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ppt/charts/chartEx1.xml" ContentType="application/vnd.ms-office.chartex+xml"/>
  <Override PartName="/ppt/changesInfos/changesInfo1.xml" ContentType="application/vnd.ms-powerpoint.changesinfo+xml"/>
  <Override PartName="/ppt/charts/colors20.xml" ContentType="application/vnd.ms-office.chartcolorstyle+xml"/>
  <Override PartName="/ppt/charts/style20.xml" ContentType="application/vnd.ms-office.chart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5"/>
  </p:notesMasterIdLst>
  <p:sldIdLst>
    <p:sldId id="256" r:id="rId2"/>
    <p:sldId id="344" r:id="rId3"/>
    <p:sldId id="258" r:id="rId4"/>
    <p:sldId id="271" r:id="rId5"/>
    <p:sldId id="272" r:id="rId6"/>
    <p:sldId id="262" r:id="rId7"/>
    <p:sldId id="345" r:id="rId8"/>
    <p:sldId id="263" r:id="rId9"/>
    <p:sldId id="346" r:id="rId10"/>
    <p:sldId id="347" r:id="rId11"/>
    <p:sldId id="348" r:id="rId12"/>
    <p:sldId id="349" r:id="rId13"/>
    <p:sldId id="350" r:id="rId14"/>
    <p:sldId id="339" r:id="rId15"/>
    <p:sldId id="351" r:id="rId16"/>
    <p:sldId id="352" r:id="rId17"/>
    <p:sldId id="353" r:id="rId18"/>
    <p:sldId id="789" r:id="rId19"/>
    <p:sldId id="1322" r:id="rId20"/>
    <p:sldId id="357" r:id="rId21"/>
    <p:sldId id="1320" r:id="rId22"/>
    <p:sldId id="1319" r:id="rId23"/>
    <p:sldId id="1321" r:id="rId24"/>
  </p:sldIdLst>
  <p:sldSz cx="18288000" cy="10287000"/>
  <p:notesSz cx="6858000" cy="9144000"/>
  <p:embeddedFontLst>
    <p:embeddedFont>
      <p:font typeface="RoxboroughCF" panose="020B0604020202020204" charset="0"/>
      <p:regular r:id="rId26"/>
    </p:embeddedFont>
    <p:embeddedFont>
      <p:font typeface="Poppins Medium" panose="020B0604020202020204" charset="0"/>
      <p:regular r:id="rId27"/>
      <p:italic r:id="rId28"/>
    </p:embeddedFont>
    <p:embeddedFont>
      <p:font typeface="Poppins Light" panose="020B0604020202020204" charset="0"/>
      <p:regular r:id="rId29"/>
      <p:italic r:id="rId30"/>
    </p:embeddedFont>
    <p:embeddedFont>
      <p:font typeface="Calibri" panose="020F0502020204030204" pitchFamily="34" charset="0"/>
      <p:regular r:id="rId31"/>
      <p:bold r:id="rId32"/>
      <p:italic r:id="rId33"/>
      <p:boldItalic r:id="rId34"/>
    </p:embeddedFont>
    <p:embeddedFont>
      <p:font typeface="Montserrat ExtraBold" panose="020B0604020202020204" charset="0"/>
      <p:bold r:id="rId35"/>
      <p:boldItalic r:id="rId36"/>
    </p:embeddedFont>
    <p:embeddedFont>
      <p:font typeface="Verdana" panose="020B0604030504040204" pitchFamily="34" charset="0"/>
      <p:regular r:id="rId37"/>
      <p:bold r:id="rId38"/>
      <p:italic r:id="rId39"/>
      <p:boldItalic r:id="rId40"/>
    </p:embeddedFont>
    <p:embeddedFont>
      <p:font typeface="Poppins" panose="020B0604020202020204" charset="0"/>
      <p:regular r:id="rId41"/>
      <p:bold r:id="rId42"/>
      <p:italic r:id="rId43"/>
      <p:boldItalic r:id="rId4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20" userDrawn="1">
          <p15:clr>
            <a:srgbClr val="A4A3A4"/>
          </p15:clr>
        </p15:guide>
        <p15:guide id="2" pos="111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35D6B"/>
    <a:srgbClr val="B8C6DD"/>
    <a:srgbClr val="E5E5E5"/>
    <a:srgbClr val="F0F2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766" autoAdjust="0"/>
    <p:restoredTop sz="94660"/>
  </p:normalViewPr>
  <p:slideViewPr>
    <p:cSldViewPr snapToGrid="0" showGuides="1">
      <p:cViewPr varScale="1">
        <p:scale>
          <a:sx n="62" d="100"/>
          <a:sy n="62" d="100"/>
        </p:scale>
        <p:origin x="634" y="34"/>
      </p:cViewPr>
      <p:guideLst>
        <p:guide orient="horz" pos="720"/>
        <p:guide pos="11136"/>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font" Target="fonts/font17.fntdata"/><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4.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49"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4" Type="http://schemas.openxmlformats.org/officeDocument/2006/relationships/font" Target="fonts/font1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font" Target="fonts/font18.fntdata"/><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font" Target="fonts/font13.fntdata"/><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tef Elkadime" userId="3c524911-f0a3-4d09-a7c5-2ae402f8a682" providerId="ADAL" clId="{334E1A31-D390-471E-981E-CFB11A55F28A}"/>
    <pc:docChg chg="undo custSel modSld">
      <pc:chgData name="Atef Elkadime" userId="3c524911-f0a3-4d09-a7c5-2ae402f8a682" providerId="ADAL" clId="{334E1A31-D390-471E-981E-CFB11A55F28A}" dt="2024-02-20T12:19:29.822" v="9"/>
      <pc:docMkLst>
        <pc:docMk/>
      </pc:docMkLst>
      <pc:sldChg chg="addSp delSp modSp mod">
        <pc:chgData name="Atef Elkadime" userId="3c524911-f0a3-4d09-a7c5-2ae402f8a682" providerId="ADAL" clId="{334E1A31-D390-471E-981E-CFB11A55F28A}" dt="2024-02-20T12:19:29.822" v="9"/>
        <pc:sldMkLst>
          <pc:docMk/>
          <pc:sldMk cId="3835948262" sldId="1321"/>
        </pc:sldMkLst>
        <pc:spChg chg="del">
          <ac:chgData name="Atef Elkadime" userId="3c524911-f0a3-4d09-a7c5-2ae402f8a682" providerId="ADAL" clId="{334E1A31-D390-471E-981E-CFB11A55F28A}" dt="2024-02-20T12:19:04.200" v="0" actId="478"/>
          <ac:spMkLst>
            <pc:docMk/>
            <pc:sldMk cId="3835948262" sldId="1321"/>
            <ac:spMk id="3" creationId="{C191E741-A868-43AC-D985-E7445E1FA35B}"/>
          </ac:spMkLst>
        </pc:spChg>
        <pc:picChg chg="add del mod">
          <ac:chgData name="Atef Elkadime" userId="3c524911-f0a3-4d09-a7c5-2ae402f8a682" providerId="ADAL" clId="{334E1A31-D390-471E-981E-CFB11A55F28A}" dt="2024-02-20T12:19:29.822" v="9"/>
          <ac:picMkLst>
            <pc:docMk/>
            <pc:sldMk cId="3835948262" sldId="1321"/>
            <ac:picMk id="4" creationId="{27E46EBB-4B97-4B40-8139-F5AB29F7F8C9}"/>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Users\andrea\Documents\SESAME\BEAMLINES\PAPERS\SESAME%20Publications%20with%20graphs.2023.11.28.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andrea\Documents\SESAME\USER%20OFFICE%20E%20REVIEW%20COMMITTEE\Call%206\Proposals%202%20ottobre.xlsx" TargetMode="External"/><Relationship Id="rId2" Type="http://schemas.microsoft.com/office/2011/relationships/chartColorStyle" Target="colors2.xml"/><Relationship Id="rId1" Type="http://schemas.microsoft.com/office/2011/relationships/chartStyle" Target="style2.xml"/></Relationships>
</file>

<file path=ppt/charts/_rels/chartEx1.xml.rels><?xml version="1.0" encoding="UTF-8" standalone="yes"?>
<Relationships xmlns="http://schemas.openxmlformats.org/package/2006/relationships"><Relationship Id="rId2" Type="http://schemas.microsoft.com/office/2011/relationships/chartColorStyle" Target="colors20.xml"/><Relationship Id="rId1" Type="http://schemas.microsoft.com/office/2011/relationships/chartStyle" Target="style20.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0.13146828713050215"/>
          <c:y val="4.4647655293319592E-2"/>
          <c:w val="0.80792011082920545"/>
          <c:h val="0.81131689501680548"/>
        </c:manualLayout>
      </c:layout>
      <c:barChart>
        <c:barDir val="col"/>
        <c:grouping val="clustered"/>
        <c:varyColors val="0"/>
        <c:ser>
          <c:idx val="0"/>
          <c:order val="0"/>
          <c:spPr>
            <a:solidFill>
              <a:schemeClr val="dk1">
                <a:tint val="88500"/>
              </a:schemeClr>
            </a:solidFill>
            <a:ln>
              <a:noFill/>
            </a:ln>
            <a:effectLst/>
          </c:spPr>
          <c:invertIfNegative val="0"/>
          <c:cat>
            <c:numRef>
              <c:f>'Impact Factor'!$O$83:$O$95</c:f>
              <c:numCache>
                <c:formatCode>General</c:formatCode>
                <c:ptCount val="13"/>
                <c:pt idx="0">
                  <c:v>2012</c:v>
                </c:pt>
                <c:pt idx="1">
                  <c:v>2013</c:v>
                </c:pt>
                <c:pt idx="2">
                  <c:v>2014</c:v>
                </c:pt>
                <c:pt idx="3">
                  <c:v>2015</c:v>
                </c:pt>
                <c:pt idx="4">
                  <c:v>2016</c:v>
                </c:pt>
                <c:pt idx="5">
                  <c:v>2017</c:v>
                </c:pt>
                <c:pt idx="6">
                  <c:v>2018</c:v>
                </c:pt>
                <c:pt idx="7">
                  <c:v>2019</c:v>
                </c:pt>
                <c:pt idx="8">
                  <c:v>2020</c:v>
                </c:pt>
                <c:pt idx="9">
                  <c:v>2021</c:v>
                </c:pt>
                <c:pt idx="10">
                  <c:v>2022</c:v>
                </c:pt>
                <c:pt idx="11">
                  <c:v>2023</c:v>
                </c:pt>
                <c:pt idx="12">
                  <c:v>2024</c:v>
                </c:pt>
              </c:numCache>
            </c:numRef>
          </c:cat>
          <c:val>
            <c:numRef>
              <c:f>'Impact Factor'!$P$83:$P$95</c:f>
              <c:numCache>
                <c:formatCode>General</c:formatCode>
                <c:ptCount val="13"/>
                <c:pt idx="0">
                  <c:v>1</c:v>
                </c:pt>
                <c:pt idx="1">
                  <c:v>0</c:v>
                </c:pt>
                <c:pt idx="2">
                  <c:v>0</c:v>
                </c:pt>
                <c:pt idx="3">
                  <c:v>0</c:v>
                </c:pt>
                <c:pt idx="4">
                  <c:v>3</c:v>
                </c:pt>
                <c:pt idx="5">
                  <c:v>3</c:v>
                </c:pt>
                <c:pt idx="6">
                  <c:v>0</c:v>
                </c:pt>
                <c:pt idx="7">
                  <c:v>4</c:v>
                </c:pt>
                <c:pt idx="8">
                  <c:v>9</c:v>
                </c:pt>
                <c:pt idx="9">
                  <c:v>20</c:v>
                </c:pt>
                <c:pt idx="10">
                  <c:v>24</c:v>
                </c:pt>
                <c:pt idx="11">
                  <c:v>21</c:v>
                </c:pt>
                <c:pt idx="12">
                  <c:v>1</c:v>
                </c:pt>
              </c:numCache>
            </c:numRef>
          </c:val>
          <c:extLst>
            <c:ext xmlns:c16="http://schemas.microsoft.com/office/drawing/2014/chart" uri="{C3380CC4-5D6E-409C-BE32-E72D297353CC}">
              <c16:uniqueId val="{00000000-0661-4CFB-B715-D2EE396450DD}"/>
            </c:ext>
          </c:extLst>
        </c:ser>
        <c:dLbls>
          <c:showLegendKey val="0"/>
          <c:showVal val="0"/>
          <c:showCatName val="0"/>
          <c:showSerName val="0"/>
          <c:showPercent val="0"/>
          <c:showBubbleSize val="0"/>
        </c:dLbls>
        <c:gapWidth val="219"/>
        <c:overlap val="-27"/>
        <c:axId val="1815532959"/>
        <c:axId val="1887574000"/>
      </c:barChart>
      <c:catAx>
        <c:axId val="18155329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887574000"/>
        <c:crosses val="autoZero"/>
        <c:auto val="1"/>
        <c:lblAlgn val="ctr"/>
        <c:lblOffset val="100"/>
        <c:noMultiLvlLbl val="0"/>
      </c:catAx>
      <c:valAx>
        <c:axId val="18875740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815532959"/>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pattFill prst="narVert">
              <a:fgClr>
                <a:schemeClr val="accent1"/>
              </a:fgClr>
              <a:bgClr>
                <a:schemeClr val="accent1">
                  <a:lumMod val="20000"/>
                  <a:lumOff val="80000"/>
                </a:schemeClr>
              </a:bgClr>
            </a:pattFill>
            <a:ln>
              <a:noFill/>
            </a:ln>
            <a:effectLst>
              <a:innerShdw blurRad="114300">
                <a:schemeClr val="accent1"/>
              </a:innerShdw>
            </a:effectLst>
          </c:spPr>
          <c:invertIfNegative val="0"/>
          <c:cat>
            <c:strRef>
              <c:f>'c6 by country, bl, panel'!$A$38:$A$65</c:f>
              <c:strCache>
                <c:ptCount val="28"/>
                <c:pt idx="0">
                  <c:v>TÜRKIYE</c:v>
                </c:pt>
                <c:pt idx="1">
                  <c:v>EGYPT</c:v>
                </c:pt>
                <c:pt idx="2">
                  <c:v>JORDAN</c:v>
                </c:pt>
                <c:pt idx="3">
                  <c:v>IRAN</c:v>
                </c:pt>
                <c:pt idx="4">
                  <c:v>PAKISTAN</c:v>
                </c:pt>
                <c:pt idx="5">
                  <c:v>ISRAEL</c:v>
                </c:pt>
                <c:pt idx="6">
                  <c:v>ITALY</c:v>
                </c:pt>
                <c:pt idx="7">
                  <c:v>GERMANY</c:v>
                </c:pt>
                <c:pt idx="8">
                  <c:v>UNITED ARAB EMIRATES</c:v>
                </c:pt>
                <c:pt idx="9">
                  <c:v>IRAQ</c:v>
                </c:pt>
                <c:pt idx="10">
                  <c:v>AUSTRALIA</c:v>
                </c:pt>
                <c:pt idx="11">
                  <c:v>PALESTINE</c:v>
                </c:pt>
                <c:pt idx="12">
                  <c:v>MALAYSIA</c:v>
                </c:pt>
                <c:pt idx="13">
                  <c:v>DENMARK</c:v>
                </c:pt>
                <c:pt idx="14">
                  <c:v>CYPRUS</c:v>
                </c:pt>
                <c:pt idx="15">
                  <c:v>BAHRAIN</c:v>
                </c:pt>
                <c:pt idx="16">
                  <c:v>MOROCCO</c:v>
                </c:pt>
                <c:pt idx="17">
                  <c:v>KENYA</c:v>
                </c:pt>
                <c:pt idx="18">
                  <c:v>BOTSWANA</c:v>
                </c:pt>
                <c:pt idx="19">
                  <c:v>FRANCE</c:v>
                </c:pt>
                <c:pt idx="20">
                  <c:v>UNITED KINGDOM</c:v>
                </c:pt>
                <c:pt idx="21">
                  <c:v>QATAR</c:v>
                </c:pt>
                <c:pt idx="22">
                  <c:v>UNITED STATES</c:v>
                </c:pt>
                <c:pt idx="23">
                  <c:v>CANADA</c:v>
                </c:pt>
                <c:pt idx="24">
                  <c:v>NIGERIA</c:v>
                </c:pt>
                <c:pt idx="25">
                  <c:v>SOUTH AFRICA</c:v>
                </c:pt>
                <c:pt idx="26">
                  <c:v>AUSTRIA</c:v>
                </c:pt>
                <c:pt idx="27">
                  <c:v>INDIA</c:v>
                </c:pt>
              </c:strCache>
            </c:strRef>
          </c:cat>
          <c:val>
            <c:numRef>
              <c:f>'c6 by country, bl, panel'!$B$38:$B$65</c:f>
              <c:numCache>
                <c:formatCode>General</c:formatCode>
                <c:ptCount val="28"/>
                <c:pt idx="0">
                  <c:v>34</c:v>
                </c:pt>
                <c:pt idx="1">
                  <c:v>26</c:v>
                </c:pt>
                <c:pt idx="2">
                  <c:v>15</c:v>
                </c:pt>
                <c:pt idx="3">
                  <c:v>13</c:v>
                </c:pt>
                <c:pt idx="4">
                  <c:v>10</c:v>
                </c:pt>
                <c:pt idx="5">
                  <c:v>8</c:v>
                </c:pt>
                <c:pt idx="6">
                  <c:v>6</c:v>
                </c:pt>
                <c:pt idx="7">
                  <c:v>5</c:v>
                </c:pt>
                <c:pt idx="8">
                  <c:v>5</c:v>
                </c:pt>
                <c:pt idx="9">
                  <c:v>5</c:v>
                </c:pt>
                <c:pt idx="10">
                  <c:v>4</c:v>
                </c:pt>
                <c:pt idx="11">
                  <c:v>3</c:v>
                </c:pt>
                <c:pt idx="12">
                  <c:v>3</c:v>
                </c:pt>
                <c:pt idx="13">
                  <c:v>3</c:v>
                </c:pt>
                <c:pt idx="14">
                  <c:v>2</c:v>
                </c:pt>
                <c:pt idx="15">
                  <c:v>2</c:v>
                </c:pt>
                <c:pt idx="16">
                  <c:v>2</c:v>
                </c:pt>
                <c:pt idx="17">
                  <c:v>2</c:v>
                </c:pt>
                <c:pt idx="18">
                  <c:v>2</c:v>
                </c:pt>
                <c:pt idx="19">
                  <c:v>1</c:v>
                </c:pt>
                <c:pt idx="20">
                  <c:v>1</c:v>
                </c:pt>
                <c:pt idx="21">
                  <c:v>1</c:v>
                </c:pt>
                <c:pt idx="22">
                  <c:v>1</c:v>
                </c:pt>
                <c:pt idx="23">
                  <c:v>1</c:v>
                </c:pt>
                <c:pt idx="24">
                  <c:v>1</c:v>
                </c:pt>
                <c:pt idx="25">
                  <c:v>1</c:v>
                </c:pt>
                <c:pt idx="26">
                  <c:v>1</c:v>
                </c:pt>
                <c:pt idx="27">
                  <c:v>1</c:v>
                </c:pt>
              </c:numCache>
            </c:numRef>
          </c:val>
          <c:extLst>
            <c:ext xmlns:c16="http://schemas.microsoft.com/office/drawing/2014/chart" uri="{C3380CC4-5D6E-409C-BE32-E72D297353CC}">
              <c16:uniqueId val="{00000000-C2C9-43F2-A543-C2DB98A93FA9}"/>
            </c:ext>
          </c:extLst>
        </c:ser>
        <c:dLbls>
          <c:showLegendKey val="0"/>
          <c:showVal val="0"/>
          <c:showCatName val="0"/>
          <c:showSerName val="0"/>
          <c:showPercent val="0"/>
          <c:showBubbleSize val="0"/>
        </c:dLbls>
        <c:gapWidth val="227"/>
        <c:overlap val="-48"/>
        <c:axId val="7149071"/>
        <c:axId val="1378151440"/>
      </c:barChart>
      <c:catAx>
        <c:axId val="7149071"/>
        <c:scaling>
          <c:orientation val="minMax"/>
        </c:scaling>
        <c:delete val="0"/>
        <c:axPos val="l"/>
        <c:numFmt formatCode="General" sourceLinked="1"/>
        <c:majorTickMark val="none"/>
        <c:minorTickMark val="none"/>
        <c:tickLblPos val="nextTo"/>
        <c:spPr>
          <a:noFill/>
          <a:ln w="19050"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378151440"/>
        <c:crosses val="autoZero"/>
        <c:auto val="1"/>
        <c:lblAlgn val="ctr"/>
        <c:lblOffset val="100"/>
        <c:noMultiLvlLbl val="0"/>
      </c:catAx>
      <c:valAx>
        <c:axId val="137815144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7149071"/>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data id="0">
      <cx:strDim type="cat">
        <cx:f>'c6 by country, bl, panel'!$A$38:$A$65</cx:f>
        <cx:lvl ptCount="28">
          <cx:pt idx="0">TURKEY</cx:pt>
          <cx:pt idx="1">EGYPT</cx:pt>
          <cx:pt idx="2">JORDAN</cx:pt>
          <cx:pt idx="3">IRAN</cx:pt>
          <cx:pt idx="4">PAKISTAN</cx:pt>
          <cx:pt idx="5">ISRAEL</cx:pt>
          <cx:pt idx="6">ITALY</cx:pt>
          <cx:pt idx="7">GERMANY</cx:pt>
          <cx:pt idx="8">UNITED ARAB EMIRATES</cx:pt>
          <cx:pt idx="9">IRAQ</cx:pt>
          <cx:pt idx="10">AUSTRALIA</cx:pt>
          <cx:pt idx="11">PALESTINE</cx:pt>
          <cx:pt idx="12">MALAYSIA</cx:pt>
          <cx:pt idx="13">DENMARK</cx:pt>
          <cx:pt idx="14">CYPRUS</cx:pt>
          <cx:pt idx="15">BAHRAIN</cx:pt>
          <cx:pt idx="16">MOROCCO</cx:pt>
          <cx:pt idx="17">KENYA</cx:pt>
          <cx:pt idx="18">BOTSWANA</cx:pt>
          <cx:pt idx="19">FRANCE</cx:pt>
          <cx:pt idx="20">UNITED KINGDOM</cx:pt>
          <cx:pt idx="21">QATAR</cx:pt>
          <cx:pt idx="22">UNITED STATES</cx:pt>
          <cx:pt idx="23">CANADA</cx:pt>
          <cx:pt idx="24">NIGERIA</cx:pt>
          <cx:pt idx="25">SOUTH AFRICA</cx:pt>
          <cx:pt idx="26">AUSTRIA</cx:pt>
          <cx:pt idx="27">INDIA</cx:pt>
        </cx:lvl>
      </cx:strDim>
      <cx:numDim type="colorVal">
        <cx:f>'c6 by country, bl, panel'!$B$38:$B$65</cx:f>
        <cx:lvl ptCount="28" formatCode="General">
          <cx:pt idx="0">34</cx:pt>
          <cx:pt idx="1">26</cx:pt>
          <cx:pt idx="2">15</cx:pt>
          <cx:pt idx="3">13</cx:pt>
          <cx:pt idx="4">10</cx:pt>
          <cx:pt idx="5">8</cx:pt>
          <cx:pt idx="6">6</cx:pt>
          <cx:pt idx="7">5</cx:pt>
          <cx:pt idx="8">5</cx:pt>
          <cx:pt idx="9">5</cx:pt>
          <cx:pt idx="10">4</cx:pt>
          <cx:pt idx="11">3</cx:pt>
          <cx:pt idx="12">3</cx:pt>
          <cx:pt idx="13">3</cx:pt>
          <cx:pt idx="14">2</cx:pt>
          <cx:pt idx="15">2</cx:pt>
          <cx:pt idx="16">2</cx:pt>
          <cx:pt idx="17">2</cx:pt>
          <cx:pt idx="18">2</cx:pt>
          <cx:pt idx="19">1</cx:pt>
          <cx:pt idx="20">1</cx:pt>
          <cx:pt idx="21">1</cx:pt>
          <cx:pt idx="22">1</cx:pt>
          <cx:pt idx="23">1</cx:pt>
          <cx:pt idx="24">1</cx:pt>
          <cx:pt idx="25">1</cx:pt>
          <cx:pt idx="26">1</cx:pt>
          <cx:pt idx="27">1</cx:pt>
        </cx:lvl>
      </cx:numDim>
    </cx:data>
  </cx:chartData>
  <cx:chart>
    <cx:plotArea>
      <cx:plotAreaRegion>
        <cx:series layoutId="regionMap" uniqueId="{D1A4F535-9CE4-BB46-99DB-717230924265}">
          <cx:dataId val="0"/>
          <cx:layoutPr>
            <cx:geography cultureLanguage="en-US" cultureRegion="JO" attribution="Powered by Bing">
              <cx:geoCache provider="{E9337A44-BEBE-4D9F-B70C-5C5E7DAFC167}">
                <cx:binary>7H3Zctw4k+6rOHx9qCZBggT+mJ4IcasqSaVdXvqGIcsyd4L79mxzd17sJK2lS+hC0arRCfeF1BHd
btLE8mV+mYlEAvqvu/4/d8n9bfmhT5Os+s9d/+fHoK7z//zxR3UX3Ke31UEa3pWsYj/qgzuW/sF+
/Ajv7v/4Xt52Yeb/gWRF++MuuC3r+/7jf/8XtObfsxN2d1uHLLto7svh8r5qkrra8W7rqw93rMnq
6XMfWvrz4/nh8erq+vD044f7rA7r4XrI7//8+OIvffzwB9/UP7r9kMDI6uY7fIvogUopNTSC5J8/
yscPCcv8x9c6OSAKVlWiqM+vH7o+vU3h8/PbOKzq22zXgH4O5/b79/K+qj48/nfzyxfD33wRVsx6
mL/FprGeH/+c3B8v8f3v/+IewHS5Jxsi4LGZe8VL4Ojs0n5L/FXlQNF1Q9YU8gJ4VT+gmqIjAz/g
LqtPED8Af8TK7/vA/vQdB/rTYx7yo7PfD7njD3n9NPs30Hj9AMsIacTQn1V6Q+OBEMTQFIWQR+DR
U9cPwM+OZru6P37Gwf74lEfdWfx+1K/Obq6XHw7dy5V1+ITA/x58CZEDSnUVyQbgugk7PpCJoWiI
ak+9PeB9xZo6+HD4owzvbp/ebBvHdthffs2h//IlL4S/YNpgSjlT8o8H/1+tzfXN5bHzdde0X2ft
VUCfUJmqhgFGf7L7L4Sg4gNNVZGKFeNB+Tmjc/1//6eMw+F+14C2y+HvLzkZ/P2Cx//68vfj7yy+
nl/vmu3r4EfvpmdbcMT7WPfy8NRy3g52TT/Qwd7LWNO2aT060DBRDU1WHt5S+tT1gwVyy9vsbg+d
f/qO0/inx7y+u/8CfV8fnhx+vVq9ocFXD3QZaRhR+rc73TD7iqIdQPCj6YahP6D/Evv1bXI7VOEe
lv/vLzn8/37BS2ANlvZ3W/wV6P4TBNvc3OsMjooOdM0A9PHfqr2BPtYOsK6pWBZE9yvQ/F2D2W7r
H77iUH94yCO++hfo/Orq8tA52TXNV2Iuw5IJaQjr8gPoXGCvHRBMNeMpvOQD+1VV3t4nu4YjQP3x
Ox73x8f/QB5m/Lt13WR11d1mO8n9OuwlpMJyiigGAfR//igvAhwECk8RxPeYi2x+ZSjbcf/7Sw75
v1/w2Juffz/2q+vDkzcMLDX1ACOMsUy0bbgrCMQCLxTj0QNzLnZV3ybDHjr/8BkH/GNjPOorCOR+
t8YvnMv14ekb4o6VA5kqdFrLPhiblwG9Ih+oRIZ/CDjgnz9PID+ENov7Mr3N9kD++UMO++fnPPo2
xHO/G31ryMumekLgDbyrBqsppMqq/pg7A6Oy4V1VsEUaBtf6U/Un7X/q+gH8+eFstzhP33HQPz3m
kbdA3X438jdZWN9//3BY3n774KRheVvfv6EcwKoDukgznsOcF3LAKqQcqEaUp/geHPJmDvO1g9su
le2tcDLa/pd4iR3+C7hyc7q6duwPh5eH5gdnDVHptXP1BNv/njnvEvvn5sBPtdq+b7D1Fb9qtp3T
9eElpMjfamsA4wOqIgWSRY+rh5e+ZUolaVRW1UePL8PrTVrZ91l6W8ZPD7cpzXYmPX/Ikef5Oc8X
+1+wLwAMudg11dfFseA6ZIoxUWT8wpRp2sEUQhk6rNl+/nAuBVZZxa5RbAf84SsO7YeHPNQrmOTv
diZzk3yH+nnDcavheNiL3PqKtymHN1fXl4cnb5kQkhA+MBBotqpDpn8jXFJU7QDsCWy8/L1027Qn
h01Vl7fJPrmgjU85Ld94w6v64c3vV/XzwxPn6np1CgHBbqvO7VLM7Wq+QgUeQ5ar+m1jNpXCLpyK
DRnrL7RAovQAdEBFmDyuaCCo3lSDXx7PdlvHfc6pA/eWV4kbCIF+t/Wzvp5fTuPYrQ8vt8h3FQAA
694XMb9kDOczc6/0PO+JwqT+JeTNw+Xl4eoN8+KwEadgDFla/TG0fZmjxfIBVmFTAhIrD2EWZ4PM
26C8DfdIjT9/yNmd5+e8xTGXv9/iQLy1c6qv1Pr3LYl/VIfxYdf67PLMsqD05s2MPFQZQdCFIOp6
zgNuhF6ScaBCEksjT2+nuoBNp7tmJbu7Y08Pf30t9/whp/DPz3mFXx/+foU/dk6/wjDeCnzlQNMU
qkNM8yLSgVoMTVVUCht0DzLhMD++z4bbXaPYHuA8fsbh/fiUR/v4X5Bp+ns/9q0Af99z3r0A5M2N
eXZ99fnw9A1V/n0fDqp9fym0ecyzHq9OF/bZehfdX+dmp6S3poLNeTLpLyMcCR3AZh1s/stP9aVg
nDYt/uNK6BjKm7+z9Ondrxt+/nvOHvGvecO0MH+/G/iZG9idbnidTDTjABNDhnqXl5lUqIFRNJkS
Isjq/cJAtvuC5w859J+f87Af/gv2SB8ZAWXub7rl8J5w+MUtB947XBxeH17uMgCvIwGk/1QINiHn
8FjwRV9ERbChjaBcCTZVHw8ccEuvi9v6ttw1mu1MePyM48HjU54FF/+CGPTqF8ueXwf+e/n101Gc
X3LOFgRF9huGRTp4XUNDiqJsPWwjUShUlQ2qPFcMcMpvQbHU9z3WBE/fcer/9JjX/6ng/3enOU9X
UCvzlvsOFKCVIeMMZ20efl7urBlTjQA1FPDPDz+wObEZD52G/n25OxjYbnmeP+TAf37Oo3+6+P3o
r7Lvu+f6OrOD0IEK5WEywU/R6Aubb8AZNF3VoWZPeRbNJvazo9mO/ONnHO6PT3nUp+zi79b5n7tt
b6nz7wHnrxw3WJ3abwn6u7L/km99OnH4Zkmf94OUfPEQH8k/+fu3gvw9nJkOdf+Stj/XLr0V9u/F
Wa+oYfj7kOFbwf9+kPJ1KebnaPetBPAezr9C/2eTJq8M599TOL8SV/7K3RivBP79so5X5W9mt1Bf
B//7Ru6LO2348PL57M9b2fj3w02vsPGzR+hep+vvB/p+Ka7/uZM2V5T8OuTfC6RfofVPlym8lcl5
vyriV1e0zyWLbwX9e03mK/T+uX7urdCf7iF7rxD8VeXny1feSgrvVTuQThOfZXk+x2BDFYDz8wbE
jZMuu98+uXPu011Vng9SXX3/8yOW4ZQKbA89HKuYmnixOXiYQVHCXb1xQ9nzR/e3Vf3nR4XIHz90
99MfpZ9/zlhZB/A/OhzQh0J0TOGMJUaKRmDbsZq2/uEdgSvRMGwVa9iAawBVCmN4GsE5SwafZc8z
fvz/D1mTnrMwq6s/P8KA84e/NY1FgrYNKDSVpwOF+d3tJdR1wV9S/o+MBlT0uErXUdhn9x5j+nGe
DfXXWs6i46BUYmtj5lv6gQFv7Wd6vtHP0I96YARFth7ipRG4SLJ3tzuNc9v4YUt8s10UJgoiLMvW
lXJRhLGZJ0dDfLG7bSi/2to21MBttp2PvdSESZSt6zAzs6o4CiS2Qr50EuHOYuRody8iZJSXvXgl
TEHPmmztD6FuGznBy7ZUu8+7WxfhA4q2OYcIVb3S6R3MIc5ONUk+jknQmUU0Vg8ldg8qvUWwWzsg
sEn+soMgLxkmQZitNV2+ULLsSG9UG5XBjN4o00D/IWBoHwoVNycg1ayWfRng8ar8lnrhjZz4Kwn1
VoDZaVA1bjCSq5gxUx3xzJSUrSKBPieF2FDWxJdj3Bt+to4HM181i/BCspLIqp3eKc3Yzhe+bXzf
LZ9pGtumN/Fyo6u6lFg8+qBjUJvjRPqajWs82lV6iYLKktSHyxuEQhJNiGN5mCJ/lGuUrdOgPUrK
NjMLgocZEW2lCaA1dboxhZgZaoqLOl2rErMq6iD1PEea6WtWrj9cMyQcv0jJOJYPMVKM3kjStWEQ
p5WN1eC1lxlTZii41QjCDDii1/mQ96wve98ctcgck7XcxVbxFQ6w7xayaPgcxccsKFMie+nai48a
LzQRspP+y+62RaLlCE6avq+iCAxgXytmorZmFtu7WxaMmnDMzkvV77xYSddwFLM0+zD6pqSKk2XN
DM1E7XPMrrXKS8ukztahFKOLOtTzsyGSWxPRRJ3pQiBYwhFZLrw07jFMoUtDk4xWZ2hWmptS+XCv
rVAvBapPOPa2DMPtCFP75RCfaJJyFHjGaYWYFTbyMkczvSiTmm8xEmRCcINhBh47Ty9QutYW5Ch1
2KKKzP6itxQrc7KFkpvyQ/mKcD4ikXBUzqI2RpnXpuu2WbSNS0t30Bb7aRNH4azKCG2NBGyqvKyD
PjNzj55qQ7dn8xyFjVjxwpDq6XokNwmOrCYwu+B6v6Fz9I09WqjpKKfrfjj1u69lWplR8dfutgX0
nQLBTdHiTs+DxINx16SQlrQagyNcduGM/gtaNzgKg12mhKVhtB5HcpLW8lILA2evgRsce3GeomaM
2mAtNQtVOsmjGUGKlN2YuLah7Cn247rySLamS4RNxc3dwCXXeN25vdOt8oVh756AMqnGFlYZHHk7
LMmMDQFb127jyE5mMyteaFfIZa7vSu7uXgSMMjjqxnBBFJK8lK0N9KOPrllxkbPL3U2LhDs93wAq
VPIqTL0Oxl9nhouLFJkawdmM6ogGzvEVqz1uNepBXNdVvtn2amb2lCYWVVtm7Z6AIPaZrnzenACt
5KANQ5+tU+U6b+uVl994bK1k1XHRWkbwaXcvIpg49iqNxORhlKFhOi48NFz4Y7Lc3bQII468udF7
fUdotla92oyTxNTG0vTpTNA2KfwW/dQ58lYY6Q3GGVsPZWgP6qLse2uAlUgq2b1ytXsGoj44FpN4
xGo7SVlKVatCC0X9S8bfdHomtRf79cDROcNjMlZdCFraffZGq6/PWw+bQX6cxf2MHgkkrHNErpk0
FC02YImQfCapfk0Z+7x78AIB6xx7e+z3aV5FbK03uV1SOTYbvbC8Tpvxt9MIt4mYo3Dcx1Kk9DBy
3A5W3xvLsVQdvZVMqAOf0dFJW7Z1wfFYbsu8DimYU0yLT0M1QoiL3LymZmTUphfXo4lGWBXW3Yww
RJBxpA5SPWxjH7SW+pcac9XqkhrOftLgmBwxdZSor7B1F34e/mJhYkbxjCBEKsQxWS0b1ob6yNa9
EliN/CPTZ+y/gGCYIzFuEs1PKiBYj0JYWbgD/RSVvtPfa2BV94IFcxyuupz6mA5sHUNqJbzWyULX
Z8grECbmyDuiKOnLFEYf1m6Ec1OJIYpO9hw3R9tArjW91UD5/fx7RjOTZqEZqN1M6wJqYY66eZeT
sIFfwLIe9WUcO6QrTU02aX29G3RR8xxzpdFokybWIZzNYMWoO2F+E+iZ2ebSzPhF0HO8zTIfJV4C
pieO8XGnZvepn5y0bfNw2dlrI32MXvrevC8SL4Nm1x1bpLJvYt2Kgrv9sOF4GjMcZRGSsrUeLbV2
GUatWWWw6E1noBFhz5HVGCt97EvAXim9xsorRV+MUZkth6H8RsLQO989DVGAqHHc1dJM1zysQQi0
8JeVVd1Qy7hRjnQ3h/5MNmOgBYLWOPqOep+gQIfcDFbvBulyLC/HZmbhKLBq07nSzQBr0HWtTykI
OY/xamCJOZIWDhk/Z7LPHxzIZt5Y1DRH3i7xkyEgQN6SndUj/HvGfUyz3uKuNI62UdSGJZsyVVV8
lWi3DEIGr/qqVidjb2YjXuw3eo69aoiMvgon4xA6muQidUaWAmuvcaT1WOcbbVqwtVYjS9ddqf40
JK3VpC7rohntFyHPMVfx8nwoBtD+LFgY2rqNP+3GRMAqjWMt8X0th40OCAXrVVvfh+Uqam2pJHsO
myOtlLEepRmQyW9UUzUqa+hnkoMCQFSOpiNqvaxUQGXkxNHKVd/PKImAmCpHzERmWPFHBYAmt4l/
MgSZiVtnN9iiMXPMbBjyorjE2dqYko6l/qU3lLlFv2jcHDXDGAdq68OyKorYiUakZdXnjlxV7u6h
C/RE5RjaFn4WK4MM0XaZmH5poTKxS2BpO7ejoIgmwLGTDZqUhkmfrdmPztEsxYzs+ptud180t7N9
K7Z92/+8ezLCvjjGFn5lVHkPs1F8J1mBDCozsT3bczvXCKzkU++kduDM5RwE9mG68uWFQfbDWPeU
MVvDWX+n1LvTJFLtftBXqhEeaXE7N6upvS1WVOW4HHiyXtDJigalPWDYw0gd/whde70ru8yOz+aS
NSJJcaQehz4J1AwcjNRGS6kP7FQiX3oazJhTUS4IcdQuiFGEediCB173iZWvNMdbDed4HTOTLn6m
aWZsiGAiiOM6I14WGB5MREvTBcKB60vFOY20L7vVTNQ8R3fVLwnYvg7iaOUixnZVHQXGjMMU0BFx
bO+o7I11CAqckzMjcX2SWTRaFc2P3SMXGCo0zWgjyVTTJlDlCpoPam/R4vGqDdoZ6Yqa5mieG00R
SmgAmqMj4h+RerV7yKLtO8Rx2vCYGg8Tp9WrWrVGZmpWZqeL2sSJXTWWtEgc31VmehNQGnGUxnHl
dXUOS6RG9ywiL4n8KUCLOgGzztzdExIBxbGZ4FFL/QhiLRL1JkMn7Xixu2GR7nD0TeMs7+QMcgMN
gn0jH/b7j1vEzEHaTzcVjr5qG5MMqgnYOocwzigcQgKzwpFpeJe7JyBAZvoliZvayXBYZxGDlUbp
H9fxVW3MmANlgnaLAVU4wjZ63Y2JDJBri/YETPRSSc1kMNkqc7plVtv7DZ/jbqYpYxt64KmD/njM
na5d7G53wnfb6DnSwiox0UO9hMyh9sXwF6V0rEC2ocgvkHSUsqVKZoyDwKz9JOCGcZBTT6rSFvop
kuO0O2pDi83ZHVHTHIfH1ggiZYqkk6y1cm2pBblVz/kVkdpwnB0lyQiVAsatsjNE13E+I0+BLfip
TRt4JM1QRLSJ8nUD+1u+cVzR+1a+qL3TvJlZdolg4RhL1TIPkQYZ567wbKnOrKHLLlnZz0xA0LzM
ETbq5ECiBPhEcLuUIs3JRroy9HbGkIloJXN8VYcxbLEK7WNzsKDMwRyX+bGxUJ3QLfbzKtO185sm
oQ4Sikmbs3XLzgz5upVm2hVBw3F16ALYQ2jAIgyavsJqswppaCfRnsBPvW5oTq2HSevXYAkarC+1
7tbr1LN6LsssUHd5er7ZuNFSyTfARSlycDLK6udazmdQETXN0TRGnUGLfEqR0KtxWObljOcQRX4y
R9EqU7HWlzDmuDTRgiw0p1+S664x0xPNLReeNZ7vtpWiGXDOtSZ1oZWTD4ybE0yuirlUgKhdjqkN
XGhRZiqkGDyiN66GI3RWpv1c69u1EUpWXopUD40xkwIgUuvd9tIXJp/3w5fdgIiaJi+bVlPWqt4A
iUeSDeAzbnFtmFUyE3Fst5CEr6zqhiRUYx3G7TPve4jjVVaEp0lxlweRKSX6jFaKpsBxNeq8Yohi
2CjwksBE97T+XuHVbnR+xi7/9K2EckyFdXQMZgxmgBaji5zQkZzKLazAxZea2di6W64Tiy0LJ194
zu4+t6sS4QusOgKph2yyymPbu1HuO+Ugm/s1zfG3zsdwKstk60pe6+1xrc/wVzRkjr5y2odezUAC
UE/K+lPF31OyHFvjTk2rIAX/R9h3DQrm6CnyZpyTSGk4wpYU7pyPajDwZXijQ/maser9maYFaPCV
VEUvK21QgE9ixmDnCbMLfb8iLUI4tuagHFUfwsaV5tHWqukYWMgvDdjLRZ29W0cEwPBFVLUXhShS
wUL61TcIykwDXbRzxkaEDMfUUtHL2lBi2NJDmuJE8CtP3K6X6Yx2i0Y+Pd9wfDGuWFbWQJwiO/WY
VZPTeK54TRDKkKkye7PtyIgijTBAJViRhWr7R/URW/lWbvl2NEMiZUJhi60hHDuDgiKPTQs/tGg+
KbZ6nI+29hU73tWJaqmOXJskNStjT7Q4zhpDQXysQQLY7//KmlN/OJW1GdoKtlII4XibJbUU9xKg
JS29C+RUi/yYXI2WaqWub+MZRRUpE8dgzU/Vtiyhk1Y+H+JvsfR1NwEEYuCrqKpSH4yxBKOTxlfM
P2uko0S+6cKZ1gVKyhdSDX0Bv2++gEgn70uzk5c97LPKZA54UetcOEwYhZ3EBiigXA1H+Ur5Mtqx
E7i1WblRYqIvg42WxoxvFPXFkVkaUNCqBvRV+dFVHQ9WQ7yrxiPubjGImp+eb7C5TLsULssGNsga
Mzvc3RSZbEZDc7W7eZGOGhyjUSDhBvWgPn1T2GESW2HVWzrpHJbqS78ga5LHLiPFueElth9D7FIa
M32LNIwjegMHM8pIg62GWoeYK1gr8Y+C3u6520D4QiuURXVTlhDShfm5311RZUYiAsIZHKvbNk3a
dIqFjNirXK2FEoeAdvFit0BE8uboHKaGzDod1hZt+3lIVkk7Qo5qRlUFcShfWwWxIaahAQnyNnGz
8nPLAkvSvmSZ7c1WpE4eeIvx1jnPHPlenfbThhcKetMLElMpPqPoL1Y6LY5NVu6nOjpHcPDzYSNB
6cG6p+uerUo9dqroLKlSa7cUBKrJF1e1Xd+PZIR1jJL4VjdaTdRbPjsbyr0KEQhfYoXqgeoV7mH9
lY5Wnh/5+re6nUnjCTRo+o1SmxYD53KbwvkX0M8sN7VwTdLWSusZYARLVKJzpEVpqHRJDps5EA/Z
/lJZEls5LR1ijk7k+La05yQ4t5xkNW6lqUSvoeFJqX+iGuxZJ5KzW7xUoKUchRVaZ2pBYSOSMJfW
xrJvFTcwQjfvnEKRT9Q2N7HRzbBOtHjSOUoXnj4kHpSSQtBEz2hpazcKFKHZ1CqdzmYnvVOcJTfY
aj8VbuCQmSkKtIAvwdIxHKknaLIjNZysQibNT0Z6vxs+UdscyduxTaC4FPYwxvpLThszKQIz7D7t
1zhHbYXVYV4x2MdosDswiCt9bEJx3V6HXuB2zZfkqJVxDMcCiJ0o+aKkN3WkLPLqWz3nHETQTM83
3HUjZ3ldKkBsCf2guWq22K67mbELzDfmiB3kdR9Vk79UhnOJnRVJZlfl0suXSJ0rMhINn2M3GeXG
Z8GU2fIGC2fJpwQNjq73F/vJlmN170VeC+ERGA/Y4TSrHCqwstQ363C/vReCOWIHvZS1XjWka6nP
dLsvi9FKY3ZLpfwzanE+IwgRShyh4bwCxXUHftQH74yNZRwxM1f2SnbDbxN9qUGBnDO4KxzOXTA/
c8shOR7LO6zNHWAQDJ2vuwqHjI5w9BKoS7pjKMKyCItOKymccQ8Cv8nXXhVJVRikmTL1UfSVqP0y
ZN4CySUcJN2vpIZoHIOLOOvkuk67wCxbtfNMfSBUNdMgVu29lJQvxqpKWD97oEjrzJetwc++dnBG
BXY7Z+QrWkNrHI0ZVD57Ta7BoZ3GLKFGIXCzz/VReI7giOXcfoCwE47IEhQRjH4dw+G7xImu42W/
lM9VOGi76Bf77joQjaNzWvp630hlulZSPbFwBCXu1MjnKmImPLaEknxpVl9npGziHlpH2k3eDMfa
oJi7RSxqmiOwRKNEwbAJvNb6s5g4ujcjWwG7+KIs3yAt1JNN7SZXgWfnUPCVVWxm0IKqHcKXZo1x
WGp1VEDUEpvxJ3Q0bSVBObu+ikOzgy1/K1jCQaEVnQnBBFxWOUdMylQLvRgmE8ajpdUnddabGvqB
lP1shcoR2ceDKo9lCjH80N9XVeJIeW03CVlmVeruJWe+aovQrjDkHtwZS+CQ4rm+37E+onIURoFX
jrSahs5Ui5JV3oxmLc8cjhNUchCV4y7BOC3l0YdasxujMfWj3JVOo2+oMdmJ7E51uNWxtN86hC/N
ilimwqIJVAoV39B4NGVhwuR6N/gi/eF8sRIW8dCocPYx0GNTTpY6ZGkzycHSTFwtILHKk7hVmmic
wiFfOq/hmH81o5eCdvnyqy4PFKUG67OuIOPRMN9SqLMbEVHLXNyM06JGqGfQsnSukbNgz3Q44pha
KyiX4JwOHB6kR0Fo52iZ1DMMElg0vtDKr7Vco3DUDmyOb3pDb0VjZhtoRkUEES1fZ1UF0ThgHVZG
LdC+LK5lj1o6/Y4k1aTej92gi2YwCWMjIk9GVGUYwwz67AyEWeNjOFG2X9McUWmtSzjHJTSNFSuC
Shnk3xppNaMtoqU2X2QVRUnY0kmsvWKqZ/RstKEo1CW20Tuyi63YndtqE4mBYyqRtDAtZCg4VCFj
oCQnAx2tLNSsUjPlaM7cizrh6Nr4XSxhDzrBqpMUdlTDeWJiB8rJnnXohC+8gqWEmsuTOFKluYe7
GSwiJRaiX8IgO2Uo2y/456uv2goWSToGk5mM5xFeG8pRPFegL4ra+AKsISJ5giRIrpR2b4N7t7xV
fQQ1n3a2mDuaK7BBP3ddNugQt2na0BbW7lm5KtXVbEWmgGY/g5aNdlOcjlMREFDZv+yrhcoiMy0X
e/HsHxVXZTLEULgEkKMfI/lK04VWzzhAgZP6yb2NYSOjSmpaThSWPxN0R8mVGp8m8tx5LNFm1s+0
+0b7cgSFbjiCi1y6CwhuHOxKnwvLhwNltryC7GjtSAu0DGMLjtbshxXHZTjbGCLigXw9pXIqtbC9
CptlOrcDKFIfjsVe2LcNliYWV0dG63rqTLApaJevwTKaUVLbtoJCoy42kRqvMKEzLkyQ7OPLr2Kf
MQTHqyFtksifvLxepphdlFpry3ryTZeDRZNCjK7qw4y2ClSKr8XqggZlagDZgSyIj0c6nMdj90kq
lKWeKfZuIYu6mJ5vaFUCMlWNAuyERGtTDo6YmtohsmhyuV/7E8k32kdlU7DYAM+TG+MCEbtJu5Uu
HWlzd3uIpD0932gf4oiYyT5A1PZXnno5eDO4CIyQzDlkWNexpg9A+ftOPYZz6iEUP68Iyc93wyIa
Nno5bKmL/DbzoflUjd3Uq+0x2O84K5E52spwnAdrGphPyEYH2pnvnSXqzClfESgcZZkeRXE3QgAE
h+7srlS/0Q5flGM4E4Zv9+vwa3tfgpJFYdl6EvhDSQ6sPuldqvYXCpyNSaTRQfW43I39dhYb/I1Y
OIVqQWpAN1nQ3ypxUJleBJlDTMy2GI/DsrAZRaopdXPLAEH4ZfBVW0E+JAGuADf2Y7DgKOQitWLL
X7GTwQa22XOnY7YrlUE5LocR/HquOJSNwAT/6V0nSC/+MnxprlJf1DxH5RQnvhcMsFRV9Mj01Dtv
LlgRNTw93+Bw0aO49BWwEUnxta0bq5bmjnJtt24G5ViM9brIaA85dN3onDL90ugndXtTSTe7NUk0
cI7FWq52XdKASx5a9i0p6DemJTMLAhEXOBaraRIGjQZL3rY6Sg3XM0qo/K9MytxKnjtALkgDwfWF
L4GnZQwHnWTopDvyL5PGKj5pVgWleLrth7DDasNtfXbsVjO8E6DFV3GNYRTAjRwgZlXLFxqNjwu1
cfcSBF/F5Tex9HCIRw1voEpJvd/d7HZ7Z/CVW0ldxEVRw91gSF5L/YnuHaFmLwdg8Ddf9UUdEeAq
mARcf4P6YiuSq7lQUaA7/HVXeiEpNZJB6+vY9fPzqDoOPrftjdHPrFsErOJLt0rsB9LYgjlrvMLs
9HOGJFdlbi7NXlo4EeifCVuDL9zKfQbWZgCvXtudY7iJDTderpQFcqdyJ/Ztt3RFZplw9I1gs9FL
vWmN5JIFcsZlfaxQu7U6G9nDsu0sfL27J5EecWQOIe3cMwl4piq6aaRuHLdmQWe8pqhxjsSVJmWZ
BuXMcDleZSpNZzZlYQZxb+4eu0DYfPFWHSoRxgaE6XETumpok+ZC11onDueuPxSMn6/faljpw2IP
QiGmyOfpAG6xjs9QEs4oq8Dq8NdhjTryA8I8cC7eupiWS+2n3cCI1Ie//6odmrEPqZKtoxV2e3Do
Tmy1lpxYveNbpUXg1qdsxhuIMJqeb3jIKifwqzcbYFynLML+i3Hrx3vtMxh80VabQHFqkECGeMwi
O41tpc3tZK5yQKQ7nPuVVKkD6UIoKqHOCsbTDopIC+0yauzdIhC1zxEY95KE8g78bx5WluE3ptQw
p87PjWhmTS/CnSOu0Y3VdCBpypt9KpGjsQvazXhDofpwvE01uIUDihcBHKjrXLVdmy6zgLpElqjb
nuvRoqqi1o06nCwrqW3PVZgq5EuzztExnjGBAnLwZVxZ06SsjkD6miavPFmyimhueS+Aji/fSisU
F5AhAt6FNylxsvwu92coLYKOr9kao0pKIgXuA51unsMuFGTacAwKimCmFAi157atROhMarfBuoDI
0UAh57uuWEjNctQ+w413M7wTqC5fthV0uT9EAaguTceVko3nXShpFsG1pWbo8256bI8D4Pcivxw/
BBQhLeU4WmvkM03dsnXbqjIr+TRs7nf3sB0h9PPS4Q2EYr0qJJ1K4Rpq0Mw+0J0azx3aFQyeT+Oo
YTIYHVzKt2bkqks+j55vj9Gy89ww3C9OQnw6R5Zrqaxi2HRW1ctMW+llbuEiMSu2zPT9qiQQn8Lx
KjSUWRrBDaoyXWo6NRmTbEkqZizgdpah6R71TRWtyhGRsM/TNe6KYwLHIiytwSvZj+92C1jU/vR8
Q8B5JJNaieACzFLyVqV3J7eR24R4L7eG+IN1MlxHVrVDEq0x6m0JWi5ky5dntH/aCvtnDIn4DE6N
2rjGXhpD1eKpr7NTprcmJJ/qNFwWKXPbuWXxdiajf5y0MxTt/3H2Hc2N80y3v4hVAAmmLYMkB3k8
tid5w/IkghHM6dd/h3M3fvEYwi2tVKUFiNAJjdOnLeTnsAjLDNr5Zqr+0OauaOLLJ6AaXlJio8zo
MKZbDnynmwcZL8qAVMZn0okoEZnmNqI6ZskXEUH8ueNtcS5nM7lx0vS30Y1WOCezeZWgUjm3Qww2
G9QesEvTMwcNWp8+Nenfy1v08eypnNAZHQYYntXl52Qzjj1pXn3gYUg/aLJeH58AlbM3RjstYqNt
fs68h8SOrO0HMyPT1MQBqsnvX32nYXbuOoNdj9k5H3g0Z3/HjsVp02o0TDX3/avvRh/SqnQHVufn
tQQP7HJg0AD/T1tp7h4fG2kqV9aVfru6ucDW8NYOivbBK9/E2gXeEBe1Zn8+VmMqp3AMI+2cZsuz
8zR7r6Xj3KVT97Ak5FAW7jnv6WnOiMYnq45CCienaSjawjI4OOkeiyVKtjszPV4WUdU5SFrcgkaM
TmPCz44/B173M7EfV8Ssjqc5CNXUJQVOeYcb1LJm58Is7yZ7fZo5CzyruW54OXXTk61Np1Xk4I+f
oqGcg8G0QzLo7pgfhxFUTt8Qd/DEJnBPWAzEnyYf3kB6Gl/eedXYu+i+04CxN9u1YiCIHisnGAWS
ysWo2RWF9Ms5nL4px6bw/kHv/zT9DZtvZverI5qgGE3N7Vv1CUl/cxeEYrWJSwK3km8MoPIB9e2T
yT+P2XjbkpVpvqPapf3/d7uUNAmnpouImjckpsv6q+zH75cPQNGBgsrJnGJwUjcb+E5aMEXFKb1t
TuTw/0NZoBB+OY/TzgsX5YYgiPcn3n5zh/vZ+ayZ/H5V/W8UQeXCOx8vEkPZgToeyCPzc3NjRfnB
fRBz0H83jvWtH7Gny19SLULS4CTDa6sx44rPyLn1ysBqg23UrEIhRXIOp1wFXUaOE8ipEZpJdchN
Gttue+yTL6LWwTIU1zIqZ3JIvXTcJfjMZhrnfvaC3K4e4BUKb/o87U9oc7vdTITfUe5FxUgC27sz
bF0nG4WjkBM9uTk2RoUA/LfdWmHSWSefuMFkjBEDfdGKn0Z3dVcYcznxI7a+zLesWEEJMwzHlv8u
sxeAayJ70PBOKmRBJj1fFqsAIgh55wyocJdHdv8mrmtRQOWEDx+8KimLXRbc6nFxpiHMfDhvq7TN
+LIkK2yJu6vSO1tCaFKmaJGC97WGfrMBih0nHaWgamjJQw/e3BblliHhY36dxx9tp8koqE5Ucs98
3fyJNLsDWh56gYeJFgFegOSVxrwqaiOpK2k3GnS4O2KvOvcxPYAq9kCsgAV7ohkYzFP27fLOK+RG
Tud4/jCWPYev62BAquG+XYcQ6PbLgyv2SE7o0AU3ZeZ61bn0bjL2gKYsoVOeEyzk8viqPZKzOlnf
9gIgB5jxm+3gHtqjH/pI8ERrJA7l0XI04qnapH1978RzoqSojAxnDdRDMLIfdTLHyXVcmlRO64w2
Kynn2CR/qW8Mp4nG0dbsj2rekovOE8tgYkJCDTTVPT8txmPCD5qtV3g5uRQPQcbisRJ6ZT3vD9T1
IYnceEOHFHbIYyPSUfUq1Ncx/3frU+KXTHi7gyg9EoIC4JeTXek/HUmFgYpxazJh50URuzwJwKiL
YjnNNUrl2uTCOytrtmpdsPnDL3bsbupDdfTu0xt6u8UiKo+6CnyFjv2n1G6ce1bYeChq69/OHwet
dlyUHV2HNacy0blg9jS4q49c1NxEFS1vS/+OOE50WYgU8mnvwcc7vdpQrSCW0UW7ozUehz4cXqfU
1ci+av9tSWmNoa8rt9tg2ZaDc3QPWQzwah21v3YRrQ5+VGky/qoT2Ff3bhVgPJ9Eb0ITUq+MJjNE
kjDO6KMzXYeqo3LpXboNM0GojYwd6ArABjK3czCZGkVWzV5yvazynNKncACiBGApC5wc7QlY7DXH
y2esUGCZ9RwE0oC0E7s6N9X8symrF9PVQTVUQ0v6uw4mtUgH4fTGNDaRgaIzuS6csiXnW1gEUCuQ
NZ5b8sOZ3pyOInDTpCcUUi/X2CF2qrzaw4635d/Nvq/rhyz5eXmzfYjcB1cPucCusgZh5S0kxZ+Q
4QoRVAmUsfrspnBmKyin3Doak1G9TEu/3PRNrUM5KpYkg8U9qFozb/huadz2gHtuW2z7vy+vSSGg
clXf4CTMt3oYuIKbFH0FqjnIS1Bmmt6y3bfe9OfyZxTCJFf2pZ4x5KOHG2FfH+cE72qa01ZNX7IO
qJPFi8FooBbOf569ry4qGSh4LIjOx6vsnFzRBwaIoXcK3MPZeYytg3WqwvTYxKCHDhCoHxKNP1Mc
scyzTkzOWesAMzD1HNW56YTHm/GFz5vmmFXjS47eBP0kWq/iCtD0beC8ZegKCOTD5bNVjS0ZisIB
R6SVwxV3rDiKtgoqe33sKx2qXTW8ZCwG3qS9YyGOQDUxMR/QeGGeNchkxTVcrumzugXYQx+vrWb/
VqDGw+vdcCvEySAsWHTvZor5y6V9ZKRutTrQsMX7RMjJBkTH0HE4qkJ0uZBvQjJkGZIKbnhnk95z
IX68PfivC6Kg7MA1XkZxk5fL+XKxdamZ4ysOGtHRPlyqO8Ke8+XJK8PU1t03VF/ZN/Cdp89SNiOB
BjNnlCZ6Br1R8iUnYdN6kQfeTh3Dt8ISyfV9E+6+LXXg1trG62+tpHcPFhqvXlYFhTmSy/vcxi0q
noyw1GlxV3FEvH5935s0TOzrcNBULuurK8csJxsX1615oeNva456XXtg1dZIilxV4KSlLYIJWh42
bP78cnlXVBogabCwl7wdRiCWshy0wweXfTeuaztA5YI+nuM5ZTHdARXjbvojJwngXEVSXGfZZBJ1
bkxNZqfABKBgtrmZpsmPU9+xg9TxdO1BFHsu1/cJm+W1WQHSYKFXFrm1dGKuMG1ycV9dztyZK4Kw
uUf61cmLqJ34m1+CusdtQKJPkbq+fLoKmZcL/Xy0/t7EstNuZHnoJpFdd2DUe8l1Nk4hPea+c+/M
AjD5lRALpKcxbs31Oy9uXPHluqlL0blHQVZdz0C6ta1hx73ffOsXhiyoUXrR6ukqIlQLkNSqmydB
170i3TBeGyu2myJATuXyClTiI6kWMqyOR0YQP9PKY4G9oRDJYdchhqhcdOcgOd1Z+Yx3gvStQjso
8cetni7PW7EncqUd8Vdi0b2ygGbTIS1LsDD5D6PfHK4bfteKdzLTFKa5iQwOSyD8r/CA9WCl10Vq
cpGdYOMoihI73qdLsJZPORjIMs20FR5QLrTj1GIWujbDmtnkb/9WonJsIV9WA60EHvkSX94bhcjI
FXduAU7vPAWOZ5zGGJcl9NHzrpPGf0H0u20HLUXplTOYKUChUoT5CKWiTX0dswP9FwO9G70sjTUR
+4NM1T1uorh1qJYdX7UnkoqWrMgdYwK82TRd48y2idw03frDakoL7yLWvd9HPKUPCwfQYCiT6jar
yRxaa7fFfpKucd6Ia2VA0mg6V+bc4v0ML7ufvKkKlhaEyyIamq95UJgaw6dQPxnLlVhWUdOdgLcs
ut9tj8xuQZ4p0+G4VMPv8v3upLJxqVrXAA3KuNbRnHQBGKnfcm49X5Zg1fCSdmciQxEJ3ZMeVho0
qL6w6HE0364bfHdz7+be9nbNvAb5g4K+rK8WeE9a78d1Q+/reTd04i5zCXI7BLipEXflGCRTGwq+
RpeH/2cmPshPyOitfitmP/M8VL8UaX/aWvajKrs5zCn/0qEsJrC4EJHToOve0j+nhrUeGr4CJt2V
v9YJKJHC7kiwuuPXy/PZd+y/0yHyS21CXAuQL5+ffXQhWowiKhvgWR3vVK26hz9FlCNDyuyemkPu
Wrj+tMPrXK633ZA8uXMZ2GMdLjrYqeqWJSPK6DD4ZbUXQPfxdO+EWVyF7Ia/8RM5JaHuHVBhg+Qy
wWROUcnqgTEfDBIZ/+LS6xKoRDIouCKyaTMw7toZt2P6B0/lS7gAp3P5lBUZEiIDyYp0aC0zdRHe
8MAF61F9QNvp0EG78sO/8pCDpUF3KORJRpXZkz3NyZLszD6v5RBO7svUFUFLr1J8IqPKqqlsZ3sS
4FZkv5PkK54HA8PVETcrRIjIpYD90ufMTQka0R+miIKydjql905gHoZjedSVJ39sGIlM5b6Mvpk7
DvCz23w3IQkwjWGiM17Kc97l9p31EhNSPJkzIKb6a/7d2SGhzHNQ3NC4+uQdsoOnCbD+BSIf2A0Z
YGZOXmqVHDfcIaKHf/COp/pbE0/x8ECCOizDXNeS9OOELvGlrNjmkmJKDbhBngovhCQ/oatqTCb/
MG4dOE4BPKZeczuK8ctlZflYx4kvxRljN1e1sZcGtQyFI2vlp2GaOa3muqpajqTpIzqgel7q5n/y
7jS5/aHrketrAz8V0ZRMoZ11wWDpGnwoliIj0FILLOrdauMBbjNPbZZGrnMdhz+R0Wfz2tANhZxI
hhq3Ob29MllA5OpB4BbRqWHD3cvfHpmVB2t7VUBCZNxZUQl/zDxcN1YkEEvuAh8CUJWr65Gj2mop
bnCK2k6GHDBI0FE5/nnVIZkVnCRErhvs8YYqxAgPLTp/C8qGh+jK9bct6G1FmzbMBCqxUUMIoOez
qNogSxJN4lUhqTICbUCr63FygL4cSPU48sm8KzPWvFhelxxZxd1gr2i8FZmBzgKu0HXy/vh6RWRY
mlktLO8XlyOdw3nYD8OvwXJ/pOj/TCwL0KR0vttq7/NlVVd4K09SxmxOegeE+vzMxMOYPZh0/Twm
0Zr4140vQ8iQtcj9jDscb8dGkP8yyi5ClwRqXpXJJDJ0zHeRtUNLzwwtOsgXB4hNUMGWLhmCFvwX
fZQ5TAcTUzgtGSYmBrTrQE+s5nVaaehayJnWXmgtulp/1fD7+bxzW0bdT2NOLIiaQ17WPPu2GX1I
WX28fMwKSZaRYf2QrCYdcczNaFfBmORhwlA/1Hynu9UtvcOao88BMTSfU5gCGSxmNYvfZvXGz/bo
H6yFRE2vy/YoBFZGiZXb5g9tDu0gZpuHQJ/+5VWThnnioqFn9+PydqlOQ/K4FnOG1TRNwK498mde
PTRDZcS6swxD99yiWobkYrlf9dk6Yxl9yaLWw3OI6R1Iuty1XIdBVX1CUm2TeZThLsfPuSFCuoH0
x+GAUd6YOhS/Ypdk2NjUrZXr9zD4Az7AjXOaekG7apyVYvYybIzMlonssA0rWH9N5pO3kBhX0NnR
9e/8+E5GZNRYsVhUrNm6OxUrcOp7m0dL/2CnTuA1Ony6ynPJJO7t5I/oi4GP7K209mYl9UncIEEC
8g5dsxKFqsnIsXYc5mGs++a1S8AnlPf3JO00dybV0Pv/72xSNdZDmozQYjNr2qDflud2YvFlDVOF
zzJ0bDFIgaI5bE3jB/RwrtBnjP/0C/BROYdTESVXFtETGTzGPH+ly4YNKkxE/9w+VKkRTM51eX8i
48daIysZTWAqmrqFLKVRY5TfDfDWXd4nRTAgA8hEXbjOkiwIqjL7Hom9Ksga835p5w4pkFerLE42
aOQ1dxqFzskwsrRL0oUMlJ8RggbNj3JaAYSONx17uMJeyDiyiuIJoGWweWb5bSbzVyvPQttbNcGa
avRd0d9JayMcn3rrrtBzd3Dd8woCG+Z00eVzUG3N/v+70cnE+4mjKe9ZsO/tVKKVqh2YIw1M8nbd
B/ZlvfvAbA4NYz323kPvtGr+TObuZNKQLbrXcYU2ywCyrW/NviJwB45NwnaZ7pfC0rh71eZY/zt3
n85N0qOH5dmm1duytrcjmi4HRr/F2ah7nlJNX3LJ6FhlWia40s4odL8TMyjnky/X7bzkiuu1pSJL
YObmsYrNqX1uif23boyH1EQr8svfUAmn5ItTlk9N3vTwxd5b4UVO8tp4GslUDC0jyRaCqoK6GhDB
DyI21iwwW/uU+qZm5op9l9FkeYKiJCEm7I54zLMXh91c3hFFRCojuvptYJmfdBxNFrb7rOsioCeD
tbuh9meWv44L3enkLn9K4eplVJeL13FrQf+6M1IrxmFI3UdLGF9KkSxRZSfPiPU0a1LogczbXhVk
81kBV5MQwH/ECDqV23QAy9Pv6xayn9E7G9G1JJ03vLsBHkVRqHrwrAdOWZAMMdelYVXSJKlyzl3L
MyocCylOdd4GCcgF8u+Xp6/aHkmFAZGpG3va2yzNz0P7LVuWIMuDPB0156zK/cl87RNur1PB8IH1
6Bztw86XZscTaMkt8KqgsYnmOyqVkJTZrJrB2ljbvIrC+NoY7K7wAOi4vEeKsWWsl58NBmu63UoT
58boljLA+9fzdWPvMcY78clZD2L4CWcLsG8NfIVfxRmg15poUSE5MsaLuWvN1qnk57T66xU/yyIJ
UlzEL09dNbjkfm2fl2Yy1pD8tj07TnYYmf93HLwv1w2/f/bdzohlc7k9Cn7m7Bf7YxcchaqH64aW
dLZa3DKfSsx8aYZnklnP7trf1muiqUBSbYykryDsYm5WOOm559DUN+EXEUA0l6eukkVJX+nkOUOC
NPcZLZdOKOI1BdE89igssiW5XEbQLzPtsCkJ/eRW2w8x5iANX6yvXVW1B7t1dTcwhcmRGdrR6gWN
hntsT07HMmDJFBB3fKRD+4mujUY2Fd+QwV20aNo8MfCNYjBo1JcdqObrvdr5AFZ0HQBLUQ1LZJCX
ZZfF1kybAEmBG3lLepwc61D4a4COeCBgBfOPPTwmKNBYuY6ZWCFbMugrx5NZmxO4G97bPzI3SGY0
72ioJmhUSJcM/UJvKEeMHDrXeZ86+2i2GnSHataSLnfDuiTjioClWRfwDtdgZ3F5CmLQKtU9kynE
V8Z6/aMv2EpMHexaobeEaOcU1iZDB8Gg6v9eVj6VVEmKPedtDnhFg8vSZuLSV+WBBTa1cFqakLDr
AEjkP5B9tG0yPAcOs7GMwyjqiPfes50Vj9etQVJz33cKSlaoeZXMQVU9MzGexiIsHF0yUCVDkid2
UhBbTy4+YG+PxPiMh7DLE1eMK0PK6qzn6dzigBNzfmzIN3ezvl0eWXGsMqKsHO0iWTLseLG8MidM
Bz8YPQDGNRGoIqqW6dtrMlQp7SE1vZf0QbW+tMVySzg/5ngYcTNcWtkEnIs3XHfplmFmS9J1w5Sk
OGFzup278hNB9VBHrOsiLRlptk7eYnsdYoouORvLT1o/XT4FhQLL4LKKFG3lVEy8rtXflD1O1dnl
L2lytIZGM/M9pvrgdVjGmK3ccFgKCOvZ6Ou4Wb5ldtTk3xPeh+32ADDh5XWopEny0O4CFlB3j7m4
17oYuZ2CzRPNPa488zFLV/b58ndU+yUp8mqikNFfOT+Xw4wvmL/XpP9W2N73dbMDj4/Hy59RLUdS
Zz4n20JsW7xmjISjH84NC6j/rFVrhWuQ8WQo4UUX96qA8g1OFw45EWG5eCCBy7JJswTFTsncYOi7
545dAYWwraeiCryEB231KV+iZZw08YZqFfun3wWrfse47fRGimrYHjlrHtom8u6Orr5BNfx+OO+G
H6qmIJ7tp2jHa0cFR9d7ImI31ZWDqzZIcs8mOvDZ3E7ScwpUgWkf8uYbs56W5JELjU1SSJGML1vz
ZmZbjwUwVE5kS/5lzezjRqaHKWvjawTVdXa/8W6PTNdE410BsPcqrINtIks6HLvtkzmkmjNWAHFc
OT1euwLZIhs1P8mX5bBXVk+n/kcfbXEZrycdz+bHR+3KqfEVjX7XhgPevDFQwPbHdVjDXHfx+diH
unJinJd9arUOcLBOP92Jerm1q5+Xd1+5OZKd8OzKcZwEyAt+Qw8sFscij/oDOez0u2MeXodTcuV0
+NTPrg2yIpREkb9o37WtQ5DVh8tr+FgNXDkXbhS+64IQGTAu+tWpn2sUmwxlkBpR7WjU4ONQwJXr
qtPcdMuuAPLFsNNTmffhKoZgtAAg6sDDlM/HYmwCh2mi7o+VzpULra1NVNO8gvF06m4acbPUXYir
qFkUGn+qyO24tmQ3SgJOvrkHJmmHW+3gxpIE7GYIppjGzZHCLV0VtLpynhwAMpsVC1Yy9HHlPG72
FlDjoQU/7+WTV+2U9b+2g7aDPzV7TYE7VChTy82fLWN56NBsA7Yj9TWfUei2XHLteQPIc23gBDsz
ytLfafuyouLluiVI4UC9lsY4txDeuX7025fG++E2eeCVV8qSpN4gNOqKPDOqc+3ebPuToPNKzL9M
fL88e4XqyQlz32V0ToHlOBvtGhrerbWeV9i/DWTMkyYMV5yxnDRvVzSe2zL4h7rOjgvZjt5a/hq9
18ptosuLUDwtu3L+3PUMazYFbKDR21GZmodkrm7r5NNslbdtKT7Zgxmi/iMszNhOdLRiKssrp9L9
tLOzXKDKNb+fwaBLT+nZuc//ihtxqI8orNIsbteF/0bPrpxIdwRS6d0C2obSD3q0br1hcR55ETo6
ofy1uiFRd9RVoCn0RK6cXieL1yvDp4Ypf1oMIzBW/ySmTWPnP74HuHLFtOn3aUF64PRZZaCgym5K
YNXqMF/yW9N2Qsuan2ZdNwPVUsz/tSyo0AMcsaB74f9dYb0AnRqMvU7eVEci6TyYVqvSm4AMbn6h
6dKxOeTRFPQ7G5F/ROPMyNaYX5V2SsqfcCRLaVII1CEXR5okkTBtoFaWUOTp3cZIfFnEFBr6nzz7
1BSbQI+Gc23e2+JUcBJ3r5vvaCRYcexyNXW2Th3Bm2h9xn2YB2LNb4etjvO6CLNl+8QRSfgee7u8
FJVrlDPvyKPVdlPXAp7euM+yvYbSQTb1qWrwDu4c2Xxeh+UbA4VU+wra85gNTLNMxWHJFdd0Zl6x
rqjXB/+r8G9TOvbZcd2q6Vi3lXXjAB37p8mGUhPSKARcbqaKxuZe5Swoih7yKaDbHTJ8oZg1mqqy
bXLJ9coKWGsHHAr5vQeqmO1UhP6XCq1MeJyEusySagm7er27OeRdv3g2QXSxpW958dkzDpupSaqr
hpbUfyw4avIIAgsims0Mt5V0X3wm+uo0GLZ/1XuDK2fuK5uyPBtRY+K4QN8NIfFvfaG79ajESdL9
2oGl5AXON2lFOG3Rtp5J+laKuB001kUBO3LlZH22WUZJO8y/jWkaN2h+vdux5XP+tfy6xDa4MnRd
lVTyJGfswdI/LFOGKMk8ApkV96EIUYvw3TzstGSdRmoVdkzO0ZcUPLoExdkAi4uIdkc6ZIB2/jZ9
jVD9y+R94IrlND2HQ5l7sJKd6XO7BjPoG3DhCoujeWO9zj4qQ8xTGplPl02ZQoTlIu2hLkWzuLsA
dD/J+KMw73P2fN3Q0pV9NETO7RyRC98eGzPOmhdXh+VU3HRNSadbGMH/17IAZOI0XrtiDr0h1QXb
qtEltSbCHscCQcp5tY3lkYrG/S4451f6dVPy61m+mcJgsHpZGYyx89c9pbEfFyIgY7jfrMZTf53p
MCXtbpt+At8EvkQsEjl4y0jyJ5qcLh+vYpfkjL3NJptPPQYvfOs4jc4xqTWxvGrk3cW/s9jTPHvc
SSA4KHgjaJl8HWebK6fqHSO1y7GDefCqP5nzCMrCSvzIyu+X90OhSXJinq8rK5MU14NufRySAIXI
wazbEdXdQ07Lb4tRkXXbCQnIGiWmdaS8DsBMc8wnO04YP1ipd0CHyJM30yDLAFq8vCiFf5DT9mIG
EfzkoY4yqe64fe+AP8lY0J98T4PqgPiKtImcuHcqXxSMNuKMOr64cESQml7YVFNct11od2tQTF8R
CceXV6TcSkm7h6ZjzdSDu2NazceyRB8g8XcC92Zuj5/mNo9T+2l1bjb7G9NadEVs+m8q7wQ6sWZj
4C4IbMZbbOAkgjoLiof5mEfgDbkXAGNF6DNFQzNoQtxUNKGiSiAl7Tf6fMWVFPcHspph4X/tpiEw
7auY2lw5sb9UxOjnDoNT8zc6KjXec6nLoyhkTk7oGx2y7EWP3er4kz9+o8mRkK/phkd+XUio+sL+
/7vzMPrVtWwP4XuBQonEmdEhs4yGnMaj+NTSL5cFTbH9csMPr09mUeSodWd5heB8PBamfRqHReNG
FEaS7J99twYwvDLi7jLFmB0uhnVvJq3GsisiHDmd7/jJYk0cZfSgAP02LXOAsrvbLHO+waRqgijV
CcgOfOjKZuWIcVzg6niCav30mPrLMSNd0PFf152ApOnNjF4WTYGc0H5DMytyUy7IV6+uxk2pDljy
436XL7a9GxIT50u30F1+rELjuRUWQ67Nzup5E9uMqaO3TuTzQzNWQUm6MClf0T0gajfNFn181I5c
o23WSyqcBmoMRsc4Z6ep/ZUhWa1tnqgIyR25NrvtGiqWvbx5fzigUXs0wv6HfXQOzbEM16drDtr5
T4U22k5Y9QwvNdP8j+83kZXbb82VcCNHLtFeVyPJ0X9zN0heIEjY9Y+p+XUpjpdn/7EmO3Jxtsk7
Y94rSs4Lmq6tW3pjNLoQXDX0/v87I4Gey+Y2dCCWGOln2h6BuL485Y9F35ErsTPeDiIdwEXSZEY8
ONttCjYSfyw1mvWxdXDk8uvW3IoKFhMGyJjCXhzN+p5Mz8hIU+Pv5QWo5F7S3cqhxcInhIK+f65J
VGbJDoz1tuvQk47cr3Xu+UaMfQV1nRyLrIoqMn0l1nUvGo5cY21aY2+ZHerTU6sK2z5o/OnYA0Lp
/bm8PQq5kQutTbso85n21XnxP23shhiaqEE1ruR4t6oElHecd+rn5nHy3L0YRXNtVoikXGqdGGVR
D0j0gqUhD/gvt/rt6V7CFMIid2m1akB2/QWHWa6P1fBzBlf7UEWlrkmrauaSkqZ1jzdbE8ML8dCP
USMeUQ98+RxVQ0tu1nVKXnUVht7829qIlvzZszRBggIe6chF0yyjddo3yH2XHZx2WzK0o7RZEjNk
3KKSDAANM+8pnczffMrMYFiyn5cXpRIiSXctU+CWNeH9YCVIWT+AA+nyuKrNkuJl1LokpT8tYOHJ
7xsgANshbJvnq8aWi7LTzfHauYa9WfyzlX9qQapjVG/Xjb3HEO+M/Dyng8VRVYzWTi9d+blqz5u4
zrHKJdhVOU0Lb7HVYAu3Y3uo/i6IzAN3Wb5cN/dd5d7NPcnGfut3QwPnEc8rObF+uGm1CVqFqMhF
2MlCxTD3hfu3IzU/eMzuz4mLV+bLk1c8Azhy0TWeCI0l8XzYHBSf3O4p7OVuSQNmhqhpDfbGOY2O
kUThEuUi7L7lKCRbwOAyzuJsUoNEszkHtVs6ge+Ob1ulI4dXRWyuFDX7JqPogggbzY5WFuxVoh7H
U22whU1Qx/PJza7TN1fS48Tw0tnfffDi38KHVekQCB2PmWq7JF0umqGcrMlDqkdkkY8a7+X7isfS
xP/kEI3oKhIJjlyM7S1rOnakX9NAuN4xs6YGN5nt2KR+BFaE0F7rU4XE6rQNx2Qu7vJSl4FWSLVc
qD21jmCEgnBn7AZ262XbeOBker0s1ApnJ1dpj3gI7mfWIDvZTncgqvk0mMYDT5tH37AeL39CcThy
jXbf184w55BlZjV+WA5dQFcUIoj208iTr2Ov6xCgMOhyoXYHHiS0EoWH2rxPQAamDL3WgstLUB3B
/v87u2Xna5vYRuf+TUDdFtQDrCM6Kawa36oaXXLb3uSKYTGBkS1A1FQ64DludK2fVHsiaffg9Mh+
+RY6wg95FzBnfira7Etj+NHljVGJj6TUDZojM2KXeDDkNeIY4wtnaM/u52hBUzuHy9/4OGHoOJJy
U0CVtq6F2d2aFVyLbTg6B0b+8MENcv9bscOhrnr+dGQ8Gs7YTllpA6w8HPP80+j8tP0/Vy1ChqON
Q8cLMNiI85g1N75rnanrAlJlWKe+WkNf1C9WTm5Yr2PEUxy8DE4zQcfddSmimwUAeK8CoCNHUNbr
quYVOi2j0aaZrizjDG8m6NgTcmFFDWlefM4D9CgF/1vnx5f3TbWO/f93mpegN+PgZg4yI0g7Ljwu
1iUYDU3aRaF4MhJtpFY3Jz5832aY38c1ec6EroJFNW9Jp9sV8y58GKMlKdEc9pZZMeWfL++JymfL
0DPulevqTDAYbXXMb3bwjjh2d3w7rUBoNkfdA6tqDZJyJx6aVsEkgcbVesrzpxUnUK+arVcYDrn1
B82EO+dLh25n87PjhOgVDwa0yBuu61riyBg0UEYV2ZZA/uv0zW2fmQ4hoRAZGXjWpY61cIBBznbf
xS16eY55rnEDiu2WAWc9GzK3R9uSc2sDi7yJG8qtlzWxr9txGVnm4NWF9Q5UlmXWD1SQfPEFw3sS
SIX5oqvUU5hqGVZmuXYG8lEoVDM55Gi7/RMw1vaD0czivrCKl4aiQNAzuiqk1PpxWRsU2yYX/IxZ
UefrTjYMciqw43wviYG7nM7zK+RUfkTkjPmtt+CZr7CzNrBdGlUMZI0NWj7blq6mQfWR/f93Rq4p
6ASYHDwc+jojNX7PyFeA3bdUI1iqi4sMwfNyz0qWAqH3eGuAbfY4Hjl6Za6P/Kt5KOOsDpL48lmo
tEOyemADW1Z3w1N6Mfpo2+7/H2fX1SQ3q0R/kaoUQOFVmqj1Bq/tdXihHFEWSij8+nvG92U/vAxV
8zo1BQK6oWlOnzPEXuMYLqeaI4cooQwd8tkiFk6CofzAih9e6SQdbiyCPIBPyPD9GltS69u5LUeU
myPUHlwZ45JSjH+czZAM07WthDHcg4ZusKFtTu94uAMoNtqS69OuW2AVbOdmk0N7gbbX9/JLD/2P
LgnPFw0u/nSBclJDolYzBBV0ty5RxXwX16y5vavr59ZKKxMFv8ZyVIgdsPrRnAnsHEX4ifHU8j5e
nxqNa6kAulZ2UJ8Dsh3CWG1ctyRd7TwtetwSR3cw3A50fVym65X7WlXWr5zCfdsKBuln8zdISg5x
No0+iof72+xHRc+NTbc49CIS103fbVQ9WfRLJz5fnyXd7Ct+y63c2sYCR88y07gNp/uyN5GkadxW
1SlhvR3WMlrB1k5pcI5GKCPXRfBjWgWkshbnmyUnw1VWZ51KuOKCSrIaLlLJg0DRNphIQ/nEAsMp
oznZvH+8txv7LfdWZN2LPm29OuUcpG/efGil844PqO1Z5qQsMoOraVZEhdHNSz0XVocX08X7M/Dn
3NtfX2nNcqiYuboTPei6MEmR6A7ACMUb8U94mT1QSJd5wWb4/L/QrH9Rbb4Km3Olw63RnjYe8yFP
AvtDkH+0pi1m3ofOW3felPrj1yrkSdD5cV3uK++bsPazuyb9uh6hyLobyXJnT+2e8iDhZItzfmGy
MbisLoRWUXcSO304S4Ls72kBo89+A40xP4vvLC72AE4ZNmbdKio7Q9XQFtEijH8s6THv7HQebyMx
9dUSeUheVq0c0DR33svomfuHKPjYdB4q2Q8yN6RuNC6lAu/8qUbh5kU9RjSPo3yZIgSMNxqicpxH
UwixS7qh/s5pY9KRO7fzGjy31oe1g3IJ76ThBNCNQdkWMroti+1cMnPVu215R7sH3xRS65ZX2RSA
kWiWNWqQ/XBcpLKHpGmZwUA1Tatwu3ldp1HUAMVltN/P/XRipbO7vgVoJkQFl42Q64zsvIXpz+Fp
ZANe5SDW6fXH25q/jOjVaRjlgjq+uKQGPAku4bgA/SP42W9rXDmoeslz1DwGWMweB1V18ooBPE23
PXP/3StefbmHVz+rzqH+URL7fSa+Eq/7ZRuxdZf3mTd2RBUVFmRV64NKpL1nDVgCiqZKad/hEdop
4zCQu4rJe2+8rYTZ//uK92ooZR1lVkZwbaHDmoQhVLPHbD93tcGENGNR4WAtuXC6uRGct39uEQtC
76/+XiM1F5DdFpnuXrpeLr+/GoRgsgY+EHTai5h/Nb17ELN/cAKJGgsCeMBTCb2Pm8zKvpyWr3pC
il12qx8AOrRUz2CCSbZgTYUghum6mP4bS69iwxq5+HlfIAs7BHeyuctNgu66Cbp4+KvPDqMAWJ7S
uRCkk+NqrXvOYzm0+5L+FE2/a00urbtfqBAxLxBeNzoo5lkex91F2oGdi8/OFvuxkzT7Boi92w5M
VciDQf6pcmykhUCGmmyZGxvvSJrAR9XuoPa0zBJyIPc18pY7a8somIr4eep7+W4Kpk+jyMbDdWvS
LYty4qxLOIVbCe+YKi+m9EvOfs/dGZrRs3MJGU0pRp1VKaePVUBY0J8RImYVkioBaqd9w0aoiY6o
ihNbxrpmODjheUBtJeO5fg/cT1r2KI/vj4jiT9cnSgMqgMDUfw1Y5nIFvy5qaGfXLu8WL0/asX4n
os7bMdBGOEXxFQIdP0TxJ98ig6+/fVujKnosmxffFz6ccfF+55TGGf0yr3/WzHBN047p0u8rp6yh
dlUQ8HSC43V6T3ExaBZrX3blvbeg5m5wjiyov8rM+dYGcjS4jW5MykZgL06IWBPrNTupbb1MoPUI
ys+TMKFP37ZoGl1M8NWYOmupw95F1rNsapYUY370KXmZyftwLg5dM+Ayuq43HfFUBZtBjZPbwZpD
ZJSP7/uueQc6i/ssXwzr83b0Q1Ww2bR1BVj0EP20IPUgZZ44fNu73W08pFRV9ujHCGrr/t8asX5X
eG4a5P2Hqg2rG2dHcXrSjStgNzmyuG4Tj1WTZs4j6IsNOWLNOqtAs1myKGKX1xZAJ7rdtk3vnHC4
j/i3EYrr9SS6ZKt6g83q+lJ8f3J5PXcSFZxchh9K1y9PrBZtXGUXduEoe5+1xba3K5NqnMZFVNGP
GpVvEAPEQzdf3Z1fB7G30kPTOcfGtQyXXo1pqZi0EU8a0I7EiNyKfXGYdQCIFLWi0N28vl3qhqB4
uRsM0FwQK6pC6l9RHoMR5ITj0fVNJe+69hUvBwKg8Zh1OVBQskvfZc2vCOo+ptl5+7iiqtbHROcs
IgxJaG97oNOnbTHs57pZd/+7N1VjPcsuzPM/W1kW6wsNICywa4TImpfZyY16u7rPVw71JYxaf+jw
zEDgJGe3CKJTAQIzgzNo0CVUlQnpuNwyckGXj4eLfvP/iezd2I4tI5G9ZqJUUJrnsiaXPYK4fPBi
1NrkuEJV3uG6beoaV7y58pxcWBY4H7oVwEBJkrb1EtzmDYusMU0VmZZ1S1G7Ng445FULrwaP8WmU
uHKbrhq6z7/0++qAC4po3IYMrttVPJ7LYy5An3S6PjW6b7/0+artSIzlal+ENvsBd1ZbJlMv4rE8
htFNWFiq4tKYIEvgRbjsFWB4DvJ4QCbCui0FRFUkWtM6qzVSvDUv/JlHL8V2cqQhzNRNuuK5yG70
rW0z4OlsJ6lFfbACpAtYs78+7xqPVQFnTkPXhWRwKTcTT10HUk/b211vWvflyik8g78Zwg1o2hm8
lDD7KXTdSyWCYTd4s3noZSnWGE3NzCfPytNwnhIStu9CrziJ6SZNHzR/6faVQYbgRFxQcVKkNVgf
JAt3Vj1A0KcaDjlfDMn4N40efVwW5VUfVik95jGWpwGeRPLuU8vxVI6Ck9ygS/Tm4qJ977/t+7jF
VSS0tnRl01409c4l2y12g6YVsyz7jEleB1vaV/JpaPPjVpig5W9fDtC2cooMfblEbe1tKWnzvc/a
F96uu4tkc77xB56XPF5CJ+6xd85gSrlurG/efNGnYqxrEfrBTLoqXTyEI5XX/wEE91A0kChry09t
Mxyu9/P2kv9zaSyK1mdkzovUZuVnAMM+9d22YxmUl9f8pvwfCMOUY4ZGK+sXxu10wj7dzvdDDxVL
E2nl2zb1z82QMFaA/6otUmKtu3CozmNuP12fm7c9mv5TUzQINpO2sFPKK5RmOy+1t8ZeMRkiT93U
Kx7dlCsdRJHZeNk8rf5hHr/O5NkWpgr5ty3on+tfMUStW3qEncv8XEd3+Qx6sHEfNN/H5tP1+Xk7
/sHCKv5sRTQb+4Bt6UQnCKL0T4SEiYXJIsu8t/0qtVa+W/3msWL2F5tOz9f71a2L4uu9AK90EzZF
Olk1po3Eveh3uXPTXRajUty9RtGOuwERkcpwO9p5dO5ksPMrk8aP7usVz7Znf8p8l26p059dGqS0
CE7StvY3zY16GWSFsPBSOJVpZJUQHOE7LrJ3kAs2NK/xNrXoaKjAPDYVY5l2LXtXQM+QNZ3h/NQ1
fbHjV4ePFFAWazN4m72Ap8e13+VjY7iD6Zq+eOCrpu1WSgECJTtdyyhZK/4e1NS3hHEgLLys8qum
PVbJsuDYPy3+o5/Efbi92La4sfHLeF43ngN0NRQ4BFaOIjuPoyR9ntcpLoGcN8y6xhrVCx7dxiDs
/bpKK+QO6jJINnfdYUAGe9E1r7gqbVc3dGlRpoNLCpxl9j0HyggAI6Nklm5tFW8F06+gOSi1QbMU
QU4vW6rut0c78vG6P2k2afWK14NxzSK+t6bUfRqd7y0u2ct5Mz75XI7Afx4ZwEYZ/XeFJyFkg/Lq
Na2qb0t4D85Ap3mw6EcuTs1NKB30oRy/vrTqTcrQOrdNlExiPDTctB28/caAthWnHcOV9FBMkmkF
Ntkltw6WL5+tMjgGfvYVax67AnQ4SE+9q3KELkv+M8y788rBTHl9fd7OeuMLFN/O8wVaButEnkV/
EmcB/WorsX7TNQmOF1itiZJCY8hqlVLAAmerJ98654juaZ2lnvw2U36bm6iXQW45Rei0gXUm2ZzY
nOz4SOMF4o3XJ0njI+p10GaLHWzdKFOKQ7Ki+WmJ+ttiJLUSqZ3I4pQljGvz/P0csaML4t/uNvI+
rK7i3ZVwIFQcItk3ZF2crdWpWvtkAxHBbROjnMWMTiDIWaR1RgT8zu+qM2JJg2Fqwi+18qjturnd
Fs7TLuqObFhjMrfPjc8SAdrrPiwNR8Rlo3hjA1HrjOxgEdU0CplK0dyVYjm3VrT3F/t4udiWeKLe
RnYoxvq240KtPAp7D/pUDrpztsM4/6R5wpef19dC42H/VByNbGRVTayzEPWpH7NHKafftrQ/39b8
pdtXZ2m5CNaLfJJpMJJ9FIJV1pb3jN6kGQGi34vrvWo+Z5VfSd5lqe+sOx+lNCGbTsW8GjxYcwyp
xNeia6Bf5jcyjZbPLPsVtS94reCj4V6ua105pZl0+tnP0HrngTM9v59nmTTZl44ZjFS3tIoXW0W+
OLUtrPNYDUmYu7spZwkLTLunztUUL+bhYrXSrWVa2s1JWkHiUTlBaUwcRTCfu9zECqYZhlpp5DhQ
tCEXX5tJdI6y6QnqaXdl4e+vW6hmFdRqI9R4Xarje+wY7fizBYvguiC90C/HMjRVlmlSGQBv/tdM
i7waWTAM9LxkRRLIKLYyetry6KtlQ/ut7mpsstmpBtp5XMAxfNvAlCPaHarcLRrJ07F3vzOx9Ptl
dQmUH0QWryPlhsykxgxULuwtAtdR5lQyzashxtMXz18YEljDmDjLl9tGonh565XQP3HgKNz52swH
gpJbKXfu+uN68zoD8/67OhFUZcnY9Agy2vKFLuDNR0n6w+yaapB07St+7ligCbMbfH4jznY4ojQ5
CQHbu+3jFSePWohh2KCbA91y+NALceTUf2rKmwQYUD2oOHnv2owAICVTT1iPvtXH0+Q9urw7XP96
TSCulh41wrVQBDOwM0Cwj4N9RgnPbrW3g+BzstBdt5qcQbMGai1SG1rSd7zLNOXf/bGNRfalWQ3m
qWtb8e4xBx9xL8MpJfy9aH4N5LRN++vzo2ta8eG6CAOnqRqeyrV/Hnmx853oY1/c9JQDdvlLt6+O
TySeIR9r1zzNo2oX1P5+2daDI021OpoA+J9amtoCe89oRedm62LPln8KuRUGu9dsOyqXdRhA5Ccf
YDnryKfDsFkzINlWu1uZBEZ5cbtHPs/WbeG2Wk8jJii2AaSNOh3q3rcR3aH7+8YyeYFulRUf3iyr
djc/sE8F8e+KTD66aw+i9MUQB+gShkRx4oouYPUfbPvkkP53F4WxnACizKK459NHcJHGywgNcOeL
F0UHj5oyobpu1Uqbfg2dPHMxrAEJaBfapr23b8fDVDyME0lsq0q8/omz7+DvN8RrfwvZ3ojL1aob
f0XagIcYKZTI3/X+czefQAAXd2WX1HV4CEC/YuUnWYHLP5+Tof8GttpdMQbJNM+JleXJFsm4iZ6v
e68mtFALdSo8qWWEi+U0izHP9tyNOO6uvcfqcNpnHa/6Z6+ZkPm/3p1mM/2HZrNrxpbNgziFFT+U
durgvjyLbkfcP8KP4rx3DCl0je+pqOhtcCHs1SzDcSE/p6rc0Utdwnjy5ftqbgz+rZk7lV4z6reJ
0KgajjaY4yuw+tpd7JTnLDAkJ3WTpRz6edsOnNF5TKV/bvzhI06ILKZjv+yGhgPJNznnCaQihtFo
PFwtrRLb4k+yY9sptIIqFRniGELaT14nQkMPmhupSke+WnYftfZmnxoPlFr8C9jD3/Ow2fuOG0M6
Oras35mzfrhuaZrFUeurUApOM1KS9RT08+diFKgL6R6hbPy+msrbLkeesj52B/54zwFvRFVHVtwT
iTwpcKnvl1zeb05ZGyBumiNKLbnKoiZkoSvXkzUzvHznhH+3ZW0iI9O1rm7sdgjBAKeNnkFEAhCV
/W52TElqjQ+qRVYXpe0lAxf2qa5ADsJEwhb5XNnDeR2GR1Dd3hbbqLVVbTnLYJTBcmrzCfEf/eRN
U9KWjsELNX6hlljxIVsK2pPlNG7sAx/ruKbjvbRNKC2NU/xTWeV0M8TVxuU0QZxkN1Xidy3LXbmO
L6sA6Vex9jLp2dzHeSU/X3eNv1VRbxxBarUUPIAum7Usp66k5BOJbHK3ZnPa9rRPrMC6nzyxJWuU
iZgFwY5k4kO9sGNfit99Nt9twfjcsOphm904bLIn2YNOjQkWrx34FuDUz40shxivrmtig40o8aaq
ObLO/nn98zWerZKekwK33grR92mT2Q5cJXZX7Xr+xQ9M+ue6zLFajBUMBa3BYh09D/vqI6pvj5Ch
iGJo6yUXxazGVPOlsyxl/2ibxl9FWS+nRXZniFsdpmb5Hc2D4Wh/m7s/oKpa6TwxUGsWTJ42Pu/a
6Esw/2J+DxA+cFa0/2EhyhoZS5r8otM1fODDlBTOsKtRGX/bSil7yywBIxuGYjqKjD+Ueb5fhuBE
qwHg+cxgy7oITmVJJ1u/spAH3SlcH0XkgJ3DfayXAqF2PT4ACPbYde/lN3Dt5nFUt4boQrNpquVc
ML8yo3k+HYv82Qk/ZOX++oTpTvzL768uOxW4CXLGQ3Gqt2/R/BKGv20w7FpYL8k/eDI3fL5u0lQa
hFIUZSlRPHpqrHFXIfrrWhSXb82nJetjJH0SIX+suTgy6sUrysluG53739GBEHdCHaAzpplrHXoQ
PUKOZIh+e9yJSSR3Q3i43o/m3Pk76lezCK1ND3KDHU0b69sU3lWSxU35Z8u+9IIahqLrQrmu5GMe
ymoRNPXqx2gE8/SnammQOMb1yFQPoulCLcrKkX/hi4Pq5JnKb7Xcwj1kaE8LEHuUkpg3G79tLCpj
t1sNMwBq45i67oSSI3liWxOTalkSN+rmRFYzMdidxrzVuqwmtCc5+NOYjh6v47FdvllTdKhG+iPn
1jnraeqv9o3pFBV1B7nvwM7Wsk+hPP3IyxrEGPLrGghD8KfZvFXUHan9DeJU3ZhW9pIfp4EVR1HU
eUyHxsTKpHNTFXW3yMwuRm+gKRFBbFtg8asOXlkcJu5BiXA78UIkTvmw9PO+D/9cdx5dIliF4pEy
6me8BdM0EsVeZnXclvIUoGJ7WyDwF33n/gtQEzu7I8frPepmUtkWhD2MXVbxPi3CcD9byzEa/WMx
24bmNXu1itFz2myoQCg4pq0fyQRSs+O3IHJN1KCaYERF43mscKgblF2aLcuO9FUZW3O1s6D8Xjnc
YGpv90HU8i2vtEC/OtVd2vElFqtzLtbicVnzvY1NwHBUv73bkH+ReBv4hDL0QZqnrT7UWRDXzSNQ
jaAeM3Tx9kIQtVLLibwwH7K1S+uWH5rCh665ibBZN0OX31/t+Hm0jiTsli51Sg+xjf/ijayOwSBv
x7XPTWWyugFcDPhVLyMoDJAWyUS6TGCuayXyI/buFh8gakVWNdtlH9mRwCveNMagm84Sd20/BPUi
DT3oPl4JNnOUcGezE3gptT9vTbjvXVM08bb/ErUEy89DxyloAy6WHgI4F/22Mu8RWdDT9bnRfbkS
RU4ou0RY0g5pO+KdHxRUTtefwsAtbsOX4brz33V18gJsSni/TmeUUVjN+JD3JpUBjWGqoDuUW1le
xtA04GBJkR/dzUto9JlxE0WXZnJU2F1pFxZxJ0LSDFUIm18dkZM93DTv/5RYuQ6bRcjaFIj2c+Hw
F1ZYhgc5jcmopVUizKDdATbLtHRC/zls/P4AXgH7BGTo9+sfr9nPVPRdJhgLgUcgKZKXd6z/VfKU
yiUpp2wv1o/X+9CN4rImr/YDS2a49Y7UQwazSoZ12o0jxNer8tf15nVDUDx2bMhsQRCYpGyqz3Xt
XLb/3+BbTcQkHiHNYOhGZ6LK8btUa914W07SSH4eSErCKPHcY1aZ4C5vB30kVNyXlKJZi74Ql5dR
CsjXPN93iMszBh32O+4ZQsvLnP+b0iAqGm+onA0qxAKEupQmnFV7h62G+FjTtIrEa7Nm8IKshg8H
7nsoMrTI1Y+Gdw9d28qFz2KS9SgrJGkAObqwnPYhCwyfrbFOFYA3F7RcG8tqsTOM56rp4qBpf3TM
pNqh+3LlyHXzsQjmCmYDSsC73AnP1WpYSo1BqoC6pi/rbtkKkuaDmxD7FIUycWzQohv2NY1fqZC6
urc24EIsL928n6F3mKwsWSDHXMwnq72pXIaosDoKbDjkxGwv7bLsKJzglK98jRfQyQAJbKo+0S2w
4rjDAK0XUFZ7AOhau6qoH4oJz0jcNRy7uuYVv61zTtt64iStkQ9A3BYLqFWQLTdEg7rmlUPXdhcA
TFw0P3cBpC9qXJ7p05gNT9c3T40RqSC7YPQ72XkZHIsL8PH2e0CNnij41otwfrnehcYDVIBdRtxg
CXGSp8Asx82yfWx6k/qUrumL6b46WViToeaEyj5lOfIxfpi6CzekszXWr4Lp2jbyA7n5buq5C4h8
tp1HhsRp/vhrdvRvhHwQlbx7KGa/cKBxC9zYkNZZ82Ndi71wTIAezZmiYursesnwhOq0qagFaqzy
6oicBZSunfmEkoxDj/q3nsyfrq+zxlJVhF1DkBcBLKlJKXmO1ue+fWinG61UcWFJNmt1Ixt79Obs
fApJAHcsk9UOzmHP/1z/fJ0tKX4MmJgLpnnMFW3oETgiYFh8w8uUzskUH278zJrA+dGn3hDNCdzg
Z1UMHHf30n1fNEVnOBA0C6Ci66hweheym01qifvKB33QT59/vWlyVGSd10ILekTbqdUVSYHwf5Om
h37N5KiAOq9sAyDm7D5drEkiaAg3f51fSreuRy+ByPPU/skaaDG9vz4SXXeX5X+1ZfjW3Ax2S7w0
RBp/bjkYV5qnZXGBqjTm2nV9KBHpVjnj1rNySD3nV315LpyfyOjFpf/Zyh4ZFEo7/hL29QHCakD/
3oX+4xDgX567b7Yv14epsWaVK5uEeMhnXHqpuzqPVUDfMwi9XG9aZ2aKo2RO2Sxem3spc6AraMsD
qAsfh7L+c7153ZcrzrJ09dK04eilJS+TOqt/4wD5cb1pzZerEDXpg0li8mcvHShLekCwnMFKZW56
otQt++X3V6YlcmgChAXuOaL5ui73ggQJ6d9vW7G7/vma3VyFZwZ+bwlfuvj8S/4UtNIiS4rpk9z2
nbzgQH9f7+btkpSQqjEB2BU7Ii7kscAajLvwKCD4YoHs5hP48g71AYCUz4ae3pwx9HQZ6asZ66yM
NXVYQqCMllvqV9tPCBFEeya95c4H1eMOKfwjnf3qQNxoiqca4DPbGeyk8ZspDry+OwbuFBxckLTH
jT2a7mJvGgq+S4krUDcn7K0AH9dcli9zWzygACSWkDu5Pm5d84qh8LoJUMhNQbtQnFgXk+B7MBky
BroZvXT5akaLulq3ZsshuDB11o6uzpPg1VMbsA8iM70YvP3ui+lR9tCNl5QFYKn7PQh+GBr3blvZ
qbTms1fJPammBy4sVF/Rg5VtXy4kQ6w2scW/uTuga2VrbWunbaHlCO2CqaDxnJU/PN/OD7etixJm
BH4h2yYE3UbofQzZzx6SJPLX9abfDCfx3cqmWWyIUvmFUD1vH1AUO5c/uWhiv330crq/3sWb2wO6
UDZOa2yLiXpL+MuzivW41NnyoQhHliU26IER8+VTGS8bdBnkRkvDaaqxZDXkGBcoGC8XeiEakq9b
WORJPbpPIOYycXzrOlB2CNerfbploPgmqGSKJ1Z8nq2631WdZ1gYjUGp4YeT9ZlfXhhotgzPeTnI
aBKyFIbAT9e44uiz3aCAgIIptctPY3NcTbJ0ulm5/P7KywHg3nLYGAhqwZnDymToUpnd9EiANNBl
MK8ad1HekPEGm59k5a7/KoZ672a7tjTsULo5UTy4pOX0f7L5HgAn+jSMH66bv25OFOetZyCQNq9o
7u2clDEZ1yQn88nloeF1SePBVPFgENx5M+SoYOqRfARt4s+taM6dyH7xOjw7q4kKUrOBqyj9oRid
TnDYY8OtvRj3nm/FYrbioPh50zypQRCvbZ5VHeapA0FPbPFvouiiuBh6wy1Es74qPL9GIWDUWyHM
B6h8HBBF3NYmWKxmjVWtkM6v/WAdQJLXTODfjLZdtdLHaTPMjGaFVakQ2fKihkoI1L7FfSF2FLDj
9qX8OUy/rs+8ZmlViH4mGm+MMjhWWI2nrMh2vd8+FZsFBktmiHB1Q1B8F0y+uVfN2BiQF4ySpRuc
O7nOqEmSS3MOi5kdh8I13dx0q6F4spyAePNBRHYfhMVwWPPF3s91uO5zb+v216fs7Vf2kKpw/bXh
M7Evyspea+2yAvBUWW7xXLWIq8MPtgOJZXt85nnzAPxncr1T3bgUT2cAevb5RZHmwrY8ESdmfhF3
2/P11nX+oRzT0mbOGC4epJ3kcZ7vuLwteFEh+sFWSRz5Dfw6A1HAwJyvfb2OKAKQhhy8Jr5QAflz
OEjLHuHYYPD8Fnjet5b0HwPmH+3Ju2OVDUlz27CHaDxFRdtHdsm9HFSP9/34ZbFJEi4fCBQIS1PY
ootgVRA3SDL6wPbWvzz4B3oYINjNDt4RqiFJvgt211da44wqjjuz3KHPxwXsbXQ8uPDCqtvXVY1S
jeg4FoZV0XWieLzDhkHY69beh0VK60PWWknnvtucUwch9evj0PiDit9e+3wIlkGCsCyjR1ngOmhx
pE5MJIC65pWDu+nbvLY7MMeCJzjGbNGs3BWd4YVB422e4svQa4sgxQwVxn57WMAWbSo11bWreHEh
w7KQObzYrfMTinJ2vWV9vGm6VZy2JzOIa/rgu1y99wyYUzlV2PBMm5vmw1WYdhGCr3y+GGW50d8k
C39HuCzc9uEXE30VOM4yZCB7B2feNooxmRbnuc/L9VA5xMRVoTEVFZAdlXnoARMLolZERA0Zzk4V
JYi9bhzApdtXA9hWVCczgl2Bb/fI+q/2bzkabgK6L78sx6umHc/uZ8hUgKxQNH/sKjys9fgtc03P
urrmlaN4CyzmbmDxus89EmfOQ108bW25u21dFQclKE2wywXX4iVIy/yBOkdppG/RmaPin6UYcOOK
wM45htucQHS8SS6p/ds+XHFSEH+CPmvFh9v8C12eh/zZNd3n3y5PC6kKbe6F5HMBSA+Pu8h5DvlH
WpNnb/b3a4dH0sj+iesCqLWqO9sDiKUNu0+srLczMpsJVNDvQsiP1WV0tzrds9ua6AE1h4EqCkfs
kHn1YHUcRJvRQ0nmr67FznVjx4z2O5QVG+5wun4UT4dU0trIAdZMmJjuRF3n7+wCyoPJOtigWOJ4
HXguyWZKx+m6u4QJr5xnaBtSrxauXrwmSdYDSvppbJ5K+6FzIoOpvI0hxXoqvh+WW+lDUBlKXO/C
43bO0zENjkh37qydSRZHE9WodXAeEY7VLxCW9II/EUgWAkJwtQNB5ODGNxn834zuq4nyi2BdZIGT
egLbVT6QmCLqaKv3t7Wu7AOoTB9JVaH1uc6OGVQ1/BKa0w6/LYBV4egugvhlvsiStsS5yyWgu/W0
L93utkDp7w3j9dyAz9V2BZKuTvi9EjvpAUXdxCUI3DsnN1iRZhtWsegDtZ0FjH7YzUD/uXrAkgxV
vOEKfH0B3q5UCakKQfcsaB8sHbb5YT++87+3CdvxIz9viZfkX5ok2pnKQjXbsopAX7JaiLJFRyMP
7nyUIYI6zTBHuqYVZ2YiBNkgCO5hRah+YsOU42714foE6eZfcWLfyudgmXBzK8gLzb6CriYe5l+3
tX0Zz2v7mfN6LS9r64WPfgdRi3coObnetGZ/U6HkTVf4pWwwJZFb73rUSPrdHNdWSq1TZToadFOj
OG8berPtUOyhtczvWmbtPLp8wtF1um0IyjnuBEtUy6lo71sQ4IiPVfEY+F+XJosXEzWDLhWgQsgJ
4taQDDjNW6/bu4s8gpZcgkG2OkNk6KH0xcMQVU9Z1H8PmHvTnvQPpDwQ9Qj1eWx5lmBH6dPT4i1n
pzfxe7+9KP+gybMqA8xe+Mg48R7AgGI5ElnzfSXDn9eX5W1n+wdLvuakk/aEO7sTfrP4dmgyx7Cd
vn2YEZXaNRu4KGZnwA7hVuExo++aYe6hkQFIicVN4Ke3HYNEij/XBYOgz8zbeydaio+ht413YoVC
ip+5/oE3bfmhC6vyeH2udIuhOHhvrdCq4jBhZmf3zZClNhnvSse01n+Lxv6BXoZE5XqlrB8RdlBo
m4Gt4Yt/DA5bnO3YR/djd++e/ZjF7aF/6G8j3EN/ise7omNBfuFHnyoW5+XO6au4CwwRoG6yFH9v
soI3QUhwr3ZeyBJ7G7RdDFuJrmklahelt/rT/zj7kiVJdabZJ8IMCYFgC+RE1lzV1X16g/V0QMyI
mae/nuf+i/rUpcQse1PWuZCEpIiQQh7uDvIBKBgBBY6580bv0ci2Sgg0G1eFms/5kBt5jzeZ1cl9
MO3m43NcvznuTYckpgLNs7ajVSeRRB7K2G/N9MjBwzJk04bZac6pTEWbdx6xqDNgdhbbb07DoTyY
v51Xuq/xLs82njq0nSgxenVBvddmCEjzPj5U+/Igs6C8Q3EsynpBPHbd3jTGrULP7QIs8nbOkA6v
q3JPWbnLMufFSMxX1wFIrYi36hY0kYO5imXXbFhrA2Xj98wVkEGpFpAHTcxhQdw0yc5hRf+lckm8
I6RJj2Tu5atVbwFxNLtZpYc1VkkHN0E2p+N5ciwq+s0CwmU3TdPL9WnU5DKZq9g5KIqd/1NeCllk
7gCaqMM8AIb/CTI5zDc2QuHn6d+/8OldLHC0ijmWS+7HfthnS43KpJ+l6xdGtU9TGl7/Ht2EKebP
atOj/YqMfwwZdTcPjDZgm7rmuslSQeqTZ9uytZFBWp7/v6RbeaingHznB2u3HM0ttkGdBamUsXPF
kUsqMVuNjI1nSxhOOFh08usVBPd2kxsBdafFd4b1t+kAj1yPvRcmSXWbYBJTsUKGQ6ahm3BabeUv
KIfgLfRoDbe5OPWB2HPi0XUgkAph2rOxvvRl6mfDLUBDl9nW/56y7dxseV12eDHHHXyO+FZNtXZB
Ll7ow/G9ZCwu1goLEjPrVEztrzg2gziPD5OX5H7u2YFRG+ZursavFokDs9zKFGnijUqvWxWCxLUF
5a0JyQsXUiU0vp/Ejmwd7HXtX+zow4dBWA+oMBe5GId0z5Q6p7XIA1mls58WWzHzvyzIJ2cXtRZg
tnGJHRju5iIN+Ou653uxKwOz8ZOT+WveSV8GyaZijyYwqFUB/WKWGcsvB/14COcmcosfE+v86bHZ
YgzSQNyYSrrbJ0vZkgZd9OEYsqAL6i8A74ceGI9NfzpuXaN1a6Ockoppbigf4fxRjRpaxXOX1b7g
P23v/bqv1BzvueIryxpsZsuKtSc98Qs3u7OGLYiJZugqCNCoK1KDMwKPPvbPaQ0qYgcsDodu64hx
MehPdpQK/VsGuTZUItfe7ci+ecqj2Z+zoPcvGMP+0JGg2zgxaeKJiuUbSrPsG56iAthk3+Jmb3oR
yEevz7/uZKFWCXRjPMwA8MO4QXDQpGO1yxvRBQMI/oPCpewAApZvblLlu2Ua12BI8s2id913KXaP
apM89gYkLPu9e/C+AQoapmHv53fLk9ylR3kATnMLEqTZZyrgT+QlOLYgpHVfJ8WxdtMv1ib9suZY
oQL6ZGZ3+A4EKtM0Q6N9s9Nkn/AXV3K/6rlfbzH06qZLOSUxsXgDqZD/4PworZOELtJN5LwuU7F9
BkpC+mECitXs7ub8eY2/ejeGWhXTl7R0TccJCpR8GL+UQ3lH6t6ByOUWJ6jG1ar4PRug98W9QB1A
nhWwMiTufens3QL/sR3/upFoPIlaO1DHnRhIB8AR1JdAH/m7B2UfcMx+NXi723pQYruZjQzSmQZw
m2n/zyjrg1U8TUYfzN636x1oNo99+bQPMRZcXG3pQWz0vu647xgvgHICu3nbffcvqP5sTnVX44BQ
dMfCOmXVbqlubFqJPyNpK2v08OIABaYd6iseGWAaCb9NP5qpWDWAc1YPoFkcPToRDHbYuGBOF1tZ
Uc2kq0C1yqNQ1mvh4HKzBPFNHc515w/OlvKCxqepODXRg8ULvhrI0mrXk4ht0XRoTErFqI1xZ+ST
jbtzx8AZxe482wlFXvu15RcAf9y0IVWomuziwZgoEmNVUgY9zfyiF3uW3/bOzlSkWjaVfWJ2KYR7
Yy9gSxQnQzhs7XeNP1CpZD1SF3ycF5niMlSFBbDJUxLYpDiPmwD1y/7+5HChMsqWSeaRsjDRRcdL
wFXYwerPmfOMMx8QJr+T5Mu07AHhOKY3Jg+ZEl68RpSzbTm4XiTHhT4MBkro36+vtW5DKUZMccIr
hgIPV+Y8frObOira8bfjenuex/fLtH653o3O3JSzZCuJVeCZFXO2DOAEQT2FZfr1FrRel/1U4Wn9
kueFiVXBxXsJ1pDcydfxJHZGIIJx577WZYDk0tl92Nplms9R0WpeP3kVSZGH6xs8jpVzYMa979J6
I3mla14JOWuT87anFC9N06szfWlGvLNucS3r2laizVoLytcV9ucjL5agbMOefSz59WXWWJ8KSmuh
GZtaeE/HYSU7eJTfCdv9Ng4OVMfLrfd63QdcXO6HcJma7Rj3LjDMfVJP+8xKfi8t7fx6ybact+4C
p2LSSJ8lHpWY/ykadvNdtTd2KFEa9iRwcH2Id/NGPkI3XYpdpw3KS9iEh9B47qBMUfnuIp8NWQQx
2Cevr8h/hIyfeCsVo2a1hhzMlcLyuDB9bzUCixhBldS+eSHhL6XPRpCazQcxvbrFG4OswFS8JfRP
zd49r4WE5d5Kj43zRVhHpJZ8Uh3nJRiTgKRP14eoW1DFNyxdDHYWE6G4ob/N1ccDiW96+5vaVuFu
Te+VCwM1Os4okA4f3q3urnA3xq1xnSrYLeE8HTMDMZ5WwOTw+3q4b1DgYZovcf31tuErjqCBwtgq
OcJ9CYJDAw7GrxznmJZVvRHqNTtQxbytgv6fEq20f43sEaJ9tXWX2xv4SF3rlxX/YKrlAh6iRVzy
hGYVdtN9BopmpwGhab+xBJpjlsoRGlM58vYiMVwPeBYUtrSP0im26NZ1aT2q5Asbt++tQSCRAx2J
kCKRsx6b4yWZK/btbYdolR4UhVbZMlnIhJjgPo/LEC//y00CmS6jSmz3mrSU+YgsSMrNN4PFD643
h/BtG65Ft/8VuzV5jNRjaxT32KCHaS59bwJrzVQiG3GmKC65bgKaJVahcGvSVrGJKgNYWQihOnPr
Xq1r11X2ppUT3Cbge1Er8Y8wq7dl3qKU1Wz7/04pH7Z93zKzLUcPjwxtHMrf3uzcieyxLW+qkXaZ
yt8u57GWbED7gAQFVd0HdfMm5i2tB93EKEabWwS1KjPuu5QabtBmZfyQdXw6XF9O3dxcev0wN7wx
GTjDUKbC4zpYQNlUNXHI2bdpa/iaaKKi1DK3hXBrjzeYFXeX8d2w92X+7frYdU0r4ZpZwyqquMYj
FWhG2R9qJj6fNxyx7szxnw/6MDEtN2nedgki1W4ODeHnu3RvPTiv/XsS9Ifsz02UQdg8itXmwhwq
ueBanRk/53ZC5KrJppLDZSY+OWyoELVJkAnPrXCYre27B7bLQqj9vSONv7eD5sDD6+twMdHPelFM
t3NRjtJCC+O+Xurd4KLShfEzmbxTCYmERLZ7uys2utL4OBWqRuSYuksB9zzEyfeY22GaLiEk0O/T
pg8ta0sWVtfNxVo+LL6d0ZF5l3x4W/0pxOMKTG2VpQcwG3rk6/VJ0xieSpVaJjJueIHN27oPOHfu
WpwGZ2hbeOOGo9ZYh8qTOrRmCWphJCrXeB1Aaj79W0z2r4t+9UauXeOYVCCbcZkl3C0AQ+fmfo4r
nyRb8Bnd2BXLtsa5y/IKWbKRUr+cIKn+Nd66cOl2qxKFB2oXppGD8KBZJITzdqb3b5Z1vhh2pfGr
zG8qAWAqfg2jz1enywD/NZ+m7L2k/4L7Z8M3fT47EHf5391pxebqCuAo7lti76duT1Aj3dR/ru9L
jeOzVNLTus+QIuYoosnuAKH/koVlMD8D7B1SH5Qmm+9+n+8eSyU+heoyxG0EUvTA26Xx68w2jqCf
25WlQtWoKz3GGZZ3ki+zd5it1Wexb8XHjen53KVaKkptzs2xSUUBs3rs0uA/CdUDC1kbjrs6THfx
7no/uum5/P7BA03ZyEe3vFivPCXuY7v10vfp3gHmXPHVTbd0yTTOViRNZycGMwAbfGBkW2QXnzpO
NH/5/cOw07JrzZo2XZS6P0iLS+k6HYYsC3IbTATOFqpY9xGKe5aeILkwsi4qOGDvnCS/ctMsd1aN
WvDr0//pLsJ3XHr+8B1T2TFzBIloNNPUl/YjiLNwYdobckv2RfcJyvomRlplQpQyGj3gxnzXGvh7
V8Ts1LGp2N/2Ecp1iXRztQIVWEfC7ffA64Zrsb63LH+cmbORMdGtt+KoZZotlnRYFXnWC2n+AZG0
nycvjP+ab6pgx0oo7rrJGzKWRgZuoyQNOogVkOkRmlvh9SnSLYNy+hKiWBsTkrORHOmhHF0fcvbH
MjZu20ZqHrT05mZ2QF8TGdOrxe6q9mtfdb7cmhvN7P+V9kwqg5ERRF2zKX2vOVXisUPiMy3PDjQf
bpohtTqXr7moWvvSx/JAuldmvWc34a05+6sut6ZG1fCKRoPjQ1jFt+tg83j1eRhD44oF9+s42B24
SaL1Ubxf3HSKQNaBjQu4j3pffbE3UAG6NVAMOeWlMZjuAiJaMpxY4WcNXguTdy9HnUZ2uL4Gl7b+
OmDjWxRDNpzBTHIPffRD8pvJ8t20tuKMxgBUHaUJhR8mSy0SAYiVIfXoeKHrLN8Zn2901mrCs7pE
MZFTEplVexTJV9I0P7Z58j/PCWFuFAuuLA5J87YuI7d8kux37jGgMoZdu6Znb8STWYY33Jy/tP28
a4otxJ9m0dU0ZjeDmpDUoxnN5K5CXQI47cCt+I3U58n8fX3NdV0ogZrHQkDLzDSj0aVHoPBCp/ze
WH04A8k2e1uckbpeLr9/iHNLvuCW09ZmFLe5b9Unc/7mel8o3cmtA5MmkqoZzWydBa+BL4rGqQ3G
/C4Wu8TrfXPZuIXoDF1VPlrLzMI7Fj6BEAS3c+JlAbS7/NRM3hu78VnHQ7v6WQxN0CXDoeUinOqt
C7bGMNV852Q1Y9GBjj7qIf7cLBDMLLaYinVNKzZf2LhWt6hvQRHumPmp5H8MG7Wm1zeXzmrUNCdp
bN57+HdKILeOnKQfW6Nv9adpTY9ZSg59/GSY3132xdjSAv702sX/Sn66rbQKI6d9lEhxLNK7yhqC
avyytF2YzkFtbEGldPOm+IOmXZqJmwD95GNidEcIJpclkKXT8OP61GnaV/OfZp5aBqmodyqY4fjt
stR+Dp2C8HrrGntUa3rHepGotXW7yIi/e96XyjrGovb75Fsav1zvQePw1WRo4qyNYw5JF00DD3pO
IC6dRWO7JQKlWWY1Fzq1NsknPsUngmesiZxEUeAFqQyhz1cuwuc3YaU4Uyt4xZrBrayQkR3ddd81
5X5wKChDyMY66Fb58vsHv1gna5zb9eydllWc17x9FO6mkJrGI/7nyD60bXR4x2iNhp68onoymumM
rF/kNO9DLH6YpnuanS5czXvLgjbgkgcOPGaZDgdqcV+iFhF1OBteQLcV6P9+ZJcYpJ7sKj6hvh08
aOlxRC25AXG76ztNN4fKyb2oPTFOGV5SJwFS5ao+ogjjeL1p3RQqRl7bpZ2jIqyLutr9OoLCF/rH
j5MxPFvj1kucZnLU1GmXm02RDKV3gkDITysmuyox/yzdFrmV5gvU4t4pL7uhdFvvlIm7lB8cc4KV
79utlz6NH1HzpEsDvJPAXR/Huuc2PRFa+DV5ddvH2dvKkOu+4PL7h22coLJqLoREzEOEtUDYOY0W
SK7C7KZiGg461f/twFrnKebE6yI6FM6/hWdnmU+7zK1R3wA5s9uMQE2T1slgQthRxqfJcf3KjsPY
BqfB3G8YgW4bKWG8SQ3UMMqhixYAxOLF9TuQ3c5kK1Gta14x4cFxi7Jc1i5yGxH2Zud3ixWwtr5x
9IoJU9amTd3DCEaAndOi8XtRPJTpjWz6apJUjlAem9e2i1aj2zfj8otmbF/XW5Vtn0/OX3lSOhY5
mxnw30Wd7idqHo01CSu725icz/3bX4lSbE23gvqsd7K7NswH8oDE2salUjdy5Vhetq3VyprKSFRn
Hp/H7sW+qYKE/5UfXQtpTuCMw5LaLyIH+z+ANMtd3O9v8cx/pUfrOmtMN+9wgEm/1xREnu6hzh8b
WQbX29dN+uX3D14nc1pqtHbuwVyXcKZktxT2xnrqJl0x1Qr6F1YmsBvp1L/EzdlKxFMPBdfrA9e1
rlgqT+zUyGvCXkaRBXz01/TNHjfOpLq2FTPt0zTuDe5KCGU9GcVexMLvt5I0n0cSS9WBmqtCli7L
vNPa2cc8zp6ThEK1Q5QoXK9OhNsbEgyahVUrdZ1mlq7MFn5axvKOxRVwQVtaNZrpUat01xll466L
Pblm00/PeKQUuBfu3jhwxVbHAvXp9RzLiAv7YJJ1P5TPN20ZVRCqTxAvQIgLzXtK7qyMPyzsX6Pr
Nizp8/htqRW5JJauoGxgL0WNWzK9R7A9DfSLh1vNbcNXTLUcQTXqVMitpnjQjsGp3SyrDxq1G5tX
zNUt4dwMlNuexCD2TYazh1Hum3yrMlW3HxV7ncbcRu4Cbwxlbe1XCOUWnXXjjlHMFcxACyqTOxuy
3+8p7842lxs75vPbl6UKPtkj61GODqG2OK1Xn8xGuKbiKbGyfb4mKNrvoC9aHG5aXrW41lhIafO8
cE82cQInEUFOCHKHt+U/LLWmtm9oH7du2kWDxKMLaz2xn5d1C4b5eS0Xt1QhqHqSSdNfrNbm/Bt1
lmPOnLNrQei56MJ4sR8SywzyefLFtNWnxuDU2tA+cSVyeqKLZO28JtkYrqUEH5GX+ZIaGxcjjatT
ZaLsITWbjkCTpctfp7EIC4Ly09u0Ki21LtTsIUabDYaMkjGLrPQsbXoLwQRWQ7HlxPbWpMMan7iH
N1VPHIFKhOrITVR/aF6x5YSytY9HRPay6SCCU99DpCjDTXcr56SbdcWg5bDQHpWfXVRZ7YOJU1Uz
OodRyo0Up27jKLfdGdgaaFNPeFQF2/4wWDvZ9NHsXXiztlBaGm+nFoBmVeH0fYnLXF6CjxOkf7kt
N/yErumLr/pwYvPSmICp7JLI7BZoWtWnqd2iQ9VMjFrt6YkLaNDB9QSJ8fOEpO/Ck3OJaNNu4rU1
S6vWfA4TG4p1wuircrkbOKj2oTvB4ptqermlSkLROqUkcXByy8w6tK34YZyG23aNWsa52h3hJEPT
ef9iL3eO+SctjjPfSn3rJkYx2WWYlpzXPZS483ONBwMUMJR47L8ptjiKwcInT8mYdPyEZOJP0t17
SZYEjkE2wqRu7Iq9LrV0UDHSuSdqXJBLTpiMQG6Aiuu20Sv2Kng7W8XiyIjlCUgf7irzx1i93tS2
WsMZe8jOt13qnlrDPVS1sWdEHlvD2l9vXmNRavmm7EEdVl+MVSYVagefikuFAT+LLZSvrn3lsOz0
ydRC8hjt8yMhP8vu0ZYPQ/P1+ug1xx+1clNkFZlxLcfE9/Wh8Ugwccfxaw+zNHenvuc7u9hivtfs
IZVzoy7jOkWVqIyo+TiwJ0IPS/Z2/TN0k3TxpB885gBdO9ugOCh4BV7lbG8ICsP+LkiBupA4vN6H
xiur1Bt57jiydWoU5w7tvTSNN5kYG8arG75ivEOTsX6GYHrU24b5T551rS+MYQJMs/b8NDVvg9BY
qkZDIwrBnXlyT73jRT14V2MCTKu9ddq5bMm/H90ttd4Vj5Skoy4W2LZ/5ktI+od5/FWVR2+L406z
g9SSV3O0weZgdTJy6kPhJuAReMyAgri+vppFUHFeGHpnL2x0T13lnES2NAEx4iBNkmd8+xYQUdeJ
Ys2enJuKlExGSyWDOTnTOUKqwC+sDXSRboYu/X4wBHMgckbWxD2ZMWhbOAK74dTE7zO5vz5LGitQ
YV4Z3m5bAgzKacmL47Cwe+llu+tN6+ZGMWL4f7OahXBPQ9v8QHYmKJLivkqrPUOBwPUudKNXQnAS
z0A2QCY6Muj4xabWQbCt9y/N5lcrXOdMlNXaMXIa7Pqhnb94S7wznPx5Tr6Z9hZYULe8ShiWhQ0a
vga31RXU5Ce5mkmQ1s78nA9ufJsvYkooHguDLElhtFFdHlJrh7RqmIhQbB4PNfOkArygwSRXOyuQ
qK3fbSjBTm/VdNeaT5mRbBiyZpJUjBetjL4ZLFyzs8w42kyGS+ftLXHjNVuFd1UxBzmOgQ+YK9fP
J7bvvHzDAnQjV6xXerG0BU+RlTSex/m82pVfOxvrqon0KrqrMaw8I61ApK8eiLFCdPF3Ir1dBRq+
xHjDm8ttF1NLsWIeFxXUqHvn5Hnzg7PWv0fTBT+uu/VGqts/igmvmW0sAIo7J+J5AdQbj1lc/cNZ
FSZLcy67G79CicjrOqWmSaVzsirj0ezJrhvr76v897ob0ni6vwBe69qvS2E6J3epfFl+67MYpCWh
Ff++3r5ujhQbpoJPQx23bbSaD8Sr/G44Jsm5W3+x+eV6D58TxXHrLzxX3BN3BsDulN5B4fJU7fP7
Ppr2S9gH6c7dsAeNu1brU7nXW7M5TvbJipPz5WEkBij6+gdoloBepu5DoHQqIIVsHChONMn+scv5
WAv+20nHPWA3G13oRq9Ycz7KphRFXEZNX+ycstt5xtabji4Zp0K44oYUZBbdfOrAmjbT2F9lcp4r
I+DFCbwOQV47O2AmArElCaObL8Ws6zIhQkIXI8ID3g+7Hg4JB2W/4wTVPN4WnNVaVQ4OBOS57DLK
6fdqLUCxQzb2kcYeVOzWRF3LyQ1eRmsKUUHvXwlGc2i2GdbDSLdOdhrfrZaqxqJ0LNuWZZSUa9Av
7V2RFxBitt2tNdd1oBh1xfMqq5lZRq3TPdfpK8fxZR1FeN0eNJtVBWnluNukFMjTaOHTs7O6weRu
MWNqto6K0BqqUXZO1ZQR490/1tL6y2Q8DYW5A2nQhqnp7EHFaHlW2yxJnswnBnxulGareWC4D+IE
LN6a2BF7G5gF38vY9MqFkIfWMtLDbTOnmHkTx42zFrAMl721E9/3fCs1rVuTy0744KPwnjLSkgOM
V1AUITbO45w7G1lv3Zoo5kyHFCAdEAdFsuWhSN6sZfyzVE4gAPi8Pi2a7apitmrCU2+08+lEnOw7
BbA8atjw1RrFFqW6bnbo/84OZy4KxhJSRvPci0ty1z4ZNn+9Pnpd48pB26qnLOeo2Y7KgQbFMJ5K
eVOVIbfU8lXXFk1mjhg3oGRWuIgqArawOnTj1vlXs7YqDmvoaV4mAHFGkLp7m5Z/sgV1dJQvji/z
ZItTTLO8KhqLoUjWcFIEt3h4gaA3ypXeab4lTKM5q6pYLFkY69AbThlNxWGskqOdO4EhYt8lgUXT
M0ns/fVl1k3V5fcPFgb8QmE4q1FGgheHlj7iXCxWfkAZ6/X2dbOkWHBDZ3AepV2JxE7mLzHbVbH3
7BnI/F5vX7NNVShWUROciKAJEnXDr6FfkUgwQSRzvW3d2JWDtsXitW+dS0Aj+Z61S8jWDPmQNG3C
6x3oVlkx4AochjTNlzKqR+cEJa+3BuyPRrOeib3e5Wt1FgbfevrWnABMxZ7H2AGawcLHFCT1Rbuv
BvxxCz8Zo+0jgO5QrKKzPJrV02rhnDGA+BJ1BynY5BgbnoVjRp5c53Ct5Usu8iGYp/a7SCzn2LXp
96LOq405/XxDU7XQNc4dsDqBRD9qM+McQ34aslfhkpLET/vlz/V10/VxWc8PRgM1vbgH0gKbbi3O
DWh4ylU8cxDqFuVt1SJULXXNMtbNXUHLyK7okS7ZV06ad0GcKDcahmcN+nL9UzwM+e+MJVVLX5kz
jgyLM514VR1cj/mraXhBmVqH3gEdacHOC+/Au7kikXa9R93kKR7ByOxJ9uXF45DIgpYixA5a4351
5432P7da6l08xYfFiRtJ6BxjAzCokcm+6/w0Z2Ft862j1ueWRFWZhmQeeg6uVlQI9G3o1N7PCWzN
fU/mwKv6Y5xu6QnrJkrxDq4BBo/MhHfo3PmfsmJBU3T1rqTznl3eLa+vhu5jFLdgWpPoxwKxWEBr
xxY7r/SJnYORIeJTs9GH5mxKVTyYTTj4QkCmHOXW9Gy6Z5mvLBhBSJhDF2ya46/ATTfBhfnHHreq
TD8PDFTFho0oWTDW8mJAtbmzOh6kZrZxTdPMmYoN81ixUjahaat5LsC42lKIwKbYZg/dFmmUbvSX
rj9s4onnC3djD5fNuv9G7PpcZlv60brRX7bbh6bFVPc8T2F/0vol+yNKOvZm+iXhUbsJYNbsXBUm
ZvB06Vwvs1/a7qexhsB8BGYBaZmtBKSufcXEs9gZQIk2lpHXZDvGAT64XynoNoqvNxmFKskgUju1
gbNBDKnOmRs11QwmyicL2vUD29hDuk9QjBvIEtzOZoTjDDGYT6/1HFXeGCzLBl5Mt8qKXZf1wsFG
hSmSYLhpuz0KzgI+zUFsQZJ8C62n26XKhVzUFm+bi/OgE4WEIWpz70hRbOnAaz5BBYtNTZuhVA5n
4NHrPb+J2Xvp2XerN8y+MeZgVLwN1UhV2NhQl12RSoEYaMYHkjtZSLoxsuX0tbS9jS2liUoqdoxD
vWFqBbILFp9D2rLHdIXoNgpOr+9YXfOKURur0TNaSPZixq8iaUKKxMJ0G+SeqgCxZZkmQzCUy1bp
oULdX1k8M/v5+sA1dqDiw8aJzKQCcWAUg3W1OK+wAc/dOc1Nt1iqgsTAjGrgfRQJhHzkEHPIH8DR
HN02csWCG+GOVNTIeqT0Cfsk9PLTmP/sQTJ5vX3dkioWXAD441aXobus3c0DO8ix2Tcz319v/vO7
B1WVAQgEARxrzXAxo46fLEOQj/cd/Y31AMz8ublJ1pZTFSTW123rudwYT6nbPsdx9xZX6REJwvD6
V2g8kCoSAGCLNIe8Qs3giGc60hv5A+PusDFHmiVQsWLW4ona6cbxZFalvZsquQaFLLI7c1y3so6a
GxNVwWJ4k+pBqGawlz6MD+Uu2WW9n/0cgym0dsZJbCWAdRN1+cQPUf+iAu40ST6eSJ2FczYcKoPu
rq+BbpYuXX5oenQT0DQwZDdXm0BHrB2gVTYDlDAYbX7jQig38SUGWTNdsRBuV+5YOyBiWvdJkm8E
S90XKKbcpaSv5gaVOJXZDW942pz3tJj609BnW7cSTTBzFGtueqBs8w5pNEMUEQefPqRLvNBq+K7N
4xYqo8WX66uhsWtVEABwZwKOO3M8sVEEazfvWNzJPRS2d9KYdsK27lEU1x6ud6bx3iqyLGtr6YKV
rLhU7rTJaUIdwEWSVbzd1rxyz566zBlsOy2iWLh7u0UuoQJr6uzZPpP2RoTQfcJlwT7s3r6YPW+c
eBHBrhu6W1PiM/eYO8NtblzFl2VOlWVJj6jj5K9x9pCRZ0duDF2zbVU42SAtE4BhbFtP0l3BbeQG
6PM6Wj+uz76uecWuRTk1uJWPRdT32YsnkoBD4sWY7I0ji8YjqWiytiiB5KhynCoIC3je7wqz2CBS
0xibKpjgWqyKS54gC+Xsm4nsy/FVVEhio+yeO+H12dHtG8WgKUOKoXFS3EHWfSuLcF53TfJ7jX9d
b143+crR2nSz3MgAxoLag3mek9E36/TO6/juevOaGVJxZNa4OvZUD3jschp/cRE5n0hCIYATZPG/
17vQfIGKJuMGwHApv1zShmJn8uS+XEHg3nob20cz/yprmEgIFCbJ5WTX/0A0Zi0KPuzdkj1fH70m
L/aXfoLMWCMuu1MMyxERZzdw8W7P+V3mTIdsLUrgRJvfNke0vt6hbrouv3/wQy4pTA768/HUsDyA
qGngzatv5uv+tuYVY6ZtxXmFHH/Ui51tD75oTvnw+3rbus2kROdYrBfJzG48zVMdktE703Q8Np53
7Jl83sqVa9yFii5zXUKRwpbmibYy9LL8QCtrw5R1U6+YcrU4PLXxjIAntB4E41IiZ+0Fy1htra1u
ryrGnBmuZZUFfMXaniQNPLAIg/ZnXZLg+gJoPkBFlBELwieNjfbz3nlzLHHwhl/xAvXS25pXw7DH
ZunxeDiJZjoUg7ivRw6xwuT9tuaVCEyMvFn7Et7aMccHi8C83HhPPLZBYK6bnMuifDCslM92F+fe
cJoBrGRQvHLs5bkjxfG20St2u9BSWHbdspdlMIBkYqfeI37Z9Ru3TM22V8FkeW+O+ZJasFvvFyoE
ni25lWLUzYtqtb1NZ8H4cJLLGgJREUo5nlHJubEndQNXztSpa6de0tEikuv7QpP7ru9eb5txxVzx
ULH0g4HdToX0bbM/Lg5SXP1t7GZUJQeDwjp3Tc/BwJtT0XwFgp54f66PXHM2VyFj+UJASpPGRUTl
y0rDxd2R7kF4oB0F0/WP631o5v0vxFg2mTQxPVwy8IDom7IA0z2UVXbXW/9006BW9NLrB2Pqs8xt
pGicSE7OLhueXac70Ma9xdGgdWVLmkvbyCJeeDT38zkjkB7J1ifwHf+8Pvj/kBd/PXahfWVP2haB
JItb2BHrgJFp1xJxMMv+Zevq7UfTsoLi/3F2JUuSo0rwi2SmBW1XSblUZm2d1cv0XGS9zCCQhNC+
fP3z7FM9pkjM8ppWBQIiAgg83LeyO4i1xSusv/yVu2G58626gbAhW/ahM5qgqB/umPgQxYSlA+p3
f2y9E0TnxK4GJDjxPX9NHTH8XGurQW11Z2Ls+dDo0Jey+dRzVQ6d2wQ4DA97l/m7IuIPg+eex6I8
l7H9SP3AYN8fW0eovr02cTU6jVcFp6YK5l3DxPfK5fK4WkZafl0P6lbUt7QJXUxcYVfBbstlnpZu
/T1oqyW7bSS6HpTdyN46h0bL6J0spOSdBQTGdr+fmanO60P39EL1vbWv82ByUCZ7giTzEXqyZ96Z
oBy6pq8jeuebNrFQWu0ScuoW/syYeDWLGX14gMFXK24vq2v22tt8nJDKKoMsZ7MHj3eUAjb6iaBg
4XB77nXdKP5f4zo7rDwHb+s2nbbwN63XH1H4r+tHhsXVdaAGABGV2xzAFyRHHtvr6wBBuJZJKd0C
cpz9XWJfmC/Fv+cZGZ6ooN6JT8teONuJiw0JVmE4FOhsVHFprAFzvIiTU+1IsMMSSJvMHvS2uUne
TTNP6uNpvvaQ9/ZmxCcP5wOEiArST84KynDjBUszBvURFSoJniydNjj1frMrrfWRs20XGKkwdc0r
bmx19sBy2/ZOdM331J+TYvIe3G4zWKqu+evEvfM1f5ztwA5gqXYxvoi6eJC2OMrQRKCia/76+7vm
RZ5bfG7AuF1O7ZWIvKAJaPeapFqESZ9MEy1UyfulCqrJY6t38kAYLil/DEcTn4/u6xU35k0tSW0V
HpjWqoscvtUrEGuFqYJJ17riw95QOyuobcmpCXi766jz1oqaQHg4N2SPPia6BIuE4r0AYZO6nwLv
NPTLkRG+Hb288/a1FO6XhQwvXoiSPg4mOUahO89DMDKE48hN5Lc651O8O4dmywzdHwSPen7AS3Ra
W+I8ufl+rkxdXL3gvwehUH1abagdNpD5ICe77oEAa9+ayGqTRfS7mcRPIjIR9GiGor6sNh2FZhye
JU+MtdbLhoPQA/KtU8o7OmQrX+bd7Y1DY8zq66o/dnHdjsIDwtbaz5TtPKe5z9NVBo6poKQro847
NVBNcyr2d8cg2kxNMGSNNatvqyKX8Qx1V7ihX+3nOkyqOXgYrGJ/38QoG/fmA2s3+JN3Wnl7hXZy
HA1s1t/1ugdCFMXTmwB8l/biead2hcYNGBVQMFdEB+raveH2rrNUxdstp2zifo4xPw4/0iLK2qYF
MVvMEjLOx2J1TbR1OhNSnB7qzNvqiJ6coEQQ7MB4Zu9Hl/64vQw6P1BcmixAsot+xLnDDc7+Qh7y
aWhStP8Vb9L3HQrUl9Yxalg9AeR/4j3f5V7zmS90Z8WugV5OMwT1pbUgvRVUeUFO/VruN7olfeM/
OUGdinwxuJqui6sNvNv15Aw+kTCg5NSOM/g4qiUd8/pbufG9l5vSEhp/U59bmW/lqw2TBbC6fSHx
mjES/AKtcXJ7oT9MG3uhys3hTJMlAs/CQdkDYrsYG3mMWkZ2wbINr8GM6wRxFghoiLbcTbKODV6i
G5Xi5la3VNskMXMijOeExvWxqMB8ORXN8+1x6ZZGcXRkj7FTTDjvIHBHeeqC2WQB6E3yXyhh4XHm
2oE02LHGEVUej3Bm3QhYBTnFfhfubJt7B7dzTNg93UAUN19F7YLfAZ4YLu6xXcMUzFcWnl+XJ0mc
yWAFuk4Udy8GSnnvwRVt6nyKEMCur+LHXna72m4NIUUTGNWnV+badcG5j3tqTtdEhHUyxaRLfdll
UHE6z91d5I9eqNJ7sNmpcnD4kdPQWLuoJp+AdXyYyLpzx/L7bevSmK+vOP5kFeFQWAI3154+uQNP
raF/Du3i1+3mNRalPsHKnttj1cI7mAjTfpM7LzDtr7ovv/7+LmSRicex46HpftoSq932lawv/ixM
5Q269hXHboOqGKYQq0yb4GIDLtgLypH09C+3p0bXvuLXbGChP6EI9CQ2+tMuyyevt05eL9P7mld2
b8kKFophJGD/Wo+TRXcV+O6HvMjua15xZscO3bydCGZnWrOgJ08taVKXh/fUrsDyFTdmnIZ5N+N0
s/bTeV3HzOr4Q2+ZUkGauf/PG+wgKiZdF9cM3qAUqk1GFoMv5M65V99fm5DPUCaGUxU4ObFWZPOw
7FljOi/pvl7xWSoLH1Nf4P5eD9AkXsdtN3riryoYTVQPGrdVn2Ady7VAVoG9VILBOakhMQbK67je
3bYdXevXcb3z3Dwu5SBX5p8gpMhf+ehtxz7v72ICRzpP8Vs/mueud2f/BOWvi9cMu7KyXrDt7G9/
vGaDUeXrQysPweoUBqC5Flf+dU/6j14FZrdaDnyHogFTRbJulRUHpkM+Oq3HkTxm4b81rf5yUAol
K9M4NJuYKtS09ZEP8QXqn3wU6Pdhzb5bYqrSsOvKFOhoYLykSdhKNxLFmcvazYs6DAkqoBskhZok
qJfD2JgyZprm1SfYHKWM3G4jcuLD/G30rETWUDGoytyw4rr2lcS3z8mCHR/3oHYonkl7bt3pVTgm
BLTGGVRGj9WFuEctBnw97QjZUYte9e+C3DKVgGgWWpVt2iyC52k6IeEwUi9rRe/tSMCH1xEVLjsi
+nxMAneyDNuObjjXSXzn22DIa2y/w2JU7Uj3fk4gxRp1uaF1jfOpT7JynaeGzDDanpBXlICmPHIu
Thvt18ZE+6BbbWVbBi2z2Ja29E8uSMmqgqC8iB/MxqSbH8Wri9KVLL663VrJaO8Bkn7IN/bX7dik
+3ZlU2Y13tYbu/dPTlw/y3x57bvltIk7Eybq8+ywjBFARfh2bA67rZ1SMa77DVnS21+vWVz1iTYf
aBhBkBDZxU4WKYnjKoly/pnWkAmZouV4uxfNHKmPtMxe7DzPa/8UdfO+HWrgM22QPplSAdeg8EF6
T6X2QPXjRFEGF538gexRRbSfUV1d8S8hLQ+zv6U55EHuG8h1Gt95mlPSYUReA1kTa7nko520bDk6
3ISO1s3T9fd3zce5zcO+Rq53CvKkGZuH0mdfZ5iYYbU1jqBqMYVStHNb4V2rbqIybQegQjwvvou8
Fwyyihdz11n6fpjhxXn+3M3zE9mWt4XmWe36hsuyzlwVT3bHDcnq2Q1OPil+IHGMz5eP1QStrHkz
hDvdGij+zFs+sHFDYmwgyMhMXHyxcHZ6iBrHNqyCrgdla+azV3q1I/wTNMszIsDRX247cErs77JR
ldija7ypikUUnFYP4GHZJXWIQnpUc91uXmNDKrlH4EY8qG34MhSdaDaVJT1GQxUZWtfMjUrr4USO
vS7XfR+Z27+8aPoiAZtIe2biudd9veLAxcpKElqYezkPb51b/S19/3B7YjR7viq3tK58bESEUDpR
71PZTM9FWEJTujwMKNf3N2pITelGcP39XYxYNumMxRgHSISsfgZUZn92p8FExKCbf8WHO9o1lbBs
vNdDGAwPJKl05KPvmc5Fuo9X/HetkLGtKuxmAc7wWVWCx6ibovYejKwX/nngejc1kLkKi1ZKuC6Y
yCDpncxgj6cQvQqj2OBcugEovtvnzBkZ9MEhJyqQEfJeeisyxDbN1KssHkXv22S43jBLGg6P0g7/
4dUE1RRvDXa3LVTXg3KodkpSbD1D+OeAMz20fti/gDbPzsYJNfC3u9AEaJXIw42ltbm5jWum4Jeq
ZnFauOvPYg2apI1Mmq66cShOTCJQjjJUxZ6YjGnikC2dRX6A3RpcTDeIa7/v7KiNrE0WRRueps47
T0W166LmNf6nju88RqiwstH1plZEHDG0yZMhcE4W9D6t1rDMGhtVYWW9GKtCeiQ81QsrUyST8xQi
Y6Ohdd3kKy4M9QSrI90Y4ttpdVg6SFZa/ThA+2sUr7eNSNeFsgWLeNiAv7XIaRb8weMjbjPtK+Tm
7tt/VYRYEzXAvskgPIWbk4lxO/DOOcyB6RD38fQHKipsBDzZi2WP6YeIwZgsfj3QZPaXyXDh0LWv
ePHMWLysk8QCVF4LcUqyZH1kqmL42PQDlYejiYqtnBg+PgScB0XI0d8T898GWX0G25kBcKAbgOK+
PUS9qwIldCfuiIc+XHajSRD2Y8MJVOF5x9s61F3ibOKOw6HJu08OA1dB2BveBD/e4QMVFlbVTWUt
ax7iGgONBLn+Lu35O6S+HibLS5vclKrTrYGyBwfcs8tKohDfZsWBUts69ltZp6v04ifLkcfbTqZb
BcWPORty8GoiiLaQTHVtN4nHu543AhUN5nKQvcbdEID23vF2KOy103GlYhfhpcuwzegWWtmGSeiu
0wbB15Pvrq/E55/asjmVoHq/PTea5lU8WAc1b2dALexp8v0hI3X7OXeL+uDSL7fb1xiSCgaLiB9B
shJeVk6un1Au9tCWeJzY9tvK410+TtntfnTjuPb/biOLWqfsWgt5lbVsUjnVh36IUhqNBkfWNa84
MoLoWgM7FJ7GYfzh1daOBvTs0/Vy++s1fqDSaix5XfIlwj5GUdo5MuvgFuSvGfG6roQhluoW4uoc
7yaogeRxaPXX8yiuArx3d/ZaHBuPvkiwwHlFd5+5qgQbFpFb1VdbeBITimDD4eiCfxRwQMO5V+PK
keLKrK+kZdVrcNomK3phgCVDFpW6yMreXoiPX/kDFSAGeWrury0OvXM74aWV7gNv/Htd+D6XPdJp
/NFqX/vJ/3m7N51VKb7ddRtyvgPWZJr847pVL0vTvkCw+O1285olV7Fg9Sh6UU1xeALl9Xce8pdB
8oepmUGYEx9R2HIfDj1QsWBzN7Z507fRKffnHY/GtJjE3mu6dGv+jQdgG8GhcHtEmglT0WBgsXcn
x5Xw8jZOBxK/4c6WbcIzTJjGulREmJx9aEwt1yP9zJ/cHFDAftvd9+XXEb13v66rgdvwgpMn5odi
CoDgKF5BlWjYr3UTo3h3Gworr4MGaUdAHSw5Hmbcc0bGDbvExzxPXqDCwZBetOMFEiwnGc3TrguJ
tyttp/9ajGzeg8/wt42q1tTzW1CG13LNrKUxZWE0LqnKNW1rh3qmqYxOc82OuVOBz6z6MrjtY7HJ
Z3BupmD+Rv1ssBgimM4IlCP5EoUVXwGjPMWwtbSskHpALYwp56bzScXlKehchpaChCsQRIIVG3qb
43huh+gxmpu/7dH0UHI9Iv83URyomLGtd4MyrwLkTny8HVbD17V3aSJt+qll9qEJ4oOd+/fZtgog
A8x+sUMbyJs1LPcoMcjy2cqikN7ZvLK1l7TlARVLdCpIeHDr8rVj437pPcPpUOM6Km4MsF87d/GK
dQJvaUabtzJyH9bApPir2dlV2FgHtvXYk1MEQqsCmrneaxVuv8Dcu+v6/h6OCy9QpZ2QcLC7Jtyi
0zgOoAZq9mExgfe2NIQWjcUG3v9HLvAbLXY79PmJWOI7xnLwvTIp+dqCoX5Om8hUdq9bB2Vrb60+
DNoN6zBP1sn35gNIOo8B7wzLrFsIxa0hRD/RTbhX9rvWOQQ/nGaBimNR2Ymds/G+/Uml6PC7ru2n
BUsh/O5YN3bmWM7Jd2zDGDRTpCLD6ta2RvDS5qdyyfflPCQrsR5Dcpd89JWE6P9XukMy2s0pHpcc
iNIG25yFgAxV96lTo3nFjwPfFg5kD3E07BiY0bYFvCXkxyJMnGXXz/wg5KlgMKskADDiERFCW95j
FG1vY1skcrIuoM/6uUzZPP9zey/XeITKzlG1HkCMbRGCmTZ+8KY5qSk/+NOGh2/6E9AlQ25IY7G+
sqf73BrXIMKVRnhBSgsUu3RzVhD/abR/3B6IrgfFtScLvOKR50KFOI9Tq4oT3MDfZHsGA8an2z3o
LFZxajbX9sbCwYd4VQNhyy9ifWHW99tt65ZB8WgupiUIZ9SUEj7JxFqrne8Nx8gt/o2W5TRs0/52
P7oxKFv2KqqyLxdkq9uNnyCUC6D6cgpik7qd5ryhgsWqZRgmvFnlp2muv5LK+ZK7+X3xQgWKjTwH
2Yi4VmKN+SX2f1SAGnYmMZQPjQf0ssq0ECljEpIcisFTm1iigCTNsHOj8lA6d7E1urEa7zxLMJoD
j3EJijh1+k/1Wj3GHcl4Xya4mF1ur++HC4BelLCHo+WVxt9x4QWUpA7vWRLTxTEcJzXTpEa9aRRi
iyZGLvPQ12kXVRmzgoNot0SK/p57JEZw7fvd5YLQvmtGj5BL3B8Ze+YiG0YDUvLPm95/oiravnrF
u7bBhhOjaMWav22BdAGEDTpwlyyvUYRzRr00idUF+5VEP/zIOUqwIySi7sPEtpY3p2a/SyT4ACH0
CsNs6tZKiYlul4sWioTk4uZQMy7LzGamTNgfhZqPRqpEw3YsiCzqzfvWA0MWxz/Lpko9y0028HhW
rE970Sc5eLAg75B4ckiKFkD59Wlrw4fWk0dIAGbBxo8ufR7nIG0ZKAlZ/hg0LYoqulTQMI3pG0pq
IGAS7VDscrIiiJi4LPMXCEobbFlnbkrAbSzPmhev879RcI/VfQAJvHk/CHbwg7/tzS4SexSJA57Q
fDlOI03c4LUM69SfIBIvuqRnzd4J9lH0vRurH5joh5H+6KBIPYX2YR75DtyIGVvz13axdgUpPnVe
FpZPLtSuGgvsKu7bgnKzEft70TTpyr+325C57i+rGh+2cL54xdfKQc7JXc5lBUHPuN3fHviHQRpm
qmwG87atyzaDJlP6ONbF/dnpm7QBK9vt5nXTqgS7vIcUsWAe7C50P29dflxb93GBnIhc7qIeB7n1
9f77ztE4eqA1pO6fygGkun5mb1uG2vfGlGPUzJC6GYTCo7QSRQOWuMvCP7tg7Y/FXVxo+HjlbMf6
qKzjqG6e5PbqQDSpf5xN79Af5x7QthLdBo/n07I2/HmWw691iGQihqI8To58FrHE45zFUyqto6iF
ndFyuwtChH6VyCdzCQeRqzhvUzrZpzA37DcfnlPRrhLDRLAB81fZ4uzgMuWCgj3ylyN4m49x00PT
TWS8NhEHfHhEQldKSKNLW9ECEhzAuB+dMm3Eha6vA6RjkJW77Ri6wSjxxvEYznjc788ifyogPGAB
kQkym2Z0Er9CktEU+LVWoDh47ltxBUqXHsrOVdbK4RXZjSOP3M9B7CWz5WdeVyZ5SZHLdr7cHptm
s1HlAskEGSpJWHPOJ++byKOdlJsJVaxZGRVV7E2hG84OhgNLSKo2yCYo1AhgQZfg29DEBlPTjOA/
coFBsPhINrZnnpdJKz+7pic1R9ey4vA+6k1hXF5/bsMclFfzGQqXiZXn0POOdvn6afX7tLF55rcu
tJDatzHAn/jioWLx79urownJKvC49vMlDJxhOOfVIQogvHRYPs0mYIFueRTf70pgOBkv23MPoOip
jZ3yNAQRDG2hdpo7BcvyAgn12yPRRGYVdrwV1RQ1SHJewhrYjl+QUEgHSE7cbly3UEoIyG2n86x6
6s+y7x7BrXLs42F3u+mPGW4hl6A4Px/XtbAHPpyDIIz/omtU7Gy/ru1oV65tuxxKstrTz2kZrf6w
SC4vcV1OZZt6lbSd17p1eXXp7dpyuGGwuijx52z3fhNd19jh2wyOod5JxPrWz1ESz/xlRqKkWOqE
L0+o6gILX/Hr9hzoDEU5GEx2hY2bBv0ZSLIvsxc/LI796sRhJnj9MI2mZzXNKqrg5RrsMg0EIdGN
RKlP3x7AWGCYM40fqYjlmAjf50PenqH1/Sl3IGHGpgySaQ99e1diyY1V1PI6zEIG+SzPHEX8qGFM
LXv5ZPH+9fYa6EagHBDI3GyxM8IMF7o+S188Rl2Rrfbw4LfCcJP+mDkCQ1ACghOzooD453BeT1cy
5+WYH+MDT8qMZlV6exgfk1ihj+vivzNeFK8ODER8w5kXmbPHOWAffB/qhCRTldhZl67fZtOTnSbk
qABmaxFeYwdedw79Mc+2tq8Td6ysBPhf07uNrgslOIwLsdahxFWNtHK/NcPzKjFzG/1qmK3rxv/B
dU0VJVy9vl2dQV5XxNnLPfg8HrdUJm5S7HzDqV83BMW5/W4Wdtu5/bnwf7red5dGSWViadcFTxW8
XKFc1aUj9i8nTprn5jQcJzud9+K52cuUZp3pSVvbkZLfAKoS6kIlRtHBqkjKdtGDOI8Z2XeHOKsN
D/OaqVLRzNVU9cQaWvs8oGoD5zO2JHPOrMfZarudYcWvW9YHK+4ofh7ajPVjhBX3k+Dg7L1sOa6v
WxolQ1pm8YOpkFw3lOvv79ywIkA2czfvznQgBHSq+T+1xJg2PAwaPF0TsP4cqt71gET7Mvq4IEMK
9C3feEbyF0H/Ib1JJU93OvsTYd51MNhlCOwfZop9lZ+nV5416ZAMfrKkTuomfIfCeJNmseYC8Mfq
3nU1ldKqqIPbDATCprdJ+k22je4xKp1fy+iU5xUsAgnqa2h22wp0/Sn3gDLsGh75VX+uRv/Zyelu
af0DWI934Hm/EMIuIdJft7vSBf0/p4x3YyvkWrGQxeLc71C+kAoYnP3QPFQ7ti9M+bXr9f4Do1ax
0HZR1aG9du25JE0YARbgo75jjGf6QKC6/lgE3H5xFx/MgRylfOmCmhCQpPur/wZxgfpBOPin3LHl
t7W0cPVlhRyRWFrFIQD06tJsK/PSMZoLgxNqnEPVRoysoPNljikJY36O4xIfTB55ddcbDuSklGsF
la7Xkw13btubkrVws6CsHwIe/7W0w9cWek8stkxcDrqhKOHEwzNp0TisP4fulkn6uIUSbE8/b9uO
5sBmK0GkjyH8UKAK/Nz6n/v8h8MNgG3dRytnBBkNgewsmAsTu5l/7ZwfjW1CtOtM8Rp335l7vPZr
EQ/BcmbVkPnVS1c6yQB8B3hh0mB+nhhLJTHxK+gmSDkeIKlK8tAp5JmK+XnOxZEs99Vow4qUGAEK
vWmSJYwUcac8sbx+LAuwuQWE/nt7dXWroBwMBokcHavxZBDZa0br3+MU7qfSBKv+uPVIhVVPZMw3
rwoJmGR/D5WfrGDb5KYM8cd7TxQrp4F52Gpn9khwGZrP7XaY8yGtgmd6l7ADtNkUB47rla5gkQ0u
tSyTwXsMbbrnTZH0RhI13ewobtsLtjnltQcbCZ8SGUxCf4Bb2nAb0rV+/f2dD9gNNEIADQgugXOI
wXde7VluOCJ9bPFQXPz/phl06ydZrQHemZibdXXxOR47E3pC17jiux2qjVjV47tlvA7HFqjwfevw
5R4WIqyq4qzQaC6ks7TBZY5EVrb2nlHcFTYTrkFzXolUHPVakyAUIV4nySc8LxzbQ3noeNp/J2/x
ocnm4wAin/DOFVZ8FxMlJO3R1xYg5iSjF+MtZL2vcRVOzYrBrT1bBBdr63bg5k1Le0i75a56ShfF
P/9vQotXRzXz8e3tgje2YQJ3BgHZ6ZzdE9aiSHHe3AUjF0My8tLRKUoK6L9ljBUr3vhik9K7xk4j
xXuHJreKbabBBXRp1vC7cX/c9+mK3/rMEbBNtAtmSiCC4+OCt1yXxYaKtY/TPJHKqYmMCwuXpsS6
rkjzzCyrqUCCSaz7tYVqZ8ku9w1DdWOHuIt0Hf8y82/lenLXLplM7w46L1PB00HY8ZhuYBiqqtR/
iw7urnnynwc7tV+mHdmX+zjzf983DmUHFoJvAbsiSxDhDrLcjnYf73NP7m83/+eS/99TcxQpTszm
GO/SK+bJQgZuPw0FPxSBJ3bLsrVZXXkMD6yMZ+6MkqHVAjUOs+mQrpU3Z8ItyR7MiWtCuLUkbBnz
FFMjdsyt+kMbs3wnneBnHs12QirCDJ+s2VhUlAGNUYUSMp9cwsFJRiTiwZmxJxV7vT0jV//5YEJU
rHfRy0kKgbX1mUiWlSeB+DK6Xzmeye/rQAk9rrUVAlQlCD21swvX8pR78T+zNYMAuf9yuwtNpiJS
4d1jt3bVxIbgQmcypwQBmrJy+dGiCBLMKG1z7vCynQq/rA9rwX9NohoPpK7ZQ0nk99vfoIlPKgS8
z9e5k1HoX8Zo3NVV8yLbzrD/a/J7aOT/ozdeDZyAjoV/EX8NWfcwHurDQhP2uO7Jvt7nu81gC9p5
vA7u3SEmt0Vrd9A6vRTgXk4kelqO2/PQJe5+SMWhONyeK839OFJR4dbct47dMP8y7PMDQVJ0OLUP
biLTOTFVyevsWjl5DB3ur44ABCjkTbKWiT8/Qi8mse4SVXCjUAlUxZZXZQBCmYsVPpThV+ob7vUf
36UiVYSRFi1SITa+26k4yNSLh4JMF6cAMrfg8afFLY5VT3/6xP15ey0086TivZdWCiqgpHqh8fMK
IjnayGT5u6CmU5NmA1Qx3pbdeSi5QfsifIiiHRh5j3UvdjaUhYvRdA7UxEhVlbErixnEy1gMZ3mW
LdLSP8vQsIH/SRJ+ECBVmHdTOWFLKBbES6zjmnYPYm9doizKvEt+HDNn5x7BJR4aMNm65VBcvfVC
ulGG5LfNIb6NyswKImsRVCD2t5dbt5eroG++yDIKCqyH9wb9UAwmz/yLLZPted0H+/LFrhPbcCbR
jUU5kzhtIWye4zraTd96O518pEnatL1LitONVFZQlCMAvbZh0YvlHPf/EivNTWz6OqNVnNtCTUIQ
TWg6wipM255D5Hkgdho7Z9e5750jUnGQvnDygq+ABuXBXx5x0zw+kMYEe9B4hIqAhDeIvuQ4Ndgh
qByLlVuoF4mHJ4q4eN/GrgIU8TYrO9tFF8wFicqwc6AlLYE7Mm17HydsIxWcWLid3dtFgPkheJ25
5tjaEcTnly2fkzFKan9LbvuEbq4Un4sGt2yaCQPpm1fH+svv90aMrq5pZUMFzUlDuQtDIs6pbfZ2
/BQzw6lA412qWKIjPQsIfmA3gXNKyHZcSiddXTD9fLpvVpQNlE6Lz/3rrFj0yzScoGwAje3d7bY1
hyUVdFeDJdlG1QZO+V7zDEDGObAM25muZeV830b+0DY9Yg4BJGZu/acuag32rllLFWfnwn3i2sJH
N/bn/F8GOVteGuZD17RyRrY6q69Fg6ZJ/i3KASOWX8n06/Zca+xERdhRSGEtvoAJroCesvpn69bZ
IvcFN8y4JlaqKLsgpFMcDJjxsTyGIEir5e+t+DxJlkSVSdNZN4brvL07l6KWoRz72cGmJZ98Ca2m
KWn9HfdNHN26MShuWkKyvrGuKE0C6ZFsFv3XOFwuIaPn/rq5+JbhgK0bh7IjjlWN90HwjlykfMrl
41bXGVLkeRCmt9daZ0eKz27cYcM4oH3RHac88/jJNen66ppWtkTPxTM/+AGx2wJ9myOz8+iaGI11
s6L47MYDQqCtQS61fXTDR3emaZBnkGC8b1ZUyBxtLZ/mV5R7wHiRdLYjEp8AFwH2mrumXUXL+YP0
xFQjqdBASSjDqSROul4WmV0gT3i7C80cqXSc4xgsdilm/9JbdEtK0vEMslR8S1Djs6V0nRcTelWz
0Co8jrB8WKGQ619KB8nmGNCspgM0GiIOhoCk6+D6+ztnxjt/Jdsczrw64Jb+p/9Nx39vT5KuZcWN
3SGcw7id/EsdEHApOZ/dkBwpNRWR69ZA8d6ia+Pcoz1SJeV+9PYrAvUUnqHebVhjzd6louKcqBj9
9brjiuAXlU+BqQhb167iumDppzxHydxls05sPo+m+iZdu4rfVj6ohhcbCylCkDHP36LucHsdNROt
gtbmYLR72dsIk3TMchc63yNKAr5snuEtVBPuVeQanVxue8GEspdow3tT9zdYv/4NWvvrtkYJinr2
t4ehy9uo8LV2q0o+Ndy/kMO687LmwJ66MGmzaSd26zHGpev37Z40hu9eJ/KdSzHhRIzYJS5yLUcJ
DeySPdml4SCoWWYVwbbkBfOBaUX2ad7Gfdx1xXO8SM+w1rrWr7+/+3SXTMSactxHm6pIKAuTghgO
yLpJUdzVj0PhYF78y9Q9+WWRMBDDFoYYpvtqZaNdUEwkO4JrehkPe1Fv+3m98+amwtOKoKlasIOi
PM4CUGJpLzUIUXhnp7dNRXOrchWnZXQVYuYIBnP8Kp2Ek4cez+dx+YaEdQUQ5129qBg13nszWMhx
oF34hHPgkSLbwA6193stH43hXrMIKs3mOI1yaGOcG8YQpUN+gYKi8eH292tsR0WloToxdxaB9V3d
/hNKRcEW7f4sA9Ojq655xV8ryDHG3vWVI8if3c2HiNuua4Rh7jUZRJVkEyX9RMTejHBf+fZjZ5Uc
h+W820UTLZ67ouBgUirDtA7ldu6pFb/dnjJN0P6TcHrnyEG3xM5MR1Q6lSfBX/pJpLTNCtS93de+
4s72AK2zjvS4A/B4uPRR0ezBanwBJm44lsHYZbe70S3N/zi7kubIVWb7i4gQGtFWqsFVtjy0e/RG
0be7rybQiMZf/059b+NLmyKitloAgjxJAidPKsj2BepOkxnFm2X+Bd5ocZBv2d/2Gv6/6/B3U1R7
a+p5AfY1mG5UZjwiY7PPpaF13QIoyB6J4MhrEFgAcH+n6mEBt630D9lmKvqtwZvKONvSqsD0NO6n
Mk2489bfRk1iKjWMCJ9DMqXFlLtxAC5juZ7z2nCfqllOlRfm4HELsQTantoka37S8DE3VTrTzLel
gNguKkLhrXG92e/89btr/WvTGCUqDPauG/nl+ztjGdylnkkFQ0zFfd6cGvuhMz0p6hby8v1d07Xt
9kGzbrgud1P+c/TZ8Iwb+tmww2iiK1Vbc5NWhpPzerkneUG2MkrnRpn7y2sOPTPxVHVTr4C0HwRq
eQ7oQoCuKBmyax5T52G6Tc/f/qsYM7ftpikXAHWW/s53O1Q2S/No9eRdk2W3hSeqxOaSdpZPG0TP
yG/4FGb5nk7eGnHKTXD92ID+Kr0sBju1w2VBFB3+RAJV4SC/tfx63Ut+bEGBSgYTHR5vUTDX/eRt
j55F97lv76+3/HF8Eqg8sC0dF9EFErZZh+BHnL12P21Q/ehQ52+KqUk8QTc5Cng3ry4rP8RukpcP
I2pqLm/8tiecQFXYDJ0c0SYqZ3zC+/IiYkf+CzUUOhhyvj5G1191l3kxk6xsLtts+pwWz63vHALr
M0VuEuRId9fXQDc5ylZb2DbN5wrwquRDOp14/dtFmvdtbSvQtcFtZa2Ftr3lUNmHjhx80xWV5rz1
V41lGym+RTXCr/W4gDldUjvAZ2D9fonTCKzXO9pGzufbfkPZbEO2TgLMNvdTl4mdXa8J4BA7KFF3
vXkNvlQ6GG1TRzYOmg/HuJheRH9TkBaoPLB5CYfKC2A9XJ5XcvT2gR97t1mNSgKTVb3YeF5CUNs8
Urrf6ud+NhxBNQb5F/mr5FzYI0JalBMVK2Ss72VpcMMaLkKgSmhmxeyseYOpJnZcw2jKQ3bsvcg6
eHEFbsX19dT9wGWd3+24Eow8t6rgLzvvvrEPUC+wTRmnH++FgSqcWZCuQBVJzE3RlBHJ91ycSPtr
NMUKupEreA2GoQj8As3Pwyc+PpbNs9PcFJv9VVQ5k7ZV2R6arskhBG2wvBMm0pHOFag8rzIdezHV
cAXu2/+/2ee7KeL38y9yvDBmVsPtheY5/a+yyWOPG7uux8Kmf9KkPbn75tjfr23Ut7E4Ofv6yB4b
U36RZqVVucy+QCY7SwHeofgWIPOgdSJw09jy6bqNav/lsuW8M9Jx7mp3FFgPN/Ff7HiInPsqSR+6
X1tMjv0xe9oMXCltT8rui723H7qLG3KT4LUF6LI9LslkPJ2tQ7Nrj+4jFEYMf3XZtP7mbwQqeQpX
/pc4C9vxjARM7An3ONGld34EQt9lS3hO/xg60iAlUDDeOMLCZTw6Yl/GPnLPF1dik+iX+ypOxe8M
qWZ1bBtuMHWmoOzQZe9D/5VgAoMm6QZIp4e7BVcs/mfDv1zQ/dGkKagvfa8q+w6mQCloYHgtPGTJ
+ls8bHt5zHaBqZsP14Y5ofIb1lgVYcCzOskfxn12NxxJ3N5Dpww5hhdSqSnH8LICf/0NulH+BiUC
OWnGtU6GLI+t9kuBJxTDRF3u0D9qWrlblyQQQbFWddL4gsx71lvZvQSIugjqk0lWWHW0diVP+pn5
bgzmu4yEPw2nmqC04M4wiA9XC/+nBCO9zSAHXNcikYf2ITggyfuu3887CAbtit1N3oc5akgyW1A3
ppBKSZigUAHq+0eapz97fzg62ffrP/IhgtCF8gxeMjywdH4qEp9+FvUne3uebgrK0bTi21ieSdR7
3eoEJbWiYDqsNt6ns6PlGmh7H2846EBxaXwbu2IKepGsL8idBGSaY32fncJk2cs435sCiQ+PR+jm
MnXvfHTHmtpZQaBLepH9WgvrkYnlDNry/exmT33+ufGYwap0i3EB07ue/IG5TLCe/l7TSh5QKjGL
x222D/7ama70PjzL4GcU+KdWIFzWMpG03XdcsXZhFYchqqC4cVWYipJ+6CnRh4L9mXlpE6ZlnSC7
4oTavBGly5cpHZ68wrD0Gu+iSn+njr86M4MLCNg87FERncRIjjI4el3jCrTdRWw+rjrqxLeXetct
bN1Dydz0GPBx8Msclf3t1kUtrRKgtiGHfqxxYtoeqwJ0XyRwHEw1dTTLrMYtbecufVuGIsltEudb
8BDQ9ex02dEuRVzUneHM9DF7GT+jYHxNx074zBLJBFaxQCRW/rO9zIdlzxGH1XV8k5NSid40Yyi/
vPZ1MnttzMZ/Vpnv/e1wvXHNcqvBSjZ6UyqRvpts3q/a+96a6AO6di/f34EZyiZ9vk5TnUxdm0Ws
9X6Q/vn6kDUAU7nci5uJpmPYw6vtaUVmtZAxmXfIkN1fb1/jh1QZb5/YYW4JbAoeMn+mXEQBKlVG
jWeSN9ONX9nBlyyY03GAdfbD2Z9PxCfRRZMSj6i3jV9B8LhW/TQXm0gQ6UQUL20U7JabDq/MUdnb
FQ19JlE4JCFTvd9CXkfNtsTVyJ/K4pKrL9+4HzQRanLt56X5Ovbu8aa/UmndIXGmBYL3IqlwzE+j
sviGpMrbmlZh3K5ultauSOYKke1wmFwBCUVD4xogqGzutOpQzDNF47Zfimhsxn/d5qa8cCyGsjeX
bMtTkvki2QZk5YOcVoRDDHKTAWgfn5rQvgJiMfqOaENsNMsT0rvKZzfu4uXefiZfxQM5snvrjhl2
HQ0mVOnuQogsY3QWSScg/OjHEufB4GRXn6+vsCaIUZnbFYckYinhqKvWmaJq9L67eVnvxyl/8Fv3
hApL56ZhX693pvsXBd/SbT1OJlskS4+sdBFXPt9Pb4s0nGV1zSvwLqe1bS2ORalmZBT/kV61l2+u
f6O9qjxuuqRjsPJx/T31zV2Qv3hlYPCrGiSoeWVzZlO/CTAvKVJ9qo7vUe7e8Hqu2fBVZnjYQfG1
8RFzyZyhRitZ99vmfuOS3bcVEpehMHKTfCRzVI74ICC+ulwsqfDqu9Hjr3aGMt6dKQ9As/eoGrYc
koEyKKVI3JweM38GFrI7inSP66apmycF0EUraR14aH5rm21PLhmzY5reI/kgHtxuOnultbvek+5H
lEh7pcjODSnc3mLL+/73KkDGSH9eb1tnSPZ/Y4sgr7fJteD2UOioz++Dysqt/dQvoNzc1oGC4BAa
DEvKsYP6Gd4jUMkD8vvhbcG7p8C3T3lZLQ12/6pFFfLcnb3EHvubeMvMUSnjfUFL1OPFtA88i9Lw
ldoMqQun1KSFoTt1qtqsNF0z2RfwPumXNLlk8+QH+9l65V8vIk3Zrvp2fQU05qNyyC0CGZmUFjgm
OCFYC7yOl7V6sebVEFNrgKByyLst9Sbk0okkG794w/dF/vEuiTd8X5nkJTRGqmqyFiSfHCTAY6LI
8ABGWzS6xGBCuslRUGz7Ywhd/4t51vfcTQQ7ubPhhlw3agW27gAOEqdoukcSNN2lwuCgNZuWq0DW
HaQj3YuDtrdTzg7QoGZfnN7wQhkC9x9cibkKXMu1L5pixlQj1QjliqbqzPvyWUpchKzWzmPu7wVJ
6nNbGPyPJppQ1VZpUwS0uVwi2tiBs/YLGfbC7vDW/b2Q+yU0sX81NqqyyLsBt4Ze2YikRhpj2+Yn
vLs8rguNhhFF4/zWsDQaa1K55JSF5dKk8Kau933o3iRNCtP7qK7py5+9OwRaG1mLgXCcw/kUTW0f
pcN58W5zESptfAtyZystOFJ7uARxEQoSre3rdfejMVfn8kPvBu7Mtp3ZBPdE4yDKs9XbZTSH0xu1
QKGy/DA1BNgatKlyqni/TIOcUpHw4Y5An305Xh++rl0FxYxBnTH1C+tPMDuoyLF6HNULrdFJW4P7
1C2sAmfhhzXvuhqn+/FYBHt/2FumHUZn9QqY3XrL56XC1PMgP1W1BeyGKSIsCNXXffsz80w3FLp/
UDZi3KjYEw59dYJspWKHfPdI9n5+CJbCACzNKqik8qWrezxBwufVq3soqw1U7Hx3fYE1Y1f55EVd
T6WDghnJLNkriK8cJPLZQtm/kdxd70GzDCqTHAlKKGgRwDRpZSPvaZ+NPyaX70jzlbQG+qDGbasc
8qmvFyiIYA+eUB8xiC6sJzo/kAF5IEDZePZuKi6CKjEKmqkFE2IDrg7YesrpM18+NaNhmnQLcVn7
d46C9zZFvVmcaQj0Ylco/1Dsbn3lGtZZtwoKkAk01sXEA+z0liibGAUcwru2HZrXLl1wThYW+bdz
btxvbAXUZEXZABIO62+ohZH80HOkBXr3nKF6gMluNX5VpZr3KQ3X2btEj3W/S/37RrB4Q6lb46uI
DnMKqHHK37J5xfHM5ewbE5YbkXAxXPdqBq9SzDt3yCdKJ3gmssVN/3AhHMvge23inOjav4Qb72zJ
7gJUuyxgS63DD5BWrGm/k8hC9h2DQ9IYq8oxx0ZfWda4AgfNM4p97ATE8jJqODPpRn/5/m70eddu
W7VeDmW8+3dLVx5dijPiySvfo26dY+hF9wsKlN3ArqkLHf9k7IfHpRLPTp4fiW2Sf9aYz/8uwt79
BF/ybZQUPwHF+F9BdcHzYBtCaw2W/3eietf21FDf5aHEteyWx9gS4imoXmtRsijg984wGm5odd0o
KGbUqQukr4qkzFJ35yEvItlI8bW2OR68h9p9wDO+NKyGJhBW6eXYmOswS3FaoP13SCYHHq7MT7nk
0VzsM4R717cinWUpmM6rxvNdCkzXzi+rPkrc9yMLzih2p2leJZm3a8psFE/A1aO0133XjZ+9bkAl
8ZDhhco2/YTGcFXKOTZsyMHSBQfz8iud31DvbTIStzVWq1LO2SbDrunhVSFyiExr57Hw/D83zb1K
Oa/tzS2WyzWOB8H/IN8vAT9O9AUlQK63r7FWVXy0AoGRViHWds4Zyu8O5K6v5joOfRpEWzkeyExN
R37dOl9m7x3+iiLLaJeBs9Bt+WPtcuhr8B34GXfLah2v/41uIZTt2i1ALhssB6fnRmSPRd9uUL0t
f1xvXDd+BdiWdHzbWbD9yGJv269287Jtewra1/XmdQaqxN2oWNPnXoixu9upg16fLPDW+Pt627pV
VhDsO5VH+dLh0rQpdkOBjP0vXtbs7OHOzVqDl/h4/LYqRRqGPZgI/cwTlFs7jQXbWYELeb3FMD0f
L62t8s9dx8opXsMq5KHkse/Wx8Kn++uz8/HC2ioB3e1bbq1jyhMoYcWb/dzlZRyCMpAZ4hbdzFz6
fWf4+YxbkNTGyg4Q1arP9E9holPpWr58f9dy49HBQ+EWnnQQpoDQ3bGW8lA6Jmb+x2aDokD/bT5F
PUYw8ws4/o3GbBujwDt68svYQqGIGu6OdL+gQFZscuHTHPKEON1vYbWxZ5Fq1y/56/XF/XiLRKmE
//7DzJpunQYELFZTRbP1tDl3VtFERfFlYVBWNVVJ0NmQgl6/kxskPRoOhGVRN++H8XNT/Gwhr3X9
N3TtKwgOw4w5JQw1mXLnJVhCCMuQXZEPP0uWGsxUgzCV7mUN1PW5AAzI4sct3o9TYXrT0rBOIEf6
31UoO5fM08ib30HdoNpTebDcx5WFcef+sdo7e/mFco12SPDIbxv8hWbC/qJ/OcgX6nhTJmDKRcv8
lclEkue6MVxBaqChkr/AfvBaMftVsgx2c+xqh0SQ+XiR1FqjoN+qk2VXJv+hMWGVAYaM4JAMlzrz
2fRT5GcOrdjAPS/rk9/3EarDGUxMg0RVuLQmnp3KBTNm2RJpVt4B2pYPljBVVf644A6zVe6X1eYF
TnB9mXAvGKLOGaN8Ri0uhjSfwTl7rIxdEbwQNkeEuPvrsNFNnYJ+F/eTbgnJzyTL7QhpqnI6INc6
cluwN/fS9E6vQ44C/s5ZoVtdDTi1rL+sYufmBt+oa1cB/chCOcgA58WWbHfCX1+aZTNMjMZ+VRoY
s9LG21aA3Q3KOK8+b+K3ZyVLuK/8l+tTrxm8ygGTeVMvdEAPnN25xUNl0qDQLKnK+QqdUaR53SOW
8ekQxIUI3C+D29M6duzZf3Fp2v0qRhp+stdxMLAjNNBQGWAi5Btqu2Aj3Nx85zt4cbYq+lMG7O76
XOnav3x/t49DnjZsygHx2eDPL17v/QrDMu7924J8SKD8t3mn68iMms0VIu+EbJCV/LzUXztr1xq3
P90PKLu4XAUrqZfjnqxJd/OG6DWrQe/Mpn9umyAVx8OYLSBUV8k4OnTfABMPeZ3x3ewUzu56Fzp7
VUA8dpZsRgm7glLz5iY8N6zt/253/n4ds1V9z6URRSfLVfwufbavA34IyDmQ3cmld731T9F9Hx25
73FThtoeL2B2R0W/b6b5vOTf+vbBKm/Do0ocC2qRs27gZSLs6jBt+Qsy9w33Wpq9VqWGrQuEcINN
lAn1t7uU/+Kj/MfvnpbeJJGq6+Dixd7hw51yXFVLdOCET5S/sOWRDIfVVLxR1/rl+7vWVxeCqAGX
VTK7aUy8U0rKaCFzNJnyxjWmpdLEuPAlYmkMn4v1O6P9t9kz3cfpmr58fzd2LlMr3JyyTCrUNizA
UxmlMBiuZotQKWEic2WOiKDE46EVlR4ycmUe+dmnYrrHvZMhTNM4DpUYxpAUvQ1BWiQTyf8t3eFe
UOeMZwlDTKNbWgXUKB4c2NaE0Ckv31jzYLEk2O5Kx3C20M2Qsj9v+bB2K67Pk4mXu3E5VdO3dhKR
rE6paefRdKGywUacHZFkhMQSrHFsbZFHvwQljWfvoZlSwyTp+rjstO9sKKVsTMu5GN7q7uQhQ6J7
q+e3odhbWO/rvlUX/6v8sCWEZgf8T/9Wpzxa6Z3X0AhViw9tc+TlvcMhwD/9scJvIIsZutQAQ+WJ
2YKwyb24jNz3o3JDnfN5MNishnZuqySxrMcNOOTGiwRCYP+fxZTvwrhfo3Un4+IQ7K7Pmu4XFGyX
A5m90g2bt97zY2Q0Qap56EzI0ABPFRMVg5NLiCwWSR2eoN44E+Q0Gw6SF7v5YMPz7P/aU9usnHst
b99IMO39vNqj7BcSobJo853PWxDsZ9tUXUeDb1VWFAKF3BJOViSVfwgnlLzc+xmKlnvP11dAN0kK
wIshaGg+iCJxJuiUj30Xg+B1bzfSmKt4cUQfzJXKF5Nh6GwOATBa/1MOIe6R7ar5M0V55KyfQSd2
di29SwmJBns+XP8pzZypDLLOdYjD1q5IUArzdbS/D2N6JnV7CKRnAIhm2lTyGCqTp0EwwLZacMf8
P94oIufP9cHrmr781DtfteVIvyutqkxcJPY53I9pBWnKed1fb143N5du3zXvtpMUSwMtNSf/MiBl
G2/v7YJiEPTGmVEgXfmLyBBelLgknc5VUUTbSp8szyRlpPEYahHvrfDXNBd1may2f5pz76E38m51
TSugRioGQz0cjHz06qgY833Pb7zaVeljkz2gEsUGcwm27Mfo5CdcshvWU+OKVKYYLwpuT85QJoXl
QPpszc+0L5KV1nsp4DHEErXM9HyvMU2VLgbMLsOyIV5akFeFYLLDXZ0pQ0Iz+ypHzCd5Hq45drPJ
8+fdWJMm9gfklVy3es0sqVKjWw5vYOGMkmSIvegWTw2JGXkJ/Me0Go8D+X69G90EKdgtFm8AGxzr
nJeLuxuC7EggoxoVKTUVMNVNkwLf1CoCr/RxTi/IGgvexg71DPGEbvCXLt95BjrZa17TDA9xZfgl
GKC6ONX/WiK7uz43upE7/20eTg3SZrPPkzX0IrtDqvpsUlXX+DRVZBQyu7jqgexTYlvyOEq+g2bt
mWTFvl5NdzK6LpQwG5mjhUAmDLpo6b+i3ZDz1x9Z6E9RE5oU9DRRqqPsxcJucK284ny+bH009/5X
y2septBCweD13I/ejTftKmusaByUtqpwldFY1WHut8iX9deGDpHgJiEozWKr7DE6+Z6bZ7Al6na/
yr7+ntaW4cpQY6YqbcypvRE0hxK3GOSt/NW3MhoGA7FBN2oFvn49L05LsQAzKqimyN05XDd9jfdR
2WF+k7t9XbYgrpTWnzIbn314B2EzALgao6bpnnmfHa/3pZseBcXhtknit/n6ux6WQwt6TOiNT5lv
G2ZfN0UKiiE73YHFhTfQXDTnDHqF2fR6feAa61e5YQyCFmHQ4AqP+XzHxaF13kYxobQGAkODC9LN
jQLihY5b6hQwfDD/j0FTx4M9HntiEtPX+AhVhnTEGZnwohvfygxVf5YYsuh7lJxawn+vz5Bm7lV2
WJv7nb+EiAy7yY5FuhwmzyS3oJl8VXZUoED5MBY459PpWz2du+nU0SzyQXyybsOWygzrYOH9wtCD
mJr9nMs4ZbclKyDF6787C8OWGAYbArdpssPICdanyXWfbW/6fH3eNfBVxUen1keBeNlUSEi9J96f
FTTYnsqoalGoujlW643LqyDXT9e8t1MsL588D3R/Lu+yGbfk139CZzwKcKuGI+N+scqkhlb8YfEr
6+hwCEbc1roSO9tbbg+5IEVSusERmS9I/DLVB//YNC1VenHu1tzKiJ8lqKgeES8plzqycZ5bdvK2
GrnMspThUyr7zYdeYbLVT2H+FNT3rikt5WOfY6nld+cm7KyhxvBdJ/+0VNVpbMrn0cJdwfWZ102P
EjRUdbtaUN1F+4uI3PxrUD9uoohc1MgWpoeuD/8BoosXevW7yDAMClmMKBiVNFDMWRLfLSJUEL4+
/g/BhbYv39+1XbljFtq+lyWML89VGJyQeHekwfY4TznINeWBlq2hqw8hgK4uU/iuK9mmmdUETpYI
lKJeZugT5yb+94euH00rLsgpWZ9lG2aIMvFslzKmA3tFdeG98MZbAIwuLovzbvRLITNJoXecuKxe
znYNSQ5/DKShdd0PKM5ndeqebMzC+vaC7XBv9m2U6T2qrJOD55YmyoLOkBQnZGV23zSQ7k8caZ23
Zjtu7XSPAqiGPUbXvALjZumrnvAUrmKVcZb96bPm97JV369bqq51JXrgJPC8rXOaN+EjH9cnOzHP
Ub+ZtmCddSpAnoPWlWlLMXix3IWNs5+af64PXNOySnvhKDrV21BUSGw+7TzPOUJb32A2mjlRWS9y
CwbUHoHZONl0dJj1GDggtg4S2UzXx67rQMGsyIK17nyMneH+rsysqHHFS9Wx/W3Nq7ilzOIIlLOk
lvkutyskPNj7uiwM06Ob+ctfvcPsbNHWnSaZJaG7PS1DdspMrFldy5fv71q+FIsfJIUvYz3cvgx2
JLjpUh4yuApIw2bqvXqws8QX955/pjcVNES7Cjqh6dEEHrLeksKdzr4fRvlS31W1SRTp4zcLtK/g
Myz9jDUT2m95XH4OoVRHYvczmHDZ83Ssj43ByXy44aIbBacFYwj0K3QDub+kW/sTlVYVTfN4Akdq
X+LW4bppfvyiBNFgZde1ynYasxbY6sgUEzlHeRCeM/vFyx64g3cYO9uJxTnjLc4z1V/TWJXKaFl9
q8iEP8Oq8jzuNgeqN6kBChogq6SWZYQ0posLjbeRgh+X/+DQLAtNgqe6cSswhv5PYfcXNwRv8Qkp
ar8nTj9dXwbduBUISwbCiitHWC0H9bGw46CsvjLH9FShG7mC45VmRVHOG8AmUX0HKb4+57vbRq7g
mAwkr2iGka/141hFcnnyb3T7qn5Rl6ZtNbEWkzKmn3yrf5ScP4tpMZi+BmJqHdpyaJZstNbmrRsO
Lvvqb6dm7lE29HNlmeoSaeIdlbICSUsunTElD5y5ceEcKoIqxFDUcr5dn3zNL6hcFNrOXSpm+Gd4
is95Mz6iHvuuWfsl4lt9l7f8eL0fjXmqxBSrGus067DI8+YcGa13Y9U82e4tCUVBqNagXWey8RbQ
TRq8XkTcd6Lcts+Z591lXX7I85s4HuhHwW8all6xtow8SAssodlu5qijv26bIQXALtmyKfXwD9VM
n2jw2w+X7+54U0UDjFzBb1HS3gITDLFV45ADEkCqyGmIt/dLut4WAqksFYdwHJKsLksWUjyzrT+k
uXMEtfHzbfOjbMuyRN31YYTv9KbXfHrOHIhUmPRjddapbMm95felrOEnwq3MIm/710LVVhQYcwyb
igbFarnZdpHUC4qpeQNPkcjndoFOGH8JUtPqalCsclOcANtu52B15Sbjco5qeY/ak3vUgJFGYqGu
D+UAPOfFVOR5hbBFendd150JZye+Dqc+DX9aKLt3fZl13Vy+vwsYkd2+SHvOcUINc+9Qk/ppgAeM
yjmbY9T89p+8eTMclC62/9eLP2oFKGh2eD1PQWCRh3Dxwbatn8fRJBWqMSiVlwI3UaZbWCImKsAW
muvci3E/sOzsNDR5VN3oFUTjGWxefSKwI5fDfblxKODL3fU10DWt7Mi1VQG+CyZGDuEBdM8fTdo+
X29at7wKigMKO4UwD3mo1x5KHvadEPmvhUMaOJ0eZ2qqT32JPT9aWgXQIKKQbQwpeWhKSG10dRuR
hn7F3cGOdNPnBQlFW+H8IG42GRCumzIl2iZOU9Fq3sjDvLxsw/Z5taef12dM07LKS+G8G7wwdMmD
DV5hOm9PW9odrjetWQyVf+JYWV9VbCUPYm7PtFi+V82axnNVWXubTZ+kbZvCGA0eVB4Knxu6lanV
vLH60a2OJV8j7DwGl3HxQB8stqpgFPAgdTeCuaeS75EEba/fYVGRGNcY7J2Nvt42W8oGXZXI0Ozk
Qh6msTxU2WEJPo8MrBrndzvvr3eh2Sfciw28c35ZjXp83TaSB4jzf6k2dgYf/clrf05BY+DP66xJ
gTaYIyRDSUfysAx4l4fYHxPcYE26wSvQZv7SI/FGkgdSWDhnfoVMQzSKQ2+qHKlrX8F0sxQ0tF0P
7rrFwvbwqg8OONqyMhyYdVOjQLgO7a33Bp88lNDz9Fh3RwNTwu3H8pFBqDJSmhFaKqmcYKJeKXYV
dJN228TKaK3Jt6GEwN3C4AMp8SD5jsPQfqScR0M5zvezNVq7adysIxiIN5FYMBxlLweRdesqB8Nh
hcV32KOW/dZRk5yMBo8qiYWlC1KVYcoPxeTuWm/buxl7qWd2j6v5g1XNh2Ez7bMam1CVj1DJ3HGa
HJgcM4fEwm0HcPanar+4Thj5offjOi41jlIVQWq5z3wpL7isnwk7eXMJsUAnWuzzykysCo2LVBWQ
Ror1yCW82DBOry7xYtxv/JhSZtigdDOlAN/rRMXKC3psnCJHx7+n7hKXRXOoO3m4Pku6dVccQIq0
mXVdsJ2MlQhia7IOLIABFyLq5zCGdP03wQdDX7rZUpwBCLl1L1cEWAun3+rMPbCQgqZgSl/XzZbi
C/KOkH6BpszDQs4zZbG9Plv9MfdN6i8aX6NSW6wwHVxQSglyZ0KJ18L6h+hMF/S6C0aV1OLMc+25
fofB97I4F53V77qsR7pzm3c//NVF2QpEw3G2zePZYfWfsBJh5A5reCS4MzRsyro/VOJ4L2yWIVzg
BNaMP2ZZEHc0OF63Mw0aVbUkiRd5xERo2vXJV9cOq6hbUfMBZbgGK/0mXWLd+A/Kjg8WTDqSCZAk
a4ozp/0kjHrFuum5fH+30zfO1szjgH8g3KPnPi34ibg1opbrU6RrXkH71NtLZmdw8CJsSbSEq7Uv
Mu/GRziVAjNYNRFtCV8ysyF2y/5UcLljafMaDuTf6z+gW2MF39IOKaqazrj34sufiopz3hf3rJn/
6XEYdBuxu97Nx6mwQahyYdxtyEuJveNBlvXR7taIgY26FN0pnSo/7gr7tbP+oSlE+zJc8l3vVOO7
VH5MuRYoIJGiT9/OvV3Zdi/9JotHukBc7HoPGvel0mSmOZiW9XKAa7xF7IhgdwHyVUnLvWPRFYZQ
UteJgvClmAYXoklYIhKcehf13izQEeLWVG1PN02Xft9BRBbe2A7b1rwNza+wPfWoRNjzr9cnSIMP
lSqTpXKbiqAkDwHESU9dS4pjVqUG/6Rr/PL93cBTKluxlDW2WrmUL5tPqzjINtMTvq51BdoQoyuD
cMUua1d5iFSLNATRgRkThHTNK5t4M9F2KseKPHhueOape87zP7fNuQJp0gR4UZ9x9KcZwrXhazFV
/1xvWWeJym49hQIC4D4sZSVexKzTas+xLc+lSe5Mc5ug6iJJx54aOafpgwNBDJeQcz06se3Iw+wk
zN5eit5/LaabhIuDUNVHAge7G1eG3ooOIWZ6nMMw9kG0qu+uz5YGV6pGEgeFiLXOlj6sjvs8ja9l
6ycZu22RVZWkph1rlMXMsDeX8sfUy18ptCRuG/flf97BKkgHZ8t9YBZ+Z++1ztn26O/NGb9fb15j
RJaC2pn13O8KgRifidfVcncrwvyYj/YX2283wz9otjWVJCbtYkLeHdBVZihE1WTkSKvqp1MGfcwb
7771TSkQGhirTDGnnsZOlNg/qYQq4iK4fMpz+8azikoW610HCQQFPJzlQ7RtC3N+hCjTH+ba6e76
amjOEmqFXg+zMXsdQwU8N/0/zq6kSU5eCf4iIgRILFegF3r2zR77QtifbbEjQKy//mX7NE9uNRFz
mog5oNZSpVJVVub9mI97Jpwn6Tm3PnO/sfkooSJ0faTL5uCpoDE0jjI+Uh/m4Gb+LgWKI0A223tw
HLzyPjfEeZIfTi468dGkWC/Jbcmbvb/8IUN7D8rV/fWvXz5TIDb7/6+XM7oHZJ/hMW83Nwt/z6sl
i8Rq3EAWLUDD9hawS1PoR9PA/w8E7TTqzEBB3VI6Rf38ozJvWuKFqN/iYgbHQPOtWL6k05OfbNVv
tUMqNp+XfV4I16S3a2d/91Yr4uKl6UnIO4gbgDHTATBaoLmhXb8sdbHxVNYtqOIJfKed2wZEObcU
REUM/YZ5O+/qrtj1zp0/uBvbdvmEe6r+nqCohibrhFEkjSbruzcvOySnIwZ2J8Dww7aeN2xJNx/r
//etIdlqlri/bleSVmgn+loIpM+AQQs6f7216LJhSZpgGi/u/x+IQYt38gxrvJU0D/J6hHzu8yhv
quYNwNtQNkj6Gj/r5Nf1c3/ZYXuq8t4ERbzSNOEioIU9BDNrb4y6vE+d4aHIt5iYNGOokLS6ov5S
2BR38dR8WbMsXmczFu7ys12MjXOg8T8qNK1H4yxlPa419BMcSvd5zNC73vfH64t0PrP/5sY9lXwp
dWWSL3UDP9r/B3TdYfXnT/7u85J9cGrUdGrYhEhuu6mOS/+UedU9mMM+5zJVpiXPLNG8lNbJLU3k
vjKLuCj27eeUXaDErFi4xbq6NVC3RKbK+E6F+8P9XE3RU0FphSSggbPg6hlbnkDVEFoZeb6+lbqD
opixlVqGBWRhcjujAWi35P1TBTKTqLDd+PoAmiy1pyLTRJENHbQCjFvh02xdjqPtg5AjmL3BmN/y
LhvNPkqXyiBHWpCl+OkAJ2KW+2wpnep+8P2hiqpRGJyEHl5ASRqUIl3Llxylnr7bgHroVkGJ9QmI
O4aGl8mttPqgJkih03JvLFt1vMuhvqeC2WxBsl5mHsPDUEacB3jURpPbP9Re5MhHqx7R8FBt3DOa
G0BFsa28S9AyYIEYLe/vzjl4tLj/ahwHuUwaNlP2yrPPpRw8FdXWTkNFuwn1t0nmp3Y9MbncFMlG
dvxv4u2Ck1FJmRLBkOQtHCya6QTmeMpzEbiInkzHDXLjoUzQgWVGDXeCZnmT7g+wFgfrCN7XfjoW
FY6waPGs4kFJutCtjz4VQeE5O78s9vY8hMybvzZTdbh+yjW3oSrz19NmtrLCZ7eFSQNnjjLpgW31
z1z/gdDKxo2rO0WKf/GmZTXtmdDbZvoOXdLjStedV9lhaqx4+t4v1puf9bvr8/mbqrq0+kpCYK0a
h3jEZrdyqMNBysCpl0BO5n3tvcEvp6mzy3tAP+1S7izDgYAP1JBbUK+1Tz04R4spiWfz2FOo+3n+
Dct/Xv9dmjS0p4LvSpe5bKktdgv138jrfw4piLyLJxMxzjiVR4n/lrk8WiWocuY8yLz8v42Rz77g
0ooocchqElbaFrqo0eZ2KKkRdr4VuNa8y62d57hRTUQdzHS4qRFGXh9Td6oUt5SDX8GeBoPeCnJr
jeRQ2FPoZ2HHabTOzcaVqxlEBesldEomUyzgW0/8LsgqnsX2RGk8G10WAJnGDn5rdhvcIbrbQIXs
oZaGiv00JpjPANnKLmpEFoA+KQDSbi+H6TQhnkibLqoZ2w/ucz13913jHara2ZivxtersD4HjCV+
YdnJ7bjgtd9CGcFI8Nyc/d/XN033fSWEmUU9imQd4BXTO78+iua+pF8/9+nzkB+iI1kJKOr1JT5d
HS3za9eAw2fjV2uuDRXKN02eKet6QrZrnG7NJokLj0ScjHtLOF9N2keTY25Ej7oFUlyLC30Xnnmi
+e6X+w4OAn4i2dI5101DCWfmdR0HrwbQeuVeMFYo4ExPrfV7ivw5tq2X69ugccSO4gmYhTabxZqB
5i5/V5kF0qyjZ/1X0qOXjwEKXkm2pSenWyrFAXBWMiOxWY2RprCX065sxX7iw0bYo3tbqRA/OrTc
bIRbf587tObdmn4fkPTLkr6Z1WOa/mJz5GxJ/mh2RlUnLLgcXKOELyuM7oZZAQN//VIP72J8I0Vo
13QDcKEb5+zmPtgINQ0vmRyX3ppTE6HsYqffhEP2kr3b/GGoNms8mkOg4vyEOUBeqF/obdu5YdfM
h0J+ac+kiOyee3XopM0jT/PAbVlgmD/zco3w9ka/rBt16Uu3CGQ3mtBO3XCsig3D0jzLVHyg15gu
pcU6nsgErh+wixaPtgQI6/qp131dCT+44YK/1SfyZCNxlicDIGPpxp7pPq14BCCgp7xzTHkCVvzk
V27s0q3QW2NBKlkVejfROT7Vw6lwCnlT27LfteaCCNEt/1xfl7NfvxAXMMUbIEWZjk2XDad1Ersm
GZ/yGpHo0uU3Fa/fr4+huaNVUUMgkjhKS2t3cnqnCethfLXG8cvqTY9kbHG2jQ3PpjEeFRboVaw1
B4t0J88h4ZrwnWiSh9IedotfBXxs0Ia8hTTVTEmFCXqYz5KvGKo1i3sH2EpQs+MpnkM9HO2Rhetu
YX81J0BFCSI0T7smXbqTgHce6gPoDwCTer2+MZrNV1GCNLMh1+gxcao9kgVgro26cvnmVVXoe/nu
+hi6lTpP7INHM0xnlLO06alo0F5o9um+tkVsL/1Tx4o/o7Fs3Aa6uSgGPgrLnJLZ7k8GoVawUnEj
z0xoRUrCqd9qVtKdMMXUUyCMeVaS5rTy59R69Ic+EP1zV53MKebtxjHWzUSJAoppMhNStdapWmMJ
9fLlp5B7S26UqHVvEJXQqrMyfy371ToZN+P+rNE5HpfHPoIcYigOW42IumOrXP3CAS1Fwab6VLdP
dX9jCez24/UDpVkeFTe4DMRZJR3qU1p/W92TjfpmK8O0efvc589b/+G8srZcKZnBkJLz54bEoHND
Jn0O6nWL21BzhlQoIHI0Bk1bhvUfb4A3G7w5yNIoMX6ZxVfGtoTyLkuxupDn/v95GFyUFtRGrJPo
k4PdHpz2vS2/rjQuyWsxv9TreyJfS+PZ8h5cutXUodl2FRRo93wRfYnFG/320ahe7bp4I00bXt8a
zUWrwgHtwi6J3wgLyZSH1QnYtBEbaFyUrVj1JC05NcNYg7Ue/NN+XBnQELJFaAloMDxf/+26U6sY
dc4rMrmQFDz14xuzf6CivXf6ULD68LnvK/d4WlfLNBJYxZx9r8ShNcoQJS+ypVer21jFnk1mFdSf
EhNZskNi7vmyd7z9p365ivtLUwElecOvTiNHX2mbZjdoLH735jTyyPq5EE2F/xl0MeRYZNapSO9A
UlvRDWehOZEqoVVb1klGJo7znsp49sY7Ixk2DqVmxVVEn+tBEHdci+ZkiFen/T6b3/JsC+usuwNU
Vit7LLOmS7h1stsFdEdxaUNhERjY7nsmy1iMP43+fvrVjslxAZ/W9X3W+D1LuaD91pMt5LTMU+n8
LNKvtpdFLHudIaE9dkEFxbPPDaMYM0v9ZmgN3zyRFVQM7iFJvyQgBvB6AcXr9ijSzxFieCrijxlz
3k4ezpQUr2X7AuqiqdiQcNY4C1UIMXe9PqEQ3T1RiJIM/Gk0nDzw+z1wWdcXSXe4FHOe3U66hs9q
EHmgfOGzPigMvqerePrU91U4HyvcfirNxjqZzhsiMc9E3WOJPvdt5YJO+iKhMx6pp5wuj04xIwPT
vgMXufF5zWWgkl1BSqHpptSpT5M77QQQzkZeBYWPVLzsfnQd+EOuT0PjOlTmq2qY1oHmbn0SaXKT
WcmrM2/lCDXHR0Xydalb2p7JqlOJ2sMIUmaWmbskeyu8b9d/u+b4/E2PfoiRqMe8sqxzhDAydkAz
nckYerkbC6PxE6oSYm+MfQIuxRq/HvAFIaGaUbcvFdqKLNIcRU1eZF1s3D2aNMhf//hhIiiDks7j
Z2eB+oBIv+UE1KV0J+h928ayD3i5Fbvolky5n/0hW7PufIFWNfQVeJA6L8TZsDbdUVKsGZTrAAaZ
8ESpcyjrR9/YogbTHCQV5Eelj6ZfimuC1Xeiv7fJ0bKPTG54OV02XUX1EQPts4mZWqcpHKM1KqM8
Ym6ABnL0kUdAYoT1nVFv7LQuHlYhfnm6JmOaYS7OnffEj/3B2CXH/t0J6L47+FFzvG4amhOlgv3A
01bwZcacyCk7mkd+YAcrIsct0huNcaiKiFmz9KL08PmivjHTe5LmB+buWzON+tIP2uH39Vnohjmf
tA92QdsUD+gEdjEZbUBInKS/uXtrZvE0HhZ7KwzRuFoV+VcV0pGc4JqbHLlf7L058KCrfgOLGbRb
eb/LdkfUOmzedMRqc0afIW0ip1s3CwGeuL5Iuk+f//9hkUZRDpOdl/S5WI9mC6mAeNyqal02PGgR
/v+n6ZBQIJnz7OTX5MayrZA3PA1QvUO2Jrr+63VDKHFSghqA6aHse6r6/OCVsonyitsRWkW6sLJA
E/e5YZR3j+kONdL0PDvN+fM6mPus2nsgRp/Ij+vfv+z7iMo3shi+k6VlkZ1kDZoCq+sIOi/YtJFr
+Hsb/5seJSrXCMtNt4B6ahcjVRVlz2DWCY1dW4dZOItwDc2wiabjtGy6D82ZUsuZAtTN5sLzPmZp
3kxNkHRlkZeBpAKJtMDorbHYsj7Nyqm1TNItOGA5zti4WIfMhizIptrmZSdI1CJl6hcg3uzQBJPH
GTxtBidI99tOUHNxEJVzhDhD04h0SE+dHfJjvU8jfgdOAeNt3Hl7ejSiPIQ48/UDdtlJEVUep+3G
FVuCE9CjsbY1jyvjO140QVruKrPbeLRoQJ1ELWC2RQeZ+GluY6fw9gvoIEn77NRsB5mykPtFWJjd
zgJtYJrb8TpsoW10p03xAaTv1rHv6BRPKMwR4dyjBzYaky19O42LUeVzXNmZ1O+wdOZyX0zfEv+3
uXxr8o2oR7cxSkTV25XFpz6dYzL+aP0vI0sidubJu+P9FpmRbn2UwKr0+qap2maKc9EfaN8eeEN2
k72165rP/1O/TNGJxl0xxX5n7dwkjyGiGZwbgq+fXI2BqzVL0SZCGo3gp95EmdrzDn1bbCQndJ8+
78mHqy+ZXCg5iI6fWOJaJ28aZJAXixVd/+GanVWLkwmiWdHixjsR8rpAS5fHvgQtqjTB25tuWdzl
EIeo5UYI2o1u0iDMd757B3c//ehDvjPC5ZfxfYqcfRbVYRcUkR/ZW3fJ+WBeuEvYeTE/LJrdF4AC
O7SNbbYE83jfz5DlROq1Hds4XX+K+bvvRYODq2XZysfq9kkxcNAPdVXf9DgCU3NYzekRZFCH65uk
+7Ryseddn9Ma5/fUuT/lNHxJV/fl+pd1ZqEYdlogY5wP+NFT9mT73snmr269pTeg23bFpAc8L41G
rvw0kwUi30Y7v1XSKf/LSek8uVXBuh20RrmE/KdhbWH2NY5QLUwma0pArDzwUwkuoto9uD2Afc1v
O90wR43BqNXItRBVu3gtPxnWLU++ELoAbgHJZSC65Fa+QjfG+f8fTq/FJbHQNTnEje0nAyDz0oCC
BVq0Q0+6ZrNjE4VoY7/mW6BEzaKp7S5djZbNJM+M2EkZeg7WLOC8uRGNey9KuXG5Xzxqzj/syF7h
oU3QM5PY99I/dVbcJpz/Z3TFhslfXDN8/nwIP6yZIfvClfY4xwO6Cu6FZy3ooZ2LfT/bxQH6WW5U
0nJLTebiXFyiFnPTZQWHvTuNcVGnwSLeStTxub+R8dFYOz0P+mEmCIJo4hLbiNu1OjFzPFrrp+q2
ROV3acZlbiBZRp+HNV6yL9nkhH0dLLjNP+VNVNUhk1RF5tDEiJs52WfrE7YjhLzOZw4QFl3xgp2X
MKDBDCO221coJoWQCe82+QI0FqBWaoUYocMxz2Psg9C/rrzAth746AfF+utza6M4w7I1KSjI5Rgb
3p1v3w42ssze5/ZVLdN6BZiEXVDrxEneB116k0zvtPlG2OH6T9ccSJWuJSkbq2UJ1qaR/oPj01u/
Gzb2VPdpxdPJzkicHjxicdcYT2iLDu3J2fjVGsgaUauynb14lusm9rOoeIjYZhixJCzOaju0x7e2
3VG2Qs4y2xhPc4LUeuwgoa5QpNgElzxaxm8bqFU3+2Vvku/rlur8/w9uweYJ2marvI39OQmmdJeg
jnR9fzXeTK3J8nGqna5ajLiynpquDewfZEvpSfejFZs13CVxbAefnllxoEnTB9YCxaTrv1v3cSV4
6XJfTBYjRgxO/5CY676usg2L0oQuqsZQzmeWy8E04qx4ydKnRdyW9OAgKrad+2Url/y3HHchSlXL
sRnlZd4VTMSk5+iaDMRoM2/H+qL3X9Heylwv4Gnf5M/MFHP5tLSN0b3z0SmrL2uHyu3TDOHuZAgq
P6NZEkKkMDMf1mxi1ss49z36R3wbUS8NKLpmcKnbo+dY+X2ep5A+6P2G82cD8swiYt5QJhExAN/d
N3a3irfrO/S3kvPPDHErK/bdGQ1Q4l5TI6uZhvP8ZXHFs8zq3VT9EITtCKBPIxiZfAG1inn0Y2s2
oqTtdujkkoELzTqva59nZu02fs/FdwF+z9l4PxjR4HILFI+G/XyG41S7dI/nP79t4iZajnJLyvbi
4cEgygVej01F6eLLuEelw5sjt14jC2qUbn2g8gaVlY131UW7xTiKR/DbhjWcCBkDu7hvJfK63Xzy
862CzUWHhs8rD5q59vJ6zRsZg2L4aUEqN3fFfeL6UB9119frG6KbguIfzMzry5FjPxaoz4v83cbD
LNuICDXuQQUiLFC/ml0ujdjyX0b7YRLx9d98cV1cogIREhsMP7mH73LzrrPehp4ElfmcmlsCc7qU
mwpHIHKynIGcQ1knQYnMDiGHYpNuR9Z+l85/Sg8WP69gm0CjkuweCZTPzakLWNX/uj7DiwcYM1QO
cJea/WBweG3pPfh+XBhHkj46JVSmRojb5tH1US7uPUY579sHW6zT0WezgTjXn24G+WBXBzP/5NYr
R3eh0BhxxTrEvniCyP0naaTJPzgE0ji8RIc0YMfP6fi78GPRbNw4unBFBSI0jCdiaXGbeZ3vT3Fl
U/+1MUsiUHSHEE4kpde+2EW1kgD8WqkX9csA/Q4bDTnFxo6cV/6St1YuVCGnArRjhfU8+00ewQW7
dz4XW6SoF+0G/kSJgA0mV2p1oovdLjkYtn+w/GHPZBZlNH26fqQuTgBHShnCcXvpgT3JiAdcNyAt
3HX9sLv+6fON9c/auESFWVR4UWZ+bxkxJhFIMJP2VhqAbygdo9T4dX2My9clBlEescM4+35mFiJe
s/qwSIsFgi/vhtMc14LFbXPwHdSH21MxDtEy89/ZBPYxDg3QyQNPgM/9o4OCj9P3GxGWxkRVgEZT
dD1lDRxBMknn3l4AzixsPjygNbLbGEKzZSo2oyeW8F2jwhDcfITI0b3Ls/315dT9+vP/PziYllB0
XJj4NIhO3qeidQPwACxAaQxbAChN8eWvB/8wQjGAo89qkKhx0ioeiQzb9lmO5dFK6KGVKK4Xr5Oz
9brWeQgVrQGiyTxlc27g7W53AYjUvxPixbJhJ+mzk/AYkFf8mNUpmi4+h4knKmrDMVPoDYoRFiVo
drCr0Q5NL/OPc+FuNchobpu/dZoPi9ikUyHI4A9x4XoHb1yDOj34Tf8C+ZoQVNwg0v19/TxcdECw
LsU7dL5jVqZdGrFpZ0Ey7QzrYSV3fCu7ovEQKoIjtw1/As0l4gKnChkNoflg+o85fyWfEt50sbn/
f6Cply+lMeAA2KbcldYS9M4WqaFmE1TIhu+g88FbMzzUKhT3upeuv6fNa24fLHrszc/xMBMVsWGJ
pMy9AkuUyJrfunioBClJul1Rl3LjGa4xehW10dC29lxyNhJvQsTUgIzeCmtjq9FW465UmibUQmeZ
+RxBZZOFpWmgT+uzSVglaGlGd+SOTBG01NbOGKZj37yO5gPdVKH6e1dduMNUVibh0ppPJcd788kN
1miUYbbzd1nY3C5RFQ2RHVZRfciBBuLRFvZBt2BKTDG3ZdIxKBPGuWkFo+OESe1tBOKX5+P4Kj1K
ajR89YGZerbnr2AAhBxKVJUvXr/Puxfb4W9ZZwayZz+HZjgW+e3i3VGwfvf2d9PZr8v70jnvSIl+
ve5dLk4UP0YxTiK8zgYSs4sdMeKa9Bf2NOazuREeXjzW+PrZ6XxwksbAhOWMWQeaziUAHvBmqexo
SsVnrAafP7vMD58nYGXLzZp3sT0YkSvEIS3Tw5DRz9zE+LxyExdjudgIbdp4nZBwLtw5XLwSLbfw
ktcXX7c850358Pszs4LWEzXamAt7nyVtNKTZSVQk+tznFdMckkySFEXMuB3ko28uFNQinR0Js9vy
v7rTozyER+Y5+ZzObpwSp7mTS0YDg3C5gcnXLY9ihCQ1wUmQzTKmJromX5vlPrF+Xl+ai5cqtla5
VGdSsNooJ/LM20eUDoOR3czfu/5TsAnnH3Uvu5uBkaCTjF3n2SQ/+/5OtG+f+uUq/4kNxH9aGAN5
bqynannPs6/mtHPGreykZs1VzpNhdEFElq0OUp+tjQyf0ZzMTrKo6+wtSsLLQEusjmK2mTsOuEkx
hbR7R0dENoj3JB92VSZ/JyRFrrWIcshCOcV0w9M0TrM89Nat9JPmyKpMJmZde3DuCSAnOKjhwJwh
EJ6zRfd2MSDB1BSLbhOL5p41OrgN8+94zAeJUYSTA7Inx4F4K529JvLHkm+Qh+l2S7VwannlsDZO
PBXmYQKiyeb9TdVuiRP8xYP/c/ViOop9d81YG7lc5PM0fSddFo0jmkGQ38zbyKLlqV1upJxAlQts
6V4mLMjWvWOt4bCViNeYqYrda8t5SMAi2sVTI0GPk7AmB0eadPP04JY121tpu0mbp1lLtZNaLkyy
bKrPr9ghAqouqochTMGPfd1uz1fehaVkijMD0arfJwYqOa4sadA5+euQZxL0XGmHkmnHn1aOpPfG
81S3bop7M0aHE0/69UuZ5HcuiORjpP6mHZX1HUmt7Mv1KWlWTIUiwomugFj1LJ77cjeaeTDjGuPL
1jNes2Iq/HAh7trn/sTizhm9feUWX1xjLneJm7p4RqTsaWpEtxFJaOxWxSMSc7KITD0WgzjxtXZB
YWXNN6OffUun5diV/i2x7Q1Qu8YBqdDEWqy0ZZDVi8d6dL5ysJfKgGYj//25TTlv1oeYIvHaCaIU
gIpJADa9sXyYeb2HT9qIXnV7rji4xpj6KffrIh5lu2/9fNdN+WHttrRcdJ9XHRrJMmTwyyK2ZHMw
Vvd2FGso5ZZqom7tVX9GR6QfEyFi2jEeMu6AprL75NWp0qZkEhrm/tqKeOA0zLsdY+CkZL+ub6vu
lysWXYH/vHaWwokt3n0f0g5kvpCKiT71cRVmKJJlOqNxAfAF7Ck1vf2U8w23p7vsVYyhYcJ6mEUl
euC/pWSfArxomf7OLouwmrrdiJre1L+KjmE7OkhGrLva2SpuX849Qbnk7Fo+GANhebO63JbPDO1x
45iellQGTd+HPWi8ytfRObf9zdGa/Hd9ITXHV8Ulzgs3kmxwWCyc4X4wKcTm2QN1tvRELybuMB3F
tiveUzQ4p068oL9932UGOK4ptUCFUpZH8O3LgNm0DZMGWscZM8kGIYBu2POZ/LCKrrEypAVxdVkj
pGhocoI4zqtrgb0WNGmRP80/LdE9LP2WPo3mrDPFCfQlMfLahjP260FGIGV2rINhrsO04cM0zl5l
G3Gaaj5z2eNi6XO0EJU2dDXRtQf575Cu4563yy01hufrR0IzGRXZN7ugdpRV08dL+wd57yjNt0Cw
ui8rT/e68asEtNsiBrFVFUxN9pXJcsNsNUukkorUIHPuE7R7vIgCf95EYbT+HqvGFheCxFKkaNok
ZyfECsOcw3Qgc/94fcE0sYuKUmtsbtLBRlQBfpajKNdjuYCYvh3Qgdd9LmxWsWqE50gU2AOLZX4W
0TNcEpW2k+IuW6rPZT5U0Jo703kBH3f6MvHWCKQzNg/rkP/CcZg/OYJiJabXDwwkm+nL4HHEqcA8
LkGbvF3fBI0jU1FreWulIxL3fcwJxEOzobYgoAu2tMmtRHR9iL+Z8gsRsQpeQy5eCt+sgW2aadRN
804gB2baANrMvRdJxz66vtwPsx9Sd4pSUWxYpG5uylVqFTNIucuRxWW9sMjnVnnbzrOJCLauN2I8
TeiqQtsa8JNyXDUsrrPuyU6WMjC76tZEEbTg082KPoqNNTz/5gtrqILc0Ivf2FBfo3FrNI9oyIO6
67Andf6We/xAjSWw1xbZwuI56be4MDRuR2UnMRtw0EFVEds25P8J200jss7p7vqEdAt3dgofrprR
5ms+VCnMBrSJVvLbLMDc+7uWYyDFFvOMxsGokDc2QRoatNEMhHnlf4O33Ptrejf7Y+BlW0ka3TTO
a/f/0zDWImtYDHTy0eflrnHL3eybN+UImt9+q2VV46VVCBy49h2wFbQ4yaW7X85Uj2lDo8rLjjky
cWuKdrd8KxdwcSxGVY5fB615a9HPA0oI90b5kHdGWFuAIWV1YNMXSvqNy/lisIFxlFstr/phcC3A
kHKQJpiPlovy6q/W+136IhDTt8r6VG8NBlJjQ49LBkXeJBa4cAIj6/m+cAwnQj58S8FQt2bKaXaz
uW/LFHPpMiTv+6Ay2rDMXgfzty8eBWQerxvN5TAXUzl7ug/HrWhxR/uTSGLLAI0P4NFoCOTLa18D
iWb/ac2vtImdaSPGvWg+GEw524D4gESrtZOYWGOQtRipoScwJQedtxW3686AcrUZfCZAleQD8vos
Go2HpPhC3S6wXBpS1KdbgAeXYgv3ppuP8iZEkedcDF+B8BeeGSSOB2Smw7q9NSflTe5mxuH6Lukm
pSSAFs79emqLIc6QJSlpGjAvQ+Ud5T6Zo6PkxZyqMFt/Xh/sMn8Ldkm55ArHXRfSLk08lRE92VG+
p4/2nf+d7BlIvLYidc2c1AxQlhe8HBdXxl7xx7S+EPdRLIjY7Sq0+bsxwYC3lBh1IyluoW3AXoQ2
UhmP6VtGm2DsuiAffsuhCiyvCFJEqlC42Fi8i7cqVP8U17DYLSMiwVYN8scKu03QWt1TL2yW7hup
RygzjgF1+rtyXT5z72FExVPMmZ/i2sOIfdYF3lhBJKkPcsA8h2mMSr6Fmb7crYxxFE/Rggcg7UFp
DnRkuO5TKwCWNujDJJYn66UZQp4FxkEeDORaNxbz/OV/IhSMqLgLiy3lkmUmDiKHYNIXVu9oFV/f
p4u3LD6tuAmQv7fWSlE0d9mXiqb7soyydEIWci/n9+tD6H694hyGBkkDzwMYxyL+MfGzQ37+m23V
z3QzUHxCV/fg2YF0aQwprmCRgPpkYVq+E28Etfvr9SnobgdHcQUNlNXQU4AeDmY8zfMLtGWDovxF
s8chG/cNvQVOq2zI1l2kWTE1l4StBlCZAGyIMkiQiC9LcUjdKjbBYIes0nMNUXS2diGtut0wl0fw
xJz6JNs7ZhYKbyuMPB+uC4dOTTqlvrc6EgxqMTGQ4bOrG75sdTXq5qf4hrlux8Y8g8tKi/eBOby3
Tvuzb7dY+XSfVxzBWZu+kDQRcSWnPTfBdzL9mDIjun4WdF8///9DoODyYZU95HLjPDms43+9H9fe
n+uf1hxltXd1rmdROCYaSTorBcTkMWne2pIEon7JtnjgdEMo9l5QtJJIkMGiQnMLuQy3fKfdA0lv
ra2G8cvJSkbVGlDC8mV0oZUR14t5b/nQIsxD233y6Q1PHlCLDkH7FPTFvUtOjnEyNtvstQMrjsDs
IW0GOUIUusJpZ0bZTsgAmgRBEpBIHvob9zNJA0xQ8QUyM1xrypL0BI3kXW2Ca9dl+55tlT/Pp/SC
3anJrsJqwUnX5fw00AxACSqipWkjPiA/lTtbSHNNVK32strEbHNupfxE2z0Dd5XpnGRrQY7ilkCa
F52t1w+0bi6KodOmmxlxEQ0SxBhjfeelNzW/K+eNFIHGRalprtVhqEILyU8WipnZXD2Zov/cJqvp
raYvab/aIz8l1DlCsCZwhRUgE7773MKcZ/TBidDK6CYbqK9TOX7N8x95C7MQN+4W5bBuYRQrN12r
953Z5KdxICcvcYL5f5xdSW/cOLf9RQIkkRq4lVSzh6TsJJ3eCEkn0UxKouZf/0418AB/bLMIeGkv
xOJwLy/JM4zFx9KfeqvlNna2WFOGlUPEk9tmERnbc9DMhhWjyU/qhRabsjAXJRamO1afad/XeKru
tmiwUNPlztYeZ8CtDNgYXRAogewID9JbUH4+3WiCIYCzpcguM0sP6dDFRePvAv4hFSMPHvD/O9/r
toqCw0TjtPrkMACU0XAZr91kWE7v4+HwfaW0Jw6M+LyedCfwRD5tSbWzYxo7Eba+q0yc+CbzZe+z
uErax/Jwfwlr9kH1Dst3J7d2iDsDGUWeHLc+1hk7BLkRY3IrD9/JgyqJE8T3ym1tIMe8Dsy36wSj
gXbOoQD+hzv4a9i11XPpXeEnGs3QYssnb1eXXUyG9UQ3+9ivNi702l2+stiCapQr2MO6VbgS+ZMF
y1+uK+IslRCYAUAh7/Hk3h/S0U1W6NF19s+gJUe/zBOrohe+0MeMFklny906TIkz2TjNPKTS9Eiv
O2iqt2nQOW+zcvx39mBBkGTnImaP8gF6y7s0NsExdfOlpJy5s2Z3wV09tPFeAjFEDfBJ2T8fWwtK
vukWWyydT+YTnyHlgWuFoaqSOTP9dM02QpQThF/aDqUMS21e7aQluzkFuKD7i60/7v98TbokSuVg
rVnDB5jcnGrqHvO0eCC5MESmJp+pdFJ4PlVNjnrhlEM6aR72KfbWIvgp2FFuH9KY8uA7/7/JxfUk
k1XnzadpYonf16fZY4Yg14y8yqQj5djWBOYIp5R/8pp9FfbRtuGtymh7pmvgNm5vNsJl7npSTBj6
cMx20Kx/pJvYz2OXSJQn0YemV2XVSQuvX5yhE6sfIKd3x4z7hu1K9/Nvwfbm5zdeiHsMSOmcxPbI
ht2QWlFJKRxl0g/+diVq4ajVdc2G35433qHPtl0uft4fFc3KdJWYXYkIF+rhy5PrR773LZB/WqC1
5PoQZB9dmUrgMryqVIEP7HIqH3J3twWGnVt3Hlcpc5Bz94oGsoknnv1wi1/AFR/oukQwZC2RG8CV
j4olybPAMM26s4VKL4NrOHfDDZvRkDh73ARCUuS5iMfETsodK5MxjZ1P96dFk6ZVthm1tw165aAB
BqG/51twpLYfwwzRUL5pUp3KM/MzK/ctL+xODZbSBNwI+Gz3f7hmPamMMVBI0raw2vpUwHI2XlLH
/yuwWvLECteLm5TxBOLsJtCmrhu3eHwTd450hcjGm2Lg4idNwb7AcMb0HngLgHcKD1XYlzve5oiw
aE4iHzrwa8M481uYc3vXsq7aiC6QHvGnjEVhXj/P3vo3X4YxqrrptQvxfvyx0VTifuQlHoxlCoZ3
/zNrznm/JLT8ex2OvmPCJ+jGUEkATQm95bAN8azh2fHA+6QxsZXef5b26L+FzpvpoV26zOWMT+cn
EAseyiRN0iM7zC830cD7A6TJvP82/aYJYQmry/1wODlsi3t/B6XwuMdlLA9NBDhtL5TzwdD2w5wX
TJzWs7N3ku4A4FP1MCfODpqIJvsuXSsqeYz7TehYQ4CxepiS4dQdvGv4bCd9XCSmi39NaKrsMaCN
58By8IaW9cV+kIeybRJ36SPWP1UmxxPNalJpZFMI+EruoRuoFyIP5zZiPNxozmkqd2ytNy+vQ6ym
8dw+4KrlQMrYufqf+HHakRj378/lWR77pH78EFrLoyqVrK8xJStw5id6uIkYVwdycHb9wXR00m0n
Kpesz8q6A1lZnLKv9QnGIcfq4L7UP1N0KNzjYsn0LqebFCXERSt9P3VTAZTWsZRPTmnIkbrvKvv6
XE6ywCFUnAr2BNCSbeLtaoLaVgrxjk/uNqQSejT+iJObONpT/c/EWDRC0Pt+3tDFghLUIc1YB9Qw
9F3E12JNhvB12b7b2WXLTUXP+y0QppTjfSb70h5xAdptjzTPI5+6EOT9DuZZWFmG66n3QwL6fP+7
/2V14OBVC9mvEv/UtYgWziLeLpFVh/tlsSPPhMbUnE2JquPiwSlvIYGH4AMl/TQeRNzE1lca4fkL
itumR1BtM8qG7raiq1YL6UOuu/TA99lugJ5VXH5FpbLP9swwbppsS1SFlraGXw+xEBHTft2RRBzW
+d+cTnbrsTWxc3SzcwubN3uTl68wV8+xeW8dvi5+W2AoBvkOFIUIvtluYwrv98OFqDoteCogWWnD
RhdkqUPqW7uw7x8qP4+bOjNU2u+Xo4Qpkb6CGmNXDbdO7eo8NIMVceEfmlkm96Px/URCmBLwa7bl
neNl06nuvUhmvwfoRN3/sm5slDjPyoEVY4U7lZT/coLHafyT9m3ETVa/miBXCahO2DAKZ4n+tLj9
McitBwpMagv519l+WTNw1+/3QteMEucQBNymLkcvnJnHKXlc6UuwfQf9BWw7wxTomrj9/81ihbhL
F8w9tL0pbeOOfC6a61LJaC6udvX5fi/e17XxiEoyrRzfInPlLie++Rdv8WM7++x4z7PF/u6ovROw
giqnLxN99adpB4XLyBE/NmIq5DSLTOWgLnkbjB2R+dn2eUJXJ97axVCF6j59+/+bwQPNWIZc4hwi
xIVPazTaJtFM3ZeVrdvyxLiGkDU756EloqGgdkwoN/EsdF9XwrpxqtKdRI5H87Hb2fVyLIMPGXVi
rtWQ9i0329p+Pi1pdqFe/8ndTDoyuqWqxLRoNwB0RdWdwIgGmJFFdM6PoFbi+Wpv+dmHXpWIitLb
5pD1abfMp9ZbPzHSfupdk9OoZthVYB4njE5W6nUnm30Fz88ZX+8HmCZLqzg8Kwy8zZ7wXQrGT3G0
3SQrDDhvDdyFqEzThXadm95SkAWW5y+7wfZMY/ItTGg0OYc0gq/OK44rh/F4vy+azVMF4rkBz5u+
wV3yWP3p7Od+3C3jn7lo45Edp/GDc3yboDdxa6+eDwwP7nNC8sqHHxn58bEfr0Rtn7VWUzUBbpJh
+bU2L6v3yS1+ZjdjKWu3mMwZddWSyimF9kw5ObC6OYWPdpzHOKH8BkI+ryN73+2BvQv297uj2URV
7ijLp5otXracPHmmDh7JZmyh4YptwrC6dA0oEb35rPbrAJeQmQs8Wgj/ClywAYomDd/XBIYKrpvs
Kg3TEvL1wWw90xD+UjAVh0st+XJ/gHTfV/bnavPGnrcDSFEdPcJX4szt7khK3xALus8re7NNR8j+
LLgMFBDhE6I6iinfTZu1+9ivv83KmyioRCVG6DLk59Q+8eB14wfWGAJB98tv/3/z6YADy9LWXX6u
4Wi9ySnGTlBBkcX6+rGfrgQwGGkZXVuszGqjCVmCh3JtIl44Hyt7VVhc5oz11Ne4X8YBt4XCt9//
lQYm6VvN8Z+olg1tWU0sdRG+cocbzB1k0gO4McH44tWOiiQFg+pj5aNKpwzWpZXjTRzDC3LIRTlJ
mQuQUH6xpdj51ESp0/ZHieLRzkD7oHhIT7/Yf5CH4vLFimmU1jFufvcZenR/0m8n6P/ezBIVFweh
/TBwKx9OikswxI6z5rtqsfod26bmuZ7yqyVD+5VCBD7ZwmExDKJm01aBcHgoYSNr6+JcBwx4fXIi
bXi43yFdIlfJlThFlH59c77Zntf4ZhOcJ/6p/Ip7ibjYm8gamrJJZVTKcZha7kzW6yaPrPmrGZ7D
EOJa4q+RmFAhmjyusipBAlw3vszWayZ/jvNjBiIYyDsQGzDFjCafqNC4eQ7XtHBqSIV57YOzhHED
79u1Npmo6D6v7tt0oW2ACD/1I93ZFsWRZNlBzmd3f541NY2KiXPYSJotxBIC4xvybedx+pw5XwPn
PM3faxN0RjcHSuEtHAbb3o4XZx5ACxyHhiW8mRJWUUUNy1XXDSXOLUgFQbMvXWD+lD7k3XMHtmyR
lUDcTnu7n+Kx/nx/vDTvexC8/N/towXutMpHa7nNx2MD9wjoPC/yj+e3URnasV9NEUzScuOdnS4Q
VUBcHWw0FD4kTebhYbO9F8guJ9l0u5PIoq19CcKXdIN5d/rbS7/CSuR6v5+aKVMpoqLKi7To0/Js
BduzW7hfSy6ruA67yGEmy3btWN4af7MVb6RzHVv024mEW4zbr2jMf+cr1BBFHrfVFs/ZD6/JknIz
8dU1waRi5+ygLot1nsvzRMvIt37X45fF+3Z/xDTJWOWElmHRbyRN6/NC+12aigS0w+Rjn1ZygDvW
bZGmQX2uy+8guD3iXev1/pd1A6KctqmVl8zr1+m05dbJsuE578n90poEH3SrSAl8HP3Kxlpr5zQV
8yiikHtQgl62Gdo8tp2WPIE7g2kz1HVFSQESqiiuDIbmvFjbboJxK8m3XZqbrmo0n1dxcnJjI8ye
YS/n1WPigxc5hg30TpmhgNB9XinXbXeZstGe6/PW50lFDs0kktre3Z9lzdJUAXGjJ2+WsPh4Ptvf
bZv9nTFqOAdoZljFwtX9LKdedg2sZ+a4JLtw8yIRfrEmQ77Vjcvt/29SBGeB9BqOBQq7t11XFg8N
/VOBNn5/YDRlm+oo7zqV4NyyACLast2csceWDkmdz5euqi5lLr83dpE4izAtIl17SiDnNUQeSIbb
RgrmgsjLc06LuGzWaKu+WXkR4SAVQ3Btf793uvyqotMW7g5h6ZEFupNFHkHGHokDat3iZYFcd+n5
RznkD1Dw+IH7K0Oq0vVQifhC8BYKL2jSoWlUljzqqjapmypmLEvk1AINGUa9Y3qj1i0/JehnSZ3c
2iznRAuxPNX1QpINtcaJVi6DT2P44/5IalahimOb+2BipYXDutW6+7QQF+aCXMFNRG9N9aJi2Tx4
MYK1hZqisJd4BLHXgY+GD9OXfvtipV83lhkODO9LfnlE1Ymfhmwq+EB7cN9qmKzCaGf6sQKXMFag
DeFiqO7jaUix+f7VWSSSw3msXtt1w6DWhlykmTEV8uYJThdCRXF2ob00d+HnlbOHYstPq1E7Qbfu
XSVp1DB8p2GNXjJOYYVEL0OdHUuo+Oa4i+otLwkJuit+Bd5iSCSag4yqG78MA3dYxXBOsmiMs38t
lohuW0I31KDCpEqsyeMqMK5Mc8h20Kk4Wx3u8artgNc1w/6jHTOlEgBkbQF+fSwgoiM80C0QouXo
NZHF+Pq1hY8jjmUs30m/qaKZsnA3Esdki6Nb/0rSSMUgi1SixJWASlN/D0uQRGAfDJcL7j+91VT+
6cZPyRbubE9BINBObf8jnKfZZCqnu2ZQoXE5b4Ay6SxcM3RknzrNbgjahAZrRMlTD4ZUWP2wiQ34
NgGHP42K9cEVhrJTM3YqbC7r+wH2pOiTP1WRm72M6dHiv4n/MDVDlHHD+tZErQqh6+F8tdjQej7P
5Uu5XpySx35xZcP3D+VXVXB94uMq4W1dnoG6jYfABxF8PJYzNaQ93Rgp+WDNRNPTRW6nbF5iQuD5
vb5SyXZ1Lw5D8diNJgiHZoGp2us1XvVLSZbybI88yspgV1qp4d5P99rx79p7UwnlfkDsubPxdI+z
C5vmL6QnZ1p5F5kXMDKEd1cpqoszBkc+WweLWTQii/Op6vhl3Up4sYAW2BqSuCbd/XtWffNbxlJu
W02y6pzbn7bgNRtfneaPyKPAMfGzdC0oKcGHMQNfrRXqsCsHsvAEReV4mzs48/TR0pkWhqZa+TcZ
vumHlL6zgUFbnse6fqqbFJT9PNxbHT1Ao+iV1DOyHm4QZhmc7i90TRypkLpOdDPUl9AgPD/ZeA6q
ChpfcWcE3Ou+f4uANx0ai2ZtmtwG6qw4yeLRbnDEWr85nmladCgVFUy3zf9//bGUcKfO5Kme5ijo
v9VtB3BYCUbon8B5DOs5mtjHHJI8osLsRsgt4XGS9CcPE7LmL7S2Its/TtWugmdTcHZwmbdC2hM7
/f1puiWGd65zVZRd6skCBmSsOvNc7LPyF8XhxvEMyU6TJFSIXbmxvADyvzrLuo7xOABjZ9Murpt+
5XwxL+vKtrZBXK7L76we9gF1nmv5q8l7Q+TrRkYpE5xKzpvT0+pMbR7x7eeGqJ9M5EDdx5Wgd6A5
GkIOoTqvpQ+Xkfl3Og47R3yMOUlUR9HWXUcLvpnDaU3npOybRND2MLeZYY98f15dFV0HnHe3uhxD
s7AtgozpV26hhL+/IHXfVuKaDVveD/1SncO8j+TYP1nMMTw4vz/orgqjIxUT27Sm1ZnAnLZKYRzl
//TCNbn/w99fka5qbtb1VUM8kHVOWTG+TqKLPJuvMeVeUlTbR0fn1rU3Wa9eHN8RM1Bt7gQPgeZm
fZvt7/9+3cDf/v/m05hTaNQKUp3F/Ly022UOh0/3v6wbGSVWHYmrd1oW0FmWzrH10svs2TuShp/9
jnxw8JVghX6LrGFmXJ9LCjUDe2tOZe4kYeGKg0eKwXB00A2RErWwAOeD32H0ucwuKRQqV2F6ndCt
TbVg7y2w68ACAn8s70Bnn2TNks6R4Dni0gkV9f2peL8+dFXIHAm2kleOi0Xq5RRo1eaaZUBfgvj4
UPTB37jwf4UnoiFNaPqkejK48OUdRCcw784Y5Vy+2Mt8dHKTLYBmNlRThrVobb/jJUxjYZqysfQB
GuiGTKEbpttKfhMLAazExTYKGwbmc7z4V4q7ecLGJFxfXGeLNxNmSNcFJZzTauH5jBuHM5mLT7d3
1eOa8taAs9UN/63RN52Yty5zNkuMJxtuO7krT14GCsVYGwo83W9Xonruhp6UjVefq5FEQVDt1sIE
h9QkjFCJ5mblLrcbdzr5NXfdT1CEC9M/Bet6fw/Tp7YNotKqUyJ394NC05yKCPPbCkieYqzPwml/
MH84QlDiCW/XB77Kn/eb0AzWf8BhMyV+A1/B0xL0uGlYR7Bzyz/3v62ZZxUcVo/T3KQB3k2xIx9k
GB4lyePV+pDbtueqWDBWd8IeyVCfW/6d1Y8tmaJxMWEgdb9dWaNLB31BT7o1HmG/EatNYOEUT7Np
iWrCOFCWKKEtVL4DTGyFH91OB59fQTxImmUv1p+DSYZXt3yU1VrPG5U5Hk0gH9+5MSxjz+DMb1Ht
+8dbaN+fZE0jKqJTyoZkTeOMp6mbvw0C6FxaPoxT86Xpc0MTmrlQvUSycdm4NwkUvBLX9JlA4Xiz
a2MfjLLbyfRNOupouJUbhO/PeVl8gTsHHjvdM2C753kKDBvO+2c2AlmT/22D2sXiA89RX8LHeeft
Adwlxym+scXWIzXdEL07TmjkNkVvO1LIgXWW3V3KNrSKXQnJmzUZLXTjwWENE4aT2bv3AoSqu+dC
ILLnh2N16RuR7xkgN3GKR8woI2uB8J6GE6tWntxfXu/mJzSmDFxNizJd7VRePNYftqB8IVCBN9Qc
748XVYHnbG6YDXfN6pKuQgwPc90F4ZPfyyw/87UJug82c2v+zbQ0uTus/sbKS70ONGrauY5cqIrG
tuxNApXvBiFGSclWfkHCNghn9GSyzhQMW+LYQzKDNFjnlaHGfDdnoQ0lZ+VVDfe9bROXSXpZ0lny
Uxv0SVekOzwpt0nBO9xKE5PBxvuYCzSnJi/Wjh3sZpvLOLWAl1p4KmkiMjzRPEuGXMDJ+guucuLM
/pMPbSw3E1NZtyiUUrrAWphrr64uuHGKkDyjHuBTtkyGxaCbKaWcXptty9tpGBA81nMHbRGoEj0F
8qsU4e5+xGhaUBHqhXBJMYpQXjJfiKh0u1fIFh9m8RiYbHQ1K0EtS+a2TQfQpFrEZMWhhuO5vTX1
UVHS4PNabnbsjaXz3NR8ay4d5AlNPdO0q6pGBqPdUG8txossWLy4VjxlDXjWx6HFgd/nR17+uj+E
mjWgikXaIYTQXCqGC/GHHYyc94vLj3B6NRSomgSqakT6bWeHVd8Ol0JeZ/6JQW21t7O9s4bY3UxE
Q00f1MJuAUkhLOepuoix+pELAgHw9tskjOLit7D/z/0coWpx19Opri3mykve8gvBg6VrkZ8tXV7W
ZvjhZFUM987v1bAmsApNZGXvXLtMGBlf7k+RbpXfuv0mqZbUFrPtoflhukCV2yIFct6hTf/c/7xm
21E1eMuhWcNNDth2sjS2uvErLvc/3/+0bmKUPDovvsBhtx4ukLOKvYJ9n0LAcoycTN3AKHlTLGPT
jxwWcSsNL9MynwXcO9vFf4LCa3K/B7omlBS5OWu3AKVRXaZ8ah7CSdQJGbCAiZc3v9dh5V/vt6Mb
KSVXwkW3JRnZqstQ8E+hZSVbz555YTo/6MJQqfsCOOWytJDVhfRgr1BZRkR0MEEYn/qSHZCpDcOl
a+eWzt4sVQ8aqpNzi5Sq/TTIPM7IU5Ud+lkApWhIWJrlqmrA9tR2OVsCefGbw1I9CpNrk2amVaT7
BHnGoZNhdbFaKGzh9PlarZO1Y0HXPAM//hEeBqEq4h3g116yNesvVoYJ+RwU/hgk2MXc7vuc2bQw
bL26eVCWrZjp0A01NsaJPXdQ7u7KMqnmr3P1xyt/3l+xuiaUFeuW2NlFix0KgLtjQS/bVCV+XsY9
/e5BeuZ+I5qwUIHuW7YAbdoyeQmzDs+o/HNF8wMtrP3HPq8s1zbP7KxrnOEipuKSwlGB0e1hLsrd
xz5/G7o30dA2YVO1botZoFchwwgStQv/cv/bmgJBxbJ7uezXtoJSSd095uPrSA4cKpkrtKKqMrLy
f+63ohv/2//f9qBeR8JqLi+iyiK7iN3wd1N8cHRuAf7m2zQY+tKpuHUuAwiwVl46RFYDt4HAhEPU
RLRq/TNwmlaMd9a5cOtXvmSfXUFiW8g9hzb2/fHRzYKyAwHxNFtiIsF5Hj1Yo8qFJ23RNRGEMwQ0
7KuffHYltFFpHt9vUBN1nhLYZeoV28Ql9GLz4kto8Sdfsqie6qhJSZQFhn37fXgO+Y+069iScJFe
zs7Chg6lF4896+02Wrzch1664CGZX3BjlLZPPu9c8WdCEdnEN7PPRiYp92fLcB+imUNVNo41AfWy
zGFnq0xj1lW/5jE9A7+ROD3MNu+P6W0TfKe8U+F2PuyGPJHX6KxsvxW3cBW8iCon+86CCXiqLemC
7gD9G8McaoJKxd8F9uJNMvDyPytOmbtiXeYvTcbmKANh2LBJappQaQM1rykZmo2dIeH0FDjpP93G
IkuY6DqaWVFJArbgVt/5dni2pXwKufyKZ7aj3/mYIRPFSbcEVUrAIArHkaLMLqUHEx+bRQKHYscl
EDXDOwBPoYIK9RsChoDRF0A3arfuvslII4GZS2GR8OzAaSVv7J/hAk9CxgxiMdou3dp9830ppMNF
5YXnahE/q6D9uhTuXm7TE+PTTpbphYbOS7kVt4Py7v7a1iQolSZA8kyWOJmwc7vALgSciq4hx7m1
k9QaEpvQ3bK6hr1Ck5oo+d/etVY4e046snNAnDgbyXFd3Kdg4UcZDgmFsKQhXHWzpORchy/ESdMZ
XUp96LhSf8cWPPJ2jmvIfrqOKDl2GWQt8OjNzjXLv9wO/fZm7wqnehimbOdXcn9/anRBpBRQVQO7
pZHbt/Ha9ilb45HCCdehe0Ecw+xrhkplEeCk1TidV7KzrPItcnL3wGuriVm2GvKMZnmpcrsNG7e0
ghT/BQehgf628SpUL79Etxx8BqVd4Irvj5UmRauUAjgfWRQmSEgGkI5poY0RFlkylTKaYGtRBH+H
zhDx0YRk1/VKyQNpAxVa33JSKEaPyQpZw7n8ZyPuo+V89xsncqvcUD7o5uf2/zcJgd9cW+XoYnfz
rUfXTeOhwCk/7473R02XcIhSYsEYGE8Hlpues2JIRDEfkIKiDDLSM//SDN4xXbykqr8346f7DWoi
R/WQggDrOIHuyM5+B1eTMQVXLZ+eHdI+TIH/QFNuWA66cVNSgFfiltznLTsPY/g7mOlDa+GNoaKG
RK2bfyUBMHdxLPgNsHO25E8b3E3yii4RnliTYi33q9Uncz+shr5oxkzFyPthsFVO07BzCS2MGu1I
Zn1r8vaYlfNuysjh/tRohkwFwqehbKv1VkhlMHls+mFvN+I8if5jK1nFwPe1uw52y9ELcCKcKkjq
oTyNgYlWq/v1ykJmpBurxsqhcs3tKJimxxnKQhkg6fcHRxcoKtRdeoSzdbr9fOHRJycIHhveDzua
VRD3Qn180xWrY9l+L6uvbKmpoRK8/fz3Kk9lHa+QEB4l2YLz0I3boeuXZ1YAd3i/U7oxU1Yx3zrh
FLQMfkGXHGeQLs2fHHtl0TCtswGioWtC2cJyaGJRmmbelY1dzMVfQ5smvm261tWMjgpz3yxvqauh
XH8xVkY2gyvsbOKbaoJOhbFTCZvO2tvS6zilCU3ZfmvDBJcxR2E7kIxxkvtToNm2VBx7JqG0MYaB
cw2L+nXBC2LKd94Ij9O+fMJhJtrqnYSH4/3GNPWEimqvlq0OV96FV2d2YoB+gf+HUt2QJuALGHKV
Zr5VRdi0qyxC2tq7drJN7HSJxgBOm4PJK0v3eSXK0zmolhmW5te5PFZjUjvn1VQJ6QZHKU4HH2JD
a7vSKxzSGxh7iDCB4v10ATE/AC/cM6mt6RaWEtEdHibbzmLe1V0jp8DpsYj7sUqc9Cl0P3aF+O+7
+5uiYdpGN1+mwrvyNpokrmXSqDYZ7+hmQA1owgqW9rPzy+ecJQuTRVRCUsLnptdbTQMqIn2DQnA3
Npl1FUUO7le/592nYDHpuGhGX9V39Rxq5/ns06vELYXd1wnr4k4+ke1RtL0hBnSvtSq+AUS5issF
jdw0S2+qqBA0suPlPCc37USjZKlmxaoIh7aaGtmWLr1WYJGkfyQ0d4esj3yTT7turG4z9GYZbSGM
vOoQy0gsEL0BAQY+mTyqIMTAuy22nNlU4GgAIVRFoMNQMnCyZvSuMHgtTtW0iFPbveSuc+lGSOCt
FSjOrb0WkCRa+6hrmjTGs/tsmC9NDraVyPfHlgM8Xle/cxtCY9kUN7w+VHguXoou3vgFhYRYNsN1
lW55K+EPzastDMeaXb3sYfOtKLQeHWaaMd3HlQ29DQrRubT0rxnehBv+D/dArEyz3f3tQ/d1JfSb
Vba8hWb/NV9JYjGajFmdTKh/7n/+felD8h81WFI4rTevvPotbRt6dQFcHb+3WxEVVMJC7svas31u
P0/lFgEwHAX+iz1BvcMkpvZ+NP1HJ3b0STMvI/J/EFanwenjDd57kmAL/uD0/Ecglga47w9wTLwK
LuKq+pX3xa7zTVuvJu0QFdpuF67rjrgguoo/7Dk78n2adMmSx8uu3vGDCfWpCdb/6MJ6YQ6OhbVa
0MWZs5t/beS63233pQWZECZBUWWxi+eDp5lFk2ui3Ly/9iD+p+SiNp3bngh6tZrnELKbzWGyPnYG
/o827NJ5KYeAvJ9HzkZv/jhNYCXOsMZhFx7C0F6OVS/yXekXbCfWdIytITsY1vwt7P9b3/9HNFY4
DpN9UZPrNkbOvt0vR1xX+G7sR07Md/MR+L77LekGUEkNNJh6i3WDAFcJ4mUDYfORN2se32ykDGcV
7cpQEkTvzZVoRyQIeiiuNK73w7H7Z9gBDrxfTMla0w8VGh+U1lKycmbXrjliz3hq1zRu3HZ/f5Te
P9cTFc3nNcIVnVP51xV8Sct9hpCfZ3/HaZKtuwwc0/ut6Ppw23DfbKw+dhO5ZCW7QtNG7ud5cE8z
aoZ9mFNhWNTv72n/kZEdRyEcMkvxqyXrZ8sL/mq2HwMb4zknL9ARTOaU/L2UJnyaJneqsrHVulTr
yJb0ytlkfbMlBATiMHMItPNvdLylTV2TIPwt4N8JGBXcx1YZ1HZu4QTA6iKDwb3VpjGHcuHHLo+J
iuxzU9o6k5uzayCP1H0qigS6SvfnXTdMyt7vDXxe6qCl12m6bHYCc8yolfva+nX/87plpYR4X7r9
soGUe20cUkee154IlZ8WYTJo0n1fDe9FNGLLWHiVDawo2eC9zIWfnTqf+4bw0wyQitab+iLNRtmL
v0eBzSP7vllZ3C1rlJpU/jRdUMF69WpPo+829Dqiom1fwOYT+YcOXUSFmJWuWKaUEVRHRVLBEZ0M
D+AFGUpU3e++DdibjDFMRFoet9hVeNA+3EgMO+jFebm/bnSFl8od6FJw6Rm8lK9yhx8NO9DpKPfw
lUryYwVNwu5o3CE0252KJCMyXG0Bx9krgRnlS+6DBurKkH72i+GPmOwmaa1qiH2b/xi6dE1KgvJP
9DCkxhVYZdhzNRlEpRtk5ZJCKqn1r3m4QNyPTE23RsMwm3yidXOlRPkyBfbg5Cgk7ZmdyLAlmXD+
ccvi9f5s6X6+EuXVWmTL2mCLCtIq2UAW7WfPsC/pPv1/nF3Jctw4kP0iRhDgAvJK1kqtlmTZ7guj
225zA7hvwNfPq545qNFCcaJOCtUBJAFkJpD58j3NwC1ZcHduEL9XaMepc7klA2sYV6eWDWq5gqPG
s++C/leXvZRQerg+F4Yo51/C+AezmC1vqteSsF+QcovAPbkPgSjzxXCqfS/mzrGUJRSJ0t31p/1T
pPgk9uiQ20KyNe+UzO65pM+tPZDI6+aYd3S/ln/Ovf1tKse3XqA+59Vf+zG7gzs4zb64W/zmt1id
Z9C7qeGvbFkia0QNlxQHF2gI6vroXkMtqVXHeUET2MKfRfmUW+uhqqxDs7DzUlTHvmjR3RZ8v/4x
n550WGBruzRbqSzQuEDQRwopR/6Kmvm+s0GQjKM7DX6W/CYIOR6k7dfVrj0IyoVNsixTDNm6uz4E
4RJO1rd9h7ZngwrtHT5Yl5LWme5F/0uAQyhlf3oKsqs5KiUbqdNPtzBjei81g7hHBd+FfGP7E5Ii
0dI1G3v4U3eBkbU9zEtQnTc0Jcno0mhcXGBkgBLeUq4yja4dNZtQCDUyRySkF3+nI/vRq+bXstQb
J5rPj/x4ey0whYQ2pZKg5xwGFqtLN4L7s7XW13o6TdMPvqKNjvne9xm3xQ7ZjutrblqMy8d+MPtV
1gTkCx6ytGj+jCyfP6SZer4+9ufBEF90eeiHwfMubUJ7KGgC1dbd2D8I0KCNC5piT+vsnlFkjtCA
FYUAyLrgzW3G34x9U8XG0z89AOHhzr8fPk9gDexzPLyYnahRSTW/zePL1JMND2/aDprVVz2dptL1
sNmmo5y+lICx+ht9rKZF0eycEdpSZ8SiBGX9WnPc/u1hi03V9Nqakc+dnGda+CKpnX/4OCsB7BzS
ndeX3PDm+pXSrbPGmlvYNnXeZvARqpfr437uYpl+mUyFxyZRBSKZOZQimfduKx+SuBXyDGH4a3Da
PfW3aA8/jYSM6Z1hIESFVmETksTJWtC/vgqXPRf5V0V/TC2iC+0Qcabd9e8yzZdm89AsDH2OPBMI
Goo/WWovERGDvzG4adI021atREedgDucqBsNoBYd1vu+/J4h5cgb/1SG9f76Vxj2lH6RnD1RBCQj
CBz9qQCIg9x39fn60KYJ0qy4lE0pfOpgQ5Ek9x5oebg+7ue0XlhlzXyRAm+c3scqc0VPoapiy/qT
E3ZqkTHiFgU5UHgWQ3oS7gTg20/h8kg5G5CHS8T4z+EHz9bsW1DOiWfDdbjFt6GvoxnJ8RVMkX21
H5W3Ec0/L7PjKZqlA8mHpGKDp1xgokv23RpTaI6jxuS4gPF50URQA0BVMf9rY0oNa6VfOVfVlWpq
EcD8r2UB2a6LYql4GLMIHQm4gETVro63hBgNRqrfPnteFY0K8XFOOcSMichuHu0QX1OuMSp2sVh+
SeeP6x9miCT6dXTs3T6dJ9iRHF8EtMFsK3asX+O4dSM12Kne8bSoDMQCPbZiQ+Uu9Q7+NMQNCMY8
+qVa5t2mLIVh2+l301kEfF1yKRJ/6Z2YVPQPZjXPQ5DezX0YD+Hy/fp8mfbB5fcPYV82xAYZLQ5K
wVAh61CGLicRSmrr2/XxDe5Gv3XmtTfabHZFosAbW+bhLs2s08y3VBg+T/4zpuucrGQuU1Zw/wXE
UAc/LvYgjh0jMAMf+uO6bEqjm7aV5gVqV/VjE8C1lTSL8vJQ5O9ZdszT99tmSTd/v1hyq8MqeEj1
p7b6wwOBTjtu0WgZFlm/iPLM8fvRhs9X/LD49+h+uf7ahlnR76E5LrdqnCaRMBH87bqgSeiPPnom
I8fZkloy+A797pkX4xo2Uy2SzqYP3dC/TrUHVhjny1ANv5jjHSrQbqzd9Pv6F5lm6vKlH8yhhGIE
m9xFJFLljwvovTlvb6mAMpz+/z100+QE/ZgY2skd5Mmk8odX5i7DEKnFp7eZs94D5vTAABdjTxIB
oW6cKR6WPt2I7gaPpLeBUSjf8xx8pAnjw87LgfyyUI6cBIgMlPjRBWNxYzDUW8F42k124dU4RNjj
Pke49/ojTX8F4Oap6h/Z8J0Xr9OwseKmq5yugFLzYRnaHMzZa4Cgh0aYERdouTxBPDPijRVLgqJU
UMa+snap2CJrMvhFX7N4PwWRp0hx+K7B/hzGhXwetmqGpsOE3hvWoffGE6WAJvTo7bqmPbDmu1U1
O6gQRVm/RI7n31v5WbRbW8PwMbr+SZPxPOjIjGBVzWo/5KiGlo7oz4UK8v11wzQ94rIrPxhm33do
RMGmSLJQJqHbH9nsPDLKN25xBk+mN43NFvG5n80k6cJvOTt6frVfocY6b+EZDccG7/JZH16feo2V
h25Okgwl8KHZh7IBEm3nhg9dvx+36FsN3su7/P7hKYqnPMcORtajhhha7cRptqUQYwq0es8YoH8W
dNdgJrlN7ot6iFLy1I9L3MNEmOSgobX3PQB8C3Dg3AeDdbhVeTctvXb6lz7PPL6MuLw39o+Mseep
hc452crSmpZGC+0iqwox9bDEwvkB4laogOXTI0+fR2h6rxtu2RDFPM3amfTSZc6aOlG1X6BE5eyG
Po1ZQQ40Sw/gVHuaauvUq/TturUYNoLe5eSqfBgLB9ewLBSHbnUAjgo2Ul+moS/T+GGPVbnftQA2
YjVod9cVdlR7dHf9rU17TO9ssssxbX13xdhh5CeQOjp4e/IFl4QDjapNsSNTqsvVgrxnVa03+fiE
luxqEbvxEGf7/iS+V/du//+8+xi/SbN8RdwMajEoi2Tv1qtzmI7uj+kH+dLdk719mrauWAb/pXcz
AZYvmmXs4L+QPkhdnngBB03SKA7BhWN9Y30uJvHJXVhvZLJqS4ClLcM5ElhgAG3mE3g+ht0FaCPq
aKvUbTBIV7P3uW2aVfZUJCmYUyF1M8ZOzc4+7ffILnxpZ3IS3RabiGk3a8ZPcuarReJ6IjoI2krQ
iLhs43BscFuuZvMklcQrM+wyK38J6vu1/sWr24oLTG9fIquFMypVJKnqOxStKDsOzv76IhteW29c
qutUTMGMWI46zB6KbQdiLXswO9yWidX7lUTO8lIxDO+hHSIl0861p3vwGb5ef3vTaU7XQaFdIGy0
2EE361A9XnBF6ouK04hG+X5LWd34DM2kB5yv2zKEdw3a+GIGaOBDvt85ugdI2dUReb7+LYa9qfco
qSYIwsDCgTuc7mzrD9e9DTHHmN6N1FuWLTsFPzsf3KQ6VXtxdM/973/e/6B+XH99w31BFz3Jcu5P
JGuxR8tv/+icDDSm9s53nizIkF5/hmmzaua78FHMXY0PqWy2b+e7ChCBMdiiIzUtgGbB0A1gNViw
SdJX7bjPvM4/Tku6tQqGd9ebqwfbs9Y5x+U5z4PvgPVK4Amf0Y10W5zWe6ntofOrPoSLCC0fDPRj
BRpMVLk3zNgQb/TeLCCks3W91A7k4u2LcoohIdhGIAiKrK7YmiHDDtI7szwmc+nb2EE2Z95d07sg
ioDedQSNGSD7Z7AJhD0uZde3kulhmlGzzhLO3AZ20nZeFJAvlB6EyA+dv6+yDYsw5bH/o07i9OBf
ytC9oV7HXXqcjvmOvSw/6NOCfFV7VDfh0pAT0xLxmQfZlZVPSO6682la5S73l2d3ymIBQY/r02Xa
vVqQzjOKoOzDOXEpvoLJw/reW/2j7IItPhjDKYBqpk1ChVYOhQdIKzi3oBJs7OIcuEAuKZrvaSni
Ja22skymr9EsPfMYg2wnDjbh/Drn0VQfhvB400TpvVrpQBQbGW5+tsofpB+c6qGIxehveEDDttX7
tYq2GKvsYiPpnB46uD5SO/fI0sSDSO8ssZVBNEzQf/q1RtBWhgMe4y4oAheR5aF7yvp9fYoMzkTv
z8pa9GRVE6ZIem2UrW+r/SCnc7BVXDG9++X3DzeWtu8FtQSGF/bbSOOZvbItIRvTm18ix4eheVcJ
IXiBM554kv07hSxCV4EM6/36xJgWV7NjWtq23wZ486p5dIJj6r5GXo/L3LzFImSIcP9cWj68v+OV
K5hLKmSh1jsi7upqf/3FTeNqxjvUwirVjCv7PJWPqAs+jJ63seFNU66ZqkRf6JSnvg1F5HnXVL8K
P3ycShFN8018V4zpnVg0zB2wE2FSKPHi3NvbwW+r+wsC1dfnxrAd9VasdSZzuwb4gG4BU3STJ6HN
4rDZgtabhr/spQ9LKjpQ6oyVqhOb2md83avTFpHyg40ssCGToTdfle0k08aZ7UuKKZr4aYaiTfjb
s+4V/2Z3+4aers+SYevryh8Z65rRBc72pesPU7UHyuLRdu9tawW9+Y0Ffb39qgSSuu6c0E7cmcYQ
ZtxZst8Ij6Ycg95cRfwQhc4Uob7frbv/zTDQcoduSmTIdn3Ux+mjZR2vz5XB2nRMm6wBsC5LbFhw
2vzlez3uVltECQZr01Fsg90FE1hl7SSfjqRJVhD81fI4+DfeNnUpEOKF8EEhDsGyQcMmr/0H22VH
MIdueIvPTxG+jl9rFKdZxfI6kUV6z9rhuIo2njt2dql8RKv8fUf41+ur8PmO9XVAWy3ToZZcei89
uImX+SFnP+h4zOVJbXGOfb4Y2EH/Nu2cr7NPrNx/adcKR4i/wBN2IGK34MRy/RM+9x2+jmpTpVu2
rF3qhEzdIXOcmHbWzu354frwn+9TP7w89oNrcuyxmDobm6nIxTFvITsyLdPG2fpzv+T/B75GQC5G
h9JOxPxnCZ2K4AsoCqKGvo/rnq5FNI1/X/8I0xxpMdmlfrM4rbo8SEU++z43P0GKc+MC0H/PUA26
45rltp0wck+7FxS3oxFSidff3DT9WlDmfApnZ8INZ23Y0V5kXLCt/iHT0HpQbmzQonEMbSFMztW4
55W9EXAM862j1Jy1bnnlE5EMlnr1vOAgi+KrpFt9qYY318FqTk35lINZL3GlhQtye56adsMtm95c
M1fFitSxQaKYuGMRT2i4DtKn8bYzs6/TllvgRA3LBoMPVXaoyvAnCKsJGMAgPtig1Hd9x5i+4PL7
B4NtQfhZ5ikm56Jp2LvFbrH+6pAivz66wZ3pSDTRQKG2LihGd0U8WH9nkGyvnJ2Xvlwf3+CQ9Y4m
JxtdZ3aJnVDvQEFNT63zEjw5oAsPbmoNZr4OTAOhe0UWJJxw+/qzzbzIq3/3QGtdf3/T1tTsteXd
olIHS0xlcNfLv0K5pfNpSET4Otysn9OJ5xNODPPBOYh9fuDfhIUMptzV+/CcH9Nw47BrKH/4Os6M
O+5iVfblSd3OP7p7dQreenZY40ufpzzly8aDDJtJx5i1nRwW0SLlUQSvjnpUzbrrhgeS/rq+FgZL
0GFlYQWILxpW62QsvSMQgTtl8WOR3wbK9HVUmWS+VZcEsA2QEe3m8A8/zO4gIrexkQyHUf8/YDKH
iCVF4QR5JxRm3/K4i3MkYiN1FOfu7N5lu5tUUJmvNzr5JbQHlv4C3aiHndO3UTo9jCjaey+p/zPw
b+k5w1O0GBxYJXfmDptKtI9DpSKADqizlXU0mJ2OKKPd0IAjEif3cqnvUIyM53IL9GGyO6aZdDqg
JaGhF6+9n3f2nu+a2IrTAySgzygdHJzbYibTwvEAYc7WlXjMnL1Q8JoVf4jmtqF1KNm8tkVInKxO
LHAZqoA/kOkPMDts3PoMZqYDyjKVBXN4MTPlrZFk+T6T8BKht1GSMzgJHUy2ZOtY+JcsVr2uIP2M
AigzVt/9dYuXyfT6l+d+iJcrqbg3dTDj2kGtwMkL70FwD8oRQbp1YTJ9ghaSSVcrp7mYMpm/Vesu
hWpp8ZPwjZBp+oCLTXz4gGmxram9+KEGEqJz/1C5S9xZt7loHUAGoAjpWwqr5SR4WdcBifVuJ73i
uFTu4bqbNhmYDh1LWxvgigEB2Xvlb96hOwY7fke+IBOOZvzySDdA4aZV0Ow4qBmp0RtlJ9MKVbp7
Xp9dAnF28Ilf/w7TOmgGPNWNWzYFytJBhk46EDPPPL0P/S3qB4OL0wFilnMpDjkS1wznvXS/e+X7
Ta+t48CseRCk7eA62x4wlywN/+h9+pYr+u36+IZp97QTdde7XhisDo5b/SEcH/z2QNBVMvkbJTPD
rP8HBNYMVKKf306qatwVTMZ+tZ44SDGuv71p+MvvH4wrA0mYDeEzkiw0eA54fxSd/0r7m0i9AS/V
bHdQvt8OIw7r0hpivoJ5yc6Kv1Z7/BbYab7xDaado0Xe1aVePUNCHcnLv1qRfpm88Ma1pf+enUmU
lmcXuFen6xOxdqB+Bc/KIWVv1yffcBnQ6cFTn9rjPFh2AhKXw+wXO5+vb3Pm72wfOBm11Q1vOu/q
SC9UvK1uJlhk/n3c4TZ5DKDAHJGXEdV1epJbtK+GvaQDvACuW2cvwzlLimNTvHqriqZi43RlWGOd
wzrzeS7BAWgDqzgnYblGPrmtGObrAK8scObAkbjyuR7bg3fzwARNloFuuE3DIuvAriAdeF0LDF+m
CZic1fzOrfscEKVN6IRp3jUbBsu8cMBKAM+pnj32Q+b7ttyIKaahL8vxwT0wSbMxVEi+jU4VTAcI
Ulsg5PdRubpfbLu2N0KkYXX/iZwfHuPX1eL29oBUjZNHJcvfejVsnB5MQ2smLPx68RaOoWWJdl53
/ll3ZCOyGFb2HyjOh7fu2pGny9rBO2Q0mq1dWCdI9kWkPah6Y2IMweUfNPWHR1TUWrOVY/6pTT3w
cHEvAqvL0bsQcsmq2NiihlXWi0vouPJROIdxdQNKSt/sflez/XUXZxr6kgP/8AENpqYAuX2V0HGK
C1QbKjQPtsTZOL4ZMqw6u58Qdi4mCkn7Ufzg7bnJu30uy2jxv2b24xJcWLS9jaUwfImOM+yKGrpL
AdKgF36DavkxTuCyVj9vmiYdXph3HlI0BRKKUBW8D21yqCyJbpItmg3DNnK1o+GwjGk1gfI3UerZ
Lp+XlMf9urfLbmMZ/qEU/S8I09dxhYFfsnQYLjwbR3UoTt3RQlMVQlmExsEd3eV7siDyR/2WCKqh
hKJjDSdXiMYLIby5iPJs9evBt1boJavdkIdfOeqM67jRIWPKU+jYQ4LnBJCct5NxR77jenygbO/v
gBEEsA4ufIyLwxaIz+CrdBxik89eGaDrMiGpeFBivqvVsLVCBmelYxBLUKTP6IK+fIYdqx2Jin1w
Fl+sxyI7pSd5QBvLDsyOZIEO5G2271ws6YPtZ1PTK9VOuJbP6wHF0nNJLbTxbQ1v2NQ6FHEpfW9R
6P8H8b9/N7P8CwjcHuci3c2suu1urmMSi2Gqxm4G6rdtlr/s+hvY0iGPyJ/HjG2si2nJtfDEpmzO
U4LdBZaafcmnY1ts3cpNK64ZveKF248UxwIZvDL2t+XXuP08EPdLij6pm9yWrveS5tLL87mvEy9M
o1EMEEYQO8faSvUbVlhHIy4Z/79jwSKfwPeAREk0O18E3cqqmcbXglPhg80ybHA7AQ+Sg9TOyGK6
osMqn+VvB8Ii1yfJsMQ6LFHNmevmLBXoe1h2GW5wKbs1d6ejETlZ2pS3sOpLEvVysr/0DNivc2wd
+f7m3J3OF5+3VXchxraTQPwdOK8VyWNrbW/bRDoAsahyqFp6GLyULRRbQVICAgPbuY11Ba3+//ZC
QZnlPUjw7GTw26jIysRn+buVV2/XV/cfQNgnoY9qFkzTJW+yBhaMCBfTOI/Lp2XaeVmUPYwR+HsQ
JvrlnO3WH9cfaNpOmlnzAoR7wXzJJgXQkMr+rIKbaPsZLp//nql6EF1VQKD5TGyl3CIenKaRoFjh
ZVv3u0E6mbXxDYazlI4/ZOBgAlkgGslFxR+aygX9XvgTQoG3uW0df1jyTDgVk3XCxvyekWoHXP+3
wBsj1W4xYxtch449XPx6HUuBa4VbJSI/DWw9ZNOed1uIKcMq6/BD3yqmJeixq9R6N9jvGf16ffeY
Zl6LyYGUJCgY2jAnfsk2+wcHUn1OsXVINsScfw5RH0I+DydmOyUwq6s/ZRHO+XctUYlvKRLllh07
Kr8pKU91p1oRWS+M5PM5gJrabKmfrTMDyc+/XJ+mz6ef6n51zrKmCRik6Pv1l9VwgLpZulX5+nzr
UN2ZLtZoSVxIeeLM35YwroIuDtfdKr9ff3XT8JdP+rAENgNDw7gMPKmGosUSQwV5hshgsAxHBvz4
9Yd8vs5Ud6rL1JUtt2b/7PChPneMd7Hb1NV9nUMsk/tijILRuq1CAuLkf38RGjeXgguHJ6x5coqn
tPEiB/221pZKn2mxNY/aKe5VYLSYz15OAP8ppDoWTb6FuDCth+ZVl3rG3kF7XyIgntgKG3gI6HuU
za96k4/gc6OmujsN7EkuNkGDXWcv4Cuzf8rW3zPSbtCXGOZHd6cFugULMDW7L21Rpwe0X2WP6Sy2
7qaml79ssQ/7tXccR829O52Zqp/YTO+AaAD6Yny+vlNNL39Zlg/DSx8wlaFhPKnrudnPvCFPylNb
kqSf30OBvf336GHf0ZaH2JrFJKHDPb9PvnhWK0ApPpDAFDL0CwPjx/VPMRid7lwnCKi7XsWms9W4
/V0LbM0hC9mfKAU3u9yb0zht061DmWnatFPTNNmU5RO8SNmzp4s2A1ua4/XPMC24Zs7QHQqIA8Ds
OSvFUVr2XVstcWrfls6lelaO+x0KMhJv7gPKvBTWErdiPrERNefr72+aGs2gu6Uaq17MPJlllwI3
i1idHsF8LP+8Pv7nDoOEmjvKPKdZwlBWie/dWfnxogtTO19I5268/+fzT0Lt/UNA4O0esgfJFIZ7
qL3vBj99rge5u/76nw9P9WSibEvwgymAK7oCIcdHWThaZWFBHCaYNgzh86wf1dHqIepM6WCXl6Ti
V+68j+yldE5k/Cqc34177823HQL05CIE+NJUhdhJI1OHwQoeAipuOqFSHbG+9MwHRXeGMwAqPW31
1kPxzQ4PDvl2fREMrkJHqhez9OWQ0Srx+gc7/+m0694L4wB4FN4uNy70xT4+eFZC1sVTXE3nlAdZ
JKv+Qa7rbmmarcrJ54ZAdbh6NXh1J4OOJ63qsu8ym/+cLEGhOjDRY6jEFpWswZ51pHpeUruoS6cC
+2r4XQWAmRW5Y284O0OA0LHqVtFlPSRkOSob6pQGIZoGdjN4K/v0m/LSR3+rjc/0EZpRQ6J2oWXa
TGeZL0fuLkfI+G2s8+fLADrEf6+zqFvHSv2FJ5TZf5TZsgM4/ilz0SgoN66Dn7880VHqM+WVtbi4
SfnZcixdcXat2/DFRIenS+FAj5xiaJrOaNOXdzSfbuOqJDoyveWCKILj/Dlcwh2yDGeBOsd1+zXN
iHauKAsvXEYfJzrWshDiEKje7hi3+NZRwrSml+d+sN1a+SDDlNZ0ztP0VHn0WyG8H8KqAI1Lu404
Y/oG7QjBAsXJ6ow8CUjYH8eKnKugWffXJ8j0AdohYrTWtJ0aiSNvYFW7vg3TWKUq3ck5IMD4zelN
dWeiI72XSmXZ6lAcHxt7b6flWzNv9WZ8HiiJjvIOiwAyuzKczsQpD1SVXy6qrylpbyrdEp2FdFgl
BB5HXGFH9NhWTf0yoiO68rdo1gyr+x+sd2H5tBl7nHzr97pJd5AW3LjaG6gMiK5gQSvp41IMv98U
YCSyxUmkUxLYzs7BvzUFIaD09pNTHNsW1zV3Czdt2FI69JtQmRLwCY3nrnol8hf6TmLHf3Q2z12m
8TV7GOyVWXOwTucuU4P7Q5ZWikesAdg+Hr1pJOGdXBgdvl43ENP6aAbiT6GfDcodz4pauzwfzsq+
SbeNEZ191CPgMs0UAqbbVlGHaw75ZRdfIVuYbSFWTFOlRTMQZiJtUuD4UhZfQeFXdgt6Hn8E9ZYq
nGFydAA4lDmyaQHsL0HKU0AhuHyk07oR8U1jX04CH1yrhRIeqWdSJUHX7zgbnyp/S83AMC064DvL
6ELGMJ/Oo989rm4fF0X9vNYOThNbJReDU9JB30BAhkEZBFWSUgtdprTrdlZL0XgFAeLDTTvzP8Bv
MDQoEbIK1FnL33aX09OlG+42f61jvVGlnwI0VkOHjyY2e/e859teWjNe1/batqq7KslwBo07qdz9
XM1bFxrTrGvGOnWKBX46VcmE5tKg/ZW51rdRbVxjPr8tER3fTVo+pY6X8ySXnX3XrAJFiWKVLzX1
6129TB6ojFTzLPLevgvDdAtZ+PkVhOh473JKy3z2nfFcQTtS0vmQT5AOATFm3rIYEoM34SPRwvpv
c/MK4GHE7MPPoYDqOX1sOXInrK2gYFgZHfwtczX1M1mrpLdScaoygnSqmIsHyI5t0WQZJkoHgDe1
pWQh8ypZ5R1yggc/f8xQ2SmcnQ1uxOvb1/SMi0f54JQ4C60UytsVeDLRMCsV0v8zEKXLr9X2H+vA
3zrzmabr8vuH5zgsF7OX2lXSrd2+Cp0vmaSndVMowzT8xed+GL4NirlmIYa3ai/iqnxyVBvXk7ex
lwyuWweDe0FRgnZ4rsDlqOTdVE3kNBFxmwfRUeDoXF1mAM2rJG+DiPqAySu1kQ8xTYuWMRryVIks
gPvImnQfUv6FWM27BfLujd1jGl8Px6FdEyZxuRlrSCqpdM+49yXt1o3hDdOuI7/zAMwjWeWN50YW
+za1D0VIb5sZHfxdVJASrXpM+oBtGXlN10aCVGsUrP3v65ZlevmLxX3YkjUIZ8cGovBJx7sZIufz
cOZTt9WdbJh5Hf1NofIZ8Pbi3bL8Tg38UAf5Q1ds4TcMBwqdAXSwhiXN6Vwm+XLn06MFDpKwuhvz
jS1vGl4zV7tL1VKyyn3h2bEGVspJrchPv/p83F+ffNP0aFF5GCFn5FY45KKC+d6z8GEi9dnyt0g+
P0/eEE8LyxRNRQKlOmTRCvImSPbYseyHI9g7E9UjdYEJz7Y6ik1TpZmwRCk27LKlTCp1Es6d2zeR
Eid3i1DYNLxmwVLmwTKNYZl4o/t7lF2SFt6xWftvTtXdxntGdPj3AN1gZHE4vFDrkLegZF0Zz1YJ
7d6+y0m94SwMkUwHgs9UunMtoNvHwfUROvEytnFl+1FYH10r213fVwaj1iHhjs1Wv5kqnILln+ta
PFRKvFwf2bAQOhpc1mCqnVu4akLe++405hDsaJ/7cOtmY7AI9/L7B3fkhes4eQO2bGrTOEObyBTk
sbepC2waXrNoH/KCYoQo7/9enBboWNocxBLOjZFMB9mKnjtOWrTIBK5v9jjEc34O3W5jVU0vr5mz
W66WYB4uHnQAt4pw26ei4d0dR3pzI3VhWl3NijO7khDMsABHrrv3wRrj3pJJ4YEdyfN+Xd9Apv2v
WTK32rGRi1MmqTrPXR/ZQGzW4JAC/tXi9cZMGR6iw2td5gGUI4cyka4N7baocp+hUbZjbtRuCR0a
FkOH1eZ5D2KYkpRJr/ykmXGMA/J5pFvStAbXrUNpvWb1URXHNAlw86Gr0qL7AcI7tnym/QPblCsy
AJ+JDqvtvRAinF6P4sFwUQ+v2uYcemgKiAc+WDvHaYE+qgLenIJ8VFgiMgKsXKwBf1tsmn2rUZ5O
oz5cOcCZq5zHvXSb9v36VjFN8eX3D75AzVBQ9selSuY547E7ONNhXJY08WogHK4/wrDhdQwu5LmG
VE4FTj8oSyu3QTqruF/KfB+0W2RypkdoMZ4UVpkLUSPbVMn+CBjzk3LX9efihu0e2gXVX9e/xLRh
NOeA4yHnVmfjKNF7EZm7KFR/57l68Nw3e31f++7GGdNcBPGJbUsvq8C6PeyU0z40+fMSTsewrTYS
v6YJ0zxEHUhuSxfpuYoe+fSrJW8TxPfSrfLxxdX/F+9IdFCuyqrSceAeXvpgOEyW/VAU/v76Ghje
XKcHzeYxBXNjUCY8Z4eOqaOK2zZuuw0ci8Gr/Qcz5soxUyEOQd36NJDzEv62QBzoDqdg3Ypfpi+4
/P7B5Mq8kbXFcQZqKT0Nao4CKMu4tI7pJmjZYNU6fIwW/SDDAhFeTu4uaCYwa1sHzw2j62tgGv6y
7B++gIydUpkIoBu+7Jcwj2oVgexvY3DT9Gi2DGWWKW8vcYUNDxXpotY+seWLtaUbZHp3zYa9jq09
NJfHsxTqwUVgvGxPgr/Xp8ZUmNDpP0EdXAZrpcbzWoFRSJH7NF1fRBp8H5UVLXYZ+WN5IAiZQMVH
Q7+FTzPNmmbQs9u2jed3OLxbTwPA9W7fRdB8i2Wz9QTDxOkAMqf2hrItcN7NmzKeMhbZNonTaTpc
nzjT8Bef+2FPhXPa18yGilBtgw8oDMaLvFah3lrheK+3PeJi8x8eQZ257poGbpWXSJ5NShxGq3oI
/Pnr9fEN4UHH4w7opODLsGJryQxJ02cJ2vSRFDH0c+LKZdG8bCGvTJN1+f3Dl2SpYJAMhwup0I4w
pfleIlCsYo2vf4jBfesgsqZpWsF6ZBvDJRtj0tAhLhaabpiIYavqjZx5t4rFyjH6SN5zqASimNxk
O6vYX3950/CagdttZafehJyyXebPwyye1CRj6sku8ubb2AWJjh+ba2nRJWjLpG7fiuIU1u8WP2XB
hikYYpDe0Dk67dxSr1dnlGwgNPxCM3mY+J9eSSPhko1pMmxWHYKF1HELGNz/cPYlTXLyTLe/iAgh
5i1QRVE92W23pw1ht20hBGIWw6//Tr33LvqRiyKit7VAJSkzlUqdPAePFcvSoggYGKuFtlQ7WBKl
Snooq2Z4HRtjmELIAUA49V2bo6OypkmZ1HC74kwlqrMFulRNS4ZC1E+m7TzfHmNrZpqbd/2ovGbE
GGL5kTv3nP9uIfxi/xXTB7UHoN4a42J8bxxw7tbBpOW8pG1tHabqtHZVvIBCf8meKva4y6O74Yg6
RKuQWbA2BMlOY8ojqcjRd6wvt1dpI4ToHKKGNZaQqUU4X/s58WebhE7RQTfK3yv1bPihjswa8p4x
7iEa1u50kPYQAuka4kkYTSJ7HZ5by6O5+mpROjO3tp6bFgCAconX9eft1dl4D9MhWU2d93j8bfrU
5nbkyr91uzw03oXO9TuVHwPaxxXZ88SthdKO7gH4o9aWCwJWLw6OaKI6mB+X9ViL9724EB2d5bK5
7qFpi3CV0XBpoFje52GwC/S/vlhEh2athfRQbcNOC24mVvcQ5N/HqgqrPgihlgm6hCcZBMfbG3Pd
bImO1XIQtMbiUo1uxJMNcUx3+lNWO5u+9e3LBr1x6gqk0tAL8ezneujPHRgG5NpFnQ1Godv//XrQ
IDqN6EDaruvNpUsbpIbQxpCZdYTQe8jRCBYYv3m3h9y67hdE5xSdVNvSwLkskgX5BzYkzjDEt+ew
odFGdMXrtbA4kYtrP1PukKjJqyVmjm2Ceh708BZIjMBzXENb1KZmeWwzyT6ukjg7icl1VyGB5vD2
XJvgjqTFWck1xY3/w2igtadByzAzS7EzyJYZ6LdvvzDBS+ngApIlNXsFR5hAW+zt5duagObrhJWl
5fceJmDbbtjjLhsWrlKntqvzZHDGd7qJDkkzKBlbIM8LkE0EkV1SSEzzYzvMO1awMQ0dlqbkSPKV
FPbzFHz1/9S4Pc0incTH24u0sQE6Kq3tqkk5FH8ecF+8DOeruhsNu4ptpyI72OrrKRbRkWnrKuQw
gesdarvVoTWMFyj9fvCUiR4oXh66zHrnQl2m+CakuHiKK8HehnJCPnlxL0bovEqwK5sGH46r5+7x
MG5tyCUSvB0H4s7gkQfaXQYv5lyEffOR9kkLWeTbW7L1fUv7PgXjuCitLoW8RSTWQ6dEvIgfw56W
3cYRovORjqVfkLGaoLwIPRxqgkzbDEFiFck5Tyzhhh5YPgu2p9e2NZrm4bQ07Www7C5tpyHx1+FQ
AfcGMFzUFn7Yrq9itFJIC79z7TSfxxO+DY4rzK3svnUODa318vj+xe/t5PbmXDb532ob0ZFqwTxK
UZuS48GFHafATpSxR9qxse86O+lkmtVsGT1Wqglem4k+5Z0XuXkTrc7yvnCrA9YyZ/LbZqn4uVuq
02KpJ8v7Jpfx0+21uRpLnH8UZYLJn9YJFbBkWa0jg1+PFTkEWfaeOILPawcSYnepVjahNCtxGA5m
Kmcn7qzp00R54rn2Hjbn6hZjHM1iA6ImyC4tY0LyuUMzyJKF9fskcfBxzUBdRpXpo5suGWsW2vA0
OYrLgbpj/1e9zfH0wlGvJouKnKmkq1XUuUBf1a/jBH52/wFMgSF3CSb0enu7t8a6pF5v4iDLinXG
G7lKlCDhTEXkG39m0GQWxj20w6JG3Nm7MXHDtPT27tIXlUcVehxw/t0ryz7VbX105z3l1auuh2W7
/P5mKsZc5t0MaddkRAJKjK+N/QI+nrLazeQutvNP2MAA2tlUmI6/zODNBB3war4Q3NI8/9DVfZfU
LR8RorI1HCbbCTtV10dzMN0QVBt7HTX/6wy9Nrx2ZEGDuXXxyKGSIpUfXDfKj0HE6lCkVoT53uEZ
J7GenEjELN6jl71Ococpa8eY6ZDVms1sTKoqMY/kZ3Ms4iBy3dN8aD8U5z1xxquJPobRosLYDejn
aTA1n87R4CQWLpHNckb/P6zF9z/ftvWNmKAXoWwz//+27hgPxvgy70nTb9m1Fg5KFLDbwc1VYvB7
rziSYAjz4Mvt/3ydKcn5R6OGOO281gs+bpnhAC1O+yAOeQzstpl0P9Giehh/Ze85WDCUFguWtbIl
M7lKvOVxrk94jZqnnQx1wzf1rj8jRyNVIPBpMHbP6mhaD0X2eBFHv71KGzugd/41ds8NctmBRj51
1sHPjqPaaRraCJB6RUnNImtWgG6TbODxwiGpICO1/DKGnwU6knP5K3gfTBzrrzm4tRaLXCzEFyN7
asgLy5JmDyGztUCaH6vcmZStLrMwv4/NsS5A5bwjqL31ac13a1PNFDcDJAz9czN98DpoZO6Zzda3
tVP88ibNcxffRssCOGCJ8XFROw+6GyFH16OZXUlGo8eK0CW1ZB1aqOly8w9uHaEUdwt5uW2Z12PO
P7I0zpgZ0LC6BO3C8kIvN8q4q3cxpNfd6h8lmr5xGqukWB/f/0TEo2+9WmDDX55v//etr2t14SWo
/cLl+O/C/twjyxnd53F5Fd1OKnh9c//RoPFbXqLdDH++DFJwygDwFBv5Ttjc+uuXMd/kAmwW/kAb
fNtQn0iZWM0Qgqhg3OsZuXobdv7RoKG+6QXZfPnrNbSx2qMYZCjV7775LlE6uL36W8ujuWwPJUGB
a9bFr3454ludPdFhx/a3Pq25rOE448pLbCxTQFHhyZiDv9/CAfO+f655bSnNktCuVAkpP+H1MKys
A9ljIdr669pZC2hZU1MX3y6t+2F5tmTC9oDqG5/WS0DZQlwfMA+V5DNUeJ9n46uydhb8erDBZ/5r
jmJuPWW1F3thz6jUAF3wyNEC1/tP87qGi9pLga8XGx1XrwR5bk6yxsDOVpIdKflBxZcBQK1efYJe
MqqNdei4j027162+Ed30qlDOKpuDxwKGFHwq1l+E7ZwpG+6rNysSP7dpnSE4Q/dzqFNv/iXrAzF/
vss+9Z5E1zInLlf8a7/5wBq8QblPE03f923Na0Xg261EgTJh0FvOvyiaTLv3p61V0dw2K5m1gstF
JdADCs3hjvJfZLkr2el9f11z22BuIUPt4PMDCHum4rUvfjD14fa3txxAc1t79tWU+1jysXOTYL5z
PB7P1hpODg/N2o4cdw+re10YwPlHh8aUfV6Wjd+eLKlwo6XnEa0JWV2nXbFEiKfngYE8o8fNEPdo
XOIf/Vp8Lwwwdt2e6sYu6RWgXrr5bLZzd8JtMcSbZ2S2VlgZT4Lt1Ug3ApVeAJJ14Q5mWc1J7j/V
1adp6kKAz2//+w2P1lsVzaaX4zDg2xAWweujJR+4pJ9uf3vrf19+f3Mo+0VJR+WLOZHrI+2f/DGx
5Y7tbi26ljoTnhOHmOWcIKWLJ/a5Rh6U96+B+76ApOvQGJLVYkBpL5knM86av4qOh8oGGZt6X9zQ
tWga1xkyNckZ3C6PhfimrLMXPL9v2TW/5iXKSX1Rzzh8fjWtGzbVV27uCVBvZEJ6Q2IDFO7o2/jf
hcATVvHBqz7MoKgHQLffS6E3zEZvRjSqomyry/8Pmo/ThDfTl6x8T2+aA1jwfy2SgQbIzHJ82lEf
6uKFi2+3l3wj3Ondh3mfCdNkWBXiFTHI+34szPjomSteqp0vQWM8Tsa6J9C+dea7F59441Y43xuA
hTEJvw1UhFbVR4z8OQdcpDYXI244BF6k+7x4PMSDuYhvT3HD41zNmeVQGVMVYIqgDQob54vdlvFg
fSflzhJuBCJX8+gMvK4cjccwrCzNlkfW7AS4LWvSDmjHlUHe+i7EOpnzUonJSpnbywRSt3skDtfh
67Aq7ZwmfB7ASNAEJ8eQ9ysaE4FYmCMmhs95Kb6Drz0dvepkcc+Lg+XzNPkSp7kKLVGL4wjAIzHp
HpX7RvnIdTXnb4vKGwYrw3/h0OGZRf7C2ubOb2kZBsROM2v5SLz+2JSDE8159kBr9meR43dllnm4
UvnntrVcr6K4rnb+ey0PfLNdg1MB5cXQIMNfXELmsG+7hLju8FhN9oMj0PXSlmJPdXDDCfUOSCOb
TX9drOBUMet7XQ1IuctvTdsUIOP2PgXNEpIC9fvbE9xwh396Ink/VFPhBKfSHj6JGj7HZ5pQf35g
i7cDtd5YRF0Uh5U2N6xgIacy+4G288jpnRAgEgci9mqhMfD8YaE+v28+WlAJbIOsWVazdOm8cBl+
gB86rtsY7Co7C7bhh3qXpGXbZeYKk6WSVREDZBwUD8eAddHt/78RPnSNnCmbu0bYLUuZ70SNM0Yj
3btkbW21FkGy0cn8fp5Z6jjlsaPAi5z7IQi5tZMrb31fCx+5ILNcgVFNKxctNs4a5twNgdWqhLuz
OFueoQUF2o5Tr3o0aOXFhSvlweWvCrBb4v4q5NfOKw6392BrIprT17ZoRld59ETs0R/+0EnWlXEA
fY6psjsXdC3dU2tfwB07JrXhH3qvZNm2k7KMiZ4c8wuT4GZpI7EUEXPUwYDXl/y8Lnva7ltjXZb2
zaELiSHHFw368DuGxvN1DIdVxFKYUT0Xx654mPzPblDvLOR1jLzzj5pOXq+2lSnPPjXV7DyB26b4
qjq0px9Np5nBgS54OYYsMFoo24qhzA9ZIIM6ouYoaTjNlO+h9Te2VG8mEV1GmO9PLPWyGorwC4hR
sbJQ6wohkrxTF9waQys7NmPQ5bnvuCcCktfD5FDniRve78lyuqQUmdrJ/TYyV52NuHdNv0Evp3vq
raVIQH1cpj4ZfhCzY5G03eJYt85eH9RGNNIbVI0CYKu6z1k6Uhm3rXcAaVf8LifTe1OJgI5ilpf4
dFDftRDhDCrTjQwRpEBFyp2AsfX/L7+/sXaRORYEwxlLO5XHK8f7E7Ka9/1/LZqOrKyKbs6MU+b2
ERioD4bVStBQZNBka/fQABuHja2FVNHKkmWmYZwceGfOvMTpyojMe7nwhinpSjDUaq1VGNiDJjh7
5IOpHvPhg2J51LN3NTAgAmixNK+GkoLbkqW+YZ3Y5ES1Pceu3Os/25iB3pvaIYktyWUGS4POTvWn
pCdulKiMHYKu2jGi/+EX/n3AdvXuVFJ7TV4EnKVW050DPn6HlOs5n1lEK/4EPurvQi1obs9i2vWR
9IrXtfsJ8DtKaeNhaPxfTikOxWocfAecEM5wepcB6k2tY1Aqj0wVbNt7AcasAuVWxn2gLNb3Wbje
zWqZxtg2SrK0BPzPfGCosxOUhihUpN83g4vVv/FOl5BgbeuSg5Ws6kBbtYbU9H8PJDuylXy9PcaW
gWgRAH3F7ZR1HcYImjbyuA/BDeevOaxfDZ9/goTlTqFlw1N1cRhvctRSr0gLAZ+LoVJ6cIZXm+6J
MWzEMUuLA51jdo7bUJbmg7zrhHkCJfCOdW/9cS2nGueunH028nRaLRZagRhDtME02OZd0dmNtE0X
hslBo4PbJA5fAykzGPxWISC+9krQlhUN+w15l8h7xU31XlRRLi5QB5CAUr14apYJNYWWQGDFdo5D
MTwYZvGpGKos6ovciWy7K9OB4RlsqYrsyMtij2R0Kw3QrNrh6NCb3TVPfdmeFiCWV2Z/zg0jWa29
PdsaQjNqq2PMAaOfSG2gEwhHTAXYXIYeNYR4AnisrMASPVIPTye3vWhjQB0BBTlfuxpVvZwo3lP5
k5AON06gQBPep95YTPJzlFljfbw92AZ4x9U7lvDsDFoe2tFTbZEotxaJ0l+OuJ6HyK/w8MdfDF8d
ifccXLRh8Kzg79GUbcxTR5IoJSTLqWmccjRllRUI1Ccx/WIdcPt+vheSNtxBx5TMpBh50WB6AaDO
Xo+ywogBpRmNg/9cMZ6ArTO9vZRbQ13m+SbCzs3AWiMfLzeZ5Txa30vy2xP8ucweZ+/r0u4x72zu
mGbzNg9KH0009GQ57rHP0elQFuGYQYXNbj4W0MbrWrxrzC/u+guixJCU2TtCNsK7Dj3x17nLaY8J
ggoxdvnfIACWxvvGxZMcyvj2Im5cmfT+pmxRk9GXip7UAq6o8tNkfFowtbVxE49+kwo1p0+3R9qa
jRbmi6xEjBC4CGb5FLEO3dzleG6DJBePzbxH2Lk1HS3gZ9RWdMJz3MngRSQNFTcowwyPti9iX8pk
LQ+S9DtLtzUhLfszGmY3kwxw7RKQuaoBjWtAaTQS5IBtJu7NIt/jpb5+jDl655PiHudNl7H0Anei
w3RYKzPpu2Lnbnf9AIbI338dieZ84bMk7smypP/qGpavDrQw0Rh9e+evb4rzT7eTDKzRVn3+Igji
uPviGXeB8W0071e/CV2ISDk7ZeTrO4JT4r8TAZzNmhajLVPJfwCrHlE+RqiJA2JyP+3etrc2QwsH
qvW8ooIgQlr4TH5veyt4VtwxH3IwSu4gE67P4x8hLyqER0DHzFPXf8ysz7bpQM5rxLvoU1bsXLSv
77mrQ77FXJkZ0qE8pShSZra4gz5fcnu7tz6t+aCUHWtNA1lpkcvHvp4f+kXtuNzGEaZjvKtZTGYj
rTz1mjnpA3VveG0y2+1h7PdgOBtrr+O87WHglddiCML6dJQsVvZwLMYhNMvfg1cebq/RVvFIV5px
chAnjC36jQTKoRBOhgj2nTstP3F8Pi7Wq4QKOq0jJbrIp3THz7emprlHOTAIeMCtT3VR3E+I+2G+
slMbTHcFNEZD8Pvtze4SAq9kqzoom4yDAAlzn52KPD91hQ1+DRExgyYdmMDK+tPYTNEC6kCg3I+3
F3TD6PRmf1Tdidd5uIrndZ/UhJzAFrUTvjbyDB1uTYFj7Zp2BHu8rzwcKmuoqu6pnttHg02nyQnO
UJDZuWltASV00HXlDB1pV5KdMgFWYqsCLwmt8ues7XAJb++K7MLjMuGZgbI4Z3PYtJBZYI2KuOs/
317KrbfLfyDZrJnmaWnoCaIv4QC66AoZKZ/nkGZ2NOLF0iHfzKyPAmPvhLgeU0EM9N/AbTGPyspH
URoiK689gSJfuzLwcclpD0dzPXI4ejNp5wuXq6rmKZHelyL70QzNA6+Hv3IYd7xrw6UdvafUVMya
HJMVKTh5E28wIUT2Irwg9GsZojvlOORdmFvf+uW1Nb7d3qrrVu/onaSovZBuNbslxUteaIg1ycj0
zrNUi+JECSeDi4qU8CplC0ga8yCqaitS9Fs97Zj79X13dIEeiM/5rctLwIDQUmAZNtpIaTjIZueG
sLHpOngQUs2+71Dhpnjyw0WS/7VbZCDSRk028E63t2BrDC15GuvZYotonHSYAztWE3dj3CXrOLho
Apn90r/cHmfDKx0dRZjXudl0oqPpKudzAY2+Yhgi0P+Ek7fcZ31+sFURG3DJnu2Vsa9HPkdHEk4S
r+aBXVppYa3HmRw9c0ryCgKZmQhLU0XNrjDd9aPJ0bGFdlC2kxnwFtzWSn52AAJniHcczzj2bBIL
duGqMS5yIqqdVGLDdXS8Id64zFn1jp1Wa2tGaqDFI7jI850caOOJHwKl/41oeAfKbJu7bTqjqojW
utAu1sNM4nVGMDCQTSg7nrtPhv3HLM3EECflzWE5Njtn1qa1aLetqbODPHeolU4z/1Ty2CK/avRE
5Hw9WWh+NPGuMr8OLdkZb2s1tWgx5FXpQKgIna+dy9hXyApJ+dXPASV/3wOvoz9NVwVSvBoA5nSc
ubLiThioDSlz5CqyhkC2d3Uplj2Y93WnJjrgLic2ukVLz0j99s884sCrH7vls8deb/vydWsnui7A
agSqzMcxS0seeMCqL6UzHaqxbORphfLWgEvLyuYHC23vx9sjbtgD6B/+a49WEUxjkLnqzAsqQ0qm
D7VlpaVrhc7MYt/s49I2XhQQSyAiyHbOkOtWQXSAXm/yLOOeZOeRT0kvQBnh7V2+tz6t2XenKgaW
fSj4krGLeUEgTqd21mpr83VbZpOtGsBuQLVsnAw6H7oJtHDG4DyjGLhz8F2PrERH6LkDBN0zYthp
SfPQW+8EyBPK5zpAt+3RVl9ub/rGRHSMXoduAtuafTvNVe+v92wZO/I9UL2XPcmiKfI+FB5oOncO
240p6bC9cWnmOaD2AErDl3rkccV/1+AhbbMhnOUry/ce3TZ2XofxVbZBBe19K50h98KdPlm8difz
3Vqwy+9vKooQOrZ9KLAEqWvThxK90BlrYrSs/OzWPYjC1hCXTOjNECxfCp92tpFWxRBDLdh77r36
NyOsAgFhYe0cPxsBRsfpcSPz806sQZoxDua2vi3vjaZrn3xvhm53Juhh9vdglddzOOJqJ51wzcIp
K+bAucejO2TnqX7IW/vbbRvemonm51Xf5h5Z4IwmKqEHT/UkzjOOp8aFIAcpoPDBm2KP12trKprn
zx3p8pb66HxCeQE35VM1BiFrusPtuWxZrnbLkS0wSlXDsnSGxIB96AbpqLugVbTYOYU3StVER9fx
oBAe+CfU2S9WyBSvUVECvdhAWmo9F94IaB9LmpHGZAbVTZPWe028GwunA+26pWhnvxL8PE5FUrrm
oQIlMAMHye2F2/r8xTjeOA3JkJ1lc8nO+UDOS47e+wFVV/UuPh6HOJrbL0ZjjlnTmClIUqG6Fdmi
CguU3fiOUs/1+ifRU5dmMtRi2j1o1vIK1CA/LDfHzWCKjIx8HOkScvJrwqH/vrW6GN+btSoHN7CC
DpOhxn3rgyPrnjg7UWXTvDRXhzYiQE5iWFK/8h6n2Y7bOgAbgXumoJn2mH2ior7vg19inULoi0Ql
3Xuj24ApEF2gANd3ZExzu6Q2HivCFheu+8XyvXAAQVRs2kpBOdZsT7Rqfxc8c8LBMLM7G9iFsPEA
6xHD2oJrgqkTr6bP1jLZp2lRLKxdrw6zxdz1wI1T0NFCSAWWTKdl4Nx1Pj1Yr/65T7LYeqSfvlqJ
kYAlPQri31681xy+cZo4WkSpEARLNvhmOo79OW/5s+GXsVj9A2Xen9v2tHGTITqAz+I9cW27usyo
4yE7jZgR+eD8WM/r4TIhdgw+3x5qw811wQNemdbg9QZJDeGfJhPMsu6w3BMze1fNm+haB5lHitmr
Z5rOvH8Sgbyvs4+3//nGPuhQsmJBcruCoArP4n/s/mw1X7vmbt4TF9nArhMdTpY1uS3zfqBp86pe
Z3CTxW6Eu/4h/wpyOjOP5gMNxdHeyYK2tkGLII6wgIprKy+lbv5QUvfEBz/yvV3KjEu0+Lc4THTl
g9HLxsm7hFvSROa3JrUjGc8n97cBeYvP+Ymc3J1nlE3T1ZKH1a8naxkwUnkP7b5DeRQPbhN6hzEG
cDc2vsto2YOaby2a5vfDJLusHAwHbes0QM4IbdpmqVXYcUib3jayjdow0eFmS7YyJXvDTIECScXH
DC/e4fLBSSA0drYmcN6E9t7KXf72lT3SoWecI2lYVwyljsvBiusEx1V55yTy0CS5OuxMaGuUSxB9
c1aNs+jXGS0I57LlCQWzTdbxuKUqgmbbZL9mLg/Xor0HPXqbH3fG3LA+HVkm+NDQmnfQhcEduANE
pjNBaabANYBu96X/Dl2XY6N+MQdni3GQ8xyNcif+bG2gDjrrFlJm04xVbeL1uMbiUEdGlB3tMEjq
IzvWp9tz3MgzrYuNvllWQmZ/rj3iIp9x4ka1UHQ1dlKAjXTc0mJDxSgEMQt8EmrDUZZ9vSSUAo1A
w0nKMbz997fcVoebQWS+zAte0bcnjvVo/ajv/9+JE8T1152hLpHgmp1rEQJlP3vGIYrA/cAenaN5
qiLr0XggcX3kRy++PcpGTmBpscEKyt4zR+yHUsW32vlsDfyxX6fD2JRPY8C+l+jz2Vm7jTCko9H6
fJK95SJ22z6Jlm6Km1LEE9+7wWxlgDoMbepLc2S566WKTc/KH8BV690r6dytTvsMxXLOyKGgzUm2
oNvxkaPZYg8uvHHG6ij3jLtjZk+mlwbUvRNBf7BEWYblbIX+uCdWv5Gp67oJjWlxka05TW1WPlD6
3XR+VuN0gC5Z2JgEyr8tni33bptbE7r8/sZNcdV0ed073VlI3Ac69wHN3vecZGHrmB/fZXm6goJw
+jkwZkZTrzNDGSxhh4LfOMrIcJuIe4kP+pPbI/0PLXfFk6gWGUaZm6VXziTt+1+leCq7Ep3K3bOL
ToQAskBEFadCdgcJ3UoRICyhO4N4T8z7ZfJPRpZZh6y0d4prW7uoX1PawqoKauGvyC6G9Iw3AgrS
IzHmFAzkL1xN0ZDvlVq2kjMdSYHumaDMrQLg6WpNfas/8CD23M+Ve6EM+mzOXWIE2f1kQA3xZ6/y
0MS7ewuKMD/Y43Hfmq8WX6DEs3igOA9StYz9R3OC6qgMPMiEF6BoyNcyRPeS89L7jnE3Ohbd2/GN
01sHY2Tr7IA7LujPCsjXsfzd+n/r4ItEQ1SwyNj070rUnqzcC+d676a+EUl1cIYBBsGM+HOWOsZ4
bPjPGj0u1M4PrqcO8/LZAY3vbXPeOOd0eIZrDpZROHS4yAV2AQ/dlUWzYvdBnQT9+u32IBsBQAee
4s1uBqB9Hs6i/s3rn0X/y4BcxPuYfIjOvKeyxR/zEjVAw11PhdGe8tU5tOZeL9/WCmlJRoBmFmrX
fX+2ZyOBULBlemHr/+QjFDvk8+0F2jjN/pcgvImQU77a0jdRJXeaPqFjFhmkP6zBHkxly5q0OFFx
e/KztkIrM4AUVbGEvfEMEO6x8R7X4os/m8fb09jwTx3TUQO67IFtxkkrgEUzACckAR17/qVwvgm/
igvrqHIvuj3WJdxeCcM6diOjztQ2pVTnblweezXe+b7x8/ant3ZDKzZ4chEq54U6q3wNHWsNeyAE
g8I9vevzOjDaKvq14BD+TOngffaC4UPgkdRRe0DX/2VbV1ZGhz8HduFWjkGmtG7QmPFjQSOTeSxL
dHw8SCfvJxZPeIO1X8a6CoCsVwrx8rA4+bh+6U135M92zW1gO9eR0iYRYH5Elat1sSTnMXPX8tEd
RiA/oobkdYVqmGwPvHabaok8lxr+Z8NlhnGmS9uNkcVXd4zVWCnoElOXWPJAVkDl6rAqK2sBTnWE
Jm+4zmYt0LYkrPJvTma1x7O8sZM6SLtox5GajY3Ol0b5f0pSmAckjguLrB4qgbe3cwMOQ3T6v7XL
7c50nCytZXM0i+BcBuKQOQuwMElG+1Cpe6r6UM4kUe3eu/eG+evEgBJ7QCpulmdSjW3UUYYeULXX
u74R8nQ8tlBzbfQVKc7gL1vaL3PvhiDdZOVLbu/cRzYiko7GJgQk+gPEAs+0FaEnzbgEbHUo+pDU
383+x4S64u3d2bIA+t/ck8ugyc1FoJpukOPQBKCWLRNv3XO2redmXXlirlfRgNkD6pnTGIJeBnoN
MsarRyjYM1iyowVIdsIiLvcYhrYmpAWnNTMqwwY329m2mvuuL19kNSXKmt8TnOzgHwS2i403+6A6
m5X/h4/Bx4bLqC3VXt34aiqA718M4s1J1zmZbVXoGYMobv3QEu9MXf9EGp4UxvTlHVuOIS5W/WYI
Jmtl1h4eUKj/KINjPv8o39W1i09fZvXm04tnL7L1A3Lu/BPvf0B+FC1I97yQUbOXClyvnWCMy8a/
GSO3+mFdOwd/H5y3VtwmIumHWEVTbB2WEyjvs34nsb1qShhJu8nYbjOrsffJuTVPF+LgniUBiDhu
78LVXAAf13KOFq9wgzdV1dnK4QWBeVe5SyQ6EsmuOsy4FPXyQQHhf3u0ralobj7RmvAAnZTnbPjV
Q2R2Fh8kf33ft7Vbh1fnQUeC1jyjIhQ2TdwDyUB2i8QXv/3ntMY6af7cra3qIMhhntu+wkv/eMdm
HwxJ/s9CDi+g+v5YzlVUtM7D2Oc79dWrZ4cd6GhBc+kH0Vd2dXatPqJFfYREb3J7ra6eHPi05t5L
K3neoq5wViCJW/nBwj1wdI0YT5lAsuykmRubrQMEfcsn3PMxSEXOzKShEocBCnG3Z3D1ZMIMNBfH
u5IZNBYKf50xxGBoifrqcSD0Lkc6CybkkLQ7R+DWUl1m98bPfTPrTElYfQalfhfNjL0WgxFVmUHD
kS84zlmxsylb66X5ue8Fqi1kWZ+J/KPar8x5nabft1frsipXrFdH/63OPM65QiO1wZ7zISIDdKnG
ezLtuN7W5zW3dlt7tG1bmWc3O/RgAG/9EM1AAZ6t3/f3NdemzPCGrrObM9q1/MMoijpBlX55mAZA
McGtYe9Y7NY8NCfnFJghqyHyPFu/2fJZmi//R9qXLMeNc80+ESM4gCCxJatKLGqyZMnThmG325xH
gAP49DfL/0YfWihE6C7shRZEAWcAcJAns4GF0eBkSLYaC6uSEhQvaUGY4/udh2fEz/VFN8FwgNIk
C5VQEI3XvOkZPl20wKXm+7FYTC35mlVRmQRrKnMyOuGYAk3eRUu1nHpXPgDP+WfFefm6hXUrcxn7
TZT1dPYd2g7IFeXXcT9CWCsqVsMzh25plAgWXdnWOIr1qT/1d9a+3C/NZlh13dIoIYtGOzCK96WX
0rx58AJcInz7s4dWCHcoDD6jG8L735WZfWmBn4r3aQglKDcvozl8FOtPaaJQ0+Q3lVOwQykuC8Op
/yt6OaEgOroRAbfn6CehawCc6KyrxK9fuGxueeWlZSZeeO+CMlLct6upbqJbIiVspy5s+N5iiRo+
npCP42qhj0yiY5RPH/MhFbq4VyiO5RsIF9mE895AHx2nOlx3fY17qjjFbMj6ovLw6V0ORxAlfpna
/NP1T2sWRoUmdovXD27oesDDODe0dmNmjw6qr+TQuo1hf9TYViUWZLtbc7cZSSrKHYojuFpz3K4c
13AI0k1BCd4dvES7Ve5DKhrQPLjsZiDDKwFIqRCFYffSzUANYmjYgHsHM1h2yLKC72Uex1MRcMO2
rgkwFY/YQI14dPDGm+7unRx+Ojmwu/yuJiCgMqGRdIuk7L+85W63b9RLs+F2ACWJ3d653TfBw49l
Z5UfcOtXtuMSMKXVxE5925/zikRuRQ0pTrdCSvxKgGdrVxYk9cgaz9SJxjG86cbytJVltJDdEA2a
QFPBiLzsugX8WFOKNsfjsA937RQY9gGNC6l4w2zv+by7AQ4ooTyU2QjeE3EURh4xjX1VTr9WisCC
UNiYokUzKpfvjvsYdt89sO1/KE+ogMOx4J29rdWY8s0CmVwbDdvjIp65ESOtsbCKOOzXeZobUYiU
Dw9z9bA1Iq7YQz19zjvrY06kcvk1FriVWo8OaYaXZugSA0bXypNcnIPVWTd5XpuElnVupGzIblgw
B7SgQ7pM2U2XoS5cVYZkp/u0Esd1ba87CK/HVE48Ill38iqT/IzOhZQtOFvddbLIMKa78283JNUE
3ib3YOxSfv8hnjAV+UccLtaR92O6DNAE9oaIuGgCtTqQEnrsE4e4ORmD53Hrni3WHy6yqVER9IYU
q7kMqpDAYlhQ5Cb5lMrBoTi5LI+zP9yNXJzsmr3W25x2jqmHRLOQKiiQ2tPYEz4I3NLA1LtAYTmL
x3aNvM7wWqwb4BJDb47CgHyHO1oCBSAtNi7lkdV1j54copx+6E2GMHIZ+c0I07JmATZV2IoUh9Zj
P1yaC0Mq0US6Cg0kLUNJrwOcKWyGp2AnU2RTPGYNWWINzbObNaYbgyZWyOXvbyYBTCvbvXVEAYA4
MZ5hX1zfVPXWfVqJ8GJ396BbSoFrmvwUrABDuabGYp1xlQiHAk7T5Vnvp2H70HQx5W28gJgg+xAH
H0yrhLmsWcAr2l0gVh2oa21mgeZLmpixdL9e2ahBLOUP4VKPaV0nEMGNhkZGokz2oDhc34g01UgV
5uc0siWDt/spFW20CogEua9Lzk81z+IOj5Vb9oWwwXAe0A2mFMGsfQcJ+SJF2q/TqR3A7F2KxN2h
LkjR9eTv/XHfmpsM5JmG2NAsnwr1YwAJFWV9obXLh1iC/Zc6vwn/Vu7SMIAmD6p4PkhKbOGw8Qlc
n2nQ3DX0viP35YRs/9CAROe6jTRnHRXNB6Zot1rZOAFVHDxB0PdzXy5P1tw/X/+8bg5KXM89dSmI
KHyIET/azXH2WTQULFqzyIUavLFTXZOnVExfaNe+6zgCwwB91IgkEA+V4NFepyV5vT4TTRpReeTa
STRzL1eR+l0r0qq27QPt6YcUJAhTQXzduIhpRxCmVuGeijmduR254U9XfLv+63XRocR6tfrdUNLJ
T0vIIjlBHQmvib35i5fJoxyf6uL7+rFeWsJUFB+bJlDlzHApq+gixtpzQMAT3zfR3HeGo5Um9lS0
3u55/byuWK4OIF5rBeVmYdvwp90F2dhgOIdoQkOF60HHoyJ0cv10r5ZoWXkUOC+1Ca2rcSeVirba
VoamEQYI0DLe10X1KZ9MZ2fd7778/c1eakGhvXZarL/bgGtTrPe1R+INgvPXXUn3y5WQHq0mm8Ji
F/h8A4iCL4NPuKWaDs06yyq7dSuoK0vHx3lpro/51ty5dv59zbIfQVEaUp5uAu7/rk89FXS0pmVK
28WDKgw7j7Mw+KVu6ZUNu3a2zKM1rtYEm89Wtp9Wat3PpakRRPd5JYq7ag+qusAvz93Umm4hOSw3
wzlVkyBU7BuaMvyxg/5LysKfA78Py9+jdS7kD5q9olJvzS/XnefdGaBXTFn7EY1p7rCXPhQY+i8B
qaNeVKdh8w2wkHf3AXxeWf/MCoN1aaz8c4UOQQ89nAx4wTpjcZ9/4dV+uj6Jdx0IoyhmEIIOPmeF
fw5FHze5f7AlNXz6XTPQ/+TOwsvXjXfbdPbHgq03U+ZMQdKVzPL+ZZSVbRW7++iSCrU/8OoB7FAM
029r7AdTF9O78YcfoBjIyqF72XYFikIZTVY3+CQHO/LAHrGtpvrT+/ANjKFYSfqLXy8VCAI64UGr
5MDmf6350nDb/Om322JL1jpDA6adXDfX+7dZjKfYy4ayeFc6pfXMj9jx0G5Sx1BKIVEYXR73uw+9
B1GmhlBYd1bIG388g58ifyqGhsYNJK5/WWNnOq1p/FsFjjZVXpOpKsmZIWxc54fsITnm/ROsv6Ae
YCi9/N3f/vO8iHlcBn+zf2ygZS54b3dn9nk6t0eIERyCeDr/Xz8J5nQoX1ncfNmO/aE8+WcX/4sb
8EXdTDfcYDJNmlDRpaPFZR86FD3E/Y0P1lsGbKYhwnRLeBnyzezCosjdOqj7s8t/TWHq0LQoR7Bg
oae0f73ucJoYUoGlM/hlgJFEYdXdznQFsdfPXMQcl7frn9fNQNkip1V00EZCiEJWISLAJXM3oty9
keupdk0U2Zocp6JKwQwWOILCmam468vbwMQSp0lwKoIUqLNgdjcBAmFIJltZ5Fm3BHTgVfZp8l4K
/wCGBIMf68L+b/p5Y2lBJ2eZbZYh7MUd+vMO9Y39WRzJqT7lh/brdWNo1knFlUrq7NbAfSiDVFl+
ZBR7zVIFtWEOmjhQUaW77/mwLhqI9nDJbtpy/DbnOdAqEp2Z13+/bgQl2CHSsfdjx5xzMfLqnq09
mm4dm+H2XMrj9SF0hlCxmq5sadGT4P8MAdThX0PwAzlNSBuB4WShiQoVm9lnblnl5Vifw3mPqvns
eNB2OOVgtBer4eSrW6uLD7xxqN12i4o6ZYW9qWjjbgRZbx4u7mEbISZ8fa004aFCNIM+34nIigpH
izaaSY8DzGMFJOjYft9A00/CdM9/Xx9Kk6VsZaev5DhIsYHOlPK1TAgV02nzmBfjhdqO617khpPl
uyUAylSwZjbWonJ2UL1tckrC4WHNfzdre7M432lw76AUen06ulOFrezyNZQFKpd3GAcv9x5eCurx
gdZBlFFgKVsvzu3iGLAv4K0xjKhxB/USWvClGQgNyHloy3QIofC2c2g+bx+LffX6Cf2+TNIRp8zF
B+Xvap9qmkU9Nx1iNZ6mXkDDNahBo8VBdLN89bL7IHuCYMGpW4ALDx6a5XsvTLSqunW6/P1N2Dh8
m13LwURmsJI5UOS0wBFSFaVhQ9dkYLU1bOzBXQ/qCHLerWKMB2/oj6yzTEW495GhODwqu62s+5x6
2+SdrWGNwuxr331evTVaRxLhFezL7BWfQ/vfoQWLXL8kc0efct/EOPy3ZPLfo1ioAoNbJ0Bas4Lq
7A7eCcpmpxFobebyk5vvX+1sSyrCf4TojZ2Dy8/h0YTeKA/JaV2bOJ9fSoGa2xbeWbSD8u0SV8SO
A1c8NzmKJct+mFBWziDKxsCvj7pvQtc9ppOJFfP9lByqsON9aPtmDrogKfH2sYizKL+T4gt+YjSi
ReV62L+fXUIVd4z78E7trgkSqwshKftszwC7yl9O8y/ZbjchDE6mm8olib7x4W1emD9tGGZax4fJ
epSkvJF9m4z2ATJXH5uKEies73lZgfMkmYLBjYAsmGJQZ8ebNTroHeJeYi35yedZYchfmowZqlBk
e3FdL5Qb2DDQW1vn8lSGM9y8PQCBExymoXWjrVxj8HMkkJ7aDWd7ncWUgGpRe1lJbYVJMDbHffaT
NXfjsCK3Sy3uhjqqqaka8H5mCFX+0qzOt3bonTDB81jsjeNX6EuaQIx/L8TvhaZyiV1KW3T5HAKS
DhXAGLJSp5xU7rEM8ye5MRE3mXefFft0pgPp4x4vRKLsPwP8cj9AxSui3lAkvML1rQwvvT0E/Qth
ddj9DlgJtGaMYGSPPTsw9Uy8n+6Blv9fB87tvZ6Yk4UJsfnTXAYJ763b3c1AUuMENJ0XeUdm/AqH
gbDvuj+/n/chJP2/QzZkoWu+r9mzPTbxaPWHrcSBqTLRh+rcV4U9dxVbWpYXEHvcfeBY/u3nX0KS
uLowHJb8ntH52OP1pzWVyDTupCKgi7YbIRlaB8lFYW4h/Jby8Mv1pdJYR8U/E9vnJB/77BnddXWR
5Fs+5/G8cD6d8EAdZhFK92hOdAXn53JbAnBJiNw2oOE0AamyBXLpeQFOGkHir35+oD5/sbrghY3b
nXQhRchbFnkVMwlnaVZRxd6By8uTI4RQkyEMXypq+TGEc3pDmta4nIq+Wzw+9hAnChI2ClDWLLR+
3Ab2tBUWMTi1ZiNQQXhLP7VNzjlNqtGZ48WuY1yUa/Bje1XUj2M0MevrdZ/QzUXZcooKurDjOtCk
8PF+4tUSDzYkkyfopv+4PsLfgsQ7OUzlxQ1XyM9O9homNSDGEOa4FdITh8zvI2q7JAJNz4t05A6Z
WlSXSGCfMnd6qJp8PJQdvR2DuTHs4ppVDS/O8mZ79fsdXHs+QitnX2mI1xZegDHlmdVnN3i6Plnd
EMq2ExZb4UPdL0gaZz9Y0E2Vfpjgbn1nW/Wxntub68NorBYqt6p5XoCXqBlNGr8/AAWNGw8/7I2J
dEj3eWXXAcYN6OGM0MRarQOdmpt2Kw5yM4ne6BZJ2SX6dpk4D3OWzGuXOC07FLgNRuCQTOx6u/Uq
zwRa0QykYudzG9Rik9xRYs7kP3J9zHp5HwBFyfvmOIHN/7oxNGlVhdHnfdBZ3rzSJCPbdpS0sCIZ
VOQTKSz3JOusPa6tl8fg6RkiARFFQ47QGEmF2ONxYMUXBU0cz7oPrP02d52HfWLn67PS1FNClT+4
c9aC8Epkz8tpOF/qKUsiH7fYQgE2Pzifro9ySTPv5AaVRRh8vTLfuzlI5qqoo7D1oKlQiuyTS9s/
cq9HQ1jqhlEi37Xmko8QHE5kuYAHykPbfFRODh4s26n55OEIZ3ga0g2kxP+8uBB/u0SOMwMSueQP
fc1fuwHIubVoDWumM7wS/J5Eb0Irm+x5X4LDUoKqoiJxvQmDX+mCRgn+Gi2P7gb+DbyPDCc/TAtS
PI1T9+8YOkfUnE3vozr/UnXet9yym2mv/69eR2IQm6FwiqbLU3sC+cjLdf/SrJVKIjs7Yz47K/Jx
WwJ3RGa05ezlBM10OZna/HRDKCYnZemP24ghaL+eaCnTEh2kjPiGONScm1TN997KiLu4uBOOVnhT
TnvkbA6PeV0/i6U9dvQrBBRNxGIa06uY7TUnQP9nFU06hP4nBjBVLJ3xD7AW9YEO9nokWzgbsqZu
2ZRNwJMtVIW7jiaLmJO2AKUvBIhFwY8fMrwK3GYhhFM9aLM+Bzwh7kNZHmZiOMlqfrkK3PZ6mwGw
il/e2ewln4OU++I+H0MDb93fB8N3cqKK3B77fSPMwfGSQL8v2lEbitAHs99xf7d/T7yjJ7qGw2kd
l/YrtYPiZrGb9XW2/PnT2ts/G7qIuHRnBx33RZ0fRrHKsxcU+S0tNvqptMBytcmQf7m+0JqMp+LA
FweEIPt68ZmlgvpwF3MUK6MdKgDtykxlV90gF1O8Obn1Prxy9KifNFsWRgvjt9Y6vLROdcqz0JD3
NIGmgsGXurKon2V+QlnlQ8OX3lcdF9ECnEJbi2/B0p+t3T1dXzVNpPlK0oDKSsPnZcbJpKTyjMvR
djfM9nKoKq86tRB1OdN5D26uD6ZLtSrxbFNPW1k5l+sEobcsLKKK/RrH+VhN6Ntaa9QNztnog+z4
Z1uCL8xKro+rCxRlJwmmXoRoVKLJ3nSwlCAOrnglcHnc+1AbFw1VCHmdL7nMQ+EmgBS85OhKRvsw
jAei3Fw0P69PQ+N8KlJ8JcKh65Kx52z/vtagApGHwnuyUQe9/n1diUGFh2+0Lzw/HOEM7e/FSiH3
F9Tgtq66Q8Z6KF0+WBVI4izfYBbNeVWlkCUe6I8Z62nS2yRapvaLLBJilVBGar/Kxoub8c7eTXcu
jQ+ouHGLF3tJKfWSviu9OLOcF+QLFjVZb9jhtaun5AYPaB/UzieaiCCLpuXB5/X3sA1jx/rkuLeZ
Pd2QYjrWrm0wF3n/yPofEPngl3W9hF4SNO7nxuapJCbghXYuSlrYxbJA+QY5iJX2l8kvznV34HX1
pwKrXu/+caFZs42vPUhorruebi7KUbL0si4UMvSToir6g5hQay6axQQz0mRUFVi+W4FFQYTkJ8O0
nazip12JCAqWqMtXiZMX0WT9c30aOidTzhK5F5SF7VGIGDrBTb37N0sLHCU3EfJoEoCKMF9LWLrc
MY+224IjClmg/wuy/uSvsx9BVd7UB6GZhipjHvZeOBQ1ptE3ycT/f84sKox8FXmGShiF/msvfwgL
6qs1ul5YYUIWa0ytoshxpF5y1sKRqupHDdJr7KU3ntijGUfifY9dZnqH09lCifaZlY1wQxw3SMDn
kxCy/BwWIY+y9dKAjCvLbgSQ6cxxCZo3hw6+M5+MW04Te8qey+2H7SRQWwLdehfvOb8fRvLgA/gX
OH0cbks8dVMs91PjoFOKeKZjsiZCVcy52IVlW+PoJquQCZTADiUzNaW9z/pIQxUmuXnZtvhg2Uhw
gCx/TGxmeGZqm+MqSzvqgrE4hDUb4oa7P6TdOvGY+WA2aIrfcp2aGN0uA4qR4Y+doAb+oUBWkZXr
kM0TkCKQQx7rYwGKNsq2ByD7Dalb5zxKnmD12jvlXuK0gMvAWJGkrS7YULuMQCZlGENjMBWX7i+1
nD3WY4yRBPdZFtKfeJ0sP7ZAKhrAFTMNbPJX1tCdDlYAfD3rdiBQy87UT6NZJBUR0NQtD8aggHKi
b5+FzI5D09xL/0J7RQ2z0A1x+fubyOpI10lYlz132NBwHIlZezvRk0PGw4f8SOWMFY7PprWlDnQ7
h2QBDfZIli+7kUlLt0+raABf+O4YitV+3iYAzAZrXMHyAkyZM1QPGXeOId3/sKG1bhxvWCJnNzHY
6JxLOR+wpd8CPP47SVAEJ5n7Nz0t4+tLpvu0chTY6q5E83fgJPNugccc9d51M9w/dJ9W7gFNswVk
sio3gQ7eEFc9JK3XrjbdDTVpWsXd1pUzgS56Zc8XwdSsBEUwuGpMr9caT1XRtlzmbjg7IVYlI7eW
nz+Gexa3fHpgjXy9vvCa36+ibducDug2xRAtm87ZPHwbFjQLkPrf65/XLL6Ks81zm4HyEXsXbfa0
3cbvqC4YKDp0YaACaJvQzavAsZxk2bPsUzV7ABTYNT0N9fLqtmQ+up71kzV+Ew9kto55Zpu45nSL
dvn7mwzSl76XQ23VwfPB/LBBybbbbuhootfQTuyymG8/nzne3gRI4sE2xpuNZik/+wqBjAdX1o+T
H56s2Xp1Av+mmUyK09oxldiuWdOPqKa4SRkGM6AQQRvzoKuPHYf2Ue+DJxz+JyJvbJpY2p2VDJ3c
jtedROfmSvA3y7KDx8hzknzxj06+PNWzPPQc9J3t8MFnEhWTu0wenymYGhI5DXlMwvATCCIOwcpB
PQrOhgH/Qpvcb55JXk9zz/270G+MSPu9h0Bm5+IRlT04WXFuMnpA9+Z910PDkr+uu5uw0ETZoVlC
FaI7bqKFUCTypzO1SbgFp64P0959lsEHj74qTDfL8AI3FxuMJCEVaH8Fk9htbbs32ZwZ3EATVSqn
qtxEGYh9dRLPK77YW37MHfqLUGbYYjSXBBWhO/tou15yAkbC2S2+En//xvLMf/E9Z7+RBBxjxN7m
Y5d5Jh4kTe5T0brSk7SyLysWSKgrDgWwrbnV2obKvM7iSpLImtITfYfMOlx0kkGxbzXii53fLpsJ
Cqz7/UpKsMtuHHwKe2xO/q+0up95kxtsofvxSsS3lKxZftFR38I8Wfs1zn2PRUBo3A89MR1XdP6k
bPwhcsruhaCgnMoyXXBtzrcq6are4K66OSjHeVei9se7xUHp2XucyYDLbf1zCaGiasIWvj+BQEVG
+jOnF+yak/jzeJhCK+Kb87A41dP1tKv7/CVQ3mSoTGzuWkHWIJE2OlAs9rQ3Rdxl9oceIwMVtUiG
bRWQT0A4y/BHyX9uex+zuf+VZ6a3r/cdNFBJU9eGBZtcd6QkYAoPNMDlsVtCw/HiffMGKluq2Jce
x2ysTmjj9uGha9Drgx8Na24avzA8tmjuwIGKTqytnHaOCwujh3w62LnzyDKQUXWMPLfA5H7dlpB+
37MaaC9vBkIy9GjsZVafFqyYD15WWGgaAon23udD8jGvUKK+7526Rq6H00nrvp7u1r3/I/mHmppp
oMIVS+x6sm0FzoO1+BI0ftTNlQPqReeUTc3rx2agxP1kWxx0J4j7ulj/1NY0XNDeRWbiftKFjRL3
tQhrUtoze0aTz00wDb+nAC8LwtTJp/E7FVFYAxG/hnzGNmX3r1IG8QhAVEQYj4rB1Hr2/tkEEu7/
G/lzN02jZbVOUjo1FE08797L1kPZl1/DrorzkRzJKGKU7b5ct4jmdBmosMJKBLPsCstO/GWMwWwE
ChEwWgufxn6LMgUNj85exkAspbRlR8Ogl83kvy+ZgQo4zEgxBLmzsOfx2D44h/J4eeKf0ZJTHc0t
OTpzXbzkTRK1x6xxtotDX8yVA7828fAztavTjMLj9Ym8f3AJVOCYu7mLxdDoldR+UJxE6M/xhPJf
bDlkOFC+FzFr1m/jupjqF5q8qnKvBoKz2i0bJ6lcyJsDOTSels24Lb/7dTwlK85nsZlkywxeA2d0
j33Qfio/2pqu3jbtYBMVRBCmdChBreh9Kvl0J8p/r5vh3bjH7754wBtLQ95gx02Wz+Cjqs8Ehd4h
zF/YZuog0y2L4kiDsBt77CR+OwWJDGivFr/4fP2Xv+uj+OWXId/8cimzrA4rdOxv5Q8WnvFaFVXQ
6/DZhyqbGEDZMwTbnHlvyzn10ZmSjsDrnGzPLe7CCWLJUCz/9bF5KKdG6lfQgaWgv+E9va+b+dGX
ThG1wn6V1gcpjdV7om8JNlrgBUvJ8E+INoTC+kSd1+u/X+dBys7RzFUFgfqJp1DJPYrAuy96fusu
peE0oTGzegfMN9sP4KRTyps9Hrbf3PnTeE+LiY/tXdAAYeoFkIJ427MzfL4bn6bq5W8X1XqcQsjd
H66vj26Ey9/f+GkjaV8v8zaBEVh+k/v2e8W1ufJlDIa5E3hGDflUt05KIPvUzxtakSl1rD7h4zOF
GDaIUo+DicxfN4ASymPdVugGamm6oicoHF+XdUjDX2Kzjh9bJyWemxUcPWifmdK9LS6sVk9bVpw8
ECYU/NXuTWTuulkoQR3SlW6zQ0FRF6zHdsqj1uM3tFgPYjdVujQBobZnTo0slqbO5zTPqy6q6zyL
Bg/9DDIEM+v1tdKkVbUzE3xj0ifCntNGCoiSt3fCtg2FZd2vV8KZdY43gR1rToe+vJm7+iFYrRvW
8teP/PL/9MXJ0ekpzQPcOxxyrOj2ulmhAUP2fqD9p2nNZkPn+Usm0mWTYNO3ty4qM/6nkPxXua0Q
fB5GE9Hr+4v0n941Gy9GgyVnmgbD07R+aoZ/uGPYDnSfVuJYrGjnzgTWv9xqGwysuE3QvL/zWmK4
wb578CKhegVEQZn3LG/gniMuZwx9NmGyLCTu8dabLVFW8NPHTK0EdLnbY7njSScdZd3ecSHWtHJr
g7F1y6TEcSNBzyhbiE7Z0E7fuhfpTS/U2Cui+7qyJzs7yX00VCypbFwQqIQUZM0DqDMK+yNVChhB
uc2twTyXcxXwtN+bW+oDOe06L9NqevPV2VgJ4q6du6XJLZGysTr63SNZvkNFV4K1doXQUp99v25h
zTKptzpZU1tO4z6nRW8f2Vo/rdZLycIPUTKF6n0OCgzE5Va2pkUdnBwrfOL099BwQ3P7+xtBqF7e
ANOwy0myNfVL+8hDFsmG3OIYg24aYsjSuiGUUG5ZRgYpyQoxJT/KlzCqfBwjnyTrPjjAxS5vjhas
6Mq6J82aljm/LYHirIl7loyle23qZdfNQQnirCs6xi+n0xldbCPyqiM21KPYedhNTIM6L1JCed9t
f/MggJyKQfypBhyKPPferU2CY5ptQe3rcZ2ZlMtIRDqJ4lBu935wCmHy3T94zuePxYESzc0uwBya
QxUShIwvoLO7a7YFDWXC1I/5/nYfhko4h27fFAsdZdq5AJZ68x01aoRqPq228+zbBCSfs69QFisT
j6ItaTQ9TmlcR+3hKZvBz+yt3tLAWpMmt2+4DUGYye3ApusYTiu6n38x+psIwBjBgs8vqde0IPte
z/ayG/ZJjVuqvTqz12ybA+5wHCfocZBgQF8gyW3kCNW4pdqlQ8esoII5SwoM0ctWNUdhT+AkI/1D
VweA2pYfE1MJAyWCRQMqgjJkM+RYebzuTzWxzmPHY5vmx+vurzO0EsB+7/Vb6C9LWtb5CZSOd0vY
fcYzduww/8vHhlA2ZMhLTzUgOks6+nt2sKnz4tbVwy7GNuLMdFPTWVwJ43YLhjDYyx38iGjcX50O
wcZScCaacEy6hVLjGB2AhZ3ZS9pNIHxe0cyUkcPI2cGfDTuyZuNXe3Q9b+Yjr+G0QuLHtxM0gOZv
RVZCc6U9yuLO5d7rdYvoRrr8/U3kyW3PSLV3Mq2tFQ/Nz3xL5PhDcj8JnG+rEaunsYnatcsa4uel
yzawbdrdyWFVHtvF3J6sTfy8PhFNClGFMzpC+3YFgzJUD8R+gKdt57XemtP1r79blCah2pEFUdpy
cXMsU9G/jFV9KO3HnKwRcUoUYZZY9Kjlf9B/1caszS7WxXG5ne7AHOeNG3eiPDmtScpbt1BKmFdQ
7Qy6Qtip33Q3k2vfWfZ8uL5K73O1YJmU+KYdB+Axb2U6oRubkBaKdPZNUIIOZQPQzAbruk0j6E8d
V5IdPeHG5bifW8sEA9A5sxL5Y+eNkEWGlfJ2OC32FHl5DhW+Iuq99mA7U+QQL74+VZ1DKzlgQT4W
dB3t1MFbl8VzBA9UkkO3/nX9+5qpqE1aecW9rsnw/aLmj25XRHXlP3vBEM8WVJfy8uiU7GN3MLVp
SzhZQP1tssFoWpxkVvwzBfTOY0aaE81SqU1beEQD6YYFf/a9DY+B7Lbq3ThoTZckjT+rXVbt6ARs
h3RZ2mXboZ0mkCaYOPh0v/zy97fJkfXjVgG+kJaOfYDGw2kP10NQj8frNtbsI2pbVdHYNh5ULwSI
4asovs/BDcX2vjxd/7rmZKL2Uc1jsIONcAhSRzzx+XvlBBG4Tbbh1Q1MfWG69VHCXYIrw6tL6JBk
/ZdRPFrs62xiC9B9WgllsvMSUtc4KfTcHmL0kc5QUSlPZW+SDtAtjxLAc9aGQOWVqNeDCJ+uR2n9
s/YvLrptva/XDaAJYbU5qvHKNuxrb4FmrUWidsWBmfTpOpEkA+3qFlA7qsHKdn0wzXTURilaTYMd
rtuS+jL72rH9hgWoVIK3UKJSMGyu4bqtMYvaIAUWmyUXrc9Tp/ueyyGqms+NZUKU6j5+iZM34ebs
lADuBnFzKKvcsLw6jUX3aRG+Ic/plugy7JvP7+tsed2GcFtBchQWfzzyY2yevfKbI0zsgTqTX3LU
myG4nc0uE8ucWmUrf+AwHUA31QLXphOiGwJCDNydisd+y00UeJoUQpTNfBZ4E8cjL085m8VRhuE/
cuNbVJXOcKZMfgjBR0KiBLoVgGBR7qgBbtDnO462eM2yip+IV9+thfzYlqr2RK0yEDQotzkNpobF
IL8aT0FOznlp5NrUbBVEiXnX22cWZnCwxg9/tBZIvkJrNTxwabxL7YRCp1tQ/T/OrqtJUh5I/iIi
MALBK9DQ3Yzb2dlZ80KsBeGtML/+svfuYT7tqHXRrxMxqGWqVKrKynTLcjpT9i1179z0l9l/MbM7
XqsYryTmIfZAFRs664Ck3871Mia0ajyE6N593xRUEeRKlkfshOrnpi9tp1nOGl2CyjNiFH3j6+5J
9tsF016MnVZzDpkfrPo51exwb/Mv9ZrdFvyLIhqpk645qBT5uSZG8aMdM/sZEp6qmpzEqi3BqucG
Qp2kbZfz0GdB57Kon9qTNe4nEzJ09QLiLgMCbtcXSnaMBIMeGs3sUoQFZwJyU4tQvyUFHPmpm0HR
8vn6GLL5CNbcTF0GCo5LWlk3gnS9zy4drv0pXV8X69VjT7eNItzglHrrCH17vGEtGufAY1fl/DVD
57YOT0U2ft9NnuJWknhBkQ8+pUXXrKY2nnWwibjL/QRCCwjSF9bH61ORbIrYuGQ46NvnGUpS84X3
QXfSLRiLPPPLtnW/0YbYd5OmhAJLrFDsY3LX0Zi9S2BiUu6b+5R42awIEiRWKPYvcY2t2tCiXEHs
L/v8h62f9fXn9SWS/WrBwNm42t2+9fxs7jqLdltvI6bu/pV9Xbi6gbkGOL3v5rPpfQZhDUQvblwR
wbQhoEVdiyHnNdbVvZOnEUuzBLJMx+urIltwwZqJXuxdliI7WHtz2Jvfch1s21zF6yo59u9IBdQ5
N1Dempd8DXQDIiweoszNrX4slfV82xQEM668Bo2kcz+dCYeQYTf4Wlv4RakKYGSmJVzJEEK2rcrr
lvPcPPVuWGq/O/27rT0VfAyuT0CySmKf0ppWO2WDtZ4rtlYBfOt5BWmrj07faFYqUkimIeLGBlBP
bns6zee0BGln2YAIdiAP2zZ89kZ2KFZlhuWyLv/gBtGjcfkBbyLMelgdZhYa6l22mYPXbPtg1CiI
7KQZ4jRjWYjFrEKkCyFHjkb8YWlVgjmyKQoWvnK9n4zNWM6k/l3XT2S6n4wPpnuc+e/bNkowchfC
kmt7wdsheYfODeJrA/tipVkw9SqY3PtYTyyfYO9VkXfG5OEq5wxd9nxCxoDkBwA/78fCPoAnGxgJ
7cHtlpeWjQqWP8l1KwLQiDuRVq83hFVp/iefxm8MFNU7t78wvh4KXfMvDKTXl1Dib/6ynLw5HbZd
D1rHjOnMtvbAXSPOUkAYp/Lr9c/LTEnwBSj9ZwzyatN50vZ4dpr7bXS+1tYPOiN5fNsQgj+oR2fq
rN5czta4+ONysEGASYefbaVqx5cskQhEs5e0rBYXepBGWQS2UQUaQW8hgL7Xf7/s85dD8GYHSnPJ
jBrKcWemd+dKW4K6sF9IYYfXPy+5CMU2JBf8uXnu4de3Rf5SrvWnCe2o1z8tse9/WpAYSundiM11
96OXdwdDtyC4FRfzY+0yxX0o+/mCiQM7boC011og3lykIUIREnE0nCs8vWztL6O+Wfu2y/XCIRDG
Yv0Q1GsdkRVkhqBbur5AktMvSgMQUAFMLejTz5m+RaXbQy5nOph1d3Q9R7EHsiGEyNxu7YFPxorI
nH9E+1qZgz3f+74xlXXJVkgwYFu3qjk1HBTR3Rr8vOvTsA/RNqWK7ZV9XjReUrZ0SnGEBgNwdic9
51t/mDQ7vr4B73/+n5Yjj3mQR+gAxICPizdjfcnTMsrLRvHrLyb679VKRbb0oZjLtQMeD4A/awo8
3gPt7Bw97h0qnt+Xe5O07a6YyvvG9k//keXMq12mUFkzCfeL5n4t4UsXcC3czyruetlqCfd1S7vB
QDMwzhK7I9m5Nu9MS7FSsk9f/v7G0Aq3YjroG5ZzmU59kM87993R+mblqPjcttWCKY+1ke56tuCe
Nsu4J9AHorhx+kFxy7xP+0WoZ/13BludL8u6u9u5KPoumjxqRujT0iPS2vB6pPvt6loT5u7aHqa5
fXC51gE0UCGz5ln14foc33eG/7QbOVo2UHtGzNiMXrSDuM2iuuLTsg0S7DwdiU2WHg9WVNUDi1oR
JDNDsBgrIF2yXy7YudZ6DLArQGMRzcT7UN957W3VHCpi0RaTgwkdOM9zbxhaqBmDnYAmf7/Jv/7T
W2T07UrchuKG2I9re4RyF7rXeP56fUMlDkTEovXz5k7zgiYMw/nhLkfCfoCSwq+9+wyVHWop9lay
+GLnkOHsa+FwAuDnxPx2d4LBU4UA718/VKSjrmrNcpqmWM/aBgdY28g/eP0TNvtQdVqhsD3ZKl3m
9cZ5aMuug2Lxgkwev+hLdapMJ6rWKumLNJgsvYeM76DwIhIvK/YKucsECokRqKhe3xKXfmt6Z4Cn
yp+rEnjQHBruijlJ7E0EpxmzYTqUAyO1juTgMhblm3fsllaRpZBtuWDOfyv2c1PMqFXhMQnQGPr8
FKdJtkSCKaOHc1y3Er+cd+Z3CFL/cCz9SLP+z2iVPs87Vb1csusiQM12dQspMnThrKQ4ajT92UHp
BIobSc/GTyVlPtyxir1JslwiYq0wXKvOaLVCa3fYn0inNx8IWh5u22uRXDrVnaLfR3gow6FfXLuN
LMeqfOSnouteRHKWRMCap6FXXoMLPJORhCbbjlqRP6V0u6V1mFARsDZbePRWOkpUxgYhoHKPzLH2
p7X8bLqDagNkmy2YuKnTqZ6NZj175pSk2vp5yt00yMGfFGwY0Rktf1SSZ0icFhWu8gy3KF3qdj1P
IAXUs0fOvc9u3UbeeFvRk1Lzvx6r2JiT2Sayj307hRsZYzNFL4jn3bjhgnUvnadtjo0JpNr4hIp6
SNM+9pYtvH6eJBYuqkvUpKcEQhlITc1jMuUoK7Qli8Gccq4m77C01W3vIyqC1poUnccmGkARP5fh
pH2omvy8gd5wzVRIFclWi+oSq2PqZVrAsPvZfOXLFqSj9qdK2a8BIlDXV0viO0SgGiScnLrUZ6yW
Bkzn7A2BMZWmwnVI7ELEqGVg+uknRlaAhgoz0pA2idt1Lv267VGwcKEfWaPF+rAVdFZEapLNF3Fr
S1H3oJDHk4nTHw6g0strmj8U5CtYuBRzku2JYOuTl1p2CZYvtIT2DIrs/RqBz934tKwOlIuq8fv1
fZF4RUew8r2YWn12MRFafMu0P2P3knIV7kA2BcG+eW9XPJ0nPGdY9TBQ0Bht7NGayEeTGYpVkh0r
wcZtKF+Q1UKbQgPtKr0t7reuuS3IcYQbPAUHYDlfnq1pcVysxMqBsvOevRo5FhVdkGTxRTDaRLK2
Kjz0GhlMp/GSDoXvkem77gwkvml7RQyaAWkkUteXxESbxjQrjuj9iqG9p1h+yQ6LEDS9KMgEAUzg
F9invnyd3DmsQU6e3tZeQUUM2jpx024GvLWLrQmqovPtevNZ9urw1+vrI5vAZWfeBM20affaLW30
SS3OM4pWvr2Ztd9nfQROyBv3QLDk2dDmhu6XaFlrT7xao4K4T1OdRrdNQbBgqJvPg1FzFFHrP07x
0yBjwGjczKo6j8TViUze0PTSa7YTjma+PpygqbMVRTxvOvEnRw8haqNyFx7W/J08kS3YsjdXSOST
fD03pRl1jXPgffFQbMYphXTGqFc/9nwPDLrfVD6gIo/3RkCxm2VIquXN9qVvnDCfFyRoZ2Dt7GTJ
xsdhMDOFnUjWUISsOWvr0ryHncy2d9oH+9is9XOPiKcy3MTd2JebjoIIVivQHYRyyyXT1hsFhPaW
w5qyw7hnX43CVVzkEosRkWq2Bn7abIBTz1z6dZyzp0Wvh7ABhdpOb30LiBTedY/WhcWB22LZvctP
1H1IVWJnEp9LBIvPu9RlaYsUjocnPnfNwCZ2MEOI+7YtEIxdBziR2uZleQh7BM2171YL3n4QOstK
hT+R3HkiNs0zNpCWtf18LpzhmPfwV1UKvPxtv9/8r0N0wJc5VRWguXnGzi20eqljnFsdcvbmbd3B
9B88GiQSU14BJtN3rwP9wPp7VigeYbLNFe5s6s7jDoeOc1N8tpuT3r7MmqLfSbLqIg5N25rF65kx
gzpw+0y1ufDrXKWWIHEPIgJt1OBEDaABzgPC775JxnyKl728c8bh0Csjyr9F838crGWJYbLZ6GZf
zot3Z7Ve1FqQzDDBikOhGs5+ZxOyRIUTjIYWmaS+d8bq62x08braBye76xZQwXDHC3HRhIatwlK/
XzfGTxKssdSYQdZ6y+7svEzwmPWZh+RYWhwmLwtWzw4osWJnQkaRKQz0/RQ1hhQtlIBJt3Sa9G4x
3do3N4v7U1dciHWYX1JP96neHDXS7uEyFA8N9fy+YV90Mqv6wf7Siry3D8KNDXUCJGyaOr1D29x4
XksrWejymNPRPfRUqyEUil+hL+t97lVDYC3lwziD8Oe6gUtHFyx82vOFbZkz3IH+MNwsO6iRqc+0
B8P8ZKzlBz2H2skC0d9u94mlqN5K91m42yEe2kMzN7Wf05ElzWwFUNs6FnUeGkR79ab+2K/0jva/
+MIV2DXpPgu+YNUb3qwkJc/jYbqDaPZhOq4fgJD7f4mzv+sVLEuM4Nt9LMHT6rQf640xaFpuqW4f
STrRm562GODy5H0ToFY4dqAdw8KRKosgWuuXPUOnWuHPVR6RerszeafYpHdvdgx18U5vhspGUpNm
btpvmfW18L7uzVkz8I5WJa/e13zG9y/jvvm+PiJptqFQkNgsw0Onr9Y7ve/Qz4T6LyB/3anZ6O/9
ArPmev1cQKrTHKtz7cxz2NrZ15XRe1PjpZ9Xy4OWmzie4OP1sc0+3rBfOm11oktIlTXzvaaxuOh5
FoD25dXItT5EQJEBVQ8xrutm9O5Ng8kIjot6LV/YYFtJoZU+AWOW4/1wlBX3vwjLd1yE2MJC7b1a
RjTIJ9zdl8BsrDqwl1I/lcsSd72eFFV531g5DXjnnT07v6urtvHtWfOCFljmoIcW06vpZKPPSWlE
vdk5PpJ5p2bhHx3XIX5bGV642U13zorNDEpv2f1JJ5PfozaHhkU++MT0IkovKeSdfL6+an/BYe/N
S3B9c7aZ0M7xaELQSw1Om+kwk+wECBzINXQ3GebU9FE+rPwLoq/v3EeD2Qn0Sb5POgdZzLL9qdP6
O00N3yZDG8Mt4udpi+JJINtUwTVWaM90wBhggc7TC/a9OmZtEfbGogjcZJ8XnGCdgZ+6qxyaFM7+
CE4FKG011ldrdRQwonfTYDiTgsdbcpdWxmLwZCHtK2+ycHKmQzvSz4Tan2tdg7SeCi8jmYr4oCnY
bNljZwy5b3YZAYmrNUbtNPZhabiuIhR99z1oWeJrxmkdcMPb45K06/fKPM7rh5EnO5RTtbvNeWx7
xZm8uLd3jqT4oNkuvJFb4UJUnfzy+KsNbYB2f2I/175WvNBliyU4vn7YC6AK2zUxja/a/JCZOVA0
P69blOzbl7+/caqj5uysSI01qfqXiWo+GEX32yjesANCqOTp25pPdF2Tvkc3trfbw8Ec9AAcRc+4
6G6SAMQogk/o8rl1TcOCK22LB2btflaBbHoqfjspUjGtoSj2yVZKMO4dYgOapcO4N2s+AeQZt3jh
OOiGur4Rl8187xgJxl3oLuRuamIn7dRCCAqdSG673pdNB+HEiitunfcbgbFWgonP5TaZnVHuiKGC
+bCHeZB90wLig/xtC9E+HaaqkS7L8s58xPeO19kIfzduJ2jGeMg3VE+2JJu3e4SjYdt3Qe/xcKRr
aBizjyjoWCl1FGURqvgcwmuT4Ourk3TZ8JPrM4sBwDytI1+ClpanlOh3CEvAZdFMvgfqA98kqiqe
LFAVe3XScfUGSlz4aK//lS/D90XXeDy7w9cSxSS/AoF1CLjSgH4VXQuKUVm+l3g7Uc4IqfKi1FLb
TnbN+YAWsxBwxwM1uqQuvU+7PsUUzCwWSq7Xj6skcBU7e4wpbzeNVXtiLPqZg1YjX1QJQ4mh/dPW
Y0L8dNX1OakXDR1zoeN5QUaOt/1uwVnkHK1ae23MScWbPwT8ZamnuD1lP1vwDxCmR1U1N+eEO7/s
YfKN8rCr0DfSYyV4B86hhNVay5pQvjWIfYcDnpvh1EOCtoFmBbnY0RJ6gCFAwTK8vlSScEDs3qlL
K91Ji6VyBu9HRb+xwbxLJy8say3YF++05Sr4o2x6/zTyuPXUQhAFd+hWRCkauet2uG/7CsQw/cFe
KXo0i7CxxxcQ5ioclGR2YjuPYUHlbSEcd9P4bPOHedJ9CPy1MxrHfu3jbWdCbOwxU+rWebWTZ824
M8zDwj7Z/HB9dyTHzRSCAmCMocGyOVOS2V+W9g6JQ9+aFS+5v50q7zhvUYyoXeyi08dlzfyhav2l
WX3nOx8Ss/5NJnqeQSKh1YfcOhn6S2G+WMWPYmoOrl4Fux7nZR+USCxmQaMZQbd8n1SiPJJIS5Qw
8rSWVq3tkGdz8z0AkrIh2Il1QGrHcn9fX1XZEIJ76C0g58ZtnpKyMDPD7xlggJtlLGASpfnDmC9g
ui5dVS5J4rPFRiHoJBATncljQmJAASN+tOL9MMUqxm7ZERGcRtm3+dKY+p4MrImzbUaHHP/puvXp
trUSYgkzc3oOBvoZpc1D35w4TqDdfs2n+tDdhJe0LLFHyKEVL/nezwmtH3cz6LNnTcXI/j6NPr59
cQxvIt+iGyzgcPHzzfvm5ATfxvvswAKU+l/OD2WYhbPiGSLZBbEzCEFpSqoJ49jdS5+dugZ6T9rz
9S2QJalEfulpILO+OdacQFnt8W+SKsk/D0hS8XvQHr1cH0USmv5dwTcr1Vg6447jAqpHugAK9Cmr
/Gx7cEbFC+rvr33H3YjdPyDzAPHNhqszBVDZ26N6qvyBFcGQ/mIjO+5Fj14Tyx/KHKkS22/H08BI
gLSWb5XhsH25Pk1JSCP2AzE7rRloU+fEnSJte0wHReZfetKEyGDavT5vp3lOvKNt+EYEBTyYe1hE
XgBxkf2PFSBd79+kM4VzLVg9J2lf02aZE9YmMz8guVFmt11nf6/vNwdhNJGkNHtEBAs7AQfAhx9M
BbaSLL7Y/oNeWiQ1dBzkNXvO2OusKYIY2YtHZKBO3Xbx7AWH19qnoJibZHEeNBRm923zp40cp629
n/KTNReBN/wulq/pquLgl83pcsm8WS5I1YCsp7Pgf1cz1lGe2VBNvX5WJU5FbAqa9hSgKxtnlQx3
qLDk5X2Zxtc/LbF2/TLkm1+96foCY6ygHV3uqP/aRQjMW+SkNHAuaMHbBrks2ZtB3AHVCtpua6LN
kLKcd2OIm3x47LlJ/hgVYz+vDyNbJuE6L+zZrHMdB9YkUWZ/TLsP9q7wFrKYVeShhnxfXY41WRPI
3cf7RfF+eDARkrT17Fc9i8YGK7efx6WJbpuMYNgLEuAlCs19QqBNfmfY3Y9cy7JD5TaLwlj+ChC+
44h14UofytlY2JiPSeZM26ly5/aQQtz5MxLB5NzSua78DlScSIRXKyq6RQfabYgYn/MeVNQ+ZLJb
kE/uw4YAECD4Zp26w2R4PNhTaO246EwJBnc2A5OZ9OMti2KKKMp1MMuuADomqV091GrtS1MZCfMc
hTG8f4BMETvpZXVjsmLZk6mrX4u2/cgZ/VSvqi1930OYolgTWHvSCkeoS8AAYEd0KLcoZ7oK0f9+
eGmKjVOcLU5ruGB63dZh/jTzwY1se6s+Acea3mmm3b06vTMGTZZ6h0GbdFVyVzYrwe9telF5uuZO
CdM8KIzxl76pFS8T2aeFV8+OaquRuYjP0+bX6GWQg1YAMiUbLdJ2k61tOegdp8QcnlntM35kg+I3
S+5/UxRsKux22im3h2Rfra0LHEcH4NqGWsJ6P9CGgqIu2+ozqSAnMLV9nkCMN58DE0Q7XbjsDtTT
G+6cPIc2ERSx65fK3fvf181HUlAxRehu64GdcWm2KVkC7zF/2sMmpG7Uf3MCpBIWvw+9OK/94mB+
zlx/umcqmi/JvYw2jP/eACb8YkZGhCnbOY2NsI/32s/utmjw21A/psH+6/oMJRsrghbqxdxXGwjf
hNKjVp+09NCPisDu/ZvSFMEHJhpiPG6Ze9I6bcKN0Tc4P+2G+zQyFfXxZTX+dcimCDaw1qL0RgOp
U9pkAdXBnwlEjf616iNdJTAim4VwR6Ko3ujuiACJthC96o4e2LTxgKOLwrJk3xeiXzPjjQetI0R2
ebzqLyVKb2u0q6RXZF8XLsV1Mldu2QQxVmp/bsqh8TVI6bFUu+v7zFE84WS7IFyL82y03rZ7W6L1
zfNq/U53VIa1ItEL1/cyFXRKkrc2xebHnE1kSGcK5/aNh+zYx1bm8803DqCQCEwFFYFkLqKYmu3W
Hm4cGHxtbuFgfBzsx7k0D4CDuZXC4UlMTmTf1wxjmN10bhNT58e6hNA0qsZs+XPdoCU77gmbUeQj
EHdN3iZZ2X3OUwuSROzYFdULqyaFYUue1abY7dhChZBCALJNxvGuOZFDdtCC0gg53p4nuKfPqi4v
yUqJHPx8LZhpsaJNIBcYDRCzX8bmWVflumVfF1ysW1SDg1JEn8zNQw2FFHNYEGpH17dBdlrFfseh
xvu7nPH1/NSd9E9F5FzWhx+giROvN4HoLXSp/PeWqDJS6k2KKsZQjI+kSSOD06NNyz9QQTrou2ql
JEbxj1pa2SFRC9xf4nmPmUGQ7bRbAEXm0R8BGr++YLIxBD9bpktaj+M4JVXXfZyR7ACeDun8Mqw7
PWgqrrBv2aYL7rZn7jKyjM2JBsgXGX94C+Li9Xh9DrKPC952zDLi5h2ZkCL5lEHcx/udq5T3JJGd
SMLPMujUDemKIiFB295eA0uoT46Kzkjyw8U2x46YrE9HOAi3+MxZ5NDSn1WI4L9pqncuabGvsUEE
BWEc+O3xUJjhcOqQOC7DSz73khEPsoBX8UR81ZUnm4tg1nnJmb06OKwrTwb72ZzuS/Z8fX8lvlXs
cXT6Na3tekTJp4KUAPtKxurAnWC2VcnQS3L1vaW6zOnNu79Jh7EsdmMHhIVPvoZWpB6h7t60R5Du
RJru3FVprvDikhMlMvOTbum33sNYtbUlg96+blsdX18niS2LvY3DXGd5Xxp9sjo8bNOHMbXCjO5H
ywVaTFc4DNlmCJbssUwbGrLizHboWFlLBBp76c6xiW6+Px0bVaG45JlIBaOGCNWWIiYYE969eObT
zke/2xvfMACWOe7zSzYrNkSy+SLYsWrK2u5abMjuzB/o7B6mPgUF6/JlqMYTrD8ieaNAYkn2XoQ9
gg8Q3WMWasjdmkzNg9Eqbj3ZFATb6w2TtJs5wPDQ5biTS6q4cR/07Fe+k5AWjsLPSrZehDpai87X
obb3hOP6WXLvi9nQc8WBtQVHmuJ4yV5gIgTRMKbSymbMhcTtcY/Y0UiGBC0moR7yWFMiQSTHS4Qi
Vq057FqPYfRzeh7jMrZiElXnWbFUslhN5NMenX5IJ53OyRS2dZgdrSOwm5VvgVX+UEdeqCm2XvaM
FxuZBpJluV5hIlO4HIzwBIaVsDsyeHgreBhiYNsVdiI7vIJB7tD+MYcMA83WB6P9tamIdCReS8T3
1S0IlZ3Ld/uRBb31BWlEn/WdT61kVgmHycJCEdmXmlvrpCa2g8T73eUOJL5x1uIhYOFNtKKWKQL7
GghjsMZMNzBwJh173OdP4+zT7CYJeHxesHHTYDVDtDAnBXnOccvqX9Pyw/V742/R7537T2xMWjO9
29oOW+DcFy9WNPpVWMbsUAeTPx32Q/6AWlCQH7wXxXiSWEHsVkKyFnSDzcQBM77n8wMqzsHSM39N
jzYIMeiTR79mE9Qm4O63Y6Z919vFBxW9YnSJ6Yv4v61MO69hM0/MeIjWyDmzh/r5IqqchzbmXAbk
cf9DWmR8tqPxpBj0Ek+/t8RCnG3UUNKsFgzqcDMo8gfH6dCQeWJLgtA4sLynAirVzSOUYDXccuiB
UvhTidWKXNxs6vB013O4h/S+W++4pfA7EqsV2532umVN32MLNSTXp0/9Hm/zh9H9NO7P11dMdkaE
B7U20mlzUiyYkT2XUFKbYmhuX/+0zDmLKMCJlqsGaBpP3Ps9sqP9qAVjVJ+y4OIPVMUkSWOSKQL+
toahfLfCquyP4M048JAEADZCupuinn9xz0OwhKY/xDS8Pi/Jkokov6ZeZ6/KsWRjDYR8GrkoeZj8
z/WPSw6SiOQbt67P+QKs8mJ9rZvHfFck4iTWKEL2WFs2pERLNDxzdhzj6WjHl9SSKpch3evLfN7E
9nVXGFXfYlGqO9yPd4iGH3jQfLeDLq4C1d0om4Rg3fO+tB6Yei/RxHAqz9NxiUgEcOPp+trLgiJL
CLrBlJHmbNzw/ZjEa0ij4hGtgLHrm8hKZ6FqsWTTEK74LQOdYFtirUicxpdbsjtosXoasiMkmPRA
2i7rPXzesu5o87RrCnuWfFfE6bl74zpsw9E0EWnpKN4qMoaysyOi8UgJ7gIPJIt4QhuRE/TxkDAU
A4zDpRSwKro7ZbHJP3A8C4zx/YSf39yZwehfArgstuNLxiqPbztAIi6vW/fR08uLu4aK+cn6i/Jw
7rqEftPi6pBFRJHn+Yt6e+eeEzF6WU+z2fMW7EX7s9ICh+/gNj60+ktGHb80XlYvHqHF2D9ZY++T
0Y3WFPUcsztY68+i/Fhrx256BnBgqaGDa07+wu56FaeA5HiLSL22Klvmgn4w8TB2gUXoXlqAOZFU
0GgV9jzOtC/X11tyO5qCPwDUf7ImBye9sbTAdmffdr7k3U/WBHmveEtKj43gEwa+GtXQXxzyuTtB
iCZcj/qpPblJprzCZIYl+IM89UDfe3FrS/pAlo/rje/Vv4X+Nz45H6fU8RaEygMs1rZeUyNZqi3c
ixTV+cNGaXB9GyQbLgL1wHTwf28jHg2nOebHORpPaiSj7PPuf6+WdWv2VmuqNSEaJNIBr6D6hYlp
CYodXTZLPWW2P5nuHvRm4QXQyJ0VwZcE5WGK6D3bcTNz6LExW/PLNY4eoK+lBocaelt+zysQPjzl
q+J1IIkqRDBfMbn27po4Z7z/4KLQV+fx4tz47cuYbw5CUdGGcx3zAJqD0g9jep4dlfO+2No7nkiE
7y1aMWu0xrfXyIr6cxF1R/vb/7rVNJjPliKyl9jI3yv7zRTWNZtRCcUwO6nD0jEP26oq8MlWXrDw
YipaZ59avBmAX/YiE3g8lfad7Gr761Xe/GzNG/oKIFbsqudnxzm+vHsm218DEl3SE6pHsXQc4c6v
nMaxOXg6k6we2sfcSEmgrVq0ELDAdlqfPRmruwZr13xgHfuccweQqxmd8pTtk4p0SrKOIorP0rwW
JEo6oicNHaWh1r6Oqm4E2acFF+AACYyHBJbRbbotBBuYe9g4BJOpVxaH605MAn8CHd5/jWTUGbVr
B8eAR86HPSLBdt/cbQcSOGcnaGMnBL80hCUd3wr2b2BxCK+PK9s6Ec0H9MdoIB8O48wip37I0Cyn
VU1Yuslc7z4fzaDmsW6XPuseR/7r+qh/o553zFYE+vG05F4+IoDQ9/GQFY5PvP5b1j9UI6jo+vyO
Da7f5eOjNvW+bXr+hFQR1GGZrfvFGrno32Jad1ihDmG466NOeThYUVaBc5gWPhSKqPG5aD6uxk1s
V8BrC1d923tLPhRomfZq85CRNoIOwaFrdMUuvO9eDJErtOAVCGiNbkmQu1rz+y5TxMzOu97RcIWr
fa1pTjc0jicbaP+LeOCzz1c/Iyqbk0RA+mU+b/yLXrQAW1UEKWmtDPWJx4ZZRNxNf0PnO7S0XVW/
lDSFmCLPetekes/XjCQFqBj8lhp/ptXV/MoGRmEeEXS25jacbMs5kmH+s9fTT+pN1LcK4LQA9FlA
0Yj/Y+NUhwxNN1raOg9Dgc7D2bDu3c5qgINa2bly7NsoHFAX+e/SaEMHhsiuWJCx1QPz+4h43zw5
j0Yw+NMn6+t1O5I5JmF/dQCXZxdyggnTj31zR7P7flTE+LLKoojHLAzNhlo1JrB9SD9MpxGXx5Ck
R8fPH0gE7pXIOl2fhOTwi0BE2nmtM2a4PEh51NeY38Snjv4NwWvvBoPXsNBSPu73WxmmwyOFyF86
QRFHRfv1/vobnuC0bWtikwmUCXC46FUqQQdgU3PwHcbj62sjG+Bi2G8MTKutkXUTBij5J3BEDt1r
qqLXk4SXEOz+77e3vLKcrsC3Sczv6kN6MmIzcpBoqBSBueQIGSL4sO7qNktXuDXbZw9Y9DTuojVx
XtI+nEPjUJzhjhSWIOnjMEQAk9lrg5HvGGt/3KPt4ATIxgVOUIRaAG33Rxf3l19Gqjr4+48CQ0Qy
VfNU7ZbZLolpe+SeW6hmdM62AtWPNy98yl2d7vMHY7WGEDGYqTgNktegIaKbcqpX2f9wdi1Nbupa
9xdRBRIgmIJt3O90d5JOPKGSnAQQiKd4/vpv+d77VXV0WlaVJx54ICFp7y1pa+21UNGDJWvjNBF7
kazgSgPWAse5dG/Kc2l2DRXlNGe0KecOvWSo98QjoJeFERmOdWEKLecY+O/d31EhTjJwJ2ue0QG/
6W+QgbrLfzqJfSBIxXs32dtl1zn74EedKO7vpwWbLAt7nx+8Fv3jwnZ1cCjqJyf/fbkDTdxSqd19
Ny+JCxjpnexv8hQv2IZ7n8bnVXDTwlPWue4IcH/a/xjALybt8k1kw8vlz9akGSGm9bffM6giAjza
z3fO67TzvuXxORcF4ggQG8GMcArcX+5INw7lcNA0zpTn3Tbf2V0sxz80O3ij4Ub54dr6TD0vibmT
1uzPztEpvc89nXYdnuNmvn1jNf9KWWcIYB+OAN0o22vYAU1eQHj0hc1vvf8s2s81eb08OR/6GJpW
bkwk5PlkdS541StI/nrkgCrjV695hfyNibjxQ/v0oa349zqH1tSUbBido6BLd8wgwb4Dw1MdXTUA
FXhkb12F0qbUPg5d9VB6QUxW5z4vi/3imAhyz576Lw/GAM6r/27zI3IS1rpx+yXs7QpEZ+BSYsUt
GTkK9UokXDwy7kZqL9fYK7pT9toMFSPOxvH+NFIryXBmrFgaC2qqt9DYrEqyni1DwagV2MemkLtg
+wGazkd7yeKwpg92vxlO/BqTVYFHuKU6XsqwLKJncejL2PLlE82vesbHHCn3oLETosyW0jnauRt3
AY9F/iqqJR5xrLJCEzXvh7srelHOzmMoaehVmCqavaT9Epfum0hPPbPjjPy0q2/WcBXfA3pSPHxg
VoU63NA+OvP0FTdhSK2DNMwjINy6zk0UP2e2FJYFjo+jtYY7Gc6Hoge1l5Wyu9b2mKETzaKrlUL5
6vwvTq30ewuSw8B6IFmzu2oEapVGWs0doLww0Gp2+d4LuPMcWG31DMmDOZnEchVlks/UoowtAH1b
xrzpCG6w8w0vqpobh57K5a0SR2lDyLI1xS6NK6p1GXyoAajP2XT0Wxn14ZHgIV5YJ5YdKlNBryZ2
qfUZwuELIRudjmzId2O9E2MTudyF1nEDwO2+dE2JW91YlF02SD3oiqyYtqAFJYH/wuyfpPjJszLO
VsNdVrNXqTzroJ5nZRs405H0P9sJ0Nv6+8APnm2AHOlGoHi7027WUmOnOvZITeYdpMTnKPN+rQKr
YSIf0vWh+rmdZXMZyOE4yx9199QKuS+9nx10DlCDazi36fpQXN2Gwlyw1NVw7LL0vsOTWMPBSlCx
G1At7KfM0IvG11UgI7gmfUJEvSThakNYF2Q/1nhT4eZ/lber4MUJnKbthowCSmJ/uNk/1fYwpk85
NW3pH6cbffD+/L2nA2VdgTBv6Y9eaUcBl1HW3ZXVEBXOQ7UMEXfKAyg/jo3/ZKVdXCENeN24lM19
8Dcix7Rvk1TcsTzBQSgK6H0G7drL7WsOWyqg0Uo5KwcQox6Ff0fSl5oanEPjeyqCERVGBcH7mQCd
XxGFzZESFPH1b+X6cvm7deakbOigMvTy3LGq40S++tkxQ3X6akKc6dpWHLvrCrD3+IU4dpAJroLb
wkFydzNVmH6cXYApKT7dzKjNEBkXx2GN3dtlN0R44EiyxH21f4UJ2aEM+rpD1b/Ai1PXY6JgPF3z
G3x7uOoH0SIbg+lollhFLVpjmDX23LWJS6bIgXi4U+Es9RaMJtpczV6kYhYzKHguhYuJ6unXCVlT
Uj0KDyq38htwyvugfbtsSrpxKK5t24QOW9C2SYC39pyJaBJ3Hp4TBqNUpeZcqCIY7QVCxlC3bhNB
vmfdEuNoG2S/xPLq2N8YfUYR1v7yUDShXIUudj0YajsW4ol1anabd1+RIgakO8r4y3Yd1hNq8crO
nddZO7oeOpkYCGyOIr2tTViZj+/4aFtx6yylNJhStJ0+pMmYpDf5z6COht2ybw7zcc0iz5QC1U2V
4uQbGO9aK7SxJsWbdONtfJzDP115ksVVmFiMRfFzq+9A2Nlg1YPmk+U9uMWXuTfcwnUfr2zZ4Rou
bSjS6kjourP9T+HwSbQPE8R9cuufy6ak8QoVhdi4/eK6RVAd5/RTue4aPEh485d0/nW5eU2MVeGH
W283Tdqx6git9LGIa/u7a6rN0DWt+LMQfLYB2Q5eILpIBY/YD7CkGmKeru3zbL272oMbFSJzBT67
mH7hgXi/rq+jbyKH+hgtDxXFc6/vWhcpnqF5jtbnqb3F3O+6vL3vRJUEuG8PDRCgI/jSrVPQPQT8
yQOlkJW1u6BHHslUh6qxLJVIUEzA7HQSyy7X8Ctke+3g69qitAGXjqkyVZbpOlG8PGjoaLklvLxI
h6PrPIQ1cEjlfMjZwQZi97KFaXYPFZWYlvXmDXJsUUb2T7/8TiV4mCoZF9U9abp4EyaeQd1gFDev
vFIuHcFgMvnDrZN8e1mGPyL/AYFlw0g0ZzSVVHCic85LsbRJjdrpNsx2oWs812pmSUUnjtTPmm1F
JFlHfuuQ34PXgJFsuW2n23kEw7bVxyx8A1gF+qi/nQ4lySjpBddTM+8Cp4wqYHn7+sflFdNFfxXR
aI/27BZu1Sb/RTQCFGMDdh8X8bQ/oxrFEBu5xDXhTYU11iybabA4TbKAqsGpZTwGX1bQZ3pjfHkw
ug6USEFWj22LW5ZHEG2jNPPec34Ea/9S27XhxqOxChXLCBYr12sDXh5F18QjLe+cfDKcG3Xfruzw
s9j4tIFmFTv8Dzo89Et5sKfYTPKkcRkVgIhkCYcB+fyIvNxTsIA7uSqWU0dji2cRS01MRrpulC2e
TpwMrgz50YPojz9Ga/8EooMocMDgbnro1Nqs4v5twwKoBdDiaHtQ8yjwXrdUz836VG/3dmmB89EF
+bR1JOxniRN43rxZpqd63fCUQ4BM2ZhWocePztLvoZ4VDr8Rc5K+jDqgCy5bsWa/UzGKpQWuqZHb
xXGwxh2R2Se/zX5Vhf/5uubPUendhjdzh45ggC2OPO8/dZW/2+rxc4uaveuaP8/cu+az2srqskLz
qE96Grd1vwnvbq1MFKy6yVFcnIUZzWybowjQFw/ZiDfiszCBR4uby5+vccP/HBPefX47TW4NZe3i
KBf/NpBVnM78zQ2DfeOsV3aheHrPCQvTIM2RhaseWWZnkd8xbPeLnQyjZXpQ1w1E2e/TsNno4ob5
0annz+nqgpKQDX+WkuDsEpju1Zqd7D+Zm/ez1fv5wkSQH3kXvKRBx+NgRY3YxJ3YH0t71wrnBZBL
Q4jUrb3i9tzu84b7jffSNNXnOWNRyAoMS5resnXtK85NFt5b7cryY+nloGz06tumdVI8dsrdZePS
dKDCDsdi5tKy2/yYN+7LulVPJANZfukb8j+a1VApBP2uLSTWNsdBeYtI3kebQ+6WGswsVbKdq7LB
HXjdQBQnhxSizxrW5Mehrx5xJneiBe87fOlMNeUfoxd8pkINe7cs0mXx8yNu1xCSXgRgoeBxbqgV
Bf3wNeRdGPHeRQl4UO/sknyTLvt0eXAaz1Hxhu7UM9DEuTADpIyilW/7InXWSFQ8rnCgvdyJJj2h
ouFCgcdCiy/5cZn9vd/nn8Ka/GirH450O2yVfhNvXr2bSjwHXNehEg8sutTZVNngHOpklM77HPAX
Gd757YO7ZVDbQRlyUBoG959k1wevsSqgjXppD1qANTumXjdEwZy+tOW4q6ovDt6CCmA3qttJTDHL
wJAMZco9eMOiifQxWZbImtbPLW3jgj92FVgwQVaxDcnm0Nva61Gka9exWJOMFUntdJ+pELu8Kb84
uJRLGdw63E3ytbjpLaQunC+ed+aTsSFyT4FT5dV97/Z34RSAGdCKakhA2dVwx/DOApG/EjJZvosH
pbV+6Lq3ABeXy1N/DuwfzYYSt7rAyqeC5v7LCAUqkea3PHcNq6o5j6jAO4DKqrJDzUEy1Sl2j1Md
FAcLNHnLKWAmDs+P+wCL/d87OihgBjr3BQjW5NEaq72bQsSGgDYR70aFiZxE14lyKunrzmXWgoHU
ZZ2UAGLSIKYePfjS2lWOKdf1sWv7KgaPzYQ2drClybb00ZQljjw6Hm5cxqqqj5faD88dv9sQGWqJ
RsqsIGENeJ5uOJ6nJvKP5F/W5bvM2r2H3AifvqTpl5CXEeFfWlOdlW4Cz3vOu56zoplsSlmQhFuL
J8NuR9z8hg+nza/2RfXtsiV/vMP4KkjPrubAmXsnSGRhg+s+f7ant15mewePPt7ixBVKpi739PFW
6asQPQBvGXVbHwKvZX5HhuaJ1i+Fqfhft0rKJYV7fAtr4TJoaN252a0dHC9/9MdB3VchdyB6ZKIC
qUCSLyUY5UkEDcVHsfKdTB85qgHoUkE3ODX4vs6YlePKurRbaqWOnwh3TTZ727s9jQsomKRrZRiQ
xqhU8F3bt0FjdxiQNcPXQUbcJQ5UFSTy0JA2uzxpuj7OtvbOcAOJGE2DDVWs4KadoD6d2iTy7AeU
K+X2n8t9aBZchd8JIRkPwMGWDKiX2QhN7DI0fL6uacXjAXngLXLzLnajft+CjNuxlsN1X624NF09
D/pTaDrECXSwnRiqlgb30n31+f93k04GxwsBpXYTxsQPXkqIXhLn6+XP1i2octIgeV2G3MFns7nZ
Ffk/0JCLpvIW6mssuLILxYGltMdetrCZeXsQTUIYojmHwtuXQVyX0fZVPN8ERNkw2xiF6H76+e25
KHU1EXJqgpsK6As918oaiQPB1D6NwDoX8ojSwOsMUoXyiXZjZFlnN7E5VC6IXQQ7fwPp5+XF1Xy6
CuWr2hKAnjqAAESKChR4ERn4w1lu4nLzmg1GhfEF9YoXSNejSWulN2U63oD1E6SJ/n5ZPUiEji+0
pdfFNhXCNzLAYQrHg+M26fdhWH5RyECmPSQG5fBU5/zP5RHpJkxxYr62EOotVihnBOVOeizxhHW7
pZNhPTTOpmL4HDoxCGGjeasPkWVL/OlhaPO9Mxwc/vPyCHzEhH8fX/FE8nesaMBOjipGSpO64x1E
150ela2tW75sYz2+Fa5vYivTLT75uyMgXzNEakTnpngr5c+te/PtryP9uvavJvvSrYZyFHfatSbN
SjFdPuTLtnX2d/4sv8nMMmXvdLOl7Moggax56o1Yb94AEA8EJ9Ig1RGLYnARzYqrAL4pTUXl5yNN
nOktA9aD/0I5E0BQx4UaMPeazUFF8TW2D3mZEREkq0BEHK77Kn++bEqa6Vdxe44ryUAmTI4/FXHe
WLE1BrvWMynsac5fKlaPtmnhMDaRhPPGi6Ut9yK8C3r+hhKMfwpB3sbslF7Hue77Kmyv4h2qwoLJ
TSQL56jP1inKMzyae6EhEaFbB2WTrokoZjasBMb6AwUKuzE1cfXoWlZcmm31ZvdT4yYdm3cu3hls
YmJC1S2x4sQjuKVJiTq/ZJXpbimc/QrlI/HjOvtR3LchCwPxMLaHbUBJ7ToiO+KW7CfJKxM2S/f5
ivsOQWPNfYAexJQ/Ls12YP722Bs14zQhTkXkNR0ftoFD6zsc6xdwxeYRt0ANbNkli9Jh+OEy/q2u
U4Mja2KRCtAbu3EYVwZHJq1dxmtTToetZW5sTwEeZpfhqlcxX8Xp2YWbBrLYaELH7mYO67suXw3B
Tjdf55G9O6eKvJ4L76ynXS4F+LfWClVg7nfZIbmDuvHBaeJyml+vMi4VlhfOEOE4Q1SS5izh1LJb
AW2wLDeVuGh8TkXnZaGbVdjcKBajanZ1i61ndpbOcA7Qta54NAg0SAUIrIuD0xb79ghhe1Pxn8Yl
VD7BdC063gbnS9NWH8X2uRFFgjO+4cM1KE9fhebRLAxspK29/+mXV7vgZnv+L+tAtiMv162t4tYS
MU4WnJJkyOX95H6RfD6kwgQY1WzJ/0LlrYTJQoQ4IQES6c9PDgSgJGujwT1eC/0DIfbfrrDSInRK
1hIcIL37UJa3og33BetuG1rsLs+SxohURsHW7zvkPy2ayA25nDnd94EJ9KAxIhWOJzPwh49DD4K9
Od9ZtX9ou9+zUcFIE+hUDF6AW3jTZw3ORLaEYmsXtyUosYdvPTdV3eu+/zxl7wKRF0IaNltwtHDS
EkqfKC3yxyRzTcTeuuYV90WUy7zZ5jTJuuZ7s4ynLQdVUuMaUPm6hVU25ZZOoT0GPvbN3IqGujnN
Wfnrss3obF/ZkpmXL0PbLjRhNb3NQeYkl+LYgCi5F6jB6PLA9CSkG4PiwnU9sTRALW8CqXQk10Ic
8iYD45zGfFTcne10nu9D5yARGYncLF42qBoPt01zvGqOVOBdI7Oc4ocmeN7tbrIhknPSTH27o6Pd
HHO37PfXdXRepHdWij1xnpYGMaJKu0/29jxW/Q2dQf+Uyn3brLvLvWhWQiX+YwOerpiPHAD4FR4c
6IhkjSnroluJs3+8G8Aw5UuRpw1JaneOXYjQjIED3S3vN5BlJiScxtdUuF3u8WDObLjymC0RBKAO
ssUz/zQbFlvXvOLK+WgPTlmXblK6w+0itoRvzd5hnWHyNf6mQuwyMfogWqhJ4vqoOqy7qGuDJ793
92vV7rlYDWc6XTeKW7d8m1ljMZzp8vwuLJsbO70v++omrDhHltZ0Qv2YWMD3VZxdz51l8zbsC7Xt
pNUODwwclfGyDq14IqAFon6X/rB8nJmiGof+IK7TPDgOTo6RX7ZmzaVRReOtPWC9rC4woWt6IGv5
yCVMbWqCr12d7wZIbueiOFT+8s/l/jQmrgLuCo+zqTl7j9v/41pF1HXfZF7FMv96XftKDFhWunkg
HnOSwF++Fu3LyAGvT0m/l+VkuFdojEPlDuTFhvrnESflMWw+tTY7jSMqTvylxjNE/3ka7MPloej6
UaJBM3T90nclTYLc/VmwJcYrJ2g/QAKIjHsEmQ2Dy+qW5Bzo3kUdB/z7m2/Bp/xhjPOJRHYT3lP3
e15s123AKvoOW+HcNRXufRVjCUV9C898Q0DQxBtVnHcTwpVN6dCkQKDvs5Og+WEkW3x5Cc6nyw+S
f0SJA7MlBYTMSqRU5rKMZJ4+Oy4SsR09lDiC+pt1mFAedbkv3UiUHZ6LuXSmEpPUD92hJU3cOmxv
z9N1E6Xi6vIm96QccpqkjncYMpABNQuydCaRZI0RqTq9KStpY4mcJHMNbN3Md2Ju/SgFlUjFhs9X
zZDK8pe52dCIKsMpWnY3cgEpLgh98QJlWGzdEM7/v/OD1s22rcwGHBORJBjax9ZjsQsJEu6+Xf5+
jUOr6DoXyUR38HxsvSmVN/nmichz7z13sHaot572E4QbL/d0dt0P7Fbl+ivLMEMmaiS4D4/PVUi+
t0Z+L90glA3eDrN5E1VAkjTtwCWVWO6D3MrD4D6N4z/Xfb1yXkeh+cTtFAsRQk7N2pyDVxPDGmsc
+j+Aq3drTLqha+yM4Ca8WJFTtnvChy9+OgAhM3/rvf4wtEVl8DjdIigOXSzWeiZ+QEXDkh4G2T3y
ft5fNUMqlC60QnjVgpOuW3Z5HDIyJv5qlBrROIKKpBOp6y3Wgj3aWrPXYvjKymDPKnmfZSaWMs3U
qBR+Rd4yqxN4kV5AElltoO7zTIrhuo9XvHhyw35wG6Qwg1ncbs60I928Z175XDMTD7Lu65WNOavy
LFs73CchQ//W06Hd1/bUGCxU1/j5/3cWmg01JLuqynvhK2rtu8Zvj/6cNVcajuK9U9szb4EUOY5H
/lGSEYT7pvI2zf6lot6qsMokh/RUMi4nFn4fvDSCBK5hVjRRx1Y2YioaXjkOHvpm1DZQa2d5zzbu
SEO3R6wwBE1dLk6Fky3OCLkKkLn9LxdXgprefh13/2UANeXiNGd+AA3+XmCvDpZtA7grabPhqS0t
sNX2u6maD/bSxt683TbumMi1iKHQ9/1yuPjYJzyV3w2gttaxM8zeWn+S8kiB7Vu7z9VgygDq2j+v
2jubpXxouypd3IQDGEfCxx53sbqJi+bmuu9XfNoCNnm1zqvPiy8o3nKFFeXLFi2juMq8PJXgrRSp
vzGOJO8YvtmAvfLpdzDRnQcTKL9dHsPHfg2us7/niC+rPbgcV0rUAe0CrzoMUHC63PTHzuGpaDFQ
oYbhUiK33gCm4YTQ9cvjvv7HhVxI8OdyFx87t6eyuAXW/7+l5FVwlE4Xz3NwqsJwd7l5nQEp7k1C
21/CDG991blo3K2qOGfpb5LORwLY4OU+dENQtuPFamk3rzixdGX/Kto0clgKCThpynxoVkFFiyGj
hfcZD2NwFwJp4o1GtkfHfWp9aXP7q6gcw1zp+jkfbd45W0uInXbQlU/GYgPq3JG3SFc8jCu9m5l7
CM0wZrT37zOkp6LG/EyWdrksBPWFzm7oh+MC8tkN1Z9XLYfK3eZXY1U6Lp7NXHsNIif1qsiRXrOb
Cm7yi7NrfTSCsyW8mykPAtcCegUkCUZ+U1bbzTbZhoChMSZVijIEEcuKzC9JwmLg0WotUdg2PyXv
De3rFpn+/elZgyuOX2DyrfBL5j5a7hi13aeq+CX4dfFIJYZjqIRfshQjyEa6L7ru4Cymi5RuchRv
TvvZ7SCOBghczco9gdtFrO6mPXOkaa/++BzvqRiys75bly44x7RAxb/4XoaaSstv9oJu+WcmQZMy
BAWeeuv1uhOIpwLLHG8kxXBeEdv+nltJ3vlRQX5Legitq/jN8ZCseDYFFKuAXZNko2OyiiUGfc1u
9ahhm9AEWRVdxtjY8YYicPDKwyHNjrFbo0A5fQDJTHLZqTVmq6LK5EbIUszIZ05iqPe9qD/xXpAo
sPM/zKvuFjHsL3ekG4vi2ix0bdfqOFIB44K0ZfNZAFtWFyxGzD1c7kI3lnNUeRc9KKnosmUSGQ37
M8tHcmS17d5AmiOLqsnuQLplKhrUDUZx9lKsIyQXBaA0IA8f2q9z9pu6Im5NerC69pX7dAPmP+GO
MyZr9dxXafH5V2GXdYGNdlxY1A1ZYajB0ni+ShKXQ6uu6zMccpaRP1gte+B1+BzkwpB51QR0pmzh
TR3abo2DWVJOfjJCyXMLTcgXzRypuLK6b31IoIsADIpOZCEzE2xA3pffCzzWXrYnzdyouLKRe9WS
FniE7zMRO0Fkocon3Qy7qWZmVGjZOC9Z4As0nvV+Au2cV9fo07rvPs/YOz/wQI/oyTJ0ErzyL4d0
rcNdVkh2Z3l+aohMuq9XvDmkae6IDbHVc6chFsUYQiKkIYbWdQM49/puAFu/gkCfneGtZP5UpCIe
yqCMekINe7Xu6xX3xU3EBi0U5h7vm0nYy6TrTVb58aejfuXvT+fuKlEcuNQnFoCMm1QRlz9s++dl
g/w4wFF1P0AtKalqd6xPGwjGhPdWj19Ht4gCiIqmJiIJ3QAU4wk5RHineq5PoihBuOHEDtkix7ru
wZT+iykULyJORTA/E/vV8U+gUaL9P5mJMUY3QYrhtHhyc5r6PEHsSy2+1dn3cKl3wfx1Lk30SR/b
DlXRxaHb94Xwpvo0D78pd/ZNY+J0//iERFVm0KAmfM4pPn6aul0QkIP06X4tvKjjoAzJioMgxAAg
0HWlnPdwrV3CPBDoarhF8c1M32b50Fi3/vhIq5fLxqozJDX0O5ZtTWVVn5ypjuW27Tcud6mRxkrT
vBr+l3RxuhrFd6dC/GHbrqO/0vGqTYuqcZ81W+5naSBOm13uunF8LT3fBB/7eNeiatj3Mg60DAjE
Trz/nOYyWu2vPjQ7x+sejagKKQYc0K2LIRSndnkNQYvlo0hpm0z3BI1/qRBiK5PjQMLz11uQUepj
yzuNAg4GcsswJ7vLhqPxMF9xYhSDlGJYpYDh+PsRGFBXmjRDdN+vBP62tK1tXAdxEpAo9bcUD4Nl
tBVACJRvU32d4fvk7y2gKlCQsVWzOAXrsC/n+ypE8svt9pdnR2dAiuumQd/31O7FKfR+StTOsRz1
xH9WUN9dbl83+4rbUhCSgGYZs1+tzW5gy7HsTHkQzaerYOKs2KZgE5M4oX4uWsrPYU9iGe4dE5JA
s7oqfDgVrA/qacTETzKh4htrmnhYqyhb2v00ysPlCdL1cv7/3eEkmBhI7Gv0srGbjHzD7XWZ/yHu
n0BeR9ZNVZXyaepn0nhedSqrPB6FPLAeJ397Ti4PQLPCKm64lbXtOwConNKy3HlIZfvMROKhCcoq
ZriBvHMh/K7C4WGLhXDevPTr0lUGnUld64r3dtSzRYBU42n1vYPjkzHKivxgzSb1AJ19Ko4LPQ9v
hX5KdVps1IzmyVZAnYreG2F1uu9XXFe2uArZW1md2GY9LNKJlwBUhTaxDIFHZ5mK69ZzA5p3YZWn
ViZL+ESnQ0BQYPsYmLL6mgGouGFU2YhZ5EV1GupHb0p6sUaL9+myVeraVg7OG4SjIM7BylOH4s7R
8+798ItkveHAo5kaFSk8BfbqVbhEnHr/Z7re2vkvL3hru8e1MnFI6Ho4G9W7sGDn1lZYXVietvq7
41Rgcx8iEXzprX8kMVUX6Obo/P+7Pqqh2oZg8MoT5Dl2YeHilXTcS88kBKYJDCppZzpMftucJ0kG
P528+LT0gcFzNZ6lUnaW4zh2BRA5p6V99vihxIy0ywNLf11nO4rjjlORjVvolqdwK2+4n0EFTDzI
5corkUrSafdOlpUlKU+WM967KxjmOOjI6NoahFB1y6r47UgDTssc7ef5Y01PRbGryHX8U1SFCpMg
bQLcpzE1wQ0FIU1X7CwQ1Fw17ypO2LMZGVxnKU8Nv3XrPQnLGEHoysbPjvbO2ENRn1M8sjwRa46I
PAzEijdTqNQYpAoJTgdUDIDuDY13Pyt5xyfkL/w9ZcuVH694ajNlbF5Ej2gQphGvoZjOyS3hJiUM
3ecrR+Qx7yaLDFjVoSvitP7pN/lh7fZpd1VWkFJlp22KcKXh2KL94LFsY9f+Q5kBWaj7dMVX+64Z
wEiIpr3iC5keHL/FHrJzcsM2onmsB8Ph32ZDkXMJ5ropTynUF6kbh+Nvt/jZLW8TffId8O09cXJd
kQhVwcBz6AxWXsFEy+xNUNSWE7yd9LvLzqWZKBXny+o1aIoZJpra+UPWdPuiXnctA0ldZ8L5awKP
Cu2tBUqKcEfHnmvds+pb0T00ngGPrft6xXvL1NuqPkfTOb9Hkr8UL0t5Y9UGI9J9+LnXd7FhlaMo
Jy/kJ0gjDdMz4zdeZxLQ0LWtuG47emSUYcpPKfmcgYSbfdnSP5eXVHNGUOW7wfpvF1Nq8dO43jTD
IWvvW/ck6W3Fv17XgeK3rh920t1cfprpBAHJIy2/AZcadfUhmwxdnKf430+0VIXvZm4wy2Kc+SlD
OoePe1R4QeOpiBzHEHt0HSgOvIow6HNr4ifL/UXooW0AjaCffeMFV9e+stvmm6CykZijgL/6/DFj
y6GYfvtQNr+8Bhr7UWG7kpLc57Xk4Lr3I1vUxzF7sX2T0tLH6H+otf5t+Ru1p2XKRn4qgBwpGxZX
0LHzpy4andfWSZb5Mw26K0ei+jDQYX4OhtRTOHxb+VdCcrzRjtftkKoot1MFPVvahZ8EbhHN8tym
Ge4qhvig2wVU4G5R8sDj0GMAulzEXr3djLRDoueGQJWjyaodxd+UvY1GjQzdqis7cta4hW8D2Xba
5jdnePUl3qRMejsai/0Prey7aJdmKyvc2kbbLFmgVDoBN79ERW16s9C1r2zJTdpTXLqwFCQnEQNt
T/5rBYp6Hk0UL7oOFJdevHAcMxD6npoc5+b21gFF+TxAEKc2sQXqelCcmoaSoNj0vN7po7cOEapm
vfklc6+7v6jo3SHN02yAoOipkEgniduKPW/ut6UT1zmDit+1hAxlJgU/ucXDjBqbcthtg2toXDM3
KnQXgmJDH249lreX0ZjfOO5D2j2n8vWqeKcyX9ZsZbXjc36yt6cOJZQr6qGJqdjpY+lTlFspu7EP
Iti8tkpsmbjy9ukaDeKnQ5fdggffZgYRhPie+VBJWcCM+CUsP1t0jH32xaZzkhHTUUzj3Cr5ZUpD
6GWwqTihuMpBddJWvVrZn8vTpwnoqvozqp3yEkqbxalDHGzte4LT6WY/e6KLbSDDAu9porbBjDXn
DxXwa5G+dEYPfXEJPejgmdJvdPyxCnc/TyZQsa4PxdfFOgUghcBcWesnvApLR+5Q2xCR4BjKKrk8
Z7o+FG9nWeD2gZyxHsSO6jNV8PpcZoDGzBmEy18ud/LxwhAV9RuuwZrKQBTYadm+coudXVt/Foc8
SHd+mgDG8Xv0Bnbfy919PCaiIn5FlzMp17o4SYtGQXu3Fo8QAYWY4mHe5FWRAA81fx8eHJQJ2CSt
ihOezl5swj7N2XKc2t95Pl6F+yUqn+Q0OTQFBWZ+msIKovbPtcij0vk0d4aV/ziWERX2KzgeoCpu
5yfIGc4estdbVPwfZ1fSHCevRX8RVUgghi3Qg+14jB2ns6EyMogZhEC//p3+Vome1VT1LvFCoiXd
QVfnniNBErJRiTENr0XxJk/7UUxT/q1CHwsfnpoG/K79F28rLzFtspaf95YnW8/D+F1dois/Dvs7
ywYnTI2Ye5WNUx33i+p+ZS/rmH+rw/cFiqXtLXdGgGbjtr/K4VOdNbJjyKUCxTKUmdmRBQoQh+Cu
RvvbZUP42NkCSPzvIUXTR1AUoNb6Zolm1452Qqz2KS+WjRNqGF4H/VJv7PEynYJYib8z8Yv0X5r8
51VfHmi5uY2bo+eEGJpCQ3S1dm69J/11vaVUB/cWRb+wVjrZN4WnV8CsrfLZPv8rfK236KgMp18H
+FpD1XnKC61TWqSRNQAWTWLBdoHcyMoNp18XZ07FLEcpFutUtD9nkE+KMZqr39YZ0qiu83A6yndO
+3zMB2WdquKtZ+8WnqE8K2nTZeNwnh3B/99+aeD8ezjduROB7c3WiTM7WevmLi+3BDU+xmRQHd7L
VDkoP+ut00wy3OZuuv5Qj3MkU2Sc/i0ttlIq0zxagA5VBUBkM1mnpi5fQpJGmUANrlXp08iOUw7q
onALZmKyNc2UqbvkXg/1+lOgMgi3Bjdkzm7wCLaB0zAMrwN8gWGZAZMZrBPksneMTgmDyByzt6gK
TcNr5sx44NaewEKVyDBYUL3nyxSBjXzj6w3WpoO5XIAt7dDy3ZdeQs04rI+Utq/B3N8N3rJRSjH9
gvPUf10cV+74VeV3WH/Hjnu8K4RkTdxgKy022PP/Ybk4ckk6YHjOPwMMEq6fOlzsQvoqm61XNdMv
0AJyrSA+BEoi61Qr+lYELT+OZ8iGv67p7rLTNm2DZtEUtGJDPjTWqQOlImvsdxslDtHSm2CoXy9P
YahGUB3ZVaW2sFBgsk6095K1zfa9K+K1aPYcdxfG7IfKC4C9kjd2ybbu3AZPpQN7Jxe8G8NY4/Tm
Mlm95bjW9Hj595iWTDPrHO1wsmxg1h0I6ZW4Y12aqOo4IM2/PIFh13Vsl8vHmdUSuw6G6tgDDlFK
L7bWLfS2wQPq+C6IOzO3l1gaUdBbOy3BKrgP/eeis2/rUCVe7X65/DsMBqKDvcB0mkIn1A9OFvvl
Loc2yNATcjeXdyzfcCKmGTQLV5C/pGpW7GTN775/K7wwssm76/xw861HDkOTJdVBX8G6cFf4nn0q
h2W/Wn/o9OL4KhLjfJgzAsWko/AOIz1K67HtthigTHukGX5hUdHbAyYNhgIgDJDrT7ug7g9p9yxh
o63acJGmeTTz9zMU1uwS87T+sC/WQ1eR3Zi+FuylE4+4zWzkDaZ9ov96YjC0iKJvV/tEZysqszsA
6e46tcutLIIqxIbZmCbRIntjr2HQcWKfxo5HQYYzHaC0LaNa/er6jRsSPRv5BxmQpxk/vNiYd5my
T3bzBXP4IozcBfLf675t3dtyxs+aorLMD4yy2MOmud+wZ7x+xgNBiuuUv1K0s/5snS3RaIM30lFl
ssokc5YFPT7hfV4k45TGTXMrt5RfDVK8VEeV0XQZKFBl2Dq5HptZxnL80kOkQCFrslsRUfHstnTn
qNsQGh3oekUl6lGAR+myDzGIh1GdrZJMAc1yv7NPxZm+IffwnAwpgyoaEdLVEoNmZqecY9c8iLCI
PfkTzIQbMxu2WsehOW3bVd002CfS3zfVa5G/udPj2veJ78VZcJqB63VwgC/PZtrGcyz4K1cpuesF
eSjpyZ/fl3m/ygHdWrG9dfcw2LmOTJuVcJ1JYXhn6CNv3QEOOBSP0imjIr0PN5tSDJGLae4kE342
uoqRUz5MN15ObhvXjRjfun6YFklzI2OTQv4Q6L1Tua5/rGaOnMz9OUiyx/Ill/fBkDf8H71lgLcx
v3TJKevqg0yH145VGyAs09drrmPoa5ehBEVOy/gVWnT1hGx9flHhn6u+XEentdIa5MIxPOCTu7Ri
N57vb7hvw7bqXJaBT8q6bLHuLGv3a2q999yOs3rrHd6w5jo6jXTcs1SN4W3QS1cZSyTPNr7cEBN0
Hkvckdo8INhOYFHQMpqlR9X8cXlMw40AaloazW77vBLKP18b6fxpapakt74XEPW5vKWmwbUsgNCK
uOghcV+K/ilfedSm3wvqb3gcU2Kjo9JGcF+MUJYgJzW2+2yBtulEd2PY/yJDmeRC3oJH7q3K58ee
WbE/h7s137q6GkzB1Qx5tlhJcrWSUx8EdgL+kJ8rTe3YTd0Xh7tbj8WmzdcSAm+pxr5yKTml9itI
V2vIVrvV93W9k2u4cb5MO6TZNGGEDm63kBNNP4MOI2rEp9W97lmM/h94zSsqMghJTm76kGZlzL+6
YquDzbADOnatWh27Uxk+vKhuC/7Q1TcKNZf27fLBNay8c/77X9Es69Dl5C4YfamdmLHdnJ1S8svO
X1z1cnkG0/ef//7XDGzqnTSdh3Mo8GLS1Pc5Ez/abEyYu173lkN1rWm+yBQF/JmcnO4erTBu+7bY
bdQ5MmrGjXK14fzo5JaQ0oEALozw5Nbk0C7+nduXybwpvGwaXovHFERzrGwEoln/EKJHDkghBVG2
y1tgcNs6tWWwstpBYyV8a2YffDUfO2urFGv6bs1yB9dr1ej15GQpCBm57JNyni1r2qiBm86OZrSt
aPIxIzg7TXhftTce3lED4ArWK4OODl3LIQPoLSnGD6GoQ/tfdvmQkhxVlTnO5qerFl/HrtWpcCRb
G8zRBUcny1+ggLgR0gz7qus+z0KN2SIKDF0T9DX5D3iX2/ALpqE1qx1Wn/JW5ARXNIB1An7k65ZD
M7xX6lrP0yIH38KF/NRV09fQZslqWzfWPCRFO35a0AMAYg0wLtgb/sdwQnUsW9fPxAtEBcsqq4fC
x62kfpVi3l3eXcMJ1fknVdqA/T+wbPjPRwhv9xb4j8YDtze2wXAb0EFsY+HMzAY/1SmH9gztf/bT
Y9eggolWyO5ZbLV4m36EZsQqy/IJopLkFLgzBBwFKLzqB6v7Plb+xiaYjpNmyPDYlpx4YJ8y0iW1
texCb6vXwDC0DmNzhSL2LEP7xDjdq7DddcWfy3trWHwdwlYITzXLiL3lVh/hmpSVd2X1u67myFri
swLh5WkMq69zT9YNm9Ka+PYJDVZRsXbHgAUQPKlvmjb4cXkKgw3oGLama1uPS2wwHkShyFnuQH+4
D7nYMAJDEqGD2NbFWefQcuxTL0VUeQdUIaKOAHkU9dbXy7/AtEjn3f8ri2hyXpWsp/YpTL9Zat+w
KhFWHJLPl4c3LZAWfpeh5B3pGSoIrjpO4Q/XW3a0GjdyT9PH038/vrayOQdBBmp3aGSz5nnfOOlP
l6BwsG5l0KYpNBMOx0rSvgCBzLg+Wl3CA7Sz/QzLLdZP0/po9qtIvSx+hYodZd6baoFJ5OWPxdki
bTR8vQ5bawPcuEMLtbqWBpEMkkWuUZm+V+K65E2HrUm6NkjVsDrBuRa2JC2CvLMF8jGsjQ5bE74z
K1DRoK6n6NECW1A2u/eld2WxVIetMa/jU56hrGaXQCmFhyx8AYNZzH5P4nj58BvMV4eujW6VWRTk
pafaA+B0PDYMr7hvawBgTLvxom5aI818x6AZx1A19qmjTx5ud0uaxmS4jg6V6tC03FoBMPYr+yTc
NbG7GdRZ13GJUR2Jlqdujdsihh5QgRvyakcR4Um5Hq5bes1sp9GbxcrEepr5W4vrSkneUmfere4N
5VsvFKa112y3zCvpBqtcT1Zzqq1fvvXE5udrPp/o0LPBR12yLGYMXXxT42HNfk4lEMy7yds4Nx8f
TaKDzQqvQQdRV6+n0EUBdMVbZ3uGzIbqwMSVv+E89V+Rpa5HT1hjKE8qfCy8p6rHEzGJvBr6l3Vy
3TKd3d5fUyyNt5Z+gCnE9N2Zo859dIdHABoLvuUkPk6CiA438wsi05wLeSozcPQ85Vt2+3EKRHRq
yaXooQ0+1vKUL58t+tL0OwJ8h+1nkdvdbnZxfez+ITXy7/rMBQhXyWpPp2m98woR24jxnOI1beMt
6GMLIDrUDOLRckGXWHfKWzeaAbwNRL7znWDjlmoaXjPi0Rd+5ztFdwKdTpRbb4y0UX0dMznRUWYL
SMmpVWNwJ3DjfAh2NM2OYOXcXz6ahm/XUWY1qOcs8Nt3J9XbX6rC/glBlfvakRt5leFc6kizpmGh
NZy/HnJ+yQwKVEjvbdyrTV+u2a0LRQQIgoct3vcSz/6NBy5+HUs40fFlTua7oYurxGlU6QKi/LA5
hDb6DS4vueG06+gyYMtcT00YvQe3R8seWrVEQ79ftsK5aXwt1q6NCv0WNaSTEuRTNzJc361oElDd
g9zG5Z9gWnvNYHkWDrWn8u5klXOGp8Q86izvj+XNG27fAERBS/2/HgGqGg3zQdB6Ijj1tTVERMzZ
rhnkj8ZfTk1ZP0lHHcIKdWK2qo1nH9Ov0uy4thopkIa6L24nmnhow3JfVvl9vY7Bxgwmc9BCsQ1N
Ym92F5zZthjjzJ2zuLXYVhZt+H4dZjZ4DWvXgbSnrHqXaK7y1s8Wmj0vb7khEut8YaSQJM8GB4Oz
EVSIbeSEPeQVT1n6Pd9quTX9AM2ku4DbpFT4AYs9RJ5tPVnNFGXrtJHnGlZfp5Cc/daG2KFsTw1Y
Kt1VgI/mOnAW0RFmoH0L+5ThvE5DvpfzPZ+sZBn3bIsX3rT6mk3TqqO2GM8hZshuqPeOPhZQeI7J
JPiOZFtPqgbPoVOGCdK3Pjx2ewrJ757egIR5N68Hln25fIRMw2tGPdRD3vg91n9RTsKHPGnFV35u
strI5AzJio4k68cxcKZRtKeCfRXkvsZjObiqW/uhXG7WbiOimX6EZsJc2TITHcTk+qnEPaOO3PZb
JdoDYVu5nMEKdFBZP/V0xtt2c/LLt7CdoiWMqf398hZ8XHtF4fNfv0r4msuA980JdO346HkZo6W5
DdA5CTHzFS/0G47OAEYhOqIM6OZyWJuxOTXqyXLK/eo++c2DSh+8TED7U0SkvnGae9+9dXM7Hvhd
YW9pIf9Xn/t/5A/RqcWapm3svFzrU7hCv3noHm3+npU8snm3D8NfkLkauhoQUxan6Ushu0hk+XHJ
2hiae0lZJd6wJEWwdYM0xTIdlubxcKpRmsHnFDaaIWWs0OcQTncLWC7CQCSdYyfVYCd+Wmz4atMJ
0rxFO1lLin4m8VW0T252pPlbt8VHYXiLJp4W+lXjBE5JMbZ7mD/lcX/wX6wv7ODt689VPFxHwgyK
pH/PaWMV1ZhV/vR1XrwdYS958MxAfynkHQnjddnSFDe4VU+L+J4b8mLpMY3TBHFd3THABLsqi5SK
mmbrcdjgMXQgGg+rsAwq1YLlNIy86omC3LQlT6LZCGuG8XVc2Tr7zlT5Hj/KdRG36HZfn1FQ66Kc
0Hk3LGN7uOw7DIul48ucxp0Hdf4dffuAXcnpd9xLoqE+OlATuTyFwYPrEDJbFqFFq6U65utnqTq0
l1aH3D/V000xBbuVZbvL8xgMRAeMVcXKXeln3cEDVfHMvvntr6l7u27s85x/XfYLFi7Z7PHu0DX7
yfrasqO7FXtMO6DZtZiccZVW2R3macXt+AA++918vmw2bcLnLe9hOk+6hVfhkBKOWYrpxfK/2f3X
BmRFzVbni2ntNdP2vTK3agfrU2V3gfOwqMfBeb9u6TVzbuqJN2WBL1/5UeWn1X7w+AZNiOmrtbCv
ptRKW4mhpfd1kiWeN+7n4MvlzzYsuI4Hk8NA6rXGiqz01Q/3fThFg4IG7sanm4bXYn65VhB1XPDp
Jf3SQkN58m7cBWIqrNhd9/3n4/rXiadV2VqjarqDP3wN7K/d8MMhx2CrT9Cw8jowbC5LN+gzrE4Y
3rP+vV3eh/n18ocb7ElXN2aFACTRKvDhCxKF6sjSuyoHbc2zHDeyRdPHaxZrg3QXalQCjoZ9ropX
6X5y8bRx+etN+6rZqV0EDgvg6A+zUyCvuM3x+Jatd6XcSKdNq6MZKlgG23BVBOcGcki0ulna9xkS
SWzcN+5GV8B5GT7I1HTCsqqeKJ5uMUXaPWXkC3E2lt306Zq1tiVHwc8v6iObObCzYwIt0ACQOenu
fev35eU3bK2O+YJMRFmAzK06OuGj790S/lmKp+uG1iwWtW5RVueV9wc0cR98fky3mrkMK6PjvWo2
NcRHSnIEA2YypTcpeU/zdu/x2Ap/Xf560xTn8/qXO0DHUyu5hyna9MkXt85UJ359V/DvbntdtxXR
8V6g1RyHsqDdgeExPm2/Q+g+XslW97lpZzWjdcB0wKzC7g5Oeuu0tzJ8VFt8UP+pAX5w4nXCsjVv
RpCDsupYcnpT+k08uzSyIGcfnMBnHlVWuOvtPM7St9DZMDLjnJohz3kx+lPrV8d57JOuv5VFGU/d
53r5DBhvlEJkhK9O4szHlXRfLp8Bg2/Syc3svl7G0Z26Q8A/B3w3umlUgRlvkyDA+Js0C4eYGl48
LESFcZce2CdynMp4iasHb48/tcnlX/EfgOGD3dLxYWweiyC0EdmqPt+7Xr1fnD9OxT/ZBU0y10qa
RsXOvL4qgOeJdeS+vXfKFeClOeFq2vqKs0P/6Cs0d4BG0Wbqxqo7iDyG6GA8RuItSHLATG+Gh3qf
JXzr5BtMVweUMVkMZLAxkyve3O6P6oJdnTsxrVFy3YISGPpEiC5y3C8jBP04JqlusqOLDo1dGAfD
bomDiMU8qTxwIW8sncGSdahZP9q2mFvEgcr5RdpjH35v2JVDu/96ubEHUeKq4CRo+blAjwaajOT+
8rEz7cL/BXZ086olr49F/ZuwQ44XtxoNjN4UURD9Xp7DUAjSgWVo1Znbdijr47gLbuvdfFxurQM9
suuexHR14yrsA3CPrthj69s83an1PvM2hj4v8EfWoFk+smUvdWjaHcC6GeH2Hovl5+U1May7jiRb
q6CHBrrXHXj2LKDG7vh7Jr8z9l5tidiYZtAsWVbWKGuV9QdFv0j6SNXOkU1UBDfudczHRAeTKQHy
2ml1ERndX/kCwTvIbiix1Wlusl0dSAaQO4UgI+8PrJz3OQhgAK3ccf/Jzn7ZIJUEBilaJ3C8QXM1
dFm0+o+j+nF5dwy2rIPM7IWBMbBSHcoPXzq8OrXtSW5lRYZw9V8V86+UhcyOQq0SY4/9zzH7nJYt
wuLtMG1RxJrG1yy6LNe5IAzjV/RLX93l+bDjXhH5fbi7bnG0EB8K3qRegYxRrt9K9RJ0z25+um5o
7VLtOHM7FDMcnVW+9f6nYPlcb+W5pvj6X8n073UnvJFF0dZHGfPv3c0YVUnwNGSR822J69dmJ48S
klhfr/ohOsiscMPa9woLaR35xNDZan2zuo33yrP9fuCTdHzZOKp1tGvsr6zDeGzYvsskkADvoHeO
lAdWYGvrJBmsQAebKdFmTCjMNHQn2nwfppeq3Ir+hlOqI82oLIJ1HvP+ULAursQNk5+EGiK/2khE
TeOff9Nfu207wh/LBv61T59CcC3hiTJMH9DzFV3eYNMuaCG5yHq/hfxMf0AbxXJ+2SBoPu0kcAcv
E9x5HXqHyxOZfohmzoJmQ5qW+CF5CJxi/172P+bujjVblJOm8TVrthw5ZB0vsRFjFeXpARJccVnd
qHJjIz4OQ5CF/3cj0LKeVt4AWam0F3H6x0E9S5BfvTiI8vXyCn0cpJleWJc2AIXjBL1BG4jXPu3j
YbqunM70cjqtXDIPaBY70LAr4mbpnzMailvS5e6+QpFu4wXL8Av0qnozgQeyt7BGjgg+leP6mqNp
+vLifHxOmV5Il63NmtkP6IGDpJE5R+VbkQrfOejUslNpbWQzH3sKptfS12JQmZPa9LDgjtw2xSfa
lg9BY/26/CNMw5/P7l/G7LqunJ0Gw8+VdePwce+n4a4tyuPl4U3Lr/mKPGR5ybnPXoSiCTBoNzxI
k8tDm778POVfX466P2kXdj79cHNr4CddtkQ4TFcOrzkHyQDwoQOUBCGZvCtpFXPQg3nzlubKf5nc
/8caxjTjDUZetKHrpy8QBP6tnOAbCfJPo2p3JZIuXoubbh3LWPbNF9sJdlntjrG1OJFTeol0nLfO
C25CK7ivN9UsTVulJQiNY6foQWroYcxJticM0scDba88xVq27/oDWo4tWHvgKzsJ2v5AGZ8SK1w2
fLnhNOjFdydFY2jHGXsJwi62bbpvfWvvy2zD1ZqGP/uAvw4bX8tsVlRgcebyADUkcA2qz25jxZfP
ssGT6w3ZVi2cBTx0OGyozIbDuxxPUr5PwaeafL88g2F3/6/8zsvRDl3MsLRh1K9IXIN64yb3cZhj
evm9RUPcgFhHD0U+JysVd3Oe30gfshuZ83L5601TaLbuOZZdgLAWTjCtYiq9pObDXReAyp9nG/Zu
WiDN3luvq6oZXJgHDxR0dfsjIFs+0LS5mqX7E/NcIkLnkAWfiXdgxWslvzXV3epvpPaGQKSX391q
Dahi2Nveeg+CT3n/WYJOuUj3YrxzvdfLW2BaH82CA3+gi7/iV0iRJtkgdyHkzK4aWi/BSyh/0cqH
JmwhaTzYZBd4W5RhhqXRu66dYsyreYbwPWXrfnCH30G5vBVpUaBvxDpkfrCzLfs6H6HX5H0iu0CR
xTkEKRiCpX3MGU24vaV1ZbABXUKkWizHAr6BHNYqf8lDUDGy9nZS5e1ijRtO1LDHej3e7Tl+wICN
QB9eHGYS/Os52KEv77LBheqd1xSyvyMpsRV+2bzUdH4mSD2iUq40uW4CzYJFAyH3uhHOgQXL7lxT
BmIj5ulWumdaHM2MWTA0XsVqhLAx2DMSHkW6lcqYtlYLvUGRQeCny+De8GY8siQU/a5Rh7zd0pgw
fbtmvJMvZ1mFih6qpvua4YIVrW1T7y6vu2FwvbrudOC+D86i5C2xk1Ks0A3d4mY1LIzedK0ka+1Z
hfTQyBEE91Z+Yy+Wn4jGepyDTaSEwUno5fI0bJzWz134z6Ak95MzFDsIfVbvXW7P+xJK4lE5+zIi
abjFCBcibfgg+dNr56BOoAtu6OTQg+Op5A2UXD6PbI2c3D3W/I2h/ubLr5e3x7SGZ3v8K3VZgXPs
R04Q+Uc/cejbeu6A6tCGY/+4PIEhvumd2TydZ1cO8Hu+C7Yohqpil/NPw+Id3Cp1IpZvdVmZDppm
4N3SuFIWtnOwx2JfOOtDTub95d9gcE56Hd3rFjxmZKNzgFZHQuf01S5U5NF5I/sy7YFm4HZHllL1
1DkMqoX2EIpKNX2DM4xSb7wKHsL+40/7a5uL1kN3dodDHNSHqYuGcInxVCjIFnuNYfH1qnrVMcp5
ULkvCzj3OOnBFF9ulN1MQ5/t8q9P5xlYz1sbqxO6qF1kNJ653EgtDAuv19F9l7v9gHvToZyUHXPf
Svwy/2r53jHzrgzMejG9ZVZL5hDHUja/ZjfmOSSyQh71V6buesW8T+thBXerc5iLeT9NAnC0cCMm
G/yQXjCvilbZwlU4l5kz34k17ZOKu68oQdNoBFtlBIXNNWos0LzwZdkiGzHtt2bHLdq4BLc957CW
oHkpDgy50mUzNm23FqObueoa0KtS5Eg8+z6X3XIHoRE3ggTdL9vZ7HM2/QDNnEevol5rN86hmsPX
puZ51NjWRjQ1eCK9ll41UOPOBqAC6/5LpsaE0Oeg2epg/G+UDwKPXjyH9kOwqrZAMChEYvHldUjV
i6TqOSiLCOHu3hfzjUvYcVb2xg8ynDG9qB6qfKL5nEsABSGNIwge+56HFq1ARRgLRyVl+73ztySE
TJOdY9RfrsRbaBYykTuHDmAn6YK/oHCSwBmgGQVaCXRHH6UMnxa/eb7qwOm1dvRCTw101DFfOkVh
S/cdKCeHtr7pNsvhhgOht3WTjHXEzVKKx3yIDwxvDP3jK90ITIaTrCuNqJSnmW8h7qkhBKGHOI7u
cJ3r1bu509m2UuEz3OqgtFR2Ean8GyKfy7HemMC0MJqx5w5bGuhqwe/Wfyr5JaPQ4Vx/Xt5X07po
Fu4IJtqgwTkK3SUhfhUFyxYZkumztVwcgHTVlwTRrkYaToI6Aj/JTUb8q1ygq/dyy3atUcawkOq3
4X5qIMYmq0cA4vetFBvJ0sde1tW7ufFo0nXUQ1auxunzJOWxLsrXrnjehqJ+vPyuLhySQdlAtAJX
OVrkX21rGiOHWhsL9PH6u7pkiBRTHuCBAZetbkLfHt6fg8on0bL0fy6fnY/zYVdv4hZLUbO28/0X
1T5P9kMNSBN4Cpv5udx6OzknRv/vxdHE+q+XQ5UqW3FppAdmV79WQpNglEkg7dce6p+UoCRu0w1u
KtNea7F6IsHAxYRwRNIpGaZdCGkDboOAd4uL0jSBZsVLWgOZ5aMsMNsJtcZokgnqDj3fwhia1kqz
5Cydq75UiHjE9qIMQC/g2FZhH8sy2M8UZHmbrZUfxx5Xb/H2oMG6ygYz1aCQtkHBlE371E8Pc17f
cDQHh8VPMLts5MyGQ6Y3fKcgFgqCMbT3pHabH90yrUnR8eFWNX3/FLjdcKwr1m08opkmO6/tX1GV
qA5UJapG7s/n5SRd+zv6kfshtgdVHH2Vjp8pz7bU5wwbFmghvG9D3MBx7987/ihe547V+76H+mzS
OCjtL6jy7Aobz+bIuun+ssUa0iJX7xRfnIJ5QevY+7x00puOjArZUFk6yVA06j5Ha86jwAP9sarX
EJqEI+r/Tbn1FGRwSHojebA2VYsJ3RelmhsP3Y6EV/d5vsUlS93/XiQ/8Be6Skm32pyiShOC1kCs
1TjQ+pZzEhYBqW8zZ0ghShCMbtTJukbw+GO5aFsElNTOqwzPdvl4Jg3F46MzFtAAjlmW5myI2LSA
bQkjNqPnibhxPHA3PrjKHy0O8YeKBS/SJgLcryVYk4ZfHg9GmkAMJytP1bjw/tHzbTxW4+qt6vY2
W9PRb+OMk4ZlMZBn/docsPF1mSdrN/DgvZpWNEFEI3iiizCCQlqZj1EbUojaJyWRNL93lAjqIeK9
FTYs4lUQtr+tZSrXT3Qiy8APoQB1RLlrUrkUYYKaW13UceOT3j2e/zM+1HjjyfaT24bWYzU3wva+
Bo5omhtblqUYjs4sURMqiJLz7wUzl2+FaNP1xaUjC/4Ikq4KN9jQo17sDMNoAffiNOD02IEBcT26
rkVlH1sgrF33De9XB3cuC+Lqd3ZfprlKOjROV3E/KM/+xVs2FQCF2q5wvqMt1RryqHVVGRy6UE1c
RdQdfO7HNXHW8MAGu+j5nnkcv4gUdQb8aruK+QvASSAsDCEjkz6org0zCgSi3dAbEM7iLYtCjW3a
e6jfYS/LgEzrfduvNPzk1MwNSdIBZbDGsiFhJYADc+vlpCx55m9hA3Wh8V1Nc/qpzoUPlbe0AAIZ
Dw91ltf7MZh5cZ/aTWGNgKlT0r2VHTIfND0PLdxwEY52FfVVkYqDvbSdSMphrpo2ZoAGijrurL4f
swjPpF0Qkz4n1jc5kGKckNP3GVrWHAal+z+hX1oAtXK777q9mOlE8Rjvtmy+DRzHm+8bUYb1ZO1a
KMVVX4Qneo9G3ZIqB82bHX+xepBPS4QD6mVfJUqYvE+myquspxmwPPLSgToffNfMYd+DwXXzIClp
3ldRR9fWK6CjFXB+V2V8zcZ4DkgOapW8zOwoa61yus3mybEPwhm4/5IPAkI+dV5SHp8LWe5T5Q6L
5QK/363lCzpqO3LH0f6clsD65VS99a5dpHdpvnj85xCCpOFNhar08OVp3sNRWOXazzciUOkQZ4M9
BCuYCwev8+J+yZbqabQV6/eK+016tKzeWY4V84oJTUNI9fuXsWxr/08Zpg0Y9YWHvvpPIEAJQELZ
p1mnblerxAM7ADcZLO3Zy4NwfhXMl49T7vHbmQ3euJdt2avfFnpi65jikZR+tUdi8cReZ8m+1D4L
qx+om2alBJ9WN9uACod5WvUHLv21imca9KEXdY1dyF0x8mwAECcMyN5qqwL9ML1vL/O7x92qWxLq
B1U4wq49Etw7vCLj/yi6tu1IVSj4Ra6F4gVf1e50555JMpMzL67MDUFQVBDk60/l6bycSdKtbPau
ql11OQBsf8MVYco/Ol+F/OZ1ijDL0cQqPyN1fRhuewaz8quQCdKgey4S93s0VVJcFmukf8MEX843
aqt1Yk9wOdn1Nz6U6fSfZ5lzsFR3bL8RZtLg3ndjA2sEQmQvGTHjaVzXde78Po8blpK5eTyWiZwO
qt10DrUQdGhCxMVYNMwlMX0vFM13iZVpCnMK+lUk3me7ZunRHFJX+evR88SSJhfLely2yYGyyrNC
q3eCT2VORI592LticAKKRsJ4TJp6Kfn8h04hYS8oqSp7WYpjX/7rGR7UOV82OsBcQEXWnxC5So+O
povSUJ/3426v7mCjzBoFT8H+nMYECX1iMDVivtiMgMDbUdJhzhrctjzLG1YYmdzvE3ULMjn2Yt+b
hSRJ0lQ2lp0thY9Pvc3sRymhbHDNstCxviVbTFIkcQ/+aYML4yIbJF+g+t5EfrgZUk2jNgEL3goC
uxThign3D35MkvUfHnBy7E2a5YYsjdHzBvX0jmiC7QBHPi+ENVVBjlXdG1FPcjin7DAgKPuy6snz
OopMpLC3mA6ki3EERhQdsgtw6V3WIeIXhz7JHih3Ck5gZTZOK2mjWIg8kWMKdGoDxCv4l32dDbNv
FV/S/nVbrbXdVJFYZa2vIegaGuJTWewnPsuV9be61Hzrm9FSiO7zJCi6tYLaI732y57011xDbnsm
bLfhqnMy7n2HJVNNbnCU+3pv6jDtbDkjCzcOD5AY2bYnI3mFzOu4TSCexaICG4r0TeI6y7/VYh/K
tdmjKbEtPG52eUnrlfPHhZd5fwmzhraqGMU23TmxSfGw93PMb2isiUobf0gy34glj1PWStcfx+3a
F4O4XfoqpbdTdFzf4bkO8iWk+1FA/tWLw/5D4KYd1/NYA8HuZm9Q8BpfeYjaj0FWME9SxvfzKcI2
iNPLplJ3rC+IpklmBNluZHgeKtfv51Qaan45OVtEadpyxHfWUh6p35q8FNn4Y4hLL9qv83a8lIld
5GmwrJsXf0oJY/JpWXQ6NbiyZIEH5L0qfkeEz86no+xl/2vKj0TfI2c4y5+0HsM4t4h28sm1j+hB
5CnVfB7nRhQwprld3B7F2HDh6fJJWJkiQwGLKRxMdDYkE3qRVG1qfR+Twhl1MoyK0iGPpo/rckJJ
ZeiGqZ6224qIbR/a2c4rn/6kG/VHtyAnzn5XGcKh0YLthUol0tLrMZmaShxYc4MKWq/9RwH31umP
85slpEHXMeyyox42CxBn09GX2Uksgibd1her+sOq0n8ai7DYy7w51aR55R8GbXNkrOla5Vw0TNJ5
v0+J4RIZxUle5EkzxWMWJ2pGPrxR6638FgPbY7dDn3OEm2yS+UHPvMSterNSk5nlXFOZjntXMnag
9aUWkZUf0PHkxYQ/KLfZL6ZQU2WHjqDYr9CTMamvOeLq8Fx0LHt1ps7gW8FXWdWQ1pJ6sFVsK34M
Q3qReihBpfJhBVYHS6WjfJpWXCVNhni66tbkW7U9r0hFzZpdy37C9TTQUfyFXJcWR8dQiOQ9BBAl
e2DVNPdVGxcV3HAPVyzm5Umizx3zi632qYL5kC6Om35y/hESRBseGMm+Ai3Y1DOb3NsD2qFHO2Vs
fyHDXpvYcbdpfp37qdbul9bDtp/cBgVTbDgrJU2b2RzJvLzQmhXz1CKbnmfPFN0uVWerMhdia0Pk
6/u6GjZclu2Q90EzleXtihZzti2avq/wmulYyH5JcBq3E/dYcixOMld5iX3Kkfc9GEFXzklbYO5J
sDc+GOC32LhZMAa2AyELgV9o5qZ1bVWaZXu84HJYBjC9Bfqb4sDVtj2KNS/WpYHJHKiQuAayqJPN
k1hAPrehq5MNI4MRczd4NIZVN9RK0/eE4Y17XjFuol/yYkJVZh4GVctJkwENQ8OAh8cHl6Pju8sC
Yvie7JYiXrDBm8AHj+gKPUE9ukx1Mj3hmcjjd4bzusHIY7J+Hm9nH1LD27yeAp7vDL1Y9V5HspW/
ByWX9Du6uJI/otXOxe9VrT552ZDIXN2ltKR2QCe3eo89PFZp2a5ppHrrUGNlX92US59Ond0Pn+ft
YRGsvdwkU5qCqlwP2MQ+joGZvW4FkGP7RAe4bB3NnrMYIjL+3E4fygpy6rsyReY3Sq1apyNpHVc5
ghTUEfM1f4Qr2rrHb9toeBpfaziaFTdJtezF94WmblCXtOK1WXDmOSzr0H87Kt5KDOgaamBVJvNl
p+jPeCPcflDX4BKp6/kqKokNjDOGHk+2C9xA0uyrK7b5axkrtfIzxpc8h590Yo9vys+O/CsVqvkb
2m8/rE1OvkDYbilX0Dv3Tgk1nkpyVFJ0hShNrFtOMzEDlqoM4U60bjuwJ3eLpnRFrBCmQpgAb5WB
uQ+f9aSfhgTMR+jKbPHIha/gT1b9iuNozNhynqrxjAuvJ/oyThtHEzHtNNtis+kKURqHIFAckIqM
3t4kKpLl04gEL+vkerLcOynmNUWeQ3RqA2qZqWzLvsJ8B0RXPI7pzoq3be4d/5hVzOxV95gzEV8+
MaQPJNhTKhud+8li+ovMb6pLYFY67O3XkcF0CqPSenirkYIxDicx96m9rOO4DO+RVWQbGqwiaf6A
cEE58KYmehCv9CiH/B/mMeRjntLUbBH5UnGTUXVh2vJqaJBFVRj0OZUNSPJKJsLsdK5iytVygtnr
bB/SvBDrZ60Cw6RUI3sg6/SRiOK9qNMqv/h8LXGJT3Ic/DnZgg8PU1BsW65gFY7p1mRJToE9M1El
F+oRIXfqBTZAv5GZ8BZt5qjbPqiknJttX92oGuT0TDhAfqmPiT6g7m/o9kMdxshbs9FUPkM3S/Vt
MeL5/+Rm8KgaOl2N/URHtx37yS6Kgtzd6h69hoXnX3bJdBim9RLqPttVyws0lKKRox5Uh4UY25Nm
U1of9zxhAPGSsa8VRkYZlPueK5vMf3c9EP7XorNUnx6+ee5jXuvRfpe7tfOPpAA1d1utPauKMwzF
5/FpwWuwvMdganXmOLlr+OaGweb36xIZEs0ODUXGXwOzgg9cnwePt1Xvq/yORyO8aHJQvuoXsXCb
QS9WCbLpBaeJiNFeYSjUQ0vbTwTq/2YaROZVq6vdhXNpLVmnk9yK0r2q2RTeQY6WZUbf72g+96VF
2jEN1zIMuAGvy4oHZ1BvqlzUpjGDM/JH7DMmk5MYnQjz9eBHyW+TdKTLq4jKqPUEWZVMfhLvlny/
YVlVspdlWvLQnypM5FnWSRRRpALGsDFi7kutHYAnIG04es2XSx6B6dkqWayvaLvVlHQIPRjsta48
KWw3WJSfcyUyzGOu2rP0355LQRGjIaRONpyoY8Bs5G7omtTuD+3pcZzTfUaiaTrRZB/bLR00PCV6
l6P77gqQCbVA+Fe2sB+HY1mDFdLLktbTzxx/yzq0foAxUmiGiq+w24PGVCZwlqsH4e/Rlbp7S3Jh
XkMmXPVUjOnIT0mtZuRHjbsEDMF36ObeknXPsKIdvHyqlF/PScSclIqs35qUOPgZC5G7/Z3sdgGd
azH6dUQebIUagU1VR8L4WqjB3h5pmWcfgwAy0vBeu67M8/U0S4ZjzXJvp/uQz8o+IzjwgHuV3qp8
cSePr3MT3fG1Nft32OfjyBueLA6mWkdWnCykjv3eYDOI5W+eogMEqSUUmYo2pMKwb9jZqpbQsXQr
HECrcptHYAw0crM31m0Y77EbXqvNYyKQsjAdrClVie+98BKZUQvQ1O3Z6HzgVSNyLNbCF7pIxpxi
nPdcyYsaFN2nbifxKDEDHVnafyy63+lLYtw40q6waZZ+zwoJdwe91lt44/NQqPveTn11nKKR24jP
RGus0TbDEj0K5YZs6mFsyQ4bwL0FmLEFGHwFbAvbbyMcI8L9iNxKItt9GUwuvpG8jnPFWzLLQarX
Yoh43hzb4dCJi/qCYSg7dgCL07Riakt3n5XNMBbAJsYwAWfRrMpuY5ptumiQHWdjp7d8+12kcdwe
aaGHscGr42+zRJblJUzEPJaSF41eqxLS33yjRfaTacSN86eKRQNr90rU470ooG+6qpnupm/3kmLr
D/iNlSeaURyfjskDtkqt343Ivpf4QoBpsDJRFWuCQAOkgDipEXqfvMpQlU57QFP+U80+Xe4yP6Tq
PFaz/ZsNdT+eURHxBHSxF+cgKoWxei1L8YfTafoJqEwc957EFNugKS7J8h2wmhu+YjCEc3/R/iv1
6ebFlo9wA5/wxXmRLCdfowzO2LbEPc27kk+ju2b1bqW5FSs6ga8simL6tUSLFuUWAGTQ202R6LqP
rQBQQ80fJEctgMR63N8QphOACy5/LjOGOJdrAonl9ok5kaT2uZhKgFStQsuHszuJPa3/FaOLpW0L
wKBTKwSBdZqIx49y28z2OnIXCT/5WE7uekCRZzqxFhkizyBHyQLpTObN0MHABIBn57agsK464fFg
mE3n3OOnbQCYgeEVRQCv9zqhMx6+q4SW6mjK3K7ThMBpzuLLEgfMSx3pywjYOa2HOU1O5cbj4doM
i3l43VJEdw95590BT40tH/flOhMy7Z9AIBdGT8DN1vylH9D+8rNLeIXCt9iY93dfcWryLZkAkH4U
Nu5adJMVwj1toFLo1OUpQVfTcVAcuis1tCO/dl3P8qZKw4wZ27A6m+9Kz3ZUdFvBk++EMt3v7pw7
t8jjlMawTBs+0WjFv61eCwOT8WOJeJYZsfoLYJF7GO7HKQr41NAZzA3vIgSrLgCfmMuStMSYOcd/
6swlHoD7rgvUo3yTT/UekTcz+z3ORzMCLNnP2AnGI8RcdfDvJdVU3Eg1Q37pfVmNvtmTfLEnn+OR
nVK7jfF5UMeApM4tBhvPnksWioZ+OX9Drc8qgF2HWdb6PM4aN2xd1/yBBMeOO3GsFRvhIp+w9RFf
arleylVr9quWs9xUC7fJ2dBmCqZI/gymCuKkzFqAbiiEQbFp6SGhmGnR4XIPmQTCLQFOEAUYkGAf
QZbrj6LmdjMYcZax/qCs+Go/CacH+EAspiy6LXG9HB6iJEAzd2FmJX2BSyQc2Zo+9oNQpx5KlvQH
PBGB1HRDb8VuTpBmfdk74OQP4QIl+Jzdb0tPzbNkVmCLYKRDISy+ZzbB65NiI+V+3GvNdLeRBEW2
rcA8oDusM5mU9IQBaUTyElkVrNLQfnFXbh3O9Ch/DAR5au9yAjeu3+pBbh7L/kwJh+O3oyX+G2Hx
mV02TdP8O9m8n27GIsBugm4IJp2XhJETTYU80AeKaoz6dABvkBJyNWnX9CkE3AtYGti+FBSSjvYO
DyPPMTQ6ovl9NSrBfmGQ8RhrROYK/5oTaYeriIyOqP8FRpx/BbHVGDrKSqc8iE+5+LQFhl7rpYk2
ZMfaVmj/UiCdZb0g1wKo9XI81RwX/b+6DJt7QJGG0SLzRttngg58u8o4TtnLENa6eM1W2HayllB0
566b3F5Vb6Ay5HomU1nujRYbjOxauq3bATtgGKpfFPQ62QNb0PS4c2n2yLotHReaY79AZPRFJsTv
VccTMVZ5g0tK4Y48wqAgkV1XdOrfJ1FRONkVYuf3OqDz/Y52CpM5Ms6zob+mzqZUnPAri/R3LXyo
LAzut3X6qQ8wMA8GoR7zaS/mYMOJuyH3P50DHaHaZJuT/tGhTyDnUZL4RPekmuFECbDCwkmEfgS7
8I96lDX4nRE1HKBsSLdvRVpVZkJh2vyNT0h+5kVv1/Vj7+tSLG21Bei7ybQd6ve0ar9kZ46mQNV3
1JWDJo3f4Lsyv/auR0z7jTuQJYo2qUT9PPleCvU3B5tnzfdVEyOO04jlMPE+c7rV32Y6ZvKvGvhS
/+kZ3ev/pgAm4QaphqN5Rg7OUfwsIzty2MGieujbnNJ6jbew5yqBWtlx39Kz3fph/eBbkZSwgvSH
eBN4YbHoLivlkrd92Mb9dgtDatENZXVZtAnIkARuf6nMZAMQwmKZ2aaTNOidqlnDW3of5+NzzDBO
XEc09FV5TWwxQiS1rxspfgFBo+QOCZeOQchjFhB8SYpVxPbrdn0RFd71J9B0wa644Y9iv1loJt1T
6epAtxPIdngj9EtZ3uwTrsUHvH4OqjwCD4XPgioaYjfP6ZzcpNInD2rc5qfF2f3t6/q7xQUXn6oM
Z4Pgoi0Z3lCpgbscl1K6iP5BSD4XiPIRtYzNLI3K75jM5XpHzUwhFzb53pLFIllrsVVhQlNKyybT
0hnS9QeADQiXQqeId+sF1FDavzDkZsdGK3x7/N70CPmVDagJan8Tidvg6DyvxZCe3MSt+SeNn/Y/
wMCP8oyak9CHKqOj/kXwMVyKuC1OpXtdcReVn0OMak1bHlbOYI1Ph764OfJJxAJj+FCbnzu3cq5u
Ni+OHvTEUAFFLhxyCYdGIiNpa3UBeAIDcVoSWBpxpTJ0RtkwRfVuDIJJ5/YAKLHgzgZhC5Q/TWrw
HBbRKYk+xT51mW6ZniQ5pQsjvHNmTmVXKA/Cl+hjmu+48hWMoZHVg1VfOYNQekymwlQ3UTiB34nq
FFirlrLnJ556CPnUbL1+AIc90vwmBdFHOSCaPUjQVgvyb+sGBafe2wxG8u4BYFkZ0E4pBjwxz4hy
vxMFUME1AhMF1t8qbmeFneYKQ7Dqsljh5nrJ+jSfYO45zALWNbm2VH2uyu0AhZ0tRHbCC4wMlwcW
WC1fWMwnjfmBHEE3aGGUBppUTJeAWQ9ozgIlyAXQFoIGP23ma3CrKAYz2oMl4fiozQbdC+JobT4E
tOA2sRW4uz54QecWYCUHfbwTZmzrRr1gEAfMZO0tNoyL6RsXhbWmy2lw5vsgeEJFG/HejeFJkMxL
Dih1j6hUEVEzR2gwj9TKd9OGf/yX60hmBa8Snriu2KQNFxheD0mDvUCujzN00gz353Ls8DzIIHqg
GBSmFb+/I/Phi0+k4Kl0asGT75lHT8B0uYBc9HapTmJy+u+kFsoZXmFKc9/J3qyYdyipsdA/s5UD
H6txbhpIpsv8nLDop9sa45XVZ2DISwQ/zQCCmQ4VQfRvQILr6Q00GoWBEdVB9f397KpSX5N+7/O/
IQ3J/GpLWmZVC8uvBHbdzuCK+4CdYaC3DklH3Da+X2YHDwrMvumdZUDy78TGK/rQ40IWjynZB3OT
HtVCMAxM6Y6V+n1AZsC8Zuy6+3BMV9ATvrzP+TDqW4Q3hAJEP6fsRxbzfQUlS+s6pPeAmwa8fFKb
lWKo2lKT3wUYSa2PFcyUWdLulQPV0vRZPI77A4XAfvcSoNAFVvJOdQO8G7w4E+C5X78fh3AD6JhK
a0ODJmlDRzQCTgu/MOhHCGrTNJQhvyi5M/8cq6DGKyt7G+/t7sedNXTHh52beUnZ5G4QtayxXufG
4qPGYfmGvLgJC4PezJ85TYuzGA4cI76CEGwWTLbL/cas+n2UQKZPe70V+qUMMqdYkFyO+QTIm+tn
O5fRwcMHQ3ciW1xgAnba8zHvdYUOcCDQ2502kSSGNwNaMfDz2Hw2GTYUcyBO5sSVqc1vNvdSQxYA
Ea2ZW6csyZ71eIwIV/DI2AL1JxGIzj6xgsi2X3CXJZ8oiDB8OQlgB6UEN0BX8jKmsDv8oSBRGOXV
VBg/j2ap58l9VqmCyPlhH1ENp7MSC1VvPPQb4mFW56pUdypMVYQ6DDlB69WikY2PDiqM1DxTgmy3
8o2svme4cBmd9O+Zc6zi36Sc0OqD5yaOeUuhW1PZKbO6mlRDSmeG10LLBFYli0bHP5xciRneoWwR
iZWirJcL+BwMdmKFA5pBE/upv3KclisacjP8Ar1HBTsTjCLo9UHMBPKmmMmX61hENLSgEPq+/KB5
fdRPBHzvccbzmZG2kO+FVEUjZQD50ICLKnaDIT8tPeLqC+B6rZ4Jw99sHBtq/m/D1T5Vp33TgN3u
QGiJ8T0BVSzcCQxuhMMEKaWP/MaTfHQBIpQFDMErGeEkjVy9ZED+UX2aJs/6eCZLfvhvh+MyDF29
BDrTliOJI+xXFibN6jO4Wcnk5cvLZcrvCToy0Ag9Zkfaylh7yx/ZUQOIab0pwXnhXAi+yQeVhHn5
6bAJJt3JkEJjX33NBsxrl/5Y10o0UBmJYm9UKsrka0cvZSK90Xud5tmlckoFGJmDOGEfCXquon+w
vVeu+m4mWvHhWQ2TTvUlUZRSrOJFgKrnnE5x+qYqrqv489A4SMQ0+1T7cRQNHAYNhoc0iT1f4ajJ
i/Uh5CyH3oHMMOKfWxoTm7wi6mVRt2yeA+vSfPbrM0Y4DIYnYwLNYJFsynxOIaoRqsb/trvk3QCb
hap8qgGinEeKDvA3Zva4vJslkvSutzajYMJr7JA9jmaf88+qKNO00cuXwgK2KX7I+hZzv8KMA83m
sr/ve4p2DEKNvNSxiYCafmVloNVrfeDpAm03xTjcwpGPyvWWFFW9nNC1JIIi2WQFv99wpOvpHxMS
Fd1DTB09hlYuYcWZhk8UL9kZaUsa9LUGsT01OQq9/2EtHdJfO69nMTQsKoRYAbyLWYLXskxo8TPl
QfO/LKJgPxWhRtfTbAvKxj3NtzL5Vi90i78BsqcWTjyk2P6Kepnyj03ZjaCBHEN+VF+L58XeypWH
5B5UI+H3+LAl/Z2PwPcvX/vXIWvTDQ14BWpfFepnTSEfvyqjWRG7fiAGLIXJJ963q5my6gVyJobN
C0zL+UpuSS/H43l1ppp+AnJHblVYS7WdkGw7ujcdliT88XJK1z+Y8r8wEIVvEexAWEEI/GPS0eWv
Hbcj3NJYaf1LmppNYKd0FiFBm8DGhmtSrzZD8JyQIf2sXBrwvWrit/FjoNNBfnqZ9eKZI+OtXzsU
pnqHBig/ev9GgOvQi+rReMZWj2KYkvOOELusAEdlYQIUBioC/L24dIiMBKbAvxdsqbI/aV+6scWP
Kk3WHMdO8nhKyj63HnaSRo8PqAFFNd5ABRWrS4FhYfxDF6nQJDkwNtMtGKFqesGPwlZmuwV8EgbC
M9TTOz60R2/oU/QjqMKQUjJ4cWIeOWe5D+PfOCbaXHLLjPutiaIDJHXQdZwZpGwznMHgr3CcZrdn
kFOVCcmK/AJsBXPFrUyUxE7HLoMt2gKx0TG730M+TMVDSUeSoZmdh2w426OKrOxiGcbqfl9NlrFz
wNMjAJmc7m/HPAOViBKMOi1WEdMn6qHCaA8vMGHBkrSqQGBlyLyr3pdlC/DuU6Tv+9+4ZIBdLJ6M
xaeJ3sVvUEmY449dgBXsjav6JcDpfAF491RCvFR0Ogs9/Q8NwYEbqaKHifM5VPMGeUAFOUV2nMyS
TOp9BJMNIC0amifvs5yRm9aiUNfm0YG6jTexP7B10tWYV9L5lOBn5/egnwcKLKfka26vW7Bq/AdE
htPXkBs+4B0n0K9d8aXR8tPPSRbBs+fzehJ4CclvJcphAecedywcH+WB7EyccL//SL9QHqzkY8Jh
nQsAgzoFJVQC3wXEraWsBdy8qamtUrnK1004ik6kWmt7NHaAGBPQChSBy71WCUir0mC/7PkLIQDd
7otSvqQFz8Y3ZEbuodsLQdx/Q2+Y+DND4FT+Pojup4fJrEt/Vx0Jda+l9pwg4M3mOTSYwSCbFAWh
P/U52phnwNi4Z21fVbgKwd3Qsp0DsOM2JzSd30UK7ve9XIeC3RzwTIx9U/MiRAc+Nv8yeHFxjDUq
Oa/rfwpuExFaUzQo9JqpkWWfEzce063a0ELh1h/AF65QS+X3S/C5+85Hxg+U47nCQnsSZCW+rZqF
A4KAgJLYbdCDyV+ea+xKn8YllPodBZWbC1xB4Xs0zLUvHkyiE/ITwAo4rlzjzsZk9QVymFOiCPFQ
FTLTl6311W6Ryjq6lHe7Afhzxu1uzQp/JhBbT2Hxy/pkv+iky2CpRrAT4mAy/wMfWrFnaBk87LfT
ZHKuVTjwaCpJOvVHN+XjYq89Jn8nmzpJoYIoAZ/oh7WudkQdIcl7Pz6KCTtkPwGRVWjReNQDbPaQ
jZf/1w9H6d+WGDg6HaZ9BPSNhYElAzLi2BqfhF4RHD84fPdHsk72M6w7RLLNPCy02BoPiDF9cOZY
k4c4QZ3x30IEt1+WH+DIsSnQ8xeI7ubqbQ0Y1vAn9MH8AHnTk0ufoTaew76xo5NUcnnWPfZK3/dk
MhDH2D7/w4uivxVRoApBZvaErY/nYRjn+ObcQQ40+0f9q5+lxPw84Hw8jwEKUBAa575OHzczXDMg
uJ1WVaLuKmSxi29bP9pwf0BtO99RbO5l1yll1wXU0Chb9C+Ryc5j7k5FU8I/Jj3DExphJmSvl/Gn
EuiY3msZKEpNOqhysU3eJyYfOyDvyHBuAVmMywv0D664Q5Ie7d0plvCAeuISdPZTjEeevdBjNTMY
fa/WAv3OSN1JQZlSnZdArhLGAoX4MnOE8qCbFfWLbXMB96FbvxZoLRra79z/9Ic7dtfkCoZDn5bP
dmgrkpESF/ZmKngelD1e3eZ/zt5jN26lC9e+lzP+CTCHwZk0yY4KVku2ZU0IR+acefX/QwMH8OYn
NgFN9sDbJptVtVZVrfUGbeg8UIlSKxreQ+gbMeoQlIDbvL0TzbI3do0s0T3OhKbFXBnM2DkN5Ly/
lCGIKpdajiacS5QIvcuoCQqnTZlKF+R3g5PqNKZ1vgMdShkmAFcIkzZuaTdxvO+zSy+r/B3TAy8N
pg/Ew2HQZ7lo7o2gBbyqaqvJ7QKLkqNriMZEb4H745RdvBkoqFJeMdr8eQBzJvya5KDVVDfvwQnC
gy97S+l3Zjbp47dGmby+2/tsBZyaoxID9T9UHeLuFb5n1TwaAQDuelc3TSodfYKt8m2pT9TgZHnc
uNrTpFGmSw9Sjgxpd/C1xADkrNFVy1/Euk7qkrp8pLaNY8agLCiW5V7HsSjmyCeabqPWISCIJK5S
GjIFBnNiYRt90em/eT7716kySIdPWhCMA1c0Fs/0J4+reHqLIbm0z6WeRrXvCIB4nkp25A7rhBwO
5B8qL1piOUMC/u6PKeG06kygJrvPldYI1X2ojylmOpNsTP5nUHcASiJ6ilpEuXOq0+JC049ffQ59
3aseWxy4QAlLDZePCGhm2GWjdxAz8nkCCkBt1Lc+bHtdsnNQgcODxqWxrHYyrZocaGIhcrbu2qzM
npXI4ghk423QhINN0Z2a9i6NaNVca5JYqNq5rwKmYuabVhZRra/rjiIcOlXicwjSLLlXJZJxTyvP
LxIJdk9iAH3pxhw/OaVqqmg4S6NeoafpJcKY2RlQtUS1RYMdIsS81gRvZQP4juvAGUjwNfWhPFPS
GWNqSuYV6AP9rb1VJN7w3NFrUr19yOYpHg2vy/uXVmXJ2BZtIXoWptFPyhH/Cn18o2EzNNluaASS
zK4ckyk+RNQb1e80D+OJOhqVOjMAljcGY3EHkLyyznqlGwU3hEE2VGcU/Xj4nQ0pi1DLrU6jKiEg
/e6MFgVzZDAoXeuYNOjsJUYgzXIqFQSDcfxsCoYhyE7TgDP/ptVJaEjOpGBEDkomGCTzC220tHkB
2qAG9+DuBt3YlQT1azB6aQRsS0Gn7UkRo3YgXSsVsMFaU+XmyJxIgeFONWA3OkJTGXd/qJ9qIr6H
QNJVNwuHdlJtSCZedmDjmbj1c0JWAngzcjWwVQS10NbfgqDPlfZAw8drfo5VZ4XRXjUK6Cf7Li3k
Vn3x/FRmY5IbfvWRFo+ifQ4HM0pQlqDgaU9RlaoPikScPYDgz7SjTi8/OcdtaSSHPq/VUEWwM6U1
sus1T7d+RHCYLPpiliiStiDCpOz9Uq9Xwm/oKMThrhBB+B9o45VyctG5z/jVsS9NuYTTmxjTL9EI
w8kO2s4za0eFbDdwPp8oYJ/8MQPajG5bPVTP5dgXwk+rm5FIOx2ssynaYUA3OqPNEgPI5C9pw0E0
+wn0NE2ssf2SAj0KO8DxWco1MJ/BDF/CwtfSxgX/XOWmG3l9Twm2DT1rF6ZJE36hOycPna3Keis9
SSl193Oilspke1xzOvOuDRkRqCFlLaimW9XsvkCDwioeuK97I1owO4gdwXgKaRhaP4uJRCwcSzBb
Y3xlEJrSQ8tlmIK7HPtSA7eUuNJU7py1nEr1awXzp7+LOY+rX/Ks4potFaNi/OZHlVlsD3EkiSE2
9WpJjqBMkBu12zQgMXo3t8D7D4+WGGlGMBcWKpWRLDvYmm6qG6E2nsAmmulnSgV55ZhCJ6TfuqYy
kt9NSVk5OzWiLyvIzDasuyeCIbEOnJDU8omuYQe7PIE64T/7UugHmuN1kwZwVVfrTlF3Aafd1gfs
RtmbyqkOTZk7lxEmQuhYyZT4yc6LZ1DpDvhvkwZuF3ukBFv2BOAYduoXtSTZZHZYUZe06ysTipPA
NUt3pBoRQuMQVhGw9vPkqYLYHAnCfDj0Go1739bRnYBJkkPq/qWN1ImeC98Lp3Pa+J7a79oubULd
iThbiYcmInm+iXLltVzjfCGSJAdelmn9iJErKy/UuTXKvGWQVInvVBL1xVOSFEpp7kZ0rhQQpyLs
mZ1gCEVeuGkUan3+1DAGkQrQvMnTR5FDYj3YFvDD7H7iHERjE1a1INTgcORK0NwchfTSnRoiYw4a
bLkB1Teq391z4YYB5oiYRPjtIc+8RDy2hKJ2hfIk94oTjq1QPSjWBNoDP++xj+/Q40BYoIK8GIGF
n/IcG7lcZIf7AtVELe690ffE7xKF51YAOgx+ALQd5DP4QL1Wzh2cqsxa1THaFHumua1kmLacSZMU
3vmaWFXeUzBLDOJolidBDs9N8GIrPZqlVlmSW5dhHKWu2YxsvexCWaa7Ewo/49PUikqEKUBCsO2Q
I4ut36UK5B/uTjIj3BRQfhzTBtQZ4souTUugcQT0SM52nEmM8JREKhJ1J6UZqjp2zVzlTkIZMx68
F1PMs2QvdVwOO+QOND27JHo7SM+irhZ4+KWVKHKx1CjVTI8TPqURqByNiinoeqmY6scwtij4hOEg
TXZBO5z2h6BihafZtU9HgzOY1VfYCVCwNX/1iYFKGINfVNOviZMQRLtMIHXdTfz7yi19imjgGeoK
FhhH5abuPvegdTBKk/xUrHN76oAT6C4XBE88zWBb7beBfk1nHpJJU8bXTO5NqtLUaSXvZ83VSzB3
iYk9OZ1hP4SuRAPIGPPHzmtybdp1slWPMrZm+pRH+7oTGx/fadnX5ewo+YIxgfEy4Ko9al5o0BnI
zbZu4vs4GPANs0OeBECA/j+AABdaRApHqBfTQX2VlEITH/I6G4zPSkZrXHdUqzYaur1jPsmERMit
HLxTg8RTjA8WFa3gAQ4DxVq3wl5PnC5ZMVXU633VU6wLLUlUsg5WqoMrdqba0MXETWUd9ukdfkv0
BvnAUe7OVkrxy4Lgq2p9akfsoy0dK6mPyuyu4/jjxTZWbpr+qc7BAuBIiLcuHT9fnj256C42nOh2
dFxNQ7MBZCZeYZuC4gnI+E5ci+KvKuZamY9tpyaz2KU+TJgxFuKgOfUg6nJkS6KRjLRkK+BGAtJY
U5rOSLW56TwDU8G8gN4UpfJeqen5fMnyWgYMZLeVGCVXcESaBxBgSlhRkMmkmv1MjqLkidtNDjIt
6yOgxTvdV8aUInNkTaACZFS+qfeFhpE8q/QfQvJQWao9DZJM8u3BJ46955GuePNmBWXXZE6ZRJn2
CIJLk1A1Gy2qSgW8r+SLqAKa7p2JeigwTM6RktJ9qruiaiEzVxjd8xH0Ms/4gwDp31mTYKQ5uLnR
gDRh9nIVNvdZbfTc2zqFevGMWjG/TbSbnpoqrYsU2XfwfL1d8L+5Wo5F05XA6vSoi2qnEuk20AWN
6SKHNocZMyZIuMK00CnLOuvPnUgYB7u2H+vxrggg5RVOMfhV8JWXVh7/JhqspzZUukFwowYuR++w
48nNGydISqrImwyNzPzokojvsdwbcpByR/RzC7BjMMr3I9Dl3qT6EXjsXbUsA2IBaqplf2isZgri
44aiAvPFOlkqqWtUed69VbkcNEcYeXWdOXkXJnhCxylF989hyl/D8jBSUwEUV0Ax9peuyYnONWag
cyvQoJkLCWJbSlFk0/Sro9aWJksdf4K3U5VHqwRcc4U5JCYTXQQAt7+5mrKUEIbJ+/oTgCDAkg7M
kd5/GsHpAzs2tTINHikYoMNJ0ThoI7v2ejm552pVhDAfh1yAS10KFAdJ1BPp9VT38Ls/p6Naa72r
0bFCNtRMoBceQRbUaGQTM5Sb3TrSMH+y08GDxjvU1lwio5pKCMR97keXOOT0mpyMRDmq8Rk9XSet
eg4RO0alEz5lPSDVx5gief40ltynKYJQUvB3HlQS64tHioAJwT7dUCwP5W7EMDKXW6v61VSmGF2k
Bu6Gf0jrUs4uQPGFmGuFyDVxOPbgBsTh3E6AhfS3EfBopFsksSSEZ9KDuxRhfsZDoQT7NpPyPnNC
uqLFXuiU0qfDCOsvEzhtRjVD06uUMty4oJ6Qwu7IWKhtu0d/zLQMfixocbV+iTNRNwC6NoA28VGy
KVv1wCgHpZF0J9PTpjyoqSkJxkn060BO9nJhaUMZQqjDbkF7jtDkk0r1bRALZfA3ZAHWiOsLbQhw
UF0/SR7izv5LA95Oyv406ZYDxprmwEIXIpl8bQIcaV1Hba/pLlppkIdcdUY1f0ziWTUX0hCTBmy7
jHv1apY/ewv1mPKFutFuQ1NgRcPEXOi8+AGxWlcwjMeCDSkFa85hw1Battc/gL+xJUmcrvwFltyu
NMFh5fgqHeotE8WV8Vu6iEdFHIqYqzdXidPC5ANL5eGqiYohiID86+2PXFkBSzfxDAyfCTRNuBr1
cT4wZ3C7oOPcfvjKABoLIQjZkjNAMJnn7wyhDH5IIP2RhlM9eiu3XyCtjdGsSfLz+zXM/Pr//h/p
/+vNXEyyDE277lXatwA2dtlJcaajepKf01Ownx7S03CI99Hh9gvXhmv+83/eJwudiHpB4M3DVdUP
Qea0W+6Qa49eSMLIOexRGQFslFXpgWu7sDkGAHxu/+4VSQ5jEeihB94fUIV6zdXXgaqWdBnrb3J4
JwzYV20ZSq0IwRjyfwdHT5VS1vtMvYoJQgfJRQ4/mWm+6/INxZS1j1hEe9lYbKqk3Le6Dm01OIMZ
cU0AkAKyWnPlno7Xx/KisYj8oU+x+pKq/M1XXqg779h5snRL+2dlzS5txYvUolbXqNYVoi3NcemE
/a0mqke5Kk9Uf93bM74yGUuDcQEMQBLWnnItwrtSup+aaSfKWNUfbz9+TXBl6SveiV5TUuwTr6Le
vVmD4dRW6XS+AE8sCH8EdXiha+ty0T+gsVE5t9+69lGLcDeBdVAjE7K3ROICon8yzXvVelTjp9uP
XwnBpUG4H4vQZwqtuer6xcIktHzS+w05shW7blVfhLeYl8jExIp1pYRyJ7pQEg7ic+NOrnz0HePl
Yx+wCPNOBUBpyaJ6lcqXWPshexT/N7SxV4JvaVUC7Xfq4CGo1zIIXsPxO9yqPRpiRzM3j9F4bwX1
xsKdB+QdqZulY4k1AyeDsvSuJpU6o5d307Clc7y2fBZhnQkRN1Moo+h67VQwfI1+D/mdO9LGGK2s
n6VVyZj3VF3L0Lv28WlsQeeJx/qjZ52lWQkYDhjAHmxDsQIGEe2NoXaz6IPLc2lS0ja1gL6Np15p
R/30j/XBPAGV+6nu033omBtTuzY+i/BV+9A0LY1dKNadQH/qVaQRvt9e+SvLU5tf+e/GHJYZObWU
fzeUk5X7hoLaeMaKK7dihzO7KTwFXV0ZTzKsyeBoyOU4xRt760o+1xaRjfCTLBT9oF2tIuCiOIqJ
f/QtqYZm0BlnjQPql0KUk43EuxIe2iLE0Rwp6pyL1VUCw3Yp6WXTMqjiDz59sYWbhmJRJKvNayHP
QC/FARu3IW+8NvmL3VvurFGp1VS7in0P76v6VIqZq4F02ZiGtRWwCO5c1poAWQbtagp9cDSHYKLk
r0goyehPhUe32PLyLwAws42j4MpE/I9fyYQKjCnRRqeHdDI8zVW719treW2vUOdP/Gcxi12V9Qn9
0r97heRQJD8p96i9HqqD70ifbr9lZT7UeTn/85IWveyqrsX8WeLQdjXzWHqG9pDtoSlueVuuDdEi
3nvBKNQml9jzRhx1U5jAhrm//etXgm5pWTIkqZq3E/D0XZBkB2vSjr6PsxXaOFc5tvDq4oBw+01r
47QI7z5WJqQcOo9+ymRHmu8qkEEbYMa3H782Rot4nuKmzbNZlbuufxTJnzzcGKCVcFAXkewXxUiX
lr0uSYN9KbhxCCLWMB2EoKH4uWH0+LHfvwhrqYD6OkBtueZes8+87kEstoQl1+Z4EdHUrMouBaI7
w2nsKcN1hbpJ1Mk7KcvOFcCej03B0r1EaCmJa2jEXBNQ48Gdt3WcnJf5OyeZpXUJTLgACjZsHgME
XnFCickzjhViksEXD+p180miVyT+vj0PK8t06V2SArsDo1FqiJSB5J416hBTG663H74yE0vnEhlh
IhnvDLSSEG8BOo5eSBDvDf1T5KV7moUbF7y1AZu/7Z+UNIKQKNHxmoId1FkfxKB17OTKQUACHBqo
xo99zCKgRfgo+mDCHt8ZtaR/acSURhe4TbeCiDkAgFF6W87b/vix1y0CXEBxIDIlnddRZXxIhsHR
IlidlvkmDKOrmYrzsfcsAn4gh1DY9ngP3cSzGeR2WvsHGSeVFD2UNho2Drlra2ER8DR1hiyXwA3P
WNN7TYztYgzvS0+8H4AP+aJ1uP09K4lRWUR/0mZjXYFCD5AxSbVDTy1xDynv2+2nr3zF0vKkEKDm
dOX8FX6VuoqngxFVjpZunrOhQhEhfPnYexZbeTLRyBLSjvdAJw7eiohen5QIwcOIRqij17H+IAOA
/JjW79IHBQh7rsBT5AyE7hmWgLWFVg1o1ij4dftzVnyHASb8N0SbGbDtRQmU2i5/Kqphr9DoaQW4
Mfo+5W0qkARLu8B7tJviSw1Rv4/ajRWxdi5auojLEUiMti20/3cu+nuHbp35kmJt3qFXRICXZigI
baAAj6YAMwaOP6l3neIa+hOAIpv0tJN+a4K0sfGsFVHkRW4ATKaJkG0YTQVtY9g3+0j5ZFbqro6R
+YLOk4NTGIqJHa/ZOBesfd4iTQhArnBJqzN6KYG4G2rwnRVYiBb1RThNFTAsVOsa72PJT14kC7Bq
XjwZHn04E3BiOAAAEg919eqjlmB4W6lv7ZsWqSLsPTUrW9iw4L1hp7flzgT9NYH4kDrZqVC5CqYn
wfzgiXBppGIRuXHrCZTJBYQebAyNvgX5BMUPndPd7ThbOb1Ji7QxDkkmCTShSU9ZYkuAf8T6gWa/
0Y87rbMOCrJ5H3vTnCD/2XM7L6QbhXAyH4MWX1/tJiHNKySLIqWQHtXOG9WfSt5HASoBZV1xrJ6g
5oobb19J8kvnFY6ooZ4KHnVu1Ev15L7shhZgR9E0WvP99ge+/wplKZ2MOEHn1+qQvfU1HdRsONCi
3rjSriQkxVzEryIxYmIyZm8KqkoUTQIn7tz+Z/Tg25Xdfk0i5/Y3vH8wUsxF0EZ6UCWIl2VvnQkW
Do2D/ltIPXqqNw6P7++GXFv/uwhSTwxNNeY7kOjVDH2ny8hg6AcyuBR9uf0Ja69YxKgaypqYd0xD
aD6AwLB184vuJw5GpePwoeOjsmyY9SLQKhAO2dtkfjdxJMbrG6IFengfbHAsfXwMBV0EdNs0rpj1
rvpVFpZLiU8Sgo394P1pVpdmPn6EqqbVCTUycuazoT4qCMLIHijSjZPvfI5+50Lyd1P/J9arJDPI
x5RgGtXWG2CjtpFujP2Kg7z6N0T+ebZl9XTg1SIMdkmHXoIwouQk7ILxZ9nmTlF98XvJQaHXTmU2
uTK3Y8j2E/IEMz0lKLZs2VYiEuTwf1eyL8li0eAuxkmE7VMJ0l1njp84Qe5Ca9gLfuOkhWIjwu0G
HZo0xaupyRuztzoEyyUuJ2gTDzJ4WcP8roXXYujtsoMonWRvgQZALPDaFz3I93nziuwo9AyMAmtN
dhFZPYjAhW9H2sosLx2CSh1hddOikdhND5HwGoZOpXzs7L90AioRICoSzWOBBtmjCgBayJ0og7Kp
7Cbd+ODvX+xIIySkJPQnXiJUx0gydlp0qIyNNLRyVFja/SAmLHXaBO0HMbE8gMP+KuCH0QToVESN
k+PPNSS/LNbp7bn4eyZ4J+SW3j9o9ntFgA4S7SrgVjDpxj2NMtcz0rNktJ+y9E2AaDpZAN+KXLMD
X3tCaemMuurLWGGmHnkPvd9faumTPv7K2+aDZxhx3i3/CVcjEZBL8DLtqgpuJuAcEJ8aQd/Y1d/P
9ZCzFg8vQKLXiDFwVtC5HUinYfylFV8R6IQnZG4M7dpMLvZEOc/pofbgsRCY/zrCOJe90QYqsS/6
Fs3nH34YuOVHU7+4yCs92C8JDjIIo1TK4UpTuR4cEGVq8byxUuYs8d5KWWQPWUSetLcG6h6+3o/7
EkF/xJQl6aTHJTILklD+iMo4m0ULx73R6bLTQzh6u/3293MGQgf/nbEm9svUbwLtWiZHdgZyRtNu
HJLWHr04yraNolmoHFIgBOnczT46kDe6odi4YaxkfLSS//vTcyj/heTRuZobq6Bm3fgwPNVOcIz3
243V98/jytJySKqSKe/m9lgzILBxCOWDwHr2rqPyu5Q+drwA1PjfL0EMIgP0hbK8J51R49L0F0n4
5KsfnOJFxFchGGYj4hOoOxTppf6VjtePLZ5FuMspwIw+MHlyHR0QQ1DCHhHVw8cevghzqfbyQodG
cRU98wDW72RpkCjxxvzY45dxXZhpRMuLI13r7WdIJuoglwj1k9uPX1s3i6BGNMs3O5lBD1FMrD+h
248aKNbzNL8wKd2EQc2D8b+5A/7Af1cO0PZB8DTr/8XADC6QnwEE7+eG0Ra4YOVbzPnP/9kygjES
ZiwX5fjqh549J+3vKfulm8ckOXTD6+3xWkkW5jKY/SlJQKtnb9l4ScMH1TqYwUajYu3nz4fuf36+
j56FGCvzHWf6lHUzvqPO9tMIo+ARiPLu9u+fg+m9iViEcOnHyYRub/aGKoAjdBNyX8PT7Ue/f7xU
pCUc0UugJYpTql1QurDDtviKYuk9xMXvVqQ5uEJclRiGpq8irYJjQWM5U6n+hPNvU4G0My/fWNLv
TpEiLW9ZZWaqOrSb8SJlj0mOcNBdqX0k1nn0YoX1ZYlQT24OF6H7GoqPsvinS04bozevoP+ZGZ69
WFlW1OSxIKb6JZBbya7y+IoarLjj9n6NBvUeAMTJSLvHUfJEuxaEk1GIvwHwIzRaGk84IPwUJuFz
P2onVe2EjeTz7n2P37RYknUN6l5Lp5Hv1c9j+TM3I9dAzbetN756ba4Wy7HzhwbyZzxdigGG00+E
N4Ri4yowp5b3xnOxneCGpKpeV2gXTGt4vOJgyDIJ4T5QojurDB0ZcmLfbODx/l7f3nvbYospka2N
koAPUdEY26WufxZP+k6yu6fA3bp3vBu7zMZipwmLUjEGRJ0uQ3tWxG9Get1Yeu+e7HjwYo+pChwW
kGTQL1kWvY1l8kKb7hzjh5br3temEtBjU95Mc3AQN/x0+51rE7/YdyZQLlmQJtMFMhMdjocMX4BR
3/iglYFaAhjx2AnzGCO+iyDdQWklFdz+0e8f5WC9LuIfHm9HeSKVLoKY/SmT4skcYBQUJyw9XFim
95kHmzOXvnpKf2jN/NUyZff2q9c+aZEdOP6GJdpFE3LB39EMooZxvP3g1W9axHhYBkgW9cxEdBrt
yckcWOfu8CQ8mcf+OG1M9+pbFoGelmaIC1Y/XZRnCzmMc7aPHBwRarc8Ja6/Vzbyybt7KBO0CHok
XnWETgLpApXwEVmKYzV4yJ0KSGRMR2madhQDNgpKazOyiPgwxbs1T/giQbv3UNbawjGuPXcR5cg0
d3JWs3h786Ey0ajc2J5XcvkStlimOH10OkODQxbKG2b6u+5jEccVVHMFb2ODXJ3nRVxrFjInbVFK
FxPxtlzOIYtgo2YljjXTYgTjdaAlp6rKLomsw6BMxwZK+e2VvJLwl+DGNhiMaDYduhhYxNhpKNmw
3g8KEgAjbEB5xPIg4cTWeRvvW5moJd7RRADWFNJpupjiqaq5W3wwyyyhjghdamgKKNMlEPbZCZUN
23NqDNsKWztwgDpscQXWJktbhL4RZ2iYFXzBsJf2uo2eyUFHIdnuXH1fHCiL3p6YlVy/hD5WFQS9
2id36e3nCvY16WusP3ZCWWIbcQ1tddXMpwtSzztfRU1CV9DQEgSnzYWte+/aByxCfYBkHcRJNeEF
U+81FPUR/qjuMuT6bg/QStbSFiE/4dcgp92Qv3n6vpfRG0sQJb7D6A3zIbseftx+y98q/TtnFG2x
zadGFJfkP9DF0VUBXdrmPyNyMe60iqc6mRYfZaphuMy53Ga1rrZ9Mzpx7dyIl789s/fev8gNowrh
VOlz44IKNkIgSXBBXWtPAvoW4VyxE/tAsEHI3kkmp49WRA/XQ6kk0vPr5LVnL6qPsKalfch/N1bm
+2gBwGZzLvnnzoWOYRr4XcS2BBPWmZzAnn4goGlDyVfs1BEcb2OdriSLJWLS6iIN1QFe1Fj3BvYa
4gc31iVK0mrNmsYxB0/xoB9kVzqGh/FX5faO4o7HrtiYu5UIUBeZAmewMvAF3bigJPPcetV3XBp2
dV9slODWRmdxOpAssdR6r54uU5PvK6/HTeJDaH1meH7lPzOc6r6GLOg4XXCuO5ZhDkV9a1DWfvUi
LWg63R0Lm9QLDU8rvYiTsxGo8wPeCZQlNNIoIq+15sXSnvWD6M5tW/GT/II/4k5xiwO+ordftDar
i4SAfURRz34vF+hXO6F+HcF4TFv3r7XRWUT7NE1YlFfMKbrcu7pJ7Th/vf2z1/atJR7S9Ep5qH2O
rNbz6KLDcChoXaEL+31w831/HMKt08zKRCwBkmmN8D4KpuzE1s58mhxQnkfP4aoiPSlnyQ3OW+fW
lcFagiObsdfRteaLMv3Q+4dW3foC+f2l9D/ASGuop37iwWGya93qpBzjw/RU/UEW200OufvBGVkE
sKajGQEnmy3+3vybhWg838+nlcD1nWDjY1YOeMo8eP+EcjMVEHyw87tYeXtvoC1oJsknawoOcZGf
sVbeJxoVEKRONsJjbVIW8Z3g+ttCmmbb72zTO/nV8+3RWvuOea7++Q5ca5BcwAD8Ip7DI7etg3bQ
9+Nxi8Sy9rMXUR2E+DnP7iQXoXrK8ocs2LgprmSLJd5RR1sp1LMCZiYdJhd2euEg3iSd0GLQNkZ8
5Y6yBD1mGdqnpcArurDod9mofSoL7QF9kH0amp9vj/5aqUaeT2H/DH8rJjhEhhnytoN11OPqNWm6
Q4f8dhkLduDVn7yidy18GXScGLHYKDfGb37+O1l9iX30VFHA94riQYNYlDOa+j3yeJxXU45itUyb
U8l0705I6m+3P9RYed9izw6mENFI2pyX1hCfLDFwOlV8gGP0bCrVzgyLjahcm7NF6AfGLJAFFAsB
g/jPoFWzTde0M5PSCfWtLsXK0ltCHvHq4XSKePEFEZDfRm6etKo/g+z/fXuk1jaUJcxxZB0jIKOT
vgobPZ5DdxSfpSf9Ud+Lx8gWNyqSa1+xiPsGzaYmEthuLYmCRIVuyE8P5cSNb5jD+73ltQj7WE5j
vRhy8RKczIPqDkfzbi5A0rJ3g41j2tqKWmzpsjyCEokK8TKWuEshAgPN2Qi/KPg1ZtXGd6xkryV2
sUsGBa843mGNP0ccRiLJuT1AK6O/RCxOvTREyN0pl0xFKWloYQfoKAZtgfbXfvc8Zv9klQTPrdwf
eXwb9w9WX2MKvsXHXomwJQYRZDy2GVjNXCYsNPrQtsBYNtOxj19uj8za8+cR++enN1owZqEfiZeh
xNPyPCknv39u9Y3S+Nq4zwP2z9OFSkMjfKbLdhLuhn1yFMIB+Ku/kVXfhygDaFzs0jjKomLlTcgc
ioYpYbKKYh4qLLbIRTpS+iduAM8xUqq4PJ/wGtnfHrO1r1rEcl+MZiPlSAlAnXBCH1XOKN7XqfbB
xboI5lw30gFpNA7PwY9heuzbI7J7GxG2EsV/B/KfCdG0ztDLPFQuomH9UuvWLY3qHI4ymueARPEw
vT1Ca3frJcwrFP0R89hWuciip76oKLQ/tDi52XHLridiMoSFeY4X/RC9daX0lIvBGU/LwpZ1AE9B
hT3j7R/yd5d4JzMuQWHI0QRCTtfjomrgOZXioHSHICSvW/J903/x2/vAb44SSuiBeq/Ettq+5Jha
yqJjNKgI95chghzV7GUdI0UDC5ruRVZ+K1vtl5WlJC4yh1eNWZIDO7/44v1k7iPvU9JtJOy1R88R
/89U+0qFecwoUHUQziNrSDxq/eH2qK5O7/zOf56dYHXRdBp7ZhnY+rnljqqe2m/GG4aYFA8tp9s4
xqy+aJFAJK2IhA6Vt4v41Loom9M7dgW3OXPUQD7guN1fWyuQLWFhqpiKeoNaK9UgRz+nbm6bp1DY
lT/neko237yj3bBRuFm5BIiLBIJC6hTLQitdyqb5IhkQmWvx3Pelg7/zHhfKSGgcLOI3YmDthLOE
h4kUoJBGZrbEM3BWO9kbV1nZqY/aOXewq9+8CK7cmMXFEQE0oVLnRSBeup9TC+Q825snEnHwXXhS
9zEsmA92lNj//rv+MvykJGniiyD1UCr8pB0Dp7kEyY6eg8OxbWudzxPyv9lDtBbXBWj7um8J7I5o
95AGHN/FKvBlepL3jJxTbhX959X83msWWaALQy1FF1q6KIJ6ykA6jp1+L2EBrSX3k4jRATDdPHhN
Yn9fmXdoCdhYsuH6ubGfrb1+kSmMMYyqYuLYpQRldMB3baAQnG2hTuaPeO/jFrlCwzcF3mTG00OE
QzNHmJxW+oJdw65Sv97OR2sfsMgSY9KGVpCF4iVR8L98VCX3Y89dHC+mQMGcWyMnJNY9tH0r2SgC
rP3eRfyj2xtCn+G5TSGN52EKVcriYrq1at+PQ9FaHCCKIMN7JiJpov2lvEpOafsuREhtp+/yF3lX
HeqN89dfbtt7c7uIeM/EWFQFPXDpMIETSJlh1CBVF+qyGe/jNIxiAE1xN732pWY0D9gexsYrbl55
jCuulqZ1h5RyKGJo3cnFeG4Ln7Yke/CUxnshKMrhOppiLWLFIRv9jFITMgG7vxId/zjnnyJ3ibli
GXNxsAtO+JiijgCOvK8Kdho1MicDop/O7cXw/hWe89F/c06SS7qIpyYtRk3+HdelK4QlDRThfqgS
GzUBW4y/f+xNi6yjdEaDy1EkXyy9uUhA8mXxEY14ZGHiF00Xdy22Mbff9P4ZQVzijioLHPI0JuIl
bD+b3yvtLImn209e2U9xEPnvcLV11OMxSoquXeUVetieOjZHv+fBxgfTTp+z31vQvzlNvbMIl9A/
PE68WIgS5aJN7R2iybYeoh0WqLYVbl6wVzaCJfQvHpRWaUIu2OLBPBj7/FAcG7fYzUwqPAg3NuqV
TGku8nBZ6wq0xzkP1+Wp1zHpQMhq71eGbSWKO6jCRtiupB9zkZHNRmmF/5+1L9txXFeW/SIBEjW/
arBdVrkGV3cN/SL0tCRREzVQ09ffUC+ci9ps09rwOYCf/ECKZGaSTEZGQLFXj1pIXrVc23XV1pOs
5KwB6YP/XHZdhS49NCBxBtgN91BI2bcH81t5R4L0yL3i/bpxkTW+XFpyITCb0DTRXUXXIqt+7QEo
yLtV17U6QKELcYV745j77kSCGtxohnVK2nfEEq/RXp2liSq8foLrP841n6nLjm3y2Em8SSyE4+Du
z0Bsb5xb/SfVQReqeS7dOCPIjFyI6TaIbLnFBzUaE3BiQ/EkyU580B/teWNOZUYhhPIK1NRqZ+Pw
5qjaY0mXO15uYLtlNvEXklADXXkKZtKoD1zXgwzg0fWVYs8Dx6tCHEC3KsgkQ7AFu7YgDaRiG0E0
m4wAWoAvuJtv7KmS6bcFs56VHIK2OpqmBtThDe0ht9JdavTE6/SbOIh0VaRBBN+1M6sp7oI9t2C9
+W7ELce0t+A5stkRDh2M19Am1lo03925xtHeumdK7miqiCCkyDQP44zv1tqwuiPhckgaL4Mqtw9p
bp94WbAFgpQ4mMh8qHCIYEBwRD+DkdDdccKzu6THFQDiMz+uRxZJRkkV4YPt3IC4mHXxvVO5P8BO
HbSmfgKg7BUVnS+ASDzHnIJsx/kK8bTWv96pxLhEZOEyrnVYU2yfbSi677uUPoKyHqqFHWpEITh5
UzUBSvbXbefTpd3J+zxt7FyNFOPHsjzEyJrFykaiT7J1WcLW1aVg2tEoDhIt1EDz+owS6bCfH5Of
S13c5oIi/yHPZ7tUoMMamco3lUX6KkqkHpzh5/VFkLiHiB6soX/cGhBEjbr8rc9frK0dUWKzlrBV
ZUsft2VvtPerEJU1fQHNHKTsn69/tMxyBJ9OeZoxE4q69yoHfTVkGyhEPN36YyjHDO8kjhle70fq
FsL2Y6IKZYZAWXwPXTzISBnA5rBJ8yoGEgAQTM9ey35AK/gNkvT+jHTZRreyyRM2JVeDyJCWE/Mc
nyDV5xmILe0Pclf/jB/784Htm0NVbTihbJf6C0Ko1lZtJOA1G3b9PQnXUi31hQdL2COhRc7XRyQZ
kIgbtJNVdWYaDEjjHtZSaqeBBvXX621LjEGEDrYVaHRd3kKNrV+ml45EukH8mvJjb2rebV0Ibm5r
hlJoulOdlNLxc2tXNPsqIZ5rb5xyZHuJCBfEa2zVGiB6O7VB+d3cNcgs1hCPPi4+nuMi65y/XR+I
bB2E/by1xlFjgA6cRjMq8wBPNiwPbmtacPhJayHQ0K5Nl/9wiJDm2bnnG2VCkiAlggWJA354sk4P
s/6pkpPebpiOrF3BveceWiWg0Ee7kAQcWgiR0I13T5lRCh6s12yaYzDln4j+znWHQRCnNsKkhbR7
61bKxt4gWU4RytdDs8SBamt9sgvV09ws7GtkUHHAv2lJRQCfOkH5LRm7+hTnL2zYte4L1DVva3rd
UD9tykVNIVeBFPcJwBB/hKJ2DSqCIU5vM0YRu6cW0Dip3L4+seZUxpAD+Gisjb1n/cILdzCR5FCf
aja0S1KfEtC+0+ZYo3mtw/vb5FF760VYYj4igg/SzlCRNKHTWYPhiCghmZcgXx4q/uX69MsGIThr
XfCZMMiBnubsDvklwgdvtPcxeujKG41H2KPNxiS0cbDCNq2PgND4kMF4LJqtPVJm+oLrui1BzK9B
+2G6+yx7AEX+ZnG0bNc3BOdleKaoOXfMe0X7pasvBRimHAdaxj/zPD/U00tFC79ztvQSJGv9F7KP
qqxlXDfvFwQhm1Z+XdGgYUfQ4mx4w5pAu2CyIqTPqNSsWCAWcw/Ah9+DIqLsnV8pKkOG5HeyvsBV
W1QfsrEIbg3ZOchqzCC4VDsIA+81t/FMcxcbW/A0yaqL0L4sr2altFS8AmhTNKqvBTQ0lw3HlqXu
9LXTTzGJTxBbhvBl8aNxeYDXYo8NR8OGFmvhu1rrG3HhQ2rag2zao2XeOZBfKwfDR5DcyE/JjmIi
2M9OC0aMXje+JVAu1LrqrBqTz+xxZ2RQ64AQmklKX3Gn12Uo/LKdwrjeyojKFk4ICAiYFPLTtnHW
FRrhuhx2fHozu2wX1zeiFlRdiAh6npR9t2jsu66NrAlqyBbu9WKc/+kglPahNDmyVjwtlPcp7ce7
DIf8U6yV09Z7oMx2hIih8nQV4hu0c8do95A7pvI413V8rupp/rgeVmWzKASOfIA6CeSntPOwWuj4
mmVJsKTP9bB1yFqzyBc8WQQL5r3DIbuFDuwGpHBmqC7gFYUO5lKAlAj63KCq8Dke8K8PRzJjImrQ
btOhnOqMnBVT/TX2CvWHHqK/reV8v96B5PwlwgNBbVyYVa4RMB2/Kv1DpWycvmQfvq7PJ08mttnR
goCWXecc4prJQ9LyB6ttztc/W7LMIuUhhaheU0DN/anufnTjY23iFZb9k+tbTy6yz1+n69Pn25NW
Oq1pGmeLQagJuoXj5GfqxmYgMyHB020CvWdIc8VQsPkFBSDLAt8gCFQGCM+NOAQcYxAfXp8m2TAE
f59wcQYTTByvzFa2flIa36E3gTwAa/rPGSIoDZ1TDoWc/33Tgg/bpuWYffn/m4Y0ErU2yicl+7CI
82MuiuljoFM+VKMwkiAHn14BwaKsBWix7FNrB71L6zS3efVClS6eN5JUEnMVUYAVJ31ftbjhkwZF
dd23fEkfIQvtWe1WKbjkOPlHCeiTwTZQQiyzOLbOGQTnAua2lZeTJgsNDkpL7mRAD9B8KwZKzEqE
BlqopOJk0OOzET+wOl+rRSEtdpvN/uF5+DQSWmbTojIzPpfYeqlbnLQxD6slfbnuErKJEjwbxPrp
og9dfEYE+WV2KD3UXlN9fCKQBLfKLc492UHiT5rh0ygau2tKJ9WdP/Q7JCyCHuDef3M6sV++XR+L
tBfBv/UsnuqBGf/2Ak7/8P+kF8HV7XxUoQwMIvBpl531gO5AmmB7KNrx12ovY4vyXToawe9BghRD
ic8AZhN5MPD7f+KxvZGuRVdFfCB3eA7teQTfVGu4p0LVPYAIJf/apxA0aoYZqrIDKgugfffz+iJJ
Qo6IA4wZsQhI+OMzmaGU9rV073O6ShyCN/QNkhzXO5Fs4yKaz0yzcYDqaXxu50gfv2n6hoVJPF3k
hYvraTGIhiX574W9ZMstcsDFM7CaPVR//4e2OFjTnv8tO48k8oqEbnGrQ3G+wABorHZeqveHgbYv
y8h2KRSmb5t8YT+35jolrQmTyhslO0CgNW2DYYYA/I3tC17ez1lVLTHCrW2GtvukZU/Xv1u2uIJf
O4ml1ZA7j89ud1CRQ8ENfltaTbq8gjf3SDyME9iT4c1r1FgOuV+ZnuFpPgnmQzVuTM7FQRD3b0Ce
u9TgH1XOmesbEKxezzj1FvPo5UGg9dWpP4VxTk3TslPzUhjfptaWDWHdqj51oiX9gkwZ1nepH7Vh
9gpQVKDa+/oiX3QAjGD9/1PjKfYHl1A0XuL53oaIqFLHh7RrA4Bkdte7kH3/+v+nLpDALa3S4lhp
58DSRwquvO4WE8XXC7t10nfJkOiKs8YfgzyAgO82YUE0LXitZvaZqab5H4nH/2XTgsMyJS71aYDV
/Hs2/m8OsJdTJPhswWk1t6xxzLNxpA+C9bWoCJQQ4KZVMm1lNds6WsjWVPDeglGKQgCcwXOoJTM4
lMZeIYS54bQXb0DEFSFay1BzxTGocgZ48tk22VPioMQ1Af1xYb2xDOJNZa97LC7C6xZ6cQ9Gf4Ib
lwNAjgbBVkN74+RAkdRWSOA0X8w0PSsD8Yt6Kyl6cSNGT4Iv22Zed9YqHDoBDmzfOfnGBi+LRCJE
ywEuL2V0+DcS/Z8I5eHrBU8G2eYC8Jz1JxKBI7eEoPQWR64kDonwrKm3raFWeiwB1+6NHnVoufPG
u9HT1C0UjnSOBJc2cHWYQcb+PyeKLFwr6v4VQsBd75YjEeZIcO4Bytxx3MO5TZPtU7O9a8zf+rxF
aS7xO5FynJklWXipOeesTIvfRWu4B3Mu4swv+i7+ed0bpPMkOHdTmxPPdSxzG+QP/3PQ7sMVKr99
0JaMREStTmU2KtAKds5Dfs6S0h+tfQVVwetDkLiZSImXpRBux7aP/MziO/Z+2OKlkn204L4N0ZXB
6Yz6RUW88Ad17P0aXC8vhKnzhv1IHEHEpKkDyBBnU3XO8fKh4eAFUuWMfnXmm5KsxBWxaEAkmwPp
ZqAJ2GONW3mZ7QnZKgqUzY+wHw92rWRtjXnX+mZXu/F+KJF/b7eugLK5ERyY6hoH+Bo6wqBzdJo/
57nGOd6Ws8LUCK4LgdnYqVHote7LoPPFvszHjcTS5fputC3sy9Ro9ZFrLfs662Pg6mcCEfl85p7D
g67odyZyMcCJ+oztaPn9uhPIFkNwY9vNYZoah5bZMHpZ6eyLefHsYkuoXNK8CEgDu8LCSJunL8Zw
n7u48/NvNsrnrn+7xIFF5Blx0m6kM8hxKzhZmBtZs0NUfb7euMSMRLzZMJS5U6NqGDzE+t5If6WO
/gWKyB5uIxvbsWxu1p4/HXlbBdsZXUAdqGRQpYGXqcXXZEscSdb4+v+nxnvI9qHSHGhepi+BrWoh
0S2vd27CMhJXxJuZVFNMp8mts8lpyCrjbrLeu8TeX5972ccLLmykaaY6MwNgxp6DOFnuypF4JW38
683L7EZw4YUibVu7aH7qDqkDAscN/5V9tuC+Y8fGMjVr6zwkNCiSble5pjco/HDDZ1uaWAgXu6Vl
UTCW7+3uPTXurO4WS0e7Qgjo6jiHTj3abaC+mI2PY3XfpOeltDfc9OK0WH+Vu4FyY+yTEu3n+kdB
vuYrxhLQ4+uTcvkug9aFY7leOW5Fuq7Zay/2o/1u77IwDaBhHiinEfx9Ptmsp7toNuhJ2NftLGc2
YKjN3lV/DIuv8Y3nxosXGbQrxIECE6L1JkZgPuo7MDhE2Z19JIcts7mMSkP7QigoLaNLNIbv7sI5
RD3VnkAFKDKCIdTDfGc9IPBfXwvZBK3/f4o5BPu5kbvoKK11v4acjks23j5kJiQEBIC/rSKeMUWV
cyjd37T1063KgT+vG389xmJ6hGjQciNvIAzT7JWDonnFnbbTAmg0P/2xoz0Lc+LVxCMB2ydbqFrZ
RAmBAlKtypJzhUEFSPerJj0qxN5dXwPZTAnOXK2AF5vyZm9oz4REtPrNl/P1pi/uiNZfNVE9UqBZ
22J5mZP6HYpIOwdAl9mryy0U68UrNnoQfLnV61oxNSzFSolozq/V8tSyYw+RsUnf99nP6+O4zPaN
bkRHtqmWQfe02fcBqodQlb3SY4E5FikQd1/v6Ldk52xsNTLnE6/cpNBRlsIxafw4htmh2FlPSMv1
ePlIDyQy8HwXboxqtdcLdizeu9uGj8NgYFRdyF+NkO7c7927ukOiNDKD+Pv1XoisF8HH+6Ug6jDD
vkZ/2eUH5ad6KnYZ9LlqX3kgT+pP45156hfmV3v1YJ2Bd3+63vO6OJeGJ4aADKeCYg0BfA4LnDfS
s2s/6+NXOm6EYYlTindyrtblUK3hPWdPvH8sjC1UsCS+i9dxlPO0YGNbv/xoHOPTWlkeByrzimg6
Dn+qTFSPnahfRv+F3clcSYgDptbbaqZhnap36zk5jPsszE7n+EnxtefFZ57f/GqxRlsJjcvpAOuv
+tJx4rVL17jThea7Edb73O+C/pV4qqcEWyk/2WYvXtmdpYdUboypLO6z76sq3BL7y76+b+61EAwR
dzC6jWAniaNibWk/Gl3BEyDEnfae6NFYfUxbqrWypoX9XmltPSmLBIZm1N6YvljQeW3zDcyMxIrF
m/uIR0Ler5t9r5y67Nsm85usXcHvSVzXapekOHzGSdRmy6lHrcR1z5Y1LXg2dAncQotnND2jGCqe
jk0RbxxtNVmsF6/rlmaBnlZH4+WaI0S6Z9jbSEwHFrHYnZOpzB+6oYlUBrEjdayYb1U19O2cmXh5
7qrhPM4cFDNpHqLc2NjnjWaCzxXM0GPcrsSEcTweKOC2YTV0qW8ANeb3xVAd1GQxPEIhVWGoyBEM
JW9PuV53ISqbbC/FU1nhkZFXD+5QvU0lsYLW6hPfTjo3NEAq61tjhad+awJEcGnsL45jVw10N2nb
QAjYgPxm5n5RB9VqoZpk9QfcIyGXt7BxT+lKiTkXRlhVuhNOfT546sCUH3NKHwpnyIJB00o/S1Uk
pwaN30Pc2gpme1gCTQPgbXIcvfbArZzfAQbHcg8I+NGHClQJ+c+iRFVqW5zMlPG7rNGmI5ADFmqm
kJWbCsiTU4SdFz7RJchyrQ16c5w8d1jYzuHQeLdRqLSvcxBo2wspnyZFmQPN1dOTYUFQmS88udOn
hby1TRsHFitBaps3LaidFstnsBKMBAqyflbM9foOi4pMreShrTs9eJlcEmRVvQR17egHp+ClpzRT
Hrmxrvh137Rhn+qFB9QgfUAdOuR1of35QFK3fdMcC/ykZT+9TYrzNmWjtncGZfGrtv9ZVqrrXTd0
ieOLjM9ZV3PIoznNXqffbA4Rbtyy2Nfb2hacKO5pr44O/F7ndmC5aQBx5CDGbFxvXrL7iqUbtAE5
yqTbzX62uyPIyY9gSN3TJdmlxNqjprHemCJZLBBOxhBAzvKGLdi2lMe40aAsqGy0LJl8sfpyLIEK
5mDr3ZvljuKAtOyK25R1/qq6NGlip4OGpnvyatAfbv3Q38SwZKliimtWu4lmcYltCNolKSIHMdyj
lbHw+rJKTglikmueR9qM65cv2j2Lv9bqe67cEYoTMSKcSzb2JMnFQSyvtLjuZuaIGJznb0v+xTKH
oJgO4IzdME6J0Yi1lYVjK2nX6TiTJlOgsykoK3rbdUrMc/VLjaQLw/yzOQcxP8WtZPKXdOthXWKU
YnllZee6PqxGqYDuQ/0nV6ANt7H1yZom/3kZd/VFBS1PjayOyVpvmEfTn8qhPbtjpW6UxsvWVXDW
hNQQtnMx7y40hcb7bLhTsjvderlum7LWhRNs1qK0JcmaZp8lp9m9x06O/OU93dLOkzQvFkwidTwP
is5wUa5rkJ94JlHB73aMlffrny+Zf7FWcjIAmm06o9lDK14dvlRsX9Yb2RBZMBburzr0nNMFO9q+
7rNdQ3/VGvEoe6qah368zXpEfQUwH9arlgOyagb1aBYwxfQye+P7JVFHLJO0iclqDsH3/dCaHkPO
JfnQY9Pr6g9eH8BAcVvEF0UDeDwrPAcJ7p5TLSw7O6TWfCT9Fu+UbIEF+7RHrdPq9WTZ9WeSPUGs
izhfrtuOxDbFgkAzyyw3r7AL6nEfTMm+Jo5vkN/9lvCfrP11YT4l6gAE0yxQ7GIv7E7d8LxANro5
oEbttokXif2NxaEVsfD5pvOd2icLdCbmcJNWCmqE1jF9+nanJHilsnAFpEt7VroUJBOT+rrQ+Nm1
k2+Qjz+NbvxS4KR9fS0kyywWCrYQ5GjHFkGuHFCmY8Xz9zl2mp3rplvVVpLtS6wSrNRiKvo1RWTr
VN+jELq967txC34m+37hYMjcdH1CH3By42WoOItHnPpgmcnutukRthmzYE5LazQ/6c59nGS/HVA1
xvoWN5rMUoUtBnzWraIZmP2K2d8nxwC/BCCwQ2P4s+bubxuC4MgER1pjjtFHa7lHm6fgX+X3qb2l
oipZALEwcIgBq4dkWB5V+pNaMa9bdtmmko+scdGTW56UdLS7CNDO3aC3/kzoYZzi8KapEcn9ASTJ
KAU6P0Ipm+IVRftGIbIWtPnW29DlIk1LFUsBHRXC1wpJpkh3HiHp6fXul9TiuHvfE7AW2hN0r5Ao
3QxNklycvs7jp+jR0hhkyinLoPpseAPkfMyOeQvJ/Kl6sKBQndJjNSf+bbO3OvynztRmSAsXr6RR
bLyT7hVXzlqfNmKsJGjogltnOFpAjDzLI815dK3jqGw8SkscTqzus8YaKptu00eQnn1ehvFkNnoI
1NiO6slGFzKbFXyaTQNxJr3MozkBm3tyrNXeH/Ift8254MyFa3YdXcoyolYPwuneqXjtF6nd/c7n
1Ni40EhGINbvZSMzemZhBLaGmqvxOU++qzeRTluqWK1X471g1Gt9jHJAkxTPLBu6+AtQFIkHliv7
phJcdCOcIU02FfkEaGykds7HBGnsgHW09dp82qIflVgSWf//ZP2mFTdZTNouGt0nXu+zbgwslIYO
ztZrkawDwZfx9FT1xtz3kPjMHwm1fadqI2hyPrjKtHFSlS204MF6zDVbAc0teAzZS5GRZ+ImBzZs
AT1lIxCceC3ornIQQEaGm/ixGaBeEKSpCU7aW0cxWQ/C9tznil1nY5FHyqLFkIzvfTNJ78zMgV54
lofXfU5ynhfL+KZa042h0mk0qVPqdar+mttjALjbUz/gJbXVnD3vtsAbsh3jD6veJ7vKgScyWka6
qC51oAFr7EbfqcZ/ass7m9lxtrS9lcURAbfQbbFWLPjTWxWpU+Z0kduF4/SOmpvr8yaxLrGir+gg
GjLMRQci1ee+umNVxOPgetOrG194LRNL+aCdoSxzo+URH/U7mmZ3IO7xm+bdqMcvSbKVHZFsQmIN
nwNpsCpXsBQgr/vQUNXuoFR0Y9IlliuW8A0FVM9LLW5huanvOl6h2Z7iPlQ3uvafJ6ZPZmS7Kc1y
osIzsnr6rVTp5Je1hSLpVvt6fQ1ksyN4d0dds6AoyY8IHb4jBzbswCDjbBxaZdMjOHZiZsSqYjTO
8nqXZs2TY6YfFe2DPFGmjfOLrA9ho87jxWYcGLWoM607S1HPqqoB8a7seJZvDEPmAsJ2Pbt9YqoK
LSO77pN9CqWecDB1zcshGrERw2UBQ6zWU8oUl7UZU5W79geFQBVn2b4YoqZoT23VB+WY3DssDVvO
N558JRMnlusxqqLcRKU0YvbspPeEF532ZdBrJfc0PYVqYe6a9lZ2VTKFYtkeh+QIscquj+ze2Fnt
r3JkByfZum5LAolYvIeot7Q4FPQQdY+jttY8QK3ALKHsafbe9urhuqtI12gd3CdvZHVWl2MRj9Fg
pq8uxCgaN0ParGeeE0NUnmflQ0n6MQSDooU3oGQLsnRZ2dECIvs/O07wpgH5hLyN0ml8K5QvreGE
g5vf1aBKHoDQKcvGV6zhdUqMHVfwuDdaASmVFxuc0X7DlUcoP224m2whhXjhDLrb1aOyRlMeDtCy
dEDgkQx8tzHHq9te2BNE3v64II1T1+0UsWT6rhfdY5M5oZ0Pj2k8jTsy1Gk46j9YrIEZr6CvmT1s
ibHLRiYEkkUlqZNDLCpqDWW35FWYTlmkjlN4fWQyGxWCCORNHbxCDjhGGfOP3kQZvjnuiqL4AsH3
Q7FJdnXxmGP+VSVYKrFNR2emUWypz/0Ebrc4fSx096ljy93kgEm5ajeY0i4GEHQlXOvnMTHmJStw
tG1dry3BuVinR6IYfgIameuTJutincxPHqeOpjPaDGED3OY1rsCzp+T2qVHiw9hu4dwurjuGsfb9
qY+qBSOMNuGSalKzDQmZwHbSFKpfTckWp9/FCz26WLv+1IWtge00xy+qaLfn1Y8x/qWBf5b9HKaf
04yjzxYNhmy+hEAx92kau1aeR3oMsYs7lmIsLOLZ1kAug/8xEsH924S7ScPAdtKF6ZMeZKEbKr9X
IULk02669aEP4dTQqbMBkXcMouQMWtYJ9Aiz/0IMVbbegp+rNfLVCqijoAczW+AjM9MCkIaSVAfH
Zur32wxX8HaUSFANamFtNODZoyXfLTz+a1PQpRu+J3Fzsa5wrotyNnhqnYH2DamDEsICdNxd5tWV
u9N45vNNhgdZV4Kbq7ULPMeS8GggfThZrV/PbWiyVzs7OP1rtQWduwzOMv8qKMzimet6gYsGxN73
ZZiEydfxA/mv8E8V9U1lZ+hF8PaFq5nRGGUHJRP714zjXE/Gp2XYSpNLHFDEN7pA4+SuAkpyzcjN
wWOEWZNXTI0SmsaoUd8FkczXm0xMrDMcUxfUVQvHhpIwCjWR5bhYWVhY0EWbly2Hl41H8HcbXP+K
7gCggpSt4ylLf8T7bKgtIAzt+fn6QC4D5rAmgsMb3dL3/dxVkQESsK79WbA7QJ09cOPtrM4N8vRo
5qtKywkXraYLwP/u4YDqbfR+8cSB3oV44CgFQcUmUkDkX3HCJLQCXkBCoQiz3Za2qiToOEI8WHQU
S2kTTqgzyw5ZGj841Lybkvrp+iAkzYsliNxiiAMtpqcuwW6gBpPSeG29ceS7DKc1XRHQ2MdLYReJ
0kYUT6Gm+qQkphdXk6eM4EixvppE2aXaj6z4bRWeMQIaBqCG2pReTLBxD0dwMwd9Y+64CwbYO6iL
e0l6o32KCMhF7+bZpkYfZa7x3C/jm2nao5fy5pGXN13/MHwhZBRVY+pl3XRRrj1XBWByDJAxayNL
e/FYiMbXFf10NOitxSimPwlIakbFz6m8U5P6mA/7fivZLHFhkVe/XtK0SS2tj/qCJd5cvln2eAar
0Vkdqo2aIlkXQpSAQu1g1CZW2+0q1HDtuJ7t8zTq2Nt1876YpMAkCQFioYyZQz3nUU+z6TC5Cw/w
froBqZYczsR6RuTNcoRmmFA9ca/SMm9wv1Dqen0Dga3B9Sq7wSHKvXGqhEAAGVG34g4eqxqnOxCg
DYGR0L3e6J5oMm0xS0m27L8KGnPItOhp20Dn916h31sGKD+gzrjTcxTwOVspVcnMibgvXtg9yc0G
GUF18kfzR0rPGas8pddD4Bk9PvgWe7luAbLTgQgCs/SWaG3eNFHeQiYMLz1B7k/2bkCcrsJqr9zE
h2e6IgwM1wqTpdiQoLSg+3FT7GNlCBrSH66PQ2LJIgqsGXRilgX2gZTZCosKUo3WnQb13TG4rQPh
BpCYA+OtjqvGgscTHNW6gKogEr3euCRYiUgwI+exVlk1IqGrvDIGVqlR8UqlPUKn+n7st+pRJOHE
EtxdxUuYmaWsi5iyK8ewb37UH5N7vj4GmW8I2/08QoWw6aYmWvISyVT+hkv/fplmYKta0LBW5Ngm
8/56X7KBCM5uT22jtHVaREtaN4pvKkVeeQ0BAsFLk8x0gqFVk5syiKYrYsUGY9CsBqQckb6Aef2j
SBli2Twb3XCoKWuBrIvd2A6XeF7aQ2orLgpjxmThB4Lzfbdhfn+eBf7K3+ArhNtC4faallkZHj6G
LFqa52wMS0793iwhXD296rhTlwP0qxH4mvdWPffqd6qoUGB6AQVx39tHuynurs++5FAkkvUn5WzH
hum0ERzCo+9W99E3G7u2xI1F5JlLRrduVJwZ6Xri2Fv5t+ufLDFOEXSml1rbsXWvLqsHh3xU5YmU
9yPFvQGYUa3ZcOPL9QZYJCFIoAALQrFZ10UK8eNn4nd+/oxM0egbnruPozmgULC76YkVnQmHg3FS
cz4tEIWqmxzb0F4ZScBTXIrer8/Z5eo1dCCECzcexnJe8i4ymzuThGOferQ/8uFHp7+NVg4uulCP
7+t+9mfjrgHp9fV+ZTYgBJLEaZrUWMw+StwH2v8m2cbVXtauEDSK2LCLTOdFBOqg0q/6SUUdY7uF
XZc4hYjaI3wGiVWJKDGAb6Wxgj4PXYBlrk+JZH8QSfy50hROWuEcaFou9YzS8pzMerBZ5iUTORTz
VomVZIpE7J4GBdTaAq9VNIxvlfs0bOFVZJOzxvFPh3GLDnY7NDpeKbRzS99VHq3GdH1u/jw0X4iM
IkaPg6IkHidlhr0kKBFezmpe3g0N86gCqiaW70x93INqZ5cU3b2ZMwDFmxB69jDgWN3Z1PKyNvfT
bniY8fTg2FmQqMk/Wf/P9e+T7FUiwG+hZtq6dCyiYgT7JUqJnCrdOQXzeRsfbutCiATl7FglI+v0
2jkoBxQQUELwl3yY0xxe70FmGEIoGKwhN3IKw+DkGPenlmy8lV2uvzYMMcY4LRkAf2T50Z61ALwV
u5Eh6TKW0KpAfo8PQQ0lOpKkh4R0O5SXez1E5B1yzsch4J3j0+IX0dsNN7topvgYIfLEqPZSp9wt
jxYd95OSIBun75i1hQW8OIloXghACgXfhzmX5TGlZNcl8UM5OBvrc/kJzTDE8JOgtkpDbS6kmKva
b8pkV3Y1aOdPPPlZs0c8XDzF7DHOnq+bw8V4hN6Ew0ii6LOm1eht0O8VwOdp/t4tb24MedPulpMA
uli7/hQytCxJlHQotGMysUBtk71dNhuTddEj0bQQjXJsau2AR4hjkyce155n42WZe6+ub5yd1bw+
fXoxdGbTZ0Q7mto/tNQfl9o4lMsCTh/1kLlbkhMSaxLjStrOmZW0i3ac2i+Oe5pvIu3B7AjBpOl1
N6a1qx6pe2qSO6070617rcS/DCGKoEgP7+Kzoh7Tfh/zAFSn03jjmgquWxZl1wxWox3VMd7l2S+3
mTqvyT7sTYmqyzdlTIzgvia0brJRp9rR2Ou7+aHxS7+bdpM/BwUuylq2cbeR+JaIGNab3iWthm4s
+pYbT6U1e4jqfAl6+6btGCssuC9bhqVLe6089gX4z5z0t5oBdDu1GyOQ+JeIGx6KWU9MTUfzwNbM
mh3Nc/NsIIbnqvt2UwASgcNUo5xM86Qda3u3lMh9fsR24y9lsGjKbRYlgoVpkjpMmXrtWHIrGFE+
7IzTr6T8Upsok70+CtlEra79KVBUzFFHDZWyx57vWfyFZF+d8pRsPfmvq/nXuQirLDhypg5GwRZE
0P/H2Zc0ua0zQf4iRpAAuF1JkZSoXt3tbtsXxrP9zBXc918/Kc8c+sMThIm+6gCIhapCAcjKLI3p
xN0XE1VX92NMFg+o8UNpKBL19VcGzCNEtbbTkTHS8hgQp5AHPMrtoCkOfbAGaKM+mIXXZdjuFDa7
ejeG2YRAxwYNHvwRmyhl5R3V+AGAQA+sb6d+tH3czXnJZnopoMufWyIh6EfaLZzmhhFv5NkxoJlc
vNTdl2X4HIMR7HT5zg8+UCbr7HYlrGc2JFhd1yfWeaY/nVoPQVD4XDr6l7p8m60aIjWzVxQQG9Be
ICukuDaV7CIi4LjuN6c0WVNDyX0Kt2aOOt36dtt0kmwvgoytVgOtGdWRyNLqWDWd3xpzDMEnReko
CR4RYexCZNxpTIvHnZbuaMUH0H5c78fNOZetqqySfcLl9w+LM2/pNlmdWcUpMcMh70MgTwNQnCpO
urJPEOI/owanRo/hC7339n717NzybZ1DOdc83F4ESbgQIQl0PXUGktAidsnv3k08Ar1L3e0BMq6C
rHkiXPcdZT+KZOv6+871wVwkJ0014I40zgzNd9avtruCShuoqmdnVGQb2YoI4a+DXjPNoR8Vz03h
PrtWAcqvsV98bVq6422TyaYQQh5SF0ZG2rSO2dweKKeHbqzPZabqupYsuognrtZ65JMGv23KvD/U
2bb5k9tbx3EdfueD1SkWXjaNsMcXaTvwvXewFrN9mFo9ZM09xZVHrno5kE1wcYIPi52yTlu7Vi9i
brx22XHTTW9cA7P4eXsVZMNffv8wPE9YspQMw7POOXD3TJbXkZsvrFARWkm2RxFibJl6sU6DCwON
hteVv2ocLHv3vSWvRhYDpqZYB0kAikjjqtl2M9n3Ii4oR2v6AFqQJ7xTHFZwawCyoLEXZ3r7nMmE
WE+3re5SbhTx0loP2TtFqJvZhCOy6mggWxNhp+cJhATGmuBbGK6hqtk8NGN7oa9hvq4km5BNIkR4
u+R6P2aYhCbJiVcvbf+CTaT0HaA9FDWEbAohwvEqVOs9JzzWuA26A5QvzsPcTROPEJLlKyBGVEU8
IZlKhB9PmVvlY142cY/bWj9bs2giqe2NdPKaCspBn1p5EXJspFA8WmqcBTMoNFNQxfTbsSu+Luuf
2+NfNqQrpaSIMu72UaucnhrxVB4T59+1/uf2uJINQ8QXuxN6Nkaj4XGSv+f0+zhU/9R49QQR0KI6
KUiyuagR0mR5Uma4rYhTTf/hlGWwb+RtyVXKHbLhLxb7mKamWVtqzprY7DgodVY3KYuQcttdDoxk
uUqdReZGQmhPxqYDQavzmDgVZHPs8Ulr19yzLxxS2qxYDdm3COFt5ER317ZFwYZ5jN/dFGgqwnDZ
0EJQW/VilGbe13FNrSeqzyfbGJ4dd1Nc7cv8SAjoYloSeywG+GfzRk2gsqH0OBzc+Zl+CpPLqCgS
QhgOawzNTDHkZjwCViMzDUjxRZ9UZ8HrFqIi6NetRmclXUZi5j6w/IkXd7X7djvKJCc0KnKXzmTT
k6VFDGjn5D6Jpkj7AhpCOnhT+P9e+V9XFezruqdSEfVbLlO77NZUx/1SBXZGjvPW3O/D5OWbKhiu
b6lURP0arUUH3ju468lxTQvEd5veGTT3TbM88iygNqrOrA8Uxru46H9zHxUFRGq21+3q6nW8zC1E
LAD3fpwSvQm2Sq+9qcWdp5PN7ZlQdFFOlBUBJQYIUN2MPt/+BzLPEGO/BDmJY2G32qfiYUcvBFl0
APeaT52jqIgKBko+yRerRj1KrDvO3wqenEjdxJ2tuvaTuYQQ/FPKDKvgJnanmrkHBuQ5uihXyLJp
PAnctK/D24a6DqJGkAppYF11vaJG2cbZUp+gEwoysOI09ekBtO1PKzPjMX3e7YcFR+hNcX6+nnmo
iBcuUMqX3dCQeHR+uECzTO7rkP7TMqgNm7nCBSX2E4lRt2lN8dbr1HEOCvgixQ3AXrzo25+JtQrL
SVxM5ES1jHXSCbpw4qIngTbmD1ORQK+FKSAUsuEvH/Zhk2wHu3TRw9CAzLX4xlgTtWn1tOyqNZDc
zFIRHNxtvIOybkniCgTKxWM2rAFlJG74P5b1K5nXYICsJ08eOko9vL75t93t+gGC/gcnnI6UWzjz
xkABemkKMBvuOCD+6JcFsBndfbapaH2lHyikAHg6H9Ag1MV5Aki9/mSUj2V+ntkbSwDScptgKn9w
CmoMtwjI8rnrCSrCh0tAXIq2snE3hCYOvci8vjZ/geLvgKOZ4jgvSeUiRtjVakq47XQxeFb8GmeJ
iYHXcDpYFpiRHaBbc89sW0WVcL2KpSJW2KpnltJ2q/Eu0xwyvQSrAVX4gsTDRZxwR9HJa6QXkfTd
iseR/Mj04YHprcJMkgwgAoU3UHmVGV5lUJZ9d+iLufwA1oOgTr7tyRLDiGDftNT0wWVIYvV6roG6
UYHyZFYR4l6bq2YHgRqJwR/ppyTH3exDVSj2LUn4iQDfDM1RRmvjT1Pz36YIzDJuccmspX7eR64S
1iELPRHlu/VrBSbdncTl23jHgjR27nJQ2J8Mv4EIHSCmn1sCMcIz4rAloUgm1YupP5eqV0JZ7SdC
fI2STqYLjrC4AGnuhWE+O/RHdGY8T4fs2N8ngYoEWOajwi6/rXRpB6ttYqNNwIoV6h0a15LEx1v3
bRPJFlzY3W1i55k17NgG0U7L/FE7Z/Zrtj3m9EDtXrEOsvUWIb7lVixFXWxGPARGaPldZH3vj3uE
lBTqx13VziIrVUSI75ozMusDnjGSavNSWj6X5JWOLz3K2HUE7c2GeiypQr185uO/t+0niXIR6bsO
ZElAJGvELfVqtEaqGowkUS4ie/URRIAmGkfjcsRbpYsTgIdMDtb2gneKpZdNcfn9QwGx2nPWTKXJ
Yx0QaBtKI8yZnhhRqb1IPEvkeSRdTcxuWtu4arlpBmlL8+2QkmyrfWbVxes4O4UTUduqOEh4K/eT
pbcICOkS0rZ9gtN26T445WEZGoDj39ioghVLzCaCQrSxYNpsaEbcJ48bGntS9sdiqm7C6/BARkUQ
iNlOTdXb8Cdn/94Ox9La/GXEOxxYavQCTML6z7F8tzS0ULlthCa0iK/Tr9uuLIG7UBEdUpkpmetp
uOwsgHG54Jq7X5CTte82QAX5sp/sGd2fn51N2MfsruPdgLfFWDfmY5Y8juldmfyxWXLgvXvo0idz
+p50qidBSZyKeLZ15G7RQGEYZCb5HtAmy165YfSKA8v1nndGRaw5XrGrxqQubnlmnCSWAoLuht+a
v9rFgmbxGmZL6lH9QpV8avOXHudbEwLdHOLW9XLMLRXDh8Q3RSw6JcQo6xm+35sgoa5/GRYOhHsV
3XYQ2ejCZqRR1uhgEMarals8WNm/xaqfaK9yfUnVagk7Ea06a0kdxNWKmqbhkFca3lqNeRb9vdHC
SwHYx9ueYkeSfIoIP3cM18QtNY7/0NAM+2oIM0BnOtMIbltKFkoisLxZi6nICizEYq7kd0F1x7Nc
6FfzDt3T1swfelqUpzRLLW+o6R4XRbEpqmbZLigiyfumrUtLu9zk9CG6g4j9lmhH0/65pnddHo1Q
huuTu2JTyTtKShQRXQ4kf1EALsBjmzhBRuHZuYGGJ+ZPVGFNSeyKOHMH4nZ52TvY1nk6HVZ9p6fc
NgyFvWT//zLrh20wbatW442NbdDhoZE87t2LPhfhar7c9gXZ+PR/x1/SqkpWDfYh5rkpI9fI/a16
7sfvt4eXGYf87/Ar0dappaRGxT6/AVURgSlFYXfZPxfiPek2lmQNkJvQ4EqfCxchkmocJa6G7tq2
dVX8U5JgFEF3RDNbsjPcbup77RlzjqavnxZTYE0kZYiIvKt5Mk9tl/Zx2uQHt0FZ6PgzSOuTyULh
A6UI1XFSNpGwEFVTUjCi40xTOEeTfGXthQ3xrWHopAEHmT6qEEiSBWfCqgBMvm6b07Qxnc1K8yhr
s+9lP6qYkGXDC2m423fgntMF/tRDf6DbTnU6K26sZMcAEYWX8YwsmobzGLufgvRoHLmf3PG77cAP
daTS0ZN8wH9weGNSJK2Fq+Vpo0GfGiE3VdSaEkcVMXjNAPKpMjNJvDevjml6jRazQhHHkmATwXdN
ly4gkIHdZ6DhUnLo8q9V9bMzVFuS7L9ffv+Q5lCIZ9O0rQBgLGVAV36udAi6FdPpU2mIXlbjw/CM
LvmU7h1uI63R6203MByVR8r+uZBA0SNtrbt9scyS3Y2kPVm57ve7CoUvG16IW4rDidGMGH5onqjz
nQGEWn27bRTZ0EKoOtSAvoABm0+dESxJHutzF+7Jp/jWAUUUQrXqWJVkNs7uxvLCOFLa7vhrHhPQ
9d/+/5J7+P/A6LIyXSxc+8e8jKscLfLp77k+a+b3gX3u9lBEyoHM3UJhbhFgwaLJeKlV2h2SaBJh
cgbukNPEtBrA5Irvmf5uFMljk+zRzFQVpCTdi0i5sTbQAj2ZXQw6hi7kwDbomfGe2BO6Zabf9eq8
61yluSPxI3L5/UNwAc7mbP3GuphXrq+RJR7MKizN4pOLIMQuz5NVtyr4UeMwz5z6cEvJ8bYHyf65
ELvatjQEpDIIrksDSlp4Ls88sBAqynjZIgix29bLsjolsk4HtXgIbvoVlJQu/eOFHoDZcM3fbn+G
ZE8R6TgzG8rCmQkIU170BxC4fc9t8uf20DILCUGsp3NWG5WdxZC4DiCzU4RJqn9v+1pFmSz57yI0
zgVLDZi48wIX9A7n/moaqwE+FJ0pzr6SJCFSbpJZK5OaDWhtWJ2HJXH9tuOHrCGdN6Wb3/Y6929b
SvYhlz/wIQpGh/eDnhMSDwaacRP6s0k/pVsO+PMljXwYOkHd3GYVNvYc6ERIRR2tWqWkInFRERGX
mRxXD5dnOqd5m42njH4drLs8iQn/0eajIg5kprn8/uH/z85Ih66taWzkZtS7+70x6OFtq8uWV4jg
Bscjqx8xNMnTUKvvndJ+b+rMDoYi9Qs+69HteWR2EkK53N2k3foKGRuMm9SuwyUfnwmasZvR+VKY
7J1OwL/enksSc39Pzh/MZbn1sBmO3sd2kcdtkR06ezy3ea4YXnKT8fdS4MPw8zxBGzY1+xikuttx
y3Emnu06jSgaTT2rhZAX29JzMa5NyKZJ5QOSjxJBcaUF0j6gNGjc7q63WM5x7d8oZKU+ZTIRDNct
pFhLa21ixsfjNtnh2EAwoFNVGpdAu4IHEbFwbAckPB/2Jh7s1luqymsyHJ/KqFapPskmECK8YtB5
TueUxQ22h3V4KUxgBdvHTLVDyKx/+f3Dmq9ZZthVtvbxNnOPlOCMhV4nfbltfEkMioyartWnxdLk
LObDnUsCG/tn2Z3SJa6zUpFBZPYRwhxCw2BHsFCzGws04EABBmzRnujYlYrvvAKI5faXSBKVSJhZ
meB8WEBHG/eTe2jHPrQbFSZYtgJCsT1ZzlpThqHN0sEJpAyausHLJTnc/uey4YV9OtdLw51qRoGP
AkEU2jMtNImXjgqOct0wRITC6bOpo4HewPlpeO2J+VQYzevtP37deYiIgauKaebGSJo4WUEZ4mh4
jS7271Zvfuedi6abUVNYSDbR5fcPIWCZpZWho57FBv2V5RFHQ0STPc3JS0krRWa9vghExMGBQLTA
8Ttv415zdXRcoSvbgiORcopuG0s2weX3D9+gVdNiMatkcQUCfN5xz3DXN9DwfSrKiAh7M5PEtoaF
tDGvwQD9kLAsQLMmtVV3H9ejmIiElyXA96B53mGf7WEqH6y1OJAuMDTrk/YXNmlH14k2FLD/pKVR
0ereWra/dn1S5DmZ9YUQtgtoS4w8w5NhPYc1gVIG9EH1PlPsYdf3ZSIi2TIAJvpyStvYHFjYbCdN
S79Sbb/Xdh5P3IXsRAvYEf8UvISIILacTP1kuUjaWwFB7OmLOa/+Wh7bRpFKJcYSAWyJOThAl8FY
iYau32b0ua2F26rCKV2vx4iIXjOobput07C44/9OxokgBvLlJbNCI30hi+IbJClD5LfscrdE/xTv
Ygcnz9auI2i6+sNmEW9YoTloFQrHksSFiGXT3TKZusJl8aDfl3s0suJlSi2waqoer66T1DDgSv43
cSRzzsp0NVk8Gr8HkAmtVtDaUI51rUPbrYG7774xcq/Ri9DZE69rGmi0vZgQEzRTla6WzJr0f/9D
SWiNZjFY00bDgrU86+2PedO8fb7f2x+fyo8ies11hqLScG5B59ufdKvuCBhT+IBG59vDSyL0P8i1
imUDsdsuJl3vg0bmVK6NX299gvtz+piU6IaioFjt5jT43ITCrt5wXIqajc1izWJ+V5wGfiyGxXf6
7LDvaNP/sU0q3IDEB0U0W4+30w3wX7xAM9DadV878jKwzB+Tf29/iiQfiHC2ore5ZtbDGOdO+85n
UME4bve0V7sKjicpUURA29rrNZD5SRuzyYrypHlZZ1PxSCP77xebfdh2S8MA+hbBEM+lc2zaL0Wx
4Ert6bZhJGEhYtqmtUsadx+62OqX+lAzyyts8PI1C2RzOtf2EmCzb890dYlNV3ya6bfGMUgLQhfH
fbLS0Ng2DyRhHp1V7N9XlwATCO6qsXqt9RTsj/vkBIAqBilXCRhetZLpim8zfLWbigwYmufvlM8e
2+LVjM1p8gf3+bZ5rq4yprhsNR9XGafesqPgC5u1rw362Z3iK9Slj7cHl5hGfJtxDGpvPUSkzrt9
nPQzUY0r+9OCa1rGYhplB6Yhp8+PzLxcgGjBODAF4FLiMiIhgmsMHaMZ/na/rS8mYWgi7rrFm9f7
OrNUe7lsEmFzQmsHHfMadxwMHdcmKPW3NskgXdR5OZi5FblbZihh9wHhadpNDZy/MoOZPuoreAQV
ESwbWig7+ybfp6x0xvPKfhXs0e1/6skn7S+UnHMzUFObt+m8Q4ZqhMhHAI3cb8ncebxP/9x2TZn5
haitl7Qtd91uzraeeon1bZ/DAkxmjuobrr+rmq74TgMy6tLhidGf0+xVZwSU6vS0aUBw0hU34n92
7Tm/4IB6b6G6t2yqd4OrJSKmFeJ5WVs9xf17c9bKIdLHR5fjndsYApbFHH6glZ9bfvExxzGspoU0
X3MencfN8tbiBSS3t5dGarrLmn3ISUnDsmJj+3QuQKAasSA7OKfip2V4zemvTIBq95dOdPHtDxNt
CXTY04n1Z4qboT6DHIvzZg2nBdvzuB406w65/WA1BwO8g5Wq31sSOEQI/GkCFLJzEPjd2nhuzw59
+q3gqs5lScoVaRD2BByepYmVRvfn0TW3Ly75FKgIriVEvLsD8tURRDzNatwi2JCtnLzKCfZUdeEl
M40Q+A7EZgFKpuwL0c3Qzr0uYViMnwq3kplGCPlk3PdtbbLpPBAa2ftwAG7A05seuMZHEziwIX3R
7OWhz7Int8LbMCjwNQ6KuUal1CyJTfHVB9eFtQUuaJDfTv+Q/JjmD2n2z5T+TlDYMhXUTJLYxKcf
Xdf3mU+YpDbsKAd83KzgwKZxXpfvtw0pqUpE0bUsnTa7LUFd2hs/gWDwR5hxJGcAVT0HdfrtSSSu
IL7+DF1SzgYYRs9mDeZecE/lUPVV5H7Z2JffP4S9uSxNu4KR+Vy1g79p5rGEYgsecxUVp8w+QoDz
rR1WPQeVvmM/ZPmXLf9VDX94GhmDypFkiesvUvnDFxSptbrzkoI99rQExqEMkoNzZz2yEB0hB1tx
ESAzkxDvdpvY69AVw9m1j7UR0PrsmJ+59TFd8bHHqQxr4xfSfbv7picPGX+1mq8FomI71/zsrF8+
50RCxDvdahCSgy6Sz/kR96DByp2wb1XEPBIDia87PTqV9r4BCe5eha17LriXZ+Htfy7xIfFpp6oH
c10qCCaQrvKWdfU1gM03yCrvFBfon+qGNF3xhac012xPbUQybij9Kum8xX1MPoWJw+DCLn7BXoNB
AzopmnG3FQ+mSpBeZhohevFiVFVz5XbnJWM+7yZva77uM0q30dsdFfmWbBIhhnuI647GYnRnMNLX
lxvtYQtSMxjZe6GEZ0kytS4U5x0w9nVPBv1L68QEtGupW3nWziPqqtrdZA4qRDDU6dfaaRDBeYZr
857Dd7q6+JKOtiLArrdGYJGFHVtr0sTWwNJwTssX3AQZzvRotM4hZXWULeSccSAz7rRxA8GoG7SO
8wDRZcXhUpYEdSG658kpDXu+bKcXQn8eFCGEQ16Zh57YoAxV1/fXbeiIj0BDNaZ8mLbu7CL6CP2u
7ZXHK1VzwHU/c8SHoHWxKwD4wTzN+rBZ77TGcwzH50iDqnJTskSOyIlQ7aY5NJcsZd3vIQmM4wxu
rDC/c6MqaKP0QJrgds6SLIgjvgTZIOmoqI2Paf7Mh/k0RGgVrmzPjPRDH1X3q6o2uH6xazoiL4Kb
1GPfUtD72480nGuvCJvF635Fd8uBBtvxmeve9Cl8KeYSMoHDR7qtrQW5pyl2u5dte+hrFVRKtvpC
BkjdtrRHFxX1SKEYbd1vedQs78sIwQKVg11PMo5IemDV2WKl0B89a2P/pbb7d2qPo8dy8pLoqkLh
euslbCRkAT3JsJlv+v8VsTWdP3P92A9rDc7u8tuERkyTBlNVHMCNsdv7czIVMQENrU0GRRqSfaSQ
CYZucVoXclzv02b+W9HxoGWAtk1J4WlDGt32bkkeEJ+O5mqaaesu9nvijiGk3UNrNw6brpJ3un44
ccSXo6bbzMqdZvsdCo+eAdnWBOQEt//59cYXE52PQr1LB+DGrbqP2lL3MtL7eaKjxf1fNj067fd8
GTye3I+TChMms5Sw8UMUiOmmPvQRqI2GtfAr9LY7Ktm6v4el/6BS8DGXWT+Uvmvu2EOyYXTzkT/Y
v/B8TkN61PztiUbZA5987f6yAWzHwteOUJO/bUOJh4lPSXxpTJwLe5hw1JdHZyoApq4gBV5uFXQn
zK1V1NwyNxAygjU63WSWI2xHnzN6dKzPwElhNaEScNFCXqXL3Ee9/lDUkEZVnHVkay1EPq+ahpO2
6qOc3C/DIxlP7qI4I8iyishiYKer0xoT/vP8C6yR2StS/SM9Qv7hK1osWVgF2kEVfX9JVa94lfgQ
VO1bzaDe1EcaMZaQ6fUUrPmY+rpWLt442dM/em2zgLZ6/1CN9hxqBgdnYqtD6Y2l81OBXpnAqbTi
oGtJd2RUo6ekbcxDMeagcR9T+74dnOWuAe1aWCet/opLlC4a2lp/zhaIok0tW73BIE7U0So7ai5c
l5sLXty0rVA4sawUEJ+jcL+/gT4SsVOc5sN4GvwUBEKn2d996vc/ltFLgtvhInFj8VlqMTiOeC2W
rgSR4XDKVDuNJAz/I6RmAWrqblgmR3tJKMRp0Hw9BOas+NsSbxZfpdJmgAxzd/E40wkAnYnBRBHu
S6moWGX/XiglJr0Z9oTh3xd77VfLUwppQrt72HYV3FBmdiF7GFlJraJZ+miavxrtsR5VF3Oyiksk
V1hKayDVDMsUJ+3F/MZ8w6tCHpFTd0cD/gq6YKXai4tEfi0UhZRCQTJFrAofUe7W3ZT1kbGmjxCv
CBqTH1vD9l3dPfbV9vO2q8o2FFsoHrqydqfhEhQs2oLMb35k4YzIvG98O5gOLKyf+3tA+qYzf7ef
MsXjqmSlRPIFsNVWbn1xBWIY6cEmeK3XF0dZIF+/aQRG8H83ybSZ0orvsGF1Zz+mxyrMO6/QPRMf
ZPipDxhkdGGsTg/dWRWaMhcRWRfmrsvRioU55zCJLH8/7ofBb8Advz7rIch7/lW7iOykITIxzG0B
3VIH7rjFRtiGTWTdjcF2GP0sSHzleUa2SJc08aHUQJnB7XzDF7GIxfuBB01U+mMwBywkXuuDBU2R
mCV5R6Rl0DcnXYtLukQ7qt6GLXhmP0cZBbiokBOqkcy7xTC2+VKfcriC9VSfs7fmZIXb0VCB9aWr
LxQYbFz52o+wFfgJgu2tOlzk9czBG+MxwPaCk2b30/h9O2QlGcISMgQ30k4vLt7NovQ4RGWEHTvk
4aBI07LCQ+x6B9pwMBO7wfg/0i//94CZefl9imQ3zR71da+NShV8QPIxYte7MacpTbN8iAipj3lu
RM48H1qa+UPJJj8vcdiEGswhda1/b1tP4tViGzzYK7TWrDaUOu6jRqN+PnxuXOGUMQz54iSD20fd
bH4pyfw0guHWvz227AgjNrTTpna6rNVQvxZpc2BFXd45Tk49bcsGT6/zwk9cAlR0jyJmLFMtqLLU
/ef25JLoFFvdKU+cObeyIeqXfPEaw9ZPZtH8TObWDD43w2WpPiQao+0IcwYH8d+cJ/q0jH5aK5xZ
UnOYQvivVafrrnkx3FQHRav9TFICOTBoDc1oylKcjSXbjaht1LquPrQDXCojfyrjwcjviIU3tMyz
K4LrWcWnXCf0MB1RtWhtprnse6h3kOfqmx7rPu5lfeOYnCYoPdwt4fiGc99P1RYtW3ahLqBpV14a
LHDkY79IfbAhAJcqTuSSEBTpappy2kuqIYGt1R21nmmuqvAl/1lkqunKbUm0Gv+5SKG1PcaQTzoU
6+ttL5XleJGLxu2GOaNW20f683xgfhms2E7GY35n+L0HVruoCGzFuVK2w4vSRW1mWal5sb77sgQ2
dniwJR9wsPfLg3YoFGlF4rciAY3RVJ02GvBbav22uH1iWn3kSf91ztIAsmkh0VPFuV76PUKIl/mQ
paTEVPsv3FVzr3jRfAiH/MEHTZ52+ORttcisUNUlgEsGzObY66O5dHfc7IOSqLD+13lMTIcJ2zyY
tzXTvAjoLL6FzbcOcfN/6k4ohyLl9nsZ68oBQETs1WDzz+cFc6BXZPNxTI3chz0aDtUXVK6R6ogq
CxUhvBOtK0xnxyzohQ2oNdw7kwbUR6K4vbjselc+QoTumQZZda3C8PPe+VA3GvjPsvjabH+MRJEO
/+Iurk1x8eoPu0ay1PU45xc7fXNf2pN5zELXr9/LWAtsf/imP20hZO4D/Zjdb1/MUxmqxEIk6UuE
9aV5322JBXyRYbhp0LKke8AvVPFdkoURSRd002LG0jjIMjYUdr/lCZ4R3m9nMNmiXKb8YLGZtKNF
VuzkNngUa1wP61UJwXmrOeaMBX21qDiur6v9mY5IvaDR3aba5RBbUd+KeZCFjAJF6NGH2d9CEpJj
7ee6Z51TZTKT2U3Y6ad6oiAfuNhNy391JTnwznqxq12xZ0kKCVH86MI0ky+otiLbTAqe+lO3d3YN
fiZtHzOohyRFX3tjsptohb+9WrIPEsr8bncdF+0gQ9RMX8bm2BbvY/O5kk5kadiMLetnXg3RrD84
/M7q79PPgQKc/+D+ElejCYGdZv69y49a8eKobiklSyBi++xxSA2T9s1xWYMt9Qew2bjoyHR/f8re
IqRP5zhWp3k6RhWBcJ1eHsjgequjwpNLNluRnAFU5mXS0QXntQ2YN+L+SPXBBxFHaPbGn8mtwO5U
KTxHdoITyRmSHVesO91H3EWAmsQvY+s0hPk98xyPgd3Sfcp/3raZbF8X0XwbB5ECSCzGyHhcAjPs
ov6YnvAM6fe+uk6RRIII6mvnilddqY/Rnn+t2XEv3lOmyLaSXC6C+lo6TaTWlzGytDt9OTbG023D
yHxVCN4hyTPkcPzl0prjZWzeJ50e+oSc2LJ4t6eQWUXYwRf0VU2QAUF+2Ovj7PxouXE08d58e3RZ
ChfRer0+DPZiwzL9r+puCvSgienPevSc7rD7ideE7gkUSf50dhU1omQpROTempRD14/GGDHIaLao
3xxHxRomG/qyIX7Y+HqeZgbJMHS6sV+TwwvfHirF05JkGUSkntWUjBbOhr+9+mBF8dl2Z4yzYhUk
O/bfo8iHPw5sRF+hHb89WkBJj8bPlvSHfX1c+XF1Plkz/00iH+YY09mmjMNVOR+8DOJkdf+2W5+L
AxGpl2Ws53M1jNEE6BmzZn8p9gnqdtbduqmev2VJ6O/vH76ADmPbtjtcNTutOJhVhx3PZDQygv+f
+kJW+4ugvYqDsJPYcKKOhXtoh8VL8Z7xaAsvoOxBdSaTPVKJTA0aKBqN1ZyxHJnP38ovIAR4oQ/o
zQOLJxjZjwtedm+HuMRzRfxewYDtaUqCHDX9M7Vfbe3O0RQtDDJjiQA+fRqHhpVYkssNtRuuxzE2
Y+LlITKGIjZkf18I6hYMRDWIiMcoT+8hMWCDTblPSoVtJNeSInpvT6u5Z/Y64sGHhnU4H6dQi0b1
Ie9SlV45vIhqRWBFTYs5g33GsAfbeBNxf/YnZFY8JX1+5xRZGlJoB2mZhWnK/bVffvXdl04ldy5d
YqHgLpiz4YwHE+2/5gMJhsh5NSM7HnFI/WRq+g81Q/F/OPuOZUl1ptsnIgInCaZAGdime/dpPyHa
nMYJD8I8/V30P9mfzlbpRkXNaiAhk0aZK1cuQoCTBNYZWMds2pLcWNCUZ9cYf+USJCtdI/WFXjyQ
tS3EEsI8zJLuoY0P+IQWpqfwBGSY3jRTUo81jgBEsQQVTu/28xA7UFH0d3fin2t+PIii8kX3sFck
9JiM2LPLfdgaC4uqkHm/1CfQZjhQVxxnhELfqDuhGKc+gQmBnhFeio3zbW2icDqZjOXb8xROD2Dl
iI0sf5r3R/LLCPuoR+eqyIyq83LVTfW2OWcypM/wMnfPS1wLY0a5mPUIvvDba1ANfJzhK0MyCWNc
qHCmS9tugUveF1C79418KLFXI7NSZKwQh7CQXylC3OPlvnGPlbwaFzWTvj+nMEq5Hw/Ntdw1O/G2
cmUyawNrqszZPTJdbPPJW15mAww1+a/7vtn+3282zWktxYaLwui1QoCWf7k97tuSxmQYngG2R2/1
4Mi4KHAdZw9Pw8d9/Z7l326P//e98V+lzWSyBjv3tjxHqSsSb5MdrfHUBL0bgAP4PTpXxiDePA9Q
fiREa6iw/ptpHsDJ8sHT2KS/T8U35pcxeCtZB+Kh5vBSe+EQzah8aKLllP5Bt4pT8TR/Tc/bGQGv
hzSsH8ygCegjI/AZytPyoPsGhYTIOL26qCYuXIr7thAQr1vnNdM56YoXB5NxeuuS7/kw4S25vbDg
iLDzyEEeNQuyi38ZkEa1TkeUPdVsp+KKy0QPY200Y2+x6WJ2RVSxc+8uIQowbt8VhWlhMk7Pbhhy
cwSjTxF6sV7LqL6wE7s4p+Ksy9CoNK6MysvcehW26x8a1/lVP7un8p0fuv/s4fJYXgFvONOTZjWH
aL518yRbj/rMbC/cbL6YF/RHgPHa3lMEE0hYnXmoa2GsOhBJL3TL2pDVK+aL1S0/gbaJN29HVznd
W0rhWTOZyQE8MZ7ppRh/+AqwWoJmsCF7zh4PTIh37S46EVEEppkM3ENdz7ItoAW/9CcD6BM3wS0+
D9f60pz3q/9chOIERHhYfvfhEaMzy7NuZoVwyii+wVnWwkrz+eIboeu9q7YPt49foVhl3NwykmLJ
2nK+zJCUvkRHIocGhET59vX2BIoXHJMBc1PKct5tmKGMzT8QRchKBXjb+dCli94XU1xjGT/X1Jso
8hEK1Ox/GnNSrI/zwAJreEEXv6Cd+qAqn4vpgYJMc365vTTFpZYxdRVjm8h7XAbuAwj+5CFjaGl0
jOq4Jdtv+LvHO4b77Fh/Uv5jNqP7PlkS9lmMFnMpPtnJPtA1yqzPc6fzuFXfLMn4iv6abu3AhDaP
22kMmvPhJIJ9/nwk0QZgirTZ8sOHf0NlMcm3HyzRNfXhy0Ve9SUD0sd0foOhfM2eRH617Zh+0hzD
31jnWzNJgbjSFm41g+/yAihmNEXLZxBEhVbEozYsnoaTF09BEZfnKiwe0bQ3bN/5sf2l/nn7sBTQ
ECZD6arc5G0n4PWUgDfVyXTd4YeY1+yse2cr8t5MRtP1vQeOiRY+Zhkj5RlV343QB30UHqv0XL1L
Q/61OmtfL8emvbGZMoxuYK3I1gGTAZIfO9fhYTnvpybhoS6HqxBIGTuH/ERnMAP3Avk1kz4S41TN
mmCXyiDTY85X3njBSLGhtvYwyPOpfO9E65Wc0E4DmfsM2Dx96EYhRjJizl1cj9s9JjLHD7XxodWx
xag2RxJ9nqO0ACA6JA6ab+Z+6bpf+aqBfKqGliQfiGhmozIC7+D0yQALDa2/lzomTdXYkqw3bbVy
dLbEu40+NGsZjP0TEIWBRsKOL3zrSkryPXiOYZdHYDqPi2cGG26EzhMqOuH8+JHO+Xk74MRkHNxg
LKZT71hC83jgCrzYuRwBJx2g5C+m441FyLA3szL3FoxquDFZAXoHDmM35zQ7bXmXRgVBB6yBMAds
Dym/wBqjmVPl1GFbl2vUsJYFJkUneB85uLBcjJfM2vyT6PqHPRvqiCwj6s/GzAWX2FgG9baJsJ3L
KnS2voxa0DCERZO6gVnkc0CPXo9zZ29Bx6c0Qsh/ODsgDv9ho3dEYACREvHa/boPrhvspUkv40hm
JHPbLG73yYsqPPOieSFbMO9GFnA7M0Nht5o3pMoTkTvVoIVI3VkTzsG95O87YLyrcA2L9wfgdQl0
T4+/OY23TkMKNKxTWbTrCjn7+pVehjj/WFzhGp72pAngG+bPRxSw0NZwKhcl6aWOuzDpMw5/iFbE
uRq8qvKIPJnn9lycHR1m6VASby1K8kfc3Fwdv0iRQI2/98EYWF/qEGVuePPkyR/dRVbpWBnRRyZ3
Lujy99EjouKh+rBc8LQK1y2o3tfo1Mhi3avnb7r0rQVJKqtpe7tYOQy7f3Xx7rFPczhFXoJyq5P5
bkZQ60t1KRK0t/mRBjixT360XQwtKlpl2WW839Rahrlz44ihm6EbAnrwvCDZYF9njTem8OvltnT1
zlYrq3FglJ7d7rFPrz1/HGZdzEv14JJxfuhma6dVC2fvuHYHYI5lAYjwg+L9gcGfr6smBaecyPtf
u0sMPq12i4Pakv1MzsBERvuH+byHByNEGu6aAJBKbGUE4G4sPE1zzIOipv/TDuR5f05jGtXAuQRp
0Jz8GI3Wno7qJY17qTAMMhLQ6KdpLluoChQtxUUyXBkSW/8fcDOF1MogwJJTPBsP3YBWfkBevwd+
KuQPNFjawEIdeRZZGv2gMNJyS6Wdg2iysyG4uZE44E3Z08/OnTdZxv2hRWFdlCYWUfT0Q5GzsCsH
tCE0Tr2vY0NWCIsM/StmXjVDB2ExjDP3amRK85BkL5Znn277Gar9kZwY2+5BhFzjoKs9i/L661rY
Add5X6p4lEzTt01WUZYmArokWE42QmtZkl7/FqZcdGF5xQ7JmD+/aXKftjiEHJGo8txM73f6UPbf
b2+PSvHLVH3Ezm2nRi0AnGvrbAQcGqUPs5N/WkMrnN+bd4cJZICf2Qm3WGosZPq6nKbYgsMHX/jz
/4FadD7AoZveMC4yzq9wR1C/g+vzIoyVPAzOMMbbXvwxRJ4GxKq3aOk6Fm2722jkT3UFZF4/eynr
1BGIF/DH9EKuXrxfjvcoUBGRblGKOyzj/ta5RYWiBZM1kzMYw02QsooXzfkfed23Nkx6m1SDAx65
AWEJEngv4nH4p6gC0Ms9Hlp++bpEqFYNFtA8BXeGvWTI397syKUdcTxWfprm5837kWYX0umoCVTv
6r/FuK9eix2taYvf8a7wr+ydl8xP+Xl7n//ZQwNOUxXxi86IKM9eesP4aJxM/QFXekSTswbvUvd3
9ZcuornAub99QorDl6F/dUsLx7EFBLRO+sYIRnj7u6fryKd48srov31fzMG22XihzhaNTvbETV2f
D0VlBRpM/6//MDclGS00+0B9ZfauMk8bWx9yf/6JnijMcyML7H5FHm81uIcEEivb17J7acoevIwI
jwlf8/ZQ6E8ZITjmpeeyDBbGGVnkkM+bO1/sOTF0/dBU53P8/+q+eVWHxim8m0GLZn0XvA/drHnZ
vLu6uREmQwF3N/W7YV2RI/BAVckYerGQPXMiPo9mePuGvblDLpMVc1dAKadtNyfmZr5nnQiJRX7v
1AxqFI3dnuJNLYMpjqlfbZLBKa3TsZ6TtUPPceSest/O8r0m1w7At9tTvHkOmEI6h70fZg+Yrjlx
0+3Exy/D2j1zamic+jflBKMf/79aQNmaNKu9fU7g3T/3qfckBh0LhOrDJQ28+rTxDHOek2zfHszV
vEyi+9CuiyZCpDpd6bnlihk9fcx6TbZt/+HkMPCkj8y+5UFPB83eq+aQnCwDtM4IafRz0vXIoTbV
BbWAX1raP3brrHHYVbskqdqx2BvfW4c5aVYHdAhg7/TW58orNTBJxQr+o2WFz4YOJAAJYJ9BkRYX
1y0uwp6D2do07ynFCmRVu4Gi0+76cU5SNN0Wy58lr0N31xXTq0aXlO2Qmdvotc6MZpjlpdvzl6lo
QfOga4qiuP+yFp3B9jR7GT7eAdV4W1bPc03uMXAuk2HVU2plheDNirZiVuQaZpi1IAUEdf5dekFW
oL3D0GsTuZFk3doCMCfrG3Xow9zw8+3xVTsjie/MSqNwvX1M0PX5SIdkqOg2WHe6PbrqWCXpTanI
K98GS1TvzSdw00WNhWqyjWnU2pvuMvZeElyaOWO7ETom7bzDq4g5eddP3/IenT2dC9cR1qu2SJLd
Ll+bjhbrnGzmyoPZLYqgpLrrozAtMqI6NRvSbbY1J9OKorThcz0/dWAQLqZwFr9uH4JCOcgYar9Y
/Qn9tqbE26ovdvknL5r6zPztmaa2LqyjWoYkvxYruDWBxyMRJfk4NvwTutQ9ggQ33tZtDaqmuc8c
yMBqP+Vgy6rSCa2effLoW/4QknZfnveOGMHs55p3hWo5x31+ZS/Trpl42XciAQxkdJ7yvUNvNABL
2TMq4uBW9Kjq/0Mbg/x7+4gUcvL3eftqPtNpxsZzKpGME/8wiRU4s7JCx/Xx633jS1LupMLYstIf
kyL94s7fVhATLp/vG1oS8YJvjcjdUiSIXqPp2hxyx/jY+MU9mDMX3dL/9yT82SV5s9UiKWrrQkYS
r97+T1nq8EWqjZdkG+BE4XOXLIk3zj+mtv/sgEQ2LJ3yroIMl8l46ilNkUHJywm9Ttqkzb2feA6H
ezFo3u+K7/8PpLr0DOARLZF4KZ2fYOVA2czG8lQY9l2EqFiBJNqF09rgQ22mpPNpwHNQMnXGFlo1
qB/vukEyrNrujM4WtJ6SsusCbv6s2y7IXR1zukL7yaDqFlQS6TLiAFJ/jiY0VN/6LazMZ9fVxKBU
Exxm45XsNjYTuKTDmGzjHGZ+HtHicUcbSu/b7e1RjS/JboEnlMUMe0p4+djPEfjGQ6t7oJmuQbBC
18l4akEM2nebOScAeISZFdfFs1Pt4b6Cm/B8ewmqWyoJcd5v/r5keLZuPXmX0mfR1e/cXOP7qgaX
RDj3fOExlKok/gLS4aepfb9VGjPwtuWnMmoa/GWk9XiFrcmpmbCsc55Xu3Oj27vy9sFSGRvtoi/z
QCqbJgv/w52TO30T+7uu0tSmqr5dEttl6DuHtwA0lV72M2u6LABtj8bvenvL6X9ITad2r5sc7rSV
2zGzPthb+mWv6J2jH7O+EqgJ7ZNos5hjgl6PASdtuFjDSYw6onDVxhz/vxoefQZ5SzkMVgai5Mj1
XXIa3Eanbt6WJipjpDfXHUBoD0s+De7JRBgNuv4fwHE+0dR7BEmAjiZVdQSS2TXcIe0LQKYTn1AR
oOS9D8g2nGmnK2hXTSDJ7JKnHmEVAhLp/lLg8hi/9up0++KrTkCS2K5DmlsIiJVn9Bd7J58c+HK3
h1bIlIyGFo7g5uYIlFdS62Ev3TPFy2z0KNrZ1tHtKRRfL6OdXTa6Xs9hUFYmQN+cffF3U/PGVlwe
GeycV0U7UAsbs/MCbEp+aKN71bTwx21nF7PWdUdUreDYvFcS0Np1Wzs5vME0TyN7pkmZ+hpjqLg1
MsIZ2Z6Jtzn232yNKmg68sut0E4OWWUdn9/bbz4q45v9YmktMjRLgsYRzoWQ9ECdbkbYTbMX24L/
2ojXhmL1Gs1tVR2KZH85ydeir9MlEdsXw42H4mNHvo7cClxb48SpLq0ky9vOq3pvDlkuSLyw/FoQ
47GgzZlTXXhRNYUkzbRFawFQByzJ0JxddlqrMdizEBgmjQ+nGl8SacuaCKlTLhKrGpK5ck7IvdfB
3oPKgQ13PQWojGR2TXRDGwuGR0z5BZVyQdP+Tqf7wphUhjM3MAveYGBw4rchBfO801WR5eoCsAq5
kLHMabVOeedxeEBObgVOBsL0tS+6AC10/9xWS6oZjpN5JdTZanXUQCovaerl9y6Qh/Z7L6g7XVNS
xQnLmOUtJdPcHbqJuB+q6bk242bnoakDASukjB266tXnW2Zj764FnoxmfSZT0os6BINAiA5+9nJX
5y80YpIkucl2A7GnArFkC1k0a//e7IC56VWTQq/KhKBG1ZLRyAYImWWIR9KW7uNQapEzqtElETbS
rJv6IV+TBgOHaS0qcDNtOh4N1fWRBLgApwjHDFsCqG3MUrijfXrZFl0GRXF7ZECyy9LMAoh4Taqq
eqnT9ewL9tnc+0dhife3BUA1xWEwXt0g16kWYrjelOwoRJg2K+4W4K5nEdZU16JFNcVxeV9NIbzR
sRFhXxO6GhcUGgfeSn9OzAv6Uny8bxXH1K+mqNZ8cmaxoA6hZJ/9bQzWFJUpc4HmTCK8PYXiIsmA
5H3zXdvorCWBaQsn4j91znpXmoPKEOTVrOY8rbLDgUkfFvA4GxXSZczSOUiKWyoTd3osG1lT4IyN
qgzL1nuuwIK9e7roosK3oJIh3jmaHwGMtCSpPb5YjXmyHRJvCwhUGxC6teVPMa/3ZTyoTNiJmKwF
mCuSTqInj8PixBknITfH6PYhq3ZKkud6dQy/A1IxKWczGecmWM3sRTj5fW80GZlsV+gRV5iFSNIG
ZKBlcwKo93mh98WcqAxMTjmdG7HgFZVuZggw2mmcptAiuk5CCjmW8by7NzgOsX3YMuP7Qt/Xvh8O
66nq6X3ekMzMaZdWmfHW3hI0vkZ/Xn7qR/NcjAXIGob50+0DVkixzMA5OMJvu1rMyeKgYMFqarBo
oJfN7cEVt4cck77SQobNuIEGzbA1ffOw9sRGY7ahD/re1eU9VJ8v2WKj2KbWpQgJ1QKxJl7HizVq
3GnV0JIUU4Fo3+qkkCzsfDuQJ9snGhujUBAy+jYr0PVmTeFG58jWrPZnjsxDRcOuA/EfuxAvj27v
v2oJkvSmTibM0srMhBblEGyGT5/XpjI1wvs2iNilMga3saulExPuv4v0RphOCyhDfWFHwpmXuHTm
Pz1BKUA/Nk+0I26UWuLL7XUpBE/m4uxY5TMy2yJZS/tcCTPcl+5j7+8BrTLN4hRXV4bj0sGnTs/g
B6Pv3hD6W9qhMbAbznw8316DagLJQuc+uEQHC2uoc/JA3RdB0mf03tBInuLkZeStqAezFS0TcDGQ
SunYBzQM1mgM1YcfU74Sao+gT9rGD+optpyWsQ4svz57mU5nqL5ckmibDIiWjnDxGq/miGZa4M/I
dSyFqm+XZNooU8pmh4iEN+Y3jobDC+CBgShnjU+kFAnJu25TGyglpEmTbLTDbF/DtPu82GeHoWNP
nr33uBcUbA7JpCPaUTx4ZOxtXva0miycBiC96B2/oO3Bsp82U4AiXNSPTrpqns2qpckQ3M1EX29S
Ymlj7wTDhORQiwrtCufvuNeW5PHA7RANJJAf9u/TkzIs1xg2tC73sDjXS0N76oBbPU/g4klndK61
L7zTXGkfV/c/8E+XytivPTOYmXILhhaN+sbsK+qGgrT66eWoSEK3q9zOQiPTRZ5Uk0mC35K+9aut
3pIRk6UDqp75FJgTgGb0Z9N658n4N11/3lYyCkMjw8HGfO3KOocHUQDZUDp/HCgYPqEhliGwe0aw
V7tG4byNAsUeSmoBHq8JQADaqA8GxIptUV/8axu/TY7ueD6/ZKA7qffPrf8Nedjo9uoU0uxIqiJv
yerufW8maD3LeIiekbVzIgzsXyF3HbT/vT2NQsRs2YoexBwzSq2Tg4Q9WJc+oMCn5Ut9qij7Ok26
jILqsCTlZNk+QwMsZ0vKNgsL95vjpdGKfrrmGM85Upr1fLq9INUNlJTURhcnm2zcwA5U1i0h4ZIV
59GiwZ6j0MSvgs5Dc0xdxwyFsZYJQZ0WeZKBtiLZOh4ybw8Eoobl8DzeqdRl1Bq1PXsR4yCSPd9O
zmo/TGaNUkBd2bDq+I/jemXvqJ8yUQKdkPSb8eB5X7d8jgHizwPAFaNluw8YR2WcMJ7/9lYc2+RQ
UG4gSF84ezT4OrorxSn8B7o2NouxbNmeUCBE18Bv4Mx2TulsV6/13DTYNre6LxNPZSxbw+1lafwe
MUSxBJWH3k7tP0avqwNQnYekaByK+lICtoWkr5dzUxmRYNuHoerioUrPRddr7N0x3Bs2QSYGnba0
Re5t+mt71hPo1FJ4mpnuaadQXTI3qDOWYBOnJgLdZjPCJfjiHlgwN9W9MBQiLkPadnfpV5HiCA6N
TLox6uplDqp9PGd9E45u+WgNZTw7/uW2SlGsR8afNW3dDqw41uPmP/jqX/q5fALtpsavUhyGjD3r
UamC+3nkg4bhaa6by0B1zEuqoY9r9kq8QfRtmHTeRVLl2Sfqpv9Yrg60o3KZZJiZW7U1OmvMyBFv
YLui1kc/s+rAsbf3fI7Lyt2R2kLLtZ5EY8s/3z4J1XqOE3q1Ho6+5L3pQDymvAVp9Hi1ilYTllMN
ffz/aujaMICJ9LFVvAbPG+VPpbdqnlsKof5bfflq6Cp30Fw9xVeX7hq11RSaK/vqtmPUcHHtSaGZ
RrUCycSm7ZAveYsVLJv/K2vAf77pygRVEiAZ1SLjZudSnLU7LI+O61+Y6z/lma4CWjW85IR4pZeC
HQtfTtIqWgf3Upef2MSjuy6NDC/L1zkVHISICSnmyFvzh20fNJpBYXhkaBlLGXz4MkMMLuVRZ5RF
OBlpiCzZ103odLVic2Rs2VpXfM0NmGiHoZgOJBCjVYVlMZ5u745qCcf/ry/nMGxiXBEJGqziZWhe
/JJ9oCmKwvP7AM5URpelTm8ya4fxT/3nbv6TTz9L9EW7/fWqzZGklpVLCwILjF2tXrSip8E6O6eh
0kEHFSIlt9oe8tYvh22EpZl6K7LyFAjtCXnJ2x+vGl0SWIvsPnPQHCUROfm85GaEDqgaXXD4b28Y
eLm/tsgbv0VFGYaGKQ7S3QtSlw3BOlYnXnSRL9onN9cuRHUKkvyyCfyxKMOFeijSHxa1L6jAQlG0
cd9biMgYs6GmTus3cILrBuwXIg+I7QK+/uX2MbxdIOsSGWRWzXCs+p4hGDqRqCj3aB/8SCwDKkM+
7uJCUMHRCevsWtbT7lfo9PLO7z+JVvdiefusiMzKuc1pVtdetyZifXa4CKhoAZ63Q8tBpyJ+9YAQ
v73Qt+0QkSFpjbVM9VJhncVuhxNoi6vC+uQ6Uc+mqEn/3J5EtZrjjrzSJ3uG5qNiHddksjhexQCF
h2WenjO2ngL2Ly/uIvHCoUmSb5OmN1zw9AJ+nr/3LefCTN1z/+3rTGR8Wmn56CAkAAucizVgPr00
dhOImZ1v75BqeEnsJ3utp6mHxgVv+wWNKQOOghLb1FVqqYaXbDVD46506tsV8K7xpaAFyoXAAclT
zdcfduG/moXIXJ5MpFlvVDB5op6+plU1BX06RVaVnny6axBSiosqI9SaXIC9oYD2qukSNV3zVGdj
HVYTPWWz8WGsdLAlxVbJMDU2DLODBzvi4BZ/sLP2ufar2Jl1jodqGcf/r0RhsNaRdDm8pjSvItTz
FoYVLqAgbVE33q7R7dukmuQ4p1eTHIRCbXrslW/ukYVuR+7TZI6n2kIr+4+3p1Bt0/H/qymEtVo9
DhnHsfixV5ZBuw4fwC6sWcEhsW/cKBmtNvn1vPMB3l+ZZs3J4Zb1WHKLn+77eCmOVtp+WRkznO9s
dn+vOf/sMB6xqdM83lR7IwlzWzEbPVNzE5gQhz06RvYPm+btH8vIdeSUqgOW5Ln3wDFVjNuaWE0Z
zcwPqtEM+qE/7+x9u+oSggqxlrk32bynFS3xxi1QQuegdXSFIiu/C7ra0Hg7b7/aiQxNW+qO93xd
1mRu60cDmIRibQMiioB1NHDa6VNvfGyr/D5bJ2PVCr7Pk23me9Iu7cUxyqvPqmuT+cHk+SeHeXdO
I4k4B2h8tskq4D1/ztoTkKmn1Hq0tk/j6mpumOJkZO7Ncjfn1rf+Rh+qf6Y0fyl9/8cw7kEmCk3F
mEICZdxauYk574UrkrkjyOxwBAkMCiqe2xKouMAybK2xwRfc1Uh0DDXY7tcoXwAlmH6M28OiY5xQ
LUAS8oySceYlEpoGqwM7nc+Fltnv7dg/IbJkcKe2UBjeO/GaIR87/nYLrwg6G2BdVllhnTcBG4cI
cDYUu+1XVJ9+vb1tb547+Y+8VO7g1EtRj7FZ0qBkc1B7v3iV+Jnu7fTmpmGCw4N7pda3mtAl8wSJ
3XZDltu7Cqt5ue/bJbHo6yKtSWOR2DGzfxuaBYAadIE/teHQTufbc6g+/9i3V58/GUjFbSNCo3Y6
PDBqPPP9x+2R39Tp2BjJ3rXc79APua9ic0AaiRoOGLX5GPe+eQ8CHxMcS3r16cPodP4ydDTuAYqo
QBi1Dv6XIitPhudEt9fwdngOc0giQRonZ4S7RYzAbrJlQ9Cwy+DbYbuI87Jbz7X7r0nrIGsaTUxZ
tWuSJSwdSwx2yfJ4KYZL67KHPK+/L47z+faCVMNLZrCzK9cy/XSNy0GEVjGerc46IVOhUeRvPluw
XdIT1uL+tHbUKWMwN1b+HrbmWomnBR20qqgarYY+9GjMIr4Ql1fsn741xtrSHJViZXK4fPatoRvN
uoo9wcJ24pdqXc/rvJ3u2jg5Wm5y3hIUOtGY1SOIgtFkeS8L/uS4BdeEThV79x/gata0TUY9cPVW
iMr2Hz34DKgGDqzte4YrZjqaZ4GC+IfIhLrore0ha17xuM1pMSMUANJuSqJlHfPNj9EpbDK+10td
oXqX2+zByCxUAE6W3TZhnfXOnAeU5Ub/fWymFTjzLp1TMkZTudXZc2lbmW5D3rR4hMhcvB4ux+hz
v4gt51flfNvtHyi7DgYLbQ/EqLGqCvMg0/GiirZ1Nhtz5N3H2gxNvqIS5lPl6oqnVId63NZXOipL
a88d/ayMWbt8NK3rnO7vnfr3CnZRsaBnstaDVuhxGQ9bZJ1buEu3xU6PnCBMKSGl5uqrzkHSgV1l
tgtadNQxs32PR8SmrnlG2TigdCwH4/DTulfNR8IFde/T7DI61mus0tv7vYq78oPlfzwKgJ30mYLu
6LYwv+lE42ZJWnAphdkO1aGmtiYg65ca7YlsHrBmCB1BI4oGu0V1uT2X6oZJKjHb2MyXhlVxAaKg
in4xzJdt+Oj6H28PrzgcGR672jmq0GwsRbi/mumlB/ftRn5a1veRMo3rrJpC8nBaalaehXxgDFqT
sEj9YNwXZOgTnr9wtDm5vQ7FNslA2bXnzNizrop3sDchpxpkzufNe2mo5kopzIMMlPURYpma2gf6
0zOdf4fct9Ooyd023t3NGDQ7pZhEhoH4Nl08xGyrWPT2qRDV1SJdOJTb9b49OmT/lTJheQf2+hF7
RPsN6fm4n69pDwotXcROdQaSoA9m71WMlyi05fapQ53nTPwI1Q5gJzI0ukShpuRe9YShF4FoGhvY
T7D67JlIkzxddRwLKndNRs028yKKBvUl8dhYVwqm5yz/nc3fsrn6XoxG5NWf2Dw8A8avWY5qxyTh
Xmw77dwNPi4rPsziBVweQdWfUvrtrgOX0bOV485AaOZt3Lb8o+O/TJkVLaSOKCoeb8+gOA8ZJsus
2doNR7jxXhSIH3hiuOa09u+TBxkhy+ocfEKz0ccWhHowN8RolxD0GtHtj/8rV/+JeREik9OS1Cx5
ZuxOTAt0AyBlaNiP7vwEHyRwmw9dHTves2UOgOXO52EkgRhrUJteWPPP1IFCN0/mwQ5yYPJnvmu+
SbWhh2p4JaPOTkvhou47Hkl1ztH63c8tzW6qhj7+fzV0haJdmrOqhewYYZ6/Q4dzzS1Q6C2ZvxZd
leayKLs57rhfZf55yFIjP+1mavrO1SVoAapjnVQIjIxFZX1v1D1SGjEH94lx6UQdFP5ZpB9u3wjF
8DIAtffRNLbr6jb2jRoF/VfaPW7u71TnlyhOQAab2pOXrzbhXVys6xgQZl073/h4+9NVYx/W9/Xp
pqtn8KLBQ9x6WroXxu4zfDKjIKhkLbEN9RAPRMxOaOYT688iM9L0g2PZ2V35dYii/b+f3xR72TWm
7cZkHZt4OJroWl3OzxQ90O9Ttq7ktbVLxjcP1S5xT8GOZTXu99Xw+MM4ojQxNV2NzlXIgoyHRUNm
V/gFAiIb/2f2P1fWCiqaX7fPWDW2JMHFVjrgnPBIDGbKqQvEXhvXvHWGIciWTGjCkAp3TYa8Zgsi
Ujuru9jImBf2DG0i5jRYejxb2dxfvfEugBohMkGtM7r+SplLYsbyx2ywl+vO6BKDo3z5c99+SSfu
mYbrD1Pbxe3aJbuFzhod2nr7RKNQVcchWe98YU1mH8PXwo/5BI6FfLkgDH2fVpVBp6nTCnuzMzQ/
d/Cw2JBxj1dUpgaoONORdiv0nUyVSGg/ZWgsRuJusyIm2Hc3RVOKjDKEtYWu4l6hmWTYqW13md3R
nMYbtHdgWlV13Y1Ol5hRHIKMOi1H02KDW1UIPAzn/8fZlTS5jTPLX4QIElxAXElJLVFtd7s3t31h
2J5nEtwXkCD561/qO/VgGmKEDjOHnhhALFQVlsrKLHvntUMfZ+ZuidEbLuD/AZomy2LjuQKLINq3
uZz43Vp75StRaxu1wl73qeOIg2d3W+3NpiXRYjwL1nwJfCwJ+N/v8Ly6F4iHyKvpDuiOjScc04o4
/062SuWy7QDjOwVDWvgHR5VsPrk8barbIkPHaq5u7lndqvqTx/sXqBvcD8o7gh7+cFNc61jNeeSC
isljT2w4uvSrELvR3ch+hvX+n7rjh23UmdKgFX3GTlO/VFGaDG993YIPOIdtClEmp9pBEbyq2VbJ
z6D+4OkITsde0mLq3OGUrif2HNyBfR46t0V/5D+nPYXy7E08OR64hf+96kD++ugqmPzTPHGU+6qn
vP5je8HG5dIQhzoxYMeg5kZkNpxonRRvaZclP7y0sQvw8WTstv1Ph3DOfQFCFSfrT1bbREs5xI5y
9kG5pZhi+gTtDDIPLV3RH9GdqlocOwHRroUfq3GLjsc0vLYbAU+OHiOK4fNy3Pk821dk2qf11s3B
kDj+d6f94Llt0KugZSM7cbG0X5Kggm5x2ohjHfA07IX7f9djz5A7dBxn0+boxCwsdsJbPRoI+mNg
baU+0/VbB3IKKIUsSeqwU1skdy3oK6O0bdPdVAbNriroP1OBLmVBhzwG2vMRRfEtvg2D7XR0J0tH
SE4nlJ1YoM6V1x7tRIH5uz9Yvn133W6G1de5A5NyaCZ7gO9CA+KB8XkHRphnXmW3ZVwd3tlMEAcl
fd2f1mw+Vm4dKhx0x+TGlyldib0d5AyKDQ51onn+0a5+HTHwS4Tr6G0dRQyJVwd5ojWlQA0ukyex
TuJIKLh/oAeKa4eY2F23enhN4pVzasZ2udFkWrgXZZK7PcfNJmmdg62GUGXTwZ+2Cu4G2SpPR386
aZfUKSvxCe705I8qIisEl1T5VKX1cXCzNy94F0AhEfB4ymJ8aam34Wsmd9YOpnPT9ZXj+9jEFoC1
ynmviC3CsrePcgluu/S7OhyUgwPeIgTBWrnjHtDufeot3wp/i07983hxdTio05E2JRQO3a7NDoS9
O8Dfd5JsvbyZhteuy5a9Tl5bBuxEKHVCt1uX/VLm3zqutl5DTTNcFudDPs6lw0AWig+YS5yv1/S+
7tWhsrdA75/nYZdfpv0wfDkNA5rH+/4kHOuOVDS0WLK7nqo+D0XwCv57aNKl3B6LDqavUTPzG1z+
GhHZaXrGfzosS/V38sSGq5qs5Px7rjnAQRTAuf6kluRpKJ07P4eyC9liEzMNr8W4U2VTkqf4FKg6
xL2P3UN4d9TdWoTPA83VNdurbJ0Kf+XjCWXpyAtkmEIru7L3jXy5vhSm369Fsp3M3oUQWZ5IAFQe
74oHh8/dUUB0YeOWafAjHeVpFfPCk0zI0+KAmLrDme3rJCZroyht2NJdHdzJwefcZyMsNE9qORbo
GDuNgvYNOnbp9J55cx1xSHt4YUVa1wrxdWVY2dPWG8PnlTpX5ymc0paXYDjpT3kjT2q1dtZCo2TB
+auzokbk0SzyZ/DbbBjTEDm6KDsBKdLS2qgf1Oy33/Gj7UMiEjooeV3sSNs+DGLr7dq0bFr4z8sI
el0FuybzK2n/JFtEsqYv0GIfvcEyAJGyPAE3gmtPv+6Cxoss7u8pd/eTle781N3f5NyBFvu8aGa3
T+V0qm2xHMkCFt9+9rNoZL3a3TaFFv/FDMjsmNfyhGeOnd2TaFzzg8u3MqUh/nVN9gmPSx23K3la
l+yXH4x4M7Pi1QMFUNNNG1SbhnOEq0Pf2sIupaJ9fXJAN03t9leboHekcO7bbgYtX79L8zZa0Pzu
z38Z63Zz428w836afVyqI6TGEbBKwLC6uA9esRU02ROvf11fmE/9DENra9+RNQOz7dzFtZf9TTOK
Arp7BM/wtzpNVThX4H/gLN3wgsum/p86DybTvCDNLbpURMh4GrLdYh0V/2t3Tlg7QMFu4K4+9QRM
oV3uAmdGe1h1YU9PQIaaHReLhlP1PE3H6/b6NJFhfG0jIEnV2HUfuHGvuog4945YD2gaO06QcOq+
Ozk098hW0jR8i44kqgdLuUXddbHFpp95x0MBsY1QdMlpALnI9e8xLIkOIiJrk6Sl03RxMq3hWP0e
5I8+RZ/H9MNvn69PYfBeHf9D6rpTc192Majio26l3/nMwsLNN+Ly0wzsUh36g9Q1Ug7qqVgskFPk
Lmh85IYzmYbWkrutGik5ulPiEdQ6Tpl8GwN+o1EuU344NkIaqutWy4WSvC/3AycnodhuBMXebTbX
w9rJR1nhZB2D2vY4420DinqH0nGi68MbsoYO7EEzVVEza+liPCeH9fS45t+q9tvcnPv525J/uz6J
yW+0UE6Ji8Jzl7RxTf297ePkW1SnkW69cpi+QYtkN+3A6T0gqXbWN38lYYEuunI8F606+cmvpdx4
yDQEmA7soSnh+Yw9PG7V99KDoKv31WJvqyyjRYnbglgnv2vTLACUhLhxkXy1vEdm91FFRdiASgRQ
4NuSt47sKSmx6lmlXtwAb4VGJyv/Ddy6ZFHnqcNNK66De8rSxd27Qa/w1A53gzWBJ9AFtxHf3za8
Fs553SwzVK+6eEYxcJHpHWiMwgzMvdeHN6RrnQLPXzNhLUSCahKd1R7AxUhNqF6XwUVn/Pf1OQwx
octWp8LOq5YIOG3XAuatDorQR5d1L9eHN8SEDuvpQPARjIvw4qF4XqvXqXhJ5/fSC0LbTqNA/blt
Fi2wsYFNQUt8Gfez9ZqxWe4AiMKFzYIqa+J241daQDm+AqXI6fqEJqtpoS4EmxnQYV2scPfJLuCR
ZjpPqbUxvCHEdXiPy7u0ZC726dxVUcF3gQq59erIX936z00foMN7eryRzWibkyCSGsRLn/rkUCXU
fu78yt7YMQzeq2N8MlqBNy4bZZzV6deWOH+Serhn2XImI8lvy1M6zseFINzAKQ4bFQS3an5HnDV2
Fb2TatlL/vc2W2lRrqrMpcJBiKyUHUkr9vYyhY5XbNykLxv0J2dYXX+a+fiE3BFQsgiyk8PtNprk
Zq+taRG0bXtuBzavHTguqZT/DNNDO6s2fIXY5kaKMnkq/fepIy8HNCUQgL3zoUvykHtDjm6UlcqH
NWXFfu2yR2tatliuDGdlHeixNhVNLvVBtHKzu7J2orK6b8Y8KrPsyaHfOvHDZvXGicRkOS3EG+6V
pAMaOFaN/2WS2aEjdeR3zbuf840N0LDyOigJL+5DNllKxsL21J645RDKlW/ROBpSr45Jks1cpqM1
erElejz/tKHbnHlVRs4gIlHe99UWlN3gAzoDXmA13KEWzsidanjolRLKkuVzORRlhLpPsLOyPt1Y
FIMD6Jgly6aDz+VyEdpJn9elPkDb9+igG76VNq7QOPFymTxxq3i/HvoGJ9AxP4wVeGaEfnusrC/1
+nu0RVxV32S2lSNNa3TxjA+HdtUv2dIlEA7yLNBdsblvwHDSNkgFTftUW+1PMuTB0W+6bOPib/og
LR/4oNIqQPso42rIT1Yhxc5xg5PVeMC+0ptqSi7V8T+dsIZx7qYelCqvifPsjb/q/PH6ghg2Xl2b
Wk7SdwcFokgO0ePBTc4OilWBKzbSmck8WtB3fbsUjYTUJVMZiNu9LykDFcVaf6usrfKHIeh18E/p
W8yijerBGZXdteNyt3hsYzc0eJMO+lHrTGVJZ9g9e6Xrvmqe7OyBBg9teVxuA3e5ULb+t8t2+UIV
bbACwFOENvhmBifMq63aisk6l4X5EBAy8IDAWInEPZBXT7bfBL8Wz5Ub6cOwvDrmhwSsHxYXMpSZ
lUUVe/QWKHmMIQhod9fd0/TzL3//8POR7UY860M8YsA9w1/8R7QXHK8PbfB8nVNOgHrTsyssbpU8
9tOjZf8ttmjMTENrm7gqO75AhbBHk/2vvO4iv/5ZzBsoU5NFtKO5PbBgTDkyaD1RGRIksoH6GydM
09hatIIzHd1NCr979t48Ju9rGWw8ARksosOc6tVri/XCR5tBdJOCX5U0j+WyVZkxjX6J3w9eIsbZ
FngsgHxT4FuHgKQQvifDsRZbqAeDYXSs04o2AEFa2ceSZWE15zvhB4eb3FAHNRW1n3hLAMvM8q7k
B6HO3hZLsCE6dRgTT5Q/ybX3YlY/rP4X3o1RZR0aKjai33B40IFMw1wnckwrP07rr15hhQD+7bib
7luVHLx1nzULSjnp3XU7fd7X7lId0lQJYcnJuhzrs8E9FUtHdlyMd54ksYBkTbaKKSTofh3AcTmm
KOdT0uyvz23yLy2em3zoUXNDXLQgNR1n8qNR74tzG9ko/d8Hf/DeqXMWFMJgRt5/KaGwNKyHtRo3
tjCTD+ghTbOSgCYKTx7EPq14nK48CgBCgGlKp9xwBEN46EinrMuCUQD7HnfQykav63GSw0a6M5he
Bzp1a81sNdsw/fK3YuWzaN7XYHi5vq4GB9bBTEvKFmfMc+jcy97eg7z779CouyFY7XAm9hmUWVWU
8e7gN+NtGfY/2CZ/TWSxQuxkBMPl0WWe3E0tpRvvsYaLgw5tAiVbA3J8SHOnI43KITkR8IyiC2HH
ExKrzHm6brbPS9Uu1TFOea3a3Kmhng1A9E8rb8H/lczZrqV5iIL1T1mJqBtUnAorWgTZSJQmJ9NO
2iAFrz3fhSc46/PgrEc1bT3Fm0bWwrtKcwURGpyRyiGFpgdx6rMLsMtGBJpG1zbsWooyt0D1Fwee
hZ6N4u9YJxu7qiG4LS24G2higGvZdeNaPYv5uILL2a/Dod94SPncnWwdt0RzSCOl3HNjPp3BWkvn
PJqg20Kq37TaWtXP49vWwUv9mAQiB44wtiuyH/z5LMAa5OZbEfH5Cd7m2uEaDw42Hyp8QpDcJ+l7
27wTdijbIsynn77653o8fL4Mts5Tl/OOWgU033GHephsKw2D/u/qdj9L1m/4vslKl79/2CLA30yW
xPFRaLG6E1vzh6lDMXsUGwH9eR60dRiTD5kix/KDNqap/Q3cvo8od31ZRxd6WG5IiXvAFffg1Pnr
dXuZvkaLZKssgsAuUFlranUH6qzd6qbfOO8fbxteC+d5Vg0bahSYXf5uOe7PyUOZfK03fvzn4Wzr
QKaOdG190dGJy/Yd0OR4gSLc9d9tCjctmtfJwZF+qPFInaoHRkZwGi1PFuNoueL/R6xNJmRDTOg4
pgaJdJZe1sXO8iiX7wWglrIJC2sOPf+RtD+vf41hkXU4U9VkC6091cUBOPEWdK+jFrJbCn5TVrV1
uNIyZKmiK0rWQf2srPTL5G9pzhmWQUcm+eCX70Hw60IL9jWT38cA7LX+u8zR6bNVN/1fy81/n6ht
XVI1ceyEiRFyyEFbjp0fZcWSy/cGMVHOIR40GsC6mO9I+8zbMlF4c5A+p7u2LbpihjJwO6ZfGWmm
/om4UnpAHKSyeoJa59oimPC/ZOFSFomVocxRBcUEXkvPRa+uvS49akUqk/N8psJOKjfiaEjwf7ml
youXvoII2BmIGdd1wlINDd/YSgwZJtBiElIKviIlEtgC1i6fsLegWE/N5N55eX/XNh0ohZLhaVDr
TecsW4cbCTrl6wIWrLgqoaTAuuOotiAHJse+JIYPubjMoKROMxQRMzq9OXJ9cUaxo0Gwuy1utOTY
UtUUxQLH7hvUKKvq6zT7d9U0PF8f3rBX/QcitZC1XHsYhosqGt32uFLyImfgCX3xdn0Kg4F04ry+
dpreypDHeFqB+NkL01WeJ5ZsuJIhAes0YHzk1oA+vw7SNwNYgoe7VW4deExDa6eFirXT3FYFcDCl
ved5fQ+o7f42o1zW44PXBI2TrOACglHWfN+oYNxNy/TVmjfxm4a0pZOAtYJyinhGZb5pn90+uKvW
7Ncosl0x+ifhbpH/mxZX937IMPCsQKG2at+Y/Lu0L+P0z20m0jx/LnqwskLjPvbrPBybMUzIT5Ju
DG7Y9HRgmxjR/KtSAIXa+qHwQgeGYc4X2f+x8z8OtTd2JZN1tLO+VwonyACSjXmeQAKH7pxqCCEf
u3EMNK2xdkKAfXDakNBvtyf+psjyXZRg5cetKAy88Vs5kC2xBMN36Li2ouALWBzBySs4tFUa1t5z
m6nQJsvdTWutg9oKJrlLPNzg+sHdQ3kddTp7z+atfmNDIOuAtrK30nVtExkndvfejuOfJd3qhTGs
gQ5mUw5ZW7R7yzgAbdaOLd2vMuFfcvCcJvUKeSV3q1RmmuiyNh8yRpHSoCwuL/dqqeJW4AAu1i+5
iyZzKGANvTrethJaQPtlTensJwPSaREuogg5mJrAL7wREYb9Rld3pfZkDamALv3ETokf+cHfcT2M
7ffrP940unasgDgjiFRUO8VN2T30DpcoWfbf2xF8/TWqy9cnMQWDFtQDtckcpETFY7VG+bKEFYjC
0XG1YSHTOmtB7a4oj1VLMODR5rVSr50aIMjw0KfvfrEFtjeYSUe4BahECvBpDnG5fJXZXRmg6S39
5eNTrlvI8Ak6uq2b/dJa0AEc+4Co2uU323+B3l3Y46Fx/L/rUxgWQce2kYkU1rL6Ayj1BShnxpCP
vxQI8q6PbvqAi+E+xFo1Zn0tgSsE09Zr6+dhTiAROGY7WR6n9MYvuHzZhzmKqep6dwb1bgt+c6e2
w0aQh7ovNlCMJgNpcdyMXZsnK9bA6ecviSrD0WbvY7vVM2saXtucfb4WPJcXL10fmglv/cX9XG8B
Hkz+qYVxnxY5CSTMP7ECtE6Pc3c34Hg6byGCTD9ei+DeHrH146gYr+QnFX8G8WrlL9c9xzS0Fr1N
WY+cTHhybYFpDwNZeoegAhIE6jA3dUO7tg5e69emrn2bDHEevLoQQhSvy/R2/dcbDK+j1jyV2f4Q
sCGWzQuz0OpT7qrkbt48DxlOXTpkLeATd7iqoAjcFyERh64YdjN7kenf0i/CwbltD9NRa1MDPYrA
w4uPmGm0NjbQr7/wKHC4biTDEuvyrcCL5oFfovA0N3TPCnLvpl5UV97G8Iazig5XE1XiKOmgwpCV
gEiAP8sK5OP1X25Iazrb1MqdxOoDUHEHvHn0u/Xs+e2d7VYqHPLk7Kp64xNMFtLidwEdgOz95KKH
1PbzyeuT6cnJs3K8G0fF/l7/GNMkWhA7bC6WhVMVYzPbBVMb+RY9OvOWyoXJVloge1MDisVeQSci
n9HUnj+i/65Ik6+9ACzDKtTG7dXwFTpEbRlH4qgaS6LmKuYLhAvBjm773ukmI+kYtVWkKWsbKIh3
EBUV2f+NfnIH7tjd9dF9bFWfPFvpwDQ/aeuxhxhI3I3JzqJJTObloc1wDc+sP9enMNnnMvWHXRJC
1ctICVa57OfYGcCMm44HutmKYhr+8vcPwzfMToLOdVSMlqmjm1WQqPRPpTNsGMgQy7ruKk1SYssL
CljkWeTz/mGq0o1YNv1ybQO+IJEgkFJJNM2pyCbBrmHu3g7qjeODaWm1EOaSU1n0CbZgjhfGNoHK
i7KzECvw0Hc3nlF0sFnBhlQyVsu4Zb8DvFFS8ZrceobTpU2ZjUYgN4csBwf4rmLsmSv+fbacU1dV
fwlrDjc5qA43m2cwoVM0EaBWghJMO8sQ/xz6Brz61ycw7Jk66KwI0oQxB4nIn1kE5o5DJbN/WOl/
sZ3xDFnHN+DpbgIv2jr0LLtIwrsU4AA81EdFfz83fxqcu0i39S0Gr9Ipp5qqJ1beA6ykZnfX8hfQ
m4bZ8mo5GwVQQ9LW8We9Y7lAdwJe2PVib3V5CH56RjxILaodwCjXF8QQefQS7B9yRmFXos+nFIIm
lhPLVn4tMrXL+FY/pGl4LbDXDMygxVguMZTzzqvjv3oiRXffFg+syURaYHcF7azcRWAnY7H3/RX8
29muAn1Aa7nPTl1sXWNNn6Ftz12W2g1dkbgLvz/5/L33mnO1/L2+BIa8qtP9BqJPuylB6UAsPLsr
Ute+kwwJ5Prohp/+H3Aa8/yy9dHZx/0EJJk8DOpht7AtCKZhBXQOLrflXZB7EPvwUweEWE1/IC19
9WUZ26R67p0tEQuDkXSQWtLO6HWYcIuq/B4cJtb8yOp5f5uJLgH+IQbSrC4rO+hxrrBIKItqwb+C
nZi7X7eNf1maD+PXXuC4GUeNhi31fbvyZ9H731KW3La76Ui1tKxtMialwiNXdY8T994T0/e26u+Y
vyWaanIiLYxdJ+uawqHY+pV4sGH7kr72zZYYkcmHtChmU9uMqTOOMRm/T/N333u0+nLvk6jbavky
pGodhVaPdFy7QSxx0jh7QUnYNBm4wdXw0E/12/VV/nRrc3z9Oug7oErkeRegaJuD3WncC2e6z3zr
mQVVEbqi3vvWbTz9mExzWdEp5lYi5TG0kLGJiuGPndnWLXsCBtf81bE7oZq589Fn4D9ObLwrL7hH
Mr9eN9SnzoThtS3Hsh1UuKbSjxeR39cEZPC2+6XKt/Cyn3oThtd8FbfyDByva4JDtjj14CpFTZku
9ZfGQzU6cki9PNBSbiFcP4eLYTrNeamAjgFEK4KYQhtqN1G17hKRCLCX2EvERy/drRPNv1Z2XYbJ
jJNa0Q7TjQulbUvBuDZt6gVJLF027YdpfoPMD+6Paft+21Jp98aJEb8Epo/HEMm5T2r/q4XSz5Rt
SQJ8GpaOr98X11QEGZ95EK81LHTMMvDEC+uMFLy//vtNE1xi9UPmxfM5RBEzhMki7DIaAnSCFA7a
8foVkmrj4bZJLo74YZKi8pqmE/gKMOI1oVvIIzSo2qirm4PX3vQKBFNpAV+VEyHCzkhceeWTSyAf
C06dw7oMv69/hCFq9N4lQnhNJ5XxmPXMDieHvDPc4f18vK+b7ogG1o3jiGlFtOAv2ySo6zklsZ3I
M3iCjpUs953bQ2i12niFME2hJYBkxYqji5THsqtfVCJi4V2etdRuLG8C9mE1tKBfSDDUwRAEsZXT
JzQS7EtvgYLN1jXM9AVaXGfKkk1mTSy2rMAPvTqPlIIS4OoFj623BTIy7Ff6lTKzZ170IwtitwMB
0nCRynbIj2lcIDdR/M2q70OxHq47lyHj69dKcDXkufJmdGJOfUhyaCqQH8JuN56FDNbS75TzwIus
w4YYT+4/MrfBNIqObvZY+uy2NKvfJINpalL0d7pPXvKSTTxi4uhtyuJcHP8/z06Or98i/bpeZyiI
eMBX0j2n9aGa6rvrZjcNfVmOj4mplWkx8zKIgQJ30NRV8EgOeJq+PvqnqCf8cC2Sx762fUd5QZyy
IVIjP4o8+C2G8r4Fz4pjl0XIwMibyBvDWm9pKuQ6kKJrQQAxPPEiaqoH5p+J2rCVyUX1iE4VeCCh
vxd7mRXRBWpRthWqaauIaBpei2jSeh5ZWcHixeNtJNJ52o2dy3ezmJwbw0Dbq4XyQPHoLywuqhwC
c2V5AvPgy1ytv4NNnSvDZ/znMsmhv5cUCORmSA/gY92jtHtYSHPbIuiXSdHUc9n1K4vbLqvCXNZe
yJkX2n25YSNDztNvkaC9AYseWUAwseQx9OQiVmbfWx/PE7L9wkj2kLTd/10PD0NW0luf6NqA07en
LM5x+AxHMALKFZXdein2rrd1+zatx+XvHyI8zUE25fg4fFpjtbd58kXIfNeMN54v9ZtlBXvlaYDh
VeCUYWCNUR+guSYYh9s2Br3taXWpbOt8DWJmyUh5zSHL5j0frOj6GpjMowW1HLJKqsHC+VIk54W8
5e4S98tNasOOr18qE/QDtbVI4Ex2sBsYe4RzPZZAkm8kWNOv1wI6Y3kK5RvixXU9AjBZRx6e82m3
pQNjGF7vayLKTVlN8fNLOR4XtzngsH8kmdz49Qb/13ubWrUEDegvsPks9leeL1E1rw+KV0CmbXEF
m77gcpb94P0Fh8SgRXIfxwqys20JqZAhDPJ+f917TF9w+fuH4QF2WnJREHgPBcSz+bKCN4LmVZjI
m9SEHV9vaVo6oLiqAfnOrac8dGSQhzN02KBxVB0ma9wiwjCcA/SOJnty1m5pRhbP0/Q6d+sTtbaQ
h6Yl0M7awCE7cz/gWuJY3rFexcPqTBFptn65aXgtgDmxC57Swo8dh8dd7UYM+oFqyTbSj2mFtV3Z
gZjw4ll5EDt0fl7b4Vdb+FEzJj9aOm1cRkxfoAXxytIlYEEDfTKFYuWCRzorP7RBtlEj+PwLPL2L
SbC+QvOEG8RTBhHvIK324K5KwXVQR1CpuimNenobE5hbsxUtNDReZ7aroCeagovZ76eb4szT25gS
d4TihOqdWOW4pAvlnhsCZlhoaTxig9vY+T9fBzDE/TuYSU+qMi8KB14kdk1d7d0kQ8vo1vnOtA6X
aT/kiipds2RpSif2IP+5YAMLWjfsluRkDb+uZyPTB2jHbRzvvAyAACcumGNFRdXInUhWGsnc3brn
fH468rgWzG3i5a3ttG7MfHeKXH+Q4ZQkMxqP5+dOLmRXZcuvMSPzjX6lRbdiakFvloOFT9ReTUmU
dOjmrIvDdYt9nvY8vZmpzj2g3GffjUFYAKvNhzrfWm7TYmhRnUP2OEuC1Y2rxnvPiuRbwNVZ1VvP
CwZv0puY2pSXqZQCv1ys/yja7UVhvbnD+NVJxw3bm6bQXsYs6GhnSVnhSu6WByrfqLc+Vfaf1cv2
N1lf72Gy7AwN7EBggRTQRuFjigFx3DhaGKyvNzFNiT0o6gjvKUi+s+xhkk98S9/T4DN679Lok35s
wJwbZ+k0nxeWOt+tpN2i6DP9cC2Gu1mQorkYnYkhSsVy6Gi/F5sHFtPwWvwKSmu8ficuegzsfXCR
3gMqMF3sjXgyDa+Fq5XQxJFjzp9w/vHlF9KhdWyjO/DztwRP72hSw5iuXuq5T/k0/WjQWeMGy9eq
ZbE3t7vW7VF34jtguffXffNyQPzvm4un9wkJpD7ajyJ4soYnxV6g5uTPU6RoBmD1Vt31c75mx9M7
haasT9wWWsdP80E8oQ30WETKDqE4F6HX7c6/iT4J02iB3Cx52fTc9v9JcsjgvHjYdCo/6od6ru5A
XJNzvrH8BqP5F7f4sMXltd/Ng0056CudB17Zz+jD/+pL70idJCzEuNWeYZpHCxJRUdBpBw2Ppzo7
uGMR0oFCjEyQBo8B2Q9ctt6ue4EhBTLt+mAnvKGLxdKzRaGxOZAD7VQajjh6qBTFmuuTGIKGXSb/
YLWBJnbW1X56hp7XvSrcb01K9hQYrduG1xaFqw6vC3Wbnb2k/1452dG2itd82rpAG9KhzvztgnUK
Wnk0P4OiTY6vnbtxGjOssU77XToJFFHGWpw9620EJdQ00hAqajsGdGvw47ppTMurpStfjlbTkEqc
M0i25jkPU/cJ+N9pk8nOkLR0rm8vzYSHPiJxLjK5y9cigsLdwareshxtUe70PpIvlr/10mOaTDtx
1ENTBEW1FudavOJ4KRi6vp8SyLkIlod16u6uG83grnpv1LAkOcsHGI0rb1cMat+NHvSj6PG24bVk
NYwruvE7QN/ByQ1qyUxW6wzaP2d697ph2eppuYz2SXrXG6RI7pJ+whntPHT+rvWGMF/wD6/2tQRz
CGi6rWCL+f9/L1WfzaXFtz+2blpPPY9dmjxBCPKsCvkNDeh3JXSDZV+deS2PbTUdS0v1YY/qDTLO
S+v1365b1BChegvS2HvjCqbq9EwZwRNa3jR3XLhbjzgmS2oxlOWJksXEeWx500H6zsHi745aDpkq
H4Tsdu3gblxkDRnB167ia+MQl0jkybJaoS61Q9/W0UdTN7u8ZWNzvm4tQ07wtShSTuoVw+riLSGZ
7toJrZJtc0zh6n2+tR8bAlVvR1JorpfTEKRnUCmB95VE6/TVFWVoofDCpMDNrUaFauuBxPBBenOS
40C7ShU1WKIIfVHKDRtora+kOPrTll6g6YO0bXJMfZDGFKjzyCR9cFraRE5tRV4DrrPRyp7rAk9X
Q1PuV18Mt22aOhG3KsalQp8GpqTdV6Agj4yv922xbGyaBl/ztE0zAyNVV9RFem7Xft+FAU/e5sXb
C7u6AwTvNlfT6bizlq/C7mwkhrkD52wFcgjHXZ9p2ezSfjnd5M86H3ff2G5hORbOyZ4I1VDj0USG
YxA3AL1cn8GQAXRKbh+0tnnWiOwMHkoIQEAflH1vV/plCeY9hMuGar27bSItAfjJyJi0yuw8V2ij
SctwQI/jMPBdV08hr3876RYEwfRJWhJYfXtSg5tnZ8daD7VLoqF8zNATih6JeOC/6SYvvmEz1Xub
2jzt2aQYgAj0CQBP6NFO/8/Zdyw5rjPNPhEjABKg2dJIotQ9rsdvGGccQU/Qk0//p+beRX8YQYzQ
UloABFBVMJWVmZ7Z4OyFGs1A1AIncBFYwnCxNsIBT316Sac+sJw3SwmYalTPOzuMxv9VXFu3orYy
AbPhhTurn5Qe8mXlc+nmT9gXotl5Ow/TFxAh7N2bdN0pG+ra5IIDVZpe1qYLy+HE6g18ikZwZfhI
5tkX7egvy9f7RqfrTIkETIzgi+AVrFt6Ydr8zrpPBtv8KrtSRhBfLM8gTNjxJJ01KPeahNPJoczB
Ud2Vow8pGisa2lUEgHPnOzFHcxhQoW9izl0kpVxxgcJ8PBvAErg7GFPdxysHAaub5qHd0DI42OwA
RzXIDFVdEvCqTHfmR7cWSgAApXEFmW6eXzLzLRMBNEnI2EcZ3lGdwg47Ezwv3kMqnBZnSggw8BhP
zaHGcHLxbq4m1PvUK1ha1pf7dvU3Q3rjWKgi2/jIZlFXOEd3VvIi2G9A96FBFtnIAE8kRKI+cKrk
qShBSvNfUr5Nsxbo/r3zr2Z/U+uk3HStOWnQeY03T+848y+paIO5DWfn2/3xaY4daq2UsKSFMg70
YAvTN8Z3Bmv9cYipuTN/GnNT0W4LSxronEtxIe4iTgt6g25CWQZTmeydnDTBUwW8NW2/CG714tJb
PDAnJzD78m054LlpeFrNH5VDT/fnSteR4vd4/hwTEzmUi8NMnzmN32zToeVtsMyOLwnY2uRDCiMW
ns7/97EBcWWelxkbwii8Y5GsgbVYb1aRHx4biRIEDEYgZpfBa4zE8tt8BSYYCtUZjwev9RMQU1fz
3hOvJpKpxVQoRqHrynAdqLetjAykIkKnk4/h0UD/9r/z5FngRt4YBmLmNspF7SwuV9v1SV/vvGdq
7FcFvLlAh/eIMPllyr7PzjuoLSF47ayCZmpUuJtXQMHMYGh7tI7IK3L+7v7q6r5ZOee7AB1yi+Ip
qcaJZV3FC0o7/N61w/vNa9xAxbmxQpotNRHeE/nLGT87ECxDiX3dgba3/7IMe5Wuutm5ju7Ve1tF
rWygJCkuY15+qta2CJyiWaP7Y9A1fv3/VeMQ75lLgEmLS2GMIeSIgrnaA5NoIqqKbksSyCFYCb67
zr/J5I8FBQnzh5vync1V17ziummSFmVh4ssxAJ8CfVbYT8CehTloS+7PzV/Yy40tz1T2b2+x82nO
y+4yzEWwLew559C+Iz8sB6K9+QdU0j4b6+aD3CcbHrwoqqVTdQnG8BaItEu/umHldv7Mf9bmuGOy
Go9Q0W7V4uZGiqzxJStOVf4Gei5ij71a1/TVS15ZkuRdMYhrTRx1nyE2D447GYq9xf47/BtLocLc
Kplm4+rIGQcAHvbyjy2daLXHyLE/zDhLZaWMQIsXmtyIava1n5Jjv5k+KljiOsVJewKAwKLRSKaw
cd8zM75vIRobVBFxnJQSYIi6uPByi7fejbZi7EKR84h1u3cizdlHpQV3QI1erqDbuzipbaJUz4DW
DED4I5H9SQ4JjbrNcz7eH5DmxKrC4yBZsySdRbvLnILbmkapLUJZPZvW5nvWF0m+mbvPjFcnurWi
ys4+NDyfEnB/XgzaSS6CiRcVHpJATWCmoZnj0RFQRtf4SBt7ids5bw/12mfGi1t5NjnnIyP/3R+z
znDVQDKBqRzVAP1l3E6V/WbZnov66/2mNdFVxdOVwyq50xTN900ACGgMT9Aa2/FkXXD6W73zyt/s
CsplvM6qi1gPbQwl3tALIGC7RE2Yv893njA0c6Mi6oq8aChHUv0iWvLJEGtApvzZ4Q8+XqqIup42
DniIeHYhSz3zMizrfu7eG/k4luDt79bEPfIRJaR7AO/bw2GeckqSLu3wUCbkpSoJOWyidsJ2KRy/
Jsmn+yuu6UHFOXipZwzz4vWXqZ6CahWn0YJkbrdX16kJOCq8zmzqdcinOr8Y7VifsrJfjlXfOh/s
uf5Pkk7s7HyakKPC64hjLJSO2CYa+tG28XCw+Qn9bbKAdHtSrLcnihPF/W0zNSfsFsXFdfuAOGVk
gfSZPJijJIpP5wIMrKmRFZd8sSMBjBfKW04UJA/3V1kTJolyMLAZyn2cMWkvXeIdR8s8SGf6meYg
Oa+TY4fKopKxz8bWf7jfnSaMqLzhk7M1a1ldl8NbPjgV9b203bHX2yvNVLQdXto3ZuDmeBk8SBJa
IU9BdgVpixWvoKzeeZ2+vdZMRdvVTb8ZHh6NL0lXJutxEG71lDqZsx76LZ/3yAt0Q7n+/yogJvbQ
Er6VxcUm32RxWU3plxQKpOaFFHJn4XV9XP3yVR9GQ3PbbnDIMaC3LOznLP+xdifCP/C9e5YGZMG8
6yS+6oLOFsq1ZwyDgd8PAMhje8jDImDAxX22gu74WGhnKon4kudbBSr34iLtw+bN/va7Txr/EYNl
KuyO5N5YiQFjyKZPtvWSPkSqYjFPcevRQ+Kh9/DN41qHPAd0k49PfWId7n/27ejKVHid515lQ3jX
X6SYj65hvimX9TiPRkQ8K7rfxU1X5v+oaTOSgFVWrOU5yb4sxfuh3QHl3vx0tKvsbCgQY95Sot2Z
D4eh/+qsyGssF4/stH/ThbmpZtHrHExRc1mjfXv60w7bqZ9JJPI9yembfoXmlcuDNdpj7eb9FM9l
9XWw5H92+cEl7JAJ47k293A4mklSs+gVlaYjQCUAxiv5jEqHsKJFvCxZULp7ySXdPF27fuW9Y5nV
ZjasU8xQmkZWckyKPoBg8Y756Jq//v+qeRPga0L7ZYpT4DLoi5cFSb/zWKKxTPv6/6umM2uFvw15
ec7S4TSB79BwygeNR9nrJ9NaPLudq3OVzW9a5r0gL4bj8LLTvM54lKiwLcbGKkatmBkyzHArqoXz
nBYVHqSdqALNw05U05mPsuubruXgmbAGu2ve+NkSTal7qNpT9VhJHbxAcWJzLlyTOwJFygAQme4W
Ezo+bb34dT/2aIxHzeMvoK5Jt2WeYs9c39mCxFvXHPm0J4WqmR41cQ8tBIM6uTPFxEkCo8ijhUJt
EyDyCyvLvUcljZWqvKKS11XGzKKCZGh2cN0ptLo6vD89GjNSU/QWg3hyPc7l2bXaoGfvy/J3PpS+
rA7tdLrfhe7rFfetkGbGozKymbZZnwZqXNJdnmPd4l67fOW+q1Hh0oQ6s1huxrFm5M285BFW4sHJ
UVzYaKwFbClsiin4df+MGRmPC+uLKINowYE1huvnYpx3Tlm6sSgO7S4pmXkyTTFYL87pMh9QNvYF
x+z3j62C4sfZQv9/EJXS7U75snwqSUV3JkrnBYoPN/3UcMimgiwQWYRiLkGn3y6HtOogs8YfqqPj
5j9peDNZupK2JKYWTp/2crSqd830+/70aEag5uBNspTbtFU07h1yyNu3HhR0Uchtro+FazX7voEv
yxVcIox2p8YOa4NHbhqVJVSv2uj+EDQGpHLJMFCMjXzB459hp6duW6IE9uoZe2BrXfPX/1/5Gkqq
6EImQmLwdEV2WkQc5RgjFcfHvl5xZdot42oPG+Jztka0AtB2zQ6EPUQuAONRXBkEVpkHxCKOKMN6
YqnwN6t/13WfJ7ZXhHb90H+e9tCD4r9e5Rqjjbfgc2P0gSmnowPhivtzownSqgJ2aQuLyHmrztCQ
9T0WsPHZKH+PYGneu4DpzF9xYDxiT5PcvAr1qR/HOWoAnCjbQ7OHF9UMQE2j504BGRwzr8/u9q1L
4q5dfOaW/tqHpbeXLdcMQc2WD6Jqaq815tgFR/zmIS+VIgdWhm6+g53QdXAd3CsHAIKS0GzwZhD3
xmMCEKjxNTFKv3D3rkkaD1Oz5TVSXmRK8yXGA+Hqk3Rs/WxkuAlXRrrzKHGb5oibarp88VBcUiSZ
GWeG9B3rcyuhCSBR4wZY2DJ5sZ1DP62ycADIdp6DdaNSHbspkDBPxBLLpnxeBIuGPHla+B7gVDsi
xbMzd8jNvGiXGFuxb0w0mJYeWVoZuObPHDpChZQggHBia+h3durr/eyGp6usMTaZao8uwowblgQo
DYEGSHEx3y1sjGX3duu8neyzzmvULTvdCHTipyU261+ed1zHxnfGDajn2KDWzlh0q6M4/mQw2mcE
fMhlZmSBqFfqy7ToAgO4kJ0ubj/ac1PNotcFQuNkD0tstNbFnpvnqjp1tfEDQIQASqMh8hxH0ucA
kD8BTbNDG6oZmJpe39op5Wk7LrFXDl4InePttObT4DNZ7jHC60xPJZQxN1Zwb3Br6JZ6F9yx/bT+
QVG1k1A3EFC15EjqTHQM3X5nUBrLU5PvWV+zpTLkEhfm6IuiDhZzO4vsiwRryzY/O56xc6D7m2K8
YeMqaWkNlp/c9JYlzrvTXM5BDu0oFG9FplmFo/g8chkanX1YLOT+C9Bw/AK78heWtLjhntpWhs20
9/qvNR8lgCDTLYxinWGieHWs6RBM7EdOt8gbKp/ZbrSMT435CfzeuJ7+ur/h6oxHiSmklrgObaDl
HTh9k6Iam/R26pPxoZIleIRyVsC13asm18PlHRcYv4MkqSeLH4KJ57Rqj/fHoLMVJXqUvDVtyCyt
cU+dqKZfHJ4Bo8h9wqCKgLoT190rNvnL63LLWJQgkiYoXpLtssUoZDGmPOZuU7eTjwO00z3nEy3s
b5Z3PcX4Zc8Lr/PxoDlvhk85zeUKEkfGwLDsSmc2owTyVnUN4MGWuD/tqe6vAlS8Y7Zf9YXpfnHG
tC7ecw4F3+j+RGkWW5W75SYUVSU1uzM3w6yjPlQAZPYQWpSbau6qmITNoeoAYdVu+GlvuAwZLhhi
7b0n0KsT3Jh6NWlVJmVuW3R24qlFBXZYug5k6uTsrHso69uzQ9Xyx4XKnht168UWoSEx5GEqxBEy
GDuTf/v7qVr2OOJdY6iJ7cX1gAsdTz91RfPu/rreTipw8x/cx8iTvAYgNG6T71sb56Pz3K7QMk6H
cE3YE/G8i7cdnQSMLPbW+q657PSs2bhV/iMq243LZLNjRr6x8p3pfl66D8NU+h0Ir+4PTnMYVaEh
UK1EXerK5Xkgtl/bP3N4s2mAw2vvoHgNdTcMS0V5iH4ak7EuzZi/gKi3i/tjEprv+Hfxpo+rA2TN
Pz42kKvdvTpV84YPbtMbkLNzXugU9MvXqj+59emx1q9m96r12nLzNu0L6DHbnyp2ge6ZP82fBCos
7rd/23z/0XtPTTDiLdXixGSBe7RdRqMi8z7fb/xmwhX2q+wSPANbZJcJJ66X9io6Q4aOoyjcpLaR
4eWJtRwcTu0kl/dJTafmpSyMjn4eJLHXHUO+7fz/qL4Lw+kXCcKzeCHt0eFttPb1R8N+iB8RA1T2
DbIY5SCI6cS2sz0Nyc+6Dc1k+2AU5o6XaL5fRXLIbkiWzLOcON+st6kjTvM6vJjgeby/QLoDoArl
kBMDL1/qkdhCdaKToNAh604CCtcbcMFwMx9iC5Fly3Dx9uoqdENSbqFO4dHccqWLm9oMjMUcFpvn
12xPOU5j0CpCoRlJT73B6M6zWU7H3ubkXLvNn/vzpYmLKkBhrntrEaTtzjbCYesb/cUq/jjrOdtj
V9V9vXLm2RyaWoJgt93Yn96tEEf2eGd0n66YalFdmWGJ053LcvJZcxzkCxgRnfLF6fZiye2V/UfJ
vBhavmYruG2XZAqNQoRZRp87WR4fmfx/RMzBe4ZXhd7rzqs1PU/c+69y8iOA8h+GOY+rKnlsZ/pH
zVyWm2fMI3dj4nWxrC2f5ux6If8+UPrx/lBub37/aJkv3BkEcN9ebDZs/WZ0y5qjHLdwcTfmnXGc
IGi58+ajW5Pr/6/3j3Eomy1nbpw5ToRj1pONF5+1eezZ7R9Nc9qjmqiZr95WXzLjDwhRINQRsmZP
lev2HYCqkIShMFZsf0l3HiFH1JIm9fNuO052EUGVIpSedXIaPPzcXxXNRY2qQIV0c0m19QjnIESL
p6370q1/vHT5w4okcNY+XtL1m2uSN0PWnMd1T+r4ts//o3UOIWJQx5GiPyeMRI1E0eGyx/Ny2+mp
ipybq16YW7G48Qqq46Cqp3BzrY9WBpANsVHxNeydtjRmpgLohDvJLhWmFzPZBKMnotnaAPXYY1DS
NX81j1dWzK2EQ5Wn6881IN1u+ls2LuQbd5xRM0kqQVBR8GS1RQ/dRkN+Hmdc+1BP2LjLEJRWd6iT
+r/75qXr5xoMXg+CzlsBySvIkZP5fU+aKDXrZ5SWUb8C+SEBAfL9fjT2pFIHdXRKWsNewLgDbLWf
8nUKaGt9ud+4biWunb4axIbyWDBmcARh4x2333v0fbd+vd+0bn6UN4tJtqYcpYB+YPV2bKJt/CPk
D2AlcpI+dJqiqj46BCiLrkMpb1yJLRIogB5ZFfZ022leE6xU8iBvWzeP5dj/+vLP2hyz5W+egMwv
bPs1JR/uz5JudZV9fOobSVwX19mKLFATmq5Z4+h+05q1VXloABc3R7piV3I762lr7IA5xlNfOsf7
zWvWV2Wg6abSYd209eeFfdjWz26CF+2n2jnUe5uR7vuv/7+yzQX8HbNpUC9utjQEoPdkOcSnxZ4a
hWbmVQ4ah5ScWkXnxfM4BiUAGf1oH+5PjeY8oNLQIEu4OWuOLaCDMFTaBkW9ho31VGAN7neg+3bl
JrZVnXCdjXsxQW4P6jLxZO/heG5f8qjKPlOxPikyCknUeUK4ET05myxFhm86ymY5OBM2HtPufa99
SHaaUxU059XCMCvpeTG0FFhc1il5Jl2/B5nQGJEKmWuqcu3zsU7ijdAg7dYwn9qwlo/BbagKmZNV
uvaJOyZx0nxGIhT6RCEkU/00KaL7K637/qv3vXIC0xCj7Kq5P7O5iJa0O9EBJydZnO43rzEkVZi7
sQfWo160B42oCGlJfvFt/vZY04r7FnYiKiwu9kc6og4J+efkIfUvTv9ByZWumOdcJMBQjccmdUOr
r6LBcXe8Szfn1v/OeermWe1taRLP5goqGieWsj9W+UNVovh6xXmR+e9o5VYJUDx5lBgLKgiMeN0F
LmgcWGW88bKpccvS8eJyIyDvcPinFjBUaMkdSgf5bdPyndkOjQqcZI8ttLKFdRJKnK2Te/FkSogs
ymgY5c4eowmkKlhurBmIwpHRiqvJju30revU72rR+U2/F6o1DqDi5TbOOc2yDArQ5pAGxZoSnER3
M3IaS1KBcubEl9we8V61zl3pGyvu0aN4I9P+MfdV0XINMFplVmCjqVv53Dvu85jteO9tpgFOVTKb
gou0rSSI0/6+tw5xfYB66bvma/O0RTwoQi9svty3H90kXZfmVYir3L4bi7WlyIwSf2Vv6PJdLDvD
0BmQ4sqN00zuwnIeJ9AfqcH7X+flZ3t0g6kpdnKgumumSmVj0asGWJuasUgN0iCKTr14ITZZslPt
Tob1MrRl0UeQE6bsOIxly475CB6fC/NaNp9apzKc+P5UaoarameY1eZyp1uu9MBdaCAjZYP8bkjf
G5b7YA/KhKJYKAMBVWnFUF8c/M750Nrsi2WPHDQ33s6i3SY/g+0pz2btUAG06mBG6cscdHEVud/k
csyCMaQRObl5ADjQ/QnTdqUEL2QEDZu66Ir7uE2HfZCHVeBFzPeOTVgf5Q7cTudOKlgQpw+kPktg
NOZgjMBocQKd4o/yUvpzaEX1cZmDfue++Lck9d9MCf0XOui46VTlGNJbB0+xH723/X99kEVGQN8k
LKoSP/HNk7tn/poIqiIJ26T2ZF/118TM+Mc9/7+8TP+ziM3DEHRBetjLzGjihIonpASFp6vARtD0
ZgC/isB8c3ZMsbdEVxO+NW/Xfl/FISg6JV1KOzNegzW4mkLx3oAh2D4N2nO7awqae5MqU2dkjFeO
zPDoTM9JeqrKzWfkt9c8lWRPUVkTBlRwIfh0vSyfGydm2fh2HGg0z97HgViHfpdIQ7cYyiGG8WHp
VkDNY1BRRbJzj2K0IihdR/f9UnP3VhGGPOeszGcG2s6NRyL75naub0rur24BpqYPpBh2OtJZr+L/
2Vp1tDTXDpTYSQRZo1NuezuxRTNFKsjQToyNdE3rxB4pv0GoKhRG8w7s+Y9FYhVf2HYbrYoOicp2
PNVjfa6M9Yna5Ni2zsv9RdCYkcrGY7ouNHAlXoM3ZyShWYNtcNick8WK96vLHjvCqCDDhhtgNJK2
G3tVfUxs1GQZWXj/+zXpMKqCC6cFokjOdAUXriQE1Zjfy/8Ae46SzvOBsPaHMi4gQIP77s6Sa3xb
lTIHGJ+maY8bA8vz2s8zGXc2Ae6qYkHJxAsQucH9oelsS9mGAV6d1r6c3BgUoAdWpCF4PmLTHHYW
Rde84t0FSsA73uPuhoO2hWliHzdzm0NjkntVYLqZUrb4CpqZ3DCRNvTW7L2gL6uZIzvJh+cxmQ/E
Gt49Nk+Kexc5p0bDpyQWtRlBByq0eyjA7tZ7aKKHiiQ0Z4sXNWXj2QZENWlFZIwPSUpxquIFzcwt
BgcTcQbZduhwGvXun2q+WNWZpziJl3tPSRon/wcz2FKwcA54wRD55Jd4+D820l2DDOsAGog92JFu
oq69v9pb5ZRBPNS00/OUWt/zkgNDMPflTlJM1/jVil83nhptKpY5iUGBH7uuOEtRRg/ZjwqMs4Fa
KwyeWbFJhmPfkPd2zT/ShP+537xmm1O5bZg3FHgAnr14AGDTXe3j0LM3jcU+j+y3Z9cofSWH+z39
xcncON2olDbEBi82eCRARcn4GHi8eLLt5CM4nyLa4MVqxPP2MMOQkawyh+U3E8upMJxAMvGZ2dCK
MubfbjZ9vP813u2jloqEEk3dQaWDj2c84CD+Uu8rGdOjwGnFLUXsUfPTUFiRMe0RLGnimQqAWopt
rCgxvLidvNBq0qifJcRIH9zpVfBTx0RHxdxMZ2kdTWj0WkUMXdCdPUX37YrrrLZMU8paA1vJHIit
CLeZhauX7Vi4JhCrxDbjlEL+pWync0fHoxRf3cR556XDs1ewI4Fk9v0F17ioSmkDxbdaejKbzgko
OAEPMT6b6d4d7joRNyz779Xulfunw8yFWNF2n3aAcFZ+sTRh1z4Vu5X0uiVQtkMQ4fbUctf07Mhi
SKI1XVN6MJqaVYd8I8W846O6bpQ9cTSHBHxaphGPBHxWxRbOE/VtsQfA1a2Bshd222DSde7FueTY
ck1gB+aHdNw5VXFNBuVscIk0YtArB1RCYR0EUS4Kyu5bj2aFVVgTxBSInXI5nWmBCf9Vko8sOexL
amjmnVxd45UB9ZXpltwepjNbs9MKmM5soSokWY73v17XvOLARmXMmdHn6bnF2aMBlzboui/DsBfZ
dc1f/3/19cVEIKA9OSi+utKas//SQfpe//2xb7/a0qvGPXuaQHaXZn+JzZulCsyExYt4SEcbdqMc
Y8k2TtZaQs5qkKl4t2TsrZNnyXnOKtxZO/fT/UFoDF+FeeUgHyvwspud17o9cI8DnrgHw9JZpuKy
4BQoJjqJ7IxVfmvPVuT25Dil1RGDfSz+q7wzbG7cuS1KfP3Ewm1AhhtwFULKh476wEL87wrTBWKB
JWmQgYBSM0H+igLyAaTJQzGNqKwz+WDVULSGb0HGzJ9n50CB3s16unMJvr20RNV485x1bmxJpvNY
dcHslYeW7j2i6JpW3NYBNUJZjqh0WxPzObeaN1W9pwCpa1pxWceGIvZijOmZ2pPlj3XbRmxO9go/
bx+uiMopAy6foW2WjkPT0w3XNod05a9pQjFQvoAvHpyA5Fda7B3sb0cfULD8r/mY0pimskNontvu
+2quLyMUVykZ/rvvurf9i6gQrgp1WjyBEMaZ9R/kek7pH7MNe/bQxYGoVDOilYnbQsIvHuqiAI2+
861d99LauolRdlueros9Qv0nnkkdksX1B9pH47BHfqVpXkVotY1dD2kjxHnbaJjTIaymEqSLeylQ
jYW61wvLq7hPKw6RtQ3G7+Cg7JrNuVnTnSpC3Zcru63jXBmPJM6zedYOfssYiv/bjyuvH4s4qoob
dWrWEPBpxQlHvoo6h9EmH1uDh/ctUvf51/9fzYzVNOmcZzikkUwcHaN8Y1qdnzR7opW65q8L8qr5
NBGm0TozHrYb5+Bk8p23NEfUc+6RFty+cRJX8VcUO2G/cuGvpvdloLk/g+Bk6D4Yy6e8GHHw3PFb
3TCUE3PRc+6yiaVn4EkiFJfFeM0NYFU7a6wJCyo0a2BycWifChA4VSgEggoPRVXtZOQB7hg/7i/0
7YsRUcXc5pylfTrBTkXy1vC+5du1VvP9Is5NNQT3u9DMklrLNKZ07Mh1GEadBwhGcZfKYBzGnVnS
Na84MSoyqO3IBJ4wNUebWQHB+7YwvB1P0MQIFV9WSitts67AGk99D2g1B23kcbN7g+0cnG92wLij
GNHChW3aNsfmjuM+y0losb0HgdtJW7StHNwyV3jbwMlyNmwWeJl5SNL30pp9pyoCwzb8rF0D2xqf
IL/d1fTT/fW+abboVNkTvNXjQk7bdC5zEi1DcsJ6C79Lc6h3bB8f6kMFPM3g9YNuWLmdZyi5jo4b
d1CHSXsaLJQ9cilgXAU9Dd7QTHmZbeem8cogr3ruyyXfUOyXPBI+0IOyRyw8Sba5LrYzZNZDqBAe
+6W+tO70yGsEmr+uz6sgKy2IWc4cp0aUWYZN2qZ+KbLf9+f/ptOh7ev/r9ruaV1NG2g1z9lYnUU1
hsztWJDky5/77d8MS2j/6iyv2l9G7qQGikrO6WzmYbqx/NtQOPT3Ws0lpCaN+RfqHMqf9zu7eZRE
Z8pu0UH1sZj7dTmLDWXO9q+q/JlPLKAjCx0Q2+M1wS/HPVpsjXeouKgia1FO1mBVHOIceeaFjLDv
vTM/u9wN749HtziK1wP8QRMoG+E2kn+pCiBy6su8x9ija1tx7q4uOctbRCuzmw+ex8BMOZ0m5yGW
a8ZVKFRfdmwcwft3TqFoBi0mUgFU13xvlt92IXagA5ohqGCosjY9kQk2nRvOUU1g+lWaBKZZPrLd
YQiKV89AawtK0PxG7HNJcDHpmrfW2j5yUUbzileD9HtdOdLRZ+r9HFl68ewvZlk8ODWKW1s4cDRs
RuN8TsZgttffgw3NjaHu9mB0uslXHNujcmWEpOlZchYuLWrOK1FHgozTg/OjOLM5uXUNYs3sTC2r
D+ypfWO6AuiGhn15yLtUIFTeodKwcFZxrgZ5cor+kM9pXJNs565/8+iK9VWcN0sFiN6XTJwHh5uj
5S/QommDobWXj2D3bnhcUlPKSBr1apxIvy1kZ+11hwWuuDZJrwJicsBTAPNKv2q7cEs+jlb9HtAv
f+gHvzE/VLw4Ou0bu9i5m95GJjGuIoaSpQQtUbqgU+h+ZrwKbI+dyxoM49vTiEtBXxfPbpl8KvME
wrIkaDlk2li5c0vTTLYKInKnZphzo8zPzuIGjlcdttEAnyB7GVYTKqHbU98/RMiDgSphAWd5Ca3h
Kj8Prhu5ax4sHczHlTsx/3bZPdpX4sIyUkt6fZefIfLzYZxBC+FO5nZwcyIA1F5+eUUGmsTatA+r
5zQH27blsUtMdkSRsxPddw2dCTElfvRTJjqZYTXlbD3NvQP26KPVfmmJ9dkqkycLytpF+Q0Kxb5R
iZ3dWxNRVKRRS/M1aYw2R5mVeWyZOG7UOKaCHe6PSde8Ek8gL1aYOUBZZ4dlnn1a8KN5ggZ3ipf/
Yd05CWoOBSqL2bRsWSbApwSnr954bnU05SL8Ys2jtuh2XE3XhxJY6p4ynkDX/FzjITff+JtpNiF1
1j61Jd9Zf91cKRHEbUAYX9hTfvZAJwLJLAlyy6xbD2bVzzt2rulChRtB0Rxo4K4tzhWF16IaisKm
yl3WpOs29E+WjXEVbpR4NkXaVhZnY+hylDssTYCr5N6JXPfxSgygVjXTHvzGsSdoErh2kfmtYZHA
29jX+9aq80AVaAR+LJxmEhQNuH1+XK5HQMN3iDiuEAxuINiZpJcC8hMg6xxk+eCaXIf76rCesdmk
s2mLs5O1wZb1hyXDY5Fh7jR/nZ1ba3Jdq1fNJ6k1du6aJXGejuFqvZfyewo+JDr/Zy17pyrduite
PpLVHVBqnp4N0v2Ys8WGnktnPHYkUZnLCuo2aTHg/Cq67JgJ92fZjgGqp3YgnTqrUhwbalmo8M9K
ZDwHFvGkgk7y9iSt6njfpDRxQ5X76lpmrZ2RwKkrl32GtJj52wLX1Js8rZGJBuuoS4P7Pd1GsjGu
Ao3GIRvKIbHSc1II385OfWpFVf7OpF+sej4U7nPVL+H/cXZlzZGrzPIXKUICJMSr1JvlsT3u8Wx+
UcxyRkL7vv36L/vEffBhTHOjnxzR4QABVVAUlZl1WhsMS7PoavFRiiIAKvs2AZFWCZHU8slrKoMg
s65pxdPJaBXMmUoZdTyr951FpnC1PRMFmmbFVUIySLn5eIcWaWQX/LHioD6DXE7d5oYV1zWv+DP1
BofaU55FsnUw/+4hRwQKdgHDtOuav8zZG3/OOxSi96slo6rNABtnIbS3D3hxNTSvsVdVC2wVq1v7
JWK6yQEGQu7As7fn7ZdtNJyjus9X8nVpR6FBC1ATGOCKnczpkaUz3iXi/XUn0CQj1GIpgIlnKlw3
iUZa3OfjGdHG2Lx2YwP4VxGiBpJlz9d70tmocloPVkaJgxRhRNphZ3fiwG97PmCuWvlEZZp0PkfT
AiE7G+1wqBOIaZqkMTRLoBY6iVhMAtF0GrmQW0mXeF8O5WkR5en6xGgsSC10mlvowG8+EtYJp05Q
Q+ntOHf0dRbDH3fITMXful4uv79xA581MwoyGhklbQmCCzvMU+8FmEcQSiUGV9DN0+X3N10wxqSb
LVJGTUkOtbeGzladrGQ9XJ8nXfOKIxccGTo8FEno28fnFkMIPKu6sxL6+3r7uhlSDmVvyeqxJ2sW
zQwJRnCbjMv8HfnsJ7nkbH+9D90YFG/OOlQYQ+wwj0iZb+3eW/GsvGOdXaE2LEuISatBMxSV7c6X
omxdkQL+W7fAS5XQOeo/Tunz6C+Gw1MzEJXyLpv9aat8qGakBUREeHoQUwwCJH6bKamMdxV4ySw5
u2vkudVOgvhobtOD1d5EIcT+kmiicz6V85RlEYhRdtPg7seVGSZGN/XKCrt5jarQZsyjzUJRj1OF
yVo+d54bzvzGhKuq0WTHDjYi+3IF5V7kVRUks9KAg6zzuo1qshRqbUzSAr88Dt6KQgoQMs6yC2FB
+65ATXzfQf0r/ua2ieFQeN+M/hJpAjC6QqlVYoOHPRr7HomnDxkxAQfeP9v+EmfK8CzLpoGVkZ8s
Qbag7G90wzI+c5sFKf8mfCfwt+0mz2Zq0Yy90I4vPUYygIm2phPq7bu95xphF5pV+fcG9mZz9YS3
pmXMkKjbZgLRL3fYsaKjASXInLWZWO/KIXXCEWVHu3VsofwGtri9D3ZalAI3wCcPtntEzdY/S1IX
99s8sacKNwX8GzftOu8vJoqx/rv/S2iiuhWqLSPZeUfk9g62ZX0gxU0UnnDayzK/mQFqDzNU4WCX
bZWBlZl8LarxifSmZLQuN6gWRFZMdmlxERrqy+awxPwBVj7J7GRV34i/HFJZHqdpPVl49x3aAyo/
99J4dOp2DTWAryWk79YEfSPMe9waaT+MnpW92hVzwNCeDZ+u+/b7S8TEpf83cxi7QvqQ8cFD19bs
nKn/BJjwbgRj/vXm3x/GXwpfPYWsSOeiedZ8Sa2Qei8Zv19zQ7ZB17oSAGyVm2zx5YnU635Ocr/V
yAB89UzgbN3UKMd/38fClrG7RVll3S1gsirndI9chiHK0zWvnAu5260LH0c8FLAs8PoD7c59Z9hF
L1byd8riL3WvgsxrCWoIiUz2d5CP+jgKBv+xp/uCmGqXdHOv+Hbnxp5woGYdjfx+wuPVYB+H6Wdp
d4ZjU3MZZ2rt1VDE0qr7AswxvbdL3HE3rOMvWXx2QF0mmHUEbTB4zGTQpqaCQc2KqOVYWwYSwQTd
RpMlQg+o3sZhHycvvilPwlTKrGaoO9aWTRFV3XJwuIQmutyPk0llUrMgakXWRt3UT2RmR9wpd34T
B1kT3y1NHda+CbD2/pHD/MvEvdksGiAkMkwRyGrmnxCRTfMkGOKP8xCuibubWoNjXLz3HeP1Fa/2
fWfrcofDq23yNbe/zL6JoVfXsuLRYigWcMksGaCWvxoZP1e+ZdhGNQ6nkmQNrBrF3Ah883qyWTRa
f/DTLpcHy/ty006qFmOlYrHdqcHydnV7x0H7ntox+CKrHWisDSBz3SAUl0YZJaiTZW5HtEy/ZBM2
Pr957EQWjdK7B7f3GFwfimYZ/irIghydI1ESh+IKiL1k/g4APMN5o3FhlViatJtdThN2pbK3opWv
oQ+VNzejhi/XzJBajOWIGoJ9BW6cfkMP1CqPM+q98tSBwgkOHuqZ5Nd0M3Tx8TeO5tUj4EKiw1uJ
XO6T1Lln402l4oxx1Ye9lI9ywBvJNIrPHIXuIlnPLTNFvZotQuX72kD0GlPXSSKRrnu/BpsbON5B
dnWJTT/H8X2P4N6wGLq1VrwZMPLesSdMUl5b8sTnnJ7yOZW7epuzw22WqpzR9lK6Lcjv8ijr2meI
Dz/bcvt8vWnd1ytZ8wbckt6WV8hC1vIosuYIzoVdb3m7683rLEjx5SymfS1pCqzQ7Kf+EGYbBFCL
UPRZFr9c70IzAledf06gbLXaWZQx+sDiOnSg/dgSk3aTpnm1xE7ycYEgA9SDyi7BvWkKl8G/9+0b
DVUtr8v5Zq15jwA7ba0dwOtbLgLmfE3pSx7/HE21iP/m7N45zNQau35DbSg4CooIhcxe74Xemrn2
a5fb1XzXVba9Aa+R9on3rQe/mVMGRPYTCiOHeZYJpJapXdMgzYhco37AleClWsoNPOA8pkDLhVNm
xc0DyuosLw1k7JebiXBa48dq8d4EWaV6qPHOOXZp4A7sjrbzh6kQKMrZTzW79/LY8FShW+fL72/2
OhwGW5tCFAbVmf59KtYnR6D+pzAVMeuavzjIm+Ybz9qSLvfLKJvdXbXmO1n3u1Ty8LoTaE4EtXaP
efVa2gJ6n7QbH0uZPlRQk25S57Un6a6uqOmBULceyk7kWp27wiHsCFSQvHix2mNTfxXNL6v54Blj
bt1cKXtSd2HPSVZkXkAavGuaaZ9yMCvmN8bXnrInDavLLDISrDTtYc7TMdvqo9/fJKXImFq7VyaO
rGgu7GguuiMdxs+iSEOamqSFNCutlu2BhqWxhhhybJacoCP3x3FBPO38rppHJzXhBjQLoNbu9Yjt
FnfAAkyudagzHmaIMwZQ7103Vs2hoNbuWbHVdACE2+AHAEnRLALfsgyxo65pxYtrnrV8E2iapP33
urbDorqN+gsLq7jwmsRF1WHjxB7KPjmVHQgb2uBZXgf9HLWkPyQ5h/RQespi/1uV1Yb72vsL7qjZ
q7yxJ4HXizliMQOi2n4sM/k1GSGLMHgPPL+Jppn9herNSV1WGZmHaHa+gw3cWl5vLJZ11ATWIuy+
d8gyRKz4Q2CktEgCfzIdEe9fOB0V0OvGfeMm9jCgEvRhI3vP6oOUHNe6M8R3uvaVIHiBxneKLQNL
3A0BiCyghOEEPN/5/Pt1d3jf2xz1ySL3wQvcFAwzX6bBmGQoMvy5+jc2rhgtcXuv7GwygKN6/phZ
82Es3Rek/A2RqcY4VUxv41QNXo0mGGf6tRHHOW33qfgaD/c2N5WN6OZfOXJQvyq3rczXKE5FaDlt
2MzNr6qtj6DbN62xbgmUE4e0nFQdRJKigfwzyjywij9be5O0AjxLOW/WCcooDQPlfE/FKQd1wbiR
I/Wr43XzEe/mKf7C9CasoWTCw1TUWvlDM9pRNlo/cOac42R6RF76MAzsgCScIS3y/lT9hfFlyeTX
kCebcTt3H71tPRH8tbhJr1k3mouhvYmTMmmRBqpCAzCIVQDkXZB5R0e+CGx5EkyU7l1KDUeFbiCK
XyekXiD9HQ9RtZETsBT70SGnujJR7bzvGba4dPtmIBAxXcHxZs9RWX0ktA6K/KWcq7AFzT41hKzv
e8Zf2F+5+bPtzTh8KPcO7QZGn8b9Gbufy6T8eN22dINQ7laFn/VjvV1WA3sfKT6uKA4a2wBaBJ1n
qD3WDUJxb292kFyAjmaUjr04zZ4YdukG6ubE8trTAjaUm+pV/oL/Nta6VOCCWpCOqb+gtOcLMgAn
brxh6YahOHmytMLllsAZV320yb1/IYZx7krTE4PGWNUsNK2zlSelhUPOsV/cvvrGk+E7nt2+Xl/n
98MmcND/11iJFAlt/GaNmLs9usSNZm8wHJ/v3xhsNd2cJKPE6VaNkZ+fOj4Gddbj9eKZLrsRQrwg
bD1cH4Juhi4L88bfbCeuxYaqocjd2MPEtxAcNEnAoM5wvX3NAqtJ5w08pUvjj2PkDHyHXPBpsngV
dL57J7b5y/U+dHOlHNax2/3fYR2X9yApCZzu2E7PW/0lbf40yT/XO9GtteLTleSemBHURLUznGO3
/TL0Jhi8bo4UX97iDpLBBNHAYnVPreB7txsPrp+8MONjq2ZHUvPPhbV6peva4K4afmR059lzkPg/
OpRVJabsqs6SFFeOOedjTnAwjHT+QLcBb1bLXSVukjJntpp2jrMWqvTWOkKyZA08Nz3UBbS64moz
KWVoVkFNPtd1C24hso1INTg7dzssUNzxq+9t8e0mA1Kzz64YITVeDGOUA1AJctPHOS8Nm7TGNlWZ
CVpZ60qqYolsqEAMPNm3tYm2S+NbasLZK2zHGqlcIu4ioTDMgZseCwIRV/p7GCFIahKv1Q1B8WGw
KSaCtskYDWLCHWF+8onpFVtj+6rSRLFNNhV+PiIVCYLx2OfTTmTi6LXVE5Iv+6I2aT9rPEDFYtvZ
itLvPoUFgWhyTEAYR5xHqKwaklW6KVKi7anop01UGSJWFxAVVj64vomxWoP/AVfUf4+BmPtbipAI
MdEK4x9mZF44oGmB2FIZdku+Bsk6V7t2TIJFrD9Tv/24EmI4IzQ2puaKeYXqF1JkwJl32X7N9xbK
XXjzVYiPPHmWqal+SDN/as54KwBXaTwJE4vHD166foghfXzdtzUrr+aJ55Zs3uTCSyxZH0AuHsSO
d0+56a6ia/6yZb05pFmT2wCUL2NU4Smmde19P/HdCvTj9a/XTcyl2zfNT9YAWWMLscbQpQdJyMEr
0931pnVffunyTdMpTzlZOEgMEQ5/qO3XcSUfHcewo+oaV47kZVvqcbjsTeUq7ws8huHO+1QZ9bR1
06Icy4AVihW8YWOEbP5hSuTLaAnDBUH35YoruzWwbn5ejhFl3dcJ9LpQln4dpH1326wr3mzVKZFe
C4fiEznGKT3aUOBe49tep2w1Vdt3Ni9nr16ioeRTIKC4ck8xoNs+Xs3UwpOSKhu6S6gCDMGArILt
H7rVRKemmXo1SVsXsTdcgtLL8/VP2vn3WxcHQtq1IXDXhBFqlnYe07aHHQKDPmdHy3L3lHZH4uVh
490YCqmyE9xzx21ioHraZH4vnPIo8aY9Wf3xuvVo7F5N2LINehyJtSI51WQg1KQHIl6vt6ybe8Vh
7W6yfDkjCbLg5r14MmxEcSyZKQLVFB3ZKrjaInFDZuCfUcexnrbS+9E6y0ve+x/alN5XPds7It35
Tr3z8slwBdQEFyrgGmIrLfUmxC2s/jLWZ1smeAZ+3epzWq637aEqsrqvCuwUNrpoyRhwv3hYyl+r
TAx5co29qhDqprOdBHUGQ8RBUl+6xQdrEqEA4CKvTNyCmmVXcdIiBeyyzjEAcAXtBedh3INTomC3
pUJUbDTeVMsCaP0ZYgHkoQLRUSf6U40ChqJnBqfWRCgqPBpolMbvBU6apfpOnB8QGuz8KphAniqa
Iqwc19CPxvVUBPQ2laSUNsKwdXVo6EFr4Qj239tq2W0V65wgFbLVA+6ZQyMObmsdsrz7JCYW2Mx0
3dctteLhXUqROk/QhWybQz7bT0Xxu5ut/fX9Q+fgKtI5q0XZjP/GWdl2R8GzX7jtXe2geLqTMoCQ
6KcGuhcyKfY05r+ud6pzEOWsHlywnbIM91rQTdznjO2aZT523P/oVZthx9V1oZzXLchmp9QhMyrb
MiCGQBaFjGe3F7npMUBjVyruudhGbIsOsoVeuYWYmpCDROv69OiavrjMmwjP7lkyMBspNo/ES1Bk
3A9kcvOHX7bdN62j9GKZfIpIxo7jsGcEyokm/JHuwy+L8abp1KtZ7SXITK11eZfK7TRONxHUMVvV
VOATy5ICnx6Bt/zQeWPoSWtfF6aXeM2ZoyooeHOeML/BpIydhdeRl42ebL4daboEFTlcX1ZdH4oj
V8sI9bOxHSM3z0I2dw94wX1e5ipohfORMtO1X9eNEmPLBXUqC+IZwCH7MPG+Uv7od27gNzuPv1wf
iWZLoor/+oPfcZYL8KgvHqAMVjACC1Dz+Xhb84rvDisvrHqS3vmy1mDniPyV7uY6MxzPmq9XQc1N
BRFmYtXeeYkH65jJpEQI4OYfGcSHDR6su/yrSOasTm1Igm/s7PMkpGsdtusnipyz5d3H8/eJg0o9
/lFCpKUXOXR4hufrM/cvnvPv6ipblVVYu9pi/jCjRKkVH6v1E2jZgjh/opsVds0Dmc48PVfN88I+
d6B3aSkqx7NfHfvmz8AM5kHt9Ie0+GL4mIthv/cxynYQD2M5DhljZwBxIhb2YR1a4RCB/+pY7JOD
ZQhWNLsOuazzm11HFo0UU9+KM0/W/RbLD8BB7q4PQdf05fc3TVugyBVWSv00KD3ywBo7SpOv15vW
uKmKip7HZEjWrKpfufurxTbvVS/bdlqt+zkxhT46Q1d2gnLxOLeysn4d619lEogWmgft/rbPV7aA
jiTLuNHMO1s+5Hn608LAoCDrwBk/AOFqcCPdAJSNABLU80poSc/tdlwKiZqH5zI1PFlq2lYR0Wue
s8lNKUrT/fxPlky/47i9T6rNYDm65pUzvGSWBC9l6UYg43jeNhlMy3Be5G2cZraKiB7oavsTK9wo
79Z0N8rihMgWCm+8Pl9f34uPvuO7/+p5vLH8eUrjxgflWyTyLrooGM528slt/0mMLKS6Hi4z97YH
4IdnJNfdaE3SkCTgWo63z0OaBJNT/7k+CN0iKO6bxE2egg2WR0B1Q+ZnLn8lSXlA9YbhbqFrXznR
FytfWziyG01FUgW1aA8o9LonGb3N/v89Xd5MUYPwKesHy4ucrBRBOYomrOuUhxVofQxD0J1UKmoS
OeqNUlCYIVO5hqT5aIGdN5GvDR+ePQD4HOfZJj/rcTww3zn602rq9+LD7xmY4ts5W6S1jIuIeAl4
rptBnaMI19Y+SOgJNBBb3HIvmFCjRZafN1mDio5sBgvvpDFWy8nLcGyTY2/l/w+wlMae1dqybVt6
gPuZF6VeMoR9vXyXKCgIq4LJi3y4qe5VY3Nqkdk4uFDWW7s4imfnidDm5KzyibEbYy8VF2+JJW/m
Hs37IA2bSudDmo9fgfJ4ub4GF897Z9XVCjPXrba8BdQlKvKtCZLNjXdwGWnwF13rir+3FYCbbb76
kcf68TBPw9ck6W6DJ9pqgdkyZ7YN2UcvQkXq3smbfToC8x3fmIFU1SJiaQN46jMOcOVUPqTZ+LzO
Fo944hoOPE3CRcXEu34migHV91E69D/qpoee8TBDxD0Unmc9rHZHqp1LPNAVbaVj6FNnrIqTW42k
he27HsQMkqPbv+BSeyc3U33zuxVaVKgaElZrLe2MRfk9IY6FFHHo0uQQO1Y41uWB8Dt/XnYZuFqu
m+67Y0FvyoleY9N1kq7BhcdGxXl8h2LGsMicw22tX8LEN1s9gvau9wRad9v2YW1/9As5ueymwj98
+2XPetO6O/Z8iYWIo1xMDyuTKB2txK53xi/Xv/7dvQ/tX+bsTftJLMpyuLRf9HW0lRs0v+c9q8qw
LmzDg7xu+hXfntvKFmPm+FHt+z3wENvQ1wEIo4CNSHsQORrOpXe9BCNRjnSrrJYJKW0RCYakd+M6
/1Dh1IeMZ0+xH3/lY/HVTqm9uz5vukGR/87bWOdDkSW1hULM+sgs/zSsyV1subfcdDEYJUivO1m6
UHi3Iq9vT1MHOP4w3OW1SdlJt+qKdxesbNnkFCLaXPIPEDynsgZJImqsH/tpPt00Q2q5GcD+fe1m
mYhsvGuQIQt64XxKcezd1rzi1LMkVGZdaaGWarhr6LCbXe8j5IEMmYx3L3moiFC8usiZKwcOa2po
cdhcfm5F8dPJQNlatk8Dp6Y09LsHH/pR/Nsa7Xa2rN5GMrJ4pOP0zU66G2dIce0F7/CgsWmcaB78
XeX8zKwkbOSn69N/mea/wgF8t+LU7mS5Vj+MDrg82cMKdD7APFvqBXnehPkcX54DbvM0VYBCAFU7
2NMEpIdbHMQw7RtmhzHYvq8PRHMUqXDnmXRLPfQtpJXpuO/s8jSQBhT1STCv4DpBtW2R/MEWeUuc
g2lT/Hr0SLXIxLZhtXaU8/5FTiYpd82OpMpPkHiFSIrtk4hNqfUIAdsl6jMH0PwVJCrX50rThVp2
NuAxJkndi0XVXZjZH9qahqtpanSNKw5tAWHL7LLeoq7nO9LGAUgFH4dx3l//do3BqhVnvQtRkbTE
t+P6DQhpHgr+aq9J6Cb5zqte6/XX9X50w1AcuhjznLRNQqPZtvgx8fjQ79wccm4BIXFiUqHW9XL5
/c2x7a81hZw2RBuGPt1XltzPVb9rZhMNqeZ8UKHPdps5zuhgV6rYtkvSMQSu8653izC2TAfo+89X
VKiVaFL0dF4cON7mbyGYVQLpfR+6aZ91/i6eqv0cf7YB8CGbiYZDN2fKkb3gtVg4EEiNMsqPrWPt
hT9DMrQ83LbwimvPdjlk3Iu3SCbxPp/IB7Em+9ozyW7qlkQ5ssnIrSUuGxLRvt2t+X0GDWqUnuyK
1FRlfdm639nS1cozq5bjBuYfMAAMa3ecUu8ndCxNmAzNearWm1WNqCHJXjtRD6aNuVqRlv3UQfJ0
jUWIM8qwvf5L7fjeGJRjO+FxMvtr50RV0R+rzL1jfv8Qi09ZPoMnToL3HCLeyx+g7U947goHaBY7
WbyHbkUApplgqX9XLj2gJGYPHe5w4o/pFBu+7f18DcXd7L8+GxMOxZ41diJCrOM2FYehqAIfQl95
IkM5jDuJgnYJflC28LsLaVvjpoZwUrP5qRojjrCW3PEqJ7Lmesemp8rCYz2SytP0o2kP7pgZxqgz
ocvvb7alrdoAEZcriUhsh1ub7BPIz153L439q+jkGgLms+c5NJKgU93V/uoelnnMd/ZQcUilzfXp
ej+aXUIVFZnAcNeleLmPRmK9FJBucLPm0C7itl3CU3YJZEoB6xg7gmq0jEUOlv+xm0Hcmg/ZTVSV
sDNlp0hsqIBBiBfxBZG/Oajq8QyNhzIrNyyyZiXUirc4G8eFLVjkuSNhn32V9X5icbgtN3HygqFV
iQTkginHLZ5G45R1h7pJyR6xphegFM6ErNKNQdkn1jkb5TY2NOrKxXot3JqWO7Z2FAm/3q9ksMR2
+891g9L4HlNWHFrZXhvHOUPQlOwdlwQDFGpS6aL6moxHUq/h0FJTbYPGetWCuyGja2VtLY2yWEJE
aFzkweVkCAerrPfXx6PxcbXgjrABeaG0YtEqu+GDa22CgG2Csdhwj9ctjbKHLGNljZBQp9GSyAqy
8uu+aoszitc+jF2Z3babqIQffIqLJh4tzBN1cSJM9Lzl9RL0U7bv/fbl+kxpzjy1Ai9dMvB8lRsB
g8/PPP9VCVS3PhN6op2hVly32oppUW8jgKwULJJLE7nCQz16mdYhhLkN06TrQNlK+JhmyBChg5qU
c+jjCZon9gKeHc+wHV4W9Z3zWi24YynPpWvjYJpiAh2Pxh/uNqsabvt8tdZumnjGKwL4VptVhyTu
npNk3nfJYsiRatZXrbUrMrbWWeWRyLfyj8u67fFqu69sSC9yJIXwhvXzuh1pVkEtuHOmYUD6UtLI
7cixYHTXr/6rKEyofY3DqXV2rEihz9zmFLn3pN/5ef5MyqIK3X71DnXnDDcu9cUE3sQG1C9pw+vE
i0rbeSro8n0GU9BtE0T/2/TsbY3dz7j6zl77rSnxPNEM35xeGnYknZEqF4fMctmS9ZxGxVjIEOg0
6B1ThIc3fDzhqrDgNvVzjNJ9dp7Sz9kAsoklaMmP622/H3OiccWB22HpvW6b0fjBOdBdfWyrcAn9
gO7XU31vQnO9Ty9KAP777wI4q58Lh2EMwzc7TE7OiXznIpR3y74L8l382N9U/ouOlNCArNNSIwBh
Z+qDRPQejEQhMSEndZOlAldWQAILwTEK+jTu3YNz2pIAD438WO2rY3r0PhsW5V17wiAujvjGE7YS
dKyALqHE6GHZQRzv5H1EjeD2XN+RoAnjR/4CVOj1vt7dOtDV5fc3XcVeToEemDCk9SAgA9e6Tywz
5PV1w1AcuklYMQEPx1DjsV/lsZkNmAdH17Dizn7SrjFq7tg5/tzvu7vxGEPCKpAi8AI/ILv1fsJD
t2Fv1fWl+DZYYxbIZaGvHERvPd2eu7QxVDdpvUI5nlub1j60A9nZgT3JU3FIdzzcnscdpCAOYtcZ
NtZ3A0ysseLjcq77BKR97NzQpNpDovRPAd7MqMyFfMw2JNI8t5U7ulSm7JDOUdQbQFKlVsedlJ2r
SQTWuoVW2XwnxXnwmoAnkV95B8af10EG5SaQOzI98bx7UhGuXgy2zXXivBP0zNnej/9ptiJ0vEPZ
LfubvEWFw9iQUFs6D+2P1T98O3c9Dbbk9/W2NYamRuag3mMgb7ToOd0OXvpYM0MQomtX8XDoXblV
43N6Jtt+HE8OM1BbaBf50uGbraPKO5ttNczKfr7shv2xux+boAi2kOzsU9wbdiiN9aqReJGThsUg
WjyL2QvT4SFxRZDCjjwP+II/9mrwc81GqMbiviSgFm7RzdDfNaMMMohEmORtdWap+HnvQtfCdTx6
ZtnXTBxKt3qceh9H7U3UMrB7xcP7Icnalrj0DFLuMK3kDhTCtny5yTDVELyAtF3VMhj91EcF+UFz
Q87p3YcVwtXgm0GmKZZ9gXZX72dRbncd9e/kPBxhsQEujWdE+1+zvPnn+jDeDcbR3eX3N+aacLaS
LUHFYVZ7n9xqCm2AdV2nfVnFdooH0yuLxlzVWDyZ+zLJRI4toskDx91DaS5Yyx/j2oZx9wnUQre5
hRqUU9K6ccHRT7I+MZAr28Mhn06iHyH3jaypNJwdjsYvVBhMa2djvLUFOQPl/Ms5jMc0Dab7HFex
cD0kYRZkrw76O19fJI2nMOVkL0u8Gi6e75zX7aFgd5k/7ro8mIATu96+ZjNUITH+0jdZlaN9CDt4
9euWmlhsdbuhmsVZkbYet0Q456YO1tA90JM8rmMw7rZ9d4SSkGGCdMuheDrdWo/GjLFzOliQyyO7
ERxxS2HSCNVYrwp9yadV1us6oD6/4V+Idz8VL9lSPFNrehwtHjbcNcU+up4uv79xR76sCA6rzTs3
VRJ23q+l+tZVT6xKwyV7HdwvnZwDiH3sklHsKlnvYOun0v3sxn9ckLu46e/ZVDyo+xJlY/BpXOXC
8tm5RLUGbYd7p852RZHflX57mDxxx9vq+3Xz0+xBqmJgy2S7NPZon6fyaWkfWrCANfP0EE84bxpT
ZYLGxlU8TTeDiS23KDt7GzIykG04Xf/4fyWf/srFEJQw/HfJmpmn/pzx4WwtjyzzAmgLHzKUqwLB
FHZgQZDeiVZfW/Ew4Yq6+CS0x+fO944WqPi2GC7BPlYIoK9/zb+Kfu99jbJVgKhIoGrLHc7/al81
zxBs2ZfVD+D2Toko9qP7vC7jvTN1wYR7Tb0WT72o+r2zTv/Iob2LBa7S9qkFsyXJnjr7O57wM7/7
Xtl76NQFJDmubgON2go8fAXO6sEC7twuntMsf1wbE2BFcwaqcoVLl7DEX8GRY/kPOW0iufYhbz7l
qHSbik9OmQelvxlODJ1dKFGIP+RePwywCzynDtmpNukJvY9MgV0oe5JbyaYpchTBe9vyGTp2JzLf
Cfo6jc5d3dtHl/0heEorl8cpj6auCrbiE9us05ZH87TsOuepg/iN1Yn9dcvQbJEqCCi26zGxnG79
TdYZT97lcZvtA4iJd9eb10yjiv+ZIZjAUWfJzt10mcbB5F66z1a2IbCGzC13reTTDCr3JkmPiB/y
MjY4r671y4H7ZrtNXatOwKJfPVDq7cFJEDaQrBqgLXV9UjTntgrU6bYcSUI3rR+kt0I+LHn0uqoO
iQC8uLdvUhsknCj7zzDxHJS6fvXgkRcxXFQro7aewnk2PSHqLuQqcscaFmvtFlE9oOjQf/ajHpmF
1A6Qp1oDdgBz30/TnVwXVxHy3wUhTg4KcQ+DwQ152pEQdDGf/R19Xc71h/TUHIvP/r40RNq6xVc8
v6lAUF9yDGvmn+xyV7FXyzbYlS4XQxTnt+fKTVsx1w9pHZRf/OOMKWMf++/J3frNO+SH7OEmwiDC
VVhPveKSk67oaXH4sRZdsOJ5rDWWBmj8WhU6rDMAzaZL81aW7ipUTDvLZAiiNd6hQnrcbR3i2uuy
x74/gzCGJw4IzI/eYgo+NeurInpGGudJwtvsEQqowZJth/+R9mXbceNKtr/Sq955miRIEOzVpx+Y
ZI5KTZZt2S9csi0D4DwP+Pq70/d0t4wyk3fpvpUlFUAAgQgAsWPv1PuepGtK40sTc+n1jesoHKBX
Rwtfj6wuyNghxFmJFbex9OHajuZpPSovpf1dbrJwHrOb2LGDTHkfrnulhZPdr23+5ssz4md1Y7n9
XdY8p+IQD0+++5BPn5vbcVzDZy4NQdvHqQXwODEwhGG+95zNkLbBamRdalvbt3xSTgGF9f6OAYMm
RQkWrjHokjXE0FLz2tadLRVTq+fDnahZ4DXjZpD2se6qleffhcOuXpSTtDwtqinu7zqIPnlxkPl8
489dMPVfSLtyoF7y2HppTikMswKeqjinn6Yy4PuLxx5QohOQI9nYgdyuiTIu9qTFZ4La/alqsvJM
z2znRPKBHtSjtUM/UbUznt6l22N7epUOd3mZitotzgbZmPRmdldWY2Gx9fKcLOaCQLiyOFszIPyo
/AoTayW8LDgIXa+ybSG6MThoGkoPAeleVql7FvymXpfDBt8oLCSsz215C/axrjKAWNjNUKK/7h8W
11TbvJNXVYaleHluniGmGlhB+RFZKQSyQxmKyA/V/fWOlraCtpG7PBUIlAjALAP5hgN+4a+zKBDA
NjmYUa73sfQCoVNAcy4mg1MEMHWHTg7tzkW9z0N6cLbNzjusnSX+PBSqV+ZACMhWAyDRZ7Mvo7G8
aT0gZfOdRe/XJJP+bKlUr8bpPKtGweKAEwV/ydNd2zy35eH6HP3ZUqmuUxl3YH72TTRN513fHIZ3
6VTbkKP8PUS6Xe0Kz7LK8zB+UFUTTOZ55isubmk6Lj9/E8RkUsyCuSaO1jESQ2LH3W8NLt/XJ2Sp
cS0AGynzcgMp03PlfM+y5xGeulkVLVqwSORFfv/01DLj2uJzefb3RRnEuzxCCAs7PPFE7mbdNS+Z
pLaLeV0bYzd17Z03tneJKCIzdnaD7DY5GfdNvZbVWjIebROnLusVAGaYq8I89czfitlbWYalEWiR
WJVuUwogs+5aMFi4z4o7Btm5tnIsFjSmtNMXRcox3lLmGe3K4WihT738RjChABHJh7uGD9kkg1SC
oucWIF/Hge7tMM8f/HTwka2n2dw8XTe3JYvQCwRImhAyglPsXJFNcyi2SNxuTMCVt3Rb7dqTsRKR
FsxaZ6fFFS4TNGP9nWAAgPIpQkr9TgkerQzjsuR/f3sCaud3w7ZUXjqxRPspYMs7QpsbGk8n8LPh
4VCBgpNCsNkiRpTK9rGZfSTA12hAFlZNJ681QZ5WJwSRhOBNKkE9kwh4DPI/8AOssVAu2LlOYpv0
KkvGAV0Ug3d223LjWcPKq+9S05efv/FlU0VNx0sQorq8ALcsssA2X7ljLS255mvsIk0ty4Enq8tP
qAowyXdmrS33xZH8abk1B2MlVs/AKZfwIPdOTW1/9Rv/NIJzLJVelKvkLGUVUQhItUV327QFCgeK
lb6XZkxzOsJzMhDNesW5tIHgY94mI8nuuhUvzZjmdDqppsmKL6cr7wSh6MBhexsP0dcb//PVi+qA
n442XprXPTY64HphhWywb1n3gJ5+KJv6kPjAF8lsZY4W9oSO+RkyR9CiRpgxIecAGflU3rrslmbb
ck3O1P7zSZTqyJ+RyNHOY4V6/659NqjaGbTZtPFnQh8svBaD+DdwskdrfsigFl4mt+CPQA7uxNVt
6T+2VhPU3AEbV+jP/p7En4s8CwAxDpr8y1C+ZM7KMXNhRXWG/d6FMveAnNldx7rAEWeUg+DitZLv
X5hlveDR5qaqWgPm4lVPTfehzb614L6f47tk5O+zSL3WcXTjqvMYLhJjEgeGs+ciB2/EipUsTc7l
5298j92DZxq6sdXZsrrIIW6QNlk0irUX0IWNqtc7Nn0qc5bCCKvybnKeM2PlgW2pXc2vmcrhikNH
HDxFzqT4ti1TR9w19cDnlUPxwlbVCxwVqMuGPDOKc9y5d4T0H+M8hn4SrcPShtg6GTBLa7mpJSPS
3NncJy1I7nHhKpCA9+OnzIhq0SLXsWun79c9z9I6a25NdU6HMwYCAVixCnpu2+eMr6zFQtM6Lk+2
SrpG7s14elbDs22CqYO7T0Xur9zRF1ZCB+Nxs2+TWHjlV9bdcEmgJfrYIQtA/GiKH+Pc2Lxrhqge
hYlLshgERo+Ob25nmx28cd62clw5fC1YrF6Ig+JGR2S+aT66FNzeDIKOm75QK0uw5Ii1UNxwWvCs
yAEkNYAzstoN2P2gmCWyk6y8x+vzs3RK1WtwXNtoR1IR77GNuhs7klG6Mz9cMvkdMvnp5+u9LBmT
Zqepj6t/PdfOY5a3oYIyIDKLIR3WqiQWmtcheLbZjHVsIdtXU7qPvfjUzMnuwp3yrq/XkXakNc1O
2ciCWQPksJv85IBrT+RrWPCFtALVkXbUntOquaB1pvijr75B3yNw0mMz5Kexu0mTbz69JYAPzji3
tNaHJPsMFdiH9w3tYnpvAkXTmFWqBhv0bfUDHyuIyWwTuRJEl1bl8vM3bTteCoX3cfIfKeBA+Y2S
G5AWXf/shW2nE1H3RWpUxHHKr7LEW6tr3qAidMUvLX21FoNw7HFnkWHTgdknFCM5lzTbDI5YsaWF
Pa1D70jT12DiI9aPRKnQakYvMDN6Wyv5UAyrWNulTrTIUyvlc78DDyRsRhp7MVc8aIHW94vmR0Vl
yCDrCFOyPuW5/TMlWb+RQsgtSIbdO8/oXwxJd21am1Fjw/9fX7IFf6/D9kbBKFG9ZT560mpBwyY/
8Jp+qirxnNXV54LWkeGu8ZQvrKGO4ouR+G8c3O0fhdmhdD4enUgY/Otsx2olrCzEdh3P5zNWctKz
4iu75ECmw2g8yOmDaFC6uLJ7FhAoVMfwWQnu8bZqzUffUk7kysbfA2HAt7QmddgWaZQB9TvULN0M
ZvbVq+LDIKCrU7b9HmTOPwE2bjaK+VM0cCC/SkGtfTfZ3jsnQHMchZe2ENxN3ccULDIupF/ymbwA
KxBlM92ktrESnpZWUvMhlu0bs5WY5NE0jEs9oqw4DfKafXXh71dm+o/OhPiOFpy6GvwvJutR8iO4
oXa+KRkMNEdcDK+b/h+Nhfg60KxUKMR2CseGNHv+cXaMqPCz29kCu2nj+UHXlE/X+1kYCLlsvTcO
V6bAQnm5SY4mRwaQtA27MTPxzlJHchndm9Zz7N2546ikbVl7O7YxiRIh33UbwhRp5iTZ6OLejMaz
rMB9kwSD3T7k9bsOs2heMyNGsgZCbNCiNsSwLVOyiyd7B1BudH3i/+hv0fxlQd5MTe32jEgPNbqT
8p9q8eRS4QYgPLxhKSgzr/exZERaXHKMUVakqVE5Kywa1HL+knryBbmDM3ZhGZhsDXnyxy2Hwdi/
D0bIaWxoWjnHJgOLhgtky9zsfeVt3zcOLTYlUpYJGMKco9vzrA/EZLnHJm3tc+nkPERUHENRJT+v
d+bjm//2mIWxaFt79KgBGb4CW3uso841nlUjbpJyuk0GPCY2Fkq2af3o0eH+en8Lc6fDsXAXa0Hc
x61jUsY7e8wObkMiIDpX7OyPMZT4OhwLb/CiaThoW5z4pnK/AxMSzG4c9PWTb96508rhasGadfLl
mivQ1fYuuHNS7zabL/zKxtZPGQSr16LHUheXn7/ZMI5XiNFrEwK9geR8kW2zuHfrjXkk2nwlQC04
Qx2l1ZMZUs4XnkPKyZNh0RujXjGqpUXWdnt52eqDl8HNmv5emUngQGxlLtdo85fmRtvoJli9x2r2
EC0ydq7jdldn/dEwZuQO7BVfstSFtsWpl1Qx+IvsY9zQ0KMqhEroV4NWRz9uVypxliZJ3+a26QxN
5ToQXFGg2ZC5w8XZR7EU21AK9s+V2L3UjbbB/Vq2Ji1BUEG6fD9mdG9yF5z6ycoNfKF5HYYl7Zb5
btaRYy39ZJ909hjGPJUn6G/n7+xCC9rKUwJ0maiLRzY7msd825XuCbzu0bs8kg7HYpybl3dG61iT
IpSQiOO4IbtVeL31BUPSwVjNIBuTGtI9lqI2wixWkTsN7SfVqfheFtz79r5uLsvzxl0USEc4/mWV
mc0CgJ7DeEr2nDzSYa3wamkg2p5OMj+Heid066oaZxCwFNtZHgBHerD9tUTagvPWAVp566kCZBEg
QBgaKyJ5fOKGvfOAuQbT7hOIyYygUmuyNEvj0XZ4a8sZqna9e2xzF8LVoiyDUhke4qvRBSX84u76
yiwNStvmfRKbMQPV+zHt5n0xzBtZ88dWUMACWlw6qHgY7eTD9b6WNqO21/lYuwncCDlCk3A3dg2I
seIncFdvrze/EDB0CFczWnkywdCOIjPo05QNaYDMcPfpeusLx7e/YbdguaUxIOLZClG1KVv3BKbU
cT95Fgvz2Rahasy1ELIwUzq5ck5MJxXMAG2PwXZcot61zx579i4sHfF12BZk3WgWDyWi91gffDuL
XMP/QW2+kjhd+nptt7tzxm1bGe4xM2k0t+a2aEnklX10fSWWmte2Osr7zBEvAggZ0KseUVyTsuYx
59b7rFTHcUGxukjJiMmxbLWthjyswRxHsPWuf/3ChtP5laEHBCbUDidaC0JpPulQ1MxL7LoU6Kop
SktxaCdcPq53tuBFdK5lb85kU9Y5jLaubtJRHnIQ7PX2uE9j8vS+LrRNLYQ7VvkMtorJrL+bY/Y4
TmbQTOQzDinP17v489ZjOoqLC5EzYoKjR5WopA+EiMtXm1c/ClaOm4qAxA9vumuAgj9bF9MBXQTF
GAM0zawjZeqG1j1qprt9LVbIm//so5iO6SrIRCdIREK/ozHCVgF0oX5en6Q/P0ITpsO6bJS8MVaB
fGZMrKiOvS/eBJggSwLGROTY2TZBPbKKh42bneae723a3+dJDh6qNc7LP1/WcLD6PcqPmRj8GRwr
x3QqAgk5Klnf5/WLAv/DVMLGkyIAp8OKaS8wLjJfcwPc7lwFtgDryLv2dka+KUWGO1f7rgSeCpR8
dT/jvXovrTUNwiUz1M71RM6VKi/cqgPu76Z57oHqn4B1Vs4XXq4VR//ZPTBfi/tTRfLezXBD5G68
kc4QuDHEAeLXGPImCWmjir7r4M10TmZc3aGeRMDd2tXmpzr3goIDuu2/C6sHa9TcQoXnRZyMbPPI
ZCoiyT07gFhct7FdtUZV/mfnxnRMGNY/6WJhgdZzIKEYjKhJs/tCppuuqTbXN9XCaugYhRoAhbiI
wW8nTGfekmwud8wpraig+bCtAfdF6Z2c9qXL5dq1d8HKdORCnqaFWRUwgLnugsH/2AHtNgzofHxs
MH/Xx7XUyWVK35zHB1aTeZhhykUrQld+bM1nr5Wn2DuqzlzZoEtzp3kDz5+NBihTUBGrIvSSfFPI
L+XYBDHOHEW1gQbGymAWPPbfwAyeIknJLg9SbkWDuZhnxJ+GBIKPa/rSS11oW5/60OQeOe4vflLs
xiwBu2sWVf28MlULUUEHNbChyDxVj84xdgfzU0fc5mhJd02eYKl17Yjv+7nCuRsRuoLRghRQwGuh
yPW6JS34fJ2n2cut+ELQiJMq/SUnTuqgr5ISyCYkbliNcCNH1Ey3+TRtHbMs3gMDIUyHZsa+mWUT
OHuOJcqhH8H5Ds2YFKWiTgmQRjqo6WSmXnroPbF2zlmYRR2lCbrTgeS5jy1jdacRdbVxshbKFqxL
B2g2dsIsf8KBFuWHR6sq9yNTeyC/t9eX6M8IAUyWttvt1mrBfobbhOOzatNBVwCiNi55skuAvIy2
8jZ5k7H71LNoaFTc35DRMsJE8K8SiY+VS8EvIZ+/P+UyHamZ931txz6uZ4g6zabEfG5Q5+eFvE6h
JIRn17t+mB6sfnA3tj0Nm8Ypx8Bzpfnt+jQshAudBRq463hoY1gqdRIUT7+6Un2yJwEM7PvSN2Cp
+d2rtnaZWt4ECaNRWtu8qO4sp1mJ1kvWZ//etJnYQ+r1vnv0LKcPnDFtIjauckkvta55iFIVfsw5
LuadiRJo20hYhGLPdz0kMp20jbZta1gC7qfJRhZNaX9CfiKHtjiK8961sjp8U8oaEGaOK5WblXfu
mEWAgb0kFbDA+fveFpiO2hx9SkaXYBD9iCgwOK0NCiq1RjS84AB0wGblF5bPEnAW8kHckib9AkLB
TeYn0fX5WWpe2/9p0+NhJMMtEITDh0pWgWv3BzVmu+vNLxwmdCDYMDrSpqPjPTpF6NCnYtgNgP65
5r5YRXkvjeBiuG/OKy1IsVQrYKCjTD+VifWxFNXe7c2VESy4Bh0EZlBniJ0LG3M2mzxIAbQA9rfc
9CyOSv4ueUjCdCpmpvyp8eMSt9i02hsCcFTXfJ8mENMxYHHmG6maOuRK0vaknHxHu+KRpvl7IDX4
dO0w380kc90Gr+hp0u1Lb9gKYX5gs7e/bkAL7kdHf7l1G8t6QPOdiSRM3QxmmIPHacU7LNiODv7i
tje4Vd/QYw8yEEvNQWv0D7KdVg5AS81fdsUb05RWp1imfNA7lwQ3NPtYZl4Icvb3maZOtCaN1HPs
rokfL2GZfTFanN7sXWytiWAsmL7Of9yaIlNkgOWYdb33SyscTHY/pi+AFa6s7tIEaXu3wkXAsiqQ
Ew9j8Zi0Ftibp8c2Wzs8LRmPFnQLgnpmkkic/hM3L8E+n5dDSOPMXcM9LX2/FnpjBS2yqQft7qWm
qcTjForXt8a0FryWvl+LvbPrtlYHictji5iSlfUdt82VQ8PSl2vbFnxlPPeZ7Rwnnx6xbUMux1A2
+fs2lg7Sqn0ojvfALhzrdvpotyAIEDJugtJM1jIuCwPQQVqpgt6BoSwMAIRkHvF3jbIhprIGKlm4
oeoArd5nRtVVEl4zk/vWSDZQKd6koOh2UJLnVWxLpPV43cUtjUQLwcXAjMSrCsiqdaYMCON4tK7v
y4yt3VAX9rHOsFY4dTYIlFoezRx8okS0oaWGI2f+sfDX6DMW7no6u9qgSuYqHjtHljJUSKqkivIK
ugumW4FXySBpOKjUCsahbJ6SXK3xLiwNTdvhzIP28TCZ4AXvupsL9jgf2eM0o0uLbd+3PNoeb2fD
oCh5phCgsXc9uzda1MvjWvK+1rUt3rlpTWKZACbTEEc82z5BBVbck9K6YdyXaynDBRvTYR9WbdcF
7r8XXVF2MAXdDln8w0Nh3/VRLBzzflUbvQl040QGQOAydqybKv3sDzL54s6O+WXOY0AoY2vISFCw
mn2+3t3CaHRQHyis3MEbsCSMpXuB9Ig7lFGS/XhX6zqiz2ovlQuTj8PYIKI8aVDkPu8syBq8r/mL
x3kzV0UuskINNTyLircJBex7tjYOW6vAXZgbHcmXiaw3OiQ5jzwTQSv3btUFtrfy7QvbTUfyzQnp
nBHY22OpyrOTp9u8b25ItivstZC94Hd1MF+d5hzlqEBMVM787CS+CHq7OTUOU3de2ziQlLDxnJOY
+cv11VhKFejwvqwCH7woGnZ0uLVl6jgY43OR1oELQTGKMrmmfrHm6amfs5Uzz0JQJ5rLamlM/TKG
p8zN8ptsyMl0yfuiro7uc8DSb7fIPIO+vR+2PkddgdsTJ2QKiqnX52vJvDR/Be9EQXMD65VjGgFn
tEHeI4Lezoo7XJoc7VjCwPBbkWS6HEmaqdjFBWnUfiqMNa7fhc/XMXyyr3NeVYA0IDF504DXza5F
ZKbvTBDqGL5kEABOY8bx4jltCPU2fWtvOU2j65O/sP102JvFOprGMyVHHzp+gS3TrYjnH43tALik
3hfudG4y4RngS/RjcmRxu0ks++TgYOhM7crj7MIC68RkdVVPzjBBZwNcuW0oeXshL5TvqhXCk4sW
q102x0YCRD1ee/xbgbfMekhuk3Et/7JkPZrxtxATrWcCRJRnAEASu4CZCtNgGza/S2EZA9DsP+7x
FMPpJfaAwTQAHdmLFY+QvVvLhyxMv455G+IurRMDkRP62RtVFEcY0crKLnhunXYMdLSctrzFG67R
/mxM68mpy00i0w/YD5/k0BYBimBW3g2XhqFdrNOc9dMMtP9RxDRyebYXqzDcpYCgw95w6Z0UKCb9
o9291KmN6udjzVmYzmBjgoZzNr341Y0zdishdcGmftHqvTkOyN6HVCPFRaxOkh/dMDw1UAMKxKpY
39Lb+i9MwJsORggPWo5X+kcjj3dlf5O6Le7AIjD8OmiQejcqaAzQfYKMNWS0Vvz40qi0IAe4PyBX
PKZAshCgDAZ6phbOI15Tv9MCtJ0OlExmCTXZx4zPHwwUq98AO01XCj8X/OyvqXwzZTZNayYyQo9x
ixO4MRniBG2JDtt++oGTrrkyhqVutM1uDFafZxWOamo0+qBwxs8Jz+7ZjAtt6azRSSx0oiPfqKk8
j3XA6vppf5z7MbTj9Jj03/34nQljHf3m2g4AzBLDmAjQgUdCdv30nGUHe/h+Pewt7HYd8Wb7nnTa
MYVCey730iRRa5bP15teuLjoaLe2aLj0VUmPxB1PsYTe3sz95xQMikHcsHPO+fs2hM5axoyCFRXB
yaCk/SFpnds5Bf8gkeGvcfz79+k/+GuJS//My6L9r//Ev7+X1dxIDobW3//5X3fVa/Gha15fu/NL
9Z+X//V//lT7y7P8DjBi+bPT/+q3/wnt/6v/8KV7+e0fUdHJbn7oX5v58bXts+5XB/jSy1/+v/7y
315/tfI0V6///Ot72RcgxXp85bIs/vrXrw4//vnX5Sz172+b/9fvbl9y/G/BayH/9uevL233z7/I
P5jj+OD3Yh6jvk0vd9/x9fIb8x8eJGnwG883fddxfwG6irLpxD//sux/OKZv4XeWQ6lJL48mLcSJ
8Cv6D5u41kUJmjLT8lyke//7u35boP9dsH8r+vy+lEXXouHfTQ8kwwTAJtfFw7xLHGL9ysy+cTYz
a1AL4raBcxYHPEwCuhhap2Kb74aN8TBs+gQkbsnePq3x+mtccX/vWPPRJEeArrouaEKzAeGgtc83
35OL6sUcZhHfshXLX+3vsr3fDLSsOVBmtA3Mh+KgQhKqvbHpt8NPvOiHPHT/7074bSP8Nq+/e4u/
D+8Smt50Z5YjjXsU+8lPzU0F2cm9/cqPElz/XXVKAjNAFvv/d4QXH/ymyxoVxaogbZAcmgMYqYJ2
B+BRBAnUOQvsQEQ87NeuYb+qof83ZX4ZJrMAxfIhPGjidUg/P4geNwI8IAZOUxCwpDjMcU0jIElt
5BDJi30v2dGyibcdnSH7itLcNJzn0R6h9m344ydRycyPEkX7n+l4eefwCuMWJ3TS7my7kklQzz0p
UMfMKr4pJ2h/BG7ezp+k8J2PVgUs0ihAQzeRossCC3/V3LKp6J1gNkZPbiwJVDQ0nNkHo3XGu8o1
+Z1DuQn59JFD1KbKWG2fAMkBLUgvIfyxz/u8fUxHB2j5qe29OfDTujGDuXXng0WQtQ3aniTFRiAr
eh4cgLgRdLr+e4ePnk5JocRt4mc8bOyS7WQ6lrtOqDJMgJevwryUoxuULm7zQVmAwTamZnLo+tiJ
PLCXPyVFL49JQWQbQIlkBve6mHY1kB2gFHVJ627dxKzCdkzse8hM9hOID2O2o301f55Kqk6OD+EY
vK2bIeUdIuFonRR48Q8SIJtX3E7GrYCAUJQ1XfqU08z6oMyLVi8olJFbVF0j5aaZhuzYS1bjC6zh
Q9mPw84cOv9sGm5/qDJj2EMLzP1pCdP6Ws/+dFaZnZ6rMXZDCxqS22pGjmwygHpJJtVvagt3XlQh
FKgw9krvMCqnup+8Nn80u7Q5q2SY7uIs9T7OLLdOJs29wyQnFqmBOZsSbI8oR8R9nOOF9xjngzjg
iiVeLAdS2ZVvljsvy5xPpcwLGLcHUet0npMHBwQ7ceBW5fjSGnOSnJPSmQG5x9HaivrCpZ8dt3J/
ksRRRTCwnpPQVUlW7zA9ThlVgIjPQZIPZX2jjHZ+bvNySoIeTvTRTDznEYNN+i3QKfU3azRqazNw
s/nW4xkQgqbZnDr4W5Xmu2oYeLEB8QzLolrV4h6vlAnb4MQNro2WgBwjMo0ke6WNy9LAnnNFQjv1
oS7uizHlGyjr1faGGI7lbQFK8L6SOMmeuNmJHWSMrcNgFnZ2UsKpyd08OQpmM7ZFFdKa5fxYoRRj
2KN4qX4wy7J9ymsvfVC224K5OjZRW+ZbvbPrcsPYDopVOJUJbw5NL8MRZ3KKdFewPv6J+UZWjwA/
cihlkp8gul57X9LKJumr6JFi3FZm7U0fSwhWOiBM5k4VdDZEdvH4UKI4HiXP/sGSNp7SrNlrv9Qs
oQfAveYINcXDzqk8UmxNY3KehmEEq4AU3SA3EIamKoi7ITm0Zt/7AR8gZmhOZh/RDkR6mwHx9tRV
Xf1cmH198mfq7FOwkCYhFajk3lDSwWNQVfvH0Z9ahmu+YN961GwC3udRJ1DUnDJoM6elB6WfTnmf
E2kWnxxnFJ9y2vS4VXchVE6qoKLdZ4IXj01nmdk9aKHyF7fIzRSCeLWM5nqUNxOUI29H36qsLS95
GdYCrNHVKOtPnaWQkEjKsvlW5BKJqGKcm9sMVHjbhsZe4I6zuCE1B8F75VZZUJjG8GpavXFLJ+J9
GoZUHEGekb2gqk7cOCxLNkOtpk3egtCmHoU6GhCTjOjgoWaFxUWIWpD05HVAvI1tlu5pQy+ouiFn
YVvnAKA5uYfLkDOeoBzi7TlYck9OBgB7woWz74wy3Wbcag5Vl7EtQynrufKa5tZQLuoQU4/cjL5X
Hka76TZjUyDdWwg/AqMv3C+a6mHFWdbc5gNItFUneAaWYlXeEBXLLepX5zODftBe9lUZuu1IX43c
R4VgUzbfnabjh8lm9g778/KxFQRfOn/61PSm2lhODFFFwLSBbXTMYtw2fjEdTYrtzTcudXNg++yY
thsWl/Otg9qCs+tVKLEi6IkC3ruvK7P6nPSGEbFujKPJ9NKndCbpbVY5RjhwVUQ90kbgPiurjTSG
NkQdHhTxQPBzGC1HhjBvzgPCneSQWZIFc9Ml594e8l1fgB/TnfokrGPm7C3TRZk2k9nOcjOys1AW
tfNrKqLBdkBlBhqqcCi9IjRn5kQGxBA/jPM4HosO+hl53cTfMr8SQaqK1znB3CVOL1C85/uQAgO3
tA+k303T5u5uLtok9GLcn4HLoTdgjEBEqCjL9sYsmrCoufXIUE3xKnH/BgYgt8LU7eL7nHf55yRx
6dn2DP+bSoHfHhyr+m6nwG7JniHSZpO7zcys2sKZoZB5tmdQ9/c0Kmxrehl8P9vmY6pCm3bk4DTm
dNMldfpVSWG9dC6JrcCZpftSukO3heypG/VmbEZ57IkbVvX9Uz5wwGzjvAgHsBhu2m6igWzG/AcI
4Oi3SVT1ibdZuZvsKo46nFofiEXFuZwT77WkBNGqBXnDw0yzcTsxXGUsPlQbYsvh2WVZHkklzNCv
mbcVZORnr7e801gO9Q2yXUPAbau7qVUqq5DPPaI790SNYxOu9HeFNIqgHPrpLgGtxY2wfYqiNnxz
mCCq1IGwPT8UjMfexmoMsWv7Cx1markpNpyHoWXugP+s+9HkH2qjl81BSRA7BwYINAQe7ZKYn2hs
T7esm1ATAGIUn0GQLS1UfChYY8d3belKO3AHNuLFImvnejuKtvkGre58CiyW2m4EcLkxRxQe9rMJ
6ROyZcgQthvhDkMSVqWrzE9+aQNtULrWAL0f1sIuW2/KzSAvK4tEOXNrEeISLuGu+6xMp0gy1vAt
ZI7Tb8YEKtsg5hb9OOa1DTi0wUfqfM8p3mY31jhN882QpL0NhCTHhRLZznz4bjM+kw8+YdmpJ9g/
BAenKlJta94ZnQv157KT0xH8d3Xkg1/n3qD2yCPSjfmBUTF8Bx0gsiyUjmefEHWDuslpN6MM7IZ1
ePCvjKE7SqdB+WQ6vbqVLe8JVKievCmxNzw2VKSo3QXE4PWtbaAuzTRNAo6aMd6l/4e5L9mOHTe2
/RX/AL3YgAA5Bdhko5QypaPuTLgkHR32fc+vf5uqqlspKi267p28gZddy7YiAQKBaPbe0WfdL93s
mhe1DhsICuYjdVkzVBDt6opTPhnEgSJZtxmJEtu6SSKL+N7khEWH17VWTMusldKpoR7Hu0YPRVPH
o6XKZef2ZKB7FZx2p6zHbl/1gefUUlPbQ575bpxFJUJjzNk8Ggl4H0ELIb5KCxQRZdm4Ub0AxyoM
2ENBoMVNi7z5hcer3rfSpEJfp0vLQ4yBMDYBVsJuCuKLsCIUUn5JCUHEQdaFjCjtj8bQP8rh/2Nm
/imb/zbT//8wh58R4P85h3fef71XL837r3/dNfi3+l/573997EP2Xodo5/1RJphrAfPf+SO5R77x
b1nTqWrOY1Qo0qC/knvkAv8mqsYMVSNQH1INFOv/yu3lf8smkiUTeb2mauo8PO3P3F75t4wKgY6j
STByVwOq+Z/k9upHw+fv7MyQTfwJhSl4MJkJws4SB+Mlmm4OuRSemN5eGbrW8WzIok0QYWqQfBdD
lVivEalDQvMqN2SepTe99FhquRuEWcmzshNx9AQi/IuSs9ZK4TDTdLpDMmhrkXlqgyvVf1HMQmCG
HjfoKJrQzqZXxhIxBumdklO7bAtHLn+3yTHx9qp8QzHBqDJD3vu/BiKJPHvTkp8zvsgbJ14CYC2R
1EqR5Wij5OSYqUqAQ6k1ujVkSCgHECQa3lOkTyb+FXR2EL60E3KVCOG5eQjiX7rCBOaPIPiR7rQm
EmB83k1KeVCgD9f7WGJlvJhedgMV1W3Wd5ZZ0Zuswc9PshzF9oggQPN4Hw3voYTL2pCDaoy/NZ0B
+a39jD3/NacbXdlA2pcn46lTDqZyz6pcBIZN6kRII2hr0X0V3kCUjo/KUfWudA8izQ3K3P2dkdz0
2TZE2qGPdwU5Fp3Cp97YGUwRGoZN0tJz56mZeuVdeTXCtVxXOS1kW/EMYZoRXubIAo7eNuNjrb3X
GJzcZSYkrufsuBQRla1Ijp0c43xGMhx0KEQjZgbtKHJlDNQjSuIUasb9llkYimWx/hZcJYtOj/VA
7huM3RN5G7qse8CgW+cjaPfK507vcRYwukdl5a6L8ge9efNoy00T4yGq+K5Wo83g0RS5i/RaoMLI
m/Q1J8pTOQWngXnS7LauY0lvuNnHN17d7k2j+23ogY0MqGq3SP+CqDxq4SPzuvdBy0VZepvC6/d6
VzwxT0V5IRE13u8Gz5Je8CzPHQySEARMDrOoBfWINfQZeC9PZPSQcVFAGhKrlAqkyC8Ffh9LPBFB
LDtAbaAA41DPu40BPdkOr3dBe9HqB726VuVENEm1M9PbsMT4Ar3kSrTxKhTg2ww1A8lSg9ciQS7Q
y2oM70uf9IzZY6cdknatzfcZy/TH5SWAjkFszqQ6XXbqkfb6egmRtZOfPcqscQxMmtJUMIjouPcb
hKv+MfGTlSLS547JV6OLKhmJs6CRVS086X7Go24PEBW4kivNpoXu2Fcri+JYEWEAHrLv8OQ1o9MZ
oKuQMbWlO58Mog7Qf5qA1co6zvpXQyncgP6g2U8PXLpxVHAUX6PR3+LS/m/WbsgGyq1k9t2L/qqp
D2pXxUp4auvXrrlTEFlH7Hj2pvxZf/2mLvjn0s+MLDpHuqHWI9iH4QlLNAIx2v21tvesXuPST/Vp
sjM7z3j7x5v+H6uRn7svX41qnyuDVPKBiIzxVWnqmtENMQ4jJp2yHytrm//M8rlhuqoSPF1o0y+n
jlZT1faThgKMjlFck1XzLhazMj1zcc19Ia3WHy8epHOLi+M6xmMy1R0sGpHior87MvPU5JLAlbcY
Zk+1qW5XIWaR9KOtYhigQZOdqVZOKJs8TQ3bTCCImVUlYlPqrOzGbPu73Vge8mostaaaolPjtLbi
6A71hbZH/ezOdKlTt7w4GCtw2o9y63c2FyVgCTNZWQf448l7B17dfOpvEyd2057rB4rcQaDY7US5
WC2uz73C7+wuOuI6ZBVMabY7OECzu8iJHUV4vMHAlO939ZJ/Ov/gaMuc17ghTpsyGZPkT7H6ozLx
/u7M4vZ7Ex8t9u8WMzvmszp6zXJioBQWnUo752AfP7PXVJCtjq8WnXCSRSbEP9Nc+OOGnq1rKWGZ
RHph0GaITkE/zHB0UdSxMOJ5fNEmmE4jnOHKKmdH880q9YW3i+KejrkJi+Ck44G1/R1GSole5ZpA
AcRaOyKXXrPzBS78XlkxWS2UD3P+JnOaTe/MA3X+mQj/131ceLqelJNaQsLnBPIzBpL+iijyfT1Z
27zPXbO/zCCuhsC5ouCfPx+RzjdK2VPl6BShlin0u2ybbvITRjqHYhCqg4z2SXnoTvH62KzLF+B/
LH/gRs4OJ2l0mbIOllVXcbKj8kMHEX8v3UqCcNmRVZQxLOnZs78/LRfWq8ooC4Jgo6oIRhaHxW96
OpgSDU9pggPSPzHtHQO2eKiC7NcW7vfGLnkxVUa7lKInqhhkqQ1SmMSsiFxEp170vxUn9rk88MhK
RSvx6Vobbdny38ZNtaZKtxCo+PisnwwvDqkWJsYIEYwIgrnjsaeoICMi5MPwHvsT1K000QXgXYVe
DrUSRSRDdFCGetNKp7FeU4ta/S2LkyyPBEoyITbBf8AW1DxDxxLzgdFVEwavj5WQX9ec0KXn9NP6
F89pFNAOhCqsv7Y9lwycsR0QOqJ22D22wfZ0O3fQmkXxA+WJx1XzF+IHVUaaKpsMCc8XlmqGEpeK
vnf4YT5MrDq2kYLx/GqwQcoxEEpYawSUxbDdPz+5qaMvyagiq8t544UKgIqWjgiNikT00uigtisk
OebSDE5Kfya5yYPSQwtF28rTUwZdRLMaxJQUgDiXr4QgD40fNV9zmujt+3vwgUb85KLRlzcVita8
qujo+S9e1VEzqmokKj2iFMRVKMpATdaaTGTVQcbEpNHH0dAgIyajjFy8IvWExCky6ZCKghSbPC+3
kzRaSqNswjGyppg4eTjsQx/85krSXT+R1mKe2Q98+cWqLM9OEVKoS5xJ4Y26jyyeHhurt/1NYuV/
Ppzyfs3Tzy/9d6YWoQ5Nqgq9LEKP/ZTeyNqhjxPOcGLypuM0M3iB0RTff4+vfmn+HmerW3wPCElD
YnRe3dA+oSE9zyiys/ylDNItQ3UxomjfJZHrqd5O6+NXdWqETBQMYifbnhkPK7/mywZQIuNsgPGL
oijApov4klUT3KTJtKMX/zbM+BSq0s84UxKrjX5nw69e+lUj4jXbJOGV5mbm76HTN5B+5ia0pE0a
KrxFYZgrAVnz31/u8eKXLT4NMzBbQB407Qh06oml1a40xn0/dddMy3k5z6kybkbD2GqJcqJGtRnQ
+IrXB/h9CcApUVDzIiqKbaoJfMvnR3r0iJGnkM49Kug7t2+YsHerkwoDUdD+rychGaB6Q/eeeT0P
J3nfpL4dSuETmvT/+OAA5kOoKSMpUoiuLy9ykaPeq8VNfww64hB/QMUqkIXcvdZdKmIa8S6VfB7o
0VURYOQ76Cptq19FrcabYRJBvKa/u0D9wOstftAijPYKWVLpUPRH4vob/bE8hfvE6jYdKMaitkYL
QyFyJ3HVW6MS3x/bL/HLwvIicqqCIIo8r+yPhv7UDjqa4SjSDafvjXx9PD9bWVJ0+kQmQ6z+tb5Y
hLYk0sbS3NHyUgGRFAstwGolSFpgXL/s6vItUWQjQjMeVuVduBnfcZwEsi5hPgS7NU/79Wx/OlFz
Dfk8R8m0th1AJ+iP/TBBU+bVSFe2cL6jn9zrYgcXlwfCCJ1ZsLo/tvmx8HxU6iJO4xslWJsj9NWr
Liwtgg5ZQbuLadi12kZPK3cTBHqlxKGXY6G/HuwLIRJRrqGlLq6PodaOhpQBocGF9+wbBd14EuEG
JIBNkMTOa8kq+6eW/TMq1J+n4szSwhsa1GeNnCXz5de5GaHso/+ay5ArR/7rc4ATcWZm8TgBXBN4
MbK641xumKzmiBlk860OrFgknDyNT4pot8j0Xtdy8q9h4/wFz0wvvEnWTcmUdlghcdFRtAjxdxH5
TYqQq3biGMdQQMx9Qtjo5eGOdS/BZEM+DDPNVx6ei5fi7HcsfEuAuUJ1O3/TeKgA+Hgh/WCt7PJ8
r75cC4YeoK5RVcW5/HzvaEDjMAs+HIv0VjjeNsYV136rHP3sVUTfB93sO2uLq9HVYzoSmvbHjqpc
0RqbMeYGA54IUHWLquWR4XFvCIUR5Rs9iJxWDx2NgUamexYbCswCf8aQHzROUpsMd4mGLzF5ePle
yXifoF0hg2IWj/J+MvOHtEXmP9S2hNK43ALpllOc2RQdBcC6wmn11HyJFT9Ozd9bubiBY/PXGwR0
m9X8aN1m0/DeKm7VzdrB+ECxfreRiztYMsA9Ij2ffUxvCOaEpzlfBt/cF5UY92uZzMVH7uyULO4i
CGNNkMu4EGmD5nRLfzRxIgAj/7+exsXFqwAyzScZr0CyDTcG4YEDwVcMKo64QvDGrdVwLrvqs3Ut
Lljf6QBjxDiPZstVUd7Wp/znsAfuHo0gAIDEcABOBkCv5//brVtKeSVAsJael82fLwG5ejNtOo5q
1ch1Edl4y1dilMsP+d/rnJu3568rgSK9nxr4fsm22bYHxGhCdxW7OWRi7R1aO5pLhbWk0yeA6WCr
Awjhzzoc3r4Q2xlb/4W9lWtnLDyYAYYRJe2Hs1YcQHU3dDujrqPNejFuPg7f3Lql/F3kd70Rejgu
kJx56CigrCNHms2lAkDTvng0JMBps9r5/rSsXD5j4VfSUu9zA9nyUYqVQ9VSC5gojjHD31u5HGKe
nZGFS5k1TenwcUbw1XaKZar2sDHteDslOJYNfPRBsgx7xer8db7b0oVn8YKMNFmBLS1/p9epnYLf
eSCcPrVHgJQf2VFZ61fNf/A7gwsXo1GtqoccDx5qcXZyNAOLChCERLNJatRmRkcNbMUuXFNx1q7G
pYhGl8FKAKwcGdxHEnNW6iyMUG2LtumOcTBYaqECCqxxoHZSoMV0E+tFsfr77f1jXs5yuTMRQqem
wgjMfr75yJYBAJuU7pilmigDD9MPJ+j6ghOljsDpNI9SRAGivC2QPMZRfUxKdeuXGPoClKWR606J
JktPq800RUAlPAT5jRfI11SGOkSHJidAP1LxA7IzALDKuVUrhVXSTkRpCGhCrRxaYLkKFU2UKnam
uAJ881bHTFQfoZQBrdqgUp0IHnACbxUwaWSJBsdEB25mdjnIIk8JN7Ap3cB4OLzX6l3UvXrSVg9D
Vwq1vUJuPBNvbGdaQ0JtMhaiUgvRF4rrY1pYEFxVo//Q65T7QMXhHvGiTEU+BRtsoZtCrUMDMkAK
XQyJ5T56z0mtC4IJMfkoi4beeh1ADp0a8qyJXZTaeGO+t9QTAzBzKWnv2+a3kWuHsFZsif0s2kyE
8vhjSnWIZo08jn2PR0FkS3Hvag2EbIPbDpg5Wo/cjyEPVhl2ATYD7a5UgOWUVLa9HPwRDD1iyXPl
YbZvq/7E5Bohm9XGwL/HZiCwoxx8ZVFN2a2iYFppjLJ5GOOPR3aemgj56SlLqDtE1EpYxUOQNYYC
JP8Gg4J0avcYTj4Ahm76spgAuAP+H9gywLrR+LdkGmyGOkB8FaFZ81NK1Y2v9vbkFUgzi21Ln4PW
EGqq2VJ5Nw3yo593hyS+RckliDzkVK016iArsN6KIZ8E9Y2jhiolz1TpJvLJRh6D6yKUHa+XBYaW
8hp7avgGT5WNrJa8Th/Sqr6HjLbNzJgn3lvZn4ADd4gXQHe4tqeo5lSJb0q9wahow5F8+hTMFSoG
VYFWyG3FJ7Vxkwn/5/EnZqYDz1jYUtK7lfrW6gpnGv6b6IeRmG4pyZuUdSA6KqAX6LZZtiLr0YfP
YihdP6dSf5Mx4qDcJFJdE6kZg/6ciyKlwPSAXxQ++SnmyXgGVxi0sY3KzbveGuJbv1X2iV65EDbj
VUQCrg9giiahVSaSyzTf6YfqvaqyHaBLPJDuY+mWJmjIsQcKarWshHZdtyJhhSsHyhaKS5bSYuxt
6duQmN4mM9oI9JDnLJB23qA/APfJiXZTRZtkOg3KfWu8yRGIOUl8IKry5rctrxp9W2mK04WDqxgq
6JC71OyulEy6GhRgtuXsKQ0fwDM5JrLiNB3jZaKLgtYPAWvf1dHkhTSiLIgPkUZ2AvR+qilbiE2/
y1XmNqQ+APG7VQeTEzbAGtmYI9QGgDeopBB/y4aaYq8/GsEBSFWeBC+9/66Q9yB6NqG/bkjtNskh
fcA07nWlqxpwTqn6w+uAOCwRBIbVIyCJgBQA7tJJV14oSVaKo0YwOiFKtCc6vnbUNrU3pfbdPE9E
7jW3g+9bvcpsjSW8hoSsBCcbaS+ppGJY9+QM5NSgFVJkAG4npQVZQOR0KM53hlWNwNqioAxyQeGO
+iEKeqfXsxmkusdvD4JdVDPbiK+UoLCmzAf6CHPF9Vsj3+ZQQqxj5DBVDAJOV2+M6dqDF2C1B6SZ
DJjkL4keM+BDgryxTH06UHIDPGz60++cVn5vCnlboQFWssSRogMp90Cj0uFIjQeKIvdkpnbHeuBY
kJT2O0Ub3HRI7Rgn1zNiR+1PaXH0q/tGcrwBM4i0G7m8oib8a+b44a/BfBn86xAU/vin4gE9lT1k
yUsjEe7NqFn1KZwwzDTbB+TdlK+Y8kKN+8r7EVeIavocY8ZuQjnfhr7GkxLy0q1xC4oKN+pBgCuM
u/QAwDrgW7LooeXOEBPpmm7LYXsX49alaW5l2g/TfybeIZIwlm90sknmcZNZsUeEBy9d6ondxgAl
yS38FhD58hUBLyFpJJ7DYtgmguapMBTPydTINXPZYtKplH4wTPbDTJiN0kbA2SYigwQFGe+8SLWJ
lFwj298yNX7EmAHY6PDHqNOOTAC8Z2PYIe8h3QQCgJQAfZVrDxMp+VTdD6O0M7Ruy9r7sUbbYVT3
/miIKeg4BjIBPBZsVOMFQlNe/uANT5jyzKXprYcympRcJc0xGaEYA2XJgtoeBF61BEE33jpSP3hx
+VRXI9DaA2/K2lWi57j8aaY12m/NAy2vwG3FVVMQi4SctbfpILtT3zxgijeX4TbDGgxD8hP0OAFM
4jXpybOpa3ZrIHWPTvn4OLUNL5FOq6y9SxUIQwT6FVQo8KLH7qSCAtIGgpaA7MedExfDphjNLYYE
7mSj2SXaVscYT68sQAgBUp/5mCp9K5XGrotj3iVP/nTXAp9XlHAT4NZ38IJSFtoTdo/JybWEWhe4
ZAnoLCkTJro8VQl9rxGUH/kQBD5P5dLJp140vodJ0gdt2MUAgGVPgVfwkmzNeteTmwKvhqmCl3td
yIMAzB8OcMSHOmGWpMUQb9SFKVJN207dafCDTRZiPpq8i+UMW3ILiLIbKbmFA9Jj2Z2qHswIR7oG
Ac9rr9oY58uc0FbR3ZEqIstjTlpHw8NMm0CkQJNOP4ZK3pEM01rMAa5J3QQ6oJIdBFrIFhMQLQ3A
TwxWFaCs2ehtQk9uwpxbkJDCRyV9HONaaO3rNBlclhoL4/q2anyT5qivlPGDUSA3GnJ0uTBBoORF
XeB/RSxkvwdwlO2g9VzqA3oa/ApQz5CTylbY/ZDLdmy+xsqt2uK6SOhFgR03shQnCmXuYuSpv1eK
eyoNVu5fQbJDhAbbtioggPjdUCXFcztw0h2COhd+dpWS4B6C61xOw52kPg0D2UctsWsUVQqt2MSB
L1j9ipnNrtQFt1X7AMqe7YX5PWbWbNpQ2nrofLRssnNvOEaY4KF3ka1iGm+XvraP2lur4PYPo4iT
1PHN3pX7pylD36+ouYTzM6on0vj7lsWuB3p731WvPpo5hho5sfxGoC07k80GL4cMtIEvPxceik1X
edfDzOvDTEK4Ub3x3QIPYKLH0DmeeBK+FybiCbKJxjsd2rdJ2qLuc+uR+zKbXEQVbjO9y9KVHEyc
jewajRa77Cf8A0Qp2vzND1onAK2jVsedQvG/psH1EEwiZq95ycBNBC/Klx9TzeBNpW3kst734F0R
RF/ZWInUj7fhqGKEKLP6RLEx95PrWcYTcIIHNXUSA+1f9LwN+AY1y8TUFTZktW0vw0hpXOEi+DmN
gz1p3m6MGksdCwvcHdH3zQZ8KqRHG60ytpL2KqHdpQXE6UodbhIsUkSNSQe+AzzG1P8E41EwOIE0
q4Sm1aKObnTEWfn4bsgvinRnYEZhFBxGAhiQpuNgZiLHgArE82G7l0sNxR3E/2olvABMW+1YTgcf
DDv4uwHMEolAcRYkNs8frnuCChv1Dzpw11m/S7rXvnsIWh3x9J0XHIYo5o3xi2puLd95EL0cDEn4
pcmlcJ8qwKAyBVNEUcnN2QayfQeAlB3A+4Tc9y5pQMWIJXiYnhsyqKs6/E/wVmJDgu5+DF4qdp2X
ODOTHG5RscUjaPwOi0CoHWKett3E8eSYDYQGff8RxNiZZGf7LfhawMHWciGSIhZZgKqEl4KOYCCX
b6xA1XjlNfDh+KJDjrepsDCk5gl/11K0x3qCAFtNrnK/EwaWog6x2yUMaGUJ4S5czUhs0B5tQ79r
MUBF9h9pj4BO63ea+mNK3hLzRW5+ZD5gryR38vQdbsqWtRtQWbYTOKdx1ljQU4rSCocYHyQNQGRF
Og4hfGh1OQhhs3AlJb5UX0ALj4EXbyr41yIFB+AwrYqCdccaGPTcf2+zVDAw179PRS/VsnVCKAWY
ErMtluhfudbBFmllJKJBxj3sWJetqe4vKPF/dCbObSzKy+lQNwwkne7Y7lq72nY3pcCsKFCBXUiK
OsChaitbd7HYdW5xUZsJkiZtyQSLvRgsf6NZQJ2h6htcV7vwRtt+v4WXrelo/NIZTPQF0EubEDo9
GBV+rIEiIqK4mTFurdV3vMMA+rVyxQf06kvt4Mzc3Ds4q1eYMfX8pkRlLdgCxY/egL813cbNxFp9
Ur14OM4sLWp4pUoDb6hhCUQjS7XLg7dLQwHf2bvKJrjzD+Yh/oERPtQi6D9qQkYxOJ+siK7iFi/+
EiAQgFIBOALonc9rJmWZ1qaadUcpQgdE63i0NgXm8rb+bWKJeBtjjL0C9bE7Mh0JEhKaSW9E5m0k
n1kYrAfwP9B3KAj4CA1WDtDFCtSZ6UUdGB/TB6omx1W3kx9lsmkqu3zQnNgOnNppLcnVRWf7tQX+
rLpZrfVdKr3pDNAfcILAAFgOXwggEyBHdd0d6aGxwtvqON6nULJ1io38Vl6NlmY3P0Mruzd/fL/s
iw7OpBijCf8zn7LP37Q0PFMK4gEV6Smwiv6902U0ktaGDV8sslMFyBUZThR3dLG5RqXkWZB0/TEK
PPB0dCvC7JUWFCKqYPZsyDCyMLdZOFhymtz59Yq40sVeBtao6lSFd2XLSp9R1VML+g36pYAqEZE5
kQPFMAM3RnYaEe2Sn+gHP36/s3NNeOkhzmwuZwYnnul50byzEIdzmgQDupFVmUjXavb8vaVL3xAo
HAPHBywz8MA+f8MxGxrUBUg/Y18U/Uphd97w/r2JD/X85Wpw8QnVdA2sieUTBXHEpq0UrEZG7CwZ
GHrc5jdaDEmFETli/kupmZtXOjJ8cD9jFaM8rlLzum/IFrka2MDFjgKF1vWqw6bWGfMDVAuQD4zQ
isp5g2Z54wHliDHmZeZZVClRtsm5rhU2nep9iNKjrEBJjnUAvJoODa+6OZYzE0tXnigqTioFbpS8
BOodePC69FBqd/64l9rM8gjy2jrAF+iFNqLUAFkRGWJFmypUdyGywqSPrba9C4GlpdqAvGMEY1bj
cVbdmOPT99t4sZHAoPBD573UFWPxJmqdQiJAA/pjjtixzwJ3SO4VjWyjyeN1BDGebme24KrGt3U7
QBZFsgrIBYRj1qy5u0uH5vyXLFoazSTlM04SmA/ilGnvRErkACX+5iPw9CUZXKhmXyMsSAbpHtg7
B8P1rlhJMPSV8dz7k4j6H0krl54WxiA9q8sz7NhYPC2xbgYDfhCOcFKIQnnu0oeVnZ8f5C8HGIA+
nZg6IJZLFzCaQFfSoe2Pg3KFiq8odxEaqF63j651sd4O+xBz/WoP1gByNWWyjBzDLoXgQC8Dn6A0
UOUxtgGK9abZWRKVhIwipjQ9qN2LVm4Cf7KIyuAGUc0vvT2Ec+wgM7kc7UJTdpscVEalS+0pNd0R
nQofQ1ibDFJKgbyZfH9TUVDckPIiXbCiId3SOttGQD5lTb6PetNe2chLn8qQVUAigEVk6tITmHHS
KEmJhZGf8bVqNzgiAUd+8WMGw08voDL0+9Vw69JpPTc6/6izcAvqLDqGLo79EeIpWy2jdhjctrW2
DVAeiOSMS3JjTXXCNQBhDIz+yMAXVZAeRQrAKOlorezBJd9+/nMW11ipPBXI8Qk/B+QnoIKJYHtl
3+0x/e8quFYEuuMzpZavYQ3W7C4ubSB7Wd6iPnSsyh8pSLLFGB4oBrbk+Rr45aslDHQA6mXujVEM
tVu8KUU/SREw2oj14ObrvU9TiHE0bl1Q8f1efg27ZkMwg0svM/ynz182LKteZzqCShmFW/DJeMWs
Ccy/ttJ5pUJ+w3e/N/j1/H42uNjDKE/wvtUw6LWTqADRykm/+d7EvDmf7z5MAJv0kc8ReclpwGTY
qUpTmNBphD8vcdZB8wU6M2E8D7ldm/nxFddOYQ/fiBBgWwBvX0RXqu/FaqWY7QzV6O2wcdBZYG+D
pVxBJwKQMMLnQUE/NfTWhIKQ1lkLX79eT/wAKIKBTmkowOAu3LcuqYY3GQEWXJ7qGH065SdT1oK4
i0fybyPL3KCYWCgjzesAnoiOEgijOTcRyEnAC3LzfgIFTQHCObZNS9l+/z0vpCXz+gDAnjMf9Ut0
rmg+q3wdk0o1hjKLNt36eW2zUraUrtnUIVREWAWCssE1cBFXbF86r5oCcS5ZB90HL8nnC0L1kWIq
AJYN3j4/SFzf6JuZqEGAn4qf1/FTlw7vmb0lO81spYT4nY+0HapDRvs6FuCYmwFPfMwGVjLn++Vd
Ojkaw00h0B7XgZD/vLqqBJW9kJT2aOToBt2F0q5b4/hdOjfnJhapOsXQi07yYEIa9qZZXDepG2ao
eAxrhMz5ty6vPQGXBewNXAHtyyAPD3JuTWV0R6gsiPFlFlZUXCXhqYX+5sptuHQqzm3NbvXsQaSt
2ed5C1sqWB9eGVld//z9l7lQMZodyt/LWRy8rG8Mw+hhQj6NYmb4AgpykIADQcx8SzZrvOX5z33Z
PQMZMEhBKkHo+XlFTVJAX9AD+IS41VbbzKTB4L/AKX1lfMJZEkPXTUSBiGGWSBM5Rd8ZOqwf+LJU
zLUp05keTUA7G1TDhPZ73KIWLeDFVvbz0jk8N7z4ZBKDtBJEkuYkFGJ5Tb2tVCqabe2G7nhDOWD6
ECd6m0GK/wW69Atpd7HqxceMyyn5A8vqHQZ8SlQ1Al4o8ycVsiBi1JzImr/tiL1AyARnWuzQsA3B
vnNUJ3/WhhlHf73qWS89/wQvP3SdUMoGkejzVx8ThUAsAtUtwBMQG6Nuj744AEcTE+wEcY75W7jB
1kAT4iW01uKpj4/99dD9j/nlfGBSVFHPxrA/ZlCAgFzYTtvrPpduu5T3b9DvtCd7uEaz7xViYWuz
Si8+2wSnfU4GNWQli9CnmIyp9WbIHIoDI84hVi9Zf4C4VYVD41IYjumqPHTQk1s/E5dvwpn9+cCe
+ZAi86eggXDisd/F8aazuq32yDYzfQKVU/Wqs+e2KU/cfCU8uuxZzgwvrjobZAjnQa0SSklWtU1n
LJ3odtl+EJI7HP4LIu2lN+18pxdXb5LzpmlbGMx/a5oF1S9yQnRkYakQhxMdtZTbxqZOefdfyBZ8
RfHB35wtdnHCIU2oV5C/7Y/aDdBFVnUE0fGgPutuf+ULtEHqtd299KSeGaSzKzj7rCBaeYqXYLHo
maG96pp7803fYBgfGGvPs0Zs6lvrIeCFAvyndS5LfEXTT2zoYHamdqh2aCO7dqbdTPz2BFsb33rp
i4LPQRHxAjKIotfnRZoQZNPR60RBcas7rYuQ6GDa6ZVxZZ6gebRjVnKFzqo13v4vnDjed9mAEC41
QSP9bLeRERzWMexON2jeA5kkGBH0vTNQqx2fe0f7DawGQPmFuwrI/lrBAEgRYRJifBhmSxaLruPD
tnHRHTH7+yTpmA1mAIKXZRviqyLqiVXPkECWOXqMx7OjjgkE28ryL4UdOsGHVvFboPqxWD56dXUG
6gnCDlTLdr0LgAjzefusnHrA6xM7OQF+tPpyXjrR51bnnTk70XH//0i7rt3IcSX6RQIUqPSq0Mmh
2x6n8Yvg8djKmYpffw99L9bdbKF5dwa7bwO4usiqUrHCOV2iAtC0xyCssqrvy9cIlhw9R09sy2V+
TD0Ae6DP/5e6ciZWtUNIwKXL+le67TTbrgGClttvok+MGspeswuA7Jxgueyy3KU04VhZdgVHygKD
rs3lAC/vIcMkCyZOiLnuZGBZY7jisiTRZXLfn06nU2aiKn9QtGs6Pknd6+W/v1DtZBb7bS3cB6ac
w5QCyp21VOi19Qnk3SsJEwUOhhJYjaR4lX6mIp53kVLct8UK0yAZCsg07B9I/YHqI9rwXLwg1CnZ
3jogC/jHbmiEkpXndX/Q9GupMTDm+BhV1xpqpYLjY2bNJye6DqB2rJNqssL3hPIsxsjfNLDjw+Lx
bbeOH1EsR4rqzh+Z+wf9WtzWkTjuIxkAE6lPVYgLbgBCsAl34XW+BU+mC+guxxBY+aJLHwnjvopT
MoCNomK6xQ2QeX/pQJYtPcEBLiW9RxrxqyTdEKgSkIZZxcDatUCqGXfSmi2E6gJPWsxodIR+vNCx
nw2A/1On7akipRVB+44VBPtt9YOVXUYX4I9YaYyF9ZaFfhq7q295nGdJ4Ty0ZYVvgZEfNEybNNrB
pIqTlldG/Sij8FkY+kqSXzvkOoJDXb65b9Gcg4F/TVLk8UtVY21kTveqbEIfQ6E+AKWv7afUq4RI
QOqyz30L5WzTlKq6yyb0hYNXMD2GVxgVl11tFd/2K2UVuZk3Ptv31DFvphVwtrHXXDrqS3ULBOHH
/wPvX3QEnPE2fW6omGLu0fzvPdkvPKCJ76vn2kPR2W12mM77Of77aYqTG+fLMlPYWLEBvOyvFma/
LTyGkUJ3QExdTVeiWLAYRA08xzCSgjTny9yPvkEmcFATIvd4+lefQ4JxruBeYEVLWTGgZf6RwH7B
kQQrDLElK0MdvEevDTe/A5C6ft+79Va5wQQDSk3PlyUuJYxszwPNZ4K6LF/QBmyj3mqFTA/AECRu
S7HyGO2yKrsFvEXlhIqIF+wcjxMv7mOBnMkqNEoKJK/0oIapV7do3qvYu4DzYCiZVIUz0fZqnDB9
mCpgRRgxy4jH9lw3btxOdzMtNkox3GQ2cD7isXfUkYDcKIqfsnmn5eMdUJuvwry9jtHgGTFMr0vy
WsZ0XGKL2C2WjN2wsbWFkgnBQ5VLgxRak0qSB+gxAuK/HbxJeqyI5l6+HuYy/LfuWApnDz3A2udR
H+nBiIExGqSNAy4DPQx6V5nlW726rSLsGpSzoIy2JNZU0MyyYRI60LpPzTBqzSrA+787DBGGyjI8
eBPt1kjHbVRHbtreNLp+o6KWLwqii3INQETosilb9tnzpdMqGpKMHiiidoIFAbk0ZczcDiNqAMqv
PARUKBrtUdi/DUqZApNZ3etAUJ7beDXFqE3lBIOSoNeNldSTMtNvAvPu8o0w++RvxMRbw1IwG2Ke
jWyMnamWOmnpYVKjG8CMDPKnYQLhGAjqVvArilWBBSyF+GN5LBs6igiqRAGUm3f0UFfvXYIMMce4
D/ahtECU2S9Ft2NJnEVbXRyAPQSa2cZ9PjzLsyC4LYUaNLOxxCajeno2bVJXaYLpZ2gC/G78fAC1
W8ZK7RqPJBiCVjHsf/mmljwUgL4omsI/LYU3JlpNCaYyZnrQewzntz+sYJdUvy7LWGiBWKjSo0UH
vdi0EPfNi8BjAWDJtjvQ+NVoEmcM6Q9Q/QLAREGHNdhT7Sqh7ca0R1G+fW6IkGyAVkn+6oDwheEq
G0NgOvXdITQTNzBUL82VvRpjbB1l/C5pNpJlvV/W9twWT0VysVuvJYxi9R26EgDwn0YMqs9I56a3
gf77ngEkmZqifk09YELp1OpbwHCZXTVipXNnv3Tr9IYiwa8fip14ZvHcTE5FcTkj2HWCWJ8hqlEO
FKBXypQ7JdZzLh/dQh3oVAyXH/Yk6EEpAzHSj+yhdfBivrLdYVVuuwMSYUHQEOnEXdTcj81IzKE7
tAD0ja9Scq13Py8rJBLBGf4Y6HGWaBChwtwmbDLIGOKwY0vgxAuP5ZNz4+fF5HZuMGiMcxvumuuZ
ICkq18YDkJIwYI9SFlsQH3wRWMKib32bn8bVc+SpR2OZKVfY5prEISg9glUM8AISILOv9bWqKR9/
cp42o0IDG9lZBc0OgblvEdodxhGPpPTDDFq3s35fFnIe4nGYKOvLAPECAC8/VdDLlVYO45eQz6y6
ovbT3/19zpdMWiTJlCBAgEbVmfRntRZhdi7ezJEGnBvF8mjPsQQN4vrQYJmpygu3j5+78tWWsMSF
3vNljRZmJE+PjHMlC3Riql5AJUzWTUi/fGQ9WC3KvPkKSOw7ACJ24P+5i8Wz1IvR9khVzsPCJAxA
0QJVsbpVYhdkFXyGV/0+WwWe+gC5OfUBdfl/UJotx6pvySZXKo+mTrHjGDqDeshw7NzNd/maPOjr
NlgjEV+NgliyeMgmo+CzMRZiIzk4Dfe9raSJHVTdoaRYI1Mxn15XWO/pb2M12ijTx4QyZjEDhVAC
cg4bEQS3laWhJWWOKerKkQhVhAtumNXASByKuSho6wt+0qqyBKw2U79FD8wl6eyk+WshwjYUCeGc
BeyWuZ2Hln47jyBTy0KMEfyYAhEil0gKd7QaRrsLBjN6OynAgm7fgY7nZmiOX3YTLrCcHRjnJVEm
BxHOU79VseUk9QRDzM//XoIC9FUwSbDAxWdzraL0JKom/bYCyVDZ2V5qdf/uq/mlxLEIpuRRqh3K
ID6yyKzfUu3JxNZJ/2gNn3+nBbutIxGxTTBQX0KEHP9Isue6E9VDuKBxpgNnVL1uDPpUy/pttwOF
tTf+mEpXCb562AiWb5iMcUAtp2EhWHB4fCZ8JpkztEkvS8uWFP3WpDZbbgdMvxwEL8owOdqg76xM
f8zAbeAEg/XR9qJFniUzP747zgBRly7SeYLeofKgZgdDw6hXKshKl4z8WAYXkOMAY+s9ABRuo3of
2Q9NKVp44vvuX2cI+wbFl4ZxNZM38jmQtbI1bf0WD339h/7SOt0a5Ay/wusmcbt3ZQd0CCf/gb5O
J3x7s4fk0cP2TDZn/WpG6kSfAv0WUchttsUq8pqr7mUCN2jkiyYMlo7yWFHOD8Ck1CY0hrA8fcbj
ysmx5H/Z0/ja85k+nCfEYSEnYFDRb4F35Tf2BoWLu34D1js379cYxbcPIipQkVKcBzSYb8fYMwK6
QTGmAa2mdn1ZKZEEzsplyaYyJgpxbGED74pBqSXgpViKH8cXw9l4mVOjygJcDJn2YVQ7GTX8PsJo
k2GLetVLLvstypK5LMPCnG2nqUzUGvgpmKRyAdBbbE0/VJ0QYxYy7K6LV123unyIIrlcct/nml7I
OgzDToEanCerPCJOJsn+34lh/nYU6qOpBINYBV/WkTYGwAxvAb1SJCLOb5E22qmYXjHR9y5xiok1
uEHWOSFw5EbBXS3bHbYHkVSBcfmsvW8E1hCkkXHb0tJN1Y+oebt8WMyszoPPtwDusFpa4Dthh8at
CTh1rMW4EzU20MZvo8xTx95r8mTXSwJ3Wjb2b6nc2QUmSMeGFlLb8oAnGaAEc+C5D04fxpvL+jHX
v6QfO+AjYxg0Xa3sAgco9/pdXN31curPYe+FyO07VcBmz7+Z/xf6vvViNnMkrZULPatsSGsAM+wW
+QptkZWSO+gjRL7aeKpXvAJHXNTXZsfFK2liwpNhl2NYkc/iwdvYJrmG45QUZ/KJn6xQnA9TJ1zL
aD+FEjimRSGXfzl8qXosk4uIUQPTqVXI1PE0syyX+CnInACd6qkv0X0A0udc3wLoVnDES/Z6LJYL
k3EDSA+aQWw9vJHK3hQAvAFDoZNmxW00xF7cES+22u1lK1q8WHTXDTS9ZQz38H44j00thUAwgrbh
bdM8gPOLDcYRL9gXzRPCzJW4lrRkuscyOdc0y5Cg64VwWaIXoPSMHutn1KROg8HnFqi4l1U8C2eY
D8ZEOWCrUfQDtQTnkpmUpokSdfU+RGuo7Mbf9QjszkEVNDgWxZiybIJ73mYk8qcegu1OKSK9Xu9p
I1+V1lXWx/eKSgVWwozvxCGYMkdSuKMDZkFmApCp3pMm9gbtpdZyBwUFRwKWSteTz16RBMcnksgd
H5UsXWqyud73jfGjLD8UY3aLmXqSYtx3NmCopNq9fGHnHsgpyYW2csJYydyq9V4qQjdSMJOZR8NG
6jU3VrCDzfB6Imx4ptGaBM3aNNT7QhndIlS2NR1BbxoKftBZUP/6PeAkUQH8risG55rRjG0ypTbw
e+o7qjdOZQLLwtzbvagUtWxD/wjiqyTdnFslFrDr/RxFm3DaAobIn6OXy8e7fKHfQjhDBaMuIMMG
aKOWiNu27IwARiropzEkviLvSW84lwWKtOJstiZl2CUJtLIBzULinVZXK7N+vCyEn7FVyOkl8RjC
4O01u9GGWvLOSjcgaZod5Tl9ZEP0zeyijYp9PuwfusNGe7gsWqQfZ671hJaDFEM/A6UdK70F1KEb
EkE6w/7IueN/3xr7EUcf4GTSBwIWQDh+b+2qOvDkovAv63H+VuSOkPnBkYyw6cOmZeaHYEIsN5ic
4ndz6NZs9Sdz4t7Rci8BbTngYYN7EfzC2UeBE87+/Ui4PdRYHibs/gyQC0W1O7UwzQiQMBWwcwSJ
hejKmI8cCavDZFSxaoQrS4DdHW8qajphcHf5PEUacWFDxUKxARASHKemYnhFHu409c7QoJmI20eg
Dj9+FQekl0KmTluFq7J/nTOyAYCDwI8FJsjj9yaM57uR2Q31sAbA5UjS++UTEwRaHrUXwIwlNp8h
obarXZ1RJwBwkqEqnlb2//ZVempuPGBvaYCrW49wZOCJBjFxi7pv6ZPwdhhEnEPsmi94Lo/XC372
PiYsPBAKaCYVbwJF8aLsZ6D+xnijKwPFtBFdFQ8e/79o+DVsgZGCM24MJJAVwPgGCAUDhTfM7oj1
FwkQcI76m/pg7N0BPMwFqtKdJEZDXjaUb+Gcd816kTZUg/AxeVNGQC8NleCLvJwi2GydzURXAQNb
pw48YDgiBUpnjdnwIAAwf3rVri0PQ+rgUwUkFJJ07AUDE00QNxYMFFUFRWZpHtrz/LgWeLnTxgiR
fjUxHvgNsvMQrV2vHp8uO8JC6ECPCCATaP+D0ZifoQJ6tWTHLRwh1mp/iEt3yH9KgFCMpIOu9ILD
XIgeJ8K468rI3IaRCmGkgRsUGx2gdgks5bJKy1JQgIROJlqd2umNkTQbgWRLEHKn1xSYaGYCpGrR
423pftDl/0cI9ym24jwwC/aVjAHfjwl6pxuf1fkjtAShXaQMZ35Ri4ZhGiHZr8F83ha/BgCsFohX
l49swY9wMd/aMG2PvlKa0oVAP4YUYv8YxpuQVgIBIjW4b24SD6ZcxjguKj8X3W2r/8YF/aUM3rqs
MgLzvca+6zKQ8rB+F1SOFn5cPqrzdywYwY/PivvYDiDpsEgEMdSb0NTMWydSAJag35uvvV8VHjCE
U1fU1BecH+HqjeA5TWQsqtT7AvwHTXbXwBoMWTTgKJLCJeyKjvXQ2oTnxAjg5egazUODWafLBygS
op7aGrXLXJUxZrSPS2WtFQNYtiMXa53e34nhokAZ2FacDdBFstaFaQJVDwDk1fPfCeGigNTnNmlq
XIsNwEO8/p05bhwz/kuT479BVtMpGHmHmAbcMNanfcX4L7pV9qauGrf/+KPvKprH2KhV8SzTzla4
9XkuJyAo1/sEM7x1/6OcBZ+d87SBrQOzJUlgY8kaOLVOrUCz8zQdadLuhxneWvbGfVaYvxRpAspA
5GckAEleA1hCPfk9RzUGKslqmG1PpcN2yKfrOAcmUAXOrWGbmPH68q2eRUP8NszcgbsbO34Y5mQW
fBQNuxI1Gyus272MkWK8yNHcnv3LIs7TCiaDMM3Z3tfZOHZcSlpmx5ABaLDb9jbdjJvgWnkmXufp
n/l74YbeKArCi3oRzWTQ+ICw4dNqPR1oWmSQGaJFJ1XvliiZEAngXLsuMBRQM6XU+nNAhydLTUEG
IZLAmU3ZglVeMyAhqUpAMf+0ALJ0+WZEEti/H13+0M1BYXWQ0BcP+rSn4eff/X3OuMZg6pOxZ5eA
B2/6KzOVv1SA+5a3AynyRmWXMMZ+g8GJFqg1f6AD9haRMRoq0XjIq86amzaxIcIGA4iUfTSKyFRV
9qk5ecsw/2D5KBo2WCL/+vejazDkhuZD0rT7Fi08b7x+VT/1Dos4xQFIb57123wEYFju1dMKNNUu
BlAAf27+iZpHv0E9NYUe7AXF0OA3zBjZkQugD6dCTkpmsJf05Ax6muIkN6OW6RmssSmf+v2G5k7j
Z/cJSKnqWbjYxAzsXCLAOQAro7EZ+VOtgmGuNSyJt/t8frVSzFf+1kUlskUfYvgf/xXBr+CDAQMn
RaCUqWAWIP+Qyvs/MMAjAVyiAvbFUTc0CJjD2ckxb99mIjfi2VsVjF7jEwjANDbXBRQczlFzKxwb
NZjp3krTN7yfDnIXHYK+vZLSbF9Rik2P3gNl2TZUqC8HvZcDXg18K+5kUq+q0w/Qi75gfOkxnocn
Wc3QdSiAUwimjHa2ATjci4rHZ89/9oOxvQgwRqypnLUfhqAvgn7W8IMJcPa6EIjj46oulB3qXL5a
vFpRulWlSPBAOZ+dgViMBuCuWSg4o1Qzs7oeFb2he6wSmKgw0O1E5ZWFurKmjU9hmoCstPJQ7Ut9
Aiyoy4bAghlvzEDxxUIPRvNZ5+XUmNW5bHItQPNjljLHaOGmhrUhTXhV6YJUb8mmQUIKojxsiOqY
9DuVZJddMEtzSfeKTN3QmrdkEq0JC0R8nfRRzAuNhIwGremeVFdSc5uPvy8flujvc4c1YUDRbklB
91K7JWHiTACZviyBn778cpqjU/r69yMVkpqSKStwSmiDz9fZai43deIDHdIbthm2Jjp0jQUpwbIJ
/HMxfKUEzUYTq1awP7sv3E5jdc/DYHZYMhIFa9H5sX8/Uk6Ss1jNiwoOhhZi3bXuaNmCA1wKzjYO
ULPAGm2fLS8VRQMGWQyy7PXpKqPDZk6ftEaI9yeSwqUIZdDYRkAgpQGWBOpKxUqxf9o+xaqj7tY/
AnCjpz6WrHNB53LxAI+046oA3aBomK1L6b4A/wIQYkGAITAGlT2EzwLCkQiuCGCPoQS2Coggd/Xb
9Natx1954tkoujs1NlvuW09BMRKbTgB8lxjzEsh/hJh+y25w9Cu4YKGncTJVAX7FtFPdCAQhTuCx
LZDJa+7i/b8eSGMR+FsaHzfaQh9Blgu/NrQHrcSKlSRKu5c+LTao22GQQIs9Q6PTVausAyOh+7G0
OzcfM6/Oy6epBouG8TyAeMoi9QfRKsG3ZcG1sSSEqjKDVUWVkrMXwx6KsrVps6/N3FXt5qekv5Tm
mgb64+W4pbHQx5nNiSTObIbcVqkd982eDCHw8ZtmHedD4IZt0jiRmr0DCw+8abouHzS1+ExV9WnK
nws5LlG9IDeqJRNfNS2/iKsncGffdwXygGGSwCJTpG8ZqJuCJh/XjH/K6F/mmG5kJfeKXM8csLug
UKX6OgBxqyAS+MPSOxOYJkRVTUXTVNTnT2OWHJRpFgJ+e99A9C6uMKcmue+ja72AojBwjCswPnql
wM+XpLIhD2xf4oEPsFsud8L6Jbg/FOSY9KV7i9+SQ7lLXysAxX8atgOCMSTu4LkBs/q/D58ncrnA
hs9yL3cm5Gr2ftS3Sv84UJFu7MQ4UzmRwRml3QyZZLeQkWzH68wD20UE/iT9jsFfWM+heMGA2R4v
EHuHsolOADYBeZhbE28Qg3R2s7ceCUgcXM0x1rOHfiWQvko3+B19TquB+vqHehX5om2shZCNyTkA
X5rIsZSziQSqKmk2B9CWmC92vjHMm8uet2gqRwL4SYSwNaO56piAtQroHf2qTL3QL57BY7bGrCtw
GFPX9qa1QOzioX7rZXK5EAXOdW1RiG19ZaVfp378UYIokGwAIm4jYVFXmR9M19i+LCy/c1pBU3Dh
C3x8rKZ66pZBV1W5JkF8HN6MAACg19qwFai4KAP73SrYji00r3gnlBMyWPl/VXxptinIpEPfvCVO
gb10+H7iN48ixL/zyWX0XJQjoZwHqqQG2ceEl1m/olvZcJN97s63DAWs2aWerPii2f1lLdGfA/II
pm75aQwKsBEt1CHQCg6G/sPWQPEnQtRfNlLWBPyfEC7zKwLsdBIJlQDjLtzkfnkT32zVg/qbAXYq
frQrLcALXr6+Rcc7EsndXidVrdRm0KsK7uxpo4F66rIAHnCE5eq4qm+luKtKh8FGowwSdCfbhpsW
uIH27byLNvRGBGC28CE3VcXCf9ijAVQD521xrKb42KFgVKMzXeoMLujaDl/aqhCc2nl3hvX8jiRx
jlWGSVboFW5qiEBLDcRt0LKhHYM9bQc8qw6G1mKwOYpRB5fM8Fgu950tky6hVINcQAKPXrrBjt0v
bZO7zdWMDKIFSm+y0wYh/bBILGeYJdJdTTdZiSrYdfmhHp/BJi2wE5EMzhKzec5bc4IMtoxQFl7k
grLqY7w315gwQUsaDUlQpNCfl8Uu2T/LVwxsrYBDhy8ABpHezAEpUIQPrjVpcAJD1MJdqlwA7Pxb
BGcrMWk7iiYaSrF16qht7RvptK4AN55ogMUY9YdceiBGeSUblSg2sz/Nf9OPRXPmYpAx7rOgYuX/
3qsO3Q3Fdsfg1aABjlei5qHoKDkjyeM+VmcDwsa6xKBL6QyiKafzmTjmdkdHydkIRWZLwgkO3q/A
qiQ5MZgfHhmcDQHqBZBHKRgP3jFH+ix6+ywa55FgLogletzIdgvdZLDZleXbRBTXLoSmshjAjsRw
SR/JS1JkrHVCPdlVvNTHorMOIpmxdeXDsJpU5PXOiGxMDIso0pB7mkiJBHxzCtEgnQ0wm55jsvBm
Bi595bcg5NjgNetl6z/5/BxfKHsRHtU6gjjTwwzk3vsatERqfG2JYFoEavG78eAO7/REKtt9igxo
BExv+ZmJlt7YrVzwsq9X35ESpDatPGAOPrS/Qv1OTvF2VX+0UY4pZrq6HK8EFqJxwWQyKDjpFBhi
EQIkbHqXkmcSg6xQawSfONHBcaHDyi0ztzocXBk/28VNT16UUZCUq4syMH+kWni5mmdlqNjIzDgL
VeQ7A10P6fSoprIMrmHrph2wN17Re2JMrg0OPBpru6jrXDMAWWGkgG8ZTXAt89oUjl+XPrXmX30W
Xldqdm8O+T6oA9cO0o/EzEcnzGfvD24BDWVQhiEZPEOtz8rA6HvZavcKEgy6wS90OuPdyEXdgcUD
+pbDl1z0cKRULyCnnlWsJGu+lu00uRe8UkRSuLRpjsyMZgmkjIUF9sF3PXwBD7hz+chEQjjDTRti
FRkQUPdFG4K/FBTa7U+tuL8sZDGDBp2Aaap4yTJE1dN40mhp3RqBjfwIw4DJFpPFvyO3XhvoqqDJ
7+Sql7WOdSVviGDxdVm9b8Fc+JwoOJuMBIInVCKsQ1K/q6I3rEgEHyvnro7sBiIsAD4h+QTJxa6x
RaXhxQDzfYL86K3SthQrrpCSYuNwnAYQTZe+Dl7MLBgf/u62+Hwdiw9jg+YhzBvwDW/Nb9ZzBTNy
fJ08jT4FbokE1kgsSotwgc4Hw1kecaQkZ4w16L/bwcJnJ/4E87r2oDvVNgexJeqnLcB5MVyzVj4J
yJT+D0D1pWvU0MZSsKGP5jYPh0SnTjPHQGn3XUbWdf3aj9oK62h/8J04knIG+pdW6AUqGHzJWkTI
CECcw5UMlN9KhKe8qI4iAxOfMbFgI/vU46SqaaSsxFEOYe3E0n3VU3CGiNa+lz6xoJb4RwrnXgEl
NJrVFBemyFu5fzOkJ7nVgYYfu1H5fNksFzUCo4SMPiPa8vyGeR0nnZGmGmqZfe2Z4LxuNSCZYnHu
spil0pCGHXY2nQMh/KIaGFRDu84l1Nu66jqPopsSmFg5zDEHtzp6aE9mI0JqWRQJ9GXA1mHe92wK
V5ZaXUYZtdm3+NaGIEIZJgARZ5Ibjakv1bOfV6JJ/qVwgsLsPyK5izOCWNUwHdvso05xAnCctOF9
UX9iSVvwfRHpxkXHltbAxDBxa3Gq7iKzWU8xTnBYZVgAHO2XfBJN8CwWNsAIiPwFG+vn02tD2oVB
N0UI+cVT2dQb2o9ILy3fNuh1HWZXMyiZh6YExHSyqZRIUCBeslLUoWRsCyADQb3j1O/aELzqfY1W
QmwlO6UxsX4+op8meJWzU+NT22Mp7HqPUlvwwtdWmTSsNfJi5NmbqRarLKqeJCPZ6aXpJubkBtTc
XHYNkW5cTAmyIIpqY2z2imT50XyNZjWYxUVvj6WYguV6YluKZmCygkt70rFVmyZTIaXSr2kIKndg
RmSta9kt+ElFw0yLOh1J4z45MwqWWRLNzV6ax11no0hpUXfoPy6f3JJOWAlFpwxQ8yjIcic32pLR
2A1aWZH0GoP0uNKIHw6lAxTIXdmLnPtcJ+Bw4eRgf+AYApj+qXWE0WzZQ2Mnh1n57OrrxgJJVCJK
HM9VOhXClRUUKzIqMifpQbYqd0x/Jh0IRULi9Nm7Ng/+5fNjf+zU3k+FMY2P7F2R2DROCWE6ACvj
5DUPBTABC9WgUwmcR2WDrUS9HKYHosc/lCT6YQydbwc6SKlL+DBdB3jza4F9UzWxSLbovjjrUGKd
DoURp+CQdAEbq12Xd13t9JvaA5032We31B2BDw6Q0MununiFsH3Mg5qmBk6401MlqDFLNNcSUIAC
Jw7sW7mUuoaeeIC23MgiJIYlLVFBRxNJYS1djdNSbpu2T/AFP/QxSELC0gnjDDtKf2IqDIVORvvR
RrrAmUqlWUnVj3l6SFvbJfMA0KBSkMSdR18MG7EkUWbsRmfTy80Qd5PUQZPGnjAJgtUxnFnZltug
1Fz8q1fEhjsJ9/yWbBTwBJjbw8cFOdDXu/3IC5K5G2dSSPFBQQZcVGbhYlI7dbKp2FBA+QZDtw5i
skLf55MG2stlYzl/w+mg2rVAcorOAQ6W305uQN4xDLUeH6JrmbFHud3o5q7WrRgrt/3ZuIC+qNfm
78tiz/IHSMWkNIoRNjBBFb6XXAy2HBt2EB26nB7SsvIScOsYXeYPurwbVNDMJL8uSzxXFKMGqDqr
SEuw8GXztedeTU1NMpGjh63m6P3glBoGtNPCH+lHZoQelbErRbXNgAdQW6lgF4JnBhJ2jcYIj+fA
FpjbmeN8/R6Gm4DdE0YLeOqmNIjSIdSRygeT5MjZU5RPDjFEn93zx9epmPOxTb1L2hiVpWmAJjlK
jb1ysAJ5o0aBZ1ndTWhaN1ZeuY0GvVNMd2mtV07mttbIOq+IXxoV2iuPl29jUXnA72O+EOARQFY4
VX42JNsaQVO+n7PSSccbk77ZQhA/llKcfF6gOoCbAYwuE6QcfBcReEt63WMRbp8lBJeYOXRGXyO1
5kM7al4j7xtLASOxdD9L6lYthfRJ5/JVDf1LPGrAZXv+5pCmcZKCNuj25WBvMXPsWVPq6yH42LPS
m4LRM2ppXzXDdRNLa2vKBHndef3eQLGXIUpgL0DGs4ALzVNO8qAxzW5fRY+NGTlKXPvdMF2NFrbO
2seiMG6yTFpZae0DZAk4sw+aCSJPzD5MN2Yk7M6ffe3Zz8G4ATwfvWREvNM7x1CAoY6R1aHlhM9h
NYMPgEZOuDMwIjBhmDB8AYIAEE0FtaIFx4dcODxARjGuY/NVKr1NynbM+n4/xlLioiCwCk30rjvw
q4Xya0Fib07Undz395V0ALC7Aw9xCvxEte3duXy7bPnn4Z4dw9HPYaHxKNzHVTpKbTr0e5MAwHPI
3Lq0XQu9la5/1nPDiWIsuSm5G6bCQsySQeomRr4Mja2n8CP+QyunmWJ0/Z4CNbbG7hT4jbGW03ht
Nzm6nHpD9qaZ2V6r5e3QfQgUZzn3qTsCvx3T14i/SBaAUX2qeDYbGpWAlL4P36y1rTpoOq4Y+UYI
8NIQHTJRF+l8YA+0gZiig54YkjofYq5KpdeiPO33XWOsC11xp4kZXD6N7kAmjHJF/kgqT0t06mCP
5i6dorWIiOo80GmYTobSuHUbAzecDxot6SctG7v9OALwCIRm8kcTiKqIi0Jg4IqKDELGQ+T0ZNMx
0Go2cLOPyU8iZb4yAuotFTEAL5wnq3ERzLAycPGzVEGO1cYsLQ1tObOMHLvTM49W9m0az243DH4o
66CZL5vXWdG2mKu40aJqq8WCIRuWsZ9aEZGBuokwggVqIOUwGz9yH9iWORgD6fYRPtG1Fm/wCdiN
RrnuikHw6F+IHJAF5ChMVOis/cDJSmWS4WegSd7Lo9OZt2MVrUySla7eW1ihU5vVYB7UDOAgCcDp
1AywNjlx46z1QpVuzUKUwpxHUCKj/4EUBis6bFXnVHc0DaQinpUOc7DpLZZmvNlB/a98Z81Y861a
G3hSCx4TPPkhOI2YTAwafn2nzzK1LukKOUQta1/7rV/1oHMB3sW+rB3Jta6TT5o56gpYxA7ZxJ7t
xaJJoKXrVpGwERCCKKbKBw2MOsp23oYYzy7BqwGAy3JW3NTe5cIxw8XbBja/hkknLE0DFvH0dJVp
AulnlbPvk/4++ZKT7sIRuF3mzeABZ3nfrLtfIvUWbxSFXPiuwv7nwkMzark5aARz7nXoDspvQ34X
RN3FA0SOjXUOC68b/uFEg6HO7NKg0Kp4CGW/dVF47ze9S94tR3kbZ4bYvGp/iQoJ50NjzHCOBLMf
duSoupLIQ6AbDUYqq4fiZ+aVN/ptwcwFEEijkz2KqKrOx4S+JNoQimVwsH5xBZLY1GewHqFEyEhC
nxhiqLXtKzd6AtmQKzvFTeaGz5eP9zzyoqBM4BugEQelFJ9iKaPSd3nXYjI9B89HdlACDLW0ou1q
ZgV8zDuWwqUMhpVlVjTpdF+FiLDISnIseozFB0gCgKUbilz+PE04VYoLM2mHynFvY5PAqsCLPI8r
aqlAxFS8Um0dowzcrFZYnesa/ImZLCTSPnsb4hqPtOV5MeMunYO6hrYyI+mavWoFwqzUQx3KzSYn
APeLN/s6+lWoU2qaU+iCVsHynWJRGP6C5wOfp85pTHVgWNJ9n62yqnYL+tQlD5ftZsnvAWWBv4PZ
e+MM975pyynT6xh+TwwHhEObUbPWl0UsGg1okxlonYomJRfOxi7t1UGTuj3KytuxtrG4a/gdrVfx
FLkY5BaIW4ozjBxXViENe1vs5xy5uyzHlRUDg3BPkGBPSeTooOSIQTIyZIKzWwzUbNeZoBSPigX/
TWhr7KPJIzTrV/Wb6rYOYowX/E7dzguc7mBQ509wHWGVqHKBCQtlBKST3HFWA4Boo3zAntXGulMa
DAppXv3RXBGHftKn4Tq6Kl7N7eUrXNYUyQeSLsZAxA/6AwcHQC4lDnXYBR/RttgyDEtjO95ZD8SR
V/K1vBHtqy1ZP0rM9n9Zns92dLs602JDijpALPwikuFY5HdLRMDmSy6OSgz+xzWaZ+uqTTd2elTK
3T6IVKfRqauHhxyd704lq7jHq6v5D2fX1Rurkm5/ERIUoeCV3MnttLft/YK2EzlDAfXr78L33hmb
Rs3MkeZojjQaV1dR4QsrbCjvrB0GkCcJTCbwGcnyTBdDy4skRu4RI7tS6YfGBseoYSUuh3bYb2EH
VqcHtIo8h6rkQhqeIxyE9vjYnoWEmaqhHUgN/KFwyIZk3wnUKTePxNp9MmN60GVHZe0SMN0zXusM
oTnS12LHc9TszMSdKtQxLYwNepRdPkCQjTnXd+jqbqEQyITbLTQllhFp3+RZBWhOdyZVbHbImdP0
V6381/1onD1UUFAt/BJrWpIlxGLojVIBUymEQBnln2oNtqaR7tLsvgLD5vqU5tdt8diCnC7OJe25
eLS8XbRSaOO+Ar6Mp4VnjLkP8Ubb6IjJIPam1Y+hXDmR3m1cn2vhEog1RASaGs39i+RKUzVdTsQA
R92arOk3PYR7XGhueAtfDTu62wJvr2wYSQS6E9xi9Akua2OhkA/RQJtzVb9ozZ8JVanry7g+IWhm
Q28UFxhdPgghqaqhmjER6llyFUv84K+CRcC62M2kAcGOtzijq1MCUXou98ECZdkfo1mThCOZ60sV
tzLEY5RttXRWrhGcMQPZ/OxojfLiz0cuSvVGFNSuO/d7aGhnj/q+b03jUDw0ryiXP+ePPTP7x+5P
9bF1La9O7tvIixBQkgsctACpX4ycZDBqS4q2JLZWKlPgAn4bYxH3ySPMyUCOb84Gad2iTmyxzjxS
ArJTZm7aQtAYPfeSfeLTbjx0K9cIEnqcNfT36dwM+bmuwGsHMSz8kGhLsIiYjRoMaM6lWyjLlWK4
gnFQiIEpMN7yJdik1dtqzFB+wyEjjQkm6Q3SEsu4l+/pqbfT2/FGNMFoNmzB3TgNZOVWwZ4U1bn/
DcnyxdoOSqr1UIfpzjScq5/UjUcrKNwycqp76Og5AMOXW8nlSsEGRCFQ9TT0AdHHWZ6ItsizXqXg
NhsPHL6Vp+gBIXRmBm/ETG012bTcWPuMUKABPgOBLRZ6US/RazI1E2TZICEClR/DFWFJmlUbh3Al
0AT7CRGKNIvbXTzl0E6uVDXFkzNA0W5gpRkX54r8ETcxuWvRF8ppeL8NlLukC45eqUSMYwnROomG
mzSa8y4VnXCCjrEaOn0EUoESDFBrFu+NjD1KhO9zUt+oVPB7eFeYYiVtnJN5l/x8m+bzgfQW3sU6
VmCR4da0rmKAcOVzUbReMJUeSmRuMkX7VL4Py+xBkUe3HcnGVX4Zzvwcdb6bvoX2WkPiCjerfE6a
F1FJ9qRGATWHklhwUpTa7dPM2Tgtl7cdTohIQGTS8V/oEf0csczVPOdFIIPFxMC7Se8C1R4PGnSU
oB47oSUpCOYWoeJSvQpbZ9a8gL0p5JTIUhtkFMZuTA0MqnihnzrJg5CbhiX5TbU3rM5R3Marq71q
i/4gWZvF6stt/XP0+X//tshyB1PvgGL0wRqccz1rxlR7BKydz2GGbXwEzBXVk7HbGnhtS32f9eJJ
K9GIVQP9/2Yt+ak3z5T4+tYnXZ0fYhs4vUlQ9VgKOOacyoUeCfIXOQbGvpYKHW7dya22sBQTpShH
9Jtw3//Tpf029GL/qoGi8mleWrgPOJIdo+NrtqNXNF4gHpg12JrbncC3KATEeBtnZ+USwXf9Nvji
aYsEyFYGEwZH18uW7Mzt1FMQvLX26JQu1KQDv+hPZWlv5o6XLw4GltETAPRVQb1icRmD2xVUACjJ
5/xzskK/cHOPtrf0JLqFM/jgNGyc2dWN9G28+fd828AqJHGJXmG8SdwnqsOYqbT3aADA6cGw4gpF
1OBZQRxBd6PFHd2vvC0N6JUCINiIIKgbiP9Q7lz2BuYzLWUSJ2ddrf8EuXrow8zCDzsqFd9xIfHy
DiI6QXQXkEMZHvRgsDSolzfdNg1t5QZDoR6AFTD0Z4+wxWfnicYCo2uls34aHOpyv008otxSa3ae
4CAge7G8E7ecZFZefP3HsItbpBV6VvS0kXCLzEF3hoaEqexaW/ByV6ObD/7KocZwxiyrJ4J3vTzU
fFJokEdEOidEtdv8VZHQkxFe02qz93RZk8TEvsCDkoqM5XI3hyRXtJF8XY/z9ZGf4Pjsli4Uq/2N
nbxycggUAmdMBloBF/WlHgbfQ6d15Ny0zlxFLi34ekumXFnUK5zCg7zlPxgRAQYBWG2tUynWEx+m
VCFn/tbs2rvuqXfj28AsnPQ/YIHNW28RRKBN+O/BFtdhlUHkjWY6ORtd7PUlNQW031u2pfa2dgIQ
6qJYpsBA9ALwGQoaL8I6IOeWCyZJhH078rvr63aZjqHS+G2IxZUDhdsKJaoQgQl5n+ihlhOb0cEm
yq8p3PxGq8uGag5aykBYg3vy834TwkoU0EyRz3LqTprdHdmOQuCRKdgPthBZxh13Eic+b3WQv6Lm
i+8FAAv2P1Sq0M78OTCBjbKcsFRG5TFr7MbYdRNo+M0DRD+cxklvtdbpc6s86m/VhId09kdL7v7J
+03QDPzXr1jcLFQZQ10Kszk+iZDk1laSQ2AhcisnxC+wi9aEo0CI0OwfCJdq+Mzfhl6sPHCvWhBy
DK1BHxRUNJGkWwdwDpyvrfEivRZSWhahjjXubGVywJv3BKsz0yP7LB9Dq/E2g821mxNCqQQ1LX32
sFp81CIJ1TIVU3KWQ8eAmG3kRVbs6LZ+nMWM4thug9Nc+cnPm0OvXW+gXqPIJOpQPV4mETKieaKV
eCOUWXEEvO/uNaYOsyQLJPpdXm407FfKCnAPBPVCBgoKnZ1lEXsKhSkQIPcKcUzdjoPES3nuVlK7
I30FVjYK2aS2WNPvIj1yr18Qa2dWBtYIJShAf6Ah8PPoxLB37FiAoSUx2In1n7BpHBlyztdHWbuG
vo+yuIZCvW1qHbWuM/aQG4WRM7GnBByPNr+LQeW6PtglEQKnQdFQIUQpAanpErAZQ6kwr2qg1/px
RPGpYVaHl33QYq8MQefnrd1rgqMkqkWV6swntrGmq9/z2w9YirvwgbAJUonimeswohUN4REPCCxg
AFsqGiutk9suSY5jSHeVsUXjuRwcwo0KFIyxexUdR2fxReEWneZGlPc4qIMT7Mu9vhv307G424qf
L8LZeSDEbTrQ/WjsLrEfkV6rcEMCeDCklakkoalVmq8rgg93DCuQS3uYQFzQ28frn/fi1VwMu9hL
nV4nipGhhBI0kRkFEG7/uD7AJSoQI2BCWEDEw4BtL27TeMiTSgqU9iyf2REN3cwVnNADOjIw+d92
lwENkFidzV82xr0QcVuMu7hipUHjcdGiwC13ySPXyr1SaCaqcTetoThTXdthoDlqHth80z35UvZz
Mfb8sb/lJsBbVmRq0bxjrnAeGlP/BbixspeRjkXoHAbH6QWVadVBlKeizGnjyrcmPzuJW7bEl6d3
/iU4tYBPob1wEUVkjIIEowwgfMIwNatEZySjJ4/sVeH6aCps9NQIMuDy+Efk+UkS0vuNzzBvoB8v
HX4A9Hfh2ToHMWjU/lwKQMOkqYFIEt5xDXUO+ho6KKO5kT88CNuW4Rfv6jwa0EMz/BSh7fICLqZy
CooG8qXMHUMv9mu8q3A8bVw8NvABEpJtmb61E/R9yMUJasuqYu0I1GvrTKkPW1VX8pmJxzxzdZP9
Le3Y3eIwrt0VyIBUcICQdwLe+nNNgwBIgiHSAIzbx6gc6bvBRZfD27qSLmsJ82rKMuR9ZmgNask/
x6kTPhJuoEw+14gwvRmj5IwHw5I9iLJaEazXt2rI61P715BLMEYWThwsf2yXZFYT8vRdupOc/yAe
Wt2WEBGC5KFGFXn5qglsUlvSAy3UOl3oFY8wiISmnXZUgb1qzXRTPuUryrk4B/8ecPmKVYOm16xX
G6wlasjcpq6MFk5ikufiHiq7p9BW368fvYtgZP5630ZcPF1tH+RaEwbgEGYPVfBIddg2/70+xOr1
gv6JONvaACO4bDOoXUZ1vM5ousF98svBFkAMZ05bq4+tlGD1oAF1OsPK0NRYxpFZKdVT0KNdNHbP
VJDMDkal/2A6c/A4tyrJjHn8ueFVxvhs0d2eu1r3ucb9MqruUqG3CYt9nUkHpaV2V2SfUpCi0gPB
gY0fsLYtYTajSWDIgG29LERTaKEXUiBCsEtOj2OVoNqtkqe+ET9zPXLyeicNYFHI0hHb+jfr0Pmu
4s/rv+EiU8C20b8MBRQwJXDL/FwDBsZRDwQxWvtdbGlh6KppAKw+yBygsl0fSp234PJQfHGBYJGA
oHlZZTEGfTJA/sZ0i3PRqb8rDnJ+8C7WN0xqAH8l7hR/sLZzJgkwCvjds2i0FPgzNUQ8Rs1rM/5i
jJ2MqPHr6TRKnQkuoaWEkWGi4cwhnEKsCYgxxn6VvNmTXH6uuAbdUeUk68CWGo3FJcmnMCce8+KB
k8IMCfVjrQCJTZNNPe8/BulX2dWWmEMYOBVOSYLLYXqKle7WGHUPrW6rl16vr8tlYXH+BjNH6v/W
Zd4m3+KHuO+yAkA4EOJ54ApC5qpTuZdS0cqqR6ntLEHSzbAsXaA+/EgbTCkwjnFm9Vt8xpUjJ6GH
CHgjGurolS6uENb1NFcj3JIiHCuT8Y/UbDCQL1IZMDMAacY0FQB/L4o2PDMkKYuj5ozL6oFohT0O
1TtrYjdKY7vRhI1S2+p8vg23WNeURF1UpUmDmrFoG8VcrN3KVlaOD/oNiD/wBcVLB3tGICSFuKQ5
Z0e4G2uuCoyKM/pqbkYdoFvsdwxL4N4UX1FI3MKPr64maG4QaqQIf5ZF4ImTMUwS3Pj4BQDdhtIb
i1XfiB8l5VcbvQXSKRieNaxqp0MxJUlKT2X1Q0L1c5EQuzZi8Dd1caN/+r+g4sUpR1sYcGPEn7OG
yiKMmKpsSOusb85kUp06lu6Ikv2JOfYtZfTMgvc8g81cS7yY0yODCH5WAlDLysJsleQzy0aXJaJb
htRMVfDJ0jw11UZz0fIEWYy4iZrA1kV/1YzaZ8ZkqTR7UDvBbOPCweZFFbrJXaV6h7S+1UACoUam
01d/5QRCpEB6BorZy+mJdB9dvQ8N1dLwhSThQ6ju5Cm1e0E35bY2NSOHx1+Ark36JpewxlP2yQgv
N4XtpvjYBL2pG6nFKs2hQuzzxDigBQQG2ItS/5J4te+B0qiQ+YDqAkGhXcgSS2T37cRM2v1mrXzb
wC05EWBfnEEkqShAGKr2EenvUSY6hnUdglEWIQGMkLdwUzbQ8A4mqzUGV1JDmwatR4r6UHSDXQ7a
TlR+FfIjBbeGoiIfywD3yIYVhH9V2C2iKSEY8ruA9VAqwS9Gxa5FoBrLQze8lZD3FUlxr9Wz86Ny
nNLqUMKCmOq+Xr/X3c2AVIYKcHumhV014i5rUqczMntk4G4aQYPdDdUAuOAyRbRVIXdb+TXNQF+I
mFWpUDEYghsjhy3P9Tvzqx56scvQSf3qQM2A+p93pszr1mBy3ZxL6EKQeF9r5NfQ3vIUSLE0oX5e
vDUls3plTwDShlfDDurMVipMDtxK/VzW7EjHDJLK6kBlHlJn0qQ/hQ6DygEJBIz71Jt4PGRQDBFq
JK/q77iZZoNmN9O5Gatw8AonK8LYsAB2kxBKvjG0n8cbPERmxo45JQ56+zYbQkfIK5dlpy4ZTfhL
gVpcmXzApgMxcxBTKFqyEFs9sivBOBUCsVum+zQXn/XkBPU9d5IFT+aAyWjDL9KOjljeUlyX5VDv
g4lbXGlNMVRRQCjdODFcGqnHUSoejUj2tKTYBZDRuL72X7Dzi7UHS2fW90Xp9KuK8u29aoSoqBjE
As5501gtLy0Ajs8aNkqjZm5csR0AzT1KtnIEc+Q8AaDoSeGg/7aYY/W3I5El1Ko1Up/E77Vy16Qj
mLLinsW9F8YoMau/pxIBMow88/zeqFpLFu+TeCcOpdmrgRnjIVYj/Rcf4xtDD6y+BGtEw2nv+6eg
Eu5Unp1qOIDyUcV7/6nwQwY4QdkIUBTT0DZMoIvF7AR3BhXRCW89qgqHjtC9anxcX6m1BwikJgpF
EUR5F7VQgUVZEEjIqKh6H4YhPvf79QFW8ieExl+tfbDjLxBjSk+isO8hAlNpk5nR6ZZpxSFOE4/h
xEm14YFC6jKYNV8f9hLphIcccbM++9ohYFimpJNIw1RPIB+vmunfakes3ElsaAbNgpShxTxcoqBE
RM4WrvCSL/Rz4CXfONCkooR678w3GZzkpfUgFdffGhbKkv1eRY7aQy5SNQGMxbH4T7r94kqhCVNH
+IoiB/rBZFHhEKAPOEgRClwjtlhZi8/ykH8URu7x/rGdI0oKkTr5WUyo2cEDyKC92Sn3NL0LtYOg
nhqanOpxsuWw9VnH7+PgQe01i9fhiSjtO5xyPammbj7CSC3PXTGUXa0U7YKgN1mDthlQu1TeJKrb
2BCg+55CvtfQXVPEZ0k+cv2hVOuZe+4kIFHFdXMSxj+Z8CKRXSy6aD1BXb7eF0XyEuetRYfSiYXY
qofYjPr7vKucoB4+YATzp9Rv+gnelC8pR3FSyO5S+lLwzAaExUZoagZZaqnZjTxRt6oOEh6iQYRz
far/ERsc2BxMSDlx9Ok+BUg/L6JPQcD9OcCXyUAVbAqdWESApDz3xR0H3S9QOF75V2Y4yfg4KvfK
cEOGX4P+liibFeY57FteX0BYov6Ko4kkdlEqHBVCjVYFPFzczx2KVrNmp4XgAXrTXg9juafrh2Xt
jH4JncKcConzMutpaC0HLWn78wANF1XMf8kJYKopsaUBPXqt+Kx7oKoLcSs0XSmOIaVEBVYCOgMo
3MULGdWDrEKnY+YxFI+NZEq+eo/zWZrdTbOH7MJh2KL2kLWVhc4ESCGoQAIKv0ggVCIOSZ2iUtWk
xSmBzL0awo+K3GuMWuMIXEJjjH8TabrLiQ5uvjSAFqw/IvM85mrlQw/TGij1G4HuxbD2OrF/V2WQ
dxXxnrIys69/l7XQXUb2jXY/EJOgCvyMILRBSg0YpWAbAMxb09CSoxdNq7y8yf7Jp0CRC+wO9KcQ
sC/WRe/DSu4qCZyjPXV7KCJPHntKvcaZJeNbxY9AF9h4GdaSSjzNqBjqczvjQpCi0BjEW2KjO2eZ
xfEfl7qJq9/GpavXtgacNDlIwzbQbK4XLA8XlD6AkJ7R5hdEFlUIpKBr4K6EMHVwiDXc9KfELl4L
H+7HyhuKC4pfeKq88THXCm7YcriVAdBBPWVJlcOzYRSDDBD/XLysQF6NHoqn1kY0cdSeQID6B5ks
3nP8WbDd0ShbQCVnOCcnUDo9d6pTiJ1dRILNIn4/TJ812fZIWnt0IC8AXCb05UAFXFRpeqmuBc7w
3lai9qAEhs9paefdUWSi2+cwE5OHwTZ07pV1t1G1kVbDPeRy0LWb8dMXfg5hk5MsluAxBXSjRaWj
qJ5bIUQ9DEqyufoYSbKN68CNtdoZg85swkdNQEpXysk+T07VqLm6gP49TjeLqF3H7S6uX4fyntTv
sRpaGvbE0ACQrQcmpBw9VWdnwF61+BAh7JvK52Rwa4BRIRHqipWy0zT+oBvjXRncVmrxCYiQmRi/
ZOOFTOUhBe5fT25zRJ4j2PhNJnl5C74K8vIk1+7D6mwYsS2x9iGoHiu4HIZC8thGtVOkma0zbjbi
70aDZTcERoVaR9T4XsOjtQ5qi4zpObIng6DkNJ765tBWBx69BFVgRtFL3ye2qr2kSW6G2h5wkanb
DeFbIcCAJvytQU6okY+Vch4q8HQ4Js3sZrzPIAVL6DFrXgYoRrFQtzpWelEL/5/4LpXcWDqVKdRi
5eE4stzsjAmq9PHvlo9m0RxLDXnhqMDbUMn3E3wvOLnpktLhcnrbpo+dhP+H+HesXb376KvEqvP7
MNlH7JUVWA5kwlUqOAXyTL3luyZ84GkL3YbK14rKAVLjEBFm6c2plSE/9sgHBHTNe58IoJ9DyGKn
jJ90/EuYYAmgqzeBCCVYtutk/lxB5If3qKd1sDx/uX5rr95r3561ZfIBtc8aCGE8a8MeOg8AeMKD
IPwA8fdNslAl8HPd3Iw6V59SkClnXXkQgJclDbkpCFIp6GmDYnUCtcfKDQRSDFY8SRnbKM7s05y4
LNJ/M30y4WZ2bNLmQPFlrk9+7XLFz5hfLXTm0Wb9+WQRLvcoSEJth0D5WkTNp/lIwg1AhbJygX8f
Y342vyd3UizqiZyjCwSYH4yuMtC9/vtZoDk8a1KBmn5BO9Qyvc7yHKKpefmRi/s0Lsxmurs+xuo2
mQ2uAM9Ag/AC1tTKBTMignco/j048HV44LoZuWQHpfm7yM9RVH3Zwjqv9b6BV/yCTwBJhSLqz6Vr
u0CMmzxGROFxtzN2E8CflVl6xk3vtr3HHfp7QNEohBDtJjh1JZr5MfYiqC2DrtMDHcTKWW2+vqlR
zLeMp7nLxZAdP0Jg2MoTF6yMrZFX9gsGxouPDwl+4PIlJJC9UyKQLM8ZCtYJLpZxiwW/lm3+GGL+
Cd+2pJFDlzADKe6rqRx4NbWyW6BP3dSrbZH6Rm5njmGPt9JZ3gJYz8u2CGewR6EPgW66CHru4p2P
5AymKjJstGsYccLe05Q7zU7TI9CaMnNY+vv6tl054AQSETJq4+iz6Ut2IJWjqQWFr4Zp2ks9vHTy
Ix+3TsZK2fiL20xFzGzmKf1cTXQlJaNsaY3cvdiNuEA1U7a5r9lBCHwj4GEwFQN4WkXZz5R31+d3
yYJAD3smVv//4IuSPBvQkJFCDF5OJndl1ZGP7IhurKvZRPPZZ3uE64nTHlrBCh+2us1rZ+QL1qOh
5QVBvEXEn8RtAnJ3DNnOpDAlZLhqqZni0JoMAMvrE53/1GLfzBiYOVoCCgLwhJ+LLI017RNdms4N
gVegkvhFKNppb9wXEZDT8LSss8oZeONdH3Zl/0ig7mjIZhQ08JdguCaFkXNAO2hyweC2KgxzSHJL
it//ySj460BIYbBl9ScDNCwLUmS0DJOCCJiZShhJ6ezrw4AFdbmKmM6/BlpWe1Btl/oSThbnNsIN
qhRmMBVmInYoKSKwY+Q9Sd+HfFcKFhcbtA86N8zf8qjzQ0Mxp+DAml3OEHoivzMepfpOSCuvKk5c
vO0j35g1y+TJZOMTjG9F3ZoaS+2QeZ4N6gdCbwnJIadmId5Or010Vw1+FrpSUppV7ob9TZfvjXdJ
fc8Rq6W3MA9Vk8zkxivhNqzJzLpxEsGUKjccXpPmOcVRC/82kjv2gwnTVouQ0mslCJMNr5ke2z0O
YoZLhRSHWrSUIrQUwEmgnvaaNa9CcyDaPWLoLDoyoYauilh7LfldEneEgERtdtUNooFp3CeFV5U2
CU4kO8BxUZz2RgXPhT/p8BiMLq/8kjoZtODxb3nqkuHUwp0wvRvAG4ncrLH0ws5ji6c21MFodcMr
mxd+SD4pKC2CV9F9IzbwOrSHbq+l98pDHT3q+aeUvwwi/hQki2+SrrYDspOqx7b0C8HTqhSCtX+b
2Na7X6V2aIH/6vZSldgVq60RUW/b6a6MWtqgPwsk8mhPj1EAEQ6u2A08S+TC7pvMaWBQnKXQhsI8
gUeOssqElICl0Bu9/RMLp1gX7ElDq4gd4/xVNhxDBjeh+Cz0Oz0RzV4498YxF95UfiJsr4Qo+aBZ
oRZUNBMKiaXyIa1k/J4ncGk6cR+wu4K8yLLsppDrHNmfatBNSt8bo0ChTzYFsTLFCVEzqm1FOFhy
Sx1ReYckjdkGxKT6ZOX6/fXzsHJ9/TgNi4u7i/VUGhUwkBti2BFFoyc+Rki6cn1wr4+0do0gfVeA
IgM+UVzWcZqetJDBgAqWHHCLjoMflszk7J8Egt8LcYt4qemzuFQkjgmxxpSL3xG/kyAqcH0uqzfx
HGyCiw59hmXtRY7GKusCPp1z+IipQuGmiWqS4KHpof4CxHsrgpHb/ro+6EooCDeR2QccKvegXSzv
fzkzIkNIB+2mqYgjqYkfoDw8kjh12zA5tIhLSxhHlTx/GUm4x0P9EAcDMWsdRbKoz/yUQZZVJxuv
0iXYH5RH+KlpFKBT+LQsP6xc1OMQQ5vmBmvvaCEBX0nJf5dZ9jdWe7vrc7s31F8JgXq9NN4JhgY0
fo5VC/ZcTB34GKPlCaFJEQ2YprNlTl5aZENGUm1c/ZdhF37nDOpDzIVQSF7sDGgwdRD5I/CWm6Wb
hcbUJIiRqeemMuCy+tj1Lxvf63LH/xxwET5PERqfYqYYN9OovJaZcYh6PCoy2WtNCg021CIy1IlL
UniMQ6JdgomnbtzzACJCRBbe5XbLx+UySpt/EFoMAGKLQCjNP/hbzJsGA/52omEF0AzvOwX2WKJV
jX/THNirLtpI+tbX+9+jzVfPt9Hqtq2kuMVoYxlaJR5CUnAzLc41qiKszc2Abi342vxmfgKKSjOW
bFl9DaKRcaHLwrNUyHB7B2edUksR1KdYn3uswMuWyXiOob/Bks6fVM2p+e90KtymHD0laA5q33+q
bMvv/PKOBZdRxzWLcq0MlZrFsldT2ggVnt9znWiuFr2nOpILBB5xuWU7tII1n4fSsclRnL1kMGVR
AuvZnoTnSUH/posYyjSZ3+rxrmTKqemn0EzSZJeRR0XIdxv7/bJSP2tnoJAoQegIZdPFPCGpDU1F
ReRnNO+lPVhhXmSnFs/htGCqFvHrDbDKnKL9jIe/tDpm/tmcjS+bILQJFSVren5O89ZUKni0CBuv
4+UJ/jnCPONvWzjRxKpRmpafA3Xaa5nsdeVtBwDCxsKtDYNkcG5yQMTlovBb6FpBejUXYdN9Ei22
Sx0YsYRQeYDUaHpb3ZWxC422rVEvtyWqGAq+lwzxwFnT+OfkUqmbRmnAqMxltmKhum0b9+U+3CO9
B8OY2H1hTk9kS9t2a9jFmhpcZlDMxrDSWfP6G0DnCp8k3vSS7kQ7caLU1CEFelAqR9pIMVbq+Zgx
FFaBSKbIhpfczyHRhZHKJUejV+otgrYy8MGpJ3kd2RO3s7YFXde26Kx8ibGgmH2BfpNHuMtBKmQ6
t9AoziaAtmR/Y/OsnbrvQyzWc5SnrOOiMUExo9hRt/YaP/rLYQINrLqtbryhlzfsvIL/no/8c8+I
OXK0qYn4udFKXwwAihL63VgqLmXpLyapz9cnRy57FBhPR4sCcRZaMcsbXW05r5RWmyDlyZ/jJ3oG
eMuBnP5M0dbt1k5uithqMhM3zEw926YDrP6CmVMz/zPDUxYzDqNIUAJE5WdumG3hSdobsSBGhwTE
ehPfAJW6hZW48aeLTopsSY5yMOwtCY2VwA91m2+/Yd5l364hSWh1Magkfo7g856Zkk0+ZOihOJHd
+O0zIC2NbmVowKZuXznXv8Dm2ItLXRPbDgXskZ9LNBE6QLJsADNyFCAVmzkx9ctKtyLYRlvwf3S3
uFMrd4UM8jSg1HPJFVjInxNX64gEyRjyc9aoZow2aoKIrT9SdaPztlINBOL520CLUK1i4MlCw38C
ZyB5b1uTznADMDDYZ3o77Sov+pXdz5aokIt9ur7AK3c/RoZsF6IDRC1LVmWshEKqlTE/K+jFpOpj
P0l2lG/JkV2y7KEQgi6cAbFYbKSL+nggwRJSo3jJwGqJzcFLcNsDK+HE7yFkKTebGyvnVjEgkj//
A9G85U3bhlDTIGownEeYXOqC4KSZDnTUTSfCqwI5U6oDAag/S52xtV9X1vPHyIuzoqVirxedMJyj
HX2jUHh7KO9iPGnTWTjRffg8AknzsPmWXhaVUFf9Nt/FKYkESjsJ9sBnIqqOyKqbVhB9KshuFeW2
rE1OIEGqnAAIMhkoz6Te9U20zEfhygXtCEhLYwuhdrbMR+NEU5H2gRmiEmix9cADBpqZZardxyQ2
tVg/adL4p5O1jYj7IvebBzYAQEFaih4FGlk/D2heysIIY5KZAyO59b66Zcw0XDg03KWe4QQQgpH3
xj45EF99QZtC2G2t/PKBXfyApY1dF8CxgA/4ATGiFT7tFOjsXV/bi6jha4iZwAoxBwQPy0tImYox
agyQRsDCk1xAMPchWM+dCbzRrIwRu92Wnt8yc8KIM6IdeTVCeMAOFtceUwSRaQFEvCc4MIRSehsk
0PcXY24aQ+4i2ABSWN7wWr246P93UBB0kR4TKFcvHjr42EBrLAWRAuwiOz5UsJowk4e0tMAwkj3B
mxktZvYxcFt+v77CyyO7HHlxZOukxf0ftOCtAhU7DHc8ewokvvUZl3HScpTFEQUPQwyaEvMzIGm/
r9xcs2CK1jjwsfArK7TF/7Yz8DUgrrn55Z4VcxfxtQEQZ1NImFbJHWTYbsRPpdyh1LzVwV05A1CI
+/dAiwhwCARSd/P6lSm1ovw2Cz6vf6CV6wV1dFzZ4BShbLTsQaptaejTvB/zLIaPbb4foJZTQtFP
5uVdlEZmjmpzIoYbqcK8zb/nd1hAGfwVUH6haYmex+IYiFPDUKU1cLlE/SsH9juToRQRTw89/eSZ
YF6f5EXuPA83k9SRqgOIeiEFx0pWZ3EH5laW810phfuGR8DgiCbj3R2I1YeU1eD4cKhcdR/Xx74A
uWFsVM5mDyewWEDbWeyVoMrargsnUJgi/STGg9/oEtD9sXwDbSAnLgvVk1UAKLhohygTW0iIYSUI
FgG3YJ3xMKoD9fRehOgL729AtbO0CLIXVH5Wyvxp/O9f2TlcmRX6kArM/ZolIzsY1LY3QnG8KWQd
3spibNZl/9hF2lOt90Ds7FKd3oIf9UGVwCKBgu5Dcxs3HVpkUeaSfMs873KH6miMQahrzp/VC9sD
CIOWQxiW/0Pady1HjmRZ/kpbPS96ocXY9DxAhURQi+QLjGSS0MLh7lBfvwes7m0GEEtMzb50W1km
89IdLq7fe4R2MrXCqaPIMfsKYknbCpKQY9gic8d7ga6pzF24GiBop6DxiIMaHiXzaUgLonQxfLdO
aV4Gw5gem4Zf44T1khBpxkB8nQP2AyPuTkUHB2gZ3agDPIBX+DHL+wLKgjqoJpNFCd6Zs1sYR5s5
JFnPTzqJYIaELqgyepCccuVCA2qbPvCRruyW5d5EjQerDDxKXP8LjwU2ZpzwIRxPPKQnprgSuwV+
Ew2sayE3vJ93x/wVoAMdA24XPM6wRyaFqvMko5fDZgjVhJ/M5GkYANLpIdfFR3gqrFpHzI/Sr1DQ
/pnoZMZSAbapGmpmuItOIpiLwIuqNs3VbddVUKwYdhq9JZW8ARbnZpTNp7ZRvK5Fv+9ZVouV+b30
i2go4cG2ZDJ4mDddmTDGhVVm7JQLrYvVsynCtXr4fM9MY8VxBxbBlNbg/86ntck1MUmjkZ0qIL1q
PgHv9H1HO4yp97PWOkFs6jqqyt3PX3N+2/8ZFiLxk6etvsDzihFvpAQKn+ixjU+RCJn+PnEz9vRz
lPmWQBSko6gMTt65S3BjYoVCG1kxA+Bc86O2cdE9sbXU2tCoPPFEvwnpGrn4wsCA+oWYL5AWeMzN
y5/ogkRizjR66sHkiSJ9UyXMl7Obnwe2KEhAgQeVXXw3FQJmS35v3LC+gnZ2coog6SRm2Oxi+Txq
/LGohUMlwRlb6Y/lAB1mCc+vXnZE8S7TlceYqjdCwTalXhxrXB/cSuwy4Z0DicO/eB59/YrI2bCP
NIhPzSFlrCWVKMB+8BSVxmnMWl+OT1YPWg5YqGNxjIrnlTlZTP00J98CTifI9wLJCMBhmiMgc2lu
Rzl8LVzwyybRtcjTd9KtElDLTo7mdbTh/iQnCLWip9Qjv8rNKmJr/hbE6FHMxXsIT98vHs35L5OM
TdyaPItOFtEgMA7IYwzEukrB2SBPWglmU9Pe9UX7auXWRoQ41M+TsdjW5+EXWMZS7Pq4LqNTHBl+
MxKgQvKpw+aNFp6jeguQJ72Gepv/c9hFheHPYSPZhUixgVLN7JRGR0drjaKKTpkmun2ibOFiTkDX
K31kp36a1buEG++qGkOHa2CHxATiStP/qqL29FugOwrg2GSaCITx+eTXtUhqyk307iX0+EPgRcPN
zwO9NL/AbUESFE1E9NGmtfhtrclKr+Yw5YtOJky5rDF5yuMxszuJ2OOonNRmU6f02JPO/TnsItf4
Gtm3uLM1biVGn4gV4jLLBiC09jUG8CETUaqPqV25wER0EPxbWU2Lc3SaTwX4KuxlAP/n5U8pV2u1
67CYyQA6Fk+eNB47YkU2qUy9CBKKJgQGfh7p9Im+p/1/DhS4dBzdYCAvcmGpa5sqiaLT0PiWyVwJ
BauieS5hChD12UqT8sLJMfmDQXQYIux4Z0xf+9vXzLK4N1JVEAJT/qWrAI5Xlpu26kqnavo2iyH9
O8p8Tw4Esxv1iNJJN3pb2qb82ZErga2QKBdPmK+p+xZn9oww427oRYY4QmvZo6Y7UZwc5LD4lRDz
2Ouap4sRVo1ANy3eCj9/trUxyuczycSBQvYBsSWQlmMI7mXJS0t+F+VflhP7c5TgDqBiC53wOQ4i
TRqALzRRCHgbnyKAkSqj8kcQJuB37pRU9xtN8ahWuVbHfM6L+58HenF9oskJgzH0JRY6eBBcloWi
UoVg0KK92r1JPTBkIMaJqFFL0tqBdnGBfos22/a80sOCRbIQiKi/8zq6VUsVOHth7XiZPs9iiX6L
Mzs4e3B7tDpUhCDfsV1GjvDbAg8XKqwQr06BhDWblT2xNo3TyfNt56kQcRYp3H4CAEtsRYXCFa5o
0sZOTK6TdG1nXJ5GEyZbOFWgJDVLdmkkxJkAD9fAFKrrSucx+NbitUACK/0FmK6jVgw6v71nFGOg
gBwdM3aM0sE1Ejxt6UphY+2XmZL/b0PvepkmjawJQVbd1c1hkK95tlbOW2YhE8BYQpoItxYUM2bf
08ylUKFg8J60CZcqgZsMdBvJj5JcObVwJYGWkVeyU4/IhiBz8vMWWSDlkQOr8FiBXTJuLGUhI6F3
GUXTCtHlG3Gv+KWLNOxXs82O1gawSLSV45XxLlcTck00sXH4gU2xeC+NeamofUrIqZuAcx1q0Em5
ZxkoOwOYkBFbe/ovs4DzeLNPiFlMIsOg5JRqKIiqzX4Y0Y9LI6csiUPMCI49/e0InYKfJ/bCMOGD
CoowEixggedJlmmEdVLoCIv3MPj/pQfLHpeJhWfEkZ2H3e1fDYe1AzgJ6IWoq6D2fb5QrbZLlD4S
kD1HcL4Nb8wwBJs1Oxa0d8ciWxncclucR5vdIF02iLVQIVrdH4pul1p36RqgYzl/eOvCDRRF2alj
MVdnCgdiwV9MUwKmgadIkDXFmo38B/Z+il1Zkffz/C1WCWAGhgKGLpjBMLCd31R10kJCwqj6IJcs
F2ysFJxcY3CSWNiUBFk5EyovriMJ/LaVA29af2fH+Szy/NoAaSLUYB0SFEDgKqXg01hfaZouLvwp
BPgZ2OZgIy3uwUhNu1wpEIJpH2GPMzzKt1YNg9W17GmZ1swizQaDg2bUWhmRJJDfEzxze5L7VPoo
h2fWkU1J+c4E5mFN6udiXHhWoLAIkbelcWveDWDkhHkfdB1kPcjoc/OjAOuvFPdq85jQ1stTBbob
K9/u0sSCSYDyhTlpec+P7rSrOtBEp7DjaBcd7Npi6CxKD336+fPyvDzAqa+F6iGad3OeTdMB9Wvy
pA8I4Oy8Rd4mA701HJXRzyvqG7m0DVPqhKs+Lwt5S1zqgFSAu/wFVkNP4fxkqYzS0hqq6AGkQ1/C
sYR1PWDbaZ+iOZ1nj5F6MxjiRouiK1EfkdAZjkyNK20orkSz3uT8gyMv0QTliZLnxBzdKGs3opq5
FRJPZnS7nydqcTLBLgxHBhpykzXywnqKMlIAEC3KgYjfVEw+NOsuUlbO2osxJio/PjvAc/NnT9YD
IkSR+gY8CuLyoavvO+Xt52EsF5alKzj2MO/o2qKIdD7pY0GFAkJCcmCEDxAwc0PIgvH2pNSq/XOg
xasRdXgUP7CsQNmGjvLs3qikrGrLslGDjiqeWjVwyFNtoCDsAryqEk6LQAyshFyc7FNIiJWAkz05
zcz5IzGPeiATuRpEObUh47PtxSOjhgOyyVZaOxkujQ8PY9Si4WAHvOVsfJlIIDFo4qbqAA0EKEbi
2t0gsJ2kZn5smbumwGP15yldfDuM73tI+fzbFQXX9aKI1EDM72jyUVgPffaMPbPyDrgYBlIkgDoB
cbUQf4H+SsbGFt3lurlnEjvRKrqWjMQHADL5/ww1ewAYVZ6mMUCzQdQlh4gObl89cSL75hpEbtFd
g0sOOO6wVUcmKgNINFv3LcC3APsa+FywmOjvfT23+Yk6/ZYG6jVkhCd9mTKz4xuQN5yJ1ZjerEqY
X5xYZKa4SiAWunD6tUotrVrggwPqCVf1vWD3d91HfKfcShtr090bH7FnQTxoZY6XVSMMHTIdWKNQ
Mwd1bPbu6YQuLpUSYoUmSzwO7g2Y9R/SfarHG0UNg1YZT5g5O5NvzS7eW+0krMXuf166iywIvwPa
qoBx6VO/cF5DEkWaiTHL1UCH1bjB4IpLyB0dyB1oFAHc7/wOiRhY62vMhEtHAhoo6AriEl/aIqZE
15MS2LJAYoqjy8zvY3nD0PevxjtcaWvNo8UBjmFO5QhMNhTyF9d2NODKrhRTDqqkat2Q5keNJx8N
l9YoLpdOH0jgiXhjQV0T/Njzo4BUhdkXTaUEqZVj7qidjKKth6iUyT1sSUtnUJq1dXRp+QK8jkog
UABLwZlQ7tUo6qfEGSo7J/MTOn/Q4XdDl/7SCgjUO/EtpOoccbt6Ii0khKfdO7kvTboYsDGcp0OC
zsRQGPEZw+pt4PUxT/NNF5HbFrwp2NhzWwZvqkPfW5bIwQJ9NtdZZvdSs2uqYU/XVOKWb9vZ7zM7
t1BCk8amwe8j7strY5vtM9WWfxF3slwfg8xHhX9NeOXS0sLmQfYBXNAkon/+xXHf9HA7iZWgGKId
ZQ8WbAmaRFqByFyMYkxlLYAQACib9vG3skTLK0LQ1ZWDTrirUXQdjdZOSblykV2MAoVJ2DaC0L44
jAeh0fscvfjAGEqnGH6lOhaPsQYIuLReTZSt8dhT4fM6v6FFEkPdp4xwj7EO3aDfQN54pLyp16Ax
l+Pg8YPnOLwp5q13i4LMAT1HJZDE0olrqNClT10ZNOXa6aJi8s8edFh14HX8K9Ac6NZJ4JblPZZA
Z50Yu2Pk8+dDemUgXzq73z5+mShCpGe5EsjpU4pNpdIws6EqcoIY+vZ/EgqUA2V6eCwAdQUhapLg
Wgo6UbCHtHGtsPAqMfUr1q5cPRdnDR0psOVwcgEZcr6kzYTjlJAKJZg8SPsUXc9yJcKyHzt9GB1i
fDgeJ2uU2a6R9EGKxLJSgxBmS3fck45DEG2VbbLJ8OqGGhXsy1Rf3Kabxs9MWyidNZT0ggA/nZAT
VBBC68i2YWx8PkpBrwUjp8gNqafjDAptancgIErQIBMVe3hv4XIj9Xa9gZIpdN/+B0oRX78BwqNU
Omm0zh+SrDCoGvEakxDfQAPTjcP6d1MyTxukXVrlgCMNvlG3V5A12qdiBdFQeH8UGjxhVS6BUC7C
yWFYw4Z+3QzzPYO7aiIlAb64ICSJrFJboiHxCF8MOOlN0HXdkd6ATnKoD4r370nSf92P/NL9/D3s
tNW+bSWhKiVZgDdWIDX5e6Po0KfVN92guHFX+7UpOjyJVx6o/4+hGhgjXvMY7myhZ20S5rmIJSDd
tc/G4Cs+yNOBuYtxIj3Uj+ltvOVX6lN3WLWJvTzaf0eetuC30ab9yIlFQwUPE/BeN/pkmTDhfz+a
LXjVzWdyz4/is+g2/w2FkkuZJYDtU90XSfVCRcrScgMCOXhCDEAGhki2stRHxc1jZWrrQ/oyjB8J
a1ZOyksX2Legcxl+kA8rQUMzPehN1RmgxJ+2BaSe3n4+JC9GAbJKxy0mLUmDoxGnYRzLSlCBi2Ba
n0mOwsYa7+HC8agDUoUqk4LXwaL7WdSsaeBbrAQWJJPxhLbRqFy57ldCfJWgvi2PnEhZpxqtEuik
9iGku+mllUbSAoSOwwejgHX95C+7lOUJ5cSMlZgqQQuTsWrPH+Kr7CZ2E0d4EfGgy1xYHHmyDdEC
t3bDW7JynV34UmfhZ9udCXJfjcCCBWXZ+hHwU70K6S9hjXq1FmZ2yFdFL6UFdGOCsaSOVPV2Ez+b
xlrn5sKbCVxKrDuAKNF9n4PCNElVOtNEGjC2sVtA36gX1W2ta05YExsjXZm7C4cHpCTBHgAxG5fX
nDveDWIucRFPmaqJbzv2mNLGRpFVjpNdJ5eQt/74eVct1D8mJyrcB9rUJFKWJTBaaiXeDzELCAgL
7Y5s6ifrxbSnCzpcw0jKy7U/YSSRUYOLDJjsfHRVOkZ1aZYUCxPisY0rHOUb8jh5XBRBtgmPBnrx
LtsKD6OjJjZctd3yRjyUztpFuDwmz3+PWe2o6wpFSAv8HgDf+XoD56v+N5TH7VjTnKgInQxdV42J
Kzv/QloCH0V8U7Q/8Cpe+OcKZl7HDECwQN1ozzBMU8xtw7xsm+wzB0WXxK7ugbIcYi+1nPiQ7/nK
4gJBDHfPeQKACh2AyhO6cSISTnvq2+HTxEmRq4mIMo94Y3HNLtT62lIeKcRBtNEfe+D+lV3P92JK
oAItugA34cYcbezi06i/GeboQd4ARg6/x/iB0w4qBaFjCrHd06DvPkRxtHMBcI7IcIH0fZD0tzo/
Ef4oA3CYG43TqL2d6tzv0bcYevh+M+jesmRb0dYtVcCGxCTZDGnujZWxrdPCkyaORfxmtIGUQ5sE
dfcQSEAYWqhBxhTf5MzWEm0jpw00d19q46axqD0Cml62O10ZAk0YHRSPxfTEQLwi+nU36cyj+FrX
Nwl7MdTrMD9UKSge0kctZEd4CAYZHSbmgC0PD0JznADvJvRxWxVaDbRNQazubkksbimRvUZ8SDCN
VsM2IVc9Ao0bo31t0xSFXZAym4+o/2D6czE8w3/HbojgWXFnU6Nww/qBJPcFWLBh0nsl9H+jrvRT
OfwsUbVn0uCW6K9E4oYNzIl7sMOAZs6kXQimgSTTF7M6KUCNizBQ0fV8H1t3WZ7iL/pyfZ8ZyHSN
vVBFT0KTHgtJ/JUwcJ8k6CtCA0Zg5V0n5LYO4xVxiF29LIO4qQ9WAwEEYLOBrndIelQk1S3U3znK
GVnYeiRFVTAt3aaFkBVkn0XpyBlE+sQ3gteRWe4kXMilItnwdXEgWz4U4SGPdCdj8rWFrlCUPplJ
6KXAEDR5uE/60S7zhzHrnRD8rE66l7X3djAAaXoCdsynxlbST5m5bU0QxyDPWBmmlw2Qwob+J3ku
DQ1y5KpXKhBfHg+J4CaoGBqw7ahSb8AtQDlbQUbBP2O5e6YHGhiDYAzgDTWrcucm5EQkAxGRWXqK
Slw1z68LdavCDAu5u9dE9M3Miz3EKqC0sMusY1gltly9meRdzd9TNHQK9sIAfpS0XQTWH575Tqv9
HoFgUXIw2mEqpF81wwlWhMg8yhvSBy2e60X8qEbdNql7m3CQkMbrMnoUy4mmnW6BvQPqFbc7JjTj
T+LItqWc+vC7h7YJlm6lu1oNxezxN4OAfAQJI96+lRpaR5YP5qFtNm8Q7VHMT95e1cZDXHK3qm/h
b0ThQRCdmnHD2QAcnbYbjHyT0pu2OqbR9LsZdj9CHw4PqUYRHWW4laR3vQqKVHVVSNQJyoNO7lT5
XYOuZ6nnPrgBfmqmkFCHtI9C8P3AYOkH8POUjVJZWwaRz4L0d2ItbnmrPIhNa1cdFOEquH+1kEpL
MgwDqLTCyWTN42G+yySOswArSbuN20M+4B8QRafBguzw8FOEN3UA6xDNNJb4UKjxOhQ94k+5e7Ji
GAuMT/DRdIUczuVDAWnVQw/lJmFkTt7+Gvm+tGLX7KCun6CWFdWewUpXMR/S7jqEq4DJ0geh/E1E
bzIpSMGnkCCj0mpPUMOH1Iddt8lG5NAMB4eLmy8RxDYA2HWq6fTqXizwIMyI25PoyDh89rAhqBXx
FNPypZvOQ71xROtOheGZIYA5kd0ZUOnGa7VAnpNB8GqAKYeF6krRwvbAeB1T6Ivz4rqIZE+Ir1mE
KRkGWyrETVZ3mGkLWqOl3UNxajA/m7b1Om3cwpyD6sxX0EAUAAqOwd9rXwUl9kOReHH+y8rhSZtl
nkghwIqqaiVsNLE+SuSJW7BxbSDmqkVHLmh7JY19AY95ANDuIUsODfbctzA8FexsM4/2GoTMYRx0
5PiMOlRxNGisKrzycqveU1BBgNmx6zHx05psUbq3e+GXBvvfWIH0Kst3VrXLIWYlw1+Ik+ZOkEpn
7OIHQ223IhRZaau5PZKGkDsZfe+LGzOCmA20kSFO6YQmMM+h7uaZ4PJY30H4Gkc4fBPQaWBQ+Dp0
uRu1ox3qOP0U6QabQStBjwXdqEoHX+s0HH8QMOtiuytaGwrBgVB/5Ax8UhCUadbc5PJzMr16lF+x
OP0bSW4z1PAaxThlVvurM1rsn5TdVKricvFhutYsAk+JvvBCdmAqFPU7yRu47IlWIOAKNSHvZRjc
5Sn0uuPCl0bDNnpcX2Cy1PK25ZCEt5jPVH3T5oVXm8IGWDU7hetgQiTIVUFWFxoAUvRU6LJtDeIu
jXQvqX+F2SupIIeAQ6S3XkNkHLBOcMroMxIh0ptkzyjoOZlCdlbvmvqull6q5rlp8usEEjxRSe+1
/EBJAqeMxE+Ml55cW+2HBbExDPfLrTS0bNaBKKL9HrCC1UI45gBcSgqIWrBIyN55d9Dqh4zBZNi4
JkzbSUlnt9mBFbum+ZDHd4N+yMmvZgx0uPuI1ueIU6Yq74upUAN9SLN32/TUccGtjH2FC0eIoDyQ
a9cDdI2J/tE28FTKQg/eEzhqNwTifGYXHizhs1OgoKeqm5DcGVq1Mcy7OGOOFDVOEq5Zjn3RnBZp
FlLqyWoZUI15f40X1Cjr0UJOVMK6cIj9JG53KQPkBdC+YXhviGWH3OdViGv9GkR7p69e1Pg+KvaT
dpzyieepbW4t4Sn6DXuYtH9CYzqDt0yZAr5utndDxDa5gtQId6vKPEqOJb+S8qeyv4+sT6m/b1i8
kTuotVFyHcegXoAGPGFg9ar3WrhadWD1SzdosG64xj2khX7Juwc03CFKlHlRlO0h+Xyo4BBiiWVu
V5HkjeMvI1VcAdZtej8Bg6N3AZcerbQjr+pJU8dOzJtxfMjzEfq8+iT6/6JU7LpMKMTdEkjOi75O
MxiNQJofC9+4i8mBNuEm7RMItpZ7JYp2ckN9HW4xVkfBEVedVug3rQ5R+zZ3/xctoPcYVSkLtMoL
BQZXktgp15rZy8ovkuQJioFaOd5h82veIn0ydHSgQcgMEIx7fKPCiyHQVNYPP7++lk/Y80izd8jQ
FqlMNEQyoDXNofsMpXHVDL2fo6yNZ1YKk6hZqbgRaKALEBAXBLdogipSYAOw2gq6HAq4Awigoa+r
zDIkxYyJmUA7OUCybsKalG+kpwICLMRNdtYGqKQtsCqbNZOuC3nZ9H4F6AqqKKD9zQZYET5mZAxp
0ET4SNVTKT3/PINfRkeLDY2Uz5JMC3WhOX5DE2KedmHOAiiU3ecsdXvQVOqI3Rn9u6QdpUpyjc5y
s+Y1zwdv1PnWknEuARBFBdNJxhpMYbwJ4v5RadJfWiqBfDk4XP/MAZAArdfPJdmV+4+KhHvGReiN
C14oq1sq+j0skZLwvVWeopb6eVr5pIULmphsEgFpxs8DvdAexxMVXVsgHCfO/RwRA6+vTDAH6JFr
V5OZwbjFve1yd9KrneqVa5Tw1XizWpGW6BmB5x/0z1F+UJ1pveASc6rJodQR31Z1OC4slbPxzYpG
WhKFIlrgTcBQ/YZ85qnat4fE4W55Uo/6NvZWAQcX9vhZxKni8+3JDcNXxRoURGzc3tV8DZ2Q/Iph
R+hwa8bZRuzusData6OctWAMOe+AqZ5iqsQXSaCyNVjMhSb02UKZF30zqyPlKODDqRt9nxzEIL8T
PMPRNp3bnsp9esNXR6VMx+FsF36fSmN2ukQ0TMR6WpyT/YRyHPadJ6F2ZO6lI6bWxvN3DytRFw6S
XuYhzYPW2kZHKgWI9QB/OtTd023md9u182chFTHpMaEUgpchSisQjZ+tKmVA/lTqchLg0XDsoQ6u
+Hia3iGF6ffxKcQjzG42oef+vFmXpUlEBX4NMjYQI15oyghSQaIyHhO0p+FCBOefThw8iQLRg9s6
4urm53AX9up5vGnVfVvJeAIqJpEwyvFd34+VHW0lNPXyx3J0oFDsQnzW+TnicutMASezEXSsL4iF
jSDTc1lL0Elh264A/aITD1R//KtRIIwoo72P616E3uVsVamj3mZaqCQBjRvUmlBhEF6Hfo2FeGHD
nIeZ3fXQvdQbZiBMviOvbAffcrfa6G7rtB6UjAu3dkrnr58DkzA2MhnIXGrSAhiTtS1TxLTNAIyp
NyJoSIa4xsteFqwRAuxedHnQZ11AKIEpgE06KbOAULzq5drjioVHWm3TXkLV4OFf/kf/+73/j+gD
VJN8AIWa/td/4r/fq3pokihms//8r6v6o7xjzccHC17r/5x+9P/+1fMf/K8geW8qWn2y+d86+yH8
+/+M776y17P/8EqWsOGGfzTD7QflOfsKgN90+pv/3T/828fXv3I/1B//+OO94iWb/rUIhbQ//vlH
u9//+AOKOt9W7vTv//MPT68Ffu6h4RF/HRY/8fFK2T/+EDTl72Do4xMAQgJEK8QT//hb9/HnH5l/
h1sQDEyVL+MEoN/++FtZ4QmAH1PEv09chukPgaVF2oZNSCv+559pf4cqKn4Q1HQD7WKkc/8a/dl3
+vd3+1uJIkOVlIxiOOdLBVa0ALgA4oK6N8Ah4LrP0jSoiXex2WXQCHBQLsLBXQW46zctLg3ojDtS
48B4E7JpjZM7OMVvwMR2irfUoXvFNnZrh8t5qor+KPp8mA7MGMyiJlbC+WlWqJwpWZVAr0gz76iJ
IkvYOcAxOZW5UjicjxuR0G4AMQ5iKuCMWLPbeBAhW5IQjNsoDepmoZ5c153ANuAjwwNAzJs7YIyY
g4L9WvPqPA/4GiNu6emrgwoESeLZ0UZjgH0qIVc8GbbXbivW902Kxsq3VfjP7/z9u85A88sos5Mt
NPqmsTJU10LoOerDm1gAY6EEWg0HI1gdQMh70jGOshVWwPntsAw7+4AaPHAx8fiAjA2nMFKOTQ25
Oq6vcPcvzyHYMZApQV993gCsdNaqaiegrqYO1mhDKoc8iHxE/fLnaTy/zf8cjoa2jAKCGrgxc98E
qa3oUFsYzoD2AbNrVchQO1ZzvtFUUtxbRSWg1gwt+J/DLrbBJKiFHAL6PiroU/PhUbjEpFIXNV4D
ZXYUAwURO6CH3nr8+y8FwqkEaCYgixYMrLQJqXm+36q0EdH9Qr+rqnMIXh9S1JfbccOE3c9xZsti
EWe2GgVSKj3aQuirjcQL1ZOgZ54MO6qfo8ymbYoyvZBEsCDAfV+Q++tOzxucIMwzpMotq8oN1dtK
lKCen61sr4uRvmSf8LoFwXaWW1rppDGOE9crJMEuetFWE2GrZY+WIK2MST1Lr6d7Q4TAGng9MPqF
GOGcnJXnUsFC5AyeisdoGsKWCj2Jn6dtlkN+xQCrHMzyqQWKDTV9vW85ZFl3ddaaY+/RwRbeJ8Rs
1wYjisEb3ed3iauSDVNXxjXrcS+DTlP8LWgP6iO0CBF0fBc9+KC46Cu8W5vKF1zlL3HAlqFmX6tC
FVQwE7H3knFr9tsKjb/2KBs3P0/jco2DEgM/cgDcQIxBXeJ8QAXJCWlJNHpkcvUUAD0OT5m4lrKu
RZntJEUC3UsX4tGrSPwcY8nAb9p4l7NqrWw0X3jgy8kAUgCnBRV/KKrNFkUFoADLzFqBkzd6FhAs
gU3wzxM2wyiDcHge4utp+X0JFPAQE3XoEwmSHW7eYKC0hS0O3B1Qaqj8LWxS19RvZgi0RUh1kgT9
FjKWVaIndWl4ejD64qO8793CS7zwqN5xH+Z0vn6A7Iq/Fhczhn/438/kaQ0iIQevA61IVMTkeb4R
Kiyt4zQdPaGJtRTCFEiB0B1KoIub5WKYPnQw5IB2BDGSfdRX9ZtKGY3gcFGq5BayqCEVbamWQBNO
OyrncNaZaEM9GTwra3WvM4d8p2akhK9BJKAPYaDNxPYNVQeoPpXYAbLdmW0fQOpkKu734nXcafW9
0jao2TPQrMaGmx50k/lzko5wtmGZqEeHFLbU/JWappF5GUFXpBZ4fMvjrDoReRDe0lapsDqI8Ewp
m6wPmzh6pRaT7lCQk7VTUbVFuFUpkdxaZegdN+ZvoTPgxpVn3fhAOn7Lo9aDIyrsg0HgMQZXQBcw
jWFGTq2ol/xYV8d9onfJC3Bg1kMSKso+MbrC4xJan0bHKkgktkQ1XdTnICOfTP+7qWGHaAENUFD+
UDYdQUfPJASyGQK8gR5DwsPwSob9LKposLKAV3ubPzV91BC75ZIm2FkMp71XNWVG7lQt1H1txlm4
44D53yST/qAHYS7MQT7WL5lYkhc5V7U7ua3067RTTF9AbnmAWgG+V9+M2qdR9Aq4z6nKDllfU1dS
+9IVKyu+ViAWZkMZTvIEpdOOOZX1IwOWadugQFSgnlnCuYebqCr26CUB/CaOSEcKJh7Toa52fROZ
LlfRjU2zFgf2yIBU4aP1Oyr7Ep7seflZ15DMKq2+QA+6E52qElpH0Rh1NT7EJ5Acs63CIb7f8mxM
0BpVlC0RKIya6jb2h8nTDxpdkkfToYMEwSCavjXw4QB2meVSBqtINULrtRkyOFVKY37PlDLdhR16
g6MVNUdjlOlox2mnC7ZYCUgHCxiAFIYiO6McTQYAXVV9jK0iu9A+Tns0PiT0isu2RTm3N3jkZqWm
0es2aSI0nsNCyoNC68IrK0uSq6zX5cOgtIpda3p5ymou3JBEAlaHh1DZy4sBegkZ+pWvSqqgq8KM
pr6LjAiiwlkjYSWx+iGFJfUtYNnijdTJMqgLkpnbSkNDF+tGeMojtP1qMey2XOwlYteM0n1bp/x3
kzaIVtLymitNf1KTPPvEScCPRSIPj0UFYdQ8Z/mt1cYSrjedmwdkfNZGL0XVTzKlxklHdKg7lbri
9vjgv1SVyJsCet77rGogXJPESkFhawQAAGgPyS7PYlDCB0IPeTOkjyPADm5bEG2LY6331KyFgt9Y
hBsz1uSDqmVpgDqYuetJDf8I1Yw9+A+GMMaF6W9by/m7JI39sQ/5sK1LofltsTY+VI0FdYKQWdeU
ouWVd0zdqU0mARWUmIOT17q6a8sRKNpBVk6lkcgORCjHHeyl45ux1eNDjcT9amhr8QVwa9PrhKw/
VWip2EMrAi/QNGW7V9REPaDSTO+HXgntCKrTLld62KuahSmif4zj1B7EmFxBgo1vYAXeeqY1jEFt
1l0wZnKTACGgsY0iDsoxwyo7yJ1RbHolU3fdUJdPQy5yFMQgtHiVQC0jtltgBveURuaWc616qoVS
2vKmk3IH6kh5AEmkYpuF4LjayLtxrkG6r3wFooi96USHj3PZd/i9iABITo47+ImqqnYo2kaHlCEd
fAI5Tk+XB9kbu//D3Jlt2YlkafpV6gGabObhFjijz4Pc5bphueQuAwOMGQyevr4T2VmVoehKrbyr
m1iKkEI4YJjt/e9/4Ek35hQkC0f1zbL6HSQyK38a2+Ki+unC8RrrN72rswGwjpX4THTZRODH5pwz
r3V4EYN9znPXYvre1ze6H6db1XXlfVSO3otku79fu9G+qlq+tXVFMreuIVu0z35VTiI7O0GpztGw
qHOwiknj/RJF1zbahT1Zwf5pAt9Jw9DIfpojlhuFA2uo7yQTY2WJZ3eg+7Z0cxSOReqV3dVpJIR7
L20ayk3O4bk222jX9171TskbHgI27dPabRf6UYvNvaEm93ns8LXUm5FdW5nQd1Vd5NdRpIOT48rp
ulFmQ761ax0KWdpvay+qHQjI6sRu3vbx6mX2lcPqxIMgZwZhkhrmOlN37MLVv6umS4j6ZvgZkbHW
9DqvTX3K1qWAWN3dV6ZDiEpUmzdLvX4vJ7M/mV2jdtbcaua7oKUQoDrjKHIXAo9oHFyEZ+NO246/
z0dHpgFT/DvaM/OpwBb0UJZbm4zanBOGRQbnXYanPi4Tybi4KIVL20+GxjY+fCITb4eyWXDvHYsv
rrX0J9E1bIuRvRw7D7Mv0s4jrBkhKRiFdN+gcw3Xc1FuSVs3zWk0yfvyYBckvUf6kHS98QT9dd4P
To5LUOtt3gEqzPjgRBPsolzXlxO2n3XctK740uWSjDVyODcyxdqoPDVD1fOQpVYcDMR4ke87wqth
rT0agazvymz037rAMI6h3Ue39ViZL7XS7Ywj2nRZAhuxkhQ1zZfBqaYGn5kx+lZZvYAq5Bh9ks1u
9WwIqgEIm5DB43qFSnOUmIpOCVmL7s+hCh24xmHvYc/Tab+E2UPw0q5bV3uMo8kM0bFSAeRJadW1
ilXgb5hVms7wuRSEvqZrYYSvpodyLll80d2bomnOzTbY9xhVrFviZUVZwLgxu3djzER4ADdmvDA3
1mztI2tWFDVmGeIssfUfYzV4n2YdlmlvVZF73gLhPcMWmc7UF+5d2XczbnzCyRX8omBOa/AzYj5s
0Z1FKJzxhIUrbm2oJXwmjZ6n1sQfNWnvTj/l7O3QWF4C0ZnQmEbVP4xR5p17wydsarA78bzmdrUl
kZqMDRKO1dspUWTWPlBLWCRZ5TCwXxxHIIqxg4LdoJthDy7usD7aPk6XFWUcCHVfTvQYEV9mMkWD
ePakbdC1t24ZJr0y1bKrYCY/CAkVy6m3BlKWG8EoLCTdPc1qFgi+rkjjDT50rpXyv5hwEfKhE8nW
tCjEZt/Ywr00w/qmD8esiOfRJm/YpQzlFc9aiZ3RhO5bS/1Ssy0uCuJoz6FGkdTW7X4LDXUwzAA+
zUS96MN7bGDKaDRoz4PMqPCnUQrvyu/bwoQ2FvQjcdPIRFe3a68oLlvjhzsNzbqb7cA+rkbNqTCt
cLwo7VROrCPT4HiTMpggkW0U87krT0uxwpiNmuLWXjzjHBET/KWrbP/rvOUsCODR7Vobq9fHEcv0
CnwsuNNr1Nap7K1h182+fzDbIkqadoae1doDg6Nm8FACtxnhWwLv+p3Va5O8O5xl2Rf7Run9QBzW
LRoyb7caljkmMhz1p9W523XmtAtNNDDmerOFA0vGg7hkHUtzIyOxm3s2lRm+RGBEGk6+CI0gWQuH
1zNa/WYk42jMbxV9QvTIRif7ZOWr6fae37DukaxlJBU2xcyWYAfzGUc188rPlbq1CpLVUgfzmBiH
Iz4z5fvYo4NZDC+SKsiA/ViJpxzpk+ZPdNmBJvBBBV19Yp5QHC1RdEmeBVG6dnLc9Zbwj+3Sy2Q1
CJGzysp7itgJLqo4e3wto1F930pLHgcrFHFLRuHeboLq1bUK93FT1TbCKreMbjoZq1YDBKImgrk6
ieIm6KPprmrLkPqQMmNkFfr2AIdIWy9u7kCO82xRtJfFNb45EFYTEWTL61Z58s6oze7WWHo4dh7c
k2iotiWd+Piso69hBV6anvmR88WHojUQ9c2bt35kQ7OpZDKa7jGfijD+P8G6WZfyKtgF9Sr37biF
p3bxpqRT3e/Gzr+21H/vAcMIugLJXyBvf24+t0LZVUBJvPO7DXb2Ul/b1dr/Ds35c6rFPzrN/7rK
ry2u26zFYGR0mpU/Xeeu9+wN/neW1ZOVZ+/ETty5RlUzBcqfG2H/Zhz51y4X7ANQFpdnvOT55Z/v
cO7nLPBHZe8amVO2EufrKnkFWzttajJBsy08unrc/Zs4QmhfTDSR7FuQXPjUfkFeGi3KTtcuFuQh
M2g7GWIILgn7G/aCaOf0jZH+7lVal3f1534eYQbdPHk7YLR/sWqrDczQ2ymzmZssu+2PuWGBePGp
ONM1oLK+UDPUofxR3GW39m8sqH6xiri84j9f/LLQ/gnFwO07zMnctncudB7nqE/DTZ5mB+e6Ik24
uc6P9hEMIxbMbeSDs2t/ax/7/717JCoEjxEu+RdGyoZ96VgzQdnJU39yjjQY5+H0++y0v4Jd3Cdb
J8wvlhPQ7p/vsyuKfp18AQYlnpmkxF73aE6/G5X8FcvlIlhdgPOTMwZy9+eLGH61ZRrZ+s4VN0EA
siJh5Ktv47T8DvK8DD/+smb++0q/qqO3ucit7jK1oKR8hNO5w5jAiH/4sXgbD1Ha/y4s4NevMbpY
eFySOG3Cya2/6F1zp+k5BXhLlJS7dmScXaMS+bLMPgTeH5Cn//V3+IvI+AKucQ3k8viUBmjc/oB8
/2lZhgKpyRTUEEuB1S4wsjh3N8tNsTMSl/D58BneMQlYIFGvNsXkx7++/K+L5Zer/2Hm9E9XJ+Ql
M8nMZaInVn3UrZfdXLhpyTogFPnXl/rFRvhyp94fURMYv3DPf/FJMUrhUGQAjoY38rm4AlYGLA9/
iD/4WL8TRv3CUvjL1X4VCAXWSkEjDG830BftxNUo99glRrvoZknJjxwfrS/1U5Rub//2XUIZZMjm
Mc3A5OtXC4+BhnCyI+6SGSyiRe8qPMkX40AhEme3v7MO+Ovr+9PFfv0Mq1KLtjTaYNcaN/nkx+NA
yvP7H3f0b9EU/kfywZ8IC/+SzPC/kabA4/y//+AB/IWlEDeDKt7/4119/Mfxs98+CS0uFM/u7wyI
P2gO/P9/5yxY0d/8i/bw8saZelJH/IOyYHl/g6xwKWWJHbBw32Cn/H+MBdf7G0xPPv2L/dMfRIf/
Iiy49t9YP/gK8vexvbI//Ft8hb+HNvz3Lgp1JvAgfHLYYy6DH5z3ywQksNdKUwZIDDQN48Gsf2bF
hG5MdF8YmapjprqvwkGm1flTdmqr6rwuy4IPC9pXM4NrK+oxqYchupp0h46zseujKLEc2mo/3Sbz
x5g3MpWr019Hqx8zw9iOXeTJxz66cLsjRGFRLcy7Zik+0TvE+Wp6j4t2S0AUB2aZ3d/lA8SFNmxe
Ar/80UfkfpKumMzNnTWu3lPV99+BVjFYXEvnVMLjH8r5CQsra5/lLT2h6vf01POLO+Zt7NE5JX2t
nNRe2nvdNdvVJuk4Zaiz61ZaNuHt6DGkOT/5eYB1vSzkTq9N2oThdOpWn+TytQfibqeTV0R7tZbq
SlsWqdBR8anLYj2QQuJdU+WLPew1lyt6wx2nHy49ncpOIBx9pPN3drvPphSvW7vMr3mNtCHzEYSW
CFfam3Kr6hSdAi4mG3KWmoZ5KLr3OqxtlDSC9k4eTWMaDkYFqFvWfX1XN/dFKBM+e/NLbZ7Y4MZT
1Sh5ROuSmLCj70tVjYmOpkM4F0VS2LlI6q1c93bVOzwS3LDsyt/JAaSFS8dGGD3XWJ1w55lOfTys
mwZnQjM6yTXsjoG1jSdXM+GcozK1m/KjIXh6R6x6dW06nEzLuuyCas72S3gc8m6JS1HolGB2/DCD
KksLsT6UgcwTsNAmztSCeiPqy0TT8iLzCMPEXCIOWKD6sy2WK9Ckz62xUT8NP7LFQSegVjNBD8MM
tysk6BXwhl+v5Z7X2O/9bXAp2fV8bAfg76Dtyi/SerS6ebm2MMYPHLzN6tkvk24xnw0NzCoEIFyw
qRaZZo6EYG7OsjLqHfKL46Bb+851NNnWNDOaEgh2sz8lbcswHFIKoxo1ZnvHqeTR0R1JkW2xHkXh
Dac80jtHVg2NsM738xxg/iWVjmdUB0wbOxIe0U8lw/jzD6hIGWiFmmYYY2fSjAnCVl3LUajrZkRf
puaGwdVUhvdWpnd82GAtDALIj5ZpHzD9Qtz57giX+rXI1qs8M5p0mNp7F8Trdj9mkXvy8xpd1TB0
u2qajPPU1VVi9PWEVwc4eFjD1I/0oe0csj4pexsIW/lKtEIIrOgHs7Uj+ynasjVRcH4PRluLtAPX
5l/Kuzpoiaboy1Pr9BvA7AKRfDH242K/5phgnAC2EYe0wse7yfZiR3tfwroz02rQ4WHJzTDeIoC2
0NpeI7G+u/OcYxIJhNXM/rcLsCrq4XYVAeBo+emADaR1XvlnUaOZ6brvXtaLK73cq9Hc7idCFzCv
2rVEWXFvUxDLnuFdYciHQazy3QLMBfLUezSm7Ynwo5epcE7t0LYv7oQlgnQG3AQqrzlOg7hfsRpE
jhGP4aKua7uxU/xPKMIq9dY780mh0Pvw6u3RjVT93VLVpy/V0ZkLpo16Ag7x1YuXq+ZsEI/BKHs4
uZXKEJ7YIilU/S10CuSTKa37U5v7qcDz6sYb0S35GHSWPTySUpBevs1q2IddRu7AxGxSY4bF3k1k
7xZcR7I0d1XmBCmuhA4zuKrZF3o8qxHEUBcBbmFC7GjeH/whL3dFb30OjvNCBvG6L7yyOfvNeN68
BR3aV6c3urOfXfxjrFVzMbDE6aeeFvBQ02ApR5c9QcL53WSLv8K4fSzdrSpp1OoV/AjEudnKlzII
mrjlLSdLaM77crw2m+qmqSOCuMP5RrY4f66GuFj9N1/yrngg3Zk6LJN3oZqOaDJ/rtmKlqlITexC
j2U1H+u+PF6mnq4uilRk41d70UfKricZWY/tdLstlhlnPcHGiLNvVnwG4rxndfTFo48NRLu4R7tF
i9qpSSV944WJl/fPpoMV8KxD67oSBiWgWdiptSzH3NKpGOt4KwY8JrDOtps2nfroq6lQjpconApb
pUglsZzuGqZcE8mXQf6WrUi0V3t1dtvR31aWXpDzti3rPczpGpaOrT0jSJA946BM/OPD2r+VAwrC
enKO0Vg8gpHrBMvJlW2w3J/4QNt9tRFqSVvH46qOlUv12tsyNQTLtzsIzWZsvbrolEj7GLeEccz7
sIbvhcMQ3u1EanSjkS5O/YNKtOCwE15s1rnYT1EvY4hLZdI2A548YMhiAuFaSqYV/SIBULFnB+w3
4or0vFov3/MFJwGtrRa92XTfUlhcubV7v7hQffPQS42h2E5Cbp/gULhJlB+OVaOsqOjPNgchVI19
fu1pZkbOfui2JxglW1KF9c9ujD4aXXy3K3tKw0icWqXgE47Ze7B1N16YNWmhq2LnG9mtm7tz7OMh
G0dt/2q4wUmb3niu3sLC/fCZw9xs/k3R8IhC9urULoc3SahdjLMxFbjmxCu69gGo205w2VDxzCx4
t7o9Q+CpSDzf4IDIAZtbPziMXqROYznNKESHM/Z0VEjzGRYBmkhrOyx1savCI+wilNGghau//rC9
/utEVgi5bdN66jLj03Tz+0w711iWl9AxbYoQ+wx3sUZXjkITuHO4XnaylwgaNcLhLEPw2ZZTEnnR
S7Gt+37AA65FILbDRzOKbTUey7VQ+3kbZvbdBT2/IL/ObLJrKR2TWoGfqelU6vXdC0/ibgLGTfBm
+YESzo7xG34BLG+PjJ7zmNwwmUZrU6aV53zqqOZMNQn+mNSKr+ryDrv8OEc+5dM4/qy6uQCG9J56
szsH/kJwt4OC1PYtpojq65Kpe8dsb7MObnTh5y9hiK1Bk5vbU6dU6vbT1xrEJc4tTPmnrEHTzpqO
s1EBmnejSPXcznTV5Zcs1ww52nw4hMGK2qj/ObawdMh2mw/UWEyKkozxBVq8oTzMvZ1APycqb1zX
g+GZMaz6CAm7yWMN2ZTGGrMHZCMHTLoxGHZeR4mGfpmcK+JH5JnwugtG6pwoqw4DLIYkEjkanaH5
ZoLCrTl+ZZ3Vf+YyX/a++bk4wolN5oX7vnRspnjE0WunuVrwALniBOz3mRq/VZc/HW3Tj2gdcAcD
bN7qt4yCTON20qFDTvxeDrFNqGpsKfzxVMk53ttbmmHMGus2MI9GOX/33PJ7gD3QbVd33xywPydC
O58tH+XMCEmV+GkZCiHjgjSSz85rje+d5z0OPYYOUvnPYa6x/mVEneRescamOX5kc/Mh61HGjcUG
2A/dF3iYF197i1LP2SNO98avpeth3CXlKQz1q+fIp+x6MNV8HILhztjsn2VohgfAditvWLgOjvG+
mW4wV1PXzG79PusPzNEbTUJhl+FzbIQpXoby7M/VydRukeAUfaOW2b2ZtHs1e/JeOj12EZim+Tlu
u5Of5mv9PRK4I8ww3Ewlf06QbUkjjA1iuTe/O/YUSBU8g6SxIJ1EtXfft9GdQ8GdM9w9qEa8Ryau
o66xPajSvzciY++XG7Y9fVwwr0/a3s5xhLC+Qdpzi6WLgxFP/1w8iIgZoonS2B0fvKFIWyf6Uc3D
ruq278tY3nWmcTIL/7ZQ/pYslt5SD5/jbHA+kCwUVEoRMZbYW8zeWfSwhj2hSWos85dy2B6MbrvJ
vSBPwsIo9q59ZdojoddBVGBuMN4JysqGs0XRWM0us8Na7WpzXfar3L60tX1DxCj3n5lxq7AXaBnP
L6JEtsoHFciWMMR3wY+XL0Msqe3dbbZwGOA3i8I5zMWzisZgv0QZtvvoJHWbPTTR9m3OaJs69T6p
8LvGwCMg38gjaBgNclOwtee8zNr8xi75sDZdGHtGHdAuUBtlvncyx/DbFAzF2cy+Kenoq2q06xhv
A06nPvrurQyE2bip37PUwxiSKjFqktltb7IFgo4qxrQABoxnN2dc6cifI5SKalHLYS0Pi2tI2ATs
BDRmj2S7qp3MrDM4I62laZ6Myi9Sz5bfl9Atk94UJTfeJNpa3ytLLympF08uWmyrJGEPYyWY2zYT
sV7mqVXlcdvzNy/VGJBWxQEqnOAqb4iW6aYvS11SeanhWFu6TOYl8HfZc7+Ot20xWFcYajSJlHdC
c4rKIHzU83CoHfsy7ILSwR41gNkv9ZPDuRliG7Ize5YB+8TtQoRkzOir380hfsSAw7dZphCGY5Mc
Tw5bmzNjfpoP20tZDvf5On53dK6TbQ6eG0ZxV8KOvvQrmuNRTCins8YA8+HGR1piM6oPKMr82NWT
3mdj3EimPJC8Y2sJIV+wHd6uARhwyBio9Leni96cYVx0s+rb1RVF2usVrUKOX9/QBXGHX+RxcLxD
s1HBOMOCDbYbom+oVX5ceidLgqCf0zkSY9xF0aeyhfuyWJE615vk5LlhEKcPfc9AsMp0voOoQ/Ha
M06qLArUrX+A1oGVAwL+TSyHvLU8ND1852NoXY0qq1JHL31sr97PxojzabwdNfZvi9NWl2Mmbddq
3COBivnJUhlkN6Eig1s24w2DWhcLjem0mkV9bGFjpiuD+dAhmKH/4o4FRV4ZOnSpWH6Y2rjObCaH
toQDrzyGhzKg+u76R2+iHi3RapfymDniLcPmLCbb8KghEiS41X3karWoIImUMjhaMUTPY4/YPUvX
RmJa+sMq8tclpDuZJGctE3qHrnpt4znfvjs9B9BEfcyc2v1mr1GNtbjp00Ore9ghaKj63Ia3034l
6RAJEu1WNZ0kw9UY5/021pT++37FaKiuXx24GMgS7P1ly4/K/sgINx3HHFKapX5mYuSsdsO9N6+U
avWuLouO3m7GVcBYfzb4YnR+biZVsxxEmTWJ02IkENryWwDzi3OufbdwQAl0sx6jtT2ZHn4EgDNz
2gg8D7oCt4tuclNjs3a2Z+c3eT3uIP2vkoWZN8E35QbQ8N2heV78sYlnm6akqeFi6qopdtgwZRxR
w4fIPUWca0AdTCvETz3FXdkOCRRdfuUy+QvVejXRr3DETnGhr6KtqmJpMK9lPPg0s3HZ2CC0kCNO
2dYzJcWfpauh6vTOg1XTPXe6+Up/eAy6yUnGJppo+wQRwNWzKvH5hWdBzHjWffU1SMVYAxCNF/bV
5ma3ems/Jihn23yJbMCpB1LXQFTKHDudcT1JrBgpZzlng2d/mdw9dIF2N5sMTumtMH6JFRlrsVOU
P7razg80xVTI/XrWsj5DonmtapCOolxvIKAG8RBV59bTL5BAb6JK1pBJYEBoEhGm/mEubUomnBjS
QWlWeMgKW/HpYPv+ys8sL73KQiGwMhAfs+sQFsFpI04Ssro8svb3kAm7OGtL4mT1dz2Fy017qU9V
N1/1eX+clZX4hYknkS5VOgRYxYXLxhlZhju4U+Junn/4PjiEmllvYpv3wRrYe5gbFHb5tyBjUjmE
C6OM1t/bJpYxo/7p+l67zymeYsfMD9I0nkUVtEeMm0p7O20XBRGBI/HojAMUUe88kl20Gyz4rXX3
0PameZV5AbBWWCe2UNA+Fuwdpqx0zxWkhc3B3YNLJjMPmWON12gt8Fiypd+37SZOgjEZvhQYR1Gx
t+m10Nh2zIj3ElnVFKWbnUhOVOg+ubcLK6xa5ATDBvOlfaPVzxCy/WxDiKyG8lEwhne9H53RLQfI
uiL1TYa0Y1n0acD4uJyz59DpbZr/4s3J88c6Kre93/rFSdZIwrRvIaInQmDs2ixxgn3WZ9TGPIe4
y+RODX0fZ9cASRFQC6nw2Oh5MT8RETMUj8KGOKqjYtfb1fsU6ZIXCU3LoA29GAzjClPkcVNF76vF
WrKrF7h+HujiBhLDTymt6JUWjOK7Po0VZkH25HAAAlXZudnjvTS0aWlU16U3J0HW2bE5Gy+WLbfY
sNyDGio4O+v1EuUfneWjjSaqA3eJpPXlkzNmdYxR7z7nU98Vy5KnVcPrGNku50I8SehnZVmllQvP
h2oEGtA+WvI6zfPlXUR93I30EE4R4sXGHfcbtOjcrb6aC3es6vZ96O2d5c1P4Tx4hy46e7UzJyb7
clKbgI0Y3Xyouc92U/W4kee82/BAi40ou623vNgbAWepvd2HXT/uZ1+9FSL4wFcVf3XSxvWImU+B
55FaMG4LCMuloxjuQH7pnhY45Ioqa10N0NvRd0BrIDtOE5I+XtBaw+PpzQWjkw6W0nr0RX2ELHhY
A0BFd4YAGoQXyJCLoQ9tj0Gt9gYrJA2dS8BTnaWO4uDlAA4TKvxnVKVfQ1ZPOtTrt7FzXlm3PJA6
gO624RflasC31TqrjHAhuExfJ4q6AHQpESRwQGZ/14rF2LTsAqb9Zgps2jqtMZ2imnOyl7J20n4T
r6jnKIYf6UA3ljt95uCkgcKRyqGujlVU3WUR/bs0OXAvcrF2RKFRUACFK255i+9ZJB7lkjMTqvt8
oH2AcmJPdHtbN0P58b42Qr2qDMO3loIyhNtAFpLzZhsUH5TTGKLM6xtGcrdR2N01Nt5fNRzgMUT/
kWE2dVmn0SjNWEB0mU3KsHY4D0300zFox8PRmiCfTKeF9GjK520vDWjwa+6IlPCia+L0st2CEdsi
SYEwkJN7q6DdD7sS5zjvR1E+43hTwLejYNBuCHOJFiVTzJlz6hAhlvMf/5B+E3L12U5LFxy6KD6r
CwLT2eVHduE69+6r0fIXy5kSToP+wJKmDlsu7MuCBWOzP+poN802zpCts6RGIC7+Pg2A1EYDHMkg
Hpt9AwmZvW65IgvUgjVpOGmtbNx+nacRVo7g4Iv9iu+vmaIozsPX1TOwyvdnuBuOonoIrrzG+YFD
nYaE3IZsju1Vx3keQ319hvn/lOE2kNRujWRInE13poczHSiF4RRnYf8Tm8R70EjuYaa2bcaOc4ta
QoX6h+4DIGho64TmXUYo6ntncnvZ5JVp5kEo97rU6SUetkN0n8/yqTBUkNLtV4lX3juleIgK9OH8
RHHUiCHxIxZj4sDijVXdTGk0Qpr3Rh6+bBJzHuKxsi3MvfYFswy0tIaZCAza43HOzqGCzF91BYqD
0MDUEcZR4W7J2ONGtKtW3Aj92RQUMcFx9KMHKFtbzALn+7GMlyjiK9/YzbaAlwV1WyWWWVyv0O3b
TW1xsFHC1xvRT8Hwskn9KIz2o5BRnwSaSmRgbtUy2k68tnjyVf60tdZ5wNBMBjw3hs1z4kIamd3P
qZkOUcmXXTYlf2M9s1+vt0ZD5+/284cTYWMMUztZ7f49d14NjWcVjec7MTBXm928WkPDGTbM70vp
2kjRm9McUrkuR4LgQZ16+7PFVs9uDR+3NhL+8Kh7mEq5q0VUHMLSQqE6Ekxf4LroljD3FvUm4W0n
QW7+vEAHLoApHBfhAW26jBESI6QfzbxD20fvZi034svKx6zTaeeVbwO1k5JMMTynnli/9HIMzXYu
2SOJGsMPXTft/brwekUmf2QbGc20bOzomMA0GuSyHd+zigGfy1PPhCnw6sSrdOChDboUO+G4t1Y3
PnvZIxZUwJ0jKxXFgU3A7xTPxfyzDi97QW4zRPS9ax/CbtwGHISek+8Gn98Ta/G8WBf6f/Gtq7d9
ObUce05P19HV7NPZ2xpFklQ4wqNXrCbS5q6Cps7hw65KQZnOBcKKtgoxPdyOLkzOpOXciE3QxMQo
gLdX97gR80LH75X7TTAJMksIvOt2ZZi8aGrlR7/K7inGnWSOquut/+aQsJvooLzyF1vSi9us09Fu
00D3V1aLf8rmfEALC0EBMyPBtPW8hNa49/B85925HQjmA0nhM/FYAzxzWMz+jDNintVrGm7Nk2HK
d5GLOyj/Mh1XzknrwlXtA0FCcmK56ksz8YIHr/5ZO/wib/ldW9KGm9WNJ3gZU8tLW+cFsuj8OUaX
jwKLt8SUxk0wyvfRhy7c2uzCVoUCq7ww9vMjSOYro/D7v38/WOSl9B5dgMdd36kPlBKKsRPOaUPg
fNH4d1CR6QpQfC9zVrUeKIuG8kFGP3tRfGKD6aRZbt87XfF9bcuzMQVPk6jemhphFfUWpBs1nagt
pgsggSmyiAejyfjS8EmJqHvGnKccKaAMcWmSjfdGiruJ5ZMUCEsuOVi3kWyAf9xmoryybwvfvxtk
kJaSR7viF3xZhWxgl5fFJBSHwvbNbI2vK37JEGAhnds+tV0lJIV2A3vdDJPN6M+4uF7lnYggBV7W
ddixJHJigMPu2tyityJit16ZNcRFX5x14NwulYfJXYVpIq9jF2Jkk88Gh0+EVY/i8I9a5EHSBHvy
nraO+ECjZbhW8d4tbX5bmkFSEjs6dS+rwer0iWFBysfz1i2MsSDj43BIA7e0edps3FtukKNmW/Vj
7a0zGCzFZvCc5diVDXxJzTjiQmqY76ZGXIKjBl6JFc8ZZ0D89ZqnfCiPm2THajsOI2Vl58kU72PF
f2ENV5vznaaZZr4MMVDDk0aPUHUvvyh874edRUx3kd8BE/NwVBZ9VsvzbGDOf/lcmVrb8RwgzwkG
ODiMUP08Q+njPYz5jLldUOZ7ZxiODOgN0n+VQZO2VCBQsbdFJCoSOrRbFuOjqfhetIv6demNJFv5
6GG0HjYLmjZRsTolGtraDxX9Tt6Up+gN0yRwByd/7Ta0oHRnSb8gKMmi6gG12GGd7hvFLi8y8aXO
9IOb+x9mmT0VY3cf2o1JF8R4o+GHhyy67RQ2k0XD/bsBLXJpiP9k7ryWG0e2Nf1E2AGTcLckAdCT
orxuEFKpCh5IePNsczcvNh+rJ+bsronYPeduotWsklSiSJjMtf71m0/LGLJVlWg/tCpR1kukfKat
9G3V5aodup09hybFhqRvcsSLpU79yrSizHNV/FC7tk/BdYYf/WStVeYOfunMr9NAb52gxGCGxi5J
N5UaQTomDyiNDsIefb3Bir8U6rZR0icbYViiSU8vlR8gFdtlSC8jTUuHWGazGPVRhptiDq+tS40N
Pd6fqG43ZnLRByD5QsSHZXBPSeMe7SG8LNI5lA3bIUIkDBjWaaK/S6e8Z1wem6zUD+xhXlOInzk5
iyupdmRwveeOAo4bm2tq1Pc+WbCGdV+cmqpuAftRWyj6+sxdHNM02uXNyRusODNrqyGzWNHkcY7p
mUtd0jDmCap6vDjVedUpuEe60OhhphkIIt2vhrnURpjp40JY6rpqgST6xf7QBk/p5EXTm4V+gXmo
crdx1OK+3uuaUQdW7vgoFN8H9WWkv18pvbwsDTcj7jmfhhy2pavgoi3y6zTq1j5WgTuETRy8pFJL
9d7ZaNiYYjh21YovuBgUclym3AdU+/ayV1yylftYsVY2t8zYtfO2aWl7rKRbWzX1tHDSR+bWb000
t+scSsnWapMbPIKjolTHtihYKNs5YghUoMZj17+vuaoF+3BJrCcJd6FCbQM0MWGd5o5vTQPzMsno
Hdv6a3IpVhZwkI3thuikEB51BbP4HNn4CsEYg0prXlf6M3k3hudWKg25gxt8p/l1O+Ouam5zgxWv
jpGwiEZD9LqoFzOChX43NE7j6ZZGci+RgKzqWeC3qX6UfUw1VlrMJupIrEJqTlEpn8jPWFlHBGFA
C2hnEWjQg+1aV5BBA4KPEoaGnuApwsTfuVaek7y14Kvkpa/SP8BXJkqwrlBdCFtuxp5aXQ8Nf7as
cUcvHikoVbJCLhvbwAG16s+za3A7lg53gFIHosgIYY3yxiuGX8l4L3dDJle1KDv2cPdQpk3pF+Au
q0wu29lmMTTacmONSguyK2xMmBvApwYGz/SSzIm2idWEFbv734lf/y123VNV8PGnr8/fqHX/bwS8
4Gd1d9hp/3yq/x+5d8Z/JN89/c//0UCj+vk3ut39R/7i2wnxL8KFsGmCbmfj5nMX2v9lEaSb/8IB
hyUV/wfiKfFx+i++nf4vTUWRSv4h9EwVJ6n/w7czTJ4PLx9V07GOuD/hf4dvZ/6dHY35MU5DeBNB
vhbY5MAs/zs7Wjbd0NsG3UkDdSfoa1x/5s7e56EFr8dGhccWm4FpmHd/dZyD8XobBIyEAZBAhCrQ
3J2aRmkuL7zeXe48I9CJMec+JjKd9g4dSE5LM+l7NWPx0dTsS5+E8ImS7PduNx5qJf5unLxokJmP
rI7FkK6HKZSP9NjAczOAw0KBbefddKVgnCGPwhZTC42Nd4AXFHfmw+9vhi30vWJpPFnVv0bXrR4S
BcSk7oote1x6mIEjtzPESLxYbQ+ZhnpyUWz4CoolPN/Vr3LM/iEP/O5P8jdO+P34EvLs3CNUiAS3
VOvO4f431nLWI9Apa1CqAqbUyppM+GJZG54bXQ/PmECTANE0MKj78Ssxo/ysDZb+jDr+i9zLdVdb
+aPeaRqshyS+SqctA8SazoFYFvKVSpB7zJDz4rjox98/WPaLeKqjk96UlLT6iyOL7pBMYendXW5e
YZFdy6UBqJwTxmu4C8CwqPXd75/9/Wnhli2yQr8VzoStLEqwvJruf4PkwVjPPORZsseys37K5Mto
FSzEeZ9uNSYzj0JmxS5qseC/MwxNv2c0306lfC1EmJ1irJ7otgqQWgSHO3cZVHgl5ogDZ4lD5wz0
NQNo+nR81nNVeFOWxccYS+ueCI2zZbbOOTZbZhulIDkzGTLLB+tY4zqdvnUpSFFl3p+2c5O3pHb2
9+0vNsEyw4y9gJV9zPDjbarCH0U4bzAOWP1mOprGrABM6Mn+96dVOF0auJEPRiywrDZQ8SNzVk61
uaT0dQXDSLf179gM11obb2MBO2wx0IBGZfD7zS5ZoZ9TK9uVTneIejvmvAI4m20b78tBcJ2n9cDg
eU68Merj91Q09RYLNMszsyh+V9R+C1aVzBtmkTiR64NKRJkAhpzbQwLnprA1Dpo1ldsWbtRZNGZ4
JWiOcYIQp6J336UxDeQIQNPXFlMP9G4xWx9vfdBcHbSttG11//tULsJi91WrDViH8nOc4SOq9c4G
gdsmdmefDMWwT5M2PeqOrQdWaKLouz8s6iDXBSq1jWYjio/TbNc1dXVy48g8jr1v1lKci6Ibib5l
PiZBJMaO/Z0qVjmFaoN1fFWL3yy2TwR7hD0YREQlrn2idDKDpMMJCS9AcRMMg6bRri+/PwOMi3ek
HTmrOG7bQIQYdqsjYA6cgmy1uJN8N/uxp3Uu4lOTG5gjuO+LUzVnAM32MtGuDTM91gD5mV69GtP1
9MOI9fYC9LJupCFPbT0d07GpT72GVNwlJ3gdNyDS0ehSJYleHBn+fA/MaQ6Vlb8uIxJko++3epjK
Yy2Gx0KLyITI5G7Im29dul2QUC2uc1riyxzVN8fBDHyy7Kvi8CImax4+IBE8mlSOg1nVJ1lX3Y0k
Jme3WDFu8j/tpX0zazd+FEunoj20reMwuM+D7TbE1OCoAZaWHJqRUU1BVP1YG/Gj3shnjbyMsHEA
3Yfq5NwfosWYDyIBWtCL6ixd9PL9PGS71oH1YDgjbpmysq/WtNjXCa6R3/Z0jK2YtjrQw555sn3S
FX30xoWuH2lheJYIK890pfL+SVKrfq6rw6mxQvvaazOEtUmW3u8nTJuMqWek2H7DAsL4Fjk5WQrR
E1xIbCtwpEWaqvbHqZo+HDVyr0MOPXIpIWEqjeZc2Wjca1fpjTdLCA3/9bUoH7AB0ZMW9hr/xCiJ
BJ1G2F9DiKhdRy4SgCmVTwpsTIZt8FuyzMbYS+OtiiwD2Oeb+TzHQdUq1JsJNLNozPKPJcaN8vff
/vraBLa3LKQFmGrp92bS/urutpIQCt+V6i6uL+Gn/rUiQ2Wt1kpD6Udd3r8XeeWNljMGLtCaDzPY
eDazgkS6ZLFRS2cMO6ZG3rLMhB8KsRFqV0TyRsScuGK5XDMSeo0tibOMHalbE205sJZIIZKHrnL9
/dADmzlhZ+6nxDK8XtEDo1VuXeQwS8+90RXPSueWWPnXz0N7cC2U3LR2b23lPGBNdypCCCA4idda
twdmOLQG0LKYg7h+qbXypg1K4Ip0vdh8qbWCJW79Gep1XqpbWEoYkGdcVEpQK9m+zj+6YTlNav5a
uVTTpev4MQEmhdVs+0knnwASjWF5c9bsQQtJbPnU0wYeMDlIPJWuMa0TLCyjzVAy8kxa3hQuryMt
LyNFRdVB+CEV6Iq2UyI7sEwdurjBjkUXl7PCk7U6sg2oI972SfEQWq03IKEpknBTlSVeJIr70CTZ
LjRd0GWsScwLy6lvNHbQq9wbSAqIMj5R59zySPh5OJ7iodpK4S9jtCmm2peJzX45nyj07hDVagIk
z6A4QBwfWrExQtuDPhB0VbQN4dlmTusZQwlbNqPZGo9D7h7uB/F+IBZbAXRmKtoX2z6MDpB8sbCC
H00nYnt69967vL3pzVxwLkpeVEPZlQrqXj0EMaKHq6sgprPMFH0t4nDds3DlhePnmQZDxF9CZsfa
eBQKKcsQt7tUBAmQ5rgMuJbwPagwBqYBEj9524DYOBt+r+CX5IrTMolLqMhdO7WeWmcvVqRtlrw6
tbCdMnU6djHUorDcAaPCyRIbZG/HsFfZN6aDMucvTeWcB7o9ZSGHY6ZZahFA13BjZkB0o4Ji2azs
q54g+IV0QZe6MCq2jPiAVmHXh995Fe4GLpeiTI4uGBqeJCvLbbbCKB4SuFgJq9Wob8RU+PPQr1uF
xnFcgkq/cwtqr8uXoI7AJKOWOBXISHMUr2zX+Yj5bbASUQWU7BuCoA/AGn2w1jW4YaxO68LZmV1y
bl2uyXLZGApPTg0QIZaeMOmb4vFgRMNFd0ovl5Hn0Hw6g3Orm12sj37OG/uMsYtIc+dkOYWPocna
deUXggljFRfV+v47XaJdeoPM3rneTGG7NSQJCcmGC+wXBgYfiRPu5jY+yqrZsJ8jIows+mpb+VGP
xsaBZY2ZwwYWwV6VZIiYipfwrmLd8QtFuSYR9iFRe7o/S/LULGkwhL1nypsWUfFw5eT2fdWLHvrW
ZCZnnsdm2sLm91sSZBi4B32mrF3MzrNU98NIeRzkd906W9Auv67HTYiVVIOpyf16Ttr5VHbdS6sa
hzBZrrme7nnlG8QD1LgePOV9grsAChnG4G2AeVJw/7rb2KfMqY51qu8K654noJ5it9mnKMvx8vR7
5oFCLTaGNV/EffQLZ/z+Z6s6x2QSnLx7o3IqSgenkfgUNhOeKlB3KmhQogZwzH+f49Y8q1CbmWfD
hJ33Wnu8n+QwyXdDIdkASV0Y46OBy3FmGZeaQKv7ixt1AddzAjhAXS+Ll/taWLjzuaKxaN9iTPoM
KlX4uyuUkA9ZAStcV9/nkQgmv4wqzsN8Hm3qUs3D+MmftR/39Yy4K7V/EEhKmsXdDXpxNB2iVbi6
OK8ICswnirZ1J2CFztlVy4aNai3+ZEh/1I2ridFRlblvxIXtjSk9LJJS861xIc8v2el+FjrFfNAi
ntEyg4Uc85Chuov/Yt6UbwNQ3P1/c+THkN0osYZFDRYMbLTBWE7vbRSeS1mu29x6DusKz0MVv5Bx
1SX9hUWCqZAeNDAGib/2uKP2k2P42tz4uj1cTBbMCIGHHXH8rdtkOsmmNMJzHDYb6DGnPlWeKlLm
4GWDG5XGCFGLACwl3OGVtW7mCPoIR6qfT+k03hiVbKIJmL3SPdmAqExieTHVgcgh7YAic6svxjYq
zXdzsE4F9q16t9HvgWgFMDFlTbwySvU1Bd+8T94+Ftg+8wJVshsdb5znZ9d4brPsIQyJLXJhcdgc
TAIZAnsiKIBkx61l6GcnwVG96zlW1lvahOVmyvojEV3vOJEFlirfmJzPiZBIbZS93WKj0idH3N1W
ZfSBliGM3NcuNqF4xxerrE9NbR1yrdrHVk2AUHkIddhtcRG9F0r5rBIMkbRtuSJ2KTAVyU+LT2yG
3gTkU3xAINRkKslOLg6U4gmtEivisM3DbBvZ29nMGBnOOrRqx36Wce6VswjiDC5DE9n2Ro/g69n6
w8BMm+w0GHyR+5Na/xjm47drDR8kw3sDNk4wjEev1bkLleUjSX1EgjgDAQyienv4qdfusVatL6sE
M2Ni+4PO6KgIw5dzF7TF8iCAqSH6LoeyFjunRDyTPzCNylYYYMEbs60vyPmP7XQGT36IEuUJ749r
2Gi3Hnee1nqKnPjZjYWXSWLLG6ZJDLHfrIYxHrZWtyZca3d2fmovx2guf8pS/6iWNxjBL6rE9g3h
H1ru6NjE6ieR94ElxhfEivUqDbE6zuynznL8JU79LJFb2uygae9wq7qdK+OzsqNPg9NXTlVwN2aJ
kjZYSmUPPcbmoloXCkRsu35TuQgB+2tux3NMGNKUuO94xMApVMp98o0j5KFhTlYikZDscA1tdmW8
ZCX3u3Bv+pgyUj23unMz5vzUufmGYNXvIVv2fQPtizQlV2FzrdKrmeOSOMo9yrN9RXnWuuYxxUQD
p/H9pD6ZavuQavNXORUXBjo3k/VvtJedLslIsike1GdqXGjOGmOs7ttIaKUK7cWVGfBx5/Rr48ww
87V1oVFTPOSrZdI415X5TjxyZJc7ndibJJVv5N3cuGZeukq+awr1OLMG9CTfpBWehRIN675rtxY3
fskOP5R00yKbLrQRBKatVSU96OGHNlsfvWvtYch8jy0MgyFczhk8nzUeT4zgki36yjNUtkSKC+w6
3OBq5bujfliJ787I9XWfaYRCAdM3ufqjaoisC+9uViM+f4IzlRvLk2KjdJHxEW+gYNSiUx8ZAYXj
pO2zeUKc2JQX5uIn0ZfMe1xlix6yUkaVubPxldj5npiQFSbxXKyD7UddO1KNZYdch6ulIzqs+uoi
C8FKSwMWSFvCORnhLAqVMCXS6XtHUzyIloy+oa+qEHlakkpjSCSO+7qk7lZliUkKcyu7ctgs6vRV
wJ7sJKVntXhMDN5nw9jA8GdzrfaZZuO31V4rYW5MRAc15RZ8gV2rMXgZ/GXoDxWr/qAROSC7IE2n
jTt0z5HQjsNUv1rR8IAzz5wbIP4de++HHbnrLsyppU9FPZRbq6jYuPCyYsE5JZNzqiNHv2cUOmhb
2MqYCQTTJA8D/l682ppENTWfvLqA8QRxZz0JvmSDp5OtBTbB2ulj2vTIzo5woC2It5msH5nrYJDK
uH+VUZiMuh4oihGU5A2FhVRp7S1utBi5xhyRMcSLDpaMxHdJjmQZVHN6XZrpgXksZXvWf0zlo8AD
x3W0S4XgA7u8ZBWOEEnRLyzZcqhifLUW5nF2+TDRvAclsWyoAp8HjWDAghshLNdKykC3sftD5iTs
Mjd9lvsoUs4LXMz0NMhqgJ7ubmsRepqS/mpNl/l5Vn6ESAsNun1Rj2uRA/ywVnTMBmHwPOhFveVK
PJhldMPn86IVAJ1tc4gj3Y/6xK8h0DN12BXYkVX9y9CbsEazozvagSzsV2b7Hk24HxvjijFHJd19
l8FAzzAhyr+Y5K/h4J6SXCcMBqsDbNjwXKQqpSxe6YQ6yTHZCeOZ9B0PusdukV/52GyMLPHuRJ0y
s70iHoKZgp4AcIaZ02OOOc+ks/yAnr71yUwmJW2V2h60NsSjUOrTNmMOv06Kctcvodcx7pWs7V45
issAGMOIRXuniX10+mI4di6nsMaOalQibCTt2xBGK81EHKWkRwsOebjU1G5tMB4hg6BliNFWThrj
ReamQ3F2F6i1KtFqkXEDWWOb1VeVEl20sPBrx3qMlOoCuOunCZzLwj0hJg0mJNpG+Euw7xfzN5Ft
awQLe27dDj+f8qxqAmUh2pZyhG+KsfFsPQg78iv0tSkF4BIqv0oZIo6pTtSdavNZKc7LpKl+W4T7
usKUTEs9dcCU283XyMDZx7DWbGyoLWnoJyihmPfRfanKEa1hIPoMV0QsWXQGmmhq+txcu/pJmZq1
ERtHKZMfilXtIkXzCqsg5yJZWwX8hiSJLhhTrVSj28s+DsJcDcyEeLcwf5EPbfI1ynwz/YS5vo9T
lgrT2Jqu3GJWijOb7ryLqN2Oqu71prkZVFSFItyNjkVniOwJPbcCOD80bpC61i3R1T0xKcsKU62K
LLToyypIZe16w0PT+6vRwttcQMg3nNdyyPgc6WmYeLiXX7F1ZNGuZFDhgK2DO6xn6susdZCUM/LG
6c6tnV+ZPFn33YhM2ru1fqu+ZOm0dZnIqiF3ygh5I4wvopNeZiCItAKdYUqimWdjgce7qODBlS+w
EGKEf00t5RDmuj8QYWba2XM1V0cQyauDsnYZueHU+LiorIy6DGiF3rrhR4JtZjyFUF3QlUvYsn0K
mINXWpp9QXWD91ag0kGR49jeIqJ9LvNTq2HSRDRHTjDySpOJV1T6q6LjgZZRQLvyGOfOsNWW6mu4
t5PD3Xy28dsw90MSWT/bbibwj1DJNMqrTQ4ekpvdsI5UHACzED0VNJ4wnJiMuoc0QYgyMro18J7L
uWVy46PHmXNyWDstW4B5vJiiWo3EzkasZbP53TbROo7mS1+Hh6WCvy4m1n7rF2eRg1yAXi75rmzK
r9H8tKd3rEuRWotvR+kObSdXNd66oMJ+Iea3YUwfWzcGFDWNFR620ICA7CNlBaAOEwRft5rcQrt7
rVpYcz1t8uQCWODS6FoT7IflrmbyM6N4Qs64r7uWaCwmsIkRbrjIcFzcwm58dOOkWUnDPMkSbWCT
bVxCz8bIuI48qw24zJ26ynNQ74JOhjxZc13U+rV3aQfyp9D6LPU9HzWOXFMkttGiRevRHF7MtAgq
Y/Kr0d0b47aEHFIVMYoJKE5ZQmYxxtKKgGeitfvUXB4stds0sbtNFCyFu/DQ5TiJ5iGMIO2jHhwB
cRSdgeqSLDkPB7G4q0hZXpYpxRwfqJEtep9P0Aci0pQrd9/fWdrNlK7NnMa2xiDNoRzBRq/Vjxlh
awo1bsg0OQY8HS25Y3147Lp2nTjm3uEeqkgoE3O8b9Vom9xjDLBdjqAww1jYq2b+gKvvCLkv8wck
SGTGrMvZ9LUy9GRqVLsMA9/GKTFbc89JXCJ1JbQMl8UOdy9Km2sGGmBr7VnDg6EZS9beu8L3a6pt
L3Mj/UwsYXEv22x3/qz7aZP1xm1x4gMw9tO4/KxplUUav48V7L4wRHtv0+S3O7Tna9LJCRmGha8L
snSJl6rboNePczMFquU+RV0SUMt/lmN4NGPlzHAkGOYvsWtpJNZYp65wQLw1IvRdKc/qnHppBv96
JBI08uyUfhzu6iRpdEF7xOA8m73AcsbYFvhEGsM9kKRKs4gBjfozbY1jMugO+zM+gwpv1eFqX8Ra
GxzPHhQk+fR+An01NgLHZnA/ICI4U77TOm1b5goWcgnkdYaXg7jzM9z61DaXdnF2Y8OvqDHaMZzH
DDgwYVLkuZgXwmxg1YMNoqLTUyPsJXhD6LKTFG6ocxDqLq4g+WkwyEEETABN2ZAlh9CCSMkpOdBY
rCMWIGOUPkYs20VWnt030crJJx/55xWNPwS4iRo8gZeAC67V7+l2twIiRT8q2LBSpEJZbE150iF6
2kiL2A09Yko3jnwkJ3FjiW4zoUi2+5vaeFlybNP2hxtWXktMZwyDI4tbkt0/8nmfjnilMXarllOh
mZ79I6u+kaJDklrH4wMNPBx7AF4cTKSGonJXONFWLd8V7UlNn9Xsc+Ct29+h7l4XsnldtoIhVAlO
J1Zbg02sFYGzI859z1K8qNj1Eh7qNMykIJWp9ue42I+pgYVjjSk1q52cYSjGcoXr96oMJHT7WPPG
KfVoAq3k0IYvRQqppbRPA/WWrpFWLBdmtNviyL5YtGSRj/3eGfcKpo90Schf8IAjPjO23xhXHnQM
nI0uQvIPUNrp1winL+VVkK4aHlIhzg3KT7v7iT4aQSpyZW22z6q9QwnP/O1XkkbNSrRv99hr8zA5
yMdMYydUC0DrwxxCVKTKGTRXt6293nVveXG3swa3h+cNgtTfR9V7x95qSbuzWEXypYLc9toI40gv
RgVQENOtKl+OhOC/HIHe+ua1nG2vhVepGibUo5SBuxrkTBRT6PoJVq+Zhd6qRG+sZpcsVx7iHOUr
toeYISsgQ6aE6qd3t7vt9irj9KOoWI9AdgQJ7EtktTmG6zoCoEQ6d8iP7LhoPhpqNINnAy5hsqBH
/hCC1I2D6W7ndoHTXKvSj0aFazszrpXhZVpNyG0Ua0cD43UG0Thh9nr4EN8fGnBv3ewfLKyDoSVL
d1NKtzk21AwUpjj/cinO9qXop+6m5M2+l8m2LxbIuhlwZsWY5Tg1WXzQMYwxLJPSSxutU8ZgZTfE
FaTrqTEfVe2ux8roaFsBE7901aPNpISxyEwZaJS7ehrDn/B4jkCdr64SzVslycQZkbuGGrj9xdhy
PijaPNOrR/Ph96eNobb41bSSqo/v/n7ADeiDgPlXq9Gah3Q0i6utvERD/cUUzzyUEwRO4TqX3w/J
GNtrI3NieIeNeegFxN880l5zDcshkw7/0mdH7m844UmiHV2hi8AJM+b2cxRiodaGKhYwCbifzGrP
GWb1JhvrRo50vU2Ski0BG/6PdoFEsSxcG6SKw3OEuXzK77pVE5tWX0j4aIVsoI92ofnYl9khGsPo
3R6epxl8TrGRrpv0uA1utixTGoP1Kezo5Vv00poq18qUNF9u9i1MZQRPnHKARcfyHLvA4e3+txJY
N4j0gmrKZhYA9ZIZtyKPTqoXT7JzSZyfRQvjdBi9WnX0ZykPvd6bT8Rtg2E1ZXNIFsyJYHC+KdH0
D8Z7fxjT/UWycC1Dc1TTQDX9p2VUXdpYIw02Mrmwn9a9kbDnmm7+Yqed4gtBxFzXTr8iGapfgEKl
bLKjIa3ouAR2UwVVaDJg1EmVHxaKoiwskAWS6Ddrsf50lxP8g7uc/vfUofvLxUbPMln7dY15tXHn
5Pw7JwSLZyNSseqvjQhSMpq1aJTLWelU6oM58lRlLq/mmJAv0t9H21YjL5nBaDwPl/BgLR3dOgxk
1nl01xn68Tkn3t4S9XdTDfwDJw8PkBM2o7AL1L34hsdl6l5+Pyxp97PQnv/Nbez6lznX39Ko/m8W
kSsQoVhQnFzs8vQ/DCujUneSKkecSdfuHFvoAJem5WUiFj9PGtMEo1Ko/+0KrNWSmIaYcNZCa3zO
igIswrbMGycW8eU8XY1Ouv9gW/pHAs7vI45m37ZJ5HKFhbXf34/4ELnmoOgNgl9ONtjvNHilwdE2
0hEuU7aAfyQauLktFOcYD0+LOtdBztE7/36Ihn+KB9bv1pb/7nL2FxtM4DNo4KcKoevvr0jDdKB3
7/io2WojWRfIvzHQgWWrD8uxlBi9yP4pzbgyVCSPlqLvohi1bBHlGUXLKHel2DdGfo6sbDrhBbJp
ekAM063VF7NGytiko337z2f5z5Ns8kJd1nFKPJfQRvuPl6zLti3UjIR3ET0wVkemtaydr//8OwzD
Uv88NGR6wpO6G9zalk6ayh+UNHuJZRjHTP0a6zOdf6rmVUrP1sGH5U6xPpuOu4RE+8Ub8CX9sYgf
Q3Jz9MAcAoxzqurcMKjVP5t+O1lfcnrsFS8eHpXoHYfkwBgCw9xqmB32+Z7n7y2/7nJ8zvZMF+rs
26z3Ie43BrM8Y9UL6xYVFueEiYoezLqf1fPGpYJv1Juae7OTBk1+ZKKxFpO8FkbQRVdNfHbKspHK
JVe5id9UhK4LgydHI2UJtVHeQMTBZaCtGqa0wyrEqRiwRdaPfUPk+7odd0NrsSlu/bJ9EEvg4/nl
Oc2RrV7Iw0brgzB+y3PEjR6+KwrDCMRPFffbNpk+rZS5wOJs7jpLhdAJzP5WrLoba3lIlWej3QAp
gEon+cugbLLhR1ebm7IrnzPFXCuyeTenMCBQglxgtYieszHx4Gc42TVfDqn7ECfeHXpygEsxVTkk
DFyU/AKvJKl9fPNx2FhJmivzMg3mRos9SnkztgGHihUIC9X2cEtbBkvskpFMVqn5s1TPNR4W+PbQ
34FgRwQRRfesFHwPZPizmc1zjsY5o7Ry80+FCp8FEaiaLAeAuOJq1miISjXH1KZZm6lJcGHRlNsI
GlJaUwe5oftrnj5bzTk0OAKoM/3peIUgOKNEoRlBxq2JHfwJoH+2R9xN7GoJJtArXxT22m5wOBOf
xEHTGaCNR4db5VhfdQZ4mbZKCaVuUYyl0PnjblfIYNBeeUnrupKrlYEtKrz5svSd6b3UYHxEGGDA
im5exuxsRcRSQPlY6JK4cx0Aa7ZxvfxGcIrFTYZX4aNSuKvSeWiUU5WBy2k0sBMNYSgY//4Q4WtN
SRk2h7QY9lZ90Hto6U4NTeU+DfDMKoW67odk7IQl76lmVrLESC+X82KVDwgvwkcqk/WUT09IGI9Y
T7FqgEeUka+lHzEXYk8MT5xjM2ZSwMMpqTetMnranJ6jVCUKojs2mO7hb1WNHsk4dQ2xawXdSyEV
GOdE3OQyD/zh2Xy1v5oLILjv+h/tqrqNn8pb/K0lMMVXyS1/ql/A9jvSVLB/I63mrfisPk2YJagy
0PnxcVyO2bbY1vt6b26rBzaOj64JcMhoBR5T9al6jh6Gg/PefDVfOBA6R4v/QuKmMHJ8c5/zA+Lp
SV3373cJAuYlELP4zccQixM6+q2Rezil7bptty0CKCi+31xsfl9yoAI9dkcrwM3lmB7jo/Y4XaaL
fjKf1Jv9ZD4lr+Gz/qA8am/lrjjra9OfdtJvP/pArFXPfINnYNYnRFisI3m46l/i7+mIDQtTZa8N
0LMkkB/gYh44ZpbYOO94ATBOYGAKPdy9Da/pZdmmPmXbGnnTKr6mT/fDgxNk+2K8xU/GD+fhf3F0
XruNY0sU/SICzOGVpHKOlvxCyJJNijkHfX0vNqYxmLnTty0x1KnatQM7IzK8ksHWv/3r+2qd8Gvq
bwhJhwHerJObmDxOlGdxRe4ycIucmiAqHSQTlcD4KzFci+eUu8FeaPe+vjuABRszWmx/2pv0FE7e
AXRjzup9057ak7ipTzTCu+hQXJKLeUdO8/4tvzQMIPqZFUxDzzX3/UpadTM7mbv+yltGx+ohPNOz
f0we/HSmysyOkc0d3g8g2sM4Bfzx07DSKP6kZ3YtrixXjBtpda+IB6ayq22zLZbGKjtMk4PyFR2k
rw/PnWr739JP9ZvzJMxyrr20Ls/do9gKN+tWPdIzkclgblSViCHhlK75Vh9qCQt6CB+SO/D+1w4Y
OjOPFdjRH9cS/UqqQOGYYl8DyYePpZwqbdUhzqM+rYtkxgWKG4ff5A0TAQoQ9GRSQ1rbR/x1xJyj
QRYCMoUam6VT73j4jaYEguy6cBW0UyVbeu8V55qDxLXBvqBDNr7Ierw7XbGBoYCg1uGZpZAOMGoW
UCSER/DDVRZwC+xtfLTQUfOnq5f3ymht9ZEzTz/qV7bUfnB/lH7C/+8FfmIiMYyNi7iwR87R2z3Z
68bNP/Y3E7YmJCObsDD1O/oDkkOtxNX3GAZ80jVQ85PQZJNhNn5FhaEO2THJLY56CNecaEoK/8fR
0zkscXwtHNOcQmQIf3F2Kp/BOVlZN9Se9Fb9+XMGkeGf+HcuUfdQoSJwYVlJMLs7GJvJj/aE4ynv
At+vXxlH5TjcSeTi1EfowS9ehuGewovCix2pOPWFLLcM9qn9rnelOa1hEIA7SQ7OHqQIaYB2kBLx
sMNQDzQO+liHRtXhGTF+uqN8xRhwj7JbPfh/6ZP1N/uRFvOyAA4iul/8PEE4MACdsNaOVs0BwS6b
wBolrAAxYPycEb4EvKOcZBWYFBYWVGmAKRtxbE/de+IhE+JG49k6WhgCoLmcCWsYBCAOuBBRJ5Q6
pj8UJ+HL/HuvglsNwCU5hT8mr9CUwIlxsB4VcCfZNEegZbae8rU844UCjUcGWwpctifDtdmWu+yb
n86bEP3q95arBEGntuNd9a0+lNYWx4oj8/FdCBeAShqG+RR94kdwmnl0f8jZuL9ADYCT8RlRaw2F
trGrcWHj5JYtfnO7tZd0D34tnsC7w84h/i5qG5S572z/J396SDn9yejMxvOBcBl3gdgxMRp5fKY4
dn1kOmy7PDeP9tx9c4GaTXVB6sONGa3hptwdnlruDkDJPjpqz+qv+PMujRP9FbHb8URiogb9nLNQ
5ph2MI+WEke8spWpW84A7B7cuOK8XCYm1mp2+qq20bzZNCBBksOrIqoUJsqg7fcO4KSKCQal49f/
bhqXCw21KBXghbohLsHc8sx5Y9xKRpwJ8j8124lB2uh7ilgNRpjljXcc4TmurDwSMD35Bx6uGj6z
/yscqeH8R74PTzQUI4gb7LGhV4iNq0kQX+3+PfXNtfVG9dtyLsyTYJ70To1wCMHYr9o7JRZGeDMV
U8UcnyaeKWT1FbIuz204nQGUMFOI7O44PMLXeHRiEOaz7iAMwXcbLDt5i3t7NEaAE5kykyN6dHEa
Q1UNnmWFM8CyrrYhxcMcoc/wiIwSnLLHumwpkw2Nyi7ChszG9bXM0LA5AK9ZBVHJ9olkOuU37BSg
alIj0PdTIzL40fBH0wmonvwQsHx5Ac3JPVZqiEqWdBXEINMsDagPI7f4xlBIxGx2N2zbMwVBWkvM
Oza9S5bsm0vCBh1gN10Ewzpu4a2v1X4ZZnBeXN5x8H02sUU4qRHoSTaOACoWCH/CoeHEe+S0Czqs
E/vznRJ2useTeI34lo70/epj1I5jYoT2rWyUo36Pfnl/I+5K5rJbEse0E6wrEBpDiCTNzpG+KUHq
vv+hq8FmBSea5rfm2UWBygLgUCy7bb7nfWUhjh1szvuD+8eZg54Xu0dYFjicHVTUT/z/oNBZzU5V
g5ff9v8qRJZ0buKklk++NIlD7Czs9glXrMVowCkZ2gunP4c3zFiZ7BO6k8gJZEeXp9RyahAfiAC/
kbDSQCEcS5+Ep8krNnCIsWlxBqwQbCTp72ZmSIdmmBYUHN5JMr4Holhs5bu5y/uSBRYYJV4BJ8Qy
q89aezacvv0NBoZwi+840Z+sr6y3K+Dun+Ybye5HoOxu3tZEphfFDp9XB7dVthfKHF1fzNwjTZAm
qPo69FZqCuQ7Ft/oO3h+zso6fdVkxeA4Y80aA8ce982+AwMUdZKPWkta0bHiyAb6dtZETpM7Lc5V
+ACmDspaHQY2NIMfHkbviAVKg/1ENElxS6mcTzRRfyAC8fScEi5xw2YZvxvbuEv7fsdJHV3HQ42j
56bgaHNutt02fLIRgq7CS6b/ihizPZOlNK9X4p0oRw4R+hnO3OQ3PMU76adARHJIlu0JsT3jZ7vj
/9Echu/PWTp7oLrH8FkcMv5qsNG2eWiK32AHQ/xHfjX3eIWG5oDAocQF0UkQAp3MU/cUcqopzszM
CzY3LLga3+KOcSf+4x6pJ+FC9/o0LsyRR31v3j/zapPvuhlmLZdoVZ4hPcbtzCLnafqO5zw4rtoh
D1+8iTwK3GkRYXk3if5MDiyqeexW4TKBpMPcAnuC3dfWXPKHLeMdLXtczmgtaELZ4EgZlQYWMlIZ
+MwO+PbYweDGCmq5ea+6q3RDdmEeTMNxdXxMY5cROigXFUSkYTxXZDyqsRYZqF88pK78xz9C01XG
3+WifSz4BuTt+e7nxeT3UWxFodd3tPbAAKbgXXNRdgk9oLBDELzoOC5g9CkwpyQHX/ihY9iy8x/z
HpyaTTJn2W3c1L8ILYwN0lltxU2zyU/0Xkwm1NYEv9if6lAdtf8dGsdGRy+OBcYff9E3fxxeu5rV
Bk8ixFpYCNgsczTfaVrgIHZH4Wu0QicUsLHlyNavVC35OlyFJxGFGa8KSo4nRx8tpAp++NBxC2ED
iw/6+Ox+TiGDQ4OJYzlWS8wj1qwNOZKodFGPpIO5xDaQc8+wDRbGQ9FggYXV05fxVR0+C76deBVu
2UMubX6eemD2cKt58iWhewVb5TcfWSPi8cyDjqhjWPpHjEzV6+ixeKtfgu0tfXFSHPN9ubdWxXd6
eh/qr4FnUvk2aQJHq12ODoZZm/La2uHHRRdE7dUXeufUeCs2Lt2OUjko13GyG3taXrNxG4d7jKPe
iZr9GV5WZLO9g8eh01Wrk0GBj45xkEM+GUR0+NswQhHYg0eUf9JBPKmv9MfmYeOXMOp1x1L0+cox
HIaLyLlMD6Q7nKC8d1z6UnSxEpHoO8d/o/h0wbzWcN3mZEQChzWw7a+m4V66UXXLJ279kTqrxRWI
QcPiLbKDDC/kscmlvRHwauH0ejKPIWOgRxuxngMtcoCBW28HJ/MOZ4j2spGmOPBxYeCsBeqMFa53
9n/bLzzY6F+4dVrlYAiIZv59Sb9ImPVtsbGxkxuoX43jx+TELtI/7duo7AL1W0rEli3SNHGTDT4h
SiZMHDBocnEwjHJsZPB2H2umhIMDnnCI3QYXKghXl1wtxlrN0dsJXYxCNebQ5OxJX2iFQ49vk+K+
SDW28VMYA4PheX34Zx4ezibau5wtIOnLvJCcksx/K5hLNEkUvFN+ZxPKky5e8lOCk+BXcxeV8cEg
/47tooFkj2qLjUvqUOG9e/ZbXbKDOsElaV+fPapN5Raoes7SrX+yqdAx79iylcUMsMgn/b3E/JPu
jqaYyeqNjt1mlhAZOjm7ZVvHDQR+zf++mzeOLNn2Fd76U3nvvrvtcA327ueW/SV4kvZ0owN74Q4W
hB1zETvbLaGQ1bb6QwhBT+eGt+HdOis7xtoMjymsZfEwQnjwQjTIAiQBdE9d7nd7Gn47bsAp/xL3
8ku90/Dx+mHgS5smwG6QxoYReWZswfm4RtpXoM7frAV1R5Emn2LGZilRt30xg7eofZU7joXwKZ2x
ZgrvBW5osN3wHB/nXJol5tvyJuek4DG6Od2hHa8JhAJqXVJj3IWB2PirqZyAa/dVpON30r/0L/5V
ONNfM5YyzPN1uNXmYFcPeg6kTtxxjUumj78gkwf1RKeL54DFDQwS/h+wAOMcQnpdo60idnmCQUF4
xlBQYez/2FVlUxTxDgsUNzpmj+QqHvp79uNABCGOgR4RNUCYTzHh0ULbSMcuEGwsWYEzPKLEbZtZ
UhFr4VSFE76Gx+dMgRw2yWH4pWntcTylwPC/sKEUEFI4LTPSb9fT3tgMV+ldvXJb+AbMMsz7bveX
XXl/afa5Vl7r5rfgjcmC7bPAwyiWV4uU6QmG7rCvJbpgeugeAoUDO1E+SnfPcrFbQd1PdsHY3+Je
+vn26DjQKtFe8rYnBPDZaxnxCz0zTwjUh4YGaPx719isIqhk2KBwwwb84xwRyxSqLkSJxol7CO12
Ng0nwUHYW/eK0vQjcG6RQORhecjEP02URU98ddkM67YuVr2YHPDatbtvUgOiYCFFDk0wpUy89Cf9
Kj6ClzWeIcXf+48TI/qBo80fx4MAc7v9HXiWH9le5abxfizDVb+JD8Ki+PK/zAt31n9w0ANrdH/+
xwZ9PHIu9WeZ3R3dW/5K758zVuRkAHPkdEcg8J8BCHP3+fr88LB3PunhqzK+Fdm0JGyVZg2nwpaW
EKESQhXfMayp+otyebSE38uJGzNCiuBP1Xa4MK+CUsU/5rk/0m8GoAV8ILI70Og862ugT/tim4sO
UgMNNSd7ZOYI9hz44WdrnCgCjD9/nWJaLLSlvqNWlqXdH5s7VQ9vkUY50VDKDLLhGdE24xjSGeTd
TFN17UzTO4diWc8pbF2wyR70knGM+BBzBXz5mM7tARQE8jvfAUIVAisGGmNp/Ahf+iNWXMUkwhQ2
AGYULP5dsOUOT6lfTmzpjhsMwl/8W/iQObUQt82IIjjTJVyy3YTvQ9FR9jQswipcgys113hfjVGd
E5oEL1i2THL5w4rOcYsvtuHEDXAjWSbJIcvXYbJpmRURstU7jdYYUZDnGthincJHGeOjCF6HLaZN
fIhMmsB7Vr0ngQ+FndKw0AcIhlNHfFqb8G/YyS/vRasQnIqLtEro5DKmsCvdSnjn3ZqiJ2kpB+ms
KPj8ZDLP2YVmJoPqOLeRGUIlSbYiy5HPiYFD4+qpTvfNxMEgasH1YnqrvsoSjt/sk0/AWOgOBijA
BpL/ZQLVd1pjWsml16YZrkLPNJ3U/QU6dPc+hsJEfA67+CvF8ZzpJsO2ahqr8yxa0ZCxHpGFaxbj
AmbnLx2kv74lBcQ9xnzXU4nK3BQl2qn9f5hu5ocn/0dNedNRZP7Vz/rG9+FrjM5uS+ZN8ZJ905q+
eZxhslJCzA1FNbG8jZJRnAlX+PUka/R6k5aw9I+Gkn8LZj/NzSJlJKMVETR5LqXBNL5DMBJA6UnJ
acd6Vacb01+kNWEOiS0Z39m3to5f6dnL92/lYJqUIdx0N+8t9nA0Q25tzpG3Cs/8FQLkLT/BDOuu
EQMgV3UGkccGSI60RYU4FnaeW5PjY1VLLd2FAaBcB8foGL/eq3aX74ZfeiKDEZQpnqpGeYBCZ/I0
2hgbgjES0uxFL+LQPqk9VQikeCB0AUVPA8iMv2SWZo9gX77CJ+W20Lep9tA7aSnjqZaUgp3xI07J
JEVaY54b/24qu6ZteD6mH+j5TL/evAmmxqsNceiZ8wvJ8j7E0tVNpoKnrADLEHasBwpHKYs7nedJ
J+jU1YDCtHWSfZV4+aUnveNdSi66uReIuODg4jYT1AI+URmcOVuVDOvkEZuMRQSHHN9Xzjl0hkCx
9Hn0mvDSGuymGpbYXxGtVHZOW/6E9GoGX7iw68a2FFdh7VYtZVwE0n5yFHBRc+yLBxg9gm29/K9W
YGcyEYkSNQfAlsZmBGnrmaytAmtXektNn3dcV1ppAQ2c6Ja/ujeeXte6u4vAEN0iKWeFtmhAeuTV
6CZEtco413oTu1mVTZJgjv1uXzDWMDqBoBRnQDrzwYtvNdgr5YRELKTkkO66LUWqQXClvYjGxrM2
eDFtQx1nkACr53j1JzSq7y+0Pj12dGZ4wOmnaH5b74+tqAvjMg9XHp1/Gu4bRBz5x7vGwpFkaGVT
DrcixZPAFs+QqT2/e8SwinZacvQ/R19fCsmjTR+FcQDirTAulwRoQVq5aLI9VLMAAiDgAz36CF0y
3kqUvXwtdnOqgPEzjkJAtuiUqlExxIHBbnCprWX6xJVKDJGdl+wccbmm43G1fKKZB/SYnoQ7wC78
rDT/x39vBh4K1A+yPoXDB3jNsc/wSsGDU29n+SksbkO5SrzV+70Tqp2kfBnDTQueUceP6XNbso6h
Ny+GCVzRETowFkhZJcUFxYeDmlyzo3ml6QAJDkm8+Nxa0K3f5sjOMzk215HVjfUOroEu+CRDLKgZ
DZkH8hQulXYlKdjZz6Jkhp0jpFB3CDn3l4g8NQz08onVcl15yzynUhb0bin5FDx//UzzkKUtBGHG
7ZHqXdChg0IlDKltqtPoR1i6tjtjlZ+oKWZ2zOD/iSPazbHG1F39GiTsOuBK5m8iQjt1V+qvec15
hh/pPj8Xj+IRnukkzYO2MzegYrNhhgugRoNwjm/eQ5MdLCZZZ4CYWARcHcBP9M2w9DbGzt+KJdpb
Rz9wEMkzHydq1ljlFNxhpV+Us3EW1oZLGIv73rWgziw/l+2m4BIyop7kL0DCRMYXfSTFWntjP6fn
4U3R7uEFPBggEUWyvxs819o3VAk84FfCPL/BO1z423zNsoedk8TSQfwzDdAJN9rKyw0MhexKgOOu
WzbLfv/+qhGIb2hKdUzt//AfBIc3/2hytWlxlBhgXibbIdbi23wh3fCN68CG7TdiW2CGEVWoOdPo
CAenfDKHM/ABc8BsqiWXs105MZIo55GKNPFNnSoqlwzkKVISDii/YCZzPKKLKs+b2QrGuhGud4k7
7fV5wHDH3qdKoOlQOL7ydJ6K0ED/rHKFF+op93mGBVdh0Cmjdqcm/m1ApKC292i0ssPzWq6aUb2z
sLro9Yl2cY4JAk2hCGm48H/ruR6C9WR/qMYKBsNxTNUWChvhihZPH1FxYSr2OzEejq1/Ta2Fn6gM
NQ+ivGEGXdAuUISq2J+UWAd4+K7jUFarNzRVtm1RsTHKjkDdkOCcOwtXO76mUpx0BssyvVof4ZxW
R1H+HGqpnr/p4wb9ZHRZzURN0DaDksjQ1gIPeDhz+1l5Q8gKmk5fY3Y4L1tLGX0iXx42aZO4bxit
vTGPOSUtUB3t6rEhxLOTbXk0q1tMJ+UDXHhcIzsQVUY2xHblxEs8Bd65h9tGGFwaVhUcd2q48qMV
5D+cE7Dq0avzh72CXzL6kQG2a6wZZqO5vg8DblD7mUfin9DtmuCCYa+t+k6UH4fw/VJ97dcMlYmA
eUh76uFLAYqCkXbMd9ge1GQ6RBGwWPbzBqxRJFYpwk74IXAekDVc5aO/oNadBJLZhaOobk3hD3PE
LD2W+FD+ZOyhwflOWHUFprdRo3zZl1+9jknRih/qlmVyqSlTGBHN4wTkj9MJbn2MnV+toMPRWDxy
MKYGNWcVI3P4zIIGANWYBgaDjNIQEEIaaCZlnc2dMX8UCeOH1IMljtD5s1YUsE84EhlqvCDoCT/U
zlD7jZyJ5dgzWHn4RhTyRonLrdgdJYwBwZBJ9ZtYw7p8w6bGy6MKjhU+P344FSukynVvGzJcCGRO
RBPwIsakPYtrE1NkVWDCoiHxwF2jt4K1MYSkBTN11gPrzRoqcGo8dXkmrRuK3AgVMUHnGQGMbnGx
rZV8lf+IrJ8JOtK8wULfvkacMddzW3zTBFT+ElBeE96T93fJUcl+S2RwO0YxDV9dsZekef5Mk/CF
zG8C6c+Nk02ls7qlCGnB9F0yjq+LiGz7WVz9+TN9kWyiZRgV227DoIt6GwiOcaEuDj7tsiVugR5o
mvzoK7TwVcM77SUX2qRL6O9VbiprynjlXYtyW5Z3nGYDJ5lhc7qTwez7pb6PDgobR5j2W+30tvZD
dupLHckSC3vW9U0XoaXHGj5eNvIy92d4kuBGvaugzFgsQSxPxIVfBpKYheaPXEFs+SCbL1kVSZxo
NyG8GLfh2qa5I6d4PxoTMAXOgTwEmgjFIw1jBzpjhA9SFnHsZfUzSJhjl5F0z9T01HDdKiP/zYVN
jBhgHZvFolZYpEPIEXptbZrDNEu6mQiPpAhZUxI3vBE+n0tUPlRtmKBRfwfKorOak6cJk0GGbdCB
MdZSsDAjc5W8wwVG5Dui5y9vS4LJILElD0CzpX6WClczn434cPr7VnYoqJnZBtgp+D4A1AL3kVi4
7pY9yPeHY8DP7YBOB1WcsamGg9cvcIoFhdi+KZjlpq8Wvb4btHNXH+kfKWMBuW9icQ3KgwUGBlUF
H+1M3QnvGQVbkf8kCkYqrwmTjMqpa2YTzgMpvLTji0VflM6oeBb8lbCaf4a9h4rehL+zDtNjMeeT
p8pRjucBlRgv81qZKBlG98Kqp/UJjUsZXfB+hnV3M4HljxKhGVZ7C/RjEuIHtS6UmZlPC3/eMvQo
CD7tvlmK4Hc4Z6XSvoy/E5RPSXSQ/U1LwkiEN9RWgAzFnYmUswDxv1577VGNFkVO21xeU4KdVaLd
Cibhchtbi6nrifcqXNTBhCSYiDW9PwHsajBhqw6S9QOkI+mTqWXNJPUP5lXu/dTily7ucH0v6ilO
lAQiWZ9nWiwlnDEokckUp3N/a3iIiyak6MHq6uRNlk0ARdFo9YOLPW6QzhhEP507KwRIbFM1W/dk
dhiM/uSSuqDH04GGharcV18S+pN6eObenX8Z/WAkfZO16Mzhjj2MbDm0Ezqi/sVbGOCyr45DKREP
nL3jQdYjnXA7a23VqxZIqT/3BvWomPHRPH+OpQk/zPq4LBzHvsJPXO5plU461PHCBMVDeVe+qgs+
EJ4wV4ovmO9tMZuCKXNDQUTj95EQB3d8cZ3IYMPk+vkavZkcrnRhnkkrK5+poTtt8ikuSFqxi/KV
ylsgbvx6LZgXn444Vf+M6Fv97HqVp33vyffKIGBowlOAnV7XrCNCXVn8N8usXRdI4nCwf7ts3wX1
GDfo1FhjzkV59t8+EqKBZCLqmsJYwQsaELu8A8Lw8z+gzaOc0R5oRbSliOSw3wXy2thpJf0+bs3s
23+luR5hb4Wr/CzDC3jAJZZtsCNV8yZcMLFV6rQ3Hor3JCtWMGZtdetC0kBt1Bc44jNB2O8VqjRg
qmQ4g3tya6wf+cGlAmwTsXDT9vgVSAZcMlcDIG6LuTZNrAm2FaUygWXIKiXEQoPEUetCPkXv0TDh
/gJ/gbtBaRuG3QfBvTkLrEUgbeV2rWNyhPcTZjzFjNU6u3Kutcs1YRBvrdk72FhkSTpAluUcFgOd
YPErwy08E1tLUClOXyye47dLtAeuTFOADJH8kWpCVJ45HOVs4nlItdBj2DSU4iEx7nIG8gQ9k1o3
VtvWGoHRaAvRox/BJbYBpjTTEfuZW83ctemUBqpIV1mMibNd5ePNhc+CdvCN6jUhcgQXGjeosHGY
ZuLCxAMnnbC7LGtWGEuGOCmdsu5CF5eke54bpq0Pnq/tDKAF32imLGBYLzrRfATduB0G5qXrsn6I
4uFGCN5MI4UlmMjiLOxXjcfzCpYQbeh6O4hcLxZJaOSRN3UF0tARSx3gKjLcQmyyNr1A2AC2Ey7f
GjUuhl7sRGOn71iuzojSHYEZJKMD7viONOZ9TY1o5Jp05GaqE9zHC7wwVsOFa8PrAaWBnSh7AUK+
UPmwFOy9BQAuWLspHgLjBxSYpz4yMRnH6tDpglMi7iTLFp4xOAV+4njEMvd8tXvtx+JDkTkJ94nz
D9QdC3rDGRfN2D8ydeGji+xII6ITGR2wrAQkD1iST2LyLnG1PXM3Qn+C9XNTT5FcpmBDxj5hH8wg
iN8UjQV4nofcT7uBUhcUBH3l8VaiSE+WqjxDucNzC8sgYQjwtuPGhr4BMhHgFI5tUE5Gl+1xRoQw
55tuG6y7Yp0WE6Lc9HTdR4cyp3Di5rMNplp58u4KGVCZQ8CK817JETG4LgLUZ6/vO2mS+8R21oy9
CGr5BMvEdk3DjmcxKcwAPMZEaubZCkchwhwozGQF7KqA8wPhja8DxxiMygigJ6Wp78vKDxeVCO4d
GmGyLRHlTzoR1nKp7gciqSja89xY9+/nG6rF8CE1xEzMo1aSLazV0Wd+SPvURB/I37r3YG5VbBe8
6r2NQ0/AXNgw0BOhUy02AfvMQkawNXyHwyqTBgC8ZUsoK/MVpFwRc6kGsUqYzqJ6zL1LUQmzdod4
UHN6fw9497SOTpEOSVuYZ2Aw6Vzolp/3tfgc2d94PHsFhlGYx6/jKHTZWYgs+duT3wH9Ym7dzsy3
DH5VKwRXEeR5QoU5ZpcdSW/ETHL/yTdJ8tuZ29B6jELQrNRnLoL6XJlpo/B9K2pMP3NLYIC19cw2
VHb7jj7Xp/Gj85aSePAKN1loM0c9aRMwE8SisIZbTlxUPuec/Fckx0dDwKoSYGPdaJtInbv1RjTy
bacKDyyCSDeTgtwVOe9HQpfsigeFLV9NuYXdbeFtjKHagqgl1Pvp7D0lnrz6+lRLRgLzvcAqo9Ow
6FxHBmvNKTWgEFF94fProFQwFLeHrwXscZIWbjGVj2wz4xuQBRQSY5/t2l/rxbwLVPWsZ/4OKGAH
Mqqc5GMM3eObrcnnyQb6MmJCR+XFswCLQv1Ga4pUHGrKR5hjVaAf9ZVjbPgoczBvlInFSXvxgUg7
YPF/0V7dwfvWl5+diXDcmNRMADgZs6dPRk5QBqmYrAwkVATEhBPEfm7bIXp3BWhUN4wXwHuyPdY7
L9ZILDUGCwH+JCsmYO0fc4KAFillmU9Z1/jGoQnqmEFA+On05BxI2kEw2eGqDDAtctOup2cPDIHd
dp0BYZDq5/d/n4ZVLHCW2a8GD45zR80uCTAVMowAu3Lb1VunjsmTMZZRHM8MQlgcwx1AVL3OcrL2
ah7LpJo03ZvFPHE2uOxHOmOEPP2keJBONHDdClQo2BvK1VNzGqj0JEGoDFsJPwVA5iZjVSxbrBs7
9ZKhl2sE0L1wzPSBBdi9iBczBZKGRRPbT/xfKmEvlbhqqfU32aYuEi4nKpBQ7hSFLMDJW3xqHFFs
HyLpWAg8CzmoYHUtTOEoNdIyVkzy6v60np46Agh6t9BxathFKQSyjFg2M4ZWpA/EihSIRHsZmIbU
XasvHFPQL9ivgUkGEw13E+FdTTxYUmmIFe9KRXoLmYgV/sMVTp99wpqE7TfJ9vcESXDl0CvIn/ln
SvMU09eQ4QhLE/LTzfjzn9hnqiGmD9nXJ9kFwVHLzzQsGW4lhFsq3/WQXpKe6Nn2inXLdEXA06QA
tSq4PtFNgzuSYyWYW3+FOivzdqukNUdsssZg7l15YIHe+S3mB11ARF4FB8TMyyLVTgE9h6iWroxr
itkWv5KvARQV0i+Wy8Q2fJahSP/d9uar6sYuoAdPTpTi/FGhKsNMlISEHFlrakreszKlQ24h98BI
ROyNYvnmXC+D1t8EVQ8pI7CUaWtq0Vqs0V9VKntRS4WrjXjJQvvpvAfZ+XC6mv5BJauRtfebaUo/
iz6gu9SynY8eufhVEz6LjMuRyX1Q9HxGKGMohdPa6F2V7o3YtjmqzW2VaKtSwZsBj1Hcge6eH3yH
XoA7h7Uw+nySIzHwSLqRq2PfsPn9RBWlQv7VTeFcKfWxgmwkheVFaVjaV+UpGtUTw6egDq/ioVjF
obBIIPkUvdbPUwUbA+szwx2UzG32gEYEFwIwHUMc7vni04t3CzakHKqQwwWMjNHGfufNrGzS1We0
nqkbxumP234SDk0oA1ONE6tg86fyGRt43MVAfVmYAyTa+g85p62TtvuBYF1b0NXA2NKQmJycBXz6
GP+TDuFOAh2Oxc+0Y6Fn4QzXvZHTTgxr4yGI+RQwB2tzGUrlOh7iic+E5JdPOcUPhlaohshV0+Eh
CoMKza4bEHEAN/QBPd9uTfzaAKzcx222GttblRXnSc3IDDn3ngmqoAINovx2hZQOsCRAJkGG0ZVH
0zhV8V8xsso582h8jDdxV+CKHE92UEBv1pLQ8aN+X3UPE3xBg9bjdR8WgaMDAHsiKZ/hEAIZw6JV
Qq8GxY0eCJ9fvLqJdzHF5vi2+gtHLFliHxbmRF9ZxsXkSyBN5KGjhWHGTNJw4QGZeMkvmxNZWpqV
AumQ+NK0NZbktWNKidDHqm48dgzfWomDNGENdsKHqV0F1pOndajT0bX4/Khe+ymlv3yspeO+vy42
BPVYjqZSNf30t5Du0WdBY4MvNPgqDKS2WdAit7QiHJTVbKiR2HyWfnvrSqhBPVAXHU5ILEfz3nyM
bC0qBqeT1DGm/ijql8VZ3XRX/ci5AbtAHo6chKqUbXUm2F2D5ZIeY0In8AgU4dnXea7QDbW0wF3E
nw/dr68OdbuMyrWEvMRcGln1NwI3hF4Z9LHDNi0acjq/S3U9FSXsjni7L0UNH+u70W9jeygfrPLQ
D5jSmU5GhvfwrUps9tiMrsk4ylAUxcM29x9q9oo7DFuNn6bGG/TRGxeDxcCnQt+UkoK6TYbdmwYA
Kwq133WEJcQz6RURH9ShlNknEiGNb9ZLH9doDyxlguRYDIsmWWEpiYUL1toJxHOthmajTQP16idL
Qt93Vula/syNktNbOVftm0pn8oxyMJv4YL0saU2NwMNhknqMUuNAY+5wfLEwJNPXcrli95PWOxVe
p/LVQItRtjzdivaji3eC42gPv/EuHddV8NfCtU9qbbkoqidJpVwiNZkNfK5qrZZrZr6gdoFM2cBQ
n7GkEmHhn9R4RhseECXETj5qL5L/iPVnrWHhCbIu7sTPTsx+JUjd2SulSRu2DVgboQv+zTdvsfHM
ocsxQDDHmvSHtHXq+ytVnh5p35r86pIAhtfHJt3b+fBGk2mye3OdfPZ1AgK15hqa1wpmSNCOyRa3
PnmEwRXXUKHfhuWCrL+7kZrzntqm9ewFu1PKqonXBuuXnS/djWH7sXZVTQrSGFb65Q8XLb7o5dY3
94kB9do7xPK2NhEywMLJ+U3uP5LOa8lRLFvDT0QE3tymBMj7lJS6IdKU8N7z9PPRE+d0zPS0qUoJ
9l7rtyLuN8tA7LiSEBtkFSNzhopK+zH1m9r/MlHDjtRHkqBEa2vJwdorQNMXqYFzSnwn6L2i9LtH
a5RD4vms+qby8ut+z0HOTOffTWQcBjmt9ewdI2gCIx49EQ8qkNOYiyPclD356Cy641GaTl02fIvd
dwWolcRo08UZOBolV6qfusbxJ8j/Imp2i/6hie8u+aZPhA6/bT5v+3KK1IPfRG5msAbFtq/9VYVH
UNFGku/Q1RL0GA8N0sDaJ/DDwqqiIwmcAsU1MkJ2LfYWTxQP1NYEByZCaYRi2vZqwhmMkHoxHhTe
EAHcpeym7x6GbfC/qpK4Q066T6nEFKluhp5Up1OJ2o7mG3ZAY4F1mvVGf4rzZ9OktzTPdmJV+U5b
T0w2mnTyhIaQSLMlVkk1PFeO0cvFocy9YSCwEiirnqbePAMO1AE4IRH3LrFV/xopodBcx0mKir4c
f1X04yYpwCX9Hia6Tx2zCOhthy2FfiS0nbj1XLnjuxs1W09daNLSe6jCjrNBTLeQbJl1ybxVpp68
8KbEPyHmnsFVooPmcwjwzPhXbu04O/vlKhBdutpi85JQvFP1l5jzNbL7vm3XcqnOibqHsCiMkxfA
AyYgNDnwiTfshkxflbAPbQnnjEa9pk1FZSWN0LGZJeckspwUuS+RbeuaY67wFNSXTaLassfl1sVg
174Bbe0Ja6FJXDF5YrANnz7NY3TvmUvaQxekfAHqcNumqV3Uppv5FUiATzWj3cmkOEPvok2ryCch
Y8/R6TQSP3uqSYS1kmmQcWEG4QDHhkKjHBAECpoazmFL+GESGTFFJpZLqa0vgjwU7NbWCwHapL4o
zrAQagSvFE/epIHiJoQIUwS6NdJ6FUcMLPLCFzSoD+GuVhcfAZygVDcviT/7RZ0nF1m2kDx4LQR/
tRWydjXOyjECSKkDbylBGbCCEsFG7oW+LJa5DRgf83fqpFeK77BjEiLhTf/sz3XHmlwrG88QX9Yg
k5wOv2/q9VfIL62l2qFNwpVMAR1RygsFq32R9n9KQ6CSsleqI95vV3BCIY3XmioTNmL8Kg0HBWvF
rpIIPOJ2S5AEJMwYiJd9rfhhxwHDkqt33fnfgVmyr6nSSVbMuQfeabs/nTdPDth+AsEL14SvfJkU
uaEYYrcDxjark5chp9T+lEn/yj1OgKJV4S3aW0FcMc5MbHloBbLurBj3zrj79SEyj1nSHtSB2MhM
3zekg5qaeIaTPHbYxVr12SOLUwk6bYYaAevoMyoTOiZ2aF/1fiD8r5mAFl1xSjCDhPI6VNu1AkEs
SvTstbk9INNqw3qvl7POXpb/hXX+Y9aIaNpyW9azGk8szyb6WwEbx9iGW5UvNRbqlSEiEYx6p0vy
I/Powa/wKBlYlDFjLI14CScVpDpvJfXEorXhR0k8JNgGD6bAC56ixe2CFkVsM9JOpcxp+empygN8
cj1YSWeRjt7wz1rhrS55OfORTBz+trrggJ11AMxVZJvRJ5+/xKp4GPoqa1AYyDSlVdy2OhwgIOmC
M8WnpoQ0nanYGPDO1DvtchSJlJo6IX9Q+OIG4Kqs6qKAg4B8DOgtBC9+KdMdpF71SGLEr7FrtgUP
WfOplzotPqXbi/2prLtrG5gbnllQFtLy3aR8Np/Eexytsl1pO4dyJAZmViSCBi14zK04ssSvC7AQ
9hF8ux9Itr97tqbBWPP6L5R6cKKGQNgQb4wZkp1EojBwiLSawuqTmIthATD3K3Ph0ItB1Fswfgl0
cSzLtx57BKQCGyZvL2FPpUJMmLPD6+jZEW7bhowBpHRB4MBk6UDB/FGXP5lPJkskYVOeLsTGXhTh
LAcWk5THnRxWCcHi4tKriqXEtk6LPJcZszgSwobZtKYsQQouSfwCD4IJieS3wltesPBYiBCCkEWA
94ABEQ1IZ/xI88wUdrgmm6XVlxxPDYo1wlE6a5mIJS7LY1MTlscL7Y8vXy7tCfKpwLisiLcs1Nxg
5EqazOTHS3snjpgqA2TWpGrMJiie1HbQ/hHTwC+i/ta6h7p7oqar/5UKnidEccZwEWhsDr18O6b/
/avn/51bVw6KdYrOkGztRUw2XD0Kn3kZ/QyJ+OlzR+o8REZ9VisWQ11lB5KV5q+o7chCByBATVs8
JSMfD3GxVHCa5Abzc0zxORhRw1npKUfS4Bv5p1Brmm2F1qHwAFRGO5exaRTJiRSFrR6DuZWO553k
/FQMj55xSlHe9T3tkYRxECv3Mnl0xi8QH+eq/G5rh80EEHUatxMaD216gJfisxMkxthXmayseuWI
+VtoNsN0UIu7It+t6rls+oeCtaRqlI3MaenX+lLglE3eY/+a+AsmKYexk7S4/nrhU82CC5PGacia
p8fMmyA+ivPop4jirYDQy8JzAAvSigrR/PGD2po9kX5Io3LPX8pGAXie8qxXVmA6fs1/a6djUa+i
XHnqcUC0FHl6IFYtPTBUY4oFRAA6NmnKbkNWbdTKUT25BOWtaa/zsAXgWatDYB5mdaO7zl0LhIRx
OJGGF8CU4qlX7UyFt/ZFaimnhYyebBhYMhrJuwb91VCCu8ihKVXjwufLVnSQWHM4dqX1qbEWR1H9
Xc3bul/+6kVV21ZM4YCpe3caJlBf6t7DEpuXXoWrZHhkwzVCXA1pajJnyJzByJ7/O7Km2p7fJcaB
tIRIyvlZVcIKS4Pqjd76kD15n4XeouOPhrT0XrbWMn+dTk2SOU8eifBg4LpKO6tJOv50HbtLA4SI
UgFhBKQCnwXoRDBuC/yNBuQIusm9KlcOAeNnifZ3EgH3fpf/tqxjAe+ezvlpedUtG5UNPi5kZBmC
USjW1uv/gyjCeKMm79o2L9Emm6advE325XZC/yTwBWc7KJGdtaUiYs/o2/fSfJuSTJELzFf4XGLx
XiOOrTPtWfMXQ8P6kyvlUM+FDKX1o+jDwQvLo58RD6klGJXk78FEwSJHQMcNIRv9I/Wki5iBHONb
jfEOepXOJxcgbqU0G1Hf1JJ/X4BZniIJ9fnEcW+q5PJxlZCs5P2hWbC1uRSzCt2cbQUMhMtxYB4G
b2nxnPcINOKQJojQ4mbpX4byW6f/SFli04bR5R8HQnBnPML3iPasTBT2uPcEO4e3DvGeSrVA/L5F
H3nudrBLFtenH062aNysDqN2ZdH3s8qxrIysRAlXg8QjH1jBnUa9v7Hll2UMOtWcKnzpZh3iMusp
lLRI6Q+XAbKqKvL3oew55PG52ViuA2oeo4CHKsZB1VCP8a/jVG1Fgm1TXmX/0FjDRiXibRLv8wqT
yKg50Hrn5W9b3BOQoDhD/sh4l6DWNJN3XF88YBg6ISfY23FcU1zCR2GOe6V76CzSKetlxc/MZRvh
fzDR4RBOxkX0i7mDJF0h2NLbkY6XCvlmMfsdIwqZ3bx1lGbPplyFrza/K4goJ3Z9dn/tEknlYlmJ
h1A4xJbgyuR89sDNYpasetO4heazG69xspl3K3h+1N6gkXj3+Y8FOTGSTswikvRzysCEWFRYD9I2
bLaWdZcQ6UU4o3ScNIqPBtCtBAIS9ybcW3RmcAHO8zYqMXZqRS9n1tklAtw4CLrZPi/Hj1DK4J/Y
wMB+xOwdYJAq5XNDzlNwUSdwEnvwCZJDeGZzUCJhnCjQ6bGO8dpupMgt4q2C/nDibgoojZ3EJ+YW
A3fw6KXPjMYv6sa4J8Pso48oqArVL+zcDOBB/qV5m5zgXBmIm5w1+gAPRXWb5CVggi7tB+0+1n88
FtxP57S/qNIapZaBV5t4NN/ta6c0tiOJwOUeka68LHJi564E/htAG8LOq5Ax8012BFIFlYa9G9qE
eDq1QYXYKRtLno6q3i8t0txNV2Pwh28p0RvAFyhPhVD22kWoMiOg2aeUfQomZxsfoUgSeKISGXqI
MZASOpKuJpRzczsszh3GNXa0ZTee1OzQJYvqCYXSp26Bb3AeHiq2e+rlHdB5nniDjJnfst7p1MdY
ey6h+Ymswl0uuuJcbXHuCSrwkJTjD9NuknGff/EUD5IyGHSQYDNhgg67Yk+yGAJ8+lXIhbSinzG8
Wf1GvVBEy72lH+icwc+UQ9nIfrpX887WZZFMTHqAyWscO5XVceJ1YPAvTXc7AHkO6aVX92a/mxCf
J+6of1ljsJAN3Y26gP7WCIMmBgBcC8rUMiaGbifTprVmTyanZxIwqww83MDSRYELqXhME6XsuoHI
pQeDxrwGok3cT0V9XlQn68R6+yE0LxIGJr2zWKlurkgnTc72k1jj7CIolznciXkYiiZZm/JatrYx
z/cQdoc+Og+V75qQVkjBITI17lngjO4UFUxoiDVI7ak2WZKtHRMpgUfYtVC8FDFFbgNiIpis55xJ
GiJHKj9fGnpZpNfqtB+Qt5ZcyqJ0rtRL07hNuRaHC37RnVUfQ6AI1dsK+k61ln+CbsOEZYPTxM4o
khmLFHl4mcVvArhbAsxxAIHH6epTKp+h+sz5dtGqcL+I6W/d4oYETzWC+ERC0dIDgrQExsLO6coP
k9BRxEMDOQVlc6DcuLqMMibvvMueo4Hyvhd/2xHhvcmiqAo90vL2gBYjq28+hp3ot+gd3cSAMVo/
ute9ExwwvqQ5Jl+gFrPtqHZFPL3JNG7Q2xF20rE0h7vgebx0PyoX+RALHyRDIELFSEypAF2iNEIX
vAZVauuS8UXHFZp8v9/maXprZGmf1BGhg4lJ9YAW56AqBvLdFPYy9OV8U+gmUQYh8Bvd5gh58fPo
Y/dPgkXr28to+U9NAyL3crfoO6ijKkAMWD38ygRqdrLokhtbwTo2Af+F44+LO3mnmDKycJmnEFki
N0hN+qW6jCoEeOFLEANajy9x/+sp+0C59NapZK/xFTItSjLKYUH9HsnsHHNGTCvI3Ty+JzALKb4u
rV8oY4Y6tnl5EZyKPmvuOgQuUfGPeMtvfxhYD4FfAP2QqzBteuIm1fFboYuFSbOgABgNp07ZBnSr
Eoy3aQcBBOMiBpJbzOpJfo+Vjm9rtD6FXOS8I2fKyLeKKC0sjY3Okmgeg6JacrtrhrnPg/RE3fsp
l/iRa5XVUtqohRt0PPDG2C2G1u4xHBhEu0iS9KcIDC9dAD3ERLcc80DfaIWu76xCWBapjHqILncU
CTFR2Zj9/FmbIpC0UJlKCzNGC20ubQKjylxVhAxI8N5Fstai2YjWhbgt4Wu6NHQzrd3lGf82SgDV
kCUFKh9VDy0qJo0CI6oDTNt59hcN0VMiHU4fsRz40O4cbT1EcN8HxIr2iHBqLHSQRsXvAMYecIBG
UbLB9NyDTEkwSBqSVJ01f+YBrLltuaN8gDu8MDjj+PAS8Hi4gaVJ4GXPys8tO/Y6cDaTDoW+9IIs
WgO7at4AgwUMYd40bUQRHp47wORZ6P1iHWdup7z7wYgWBXxdZgCJA272LHKNildUBnum52TqALJ8
8ep7w0U1CRzzGGtSemNCRrACtVqmTUzp9UfvPbS5eUnEQVWwkdZFcc96cmUN6dhKlTON2komOXzU
wu0yFPJ7yk9fd+QGKILbdwbWN3MnGth2GsXRmfEqWCydTJPZdZS9W+lr5mAQVvbT2gguvoRuzYx3
Xlq9AtaroqCwIxYOmQdkL9v8Lg9VhGwzQJLZxzbNagXkNO4QeWOQEwBXJMg7vC25kTJFmjzNG9O6
esV9YqI2+TXDAjUpBRNMEDEjo0ffDlxPTuzmBhtn/xabi2b8AAlbRBh4OfnJ2b8mfiVYg5Ly5pNN
Ia5ndUxyrVNwexyOlvab9siClH8+v2iVf/X6rKSXRt5tWxudEYlqYJvyV+MdSUqAJEGGj8UUwcy1
qm5KAFr6n8COBZHjEsKbvwXFz6/8nk3zTAR8aPLS9K7R5HgGwi520217r9bNevyubiE2zD8SMzRn
2hUdtlI+go891RXr6s/fas5oV2ushmvhKL5xoWANxs1v/Xpn4Rge1I3koOtetAdC7WxlRSgA3uXo
mu+DK8b5L/NECvEJQ131EOxhCwK0AGBZ+FsU4+Idol+40rX5VR/Ue31hJxy/pZ2/lZaMXWtjZWxJ
QCBY6gNS64POWMS7wxKx1hO9rfZ0xncjnmZ+NcH0mW+bnfhGRww8nd2CE5aEW3qB/cCPy6zo5w+W
LmJI0o33NgrYCuIbHau6lQc67pa1jc5goaW7LGMb2Ta0ui7v6Mn4P5Ck4isKvzPNlsILDhd+Hz/9
Ph9WcAz//20R+0ic7Fspz6K4T7zj4KRQCzjoHRm8C8i6XRAh+RFycP//30gIH+9GnqwInUtTwFCk
QtG1zx+8vlnM7I5BawybHcQmBjb97IXtrp5KwvOiY4j0pBfiI/WKLHlFk7lBqD70tN32knHxZsVV
vMm9U4XTtOGDY9nJUZewl9HdBiBc72oGsWU4HlMJ8fOlsTaFwMBzlhm0JFDQsH07GmB7X/Ok1P5u
KIS3VqZOY8Zz3M6+KW6R9quhXSnqp9/8GOQhZamwph8Tpetx3mi7xFGoNdBRxYKixtIZ4BCaitPa
bE5yvc1i1E3k8ZnhYsx4mMVf05oQOCTDxUqSZyzMXkwyHxPyWDjmONuokwrVJnUrT4Ph+M8gjd5P
6jFnxVxUjqCFP9aUb6Mo5vUe+mjXoalDjq8KsuwKwKnworpb6tjS8p5qAY+yuUWn0TqkVAGZbviK
/AnbSWmhdpMIJhpHYhfSCz/1omnXjb4b5EMtukKCuabLudYH7x1n+JN1u8IRBd4pNvQ8gUO3Zbni
VUZUWgE7ohvth706Hxj8jzyxhnhQmjVBmWxHdXlKZ70qR7dO148xOLHvoHKZY970xA6rbVle9bz6
MJGye7SuWA6XzmYZ0YgnAGBmmci5M61FVCadf5G7aKdidBOU7u41F3NMdyMSqwFNg18pVLJCYnsa
af6sTM23pP1Ik7gpCEBo+2QvJLQ0xBgxE8TVXNh7VEZ6ATyXdn8oHHONxxLtAYs/iy4y1Lm8qTmF
UO1T9xiwnsaor2MEw0KT3hXd3GdaZatoetIKzIhiAyv8NM+GsUZrXpIAb/6gD16leP/IW5XCgumI
lwHQAjMNS9oynD8KUScwmf0b9pmYCBkaBKBZRKTtcdmkGCTipluG0D4SkVVDs681+osswbQ9jLfm
B4LYClZEX7Wqt1Nlk6B0PN9ImjTM2aN3yAvxexTbh1DyrdZV/O3zoPCxIUmTCCrLf6kLRLvZEMqt
3gpMpbpKe54yokTn3KUkASlHjOohVgGdZxFOlCKri+yyq/ZZDPhA0yAKS4D8cFxB2UgP5LQx3wCc
ju6ENLrByoXrwboY1oUuOzyRQUXcld09FcWu3wT0+STynkbpqfYXAkOogRga18RMXSmXtHK8b46K
QViBQBYFyngUzx+FxDSyBi1jyoWGAiKcuoVBnSb/HzroPLsPyCiY47I+dOEpRg3LUqL8tu2nnB/8
4sBngxXKYg4j0Qhdb9E8Om2tD2cZyIzSZrvmabYo62AaiFHQDbaZLYMWOyzMiRuVXz7hOaaJJ8uS
P5xCOjXed+7vRf4+sN/6hbatKV++uof/NL0HSkXmh3ep3fyUKs1PgeYtqqsZj66TMrAFSKtQ3qTx
Fd3OTLsprzKiF5pmrr9e3kgTNt8XAal+7sbxI6bUs0IpeaknEkCQcJPHWs2JSHIGght+6YSAGd5N
EL5qcPGMSJ5tTRBr/m/05a2GmZxua5EHwPfPwJs5EAxGuQqvvrbtfpTSO8YV/IBDK96XN3zzYQ3V
E8ZyWRCvHpXnhLxXaSVpa7pEsvoaVXYlOvJk426Jp33khadCIMhOZ1bgrc5XfbWYuWW3AfQMhL2R
IcydFqJ89MeLju0Uli94Uh4G8DUL8jZ4zok0v2VYxgl0g3rXph3lpBRjXNGYkUEVPR1+6orLAtU1
FeZw4/QDkC7iy2fZIIPOJn1gsJyo2JRFvZMe7bnO3TaANyGdqXJizy4LFwA7nm/7QlmmtCTSZ3Ny
hDlLJq+X7YhRq1kbMsscqzmlBthCMZlysqIaQ4BCdgKxJnnjsJuk/ElLfR1KNs/Fyj5xbmKi4fiD
ZyVDB6BmHGxf3pQe59y7zjlMXSl76kTyFyT39PbAVIGFWfzLSFGqf0oksB7wIXOKl0rnAbtFve1q
4rX7L13zT1kqPXAOS3MMJCkM8zI9Q7VN9JrGZ2UGdhtWK1lGvVzaPlY306DJeT8SxqYq6Kc9a6t3
EbkCnmOW91RBV3uTEEdiookcR53s6Cs3iZl0Z7VadjCkq27wo0DKegD4VopcQf+siDHUy79SWhfj
Xx0qrqJv6KNfJvR/RKwnvvhi9aXljTtBP2V14jiTftSooMxunQIfcTPxM0DQGkcgdyBb6VdHFdLA
/fg+cXKwQF9KCaVSBzBhTYMa4S0hbSLXyWx/RuQujUTqQXnvm3CpjPCCUeCKqUWCRIPgn/rFGeXE
kBfitwxi8H7MMxzWFqKP2niixktxjqVOhuw+IpqZEbFL0gVjN7qyxFuhQTWKVx1yc2erZjyU5gGw
ZEl2TKG+cx1+piGmgchUBftxWm1bUMZCGQjzrtxSI0+Wj4t1goI1TKDdQ6k3xleaumW00nOZCa+A
6mbuySG6cWviIEenVnc/WUiUVVnHBH0O78Tjhx0Jk16VAt1D/wqNvKivgXozZGSskCKNPxAav2rI
6hsTlg93/Qn3cVQxwRzigbNEBq1RcvpQ1LAczkMcnwKlO02Q0ZJ4MoO9En+mLHQtF7QyEKGq/hnl
TQc2KXjPrU+GaqvfsmgOGCK+2jnUZ1xrwOe9fBxQhkZ4VLt+0yFXTr/80UY3Q160p9Buu2G1hGES
+TdLCuqrG1AjCI9mwsse5OHIDamKlJRvQoBYSXpbPIJmtBIGDvZtPy4ZK/kaQNKG7Cj0V1V7plhu
OdQ70pyozs1P+bROSD4JjsVwMJS/RH0XBbUFxbGYG4ZY0BVVXwja3WLykFRGBI4XeoZwUH8l9bPh
zyLtj0VPjtehdJQtAo/aVe87RrE2BVI1UxLwtmWHi8PtCMwt3NE4gchyL5uY+fyF4l9miEHhZ57D
JT+F4IWeBOBITvaauiz+IUjlfEvyhSmvAAdyaraydRaxC+8i/YSSJ7COYfgIueKwBmlV8ld2vuFy
6JXCKZsOUbknRm1Mmbpv9DlYzFWQZgLv6zNR79SjIWUalXNFrDI/jCjtvcGmsI2FDlILfmNmTCSb
wXgQsJodNfmh5XsZ0r27hvo5pbyKfUD9ndfB8oQcVTPW4gvYD8APhKcYXLIYSs/m9wOzgs4MsR12
86g78x3fo2wH7D2q+zK6Una9CIp9B9MWlS+Fa77hEqJOs11L5rdU8BT8xdqmGp7+cDQknjVmV3MF
eNLHGzI2TfQBym6ePRr/blRrjvWOPTGwpytCvhJ/IWX3HOokftgyPsRqiRvNaeVVJCKocEW01ow/
0kYcL0N2GZIfvXiQqm2nLQlKKww6lb5SuS3GE/YSDKuUA9YU8frU4Llaz/qLYIrfbXdNTFfpr2n3
ibxY6RfnsnM8zW1LO+qovXB9oiCbYk+9VkwLGyzDVWu4kNd6fkizf5H+k9E/B4opr7JibxlHSwGi
cOOJrcAugEjohba2LPpl6XbBiqigSm/2SRFUdiGilSmwWlpm/UNpnRPfQbFpNlPkRUyE3ZPgO6zH
yCffVMwE/pwabJS4XRaw9SqNBt/Y68k2plca3zlSz8fIleExdsc/UAdqxkb+RKzSxYcKTXPgWPkZ
FMIPWJfPtUa/Gl0QlsAzT0X4oYk5RGvGj7z8iby9170GRlKdgIBwragnIlez1mXEXja5g7K2SY+t
90ALXZjfXbnmxW+VtUwPE4t6fRK1l9JjlLwnLx8FrcCQtUvyT/Qo2JDgdo4IvzFxZwjDZaNeFdYd
tziUDRTrUpXraRmwMlVaQTZDF+5zqJgINWNQPA0d803L+1KpXHEwgoP10XMx9Ea36jvdzUnljEMm
PKsDWgltsyhXmGi495sBwjvNVxLva1ucKLegigPwo+pXNa6lOR5PQBBEBCl0XCJDNoWy/y3TTW5n
mt6s2rp+ZhS7MNZ7CEUFINTRtKStbzXnNkrzbR7irdFptsftJ8Mk1CT/ae2wQqvio0nur41KwEjj
8/CYX/IwcdRdcN4u5NHG/UqmEDmNJMMrJdElxCBQf7GoWF0m01rMIFwRYgsZo1UN7xdhIAVHtlpx
owX4AQIMznUauPO/rqsIJhCJwDJIPmkx9TSrSPa/NAuMPJtaGH2vBWZG35wo3axMLRN1wfpAdzE3
eGkuyzy0DWNYqS32K2jpYucN/wrJcEodcUhNWK8RGU7ck7Sh8YXsRKygu5GlhLIrGfVxCAAUAwBl
9VMCdcc36JM6UQL3plwGAIHMlNMHcoNGuYji2Z9WAmoHI8nQ8yL78ejWRcOtooTVfhSunZFbduYK
oWGikcyPkGO6zxasFzm1WSVBx+gVFRg+BeCWikSLHhuOTR55oznGMZA3WbX6jzjoS7X+zaYRU/eJ
MkJkriITdfsVkPqd4ohoDjl6wC5vCe8i/tXcZqqAKrEhSLvddbFjCAqKNbcBHzFNim/wmbSpLSE6
1LJdIzulhNhyevrMD9AuQ7sP1Zfe/oXaxqojOw3ZItsJmxdrgGL8o/tUi0lKQUAhfCCUUfaj9rK4
W7XEgMxIWUIabnsdfyGRfJhnuiK6mJa30zvZ2GZWoDAjTxryrWdfmD0vvSvy5H96kwWtHp4MGuaE
PWSc1vDcfg7+j8CDY+6ZQ/1gjcB9r1MuhamY+8XosfMZF11AH0eCot6+/GA/tcgXTeAcJPWedVUQ
h+YZQMUHZsihdWV9S3USqb+mupXHFYMABOUYrTXflVqCUBbo0hF2mMRph90M+9BsEYoIX/ZDcmGv
wgECyegPAH7jfn72muxL7+Zgs3+ppRKBfK/1M9l7SoS1b7DlGluj9K+fvqDhEY3tBT73FHSftHSy
6JHBf6TipyH8E1Xg2NxgruRNuGu3EZ3hbEQoeP8FEV8nATsAstu4kVxKsVeDKS2ngA62hrjCiy65
rCt9uBfwl3PzWIAIfE1BeaQswEhmiODImTj1+qKPGhrCK2d+GE2Ba99kZzoG5lcMkc2XH/yJEpw5
nbt42A1iPgT05vxjs1KKjLGIlcPoCeUt+xttsLbDLDuYK4y72Rwm7h/xeprCiS9ehHdEidYIG4Kg
wAr09FEQlSv5Ky348ppXS5Qf3x8iM3LSKHOZNBYQGk/1yxRcTJKdka8x6AvWxmfsUsN1I+ss00tT
/NIgF5W/tPgt+DSNfD+NBz4BakpSTkdkrma5q4Sb1JwxdafZVaw+I1IaJ1zm/j+LdJj82/R5/Dln
6dJNKSxPTsST0HnaKmCC6q6nCgDM/YNvguWi5RIiakNezb+PGqQwBOPOi8cwPkXpGzqkaqFKUVim
xGHovz2KDyW/aZCp0tAQ/poepuCk1vwMJQ9U8s6z+xA7FQSU79E8HYDrxQ86YWHzXekWchDvcA2R
RiNYe+g8vfmcIaIu+OR/qoIl0hbiRodvbXxYLMfKbUpFJp2eR2GPMhtl6Ucnndr2R4P1lp54acl1
mmJWwG+ZFOUP5ZdhLWCAqfgjJ4LRx9LyX+zDKOCgXbFQAei2h/ZMAwNXbXnXKZajaBz/TUOM0C+U
Oa/Q5JTn8tze/Ts1z/XGP0Q3hh3pr0XAiG8sod12HSEEIuv5na7SDZZ33iWkh3PKIkaWFwvoMt4U
wL34BjbgxAQzFrtlALQtvysyZpWFKrn9m5B1hL7GLLtbIjYqlQ0ed3T9GEUQcGPcXpBHqayKGzC7
SsQ3bo2zSIAjIVnlkkMU0T7Af6p/AFAeEQTultUyX1XLYp3siuW4YP8FU4pXfLHk7BdkwrrxKjm1
+w455oKE3e96kz78d4ndElQSZz+dD5fJUffExeXDPVKeA00/OVVI9Lssun16BWztKBQZl3Rm0RgY
2y27Jb612YFHmjIJSOS1AukkK6HYyuoOE0thLboLTWqvWJ4dgeLG8N3cBGu45+Myo5S1P8s/2HHg
BXVnDDGpH7lplWI/Pefx2VhF0kmFHpBcUv74mkROFyk9zmo/6CQQtNzxf0OW60U7k7i29V7gBks7
lz9FCzIgWeyBwlz8ClG5xoAk9M+Ot4uTKwi3KZUc4Yn5U+tufb2QFf/WB9FPkvX+avLo5i6k6mMP
4MRHKf+zUOlUi3jr1HfpyqoG5R0SYw0C7EVX3mBV/EQ1w1I6fYe/9TX7DGGba++ESrzIPrX0CFFK
zrDF4+kt1W7JESBhXjDsAsyOQLXZNYMzp1wy3QXmGgNMVa1hZWBoUHQUz4nTPXCyboVPFlSWf3b6
LeNVxT4tvo2PY7ooKR5JSGkc4SWWk+AC/vRvxB0gc96m2412yO8cJ3+QXeJs3Qyu8Aehz4bSYP8P
1yTJE6TYjzPihpjnixq0RXqAZPwjWb++8+RaO9MGFKIqu4zWrEgKWZY+mpi1NTrkC2BTRaylhzcM
vAYZsSlk/weNeY6Cbk3jSbf5+cP8hIdZKJfsEcmtetYIuOdh02XiK/x1iApYWsXAs80qJiK1tVn0
aprypG3U7yNpOxI5I2+YdeljMtp90+0R3Vftl6e91Hxj+atGObCSjJf4UbzkHxZ8/5E8lWN/Vi+Q
mmCo2IhLtDEfxFbBuzbmNaclsWyMghMCa0QlEL1X2vKLz6NzchuStGuYj7Dz7ZV16C0HkvNCFuxF
8s9nMQFw7T8MhoaDj2hOJYc03y5nYcuP9jeewWll+AVEp279P47Oa7dxLIuiX0SAObwqUDknSy+E
bNnMOfPra7GAmUFjurraJZH3nrD32pv0u/wWns6GqUo1ueUClhpShzkSPQFwcCIB0tfrXWGghcuJ
OSYVhkKuP3IX9BBJiRjCNj8oG/fT7HlD53+QUIZ0OlOZQVk6fyIj0fEpcPf8/wshT+AyeOijBxr3
YYDE4+v+De2eAndCf5vsM7ZOFf+k3GOa34lQVjw0Joy/kRIDoVV59ANwma7AKLiN8ovBixq6Wbpt
R/DQOAchfppvWVTDhanc46I4ytSh0zCo/wQ0UQjREh5hvulYMeAMKeiEZK8+WfqIIOmqcCG0VOZk
K57za64qku0q7MSlnPi73KUPUEALuaxfLL9U97kkfJDBr4jeXgvM9TzpXif3FOJ1xppFwIyQlCB+
BpjNMPWN4jWDZxeU34XqvzW0QCb5G8pfk0Pn20moiody6ebDvIhfaXHMtDsrVIZMsXVJuFak9s5c
qzB+yMAGn6MM+zL5DesQs8VWcZgWUpiqNvpVieGGQ1gc+Mf83qfHxjmYxT0ylkU/vhKVyLvVMtQp
mdwuVe/C7KIHn5JpNGDbGlwTEIMitogRWBmEP3fZTK3ObCW08NZX5x5MiM1Sd+C3B2HKctgZFzfU
8GH1kzFSq814KkdM2qJLTI1KX6+BAJX5+jpsOS1zeY1qbHABtrDvSJCGdIh+9PxeMKXKNmXDutzA
2rarlTVHJPYrYex9zIc1inDpvrQqmSeU+WV2bLqjBiklXSCEMq2j0JBwvcGfzwpp23fEsypjoDTk
CwxJ+i0btiS1mDq3AWL2jkQozOyqj0uKcZN1HWqdeozhAoHP6MmntSZBuKwmuYAA2buE/c0Pf6FZ
G/w9UsrtEs6qcAskgEhRlz8lCeyAo2snsDEsqZX0yZhcaDcticndKzX3aIp0/dnHG4ZcpflQjK1P
tPhZVw9mdNKCozV86RJAbaGZtgmHLBxU5+P3mAj8cI93a1IYgcwEm8p16VWLuiguLi14gfaVT5xa
1/BeWWizVc+tyxDRFhnlhF1WMWWH5xhX4q8VksbjDU6p2oA5tUSvAy0tGqS9QwnR6hsAQIGKmJAs
O4Dg8gDVElOw3h9CeWm6/TS0nl51iBF9NtT7OXefQi2OMzc9RHzJVYns4DEYP251zpM9hqQCSyCQ
QljEpbzEsnioxD1Hc+bcKABwCjvl3spnvbhkSRUkr4FSSms2jBEcBX44As9efDsSo9X8LsBLpC6R
QBV0mjTTA/Jd2EeqbOJanCexfvKbe2X96sM5qyld+bFXxUC2Dhn21iKCadixx72KqCucnmmBy2JP
pK8IX4SaVnRBxcmVr3K/o6pQWUI2Nx3zv2CuGmGNVjIbBdLpocoO+J0TCYUnlJLwVfYv/JlqcGnK
gxFvQ2GLoDSR0MtswuGKqVeQ5qrA1B/B6Rqp4irJZ7W0KkEFK6cB+2h56hVbbFeMjut9I3GIaCsr
W6KXKZpjKNy7leAtKg+H7hzCVtPbM4Y8McdfxQ42WiQozZy5RiddJn9R+xCth6OduNK4+PDBbvJi
W0N3EdQQQN6KKReEl8a8ecG5ZBjrz5Mf0bBLsi3MxYizNjuIABwHF6tm0Ih7nGOHlnMKaAY1ZoB+
bpgb8gy3v7uA6aSWBAsMeBf2Trzzhy2f0BSWAsWNpX6XeE0TiMfLLtxn8qrLmSBPgt04al3L0gJI
lJ/8udk8ztZofBycBIMGm2QxCpVlyPgFoV79/+hj5UPv1TVr0/+0GM66pd88a/eTCBsAK41+GPQX
shaiRWH1oCdnxmz76Ma8txY+SyAO63GsXS+acMuSKIbM0114GXEogjVwIQlYF8iQVA8sGRgiKu4b
PIsnHhHoWsbSbGdJj1pyLg5MBu18uKoNgd4bkDtC9mSy0/3fCDLnk4U5xDADndvEYvz4rqOjoK6s
6BTmW3zhrN1sicffWOFqVxew0MNwybc2FKdS2hnaPJHvfrZBQKVL69nofcLHkOsbmIuUdfpw8Iqd
uXDFHXKWsplZxCdRE9XEefgQxrgc7UDfCjnAQ0RkPP3jn8hNjzBnZPnJH2EgZMVDOPxOo5VRrV3s
AYF39rF4scaKQf201VFVF/y7xDUGwNq6oJrImxuT3rKnwKBlP3j1UjGZsZN3iOCks/OUUNIVU/nS
f1oiydBriA5ygsFvzeAqCraYI8ii2CoWc90LV4IfXmrKD8YTsfNVujbAnSYDtDc1wQKzOGcmX9I3
L7mceRadYI3MjnfOIXwkn/rAJYEfwL/QJz4O/mA185hPBgR9q58WnUlmAFHbi+Gy+lJw2rMIVv/8
dFP38x2bHCCxo7IIV3oKfoeJhILkGxARxzAye5g7yWI8gGrsFb64M5P92B7CsUZhpM0HkILuV2hs
CH0CiteBhHIWprSCsU84lvXdvmmGaCoBnhdPoGCxbINUEngZcMzgFUb67IbLptloqO1E62Lxb0IZ
TCpDPlM+VICWemxSm5oK+YOVLyWEjJ511sujps+daEHRGllU7DbaOG7szqdcXyCn8AhEDrequELm
I3rAt1iF7GrKRHEmiQcnooebNyCZRB2euwA86NUBc65wBc950E1EFKhR2Bhq+KIQXG5nXFDoHhzj
YnloZqaY9qbl8BlMHBtytnHCON1lkYvEwGA7mPZvtfq22bgxpoaDbq3j9Ah2NBVa2A4VEiBJv7ni
yXecmSd0y7XnFQDqEd7W7NOzH53to0+DpVVIhril+fGZk/eZQEHMNoIhhlfAk46CBiSEJgHCmorl
u0QK3o5AZY//VAyUWN7OKX998+yQlobDMbsa5QJ+TTjGA0YoDJxFGT3MbNMMDx8XpL8wthaND5eF
CIZLEljmdAwnJcuYQR9iD+SBHdiW+jWk4VCbKQWF2xeMCtAubJTqkup7E21kxnffMTGtA2Wl4c/A
qJ0xAvUpvgd/FYB+b2FLwem0ScRTdpmEneAztB+v2ivyOzCfbhARAfzqWFhnChLmiA3QjyTimn65
UjxyotniHAz0SGgYA9nBslFvNE5kdmjEY4w/Q2sotMvWMoba3NGhdCE48QSGAV1DUtMGeoBW+rcg
ny1Aa95T4mmPkheewEkQQKpVGCCRlKDnhAOO1DdazIIth8CcyaOCKJAWeT0zBDibquTORFWdUTxP
0UtP3KU/cJ8kRjkTs3tLqVg37yED256F9/GmLYZR0cPIhdEs+7AcWS67oyr3uBS3iUecmoFYEOlX
nt9JnVZ8cVoQLyJddXJS27PibZJ+JCjNyhLHHthT1qvacHGEYybui+qr5IpmeIZLIZmOia9gLBir
wwuR/2SmDA3Le0E8Urrxv5K11Bk35tqJUtfM30bxGEhgINXXRJeXduoG2Gjx4M6NOw3U5oLvmHO+
tCCMSF9SdSn6vzj+kTkJRz2NbG3bhOHPs1GHtaIsS48LF/ZARIq2xta8xLli6gjaMYxM0GZLCiHq
94GXQnazdYsmRKh+O3pjkiIaHp0mONQAYWMsFhmzGNn5bSNrJ9W/Mkyu9lMh18rovHXrrgWHlESL
XH+I7iXJQFrh7swHqHnFw1HKs+rePcx8MBjcbIcu9Qd8fWcDlnGcn1DZi+avwCDAI0caNmihHojp
VuIvEfuz7zOjJnAmfUndj0sP45cvXtGJ6v51MkgH7RGV1dRipwadqHfOhH6LKjE2eLuH/NJ7P+Pe
iuclJgEsU62pEFhrxPxAGlCn1Hyc3UdkhXDWWUOpOFgTHvkegXsg/7TqpUU71pRXBYi3xGY9Q4Dh
GQuwMmJJPd3uOyi1lX6Io2UkgGc+6gFl/U8DiDwGURCh0XRMbwJYJbMrbUfO9iwlXUM0zaUTkqGA
Qp+ySRyjNEi+kHnBffgC2NzQDeCegxfEt2AA0CkwgKurIiTfCyQNXLdgO9CqDM3bLVdg4GR6I4p8
3/mtlJQgTnL0TB6lHDCAhKTHXwjFVgZaprQQHPW9iNxbRvusBqGdCwHSBWEKX3naEtzLrcc6OoHG
m6BncLyTHSKFB5kZbONk05OeWq609CuJNMgbYLm2Q79K653hnyJmKT22oJDWjS9kBDwP3b1vGQZG
PBrH8ZnwRzBp1c2K9pfuBCBMQqLUTeL04DkXxO+h7Caj+zZE0291d1O4OxTEyrxPv6UimFXy3egf
UbUy6fD1R9IjeB6+/BIQXrszQpg0EAP7jLA397dXLg3YJDg5VbJs4DX4DiMAZtMBN2DE4yAeEnw4
IT1cWygHI/wr9VsuX1SjQIUe73SwW6o1gqfoMuD+JRglctSFgOFsJ+wXabsb0nAlEh9DuqQiVzON
l6SMv2sBCSIpwTiNGvUnYDZcU/lKGi8xfjcSqSX9r+AoMyyPpAJ/VoPZTCwcacHf4Hw7HGJe+Nah
axBg4BlvJ9NXYm8yOQQuJ370+IdpsTCuurDjEyVW6MnaG/MBeh5cAgq8TQ6tL2QphsiSS9pHHejO
EiZ+/L/RMtB/+lHV11jnzDvW6Trsz0ryRKUKhZaZn+GsA7AO4Rq1aNmhe3lGsZ2S8Tu8Akx3qEha
fVYQHsG2DPpifay9Za5eaQk4fpr20up2hzZBOZGMnUYf0MgJR5rXHQvj7Cdr2bkMxU4R9y7kaIBZ
UntBiBKj5xFOQF/nuGk0kioN5mGr7uOYfPnARKkJNzLxUYa7yWJSapKHwAzMmQGlOmjVvKhyWgLy
gmjPWAw6sGGZLjvwijBPbI0ShvOOEXVSazOqCo35fmlMzeJGCEgpLkX0x5YtsnTWd0EPO5mZ9ybV
l6KBCOKe4qfLKSbvdiyQo36JEDHnGvrp1F0V6pI50QBoWzpDQ1W6eYRTxJqJLMYR7inOQoRy1SwK
htGaRUd5zDU7yQA0zI0O5KltKaN0JRcXTvWL6nECP4MPiMpYIvAvmgvevdQWrsr0aCcyTYxWLiVB
DzdazX9rEofljantfeD7+rIQb1W/HSKq2j0UtRAluU54ub7T3bVEJBO+D0R2mF0lMid3hEt90l5E
4jOJVQpONj46px9P5cAfSPqOWzB7FsYnwMSfRlt0JLMEJ5c0mAHR2qblgy48W234wNCV0Rkap7x9
+lTYTknyhlavROkkY1jJRWJxYN8KDdNgptM1ujFTWvb5L2EwZrsqSIbgIjXjx7jTk+ttxM+QsXEU
xZfW0sdXbMEkfkFwTHN612ovex+95ynRXmbyncRfkoJZycUOGi7wxuQc/r3gTryDFefEapS2lZHu
V2iTFHm06X8PDA0maL+i7p618J8AWvoRUeYuMkyznyqOBFSRG6ECkKvBXa8R33W/lbHrLIU4TSAI
A26UXYtBsdJlktIYsUTPlEfLRUIiX4IoZVtAIPXKY4WmmQWt+082/LYhjaGG5H54WwZv7ujVYPwe
Z6N4GWmAyReB+qZA4kTAxHAxLaYB5pG7JsEN4p+YsWXOqeXcyst70GngdShJUZykECj1CiwvUQED
DnwXSBH7aXNI6NiA0DMWxc+YjNm2xbVMjvhgSKKNF72/0sWF5N2M2sPlyl4XC5KnQ+TkehsOPpxD
Xbn27LQCfLmZ+pHYLtfIiLNyh3hKYirT1fx74I644hZtY0pVJhzYW3S4TvHxI7rqbJc1U4iiUaPb
w3shCbA7mB7myIBm+LLot5BzmUgmsP/yI2K19zjnLdpaD8xglzLF9NjOZ1MgbwsRXSFgAFSiZ6Rw
40IXdTw1v7MCdrfogb23+W9RX4Dn1h7zi5wnm9EZQDwzYlzKF5dB/E3I3MK/EeVs0AEzWneTFUnM
1qgW6Dp1dAPsy8LvuEI8iFvnXIffmvOsh1PdEWv1yv11LG/k7pQK5zDDn8mSh8stgKkoOtSqdK3l
26MtbYBeC4gqYxJQRPhEhTHMrXRlZMbV0nwwrKShiCDv4k94MxjqodpHvEwuHxuxJlt0WO0o+rIt
g0DFerKMDd2PATALb7d1t2jj3a0RXzvRVjM7NLByjo5Nt8zIMmVuIhT07pFkLgK8tTF4J4RTmppu
oM/5Sy1hSVHOPAtKMD6VNcCgCclsBltWEiC2ebcQGRNnAJDakhzuepEjIxOZX1CDUy3i01QpxWLq
sI6LtcTXpYu/Fu5xjI6us1SId+bXhiZkykmbbXXw8hSYysV1xzb0IQErCQ6SukoDBgXDT4ZKuC+Y
RSB4R406m6nIMjIaEDlw0J1+ShEoYrA1QFq2pjI1AhIlIoS8gPrcuRGw/CB1qunlndEYL41vwGnp
9wk5wIaS4gPXS6Dl+ZeYwS4t87XojVcljlaH4gimfyZsmnFWXVD0J2erQZ507MpH6X+Eeqwy+QP3
gANYOHRweQ3K+VldAML6UtMbBjj6FS5vVi25h/UXPFH1SJqPT6ZagyjEZOTYokEQULwUSHDak+7p
M82S2U1iLTPXUrMI6mVlLUNuBYo88RtT0Topd0K/KYengssHQa6j/D8cCtTu/OVgfYfRShKg6PI6
0fj47HTPDQBOqpkaUElAlxPRfUgMqrXopcfrrHjG+UYn/EWyVuwDGm9Daze0+yxbmmPMqPDsNRrT
tdQi69uS61T6jK+5aorXeLw28c4kYw0WlkMSLEsWq/upXZWMOyae4b6vDmShFtXGk1S2pOPJoLj+
FarDJMSLHiJmKEtixP5HFikzRkQcy6XyE2e3JntkA7ExVPoZdOgG8nTh+IiCa2YryYTFe3oMzOze
H1MWsEr7Svsv39VnottvxELsCSiqvgcrRgeIz8Y1lg4hSBofvQoEOTyx5g/tCvq76ncHVeD8Gl51
/pxGePE0hoByNNWwNGvmJRQWDdwMtwLYzTsoC3ClO9YY0gSeDfB+c+JuI6pWC7N1TvvY1jsAeHin
Tl6K9vbPyzE4Bz8NzKy0v3oEObYA0luVpeDG0N9GRDS83aN77wH+Vug8AfUX2BqS9OOB03NxP9IF
ZQ8AKlgd0IoxCurq3xx/dE8vVfkHM7hPSBWyGqLXRpMocKP+kiCoksJbAQ/bV/WVUvprJMcMiDJ2
lk580VpKYErwqL3XeT2xWaX65S3O3qLCSITr3cRBQa3Fd/r/ye+ieaMjX/DRT5n1LfDPtfocoFsz
FRAiRLRjZXoUux3HrJTvEl4wFoUCKGgR5zEZeMytCbmgSBP7NxhNodqY0YcoesdmkDFhctzkuwxq
I+gzCuCXFPAeGDcijIFvjE5nGueGHeg+V56mE0xFIssYMbqnsQIUvQt0qFmn0T8jeOF10CkN82OZ
/XZof1Q2BuJT8tklv9roZ0jIJne3iXlGssIcwiVI2Fh3jh2UO7qjko5Wv2now4c4IFDvoQzfpNQk
6QtR1Uap177FpqlZ19IhLL9H1FcIyFv9dfF6CEo6Ks/I6WkIyx1rMlfeec4A7JQaT9kG0F/0b/xW
ksEjNMOIO2s6u0NylH50cde2bwPdzjiwWrUcxsol1UD48rqRvylve5aM7GtGoEXCBNLJGLzv2e8P
zZgtJnZQdbSJnQwbMbkgT02w7Ykkas/SdOGCNhiOmJkp5byJUKw4S9Po0nBfF/2Ilri6NRaX3WiH
a6+KNKXu04W52J4RVLT+H3p2L5tPPJf4voVTkjlG7Df8ZLSbuaTjSmV2A23YXNupaUJ0+IrSZ0a+
lNm+gWQQGsGB1AiMDdyrFR0SdRuEW9/Zt/Xbd9pZTCQ0CnmdiWZdObMyuUc14QgqVnD8oCZJyTGB
7TJ/OwdIXQIFr6keUiQaCvum3nmMcO0KZ6yGKDSedrhG8YPHTFaS/pHpcBXRIhELVEWvwrqV5pch
5HuxhDLA2noUX0qMPkv36vZviF7EFRHNEGYn+CRKbdMHAFTzPObUzGprYVtSUmAIgYUTzVIwJMm2
jF1yaPGujfGx2akhzYdZZdy8JZTyfPRofCEwONKpUe5muTUs4utsTBa4snWMCaH7hQ2BFB1Z3KCA
wgplj52CBQav2NoUMmW9Ba3TXHR/LjeblocG6ZERH8V23f6k6aF0CQwy9pHDK7MutJWjXvjmU2nl
5TM1/h7A0FenfpjbcrkVSHvwMCjL+C6M7uLxu6n5mKcORLxa/1dIoEJsua65AhG1N9NIIjEY/5sq
XRmq87Jo89LYp+ppDOcZb95syXWVaH+tCCDG/PKLI+uo8RvqjY0EqlqprkZK8Rsz2SJLj59IbF48
jxvR2VOyufqmdZiSrMWcT2qrq+SWIBaEhaIS3njJeJNEAUKaAOOvXmBJMg5GKy+A214CjOxGSwq4
/KeDwXRGvE1JnZ/UE9VRZ67hEJIgTgldsNqvzDsL6t2Sz63LwxTIU7GewTkkykHY1Yg5sffbcRrO
FdXC3evMY/lgOfQZ3xEJy5opHU1TtrMCOGXjIBonQrVV5hlJkOYH6s16AKPgXzPcMKgoIvMWs0oG
7+KpxwENhy6/rYhyaS2eaudoykAZAF4N1ll2+ErWsE90xkqRt2G5XoPJ9I6j27PyfmTvYWWMtrxy
IwvbIL9GTrgooIQKvU3FHDEm4Cphz2zAvfKGCv/KW6An5/dRpS8yBNT2oJj0V9G9QXZEu6CLwDb7
CwepDk3UzxfGOEptkOf9yTqCnO8qf7TyV5a8BPVgIYaX3UuOUiyxtfaoV4SWSHPTh/AYubbcuzML
OLlKrLKoX+zalVYyUagGOzS//imItVE4Y+PhRBoJUmQWnMFkNd4xYIpmQf+QsTUYVGQSbpahOkVt
PJMY9YigANJ1XezT/mSwksMCiVl27IX3M5/wY+iBzgdy5pjFCWhoknr+LiAyoyJbAAAEoeNQDGXM
14I21UhQNUIyw6W9AbRoQBjmFcWcidIiskibjDhxuO3xBP9mhjGRKgCScWnHGa2xvmr9X5PFewsZ
MC7vItOarLhWfN3ZtQ0fasLe2dgEojmXHGMCh9oeoAHQGMVsuxXwXG5CZ4p0bGz2JzkqmoK0AZ8G
T6kJ2UX8Bras4E5uS1KYyGsrEZa1Ws8COFghACUOS3AOes3DlHa3WHkqFFFZGlxHXWHXaMtRYIHW
QXG1aWa9UUmOevhRxpB13hYBXFjcdXbg66HfsoWMXJ4ixlVlgk1xnWGb8BjCv11lFaJL8HDo9vWq
dtJTszEk1MknTH9i99SDcNzIkggBJHOS0VNCORaXtHEt0Td8cfOWkbUQnEWEn+ZOHta48EIdixjV
s3+SCYCmgEZeF80TkVSHV5Et+dkN95twtmGwCYNtpJ9S3gnoxH0QCZikk7mJBdpZS/ky6wGssrfB
j5HXN1ME3EvFBaZ8iyU+B/3uEaDFQ2FTkqfa1FUeUrzUukMnLXprhRxglbMM5kj2pAVrNVYdgqpM
VhlTG816VtksAtTbrAsXlg/OoHf3lTk7P4C8xOhfRNWL0YY+uEFDk/Lzk8NjAdzhLar/cucut1e9
Bm9ilgst/kjausqA9Sw1dVPrJqg/IlgY0yBJw5By0xGjIdSIg3ujAnfIL4LwJWFr8/YdQ4PWvHuQ
lCBHM/XikGyVL5zhYbCwWy+d6uH3UCC1Z10/kAaU6SSJPUrPnMkxFoqMnktBxk6hKYHGH4nOSfdn
Ncd4QIyC4NWLGIttFDLTBfrCfgQkhC3cPoU4FEghClLwQNr19PWggVLedHlRoVrQiBlwwQIaHiJn
roZU+/HRcAcv19o1OcBL/+aQOy3IzzR9FuXZIlCpdNZVgYWCmbt5UcI/QTsB2iC3bqUmzrOQlEUK
rLDWobCN3sOAKQT2xT8dIkAs3z20NVH+HSc3POIPhW8pdt9a9ojRRVtU2C5LV0bKVagRHc8zpazS
GKVMa6fIYPjwLQIg5aWmEUzC/LgnaaW/dtay7q+x+9cMZ7mZe9pOszaRrKBBkgOb8SGjnVqtpjmK
qv5R9xtnQP5qkrX91mBUWWK0rBjBt/4NbHr7VMpjBzwju8vpIaaoyhaST+LpqajPUmFMcmVSc3RL
F8V7CN0hAHlKZaU281Ygj53waHaJJir53rsP/nVMPnTSm0jSKNSAqrjIxjZhYUu04d7FxZl0v0bL
6qRm3ASisFmn+C878VF0znwSJDRQ0U9EhEp+Utmgeg06J8Z3HSdtm51Tf5Q+9YCoWEb7yPO0I7+o
aRhbsVzmpzjKwYNqC6oHunvLWiAzZmu6pwoFVYAjNQgoza+MoxAiMLvrsCJ0F4E3Lt+MLmgc9QKp
GDdN+w3da6yzJLobzskhsxSohfNuuPN0GRFBg/esJuqifajludlK5YrQZMCyE+inemSxQV377qNi
dZqE56Rh6hL/eNI3D72m3AqdNbMB4Xpdew+PnXPfHBz34nkbhYmAGT4w00KNyQxy4GAUVeMSvay+
ZUT+1qIGyqHLtqaviyScIrET5QebTbvuGWkvVKZnWB87bdfljzyZSskRfDsRP7J+pLEwzW1nPd3i
5Qp/knIIg03fozCxR+2YTJuvr9kWjdsNiamenJ6t9KnnLOSZifWw6QKDqOYCRcuWrS6uTdAgDWnd
TH1JF+5zO00vMCMmHdEiooGkFRBwIgMYce956R8qjRdLXRnC1Os+nh13E4A+Byfcp+IyPyW0PKMS
OlNxJtLUzUtkqCEGGaI9G1b50ppVPjY43A60S0W15uYDc8ZSEF6UD7NiTjarP0XnQHhFeGdXgJYN
CDLfL67hiHDlvw4gwrFkO9kgZOW5KbU9AFHkI+FwS5Kdb20wUScs+shCcDGzb2hk43Qbs8xPURcp
DzN50NLIKfTrnQx8nwMnXpbKgl35eLQeXDiQHpfE8DLKdCthuAg0VHjqxII3XVtbh3VvHvM6WcQP
n6rwJjKWiPSDHhzbYMPTbw8jv3WaAXPV+HR07r5XJJ4Z13XBKe1Anu1Td+16S4VwFXU7muNhcOIz
neyEbNm28yg61eaW8goSPLHRI79Gh0UVbcqWD/dX48B1p9TnbjT3UDLj+EnwqpAlrMxdtMFMoeWN
pR4S6xRDsKWA48BXsoPSb9ph3UZzsSfMYhZ6oJNnMGvr5qzgGMRfgg8WXYXHrM36klUGkNaXBhpT
j7F4mQS9YDBYEdaFyAdJs9O8GRrYaDAZENYpBsdFLa9KVotlDlR0ErfL3kJ8Jk97hvyldrGNfJ16
Dxk+kZZx1eHAvCguhl2+pnIWx48ZohOgZngeKEc+UnawVGXmxw9PPirIsLw8JgOep7Ga5/VbQgEO
iMjFkunK4syUrp3yK0Z4gmZOfQDEJjHohfKJf+HSm9tYZdY33qXulo9d72Yhn7ein6Ni1zJGRxlP
tCgfTyI+2Op0oJCba9FvGxZ9ZocuPNwwksq0g1FccmtL7wgBMcDHRo1PVFdqfMXxeOh1zV6yWOEO
JfBAMJBLnYmfeuhY75XBbOAgwP0aESnO5iA9Fj9gXCSqZD/E/rYp+zksIaQpur8jH6RKsIfcpOiq
lQujo2AvjkVLhmplD/nT7zO7Lo6dh+wJmB7ST/6bqSu6P70lL8R6clUw6CnGLSUPr8LdQx6uIc9t
pBhAPUqeWi2m76eZd8Z/lumfIiAnc5ZqdSjrp+ucO3mlk2Pf8qyVFbYv5oPevQhPEiZHIX/U9S5G
Py/1sPjmSvPpOkhTxlNw8eCu8/jgQ4WR4ZAHvjJTsENZHPhUOT0flZGRReY8w/wNdm3iRz968xQ1
LKUrOvZWPBgKBRoH71gaIinuuAEEuir3Dw4xe0oFpvrLHV4EK4rDzfUegbS3e1ZpGjaTUF7F5YCU
FDNLowIH3KW4dqpTXBwrXhZJ3RblNaddIP4nDXYyN1L4k7OMMSD6NateP45rpRIbiNnxSF/K6tD5
eLaiE7YuPkQN2/QCJZGYQ2d6OfQWfbSWULpJj4QwjdZNpwIL8VgD/dPu/FfCk26is0Nnqt1q9iti
UNua9tE9hlIztkdzFtwTTz1U+SUUNbgvq8LaS9wgsEkZ9kUMvlKeI/7pAnJuxcVjulfJQnu9sIzz
YLLwYepbaJBM0AUzQgMt7YXpLOqMZVwfIFuIzTnNPiNh0YOihq8qfUg44FN/sOl2UIdJOLV8Dv74
MUj3rLlUSLCl1ejxX1qHFEhJiBKBOOp00Xo7IGsOx3sWPwP1XLvANB+Jt8jxNRFIT4OqKah+7Nng
bxR9CyiHdlCNSHwOmLLLz1LBCMN8zfgIWHHlKVWS6R/T5F3p67hfAzBpZX3faW+1g5PSIYIjbOJD
1iXyBQKXIvnP45Gk/R4XNSle1Y782PG4PXcesFyFMVSP/Idy2bCjZOexvWFzWoubUNqZer9kuQh1
A887qlAQUpxZlnMyvUuefefhzCxeGfPM0Ft2CDbaxOCpQPKwS8m7pTnQ6xkNbC8yvWnRLOozZSAk
2dbrUyhtCgfoVL+m/JfIOGWHrRKI6Z9TeTFG38o4FKSrrONBGBW/lnwM2bfTV2gogk0XNAqtIgo4
Bj8SpKh6r+VrK6iR0B8qgtXquaicouLEOCOlXa61pyPtoAH4bOgwI+EQlBldsQwvtikqbdX5Sqyd
m90z6S4RUyYe0RlF3GthjcAbDcACPYlirl1tVg1no7EZ6zNYA5VIhSMlqyg8haCItUWlg11BCaHc
glHlEaQz0V9MxG7pIHrQ+Go2XEO+yDjarnO7HNa9Li41NIdG+wdb1DCueilOMnwNQfNh+5yphwK7
4nAufxky0/x6yIGVrdjdKpVfw0TXUH+NRJxnzZdM6pL36ON2KvsQEQU8q0zV+u+KrL7RbEXtVLHD
GQXrgkFoTbKV62sDzh7nBRtYek06IdXfJ9Wxj9+IvyZudlGxvvAENZW1ybCNNrlve5W3j/qDxk6y
GNeU0iUxsLGvPPJGIAzl7rsfZ5QqILEekDK287NXQQbEK24tGgbUIP6dO38sTidbwIunidMMExA3
BxrDfOrI4Is4n054D4f2yEaOMCa3ZXthhzX0wLrlzWEuXXfTpPVwpXh2Ka0Mw1vDmlHdXSRzaCSP
zH31yleRIz+nY6g3hkWcIstfGBMcXij5yMx6IJHJEvzc+KzQqDUs3TosFP84Oq/mVrE0iv4iqsjh
VQKEJEuyguML5XBNDocMv74X/TBVPTPdfW0JzvnC3mvbHG8SIZaMMOwMciC1io6zU1r9AhuUBz0S
uNZiqhaxEJGB19pM+LHtsLlUGig1qk9lNMDSU3jHWgZphMoQ1LvIx5TFEYQhouGiHbssUh0Tze+0
7yLGLY4gKcmP0vK7rpXj/l5daQ5c4XBJq+ijrebYoK1ndK/V1qZH+bMwcEBCiOOIxhmcGfEXlm9W
3xXXNzowgr6f5Bg58XAwY+tJR7GZMN1d4O52Op0RiWGVDs34lMx7GTJwEbOkwZbS0ChlaYv4FOWo
dV0c9HZxGeTssXLTE9K/caBYkRiKeFGrnZq0vDbmPx7kXnoe0CblzFlZWUX1n87kZVh9XBXrwn1E
MEkhXvOoJ3aGLY7ae10D3e1iR6Efq1/t9LDCD/RkGb0cgbadtcpH/QQXCtsQfgpJ2w+CTIHONZvL
+pNm9ElaI22ljr8mdzH+P0Vir/ELqAr1W3NOU18RRLvRQ1dihRH1WHmU+a2x/gr92hh/FgtqNbro
xrgRNxfJLWxAmOFxeQEupkDVS7wa8wgEF+YjPlMGGp+QQX7TY0FdQOfDCWeTes0yPjhm+YqLi1ST
fScBLE2k0sQeBsE7Cpn5roQ4SK3wS8e7ksLIUPLwmLYxuttVIursif2KMD0glzYYiFt20NmnOnpS
ifVrofHDv2/vY/hKJBqJGAws0pmzUgUmY27LtYbSkaOZMbUma97OJv+RhTSxh9OCxruHUsUAH3vN
k1z/C+ndswlTEk5H1uWhvB210BdYOk0e4lZlEAACiDtZmpGAzz9Gj2c+Qzkk1jcGOReN9zx/JPl5
pKNX19OMUDN2SAjDLoXxFq9LGfmnamDXDy73xSA/qYSdcnk4AGIIlpXqV8WMrw5RFE+CnDUXZClT
WaikBsG800yXli9xQnY4ojDZ2LUHeeJATiKy+4TOmMH38wrmEwEarc/++UNeeEK38QgqbUSEhtOj
hENUSl8aNKriOW4+lkHANv0pzX/sWKLZ8UrojYt8GyziOSmORwPjw1N0mNA6ZnzGYtjD2fKsmOlN
GcTFSSjM142XWKA5y6Ao9hI0PKCIyry3OSBq/nVi+NAKBeXJRz1QQJGQUJz7iZ+3Ps9G/mQDEyEm
fL4NPM5Ai4buaBl7e+F/3ePOMHqm0QeuyH6C0+FPitcQY+gkgLsLNRiaNzmx0Hu1XtM/2xHSL3QP
zEi07NE0fPrMq/aq3c8nW9g7CW10SJhphju1zNl6IQ/F4CZrz7KMsy0YLAKECSv41jgUV3UNOQSa
fpQGB9wA+TbgwOlcu2dp+bb7Ux3UeMBUaT/Gq6ZgBXCftfxaWKrfUkEbxNyOyyPOLmvSoMmHN0dv
afzNplAbnzuHISW8VBAo0YdF2Vzz7kZ9SIItAEgWKQ2MShknf7blz0RYkIPxWkWbU+fhuhJ8duKs
E1dMUh/v6bqsXKxDYnFPNC4n9cx/veREkVvtJh9Ur1C4/MI3dmhC/PardPhp7CEVSKdW/2iW12m5
4cfa59V+qPfY3dfvE6cmPbnyCcA7wLyU9kwUPGrqPicHaIsdtWakkcfPS48RVnsMiKwGFc+hNxgX
xp/xMgWmelp5FHBTMnJA/zFRDXvZbzmM9SHAT/yRx85WDoPexjDdhVtb9mds4ytAN93NK3npSc52
WvPWO1OQNzuocsCsbRxI0NQYcdgOiS3mAV+IPVxXxQuiNcDl6bIyZQzT+FBwIkRfo/oYek582OkP
WjU2SSO9UL3XFGgl+TPZSLGDGo4g6+aUd+/FkvBDIT+55w5WvMS1zH3tDu2h7g6l9grZHAdAPzyF
FmARiBoT9gy4mA5DJNJJaOxY1THgsJnb1ie0SYp+KjC79QXojAtWGtBehKrH446/qSrBeGGcUjy5
YLg/gpi/ou+1MHMiT0m7v65l6Qvl862B9amwueeNhKwBrZ/zZgBudOpxT0fpEX2ByoIl5V0TKU8O
1PITX0ZI36BJDDx1zU8x0U0Gf8/8i56UlppkkglDhZ0fuMZqYo18TMP9gfRss/0Zx+9Je4Id6VCf
ECWAfrshkJX4pBFlKGkAT53yra8CvClolaBOKMQoPmeYhDVBg8S6YD5Lzk3t8VobVeAbKtXMV9Mf
6aLSBtzF3ZKO5rTLNJ9PMzviBA1HZgRl0EyTO44Emc3vVU/3TOiGHhtegpJgqojp9DVii/q3ZkA+
+J2D6Ikmyr73Wf2ts0OC7TJ5qnmHSY0f29K1rBtFeC9f1Dxo8N+GqeZrNXRavpqCKeamRIth0fvU
NrrQdzGfCwVSMnvwAXNOhusnLRYfUMhmndM5pXYw61tu7lYVc86NIlG3W0xbCBXW8+dVCiZmJPD2
jwL0Gr9IkZz66gxkZKMlK5fryZVie1NLh2Wwt25ovqOc4ekRCDuZMiHqybBFRDYBI6RG2Olh+BDd
RrevgtkhB3HY/5VPRRX6Vcl/0InF5m7BpDCZAPwY99D99IiSH+PEnnBiHZwgN2JbWcX3avxWBCqm
JmEVCkahZz6mB716wUtGteTakLoGLGNyM55Nuj1To/RmviZWzFSe+b3xKcLIMxTZ6yMcnvL0VqOS
mqOPDv4Uie9wFmoWUyM6AZS0Dv8ck++leqS4okbiUpYlY+zCH8vt0iCXKr6HuKFNgmxQMarmuOPa
Ju34rehWFtzomZhvFVICnAplSPSV8Iko1ovgs0zLEQYsnUqxk1XQm3WUEFvNEAIkzIBs4DdvkJdq
1k5nSTitnrO6D3DVMEmZg8a5aK1+WaazVHHYsKJX4upgptYJTpUdPtlh/5hqnZ8RWwqJUd7Sl39V
GsgaQoQlcHNgMxYZgjqgmEw3SQTH2CJc2dqO+b81zggmlNDfgYq10EjlVZcQb1xckCyoInzitXNo
1xUKHnkIuhP6QpmLOpixrLVHp8fr4o1ZsDrqoQVRnrGKcgRpLrAn8F+XByz9+sCCMuGQDxZY2tyH
cPfTuzn8jPG5MrATGhYzNMTwXe726H3SgWcu2is1s/9qq4zBsMxAWM+Eh09YX70k8buavSfwJR5R
6nntIT0yHPEbmFXffBZsA+3er1ivYbTsualeDEzBUsej65PqjQN2xfOnTKnPC7X1yCpK+tdg0+8h
Mx5r3hHmnFzJ3+7IRjb72XbxIZMIit3VHBZpzS2hKd40czgkiwpp5oX8uUy8mQ0WFpRvNeD1iJJP
s4ydaV6dFI0uR5/gQZyIFsn/IP6OX1pe+VnBRKJn/hIW26Fn5OAQGLiS8OHQMVxPye6BXeWas6Dz
RF6n7splOoG7l9LkUB1VCDwKyNlcaQnkquk5CvZmZC9RDEqihvErszNSDiSOlApdOIvMtYTOejZy
oWui+puYWScpWVE8p6vow8bv2k4QNGTzUM+rY6ZiPWHdc4MpEv//QP4QpEEvrmQod+sohTDpGa3y
3SlPof0e0r4qFdvlo0xoGLzE6kxlbJfPRk+t5dbiM6tpDVNk7umbyTVlIs/mt8fgAQVn0TsWEi1z
OhmFdPij9786wQQ9WKe6n95kMHZRavoKFYh6TZJ3klHrd9l75PR9U8C/ZM43bol+zOeKrYVrFL70
rbVbxHLbYtzXF1ib0nef4xp328A85ejzNtEXGRuaP34mDiH0Gz5KxJ9Ayjbxk8ZZemBpdrfZJKDt
YEeMoQoD4k+MA5vUV/nW3xBDqmC+dikDVpppzpwtc5LRVbEilgfWRTZoGap3NIG+9YsBTzvafJjn
5oeaQKJ49uRXpqQs7imHXIUZyBantn2oXrtfPCTR0d51HxM5VBsMviEFLdcmpm6u3O2qVwcAezAt
L/n0IcbNe8613mTstSVgd8Lv4M0vju0XHssGE0+6K39Vnvq98q53DaAh9uQb/OAbxc9/YMFkV5D+
Lf/8tajc9pMxq+5l3CrPAKuRHTHJ8Zi6aT/DPr+0ULxJdkOpaHh6tPW7Jw1P6SFW0J751eaEI0L1
9GwjH/Cpp/7wNwRN62K/Je/clV6TF0IxueKrG57a5V1+nZp9yzlL30iTR7nyzpJB4I76dqpAfyFo
oowREPzVAb/s1Tp39ZYtnjNsJBpF3hJ3E72g3lGZFrmFRCiUy+pbnnYUa8o3YB3+KB3hhH4wi2/d
9rgRqd8WxYNew9ORmMesOYMCy44q6ht0o9yp1E7ZrzL4SQ+yniMWL7RKQsqOmn7AQ8zEAJ9Mm56E
eEowIjW4s9DFuu0YpBogsV047Xx+iNQ8KfKtNPePXLnzvuXWbjDh0ZEN4o8MYHPzQE+MchcFj2eI
CRBHvh0JbgCP4RMaxsGxfrWUJjDPBswSDjtTLdMJq4T0NiTcQpi+EKyboGuM2DMa2DtrsLWhPusF
LJrey0nrniVQRNmLkXxJcUfUV8u7N1+cFuge0CxBpRpxCD7bDUw0dYLbAiGL78qGGvit6Dg3sQvp
pA6zwWsxU5l8Qrp27IuzP+B2SfiAMElBPz6n5B2HCOXQma1/yRi/ZQWhh2ikL7nOYAALe1rS/a/2
qykL0vipKR/pezeec2xIEA6a5dZVB2g2U3JZmg82cnmDcoK2fKErUstnlgtFbqEDZkJ0h3LNUIjz
moxSrHl2ppOacBaMmoVxxxmMA8bp8LdwCg//+Njy4n023Cb7WEbGURRNDSM2K0Yuo7M+QfFW9SLQ
Yuk+YqDGWsBPUzGsKJCaTw3RFZU7T3yLeHSaYBKOPyTqnZhNdz249PFzzg4ttfaM0SJMSNcJB5ZV
4W+J0scZjIcppNktunHNJFBT/Kr12pG8ryNUvlt2oGa9W0ygRo0iu2Sq+mk4PjRLnNBR45ZfQW+c
bYxLEXMO5h9WRzJsZpNU2z1uJc3w5hKeP8JGCv9sw3mMjGxVpNrdj2wfeYk7phRoR8MPJfwY2rus
ohZBjXdnETMA91WPRc5rbX5NpLfYJ50PN5IfGXki9kFQfaa3wT5V4yWjZpyL18Iiv4FRWn90ilOh
7cbsX5T/0pkz6x0Il4fkJc5RzyzBfpajv0aaX/yKxXrE18MQfW5fcA4ihwYnvi0WEm3Z6MU+GMIl
QKyxkQXWRqTp2bWEdTBCp8fRskpsskRGxykplZeBszBl7ezUjnmJrGmvwoeTFsOEwmlTv3GjjaDH
91GmCUYoJZC1GZTqIHYQSNn5M+cb8hUg3vINUrUVa/R6LTVIwhzzOBm4LZPaOOLGcEfz6NBcTUfO
Fkb4T6V1ZnjaS8cJFYiq6DvNuNtp+A4YNKhz86GlPccW64KOWYk7SRVDVNwHDJfQIpg5dUoMDZhp
Jt8jEiVbjAKvcI47NPI60pQYxqEUdP5gsA1X5JezedkupFnKW5tAU09Gu3p0TduvqKcRPpNc9tO8
K/R6BDa5VLfJd/FKSYHvu3mPpC1dMX6bT7BuredOim+iWsMhjk3kFwt692Pe6k+ShqZTDf6p90rc
vQxZxJ7lrPrKVG9UYVFRnW/5/obwhsgBl3Qbsq8hVGqHXzFkWPAvehPfW+0L6U4GX/vHrNzJpIrb
qEdIIAb3CLnH5laAk6fznF0irmufkhojYnEXoYsgElk+Lo4jRKZ6F4kdHj+OGZZz/gKY6hX4ST4f
7E8dllL8q2B4xEpIeZfuzMGPbcD3aO83iXHC7i3QF/WXmZ7IBFTkyMap0bal4qvlL+82zHRaNyrY
xaTp+lamrVn4A7YPkz0plYafGJcZZiVn9Gh9EFRD3bdnAovOOIBKQdpxNx9UsUtHrwoZb3Br9Gcn
R8TlptZ2HtAZBvYCicHvF1cgGwq3JozIhrgoRD9FJMQHOLk+tegLYmzoXDz68yD9OhY1MRZJ4yXS
cJujnu6hT7TIVfOQgqARD6IP2V9B/DKaXd4VR7GqiXqnBLu7kVgWmE307Pch9UXNV7WSOQZgpRJh
14xnCweIQYTodd2HckSUuMzvizwHwuSZYuWqoFabEahYFpnqNZxRFnEM8Pj1pTMEnOiTeZoNX0Pi
b+s5+tP0edHQe+HiEQ6TTpVpP9eXbb7V7cSSU+LJpqsqXufppNC9rsi/uu1f1JabqXbbhKB72wvR
ypkj6oOzNpD3zDjuaps8U+y1BsbNwlwCsx94nWhTeOAB9rEN/qx7RFcUiYQZAWTIbyUFTCb5MkTi
TNI22rxXEkgiZBtl1UvNc6auK2DUZHL8NyXfmgOGjxlxl5GjMfxg4enQaBjtXacxLRNxlNPKK/Aj
aeEDWIeNZDTFEJdZ6EFqW/OICAcR+Korut/wHA4dgdSsb+SwegqzmhzJGZrDwnhg3Tg9Um3x4D5d
BrkA3oQfHJdopCHga86ZjK1ELvxbafAdTqDDQvybHaNi+gMGWByl7CPzwwCrdqb25nJsB+RcVGI1
/TiveMq6P0ojGE4U/+nXDMLcIW+sb74bLqcR6cAylWz7UX6Bdx8ye8uSh1rjn055Z8x8mo8IzL+t
w4yFkvdRgtiY3c5ot1WKJLqr47ddv5T7PlaBIqMZww4tw27HwK0UphcBbUx06yA3Bu/3fKlWIw/1
dBQu15hfqRnzgPmhyzT0OTZwWzQwjWK+vJSZQR2dVFwHNmEZNUw1xSBIgOkdycij/lbbt9r+SZjJ
uWWDazHPjs7Ma4GKtY/wWNSNz0gZYbVG7nKJDxR1wbuD9aGGPhQhcapYSuSTzqIOv/uICzqlvkyj
g4gzj7f6aCaJZ6zmXxWxcczMnDCgyjhME0Ud2RUWNYMtnRfMzQ6z9B5HJnwwFD+Dp1S87bm0M7Ma
h2Kl4BHf6a5W/1TaXyuj2p+Uh9YSrcTxF/3ZCYkJGIs1ZlgzJ2Li/FsSC+Tw2phAOenviTXACvnI
MXGa/KDM4BGjeGPuvEfQOlLtK2YwWkdMZok6F8k7MScbKfriKQub30zjrCrWnARKq1cfAmVmc7an
LCzWtgVUGkceWlviR7bxpccyPZiRL+EdZOCxsVs1YqxHPIc17MVa3CEpkJVwqy65K4mWFduxwUwo
5bbvKI8Eyu1Qvsfsv6pvUVpbafrT+e1bLgMOoISrPF6WrU6NTkYWTd1H2f+TDNzxrHVKOs60WwGU
NqlUqEKNvUYihgWXpsIVKwkgIYjgEX9VZnzUWW9WC1MVic2nBTOmsNwc0J2I9tGYnYzpScNpvsDY
ZQmyn+Ftt+sScLXoy35TuTS3F2oKqxW3KDkO1UG3IbGFbI2RPnoMvIOB1XzT8slOCz01SZfWz4zr
obKNjcUjHKOnmll7TwM6p5GqXsW5vkSxqyX0mW3lt1znCQWFPWQnwgyJyVx90l/kdXgA7CpuqbxB
MqJkln5UE3mfixi2FS3myIFmZzQV8oCLRPkXUb6T6OLHUAPGTn2yjKuWSGuWeZhQCKxa+iWIK5ZZ
bMno1OovzKjCsI4d6gzMDAlBUo2FycNGy9vBmJUr52YoqbFFR4Dp02LZVqe0jySH8x2xF9N9uX2X
GXSZyTNmwYkHY9j35S2VdynBw1urS+DJIPU2s2uoGx+tDtkkb8xd32FXtsZ/jaGhNS4njBlq/zyv
mAViA9x4ls9V6hgbpyv9sjGUTa8sfp6iICSpGQAv7eFsiF8pLvYsWZjejaLdagVy1iVUMteRpMzt
FMJDJp22R4w9xiMeJNSx5TgzS+As6/L+kbEw3ZkCgy9pVxv4D3xYF+s2DNhtDUv+SnoN0ZaeIyW7
TG1mHQrx3k71wDRjYj0mtUeNQEDWkxB1bSqtjPI47tLyUM3hXZ3irzISL6qBlSesFZgcUqBkDk9Q
7BGFzBJgcP7Fkrmbq3KmI6wB0bCIlvP1jUYE1em5my/MKol89Alm3nXZ8LsIK/fyGPuaak+/U1Sz
kMlY/KO3USew4eQRKA1FfuuMDqzECAtvbSFhwR8ky37cTEx2rzRL+K0oqs35kbGmsLpuayjf6XgW
mPQlSksUJ0NHvCY1Vo7BBVknkaPQWRz5R1aPuNNW2i9eGnRyqAypSq3sNLG8R5L8IOjGci6risJR
fyPnLNDooK1rJ9oHi7hdB3yzegBojx4OhcuwYS2IaEqJ8a9eFGtfJXswmox0QVlSm9XLgbkelR0b
yU4CuAvrF+k6YQ5El8QeCpKBdnxZm1fUU/LIm3+hREvxysB6XCnZvIvnEvNhvYKwY4J7lD9d3nVs
rAUrzc6hSSNZF+B3br8ahI525ABUPAL/O99RiWg42FXSVMU9YhrZYbHq+iuKfflqg5JLeyNIw4Mo
z83kAxvVsu9m1SeNtb8mcLpy+ixJJCMEJXoVh3tMVnDqZsDNnNN6k6kvayvJoJ3rIDa+xpKtvY00
/mRI2oug4ChRoxGixFVUy59ylaMia0y/GGyUMIP0zQAPq3NLoBDpFA3wngCDGWLIxG5/u8A4s/Sq
VSaA2zUKe9xj5qsYKXMyVWh4hf6WZu9Segfegf1GbHx4IYYAuoxwnJGVab7H9YO079l8rMO+BfIE
Kbk1Bc9ESGjiFPuWRJuFE15ubymjMSuNgwbqgBehfLftCjJRpJ1kPF1hVeHtbQH/v+B1TOJ3kfwT
6fNkHkZ6cYELxXrntgrSPA5W31Y2oOaJG1eq9830lqJ+nJCxD+rTyHBX695JmdgQuNOY19XkGSWB
ghF22PogAO7FdCmX56z+YVzdasyq8JzLRKGqwJpPDRmW0T+WyaYxXhrEcCx2zKM9KagKu08r0/7m
sflwKhl99RyY6W++ADvh30BYzkMMjCSiANFgyC1sD727UDt046te3aa1IVglzSmW3pi2rgqdG75h
iB3maWkTwmB7sD2KxM5WnpbsZko/Mn/bamxiKcDvnh0WPkN1Sbk5B2j6ZJUEMaoziPHYQAgvxYIA
GdDA2U9GulX3bjud0BXHWudOEEtAaIToxY0rFeU5dS4iv2dQibt1/KgzzIyll44puMBGCJPQgfmB
GF+Sf/Db5QpUIBvkP6fwuA4RdcxiCIO6G6b9Eqz5NP/F2UPNnvvini0JXjfDVdVHw4su/kxMHNKl
gT5Apnzxk+Yfg/MSKQ9dbVzwoaEBr2sOFnHILVQ4jKejBbfQIJ3F+jFJQT7+ms2nbtzV+lla47ls
mHjaNvWFYHWe/sCE4TyxDmLXtG9pj9Ne+u7w4C+xzDlxDAldUn91cMH9RwmBNM8+B84tGU2ujiKv
pX3VXsgf93OSbrTm3iM6sBmsAjg2s2OCosAchhIgnALtgIwRwpWQGOOnmfvHWPlgbHZ4k9ucgfQe
L46QrQM+hM5+hOlZopdliyanfMshQwi+UzUXfilLqB+hvwHYQg6OkCoh55ddD+ZWCZVH8lVhjpIx
Z3RmwKB6qT5tPJ8wFwXry4Md7guiZwijbVhPu2rkSZiKHFdBuF6cIKb4OMYt5BcFk3TMqdGyB5hH
JkOWBvyFhFkERbg1R55Z+VAiheavSWe5zzYchhiS8i48OGIvij+Fzg3FZ/5OttZUnCzilbIjO8o5
8kW2zyg5miAlrWViFaRZ3wvshu4pam/R8OuGZdCbyT2MDuP4kcmeKZ41CkaDlw8M8uTjqGJuji9W
4rOarspyh6QTE5Ppqvqx5pta90QKY/6Eu7PmKV2avQ3HT4IO6bzo6MpKfscBoyR5yJW2dyauy/pN
wQqjEaRgbyk0tjli/Z4bHAitPAG45zdnNzLX50zh7TnGfNxq/Wqp/9r2pq5jbq+k6FL/jzeQrpoU
XTY+YDpWJeyXwPlX1WFtcBGT0RotIV75QMz7yHrM020mniQ12u/+yAKEjy1OgHNGKOVIiwI8K8Ft
j/rf0a6uSqI+iRG5ljCedXo4LHH2tO9Twg1Ud5BvEZIGOX2NTRbYVLJAFjw0pEv0xU+pOadQKIE8
Y3Cf8I+/4Dx61C+N7dn9scTCoBFdiLO9791RfpEByZhIvomvYTArH4zuJPUPQ4Nqte8cAoA52RDh
x/8EyPCcb982seJAq6IQHtMJUwAGhLxKrgl/lnSrHNTfybaSaeiRY9U7S6Y83K/VbDjLUA/WunVd
Eh06pkyM+poC3mrldu3AQ0UEx90BKSNlSPz/Gn7/tg3xjrErxmY/q2yooPoKtH3OQumhsSZEeV1p
ZJfaIctR1F+lmdFwFhMcZAadvekjmxyrZ0CPxt1gihwt9rFjP0CG4VCWXs6Rp8l3kz1DTLhAGCYM
GE03igvkieF2TbWV62OvpwerO0bqBYuOpT63w5c0TZuWW9zrwu6ojtInG7MtE4H0B6kjLkFySVlz
98OnFr4I+5zVaFpVlpR4nrGtF9JOHY1Njm9IKh2vgXWBavxkjHcjYjvHYtlCfl9cY+VW9kep3duh
J7dnRfbZs9hfPH1N+IGkoLEgQOrwQQ6Wes1VqEq7vgryoQhom1FRAj+6xjUjW76iTWoGkbkhfZ7Y
4ApVicHRp520iPBfHic6QKCseJ5kkx2O3/XPyXQdHQ9+Ivr7YiWmHgsVBaIf1sdE/qylFzRkde0N
8UUwy532Y+ebXCDzjoICnpevtB6x7QW00LF6XaSTwrOUDlsETAer/nCgPA/JjW3soaMjKcfDJPkW
FbG9Ycjc/K7uz+Y6ip+Slz5kTstOAeg26lCPBeWgPOkr0JW6UN3GtFtYKoj+1U5GfLPMYOiDGX4d
tmJ1xFLCFAeSwqkCaGAH8sFhefTAmDM8UD1MgA8ROYJmsXfcDZvqNO3XEJB+V3DTpflTmRCaiWhr
V7L47nbWev/pvlLvOn2/aC9ce21+EJjZqkTfKvI/yWTyiQKr89qKETtqAur1VN/llxmVkvJjzD/y
S/xbar80ReOtM05JtuMSWJ/7ZF8a79xu+V19tREssyF+Y/QhwaKZtih5PbN8pXBFh59JtyQ996So
2y85M6npu/zAC3nkR7XjYLF3jRTI+mUlVKCfUUFjDZ5KJIgO4caNpXf+rUtxlWuaHQQeEcsI0gmJ
STW8otkax/ZzjSMDL964a9Iys9pe8TTCkGpt5hyI29sO2Qxeq+oagWGl84XPUW21s+5s4r9ijwMD
xeWb/GSSkNNsyyqQ3hjGGG+M26d79DIULp2nBvSfvQq/GmubUdlhMiLAGSsXBwAuVUfh7fAHxtLq
tv9/18cI3HQ8sGIc+rm7QhMCBLdguPD1aODcUG5MLh51rAUEBpL3UvLLxi7bVii5vAhr7wPVDaEt
ukEXO0icurmC8moTvWn+YjHoxE11rJ09crX6JVxDJDy8W/RVLT+rvWl8khTlf67UeORpg6lwdvxw
JT8i9+I6QXCLP/GVwjyuSRTeouBt9iF0ytmbUQMTNbbJcSX/+shmIgJNX/TO7+xd0ahHAbgDHDbT
SypR2HXb9KllkaI/a/ZGe5POJhBRcwuggS00VzghpoReyDmBQBv1pVf95dFfWVuKfzYiApnvElHR
JmXvx7G8YaXjsMRyh5/6YYj1eQZMg1jgHz/Q2uGHDJrWOj+/aCl63q3PyEbhQ+u32UF+1j6JVORv
R7Mif4yI4hRwQJscFDscYFy8W7TX+KQGJl3YnIYd2CyeJnFovhUZesqGU46PinqeOViKebBwJUwF
b9zfKHFBVW+LbNfjoHE2M1BPmJbI9SEc8ljM67CQURGSnW03+KxUhL5qIG3wW1FgLbeVoGx7NXYM
GEu1yz/mrBv8DdLKtUVhBYPok706jF3rDX2zsfjmK3Mig3DUr+Sk4xr/RTfQCQ9nncXkK+MOYlnM
Jpb6LoJZdRUIo3ufDYk4mB9U8+zzii/LRwQfsxVlA7GGx2YTuG/aJJwFG7e9We/pO5cN0JiP9bV4
iE+d7QuMB6ZnKXBlbEKAmCmqiZdD9mrRj/CVsVujR/ytPvkGlP4P08wahprgYt1hd8uR/+BKQ0L1
gVclfs/+aW/RC0DY7l4QG7upEauSpLq2c2useHJITY+ZQE3eqAMbeovRzuGScijkmV+utI+WcQev
OAbacLtZiLwGh8RwjPY+/aGcYnkXv9PsYwmAigd9eTvyh3NQYePwFPTFfGvw01g6KJjyeY5Qam0y
Tg/G/zyjRNS8IxtiRd9x09Gi/E5HpnJsdOtfRA688DdqoL2j7zAEV7XPbMtSPIQuYwrAe7MOu7f8
5iT6gHtf/3eAiLy/Dm8Vs5beJdOGRGabRAh08QTXq+RIe5IeEHdtZh4qOLn2UZ40GFK0L5/RZ1R5
K3/T3MX6np/Ot1npCT8qNmmlBhrRBeRGWlvOvXlAzfTMEq8dPJgAu9XxNm1BIPCcLcs5VPFVPCvF
O6gOpLo6+XB8MVQ+g7bvtCAqnzIYqN30g/Xnz29y0OvsmChAF+17LA5pd0+al8qZIQ+xP+dmpKAq
uodMMPZ2gSyJ9hmh2hylh9Zoztr/OIZZAZWM0nbWY3eudT7kjoeGXe1zG+X+gO51oNyxHChxLOmn
8BvhcA9PT8EU55cllUx8wPEjiYvdfRuEkWpEMi8JPDDYX02grIm4LYM6VGd9tNfwJJvdR6+AmYgf
0UC0RY2Kn5Kp3qfRs1UDGse2jZhL0CV1y518KqaoKyHOy8KnePxLUG1O3T5TEOoyLzdmAmM7yjQy
miyLpgNXTl6hAZ+0mF3bwOxeScVziOhAizr0Om3e7nqZQtnoCIKY/WHoeSNH3KDQRLQWXRQYiKob
XZAfCdLhnhlEXq9IsnOZXBTCasjGUBm3Js4r0Xb4lweKLkZ/HPuycsf9aTP5wKNet8Z3HQBK1ZEB
sUxqrX3L6L6bP2XtB8M0GygJZTCbPbt7jA0GVqSWYwS3L7sp/eDKesV1nQ+/XUlYbzj17/HE/CdS
66AYho+8RR6v9sjXjGRXsLjKJCZ6+hI0do3ni4rX4X3QwY7zc61QjllKr1qD+zVxtK9sRr2lEVTZ
SsVTTKFlJRrrghgkFCkHPCLVVR7Ns0BNbVZ4VdpcXt3A3F7a5zD/2lTcRdpstQW4XxMHtbEyA7hm
qg4bXWoqbtO1oGBG8mnb+EnSiqslppZ2ZsTLB3mmGTswKYIhXpkGtpli2guhkRcpTOx4pCSv08sy
hpemcnoSgIF3pbPzVhU116wKx6lg05kVWBzadZQeQqnoRgLpKEctjRlvLqSDcHS2xEYP5y/KsKo7
1LYiS+WLbhbYnhShMrGAxWjY5YfWAHBBH5nLHOcFzsAhn7FqoA/pDWQgGKqLfZrSHYxNE33YE/0D
6pvJDDMYyiaIDhldE7kAscVAoJRl6skIy2NT8DT0j8jk/es71Jo4pl6FSAD0at13GNX/iLk4tsJ4
7+WcahUZm0iVYr+AvSjVGRyNbAcqvUczEiSomKde1wLNyb9S8abNIQHL0joiZjBpC3QQEfUWk7D/
mDqz5bZ1aE0/EatAkCDB21iyRlvy7PiGFSc74DzPT98fle5z+oYV7Z3YkkgAa/3rH0ZqS4I+CsmD
7cuLZ7tfTCO9+8apkPxiMJA0mq8oAu8AuzJb42GvXsfiWocRRVCI/U62ZC9IFkZl7zVpP4Hm4AtY
unXQ1tvUEhcipEOMHzGZr5jsWGpAnst0WBblXeHzfkxmfXKo161w8Cql7HDDhAU8fSDr+TIzZnTi
I1v/Yrn+xBLwPwvtZBsAFyPgm7/DpPgdluFXMnvt2cvJO4wxx0HJPDcjXQfeA4DJAv3KMl3sOf6D
QTXeZn0NPdIEu0DSdWnPblkcKCbwpUrG7qeyg+9w8q4JISBrxgkgfUDlxSqrxupPT6oweq/aOAOk
/+xDzmuT3AIAhEzXM/dJ2x7FXD9eg5Y6Q5bQlmazHs64UmsOjrLrQErQo3FGspPB12QgtQYlvnYd
TNZ1CFrFENM7zBWEgeTUqDX6cKwevVZMhJ6jr9U+c18kTs+OIKAeJAyorrSZRLheT0gtRkC2JG07
MBxXYYUfV8iANzoIRS/VZdafSSq6fA+fHoPzp8n4aX2I3tIJYJ4U1e+wDYigcegCAwtnkqB7HWwB
gN4wYnaB2Jwi9sjGinYJBPJxgcBtmnW6XOK4Oma/u8m/M3P3Ocz5p2zDDyPd97c6D/7LsrF5FK5/
sdvgM/YLeBALFdCYDhBfwvu50g8+s1niLOETI3LeJ2X4h0Sir6KGLE+WsNsD5UgCLD1YQ6KuCpgK
uAnHxWeuKlIjmREXNjxQz5uOplie4v5YTv5uZObcMCoTo6k36fpxc48gIjd2T11K1T9Dg0gsQjcq
/8Vzm2M43E0eFWSfi+lelUfjNgBJNqVOA+pQZsGfEMt/X1fH6G9YSLldXExJairUvFC4KynmV3B3
/Pico0j/gdQmnDD0iDscRAoNyUCr8l5VJTUhURdhrH/3AVKsg80smM0P+qgO2r9WGRoKymnBDT1+
VA72NrqsMerR9S7ry4cCiEUAawgMZxf5Frn1eerNr4QYxsEFidHw/LBNh/fq1Z9Ow/CTfe0rmItN
5Qx/6wFZgTmLgv2jyv7DOje3QKsaGzm4dNDwJXl279oU3sZbniYDrDt2YExO/2uSEipHVZC9TFhc
LABE47G8g6KkDilTK3jI04+rG29I3Ka07f8wd9oHafNrHPehm7zHlewxZYHE57ktUgQjyJCAuBMJ
2Mppjm4F+fAuY45rdxxOrfocAmM27E6EYjGbRhA742+zGiRGLwr8Yx+omnIQuoASyOZC9IKFTZqw
glfedpS4oqVFny2YvfbfmBLVszuEvIn3WOWQFCwXA9PYZY8aOcjJRsW6xiXVnZZAW/YdtYlL9IyG
Wxt9CIU5ejlgjWJhDevkhAo0LYHsi5t9cnfw2g5nfNk4NsX4liTLz6xenvU4/rVJtsvH/NxHLtwp
Nj234cg1dvYzyMvqKQwhXi+uj7HOsmxGan5fTm9Jbt33HjyBzKVv8Y2jHjzFFh6wgDjhwtXgGOGV
KwHBUWLqXE8/bAUlsGarnJiDboSAYjuZ/BQUCN9SsaiX9ZUbDLRRVTkd28IF5bANAzOoN/PCAe47
eCZULTx6K/T+RMgwrcHJ7yoRjjsT9GtyLxecIstkdC6manel39uv49hkl150L0OsJpts8Ki96GEW
z9qGTJkh0L4LVLAfvHj6qdr0vTe6/BurP01t7/ycR2oodfhUsNPuutgVdxZimrmzg4fEyvXakXo4
VLJpMKj/fxdvcB+qlK1cBjnsGbfEAlRl30Owup53gflu9ertf6kFzV+g7PA5j5CwjqpOfg34Q9dT
NH8QBv9gt2D9Xg0vxxcC2m5Z2cFRxvFbHQwXypfyVLuBvhQNoeGsZQaKvsejaS/OwXS0U0NGtk80
OQgnqalkFaPGYiTZFWni/3CkeTLCg7U0VFipVmZe6+jrlAccxjkeNCZosidvzY6KF/J5VTF8S4Dd
tgoIg2pRuc6q8uAFWWDY5bjkeAXnD3ZEq7G+gcXybOyRGYlt07ckCOZPiDowMUlqtJfnOOUIVnqc
rvFsk0bYO94JDqL7GHcS2H3ODEo4FYFZhqSlURMzjJZvbTj4z1ns/xc2frzvPFzwi6EDjegG8Z15
XvhsRXgcMMGAoUsF9nS7dwS9XYsqdJgH+P/N3Yw5mZs7zHhowJJukrsl5yyvYxVcVPxatgUz1CkV
+dNSTNabrbHPzz257dIcdxcoXyeC8i6RuzTnappbaIHoNsfOtt4XNiiID01x9p2SvINYE2JDMLFo
6/mub8y0taphvBu9ElyrX9M/KmvIdrquSKbL8Cbow5AEqrQ4Tkv+ypQrey+bdNqYhWSGKLLyx7l8
ZUX5D4nf+Q9dBtqLTdyxGTgGq3AxMAW5+GKlFaRpdm/7TflIHdffwYi8hxIkvjVZTSHcrmNQxdBG
RM0x4RTpvTfDA2lhIc+j25yF8yyxf3hpHCrCSeAVWN2ZPm5enJB2uHKfby86HSLvbP0/6I9JdJ/h
BesR2CZ5H7Nx/vTG5K7VtjrpaOAWezJs71sO+GPL3OB2e3Bwk8D95ZCCS2qxqVhl52z+koMn31Tf
vTuts80F408RODunj+rnfGfVNdVmlHQcGCrERsODoBcbm2ipKXwsFI+Uaopja+EXkPYUSHoIp4AE
dnzgy0Sd5pavmxhgx/KSi2zG5GKaskNJuj5zztSWW3vMTzlyfWfpAxxg+mcvKP9CAuKIDHMUFvU0
Rx95Kq4QKuanIvaBVKxAv60q2WHqbGpr6/F2V2N7wJTeil8Hq2/OfT/oe2uBQNLCEDw3MwBlVxwo
PX4h7ljelo7IjhSepymm4LMMvilfh7e+mE6jUsk2GqbwNMKRHZoo27pkNTA9UaBX64MSgVfYs50D
2IPjmBbZTSXthwZmVN7KYBcufDFJHfiAM+QdRNXw3Y11/tuP1IdZgdB6StCJo8Amcp3qZmwvc0Rd
oiZ6oaHylz0suWDniqTguTeiOU9u9hFMaKLaAjSZVsa7R/ZWPieAYGPWvWrpVi+1RDHtRnq6FoNL
UyxqiDF+kpNakwULWw8iBfDTa94xn0Ku3T2grZQb3+qzvcyAg5zR8aGe2mRgufLcTI16mdffMDcT
szRX4hPVMn5bLx1F1r5V1ofty/aknQ4yyfqnUM6PbWoKEEcDo8GBc1VKklqWCQk/NTg2PJrpyNhE
9TmjetJsOfux0BjzDTklLPyzLFDUIvP0apy63gZwwe8TC4JQj2dzYlzxtNqQZoUDkr1eOkVa+eBA
ZInR5V48i99WMzRYDO23M0bVmzUx+lBOs+vxcj/PwiZqG0Kr7xXLy5TGy6HxeHMj/KqXOsIOanSK
/8bwr2AnfIavkJ00xKofqYNJQes0vzC0uAtyhYt/HzmPeplb/E+a11pXuNl5rfUzCwz8Bn+6MjH6
lcxOA+W6K+8T34A2Jgo4OlJLcd+WcHqyqCpxQAlhsCx+sbfkQGflAzs1dqMOTUxE1hKSB1M3VXLl
FBRPvP932c82zJY+3lW0wE90F6Q5joVDixrLnSNp8i3lzvssCGAMdxnU7DgmBjXrKLjSgfTexL4s
mB0/pTlVu93F9V43uDg5CRT6Pg8N6TNieEByFp6aGqawb3vJ/Rh0/jWsynZnUcb/GJaaNKyZOdUs
lhxBZOPgqtwRP5wYZI25n4ePt0vao7p0etQDeUNW520tZBVQ80J5qoLwdPtblttiOwUMU0scahcb
HNR2rPb5dkFsJpkCruJ4YPZIyLekXmlLQhELzejB6st31VC8GdQMh8SLGIfGKfN6QeUmXeQmrult
bFwTGKMJvjqzamlbI+JovKW6V5o3N8ipRdo7vSSVns9KFkdR1ONT2gBs1mX3HBZOebAjyHVpF3Cc
9xCy+2qL0UhLLmscHYyT2d/MrqLExO+O5++NChQU17Tfe0MyHYzXX+uO6LQ+aH7ZCxM4rz9geB4e
nAlPFRP/Z2lpDpWokBhD0rpGQYbObOFz5r7+nIcHHdsNXnTK/XfRU/HkZB1mgCJ2d7SEP0cf9NzT
gf2zRW4obWv+XmbSa5VSd40/OB/O6su4lNV4zpugeR8wFsafbBBdflQSyZq/XsyYv0Wxxh17bIKj
j5fH8fYn0YkAkVuV7ecQn3jTQxIGG/x3KaaGiV6aRX91IJdHLU4IM/d2IL6cqUfsjSsrKza2Tmv6
Dyxij8QeLs08emeQN2D/cYUlsgUf2v/ZVCiBSffLPDrhYliNniysPydbHP8dJhrTN3wr93m4MMDT
YZOcfJMytjGAWLig0JglcnBOMnSdE9a3zun20mRJvGtkBjZSVGe1XkQWZ2B3MezlKO9HqG7+w1CV
CBDXhi8USuMEAUqj9KDPCeTdbbEI6F0eVt8QcK1pN7poS7E0zMqFsCRRTWeESRORMwH6Nd9o2GlN
j/afYJKB7XprYWLrewqkvrD8J5f0gPUF+E73HA1Du6/NkNxV7nSoAr8734rPWhA6CtmZJigeVjg+
J+x1LYXLgS+36p5j2yeaDvjJD1v8FZeSseKUM4QuveSj1BnxI9TJO5DzroKc6wkMCSuDGPT20sIS
/zC0+aXqeJNYxVJTrHeNnvL/v/z7b0hiva5GJDILbKFG3FPbKdsvC2pXd+yQ/q5l00J/8MDmRvXK
yKcfXAh/LtZRuYMpJ3xs+eYAf/GWEuhDRXtQHMtv5TSukiF1Kq3+aqB+7rq88t793JlOGZlyZ+Mj
axqY0Ios4CNnM3PEFBnq0MdH3Ruq4HIErU7iAjPQMP7DP69+pBpyd+4LDpi0ZWOaI2I4MJj+YWXE
XUzOsO/qpr2kGjP2zI0eCdyTa7aROJYKnm3QPdfLjOF1KBuIG01zlXXmEhyB9TgvQnYCiiLrqy7K
dr+InmcQlujP0k/PS13dJ12Yo7ErnLdYEaPsSf0E2xwkPmKWMyjMoKJOE4lWrCZwzhLsK0vjoyBR
jwsnm16Ex4DQJ9b1EBk0myoZ3cuYIdEy3cULMs4wnXHkO1hldqnXv8Zev7MKLa9jD5HIHppq92/n
sQeeOnR2XRQ9pEZYd37dxfsht5loWaApqm6sh3C0rQfLH8PDnDW/u5YuJaCOeO1nAHjX1tlZKkui
GFbsQ4J6I43M0Y1xBQ+PfjonT7eKs3RwlAXZsZHk0T5P3Lnbie07TguJYMIso9JrpAQf6V7awzNI
EMOUEH6kt+oV1YwcSIIDbpc6RFsiWmP2tlKnOC2h5jYZ4anwrJPMt8/F4uD7mblkZo4kHlbrS869
+SFgPh42JEX1PTZn2ermrrx8JB3MCzZROuRYh/QKDYXAiKdz8xyvc5xUSDBh2mkvKTokl+GdmIIM
coUzfXstQ9ZuXj1Y1orf6RaB83n2RxaOuYgGLcPtxiei+10IdZFua51EHFFje3ASoYXOJTpRG/vf
NK2xxfBKvoJpXpWytw+sOmiot611+J/9VYbO5yBC2FQ1JX7p4FW8mHYVZmm8kSL7FNvmsa/xKbvV
A/5qnOWDk2+6OLbPOpuxdwiYbXqDSMjhbJrx3orjq0BsbzvenhjlEh8XepG6Lv5CljV7i9oLjCR1
d8bkOXcvsstz0U7bucSDp1iav/9bC/apQ0HY9e9JgNd6ATJ4Dm2arkzWzsbtJHr03meqWlJMhIsb
niTKum3gNUxmu2HoGDww8mwMLTUd1q7lcT5OrtYbhWTHTxX6eDe716pDFZUwc4jcAfNVnKtRDYp+
F6fLhR6zv9oZip8y5zZES0RrphQx6dI6RnP0hYUwLO08bp6SOnsMJmLiYg7gTT/pTz9fpdDt9Oja
LL6pyLovhyn6gOMGNbb9ittD9pSgCgMK7sKgweOhb8hyaJZDssBLcUOPSBzbQHBQTDZx74asHD3h
mfgrovnUYQ1vmTHHHr/ZESM96N92YJy3Cld3airyl0ubeB0FHAurhNgksDEV29QZZeiBZ+eSFVG6
83S1KLiTXLHQYyqSH45dAH+6DqFskir1BlvAQAapth9y34GUzbjn4OoRq+A2kic3de1T30mEflWd
3odAPevpT88QdW9LGF1Uiojn378Clfic0qK4tjX/b2FLZan1tVfsawTwyAp527aGt2565T4CUd6l
NqzfEejy7l97V/WQWm8LfkEqdAQGOsQtO6hyY2/z77FvnWnjzIM6pogl/jXU2ATRfCb54XamdHwx
23K1AHV/mAnhXCXj8drE8B9lPHwmeas4sHCinCMbs3f51GaazCGQQVrxCQp/1k3kIeHl762NfyRS
rPCYJNF4Eedjitk/9ByPvuuqxyBqo6sP1aG3wuxxmv3y0baMcvdQnasjqRrTg2eRgfavxG2W9CM2
zdu/5YyfCBZSLQHPQ+WSJCn9NwQT5JtyVP871m0cwqdEDDtLWoQZZ34OhcaHxANmRphz0x6BTc6o
Qsp921Po3tryaXhbMqxLp+GJE615iulGHuw5PLotMYhz7v4kQzLCtXlkjTStesgUFOZswNHAuKxx
EzcHf1yYy9iIig3mIXI9grQciBom8ASWVvNDl+lxZL0x7A6dR1pCwY7cyqOJF/dDrYqZYD5URZbj
p2vZZ7uPESpiwYvvEbRV6AfQcfjHYAqAznTHQ5d1p1tzYeXh+d+55IWU9Ch/t1M99M9zBdv69ndb
d/qYhwTAwhs1VC8muuu5fLsEgwebZybFIMj89/+tQeTsMv9ZFKrtzhVnE7J7hBpT6n+7+1KO+AAV
0Uw8JjtR5NmfUdQPL2S1X//dOjnublXr/9aviyv6rZpU2ZwVE9zJ7cW5X3/47dKMHr3rGhrreel0
hrVIVaehFC9RVcM347/hWOXsozi7puzLF5CPZpt0TGpvUITTa1TGgA6c4CFvLhDMyd2JGYEz1/KQ
+9QfVuWLnRvHiHH68tIUcf4kS5M+mw7WOb2yzobiXXiUl1Hedbg6DxTTHpNiACJca8VHUSPc8PsC
6avl6O7gzwxscJgbH2KMaOacFOTJmNO/IjupcRGeeWQbZb1a5eIdRVln72z6+i6fDKnqtWRWgu5h
HxpmrO3i/gwHgb1EUYcCL5g8PXhpz+C17h6SmgFDNjfOOa9gTwSMjrapXT9Hpv/OmLZdRomUqvXs
/KttcalqmLblM/nvpagPiQpWe6vgq0DPxAiUXugGMFIkknEKifRUl+351tn3sHhuRQ5TlXFLvJDZ
2Whu9gvYzirsYr/MUwvAxlB5e2p4rAGBd6q0CNldXwrpXNWQzI9G9QMKBAdD9Lh1Hie84w6maIPd
VJarxtxRp85KLlYMclKbMngotC2fPVG/VFKPTIop3oF/oHcqMT62RAjEbGxnMxbPMcZ1zxE0ymaJ
nHMpBkNge4vv0TopaFeOYrxSWlw38n/E9eRh7UOR3ywdCNCmrEmS6SKPqQk+hgTEVb9uTziV64SH
h8JnMoP0la/KwXXhRMN/prLcF6syUPlVrA3sC/jEPSPAze04XzwMVnDTSbdlFcAUWYX4bh5629tz
KVXwl9E3mv2yCfeNQnBdEu57kaF38rCow5O9QXGhYRv6bmtj00iWkDXjb+nWAVM/Vw3EjVIWFWox
h9t6ducG8vEa2htlWXZQOEgtiSmOyTiKczTDkak0dVCJ+uzQw/YOXDii/1Bp25+b+9LGSEBlE6N4
N/pKKid7lwZ2kmoyyWAers8NdQ0h38nZrClPes37g/3DzhMcGVaQ6ecwX6fkwyrQyP4ODHr6VNSP
d4VEXNwZtXXm3n20TPlb1nPNUcBXg6fhZSlUvYNH3+xs+vHTYwpD9xEwhv3IXB2h5mdXRUzRm1X/
x4j6rlIoKd3bJlqMS7q1RmIagKinq2p/R5ZT7LvZhmNtQXFr0DQTswmxvavnSw7ihYjVpeG1havv
Y0umJInkXzTz+bO2xM80hYuqcr85LiQhJH4UPnidOpjayV+LFkZX2L8wVX0uHEKQWKlYbOJr8SxM
AIczsoaHqBnGR6bBz4Nnz7vu9rvyUHRQ+YXeVSn+wZ2YoIdl8MvzMaQwXJI8wf8Q0v+yAjr9iu/c
/qQlVK1EelczIUegVUbENkiEZaaRzracIIstmlgY2nCGDuDTnLtscb6T70VaBJtxQtvWru1Vl0zE
fgCTQGSv14LQWgvCpeMjETU1jVi2ixWXAqsYf9z+osr87JrFihAv68sfGtbMCDRkEHb+3wOsqVgQ
Yw3K4ZYRQfChh6oZpUp1F/c1VisKzNKFRV1WEoZhHV0AUWG/5/F8dYWPzVjZcWqCM6NBF0R7axdd
QCDo8qXYDk6tEH/SdchSIzn9d9OKUt/LGWpUJAJ5judmBexe3Ui2F6XIWpUmGza19RBRyvzNdPkd
dhQWFJx6N/U5ae1ugMKvJR+uHYtDIDzs0nl7P8xQMnEEHN2ObtAgQxzYqAWpqSKqT9WY2vi81ZC7
XVZNwtYjO9pXv7iXZFY/LJmG4jYH6QZvRPUSopJk4vZj1v4fjcSO+kpg3cUi3gk/6o5MxLDeMjWJ
3AF58LcCIwnn/OzA0b091KILxX/uaroRFfZpYF+hk4Ewy6SxP1hD+26N+fJtJXnzXJcObIu1Icp1
Io5tcF8Oah0jK7hEK23EcosAr44w2FGy/KrncXoM6ukwAB8QMIDSTQPPbKjES6wNe/WepRTzTUAf
6LuV2Nig+FsvJPeYCcuw0xWAg9/gulUOSf08x+HLMJENGU/MK3QY4oQ0NEDcOCsEdb7HwGK6YmlR
PfZhMbyMytl5k7T39nrqSfaVQ+urY+Jz0wHQnGs19gyCJFW/048bFd+CNt6Gpg52BY5BpDOS8ACL
4EeOBvCABLdmPCvJvSE9oCzi+OJjFlGVjabXBNNp/Ca944AMD9r8Yuvttrcf1faQyPyYANi5Eckj
HwTtdfkllwG0K+UXF5zYx1g6+trG1UDinv8J0pu9NUxWLJUk+NuOdAuYdFK6ohjR0CFvo5DJh8kS
lVG/tyDUw4zTJBC4ROEhzbOMpU51JsvH2SM3psAt2xny7sftK3V49JiIe3/rxrbp3RmI5YRa0p1h
CRkpkiCDDu83pkPIUfOkOuHD+tO2QL51LaZzXHnspw69cbXAI6888DJyDZ0ix1jDzY4igoJoF6hn
TdIvb/3ckxYzuqdQud7F9oLnAnIcueitfCw8LHNv76ksOoxiNR0AnYfz4GcIupa1WXXWXI2p9PHK
cRr77JAJHqhsORFxAse1xaDVSrdtDF1UUe1+dJiokkKrjhmucnur8vhYZTM9wHNOl1rjfLTpc7e9
C3yrw0JXFignc7NPMP7ZR+Mq519npqZz0l1naBRl69fXbPmHjt0wMT9U416ML6k3PM991BPpC3R6
Wl/ayAuX0kFFO02wtfrVhrepekxvMa/xKo4VNfbvNXD2SiAJDjDPOJdt27qbc4yEcp7pY93CnA2k
CA+1Bc6ytjbjiG/hsAwlchbyDFnS8q2oO2b+gzpxnDmkqUjr4EqMC3rJGE+AZKLAMWwm9BOOIx4r
KyYBdZ1SVBT7iNDLltwKOPUjUD0shPBhCCGME7DqYpA+QnbDZtArHXdfrifdhD+xYLJ0GhwjT8rz
W+wQcHFPuxk2bL/Ye87v/tJSXbxLn42tU5DSvT6KHj0k6RNl9QZRTPSSZiX7DFxhO/lT1Qohm5qS
HbUPqhFN/B95cJxdrSaFCOLozm4WAIIIergbpvmxaKzjkKDQGFaaSmG5v63FoaUUy4eWVrYvUFaz
KYSk5Wl8lyadPmM0Qeqz5i/Za1ht0uXXOZX7Ma2yz7pXu8b3DO5w1ht6aujlmvjscenO7Bsg6dE3
niQACtSalA/Q+ULSqZISUWNtH/Gu604zHuEb48LanDvn2S9DvStyXPoX/KzTovqKtXUJQcgAzJKX
wtbRt08GjYsC2E0XsksYGMI0/7PSU3aNCgkutKYX1I3i6DvVc5DDqhflm6djTO4Dr937ZG5spkJV
+5i4UtJjYbyvMwTjS/EdwsdAABrW4GDUxFY97tMIsndSlYyM1820Lqdo762jjC6fjkUeCMoMHIei
WtGnqMDsgqi0cKEgdc8ZToVLz92BwDUT6yd8btf5Zluigq6EPIv15szrbUoS8Tda53K3Sy27vTvA
Y0ib+mcMa5JkBBQ5i+2CZcnJ5e5LBwkGrs8eJZpWLqdBz4B5nuyvTCMGAS6eP9Uc4cGt/fru9lhV
VSEeYUuAhvJR59p/tVjvj1CtjouCEqTzGusYFOonZx2Okrk+HimKGdv5j4NC0j30IzjccBwGHZ3F
UP30lghnubHyt44AGO262tui2mwfbsXdgFX7tSeJz8UB/KXE3X0/UXncx3PtPtyOFJe033vjh/Am
KvmLr2hbQxPo68l+sT0o2iM9LGxfK7izsGbYtkuKJItshXPjTSE0jJTAAUjUjLdaUk8cyEVNNsxf
Q0AcXJvQfbSWv+/Lwj52wrui1YoenBF62e0LKFvbf8lnDndtpvsQ/O0Tznyp2ovvl4jy1jPPhWJ0
DrKmY3JKfSPHdzd0KhyE4+4oJw3sS11tiVlvcmgDd53VtcewRbqqyu0og/bLKGaZbDLIyTJHP5h8
7HcK1ryyQpC+W6U3R9OdCwy1KVbMHlyckKYVH8jiBi+XdUZvZ/+NvLGGFT2Q5bF+KeM4srU25Twe
exk9iSXajUIKzCpDAt7j8vQPpFjQw+jJImgAVEy4UftzDMy7mH83TfLTnjw81dbega08POYZyYaA
U9BFllntHOvPKAg1mJBbLZripwD7pzn2m53TYadXZdXTmKXYLEE4YLoSwS5fGQTJtJgTfskguCsx
0Irb9NUtlo/IQjENf6LBRmOk7R8l/c1tc+0fAiwZYFriiBfWzkewAEnwhK7GrS3j3pMd+ALu597K
wvwXJD5IoQNgulf+qtJ4CzLr/wjq+tJMRfWxskNsP3AfbvevwcDadwj+XrxJ7dzlWQQtuyMHNO0h
W0hviXvtL+G1TW3/GQSQH9uN5a5UODjACltOI2jpLl3wTqqDCi+YBr1Sm8V4EC+QZ90IouftKxQ2
9TvQM6AmGi+wUKRTEFPxtWfTsNwUQ6UANoHj5xNTCWLusnnB1LdfgqtvckZDJVZEQycxatTldvbD
6pBFFpbaPQZat7o61UgCyZ2It5YTFkdv+W0sJ/3X6KV1vZldab1GLh6+crD1rvaH57wu9SWKPXKo
c2ycku+m0ONDUEeECzRwxgB8qNLgRWPuPOf3xsSYTPS6PUUVNVkJYnOtoZINwo5epaSigzT0EKnS
3UPggsWfCUITa/YX7ZI60sDafCZKYjq3ZviuWhgYGB0vp2RIrJMjDr0jx3uGWQJtB1/KigJaU5dd
iW/kN29Kz+038XrADj3teBmN2S5eOR8jaqWlT6Zv7X1SFOnX2TfchFBd4pDZkxBWs6/GgfsKjkBi
LyaQRekjO1rXO+QMsgbJagpVSu6XgXeger3zFiws+1HM96HObdigr7LPgI9TmaI0xyUFEEB7elPS
dOOlQcEL/IPo4lbvG40i37PL4FL4drEZHXArw9Nt8oCRxcpcj3B+PY0NUBioLYN+2/jDvTLNe5yU
y94aES3CWDtNcx2e4qjfJW55HKAOufuVwthKnvFhWYKLmErUnOl4368DCmW6ZmtsGPFBbXf70kqv
borw8LZa3Gq4jvY4nSQ51PdiFLhRuogNomS6b4Gi87sPkyP4V102PRkv66DK4eOe1eJYjeW3PZrs
EmPhusZt357onqjkkyqY8TbYu5ewOPZ+uX5r7YhR+VpVAYKslljdoY7M+NqTs7tp2uHLZwfYFOn0
XsRY+87SyjdZl6xeyV5zvD3Kt4PMyKy6H+ggbodFCgqY3cCpru7fM0v/XJaRG+LAEnvPGAWvRYsY
YNsyTyAJaz0rS50sZ0fOJ7tagveK6FmoY/fNjFZpnWTeADLQxY8b2LgEkdrkqsBBIUywBYjsagsg
xI472LBLScfaF6gNtmk6oJWN2GhvQ6EihdykJ+S0UxLgmVxY/OAIyLrtsfzyOuIvLDnSSOcoRE05
fwXAN2jt7m+tizVX5V1XU3fetnQ6Fv/i+v5z55PvZun5LhHNow//5YCvVnMmzghfEyYGNSaDCp+y
N/pFiHxrQ9V2PJTB2E+n2+1uHZltMJtUL9afJFNQdgss+20PrIFYjntftOFeeminsoSAI0pf+rMA
m+ZOamuTxQFpNKr7sgk+3Ogp8zah7IOTcL6cxSPPPUTVlQFVHIMZQZUr0ZqpVvyoHcYdG9wGUihj
Kx4hMNYKEpjxM7m35xS6dZ35JE3k8b5caX9WENBc+zHpOw6OkjNAICONoThZZdf86KP/w9mZLcet
XVv2V07oueCLvdHfuMcP2TKTmWQ2bPWCICUKfd/j62uAOmVTPCyxyhEO2wpKCQIJYO+11pxjmtTI
qfOzTDVs7Nq0MzDgeGy+sfe7JL9YCoLECwa/CkAPJMv0j3sVeL6dR4c8KPltrKze8FwOc93wzix/
xbSJCC5rY3zqNDjhY6bkx6H3vSstQ3b9s+2RNiUUb6UrzkOXpSsfjdWdRt8/FDlTRd8Pdnob7n8O
aCIdx6hCxGKo2v3Wd4ULhMWma2xoxRW3XHGuSjGNWPHDTd+UUIPuGgkRrlyvrnatO/zIOtJUBrAT
J6dXb41kVO9HU2ESjxi9bSYhY+w+GWzs2t5s93lrT05jIkQ6gQJGMcRVTDBH1940qDsfxpZkoh6x
1uxV/MI3cePAoOTgBn2kHlicFOLWbmg5MHLDvOeg7gsDIwEB5RCapOVXDgDuaFDptE0rMBO+tROH
3XVXJQN62N69oXmAgr1zFjrVRvLa+TME9IegcX5uJpgrOvvoSkVQdO54HsgJzR86HS0TbgE2G5ac
tsJaWZ8SaDoywuAWpujLm0oxgHg44SIYNRI56LavIh1rcTxY9TbLgVC8LpkoDCE6Wz5UGFUFV0lW
jwsDN9DuqaQaFosISISBhCHw8vGiq3syEmznLlC6B4TMS1QBRJT1EATc179VZIXOIscGhxyTs293
t54HZgOMjXEOg3geT5Vt38TYdq2q3/Sp8qi1ONdTNiCISzihHlXcRVrhQGUOjhPCRLxeEJGWjUVB
ioOqbuw+ZLpHdwUVd3QNhsjfx6N1zjHqlH0/nAZR7LyIGFujQb2V1522et0FpzpIO6ShpE/SlRmz
J9/zt9LTAZsECTTlxm637GFiCtiNgmZ6mO7qGuoH2JBiElxVobxSvcrcFDqdL9NC8vG6qtWxeaV0
3lXAiBYceIJgetpXlZ7PnKXTltNE4zqt2EAjR3YWivIjNskzC5yxgj/Ygasz3W0bo9fRVP05K4x4
k9YoprVQ9R7ypKFFAcdQMZy7QvfHrQvnCOo6CUGvwkmLPeaCovJ7bE8oPLrBN6mm/OgY8pqVNEFY
AmY/VnLM7rNGibZ+Vd2WDvbIaJTafZPb6Pb7GqehqsFZmrapr9uG1/ej4jBQHjM/WRq+rdxFlUYn
X/rrnw+3lsGPofu/x1OCn9VVYWlNk51CY/PneOBUWW+jC1tH4vda6pD/hzkrsQVyes4vltAWEWk6
doDdLAHknDZWtBhcsmFfSz8hk6eSc9ikKIRSHk8RRcNC7YPi0UEvO9vTsMlOiMoRJRlYXX9uG7JY
IUo47OQpFPWmLLGDgxoctjyVq9Hu9V3Kzmz1erOVpUWSTotObLS9m04ATwAWdl1nUYiohnVIet24
GqfpeBaY31+vjlnSXo6RzJz0bkrMNdgEvupjae3kPztBJmJbNPYkXb2+r6uQ4OWfHe/MCRhcGLV2
i4q9moVEqNJyEVeVp1gb5HgtDUZ8U3jyppoFlV2CmzqgB2V3zkotUuIVZBzt+j7VLyTQymvkwMMS
aFxwGeWHUvGNU+QzRbdq+0rIGtCq9a1MJQlrPbjzpATI05m4gQPHXtiDOaxlUh8Dxg4Xr5NYBGub
sjg6Sn+AqTh8LYPiDrzbjh1X/ijzHG1mZCDbLhIqNUBKpRG5t3gOGe/37pb+IU6szmq21ZCm7DGz
EkIwYweHSOFkNJIHF8+Y6sW72kGFU7QWNgm8lKu8yYevGOXLFgG1G9H+CPEHrruxVY5eSPsyM5dV
YyjLXHNtpp6E+owJFN1GlPqhK1v8ennBKIpdlHfMbxwy7C9hs+qz1nS4psXkiMnPmjck37QGayzC
lskaTcYbL9Jw+3orjMRLXJoao3kx9vF1T7uA3JBgV1QVoIrXHn43+sqWjiThJ27Srkx6SH8t1Sg9
k/nI11pAXMTQ97p1YP1OkMNoaIByRsqlyZ4I8Q6TB7CW+xFUzFb1GmTVQe5isYAz/DoUofmYbfxQ
XdR+iw1XNR/MMY5OuWOEJyJtjlMPPRmCDNhp4W5q2+c6pIJoKK2998CnDol/cMOj4iXBdTPi6Isj
ohUCvb4Y81yb2xpyGsfy2zMOkYoBFA61WLDnfr3Lf77eGACjYEYywyJygxm7PSh+v+kiPTxWQbnU
yO+8fv2vAEVlbRHyWtEaXyZK769q9LirfqybrW3l2abLCDxycB8hmhx2r3VGVrgXaaYUe6Zl1Fzq
wC498fSNXjI3bKvWvxVEXgoELq0mM3pW7NgMqThEj9V0LoYUkJ3uxmv8jpos4XUXKub5QUdA0Crt
ulXQngcVRGXVKphRdpPxJPGj5N5Ps4PT+BFxvNUqEKjm8yDUbqMcyJPbx6gL4UZ7WFXvcREki0Jn
gpM49jFwGPC8dpR0x2Fm66E4QplFYaAhUvdcdTOwMvOJ8J/TFssnm0TlcqJAZ4F/k7biVrfG6iIN
kMTMEZMmw23ZevLg2cYBT4j6Kt1HhHRFKMwiEpV26pFcXDB6DS9qzaX9iUY8Z/K1pAioF36l2Ccv
rkmzcTokXpgqZ74NmGPQ6eA0mp/Oq8R07iqwRM2UjFhZ+a3p2GJvZJoG/TewrG0X9UcBt+uqhEpb
K8JD7+PDXJO0+RwH+HnJNJkOzfMQ9Fho4Eq89rhxRkH8S4kqGPQanFhHp8gPHGvvB1q+/6tssyy5
HSr7znE6774y8n5BNcmyWhHmOIwjlO26otTEUbVJeHlTTiAgLh3Gb0TThAXByEVxKSKxzzSV6EGJ
mZMwtotuhNtqkHAFZd4BTJ9AsJ2mCCHVVGTh5TIk/AILgByN/faGN6aCV1Y12p06xSYio6HD7gzB
wkH7zEPHzrL342ahJ3LY/Xz2XmVEF3XMRMBpcv8YtwgyU+rBOe35EWqBhiM3V9VTH7r+Nm3S+ygd
/Y1bhM+cjX9GSlTP2lDALjGt/M6i37zslR5de8teQG1qgpBliNXEHoyzWR3iaceXE/a1VWzyJbsy
ONnEBk1rjdGq+g6xQXW0/KRcKknw3caxemLlZzqoqfEaFijrapq5l3VgDgtAbcxpDPJJRJuMVA8V
aRFVMV4iLwQxNfoPfjgm33Qne/YCnUthTkruQW3JR6qS8rIpIn0X1uql6MgswdRXPtuMehM//qFF
hXWvozox0tB8sQb1bpo4EPJoR5skyI8x6H5vtkdr31JXcaFSlOYLUbIS4LQGLwlncS6mmSDWmoh0
vXHShrYlTdkaZaoaa86NW5DNpuVMLscqMi8RbhWbvozt+7aLECzrnv9VbZRk6who7m0jyNFom0mv
pAvQqkG2p48eLhKVAT7PQUh8b3ljT+TStkzEUu9lS7SB8FemTlJWCebereDUNRAQdsTvqG2AXsPv
aDP8vIlty4KBLRK8QV57qzE9v9RyfBCkKOMBrot90LrtdVwF0OpSZfxr61EqSERfR3b4nuiSEvi4
xs8KU41OE0lpQXbRSPSgjSqDB9nZtKLiJNo7bTDegyymzcnOmfJ80U7uj85rdmadG4zNsYZEEdMy
RDtn1cIekiEkvbEdNd2WOv2uuvV0BCyZBZoTR8r0pzZJ0l0a4UagNDXuMlSkC1NnyjhkXQAoBk2Q
i7Fcty3lr9/e9PVdNpXqMkDMqQm+mIiCJQ3OatDYZ53c1sCnJkrL6EExon7vEw0cSDwdms+k2dPo
82sNtK3EJ4uvTF0FdCsPxGv5FJI5jgkmAzSTBN51r8p+3zL5Ios9KXc/mxBu/BS9yglrw8rIzosv
9SbRLrKwbC41e60OTbespu4j72eNWXHzs70N7xMMBYyaqmd7C+gq0Br12tCdu5ER6p1v2d2lwHuA
h7m/LpWmuYlQG4HgKsZ7L3JAMPB3gcpSO/aeguKzQnzjeCmSzUpbMc0Xj1FAO7ZJ1N3g1Y/jpEPs
NIEMEKrotreq9gYHy1ONPHNpxRVmfKNR7voOcj0D91NLaAkye+xVZS2PrPREHWQx0/WkCo4KhFIX
Fxb3eVOCJ8zk0uVDW7PpUe0km+h16yGcABJ2CWFDWk547SQlnpcwfqi+02/r9zGCjJ99GG2MsbUk
mbGnOUCYSp0pG8FAbhF1eBB99MYrZ3L/+ZaRQVVpWZGiUoIX9bwTC8Mz2zGM/FXRH0x8X3EUExXH
5TOmLlwoox9qhLMjCzqx6OPh9DqoHOvAuYrj7JHRS7dTOothOXniiQFBtR30ueu25iZGrLvBh06K
4nhBk4Cef870vGyTdv3aQh6JY2kblUlgHAGRqvt2bcVWP8+yCPpqn2bfOkgsbuknd25TPRC7Mc6M
VkaH0FaCPeY3cw5S29CfPXA6KcsbwRbk5diFVuwJh6nuwrI6+GqFLnf6U6wSQKv18VYfZLHkpRiz
SANOVDL17PaZuEUOVK9r5nmxI5JVEoCv90njGxg/E+Hc3xKi9uTIiQ6FUqVqbzEJMUZP5pnT8XBi
10flE/drBXKK5rrQjb7HmKSMcJUDBG4ch+nfvggvjOIha9xT1t+Nowbkq4XNdgVRvHWZvpPb1gNt
1S/UYiDrkHwPKqlF6d/R3DSlR1gedCUs8J0PoGeBxYO17BB66xxiVgFliv/bIuWgRb3va2UxiH3k
Quqo2oWCANF1ljbRynT3JkrDEltJ9pyQHVk+GQVt3VDAimkKUqTz1jjpNJaWdG5ocLQAIkpwh3Vi
1+Qx4p5REkiMc5N5mESGloPoTl8CY2UBDdZSZ5XioC1ZfKvkoZYPgAiPDAdL/CVNi5IqM6/GRLYb
UTdnEdLN6HQbfUZp3RcODIMyJUNupAWA25iV1ko1sgU6EMDkB33547/++T//9a3/b+8lO2Qx8Je0
+uf/8OdvWT6UQHDqd3/85z74Rj2Y/ahf/9m//tqv/+ifN1nCf377V/6vHzT9Ov/6XA7/16+3eKqf
fvnDMq2Dejg2L+VweqmauH79HTiR6W/+v/7wj5fXT7kZ8pc/v3wD2F5Pn+YFWfrlrx9tvv/5RQr1
9Ur9vFDT5//1w6unhH93fklfANf/7V+8IPf784sixD80HeOYKqRp6ox8nC9/dC8/f2T9w9B1TdLB
dwzLEI7x5Y+Ul5z/5xdh/sN0hMMPhGXrCD2+/FFloGT4ifwHol5dOtLmf6XqfPk/Z/7LV/jvr/SP
tEkOGQ7c6s8vlsUH5T+/6unUbNWxTBXJOftbELsmeAh+/u3pFKQef138L4Drhpo0wc4IA/r7saFY
3IS21nFrSwMEMG4dVTg8w72uVOPMleCxs0SKrY6N/8aURs42UbO8YaErfcO0rdAEKEVVLX6ETqVu
uTO1Mz2BCIBd0W6qwlB462KLquzvSonDqWL2sjBklhByUCFlq8OCPHPN2GpdFRySsMII6eX0b1tk
fsvUA/plFygyyWVJIwhsheN9a8jIqWdw7uGY59p4ZZRK8KI3IZnyBfQOdmuuctMWSnAfBQm9ekiv
C9drzV09KeXaQSJziadhjgRaJYZevzVcGwa8UjmEntTWpWmGvNaFMVCwudF1wy+5AltignkJnb1q
BsoGdI2xMpy03bsMb1Z534Hw9d3inloy/65RutOiMVqiDSDtajabe/YwODfo4q1gePXHPKxohxYy
EndaMZJ9mGvqVyeyQYShXF/zQvO3ShtVey1Owh2zC6DwiW0uNad3Tr4/KNcKm3uYtrFIWViDiuwm
xJ+9wOGdZ7JHV2OXct6z5oxz35EhAa+Dc+lqOi/R3LMv0mJ6Q3ZFs/broN8lfVCd2CvqZ6QHBtRI
xsokdtfykWXdPikilw8xTrqLgBnVJm1jLmfdD5skwSwzkMXwNMRg0j0kyd/oU5NAVeI9VDLJKM8u
VQilVZ6dcvRuu8yoywkqlBNZ3YNbwDii8p5XSVVhtpkSB42pHt0PUPtrsomKq1Z3ip3TVC5ZdW72
jf7pcDPUUn7lnaneFqqWHfIUd6FbujZlWA3Es+vbkAumCry7duVdAnDNkg1GE/qRrI7DZVLI4kUv
SpdlzQXhpkg/nhcuQ1acc0jScFJZZbXKhtokuKxKUAza14rdWIfS7oGbAdpxq2VbebXOFiVNd7kS
IUIJGuDBoeF949ttl1FDYkQryIpqbUJZ8PjFmGwaFwl3F76E3cCEFxaFPEV1lB1Enejq1jUrchTS
CIml6chqh/TD3TW66c5rk4WvjzOiv1FV7JUR/xkLEUS5Gq9uZlWA53UR7A2bLN1gqoIGy673pvDc
Y9mPgJYV6a29EYxAbrZi37tp9tWsRHcIzUK9DyxfrqvQbfaeaLIdwv963cZYWunKZuQMjp6xCX0r
29ZoCq9inxFc7Upg6n7UV99RYKDptDF939ptkp18Hs27yKFJiFk5wXTN88zAqi1GScwYams59+zW
vAw6qjrqyzR4sqJCfw7gW/crp8s7a6FWSQOwzhysveD3/8pWB2toE5eUZIPeaRsyEOC1e6mRvigN
yzespFGlZdXlz0nlgmvssjq9NKwuWhqy95ZxG4FbcWitfPN0Sy4j1kSm0mRPS0D+TBdnaTWGKCPT
wbzNBmlfxlK1oJapZXo3mlV98MKEOJJEx8I5o1djXJmov858LGAKqGGQmOqETUYSe+He08tqKSKN
bFYTL1RIcBU5CZrptIdhtLp13tcEvoiuUjEnERbt08c64FXJHnCrm+r1oFnjNXaa9oq2r3tZ6ZMh
UkQKsZ1drMNJKUQGPy9T/Nic4cWddL9V1l7Wo9MeE68jaRG4miZXuVGwBdG9cmumZv8jrdL2ZKJW
X/NgIaXyGQ+hekvZvgU+437LiWhRqrxKu2UukvHMUGG4reiSV4uq8HRcu3BDCAAnuUNHcs6JIA+n
/dkG5IyO3oj0gKpmZiPuTWbFSB7RAuqAD4xdj/qtlsnwOsYddBkYZvHIUC1eCLzxa8cVBCp4xHge
q7rofqSxVJ6RLdi3fsS7ns2jtnNJFbodKbyROPa6dsSUIG9pLSI0oBU5ztmAQUgRneXSClXLB8OL
qwPkuWDX2LXxUDLf6maKGMJt52fpo4tg8shd1n8lJyDSEM0U7AXzXmwxw4PfTwLomp4bPydSmks+
uzgplBuw1ZmiWdRYHbAToZQ+u22nO+dQfB65UIK3xTCW3wWZVyyogfbiQzNZ5wFQ2pw2y3VmpuTJ
mYO9RTsDbMnyyJG3bTLVRy/AXyTJ1A1zpVqMcUyIilVQ4YQp3YhI57UclL2Bk1H16UfqY/dk0+77
1nSoITQ/Tr6B03KWYFRytCc2frbQDOqnIpLhMa7I4iJjBddJpFq49coq8PCL+YOEQqb2sHTimt6i
gPDAPUtSyCxq2u62KmIigvyW/QCA0dHeBn6tAjmIutLj43qCLeKoxuIQhJW+kyQbV3RQTcQzpsks
NC1sgiOF5V2neRLSABsz4gBjenx0l9OtyBPrB0G7lr50nDxbVuE4HtnVVs3KMOgAzmRbGZLaugKi
HIIwQDwVCeeMIEic4gofNbGOEgellzJ65J6vPCiHiTIi5c5jdVUrkX8TSRGS6OUqsESq3lx0QxgH
i7ovkx88YVRJAmrk41BkuTfPy6C/dqSPmqEjZ8ufpK6o9/0e3IY0aPPDS4jUp1jo5E81VjkcEGK0
V01YYLmzXb0/s6MxDwpm4DU6M4iBJircQ2sR2qYiuIZVy6s4XCWp6+3yqrAWLOB5cAqkX2vbIdI1
buyShfCbPUSmfpFknsBhnA/VZEmAk04hVmr08S48xWNWXRDxR90CISSbRnmiP5dp1mAPI5ea7S8x
Fx4kBh9V2LnnvUfspefcOYFSEy1uxLQWNO+itQOgWUxXgCUVgzwUlUtWa8QmjI2kNsMd7hEv0qJU
LSJSexqgxbUOVKm1TYP4EArQeh5740iSdjK28gIAU9ev48ENX8A66OB2tZj+RpPqpJuHYWuZc/qD
NL0sz+olcdC26TAVaBRYF4NL+5xW2aPaq90qrzWHnhW6yXkeEI6EmZNsSNkE1GiN7QU9wPDYuzKC
Vr1UrAC2mcECtgm0NL1N0dkswIe7j3kEUScyRfNYUKNi2ouCfUxeaLEQows8tsQ2e117ro5sXOMe
4GU+/OgMOZCTZ6fOD7pyChFjunvNc+Le1KNMnxGHkugGxmYdRoN5JkxNhVKAuv0ldFL5TLLNyHxW
DGd/DHw69J4r5vRDMxD7gYazULV5HBZaTVWPwLkmwVYkRm/DA9RZieyoDXd2qAmr31dFBnY6wxN6
F+LrAswH5KpH7sF8ZBX3YXNmrpNT/zaacq/45dCz6SrdlBagbSerom2GTRbFsb0Uqg0MIxNedDtk
ciKG2v5La8WILXJIkN6q0tjVzpxB6415XPUeNgjKB9BeVS3B96mCSEWZj36BotPHpGtGLqI6aEby
3lXxCSDmzNOE3NehJzAX/Z2xCcw+TJcaXFJ7iXCCwWxKi+x7GCpWjkwXK2+Hzk1d4a9V7h2vawBA
JdOarNqhLecBXXdsNPQuaqbAOkHIUFPyc6yzSM71poGnzu4Nm3AIuPJuEC0ROb5bgmIWjOyIVMlC
YS1tLTKQCQQYz2caZBdSUJ0yxu81dipaW5QIPO2KFt6kFq/AZaBJ/Btd4OFksaHmkb44YCQFGTW2
1yo4JjSiCGKnJFHqdyCaQ9NvUSsgM7GTkMwN6DovLsuxOXdayyeVO7eI+WwsW2xUlMnAzbmtOsZH
LsDYiKFVvik6z320LNPeBLal94vYlMl9MQKrGhp0TNhO2SwurBQX9yJV3NK5iVSXxeuacCj7xZdW
fswVfrFOA9dLpcXDpSXDBa93+pwoz2fMOuSqZ061wKoLsHMEYDbWjg/lGuPBfsCxh5S+qqZMWrjC
qCvzOHXo0EQMZH38grteQ+JCH0MlLBDj+87z5LgbYUwGM+YWTjSvg4a/INBZcDcPFjIMHuc6ZKPP
fTsrLVSZM6XSobPhn7EgeKBUA30dsolf5PE08e6FhE6PHc0iPSCo0zuvNUAUNDSMMUSJMDmbitbY
FyFGGZuCknxDCIIJ4ERjhjEbJGQrOja6ZaMV127X+fYlepO6mGJXi7CbRRgVzehKR6hn5QSKw8y9
9kaN5APWXgSX2jMajGHB3rBdVrFePlY1kORGLQRQ1KfWL9nfhRleBNVDmzDETfUVfSYGCMOeplz0
ANbWmNWLZCQ9C7JERt5Um54QGhZYl1KVBDUUpy/0CasFcqsJtWy2Vxpq/inhzyG9SsVngeg/3Jue
El5FrWsf2kzxyKnogM6moa4/EwtCqqtmMfhmYPqU+qN30hNTXIa9gMdSBOyn4DAGS3Se+pqsSpL0
cFWb9zERkKuafRhCJk/eJp1HdiyFyC1YYqWaUaASFUSZRhAp2GUQ/tjYN0bp5LOWkQXY7QK4RTLw
fc2A8FSP0k7TF6nrQNvGyLNu9cYImiW83/jyTZvlr2bG2+aFoD3ya+/CEUh0TMM06a0IW04/f9O7
qO2yKzWLZX+Rb4xrc9ueiz1KrPmwipH5zKJFN3Pnvz+m/vdD6tKkYYPli5aO/u6QXW81zFvNI2qO
W0TXz21GbtDvDyHMD45h2hY6M03VhKqLX09LOqhnjVwc9bXxQHui24+Xwd7bEc2wGXaYW7Yhk4WZ
v//ksNoHh7UkF9NWhaGpNn2qt1fTjAY6bqU4VsuxXMh5vPCv00tAz+o1ORCLaIXP7PdHnFpLv7Se
HEFJ5QhVc2hz6ca71lMzROy6E/MoS1e9p7ZHBS7zYWXRkKDC1AfGdV2eLn5/0I8u7tuDTv2wN/eM
yo1bZ7p5NDG71/ZA2Bd0UR+5XDNUzuz3x/rwBDUE445jSudv9ye+yYwa1zqGErtBaYpNpLWH1kfc
nRYPraN8/f3hpPzogmLusAxHM23hTN/wm3Pza4IFY9U+dnN65RUJnpt0lazBz9+kzzBh1EN8me2I
F5yVcwK1wqVy8I/h+ve/xEcPiPXmd5h+/uZ3qMXodOSbHpP2OTGfHe/l9x//t3bldM+8+fh3z5+a
mjiMLJPuhRI/S3/C2HuRbiHqAzmnBy5R5z6hmwlTpE++zA9PTIf0o9mGrUnn3d06RGqO7VU9qmU/
lUYxyhLmW36z+/0Jig8fwzfHeXeDujCCaIAIvkTCeebpoidVjzp5g6pjEa+t/+RxMEyDNrPl0HR8
967pAcWAn5DHwdIIavjhoG/E0NGFxifH+fi03hxounff3BcI5q1Ec7RjvaB1a6yqdTKXm/iyXhKi
fQxWn53Xh9/Wm8O9exRsvXaQhtrHWETqY4k4l6BIDwjx77+sz44y/fzNSZUS4hOEjmMPcn3srigm
PnlFTrfz316Rb07j3e1uVJ2bOZqOFIXxLGNVewa/dYkH8JOn9sPj8OZ3sLAIzVDfHQfmdBfZnX5s
9HxHY3SNGvOSUefPCdIvA6S3C/aH7943R5l+/uZytYHm6YPhHCN4FqH1zTduC3Y3hnn1+2/ls8O8
e1KLUIqoVuRRDIeqQB1cvSgqgeSO9cn+Y/qcv305b07n3ZMa9i5+Rm5ppdnWjEbTooByAzJ1CE95
pC1/f1LSmh7Fvx3OUuFZmMyKbOvdLU3hWfV9bB/9FEikAy+WNC+1FUtqmVU6juvcletc0pssalo1
usA44Fy2vX2jxMPRtat15HrXQ0uWhqF5O2e4K7Fsd8SoVMBoneF7KbRLFVsROmAIpGAispecYa3u
BNsuNZZVg09mSgACBB8/Zso3cIR5giE4G7YWYDJbBOQdk/qDZ9wnNqYlKTDKCRsD79D1pJnj8E5y
/casgwefjFNsTJukf3LJbhpBzMGGm5uYPJw+vy58/3YoFXxDYlX3vI9Mg/Qcfss8NGf4bGZGr839
WCUnD7ep/13Nrwp5JRCtFI6YRym5WKMAN+IR9JX0hEtGEMSsMr2nbJsCz++xWm0goeveg2uET5UM
lv2U6+1O6fG0wwySRxmceVjHmOOjaumoBYzyTlDLBlG7Y0LOsMJ+zpweKkPtpjCsiwtf6vMqRgPa
iLMe3jLbv7DS7iCYz9vCXKn0uuG1X5hmvUk86xqYIpYCSsnUwiRlHTwV6rPL15ck4gBF36WXmvrt
2iBOMe1CItEJGCZTNiq/WwNu0k5GJzfKqCwg5erjUm0tKGjFvulIpGXv7fU3hfxhGclsSDiy4Dc1
DAS7Fz3oW+sxQ4tKh7rMHk0XSs2IYkxNZ2W5s9onzf/hiLMChbtiKpJfVCSI+rhqbf/Rzr+JCrQ3
qkpbzQ+FBqIh1VDDKRCb6ciizyE9rErtY5IOC5B7J4YGszYzrkOQ+HnQzY26W1FqerNWAxKiuPVd
WFgXeZTsUjPYuOFFaJJ+mF3BzEOCDVP1MYtw4KYXLL9z11KzLbmE2F2M6s7KxqvAc9eeOCPWX/td
s6ljlytMsCHi1TQhHKFWCASoy00ZEixULu2A/Deo1aOCqsf5QSF3k4hnXdOXXv9SELnKlI0mgdzq
3qmasrmreKXSue6tgt2bTTEVLtoo34wSQkWcjltIC7BzX4zYW+hFchXZ9q3iQgEjMCvIjrS950wl
L81IPeYabPyUJ4EGyIUvwKiSKogJ+YINz6VSVjMnO1Xm5Sj9la59ZTj8EHmVPsOfo6FBKfSL0McX
N2g2YhUNJ37ejsRvuySnqH5zDHDEBDqpx79/7Xywwhn4vXRDSAlWS3v30vEoPcu4k0erhRXYYPVa
psIIPys9PjvKu3WUOyqKVUM9xnDaOI0Tw925vyIZrVzgZ6p26gK4xidL3jTEf/8+NTTLUJm0WKrO
C/HX1ahiJZJ56hxdeB68xYrg2Ko+SNpaTdyb2CzVlTIE5ZRPEWPRcLzIYLqFVumTK/zR74HX6t/v
9Xcnr3gmxbaoT/F4UAXzCDiLAqTrOcqVO7W01qpMVw1RPf/fX+wvR3234rvW1ORxnWMWebe6rxH3
xZTr94cQ8oMrLCntTJpIOjfRuyusydQkqiS68Tflhvyve5KnmcXPCBRcwWQKP9krfdQOMLSp7HFU
YQvNerfu11VWx0AYT8asXUAcIuDMWvUXQJt5oGfdIj+Zl9HK/mRdnq7Tu1WZ+k5KfSIymrr97hwj
02h0EWrH3NK2SNuoeOw7u7c2v7+UHx/FMG3KZU23Jw3J251TYGQq0zJ59AUuVzVMnpU+uKFL/eP3
h/lg52ToNNNMadmoVd63AFTPzFuttI9OPmJYSTzsUFjDEHkv7a6NPrs9pnfH+0v35mjO9IC+2Q6G
nV9U5NafyGxe6XPtkjnlhTUn6nVdrwt19tn98dFLRhdTIW6xo1bftxsMbOF2ZthHFKZ1Pk8qUByM
TN1PivCPvik6RKZq4pBWMTr+elKmWYSu3lhHDcX8vBmCfDkqMcMUKfpPrt9HX5ZpTb0FREWSLdCv
R0oGZxAA6c5+LfZpH5yIb1pIuIGG0aSfHOqj6s3gJQmtxMD/6Jjv7j8eO9Q90jmzlxlXyUneEl1k
3UfrcjksTJ/v67O3s/yg0H97ROvdzaGNel1ZqnN2zuXGua/2xG+qpNbMzBv0J0tlLs/WeqxmuBT3
tMjm6lxd+jeARqt7dY0B8vk/KCgNumOGZlIk21TLv17tlhAIqar6WcTpsfHFrTkW/n90ld8c411B
YcAay3VTOxNpt7IpxtbJ2rrF94dL/pBQ/hPk9Pvnffra3j+Bb0/q3dfaj8DWeLWdkWld4JW6SDYU
Ztvq4vdH+eiReHMU+91XKYM6zEuhn6cddZTuavAunf3JmXx8h/772r1/DyN7SH2PEGp9jceh2k/X
rjukMzG3uXe4dtH9709KTA/y366dZtiTgE9Dw/fuQVc93R1CTzvjCHttszEaWilrpkfL4pPrJz56
c9H0+teh5K/3nu+N8EdbnXMLD/+bufNajltL1vQToQPe3AIoR0+RFCndICgH7z2efj6wzzmbhaop
jHpiIqYvOjq2eitrLSyTK/M34qZ0Ild9uNkBcn9IHjlkVqZyLdoi5TOQW6zjdv5cP3zxTbDeLk/c
uWPr82Dm8J9OfSuSpxKRuSfgB7RBAp4cP0KY6N7a8fhR/T/9QJZsihTrJH15Z7aBKQEpVp+at+Iw
bP191e5kR3LjzfQaIz7jFnv1fuST4aig7rsvMZVRzErueWSsJSanM8qxIRnqfHaq6AMulsoQlCaC
tyhcu/IVKmvVQ+ngvLj17nt3fE428X9Q/ToOuFgwVmsiv58idoOWpK1UqGJp1o/Ln/FMtkWCYNKg
QNpZFa3lRRdAhRvVUn/EL7o4oDNrRy4eEdU9mrp26cpbtXbl/dq1sNzmkihrBj0sQyYR0hVNXizO
EAO12GQqJTBXZfOVp2Kl0WGv9R2ExF0SYB2g/4wxKgtgSfIEtxEg/vf++H+Ag74vfmdPTfX7d3P7
Xizh0P8/Ap0VLgAg4f8boPPzeza9g7o7QjrP/8q/kc6q+C/eiYpJfqBY/I/5OfBvoLNs/YsDEnyz
KUsSUGOLP/kvnLMg/suyLI1/RseWf5M9woHxX1DnGTtt0Nuj1abKsqLzl/wN2Jn3zdGZTWtLk1Sa
ByD0JCrspNLHZ0826L4GvxeR77yaIjCXiZ5sC8Bw9b5L+0p91Y0QUfApLVrMnRrdolrd5cZXARwE
5NQamPPGSjR1+DX5QzLTUQYciPAcbIVXNRUtYRNYZYjF7Ajp44kuf1p890rgy5S1ILk/jFU3oTDW
QZ30ttCsPe0P4IGmgxAjpqjy6THt8GuLRvcPqDlCjtmfAbI/QJq7xHvWmprxLh+HCnoaDaBM3gDp
TweUcyvojWmAZqNdKamnvqJVJY8YMpLp7tqqal7JiItnmueBfhXHmZxvs0AN72AnxDivZ40Iv1FS
ohdBm0At92OeuAKqrelOresAO1Gp6sRZD8N7KhUvr6AA+vWrJjUetIbOU1zM7KFOA5PD11vCb4ky
YDhIB6PUIGaMQb9LsTv4GqWp8sXUxv4pylPv2wD4NdlVUhg5aB5qFDYrnM/wK0hxUfHLfEZG+gNy
U0IPE6IZkuIKw9DsvQX+jVOtLjyAWAOpEHVoSNsN3grbRA/GwJZbZHVTTQG+BIAEwlKDGZ6k49wY
Y1bnKn5mXiNhVc+VkzI55D3+bnVWI3PuqdUz8gzSFoy0NVDJs8J3MUENEFXBqHzC1LT5geg+NJNJ
N0EpDHkmu3o+DF/7IAruwlKYfqaa0d6EMK724tij7N9XFqL5Jq2575qlCyCcM0+UtobfIpvUVphm
GLGAZn9SVR0S1DJpAP6YuvojoTJxh28aLtbDmGEZHlZeiDNeWPzpDQuVdSuQcVFW+wHI62j0dPwo
EFJ2pVYxooA7qlfA02MqufpggCDVo/extIR7fF6CNwXnF8jzJXiQTQFY/UpimA8G1KMWGWyxu1J7
tgiysWF2yGDZwX/syf6TBMFpt0RI5MHroMFSNsB8obUoQYNz3xcdZCo70EGkl8EYHbK0GA9GLomo
9ov4ZUstpqZi73/TJnolFKWVrdAX5q7tpuBOx8LiqgCCspvoccI1EiB+SmOPFViIKvFPXMj6DnMR
PXtT5BYjTQGIGGJQ0KRHl+8s9E7gTZioFWaLPA4SAdVNWg7hC/ofykYGbrFVkqH7bkpCJzhVDLgO
R1nf/4GoU0GBug0R4ZsR9nsVuukVRk7gskxVokLeDX54K6dKD+JDaBXNbXtPCQ7oN5evsjGp6CZP
UYsFMxjSX6KESiRUwHQwt6h3+E+IsAqSrU0gjQBYDg2gzkr0hfrKMAMYX1ITI70ClA8bLKXPeeQM
aZxYX0e1bv1nFL2ycSsjk11eGV7qT/fRUA89Ir0hOdNUJrGF50DgfVFzYLU3k0L14RuESVncj11Y
GluyVDHchDKQK8ROMqsFDGthVxmUUVzvkgwG3YYPKg4S2rMZMFPFS+D7VSMKygJElMkBHa3Vz6E8
BvoOwGhc3JkY5FS25aWy+RCMECtQCDXbeUEleHYgfCD5+i+zR2r03cgmC7GSdJo6dHTSQeH/FCal
bje9NCJCm4XAgDtFljSk80TfR4M1Ef2DVacgk8a21MDw1E0DrqOMQcVpIfpiG9RjLfO5lysUdkMR
Q/KyQSUGyZugMZo9hE6lke8azygqPDzHzqfCJwCER1Aa4KHPCTAm4badwqzdhmLb01szhwAz3yJB
J5p6nzF9pV8h0TDkbAUuJ4QDpNmd2eYafiOc0xnQze9eNqOXNsgyxCBbcfTqpvgrNNsK64WCYwPQ
d9PJGN/olcKP35pZ1JkPUCPgz8lSneEKVzTRD/r2igGcTtP7ENqZhOJvF6qhhb9Gore/yg6kyMGP
u7z9lgXAm9/FMRfMJ8OYUu1g0IbKXK+HU7DthGGCJg18anSboqeAjjKMuqe2a+GViSQ5Ykf4o1Yk
StAphj2Jlpp9kYIYu2MjtegjiGZpbFBBa+MvbV9KxW3V4KJJ4wMBa9DbqP47BZQI8aAh/VoCTApD
8H5TqSJ8CvUVmW+8oP6YYIrBdPnNGDphzauMc8A3YAJzXqcvYx+WNcYketFeIW8sl886mkU5JfmI
EqQqdsL40o0F/t5w7NET6qwKaH00KXF4b0WVb3EmRrpoSzR4wfXhRYUQk485N/5sGmr/aA1O1mjZ
NKCUeo/LyhDHjqUok/iCDJHPew23t+QalF1n5Lak4k0wzg2cysdbu9ZStkYjV+a3GgS/dC02YuBv
zMpvk5e8awbpWi79EUtZ1PP1dN/gli49ortjNDu9t6LpdahaZMPssFPM5MHUQ1kuXBB7PQYIQxJm
7JE2SHKQbyDmA1aeOQwh8ndpHZvIKlscNd3bwAEcCG7RqLiPZX6KBnuMY4bpiLgfTQB+vVw8yL3U
bcJei1QnN2tLBaoLxtfVyxL9ny4qpOZKFFtY6ZxYovKYdfGEXqweTcUhlVU/e26jDPePxEo/KJUN
HcJwQqVvO09f+oKtXJo/tyU2TluYOf5dKopedDN20/wp4aVyM0eFPsDwrkdvFt2urNBVjbpFQgEe
Wg2bBT9prB/yBOdKE2D3T9KEHBFduA2t40UiWgqKGqkh2gOBNG5MUNlwsKacll0QaxUgTLMLDfMq
SwKwgK3SIWPP+dE3vwUjV3rZKav+PW3BCnOJzLrqGXZpO+jBWeLOKNnxSgfZ7V2NILpwukkCUdur
ZVZZW7lL1WajIIysAdWTyfYQFMoEVHYGUM0WS5nJo3+o3GVhmelO15aYg2KSOnJUWD3QOcEH/PFe
sFPE7yEGxvLgVmk6X8GKhXKNBghTf4zRrUlYPIh8XIVoUT7iGBslri5BEdvnAbQANmdCMxSjAgy8
kZw2lH2YxRaiV2gZYurVIO+6Ka2G/C7uwgTgZVtDDJAiVo2botGCxHDEue8oiY/vR92MFjZLZe79
xnIdXdZP+f7Dvx/Pnxv4i+cXCTRaE1SfwZ+JKmIe8uIl21Jir4MW4mtyKA4YTG67vXHbu7RvbXkv
uGsl20UH4TQeD4fPxQKERbEcLijrRTGYeKsFKasXX7w23jZ4RxQ6pLzMehuF9LkvdRyQIuj8YZZu
V4Z98m4wJE025v8A5pKM5buhEr0BLck4sau34AGF2KfpmvZU5Eq7bjNtcMy+hRIw/rAO+uZy5OPS
2Tx+oHh47oHGo8nAOX08fvQ2fDMsuCbTQVAAXILabu22SFCxyE0jXKvzHtdm/h2OV5hCuYRi50nx
OkHsDkEayqqZBPPC0PYtwteG9GaO8uHywOZS5j/FmdNIiw9bkAfrvc+HnWIFLgHXMh31WLe90toW
cYP6bjsVdqlbu8txT74kL02d9yavQJHn5LKf2QiFiGwMd7KKBDB4VfryJSS11nMhl/zu2v7xcrzj
0g/j/Ihn8eBEEUOSxcWLsyvoI1qCBFUjVMKNp4Volcd+vrJMTmdT5BIHSGkC5GJk8zL6VFMDu28U
hsDSUIveuO6hOX94WeLqAbfDQO3ajsUUGIMoGivzuahNnn7IxQDriIHXAiLpzXbayptyF/5GYtWd
Ns3Od00Hwyb7L2eULfF5jS7qh0rlwUkDJYIG1nBX68ZVoEU/Loc4WSSLEIvpROMgGoUaak8tK1ts
RtzJirctdu+zm8AEK/RyuNOvdzyieVd++nrFUAQB/I4C17b6XeonN4uycs92ePN6/1B26teiqH9e
jimdCwqAWZI0TQP0u9wIWZMWEZ7Ctd1e6bviEF6jPrn1X8SD8N2/6TaVLdvZbfSCY+TD5cgnO4LJ
/Rx48f00UzYbhdcnniwqOrc8nFcQlOcDUEjizKZZs4Q0erB/lcEDTzH7TdChs2HRrazBM/fSPIh/
YiyOrwbdlhZv6xosySa9w0vKHUFK2YOT3Unv6bbdX56zBST8Y5dxFwB1ByUN/HTZ66vCWAlQI45t
9Xsk294u3cBmbFzpDl4KcheHBkCvljlgdGJjZaxnFspR6PnPP63O0QpH6KEUp3zUwyev2ptGRJmp
gFEHpvser9GtHNQrN+6Ze4+rj4o5tXsREZrFDiwCLIoV+Hh2OH4zxHcPdXRYmpcn9cw6oX1q0qiV
FGADy0vdjxuMT0Xa2jKVvAod6VwL3cshztynhiqzDEUgCad5Qwq5nNOeV4YwIRVAYZBH+H6q+x2E
yJXRnJmxo1CLbTWEUhy1MZkzEd8RDUHAW+YVkvFcuDym84Hg3kFR0EhMFimgRfFR0Q3e7BBK0JT3
EWGbmv4RnzNhJUf4yCYXSQJj+ieUfLz0vD7vMFVPEIt+AsyB9OA4uHF1N6Lilm+s1/QWs4D79NmH
LZ49yajQcITiCPkSPq2hPM5tQEPlgTsDWXSAHotEbJqno2xb4I+pK/7BYnpw9a8Yazs/k97F5D5h
fzjd7Trh5MxdZGgy5WowgqYuLvU5ekHIGkzLcdw0aqpTEx4qlCbfhTz5IjUoMkn1eH/5A5/Z8EcR
lxte6QC0aXpht2FHWYeJDRyeV3s9wzOjG13LTPeXI57ZiUcRF5Nr+VVZTxWTG2gCOE8D66Vaz1f2
4koQedGFFkIo+xZ0c1vqugd0e3fUAlZunnNbQ0NERaVwQldjeWq1YT5QTJndUad9F0yz8rvTo6T1
H8zWDHEikgaha14xnw5kzB5h42LrZxfxl9B4SaHV/ScBFJ2OiwQvYMlxwtWrE3RrqmxKunaq/NTV
tYznXNb4QVL57xCLlKeJPF+wsJaxoaxtTQiZL+FLY0tX+la9ln/4vhts/g7A8XGFHoVcTFuutrml
VSDBhPFPOysYrGwb+ewCg3jz32Na7JumRhJN6GQK8juUwF9T6Gjhxtr0P73DtMe3cJ9/T3foV+V2
/OA72RW1PnWneg645svfb4Eo/PdQOS7oyVoS/nz68vakIqB7I7NbtPI2VaWHrjVucy9CkTF/kvz0
1TSQHtDD6yTMpZVtdm4PfI69+LLTICET4pMrawDC0eswftVN8lT2+l9nCMBtkCwCuamJyFouxliC
XtSUZPbDoCsBhfQmsjj6827laDpT8TiOsxgPykcNjMgOlfjOHe/oFd4oIYrioDSV0aAAZoGDvh7a
bT/CZVV8Z4VjMP/1x1fgHN7ExVWfIYbLJEWuaQGMOklKWNe3k4YUs+XlpVslIqIJWhH/R7P6T7h5
jX8+WwpL9wvUAlEZ3qfNfem/NyRhl5fn2pAWX45i5GgKfU1uPsb4S0kpLcI6j/WtNOUmAiV+0awh
ME635tzyRRxH4QqHh7fY+3EV4PWO5yntie7RS8udR4J0eVTz7l5+KFTLqSuYEinlkouqIFA/aYWP
cT2K5khVUdMTs+EwNJgJVtOWO1y5A6+3kiKd7jaKQiJYTYS8eBUvkzFRnHRsNrg5DY82ld+YoNPN
8D6Qg5V9cJqG0IBBbAyNI3IRFGmOF4avlaFBhZ9tkP3JEVhXhPukRxkyfm3Et8szeWZ9EIo7FFo7
G3wGGHxegxK0+SaZQ4V9iqDnV5PM35qwebFWruszr7h5UP8TSV2kBGE/qHGhE6nyWpyt9fYWlON+
QpLFxBI11kCE59BCDMWDjm5c+7H/VDUT+Ij/wVCcq6meLs6ZTwiWUZkx0pRwjscbq/0kwp6O7fEK
JJkbfx/23k30dUZJ06myvdReuwpPVw0ROTLxwQXYD5fxOGJTJ6XqCezA1gIzinXvo26OSKcH0A1W
BrcSSllMsdWi9MnrrbA123zEhhH9ie/dtbVBAHITR/b0ru59d61EdLqCjsanLJ4oSuMpMjRfiD+W
5lS86pT+u69vAkVc2RVnAxkAW4z5jAYHfjyRMY0kwHnUMqQI76mmua165rPGLEFID5dnckHunS91
BvVPrOVizQcd7RG0fm31Uf9gUN6Kt+VveUAP0hYcbOverF20V/fjNW17uESAHjG1XCWMnrkQ6QCI
nDgU4dif1nwQfroi1MjHHsCE71ZvvMCRN9Ke7to7InhbZVPcwoL5cnng8993fLAex1vMcYoAKZT7
uRQg7oYCs3PltiTmXECa3yd5ubJkz63Yf8bHC/d4fHSZrQ7tYh4jI5Kc7W2ivHnB8+UxncnQGBSY
RJmqsIru4+KeFTw1xEqNHSjv/L22j3fD1YwdDV1tZdmcW6GfAy0Ol1AofUNuCaTEX5Ae2YvNs979
MhJ5Jec8N2tzRYzuCBAwRZx/x6dV0ZBcJ5IUFdS5e5Sm7mop25TDn8vTdi4I24ySHrcCtb3FrElW
EI0UwbgZrNRpyxuMJh25jFeGopyZMwgdNLjInMm+9EW24HVGM5Zmi5nDDGa4zcdCIi8Zrc7LD0xo
47moLnvIT2UdIBzQAz0aznGOw7yUVwWwC6UYh30Qh93XusXT7qvYjBqGWFWPQTE5ooFc+QApCYMf
Q5BxT8Lj0obUPg7bUQwbxGTwPcR0U1ZGH5UUSYgdQ4xK6a7rkoomWyWkCNnIbft7yCzBv4vGCSPh
Ukj0bdA2Q7kHrWlOjpbTqLaRYQ7FvUdztlhhbZ2mBCDpZnYPCD1wrfJimoYB1SQQCJmNlb20b+Na
dmtdBD5m+RbaL0KqvReeUj9dXgPnPo4GHw/ANUvghPXQNNhBDgG7X5gATg3m9WS1m1q0nCnWV073
MxczO/OfUIuTDs+FGjwE9ihFA2Kw/K4ML5fHcmY9W7pIZ3FutlGOW9xTwsTSQkO9to0xfa2rYBtN
yMaV8ePlMGdephq9WuyM+VAmu3T+HZ82JztKDtuGLLFy4ztzhB6F/bjt36H26VimnfxKXH+DDeKN
rzqquuld6R1ficBeZ0udTqmOTRIHnqxAJaFldfxLYtym6V4ioZ2l+JxNIRS7lcGeiwAsWWQDS7Ck
kcc9GisP4lwwpAHQTdVtK4270Vy7IT5AxsdXEgVddHlhgZD8nVTjx75oIy2k3YZ57l5xgSAm1S7W
HxptR9lMiZx0sL1vKO65xuN4k2wQQVUPSLgiHWEjuLV2xp8ZsiQyYh4eFq35JWurEBrDKvwZSzUW
rtW0jq+v1DbORJBlibPdMvW5x6gcTyqd4qgVBVJUo5VmuzS3jsyVU3f+Los5RTCR030mm7JWFyvD
86IErVnKqHrK7S6DSJLCsrgSEu1KE0AySXqZ7OBfXmf4Yl7eH+dGBzQZYQ+R1hAI88Xo+j7RMsPA
YCzJ0W7sH2S/DlaGdz4GvDrFog+M0MVxjBJXFMUreRX6QvEM7vFLJ4srK//Mc0ZXGAFFQRSjZ1LK
cYxKm3LEkCWQj5txE/2Mv6P25eAz7k63InS6lVk7zcuIhoDX/GxRaAXMI/50qFRIfOrKBFTXG2SU
2RHadmYX2lQMrnSR5xrveGi1pp7/dX5G857x8T6UQGMsy58gAeNOBANte8GbKF7L/l2TraScZ9Yi
IfhQFAt0armLBSG1PtJoZQBEy/+qlU9Ncm/KvY3fgl0KlRMPKMfX2soCOb1NGdbMTATowYmyXCAh
yv0ow80liuh77Ze20f1JIOTr5pe2X0mjTq9QHvBcnTNx8Ew1RKt63awaYqi9mW6aOCq/5FVS7mSK
SrvYqpXUvbzBzi2VzwEXF2kGsCNBda20Szx2dG/TjMNmCu49PE0DNUDeUV+ZzNMRGrTbSKwt1igb
YZGaVFqeG+QJ4MeoY6nyW93cV1btBEKxEuj0BofKRPNQnQWeuNUWpxb64BbZT0u1Uy0PatQAHw6B
Yv0dWXt++xFmboZKGlWRk/qVPIBV7jtOj1iLrtRIv9GMeEU05fQbza02g4oxadXpmjdKNRNrhfWn
xN41VuoI81WOX942BVC9Hm+OcqVgdnoigi6lJMdq50yE43F8fjSBLwIHZ+qK9lUZvkxIJl5edWcW
AatA0iicyqQDS/Z5N0aGGI86dp9qOe4CZGOfAJDhrekn4ms+NWtaPac7GHwY+YVJcmOharY4NboY
R9hhoNRRZfdT/C1FtFFWf6OlgZf19vLQTpbdx+tnxgEoFLBO1kOmU/RGNKGAEfC76h5M5U/aySvn
7ILgyKIjCLwbkS4TBUZtSfDCDyCXPY+GGd7ZKULIFZrQUyxn13qtCODtO+tR6Tu0ZslJnAHRnc3Q
V7Q/kDM2VvKPM+OFB0SPUOXm1E4OZMFSBzHmvYy77TctB9qrvSnVsLJeFoy2jwHTUoNeQRZCLrWs
EjdZWoL6IcvREqd+7x5Q5bhjE2gbkKJO+k16iR7b6zUe6ckqtWQDWhKVFPIreNyLVYNPEKqdLT3D
Xi1K3KSRiLGDdNQfeyUIbkVazivDPBfQ1FFRY99RrDaU431nxkaTSzjl2FKAnqBW3yjYd4WtsDHa
cWWLn51Rk5cHZ/BH2r+opWB1DFjYaBH++Yq8J1Zdr/5jSA/Mf26+SpvYTTS336+2v+YRHKWS88JF
4w8BfXXG3S1GKE1I14Y6FSMPg0bb36M1tstes32zqQ/+W7hdy4TOrM6jeItMaIjzvgvIX+ksvuLL
6ULmcbAuXrlE16IsFoqVAWA3JgPKOz4Akn47YZ1NiXpldZycyh9zR2EKVjNky+WhGRjxqGQ9T8Wg
0g5yJE32KOX62tEin/1C/0SZ//xT7tjFVF+KjhnrHWwVHG7mbXVdbMqDvPe3+d+20BZDWiyHop68
1IwpWJatuVPdLnxqipsI5sDlM/m0pjfHof+LYKcl0ipZDMrSQAiHKYg6hY6Cj8CRgq2sCLPC+tKb
t94A53g2t12DA5ym/Yu4i/FZpagVyQQWLUAO+1BsAzfF0B7VE+1KdoGFHVbGOf99J9vr0zgXyz2e
hDY2W+IVqrrVTYrN6W2rogkluKL4qAOKkX4PyrTxGmXfedYhVFd+wUmqwoA5wHjh81yTKUEdrx49
xUC7lpLCVmVogbF4L+jGjnKTI+Ve4jT11zB7uzzmc7viU8SlUgliFKOB0URCm+2QahaKWmtt89Oa
wvGgrEUmWUppIHq9EtuN6z2iY25qdiHbqhNvkF1zRKB36HW5tUuZ/ev0ODn4Lz+n2+T36ul55n74
PLvLZdz0iEtVA3sTr8890W8xjL2OttZmcIIvgun4TrTx3U5Z2T5rYRereNJCPADAhdplhhAcGFtf
/UKBFue+1Ln8Mc8dpJ8/5mL9tmOQ+HlCXiNGvZOar1PRb2MIKZejnF8yXO0UvAxk8xZPEHVoUrGs
GI+eFYdAUm1rqFZCnL1e6f7qcJrFGWe+OHGkxtR6DSKLneBJ9xNs3GSXV+FjeNtatq5uyoeEjkyy
m57+emh0uv8JqxzvvyQuR7O0QjDtEeRbQPuT9PdHNhXRGcFLS5REdPGJMsvrCsOkm4BNwW2cc6u+
tDgOadHKSXJmKRzFWdypePD5fSYBDw4BkVRegaNKfGXkL5fn68zShjeio1oAjMM4eRhMSJAbkoD7
WzkVrmncQQbFazh0xvHn5UDnhoMmAkVr6MjEWhyMSjR63AZZS5nCdyA978zoJcrCzeUop+AtUlZE
KJHZmtW2DHMe76fb268G3IY6vC0xuXbLL9VT4MZO/TYAGo82/Y9s99f93DkgOGBg4yAsToSihXFs
4EQxLqXFmRHxxSk19rLpbYL0x8rYTh5xhMLkcwYGzw1OazGFKkT0JOPdaEuSrdf2sEVC0jF1B4XI
ver6B3zPMExyCidzVk/eed8sLlaGSDOA2h2gZ2Ox6gf4s6YvzbdM6aq76pBu0lvxQXyi1iXsdDIj
6eHyaM+cUUcBF8u/g4OtwRylOR+/GMr3BrHvywHOLcjPI1qsFKRQDL/MuEv06k+FrT1WlC6cZ/c/
iCJRAkfY4aMweLweTfixmSXT7g/96NqIphdVs7Zqr60ce6edb9aGRtkfrDhPfHH5rsiVErUHgQy8
cfuNYCduct9dA8dFoLDb+U/C8+VhnVuKn8MtloOkxT3GatQTUlRPO/LGD4VVH6WG4b42y5Vu3pmk
iuIFb32VypnCa/t4EgO1KXSxjhDK8xK3mvQNipy3YfFcl/dRJOLysXb2nkKqmU4QWQro+JlOuBTU
9kS5i3uDiN5t9Jwc4q/Vod7lTuzAutYeu02wH3biXlk58s/MKhsbwL9FtX9+6h+PE/aUnyReBlw7
C+0ggvNN1S7CWSSDgDMEr5e/4SxestzThPuoss71tWWVS5IydayxWUHBIIySO0ONjNFtI2vaR2Zn
3BQZXM17eZLDcevpQ3HTeMmsfNBa1S22YlpwXQm9dwPxWv9WjJ31FPhyjnq2Eqa3TZpbptt0Ur4F
719RS83T7PukWuJj7WljRU0+9Py7Ke8kNGBND+1VIUM9fTf2qbJv1Kzo8QiuU/QQlHqgShbINHeK
WpQ36iQ0r6ZfGTqiJy38VF3z40c5wLTIscq8ot6p+UbqVGUs/oR5DSDFgxCi2xjPQCA3R39SYbCa
hOyTJh+4W7MBHYEoqr80uu7dZgw2cgU9jK+ltsNzhd5TnsP2SHGUGSPM9XAmb6a1i+Tsx+dxNosx
AX5agullrRSiRAXbgWILDkW42Sn3aYuxK35GTbByG585XfneQOXoEtLxXOK6PFQ1fW9kVXUGupfs
Y9Wq9peX13wbLW4Mqo0SIF96qTpM0ePFHAWpXMU9U8aX2o4wgpOw3aea9LVTUbbiCUrX93Ec12TP
z5wVhEVBB+0nCmbLnQveJKoCE7Nbk3Znxfzpwrgt2gG5gWqTZPIVBtfO5ZGeuUkA+SLnQYNOoawz
352fco44w5KrUIB+RJ3ijLMMNdeWKK1c/+c+2dwWMejCkLQvi3F9XylWp8FtqeRC/FUp4SAemkFO
1ZVi+1qcxb2o5b5fYnCB3Fj3JZV/C8rasXNmXegiUoXmB4JyeZg3kdaQSSGD7Y396HRWlF2ZiORs
5LifVlb5uSX4OdTiDdLhnIaKLgWj6BDuOVb22k7arAt/ndu5n8Msvv+AsA0KK/P3B4qjZDjvBalT
JNeyoNmWUbuXV9u5FBeyzT8TOH/AT8tNqzSpmFJGNXUwXqYUietaaa6bFpe9Vs5fK7X6hX0e8iCT
mW+yTLF19Cq6uJk2Uh76AGGy7eWfdG7J6LwkuU3muv8Ss6mZY6pIOqXUycJyTv6To+P+fxVhCdUM
hHEQM5UIgfmrzL7VyJpfDnBuD1PqpoxPvZsm//yNP02qnotBCE6qtr1pb1nPusUublZS2rUY89H1
KYaA/JBlzMRBmctDnZ0GLSePny8P5OxipCdCK86kzLw8JrBWSgxldmo1rTR1tDER7F5BSkMIlOus
9c2dWUxfLoc89/kNck5eJLOC2rLrXQZhnQQRwhJWr+H3BQQOMc3LIT5uv+Vt8jnGYu5KSS47va44
VxGAhGCno2RiI7FTo5xeV5rgBBNeqI+m58fWsyHEUf7clFYekVDgTUA32R9fGjPMrV0++NIvkNW5
sWnMXM2uKkXto42GBdga8PBkqwKUUyH2zBxVuJwnM4MI2eDHrYyrgQ3y8EvmYiUq2spts1G31S65
BQK8hp9eJnXLkIuJ6nH9KCsTtZsp67Z6re/FWfGsLQMsFdAlXPks5z89j1LNhFJGqed4SYdTj1AN
ykIUy4NnuXcb0mQqgof8piodYac56zCtc7sIuDErnKHOwhPHIUsufr8calCj46uHKVkSeCjVj399
pOFuBYgYtANcUlp7x1E8DWe6oSNBQiYp+UP66L0GdTz89c4hijUbTc3PmxNNC0SZUNoSmb5WsR7L
wtsZaf648olOFwQZHq1Yg0YXXlbL3ZlVpS62iM980NnSd8sOnPzKv0JBLnzmde0gj5X9H2Cx18Iu
1mHY9mNaayz9Ujc2RtXvVUrGjS9fFVb8dnmIy0XIyI5GuPhW9Sg2BST01M7BlOLry9G31n9dCbGU
Cc4bzo/MAEXrY023CfJWwUOyDle+1emcoR3HQcoNRNpMMel40eFeKU88tzCG7kxvq6kRXgMTvh9G
5DX7Dklt928njtc0Al20Ibm6TwRHatksBoCEqd152hOeZlhJg+tZCXI6KP72GbBMnRGm2DI7Hqwx
yUcTqEOYDt07iir4H06h6piTCm0/8lfCLY+H+VD4HG7+kp8uWdrKUB0zDehXMN7LUdPaqW780JB5
uzx3y3t2GWfxrcrOz6Oh5/E8iqKbYw7hdelBkz26Ppnqos63Em9tXPM0fxqXhvCZKpVCBh+NB3vw
huq63Qcrte15cj7fsv8eFJoGtK7472WHdexFNRc9H/qCCHiua8TWCYI23F+eurUo8vFQihL3CFWJ
IcT32FyqwU/PLL5dDnFSwPkYiQz7EmPhDwLMcQxPS5sIYjiCZhWQ4nBf3Kc776a7hpJhOdojKnNX
po82r7PWcD+3Luh2gHzBFIQGy+J6MqbQz/UGOF7QU6UNlY1O7aCPvo39K3beK/fvmUUB5X8udcN1
QXN48fLwlaSdLMHkTajiDpTO3q8vkVWtRDnp5TCZ4GwA8BoKFTgOp+PJLIBe1cgOzC3xwe3v6tLu
Mnv2QKlvkPmesRKqLV6v6hrMycNiNYIYpqwJlJLq+rI+1clGKEjQgLm5hLcCt8AQxOj0tdn9nYMF
3Q/G9ynQMouRWk/PVdGnEiVav6xiwNQpSm7QblzTQjo7k5TQwX7PwllUC45nEn8hS8u6cW5gKlvt
BtPq/KV47TCWUJzyIX6LgIA50uHyZviQD1hOJBW+mYNJeRj3keOonZWMXWxye81Nke6ADjaok2ir
bePN3B4Rn6jq7ejH8WsCu78uV/b7mRuALBhKyExYAd6zSBLzOB57Gk2F7VneF3mM9pLaX2GVe1dG
+soNem5DfA61WKlyg2ln0NGRjifZVWqEj78JxhpxcE5dTqbz03gW51ejllIE6ZXimaU/mKaw7ytp
Vyfetq/xTNbUp6nXV4oyJ/X9eYl+fkkschwzHAzUckmnKncEldLuINPutQ0wN8xkhYPx6/KSOfvJ
gOECFgR7fiIqF8qNpmVz9mY2jTtOGq5P3kvvK3us2neXQ52dTTrEjG4mRiyL3moiC+j8zshwXKv0
wW2tq04euLUFJKyvrHqt7/Oxx5afz+TJomAmiJfMshOpYmzOKv04zURHeEvfxc3syNBcZ0/Wxrq1
NvmuvTUPwdfkK/b2rohXb+IUbvCs2BBvXSraL8Fv3LZXz7v5Gy5+GLAjfe7goJR20kpEQFnoK13h
ezZOdGMFL1myHTe6U+50t5kOUuGUydyA6N/UN9/BN21V0/Dj8XTyE9DnF/HYBZYqLpa2NPoKXir8
BEP5UkaIFd/Lj4MrueXOdLPRCY1DKsAqs4XfKi12uoGJO2waJ9isTcaZjQzed4ZHMw+z5e/xkaXX
o9aXCh+pKXD8eauUYts3+crBdC4I2u1MOQwSSKOL09iraxzXkfS1Cw1CUfBHqCj2D8+X1/eZhABH
gH+CzNnQp8RNtMIkDQQYe4WqZQ8YXN/Sv3bGKfkVRhl60G1v/S/2rqQ5bhzN/pWJuaODC7gd5sI1
N0mpXfaFIdkSwBUkSAIkf/28rO6ZtlMKZ1TMderQXR1dLiRJ4MO3vCX+84pfPhZuTBtNN0BSz/nw
HaR6+8mDwBimNFbMm+BB1H2X+s1y/PNCX2VZoFQCWAZkKlKt81o8b426nDgSUr2ThxPdNn8w7+Y8
UhF05uHk277zR36l/243EMEQ0QI6rZAzQUl7XidNgZ1LhR5POMzIDipfBeEY2Bce7vRdzo7Cb4uc
JdyCoeiqJ8QkaM5kClzJ0Ibm9YXU6qtF0KhDPx/WWQDYnt3MFWTUgd2C9543OCG0BSLgci4s8VUT
CkRegP5A5Idj93lGKny0GZTs4XQZ5dmqohbCqNZN/ZTfrAkEozawgRfPf94YXz0WDi7iGLzUoQV0
dltNgjmNGLGkz8AP7X6y6f7PC3wCFp62wC8rnFswgYwFAhBhJZrcU+iwNRRjE62jSoTzA4yO0LE/
xvyD1SefSqAA1/TP63/5gBgzQTktgLHPOZ6+ME1hyBxkdlC/QPluk9b4u2jXv57wLxklgAdOmJnf
44b2zBz9So13qLmbNMRjUENg3SWdiVOMO9vmqB5OxGgTF/2nfrE9j7AssdAvJBt3l1dxseOx3LSw
W4LIgxkaz2Z5YUN+ERABYvfAAwPcCDvkbHNUMA6F4gRW9Aq0hIi9PszU2NOVPwU1jDH16l2Aen+R
zKA4OsGtT+sh2//9TcqK1lBdlg2EaqHI7zph5fKYtywuFx3/eV98EXrRMDnJnOIvYN/OPhp0ysE4
8zE80MQ4BqO7o6t5YLZ5aftfWufsnm50MVklx/V4mmytfVLsYMeVoBmRLnELeVNexcPzpWD15Xs8
sc+hDwCS1nnipOETGXSwykafv7xC1XbLiuW6VPz7AGXrP7/Hr4IWxhcOnFmwGk7B2SYxi2k2evpX
kramuCVR/alwiDXEW60QZmsXdTk+aVjgvOEGg00iBbzps/AIFOUtRR1She1hPdgb/1i/YUhJ4foa
2hswEKJiOxz6tErrR3uM7Z965x34458f+4uwgk4wZLrQkUNH/bxX2xPNcmhawlK99r95a/UmiubC
El+8WRSfJ3Z6AFlJzGzOkh6yVkbeGEjxFvids02bQl6YvKgoyCxkuvw9OFDnwgH8/FhYElc1jh5S
7k8z+ZU1NlenOWxj7WoIdLreJeHHL+4DLIFGOsTt4EQJwvHvZxzaA8KdVzxVaz/BLzUkzZh0Utx4
sotdSW6mCWRPv3QfKpbvCgkVKWFAq/zPn++LfOj3X3H2bgvW1gGtIAopILsC2rqOFblaD5iJJDJp
HgznTor9EkP+JL2E0PscEX5f+vQNfkkziW2N0nBXhADuRt4aRNjMIfPHC4/45af85T2ffsYvyxhk
aVjrAF4hLRHP1A8D8vTnl3jpQU5R6JcVVuGUwgQBI5xY2eMJeCoKFD2ePdz9eSHzc731+ys7S764
C4ckj4AkcFJQfjqB5sQVicyMPXhX/jH/6SRLOiPcqD6c9vPf7t2d2AEnTheSdBzD89y590pgORVq
qKCBb6qkZTJwiAx2KLAuPOenuH220tnZqHrisHJEJuHARMOMi+f6QGVopm7U8ZDtaNy7Kx7UiS4r
8nx6xScvNAq4L5hrX+CMWO8KPgQoEP4C7O+gOJjS1LhovfZpz2AZkFxR73iYC35qUMJryBR+gxse
QqRu3Elk7RRemA13h+TPL/PT/sdKKAswLEEbD1PIs/2fA2YpRszYYU7vTFFt6BYtkvXCEfhyEYw3
QYWGnAxC9e9HwG9yWxQEW4OWyx7111ET2KT//QdByvfXHYsmyHl6CU27xemCGRmsZ4ceu4U5zoUV
vvoov65wtu1AS4bTz4iQDNuK0IQUDodCeVM6F5b56mX9usxZzIX5EgQfoHATohu+bwATXKR14aN/
cYDQXv/3uzr9hF9CUm4As9jUSxnmHck8L12HPLTtJxh1xH/+KF+9Moh3BNCxOGlLO2fP0trKCSaB
gqVw9qu7cdpdfkkZ56vX9esSZ88CtW6LQW8QTSaDzyrtBrXAASnvjIsc3U95Po7K6UkgUwNKxicT
xjIPVhgolaewo2JKEheK++kKpHr56toJhcEkPIE3nkq690tDmE89xdPSaHe7+G8IxZ6n4bXpk66s
cIf4gZTYfIOzbNDXIinaSmQX2CC7gWGoN8qRl/iDX37CX5Y+2/VGXVdNXmI7LrLfmIOOKk3i6VLn
6qsdiez4BPABdwPCfL/vyKEURYGHR58Obtj3k6UtO5SjRV68usw/nEH/7Wr09EYhmnFS1aYgzJ7l
44Oe24HRHqPH4dEsbxGgoj9v/c+7Bf9WtGN9DJJOmNHTE/9yxgYYDw3CQN5UDvkxH75bAUNkVZFa
Ab+u/3aLDBh5kLUB7DiNYoDy+H01NLct4UOuCfP8Ofb1Ta55wtcLw4jPH+kkJOSYoAPCyOBTDdOK
HPaDAsUgnNigQ78BAzPSzge7JDv1eap0Gq38e6Hz+RWMCIuqqLCQewtUVPkTfKFTPxPK/+OpIjx4
87aKyZZnf/5kn9NdrHsSFEXzwLXhnnm2KdapbuE6aP1rmgXbuvbFS4crymF/BxVFse1TNLhCqo75
nXj78+JfvVxQHuCRAD48+rdn52wO8lPigSZnUHN248B2B4Z/xLWKsJ95+8oHy7ukDP35aJ/G4v9e
8iw6D6h9a22j6VNzeGPaEFJaaPlALXKpZXdpobMYrY2Z0txzAEEcFjAr/eKd16MXsm68MO//8gv+
+kinX/LLqSMBE0M+4QueXLalH7oiGg80qW+KbEzGV3ldJ57e6v2lVsIniw8PW+fXhc+OeyFlU7XS
/Gdi6L01u+mOsghSbcuOREVkpFasBPLTLawY4RN8CSX31Ru2KaYcp3CGWezZpzT7nNeOi0/Z1nnU
Nx/eiunWcuE2/3zVgiwFzAvQY7jSP6Vx0+wtQV5hplAR8VQHYNXhxnr/8zH4nGD/vsbZe4S7TiG4
Leuw6vYnAACCUdS58Hbk+0LAM64oEmcefv7fFj2LnnbAzcqBxF4II6QrqzO+L5BK80x4bbkwHAEl
f/TtpHGbC/Hmq/eJkRTKfFzpyFjPlm2aqYBQCnq+k10/dNrkoViA9vrzs32SFjntTIpoChVaTAFx
N/x+JGCpWyJwn1aJ1rT9WZ8kABpIlcMhqYqq+JL881c70YFUvg162AkTcBZDta4sr2NI+bwhW7fe
97JJ/nqg/7eE/k/cOL982/h1fP2Pd0h5wWf4tXn/r//cytf2Vzvov/7xf9pBu/Y/8MaROoGfgmsC
bIr/sYOm9B/Q/kMfyQooanKgT/7XDtoO/oH+OPh51smfCzcugsa/zKAtB3/qpOBNQd5CFx0M+f9x
qj7+s9k+nP3vX53sfr/a0CM7wa9AmQaY/vQ359c5YQHLi4ZCyrMi1/k4JR2TcTs3h8a5MAA9g1V/
XuqsX10JryghBpTHy86/rYNMwac0rlM/Rj+wvm+2dmbuTnZZfHdpwHvWsfu89NkFDl9n6Fvnc5uc
oDAnGRTX8CMJy7o6CbbwJoXB1YWnRU/g0qs9i/tuOQPh2ADX00rg1MdFOBumu/W6BkoEXAq/XpJB
Mr7L3QJy6QOcLLLVq/2oKticwZ6RWjBBdhTcNm3xAA4cODJLMGuKX9ug/oyhfFRsc7gd7hfVTHes
8rpkEmN1o4Utt3kXLKljruv1An8AKOFNjjzWg1d9gN7Af6JzqFLP9Vg6V427B6PN3yF/cjKqJn/T
0sqMQHxoUiFniAOsmkbN0DZxDsTWt2bl9pXfc3sDx+z6hwtH1eM6YcdCqnAt4n6x+3s9unnmcE/f
qpKoO2XlQ9obtfEAgbwgXk0u2b423fmDwSa7SKbRGZaI10bvXLGO2CCHu906pay3+Bp3jr1gEqA6
/lpyN6fRnFvrXd2ugwQKzWmQ/lW9NUcep0MBa9ymrr1saYIADPCRAF0Ip++aPLOm4nlsw6C8TIIS
UrDp4q8FeTFWNcoIZbeLMQ1HL+YpN2DukjLVmq+DaymVgjBotQ9OQGQO+NkYeEU2wX20j6xV5xIe
hD2A247bwfzKMGUdt6D+GQ99X1mgBFYd/vLRYFFesKHGOFZ3ik+dfqdDxxUQqtxZ3Jg7nFMoAQ3w
bowr3VfVE7QYPTOi3Ke9jG2uGx/9bLvrdVx2DQM4AqarauNTuOfGhrtoyF9LLr1raRm63nB4k66Q
xlHDSCFXb5D3JRgcqIEOIEGasFO3Rya8bFowlsvWgFO163XLnLQF5XY92oGs1kyg/Fyuyr8wz3ei
90/mV4s+aRODnT1D3rBzSheIhsFxhN1hp6Df74fVrCrDS6EJR5prNg6kmCJRdtYYzQ4bprhs82LG
an7vR4P22hwKXlZjerHqerm+EncJSGyusJ4LwoI2bHxu29r1f7bCsS0eGkvR+F7UewFMR3NXtX5s
945YIsddCsAFpdXULuqtZmj0tzUf5JT4DkTvsrVuaxg6zCg0YF68MtkdBniYlcc5h+VqtnB47D5P
J8PQpOhkYDzg4vZs0EPbclDvq6/qOlaj29HxirpVPY/h6JoDCUIhTy7SyZArw/sxr6yXu7U1dY0s
V+opv2mciTkHCyFovneIlKSDdrJpz7eLaYn+RxWY4wSJprUtpx8EDFKxGfuc0r2p5utRI1OWaoVN
TGIPkGT82ToSNJIQSnXlsmklxiBPggha39SBnIdXQI6UFVoasomyHMTdpJWPhHAirXYfoQrL9CNp
iOrvlrrp7L1afDYkBW91j70hWMD7SEHWAP7btHLH4q2G+SoNAIAwif9NEWaKPUTzLRcaebSHFWmn
ZT4++thH2BWWr3qIhQGg7bGIlHnd3xYw0oUFfc65J18HE5PYPIHThUmvYVNuFHxfukMw8muQvCGE
h+yE4HXD9VfjXBi3kPLMSZvCyr7UTgJCTje5KKWdAaDkySlrtDw453VHY2fstG9EI0RgoYssbQsu
1bFolgDlxYiQ+VJ0PmEhylcj4Vq86aJSthFNkFSArzCZXNhDTpRPPwlreuN9mYPJwByl0gKWkatR
mhvbwtkB3QkHm2fc7W1qh4OGHboVid7S6DdKf0Gkx2S5cYjC6RnGAv+fV7fttugJLCnQYkHrfWTE
pTocIJwNzesO3Qo890AhHs1CMhvdQm6qyYeErWUUNsx0W2AMk348Kb0jdMgqBRSCLDhotdc9s556
oODJZhyigQkTPQzfKYy4GCQwEaEeYJSeFK6wOAvnGWzmaGawONh6DpzB08pUVpw7bK4S1dvzyYTX
6rn7U6hGk6ulE0PJohqU03afm4ZYjzD5JohaMOFlowgNYecIzhWrKp9HgxWcdLsH3PXPq2kggi/D
AIN74s9bj9hoG3R6cdhWdl2JRsHqVu6etgAcJLZqV/JogUYpdi1UVUxowo/2ZB10uZI2gwm62Ypw
GALbuOL9Ui64N6Xnfau1FSTwHyDOnagnf03ZDO2uZHGm0X9qcqNbv7mkb+a7ntKqjLQnyLLV6CSw
u9GHvP12Je7sxpOkk73p29wY42aSRvmkDKeb37vSLcUa2dXs+lfMZOAQY2NVagMTdV8lxrSSdQnL
KT9didUcYOiIiCkixPoGWGkH7gv2h03VaiYSuhL2hklg+W+KcoK0gOu1lMBNWUnnGfuayb3BS6Pd
UV2rMp0tswCsqSvkeMNzk5hb2hSseunLgE2I92VhDeismt4K+3AwJjerKszigO4Qc7eDKGqyM8q2
s+JGUbJAl0p3HY0MeyI0dlsbyiVR58MDhlnzcFP6nL0jwpAjt6HmGepeeG2s4ewAOOCcv+d9Da5L
X5hlPLWWkw05928M1SL0au6fhNVN+Vg4PN9SihFsbM6WuDJLBJDD2NWihOPfAt05a4ESnVEHE3QH
tO6jBR6Y20k55LacTyehJVzGGojoR1jTQ8lCr5RtV8bzu7mXrRc5q9lmUvctvI7qRooIsHi5D/oG
L8roOwxlhrl9dYXZWJk3rgJW45aWyF3MPGyFNSPj0uO2Kq0KO9c2BJR1yAivZNfiEvep5xVNWFfY
U1HfWehNzM34UHqDv5Ve4YUzmtk77ETBot7tnftWNmazo8r1pxDutm2w6QuxGNmU2/Wh6fv5wV9Q
Emxrl48cyvTdMIS1V/kt3obVx7UUbNrmsjSukFdoFbaltJ8Jg+pA4s0qN+MOYYE+FcCVGo8tbSw4
ky5i+fAX0952LU5oPM/KvBOF0Wx9WZLiGg5Q+XaA0D44IoX7Evhk3IFAYFxz3c4/HGtajhLiLmnd
zMBVwOIuGgG5i9xxVVulFDGSuZ5pPDl4mAIZy/VMIDAp+gHaGwGGe7vSE+3GKulyi0zOujZt5W4Q
CB28trneGBiNj8nUoOnuFA3bIP7wZw8fJXM9PWedY1YpczSs6emosmpdunSoKysddY/f3gWx2cP7
OCAlrnJS7iGeP20c/KCN2TLr3i5apF/20lp33ViXOyAq/aPPgvzJDqZyb4OVGcKgWo4RgGIwN1p6
57btwBu8cyT+M8ZNmuPWcJBbj8+Cc6a+kcqYQdxgkMJKgsXWyFBEQKpbCAyaBELOkn1UAr6DYW2A
wQkl5Bw3x6Z0xx7tI93jeza5eFtcel24akohAEDvB9zCD4u7Gm8aMhBGvJYOTydD0bgTp7OnGqhs
lJTeClx/mVa1HTb+MEOpKOj2nSVt8gBnWGifcYdWG78kbUxmDX9t3mOQ2jg+dHCqYYyt0jFSMdW4
ddXi1Lth7PUVYIRBBi76/N1uiJsNohtTCkN5OKVWzfBIlnyeTsi/AtI+k//aw6sdJle+d6hpM8ST
XfywLCgUr4K4Ubku/EhNXYRIYng0SuKuocQc8rZvhIjNxaYQ+Q2uMeexM8sG97XmzTvh7c9eMC/T
M8y5kMeUL4yadoqYLm6mng2ZWwMv59nEuYJbw5LIDoY4jIoZuqYTjB2kVZdHU9kajRDocY7A2Kfj
Mi2J1ZRvRV/NN2uAlg0SisDLXAmYoS6o2k4yqDIkJypE7EGirVojrv15DeGy9UDn5hHZdnOsOqN+
koR4WwDrZQxfKlxlZAHgrQdSdgC4T2JmFIxeFDTivoLQcASni12/eH2oTztgsKp3hwTfJ/MbLC26
pSSZnEcnXOk8R7DMgEHTAlU47cjvbg4DPA8dcg9OUawreOLm7pQ2NvjB5hCPndyoUj/18KRItdkA
yzrn7ounG7k365amtJXDPUEg+l6TloSByB+J7GoItAPIuXU7+wEEPnwr3nnHBnf6pgrEejc5a7UR
EyePuQ/HJgfao+FQGwoRU5ADGhXBQfq0zOCJbSSYpX0zh/WhaK37wazgasnMIIYpeOq3p8yknK9J
m2/1Cp/IHtJdtV38RHKxy4n1w2bqSRuoqNzxnhfibhTey4CMJxlrcHONF4Z/QTC0EAGFyjaY4VYb
NcZwB9xKxAf9XfjmW8uDW1ljNgJNn7CAVqhg9Fga+NXre9eRY2kG13yFP8PQQi2GxpK0LGxd56Ms
p6iir0XVxwLX7eTMOzRfHxv6VgLAMa/VHbonUQ5Vu8B78Vr9Vg7GI/fH7zh8aQ9ZvVwieGKCK9jt
0l7pXL+UHPeyKO5m2b0gdUxob3BkuICDLAYEtK/r/CAHSEo6rwPCHbO2IzaYFVyPwzfTh2wn+YC+
RDjXR+YtIe8+7MaPa6TcKSzeN9K8kj18SwNvR/IfVZH1sEzxHLGGI4E/w9JnXW/fI7O6RtK2lxOz
0YufYtPgN6ihvq0GMCGON32vapKOQ74z3ZYlOLH7ZSCPVVMcl958bSEAwWb6hCElfuDQHIM6uCpt
KyWojdhUvRbQbopbKurMoUUdWYHaeZwcpSvvJn/ZIaojjkPHxKIFKn8gNurG2hqjeeOb7KkXyzdZ
QlLPGGE5M3XRPAZPvqTXJ97oHjgpDR+t5pRv1q9ubrzy2QoHGbzoqkomxCwnQPAwi22h3GjyrSgv
oZGMaRuFoJmqH4pObNWQDd1w6HSfuNM3l9+3ph12/Yga5WjMddpY8B1fs8UQOAKZbu2UFi8VxAUJ
6PcRFxZaBUXa1l40Lf4ulzQeDe+nbQ9pQyjKwr0P3fquGjd8yPG27mE/FOUtKAbIeFjw2hgo/mhE
XDd03VegfGONpoYoRCz4FDKCgcU6HoHkD0tw0RZQxChY54tsor76aJGDoF9zUBJuZT3ZdcpMMWOM
pX2ve3xJ+zgg/6j6Nwzohu5Bec8d2fqqusdE+9APKl6t99Hi96YhXywDm5g3Rdgg/al6keQkz1j/
UcBYsSgdFYHs314JX8V5NeXhOj7ZGs+nq3YDvmMBzSr4aVqoJmJCf/QQKsSHgIfpongYdOOWlOJO
Wxu9qGScg8TSU1gN62ZaVTajZFUEBo/BY1XgpsjLm2VlO08zDxRQ6wO3MiDcpN6avUDVAFGVughN
ChnlBkpLAuBnY9qZSqbe2qawYk7yMqgjVT56Y5eQYEs5WG8NWzYdY5lafzrrW1OJKHed7s4dcv3o
4tK+QTWdMPOqrDOmchdCSMh0/QEjaNuscAKXrjwUyF9qu3uuQF62uztTwzZ1CpIT69uqusg6wbPd
n6z9MMcxRWIe97xNHEPN0VheV/PWXKzMnZcNnY6Lqk9xLSw6QHYZ7jUFoP9S3y2MJaavNtWgzFDN
xZ5aZcymYXtCgKBqCZcVo1yr4qEESG2FJciMUCKKNtGyYpElrFuphqhCaRBILzPEYITBQj+6wNoA
/Yk8GGritrhTg5vk3Yly40wo53E5AFZX4tQUjKYoPBEeSLwgelBr2DZoH4VsGj/QZgoBLN47hRsS
/tJo9bb0PA54dzPyIJmGfQ24OtKxyNVmyoEhsVvw7+0P01JrwiBphVnAnWs0sdmRtDCgdFb0Dw1K
lWi1BJhIvX1KNn705HZCB6OmZWSVUNCiPYi0oinADoJ/zWyLVFvdDiE2w0+Gg6B9Wy4P3VxvZQHN
EaL2DrRB6KQiq1lTblppXuQoW7qEjlBO7Kaj0QHvuk4RGcet7YNWX7tTltdDJHT9OsMVs5BGOgxD
hH4JjyboftRWsWkCfVXOfiqEe9Nx6oXVaEWecHAm1cHHVwRTYCdzd4esPw3cdYsMZuMY9rVf4iY8
OTcamZpxEy3rnqDVGgRzHnqySIFy4CGyTWxmkfYtOgnBmKeWU6eu+GY25k3Qr4ma8UyE7v0CXncE
EN0OctdrfyD5kkwLNuoy1DqsISIW5h5Yj6ZKee8DdH7PrSlqqi7ROk+MWqee3SKJD8DGgLr6eLq4
vYe6sh+6uokHpCTwBz6WLRI3t06akqW5Cn7Qsclg5eArGaGXoDsGT8gWzdc6040X2WSnMeOZ+VNl
4HXYSGntN9eH5sM1SlxOZVq6Kpns98XJHLhvyeYepiyHFS/W7sxsJdjP/v1ERYRSqZmuh9ZMhHeU
5bUcboNGo6+GOZUPAh1yj9GCuQTa2Z2CrdoPpR/NpUK2IXaVehmCawYhLPRxEuIehgHKfUxAY7GD
3FqFrIol6wzELF4fHB8ihmrNJ8Yt9PYi4CXeG0k33GsPGJMcTHfcG9O807LYDdgEnRUccu7FE/55
YbX38CB6JhwZyFDsOtlGiMXJzLoEqItE44/YQHSzMnZW/8pol6yUE5IvL+NBt6G8jYsSsaCob1hf
HWRr7TuzvXcr/oae27FZaAzVEXh2BCU+pOreVO0dC7k8YRQLjYYGQWngzyuuj6JBf8N0h9Tw57tg
WtNiZpugf2on/1nlXhmJxbuVs/VQFvOeO/iTmiuelCNEMWYborXmXONUPMFLMfT5urGsXOP13EM2
MNOetVs6GNg0+cdEAonCF/RFkPdG41uw+PsmkO8m6U1cfNIJOQqowOpvlUsehJiu3EAcjcW6IXTK
dDcejELdSpRiTR5k0GKIqVNtqnzaNjpI0XOLhYXbApIkzyWpvncl0MVIFdFDeJ4Mcl86OQPLBRyi
cYxyjF/DXpLE1Oy4BG9lXkSklqiQXpCypCMYHXlN0CelY+yb075o6r3qZlRCRTxYQJDkaKqHVQDD
Lyy6cbB7LN1BM69IfONe8DktFX0YbH7PnLeO+mgUu9txUllr2VdoQCGJ0cXRK8zHlRr3CyTfbE8X
iQc5i8pnrz6+qNXTbSXtQ8OdKFDIQXJ93U0Ocroa6URf31neXIW16TQQJnfGsPFKlPOrtRlqklh9
sSsZLA8cA3qXQCq4aT93+wAlO2qzlnVb4stvBbVu2DLF/bSbbXRmHV4gzfWuyuZlbXGLLtxA9o2j
NODGBURFOc0zJDRxi8zzc53bbwFb9mVh3hW6jbxpuO/GdUPWMex1lwTFWD7SshFXqh1EVjD3FW3S
l0bQh6qyXtic3+gJhmUSESfI6SN0k36M83Td+AZu6CkZJzTcV3m1CDOSAT2MXF/jzWfmMGUGpFko
cCw2BgwuKpXOCG6KylMhjOi/EXwno7EzGGQAFTqlUykOs5IZn1hadS8zLtbOsjfAA90GZgUFPMm3
eYGBlqWmaGTsRgVwyIKRTmj1Yt5aUK9FX6x1j/YITDCmUPKRduZrofobuNLfAJJ8WM0edoJDjPcS
1+Rn2wHPBspJK5LO3dQMo6iZwxFi3gpVftOGc+3Ur5acM3/WWaWXfbcOcc4tJAtOCCVtGLnhWm+u
PPcB9yLsT7srr28SuwoiY6CZ4NWh1TcN74+jjz3drVmVM7SCVeTMp+lQH2F2n+J2RwnXQY38h5B2
7HQG7DbpNXQTr2CDGLYoSYbajTD9SQDDuFko22uvQaZq45hP3ka4RKMybPawS45bt478bol5Pt3I
Cdz0wUHOPqeuIhH0Sn44y5vRrzeBP9wvJH9ACR2tRn+D6hrNsSCejQXtTzS5Cy9iHMHeh5x+tz5O
znhNVL016ilpWuNhXYttw+aPxtt5JE/EWCaE+Bt39HYOD6Jl8uGE1T/Ch64OGzRpotlq3+tqTBwl
noOJ4iZRu1IVaOuIZB2rXaHtD9kvmY2rxeq3PZmiocBozUW4mAaetNoIG9WmoN8DHbulEgq3nhHN
cHVvbYm8Azm1l2e+7r55YjhA3yvWw4TKPUZ5OztjUnfvmNvEkJLcTe54a5M+MkCoWGSdLDnPBEr6
wgvCStc3pgVjEtRPyqyRtB66Uqb1VEaGP4Z6cdNSjle8LDdl5cOgbYQsdx576/JztOn21PU0AR0r
X3iAFNssMoitR4Nx3XTpwltkcXZooXzPg+eAZ9BZiWoxRlbrpAJRecGWVwWcbEa1q1Zk3/5PX67Q
zOlvZ1wRpmpORk4YZwdp5YC07xP3W6OCJJ/w4JAJRXUJtW+40rbXuZnf2B5PJATlOfRG8buNVWbC
gS9IX+/RZLlxlXOlsErQgd9qKJh2L1Fe9bueGlle6oRNJNMLOOR2GzkKCZboMUiF/umC/u2K4nus
aGqxQqUjnazEMz6mwogEyrIWtl12ibbnVKcGqM5BWUaFhO5rgMloA3Nra02wbbaCbvz1tvSiSv3k
1Xd0HJEgH6HiE030hnsb1DqoFbcgv0QL3cjpIJAJuuiHw5DUCLq41iLm3RKKgGMAHkTowfUSdICO
HcWUEVgryqKMymXb+BhwUki16o+CAGAEDc3ZA8m3Q7qOXa4AuDMqtH99AhTVjMnAc9+/VvK9R/eT
9f9N2nktR24sW/uJEAFvzmXDtKF3w5m5QQw5Q3jv8fT/B+7zH7HBDrakfaWQRlJ1Fcpkrly5Fncc
Rr+C+lhYiKkuYrBUoPLG9Cr1YpYVusmBXxoeWZ4aOXgJrJ9i8mppb4K2jbn6DcAetRGuojTemQjr
5K7UKtz2o7kpy+K2yVSvNf8kk7AZJWkjNjsAk0sqhlhuZm6JRja5wa3qv/o6bIYSlYvAvPSt8RIO
jl0VSWTTmOcCd2HJMH1HbswtonKfioCu0WbmLU3mV5m6VD1OXBlLWm06lfIK2P7UNMDxohtljTsQ
JNQBnmFR4Gky4GZmbWZ9vOis57qnog6bwBiey5Y6R0l0nznTlHChaKxjdyEbdyDCWfnLl9N9OkJG
jqRNgh4tLaU3If+3OtEdzQ9dguBDCdmpzMWLpIy2uZh4WNgeilDbxJl6SGJpM3RsRbKESqJiqkHa
k1UnbImqRl7z3jpoir+Pq8ZOI9nt/N4VZuOadma3nLLDBOyFWo43Kcm2RQF4Np3ufdoXge47y5mW
8udYl6Gf/AzJCWrMVE31piu3FUXmquwujAnQVUw41hhQ3caJ8S0KZH+TgVrlY5NfUK79kQnQp3B9
/TGqxSN29/AI+uaXosPgTAstt6NqrhH3M3YmEqd9JR/USLtcPCXxO+9St6iblCNbjBvFiqwt3YcP
GQQ3QunmfkzT+lLPi8gbI9DIKdbJuy0SHa0Wf0kalqFmdhHIc4ZZ2ASbZoZTMCfJlTwbv7hB7Kwv
D60i8tiYE6YWfTk7BVSMW6Wq5oso7ExXGayc6HCU7FwiiydYivqN4sfywcrUh14PrsIh+GnlHLiu
rgBg5UlDLVriwZFpPLMLKfJ3ZIPNoz80obHVjDSsrkdZhSvXK5ml7aUC5xIIrCqtK3I5Kw9ZOOtP
s1jof8aRyodOMhUWJsLLkBYk5VdPoQZh3Rxfn8QOCN+rktt1TuY9yMo3CyLLbkisNysD2gwqri7V
GXKgaVOR7sSxWiLyHzU5Yjb6d2E4OTE0hknE2Ym2Lj8c6VtFSLkjVhgCcVMK4n2oGId86A+RmfC0
Rq3nK6jjUQa8jgPDbcz5UYqmB31I9kKXvoal+mqVzaveWZ7etTdRFV4q2LJkXf+7Tt7GCe2vrL9C
cgyfdaFxi05I7kVSgsQsvFlSvbLyPSrOZI6BAxHGC+SXPlaXD7iP1eH7mCbPZfMDIsqN3waXQ1dd
JLVMMXm8GKbkNZjLOwp4C2QpfJNA+n2rFDYhXQ9jqD1KQS/afgCupojZNixKpwm6KzEIvUGfnk1p
MTo0xudMa1+kqtnVi8u9ljkQh6BK9DtVD12jML0p628G7oa0BwuqlZ1lKs9go4GDV9ezXuYxBR2i
04k2GK8QtN4DguG0+RUSz1A+NkJOY5lEjyANYABxoWBbATIj/ElVhLauC/YQQuxoqhJh4XYnVNgX
q7zOpsr9225rSQFL/S77sdtF4b2uZm5XVXacRlurV7yZfvgxfWshJ48C0Rb/SG7LLRVVZmlyXVk3
gpJ589jbIarqitZdSZV6C+HAjtAVmwr4wDLguKxumLDNZeiGFHt94nCttrwwTe6kRtoh83zABJoK
uIEt5MtMn1I9ldTc5sGWo7Gwg4A3OpRQmNbzncYp6Wdt1xXJ3srCS1nMf4CcXpvR4i0MUlhTSupi
8FbtBlXlJVGfD22h2CqvuaLn3Ea6F+Er73eB2wNdGSRVRizso+CRxXJDSbyZ8nyjZWh3ZxRdwlR/
WwjArEH7Wzep70WJq6f93TwG4z6sqEDyqt8PSePxKP0EBjlYctlj4m0+lhxGYAHtSQwripKkzOUh
6uLxd6QGHlwLQFYNdIGukm5C6is2YofmXXS7zRCKSanuY7ajXWtUCaLlb+fsBx8LeMWSr2qYHY4S
95u5lLS7xgCdSMRIArr2X+aCOxGpdQEFwGQp2Nj0QThSPl9OwdjtzMZEqMbohR1qcE4xRV7ZSdsh
ka5bGtcuwjFVn4PlP6gBYIysooSql4QFZCyOKFHPgTD01CuhjexP6ZRd6crzn4RNVXXURn1Bc7pJ
IayYW0fwwfys3EcmKtS+tYb0gHHhS+NTlotmJA/ka4lCbglQjgZ7C9ikzGOCa3OXOYIyKE6PYYYb
DCmiw9iVj9dq1eA1YwxE+hhfDtTDnX6uRWey6ktYH+k3GZvRTRqoZCdGiK8faZc6eDFXNyrlbasM
G1/s/b2Mx+qtgZbxYbTGYm80tX8Z1zprszCh05FrzBfuMyr2TtQq9XaqhqfF6iGzdQUA1899yhA6
6ahE24CtDFm3kbLwddC0cRek2XOGt+Beq4beGfqa+DNQb2bF77fo9jbbqQ8SbsX0IWh9lN3CxnCy
Kcz2je9LdpulSOZVFaSzQCp/ocQrHTTTn35ZWhEh8DHArQqyP52cFbbKt1b0ut5mg6bc1apq3Vbp
INmC0r1JCcSX2ZqljZaXElB6Y1xMMn3aojKIT8VUmHZc6G9TS6TbchCcXlOyZ77sdMdP9sFEouBG
UpNuCz0GB9y4/km1DE5I0BFJAGcXdtR04qFoajBHeaRKD8umcFHyla+qWKluULQmk9AiowQBqmMX
WhggWSxbCMqYtYcB45vm+6WbSkHq6H73OygqhX4Po3oqSR61KJhvUfnuuA7b2nQKnzyrDTRKJkI2
ZcCWSrA3IDZdGaVyK+pkENU0k8CJpnFv9kTMvTlcUEqrPaFsyK5N/XLWkktY1FUEFKiW90StnStU
sJiirHuAY8DOlWPBTsQ53KZIckd7YapBd6TsCbcC/RofJ+t2NFM+yaDGnq7jko3vMdGdEf4ordC4
FFo9e0i1ufKkQJYPSFF0Ilr1neEYY6PAyKT2syFvU5wZceEbTKE0FIr0NvtRGphsoEtJuJV01Za+
MusRSP+Z2pDgISGLwQ4upq4gD+p1XM6pO4r17GqdZm46euRA3izfxvCnArc2VMiLPpimORIp8ETx
+TS4KlHba4epy81qp5XRfEfcMiAVoFd9cqG144QlV5xOhSdFuYJGQQJl2AU+K3LuZLUypAYTkqwG
rqQrj8xIHCCrQERJY5k4Upnc0I+k2dYinPs2kTkYE3JxPQbUROB6U6m/Y5TrpCs1rSY0T2ZNhSFL
WCh8a+D1xE/TzL9zEOUEAu2m70NOp0mjHYCKkAwE41nUysmdHouhtTN7K6R0LFAUK8gY21G5geM1
tm4tTol6Y3RFxc2J41bnQTHpzGs1S+ToIc2KISPz7EtobgB6XBAYPkyHvICZvYVuym2UqCLABI2U
ILeZOT83bdtIG0C1eTxAQSlrLxfzfHJFmgIvCzETD6msiOhHZ0P9ksIdsWMreiuRNpK9wozle1NU
6hvAEhXnb13YJoWIrYqiBVdIIqbEK+EcYUFBfIcKPDleOFZ2HtTigwiDbIN5d5RjTypGPwN8gpCy
avKDoWIh0ba8eX6uadsUY6dtHFFynNTS9MZUo1eSlWs2kz+wlnVSqV6eFfGCXVaesHhiJulMnIbZ
1VbC4/JSNmcwerULiPLqHFbC8noQVsu3s5lRosvk0tNbJXkzwlHZdUg5OXoAT5jXr8+ofZvTn26U
+hZdx7a9bwmB78wmJdrFuv0wmcCaRSKUgAlCIT0nYh7uJSUkyGYnJ67Y5pHqzmYQX0lJP+Ly3qtA
4oghuLVKeR/MrsV1mFjPQPs6JY2MyQefuhgR9wwmLGFKrm+yhHzSiGZ8jfwQbiWMQChx5e8JbVXg
v0R99Es9vZ3j/FWuI82lJ42rPiVGgJoceqrIy6PnA35ZQ1RTwKzT+96QKKDVw2EMGho4EljLapgi
XpkOL5YOgKTpSe723IF2UBI6hb4iXWdqEjqBIKs3WV7Lm5JLdCeGekmsNfceHvTf4GnoPwLFml0z
awGDuZocylwKSGWQ3Y6KrxBlw4CiNDebblhD56pz/VtSjgouI2L0nVag2tG6/LEjSdloPvlGpPPj
+r763c1i8yiUgNFm6z8WYZ3cCpnRAiLWHFMo4EPsAaZmu3ACVi2lbiOURuTkhOy9iP+yVMXUm4oZ
q40gvYPdq2sOqpbSmz+30rYAAi4VSKT16GugAVq5nzGcqTeJDycb0oL/3GZC9MBm3OLSwtPXxqKd
h2lIddX6NajTo17wiuAjMB0C2LZelZU9ccL4KmS+bM8+wEKlqLmtd2QHQAxMVOOLB21oujzDMN5C
Nd6j2zV/91M56TgwlfRt0lpMwUJN2SZcCY6SgOLN7Z05Jd/MSo7dUpqeOnOgS72I1MSmBSN2Eys+
LEymXgku9Yogsy+q2lZl/7ufdzmPsPRDKZQnVU0TO68V8GA4CW1c/q4ptdCHGQ5uMap3Y5YN+yYP
1ReE+epdgx/nqwENOQItLcNLYTQe2z7s30Q6BNoNXNMa/CAX7cDKypvEpHycyR1Eibke59vYB6qq
B1/bzr7+ZsS1hO+dqFPZ71q7UhL1W5C2dFUEKFSZSk+zgdiJxh1swug3/KxfGSkdgIMZtm9yVg9X
UzQmO9+IOq8RBRnvX/VBEGoyPjjNZewVDXw6iN3ZgCwrlUPMwHrpmxxqpVNIMyCkBA0FJxuNin5q
iUy4k1rNrZrETHeCaJAL8/B+C4OgD/ZDMLAtYz0ovwOR5TvJTIaleHprTvrvMYGcLQe9eutPEwhR
If/K0KciO4FXaneBjkkw9TYzvEuFiOrzTK/ERdziirHJZTN1YioZW1ShpCWwE+W9qXeRuTHzDA2F
XKFIUd2Wc8/6Be19Qa/r8zyPBhmb1ICAYer50raSuBfUAhcidajuVKlNPSXNx63SwEGY5LQ86KIv
baQ6HjdY/4SOL5Q9LhwaRAZT+C2M7WCLVZrahl/eSDMu72aoXrUiZRv6mi03TVtxH01x6eWdVEKF
bIHmEyl/7YEXNvALb+bOl4iVx+CgGNVkD36G9xCwBaE5bHyuqSutgynu69dVac4OSqSEcGGo75S6
egwj82BOafOYlHnixkUFc2muJ1IHzLNiGgWe58kHZWvy8c3PcwrqhRY46TS0MVgwPgEadq32PIkv
Xcv2RSWkIyEd3lRyDBo3lV+8EtotWb3s6aE6XkqIVNgwkvKdX0GatbUyyQOPo5keYEaR/1WmCSFG
BO+QQHQViTDWIPFw1H4JoUPSpKKPBEfpCAYqZBX2ftPXYDU11ZYoUlXM+xbsZtCjxu2CqcdFCCgq
Bw3mwlPoJigmd4TE/X0yMLpnT6fEdIovUEyJgBN3iVDrVwJRBLEG1JjfFDiex7FNIMnEQPMYU2GO
HqJHmxcZTCbOVqG/TpExuWjcQUTmTnpIZ/2iKBVxM+VKoG7j2DLeskKJ7rtJpJSvdLo90B5yqJQm
oV7Bi2IIZcutIcf2LElvXZpotDdoiiMX8+y0LaAVmJGPCK5fvox9x69Ri6DajGYhUjSbxOwaSecH
vOHrKzPyW/j3HY0Kk8kWr0ILakVZCfXDiHX8N4DzzpYIam11sga78n0YPqNAzhVKg3LVlNar2UHG
K+Ko2Gd9AN+5l+U/qGGqhxT6dW+LkZ9d6Ryqh0qoAF87YIuman+VIaGDItY4rY2XoTw+SUL0FPmV
itZt5b+GyFGqbiYJdJP4qmVL6VjuJrUmdcnDToLQBrBL2xlmJ3KlNV7SW8J+HKLpUVCK+iY1+sQz
/KDR7dSXHzujb93Ckjxt9H+UuvYgzPEbyBszatW7uTRfq4aHJhhuQdATj7KtPJA2BNC4pHSGIFGE
YvSbnBrHJ79oNJB5ksUXqm3Kz6YIpScjKJIbxNSQZVOgfZqlGbjt5NdeNwTac1k1/r6uBDJ4bKu/
la3YdDyGgq9cInWQiFwyar8rGqQgQnRTjSoh7YEWPeDLfi83C/tfDpI9P4i8fzJL9ZwY8KqT+T99
bMhcLL5MaGqp4qordYyE3OjpgHIqt3Vmx/Kyu+AgXKt7+Iv6jbWFeXKBH5R6b15bZ8T75OOO2M9j
r2QgdCNTxrGgU7B0ei+5XpRai8P8PAas+m7YVjaB1EWzSJ6rm8kJFnnnILgkKkHk+Vwr+dI695eQ
4Offsmpkrfxeb3KBVsLWm5GWTlGZ1PeVswj+0LblZM8fejn/t2nyY5Pkyf7BD+u+VpUuWx+Fh1HP
3MFGX8jwqm0b0RCDCXFgU2m4EtiBXw95ZrXfO4c/NMsncLPkSqJjcWwPNY13qXzOSexUPyaKHioK
vKqE0JC1+qCWVaUBZURaP219u3zO/AbgMHkKtqjJD57kxkAxh+6i2QUvX0/u1HoeDb36fj7uYoYq
GakbtbUz5+omHWD1AetV7cRZv8ZbG/+OGrhT3DfGXra8r3/AcSP0sn8s5EV0PHUxwMBodPnzD6tL
xICcg6H5jkxeUmkK3CRzE8evX4/yuQH0eJTlzz+MYllkalWg+A7Bb+TMViFvfaMxdmIWKZuC1qn/
dF+/jv8T/ClObdNz01pdD9NkFcWks6yNqx+CX7Oj2/7emmiwFb3cnS7AgP+GXeu5UVf7qKlIPsqR
UeFAe6qdO/PwJriVI2GRPUMhhq/VOTqgz5kjspKa/9+vqNO6jHK4IvPX4/VtzF4MhJobaXE86vtN
PHtJZatvgcWPiB0LDinVg0326E8P4T0hKs2+51rqV2Lpn3/E6iOLYisYehhEXA0DYukSpjD7xT2g
2BeOXuwF55ychPTpakDKFIF2GslxEzCUd52ND9uq9s0k7FOmXUwbCvTJbrgq0Tqy7NY1cmyQ/o5Y
97kxVzvLiFoR207BdwYBs2F03WLN+fqwrLQQWEgUCZgMcuhIZOPwtGoPHyVtav1q8p10b707MIjd
ZrF3b+3IE8+pOq9kbD6PtuoITxVsG8Oc0RzlwXqglZFOWdfHoMCi2H25CJsiVrw/M8VllY6erWWK
KhcbvtQoPqirkzJNuUaL9YKgvsaPmld64ACOco0OaBrbFGNt2Zl2BQykF/Gcpv8yn6+GXt24BQGj
pkMccxrX33I6CMofKqd3FXfa1T0B65kb9vMVfzzXtbBAOc9Tp6j+MqDiZW7oafFdhYA7IQqJL+ni
vxpQIyDnZsfFw1jNMM8bgYCVAYmMPMWJXKV0I5sStQPkCOR9Zr8u53q9oCjm4WjEB+WjLifmwymc
i7YoEATznViSqeKPTigGjh/QFxjaZ7bNp2iHpfw41OqeK0XdLFq84B2ySru4pyjkmo66QQ2wgOLx
N6T5T348JBDe1b44iUhMHE1uajKyeYnT0biLdGPsmbfTD5XjKHEsfPHcBE+v5V/DrQ5jlA0G4ufL
Q3nIzV2YefFvjT0TuHRcuBlcrw0cwHb7N96uZSKfv+JfIy9L//ErxpYe5xMTVbfQavE2l34qh8XW
PHo4K0Lx+Q5dPuNfY612TDr3QpErzLJxs+Iio6aOgV2/Mx8gI1ShS08Dvf67Zvf17jl153wcdbV5
xExOIstnVCDrQ04PZh20ntwTZoX5lqaYM2nCcsq+WtDlU39YUFh/3USDz7KgI1q01BQ92VN351x0
Tr4WH6e1epCyvKA80jDOIkpd/VysZZYLdNonD7779Qqe+m7oFy/G6rxNaKsdT4lmB62V1JJkY4iD
TazJ03U7Csq5x+H0MPiO6+wS/JJXHyrG6UWoSUbJ7cSDBM70LbRhM7mNI+kXolPzDJ7T8T35CtKA
+n9jrr6WHMPrrTpCCfhFmH9EFGCp9IIRbZY2fAMLJMkuPLAEyMlfL+oym/U++Tjy6vuhOCqKEo3F
jjJndxn+2EaGCJ9knPl2p3Y/Syktckf8ZS3tHSNcQXs3qh9Wmz+OUmiL8sMwUoYO6j3wyJlJnbw3
Pwy3fvTaqYZ25+vLo1d8E93Ehac/bGpX2GZe055VFvuckzOtj+Ot7mngD30wGt68JQL2ivv8cfoF
K2dXbWPZjbajPTkTAjtsIWLx4gbAYtrAztv+i2/51yJr6+ub3hE2EbGFkUiONYZbgd5e9rPz9TCn
XomPk13d1UGuB2i5RAAQqUEPEeS5WBZtGPSHSZnPIAzvp+3T/vwwp9WhF8y8jhHf9Z1ZpYutsi4t
GCYbynCspFVu9YC20UkXxE1rdCBcnZQcTMHfiaa17QZxRs5k+mMpyBkBJctCiC74D3QofLsplc4b
2xrmNZzZTnRiaNyLSVc7Jg4Q6XWBDgMKhLjJV9u0DCQoCoO+mwx1fELAqb2c6MR6+XphT5xFidBb
QYHMwP5hbU0zqp0xjGnHXAcI8aHYJd9KPep+WkV0ZqQTrwPSKhoukMu+RRn++CpNxToMpGzwnTrJ
ryYfRZS60O2+ob8B4gOMxGn+VnSR9ToloXpGGP7kLD+Mvbpxwiwe5DDmximLG4SJHAvdUjFLzsQy
n25xGWkgHatLg+BJNt91wD+8f7QLAQFaJEqJhvGYQRdZG/mD9w8/GIPgNIgdn0VzPgbdx8tY6BSl
tXDm8Wvz77hLQZLr0xelMs98rs+p5vtAhrJ8LwPVsVXCkkziOJbUOkD8BMWm52sR1bVsjHB1emxt
aoz2eWOoT+d8NegqkDdFIWrkidnlZuwpo3YNIeWeOG0fGuKZm+szhICmKLa41E3Z/TL64ccrOcK1
G/SOCbYe3OotTqtX2ux0T80IuXZbbA178mQIJXDQXErh4rPlnHv4P+3L5SdAuDFMCRVm7CCOf0Kg
If40+PwEhI5+huW3SHz2C+Xm6x3z6R1EfM5czAqAjbFDWc+zF6lwodvBEacAvikQ8ELnILulRBPD
dxury1SUqjNH4R0VPbpDGZTsQcUQCNERtNKPZxbnyHTlCTFaKjQbw2qv/KTdDrpwiMrmqhtUz+ym
73nArZl2Z6Le5X/91dCrPSTFlgV1xUTyQaNkN9A/6kkZN3mv0rOGeLHmVFE721PZtZuvV/rz7mXS
dDYQKNLyzC1wPGkzytCjkmnYHGhk2/TZ/DuarO5ACQpmp9Kdw/zODbfsrg/3jZZ3nVjAynIyqAt9
PKqeNUCeEkQ6CmHodmcOzInNinyNAW9ckyxcdVaX6IhSlzwlYMZC2is9jsGNKDolgAchCDTM8h8+
+Vyhi7MTSAkc0UUV/Xh2NdwcuZl9w0GYEEG0O838TifTRVrc/7OPxjhgaUzIQMlbNs3VR6tDo2sz
3zScCJO5KYucyW+2MALsOZbOnMRPNRzGwnwQLwZd1dHifI/JP3wxFYarby5maXFJj5JBQib/Cdpp
P/IANrJyKaMjltOrDJl7p0fkwVTpFXG24+q1KKAiaOp9SXd4ZuVnXpX108XDT4qDxStO5xpX/iq+
Us0pa4UwVR3BNK5aSzgI1dPXy3xyBMxVUahddL3XOsrSnBmU4WXJmUoVJhO02ECBHTHNyZl9c2qb
8jCaBkgQs7FWp0KRFTmaMx9AAeE5ROg3s/ai08Lw9XRWph6AiOjDfhxmOZwfPqWWGE3Gxl2AGQnk
O3IhGJlOCWnk/4fc1An3Mcb0w4t/fTZ7Wz7I6pLj2WAy7CUNrcZVGJDFiEvhtbq8zlK3RUPlHalx
0N+pseqEF3vWs/Ez2r3M+MOQq8cKcZpUUgOGbA7m1iKsBRta4gEax/5tMEBDFFsS0W/0cUmMj5c4
a0d1ElKul1rEHdrVSxOBoE5RSngeqdkGJHa0Ppz5sJ/CVPl40NX2kSFGIPXCLA3fhFP8e9av+8T6
CbfbjtHuESAkl4Pifr2b1oeDzXQ009VmEhCMKaYmoJox/hHMhxr68tcDvBcGVvuFEVSyB4XXiQry
8Vo2gdxGpcQIrTd6S8HP6h5Sb7ELkr3Rvwx+K3Z7FZxHGU7sU40EnGfRomzBVX48LqozeKMrHBNU
SF3BB+y6W0xQFzQ4nZ6qlhjybJHk5JiyrCuKRTiJ5ebxmFLblGboM9cFM5Vtuosh26DFYHe4euHq
XFyeg4lOBMsK97puaAsgrOhr52NphDyMiTTL68BNPYwOfc307FAQHzya+8INrRxn7rn3G/P4k5L0
SXCZOCMq/rmr4xEkJnKoabhMc6k+NShV7gV3RByTunztWtvlVOZXc4lSPQLkW81JxA1dRXPvnr2O
ls+4/i2qJJoixrqGRj3ueMl7ZG5qtMUWMKJ3ylvlot8tlgCSOz6hq2qf2cynRtOxAdBFJJRxMFvN
fG7wQMgmRsveBhfhQRvxidCR99P34rZ9kn6cGe7zfqLC+GG41dkZVWvQ1YrhBjt85LJ3q23ozFt6
YTx5E3lny4qfA/bj8Va3QQy/PUTJbLnbOTM3SmbT6IssOLXcwamJCA7DpeL2gU3x/N/s5KPJrqI8
P0M1F+Wt5UsWb6K91G8iVxw2yWVyO/85/6x8vvqYrCwqGOJhRoyl4fHO0UYpIU0wMErJaPIrngp/
f+bzLcd9vTcNEYc/knMuv3XlzVenKapKroPKNVGdhjQPjZd6hu7RWSiduck/g9PEFyAp1GaxiyCS
Wu3NKZqSFuOo5eNZr7K72F7BMwhQdId27Hw9NeXU4pmKgpkzEvKwOVaLR5clFPCA/HGw1QOxogg1
aHDT2TMw10TMCKuxyYYpx8a5jg50YGyFxbXRf6BjaZcecrQYkIOheDzBRf5bxePPsCjr8fEnrjYz
wEThI8HiO+gDwLnbLR518mP7pnr0dv+LMutquNX21aGNojvCiiy1AUhYCFykFaaV/7F6mMODotuq
VziRkz6d+xyn5rqEhSA/PLBojK0+R4dwEDgbc12+wrxHxcamA+Vh8bzvXv7r0VYrKws5AnUyoy3P
HB3H71eEcm3ABEt/nislnYj+kKL/MLfVwpp+ZIyt8v4dyz18IYwy1b1yhWCQm3nDLnv5emuf2Nnk
R6AVRH4iadPqDVelsI21lGsIwUrbtG5M4b8cYHljPsTvaU/Xk6CbltNls91Bji3iX19P4XOFRVZY
M9Uw8I3hMjBWQ3RUlLK44WpbUgRhUx0axHTNDfWxd3IDIg/136lrnly6D8Muz9mHmc0p6q9zHy/U
GITFHJrZlzEje/oO12lT2sAezRnI/FT8czTV5Td9GFNFR77qZcb8T8jVIEBG+Qr5BUgc80+aGgBA
nK+X93Ogfry6q8MW5vOAVhWm5uoWxcH3aiO9+tuzG//E83E0tdUxi2Lk6vtlORf/AFrgQy9/rpxq
z/U1O+ee3xNP/9Fgq1M2xWFFRYWe/kZ61CbV1ZHMDXP5oOD/F4VnAptlhT4+jO8IC+gHvhR04oBX
HX80yddyA0tmA0FW/RYqc+1EVX2tKv3z11/q3Dir4FBRpUBLZMFwpJYuZGESkoNglRmdQta5TbF8
jE9T+gAara6NThDShQBoODGSmzTjduGFENINogbjwW/OGih9OuLvuMkHVGN11qChm93cGrKjXgnd
JrzVbUREyTS0u2SLSud3KKLbf1pyW8aUl2CGFx+PkDUHbAYk0nXSEacTaVGzkzbBYAAVL79HpjA3
hzPn7NOrtoz37kK54MegDctB/HC28Qig025kjpU72XTv2fGNeWlsZcxlA+8cse/TTcJo3Jm4daMQ
sGDiqy+oRlWuaFFD49hV52qetMts6VrZUm/InN2wO5dLrC/L9XCrO3oIaWCASEgjgdHvJ3QTtLPu
Zev0YT3Eao+EOprkdCsqjon4mbn1tyV5d2QjNkBz9OgWYDXnjsGpWWkS1SG8JMm+5dWQSe/P6oyy
uqMEIlI6dAu5Vc+x+/pcf8LAlpmR8WIqyw0CGWr1rZSsyzQR1UhYxLM3O5mLY0V9090ru2IbbJEm
BIpCDo8GHHETjpuzrJrPp/14/NXHq+VJ7ZH0NR3jhgYFjEBoUt3QCuUK7mv5BvcTer4zXZxb3ZN7
9OO8V8uLrQMi5BEKQ61jbHzcHhAHgBduufRjCbx9TuyiJrH9erU/36LHk12++YdjWDWCWc25Yjij
hLzJNq9aOt9CJOqlrSjTk/H1aCd3kLncMMbyceXV65pobdPiz2A5JQK9bfK9bJ6+HuBTQPm+eT6M
sHpXy0TBnC1nhMYdHTKUzIW2ez+X0E5EMEU78PDV/HrMk0v4YcjVgyfQP5yUsPedIH3W6ycNnoY0
nRnj7LxWr501zu0QKgyCtG+/Kb3xYgGegLtgIZf2eR7bqUnpMp4a+J/KFPlW41FSz6K8E0z65WVv
6hBiRUlLCHr367U7uenJnrGyBEPU8ENc7b+oMYYpoOW19xQvvRwJLGHNokztti4ZFeIBzjkkZPnp
x685WNqHIVffS6lnOvmTwnIS2j3NtLpEQtoOF2EcvXI6P7UpWuzOTHO5M74ac7WcMWJQITqrS1ip
eInxsNB0zctlilrzVJ8NL09dYbRDaLhWSxqR0OoKnZBtbiWDGGw2E+wbkIkRmsspGb2+ORfJnhqK
6hP4JMAo9pKr1ZTbpuO48ShQpvyJLvDrhJAEIgYVDVH9/utlPLEpcdCzKHWh7mFIyqo8YWWz2TYx
YyWi7/lx5IitcZMr0ZlhTtxSsKlx6dNhkJNvr0KTIBSLQFIYBraOTkthr7hJKAxn9sTJUZZyHVQB
LFzF9WREKR86K8RoSJbG176ujT1hQ36Opn0iTiAYl7lsdTJG3ByPDxjVrJS2PdLFuHbArd3c8x3f
029oR3QyAIuzz9jywVdbXeV8WaZlEvwTJhwPWIRqNLYhz1gKViK9JFvi5JsWGtC4W+zpEY4hX0SW
7qWtz9J+Txyzo7FXk9WjjPqK3GAA55mHpXwWOuWF+SB78g4Rxuevd+OyDb6a6OrpnEiq0B4cl8Ha
fe4txFSE+/9NYM52B/pTltaQT4HyhPUiUn2x6QiFXNuTIXWPlUwLfVd089PXMzpxvrSlPA48Ah2I
mu3xp+uYfmNMFK3H2n9AZ8EOdc2dk/zHvxgGZUoKf9QyaUw/HmYKZIy+coapZqSjmgQFjMVavf7n
B4x9/9cwq42Yx6WFlgLHOI1E9WDOef2KLk3587+bzGrLtfRQa0XHZNLwcp7aaxlvo6AI//mVdDSX
1V5TUSkqpeXmm4S3KLg36Fj+ehonbqOjAVafPg3DtujzwoSdCClJfxiBcP/NCECYFM9gRqw75MYh
R9etYQqaldyYsbjvUuMME+L0JP4aYhVMWG1RR31vGI6u+DKqcToKYUgi/Kul+muU1YuXp2KsK/ib
4A427M0h/F356a+v1+rEo6pBM4Adjqcq3Sert6HGUGEYZ96G/8fZdS3JjSTJXzmbd+xBi7PbfYAo
oESLasEm5wXWbDahtcbXn2dzbqaQgFWSnLUZW1qTDKSKjIzwcFci0TCjqRofxLjj97rRqLUZaaqc
mNctkgCEcmYLi9SZzNUMa9arGnho4+Kg80L5ZzPE0gsSH+lNjgol2DL5/gig7Phw3TJrrNQxrf1Z
bUQFYx2EiD8KgyZ/QsYA4nKtETjNMEdP1+1tbpKLuaUOLD/gYZJ9ELnWcvCkTm14CBUoA123snEL
LuaTfMXFu6qZqykADZtmA3sIzQ9jHM2qi3oXEhhoth8geWBEhWBfN8paROoQT6I4qUaERQQISPVA
3QiCdSnsnnMtT18C0M3Yo5FBIXCKRIZl8jevtg8SA8j3AUCKtPRyuFnnVyUQzrpt+J2V95+y8R5Y
GsbB2zKC244HulJFgkqhhjdmECPM0cBoz5NmgwxkNMGRBtIJCXoJ1ydya49cWqIcCTQOfb0gqwdm
RBPofvBp3Fy3sLU/Li1QTqTKNQCXwYtpR5J6imb5scF2MFs/VqBHoH6TGuH5usHNIaGWjmcB6gbo
+F+uENiS63okN8g4+J9A3CxY6FaefmeFBGT2IP5LcAvUCjVGI40Dh1HFaZztyjiHAqXYc26bQKXq
+nhWJVG89PGIU6BUBsVMoMyoLacLY9tBBRm7oYjU1xBspTcKRESPkIWLb8pilo451BuBoU/AJjhx
qFhqbbnXDE5iHPUtB0ayVaiUwmPjybWcWT0R/TxAW58Nant36CqQqA31bV4Mnw1o3DFmeGsZFUAU
VB2YEHQDUt4rjKtJb6BgYus9B3KI6qkrDMZ4to7ZpQnyCReuqy64wOC5XrNrcZQeRHR72ZVeSuZc
+QFjU64ARGQREW4qKMYBciLRLbpo8wYNWI7hkJ5OcPuRdm9Sy5XzXWWrprxDW4MOOlV2lm8jegfC
BTrZPFB9kFqmVg3itBF6lRTIeYKLCGp7+STUegViLjkzvFSVurmDus0QcvAyIiA3vtJ36GECo5nf
jars9To8rWjlUadFjzOek9EDB/ZkHpy+c24nEJXMId0wF9Xgg/u41Serqfs6chingNyOtOO9GAaN
2Mv9noMkLqGsOXWOhsQ2f9/tZpLrAmsFK1m4db/gWSzKJItOKpDLndGB5x18oAoSwC2nOlUXjKDh
TAcngjbJXkwzoiEiiA7YX7in6+Pc2vYAy2DXA/sgrbqu0MpRaXyDw95BfskD+epgzRCSZjyWt8f3
txU67IIs3pgH44yHSVH6bloHk5WmXGEbunIGq9mubAXlWU2TwL4+uq0TdzE62pXllSyNegO7/qhO
7phXIESRlcFDP1nLGCLLFBVtgdwoQ6c6lhBUwrU3piUHrZp2uENHUc3wI1t+8XJUlKsy+mjUtAoS
zIA6FQCMhWjVVkdQekNntDsGcsozKgeMTUIDuApJ5SG8C0dsyOpZzTnoP4Dj9DeWCplKRRWRHNLp
DoQizfRwBJeCDSR7fchm4OGVNEKNk68yRuPrpnOEmb9tUS7K73ioYEKWGiAXHepudo5Sp1m4vXog
rakDsDXtaCa2rp9ZzQ6bu0RUAf8DWxnkcMjPL64AKRpqw+hhOUObx3vZD8kbVJqVr7PPy4xRbu6S
C1NUqNVlkAP1J+ySAJybVl0Pb9UIoUrIt6uos0DX8/r6bcVdKGOSRioNXp8OVFPfn8NxhrkJItA3
qZDipi7nyAnUOjikiB/sKVB/58UI3Cjw+SQbC9Dqcjo1MYVgeoJNwyOVmAE8Lo4VY19uFQgUIEQB
gicAdVhZ2sgzCVo2VQkPeVDdxJs9lTP9bxDIS/9qsq+131m5fyzS3hKqMRw3k6ksc2E6RHWs7eoB
2kbyODWvRhMnD9eXbkUvRIIFFRRVSM3yAL7QoD7OGPgilnkZKKwAtb8qAilL5Kjg3TZVM36AAMV7
CIVB8EECFccq6W4eCUQpKFwhyw1kw3J+i4bk5rD97byPbehleEMfeJXKanFa4W9/DFIDdoJHXwxi
yqUdgyvzUYxDvOGAs4k8yUP1szmrgMT/mf0J7YO+NRUHIq0Q9zvqEBe0gIUtkd1klczJflkFFvI/
30Gc7YULqAvItYo80o5IoICAx0iSQxzquidPY38HmeHA7tuqd8EezJ9SzWAdme3F/iiHEtgbwuel
fbnpFaAhI6xuYXJvAPnVT4MboAar3Aw2VDJ3suyg19UJDywusM2VBtuHgColWrwVyiNpfdtOoK1T
7Tl4zUPoRxBNKZmRNtzCP6CDTUfVC71za/xDkmTVDMVM4Dht4YOZApJ6vUXoU/Ib7LCMcRlvPpcQ
z4IYSifNOAY1qgbcdditsNfv+hOKAOAdb4DnJtD1zvPx/3/jsGJ0CNhA+afgHlmuH+gguzQHYMAe
d80nKM3fdNFbe6zklyxpzcgNbwVHf0lAhTiH3yCgoemffvkDZAKYlVS0iimosFDBaj1nAOtUgmjX
dnIrW507gY+gsgCScGe3QxXCgDCUHdjcjmF4HYbI6EVWefwL5gUc4+XI+ToR1FCC1jaaaKAJ7qDh
+qPmAt0HoGJLi2eCNtc7Foh1VGrxAEUvJuDIS4t+FuhIpipAIc+G2DuGNtYjRBEFwT/qiRQ0DMe/
cdfAHmkQAp2thtuGumuGURbyEALyGGEA2c1nAkmV98JB3RV3zXgPxUPGrb1q/JRlgsnHsxeoEwRd
dEASYCtFfByK4HMhYF99H+1Dr3aBs2Ts27XbWxqipnKQ80FTWlF0JO7PLI30/pghzXA2hFK6nSBP
KHoppwXhEyTB+eiB6LTErH7PNfwLSQ0NHe24xA1Jg5OglhM8rhXY3Se7jfN9JfgHMY0sqc4/GxHw
+s13Ps4dab5NwlPbFqYGdivjoGeCCdZa1kqvwiXyKXjtocNQQD6TfvHJbY3HgTZONn8W5d1cO8q3
fN/vUxs0G3jqglaEd7O9aIcHNIOwfNZqLdCE8dE9iTo2Ab1TV+EQGDO07dUJRXOy6Ilbo14ueizk
29oVo7medIQih4MgDUHGcr7BZCiMcprPBEyOhu3RS9B/ZrgkjmDfq6sGcRnWJLwOUARR0bdJ90xB
7b0BtX4DwlZSj0WbSQgkR2UWh/a+fAx3hCKFt7V3QDPjM//S8UyI63p/UV9A7fFgCMJGbvEF+vNQ
m/4ZfsNC88J++IzshnImc6ztWYu5RnpQVukLPePAS07GPaHRT7AbV5O88lgfJZdkeVT1oKGvkeGK
ySWzCGIom9RJGpVMEKUONvnDfJI85JUQDHOHn8DzihuWiMvXSYIV+DjK6etzpkB0TQIw+i9+K/4L
ycOgS8vzrZFR51r5ewzr0hi1YZuyw7MphbEYku5NmIItHUrtIesVuOnnUQoGCE8USGKT8vNQqhTG
AMIgdnrSD9MN6b5K9j8K+KGTuhLD9248eNED/rc9kYZEFIOa9JMIe+L5RncRNAAlU3uZ+6Ppq3/+
iTB3vS1xs1zapMIEvpYjOQ44bEgAxpoHcpWNJv8IiWiECCCj2BdfGZuSuK3FpkQ4hO5TUmiX0dFP
39ZoCw9SjdyeGuS/53v/HHn5nX9SzpKCxt49OQ0sF7faMAgNCDgHSWoD6Era56C+1nXxUGKQLbDg
ZiYZNe8o9dC+FHGodKxjt86jLc1RDiaDyI+gD60Ax63U9k3zifQLzMf0ZdiR2L12tUPwrQYI5LfG
iRAIzzM4WfR9LT153GTqnFc+70gC1J456Gi+VKUKeSORq78wlpEMglpGMECphJEFKWyEuUtbBnQd
Idjk4w1yIr2vvAM5oxvNGXalB7go4JrJXWBX3nWrGwsJo7iQcFeBE8KgjPJcW1UR0Ek2Ys/EirlC
8nJ04FpCOfKs08iyRTnPcISWSwgeEXRfgHv/ITqq780NQbnIoF/rHqtvpcuM81ZuFNBQ8C0qAA+B
6EKRqAVM0yYwoO7Af/Q6yVZqF+9kSqu97HF77en6ZG68iWANSRPV0GSA2+lWGpmPI8lIVB5QJWUH
fO+D+I3sUDzBXDCEM4xtTSfxozj3yGCLtDMdG5Cy6A3ZL/syeUZZ0YG8nwn5d7c6xd1XZOyBxmLd
gFtGAekBaYqIxMma0LbWNZRNBd4OI2DL3HSCihDqGjyXqh5P6lkOY5RbC3hpkDr6JEMD+JdGNg3w
t/f8e2hrTge2MOm5fWZhD9eRm0xSQWg1AcMGeItWgKVKmcMAvXFO8Km3wZQJhJl6SvbEcf/E5lw7
blhDEplQdKJkxJPJvkiJ6GoI/WyFh/CROX10gOttAvaiwCVtC+jS27EfPiRsWDgZPOqQppRxFyJH
CiKRpckk9cHajSYaWxrUFmSg8X1bVzXrpK8WjdD14SmHbAc6JHTalXFgBS9VboS4803gtXfIPli9
5d9xrugNR9aWXC8aZY0eE1oIspyMiTQiI7awe0+8l1wR915wxyKZX9/vlDUqhuEDuc/QQom8rpWf
BoczlaNw5Cyzt6AggUysx4yaGLNJo1SrGTRbcwGLxG/m3ySPxE29U9yPN7nFAjNvbJDLpaMdZjbN
4yCQpZO1+3DozGyQWY5rczxoCyJkAGjEpxl6VJmTWqhmIefm4sniNFZw4O+hhOcWdnDHKjFur5eB
vU7IUMBgRQXSwEJJ7YA6KvJG6qE+kQdScICaFMmMhYfijp3ZXYe52CKCIKO8SJhp0WO7PGQdyI7E
ySBz6EIhw6pcAU9OPBSIG4kejW+sxPk6t4nID43cpIFZIxhZypEoPaZT6uGVCcli5CnNI/+cf4Fc
KKGTgET73j9m+Q20DqB29uuribQjgMAYLJJjK94uVKe7dKhQ5xDeSH55xmNXs8JbcUdYsZn3+er+
QfoUxESIdnH3IEqiRhrPUiRDfJzcsO2+LG10MRzHAvSVDl5HTuqog7rLOKvXSg/iccxWnvXWXZqn
bqOiD+apV2E+eB0ciD970i0pnHV7LKzNHOzqfqAGSwVnOoLPftBhDagTt9+T14tsFyfClAn6X+bd
vg5fKHuUIy2lihuaCEvp3wjgpw4OvlfslZ+ztTmTSOOiQRDLCJjX8owIVa2mGY+xwQmcoPDnyrbi
/hgZx0zCbR0QQLyQ4Af1NogcaKyoGkNzoExFciInp77zPxWGRZ7vpPU3hjJyiG57soQQF2ddT+v8
DJlVdAiCcA1SDgCmLEeaIezVVXQpfUBSDN8UX3f5vTjYo03YnCNQr/QARs+maA8gQEADLXsjkSh3
eeujRV1DphPugeS9qFNj4D2q1nJNUkSaGRxJ6ks2dXPYs19MZI+sTaHGywM4J6DauxxtIKhZpWvQ
cNN9+Sx0Q2MXKKEV2SBZlaJ+ncUvXHx/PUbcMGkArgX4EondULBcmpxapBTjGem2Vgm8DGUuH363
jvd5nlhipT6Gw8BKY65vSbyzQRqIipUITK1OPSug12VoRSKTTCKB6vM38S6xhs/oK0QAEB7wtLCv
j3HjbC4tkvN0ESsqoSDWIFxCDtcAPUW+C3cttEjs/BNEUA79YDLMrR6jyNOCIRRDQ6AIxg5qTuEJ
xgLF+QmblpQ5oGz3HnS2AZgAFN7sNLD6Z9/hXRbTJDn1y92zNEvNa9+jmxzROTpJWgP65yGkbEC9
JthhDv1n8OMdokxiZei3hopbE3SBKLMgGqF27BgIfAPl2AlyqRoEzfwZWtwB0phl6HGiyNo5qwwi
SYCjR4fHWwg5eZppaqqGoYEI12RzozxbaaYMVoQM8jHNIZCUV4mIerAc9bsIIpmGmc6x/0XXcv7M
WN/VZ2i4quELCKEoqloqHaIM4JtRYh4Zv70Umdpx9HrkiYFuAfHU/rqt1VkhpjQdkRc6Q9fdT2GZ
TlqHh6LdaoNbFJ81makTtPIAkOKRUIbEGwpUU3jhLA9Hy+GFFbXGjAgZRQSIHdjCE0rdeApkbrfT
3PI2Kk191z2yaZBWu4eYJhcY/oMGOToTZlQtLxYTh4ks1NDrCMucILxK0ijshWp8vj6VZCsujgdl
jAo/KtXn8gm0GZCp1TGgoDxotVSbU8das21DIK1C5w4Yj+hXgKTnUD3OIwTN5fAGqcm97Kv3ycRq
4diaPMCvUWskm3HluRtRnuS88Ge7qnjxHbXP4EsXyqGTBJXucpHU/PrLFDOI/xGmN5DNggJ5uVPC
UlB6LcC+H6y+MMHL74IK8aS4vhkf2eHq1jReWqMCKiFB7bEboKWXj4qZd+2ez4DxUlijklbBFDUq
av/HNY/dJ8IOoXAJkeUiaW7y4ghRoG5fMojvKG521rzYrr/2B/R/O+WhHDxteMJl9fTBhoK4w3eY
kjmML9Ope4SDGGQjKfgyzuPuSMCsOQbwFoEFjkJ2ALtpDRcyKtagKobCynJ1OyioBgAsfKyuPX7Q
rSQnHwAeVHb3rHtjfSWTWb+wRq2uZODdI4YqHBtelgrKCqWDR6XVuqnFtLV6ClC2qBXmcgNY+wq2
yFplDx0iuMqW3GofY92GI9OjMuyp1LpN7SANuDBJ+Ul1xQ+KruK59Yyzukts7p5FKLPO4ZDxgeEa
XIgoZAAGsFy5qInHYsorFCrRS4pKDUE4JL5XfdZcCXI8MkvcYf1G/zBI7n1QTYqrNmM+QdGdm0sS
lcsHKBE4vIKXMjiWwJiToEV8ZikvkBWifTdKwn8bpHaLCiFqxCAwSDq2852+r50G8fevpzCpgVE7
JZmMOItSzKR6Bt8iHlbjg2r6H9RuBrsgStblyqg+cBYXYekYFk0ylbAmoChyIII45VdoV3zm7WzH
upTWoI3l0D4O5IUxcEu0TR/AWLhXDxDQ3bfA6VV7dsptHbIAWIlAE9EgFEA0GrGV1UKZi3KIfIqv
Z18bv0HpKU5Ln3XMNvYEEmDQZ0bVHrE2/XJR1TaKGh3+qlWNp6SErjE4QU9Km4FxJe+eykE5Fype
L1M3MOBbGzcTNE1l7H0e+orooVyetxZqxj6St2DG5h/jPjTb6r6KFMYrgmWEOtR9pAXaBHkJ28+h
vKlLn0u+9dpY/3WsKp5iBKgELCXeuMinL0cTZqHW+7lE8l+9LePWG0o8kHoQWkhWUNncfnq4Hoit
s4oIWMjbD3AS8FKJGhWJ8Tlqo1A1IO8jwmqqHKNDf0RvP7YjdNmOxj3rXNNbEh0tgO+QSg+aFVWR
TqnnvpDII3nkNvnXOTSsasrc62PasqDwIiJZQtGBet9yEkHF7mthAOH1ROHVzJ5qaJlY3FBo9e66
oRVehIwFRXL4e7zZ5RWgrZNFjlfTaMZyiYcWDE2YvbA1SSZNe832glNa5Q2rlLvy+B9WJRXBAUqs
SCJSjjFWpD5QYiRBpqGardrw1fM4GorXiel9nbY3KeSITa2cGnOqBRw5tfg6hOGjpra7IlBZDzDa
cSo8ivYk8FVIYRmSJtRsB1LOFz2S4GoyW/ke2AQQ8+jSYJHx80dWGny9uEtz5KheuE4hbxt+JjWS
YqycKjhPguhdX9VVngsjQqGV8KCoGBe4sZYmhhFN6xz0buwwlM2ghyQ0BGFVcedrqP6ohQXV6udY
7PdtrVvyiNbR6aGORRO89pE5cRWSCqWpTb5VJ/xZS7Pw6Betdf0bV4CQj28E1IXUhCFRyVPPXk0q
5KzN8I0+8CAaSrSZBRJiD0yfjlVCx5H/CokgxpOf9oK0TWql+y4KuJKDF9Ryk0AJlJDbKWn7dH1o
9FOKtkItsCQFQtpHZGTCWUXwomv7ojrwKaPNdGMw2EjItkmEIB/x2nKRIzXqix6xt60NwVEuhaOs
cl4FxhHGStGJIAwHtxNhMyZoQWRQl3Zav5z6tDV42whA5FOL30C+W9rdrDcmahHnomShbDfmDwYx
LhHXPYFJLg12g9Qacskh1y4+lW1uFeMhnCJrnHrGpbgKdX8M7R9L1GUVJ6OaqwRyIZ9HsNNHTvYc
fWAe+58goWYNi3J6VchnfBzDWBHNVlTxpZmW/Z6Xi3s1k+zrW3BzZEQ5CY0w6GWCb1vOYQsSAyXg
QgLjJYTMwhHsgifSdEmeRCzq1dXzi8zjpTVqaFGJXqI8hbUYpaDiTPgMJfAF52d2RW9r1xPqOGx6
+AxIoy4HBqBHKxQl8pCDeBbrP/vsJdB3jMnbWqlLG1SwFKToa1alWAC0sN1zL8oL2PWNh/4w2PIu
9uRje2OAnPWFVZ7YuBjQtvrP0CivbfgpSGxlmJXy9obTBNMfmY87lg3KaQh937WzAhs9tNAJrimF
Wqe6JzzhxqHaTcfxC2Myt9zH5ajIF11cd2B74scMnHNAUZjI8/Dfg6Pkja0Z3CjQ+flTwT7Rvfmm
eDTumTq2rIWkPHEqTLk6cLDdHToHmUi7cwGAcDWIGGiucRBBsh/sWDiuVUBKTsPHvasho4uggrKa
K3qsDRW2aLqfPvWNR1p3Wy86iZ9z1ZxfRzc9sELSFbEibZPMxMUsp8osgeMFNolib2OWj8UDGsVO
nTvDdAMyuSw2pU/6MT78BOpjc5pJoPHXgCmHXc6SVqAGg+N/Kj7Ve2OXQaP4kbv1d8Ih+pJ+kqAD
K2umdP87W0tB2x3SlTJiCMrtBGITV3wKgWmCxmgextDsztVZfyfxW4v2F/k0tJD8A13mL5fayXwD
qge4J+kkWuHKuWQEJldLyXxPjmQX7sCZ+pMMKAMBzIdMgeT1uQWgHDAN8hZGywtN9VU3tRppUwD+
4BvfrQIzCUxDNAfXR+5idEr9KDyzk3hrowAy4HWF4gSeBuAZW26qLh9jJUtQIKnUvES3mGiAjLpT
mp4RlpHL6DJzofAAWoIhABwOBFBAo2ZVrRCDeBRRUBsqSLLrzalpsx2vY9f20FYTc8WDRBXj3Ug2
x9oogC8auipxe1FOfhaHjjC4TXYKHQHf7JV0BHCvTSVwNrdDMd12RjNkRxXx+gwd1yEeTiidjA0r
L7u+0NCeANQGqrQCgBQ0fW2oz4kmoR0dxdlvw+zylWIaJTNpuT6iSyvU3cIlEDEMclhBC6liQp6P
R16Pc7LWbnaKywOwIZ+yx+GFlVbZcIZLw9SFk4dd0SjEMEGENWiFiA7tV93+0eOc/5k/q4wueKZF
6sIBtVDfFwUs1ui+S7zEQRMGiNxQU4Ny8h3fmqnLYljaeNAuR0m5fFUPg7FvYZO4A5EAoklSuLO7
k44uAS5mqqhuHhm0tMArELEj+s2ahJHvt5I0EdTNQyMPmSlpEQjXmj/lIvMQZe5rMdYY8fLGJiLU
wH8bpUbZxLEqyz6MCk3pTqidyMY+BbtTgur+dde+5XkuLVHXGZLEPFAc8AjxFN8Wsv6WD3nAGM3G
wQMiDO6UNOzAg1OjCeu8jasynmxIsVaWP7Qtuqwq1RU6EMpcH846BiIgDPQLgnMS60U70rj3pURR
KmyPnj/HiIhMKSzCAx9nz0BuNLuEx1Cvm9wYHXDrPLg7BTzdVg1WoLSQ0WsHkIIfv/ChV80JbkJW
5mRjmWTk66FFRawgQ0tdEHDpU6y3yONMkBORHegGBE4bmOpbZfeOAgmTcLRYyK+Nybw0StexwqaM
IHwNowWad8v82AQquAzufP1V1Frv+ixuHmygxzUdlBDIptDl7Hzyc0PLYnQZTTepCKAQyniuYU39
ywyQaX1Idqzk2MYhk0EmQNDk5E4UqTlta6ODch9yf2PEeWOQu1nHf+q13O6S+Tf2CKI2pF+wVXCe
KN8MmBSHFCe2JV9VpzJOul0055NZ+yILIb+1UTCFiCM+WgDompLKz4UWzfCPVd2YYvk0pqzOyq1d
AYoynGhIhhFBneVWLBPQeXFFAYcYRa9CNz0O4MOKuA7AJ+Xb5Ou/MXUfxQIdqBz8QzkPJD2kFFHR
ZANWAhmiJO9BZcRVykOdQKL0NzYhQj7wGYF9hBAXLcfmz4E2hAlmj6jEEFS1PJi4xsziiahzpG7/
hWGQRANUbIRk+j8GKfebBGrep9nHdTY48WeCvSc54eBe3dXP8sN1a1sb/tIY9XoQYEvuehjj5vvc
2DX+dw69WiUr4bi5BS/GRG7UixdS5M9lyXHcaGfZtGujvV/PrHXa8rmXI6GOblfHmVyTKKB9I+vU
PqacDVoDdJzOThxAA9nkUSIWGM8gxvzRl0tS6MNUkwBSrSJzEHhHBrFBVTxVPpORijiEK/tCpWLm
Pp34TCGllsEifZ4pRofiqUckAWUv2Bnfru+MlfopHgaX+1Al+/RizYZ6qkCsBXukS7h/5LAJMYOV
qTmSy7nTnpCBCFCqs1oQs+6Y70vWcCn/mCMyTzVyDOY7iGW9AsKExFZjlypKuCV0CJlROpm/1fz+
8xbQqQ3E5SDo5BKQ2pXSG2fs67TYZT7vRcZsZfWfWvFpEkCn0IxWXio7xlxvno9/bNMkElxR+bNG
5jrcg9pgPkUH41ZzNKJp/QER+RLesATeN88LogZokiAOAwHMcnmnoY2FPMD90+r1V6WSvme91puG
EbPiry1DBtgi8MjCzYrm7KWh3JdR/xQNhHpJhdwE+LGKzxmwVLoZtVXjMwLLjXSoLiOyRFMtEuZI
wFLmpkqJimlAc3tZz8C8ga34Vis630pyIb/lQHjgtmIHpgy+R7KE85EOGlFsCcOclckkPo3eT5cf
QrnWEjKEWVApaHeFXKhZ+lXucGmmmV2oBmdDzPzvkSDmhywQxf317bQ54+jyA7AS+RnkNKkZ77gw
QfUCr1q5kW3oxTtBVuHc9KwYZp3pxr756OwgmTaCX1taEpJino0JvXckx0fkX4BOdX70if0EfHt1
M6LzlCiYIL9H5Pp06haRI11PgOHGU/aj2IzGwgDeaLSIYltcmayU8ApngfovwHgAh2qobZNy3nJ0
aS/jdRKiWCi7+iE7JO4bwcX8RJP7yvVQhihX63f/30vV2tGtfuBe/L1sdrbY/wQMVVztDjy3kLxH
IgvkMcA0UsHaHKd5XSjoyqntetc5IqQ8osO8r/cpBCrTpxm1mOSgH8pdhNuzAl+DL8TOR6zDhnOt
zggakZCf1sFXjoo+UOTLGeblcIJaQFRhRRsIsSqi2ZiR03qhbxEQmeDkB/DMWMa+ObBC/bWjoGxT
q1vwUy6ECmyTwE7/VEH8Tz0V++5+8ljNcitgokJsASAPmVvgu1YkV13coD8oCysnPfHI/uRozWtj
K0szMyq4732RH8YzAWlAoBQ8sibyJL6VHaXUmh+nwbDiG/VmUA6hsNNv5rS8C6FUCF3x4S0KhV/2
nyg04uUKPA4eJgTTu1wSgwumDuDQ0pkO+ZNkz+jMaIA+a/GeZHbsrw700hZdT8q0KC+aaCgd7RGJ
4s+ka7f2dAGJXNLMDj63635x7a4+7AHzAG4CAnajtttcFXoW87An3M07rTAbVB0D8AzahFACcFtm
q/fqXqcMUnts7mVDb7OxdPJOsUH6SrCfoBS1s5v4qz/F3mALDvsVuwaWUGYpf9JEjdE2Gsbpa5b0
rd3pgPEbL8JOdEBfZ4tDDj4sdNbu/qpw/ffb+D/Be3H/43Zr/vO/+PVbUU51FIQt9cv/3ERvddEU
39v/JX/s79+2/EP/uSvf88e2fn9vb15L+ncu/iD+/r/s26/t6+IXTt4i23Du3uvp4b3p0vbDCL6U
/M6f/eF/vX/8LU9T+f7vP96KLkeLw8N7EBX5H3/9aP/t33+Q5sz/vvzr//rZ7WuGP+YEU9nSv/39
tWn//Yek/ktHBgh8FCQkQWIBLnB4Jz8R5X+pADIhEYRyKnhfycsyL+o2xB8S/oV4SQGjGLJW6E8m
nZNN0ZEficK/DAPHUgdoBvRtiKv++P/PWqzPP+v1X3mX3RcRkC3//oN6uEN2ElB9RPkyLlQJOGEq
Rul9XgmQcgysUW0tfZS8rEgPZRWaolJahtG4F7Pyl/lLc9Rx+GEOKHpAXOHuQTe49C1lFuphPWuB
1ZXiMRRjN/Mj67oJuhj3lw0AcFDXQCsmncIB/LvtfQMSzCUK4nNnIXGkfvcPkReZd6P5Tvq9OvWt
Ng8YICPuoq8UYlsnWQIQVwAOh9VZji8MSsjv5X5gaeWXsLlLfckM1fIIeucquA3k2kqac8pVlsFG
UxDXdRFtEupgtF/xpIiDLIVMv16SJMzziYNpLr/r23OYS4dCSG6FXvbG3j+JqeLq0BES5/P1+aai
CdgFwwMRHEQiFwu6mu7KVwd9EBOrrjLdjINQgspUQ5qIOomxtFSw8GGKdNFjcj/oHqjdE/WKngXA
tltNOX1VYkk6CUn4HPHjuQzS5xoVvIcGAgSMS2PDKp5I4NJGny3osmhpW37sK62IYujVzUEs4I0v
fk38DpXeEZQ9CUgtjIM8aNzb9WldnRQ8YlDdBNYRgToQgtQtXAk6VyVTEFu8PBe5JcZC8SYkVSAz
Xp7kNbTcNriB4GJEIFXQB0LDfeZ6aMaugiJeq/tmJibOKEKWj8+PNZ5qvzokyJDhvYBwD4SqQFYu
D4cah7JWVmIMsdnO5KPXMPz+OwaQ40QLFATPaA6XREQTkM9xsRWLpZunBTQo66xxrhtZ73eMggBP
JYKOAmhxOQqI90Qp30mxNUM8eidEBXKB6ojWMagbMvb7yjnrgGrKQAcS6DVkqilTgp/oMrCKsRX0
nVXnuxmapaLx4EuAKecKY1zrDQdj6P3DgxHZdtT1l+PSuFwQlLKIrSFQHnHYH/xe/eW9BhM4R2hP
xQKBSGhpghuEruRHrI8UDNxNK3FN4g1h17yimX1Md3EhNg+/vFgIuLEhQHiAa4xmwc84ASSNgY7F
UlCfU1GnKyJTrll9R2sXgRIMYSEGuw4YFuhrreVLoW2iNrHKOjVUU2o7ocau4ORXwQChqynHo7Kv
5NIKdbmI7Otj3NglEjqaod4GyDLyHdTCqRoIvw1ZwxinRy554tTPqSWeJ+n5upm1o1BQQEDYDKZe
FD1pWn/BmHsjGSV0EmsQTLKSWCqLA1c0/VujCbVoBjHKoowNQzzC0jkBBIDaCImFQJ5Cu96sbER+
6prE4ggOmy9eBd1o99kwvYK6tzhnQdp4qhY3jBndOOLg+0Rj3AfnM/iglvtUS/nG72MhsSCC4lRC
iFb0indF3WcgLzaOHNw7kdrA6NCoRZ2HMSqbmeerxErmXAtM8JcNu6zQfcYhoM2gwoRyFjwWLjH0
uNJBSSxwotBl2CDlFHB3QTcVjiGWzf7X9gdthXzFRbZ4TgpfynJU+xNwedqhFGhWWszqUewlvHqz
umPsDXqRaHvk5xf2gnZopL7HqPzwRhaOc/VJrB6vD2nTBBJAQHAi3F4B5cuulCP0t8fWVN9OaMPO
9Mg0oFlz3Qq9yUkBEOklkrEkeoJ0C72YJF0S5zxEqJVgOCGKG5ysDPzvQ5YIpzkbRCfuU3nfz1Jc
mGEXRIwAjj7YH/YJNyA5aNJqlGOKtHajT4kVNCHK7wG3E1JoCeh5lpmxUTCkBGhX+cMacoWk7Vrk
6T2vKwOSU3kPkoC5HhvTj/3GGsU8fMm7bnBKfxxP6FxIbwANmBjM0BvLidQhahrwhqis0lVDZZbx
2pAHTHSQaV9DUerdcswzb8667vX6mm4cuYUpMucXmzOe6kxUEzjLuRA/q5Oxq6aGsTk3J/JiNJTz
QGfKEA4zgmGwueqnqKwms+i7c6Pu24TvUJqXv3FZxFm/MbCP9yfiH8TClNU5SlqFk2rcAv4gIJWv
a4eingzGJlkdCcIGD8ogPCnICOmKgTGpYA6KIcqoiGlh+lHxojbxBK5w3Qvy8A7F8qe+C130ETKc
GJ3xRXUCrChEQBlaAsAd6JQXi6sG4iQQ8LAQpzwPvXacxuK5GMX3NK2eMMnPDe7vtg2tzEhfrk/t
antSpimHpkt+zXdND0Fg48XQGpPL36IgZTgbGp+1GiC1M6OhS2RODvESzWtr9qMdOpPdUNRfDdWv
zAL+e8oEVy5RNlCjA9f4+zARcLsrCXLDfsCAi5HtcnnBf0w3UqNADeD9CjDn8pyow9iLbYuFlnr9
VIX9oemnQx3lJylKDh2ffP31KSZHH9JW8EOoei3NVU2gdRKgU5aulqcIqtyVMdrAJ7ImmX6Lk2GB
2hWjApEGwPJUmtGQONnvIyxlIMbvgzLex4lxKIvI1WcRlH1DK9nlpIumYoz7Am/K66PcmlQULFC3
QFu/DGbE5SiTSBs6cIRW1hzmcvcUGI38f4R9SZOkuNblL8IMEBKwFYPP7hHhMW+wiMhMECAGCSHg
1/eJXnW/19bfrrIqy9yd4erec8/Q50TW4/YwAeIpntqA9GO+tPNAn/7/H/1fdQ8DJOLnUBiAf6DM
/mcvunn10E/zmNAlOnu+/BcE/5Pc4b/q3u9HoHhTMDF+Dcv/49fBBVH2/uKqpJ7j59qNE3dtMl2C
Sqm819IRj9P/GL72//xV/8dH+v/3BZU02ArqCJVMMoI0uhmPm/yfeo3/OoX/42f9x5VboqDCnL79
fsb0aXv6aFh1GlkDAq7zP0FkqKb/VWExVULWitIK4AYNyH+8Cfg5UQVpGZLO2OgmbPQ3eFULF4tQ
5IDM4W1xAaNxx8UFzqdl20BYhZGh4J5vBXoD1wOErPREoCLYvDFGynjJCpAsGFR8T3R0vs0YHMfW
jBloYeWfnjSMC7x9eyW98MIKEqYzFOJp0NVjFmBTyqeANScSGZeXivyRzsp4z9avLhhezLLcm95N
8bEfbI52Q/Cn2J4l9bN1tRmcMy7t6vy6xyRyEIkz+I+NPTuIDI6/mR6zpTSc6PK0OE0GKpbgNXD+
Qe0gQk9H2M74PQK+VLzb6n1JXkZ/TcC73s10zKqwP2loCDrlvMjg7s3d3hbqGFQ1px6Qb9jkwOC0
Bg3C7Y4d8R4rpVITOHkELh6IiJcGNCiNfHfGqsyIPu8XEiTAeSECrOwpGNm1j6p9Eb6abjuvtD/b
VSeDFVe2hiRpqYRJuVk6TmmR9jOBh7Kon4tJ7luCfwmiMoxWuWZhgk3OrtzggKLna6f3fiyOtHie
2I9wqtx29YvjhOzQ6+UnXugPBV4RLOJRRsvOoQMXgb+nGw6bUqlzWDU7IsJdzep7I6Y35EUe/GJI
AqYTf/4gPigfsMsP4ZAfoHxCbJE7y4hoPrJj7rxDwmga1k3C3OJYMKz7A3smw7/aQT5EPGCK6to8
iOWjJVO2MqSfQvAaKCgCt5eimo6jb5IxqqHeWy+egXUe7E7bAwhreuZDJPkksgDvYPxSUb6JJ6ux
BUvoeIkhhCd7gt8A0ir3OvDccLxxYpodSKyygAHWV1VTHtmsWs+VRfbrro+51rx19l6dGyfIdDCm
SkIH2e8QzcJnZDRP5Vsn/iztg1PvNnyDIPVCy41XP6/SPQYSoROdC41hs6vojC/0hlDEt1B6yTAq
bvoyjSBhj+KzKhDzytt6B9+zsuJhcFjK46aflRp4zQruLrzrzlvwXDrtaWAVn/V77z4uFPIKsvOC
f7aYscIB70UfAzwLCAFHOowpDqSuXuQEJ3R62ZyHIN5Pw1NRVanPHikEP1Q9hOap3W4GzHY4Z+St
iBOIm9dUzENilwssrY8+cw7Ef6mXfxszvG5HSAu/t+HQwpBm9XZ+NSH/AhtH+zrQezO/z2tOWRbG
XbaIl3oO86C5BP7LFrz09qCX5ZlWt2U7oLlAYCUJs219VkPDK7dJmX+R5cFitIjVmzZo7uaI+4U5
euV886B25RPTh6gEZxsRDbPMfwNd5XpoxUdhQ+5uhw6qvfoYTQ8CBFRVvCzQCEffoX+35MvxeI+/
HzW/40twwjoDuIGO33qT4/Ohwl2im1cTbtSZmTmtgMJT/Mk9V2D0GNyZCKdKyBt6oDKvzU7WeR08
eyOnz62ftNXXTFMaX+R0XfwjBhcyNnxcAMrJdKHnQHfcmf+6SKqEvjVsEy8ufrzY3MAB+Qsf2ATu
2q+1N/HJ7VneBnbLWzOj9QFZF9GTDyta60zpodsV7rLyiUwrONFbRvBCL8pc1xrMAwKjB1+n7db8
maM2gS5wT0Uw8GVel90o2c6Gv+5L9NVsQRKUxREBwLgiS/EYO/1NtuPNb/HG9S573HyVj1V8nQtn
5r7QSFXEF2YV241TeLTdeiRbcG4q9sJMhbtX7PXqw3978TAFlzt3whPZOzk4Yl/BsBQoV0cUlINw
wMTwPo1PwTqB90wX72t97Qv31sJTJNqOpM593Pl+OwpzgwcWgiCBWwHYKWOC5/tZeU9hlEfmbKt9
KCQPCiCGKnPnvI1fBrFz7amoctnm9KuhuYJ4XWRLn3WQPBaPvkSZbhAr++NpPEzNaeguXZPhnBD0
MVKvyiTOtG+++jpf5Yt2Eg/ICxCmlcGu0z+iP+MVzqpWJvWyD5Zk1ElXXjd7wqMW9XtHp054Un1u
KsmXjnDt1twpd7VcdyXBojX6YKL9LsvpTu18Lee/E77GgA4aHEvu6/HRW+3FL+TOxuuNTP2QqA3Z
ENaPU73Q3OnDFSiheB+kzufWvU8gka9MAIEaOB3xbLq8ml9Mc/anNQvqeR/JgbvjBaGopHltmg/I
nnVwYcufod81bBeDaCB282+xe5g3BEri68632b4sKx7yMemCBktiUBejN033GsKm9o8EAhFXidP8
QUBLMP8UFYz762eFLJI4E+WpEZ/C+zVq45Ww3BEfZfRO/F+/MQOiZWMVHs9/1Zas0T/W7LYgw4nG
x3nKx4LDOB7rBt5UT+6WB+Tq6PvgF5wWSUnzfuCwFmntPywjC9anvRof4vINFux5tblcb6/Wuwax
Sku/PGG6TZs6One9l8UBDklHz89dt0zJAA0gn8Pmu/XgJGK7VMHRw6+REDf40E5jsTGO5GJrkXnz
aylEaoT+YOUTxbcvTXgJo/awOOjWx4+gbjPPFunUPPr1ug9d9fvc9nbctf2N9IemPpaxx32GFNIJ
McP9nULr5wLKwM73pRicV5+WV7t4T8w7ufGX691IcFmnMJ0WuvdiOEIOL2OElWQ3pA5bb7Gtjnqs
X7Czfqj9+FTH8rCuj9OEOn73xIq78oK83avq4ea2enewlkecR59WDqmYtmxVBqWVHRC2iUrLkmj8
kv6egFOxFNduvS9BnITkNno6CYTM5v4YhzgIgPu3Je7fGqWy/TPTJd2cCs8V4W530eVH6+5DODy3
+VDkIzwKpEFXJO+B43PXwi9s/NTb1RteLLmw7quQcyLg0SR8lg82QlQ36kjdX5Un9mz2+Eq/Q7h9
WyfGjRcZWqFJvhfmW9H5jAXxrh3PW5TXzt0WH2DI83XtuFlU2vcbX9saNuvBTW5+y+el3G+Rd1ib
/pGt67H2ltwJ0V1Jm/YaRWgjO1tdmmJI3ZlxTfStbxFDU+LAGYZ9XVnUcwgKGgi0gz6rI3o3usid
jZaYvyFBnlaLpqj4VMzCPkWOaTQ0qZXewbgMImj0KrhiPVoEHcDA47B6x2CC4bz9InbhkRCntYDG
dpQJHVAgVi/zghF6+uZONnS7Zs6UbA9y6T7YFsL1Qc5noLhPVfAajXdn8xCR1uQeshpdI85gUT6p
yO4sC/6a6r3FczictpamqxOfJxnkSB+/OIXdmco9lOYH6c0HWlycxaZTX6UL5El1/1ja8K2tTmYb
7y3WfGb9PQSmTKvMjDCTrytu6Tup2qQy0JEjmJxvbHhcdJR5oUBdeanmLe8d/bKWJIe7+ldn/24t
9Bit5pPJXP/LJ3kVjk9VVGYC7ShtphMw4GPrXoPhuQ1bNGXVoVnKhrvIeuASVdRHCGcR05oH7fwZ
QdMCrqL3tNqvWZmDCc5ukRGcds4aeGlHMYm5zbagp8FAsTn4Zv4Q58NcrBmgGfZsLE51yrYiV3rr
8iboY9zmCe3toqI7dk9z3gvVXWhTupy59cht0ca3OZT90WuKdSen8NTV5OT2AoyZOLbZ1lDJQypT
OiqUJrQVsfLvsO29RPUEu5tKpGINMsEQ1YupIfdV+TqsbVJHbebL7rXBxQgr99aH86FTOpWN86Cn
9oo8gynrIat4jURs9w3WzL7R3O1t0vnnxcMDEjqQza14ESf/GC7RZR78Xb2UHAHKD2OAZM+oPqsI
Zt7dc2n+xEOA3UzARQOa/avVx265QN2JIScX7pBO20HieByCS+xjRvKw7+2wLqr7U7BEvBmCt8Kr
nqO150CkU0UeFlOcNp8lU/Wy9RR3wKSi8/g2hJjn+iev7e5Kf1H6tx/2RTufy6XM3G6vdQeSAwJW
PckR+Awf6pfFtOnQDEkhdcImxJVonB3RQ+REaYGnbKhd7AWHZFoxfsQgt+F5WuM9YTOOHEyLg/9e
9vVuQTSyXP1nvLJvslV5VbsttzGCxOLu1roBeheQmMv+W1VzxvoO9WtJVLEzNRQbBZzpnTJTUX8z
rsMHnLwO++yozXV9WT2kBDZFsgLwd5ooVZAP2k+pgasu6FacBxKqNIxhyENfa1TReQYi1tOUFTiA
MZkUmA9EfO/dYzFMZ8nYfnBNCt7t0evOa4Nj77Y0mi/qgUgHK8HmRmEIjHTgxFE/yqpTrM1BCAC6
U5lVPWaXqjwEQcmlaHZ1CSe2AtA1Y3dnFl0y1GMezu3RiEZ9LZvzDY3vA4zxWo7JO5HBuPu1G15o
l6OYZ7LBE1D0ebsgFofhnjC5Patu/Ve6dRK8xAPvm5MfPcSr4C7OSErPXV2i+fkzoI/10YrhiUBM
w80rKQ+r+BgPGWRSvGlUPoSXtcQMIXa/x/xa3rv2qQ/cPe6DbQivDZSKXcVRJy3mV8aH9sbK98B/
3+yelQ9z+ehjr12LebeZ8qdoSy7Q/iF4KWtLlYIsU6nLQtErYxge2104iLTrDuW2q0m61u0eCNwl
wIjSRWOyGBAZQAqm9rL0IpHltVGHBVlR4yNmsUDuxZQwCd7fL9npraXTbqzOUZw0KtFegjar02fq
IXH72YbJHB88NKhkTFY0edQcZqSETt6+LrZdGy5fcqu8DJkLA6ZFnTWOv3PkO6aG3knpdJyDnY4k
vHsHnYzdZQ3/LHiyeAxPPfU4V0XmR7hM/0BSTzwtOGEDLneQlQNNoANI4mVOGbTs5qF2sto5zAxT
GcbWDv++dVkeq8SEp0LgtxIMtYjUTIr1ZSu8rKr+iCgZPWz6rkXxvjl/vPnmrzyqduGa2/aqZMxl
/xWiAEPMUIs/SEsKxZVgNHW2N9UmGvNniNZ2OTWdOMTVMULeSHGdasP1in58fprMm4MmGIuaEywA
TiBiPdXDzDvEtmNi7YDwTEPSja+WuUdnMUkR9Kkj/joQOQOMaeP12Ex7Zb5WADGr4YWTEP8ZyUmC
1bwoVq6Lz/XXT0eBXuP/TjngUenf85ECB2g4XaFP52VbJUMPijSDo8v2AiAFXPRkaDDbQ0OK0JZL
56nj5BzFhqje8VmXqFs2+d3HV3cTJVvzRTG8l1IDEeJNUaddoXMnwOyJCSnGZB54OGzTssypfazX
B4v3xEanhQGjX7LJoB9C95OuFXp3elykD3YG+vnacinJ1VX9qZvRjfZPfVS7fNFIT8IW0TSYSl9s
7OJT1fPmjmlB14wKFNcAxibkeQAPuncTvUacdlMWBlNKSgTyRhRAR5DDbJO34ryUKlm8XekvWY2n
ujY4jTUGHQLXMP8U9DcVH0syXHzvpykuZIR/5YDGaB743LQVZ7M5DEuQNV3xMzjTvyX2Dv0mD47b
oYQoiuL4sYQQWTbiFJguA50WlZulAJyuDqhCrmsS2DBw4DQAMOCs0WHUjzseR4fZ/WqsSAp9NUoe
5/Ft8h9jsvKxLA8tgOda/A3Ki1b6Ae0afuKaLRtNSVPeVV9nGxtPsi0Bb7VDTn7fFproqAXNH4ZB
CVUOJrkiMonx0P/HsRK5qNiYm4jV5wmWbvjRYsuk0Cbk8NWveCAnYGO2wBof4Df9NjF6r8xfGQzO
NAa1x5at5IMOcDhNtBBbxHtvLp69aIZNbOmPiS2i8dMixx27kmjO7fxl/cr7npTcEJS8LQEKxFi6
T0PnUMu3tTfIm5hHcLeLzfmE0FmqxDa/5xJ+c/ewlsLi9IbANFvxTyVvyeweNKmak4jqjeEgd0ZM
QWOg8kKHPRA67AvCpQfcwbCw5KHy2n6vhQ8kkqn6k8b1hjjSMDyBZLr8KlvKcQ+yffviCFgsHXQV
DHe5MFgdsabvue2EuumCmf0MWv6TC27rEf70W89nqDyyftR255QK9mjGX18Dv1mBZvnkRUvjP9vI
Mz9Sht1fExcejKQtyklSlN4a7Zyta76jUgxHhbjoJ3B6iiItHdV+eZ0R7X6DHYGF+72yuWscGFj1
WDVNAveVrxLdajovjZeREXcxxXJuhO13rMYPFgq92zRwR7vCiU/3U/fO5tm9aorfVHb9vC9IFN3V
HKDvoYBaVd9EwAAU9QDv0QKKLUKnx54Kn3eOoyFhI4J91ABRzxXzAT5OQnZXGmsF65ISBh/uWuHo
Yq7LLJ+72lZAYFGa3M6ZU9gi2Z9OrRiKrSFFw+UkgIzPre1fxRzM8FuBsV6fxLUyRzcqBDq2ljy2
6zheYVa4PEji959R4S86jcSI+tXG5K+kBLG5xWRjc5k1TILyYbM1Hv2u0XCQ8XGMgumwmEw6PToj
v/QWmZi6m69rH6GwhdPkPcH2hlyMFw4wFQ6iIfUXjPyDWptHht7paJArzj2HNDfXaUK8+utW8956
JdBGxBKwEKfo5vj6s4RX5d317fiFXK3qXCGBHDh/38fAC1rXvupxU7tK0B7290vk7jZgWIBZA5Rm
aV3zXIRLm1lXQTVnsSuubYuKYZtoeRp0978PwUpdnaEJ/izQX/C4H+2FdF38S/TpA5RMs6/Jwj0K
KVwDFkLYtRKwLdiFqVEjBomxQ4Tirh4DNI+jwCpuF/gVBn0zecGUu9OwdYepbb0qLURtJPxFyrnI
2mY2DZ9VFQ6HEWyjdJUhPPjmTf1+ZljH9RHNnBw+pDf3+k5nxCkdy2UTx8YfelQSu5FL37hA/lxB
6iZnA4UxPy0wkC0MxwQGdnkOTTj/bGZxcVnbjjp88yOLbGgSVEdW1ewSNb14dxsFqLpbu0R6sQQo
QZC67Up0hqyG/1XqgkOXUIMhmjYFQ/YI5vHXCA4tu2gd/I53OPlOM/NQOT3V6Rjw8Tgethh6imQc
WmTYYZfs6p1xC6BYMR6SRyPk+KfAiHJXhUMuoqyBwFCgIHgCuhJkJ7gcu3ja38Z5BexW19IF7lQu
5N5oL9xDwgTrtCoGWO5Bz5uvpMECYikFKZLIlts/BTLFmPhr6OVqC6KbXEqqU82cEBsB1Q4/fsOk
yLWH0XiaxbnV6omF3fziTezdNwra91+WTed26ly0AwSfwfy56gpIwLKYvOy9ARzqys9YZJqbjYqK
XUwsdYQ5UmKKMRuWdAlrsdyIy3LA8DOhsXeH7zFaxh8M2G2uTIPjjbrLtzsBpV0m2NNDvmoAsGy+
e6GI1fnwNVB0VgmzW7ql4KPs/PVMnb5+Rn+G7cC4dTj6a28cqlQbDxglZfY9su5MeLxq/eri3hMu
ZwCI47RNiSMmtBjNPML3cNpatFPgVF+32VUfrWpBElndqcoBv2CJUK10P7LJSWDLiZXWr4ZvFJi1
hrhbqsSlNQ3RJo7D0YJw+L1ucX0NR9E9lkuHM1FNs/dCSNseUAL0E2vXCokqRU2OVdUqN4kcWX5i
T7e8wQCjRvdc/YJsZnFuDTgdOz90qqcxajCeqnp46CIo3+qhW79Bxhixv97ch3nUsF51wOVN40FH
n46KIfgviMn7laGLKj1n/bRk7gGqjn2Nkd02bnw0SzGTpPCnLtt0KdOJsA6oICg+PhTbsCX/NfTH
hSqjizu0BbrteNjavJG9+tsJR00Hv8adS1UXoueop62DfqU15MmHRhkwKFvuEuYod7qFbqKCZUj8
JozQGEk4GK3DWL52IXCnYTQVJMslqryM/XfaiH4Pbx43PsVt8FTb3wY9KH0V8kL21o5ZhFbbP41O
sKj9PJbxjM9e6HtJRdtwhEaHHhewFwpTYxaCfCk4bio0axWQDNEzya4+bdrxRIbKQHeg5tXjmho6
HkVVbYBiJ0XEVYO43j/INSzGGo9JUIxfuOphl00zmCpApee1TWt/rek1VlXhHlZZUHXzAj0Uhwjs
sSFphJrGS1jjCOSsFIZ8IJ28njAyuLXuJi5HubGGdyMB32lyunkGLhqVS2rQ0bSJwEqx2RfgKjYk
Fe2gKpmZcmAwKy3BgAZBgq5b+LlWPfmatXtsVsxZ3vY1eYIzq7p0NL2SSVSWy/ccVHOV4Jo0P3ps
vVfS++ah1bF+By8pvNQu1K61lA8Li5EWVXkowA1KyWvhxfphmaq/UzhTTtxoRxSOKymqlnvFuvBm
CoJ9ExbkGkHo/1mSsc4wKREOGpHerRUmE5xib55C8xR28JAuXYZYn7i7agKcAzjNSz3Zf1utsXWy
eFTRapEQqxQWvrtulwtNzyqQl9hMuT8C/WR2+OqdYcmIawP0Hhg5hnnocGJGuwaDP/TSN7G6V+ag
iZO+QkfI/B1dTZcTnEC8LoplF7tAztauio400C+22JJYs2zVwd+egWXny+kYagca/s1yn6J5gwQy
BE4+ai/Fcidvt49uRBmLaeooCYLcbhHreQpeFupgHVsns4bvfUmw8UCEm4TiS21cOT0fVQVgaX5a
Jv2pyTM43/AyOU9o0X077I2c9mEjHktMEVNb5gynoWORfCDUQ1nttWe4Z/8ZET26o5eZ9bko/HeQ
YgFowaMnFkk4yx3F1sZ/3Yw5+R7ZNYH7Fde31bi7EBvUHuv5oScZFnt/9LKPCFBmVybh6jzZojmW
ct6Dw8mDCV0ROVVCJp45Rdqmuqx37rAc40ndRaWOFv1YODrp6Ex5IH5Wt7xBbpH3m5OgAmSDWXd2
Jnvh6ZTWFpApRjaQ3DE9hynd2JH5v9t29B8O/UAkfNZM5j0qmnQwKkXmzZ4Nb9g9LYPEelf8lBr4
cljiuoqBg7QEG0hxLQToJf6UlrhzVYMpGblnCn9rStlSZTY8xtIckWGPWbc4umGcNdGlK65RYXJv
RcsREuyG4+iOQrV3IvqohhrQXSpRJeEhmikP766dL6HfvPmgfzbiD4F1cAtETXeZFuSbdCrzsNaJ
8LFxnWMp9DLrt4WNj+58RokFcQsbfdtkNazp3Mh5bmHHt00vIcXGSIGR3l6qmJ6UmD4Qy4NgKDeP
BvJYYtfI/OYQhsPZmC4hMZC6yeQVoUk8eFmrBLjJQ2ZiLLQDmqnqbdM3Ij1eBi7voGV3DBxAoVft
tgvQjp1p3KRwGf5837AzHH5hrxVyV7CfsDmcqphvZZd1pUF8MTmLLY/lk6puc5dO7mszzEnjPqNT
TTvz0GNADtx82vCCt9A+zDQLBbz17WVY4V/JAt5PDXDZL9VisFovTV/mJV0SkCATyd6mDgsO0qZW
/aw9kOYRU2zJvQggNc63KO7hfv1M9V4W2yVwABGKOzJreQkT6tHYpKJqZ9t5bwS6Eg/Rw623Wx0s
eLcoQN6lH70JLd56GqZuUWetRrS89ybCN7O99d1b2z5uHQJvN/O5eTQpxuKDWKvwclf/fBHwqcCu
CwjOsgrMvVk1fcThs8UYNK3XqT3M89ccNSnZ2sw1l6FAOLjv3wweIriIX7YF8rI+nYLMWV28Zvph
7tx0C/pE4G809qEyH3Pz6viw3LQX0x4brBDIv6WcsOQssng6l8P4WGFOGSmW4kg98i2cFAf8r6fa
JgNYPFhpgwETr28b9pMbDCmG4m7xRBYgP6MbTXpZAM+b0aTAA6p+aWC/WJJzjxU5dmAoqX34PhP3
wTMsH8mYhmv/2nd61wbmEJZY0VeJoG9R9RaWdy2vv6OgxguvHWxKseEywUVNb+FyXtyjN02vdQ9N
eG0uOi7uy1R/N8z/ywRkSmRJGnYafEg7MNmR6VLJdHNBNXn4/c69yD38p6gTvMew4ONN8JtcMOwY
41PYflbOvu3/kelvr8ffvHeohj482PlsF0fd4/AddL0iPrj26EfnWZ7W+Nw0eleCkGpMkHewEi7d
B7vdp/otDOI/ooJJfJUUAJB1VtGToVk/38XwBtQ2GC+zGX9JIHN5FhgZ1/5Cog9Nr6pRGRHpEAIl
tvlEqscJqCOqnVeWFwPaedP+8zXamcXfz1AjDO6WgMpzcJobpJs79NN7f/5e7SG2C8zFbR6i62Qt
otEQyWiPDPNRXwKGerMSQwPkUd8GDXDBFiwIQXeiARayThaTfxVoiFWP6PSovXjj0fbAtRBWQOH6
IgF/z0uQzD4qj7hN89FV7S5aZj5ixtmKw4Sq5I4v3dLcABEXwYtYw+d5GPOh+nbxqPiwj4k24KwM
3KYdYZC2g+blTsBb49ik4/JRBxffxgfrtQnTMSzMNJZSaI/qNo16CJhrlngsm10U3Lg5EjrkHrtt
FYEr9kmu4gC2zS3cxi8MPujQOnRsKNiln4Qlpum2A5CH0xVAY2hzsmzHMRTHDv1hYAMsRLH1hZXb
LyyWh8H641N1bEmfbgauB2CvCMSPBfLf2D40HgJE9AtEexlO9bNgwT8n7oukYxkju81988X66of9
wSEjxxAHrB+EkqjKYjZljlPuR4fk1JhjHLVXuk6pwlcbsPRuR52WvzVsw1f2q11lf3lJA3CKIHhr
PfXUomfRBAiArg4IEcOGxeNtFR7bsTmUFehfaEQJGTICZvLWweaxkpfR2f42gM9rhXoq3zV5Au0z
84u/6wLgDI8xJIYpm7wvX/6ux5xTIcNdt1w3dS9C+r+YO4/lyLFsy/5Lz1EGLSY9gHRNdyonOYFR
BKG1xtf38qzXbZmstEirWVvGIEOQTgAX9x6x9j6+imXKSnaEaQH7xuPaqxcYrudMfU85vLrEU3IG
DYv4JZuxmwmEiCrRysRI+uJ9TAkPiaLHgcpo37hJKh4ES3WiQaWDJAbjJJOyaMwnlWMa/kkyazzc
8VFZQOZq86JLasyur3eQZtkD03NPqmZ5OXGlGmJq0imbKA/dpck2RfkgDu9DAlGQ0CdfbYZ1XTqB
pLhZfWrq+3GNr6ko+Y0UBaYcb2rzPm2LDX5UXN20saR+t2ootygxOFo/utYc7wqxoGkX25b2MQ5Q
K5vRoAe9LhQynnTOZo1MSwZP7m0+hW6mBd8nBOPAQUmsJZ7XWifa+GVIVBjk90glLTmLHb2Djulo
ouBYSXVSIs1BT3Lo8odFm/ZJ1/vtBGTHHQ/7PGAiGKWqvSk+jdPzUmr7dMmjQGgF4lbevN5WMnIV
UVku7bhyuHa7fFxAtMhxh6V3DKnYxYbwlCfyToyz7ozyAf8XtCbUtZPWXZuU+WwW6S3VhMZbxLZx
TPUjmRtnSOy143x3RvNW7Q4Marzb8lwFzexPsTs8DPuS/hFyJcuWzgbHVLzrL112tFKyCS/Cior4
oHtgcKpgpwe6mo6YeqZwL06sc0+juSbwzu7EypeAkG8h7akaAqLYZZ8ah/yJtkTGkKyrYT7J3+Er
Rj7iVYQJu6qtbT53up0ZblRzYLmN35s4Ziweb/2EhzxE2RPXW+8ERhj0buWmVHRzR+yPA74qwH6C
ncDajR1kw3iJ1U04MgIZ4kcaT9hBHKpji1v7dGZePJt8aq8beUf7+BB+Fs02fywtmyB/APvyFbb8
8/qibXtn3JEzNfxL2ITmWUxcZqohSt5UlTNQIdx0JzoGBGcHNSBmulWML8JL90BUA1OV2atvPhfy
vpjtZo/svtmMd6W6jdITdbG08GhmRP1OTkcahqlbpR9pa2tPhshE9Hgfcy4q30bxwFpCRUapN4I6
FA/RY31OdtFNqHBv7Mrd8DFhTwwYQkgmpwcqtQsdRvYyv8RvhNttOGnQvZcumdm2dOMrURyvRBx0
iLq9/lrXbvTEMqHddTsUZ78WtzIVwQ73r4Eeatt+W/N7pf1qwwdjeZOsh657sdYjhtshZFHuywwd
w3qtcBsar0yZkMBdfGO+p01j6e6s7brwV/lNdqG0PsEBIO9Km3F4nnWX4pLW2TTJ6KzUnI74A8sg
k/QB462oOpTOZliadUMXQZz9fjqkA0ho5TMRVLdNakV+RyBoPZYUcg1PpNzhQgcWqWM1KAodKTvT
/jdiG2QT7lWT98TsRkqXkVcgiPatFz4KwJJeSPJxX3Al2Bo6aH7HR+1e2a+Z33woMScAe70dPWnf
jHWDKSAUCIEfbD1IsN6dD/R4Escy/gDNHuJsq/IU6scSin3tb88ER2mnb70MNQLvDlwL/MxuLnFd
Y0KLUHwZ3aG5nc1OU9n5zCayKRK69XcljQNuD+6EXn3Sq7sE7g/6F7dfN5kdpYD//AiNgGb8NAcd
kWjqUDkRa9o1G6L0fQFXSxZN9BrdA+KIozffaxtlPbd41CcBiG90VZNtlDjDgxbUu3kH5E2E0rHW
ATq1QOaw5peS+OKz/sRU7RcWzLyXQruWHek6mwS+B3oSOgd4b09kz/VDD17eb9PPWLQnkribsESy
20chcrENyL/EdNuA0UiX1nxvFSeNvChzqg+KcMsvKfGV16J4qV7NB7B/8TKl3OyjMh5zxocyNRlz
L+mAz4JceOZsr5ojdvucWcZcp2qrv+Iz2zxmXFPsw5dTelnezKcI85fVDo81ruWRy1fyBWsMbOR2
V+3OUmwF0xYtQKpxYB8h5KbQIHjq4rGQsNUncU8ueNgmmt8VLlch63s9ewi7Dx1uB1drPi8RfCrT
tt5zUto1t4Nm2lcq3HaI4T65J6UIWbXWSW18fXLD8KBAFkmPfbsVxdc4CvLOuxmF0v3MmVDlWmZg
9Y4FX8OknkiubOW8jH4s2eozFwP53MBEoDZmXTVnKpBd58tH45XEAby811zzoz0RhN0v6y6itkiA
WjozuJZyMopzDgPMigx1T8NMtog/SXzRHw7TlvFYeU4B61tb36zlra9OmnmyGl/uX2Mdtr54r6LA
ctP9Cj7GvIFNScvmF217hV9383F6B/Pjqmsv360fa48s1KGtIWxE0c5ehYu4z87Fc3dJoLx+hWf2
oX7XsriW3a1iIdryNcmdkQOVr3It2sC8xS0P1kkRnHAofBjk1Hzzxm67zWQ91PVFnD1myBLblI72
ICF9mWwT6Owo73NSXf6wckKDR+TQBGFXehb2a7SR98prFXn0tDe6sY1pw9F2GdwRxHW+64tv0Vcp
yN33u4wqKFX+dbumj31Nwep+Sj2uUXivjrwbr7L+ZO1Vw53YIdiiOwcOdFo8a+awiR6oRQpfxkEn
vtqtygHQosV3fcd2NV769DKKtoACLoctxV3g9jRpXdOJ2xkhx+9xpZ6qu126VZPrdLdqPvsYFJK6
kJPbyqk7lD5/X28zT6efvovukohoz+4+1uvynonb4WhOjv6Ff/+cbufiV80NlFmRZO8WKzQcrjX7
x5iVjlg9iRz51egtOHJZrlLtelN2JjiLdPiOKTltcvGI6DcF8XgUti0j08WdsRkchPdpGoTTF0iJ
InhS7ER9oAU4O3npwXqF6iPTHL9qeAT5UT122+4l+grfM2i/g/BGSx/Bq62+pR45Sy05wrPYUdPC
XpM5Sfac7QGaUIV8Tp+ThXXYNntMmWDIG1560VV55mAf5lNPcCs6wB6LnbxZwq4hdvqkq9u9lq5J
ZO1SVd1zO19GaswObSz0IV6zr7JNdE3ujUDw6rNO7eyOv8gRwJBY7pMbD2vH63YZPEKFeQODNL6s
weI1xXb91E/tV/LWHYQz7Ca1bE6LAyMHt+nEuIv4zLl6gcc9kZEqV+u+eBaf9BfrlBYO35//Epuz
+EV+pSQ2infEY0t4y6HgQjTfCs+mcq+LfjN6hkJa9UgiIlvPhbgf+6cShNMa30Ztp2WXugnS8pRm
UB3Gw0DWnveUFskrWrCrUznVrv4i4VXKENSKtz+YVKfDE4qiWHkmUWgYc12qiVPLAPpZQI/xMicH
WsB4TzjYZzfynUSAGw0HQ9+v1qZS3m5l4zHeY3YfCIhiSFh+DdPIJKGelyUa7qqCOr5ufXc3js5A
0BBHHECmoFhOX4Zfply3m0RZInA29ayI44sYa9tCSPfMO2afJyZQUwmgoNpEzZPCnt2V+ikRfknL
6qwmK0lT/NDS/ckKrzTa7O5a3kgRQF3d14DnRsZcQQsibP2O+IYqJZQqtBx9iUGVZ6/lNI69zjov
7d6YHhKyDNkRraCPZptTqP24gZErKQiLUQ0mHCXaJ2E+oYWh89OCRIy8o3sZUfOIrmhb4tdWnctr
InKCw4l/R1QIRNlupiu5RTYyttgjxI7DANJPKf2ZBSAbodM0tjClu3IAMO23XbMLS9pyHLPhXVvd
ReYphZ4cdlnnrf0fDzN05Yf6K2P5zF5cBqA+pJUDw0cKEoJ68OLaZW9ZI28kfU5dJe9c8YaXZfcK
UDmZo/TUc92jIzBIcqDqYDeXWr1XFPYtr31pL/2w4wAaFNNDOutoxegWqKXCc5abdzI3ijRHdcWP
7oUUbmlfRvmO+GZaznVzHkCnqVp0b5pka9JefxoBhuVjbcJ5HKxfi+J0VxhPeug1aO1rS59YVfxM
YHvWDw2lx9qI92b5Og35VupaO8uVjwboS6ERIb2ztQ6JI4bfCns8FeybdKG8V4VTkTgLMFpXX6t3
dfCmabuWuwpYzYQIrLHOM5P2qA61MwrkOU8ruVTP9CkeR1a3JMPImmb/BtgwC7V+bcAe9EtGXtzY
y6tuecsv3nphQcfkrshD3PWNI8tkOzS3KSeSrJf2lBTbGK1DZw/W08K1NgGHlkKONkJqxZyi1i0K
EKzc4xLU/FenbCOm89I8r0g2dWIG6hJtoztNOjjz7KrdXu3/0C7FDgYwiumHwjlPgkYKrOYeeGOy
XiomWNA1Lo/T8kSGT7FLhNa8riXtTVeoBadQy6BhVfcohJrBjQxWNkVnYaBnYFIEbR6MKndmCqZa
IdPBqEK3qeu7WUn2WTWhCaKKWyt572olY3wi5QUIct+OkoAcbKj3S5wwdplIZY2z+CCYg/WiCSkI
P7qrXKR914e7zFIoGPEhgEOJahFI0pxHXAYrORjmspfh2ce5E/ZGN2CRqOWN8dGmhAGpkbxnfdr7
lpjQKEX0NqeKeQl75nVu+hyi10XQQFmwMSWKmIoosMh1Df+rZu7X126Mwtc5lWHOI1hJ1n14Gcck
D6pWm7aAQf1LWMT1Lg8ZgzgBj3/FtSn7w1olT8U6knSM03iR6ikPcPOA6BS1dactwCV5opfHVQ/n
raSIlzSiXJZpaf2iJll4EDM6QGDcBl1ObLHmZa8XUtnYUccmUGhYLuBwIi13WlNQ2pgGQTkIWkHL
vm8jpnHj+PQYT1QYrBjtU4fDBwlFNC2EYFmneEkJHuLN9CxgLlRiTQHhYYenNz1lCWJQNnPWdDIm
y0WOOE/WsY7cTMyNx8YQ8pc8kyM3SlJI0VQvh+rJaDu6UzGlfB2RTz/F69eQGcJBhEna6ihaXEHC
IzlQUo0Qs+zAySA8cZZrvovZlELqqCUIalaXKBoasdn1k6huUq0ojrOBLINWR9pXG2locoOrUXlt
dGN9zRIKyek6KftKFaQQui6qNxDavFKxHNX8nhZVFdM8q/QuD1YzlMhppvE66DfPMVz0LlTDCERS
CpK61lK8CKmyJgZ9slXQ19sqj8vJTbp5cFtzJYmrY8Mz+xzJw5CTFHbl8iuakESOYqQfuoTsJaql
bifPMUrLVOrDoFYorvQh0+IMuAHapL0Job6I992kERQlqtmw4bStdcs1BCqYilQvRGiJPswvHRhD
fxfJSiP7q1xkAxlK3RkQ80pt65A4zjSS/cW60l2rUVKfJEGDdBsrY6Y7lURMhWxDYNmm1gM9K/Aa
r+DDvswWSaEQqtNHJZUCu8CMvXE8dtVpGLX+kKHqelYYNEvSrtCxXscStFPu1/ogJDX56VCNvIq1
YUaWK0d5QWasyggtFlUn345DS3jP58Xq3mp5LrLz0LBM6LotrbiPqmKwtmGpDdZ+bg3Q19gaJP1Z
p4Qv3DeiVjKD1qKC+Kxw2wkZm7gbj3Kz1Iw6a6wh+TSY55NwlBijTECch0uD00JJzzY0c0EkFGbs
0YhBqiqhr4v0RBu81Oi15JhaJkdGXJi3hV6lihh/hUODKmANh2x4peVGK93mR7NuYStD3ZAPAVkJ
1xJnE5PtqBW10xKONBqnnAroLrfKsdqoajlXz5ZwE+sWYbZqbytnHWdoVo1rwMQBDvs4kgCEUGIN
Vd4czXJl2iflIwgQ1luWq1q4UDlYZ5movsLkUOxfp0RRlfIzZ31LTDQdaF2Zkl/2xiTPlj+iNdER
FUlTpwdqnjFLZjbm5VEX5lZYbAmTICyrXcRWCdpof23yZfN7zf5PuwADj+ObeRWzj9llGTvxV3X7
WDQC+MwtBZqucwUPC8wWAjCU66Olnn//WT9l57fPommqSzj90tlUf7hPyHPDcEl4K2Rn3YAfUccG
35RvWaY9rtJYuDEaT3jcgt2PnO73n/1Txf/HZ2t4capsw4r4cyhjjNkm4tqldZI6JwPpo+wkCGr3
D9YlP3X8t0/R8HICcID7+Y+7GfUCZ2vO3RzklB0uirwVmr2KrGqbxPM/eQf93TVpN0cLjB4s8Iwf
Zgi1oohlOGE0MYCnWWTCQ6H/w237uwvSRcae4SnJIJafI6VHtSgxT+O2yclWNfcjGXPO3mDM/+i2
ffth/2wGcrt1AKcWnhmqxv/eLvZPpjl1LquFDINJFM0YBWMm/KZ+I1ZBxKhdXxunLZGfbRh6d8k4
QdNu8X6/Qv7mUjWCf7wz8BZXyUT++gOkswADnPctCbhIZ3pFAeBFHTkApavff9LfvAca/iOqjuWq
itPMzeTiT5cqGukSYebZOuPLTSOwVq9NvtfEAHbNN7WtLlX//VM0b7PdJFYE7qs/Ly1pIeLEUGqd
vItLN4NtvsLdItGUS5OSoPBPNk9/szDxwsNRVqftwwv34wJhV5NxXVk1nFWoysWBJDb5h43r7z9D
x1QbVzpZE388Li1EFDPDHzuGTs6MXfEN8kEf/ftHdXPC+LEqMcjHEQg7OIDfnw65A0I0nCW4cwL2
CuiUE/k75uN+/yE/Z23IrH0+hQ0Rw18LO94ffhy92Ipmnd7aLxay3Tx+CWPt2oAzSNO4NS0Mqsm+
hA79IDg5EAUgRNzRZ2QGYc+h0mn3aZGChmdLSOCV3f3+x/ubF4OXEmtBTFcMzOR+bDMx/CIs+MCc
rlYqNrBpszsudbkta9BOoRr/cYjnTwOdmykJQ48NWmTYk/Js//p+YI1KO7Dh/WDXBiSmAlHQs5do
xC70wZE46q1wxygvRN30H35/sf+5rFSRiFE3Wbe87z+HTq1rrC66QTFA0cx71RguRf5PI8L/c03x
ESpTe1XeSAuX179eXjtV66AvrCmFOLkezh2PrmQexu8v5PaO/XXlci7IusxZZ2mMZvhhrkSgsdZL
zX7aAMvI5gOB2a4vKndIZ0dvaX+o/7StSTeXmr98JBEEs+xvdk4ark7Wj9fenHSgPYPzfZDIRqxY
2RhK88tYk80AitZo2mdXdZuGako1GS4I10s2WAhV0Wb+/tr/I6hhWhgJjywSb+CJ+fMOZ4hO2xkC
nc74AsP4ii+srWY1SDkqwn8aPfQfu/ntwzCTN7DqNYilfqxWLQ9rxD7olDA6PPd7UloXqPfaB//9
Nd221JvRKJPsjB9vYalbY6ZDOjjiVGaYXKDpNcLlvtaExz4XCZwo4f/+E6X/eA+5sj9/pPzXhVqW
ilng/YI6LoErq74pi405OvBssvv6gTCPysUT/qP/8PR+fi5+purNSArXRYJF9vcf64ihIvoiqxVG
XaSZdYVaWw9PUlYj3TyWsAEVRfrV8sX4f97M/zGQP/97rf5wrP/x2//9WBX8+ulJ/xcv++BXdTN+
737+o/8PjeuZNvGnh34zxv+Lc/3hHdT+/c/W9X98wb+962XzXzKOSBq1Apy2gCP/1/+1rhf/ZemG
KBMVYhh8e83+n3W9Zv4LxeXNNFPG/UxULJZp92/rek37F9/DvB0it9DH5K/+C+t6hTPhr9sN5sgy
WxwvhMQ7zo9yO7f+HEZlab9I+PG6SBeCuKQC1Qrgm51MJVRQ+mgvIvHeCyLq06LerRauuLnLzFcn
Z4BWS9Ot36IvJ2W77ymxozTztDJrfOwwBQeFkW1WnUycySbdQZFlFg2wiJ3bY0il7Ax5M2DxIugQ
Fo9FTeMMwclzoVP9RL+5StnL2pWyiyAo8rOBRmUyHBYBNCzXnXCgL7kMyjVPVhHnBYjbGpqUzk2z
aFaQl+U5jk28DpR+36TK0ciEB2nWr9i3Ux1rTaxEMk06LuJ0GLOudFUr3OvYMgxifCyjm1S3caW5
UpGJKi+GLjBmlvcJT6bB62GSOqUEPrU+yqR6B9dZU+UrQjejdhUdeGSPtHN7YXzS23qrTksCpQMQ
OgmZL0b5hWjopOulW4f5r0J6nXO8sGvcgQGSNGepRu5/Hr5Hcb3X64+4HO1BCE+TnF8qcG6Fpknf
5dAbV8OI8Q/A5zCi60CO1KhKULaza0pLoPd0r1fhWGHKECUm5dRCOXRInmyqYl6JwlZlC5CKMLD0
J6ExZtqjpo5Ykcka5NGpBp8Sjh9d5OfUxSe99cWErhEeJADZxXNTQhUeEGX+SozqfLvJbQwwbC0f
PZx1Hy+7Iaz9Upr3Yyl72bLaEoiAoOgf422ap5Fv0mlvjOpRTQR3ggNGzoergmBtNUVE0TZvRkVx
elXetoZyGVM42XhVXFOltAVkRYsMOcAamhv0u3hS66u8y/lH5gDRapa900vjoVk4tY1Vu8+uVvnU
SBlAGp+TnnPGJ0RmsY8SzR1lvhFG09skK7cWrkpxOQeV+hKlKvKpaV28cdGdFIZHSMr33IByifH2
SBfrUc9beV8rgl8Q+WIdMqIBb6X9qKpPlEV3eGdl9QnduD10/ScxK4o86tItrUMR84bxq32KIAv7
bkavCpmCZ9cOfQBV5lKwgT87X1/TO00cvkOh8tQMq7kqrCiN35SzsNR2S+1aiW/1W1S0aiQm2FKt
jJSL6WznYvYSzzMzBST1rdMkzRNG+r3RKh7GuYkD4meRfntSg1AZtd9XzCFF81ZOAXy+M5elWxU7
kfL+1I7uqFHnGt8V7a0M6eF+JN1ECz9PaWejeha14lAgLNtOFlLiYhiXS9lY9N3LvvY66pRumIOB
SiX1qFk+il0mcsNvil8JPNPIkydRLdTHIurVh6E69cbQ7y1mvfYCDSGCSCrM9iQ6tXQPwDYzkrXh
6zOw4EOnV/tYyPYzEIAWZ4/DgMh5jD/H6j4Wj0zHdcoF3xAr22eqzgR3By0hcN9qZ9L8FHX97Yvs
Beuepf9uDHhKmpB6OmMRvHj6+ETxiwb5asNUHjoBWfIkn3qePSki9AfOlC+TRCdD3kmGhwYnKAzx
YRxnN6d0pmnvochsKEyv5OyzLKutCehW0/sT5coLMSAzMTwQaGallAwpfZ/H7qjXE8LLm2vOYGf6
CBBDNxk3pmZFSNUFI+4JuZF6nXyZ0W9ONSvgTak2co/H3QogMz72655Jok7OgknFUwheS+eiu3Rh
E4jIpjRq2yqT1rURxAJ15wmXYX+kqh1KAjiQGBSSsL/lg5UCtUFzXWnx/XuNZ2Tf4XLhMTl4tLsN
P1+CV1NQKpsbJ5zUl1g0z9WNigECQvmmrXSI6E12bAXltWzmxwodjkZLaIalbin+Io/1a4lZZwDG
irCkLmWtZ8wIqFmau5kqRZlSIA69MFqeCwnpEECE/t2p407A2mIFSWrSeovaxUPaxuHyUrVIt9tr
gjqQvkDKX8x+KaR+Wxf2kuQn08TjykyCaYmeoyk5ZzPDn289uV2SfTam1xsUmlItKDSwQprjJd4x
OdhBh93b2MJxCah8KFAbWAwkM36udMn7Cl+9XRZm6DTweiiuk5k89DSsdZl8U45ei+G9IP6KC3mL
4wlaBYkZmiOtfPUQWS9NVAWYnPqIgT1Reovi72YxMKH/7vr0s8lw6ZlxI0suiWRgNcF2iCRhtGSA
RbyI8GAY6SXx4Akm6aCjEaHymRlMPWM3AbdlXBYngBYI5dI4Eu5nctcd43TABBI+CPP3FKZtjt2I
EntuBFqPQcUqW9+plr/+8WdMbRSbcPGHtDnjOeSrp5bhtDb8ZY+8Fz/DJgScKVQYBRh12c9ofMlA
1C06S7y2d63VbpY2Zw/KzE0PUylG2QOhPiYP2Wmacrwu30IJu627uQAuLj/6G+jKGbxSJ+iVyjGH
jy55LkEUV/TemsxOijycvcOWBzioHOukpoeJMihhP4zlANGCAEm+LyCAivxZT194gzy9A+/qV2Rx
fkKDKYy3dH8wfKo+srgO8AfwCxBqwjd7TJ6RcR2qZPYmcPh5KoMFy/pRezUKPFNEbm0CHYjvnemV
I12wtrxLMCRZARGpo9hCQUddyrPNYhS7dlagSiM7QtoUZptVQUna136h93cizV5K956p7zvhy2J3
jRuOLO1XyZZXQUGZneLPbU8osbwUPdS5fHMAQRDNOw3kTp2DGu/sqbh7VGKz4XjHnaUKlrne5J3u
V1iRCKLmmFW9LeTxKIU8NrHNPkIlGJvxVYPoKFeD+vrcbaLRuq9m6dDQ2K4KDsZ1BJwaD2ml0dG1
viN12YThQ1rCc2miqxfy/VGYaA/Xqv7QhdZ7jAxEL9OPaWCBxxCpFN+dmKTyWGQWZnoA1Gr5gG1d
A1UICLCWReYUhfhGHEMgSQ0qduauZxsYh7MSJ6N3M6nKJnVwDBp5DuMfdkaDMLr8WtP5i0kNuEmM
GvOA1HMIgwgbN5nissFLQLGFUIPjnQ9DCZ5QSuN9hOJW6oJ4ofIRRYfcaBOMWM0Xocb30zT1Dc0s
F8sdN0GCMUgJtha33mK8fOVjFznWcIvmTA3M/klOsf5bGwy0l3tDjA9qbj3MkoSAe0LHMflZku4H
dsd1PDXivlfk70gxv3pwQaObAK7wZZ6ErzZilwQYq4GZ+qphOxj2VY11UGK+qNNEiINCZtevJ60G
io/pto9hFXTpJ+N6XAvrT2ORAc+bq465HKothQZ3Tw9Vhs1dTPxgR77BMHsDPeEq36uI+kSI2zEG
yIXhj4u7efmgd2UvMYp6nFfKej+o+aEeZyw86zs8iemtFxzlIYRta48Y3+PBqb2G1ndlVQdK/5sp
S7xePGkioySWzk3phVdQEFHZ7oX1OYnl/cQfrTpbFh5hbNK8BdB5NFKtbLURIB4nZaIr9DWYGd71
ddAAPjXVg2wpm0qYnw3iw9AI/aSEMDVto5KceUqPsaI7w3ODIndELZJXQTpNCJemzdqIu0h8o7eG
Ey6VdeFRNrPN3ORbzDX8ql82OY+xMAsGn1MMbPJHnX1jYc0l2ntVqg9xtV1VdlfpBoTleOzluYs/
1r4wHjCKMMzHFaJqYQacJZdOPKqOhlXVOCEyTqrHRE13fKGfVzrcPU3CEN+JiapJDaxfo7ho1Ppl
0gQ3jD55TXdCyUjlNXWGScQNsb7GSn+x0OAVobotpZo5J0V9J4sIRCELfmUT0+7Q/ReKZkcTh0lC
2/MmF0NROrtKKjCvShh1gkwjQ6AOxZjoGcXcle0yZW7CTs+Fl7FWX00DuIgD/twsykOq10CS2mAL
0sxSzJ/MDmARNnL97ClGFOtdBJtZj4ReOsORe9hbS7Djnpnk4bMyEIoSW1fxl85Q6IosjiDHovZK
gw1/g5wBjKWzKBcNSVU0yU4sfJXZU2+A+9fIK5rUXzPgY3OrsngzTi9ZoyQhRu99bxBpqJxJNM+L
jdzcZ/OuvxlCmKoT4hacqctRU0GUcQws91ZlnvTm3IjZVlgWgq4aG5sKdWQOscW8WqhKRkzNk4Xp
44DFMZZLeFmRrmPQo6Gikl1rmZxw3WMFSc42eqisn5p59FdrwhnRcExSXFmKnHgt76ApnIS2xpr0
x+JIL5rDkoOFc4i6vKjjjixee/0W/G6mtX/PFkDPED+qZb6PNOmg1d9RinIqBL8yvYpDrWezGMvv
/H3l3Uy4QBjIOYw2ioZ+JUXJVRXItc0TIuUj3eVMIOWUx00u9ZubCq9ItX0XVch6BKckSCnWnUH/
P5efEz3ZZMZVIlnKw4/CCmHRx41UaU8ixq8kNa5cfac5Uq4qP8UlvmrlvWS+d21sm9hu1MonKnFb
tt5LCfc9M6CDnBP3+6ufKY+mqJ3TAtIz3YrYapXteRifa2IwHK8ykGZ01F6ovYy4T606JzaS9rXn
roaQqohBLYwl6bCZWJbO/SOWngH6asSIYEzCg4bf2zSRB9cyss8Mtoi7izODmF/XJuNQNl0Jd6to
fhUENFjj3cLzSY3IX0UjUEOMtvGIrbqJbCny25jpFGIRUPAqROtjXAldcgNN1opvxyYlvJKXYw02
rkuPGlSvivFH+aFnNJMkFCq6L5TY93WbBKcOI0Ebgx4RBwRPs6JjKzNBvFfsrLpnHsA+h/SlxLZC
JJmwvsvaB7wYMNHvBiG8nDNrZy4CnQDLQD0eA5YDSjl9T9bTdQcdAtZk21kOZnmvJcImA5jQAXBU
69y2hotzzEnCPE8T8pMVW6+DSIc7zDiSTftm1bAg1tBn+SRjRJjxDIdqYGrf4Cv5s6x+t/l6XAoV
WK0NavReuDQSbCWHcZhCZxqq3uurdCtb7V1axaXfNqGrjMIHrhaXHGOuOWSXRPiLxZLaU4i4UfkF
6LicunIsBHMzXuniqlRdOufmTFinK34/9XRpjWhy5dSSYfAENM2jL4rNZ2E8JaUhbHrT8iqpuGRR
uGdOG/Gh+BTmzIDXtEAie5mHYhcq39T5gT8Xv6OJkFr9uSXgtFLTX9MMKc+ymWZ8E7vqbtYPPQqC
1eyxKUYqYiIzTMjvJoujBRcsfbiVDS4Lp087qUGfEX8v5YV6mb18dv0WzH1RyK663i2YEYODFf1g
6dPUUMJm+U7BSGos623EHcK593Vib5UjhIHkCIiCJUxg1vVTyWHytAJ3aazslPeZtSFy3+py35PW
02lz63JGQaicRKG4sifg1rGVY/NXVXXBhHO2Zv0f6s5juXIkzdKvMtZ75EDDfdEbXq3ISy02MEaQ
AS0c0oGnnw9R1WZZWTZd3TazmNnQLDODcW9e4f6Lc77D9Codtggk1jMm3LotTjHOQN2B3K2zTQfD
5saej1Me34YTBJ8KSCv4krJ8M5n/p119U4MEHNx0GwWwg53paS7EIQb9i+RyLWAwi34XSCTU47t0
v6f8Cy7bLpyyPbqo+xaftTZT/HXtGg7ZEA1cQIDNRnUNmAZFZba2KnFJjP4zkP7GZsh1M0zdZnxg
dn4HS9oe0RZjRhs/R7pXIMQENuHo7rx9VgOV7lCkjKNELYMaBKMBKYfjr7IKonXeKX9dmv6w8qz+
CKLSPF0SDrhfQ7eJDPPw5KvnNPgyJ8XWg7KzsXlVDKy4eUXjGttQt6CqwMJD7wEo/xwL9e24306K
p8/NzgGttu70tnImSIgogXv6fn+eqUaCq8+KFa4WjzZ+JJXx4qXgqxAOZny9NbdDYzp0/DvE+1CD
jloxzVI1HoNDPdxSYeCZQQYMu9jozeNsMKP0h18xEHWzQfGPp6nB6Y4M3GQYOhbXRLmPCsOy7T7i
Mtxb/leaIef29p70d1DB1gxmNmJ49100rBnqfHmft8mDz/dAu1zytQam5g6LvPG2L0ueBzAW33wK
7Rr+CSVtLsUHLK21xEY/2Cxv0A2l8xft+o2ekcGO8gkTrWoXKsbaRySuXmuu/dD45UPuK8K335Qu
Of2+KU2VvhptCtmVhtPM917pcANTQXg/7AR7Vz5tg/E70XAM22BJF8BB3c7b3v2lhwvUGrZFGKMT
wAnU9re6WQaytGjB/BbSPQ+U+YswqWyrA+3QTdU+2PnEog0nY7Xi03DtoF1SZehPmannyBg0BxeP
JYzgGdvvi5O2n002fqsGRXpDZzaDsKlPrASR2H7YCx53x3hwbZPpWbj1lricG65GxXclROmRGLjD
5uI4etOp7AF4U3gwhgV+3LyWtby4U33i109mmr2MtIymvUdvtPfleUq7czAxou4uuvB2k2VT0CZr
1Swy8OQejErhJai443XcvWYb0EKU0yrwgKLkl2Z8cceV236ppr0dmqci5O6kpy0wbXXBDBPOfSzG
CytdjIHhyV4AV6g16pVvI0qEW4KRK97b0RDvhZU9tygDosK7xk1xsjPe8RyzQ+n9kJM8GTmyR1U9
DTr/qpn4GHb1WKKuc5No015U+rMfo53F9EzGwdZCuUT1ZZeHGM7eMAQ7yEArXog1ELMT20qKPLwi
eIAtXA6t79DL1rgT7t3spTVxVQ0w89VLFQf7sFRPuhr5bvwsvI/Wrm7r/J2X49T5u6l88dznzOOb
mroMHj6LCvtkxrWF3tyOUQCa5saOh0vkMbQm3oUuORz7xzHjnKhcDBKQ3TIFYNyW23SWMCKgVMiP
1L8vZoIEmp8pQ490zjnCu11gqW8Ph4abHxGa7kdALNijt20joFQmK4u3iDzItsGFYIzPzrAzwEua
eYTx72nIYPgBrMgDOqukBvbzEWUvMz1H7H0Q0gDszbqH/L5q029IP1QXIDbBhfYRGxERP8ra/ErG
5OB3fXPoZaM3peU168wXJARlOGywlRGzAIrpJc71ESjVhRr92toNOQdRMK6CkK+9U/vHtuTuHe2Z
8IHcIIja4aWy2hwNXCbs42Sz0bCcSyqMWxWJp3hmC0EjzrevcO8arGG9UV6qoV1CPERw7o2oPqS+
fF2UpLdJysmQlG8kib90/TxyvpRXN9tCVogZZEyfI2CMuSmPXJrTfas54EWavAad5SLMSilHkSMX
eYCAH34+2RYBhmcUFR0PINTvchKkFccUF+rVqDiR+3ibTIcxxnHbQMltkl2Z9Mtvb9gBb0qfu0ZH
w4691S4S09GtFgxhdCyYOC1E6RbXxkh5y7S1bWYf4fu4hbF7EzHTC9K3yTYObmfX0KexV/vN/Frj
ktaxEZ9+/2CaGhIjYZ7TUN4nDoAu1z57TYNbxcG8DITVoBiNUKpagC0IVthnQ7xVzs+RG581TYym
vAYQnXpbx7TvpF8/+ZwqzbEOVHtTleKH3+A8rnW7MJFXmDF+peB4Qjj6RfnWJMbPDO58HVH7MMG1
F5W8wQqjiBFFol951loAduirlY3S+AZ10U2Ee7SUDJ26dt8Lb2tuWnyuujygoaQi5WJ14GjpY9Nz
zTXpKfY5gmq9asPxzAsPOVdhwX8r2bjJ1FvFlUL+bm8SmJSK4bPNp0WZ/S7jHBoGkMU9wUaxufYM
j+YnryhWcU6vGfFcmiBJD4jSYcGrtVvTLDtZFu0njWXFL6Od7aHvVsZXaGAXrAnlg+eAFS8IMcOY
nTyHrpmf+mC864xm3ocW7kgruxSTZT1Ny7cY1uKecb+3rr1L7ormKQN4GztgBUxrYPGWYTwzovkw
Dvi6Ki0ZcfmwPcZ8hApTOA9p1AKOLvx9NTEwnAOeQBKb8TY6axiGGy/rNdgUrvrJf5ijfquy4Kdj
sRzTbJhus0OnQvcowvI86a1nkXKiQagpFd5VM8p32JNbBTnfUQG9e+Oefv8wK77uhqLpM/PuwUxA
Yflz8exmz1Ed5I9mcFDVDA848u5B0qQ77F+oOy/OOAz7WAy/OnItbzrYuIWVO2uYm95FKPemHvsR
zhTvj5JMjHwv56KUQ0PkibSBSLCqmFhsDCo7jsMUbloBYdSccQdUQGCCoOhwiuH7g9WzHsTIaW/j
gixDboFg4Tm6Li9hxqcdVfkzfiN1kIM6w7wi6Nqx+fYG7o5QGm/HU3vpu97emKm3qckNxkZgnaUB
YowPNF/rnK629288QQE++rPAbIo0pplAxo7JxIJFIUGehyw9oXc+gP3Nt9AyBJFwm76C2xvWhKcj
+f8M2G6mBRT/YR6DrXDGO6/oxDHMjeTQhelPKflA9i0vRAXmkvGNg7Gldt8K6ZZnuQyhcgq+biSP
gfZsZoh5QSnM5Um1CdNmvs6VUR1ihueh0MEmGM0XEo7lurFsEw80q+nS5XM9IImogph3zpY7Ca8K
5kVeH2BUsTvdjL7bH+sUaXbuwJCRmcTe1CcXAzJPWs7z6erMYYwVDbrysu5KouSHryW2KuV8DfYn
b4WEZa6XpbQN74vMGjf6yiNDPkLMH7uC8rtotmWYA4DBcgrAEUrgixgMdyfj9D0ZrH7V9n67tl2e
UJYSCoHUBQdL4lyThnPWTd1snwk2l+QeJbsMpguUE4YYMg1ekmIwbgxw8lBObnzHGnayzV+AilIS
mca4akWcbNqsOekUkY8bWuusjL+qtnik0pcrzmV9EwXhNZIxWTGsJKWG0yUMBnOKT6GCLkEjHd/l
JYszGdtXRKCkC2nEAbqKnweA/Su/J2kn9cJrJzEYNmmPGamnAIhhLzIoLHClBeU1jNp6K6X6hGXd
f7QgRmsPkpgKMDZ0tvHmBJ3BRJqSEv7SWaf9axlkW7vH55W1Md+62X/MhHfN45pE5nLe6sjuD2k5
tmCnWL43BUSrOvaLjdcHzMFM2CrFNP0KLZiOfPIPeQ3MceJkiXvnl8uKnEp0vEaOUW1rImY2qupo
ZxhH/P7hxIHJC66Y4brX0dLuqVtmnXA1fhpR+wuOQew8TotlJYnDY9MoytIDvUO8d2JN6x4ee+5t
phOdjXACfP8caJJ3Kud+NJhVhQs0B+33ZfDXfZ+KDcGL9aotymsqINcnaVCdwW8VVhisOA5pY/tp
VRhdtEqryAB207Sbzg02oV8aG3NssPhC89FpcnIK41hpFe4Bh363sw4YypXqQfRLCrgyjrMZ8VmL
Q2Nr+ksEUda9OE2omBllx8bEFad6dYJuuMpEQFPmgb0he0SPdY+DGUtSiaIf22cBPCSNKFT6fCVL
gGsQEOF8z8+VNxADEkruE2XfFAY2zOaUGxnYdZVFm1EDp7A6KMi92qdN9Q60B3+3iH6wWaLmmPkw
FMUmmtwAQGj0WdQq3IIbvoaA8/EKgHZhnVSjYKsWywCTSocZep5hdvTZUTmIdNZ6ziTgFb/bhS1i
v6KGOVNgHuxrUREnNHr4EjBcOlHyZuCyI3mgOTSNQOtPt53ZhNqQR3ZThH14R9IEHbrApd4F5CS0
D5EL3Leox0NUYB4KHKgBMkOSMfoQyCvHZBNCiFDepHSLOotXDav0PdQ6XufkVmTdwYwndUqS1tv4
jVi+u4715DvhpglH++BGA9lhbvBoGOW3MWT9QxV4E8uljJekimxel0BuC2GUj3YSWg8eDcxKdawH
SN7w96qyd7L0vFOt5IFX0NhN5Ork3DO3sWifjVR0JLcVJHiUnrPPpV3sNactcp3COwazb2zakpyL
ogzkfTpEG+S2QNMKYT01qKLoA7M7ZZtgtsDxvpUYrKtQvyNQ9/aFg1JnqKuf4RBG73NafBjVVzBU
8WWa1fSUq7xbZQCqIbl5L93QBJBtOLPDgYTs3/9YT1LTf/ZggdzkMSkcTpgC1XubtPV+sDwosJr1
XN3Gb3ybml0z1VBQTb98SlS4oyhmhWa19dHPMv7XMwBwlqnUtdYgvjPUoNvIsdSVCnmdBNyzle0m
F4jT6cVbXGahEWP9nkoYGSUDDWnE1vH3D/if1hFArHEQ8a3nVQGkp5IZsYVzdApjZ2sV5o/CrmKc
ZiU7l5YVwCT6W3fGDZC54ZFLJbkGqb3XzJ1h/HESLJTsTaIsEDZxNJxQ6ICmHQMccyJSF2v5UbQT
MVipmezDlNu2Tyfj1m+T7mmMw23syulpdJHXeP6nY6TxU+i6LLZDAzRTjVG5KBtvXVkZ43m/so4o
ErD2Tp7ejV4zn8pKXfEnBrceaxPdbcPcto91w1iApBx9Axo+u7die6e68suQqrlkRPrUMBUeAztb
d74BwqaDdgp/B2D9MNy6dHc7R2XvM+O1cLKLa2FB9aZQKwH/6F9Fjd82ymGchLjzXuYIjkQWjQFf
Cw+wSyxgCdhbZ5iZ9AWRu7Fr3TyVyn0fHSIKutKDXMw18gJvGoxm2lkHP2ZjbRbVQ2OkeKE7pkM4
nx5ENpQPLGXJS5LpqnHNZp96OnjCAcP0tPeGDQxRho/hmB8WuHbd2ItFNcZK5qQ9QXAN8WhMYUld
qltM0b51VE7+a3bT+JT2+8R0y7vWVjOcy/mS6Gna+tJVR8q1+2Ic7a1uuX1qs2bVVg3xrVh++IPz
gflpwofs0t8Y4d1cK+POWn5kmvyQDGtbSmuw0pRQ1zY29dVOCQmY2SS5jhyvv/+9CCaa14HQh3Lq
MeC3WXDTeAEzLzNzrVWSSUGL7xUXVGsn3gt97/uDvvdENJ5sw32Z21RC7eQSyWrZXfB1gdGzbDRR
RQE2miDDSBrT3vYDpiF1JXFp9i0rgB7uk/BaoCO9g6OfQhuSsefcSgjxzIhDe+uXJnv7brJfYKlJ
5mPFvqzT4OpM8J5YmHJr5fadp6WPTA+4tjNUHxMjaNU39IYpyYMaAJ+lSvoBpp4s2YpqT5hNjrW6
7W+thP8w5NErG4Z2O9qT8d7RzaZze1u7lLLjCAiMyQube/QBKox6DNJGcdRtGj31jYeIaCIlgOr1
YmbwilAeMFSbvHRtOKhyRGsfrJoy2+/JcULV+dbpnkgkwZwrKjKfCqkcz6XHTqN2oiIGvtbCBorV
DKOz3/euS+pLm453bZ0scDVocA4O76yG+RfPxfwZz9WGgzt8nSMTPU6G5pDv748I+91LP1Z3wAPH
l2CBz3ADwfjGLM1hHFwn2QVXGTKojlKDAV9KKKWLUu8pcrT3iLK6ykC5h5Y7n8hrEk9l6u4ze43q
DWhz21GVIRBb+S2Q4Qg/57moiE0TJjZSTO1KoEUbsi1IAJuZcKeApYzqYIQDmqbYYjnEAOjojE39
1ixNGcQqCM7xZS6SCcAVUwz+ynGnxeRcigSOTttGx8RsrF3jNB9x6DgXgw3dJgtwJdoyLZ7DJGju
KcmfosSoTx26NXKzIDRZJeA8jYYMvAZja7gOdwkw7ChnZqJVmYCRS4v9WBJ3aof3kWjSndcL9rxu
5r4lCbk/5JuRntVAeqlzRj122LAQHb4C/LRvkRwvYP3vhK+9mxhaH8qAJNt3egKMk3nJNlcpjePG
t+fpIgZ3nWky9eJOfDfQjwuvS7dqzoGF+hj8udJvKu1dRzm/FjWtqx9hsB2HUEDyKJp1o9nbdCgo
gPRVnNLj9GbqMXnmF8nPNO/qJHHvXCt4JXbmswzN96SfXniBEoA+ISbD0oFDhTAkqliNVfl4W5q1
fPaLbh3L0f2YBmu5crg0dcm0PMJreu+bREk6JKr2VY2aHwAYHpL6YIMWpB6Jt4NIWG0PwzuBrvOx
CV0biZn3FAdDC4FhJN/F8i8pz9FIZ4z+centciNi8WqdRQZUTCsTLVkLPlZmDC8KTgOzD+Hzw0df
kac+40o00bXZZnHyvDzflYvyK4PkfCN7F0avUxVnd5DdrqaedVmhhZHBfsWLYbj3DckkDrSqrB53
tukDcR5vWzEA3CSr4JCFr1J23n0cfSKlfWmDKdzXvcBlDkRS9nAHYm7OJjJRt5gOBeqpSdP2mGLg
prLW8VXbjxWW3L07IjwIuuCCBGm8meaqO9QC3FXdJ85GO6sMtT04WAaejF4wK0+bSDIlzLqzKDgr
RPga0J6uzCBztpNNzF7LPn6Tm0y4i2Fwzli78fUKKLVRBZ3JDpn5egrEdZXO6xrrKIbEg0BidkE0
/BCr1mKaSbMOdnLcpDFU60i4ixTEIcE5ZmUg4qemCasL1nys+2nhbWxzRFEW9/BfIzScdeCAI8j5
OE9WcldMUXrXi9tO8Qa4jIZByBCOOxpAZCoJ9j9hX+nljGs8d7qtZyFIFwlO7Cm2Hk/4nFifU+WU
t1ltfMK6abfdFJACNQZwOOdJbPM4+aHzzjwWHamjUu+wJSLrLM/BCP07inC3QyCudxVInIOMhqMz
3A+6mFhwuz7UwUOl609iVLuT0B/VIpvJlPVtp7aH7ogZZpqigeySzuYP3plZXp+MkC2CcGAh2ezE
zoEihydPu3Rj5Lo5St2czUHeFZX53ZkGHveJRX7HwBJf9m3uouXzYi5G5HEeOYesmGJmHz6DHBKV
QXkUsXhOBedg6CO3GhiJZB0AF9FpZyMSHFWVNRmPjJ5uUvK6SGNxczQC1aI5yNoT8zPgszXT3NGw
IONalN9MRtwgYbM2W+C5yz7dtyX1KD37bdvOim2Pvw5NaW1n2ui9oYGvKL99bvT0S/W9PsvY1Wdj
+SFtY1vXfrhXERCtjPJ+W2OM3MQuUHwstvskT4ga9J2nwanOlMvNzp3oZ8g65PrslX07Wzbg4eyN
QOFNQk7oVpvZAzsDjVRmmu6asWNOkLburmplt0kdQpUrhnRpaV8wcp/CKGz3egEDq7Rt1rU7/XJz
I7ifPSXujWr0yN7T6HUwfvc4YA5jkMAjwoe7sXIA5QwyDkU2WtD2IQwx3Dw6TxGZcGcv7zeV27/b
A4OnUlg3af3NQV5ulYCzW3j6MxWs1tPa+fL851hqllGin+9m+CHdG7wHn22FKOAVUJA0CSDmqUOW
OcDq6034zw6s5iajPdYmsoqglEzEucJV3d5ynAPPLzVoon6b+dQnc/hT5FV1qEHL+ZaVrebCMgHR
qJaxPv12HcYvjvtqgoq27YFNGtReu8Nu4DLCSwC3pb26LXwUEHOm6VkbBFEGY47Gc+msRgOukWNN
K2aQzDcasjEKYFQYycliSTkCDVWcRrdV6IigsJP3HTLfpMGxcsVgt82TjbIrF6lAesvZBaOhYN0d
GmcpoMBZhf9ol1rsurrjvc3FlnxMvBlOXZxV0T6y/gwJAE+xJEW0f05SnTsRPtW+CQwLgs5WoMHy
qSONOAb2l3jptfsJvZd5un0h9+eeoe1KBAEx2MasD8qvXgQjpd1oo9B0lMM+Cl2G3S2XNIV7OaOk
rEJQkl3u6XNpF89D5z7YBDDdueNwcnR04ez/sNv5R2LOySGkrtN5eibLadl5MMzNlh13VhkWXxg4
1eE2jUSydcsvjlkD6BJui3zw6z1N/bliqHAcKFiQPbN0s52ZcRIkwahBvj0gSEQRjRYnPSHWLvYT
86W2sVAfmNmwnuB9mqL8wgW3mklMdQqkLG7C9W4NmOy7ftfX/nDw8ggmGoE8rUVGRdXCdZVUiiGt
zo01VWzwE/zX81nPsf4VDO9lb9EZp0V3kdF3VBF9FzQAXQtYfnIGrzzmmBASBiArSf25NJkTbxm6
/oAVwiQ9tW7FfVzkCZV0/Nz0Ib1tzdd1+TWOSBN74HmxuTGfDL8TuyBeD442vQnKHCJxRuA75uzo
dRe2X2NENEBtk2YXuAaxD3Ni7NriACp6J7oEpZI1N2srMcDfdmTEjgG7xpi902py54miT10aaqpT
CutgBgUV4mVYuemTShTZhUEkbxx6Z/JLePOJboNJZ6TBdmyHJ0vxBKNginfeXH80HY4HlCje2pT6
QbAzW491k+Fp6SGQztH3gNMhZyBydE1rY/sk+kWybgjAehwFH3iG2qQZ996dSZzaZjTRBvn0g6vY
R38huucwRJVK8TXcmAPeYKJvCNnh2hBfA/EFHEcxsKPhZ50Z7SZVCC/YdNB7J9I6m3M03mgrWUSl
r6roxe9DQJSpSQew9LMMi+N0U4u4AjxH4kWIAm16Sipy1KhNGGo6zQibDdFThi6+rbuV4ii+0Q7D
vkJNG8eaX8PB5z1mSkD/9m7ETg0w67v1o+ZsGFD1vJx0OteErpYMPzrLJ6q6gV85PdgVhPLeJxEq
7hj3ipztokcDHrF7CsahIpNqYFnaVpSEsflh2kW3AQbdgti+V50iztyOegYRvN2SCGv2en1xG4qO
2Ois3QtPfZp2i62oNuTK7me++VP15BqcFYwNeIGG1roFGBi53k90CC8gaJr3ykkubhF430FoHKTz
KGGPX3UbBk8M7n6MHFTnCNeAHvP7wAB1m0fF0c5CYnCSMXuM1XjtcQGsgx4SlW41DDzN4ndAHZ5n
9lOv4fB0HjVQ+SyaDMhHyNZBsrslNM57CJKmOpd9v2acUv1wy3IVpFedWvPei3j322WDLjq4bSGt
4Gp2SdqjyIx5SxjbyQIzhOMbwEe1b+3tJn8h9VacLN/wdq4M4pXdzCgvLV6S337B/9uWyUvys6na
6lf3V8/k/7fGShtn4//8DwPjPxkrD82n+gdb5fLH/2ardMUfuLI9SwoZuL4pFzrC+N12//5vjvgj
kA7OygWbQOprgHO8rLhR+U/BH7AB8E/6HBP8EQsX8t99lbb8A5wJ1BGJIhbTfOD8d3yV1mLq/ZOJ
2/QoziyxuDqFj2/8r8SDjPmDzMt5WLebacP1v22lXAeraVtuENO7u6Wf+tMr83fT7f8o++JaJWXX
/vu//cVy/0+P+Be7Lz1O11H/DOtyINAQDRay4//8Eay/GMJ/PwQ+YmnZ+E49wUv0D1bRXIVEY2R/
+p/SmDTJ6nz2D8wed8NqXJMlgnrPW/9LsMlf7P5/e2ws4jBFHAz5fwVVONClShX/fmwLwHS0kfqn
WgYovKYOr6mUdIgpvqrdv3poO/inN9PyAXB44AywHgr5V286WDY8K4NZLsKDongorDqR706thxyj
xBSomSWYDDtacmti0AeJzyR/uUL9SSIhs4CSHEJo0Mp8F5mmbmRms+iQcsLeIOeR0vpjSHSSf405
vShhCyCRADSw6t1nE0irQ9AtcWfoI5qgW7tsW4x9k0z+hAYhIu3wxgFLItdmLTLueeYAMWoatvLX
2WhZY25Drncc7/S6SbDPc2U3JKlkLNWQPmZDy/yoGPKUOsYYGTzUwuqLczwUebwxrPLWhgHnHQvh
wiLUZDg9sdxs8SCoLrxDwVFMh2ycAoxDzApRTgnDJERBmRUxnMrWbxIwUnab6L7J0fEEAyY6L7Hi
ZQ5K9bBq3SZj36g02+sB3nKZFXQOFpqsPmxR2EsRFoeyNAtxKnprqG8zWdT1DTsHlWxqV3nFU9rq
8hMToG+t8oZxwsH0/Mw7BdharKWVCHF2eRJticdg3D/3rBda8PFsvm4YR00veM9671629fSYSolT
CkCWkVwRQxEp1MJn4/IpXd9jfsCLR4NoF41PIFYes1VUmoRFdzAAVneD20RPht+ROoQXqKpOpokh
eVsJ05E3TD2ItK44NcrNGNM47CpiXKZjYkWMPtKOBS6haMLcQonzwzX1HEpUx8yH8pDVM6Ingpeb
4gBi392OBVIP9JTBpnAL6zU1aP7xe3Ykx6m8py502gEJ+5AZBACGWW5BrA9kVFDeVfjanDmK51fb
N6gway5DtvD9AMEXqS4c6QZT5l3IBNvdtNplmhhYpQ/bnxIVSAocsfJX6VQ5K7vaG9HcVLNh7fTU
R+VKicJmGUXHNu+dBKnHBY4FhXZeOn29yx3djccIrYvGLNeP2Gh8xpU3NN2CpAjDw4Ndlz3od+hZ
KKTMPrMfvNAjkAQaX8ds2e1ml06FLdwq8kMUyHC9vpvWiNMXXVMOrj08rcG+qeUS6F6zbaRCEYVx
33uV/ctMDVy/vWAVRlgXn/iVVNEYrTnUMDaYvqW6DaU8DblnV2ZxsBqLJGDL9Yx4XzStzectyEGy
DrnL6GsIOKZuUsuMej52LTKqwp/Eo8Xz8JFtlbW5HZwlJtwL+PtX1ryMJHp7aBmlzwoFnK5w8fb0
VKx861ErtvkZeacDgrQ3KzTz8Trw7uppmZXN7nGSY/ERVwmCliCQUJuFNyo0BcxFxb2TygAYvPDK
hPe4LHHZlEm9yMQiQ68njRuIMX8VJPumqa10J0rH6nd55/pYPwiO+LIXm2zlBrm3QjuXU+0gwSVJ
qDNSiGpETwI1x8/SfOWNkBkb0U74XyqxSnGe1diTedHMKcnWuiSvvDHLbDo0PG2U9TlDM9jwZfqs
XBXX+3qKqmkzpmEHbrN1VAoUiyf/mZqqQQZTuaWYIzLN5DLAmvlhf+AqzdFcQd+b24eZcGSQ9wGV
My7OWKUqWQ1mU/P9s/GOkIxjTV30auRRFHzNiFmQTxgGz0Wu5rpL+mZNiNnMogM+FEP5kxibLv+J
xc4i2nvIaN5RcNqROdUfQ8+zPxqOq8NfLiIIskVpAK3u3mFiOD+yLpv1e00tYkwXo3U0olPVe37l
3UaDb01qO2qXu/DEWp0VDyomV+nsXFVwclGipKM0oyss3YRkQORjtkEigc4ZayJKcK0pxFb43y8y
/2sV5F39XT52zfd3d/ms/1pr/r/I57ChVvzvy0hWSF+f5T8WkvzC3wpJR/4BzssxTdMVwhaWTeXx
90LSBdBhorIVlIQSahsl1X8Uks4fDkgPnzkxznnAWX+uI5e6T0qbvxBmjvd/VEfadBXA/nxgNYwn
6Eb+UnLFusEsgTFh1W7A165w0rPWXuuVsSu2BBH8q1rHWmgff6pb/+nxljLsTzQQYTmWgXMX5s+u
PrgrgMN4FIG/cliuIOfucQvSxaeoS/VN8C/qS8f8F4++VPt/fvRBJ7Jr7X6BF4SsmPuoIzgmNTsT
A6/jCxx8ads6A7C1ZHqmMw7nuyopyhCHQlAHh7kaGeUpM/RavsoqnXY10dzeMSR0DC1FO0JpXYED
TZ1FP9K6LXuY1pVL1GmMsKLWTpbuXIJcMXxYTteNh25pXjHJ5Fno3C2zZGblNfja+EOMbO3SHwz/
p40SHue3lTOoMT7xhFnQgUMfYuelhpesb8NgXHaMcUyMrxot+cEojwlENQ6+fAyKpqyPIrMbhsOF
nSvHPMfFTMPDPYiPaO82gYdYqTSTV9OKlcsbYYal/TItyaQHQybhA6ePwAI/D0zWhyRMH5nNea8F
pG/CaciCOtSeKyDZZln/KcN4fjRmFTknaGftekjbHD24RBAZOWn4BGFTP5v+olXH0MDSWMN7RORj
NzYq8SwzUcxUwzvLAHdveu14KSfbv6+XUTdXI1fpgx21guCgzsQWLhnaHfpJmuupq0aAgFVDhBm4
ooc8cduNy+ySD3PdFBT1UPx+FnkdfIuBaEEZGO09ZXX7IFoUmJuM6STGjQal9o0/9sTdGUUaomWM
cDMe3TnHPxljU3zuuOJJ3ekLgMxIyBblbpi+6pSyEPtkwFTWiMq31htdELcoaqAS4CHH6ZLGxUvg
ehLowTLYmQLzFCaG80j1T2xVFJ/I9xaX2mHElbE029YGOyVM0tWWp5pvJsOcXsjoWhZAmbWuVcdu
PRPR3uPAf8qyub9MKsYVYyQk1RZEWtUVubtBz3wpKAZUrAS2jnt7HPX/Yu/MmuM2sij9VxzzDg32
5XEKQG1kkSxuoviCEEkRSOxAYv/180F2R0uU24p+mIiJiekHt8O2CBYKyLx57znf2c4O0bJEH9KM
W2J7VxZWTSUSMRVyENOAIU4ubcNZArPv1B0jAHlmzxV+M3n5ZTm4HaIWrFlW3LtBwjJ2rpjqMoxj
klnE5Fr23lIFIq6NYBIJugVJ4mqJiIhuLA5RPDAWITtGhcnKInWGrlKQ0946FsRj0Zg05oOXAhMu
2BEDR0f1O2YT4RqG6AMKCexu9Gb3KWm5W7mGWDVEYLhlb97PONyOxVxjfHOU6bJeg4SQirhHJgvx
RY7Yi6AIQ7vKmXoc8jyqri2kZ6Qtef2e9NLO1/UGXlc8KmHKuximbm1te4JiD00EAzxylxLhnulS
1+MRKd0EQ0g+0vCxHJJ4OySqlYuxwcpV68AUZ/rW56r6YsOo4VbJ/kwH1AnyQrE9EgDkLYOhgPZw
t83SxbmvBwRszN+LY15FD+3SzQ9zPGIGzSHyz0r8DDaC3I6R+WhDPQaxxrYuIzKjDm28dECPS+9C
j5IChzr6DIInHMcVN41t9PZrbXVzjNybxeaE/Iup4tI0fASTpG9MJZMCmVSDVfPaTQ4YksRINOJ1
h4wYRCdWyssoNZcjMsD8AuKtA4Ob9Hp/MTrlplbn7mvbW+2hYTIAPii1n+J1WDYCSLzh2GjumRFk
u4zzXSB11wh0o2cwFk0ekiPVnMgMlZb1rs92zfOQtK0eEhKM9pgnynID/CVphW6BdEalpZOLIWCg
OnYNFXteZTvb0rLl0aEfs2+90nM2g70IXN0lnmZvBCFcF/nX2q4HFFjN8OK6k3bV5NXsT87c36hN
72KLwdiiYnnD+XOMOm+is5xlQxEa2XrX226Gmpy4d8zSOPzLGUp8TvueQE0TOofmqf2rxX+1X7yM
9EZvKZJvNfHFq2Empll0+UNl8TdtmI+dH3ZQ/mcYLgBzKgrnIyVUzWnWTjE7aBuM4RJIej+EUF8C
pArhxu//+Wofmj4fL+Z8oOahutU4uHIxz3olc29TDe//fAHtQ9/llyt8KEBgF7Sdt34c+quX0yWZ
LQFZhz6NixBFhK9fEMrxm07W96LmxyLEUunnadRX+LD5f+cDlLTsuizVTSA0JsyaDTM5fEgbj/lG
oIXmRRJySvoLAvxfNWD/36yNLb7R/1wa+9/Krv2a//G/3lvx+rX84/Zb3b/k4vXHYnn9CX+x7JxP
1KLUCh6wuLVHyvP4Z62smZ9ozOls3A7kSjqplHZ/1cqa9oniWgfMqtO/Mx2VtuK/mq6fdOi24CPW
DinIbu+/KpaB/n6oXl2Yjvq6RbOnrc3cD/Wj26nptDB6rDwvFYE5oqcrTw4uEM03EL0sYVG3A10M
o+gz1IoVaWWya9aAVmsZWnUn6box33EVURwtCHjJoeMsmPuRYaXZiVEzGaasHdl8OxlaGwWAOEps
5rDo3TesBbn3Ilg3GbOzzyRHU4B8CGl84QCZW0ZRYW4UY3yVoMqer7vCph5soi4Te9vJBueYTa18
VzuFiatmVgdz6hZEDVbKbJOh3yDeAZkr0ylr3KF+61KUTzu7bmv3JoI7QgcO7jvjXJdtAe+VSnY5
HSU+Ho6xKfb2s9ab9VXay8a7bjzDYhalV3mvfK3NRZD3ElcOrPzB6cYUyaTGdJwxR9QHaiPSCL+0
BZZFdYZouOt0aaSrRIH5OjyEqjRusmUUySmn6Y3tx1NWeAAkaByWVa879avW1XP1VhVtQu55AqwM
x5IzTmUIOySJiVDRuuSgAZKKTzOxCGKrtMkkLyIT9dhtXM+o6PRmZFTe667rPGj1MEgs/VEJ3SqT
BH8saauJpzlSidwd3JwxrN0oyBH1sbHYnmhSLdcqKjDwH4aCYHrwRCr3Y2XoyVWRGNK778pirEIZ
0f4mzaFkBkTOQ98eUPtHrW9zW5gB44IhHM1ojZTftq2N56z1JmBVMqIl1c4ex4vJ7SNxihjR9wd3
TmBu4SWfiDdcQOMPJ/qF5Od1EX8NXRkTZaENqAGC0dWI5aHDQeydV5UoxKZsUKxLUtob7JcmCajb
vgXzf+B1onUlBtLot8gXRveWnp97P2kUYZuavgegDjEbpC6iKBHIXIxk3ow031ruxiIJDIo0MYa1
gG17kzQl1tdC9gTsepo0V5dypZ0cb7Hqe+FGZnLB/Lw62aLhovEsJzcoo1aFvuh0IO3KJKFhLVHW
8zAJd9i7DFyp9hZNwusbY1gEUjWa6cJZFMh74zhqNUNGHUrE0ma9Gs6pMQFVgLFrUzs20auuoBnH
oKQxDFWkNpYbejb0sBDJDxuDQgCBPNX2C0cd8eQi4Acd5KrMIRbQNPEx89onfUHsQ9Bwx++mTqXy
TK5Ac4r1JXpJGyvRNmWPFaGs8dOhpecISPe0iJ1B3fWqKxW/kxwQQvzI0Tlhf5c31uKUb8KV6yQ2
GsurxGjItltGk55wmpnNtxEly3OvZEl1NSYVErvBwYDCJJaW25neruw/p+lkGCFonRFrv1ppovPN
tpvSkJ+ixK+D6IlQKxuAvko5xW993ZDv0zWDjSVfeDUSOteoCAjVlaK/7i3H6o9xl+CgamgJ8+U5
/Is9yy8hem1h4P8veLjz0EPHSMhzncovLk1hx6/tNP+Mkfo6bTJSrDKIbNzXVYamzXGOU14aRomI
w6VkbK0ZhwyaQnymsbMUCjrFCB8qzwEJdK2WoQciEKCMiMbohXevKFNOKHo6chhFHoQJiCYkBv6x
GNvhVKTG4AURHjcwMnptjsFolwJRiKmNzUVb4akgO6qtkHQ0g8m7K1yWIjVyeg32Z6kioorLGDFZ
VZfQdbJoQFSPjCn6HCXcb9YM+I+HVbKofGdboc7IsnXQb1IE+3ktlOhiJDLL2kcYgvIDc4T01kqt
trrxqPInXFK9DqJ3zGbh7HoZFR4yIJElUBph+Jo7SK6qQawNvcd9uXjecIkGzdUuckmH8GbpTTJ1
8xH5TjBqba2EViMd53mmbUBdWc1YIedkXKGH1crksaOcYYhX4vfbNV7l9BfKaJviMuVlkoAMjJqB
+Ug7hHgLLT9xFodI46p4bWm2No790vEFuDsrV2brGqqcbI+NShvpvEbjZC+zVRvdmyx40LqrQnpp
7/mIL1jNofJV0XLbOupYPNqaXpBYBmJBuzfVON7Dl0Ju4ia1iJ5rnXX2bDtR1110OjaNcOwnpQyV
xlr0mdw/S33T49iCa2aIcb5u+CIXXExxRp93knHyYEswcfQgIunEO0s2pgK4q54WFwVNkX4ZGr3A
9mSMIzjPMR0wDLG+E7lYNapdBcWoMGHryiz52ktWmiMgAHuCy6fW9omUELKoUo3zGpEvVfu+YFVO
iNSKjWpXIIZzPpe2mdImK6exBwsrhpaUtw4q2NjMZnxn6cNi7qeqzot7wI0O4etDp6X7tV+WIzpw
Z4B3XdsZKEIi1/2ipJYGd0yHNcRCNDM+6iozIXl9Trpr3RsRCmYTYBoL3gct76Y1YJg56sSC02Uc
aS+JO1G0bZcZSPfdSolRUniTnl7QMXarCwAYivHICq2VX2NtVLtxn1Sj6p1iQEYqbIKOlRiYVG3M
F3mhkZ6YDKkAiMoAZNxUuIdX/JwZn+zMIZXGiM0ywsWqAoNM4SHib0NMj3HSVUFbJLllrG42Oxa7
nn3uTSZtDDZWQHQJtTmd6Po1vf1ezUV07YE/QG2dCOWeLlHSMNEqsHACF9Gji7QwZvibTZX1277H
4urILDZCgBtmfaxJlCJdxnTpTQy6V+Swmng4yKAbora58ryK6mWyqlR7dit16XeFqGKEVUvZYgut
mrqeX8woUyaQJppDdHraithDAjtlxfWYjWCkhIY47A0bWccBpWwWjW2kr3jkhJMWZ9ND0cN8s48c
I0AXaRVXKrxR+GZmrGXDZ5gRDvwkuSgNfqtMqR/0rv/efEjq+KTTxE+/VFBL7uTQRNOx0Uv4721U
Lu8ORdh0W86xoj8ntJG7Q+NUc0vXoQFsY7G/ExRMiwmuYWxOwn5WI4NtZENTYZzv47wZmy98rsbe
u3ijxrDBlTNdKEpVETnkpg4mxi5FNA6PawEyM+8MT1j24k/KNNUPC5QxLcTmmQy3HhXVuA6HLfWk
o2NB6oKDntjJkTkWWikAL+z5/AhiTyFaEY4B9hhQ5/djw/8/QP0PzdLXI8t/PkNdy66thj/I9Wv7
+o//+Qe4pLbq+j8OMv9avv14kvrrR/15mNKQsOAjcjSmkvBsGCP8+zBlf3JJNOCoBQ0fjPu/Bw+m
9cmyLFpDbDUo/721vfDXYcpcj2A2hyKmDxg4VonEv4Q1f/Ut/oS0x9+qv+tjaPoHuQdnAMPhN3A4
veEl1fUPx3DK7rLlUGM/tJb2Robbic3y3lYhoeZOYaKh5O+YQVLIuMlJt9N3qsnooJLpF0PS7+mh
T1W+peV12amVsRET49gMAV+3bKvBO6PFUpCjVwxBq+XULldOVGu7eMKSUnG+nzr9bEtaYXrn0uZO
iEYvII+07Dq+avXJbl4YgjDTwSRUsCahmYgkObnDrFErAVjGj0by2J5C7KpEUDfFciZm07qss+ze
XIpLOeA4dvJJEgDbXzum2bNPYWv2WF+VklLBQLJvnJ0a59o8mme1vi0SDYNxlb1YkUGafLlbPYeu
8G5Q1SMkVqKVblbfoa8/yNT9og3GmVPXLTZGliVb1mGi9fu2yAB7zclNP9Y3VmGc4zx9YW94xht6
hIhzM7uC8S6HT/qyBC2jT9Q0MGhxGr1aSJ+jHMhJyXFrzNJ91MWIOYmNXRWPdrlL5yXUm/gBb2Vq
pE9kJjGnqd2DXihfaRoezD5/T+WT7Y1hH5V3qWpeiSXe6nB+D2jrm412MHT5eW7XODsVqkRt2kcg
r6cKKilyxexFaOSlzuYeuSopmvOdSlsOeqd9FZnKUYtpspMv9sUoCbXTsksd70KjWF+bWD6vyUBB
YgiCzpN3jg7PnO6uHQK3tYXANZ2OIPEwISZolbm6g2B0Uh9XfICjLc95Ed0zjkV5S/Ac+q33KHa/
JMJ4asr8HfQRGY1uft+uJJbkuUqBCs4DhGBYq6+Fdkps2IZFrY4B8WqsyulbLJCQttlDjvh7Q1FU
X4OJjCfvussK0r5HN2it8kYuExqZjiZUm5JbZjYqnGzCQ1c6kdkT7M1YcdPFza4CCQGwmazdtAbM
l6KpPkq7vm2iK+qO6DAnyhK4pYJ4MCN3wnMxvSw2Xg2KzKBvJqrsUbyWI9apXs/P+CBH6n397E3m
mTw6Cr9FPMvBxULmqPtaSUIPSyveCag7CtFmQHOo87IQkD8TfMH3yLgloQNifK4KCi9GYcNqwm0h
uqo4cRRQkeGgi2PRjnvhEHgd2Z1KqnZNoyQhML2Vga2KNyU3zwxijvF8y7CTbBzQzj7d6PdSSd7b
RnzD41iDd6ytDBkqW/3MAdEouNsyZsQDoSR2KOXdaP3mkgHMBYjIHJdnK7I5nLvlZYT3teHNEQDb
saeBmL90Rf4OouxsbZ2sLDlAJrDCVO8aC9FhXlpj07cpAcaPleblxwn5xkZJpn2hWdu1UwDsYTh1
uYA+XZZmoKXyWsU3izE41tf5TGLuhkph7lLTN743ZE0+K8f9PUoq3y3VbGtzoPGd5NarZDCN/Of5
TB4tOunnYnDuK5X7ii7hMSIHzSfKHDFNoDTlWeylGVm0Pcp7ica4ssQbhQZLoX01kA9ySKS7x+Xs
JxAHbhz3K6gyuSkVULM1HjUQL+Z5tDHy1zVUAEc7Z1X6NpiHrovOaROr+1Hatyq9rD1jpoLlAVy8
86hz88MZt0Rqyl3XoWOhlQSWGdzWUt5j6NTDFvN4SUEXOvaq7hLVTTJfRL08CWv2tjw8NwxLcCLU
GvG5EEywRoorZwXUzNojIi043HF0HzXpS4YqG93irgQmBLqJL8KpAKJWfXn8/sDQ1Q3T1nxkqzuj
HIN35eK4SBsGZ1l9o47DiR3HNzIHE4FGE2SyvkSdfYpSsDMc9A+Rh5ctK1l5ZMcaYE0W1vT01sB6
5/Q9UD2QtZbGaszmizhaokkiqdyDb6e61Y3FwXmjVOXNMMGdaixAY2s2dlJdNia50ql9pa9jlHau
n/ZGB+0CZOrEydfaV111N80mNO0OCce0VM+NXB45+W8x913Nqg4Tmq1iHsuetQ0X39B69FXKS8vi
Cq5Ngb9U5ZoJ6eLMMzd0cnhJYixwJpQmjLcQityVE9sEiVk8YKOLEToZPgUa1JGeROP4s7R6goVK
CRYT64atQDeZcpRlrhXCewolpR1AR1Rk/Sl288uldi3fIYFA6vWNpq34sOKhiPs3IkWumoW7p47U
e1an+HGKZF9vYGkiFtc2yFTqoLeY2zHyzAbcxJx/lbo/MXWRgaGjEmsmRNKpitKgY1YJCKm6SuD/
QFAh+Z1iqQpIr203VM7womUBswt5FANXN0A0dD3HwvZblTcMg2VbPSqk0PhihWcldhIM7fIgpHZr
N0ntZ2m2teKJgQ9MAlNl6aKioEHypS3cS228MmWCBq17xn+1jjacuwZUKwfHoCxKYLBEyhdjoAoo
YbbV3gACJNZHIQ3DMdp31dWJvYbzqkEOaEbF4dGH+af2wIJjXQJjUb3DlNLMbKdDXSfY7mtWFP60
ZL63VaO1u3YsIx6ZwsOuxXnuqdTaJ23sXjF/Ik/ndxVGz0tbotGayzunrTHMLOSPx+Zw7SQ8DN6A
XqDMP5f0OTcCaVQBVNQCChPSYQb4OUgMOd3WGUzatlCBMvs+GiiVVNAfgELbJ0ANQcajm9TRV9NO
3iMLtDznqTZItXMyVC9YGpBlOGBHSQ65mGz7oK+Ptbow4expIGR4VWcLE7okzzpbspfJkCctZdsq
TG4OhFcAshwuIW0B7mkJj+RB7kZ6DMn8GIn0fWmT56GaHyznqZ4gKNEdePSG8TQ1ULVTBaQhHmd6
JgW245F82ZzQjQxfET+UShUAgnWRITmM+KNLCygBp96j5cAEaZ96T5c7r3Mv4rrYd1n2qIKOrqUN
WBwMBKNbiVBvuco09X62wJNM5jbSYnlt4+lkB3YOWCNiYPB6v4tUnkV3dlPUHyhlkXgRkrCQ2OIR
Q62K7/ww291b9NprRrQHGUtS4mR9oB8YTJOb78162OXREmGwYdZK5kBoGnwJmqlCXN3qcwUIz54S
uHRWKNRZ3Yxsn/7ElmzUFIkphMtYOeJqvPOK8tk1zHPvro2DHkMQMCdOan4Gx4nnpsM5b0bfTH0M
tJF9jxRibMS5fUW2oBUoTgdNCxa4CuSafcbYITnlqDCHekd7WVeAt+jUVqVu3TXxIfZITyDx9j3L
s/exB1DaAnmlx7ZpejgyHjm+xJaQjIuY/kjazHP9bowRgcUY+UE/KPtKzG1gNyn2WqYNHLIt3/Ye
NKCjPmrLc2a9SbNKdkKPAI2nLTDe2541Ih5Yq0qFS4xGF0yRfZ8ZISHk1yb7+pTXPFIQuyV+bYrH
fcc4YxnKu8WsOO5nz7VmAEgT+zmu3YB+/0s88+NaZEWq3QVpMz8qnU2ZNZzSiSTsdD8N08SVwEdT
5tGvNOFKqM5Laz9FeX4slpwFOWV761zlG0JCeEN0mCHoHWBzPFsjeerpeazkC+Ope6/wXqF3vHHo
eQPxseahj2gwZQ7frbuoxMh3myZeYCM5x1jCSx1N5U2ezY+zPu16N912NFw7VaXAhSkVyplWilHC
aIR6kG88W/lGR+OAQOg6ui5y/U1RlW7bFKWxwaH1zMvrjxY+UGNI/Qo8R/xGeg9trrS+h8fxbNUr
C7rUlc04yScoOthCi6euiJ41vvuFUGxSFGxeJGd+nLL8JuYSQVX1R2C6HHz09MmS1ZsLeupQylsl
i20o+AQ4NWxhptW+DjwlO9sabnTRWRtWQTgFCdyG7I0x0fs8xduui98WmsjAAzd1pJ31nDWh6dJ3
eEkpVNN+3yXclYZWv3/4vPY+1/cq4qQR2S4LggCE1TrYy2W5NBtIWhHoZVo4jQVG0Wh4eJGB1GP5
osajGQzfIk8A7lLS9+83m5bfQbr41bWRsrQWftk7D31VbWzV/KJzNPD8TNC9pQXue4Vy31trea7K
R6GmF5hO+Rpsyg78dbzHtcj8eG3BjGwS5cxhUbVb4P71dD/O5UPNEhq0DejNwYZR1BuwbxFMFJvy
kSDVBfc4aEJ9TIlS2Q/lEh/NZODQqaXPzSWGvJFmPSVX2pAcIZmvJJTb09wx22D5Ek6d7QS7+z5b
cQypUi47emjjpva8u2j0PXkxdJfNVAAsUfIbCgIzYFDqw0MYEIRTbBtw8DOBxmjRBcw87aoukWAx
BKJ9VF64yXMnLAkpm0RoqhhuyhuK3lezOTm9ES6NYwDEplxPgUXHLlq3uKPAtszs3Gk94iPISFAW
zVfZjEjY2P0hq02PluD5nldmvhthds7qy3ZAl7vk8qkomydEbLcAvB9j5nzCaikZm+Z91mgrcqTr
IxzN1ZrDCC03/lrr7HGUyzZeTe9+NeRieVZZjrcpwSObVAxPxEDxIKtxqOf5pd0sj1DwKgCxQQrz
I52ie2Zq0qffscsyg1kktfZQxm9EbjyVdKIpvjzoaEqyqZvptgG0smliDuGl0NkmLQsX+0wojC7P
IrbxclaOsSXx6BEoAiRdjJXEulPYKAYAwBRDPq8D+R2cDUz27dTMQcQNdQER9K6ekAmOTd1tBks9
q5gYI9t5mqxx3Aknex6r+ckCKmuX0M/Wc/0wRsQFrNO/HIui534lpX0hQ94vJLuKSNY92hAv0MSf
VgEPE0vQah2W3iSa/EWwarsdSuRYs/mGneSucNv3grGEZipf5paFoDMbZbPIN/ACBV7e+K2qs+de
kmfWGd9aLDyBamdDWLRAqsfcOTsxz4tB2lNVQP5JTQKM8lNSesKPyF4JkoiEAweRvVd7j8DRKnyu
xqGEqgENYre8UDS2gk7qqFOAgNWhie7VXWiz1WwksKvFWfnpdQGzeKQbSdFLCJJJZbXu5KSpxaSa
JQ8oj45FYr3b2nRMBwTmbQ+51JTTLu3mR5MpCxU8BeU4URnkwPFNN8aUuCimX+DVJe3kS8UGiXN3
tnwkU5+BoXPEKik251q7rBU1dHq2+CQ/4zu44zx0xJB/T6/0uluyvalRyGVR0AjbDIQ+kVlPrgQ8
hYfaiacLQ15PJP9ofdh41ENCPRPOeQS75/4pdP0/0Cv9j5KU/wtF2Ca2qf/cJL1rxR+XX8vs64/9
0PWP/NkMdbVPGPUMoPq0Ly0PcfW/mqGO9wkph0HEK1Kt1dBHG/IvZYn3yTUsNB8OKqc1CnHVE//V
DLU+edrq1FLpYWqoifh5/00zdFU5/VuRhKoFSSpmvvUXoQ+KvOVnYbJwzGLuXG8KWZZhJzzW2zjM
fIVD2nEK4ZRt3fCHm/N37VfuxD9e8UPz1XVk2tUTJCMyWbhcsRM+JL0rfVP75W9l39ynDxejyUsT
2iAneI0o/nAxpLwlAxtKdJvkk1i09HbJJcp2NSfz33yuVYLz85386VLmB8VapBoDjopqCM0dGT07
9DFbdQssaiMC6/DP1+KR+flS+D81hya5iauTr229xT9o2Xs4+1AVcFh31mtRXIBU2yjz7p+v8bMA
jwfjwzU+yONgfee0ziEULjQWI/W9kL+5wAc94a9XWH+DHz5Fk6SVnuLrDp1rUi3CamcGBCQgvQPL
FPS/+3p+eew+fJ71nv5wNT0q464tuFpycHcAkY+Y2APrSJEclH70O6Hf776h9bn84WrCKrq4cMw2
bMIBd4N7mn3aaDvzRjsv/hIOV9n2dyYD7ZcH0OLg5jCrXxeOX525HaHYsmIGR/aWCmm9203mcB8Z
NAMc9bJJr5Ix/Ua8wqEflM+tXt3+8/PyIaT8+9fpmq4K/NC2vi90P3/kWAzMWxNJDAEBAc/WdXvp
bcUR0cmRpilF1XcTrW+/5Bhpf6cW/SCs/PXiH5axbCzLpGqGhvsN4tQn4hFYwybzafodzD2zlv9S
yvnrFT+sLEUa98irZBOOvuqjhgWCsCl8YkSCOWjP8/53H3H9eT8tL4gTf7i9H5cXV6DXkQ4pEekh
3mfHbDduza2+T3/zVuq/bAgfrvNBaUifI+ccmSxhF5QH7VVc4QX1iyvY5Dtva+ybU/lZPgFZuR/e
G5QmVHMbAsZ+5/nW/+Z1ZRKIQYmHGYCH+eF1NZKSGcog6pDMw50GuHhjgN0monPD3NhH0/MQn2QA
yTZMjkkfEBRymZ5+u2isj83Hm+56nmloJvgv9uSfn+kScpqaemAkVyQWp3PSB4Ic1XN5gQzJFz45
OIS4+O2uuW93v/sqtJ/HlH8+Yj9e/cMiEqHEcKyakNsuWBcR8m3CYscMJvjz0prfncX1uP/to/03
C4n743XX3+uHxattE/CLZOnwaBOm+Yh4YUc8YCC+dDu5/+dV4+9uMDWMzrDYMVwkMD9fCoBOVWoN
o1K9v40IB9air0oX7XXz1WtuaM//WZ8Cifj72e/fvUQeV7FtB6WpqX7Y1BbmsDkKySXsWSL7uQtq
0h+anvSl2tdWEiPhTC5BtP/8IU3nlzLEslQeIXZrzzZNxts/f0xofJx0tZTkUtmTBtaLlflfZMBz
FL0GjsuIIihtJzk3zFB3crKgm3n5eMxdJDkWLSpoUJHyEqdF9mjVo7VibBaiizFrnPXBmxFhJpIY
p8mw7gszG59st2/qfYQddiPR8dEGTYFFLbX6PLcmoWU4YS8g4DqXNLLTXWHFSxy0AMbMTdEhzsz0
LiFni1MPjSXwgswu6egFQD+7iN5DoSh+XQFlCjRVCDj9YuG9hB71eVWNYFexULDpOCvOrrvoEPVh
nfcXsxbDi6nQ3Fe+NJX4tp3hbvnwgBJg5hjd0D/Nyo2QSrVjIF/tEgyozyOKhMAdCVyapqg6Ew4z
fZ3Ssoix7xjGtwVbLQEXEhDWLrOLog2tpSC/kr9wysrmaNCDpMRd9hAXbJs71ZHDeGHNapvSPvYY
whLhwZnaGmHqIWTJnQ1gaizfdEGtHawYsBau4VyXHd8sx29JE2SooYAVkyqwxOmorq2l09bG44xP
AbzpwuFbOMxWqsEcbsBjtF9E1cc032YBxJ2IQJxEmldWlZ92o3gaU7O/bB1tejZMURIlZVS3UZ8b
NIDG/FpIl7SncXGaG1frluu5MpU7OLH5Hhd1vCsqKIiGyThzg32bZwt5muNnigPap5+6o5XQqYTJ
Xh2rzCmu6gZGVZ1xiBY8j6EOBMbHSSYuzRrsOt1Gxo8Vfeqk0drtnEtC5+wCBzdGzXu7j+xz57X1
tTMmzqVsW/N2qTCw6SgwgrrH4II/cbmPZrSMTUOppZoi+2wK+A2bfoatuzH0oZ6DPoK2dGiHDNoa
iazAulybsZCHxnfcarKogzFa8WoCZoL25tqOATsvQ9mO7VttrNAhpM95lzPfBV+unOL+sUz5R499
0wikk5ZN3w+KOyk2k6kWOQM5HIxr7JQbb1c/6kyKW6IQebMuclaqdOech/W5nBmZNl0yBvS9LFrj
kyDXvXbdFy/vhOsnbo66qJVQVrWERkkh7Nz1aTrrj0pdWMkJ+iHsKN5mja+hhcWJS/1Zj4rimkWF
5pztkmwISPHCmCOQZ7WVEOPjQqbHMh4a3Ked2lQy8TUz7Y29a7S1u0v1LDYDN0dbNiiOE5qwN+/w
M9KUrBW93XVlGp/MTKMnO2tLOA+kki22RZSj6zUKSY8WBCtimyvdx1bKbo1qHyQTNsl2BcT1jzJu
UN9pA87RqdIOFeyBJ2EQ2Ejr0NDCqIDGQC1bwNmMyou8f0+UG8xVi6qfvN5xQwJx2r3At6jdMQcj
aTUBqdbiZPX2CL3bisFFLHJfq/T5shcuyLhisutLJJ2J7pdpNX7J69K5XxLNKGDnSnj/k3rpLjbj
74igE1Ky3dWZmKysuwC07HzPadrkee6sMBnH4pj2g3iSmi6+jYpiH+OpX0CExvpJcWdwsaOAjd9i
m4DdVoRL0qffGtmzm0ZGs2vqlkyVVB2ReqaWfjXZoxEKXje/Ugbnir5jAiApy/fYbTGL4nBERGc0
mbiZBl472AY6cX/Y3HQWDty2lW/oNQx7J3XAcROkhF3Qg8rkCWT2CYkeINaJwp4hewPqM5nioUNE
LsCt0EF5G0lSHnWe5i+4DKaTIqDBqkuGSUhH2EOAmhYknAHgFKr3WhYXz/OKkGqkHI9ObZyMDvRJ
M46Wjz8iC2pnTk8IIiCbgTfwIzR+m7asiNz28tXrT3hNobmHtLa1i8mrUb8QAyN7/UbULkhozT26
KF5wYZk8ykSrRBmEoXXUW23HFNEiE2peWBAmR9UGAt4RHXGOzGrlzxMW9DrAf7xB3tQd05SmMIdj
E3zbQPHqOepN6VkJisOGOUMEER0t89OkRWgn8C8HICDKgFhgE5l0rtwNvRm9O2mF2lXz3hfNxZ5R
KvEOA2Fx1xdD7A9RCSJCEPYBkTBSjjRa6Nq7RRNOkebekeMJ0HSKbnue+KRAg9knzZ1OP/gwlZUN
Z7htfMuMXaRdhGFbJJor4Vh7bYiMGGK4xY23YYh9GQQe8g059ohi1QXODbxJ4XyL5oqIm6lpb6G7
rWREMh1yUxF7fUHCEdA/jN8ms4suCjZPZDjSm26WyFaNswlaebnMxcAknYce4t043ZjphLNnkDk3
blMaBgldmEHaq0on2zTDKRmCJNUwtRBXXSJdZYQ96dt5IYiNGOLygaWx5OtghxFynY9HsOs9AmfA
METjFjvDtT2Dx+vN9mzP/5u0M1tyG0m69KuMzfXQBvti9k9fgATJZO5KKVPSDUwlqQAQ+748/XxI
tbXIIJqoru6L7irrKjkj4OHh4X78nB7pxroID2VpMYhqdUwLyBSEdHtSBw+06M9Q68IHX87Q72ph
4GeAWlb/aPwheoYl3Hs1j2P6Fulw7lewLq7bVqkJ0Rato4K6KnMMUNqtWos2n5o/ZVnebQ0FPsex
t8bbOMyD4OCnzbC6ywKoIZ5XcJi1B6M3k7UU9/lb3aZIjsTEWA58RL1eh4rtvmiK9GkoDd+Gb4ee
UQfCVdrUZUMVwSuDYQ/Rqdnvm6YLdn6hKDd6BlvieMzjP8phaJmzKzS5v+uY7b6zsoJrRGe4pTBX
1jb028HxTFQwAhnSv32r5uED9Im5ez0rvMwJTUlGAAfII7WWi9KUoTPkeUxgQ28TyCf1r2P7dQi+
6dEf183MlAWwA9qdSqEBR5iYe1pdPK4Kj2KRdCDxW/N62FH93zE8dFjK5i9rRuemhFe4HEZ+LMfl
4Jr0UzxlU6vyQiot0DhMb6JzE8Kz2wZRLHGbDW650Q71jbEuIHx3rCdzPS0JLYxH7+0vVI+m4t35
Q9CUVHmavIM9XwOmep7Ad3qvmInPyjyEM8DeRLvRxI/L+3z1Oe6Rfx39V91bvdDdXHghzbgJJWJq
l5am6hRphQVDQCzrELijFKI8ZLCj+m9hAJ5NfVhwk2kFwgpP7YhUYFWXayulp8ddufI2WMfbUqdB
SAml2SDcvpFfcRhXZfb4Awi+67Yvi2XmmWmh5ADzT1lD0ZO6mXmbKG85gLbo/rqJOb85s6Gcf0BI
io6hpLA80qhN+AHm3ciNIFsD6YBOwxa1svf6c/JP/sN/++KcqXKeL054cgarAWSDweKmOtF0AJuf
1MQcJlG2x6/NgrPMHMCzVQol1SA4gqddYew4/hklxqekM38ubOS0Udf8RCiJaB2D0820nmkjlfUE
lHaQ9nS8x+YJofq3BXMzB+9sRUINpDeh5QrQTXdrmZm0Ljb0hzHt032sVP5d1fXyfeEhpYJgEZ1Z
BuFu8qDvF6oGyuW28nyngWObFuh1XWRvISxYeQLA0FUfm9eW+lvwOd5m62QnPzS7fv+92oR3U1Gq
/1TCovKA/NGb+WSHCz9DmFifYt/5zxB9OIo8yC8YU6pcf58/BuvQpQ190x4AuTrgF271L0v7P1MO
1Hm9QUEDLQv8LuLSj14ETUwIFUy3Rjf1Awifg3GX7ZSf/R88Yr+OAx1Rp1yHG+ODBxJtc/zIQ+7L
+HTdDZTLKMjPQH7bkFWVJpUuxt9WK+JuRTeignVS3fjuKjuY+kEHxwHq1UEbAKgiu8BoFdCWDbz+
LqrijrLTX6QHM3yAJOf6L5LnHFOBM1EzVK4k7u/zgNKHI3Nukp3S7qlvmvtk3Tqr+2Av7Y0lS5fl
OJiSTiwJh7opAjhUQjTwhoNFDba/rbbBBz63s1omo7ysx53bEk53Axs+3L/Y0p1f0aq3n7VhB4c+
9NOb+tVf861Rscu30MSEirtY81xarHDeq6BharJhWxlK3iIXtg4P+oO5Wx2Y7lna2LlQdrqxglMF
kC8V+a9QhmDBbbVr99Gd5aBbsO9urfV1h3kv0IuB89SakBwl3pHprZpIJltHZJy9xl8zmsYLoYYS
bS0dPabcyvaT1cOgznPiPg1aNNrT7Gfm5888JQYHOaR0nXgZSmVZnz2rikxNSQa+MWryi1FAdbNa
lah2w6nspIkZ7xjwpsICLyZPg5W/Lgzto9QngavB+rSRhyF5CxKyenus+5dGRexukPXmez8BDTUr
LYC4d5rTo7u+Y8Z09aeeG/bCrlyea0ul6yyT18iwJSjTKTspNa8aM08aSeldRcEGkY2xSBlOrqJu
F6LnZZJxbklIMjJLlgvgjb3ry8/ShCK0AVdZw3+5HiFEo38h9wCfc6SkNZCrzSe//hil8HC3suVc
d6iZzOJ8RUIEKo0aCFCq10Sg7jVxuYf6NVhUl9lwx7y5bmzmCjw3JgShwGewuFEhaxrgOEKo/jsc
/ygWrCmGbIEL0+dr18rnYJ++MgtkOOozNJOu/Cm9VxZO7WTo/Bid/xAhQlE/ilbMTPeu2odMXMS1
tV15sFddX+9M7+XcjBCHpBD2tES3ejYXEdh765v+tl25zC7Gr9WGDoF1C5HXRkkcOV1wocsQfG5Z
iEqN3uay7ss9YNOVCy2UU+Tf9OopMgy3SQF8v15f6dK5EMKS7YHsbTw+rApYsG4e4PhXm6//nQ3h
DaPKcomS0UhNIYfhNvdufNSnMn1cOhELaxHfMBn8OqFR2pmL0lObOdKrfhse0jf73nKSp+Lx+I2u
5m7paMw4JCh0nRSJEGJCK3QewuQYzSuF6OlWMrACSijocS24xJwJQzEAeuimoVywv8Ax2oYKeg/u
YNh7Ja8/MgT08T/+RPzRv00IgSse+1FvzclE8ZPppm2Q/KBUtbluZKYWQe/txIoQsiDE55axcbbj
TbjPngPU/vSdsc0e/WXAx/RnCYGCwooumTpZ+3TJnH+XoQWKaDZFRcpoPYN2g4J1Z7uk6h+rH9Em
fFwt8WMtGRRCRrBiMiwY8L6Gtqm8NdaRGzxGu34NhvYpelwCUs1cnWTkisX7H4gTDni+PtVbQYgc
sj7T/qRFq3UMz4YHTWzffbn+1Wa8D1YzmvD6NH6rTZSgp3d0EmdRRg2tdy1zCD8x5u4/2o3xT+jg
v30oz1mZCisAtRCKM8QylX70fN3yOEZpIL8aUnE/mMnt9YXM7ZjGdgGe0iSZjPp8IUW5kitmGrig
si9osm2hBaHAOZUfP183JF8uxmRqkIKNyXPFVGF/OtsyqFI4ThFSpJpU1JvYL+2HUmFgpS9X3Yvn
d/1GV9T2EPuasa3SgRg/5WE1nJJPlQUlKFK+w2Nu5763ECIvt+D8h00//CTfonXrS1XAAZRyaKSG
InUgy3njWBVONh7/hjE2egKowW4vi6WrsLVa2gvst4/m6HGMtxbEeyDcK5gJrm/43H6fWBIDfy5Z
LRMp05eFnocGAIANT+0WjMwgnGh2/16PKqaQGaSHSc+JKzfKAeaojzyBXO9LtKZrfiPvggdpk2yC
r/TbFrFd06V/HswwTUKvqxNSFATB+XcrFeD/zO61PIs6t/94fEo38m27p0fnpvup9FDvDGand4uG
p7h/bvgsG5l0JU4dJsnMzIimvC9H76gugQQle2kTKyqahbxTzMdQ2gYwvNTfYXC6/lFn6h1M5/8+
r7bwOEjgNEp6qM6I4L+UEY7qXldv6LhP1V50UnZ9S89h5yn765bfnx3Cqs8sC9udQGlUofeWvWd/
XvQjkF5XKv1I49k4aOvqmbi+Dl7Dp0mpNGeoov7Ult/S57+RWvAzgCWQWUyMy0IqCBdklJdyWrmw
8YQO/fJ7VFK3C2udSZosHcweiEHioi2WtqtQ9SwIOKp31+oMB8mHl6h0jF3wZbwzPyPxsfE2tWPB
lGtu7uIHtJK29bfVIT4sVS9nUHzU1xS07lWmuVVVBH3JTP0Yfgf6Xtup6BSu+73ypV3bFPZ9Rl6A
Xyzig2fO9LnJKWCeBMSjrqNhYUCQ325Jrn10IxwUD1BSoi6MhPbXboPMuJsqW51xs8V6y2XcOrcu
fGBUTUw1KM3KNewHjTUeq2/Xv+5l3Dg3cJHdM25jafARd0f7CW1mvmuvH6LGfIMB9QgSY/x43eBM
wfDcohAwUlNmmEfOajdK/LfUl190KfoxjSWkenhgQvyWhvWDkX7yjvLOyJCYT+EIW9UQiCEBne8i
2XjgAh/2YQuR4cCs1v9hHqaydR23GBEp8JObwV7Chc2GmqkNx2nTJg8ULuyqgjejGL0KdDDsQc6E
2oWA9954SgjuIym9s4zvm/s2pzaFuxhNaROqt6J30x7AEgqophNn+QOKk7dhVN62PuwX1z/OTF5C
wRJSeDJiDck+kUZS6wMLVIxcu5XZoFI7xObat0w4nSTbW6fBqnMNpDMRDS1lcPmm0u3K48p/AVAQ
bdMqLz7ZUjzuIfltF+7Wmb04+2HC88NXu6ghNWHiVx4+owD9AF3WWxVot1G0jRdszfSC2AVWz39U
itviy8DIaAVB0zpFPPUzYgTIDSKbtVGeYmajPqTFGk1KJn/flIf0+/UPMHPezywL0QZWcW+QLCwn
hBP4HkGmXDcwF8/OLAgRxYZkrDTgWQMzCmB1eI1u4Qq/+U7w2o2HX+B60DBOvpgpzC7NlDVZ4jIh
fRcMd6Msx4xXV65ev3QqI02pvOC98xZAQRs8eGAWEt4hMhoWk5ZR5TbQZUDOcqdVyZfr2zfrhuZv
E8L36ZU4O3pM3Lnh0d+ukuSHBrePc1Q+gRwDP5IylX3d4NKaxF3TbE/LPXbNlsHLr4C4BVKWLhiZ
ueGhX/y9KuESgGn8iFKHz1Ab466RXW0Qadp4EGldX8u0OULSdGZGiPydGtSMa6a9GwwhQjgNNIJq
oayeoXJNGXctlgAUl8tC28dEjYL/sSzjvUNzcnXXBljZXJLg80Co12D4tWQir9cX6o3vHa7zZdlo
ZxiMYRnk3/DMnGcIXUUBvEEmm2gBZJWHvXUffUCQEgZQc9/vUeSMnfihgY7vM2DWbXNbuEtP/ZmV
2pyrqcD07vvCTyh9vVhFdTu4dgeKy9yN+aSk8nb98126os13RztugqQoki0YqQofIL6F1uKx19yA
edBmqXd8uQzi7m8/1IV83reliihh08KTQWmi3YTQzDrp/qkG828rCfOHmHkvBWP0FYS7PFMRI/ZR
xnDVZLxpDfnNsDR01eIApfn0NgRfvOD4c5V4W7OYyCKVwlcs4bnQelA2AhWq3brov1WB8pJL5c6z
qwe0pH8EfgAadYVKbhgDv/GktTpGDwbk8v/p92N3yb1sRLf0S5yPeqyOKshLRt0kr3KafDUh25ag
7JMTnB+GcyNCKFHio4TgGPFK24V7eR/umNhypX2wu76WuSzSRplGUgyeAmBfJlc6OdvpCu6tyG9+
PUpsZrqrDeO+wTp7RjDkBngK9zXtjnJk6hdBb8fapvnaNMjSls7e/I168lPEO2GVlnoQ8VOYMPkY
gRxJ3Og5+qkOm/FDcscQBi1Rakj5RgX6urAPsycG3UY4LDQV2hLBlQOCqN421JGUVRt/iM2+uB08
mBQdDaWu7fU9X7I1xYeTLTcgeUmLilui135mQ/ak1sGuPy5m2tNZuPCgkyUJX9aUuwFIEwnKL/xI
AKAg3U/YrWFvuNdXNDnjNVPClwsQtgr6WAct4dfrMU0eQjl0NUgqo1WxTpAjdVDeqxeCwdw26hL+
wjdDdkmslhq5hehDpqAaIhkf1J6Rjzbc2/WX60ubtcKtBHkh/81Y8fnHypoK+tuBGNcfy09Bprnk
8oUDMqf4G8sx6M5S9mJAWROVMetR9o1WK3tXWr0BDXWq44d8MQuaW82pEcH1TOh7gcDHNWQJb1n3
DIGDozWv13ds9u1DNFGZNjKlqR55vmVSa/VSq/DE0B+9Xbr1n4Gm1++zZBTtXKTbPdiqrtuci5an
JpVzk7Cf1KO3GnjVZI9AWSPqC1n2TUkp4gE1KGl3g7e+bnL2Ljq1KXiGhphBpsAp7UKyld8k7nGb
/lE76k49yG609RaO2PyX+72pwpfLY6nVLGXkaV5CWPagNnA85AuNlenPEI+xoVKYQi+MSCgKpGZm
DFs+04/uanyTQDP7MDNc37T5VfzLgphJDpAWoqRAGaYqlI920O2CfNhW5bjQf1gyI3hgmipHREGJ
5kgJPRry8bW0aCBDDrR0aBd27N1HTkJ5rUC03hRHnvlI1CARFjoKWgXX92zG0ci76W5MxUlSHjEE
Iao0cVFbU15cb0zguO54a7r1n92mrZxgERl0eZYwBzk7yHFFZ8pY2DxmIbPiOCHAlB4R8/RbCXUG
ekMQM2qMIGibmJdu/uffWeOJUeEAo+gD/2XzDjvzSocpu72NHHD9zV//JfTVZeZ69qK58PQ6jVdj
jDnqn6CBYiB3JK7P5ZdijdLOJEwD4AJR1Z/h8vT4dBmenzKqXhOWbUp1kCyZ9v/EZ44gLaErmkaj
tK1q7cZNgjTf+K7wXN6WrlcfmEhT1xLIuqUUa2bZp6bFd0HBBGPY5Sw7DqR1MCC91UUbKAg3A/xe
Xvp8/aNeFvd5KlKkmBCNEsQb9vRzTlZqQ82jQAif0cbJFaffyBtYycZ9bzrhMzC+dQEU+IGnXOp0
j+GjuVFfqoVA8J4EnG228BOENFpr7SaqYW5ytfvVY7Dj+c/c3UO6YaRm3W0j2Pa+o0b0XnosNHA1
U3/HvPHe/MUK9GXlU/gpwnePKjqBx05L3fy7+Wh+rh6SfQFDrTOazvgMySNDzgyywU61u/4ZLov9
Z4Yp6Zx/BuYtu9pMbAZ+DtDRA19SfUe6GZ9/dXbqL9JSfeISRCpYFEKIFeuD2aXsOjQgu2F9vJ8k
jNfZt2gfbwpqvRAA1bfw50C8dPDXPOiZNZe2xpYpPUg7n66v/yKeTT/GVEkVDZglL4qQMuXdqmlM
nts39c0EPey2qPFul3oqS2aEHDhpbKnzGovpD7Vfp2hoZBPDmL4zDaQntiEyyurw5frKLuurwtKE
AyYPWmQEPkvr1tkrz/tqXfxMDgHZ1gRQqyB6fit3y0MaF9erYFY4VAGDbfqqw2xuxtu4Pm6OZOFU
CDbXl3dxuQpmhAPDIC/yjKQMboy+dW292Mw3/VcWxHSklMujkVpYWK3GdYMmYKIu1sAv3kbnq3hH
6pwEwZpZEyqN2OgOSHaso4N8V+ysTQsDuqM/GA4QPqhrgme4gyEdvL6+y1RcMC5cq6MSHJFMeXcQ
aR3/kLfINe5hND50G2NbAvVdbGNfXDGCRSErTgNDgwEIrknrK0rbCDQHcEMe/Ft1T8MvdCdckGcP
E/SXLt9/zgYjWJ9c6mSzdXuVw7rHeqVDuDerdfU1dPM/usbhZQBinGqsfXSGP5ZWPfeNee2ARGH2
y6K7e25WYZa2M3yu9LZ6Hi069jAMOHIRbdXhRcmj9ZA3S0d/2kfxYjs1KXzZILAsSCsoIsIfvVbv
AL0G2+nYy2v7VbqTFudD3pEd1wwKH7appTCPCj5sfNc991vSln3CnOIe1XK3wpO8deQwBj6VjuBn
uafn+H3CsE9jTeHwMkyADXfxDba0C8L3lvsiXMkJPwpxbPtF3VrfKvigqo2Jejz1or/gYUsWp9h4
4mEriOPhg8LiVKCuQrhCpsp0FAJXnWi8pL20xBIyF21Pv7RwscCzDe9nv6Im7bU3tXJMPuvFrVce
ux/Xg8VFXsrZUXlogIBQVCphghP3mTEqaUqVv0TPoMiCN19qwzumnMJtnpmH68Zmr65Ta4L/5ipM
FmrWD25wl8Ay/Rkm108pBAqot3FYyQy7u2wLd9NxsX+2aFrwZI8CfFOY3TTikjysoFOHJ/MDg74b
xuahP91K+4m8HTaxpTAx/yV/77DgrXGsw4uSscNReqtbh7j51i+RQ01/xOUp/W1CcE+jDbyA6iWP
i+J7FT95mbRwZS6tQfBGeJZVK9EmA3SvM8j+9fxWUx+ve8fSKoS8JgaykGXTKooscY0E/arKWsqK
p6z32k4JSUwa+SW4OQJoH3+ScmXT6vZuMEHEwGYS1F9ziDZLn9GcQF3/d4sT0po0U1oOBovr9JjZ
kG6Nku3S4hbOsijqCiO6IY/TMFm9yb5J2a76yhDdutj0biLRPnOU/TIOePajWQr8x1B9T7WD88jY
tIEPzBGbCEuth/rLRFlwfedmfe/EguB7jBCRdnZ8Mm8EyGMeXU2DJ2r8fN3K7HtJRYEXqiTkc2Aw
Ol9IPhQW1CztlFV3uLlTt870ajKBKVXJ2vy2HBgWTQrO2EZadyxLVjaBo/qPqA8k3JzJjeoqb2ht
/AWL0yIu3P9kkYIXGlapJkaIRenQh44OEuebvpX30fp7/M3eBUhwrP8KX9+sk/w2KzpmW8CrXhrE
3qJrb1XGsCCDLv8pJPVv+5LTb7+yNlO4yVaa3RTRVOYoMgCkzQfJStdK/8mIP0jjXdlxaUcLb8y5
ZUFyRVkHwDN/Ifg+RNFAxEeWlaNnWnbxGoGtBa+cW9SpCcH5u3o1HLOaD8YYZuscb/Kb3rqxG+ac
4224y/9Mv2XIOOzkP+XXevcX8HtziY8mGSa9axnWF5HRyy7BM6Td+6kYt1Bi/Up8kNsbSeWhA1hM
5udO+6nBac9PMy2YILI+xSCCiDeezzNCSp4jU10YQJr7dIANTEqdJowHIpyG6rAVZya5OziuR1Mq
3pLMWPCO93ek6JA2QuBsH9Nol0O1Xt/WDTJqlCCyh3Tb7ptt+lBCv7lY65k71rYtgS8AcwWhn+D6
Q5zAjTU5YjU42eCMnw0YY5zmeXwrbxGGrLYFlO6O/qrs07W6kBrMeeipbSGlA8ZrmIB5ITKtmkML
SBfRViMKHltUDKsKyc6kil+Htv9z4WRMa7rY3ZM1C/lcAkmQJ0Er5ioMCOu3GZETzJcD+uqwtL9z
znK6RMEno5HCjmLik1ZwU9WwhEPmdH010zEWFsPABDNOOvJrTE4Icdns1D6Pmoa4HNW7Ca9keMfn
uhpeO7P5ft3UO6T8wpbNVUf/VMaa4Cy+1tha08C/gm7MXbL39+kGmhttLTv+s+1GN8WN/rP9ULxI
t8vZwlxpQpZlC3yZYVvTPMr58ZYC9LN6xHY4E9MIT7HTH6ZKrPLYUJqQ9taH8O36ci8nKw0MnlgU
Ltk8oRs++iwXojyOuyvvJ3rH4p7O+J4Joq226bbJjQfNZLRFR9aF13+3uskWfsaMC539CuED21Ju
dJWOC0lGeLtKzK9IpIULJ/ESSnW+VGtKfk9iJwSA4TEbWOqE757oC9rbkfeqvIHmbmdwOPKHbHN0
0SJlBNvfLr3LZ0I3l4Q19bEZdIPi8tx8ZPZwrFQIQOlm9nkwwgMYuA1cTC9/54vqMJdOaEiAY8K1
a8CESHmLi76C/oghdsSoHvtNt1Ne4037JkPgGa3Hh+DRdpsNLE/Ptr6Jvv+FotcU2cSDJJ/8DuFu
LgzfUCNbn16UUFCtk8OUbdeHCU/f/bG0uXMRAnDcRCTOjQIm73xzs8gC+xdxmcQ26m++sUZkZAe1
EtyB8f76Bs9+xxNTwolRcuTtawlflY0CpsI/egmG5ah4vm7lssE5eeuJGcFdWsMAZMpEtxvf6Mw4
o3gw8ft6L6udgoqxs0Twu2CP7sD5DuaRMviNx0WF6oN2AH6+87+qH5CXWxtomy82VKdduvAOGn06
yjcEdpHAIkkkXU8k+KfQjHuiBhA6OWocqxQVIHBzjdHt0cJd+HJzLwqGZH8bFW6qJO5NJrZxyY6a
HGcfobX9VBmDoeAGzHUlr5f8ctZZTiwKh9FMK6Rz7SlBXU0UcJrClLMR2k4QWQtdvcXFCeetbVMk
s6bF1QS18QZGktvovrzlCGyzLXIPS9f+vMecrE04c0OKULaCbDJU+v4k7+WY22Jnu8CB/I8T2mNY
whjOdQvPvp9w9MgCrCqYlthu/X37ot76zx7kN9YGZr5dgvT6Xyhjz39Bm34tNMH0yoQEjso22ptH
VlkgOtfavhuPiTN2S0PWS2aEfE1f+asS0SnM9CNig3gINBhdHayvh5UlM8IJ6MtA63yfalthdaC+
v0VN7CpLlapLIwoaRYDDVNsweUEIa5nG4Ee1ikBtdcamLvNdZ6UPHiI9Czf6FALPYwh2KNAyFyxr
yB8IITJRJM9T47x2u5LhFROBuhphrVcFdiTjobc/57SPrm/fTHZ4ZlJsjtleLB/9IgLbwlCg+cg+
ok1G/yrY9pABgUOiedvckE2Nmwje3EV27OlMiUsGPwYae1IivoC9GJ5tdkFaoReXUNDvGboO0uIH
ZM3Jus9QfzBTbWm69fJqVfiKv00KLmOOujEYVs5LYkVzTKmlQ2OrzyjzJbdjBf3S39hhkiSq7pNE
8gWzkVLmymiH4a+0AZoP9MVfGByYhvVREwsdIsvGvml32jYmVVt9vG5+Woy4v6fWhcUmXpodV1Iw
uD4Ta6UVPqBm+fO6iZm4qZiKirYKhqBtMKbjc5KHrqDH7NOEMShDZo5X3yf3q/VgO6rJsN9UXlp0
2hmnmW5ZdWIiMC6b/dZqKCU7AOCo6dK6zocXr6SSFrfPDbhhrlxHG8utVkvbUa8eUXR/teN+byd5
g2poipiR+tCn1XONutj1nZjxLFj2NXAIDEJRVRQuEB+FrJVsSozUhJDSAUYsCUjZcR3r3oKlmYeV
YqG+znAS5xe2SyEkHUszHbIaMK62k7pP1iE6TM+cKN6OaGruPSfZQFb8x/XlXaY45zYFX7KYR0nM
guWZiEib5o0yWrd1Vb5YwS71t8dsAaj4b9aIqjlsm5C8i2UOzUCBo0Snky5ceoN+V77NduntxM9m
H6x9vvMXlWBmAjAJtwYzHUA8tIKEAGyWwaqQDaVzu072nuShqP4YRr/6MyjpVoDhqUhG5DBoHDnW
C33T66tie32PZ13o9y8QS6d2HkTS2FH51uPjWquw5D+WEvTv/sLuztxpp0sVy6dBhn6oFrO57fiQ
Kt9z9Uumf7q+lkvWH6Z8TrbTFFINBa5yuJ4BgtbbYb0CkwUQonTI/nf1XkKvqGHaIT5469WWhv1S
H24m8p0ZF06IHdQMAw/sZJfoP7I02QeVtlTymwlEhCBAb6jE0kcQWTZS26QTV5RcU/U6v1E3ReFI
Xwrq0D+kF6i+KC4wNnKEQ8RB+H5hkmomP1bOjAvJo91ooebl9aSQhIQvpI276UHFnHXs/KrVLul3
zK8W9kJqqBrqHcKO5pkalcOIWJxsa8i0fUQdB1bkFzN985JiITGZOwcIAfzLlhBr2jyK6yiNEaZD
mbFLi0NpWx/NPBsdX/NfF/x07tifGhMusL7syPpHPqPueM+jCsKhc6sPKM7VAHjQvjHd47fy1f+B
/DWRT9kvEf3OnUUmiJm7Y1+NC2QJNMvHsSvY2JXxze60DVeHIy311eai96kR4TCqQeSVOqI+ru49
R3HwObRQCPOTz36krBUVuu5gWEh9ZpeF2AxyMzYvf5GwBAQCVCbREX8xtJsyrWzHl4Mbj5i+YGjW
MX8bEvlKgnSVW1oTtm5cPntoI02cf3GEKK/HX/P3191lYVkib0nptWqhBVjTohfFfNJWSPuk6ea6
kXfEmJC4MaRIQgx6mLktsbrm1UliaFMdc3ratx+pzGzi22GrusevS4DhuUhik73R1Zqwyhfj+p22
ynNbSyl435uf1TumedYG4mH+D7R4gNcs5W8zGwgqmuE+FNf4C7G2hQJDYPtFjLn2ePAV87YfjY2/
VDecXRVSfARm+JyoLgmXuY3mwuCN7+VRDw25iZ44RvTItXftjmL3Y7DQY5qJItA58XCz+GY0Z4Tw
KCt6IpM/MI/ge4e6gJffaxTH8MIDZP/fx1L2NkFr/8hHRI4WnGXmAED0pGqg0pheushbvOxI56SQ
W+oI/SZt15o7SXZ5mxK8S7dFQYsuFEiO5TH1OcO2DqcKIwSQeYuYuJUO7lpBpMWVs4+6/zBkjdNr
llMHL13zY2GR0/6JJ+LUlnL+zFATv5e7jMKF90lX1xqROUBa8ZXL91B+MG7D7VJYnktAYU/5vTrh
i0rhUT9GkMNxw9LCCI1teBtvJ9GsYuO9VDV3k7vMYzF3Ok6NCjdfYvS1og5saWVX6xVj5SgxwFW6
RP0+561o7HDBEmMgAZ6+7MmjDVGNY1AcOR2TAFpyqAFM8wJd7KXNPQ5xyImIjPYrPeVpuSd2tKHq
DDv4Z9m3fQm2k4qcetC2Rzd8XPpi096cuwhKnqbExDXQFLQ4RWPFClzoxGYZ2Drgd9+U3UAzF9nP
Lz1xMoOM2aRDSh9P8AsYSMt8OPqc9Lv6TnI7OG029ns7cvzWRn8B8jq7LgaDSGinOoL4LlGPHU93
BZr+vEeRRGrfKsX8j7nMDBb124b48pBL00tH3sRuMWibBJaDdYVCB6ARU3FiC8zc9eN86ebn5oS2
pNf1gazKaLdkPfrEiY3MM0o93c11KwsbJ75AotDoklgCadMViSOtHtVwIXe8zKqmZdAAg/kE3kpR
EVWJzSi1lQQ8pd60a1XT9scu3GrgoVEDccYI1Z4+LjbXVzW/d/8yKooXVo0x+HoL+35omR9z/4hG
NDTEcm0uTb7N3KHT8mAKp94Cm4HI7ZK1EmPwGk6hOo07AvuVJdo2mmPuhpvyns7iwsrmv9dve9Oz
4CRaIHiy8ruUlfVR+LZSM2sTS9pSXjozsnS+KiH2JWrXZUF4nOK6BYmSOyIw23ubPGFQJzsUP8N7
f6c57429cAua6C8gsy7fN+c/QXi8yWWslmPLxlautzMKx2y3xhfqrev8QU02OgNx9o2yA05RLGVf
8x77e4uFtGg8SujYmSw+QSULEqJ8PQ7F1mu83SqT/oj1oF23xhITzEyn42y9Yp3Z746ZiSzfL8EI
ueKtPA3/NRvTWhewoE2sYPbT0lLnz8m/lipOZfRNFgWJjzeNqUpbeLyjO+3YQeb+neP424yQmLR5
u0JFBzOV/9lkEGBSjVIrbSFgzn43+gJT34ain9iEOKJbGNiyh7avneo3vRwHbhoF5UM6yunNKOnH
TZv5/n7l6UtlzZk8aLp2mBdmPpVGvzjMCGEL+lEFNPb9lirO8UfQMeQRbMy1tNWs/fRIWD4hl5kl
dRVEJUGaktKS1p5HgigcoFpjYtFNy3FromWWD/crjR7B8OajHn/9C86gRrAG3Qckee+MkII1iEXA
NClD+z5SEj2bb9l9+Mn4Ed631Vp5GnctkyXWrewixLb2XDtwjA8S7IlP+UL8mwsLJNMTPSzEI9TU
z1fd9J0dqI1E2aMIt32WbHx7krNPttYSKeOSJcFpV1qz6nqVi+sI5fmqHXdFab4ouke5zFtq/c/l
S6erEvKloGs8JIXh6p+CHSO4bt79kG6Sm+nUV+G21jZHbWEjZ/D/3FaIO5raBMS5SAXNEin2XGMn
e9kJs6cw3Skg5TbVGtridf5aqT90aUeTdWtvtKXK3PSVxDSU4rxhKXzDSar+/CuGVRGEdcF6U5SG
DqEXljtFGcrXOjOL7QAD8EYbjehPvQ7km9Cu7Q8rLuC7alWnP6779VwARK6d5iXUTujBCu7U9whT
eznyD33Vrq3kgxF+6Dpj4fDM3dmnRgRPyhPFV7IMI7H3qY+e46UByLnAd/rnC94DqEwLENYEwJa+
GN2dHSENl8vrbniydITuoNb7G5tmKFCBGBoTzWLlxWxkq9cyIk+gkvn2zONbllOkC9WC2aCq/zYj
0rGOpWWjNP/eF/R2oKPRZKZkhZYYWJiN9lle845e9YelsvhMYYmDcWJX8IlmHCCGpIHt2o3j7Zrn
4MVeRzfHEIAvcp1v1/dyLorj//D/QbelX4wLSLFfW0PvU+qJvheeh47psM6s0olDpqBrpMaum5vB
4LI4mMVMArkJJaEQxwuU1Lvi14u9JamLds22u0u2y8jGy+czuKyJnUpCTAxyLOGIG0EUIKf3XnEx
Dr/AvsqW5H/BFy+Fu3mVAVvmlWnyvlDEp6YO1acfHWEqRq6zcO1M72+6YHX82HlJtNUrK1cduW9S
IANDWN56R9tacUUWXrQxiiSSnGZEbXA/hnDBrss80548RmI+oNEIK2WtVuuI7KF0vLjsbacerTrc
JEWaZ491Ken+Ukyei4tAPbhpJ01D2v3ncbEejlq1KuEBnsS7IP51+jfTlahprp4Wa5ozUQOILaU/
GK+on4r1DT84hgUi0ZV7vLNfWsDypJz+QXqalN6PvGMODbI/snt0V5sl6NmMb8CKTiFQ4+IBMiL4
RgoFgN2hBev6K8vxh5WTFl+bcZcFKiCYwbHHr3Gvrxc8f84oVWKiFtXOaebufG/bFN2v2oByVdrp
8dr8rm7bjxNdjX8vf4h2tQO/sueYB9XNHtN7oBwL5qcgL1x5KLr/Nj9dEicPt6AvoMqp4clRdtk3
czsl95rThU6JmtVyBXnmyjmzJhzzUm5l1AgAAKzsfRd/8/ulYsjMxUnHgpoxrxaQImLrgu6uWiBq
zLFq7qo2WZc2/ZIlIsmZ2pgKHMAGxDDVTy+g2XVcBaMRGhNb8vGj4o57H9ZzXOYvVd1nurFYo+li
InIAm5boltlRDf2MHjafqLyp7xCbc/IX7wZ565vWVddQVuy0/TKPwFwNgcLVdB4sZmaIy+euIZUB
TBFZMq2SPmV0i8JSShU1XMMYhjxxtkl3x392hP7v2XRQ9Y//4e+/Z/lQhn5QC3/7j/vwewnr2J/1
/0z/2r/+sfN/6R+P+c/0pS5//qzvv+XiP3n2L/Ln/9P+5lv97exv3LSGH+y5+VkOH35WTVy/G/F/
ZtM/+Vf/z//18/1P+TjkP//f//7/7F3Jltw4kvyVfnVnDfflMBeSEQxG5J6SUqkLnlaS4A6C69eP
IaVqRSA5yeqa65z69ZNKHgABhy/mZl9rOG3xryVZXf3x64/ib//9h+bgrP7X+b//6w9vPpf4726y
5DvLPr/6L75/7jj+Y/NPlGIxugeYGXrz8E9//Gv8Lv5Exx+IFh3qooJ1FuPBf/wLor48xX9k/Im3
G5RRSEmQduKx++NfXd2LPzL/RKdDt8SwC2Zq8Oiaf/z1y+5+eoefHwU78ev//6vqy7s6q3j3339c
BgtioBAFaU8oAyJAARWp5DcJtxCXNDQYVCu0MnMIrEwLVHUC7ixrMa2r289nW7Ni8DIH+ssgGlFA
B5ugLJDcCJhyetLmNHAWMAlomg8d9sCuXd+E8vfblsCvdeEgYUtwSOIZQhSOVb7qRll5alRlT/yK
9FM+RTb0moHv61JHi7HnWXebNlb2nai8qq+8LFc0vxxT4vlWAgnxo+IBdORD1Hj0gqy13WeBP6pu
QRY2WQdS9omR+8lgcUA53SSxtXZfJc3o+KaKEr+PSLdkz85sUitQSp3Z19aiVFpQjUtD/aqA/ggk
2Kv6Y2YNLYWYxtI7+1rF364SroNTtO/Tfac1drojRCdeyHugj2LHm8nNnEJym/jQU5icyU/paOcf
UofPoPvJmPsMXj8Ler9FT+qgN5jGwzkvynBy7Cc1cWmUwnV8RBKVpZHnMIthSxQ2pj6DZjK8BTXH
qbyus65fct9xbZYc57GmxaOxUJuHS7OM+g6M+3QO+rlu52NFlKI8FKQyyhyKyfg3Ig+oJU/fpznL
NUTUkPjCsojb77t5VlDKKNpaNa6spZ7JM024gkh4Mm0aeKh85x+sXk2zp3RBYh7n3KysvVePevJB
wZSqdk2Zbo+BUpiZe6MUGX+XGAv/apUl0DtqMuiVn+qkus0gatsFIOvvEeTTsdFQa8uad5WddyiB
lSqhkAdnQBrPUJ5phO7zkY1TYz+YhdvS/cSS6gshbj2H3lRXaZg4LulCQ8+t+pAZzQh+IVWrUY9J
tdwJQK1a0ZMxDiQJ6y4h4HjrF8/c53MHXr58trgTsm7k9Y7TtLJuDI33RbgMxO4i6EotylM7um3R
+Hmr9ToGpJ2qjwvPSJVrQuvE/tRaRmNBT9udoP+mVtX9BGmd9CM0QlI1xFiK+1GHGCCmrRvNyeJ0
qPX2NHLQo98lmDZwwi53wdZXzLk6fS7GlKlPTTlrI2hJKdfukqxyyaHNc47grDMS4IbtHoTmX2sv
KfuAL9R1Kp+WblX7PRq/ooYAgfEAwnxVibL7BO5itUvQUugds//mzYM2gKe/zUD1Bd2d5nHwGITK
jcY16yt7Mb1H/CYLcXRhjZpPmKfSELF9lcWFqiXgCqi4S3wlp9545FOGObekgKj63q6M8UovraG8
BW9GCj3hGqy1wZR2w5QERtIu0KUpHPDGtQsElX5gdrql4IJnyUPvUi/vAxMeoQCnx6QzFhd6xYF+
zRHb3Kn4n+VoKGS4TRSHAYMCzvj62hwcNw0MoEVo4HqszMRfTyqfVCVJYqsiM6imPDfR/MnQKd9D
Pot+aHDr+ns7YS5mArO+JCwYMB6bRN2AP99R0+zZtQ4G+yaLhmJi+fzOaBe3hwqLMZTD50X3DKD9
mEb9JFHMz4k3UrpvGrX9Mc61im6AXrbf+qbmBNpJ2QK4DivLzk+QY2ggguT8ZHmJavgdyWf8bpqr
j1WVW89LWXsoJOIHPHOVgWTXMsYGKuqV1kDiPLXt25bT6ofDi0k90sWaud+6aj74yGDqIkCjFEA8
O22U2c9Zxu81ozFxTl2SxrUL+RYtZVYbJlTXPg9LywlgIQN3Q4jaW8m12zrmFHVWXwB51syDFXqd
ouZhYdMh/w7izrb+rCTuKAQsoNbonPCCTOx+aKrW+NwRxc1BQ+pQDGD5+tLN+CVFXlr9p6SA5mof
UsdQnClIu7zXmqNr9zNXQ5RRZzWwiyUzP3EQ8rbRYntKAXg8V/EL/BKK85iV7i1ukSRwK0bKIqDW
NLKP6dIN5FMP6Qljp46VZx7qvnadGgD+ApSRft0WXltBZNoa1O8T1HsxkGlWuWkdl6WZHbwonMw/
DL2hZVBaebPsOquz2X5RoEOPA6TidMeph1Nn7Ur4RiC7FrVSi/1M8SCC059BJh5yHgLW34UT6U1Q
XZVTYpjf+gne45jkw5zfOUrvAvXa23yKMCkCaDXB3rYBhCIX51C0SgstAHVBLlrQpTZA3Wxn2odO
XfQs4ihJDj8ACakwcWlZePLBFN+2zjPojNWPnQHxC9BsLdT0kQ7b9KNpoK4YmQltnJ0+Fl52QE/b
VHNfTc3WuOWol2unQoHK5l1KaDPGbKn7JSRqNRuhng1GAQISx2BXVeGobK91HBh3jzK6BIpqp94T
XTCA5c9LMaS7WlWzfm/B5TV+orqYOM/LZbG570ysM96RqqjTGEMCk3fSCc5OGRBDs5PQrDhERmfI
heh+r86Jeej13vxqOHwaP4+TN/E9cZy52mvVkltgp9LoU2EuuRF1UzIV72ww6GPMoCbOUt2OlI/Q
VR2pQ55nsyvqADVVtTkWlW3jDlR0Mf1es9OruXKZjvjIbfVT7tVzESQGU9JdbxWaHvZZyZOPBhJT
+G1PSfeWQ5Mm6JLBGw6lB4J2v2MtKNkBP9K7SO8bG3BfRQdDe9JkhbcrHRWycwEQJyW60LZT3FN4
jDwg+Aw36qTRwgooM4tuCebFKWniGxQFhtYH3cLMp8PQlp4JSApLm2zweWeqgGppM6r6qsOzLrDL
xsB4Hy/n6gkfNDNx8JDtub0/2ovSfG9ZO3tNkJOGKJjEA1BQnTbS6csE8yVaw7gs0lnVEfgrueyS
4XrWFu4Vm3LIHo/kOYNg29shoVSIcwwVNMCoIAGgBBZOpIFSxp5PpjPZFWrgQgF79AVfmCB0GxYg
DH/Vkf4/H/pDE5H2/54P3SMBYxfZkPj7P7MhS/8TsHII5UILTMN3MHAKfmZDlvqnaHchDwH5OzIi
UTj/lQ3p9p8aohn8GXo0aPsLWNmvbEg3/8TUDiCcoHcG8b/muv9JNiSN5mBUBGQFgM6g1QcWf6Rk
0vnIOrTjeuBnQmucAw70pMX6KLWsoOZJxAoelh1BYYJB3fejm98NzseBUr8DZWzt4V14KJP3NK+i
2tlCkkp1C/HLBNwBpXGhA/maPHYptcnmjNShkxQ9XIPyaKLlSRbCobDMeyhHDHVge8J7gqPDb3Xk
VKNWozPaDj/OvuZKCielVT9/ikC8edh3fEgpZ0SdbXCyHGMfJXka+Q9SHBKUa4iLKEQdwrdtmVK+
KBuzpJFSRZ9oWc8ZDxPduk6XxQxsUEpA77XcIW1Jw3nud2m77JHp/Wgwq4vonfk5lIubZPIJOvkK
HNVQFMDafuAUTzzFO0yeLF4GCyJb4MwF5p/vVPQ0xqGNRrOIXQdCggBI+nU1IMW4nSei+6Wr+7T4
qpMydsnCj5wD8aqxJPQKkYL04ZB/UevhFt79y5x7IH9heJCyrf24TGnFdqCiBHwceCgQBDrS3tt5
lQxV6mLcNHNDngntqe9v77hIwH9XFV8O2rkFecI9M0eu9kXShm5Ffdeq8Uw+2sZW8VJy9vI65C4Z
PIyujFDCCZfK9G1a+S7ZKDSsWcB1RlMXZTe04cQpPquOVu1i02LyMMcytuFigM3P25JvkZ+Tl1Wc
2xAF8TMbhW3RDiWDDmEmqA66iITWDoVuTGWBYQ1orre/jPi28pc5tyZ9+0LL3ELVYY1CsboXdHx7
JRKsuv/AjIP5H+FxUCSVNo5kqAmBSagL1aOgdc0jtvOOLNqidZXgKT8PGur1wtUCgP9qnGrIFnvW
FacLBdFiZV4hzAKmL0WR0omYcoNJ57/BfbPmRyFD8duqODZnn8zNXJWmC/xJ7o8790e1nw70h+tr
QXFUnjcbf+K9ePXJ8JShwCcawjK2YGyaLM+zHtTikcKhu1iE5XsPunyWDnrePExut2bFpYrzz10V
o6yARXsYp5LRY+ZY9l3rQiFJDJcKOubqywAcu2BuQcV5N2OalIXOnbZxaNZuG7DIgKyhtK6/AiXz
gpgambMmbCyItzuzX/Kt2fTLTtbPlYE1DDVPVwVA7qXad/bl6iyhtKH4csMeRKB7VMfMEDfvg9Dd
yLau9up6RBdC0CcAsSvdNeKYCyaT8dw2xXNV3yzWFvxl9SBiJvYvCzL2U0VJZWIoX4XF1RQKhuHk
PovmvYZm0XbrdNVTgaoZgCkMHQg6rctjb9bpgI4+rInLpl0ZBwE+7q8QCR83VaRXnmzUYj0HPTEM
2FiWtHdZM+R27pEWR1ANIM1HMRr5sKAMC8UbgT/zmjs9dJ/m09Z1W/toZ4ZtKVZoGR/MnCltqHGQ
4eqJbzebn23tFKL9LGT3gMp6JY4CwgJVG6EAhcVN4RR3AYnn2zZ2T+Nh606tvMRgA0PdAxMbumbI
RD5N0SxpOg8s7GgS5/XVbOUh/urGq7IS86IPdmZGesS8DqrDC5DOOBpgMQelTRoORgyukPQruWMn
08/i/grz6Pd5g0/nD9XGVKQ4DpKPhH080LjTFkJKsQ3n9zqnSZ8rKY6Lbe2JYfiKxSKmf/SWeEHK
6qQ8qL37t984qUH24kzAJwenbLuIDl4F+nNjIoPXjQ6OGQ83hCP96ol+BkL+SICYSh63/PLqt8Tj
baIDZAgQw+UipwwXpdexyIE2gTpdz1kRopz/9qrEl3q1k2dGRMP4bCcxLFl0irG0YcER+E9es/ht
68ZItr/l3EFPyrqq6LQF7V1dGtwKmo0YwNHlQMuruEJBDt2Gip5Hxtj57kQPVNvS11xzmGCK+21H
OqfAdqF65jEWFnH/AUgGvGrGgxDv6h63OfI2rUlObBrs0erTjoWq5TOEQQRaWaiATgH8GGSbyy3c
7Po1/L28FwD12cerLLVBtRbOC5XvuKkCC+hvA/exCGnIwcBi3yI1jcHsLxrHYtR88xdc4gl+3Ymz
XyCd0VodKtsllIXtrt8NVxj9xlCaB9JKzOE8bgE21m/gmTXpRZqUYuK8zBncTv15nv0hprfgA0Ub
AesDvfXtFq5HQn/9XB/ec7RgLfTEXyHzmkR3p0q8S8at4LQyQlBa38x3GISbgjkEo9RBU6K3b+RK
qozxtN8mpRtZTs6QotXHwmmcroESPnX82QSrVLOUx2VLq2nl+bswJu0oWyYTIJiOh+MMSgbnHQeU
/e3lbFkQf352RpnX8AQ0iPhmVmxw6Lsk/dZrJN5o2Yed75j0GhQaq1WoDImIGTRSvnZgCFSAGdqe
klr9NhbQZKiroJ4td6JVWjgKp7jhYyDePVzxOMfrNz01B7Bc7Ms95sBokD9uwqTEd3i1xN+G5ciP
54RONsEu6lF5M1+/UJr5tr98gKgtsM7/6F5jlOSvhcq0A/WsDWixvNy0cTd/MOBQykD7JNIBtO22
rtlK9IeJs9/WpCNv1SUtUYhnIKfX31WZ8dCX7E6ph2dLcR7fPo5rUS1suejDI0DCnJbksdjSpWo1
4UYXMTUxgSkkGPI0HDHMke/LLYZuCbH+y4GcmZOW5hSk9kzoYIqzCfbiZT958cSuC+Dx05C9Qwi/
EwQzrR7awEGW+9Y9kDSkLJiqXYJx0O24fu1CwpfpKMMJjIO8AWZJNa9eANFXs0oPWnSB26J+9/Yu
r33QcxvSqtVuGiYgCrAu1wJ7o4Kug4tOlN0WD425xUBmiH9Nvhzn1iQnZrFy0DN4AZRroFfZIzxr
6BVpyWFkdYwu07U1OnsL4qRprR4SVzuQuo6bXomHqbhiS4Z2uXPQ5+ZRV7x9TSHFo9ix2oANI28i
gI+POc1BJmwGKXejVM32Ff4NCInEDlluprEKIN+9BTtei5AgS4UaAIp2IjG6dJt6who7U+Bp3PcD
KOM6vw280rd2UyA0SupQkBFt3fotm+KrnrnqogHAQ3VQxamb5Ji3IDir9XiazK1C3uqrer44qVyU
12iipX2PTDycwuKu3NVQ+lLvhkAVSMQcr6r9/u0DuVY5Ms9NSpFgZdQFIb3Whe4EVLMvKm/NnQAE
m1k4f83uhgfVr66NjXuwbhaMihaGcpAAGtJKO3PolzLlImJRwQ3pjzfV43BqDgaIVkCoqCm++WWE
BuPbq139kMiOgHgGVssyJatJ66SqWk4sLFN3j2A76DhIHYzdf2wFhx8FP5GEveaNSLTMKqcRGrXL
mIZAkgS5MoS9Zm4sZsVfCRITxxIZJ4Bv0u2mzWB0GKavw9T7pNQ/hmyDHWb13xd9PXRJ0GeS+3vV
WDMcxwRFlXz0F4uEtGX/oA4F4pLfNsRvOLtZbu+MQ42sNASZh7Wv9spueQC/7R08/LakhtgQyR1e
GBOn48yY2ih2iyE0QLiiHgWH7KSd+JMXzND0Il+yzRxgJSa6MCd5jZED7DbgjIcuCJm0GRwO2S0B
bVBGh6AnW+Q2kjDxy4OKMSFsJvKAF4zk5epQ42sBYEIJWBQrbQRfvI00nPKH4kt55UV4NIvd+IRh
Za3xx2mj7rBSKsUAGoheAd5GMwun8tJ6Y2Y5OPO7OrT8tsBcxpI//ATJYiILxOinJioC9dOcnHi0
NTS/4kuEbYA3sXAM+Mll2rztM42ndY2Vk0g8CD2ovANaXrthi+YjRALK0E2ft+y+diZiQgvVb+ho
gzD1FXdEipHDdiJN2GJqnr4D7s5wNP9tV/L6Dl7akOIFxUj7QUmxraYLN6K5QWON/0cTkhsZvBmY
wwYmKu9T4Xzk7NPbS5BmWsTBhN6AK6iQNLTa4BAvj4bSc6Utbb0OPf2hciPDuiHVNwx1NMlXB5m3
PsVGvwlNX/k40MUAs7PruGDNl6dNh2UA1sNFzRloSTcyMUgA7Wo9zmInUpGe5mEW9gdv6xasfK4L
q5I7S0telIsNq8rBjKawrDEtKBgjTL/uDl1sn5S7rTrtSu6PFiOkcAECwADDqxZTZU1pPaolslQ9
GBA2lOD1QfBOQGyLi+jnX1G33TS6tr3nRqWowUPHaxrTokH0Lqi7+/fqrgiTHTs5n4AHPGBcpQ68
dxsHSWQgl/5brBQIZLx3YkJKugxVoSrZ5GClQvIE3hvjBqJkBSWcTTbk13H6pSnpUijEnXDnxabS
9ypOjkrVsPcg6s673caqxK9+a1XSmVEVR2s0WjWhpn3A7Qiznbcb63dOJCo32Xbl5vUriHjB1gGt
tnA9EIFdXseiGJeJ1G6PGJNEQGOecFb2d15ETlX0rT68vTpJkE1c/ktr0iOYTHNJLUCfwn4YDknn
hlUG3R0I1zoQBzZ5ADChX4yjz237qHck1DplV1fZ13F2o0HNrh19vLIGxKXDIzzhfeONV64mpM1V
f1jGXb50EWCEAaB04TS/p7bum1kVKGzaKAeveLHLhUgPnJmmuee2WIgIWDGRdiJ7J9LRLkujt7ds
pVoqLGHiEHuno8Qt+ctBnfqhzmBJTJm1D4LArTqIWukcp0d76/i9rhHZAPqI4UYExRoi8cvjkPfA
IZstUDrkmsXje8T9EEFv7/4N4bqYaDmfjlgpysISmIEwEIhpgldtwKRJ076ZEPK7oHIaCWoz+lHf
FXsmWtVJpPTvybvh2F7NVzxIMda2lcWtVDjEDwCVG8i0gG+SY5TMSrtyGCbRjHeP5VEUGAoslt+w
7ZhkbVsBsUIvxsKoIOYFL7dVm5q0dYwE4CfHPtbdfOwG4zil7T6d7asM8ZdmuKFnprHDu61X6LVH
EdP3v21Ld05JMb3QtV2H5q4G59zevygM3LcxCHqr7bfgta8U5jwAASzUqlARvlxqyhYXMmt6F45H
L9+DOWZqrsvkOgN6UtB4RUkEKemd6MY20VaBTNyFS+d5aVt6EjSHTSkfkDCL1hOEoTAcae63P+fr
UB5mcDkwZIPpM1QfLpdIy472zEUhJWFAcU8We1+61g2AUw+ZAp3QxXKS8G0vsLowwcGLAUzxsEub
6pWluzAyo3/QQxgtXWYx+XEYgOZkFb2qKY0GUCwESdpthGurSz0zLO1oV1caG6nLwlq50tOPScf9
OofQtAK4V5JueB8RJrz6fGfGJOfTtQanbo5bUrNC9ZfFeuSLGmcoPdgtOzrEDpmdbjE3rZ7XM6PS
g2vyulQU0fuyqmdisX1iu5i94GFKtkT0Vj0O8mfQnSBaQb9SWh8jUBLreqQIILh7rJlA+6qfJoAG
hj0jkMaofcUT6G8DWid2+vD2EVrJCHFqz6xLC82stqy6BugzoQKKgWhoub8TF1LwnmCWIi2P6uAz
/Xpsnx2Mvf6NKfPNDZDcYOmaY71glOTnq3nKj8DJox9Q3W+Xb1fezcvlSm4vn0hulxpsiR6EmgUC
1TUEY2iCVhbZ51bCLX76q7N7truSTyi1pVcVEJuFiqZ/qzG95HtlvcvabIONY9UTnNmRQm3AJnVT
gcuBi+OxARcHbH2sH6x447S8jq6xfRbgkIB0o/7tSZ8qb0s9nzBnATvW3joAuOCXV+kh34+HLQ0u
cfBebd2ZKelLeQumLGbDxouRzJ1vFlo8AmIbbCxIXK63rEgfyGEtXucUHyiNp8zXd8lx8Mlh3uvQ
ExI9302Dq+/u2bKkL6VBQkxzk6kFprC4Q2doP3YYMnypL6VH027iTdnu1SXayIjArwDedhnG1dTK
PI6DA1fmD6HysUTeN98uCBV5UD5ud79WPacYwdaFmsSredOywCzn4uJR8qrGt4bJ7+gYp6PrD8km
/83qcTyzJZ0Ri5hep1cGOopkfqJT1gfoCFynWXVFFWW/0PRz6dZK3HXlj5FDCDdJyEb9c/WCn/0C
6fxg1tBslFpBiVo1brVWu6on+Mu0aHdvH9TV2wCaKDTD0Ht6xcaYtaWl2QTQJNNprgYhA+JsPXnr
S/ltQnoJTACiUmfAVSDqtZ6mvoUxILfYwnOteioMM4HvygT6SI6vuxb49gkzruggCkpON16OXcwi
a+O7rDv6MzvSPasyre4oJvpgJ7/RwjaoA/NOiIrTk/rX5Mn/mrasbh1GxyHWABw1sgZ4mbOi8axh
lDkXX6ft9tS8bRITTPDmxhHYMiJ9H6MDDHRA4AXVee9bu/DntHXfw5d4Gz5xy47487PF8DEbqabh
HCRV89SmC7Dc+ffRqbbUHbbsSJcX09yDUrLsJ7CvuBtvBCVzh0lFsCXMBzA1BONpK7174a2W/D2Q
faKyAZI3E3Dry8WBFhoDqh28E2+g7Di0H6rRfCCJjZnVASAjuzxYRRmRZDy0uPWHBfQ7fk+6q8bB
GNyif0hYEWWYw3WHnvm1h8lfBdAJJV/CIa1OWT9fJ1WnRkuLgbAyzzIfEK4mLGh6NWACGOLn167L
E5/XyUZIvrKb5wuT6cExdKjwhaiAGhMkG7MBepIBg9heb2115VeqHKjS/t5DmRvcSWtjUXtcYZFP
WYfJB4ojTg/IqP7zzg8suaCZhvoX5pHk6aCxV2xULZk4IqBVOi4HDISb/hzSkxJjRPNtF7vycF0Y
k+6XAjYUd+qxg4bxXS+zoJny0KJT2M58w9JKOfZyXdIV6wixmcoqHmZu0IlnWQ+WGKPPccKP6r4O
/4aw30rKdrE66baNgPkkRHvZyinsHxrPrxehFnnMaJQDI9ynu7JGoUMMUkzDVty4EvVcWJeeyZzM
Tq15JX+JQZLTS+vY145KJFgV/0NqOlFPFNuLjjX6xuiwynlxmZaTyuivtf6GDC/XRbQFGZYo+F7b
klLhfnJyA+NBokc97tg355QcaXfi2MniQT8UCiRczNN233DtfUM9X0xvou1qvVLlYFqaQTESlyD5
PO6cPd0L2T/X72Ie/I3TsxJDXliTXlOiarPJOrR5BQg7B0wrBB4F5WcAFUP7y3aeJrHX/txWjB8K
iimU4V7Npmp5lWNa3mqwrZ8gXV8cxvb7otzS4kqAjpC3hXpz2y0emhdTc7IP/FrZlG1+ybzlx+L8
R0geYda4C2UjrFrzfP1Bf9C+antjgETP8pSGYBRzAutEQzccEFaADAHoEs9fdtsDQmt39/x3SO4i
01KNKRlBkkKhl21+KOqPKugt6uTGrjde5ZXwDLr36JJi7hNUbDJGz/VGnVk6xsQYfegx22w68VQ8
tRiAyv107oOu37/tdVfgLIDogDYJcxkIMV/VlpeixyB3+gvfj9dW/T6AVwtpX6iG9kHF2xJudabE
d5O/67lJ6bv2rAc7QIVFdnl7ZVf1fpi3iGzXPtm5CemTQdaKG1yFCbP5ANKyfQ42izJz9uB+DjK2
qY2wkghdbKLk3acZ+hAKCDte7ie6Xv7fH5JY/2C2pRrANyLFk6vWOm3IQHQupk0KEHplO+A6oSAJ
CQaQENIRxQBQI20221a/2ZlVaYVVNWJDC1gFPc6eTvmutaONk7i6iWcmpEeK9F0zJqmJANvVaj83
zEPesb3TMf3oZFBEqLSItFruD6z60hbdgfDG3/gJa+8kCJT+vbeSn+WtzRqmT2JEz470QPFFY0e/
E3VxELAcNqytefVza1IwjMoHaDAYwIyJtR9qwLoqDHkNAfthwsnuRINl6+atupff65NnXeu+8MAo
g/Whthn30XAQdapyW9RiYx/lCMBsCZ1rA4WBGbyP99lBKFqYvjIDdi6qOluQsdWA7mwnXSkKoKRz
qlSUkUSgqn9foHwI6rdQPJD5Xrnb6miIw/7KgQHkDp5JhDmvuinN5FVp0VsdUF1DOC806jXdb5sl
ds2NyG3Vj51ZkhaGwSzC9RxB8ZDqpo8U97ov29G3UaYIJgOMGoT2+UYCuhpTAX737+WJc3uWgYLP
i/VIrRAeF34T25iZA36aVIipxCyIvi+htwimz+utbV09nWBBEjryqF7JHRxIjRngPUGUSmMeQ9oG
jaIetYktM+vrO7Mj3fKaJOCKEdHwC0YBkqvjTYFRveqEbhjIsA99gZAH0PTtuGotS3SgGoIJYMBi
oe1xubOdI8B6IJ0Ke5DI+pnyrUkb00/c+3/iWQA0ccGk52DuS/Is+lymqlWjuyiSGzL7GmSbk938
LDpvEPpLd1t11dXn4bdBmbVg1Ere1BMcS1ufLMQqVTn5G2ta6dai9CZYGDBFChS89Dwo0PHIXQtF
Hm/p/BnMtE43BmbzzuD7QR99k39WpueMbAFF19ojOki2wdGJMWPM1kuhhDMXaZ6VaL7rUROL6Jcf
61gH0BcNt42bt7aL56akR1YvoGSWdwgjxupHCSqcclbCt3dxzXOdW5A20bV5ZhhE75BvTj5NwcRp
NILAb58P3kb1YGsx0i1j7WDgcYMXAacSqKX8Vvv29lpWCyHni5FOOTSVCOiIcOgECANwD4zOWJGB
DvYW3GPt2p4ZkgdY6GRObQ2NzhA8eE9gAtwjjP5kpvpG0XQFiAPCzN9HTR5cqRD9W1oFb6+CZg5y
nGUVdGad7wD9/2qU2mEwnE+pad6DrjJmtP1QV5z7PHMoiJmGwh9ocgQF07Em7jt1Vk+kNB96rh+S
3PwyMfKepMV9nlm3jPDrIeEPo9U+J/2w98zhK1ihHkvX21jRWnvzYkXS+0VN0EamVAXM+iu9A6w1
BfIzfSRX/R5ChNBIg1IgaAH6E7tuN47fakxwvpmyr+XtkjCGBhbADoAPzz5GCxGGQFaLXs2hSNP/
j9fXETfi7N1sVLBIYZIaiy2dvQMuryaPNo78+v0FjBaM/3gg5frpwBlYkBVEHlUPhr0YQJ1aBTmG
QDBmAWP7TPeX5hto4P5G2rb2PAsBuF+25RJn3yfjAhcscBzkqJ0Y2nTaTj1tPc8bS5TLm4uuoNph
zG04YaCdkTxqe+8dU/TY65/f3s31a/17QdLhLPjMG8XCte7sPh5s9z3kxfyGKh/fNrMWw53vm3QQ
NQopJbvHseD9GI82JibA9a+9Wxp3v/Bx64SsPpNnX0k6hFbKutyz4XYFmwnSlygDANOABO5mM3rt
QyH+BemBEBEBRe/lca/Bsaq0wsELfGmT+Wo0hAzd7zIYAITZYcAPOQz/vmlXfBY5+j63K37X2TUj
mptZXib20wNpHFhBfiAb/ggOuodWJfc1FHl9T3H2Xq7sKGbXrG750nO60fFf+6jnP0L8+dmPUHgz
jniiu7Cp2LFrLTCNoq9gEe+g2xBzytgGYGxrs6XXdAb14mBNOKsNQzvX0OK502+YqwMCNG1Fj2sv
9/napHd1ShvO2wRO+4Ur4JPztJzKIImyGETae+9uaX1l6ykXd+CNbyr7lqW1e2VCYPdSQPEGPzu6
76oPBCLDIgk2n7Zy75XtBOu6Bd41DM0ACC3dSaNEY41Q8dIyALHzJpgdzMPqoO/f0uBY2Uwx+QDE
BkTr0UiRNrPXk8asqwXdGs+I0p4cOpMc3nYwK37s3IQcfC/DoKe1i++lKuA/RBe+6B4S8I+8bWWt
8CR0IkB1AuYKUCZLR553GF63BMhFqMUKEonWQtaUAb2D9+be/aLEm9X9lWNxYVI69TYHcBAoPnwm
+BYD9D7tDAZDIZtW7Ni4gwZB+PYiV944zLmhIiioxl7ruTZ4eHLWo6z/cvTBBWVE/xCrCKoYcHGA
0hx89a/GwgqblEMGfhGX46V2nSCjR72eAq7fEr3Yvb2mFVd1YUyc0DNXVQNfniq1GHiwJt9tdL+D
FtxsgsCXfwGl8Ia11WNyvjbpWWC6OY+AZCD3vNX2zZ36vgLZ2Z32YN0vAbtpPoFHr356e4Vrd+zc
pPQiUDJpi0cwZdd238YE4M92Uyp57Y79JPdB7g4MiHSN0yVVh7aFCdAxhWnj0480VIJub0V17B2H
iB6r91uHccWmBQgF1EUsDSNbMlZj1p3FTRk4pnrXAhj7M29je0q2rvXKcyp0X1BKQi8LCGHJFRI8
pSprACb92QjtACX1lYBDP1XHCObmuPxaXH5hTzqOo8KzCiLlDFUekRJUYQemroP+je1E7ybx9lvb
uFbvwYSRBqA+uKAckBhdXgBFM8sKE9OiYT63gQZ9Luhck5D7Go7k9Hn5DvTct2pzlnHlVGIMBvJc
gH3hzMhuGfVAQy8dbCwClsDtIhAWh2+f+5VX7MKCqKif3Wy15J3SLbDQFzckdRrfHvnOoADN1+lG
Y2pleBCSCfD6KsDOmGiVWfLS2smzLnEBpogFfVcbQF3JJonfjf4UuL4eNlHe3+XgAyj94np6fnul
a/3WC/PSS1CA3BugDZh3rydIhDYuJEK5L8ZC29Tf7u+uXL0Lc9J197JetB4bMB8wcPM6YNdU47zc
GutbuwuYBgPz6susA7rmlx8Q8HGIdGZY1RgwYFX2bQSNx8C4to4FOHf6/Fpvo2Sz5bfyIGAWAAVQ
EftAkUN6yGmv9lXNQZv0P5x9yXLcOtbmq1TcPas4gCAR8VctOOWcqSFTkr1hSLLNGSQBDiBX/Rr9
ev0k/dF1q8NKKzpv1M6ypIRIAAcH53yDDMXGOOvfJbA/SWhurFVx/pm0rwbkeIAC3Vivny+iX0a+
mkWnSBg0mBfBJlR4Gz2Ql/iuwTTelU9glAcmDLZdVFeOLpyjbsS5zx4aFhyLTTSooMC/fXzVMOzS
DHswcP2X1SNk06IsUZdhhjShpt46lj3dWLDL1F1ltAxHBUSigCv/nfBqzywfewopThmmdw1UF+P1
UjZcfML+i7rDh6Gujr8ZCPbE1IBpNZx4gzCYe0bRj/6NB/psS/z6QFerRszVPME8og2cE1npYIIb
a82/K6GWphC5/1Jb55MIiuTcJcjT4Q2Dyfs4ZzN0OBwtw5ALuMPYg704hpoPouYAGYmFHqpDKOfW
c36Sc7JFchk0JBP182uqDLE7PvJywMXRG38A6BmlJwj9RuTF/EtVlc9KZB/Guz6dJiMzFOmxMA/O
S68CY5/65aNaJ5cmrHDlAsLiaBSBOt4uWH26H8H4XWSWIYr2W8dlAITHmFM8a/uj3EBIf8WjJIR9
wYXvhm23k8FiXtkU4S1JoE8OLoYaxUIFByEJCJqPEwudZotVBtSLIYoLqtn7JBqf2jw04uzGtv9s
CZkYA74tdEFUXEXYhsxzVxOMVAE90ZrIZ/JbQ3waxX8d42oGXbB7s2Y5LCzTx9YIk9y31lAr1n0L
ROYGKvLRrRf42Wb8dcirpI11OfxhXDxWicLmCAufNgZ2jN1Up/p0M/zy+pbX+0uGIdNqrKyFr5G8
lufhvMB43QC01NlfNiB8am/tvuVdXYdNE/hQJL5ogVns6l0WddVoMRMNskNS78wQJ2KYbWJ3g2Q0
APLgvxkPfTgGTURi/a6RRseyUKkzNj9vK8QvwvmZhcQz/P5s7tJbwjifPd2vo109ndLrzMxijDa/
L1nM0pQrnzv4/vL72+SXz25ioBaBP2whubdhM/px8pqiNLNcx2jBBDK2AdayFrKjHfYB4AzwpNVv
3SU+22wApCzSTKBGIq58HHBstRk+CaBgZ/J1HioPtky35uuzBQm0EgOCGCEL58LHIerc6LWhAjCN
rOpj9kDCxWoXlQ9YpAR5+N9B7xh42ADBuRQqwz83/y87YGCdK0vL+TehXZ155G7QiD+hKoASu7a5
1Uj9Se2+3gC/jne146DOIGE4hPGGCOF4YYJF9Xc4WL4gFOPEc0P+3Q5uHO2fLctfx7x6qSOagDMS
mWXMCok95IU0f4AlLTb5XxFe/Cx4oRTmoMePfYdd/nEOK+z8NK2Q9dLahMxJq3tVr45UlP9NDgZN
C1xsmbmYA149l5sJLFbYTAV8H68a6CV1HjrUm0V2Lr+xtX9f+o5OwQGFQQD+AUDox2eKaxKXjQas
YpPRN1GUACrGt0Btv7+3j2NcRQ+j0XnvgJAYmLEeKut1MADLGG4mer8fzh+HuZqeziwJGexFs2iv
PTZn8lqm+zxaVoQZ6d0G/BrAy7a3LU0/WfrLq4NWOWwAwf2+FiGRE2RO3AJiPPRQHOGi80SSTfY1
Wyl/DoFasC+kBeX85pHze0jBsIvMtgGpJgAzrp43SWfNsgWGVZEKzHoFivJ3qMniUmvwEBj+jHu3
mpOfrpZfhrza5OMomzafIbci5bcJ5Ad7frmxpX9vA318qKulL+HQNyUpHgrmtNAoW64fqB7tbl8+
PrmZYyRMGgH7xgTJ7SpJzySv4D8HAGnWkxd7FE8TVukBykqxP7l17me9URzRtZ69yjZX9jxAvGBs
nrgz32g2fwJaXv4SbEDcMKErc3380F5oMNYGRwHuRFuJ6AVyn2d49YpuOkiWwZlsA7kVIxSrZmVv
KJoKxduN175cYD9G749/wtUFt+hqq7CVs/Qx9B9GUITQvYNJIHuA7dq/S8kKUWiVAF+Eq65/Y/TP
ltUi9c+QXKMrR64O/LYY43FOMPpPxZd3GzcmOC/pvghdD3zKRy1Zx+GNMT+LFhDvWdwTFh8j/erM
N8YYLvQVxlxU6rFt9wak1ic4WG2ysx4sXC9+SVfT6sawy8dev2hUMH6aKcBd53rTVnE75TBPxA1l
B1b44FMf3ubJliC8lzt2X50H2Bx1UCiDG+SNoT9/YiB6HcDjGbDaH0P9bNLMMbM/nzj1q3tl+It8
0NId44fJ0/+KgtDvRzReLRxQ/zPoVexntTZSZ5naBbM2B2jsHsR6icglLA7ojebmp3v619GuQ6Ll
cndKMdpPzqqX+oJjGzkwqoDUp+7dcuDASfzZ2fbriFcRsap5LGGxyIOyUWT0HaOsttLO5tmH+pzR
edVQGq9uCm9Juy9oOBJtO8Pkhkpg4vNpXRG6dyRD4t5azE/MKdLqyg5aKzZ8rTbGTSarZlPYw9GS
087i9o5JcWq6NDJJCWaze8o6BCcyOn5Mky/GwIiP4FV5cpavVqkeWWZEztyHTQ30eJIrvxy6nZYN
0jPz6mhKUnhKhzUSgeMg+PonlwCmmYlpZztlFiRFPALmh2sNbKUPTgUXPQFvnpTQU4oP1WQWwbU+
AXyj/EZFjQMB0BzLLbeFVe15V15y11qZszzAJTDgythn7hQqNX7LY5Q/WazvTJK/zWVdL/nUA8+7
jcH4SvLyTh/0II4hox2n5C3TAK8mtLvUbv2Uw3YUl2/7Oc37J7t1Hlk8ntuR7Scni/R+hH6TqgUI
UsOqcaw7+BiOcKgs3nJ4wW5E4oY9q5qoT+bIqNAMMeSLbWYbu5en0Z24Lyi9T1BcQx5Jt7NRr2GF
Cr6IqVew4TPXo17cq5Sd0A/YGfWwzTuI76V8De0otteMYR/L7AduMCtS5ufK6LcK5kepYe20Alu+
M7cxd5/gfnDG5T7fTPBpDJ0J02cZ+Q5es8/xRC+UdYd4nl7MuUj8uKQPaZn63IImRxZTsGsT9w4S
ZBuzn8gKPm+ap/rpmxj7JoRCzSkzxj0i34rNcAtUY6Kt6jaZDlSR75Mc9lpm5bDAMu86QbaaXdSh
3agzrRPimc0ENz96dJRzmlqOlSmjutSezM59FLH1Y7Asd5+o4VWJygCEl64mLCXPqtuLK+JXx45X
pBrvaQ9IAWmmx1ShTNlNqzmPZ+QK6iFn1uxL+OUFXa6pqHDpGtabh74rLE8kce8EbdrDnLSutXrl
TkW9blJnk9bDN4gA7l2rOA2Mh2mhbcHcHvyinI52yqlXZfwbG/IHmRdvmtHet4wzX2snv9XFyUjM
95Izw+sccoib7qhJ/qxluC5r6auypxOT7F7r2E6fbTjGQtHNzLCmmi9OD2XpecirlWJpoCzUuvIS
OqaqhY5pyde6U5+UnUF7XaQoKg6wHEN1YEtd7XEQyR6SQDi1UUr1p14OPi4OF5GI57KFLyArdqjk
BQmMrIaJAoCR8vPI6icr4d+IxddWWZ5M6PH5yjQ8Z9AfdbOt77qyJMe4avMHh3HtJYuNJGrcca1Z
1QBz0yF9EE0SAkpzV6Z82HV0XEE55BEBJ4DW3zPa7F8mbvst1VtPTSyy1VNtgwgMNu19Bw/Kur1r
hkTACCS3vW6ioeyzg2jyB9XYlxxGoR43xexl0nqCge/3vhlrD6+/fJBUbRpRR+A8RH1hr+Crad0Z
0KHsHRTLhxpwl8KBfenMz5Q9KSf2xzi+nzr5gB/0XQGb4Ezz4Ap6cih/BNogsvtW842Mt49Cytaz
OTweK9M8uHD4lZkDr2Ua9PO00uyneX7hOiTNWDdEOvDljQ6rahh8acRaTVD/M3DQWOidKaC/beZb
1QRL0NqfdOA1aFy+uKpMQt78sOax2xCZ+nACrQPRNjG4WfC9bFwdfgJpnwSyr49Js2Dnsybx57TN
IgnTWTWTV1uvTb8U42nudU/j2qrV7jSt92Hc7A2N2jCl+dhCHZoypc911q/MNAbioQZjnnEToUg9
i0zHorfvZduiUzRZ7xb/gY98Sdl0ZnR8Lkh/pmDXC96+9zNdxcKGcyxj+wLadb7txLofs9b2s4ms
FW3fepK9iti2gTVKUIgl3AeDfgsI9yuhUq6NKv3REoh/WY2fIlQQjtPSZCVUo+kKx8De0uODa/3Q
QG7xi9wNnXq4n1nymOQwVNNqf+D3uvxi23up3zeVHuU2TpXKghNqAmmh+WBVVSTQGM1M5HLjlGHS
Oq9R02NODhPsW0dGfVlA56xR1SbP5wEHlDz2gErXPeQ0Sugha8nGBYZkTbDs0rndES3HqugTT08Q
8r/SpvCFhisXfxonWNtOkIeP5xCad5Ecii1PHA9Zz3urVLGBiahHSGM/dBQZlzC0KKmSd4ZCE+o9
+uj3Fnykef7U5+JS2C76K3nAp2XW9EgMkH7WLlbhhG0Ve87IdvD4Cm1NbPnwAD3IwJT2xZzSk1iK
qNS+G/nkOzF8WmtyzNSTbvTrvrKf9Gr2xID2H47cHvGK7Vn3VvS6nyPDb3PQa1Wl7xLIqlaATHUG
spZka8ivJO43s1GcSQFXqrTLfCX3nfph0008W2uSjF91uJZ48OHdtJnTezrqrNC9PdUuHHTnL83Q
nagcz3lp3rG8CMAL3XDFPW2MvVJSP6dj2DfSN+ZiNSWJr2LdIya9G0S1cjQJA/BF+w4a9PoEf/CH
LMETlO5KApihcbjy5nPUmVao5w9J2m9YNQcO/rtN30374o7yLcFp6fWm2FV1shEU0nwg2NSFFfbF
dCIxhUkv9I59AvNbF+sdfRIYSPllkR94425kV3lNVa7R6N0o6Qq/q7VXzUQklk76nhf9Y8oN6RWF
Y3lUJ/euwb7bDm9C6Zjdyq41PbCN5Wljx+s4y7E4K3bnjO2lZexkD8kTSKNekqGN2PewC3f4Xcec
Y9qzB0uRr7AYebEzPRqSEYfYiCDyLtz40JojAA5mGFfZ85BlBxPGwY4NanIWb3XBvpF+RGs0lkht
oLmHwdmKZVWU2nkI9cvINdID3JsfB42GfKJ+WhHPaSqY/NIL13DrBH33KZsFX9sVfUqluy7hCN1S
tFUsHWC9YQ1xx8ioWdBqbM367klZ3VpaFCLiLKRQSl+V03jgs/zaz3kAJtoz9KLCZkh9bWweoSQK
lKoDlYauQsTQio02mrtuKA56LTbzrOCWXXfPpiHfnXYmwTQCdOZC492fmEQzfVRuNNrkDvbVwnPz
KYOPbQO3ef3dibXegzHdmejj4M2T2rK0OLI4uQwW8jzlaO+TS7ZVNj5rE3kySrUfR4hx2WplWuWD
TlmU9Pkx0/qtMaPYVs+w9XLj/TS7mCMF613bhSWP2BTEDVJSGSHO2MGfVVpF0LxHcM5Law0wLsc1
Otunbjoh9+5XmZMeTDGujJkMQU7zB9omIRLchz7nweDYkaLgXhn5Kh9zbyRWAM7BRlYxGq5ARKs0
9cdifjQK/URGcaRW8mLyZqepblcXIMBVgAtNcH5eomdUjvmK1sMjq0Tp8ZZEdslWUKhc9TaskwZH
Qo+sgHSqSqNJn1EUQ2+3TtozSlhqN4m2iEhOv3NB91MlTrCDvs+gXanK/AIXL8NDkv4mKv07m8d1
buYHrc6CbJYCtYIGjNsmTNomHGWSrgg8guHsnj1qtRkO2BKk7r8I7Fkfl4Jk1ZjgA5BhOtXMqgOY
diIfMPcuqpyhpBM8CrpIs+MHOVSvIzGeZiXyrU0hqykxPZ6wcCa6Gg0GmBpbZnEcDEFhPq8Cy1Zr
mOQAutU2ToRKKhQRE/gqw6Lat2lfeJNhCc9KtWwllJX7iTM6gW32FRhiTF87afFVcZwMajJB45XW
jD8hmYNRZfl5RoYPmY3Rhu043NzJ0J4qixxYV7w7XEtw4pCNIlMguLNKkbx4tuZaniu7Q0vBTaF9
dQfCSoSNeWfxaUX1Xnolc8/mxM8aSWsvU72zdVMAC9o00pwcIl+1LmHzPk67Sp+h0qnZxB9tDYzO
nL2Jeaxbb5TyJTUarEhknqLrzjIpVAD2NY4Do47xwgyovU5Yskj7jUjh0EoUPZcpXivOIERs6rTo
hmnn3uiO0pB7+Np9dVsOxemBLxdGkCrEYGt+MjonZaThRK0tsKc7zZLrrmkiWLDvrIxtcCmISjvZ
L6yKxDHyta0KBA0BknlD3bM1lTKsm/E1J1rtoVGGQk9m3xn6XHqp0eWwR4VngwkdAlSGw1hBTbKp
Dqqo3hxoahz0Zto2NoT0GMN5rWN3eVnDXm0RmxF1UrHPu+prYRWvoza7gSH6H4UVP7lqQDA0jbrC
S7LgxzqROL/jDXsCf/0BtuJnm5LnEQINyJgH1YVclcAwulMeJmm2m3twap26CdKOfGvVm8FxhEOd
CXFdz8lDkenmti97HZ4SDfF5rBNfDV0XtB2pQmZoVdCW8G7v+Vb1KLhovAwcK9/VQHTAdKsFo2gk
iHe6KX0L2KcgpfUeLd2Ic7myafpoZICzFOpdDn049zbCW45zgMu8WidJ/WQ6kDjwmskY38fUPSSi
RTTsQMRVg7OeLFYsQtShOViJL3LnUeX6U9d0fptr9z3l4ZABhp2ybPAXUb2VkDiv4gwXR1486oTf
4+CFmAy3Ki9GEtj001HVzgHe8yvYqWKHkWiCVYAHtUdkWR3udKNxXmQVTSgH+mWsn3SN/LBjY8cL
HrpWunXgq/w4xOy9hL2NB9pEgju+SxDGixPXqsTTkA7+sBL6ivNgn2TliN2dDg8g/yPmYV+MxVej
U2boZmVIxng12pJ7QJW3CO9THOoFA18GAG+vGOk3o7HIphTWu4kzVDQ9brjIwoVpQXB8dnb5DCbN
wMCxgZahVzbOBQWcl8ZMz6CRl6t8qL/CB/QoWlHBspegjlN3dxCEr6DKNR/0Tv8hWssKqhLLEabx
YCWKfJdRtXfKrlzHKhvWtZl8G8zOCGcTviE4jHVv5PWDqZGL4CjGVFDP8kwrPrVtpnv91Gdea/Xf
powEesyeaqbdj72yAmG2E2okpROkKkZVFv0n9LFL5QMltc501A6k7SI7VOXklTm5L+r4MZ6gv2jN
kH+EXwlUwuE0it9xKVIX+arnFPcs2a9mPY4YQJOe21cZzH7Kt9JqINhlxmsjqR/TuPgyaOBMKUtu
2ZiDgulaEpr/9YJyaN5w8S683Kmop+lCrbAQV0RpG5gmPeWJs5fztBlVv3ahl6+BxrWrTOfdqHRt
zbpGeLwwsPgXcbA+K98goFEG1uA8N6K4b5uO+hYZv5IacbCNcZj0UoMOEdhRoUlRWFFNC3HCNodj
aW+dDW0oQp5L07P62PLSwmrDnGB9jXUMlMEUZa65I0YlcQ1wVoIMqwpZJTDsazsrd1g7RwBW4RVS
ty1ii5xRWjCgVawRjv9LLD82qgbwbZp5vYppWGrJxWFqr5n4VEkvtSnf9Km7Z7UbFp35Yhl0M6TD
GwSKt0ikD8LVG4+NSCTgnPzeCfPBGeaXfMDbsypGcREb13ouT3NOhNcnDvF6FygeKP9C8DwdXmkT
P4oMsoIazMkjwrVHwDd0L1HzPVAczYaVeeuRitx1fffmVvI+s0TEBAUnyCIPQ4dYK8pcedaovccZ
RWTOoobKTTxoAW3QeG6qYc9o16IobLxPeb+k1TwPRin2qsTtTFA8P+mbu5hzuNtRSLZKY9RCMTGg
OPruoCfQ/UwJ4ChQ/EKKXx8ypNervq7WLbSJZr15RewPxrlYz/awNdkEEZ80eylm96Fm9rqa45Pe
a/cVRXqiOlz0rLp7ysr6MabOoc6FHrFsfjWG7AWzcko6/pZl6HFxpU9h2blRTMkclo1B/alzrUBz
je/47zQwqngjzAF6Vk6KmizSVrhXCx+7/7xoRfjxaPZeUnUHoZwLNKnM+5i4APP2tPNIraHfWsos
bFqXe8htt7bWlWFBy4iigpLaPQJmdWyguqSoZkEmq3uwehTs8hRoTzRap02ZG3dmn65pNgWz0yCx
s3YudkuUjuYz78ja6q3HMcGCtKBPQdswKWmyQlL3Y2IouVUI+u7svpmDnp4y1T3bKPCwrHisnZZs
YSN5cAnJI71CLac2yg3r7C06018ALXgusyb1UByO0DyTLybE/npZnhH939sBl0hpdjys5optoFle
7QoTNT9ogHAkkHTbEXhyMRd3wzl7rakDPzDpPAtwOv1RCCeguSFRLh0vSmfQMu9R3Mk5ftoQ+aFM
9Tos9HwKYd+MaknuuqGZ8czP8fcPNSl304hUrhLasC1H9joM+cUyYCnD0xH5TWe+lSgmIOmEDV6b
pmsIA6OOM7SXrHKzR7dn2OCx8USbnl9YL/MgNsY54hlSXtOagAyt6XzoRGmcSF6GegsnHhfBI2xF
v3crYXqi4rCO7mQSUdxjjkOZP7UZCRtZ3PMi2bIhrnwLKOtecL9Cvxi7zmuZDZUS1iEQlxo+L2kj
ybrjaKHY6hovc9k9VAY52ma7lg4K03EG33sammW76XqxqQHAja3DkrGRtHqyyiFwjCka+fgwlW2k
MnJ0pz6C9HFA2+E+r7s1sd5wDOIGj/sSlaFLZt82YYOIuwyhlU9TA9fuCYppMGyuUPfJjS9pnH/X
nRmFu+ZuyCGJa8N1JhkubouLrW49tnq3dWptZ7Ryb01I9fA6/KFKQjhTBbTo15nRHwfWeow0D41h
g68y48qGo4oXJUKV8IxaDYATFtlT1jhsjSU2BQ5kkY5j2hUT4ki2XG7EDAQwdybUZop2SW56pbDV
VNned4Rjc4+Ci5sw3U+7eb+0fK5auHVtT1mxcD3RmQ5APNdO8JpCE2YIx/zBhjoIX92EQ/2OWv3Y
Zlp6X7+gXRJl6u2kgVunb00fsuQrPP1qUQQsHm+CgW+NddU57FAoyMf/NJmyNT8tkPwF0Z3f3+KU
fkLi//hcV33Z2rCFrS1jLZ6/0xH+DUfyUx7kLxgCfsJL/zjYVUe8lD3aLEuDMN9ka2sdB+8jngp8
7Fu91xtNwWuGQTX9Z7aWpqC2+Omk3mIpWkNFfnr7c8L+8UFmU/7rf/D1e91MIkvS7urLfx2yd1HL
+kf3P8uv/b8f+/hL/zo13/ljJ75/7w6vzfVPfvhFfP6f4wev3euHL0LeZd10338X08N32Zfdz0GS
7/Xyk3/1m3/7/vNTzlPz/Z9/vNc975ZPS7Ka//Hntzbf/vkH+GwAaWOt/+PXMf78geNrhd89vJav
0+vfdr3Iyv/zv/63LJavVmJ6/fb6t3/8bf36Vlev2d82snzl3+Snn/39VXb//MMg9O9Eh9oWWF9Q
ctYXevMIJ+LlO/bfXQp/pAUXgu79IuzEa9Gl//yDWH8Hfg8gVlizG4g+FAtB1v2f3wI0DZ8I8AWz
XdA2//jPM9z9u1/+7ynEe/vz61/9H5aV+UtXnZkMGDfoSi83lwWUfAUgmBiSVhMCBBcatyu7RYZL
aNBICpY5FN8YxAkr+APU0+mXV/nJsHjUTwZeXB8A9gYPEjiSj3GHAgbedlCYuqRoSaU486AWDBHj
SKF0kLEi1Eook+pGFWojuhgad31eAsqV4CDIBquEdc8ovMqyfYjerkZeBJLILVE0MtPqaz5PIRC6
a24OD8i8wjKHEUnc+b1uIX8GwZSiJFK/GZW9mlAdoIl9X5XFuW7eoCwY0bbak3oOZUXP+TQcwCHY
o2S40q0pLFS9oZzCu7Hy0wRHSk6/IMn86mQPgA6ccasC7AO9M5y0I6il+R5yxStdlkc2L3f37HVI
Z1yZauO97a3TINxzUsEAQjRfsqTbCZzZEj84Y4Ql+efVMx3uKj19TjmcRtBxnAoCQS71MCy1ID40
zM+FexxL59zYhs8mtVoGlJ3YDGObe1IbN4VwT/A8w/VqStEC6uoNCtSBFpOgytGozHytkFFP7UD1
2jY3SdCZFIdPxnyGezHX4/eqGR2PJ3Rp2GyAlV9zLf+mc6fzQXa8i0t5QvPDCgCqfWFxHKJC9xV9
n6mzPbdFVwjd9CddaZE5D6GjjItOsHIN32mMynMsAeoZoUe7cneN2Gdat+WiCIy4QKUBFTtc4QNx
0TjaZA0NOKn2hquFtK5wQT8WbOXwxCtpfwvycQ2IWDYG4C1Ap9kuCB3mNWSxlS0gioYmLuNo+70b
6MrepbaMWDuFbWbfk7H4QVVo0fFk5tl5oMkuZbjUI+MqSueYDdAYtcsAlYNV0zlR1mpbcCme50y+
JHgfZYf3XEO4RLPXZtwFHF4SMvmeGkNgZwQ9cfM+Zw5aCY2XxWwztShiVHV5RFO3l+N+bmz8862S
sZemWGA53Zdy3E5waUXzMLDQnegTtWs5XHdGnBGqA84Zm6mu86C2h5Nsuw3voChl9A96j8p2Ytl7
VPtC1OcDkbVogw5+WdqrIsVKTMuvDi5yRWnvW4mKccW7KC3r9ThUftXbFSru0DOdmi+lLbbzUBwd
0153wvbKOV8zWt3h2rzPS3VKLHVq2vaRJXFQltouNrK7eTilWb0GMPyC3m9kdHAiiqs7B1tYpeRY
mFCEIwryJe/wOglohYSwyQORoieJ+lBrxGhadZFVVhuX91vshj2I3re4cJ8uB6CqEaMtE84f1/xd
lPaQc49UXoTOzg1l51wvQycJu6nB/V28zEb5rR4QygyFW44dNl1+6MYG5fz6IR5WNVqIsa1O+dSu
RJsDzcFCvUYPOgeMuTEPjV2istLcUZQxydRDh8vZN6ix9RZev84Dl6AQbaidaNsNGNkr4gyHSvHN
ZAO164AX3aIUwim8JGggkfynFllx7PDcmXZx+rVwTw2qXnEptrHKA0vkbybKnvqul/Vaqf5FT1Gk
4OOTcPOg6S38fSqssyoE2iYoui5iU71CWSsyVYL2rxkN/eC3XeVrapkO5OoDX+dommQFUFgN3XO9
wFavN3XH/a6Rh8QaUGvug1zCv8BROzTDoWJo+G56lxvjoWLmijcpXH8AcG1xwYl7rFPcbNL2idDh
BAD9ui6+gesJVxe0o5Tj6e67MPEoprbF3Gx72awNiD0L4B2XLlhX001j4eiKtRugwyVLuD4yTVgx
GwbOS+YY1yoYuUMrameNvNCkXNf0BRiMwEjsFXzDfUmAQNBkZFncZ6O91nLMhZSr0gHtzWGhljfA
wvSBpvBelxWk6tC0C0AAEA/RhO8AepmPRJjhsr+amUYzCiGCkDXKA77DyNoQz0Ny36Dip+r+Wbp8
A2TgpY2z92WDmQgGCY4wQQc/nlDSxoXdsZ4FY97//wC/QuP9DI9w14Wt+GKgAhT0x+OblGbr0GLu
LtwklyUeWhgZlQjo/40ARsX5rYD86YBAkYGsDwsu51q/YdCEpTUj8gVSd1u7qiMHZEWra3wH7pWt
fYmdcTcN9l6IGmbUiaeKZzaKiPb20Rhgu+fE/EYy/lN389fcCV5gP/HfMCFaSLLXDHHLLhLHGofx
MlIIOeftRmMAeSL4zJSsW05hG0D9pkFOVZKVcAg6TnYg+ePY2XCMtKMKW3HGn9ppz8Jx/NzNQldj
Ox6HXblYJ3xDFAjT3tnXafuiOL/LebJrEcHNgW9q1h/Mob4DVwEHiRtmtngmc7IbUHngmXkhucDJ
7NMOABc+9c8VOoOVzbapXfni/3J3ZruRI1uW/SIGaMb5lT7IXe6aFSGFXghFSMGZxsE4GL++l2dm
ITNv161CNtBAdQP3IXFDkkvuJO2cs9fep3LOfefv0yL9qGtAmtTb0rzf2JW3ZahceOH7QGUi/eVu
KHhJysGqHHdqZa2f6ZGnU0ToqKmLeGnCQ5iYb4KvRYNpv6e18+DyRbFVcdpI63mw/fPiZKe2quf/
5pq4XGN/f/99TCHOb9mdgrb5X1rXViRunmW8/0yuDv0MAlv90XD9X+iA/m2f9D+w+8Gq85e7/dJd
/a3zOb+rvzU0v335H82MHXy5NE5IG95liydV/R+9jG1/sfFCkBRCqrBvXz6MP3oZKb94Np54HMgU
9fgs+Rz/6GWE8wUfq8umYSBuD10+/Ce9jID5/tslYZFoHDAyBJr9++OozNJmJsWjOnYrJY8dKbi8
dCwh/pTo3lIcDreTlsXPMpPzbT5b4w0Hh1tti2btpuOql5pNFUHgmc1o0uUtVzbLaVrZqM+igJzk
tIG52HSNZGsNC7FYQJm5R/B3Uu4YPXrPranEVz/PlSGYzbm4VRkbGcayS4X4mFK4LbIPXmyyfK7t
svC3TlRNt13R+aTDrPM3Co4y20RtxJKD3Pf0U9iH6XM0lf65z/1x1/kUibFNONbPpGvSvU21VR1S
MctfFn4YZ8Osyr4Z+9S6raw6fFxZlBmBcmnvG8qxphVhgvrNNRnMtDe27pOTkYlypUpSVGNWsk5P
bYUcUUiNwm6XzXAuws55cJIITTwsXPvg10t0tp0lfDEhalGchb7lx/PlfGWUOj5VzpB/Y/Fu90Zl
PJ9ILxpOk+mC0+gEwxjngTc/NU4zUEznHdF1ST1bhHeHab6bLOXveD8kg/N6zW5yNaofTsmfvJv9
Xl+5sw1bxbo3f+91BgNYie4+haJ+ZKM9bIhnt3sZNerWGiOxG9OuWWOY7YXcraYVr/mCXKFIJvzm
NBeUN2J/b2yWqf26htbyWbEf+ZS5drabWllsSrToazyQv5Gv9rgbEua6wpvBXeCq0k03pu1j1Tbu
2fXq+tDXWb+pxOTeNKotgA80IkrVKTDbmgdSG6xIy2lzzutRNFurdp0Jf0QTPfaDVLfazcym9pcp
3/i13RHDMXOJxToUYj/a03I1zGPY7Elsr6/bKkq2ZVqx/qm1un1XudWusxx5ny7DQDwJEjeyod9y
6M+le+Uni/st70x6r0aZvzmjq2+7jotO2EU1sSdoKA9lZyW7qCm6NQ4XLb5JXZcffDhEEfqmcHem
WJYsdkFnDolQ1Y7g8NbEgSwH0u+dxb93Vc6pWxm60C4Pf1RZwah6VnlyDoIxPWRBJa4ut8Bb7q4U
lX5VbwMryjfeINPbVgqW2Uch0UJE62bwZhkJBHUPw7h2XnbU+WL9ssmy+exWsx6zICrG2It6vYk4
UG/9vFrpaXyKUzdXTGT9vDhVft5dRyasj25bm3Djpp5Kt2x6XGDmPC4IByOhWfP5zeRr+lq3Ytqt
BAN9AFFZTw4mg2e6oeLc9ZP9dRHe9G22rPy6nKv1MyMiAnfDCibtOPN4stTA9FJazqnAavpomdZ+
D9WEPp3aRDNVFxil4lO7nsugOJQe4/y1oJZfE8YBWqPOz9U0B1d+McNHrfCQX+n96wOIJI4RTy5j
PHkMPza8g5A4IjIZtJdo5m2u5+BGmmG+oRZ3kJiH4i4wXnEMkCWpI3vjo7FGKFYeGM3GK0N9XyxS
7vXI4r6tT4V4MFk+3M9ZWb7zz93LWLAKPYCs/Vob3e/6AC9zTVfBW7agVdvsWbwyNh9YxI15J50G
tSENi1fsu9l3WYbFga1TdYUyUVXnqR29XWEE3oW6ECdi/e19XYbllt9sOmAIG+7CJDS3Qo4smJ/n
9CSB2Cuw9s6H3ijmT7PAnD8ljQyOTu2sz4Mq6/s1d7KrblrTm9Xu8S4aY+CR7G79tQy+cxu0fsfE
wQ6W+wi2BkDeLzeCMcVWO4m5B6LjWZc4vUFUHTLW7HgZEhAdh4A245rfO6HKEE5HUBCbjBVQYdmg
DZhuz6tV55Y0/ZdGDtP10AZMyEHXPrO5m+6H1hRfS1q5KoZpz+M8m1brcaqFeFsbPbQb5fVNgso3
+vahGpRfbMAO0MJNtKq4nTvxFsFglRvdNdnR5xl3p+uVi71tuvaTAPt8X5IXcOuGRuurfO78U+Gn
+sy2CunEyEw9cOnSH7vF9Z5qu9eHEhzl1vLMfNfK1H1JlrC3Yoi85lkxBc5YsFOzk6wH9PJKEBm1
rBlz5HRpf8zQQuemqaKHyXLZq6WYsIVcthuZq1vJEu2nOUdTTqWu7qygrxleVOHbUsDMxFUjUIrX
xvtJQYqRW6K7syWvuxFp7wEuVzyWWsifn22bzcfGon9UCT7eJTF635Cmj+fDzIeM6LuvQiQ4GoJM
2zsh7fDZy0X42NHxH8Yxd/YQ6tHZrSq4CPzHt61fss9UjfMStxDKZPUGKjqpDKk8D+Zsmw5T8dGl
y0VTDvMXEjOi3dT13VO4usHnZX0a9qUhsb7WSVHuyG7psUD6y160JY6YSTTntZLTjUpzbz/M0r2e
smUOGYiE/k06GYfHLz3L1cxR/j1zSuif1WQyrnJp/+iycCqolguytSG8zV1TS3k7Jz1A3lCq8paM
DXefLqM4OBhGNv7kbMuA1aUQt2xIX9PyMLO39l5oq/rUbEDqgPlW5McA4wsa1Tj4ceNNwabUCSgK
hCnMs2yn68ge25ts8KejP3TZAzst2LA79/JYu2l2D5Ihn3xX8bfwQptWDlkXa89VVxzdxZmBWPqk
nUxcAYWv+cZdrfWFrNrpZeAmfnTmgEsXnV31cTdZ4iF1M3BpKonsW9F08lo4qn/PuVGu+kKvZrO4
dQJ/bDDEBI1MFWPL3im2IP3y2sqs7hbsPjkWVjaeyzLpTgz5mrtuAvffRvbi3IYREEPraWJqorIW
cRcqhrRySa69wl7flZOvx2qUsKy+ct4cJ5VsEC3n164A0WI/TX+s08RcL+2cozMvFRk0pT8JsZE9
uOQomZKy8nr9qOjJ0tMaE25dbDoTuLt84twtrICNQZDsG5G51re0LoKfGasJVFzh7Lj1kgLPh2XE
jtHEenSacvS249gtbTx38/CSuaF17uAJDlll9W2cpMNFwHXFtEl7AA8FDHFK9FhfmUpah9QqnHOq
fO/nMIbUfR7H6n2HdeQUhkDOnGzFd9xL5lmbiEJlmLrwWuH+vKmYMxyCCobPWgbEWjGRD5w2icOx
tTa8dUsUnNayyXbIEsnEHNqEt2tTlGdb+/1zOJbpM1Hi01Hb2fg6JQb8xeuSF86y5uitHvh4N5cW
bENiJcumC3THiNeCJV+GRWPiChN4AC71r1RMxbeabKN9yyCFZ0Pqz/e9bvptb7Vyg//KyneQ0I0T
53Urt0nrsmpCmLCIsx4d3CmHt6xKJjZ5pfbZKx09x6oek20KQXTn+yp7GWplXjonWJ7tdXKemePm
R2mXl2gMJ/czgpWc9yScysPiDi8dkM7aMgfI+cC2UGiDs9GM4Z9Du+SZ2zrVvhkRfDJowdgNqS90
6mX7vnHb82qxF3MrV2c6DBU/IvO5kmbpsBxTT03zszJieiitJPlu6jraKumGN/ZQd25crmVyVkTc
3zlQ5tt+SpYf1WKhPRc5ZLOt4OLi0jXWg215DAy1Fw0xNfJydguPmqZbA8Zdk5UDvctuDJj7ldR6
zdTnwLWC4BEJPZL7JWSI9sB0lW+me+WI5NxOE8/Ti+GryiBYEyfEkMqID2NOn03LdYo0czsF3CfG
XUYiwV3jHUP2IMYwxf6mnsch2MyWw3+aynswaOn85TOFWNJkxbFNy3Q3s8b2PgnS6uQ32XRfFLa4
Vbx5atMKXhPDbiM2teOYb5NXBqd8ca2zsbjLmtFEEBgX90hfqBMBZhVxqsy867Av36U9NU8ETrhd
7EDL7RtfY4silaG3cDAJ8eCi4d8PBsKqUbU8jAWgJKx538frWFlffV3OR3zB4maJzPpqmqB+XweL
s16tXgE7l+hDaI2QDDkE0x0hKt77Gun54PWl9aCFtXywj7W441AbP8I5nHZ4E9Q5rNgzF1o6vfb7
FbdgUrNAe0686Q1GC6uhL/XzJGAPhKz6e1qv4NZaRZPH3BTEJVFrX8G+6DJOApZGq8nz6PKC5ec8
JN4vZo3Zw9gL9axJevkYhYFliaz03FrhsukzJS4MlQPSbqIXk3JzD5duKhaLYme7S/pt4tYrBBIm
sxjEJ50h2VOA3XUZ9rg5sq9TqlIA/yC6WkPcOKJIy3fXs+DJ3cG9m3SLE3OR5TZUwfrQiRCnTOq6
0Bsmexvxwn14bc/0FouavVEipK2N/D5OO4l3rjQTz1Me5pRauCAXSek940GCVIay3vtmcW6MsWyE
CNO5JxgAfd95LRcw7417uwpLvDu2AGcOw/Rnm6W4SqZBgkLVoXVD/TjdIpR45V64CqIT5YYAeKwI
W89GD1sTKZHTWNC0ZMLlYAykfe03qdjpwLKuIuNPzzydHJqHbNjkaVed3brou42noDVd1WYfa7qu
iHpc5X3s+Qq5xyacIvBbdWt0BKigZLAFccdVHlaUTYu/+p9lsmiKI3tJtibh2518DpZYN7K6S8YF
144dDMkpAZNZYmBE+ywZXm+riAOp7TnOqpwgUDqvWn+bHYq6qeOXvKHlGjBzVK19mNus2RvHKe5y
mth7lXkYw6p6DPO4ty1g9TDsd1Wg8we11JbeyJJuWdlW8Mu4I5VJ2SzXkhbh2hAXe5Qpy+3DWgnu
Mkv+0L2jX9scva4rPf8xCRm5B8tFx/PWQV2r1p3udF53h8iW4/UK4HOj8iDQcW5Wx41dI9x+r9FD
l3i0FDXYYot9yF7pH3M5oYKOjR8B9uPQxw9Q19cekNWvzE11cDtBa/f4ueoDLxJbnQwPCrdeVRxr
e+RPDPyhfDOls2IiHFbAdAjgZyvzqjV2QfvugrLtyqONo+WmtUrmzXj6aifuKkc+rs2kTjyyqrMT
ojpveOxZx0UbvGutNUzRHbLHCIoXOd8kLoqX2Vjrk+21GQ1c4H+1y26+nknDxcvnulTN5dilb91q
F79sOocfuTtqThI6Nhp063IgtNkRcY+0FpHVjzmW134TJq3zbXKK4TEsl66kt8/8AQeMJZ6sJhj4
P7TJ5rioWpxVnXamcOMvXvmr8AxvnFJD+zI5YvgsrMb9yCB26zhEJfgYU4T4tl3xFkRd/7Sq2jRx
0bAPD3Zyak/A3cFPY3zrBhPPTMgm6PoFEl2rnwlP01OmZbZvez2/ZKviw+t8MOFiHG8mjtHPOsrx
1TmzDckfoT43m7yeCbgKxpYM0rovMBkkDTQo6pK1fverrKZCLNPvWclIfuk00uUYNI/VRD8d+II2
BzkiO/sQ0BBgbZb/CFczbKIh02fZyPDFEqL9KMDxGXz49fg0N+NMP8gYDaar68Y46TAy772kn3rs
L936Az6euXVrmunriOogsSeDde+SwBPfNFEp804uTvcxZjVPA+Lr5zo2LGzFxz7hL+X+aJYrFVCC
AODZ0aGm3XktbGt5rH1bXVBZpmKxHFr7AQxr2JWTpmoqhlTkezcbw9eOwPFTlKjFXOvIgVpo7TqC
i3dquORKKm9De2SfnWbxa+6ZWvxq87JiMK/T7ipPS8xcuJyGTz9YUnYHVm13My9VeO+M2Bx4fNH3
fTDUMveky8zdniW3Pqd2UnsXFqJs31h7hGrGOnP7tIJWQDqOOFLdfOrkNg3W5GvYpGDfSyoPQ4Mf
Kk3AvUVgBSdPlMyQOifb69yO2C3X+eutsebyjMXTfQuBZJvNOk6YKaXbSdjl0L6vmiW7a3qL5pW2
Ktk1XQJEKC7MYLU0CRBFluLLl6morK0bLs3ZJWTvUE5y2Yz+PHwkcgbsW3LMBdGayis/772dWGb5
VYnV2gSKEh1Cr3xHogkPLrDK2a8F+RlGT+Pz7Ax4AaY+u+0hQO8p0athk7ZYhSIyJR9a4U4PFf6c
fZ6pjkexHJs9IKnJtvWgrUevUuv1UmC41oHqdj6bIyWBqWWyd8sp2NbeQGhqU0L65cPaPg+Whw+/
seSllQ1aMqh1Nzm7UK/tptKyfmYiGu5L1YW/qsayfnlBbt/hIynxVCZouZW09UddMiul68dW5C/J
m1VipY18o09tavlXIabpc5/MzpEDk+MuDNfgPSR+/b7WGApkPVofc5tPu8GGLY61g/81WyzvSYyO
87rmVvcJGp99d5i6YKAorkwi859+VJuj6wbra9c3Oc+5aBEcEG56MYmW5kavc/IYKN9/m3vLwUQ3
1s711HvTj6a2o8uaNVYGZfDRNB8VE5RIA4hKpgE7jcPrVxm13mGYHUym2SKxqITEXxRT2D3nEXe6
l7UBpIpJ7EcmaTXg/5yWWFtGhqVzWZXnusJVkpKKsGubMtutCnN3U7c/lOUeMsJb4iqsrzNGI6mF
ITtbD3JheIhdwMf55VTNE7BHdnDmNMrjKG81bvuc7wPbn3H+uZoTIY4cWkdQfBW+ikVbn4QAWu8q
m/QxkZzMmoeT4mrzEyjl2qVLzlV+HjoD0iL6xf/eT7xGHE5esBuych43adGGN6RrDrjiFdM3lhey
O57x2tFp++U8ArYfTWHJ8irK0mLGBlxefDJrRkte4RZYXT3bG8tm4BsXTt4dWJ8aXDvzOsANA3if
rLSahzixU71vXVm9Iiv39ykEeRnXWVLdGLV4XFehOJvOt45qKZZj2oRkxBayWWI7WvSHV0q8nn0q
c0YCnuxj31qpf5ZK5XuyGMPrJDXWI79De0joI69DH+DYrABIjaf1LmE4RFpKO+18aen7MmktqrIU
vKfHV6291GLGl80PPFiBDYOe2IzUZfVIL7CfYqu/HkLbuamELF7kMLCfpHB1hO2iUcDHGkwil0Rk
r3SXqWEmw1E9vWN8F/uEQuJQ1H7exuNI6RcyXoMWjpL9tDT2q/HWYodaQ6JO2aRY/P0qP0epGXfO
gCHLHQtSEPupOJaitHBvu8NT3RbjrU8Vt6FI5bpzq/omHNrhEFVDtFNBkN8A+5QxbzVna55ku6Vw
XBXDJ7N8esrT626W/l2lNHevpa0b5nhoQbVjxGZgky4o/NI/d27jcGl4YUq5XQPTVwWi/czm81PU
Jc4TlotJbFbLnsi4jIbmnXMe+RXJimSSJI2Gjzp1S0DlYsxPQwSdTG65xay9DNxjYRCw2P/u5d2G
tjF4rnRa3ikViEOKZe7k+1k+b8t+ttqHmSvz0R3zJNige6rqqqTTLK4SYzk/inzw77q1LV7rwXMw
5eL3uKd1UTu9JAHWibJ31tjK1/FbbqzxWxca/9lQ5ah4agZ2cztut+ytvKuYzboTZQQQwMChE6Y8
FmgOzUWgsFComeboaBuU7OQ2g6pwP5U2kR0LU+ifFHgkubhCJ9a2Ug05IPgwk3dv8fkUOk3RvFtw
trFrEYTlcY2m4CGL3LaMA6tIb5XTs+TOMnkS4r6vJCx51i45lrYqvYDjDC23mhwLm6YjscQ5ZXy8
bJNlyPXGloqo7xS73c8lgy/fyK4lPcB0CnSQnzhReA9dsxwQDJMrVZVRCjiA2/810pn9y27XMHqa
JYb/LR9e8XUYTJ5fNmetirJbVjOtJzPp/KfyZr0eBFerhXMnrD/zGVjjVrCIwcSaQfj8s2lSvJTC
M5QKM/6VT5t8lWo7RkyFdxWf5cUsQ4m4jZLLBHaFZaUyUSL4udjWXO/9MLSKXbeMPEW6cPQPqSdU
D/1mlTT8duYX26JuZE4dHTCVbfB+y72SYXuttEWHka4yuO7c2bp3Vp3vqyHzc578oRY/EqXrR7sM
soPkPH4SadTeTJWeIozOA6csX2uuHfJi3/q2Kj7WfmQyWKz9fbgmFIIpq8Gji9koSEnbs83EKegm
jj5y4o03uWdLalZ/LMjf40zScVhb2etgFdHnQFH7ObtTWOxGbfForZiGubFfTN1nio+kuLLqqF3i
SHb4oxnSxVPNyNrYXvVO0oFBCUQruB2TKDypKtSklTTVL0Lg9Z1aZXtDB7xeZXbvH+EIk2DvJjKA
g1zLV/4wd+esvYOLR2LB6VPvFNjF+LJqwNNCrjaOmdCyruuxLtFqF74ZyOZdo53iYg0lyVZ0Ne8M
Xqm4ET2qX1hl6u8KAuJuDEW+a4Qz/DT6sgiq9TGJluDuNz2yLcbI2X8YPXZv9dZANaeHbkEEdWt5
mmblPNbSGZ/04rOe0w3H66z1MQS7KsxffVkqtIegulLCDHd1NoenRPrc7XOJ4IW4uXW7INx5oYVB
rhfLV6ORjU1goKJm7R+HjCCbCnfJPjejC2hrcFnOozK3stB4xOjgDHatwrDlIArYh0hv+kgkQP40
YYLl58pqAzHW0v86m6jrlvs0aLtDXsKL0SDiNZJ6cA4lkRO7Qo7yjfo/um/JiLsSVpMeomSY/Q3a
o9CbIXcmJHILmjK2Bzz6cakd/2uyegbHga3rW07m4A6yKAOhHQp9ry3EhTNKcjjGGU+ZOBcJybCK
8ojyw9/KdHZJEBAW1LKVY0fzFve7qi+jw2AZvZ8EIfOmkZIm6cGH8Fp0Gb77omblY1yD0LV8cugm
OykaNs0yy5qs3zmhf8SQPKua//1Gvv87hP7qU13A8+Ffv+h/Ij9yCV/79+T8bZ5+9n8l4sXl6/8A
SLwvrHP0Gf2Bm7MM5RIe+DtBYn8RWNRZ9hjSlyMvAJL8iZA4X6BDmE2BqguHE/1PHF6ILz47Gm0C
8ALWRMLD/xOEhEjqvxEkl0UwzNp/D891iSW1L9z6X/wwed8ZJkRql6QoPqeaBAFn09sr+RpM8Og9
hzGxA2bcYcr5WXt99YTnLXPp61xXTvjEot4h8yQJ7Dl9kwmGyIBnV2OziQ7j6DJvo5rwCG8XgYFE
R3yWCGZxSG5Uj9u/JwpA+3XRngdkpmJviAMKzqPblK53HTWtk911zFHszwYprKPZaTPUlivBCRVd
uQJZdK/ZjZK85d4y969LZlZYCM79MRMkh6wT8BYV9pB5uB/zcV3jtu0rfIDTOJRPXe+7yT7wR6PZ
BK57YJUjYRvyCXJzIuwlD8NhOTp9gAa6WRDWXBZW1p7IuDNrDgmed4aKn72MqT84773XBe3KXxUl
4hCVg2/flYFs+gcvaie22Lfgeluv1+PP2SHh7cqstNTnobKtercm6Yj13/a8d3xra7PFo99ee1hc
JxzRuX5YlME+RiaDuMzHvQQstcY2sEGiVjjK6ylAGbp0L24TRncUgRyvvjO3FeGMIzEvPYrqK6lw
OckgaFnfyXaxSeoqDdosQ3WK9kzrE6VeJnaq8vDd9lZdFbT6EPP7dE7KD9Wn0KqqtbtfxDkM6qwG
Wa7vc0kCFpbwJKybA1mJ0g+vzdINF0GKGAMiTU1Z7IvJNoRliCbkRwS2pX4iWTXWrkIvSjZRpldw
DFP3E/Ffc7KUP+yo90S1DznNWrPhJy26PfFAjBJamDmswuAi35QEmA1RmhPAo0cv9x8kA7+o2/Oe
OqP6JcUYqPqCUow1fWB62UWxbRlNiquZdM32qPxuHKObzAP8Pbl2pxcCoxiaoP4vmNMJZ4taXUqJ
WwF3/npbM/MYLk5sE6qXouVtKZ6qpVazfwZKyGrrFveHZlxIemOkPkLBcOqZPRxNP7y7hUqxdqRN
1UfBLnAZ4OevZiHTh5T/eq6sO4uZRLkcPN3JKd8LGJou2HXOJHvDOMFj98k9Jae0kjtHpSv2K6Kb
w0Vt5mUhVq8YCwoQPNF1G4TU5Q7KNDE3eT+vJ9fD6zjs3DEx5X2nKmHNG6FZSXATpCkO1KD0HTzB
vK96F63VqJ+tym9Tdkgy4Ch2TKmTfjcv5Tp1e5lDBl3VUQ/MwfhnnZHyuXyY3RKjB+sfbgHAkopK
XJpu/phm2+T3rFVcGL82KnP26cAKwlOX8dGcePmcy7MwZFPjNCnHfvjOu5ZRf7TFxA9xyOqD8Sb5
SW2QJjv3FjWHiZ1uaO3v6LPInJBGdOlN6uk6B6YnYPKaO6724tSnN99avIsRoQe6/tEQJow7oLKH
ngqnawbdAXV6SmQUNLDa415Q8MxHJyg68g69tBP+TwLNi3pfjstQnucu9UU8c4y2BmOGmAWtpZv3
O7se2/7Nb+s5vCH4IRV3g2P1RWxR0JZMdXNV3HWJQP5KV121h3qZ1a/AbftskzO6V8hGwXQbqlYv
GcE5oBI3bZC7dboJqC271z4n2fB7tozVelUxQAIbn5YUhGJQs/t/cID/W7zzb6a4/9dscIh2/9VB
fsM62eGz79/1307zyzf9fppbvvwiyEMNQWECeJrf2M7fj/PLP7HngWD4yGNZpCMvK+H/IEKF/yWU
LnlEVAGh7aM1/0mE+l/8wHVBLELcPULAef8Dd5v4bT3qn4wwP4P9LyyqxH19+Q3/t30XZGG2zehg
b/eFt3fJI6Jy5iatb6wy+MgydysY4QxRcex6zcXZMC8Kn1iYfLkMpyc9D1eFwy2hyekBSo+TEmjF
L5yXlAOV0vOa9OGtyWV99rsKToNx4VK9qaq9of29WlGhw7D5OpXufm4JDoDyLy6GpdFPbyML2rr1
olNHUVCG4TGa/Ic6Cq57NPmUfJ51Xq8K7gcc3iwOx8Qmgq3Rd5PNhDpLvyryMHILpCllfZee81st
ExzOJ285Ljaz/+S7bk7RpJ1YIIwaH8wuY3WfcQ4LU3EO/DjIP41KrmjD8XKMN5GoribXHLSfPs48
D52RXD6b0Xkgd7LrNohZPX0D6WwlozYZbJqu1vEcYN4PLLhJxSMq3GflEyIshT6ml2xOWUxj35o6
+mzS6sEP160rkM39fDlNhBg0Fmv+MBraXbG5CD9Rk5+wch4Ljxy/Oh1PU1p8tI75bL0Gk2vaPUQ4
2+q5WCFFrdPstj8tU2+CmqRMFI24mhM2p1z+ypxcIKWJIhVEEBAwlZTWjzTyPlovPPzllvhPrIyS
i/UvGPrvlxhYMwGVHvcC59nfK0ZOZ5WLaVq2mPu20CUsdSIDj2U57UuI7yDb+Pvs2t9PGzKZmR/v
g+//rbH67+aI//gVXJbUsSSBO+1fjNVpVo4WmTmEOOzhBfM69k7rYf7OJQ0EspVby8Rcwwtrs7JP
tnX99gb8o/7m/8/H48V1++/bnG2R/8CSm//12Xj5jt8fjTh42aKCI+n3pgR7yH80Oq74EgTCsXk0
stUCkuAvD0b5hX8hNEc4OIxsfId/PhhtUHnCpyN254DMy3+Gyktx6WP+fDCigNNnRa4vPR+O38GA
/Perlt9svqhUJsa5tpC5GU6HEL0/gpCr8q+4NeSLCGb7UA8NKSWXCeW2GUhzJT0iLY4p/jb2cwoX
MEOyWOkzX+3wQAE4bRoz5wTMoJNsxep4xWlKUon2FqjmUOK6fDRkESHkSsYqMQeEInUkFNCcaMe3
eaNyZES3Wh7hhHlKazvKt4snx6NbECx1WNdlvBLBiidxm5B6SCZoMVTYZas6r18WwKl7pjx9PBQD
gUS2WAGjneRrgIAUM9KrfJ4R/f9i78x640ayNv1XBnPPBvflcpJ7rlpsSfZNwla5uDO5b7/+e+iq
npbTauX0N1cDDBoGqspth8gIRpw457zPa9h9nRZ3nVxxd+rzAWWvDDp+IW6xRLQruVC1m0hiyylo
TdsMuUHnwiI33SEupsqZGqu8HxIlv5MjfiPrE30zkw1zS5104zCisMmqQfYWq1ReBSst9rmEQqiP
B9xRGlOdSnR6jXbQSNaHUno/9bQ1klPKgpIKlWsRfx2mtJu+TdL5AtQphTKuCCufVV5oYhn67phe
ANfFwpg4edsOhxncKqSxEfqrJJI607reK+k/1qkTnBH11mn0WJkxwrs0q7LQMMeF9k/SPklXQWXT
kvTebIvZzkhDerNRRU4GWXGfa6XwveeM4pIEvoX8t7kejHk03TeZkf3A+BgoWN2lO9odJy8t2/q+
uoh09UQp9y3FjKnqt7WAuHEZ5/qItlPp7DQ600dC4IsNAod3GozoTHamltAYrsfz2ZsWdjKRXKo7
DhedxtVEEf/U1KL2ovOFED4Z9HZVAYq5gcJ5iTuNfJDWPNOBmNa2qU8YF52lKnYbpPdc9VjryZ4s
IzoKNI3k95oFyG2tZZkXyVb/kEwSMltTU+EojjmASetS3tWKkO64aU6bxhoUGLu9cuH+R35r8Dpe
E+l1EtPVpiOl8NDrSXngQlbdV40l3stGVB0k8aLtKGcAW6a/3UmsKqX/W1p+DFW9HChF648aROJv
nKbS95aa3efSbGDpSpS5L/X0IyoM0aYNX0Nk1Ux33dmIn8QcDk7G1R3sDWR0d+7UVntYBH2x9lIN
6EUqRZopNJp+STTgM0E9fFmG0Y2onqfBYI2l6aozyFBHUNOptbnXUw1rZZm6+0UtsARLp8bcsIQ7
C+BTErOQ+qKbXxDK6LFbwxeXfPpWKFbSnJI/zJYlppsl6i3ZFtty6QLy1gn4n+oSUd4FW4QnUE9B
4FuulMoxJ9b5caErKzoq/VLfv9l+3zmJr1gG7HGibq6+FCq6bcRGJJ3epm6Utk56vRkBrvpRUGL+
QjI1bPz2xoF/vXNeD7NmkN5kiBDdp0qu6PIm4rKGCp1sP/fu4b4DYvnw8RNdZ6P+eiRT0iQdBRBq
yzX2eDPWpDANSk+fA/1QTnvED88F1GtPQe5RnHOLz9pxee4PqQeMykv80Ttv6jsRp4ncr5yzm53S
Q6rhomV9uuw+/tGkd9/2mx+No+rtj0abWJ6ZJT+aeVAJUilB7qSgfM7TQLrPwtV+InP6Zz5NT3CM
T9Hzx8Nzev5yfK2TgJmcqSHBVTRFvZoEA6hZbSTMtQUatG+DuvpekVCHBmdIg0eL/8fD/RT1vj0u
r8dbF8WbiTiPVkzL2CBvKNeG1NUPaHHsH8IxzmzrQQqKA5goBxSuTdZgp92hrP4Oy/ePGy/96jpj
/FwPbx/7SvJ4js6IEKwJR2dXtCEOfEF6kwTDnbIrfF3ZZAfBLoPJnp08qPw6EBxx157YQuJ7PdB3
wk0jymtd/G8/0FUYobEVmGbKezFOKz5ovtgr0yc+0qTzOb+/bRvx7rRz4wAHQN//tQpYw7dHEfWe
aXBEmyuRQ7/w5WDZ+mZdcIgTAuuPj2f+Z+x8NfMGTpSGiOARR3flKrzvC9NKjbpeX7nk4ZW8xZG8
/1EfhqAWIO9QpfHAfpLhkj/fxP38Kmf8Od1vx1avZI2trJgNHgHyhs4ZvwkbnKijgNVmA9pFZL5V
veUwBzdN697Z4WiYEkHxkQi3xGurlZEONG3smdTkTNkkExSqMBmNDTPmyRWHaJfTaRsTW3XzqU5n
T1Uf6oirs/7JWvZ6Nr18PAXrt3w1A6QJNGLltS6gX0863PcMYuJEZ3L+RLMgwZvufTyC/M6L1k0J
3I6ByhPo5NUkaxg2JwYJBGBkGxo7fAQLjsi2Krh00tyBWXLMEIgksebm4tAOZH+mgzesvyTeTXOq
9Yv57WmpO1AeITAh2v91p5lAOIgFYkhOMU2xL0fdvnw9h8N3FSnWHlg/TlyU3ArZZlt1Pn4NP4+T
j8Zed903u1xGOaOTE8bWVU/XwHK1QW9rJ1ScSe3CGT4JryBanoj8Y9f0hU3uTIHk9+VpZXU7r+hr
kMzxQSBzssUbZ+E7i5LTfRX7GIosc3H59Wejb1IRKcDwLeiUA8ZPSnJ2EUHc2OilNUi4egW/rP2r
g6Wphgrp7fr6D73b17Zuc9FwIMwWrmKvHk63Xvq1Hey6hUIVQVqnreWrn3myty+9KNKJiIw9jQ4m
9T7+tGBXDi74S/MMfqd+0XzZU9zqkH3Xo80t+6p31j1jq2QudFPGXfFqg6HajVRC4GlpytybpfVH
vXSPwEnsrmtunF3vrOtfhroKZcTlLHGT4RNbyMME9NCc7V6tZIgCReFmhM3HQmFb+3hFvz+oYazO
kTqq9KuPCeRgo+WYxG7KEjy1WJAbEcNY2yaVuOkk/dPHo713GhoAu2SIGHgrKObVGqV2vBDi8jrH
7eL9NPe2V0vfyAYwfvPsfScAMzRULSKtXMCKlKvBxJSmbsNS5I0o07qpicUfFaYL+O48dUvvzen4
YJX9jy5S3I+f8irh9depRPsusR9noqmu+Yu3C3acpySWM4IQp3qR/cEBhf8JbrydP8cOAoFTtIdA
ZGtPjR95uCh8PPpviQtGpUJM0gIPdVGXrxMXQ5qIJMRm4JZb5lTflt75DpAUkiHfvYTNNt7u+hsR
/3ubwi9jXu2L3dQA4hQ4gVpXOE0OrB3O4N5Lj+fN6jh2K8xZZ+5qDyLNAxSNKvia81m/2jfbcKyh
5BslHf1QO2+opZO9bO1GFm9M5HvL1VI5YhSDkUTx+uuvzQk5cMs4bTN6OflTfar9spao6qq2PPp6
99VKZEyvOrxfxFAAa35jMt/ZfzhydQmNPsQ35We8++ZJh7yeWWL8BOU4nFaa8IA3xdJDhNTog6Re
VPb1VlmUMBXPjkQ7/qACMTW4dsn9zmoMjLRM/8bP9N7bN8gMUDNQyUdZV3uGZPVYFQlcixvIkV1Y
uEh7ftq9TW7pJo7cbW5jON/ZpyxDZv8l5hKha1xdXccJCVu1jkmXuWfWe6Tjrbg/i1gnNJn98QO+
+3wqScRVzfVX8eXt6ipxXtNZy+pGVHGbVUSvloxTacjex8O890g/CYUyrq+Geh1Epm2mFnos8xoN
iO90F9JW4WIRC0tfWukwN/aF34NESEwAeShBaSYL6WrWekWV5WSmUzO3gpiOJQl16ccP9Pt7YwSy
pXSzGFAX1/aUt++tMo2OvkNaqzP4CMoo2JVl0pIk/Hce5M0w8q/DgDCcIiFmmNgc4SMvbpm8fvwg
774qNhaTw4FYZ22mefsgGbKTYSko1aIy3kSIk5JM+e+8K65oK9RFJMBY3+Wb71ruaIvs1F5CVJ6i
J1KPxmV5VAB8fPwk78ROkIXEdQujvkeq6ipuL7OUCr7OOK07OavfdYrVCW3Qm+TecoE7YiGO694Z
iZyf+/2t0dcZ/3Wf/mX06/1T7CNrkBEabrTN6Bpe+6Ow6ZaFnZt+vcmzfW/1vXlS7Wr1yYVOE8/5
51hUmQJll4BTeDw7pN9e9Y3sFd4FBab/8ft9d1Dqmqapr4BS5eqjylswNS0c6lWIsxmjs1cNk02D
7o3V8k5EwYu0JBqhVbal38K0QkiRY4qNtJnvhxfdlzzVXhPHoG3PHLSK5pfPlSvcz/v2j8aGHdAG
xY3o9JoXTBRO8ZirFZu+oVEpXj+aNyuWfPuZbGezXru6UDxErvDTELi9a/xb4cQaLVwtG94oNzwq
hpby+8cx4h+SoOPZRNl20ocvtWQ9LBfVP0f43mulpybL54/n8Z0AhnDizZBXEcU004eiWhlOfg4I
PS4YdEoKLFbRwxTwPrp5i31n4TAeoSkFfIWC1dV5ptOfcsnOPGJlZSEvnOSUvoUQtf/4ua4NgNdZ
AyxF9YrUALnA64B7AMNdUH+FB+COruhmbkzaG7DHSRe9zl0//8STL9tip0ib6c74pN2Z7V+7wP8v
f/5PMmzr2fDvK6CH5I/x2/w//ld3yfO3VdC//+DfPSJkVP5BHyO4xJUxTCsGf+ffPSLrb3EucxYB
KVQ4VPnq/kkNM/8h64ZFZKgCO4aEzBL6mxomm//4+Z9h2yAw+dlD+h/1iPzyOZoqoa+yMl5JnEqY
SV9vcrWO9q3K5+jLP88QiiG6M3qrbTT+CrdODf3XwOj38a7OLMyTz1GBlvRL7XJJpG8TTlhtZ/gG
wb1EMd2Dm7WTbh/T2NDb5lb+ZuyiLRJM8roeNK7QsDW/DtuX6SH/jqAw9bS9vh289rvmwGW9U7+W
BwTErvIobhXPCNrPhW2OPg2cM8UweuGBn+V8Ji6MWN3tZczrHWT+6h548uWLDNL1rrt5pZH1dQP9
167322Nf5zKlMVdwF8Fqt2/2zat5GO9xhoi+leqDcSLwhx1kThvU8rQTDq9jY/db3kpHEXVDK7f0
2DQ0veGvuW3dMkxD+cAfGOk8tICWOdJrmmyyo3ivCF71AgUOKx1tk+6jYzs6f/R2ue9e+Oft9Krl
do9xS+5lhpPudX/C+ACfKV7ciBZjy//d2isn66TP9nLSTk38kDwJO+NkvPZ/Di+ItBfV1V6jJ+uk
nEwfPvGs7zDs4xFyR77n76K7ZXkll3If76GkKZgJ6U4dZB0VUDcRbHSI4EKVxC48zAnhXdHtCTfj
hAEDcC/egoPHSg5IjLy+4WWKd8FTUHHzLyNuPfdIrG1APxY9ySDtMP0p5z3GSuzn2IIFgC83lYtu
DNekQBL7MDMFR/kuvMpd5IHqHarBWzrenkiTSli+wrcxD5Rt7wjSW9ysm0cJgEl6QEWJAr31xMat
gOVwB0k25Z9p7C3VY4tqQ7vLhOUOzP3kk7CBgaLhdaxvzpuiur+M20R5iC+vcYOfXHGq2jtxAP74
p0njYe6MJmLpT+ViX9LKRgnQSH5ztrvNpccCwjFItT12T4B0PqV4HUg/Fssex2Ojbim/K94sfJr1
8LLsgM8WeAfXd4axm0tsN8rHSbm3cCxZquOYPLTKUyci3ZbuVlKdFR3oVJzb0BAPRvUHThQwh0Z5
o/2J995k8lfBQ9pUMOMWGwTtHPkx1lJiUD6M4XQoTtwlSnu8j54azNAMTxn9hH6q5satTFJ+vQv/
/oFcRXgN3JNpnIfoCyQhljU6/XOxa+cQpxO0/edvkQJ7ezNweYq//hG75FbseI8Mwhp28+WptE7S
SMF6w52R/yh/VXSXDOl0l9JbG6I4wVE12TfWhk0hVGFSLUEaO43qnn/MCD83/Z8JO8XwGIl+X+8I
8ViKyeJPaoD1W3OCrDPTrb2HSjVmDj5kPeXrzAZZV1y+i83nzLgbhmNjkogRH7p8xMV4Q28I/dYE
juEF1zy8BDGLkpqncaw3lQFFNMN+9VuZhS2mR/gX6w9R58atJ9BGG50P/FftQbpPWPIX+UdJz5rW
PuSocWBRSU6PL+Tlj0naTkmoy39wX5Z1V1O+tg6hsIOOjHzb5Cd8S3bNhohruo1XaNOe4v7L0B8w
2KM7W7+4dLWCc9DVA61qmuJgGfTmQLz7a397y9e/iiv/nlV6B+hDpD2LC/GvceU4SSIInSn6Mnhr
pmwtS9fOSKkQHOyNaP0qjP5tLOUqm9vEwrAYcxl/gY5hi9/Qy22L+/wO4aqH+al9CWnPc+lb3Aw+
U3E7I3mVUPr9B7hawkMnjlmf8bCte/bTl2QNx2z6+tpw+Gw5yfONd0vg8PuR8q93q6y//yZmh8GF
oaA88sWACvAlB7PmE/gRaYuUetPhfRzeGHANW387w94MeBXWttjFWWXH863leLyFAIEEyz3GOBvZ
qe4FR7uxetbF8ft4BNIaVz+ThM2vDyhcqDgLqhh9SUPNUwJwM95abby1cK5yqv+ct3+Nc7VIcZND
vI9Pz8/nWo8TKTjfIbxbAw5q2o09Pt/sH1gX4wfPZl0t1rweuwGhT/Rl7dYYD2vqmKuCl/+nVjC/
PZ11tSqlClF1OvMWtU3vDmFN7f6VqopTnG69yBvzZV0tyEEC8yA1jLReIpVgbciIA5iRNz70f/Od
/e/5uu50iQwjLwYwaj/nS6ZGhUo3dmjV9U0PcfitfPS/2cT+Nd4a27350JAUGUVjLtEXIcBZ6zQF
YrjY503Dkr9lSHTrFa43yzdDSW1j0OnEUkzDs68EhS/5qBe3N1/hOukfLb+rG3Gppji/mUTh5sHc
UuD1mh1davZIw9DNsW4t9fVG8PaZxHGYmo5nWpdFfwDTameh5Mq7WxN16+Vd7RdkmMW2z3ioNDS3
2TbxFV9yC+/WMNK7sfxaEflrX7Ku9guURUYPfDL60jjoq23VpgU9dqhK72lw3ww/MLe9FR59/A5l
8Wq7oP8QSjOMu59nG0zygxzO1EXF290Pt0a62i6qTp9bbKSjL+KW7P/WDCHuBo2NY31w4zi5NdLV
dsHOPlpo4dfpGhgpY7tQvXJb2rc+qpW+/cFqp3Hm1xWIfQoANPnn25O32Bt6523hJm7m01W/P28k
d1ojppu9DB+vExK0vw6bJ31iSjkPCKgpLIL0VJGU5bRk3jbzJrhZSr/1Qq82D2DSYmmV7L/i9p9n
ShLiv3e69QV8/KHJ4tXuYWoYdJ7Hn7tUFGTMXMLRRavhrazkrQe62jlSw5gnq1WiL+V+ba9Ktmqo
+Sm9XTdDm1tTdbV15IqhTMBr1pHW/TC5Z+Xf5Tt1M7kdPb6b/Ed9a/mvP/y/34LpSP91dcAOswat
4OF6e/EIjR3pufTW09mwLZ8S4EZ+hv11s3/zxtxds+IHrZpjLfr51a0edF1AA5PXHW5+3e9GpyDv
yfJiGSNfBzj9OA5tgTKVHUveLg6z97XaveKJ4qyoGfe/s5e8Ge1q1ypzlD1axWidgx3tQ/po0ix0
cYBa/V8/2NW2JU6lsSSdFX2R6UnDh9ihrSIsj4Uz/5/cKd49qN882NXWpc6G0QgRo6Xhsm99wVV8
0Ytsmlyd+FZc9e5H8Gasq/1KK3okvZXA/uGXIemX7YLVzpfaqZm0ypYXpxdxHbkxc+sD/PYZvBn0
atOCA49tscUDdrT3rZeY+of1AFHVzj61jyZpv7sbA95amFebFxDpJIY8uJ7epi/TTpxweMthEcpO
uv37nf5H6fH/52SRa1PJv097Hy8Nae+3CW/y2P/U/SjSP2TJVMCc0aK64ghYQ39lu1UEQah26bMg
yQxBcEUL/J3sNvhDyj/tAdfOtr8z3ZqB6EemLUxGL4nFJOf2f5Dpln8WJP+11Ax1TUOgSUL6Q2OQ
qelXm0SaN+O5tLTabnp8g+Z2i2ivcVYeGaQdPzZ9GNWiD5tHQptAcaosd6mc7XPMrFR/x4m3k+Hh
gsexWxfoKtg680Esd2qZH9FrHJO2PolnpDrDNyQxYiW5eMTYlSAcLMgh8bBXo3pvvEwkqQRhl3Xa
TjbnnaLXu0WsPTN6WeYeZ+VoK68I4k8QhzA3qgO6UfxoiJFThpU0Oag5/aVJA3HSuTcCRgvQFIbg
UEMNxWSp+59oL7uU0LL00Mu9aZQeMxfkz5Pads96kb+08m7qLo+KVYURRmRno3qJzOm5RnJvhjFm
bmmuPGjHzE9RIQ6W7jw8VGIelJ3qZ0brm03kk41XQwuTPPNotNWhCsw9JsDwZL9bxeTIn3601rQd
G2RPj5o7DPMuCn21bVA9WLbQqrb4yJXK1w7iI1Qk7P9AzFeKJ5eJT2oXGPFu2aqnTKWPXtY3CqbH
NFgq93hYP+abvTVE4R4TXT0WH4pCfnRJoalNgGGaqOrb6ik+Yj8VLH0NSa0P4Clsup7U5QY9OVZU
l671m7wBfI+17BZc1eXPBd9hb8rmk+BLJA+Vp2qz1PNns4p3QkPebsb7s5/u0cacdNjGGCXv4MRd
vLhM3M96AALRqbbkLzCqinwShrYYye4FCpo+5l4K3P3y2Pi6VG4vQr+R2w6cnh4UkfjpUsefZxHf
R5XFp/nBn2ez2kkYmudmvMMibxtVW4DFZUzlOdpeElCzJL0PQq8fx7E7RnNynEXswzoIBG3QVlGA
ut5Hywq6gqx7TDPTiFi/wBQEwk0dlPrkC4LT21l7tAg/W6UKydfHIIhDDd+7ndClNpZlFg7vAp7X
b3aJu7++s7e5QE37dec1QJhZ1ClpLaLQzC5x7RhFRJDMSGNozxeMAzRhJRE3MYixQmwp4PRpEXYx
jcb42BVzsuPLGg35UNcXWwJCvGjSscETrWyDCnLVIv9QfQgH+J/QA1+OGGIIx0sF0gizZvT7zMdJ
tdDd1yAHaOeVMqR9yPvK0rcee77Kcp+POynWwuSpUafHKWs+l7MX5Y/GpNBW0AFCWwJr0oKotGwj
KTdaIQSiGIWFFIX4k7i4ATzVVMjESfKwp2Fd9rtx/j6THVb1crNAqB0101li0ZnvTTdqJ1dkLvRl
E/NbvUqgp9FKbHyrANghINLFal+dxUPjQOSmUDXPtpZcvKTkWnRPXxgyrSBr0lC/fxnA3Im1FHRk
8s/t/dmSDxd5q70WmynqD2NyPsgworBuOfaqHurC3aUdj/Fc7s7nyBn7p2xs/FFTsD+YtgJuJ3ha
XhgxnyCI+MrJ6Mw9touHUTgfL7N26l2nz9sD3CLPGh+LNJxy6yifp5OVzkdBAnqYLYeE6eIjxmrA
T87PlWLPmWVTs3IGrsPZ5qI34Xnkljcys5m2a0hst2O7GeJqj32bu0AzO9utoCC4WjwBi5fkwtcD
vk5ZRLeBhmfpqau7lA5DGuMkq6MIhkecJjgWb1gugqijBLO5F6tuK8fm1oTEIlp3M7SuuclAM3Wu
o230WschzuYo2IJG2QJG3BmGvquoIwkUDPlf9US/4948J4+KMD2Wjfz4kh2XWLlLHuJYPJl1dZdq
xkmI/F7UfYHanTCZB33OD61R7GHltjvs4bedUIdJKgUQ9M0Mqw91D6dOHsT7Rbw8yme2N2V3UaTP
0Ayfxuay08eCNnsyyEF0GYKxHILK6Nh0LwFM8KCNBV+kaWFSuImjvSiN0RtlFgcivrgy3bvoszKW
yKCKdpVzbhbdop+i2Cbt1xH9W19SiAOFczmbYTNKoQXK1hkq5UGso4dWE+6kXj8VA6/YsOWW3k41
354TJqxog9ezBxc6vOTT1oSLirXJSHeeB2Y9Rz+4eH7L7++Xe0n8MgErNucsvLxYdpRlB9/cz6Pg
brpAL/dRIW2XRDysPOAMI4DFbw2+R6nyjM/KQ2Kkblt9XbiIl7tqd67l/Wv8XEwveJigvQWT5ahV
ijdFhwpPdUsoNLX6EBXYdJ5F7xlda28QhnNiWsK+oGsfQ8yySfB5bXa18yq136pic1F4xM/xWLva
IbFf8wai2UX3yxS+Hpls9h88ZsKZ/ad1MIHB6RTuuToYJ6Smd6aZ3OPw4fQ6LqgX7T6ttXujW2nH
7EH+cJmxr9E+4Tz5CNvJ6UrQ1Xv0UNjZ4V/kLlBNI/3JgmPWTJfDWQDHndN1igmpKSwPEjwwdiYQ
2n4HBC2HZ6SQwIqE59kb3Elvt/KLpO9yefYSFVOuPBCjfiOhSDGduASiIGExV8RbcRECGY1p/kPC
3mtTBuLcetF+Q6oZDyxohUPtKula5ow8nWM3ai2cgV0F2al1wKwXZv5aWaKUupXYWcf7sYJcLvE2
gFhmvFXHiLV7kKfHsxFKMJtwHT4vyhbLgsk2E+2pL/RnyDJJNu1a+EhNFXlCLO/AFTlnsbanVN6l
VESXotqNewE9yXSpg9Yx+Czjp8a9NIGaipQnseTNYPOPu5ZGebDA9l74miexr15KP6rBUgijW2ne
Yg+aGMJQC2M2ulS1wvPFDAWNf8dJYCPlXRA1zVbTq+1gVFsFLHHH7oGzpCPZ54SiuD6xV0aHVC/2
ABN2VSfTlMTlozI3ZXYOpAPWGs7QyaDDKR619HAGWSvfGcO8XcCx6VPy6dLXnyu7E5udUUu72DR2
2FzsVMCfStrbqpEg1abPQcVNUN9ZTocFsSYlVHKNwEgHzmFE3Lir0MpgtT5SHL9QTU/JRAdoMiKX
zioCLVaoWblqJYX9oga7i1tjRvTx+YzG/per2Ho+oxQgEWGssTuSyzVj8SZRSzfyPI6Y57AklI18
gBcK6vbiil+jHKF8457PxMKqpxXlrpCr/Zi1BwHEMz6jlQWHRjF8vmy6TFzFnAE2x8cXgx3LPuj3
SwFS3Ry2qaRsMf/ZWsCHpPZYmvWxy/YpCK1pfhZ0yuZaSAxHjV6j+7i/VJ/rvP6kVhHWQl/jpniU
idD0GPpeGsxpGuAMEeBnFgwa5B1V2wicImMC6gc7xPZZ0uPHtkkeZOwTdDOMxDasZZU/tHjZ2V4S
H/We0+Uz5habi4xUN0eJgb66djO2uYUfCuBO9RoZSNOtzSjmO/OQ4jRsoJ6+3Ov3qiV8Qtj/pF/u
iNoesbToLhf23Nw+S/LnpJg/Jw8iOCY47gQeCQsm2eaf1G0jdLuG01hoMxhbtSuzJPVk3HZdvkVm
H2RriFCGpxrP6gTPIGq6S+VhgICTNy0siiOpNAgM9CdcVJcjFK8YqeI60lpbobgXM6fRtcdBsOO0
PraijnFRfurQfDfxcoINdhIuC3t2ZGdWfII1dBnOCLsrO9PjXVtKW6HOtpijfDGSym9gPlfcj/TY
o/XYBWbAenQSLXblMw2nbCncJdxLLLpVjCVC7kuZ5LM726NuusLXWulcXGhwfqsgoYm8dizV1cyf
7DY37vNSfjBPWbhyyrA/qYAe5lS/W5x/5ZEKktCHXTSE8GTDUablhxJZnL2UOURxjyCy/gGiyxMT
Mvypvk3csM1eZ/zooIJqjU87ow9e2G+H2ldwca/kwm+KzC/sCAOiyjofIsGEKHoXScO+E2Vgd9I2
05cQ/FuguZorDVbQT16iLb5OrSzOnFfq+GfOfaX396ojx3LIITVyLaN3RhYOY7ttztGn/gWJj68J
WZAMfQB6M8A/fbWoSeMd1qU7LKMpuneO9KfY+8BEA+h6gTIkQTadVw6ZL2aiD5/Kj8bSF4yzJ5Q0
4rdPACtsQ0mo1tO1AH8LWb6bW7IDgqsuXdVa3FggPYSX+OrEe0HIf479tu8x4FZ8mHzV6uYwmsfH
CoYBHVMxvEp8CER1heY0OyCjiUWvUDYTgdVQwYo78AQnuX7mYr7PxXxfP5tTBZohg6d2wRBd2qWl
upVhrpVKUMHSbKTHj7ckSf81O/RzSyIFwKWd/kYLk9Or9JdgKficKlipabG4uRC/zQe9Ax94PofZ
n5zGqTo5I8HAwonRqQSOGEfl2q4tuj2dQoKAVUB0mpLxZGwOY7McxPR80Kb0aBXlUVnSYzmOoSXe
WWbnDnlhn4f24FyOsdU9DnsFiAQXobMMLKKD7hEHOXwIEWlkXfiXlJWM86JuQ3I8TE19NKf2bsEX
YTofNyelkPa93BwKKYPVKh8h0mXLqa41rgpPnc6dLbsbatyjm+wOf7KTlA4nPT0fkbVncJAyinFq
FfZxd0rb5Fgnu7NuBobGIhnpW+8dPceLsQ6Nish5oaXnBKV9maUTjgT3BBOJmu2bVtkLGCzrGdy+
QcdkG6wxdlMNQD4vw2M57XFsMxVfGIiJNXARcwCz+XKKTLyM+dW0ntG8qk22YxL4mdJ7o+7uLEwY
0Cg5q6MVjgMH+dzsc67ZlTdZmtvKg9uaZ351jjYFZmp5k1z7Wq/4bFkV9/IMxe4FTraSh1rTh4Nh
2ueWJvxFDccOJT0WCYnTjOlnSTh/uujLpziKcDOF6D7Y8Wfjrkug2AFWimitGs+u2o72ktJvcz7N
kniU41Pyvagl1LgYiilOocr2x2vyZ+vlm4zlzzWp0KqtqfDdsbdaE1Zvj8kSxkJSlkvvtJCg+u28
Gos71Sg5c7qtcdhR28KNz1vR13Va3XALh7HF1UOIyrtd95Kfp2NS/Fmm591sv5iHJDe9AReG7ARA
75TjYA9d19gk3yxyGi89V/5qo/sknJjG8wFcrrLTTtajNkzgYXw5QRZNNN99WwjnVOt5rNIwUadw
eR1eVME6YA8RT880FopbwhVkhweweacLItZSROA7WJsum4+TIR3zRTtqL7GQYeUFs1wxd4U176wN
eRWgSpZmJxw1+0yh06qtVt8Ot1T+rPhLWm7d82Lumj1Z40XGMk32NX5JiegXx4NQ8PeDvcR6Dej/
8SLrh1oESq91tpoZ+y7L903e7zRvUlYi+MlYWr+eTI/7sFecuW4klaeOmgd5ApN3LpKoUYUF8y4l
jC4VTk7qVvuelY1XPVp64WNY6A9N7/f5DO1e9NOMw63zJkHyo68XNceOOdrTBruzLuMOEHwglEFn
adulq7fERGEEz2EIrNnyDW7JcqR58x3uSdys0UJbYL1eLr1yygX1vnXuFON8VDdRb8fn2s8nEF6K
uenOWaB2fbBsFfbwZo/t3d5QCfrTaVdHdAFmBOnxQ2YNrlG44De9zqhsjLvghLTWpimMIxCZvFH2
nLbcoo9nfTktM1BWDskiWu7IRfgtEPbZFLzWDPVcCKQlCjFsCtOmCC8hH0w7hpl4x0fhlaoS1vv1
n4S42qFP3ynTsNPU2Y/ib8IS9hEtGoUa4A4FutQIelELmosaCJZIdgzR7V0TjYFEkkyUnpUuelai
6MkspU9xYKXJAdqRlEjhuGQ7zD62ixCFk06uzay3UkNXIXCi83epJNEpt3uEkwczRlucEJlgfYT5
FKkY2Z3i1B8QRpEMGteJ4td4lnzyRT5QJR8EJqdY7mOM4OsPZrx8NuYBDz0lyPPoQc/PJzJcQ9yE
Nz51+fr4QQ4hInpCFE+uSEMN9+unvlxWn755pot+QaSHxfkgHZ8m0qN0P/W05/YSRoPW9r8IO48l
t7Gs3T4RIuDNlIQn6JmplCYItVSC9x5P/y/2HVX1je5BDlShklJM4Jy9P8vL3VourTgeJWvEPjc+
QhiGe8GPa/ZQehg21pS+lenGM+mq0AOZ/vN6AVBVgnHaAz2bmXuXsr2IpXKmSflcVF1UzMWh3GQn
1daQfO5gIHZ8vk0PfUrPelFdE91u9/USr9VzIB3JOCsFr/HWX/HmXuMB7kvo7GlbXIo2Q1FHFbGs
gbptoWXup4RElXEOS1ufdZ+8+6BpRDodknAWa9qKljBdU4C1zpFq3WmlfyWc6ZpHVpFXNIpX89Nh
S0SLWpyNWohWP3VpV/GLj9S2+jpadtFrlrti3Ntt+jBUr9oZIDQSmHiQdqE8563zYLAsajqGrT8y
SUkF+frVJHo7CsfFM191HQf0wekGOYGoaWXFLk3EqSzsYLHszzKogbU6RbR7PaBfvsLe8PxV3iqY
nkjva5exQd1x8UT6dWJ85u5Wfnc4hif7oMeJz6XtJ4rsd53pm9dIoPGFBtx7W2v3JducYRbsUSof
W9O489iT/6Xd6du5U7u7F59khb9UpX0ac+J2IsPrtF0VYz/XuU6uJAcE6aoFAaj7cYiHZ98IL7Xv
PsW2+iYNyddcyMe5KE9zO16HhQhSjq0acaZ+QcXoScPmpdUSVUiOUavWKWJOFE4FAG2xncaN7o52
ipZZjYpeiLJrMaRBnhJ3XoRLTLtfG81ZG73FqMPwaXTDh2h0r1Qjo2m+U3BfAhJPK2WLauum2+wC
arp3ohpZBNrzWGTRegPMpx4vF21waXtsSWhMmv+xbqr/TJ1Q35nWUETEWmN/wbzyj3XTSMksIyMM
SEWaAvOjtSXCx6ludTX9Yyzmo2yWgJFaYl1MobkN1nJXqSra+sxPO+VYFOmrXZdXVysvpOi0pZ17
g5DWawUmilTw3rTkzkfScxQLIDGRImfloG61Tyi0LxXmndpk+qjIr2VC7ha7zU6Z8Z1gN9Bx5hdq
mFMmfzqOXPF+Kg7FwSbX26Y51qZKos4poLvRu3rQWqp/JPMmgeJUu58pQNmyHsZCczLl7SQD4DtZ
Ip9GFhpix8qAjLvXlG0f5Ct8jd/fEfQxPbVTTdClYK+WdVRXp6+oLKTksLfxLZ3T3LrQKnWddFCG
0XJnrpvJckWKgLnNxe+VoPi29rSkIhgFV8tEp1EMR6fxQBk7luhbmuz3Kkk5aXdaZrJnLY9PwhJr
0eGIckaxO2XLfBL1E1HbvtqRnuh2M3BwEoeFzBtdSK/S0J9Ynh5pJR4J8Peatb3J8lmbG7bJ/jO+
q+HISL0Qr8UsBnwxo4A1aWzcdO9tbBat9phvq2fMg2cJbGEDA64YdnEertJ7BDf9zO9v6kJYk/Bh
EIK56J3fNElgndIUNEpcTso4RZSMV5sUyozVxM1Bf7TXPJav3dnKhbNsJpdY8E02vriJlto6i6l8
VkTSI6Q4XJXdeey+UE43rZhumMoJsOPqF6P5ZCbNpS1GtGn9t+yjpiZ+PRwqgXvbogx2nU7jeJv2
0i7dncDRHaU3LoX4VhXDXSu3e3MmSA7iEOx1zY87HR/y1Hk6MllDBkidQ8KCQwqPiGXzTcpYKW/g
1Bn8WIRgD7zRKJyHN6W6P46kmkMtAFxSPVb7wLH14qxsPG+4tWCYZM2eJ+VCC+RTGX9Ov/B/ctIc
qrGkxmZwJdBQhYmyX3Ov0low1snb3EEprsn4RXtZYJIrN+MIzRLxmtTL1VKrqy5rlyHpL+Xjjdob
p7X/TSuTC8EaUvMcSg7uJnvdINKcg7Dzx1WyW38ujJUKM9huXM0+v9V9eaON3tuPVCLd06y8t4fs
ps1xJFRitNnGrnsmm60kTYetxBfdVN5MMZYiRPvGnKNTDbr5kXU2CfzrrdE1td1lK3BHydMP6SyE
bPsns7tP/eCl2kYJ9MFY1KdWi08uF0eUbGlKghhweu1OS/4jFeNHE63H+GkIyTESfxnEvkOYuLER
P8VOeyms7RaTlaxd40W4lqJ1XZ2q2Bwh/sbK3n7Gwu413ARNRWXQTgIkczXn8sVa35+ZctW7/KbP
lm3uij0VMzkM402mtSz3uiTx2oNI+aUSlbUYLXwAc1V5SpN61sDrUYFudbNrABO/ez07bvncJ+3b
ZmSalcKZVd3Ois1uyJE0ZtFWqtiu2tpRpMUZKgBwHD/STqNL3rkwaq4hoPGvY1fJc09Ec7t24r1W
iofQS48Ccf/eNSd5UB5xRaqRdduH5NEL892yp1S++/xE9n8Np0EagqaPAY17T0H5vEMiDCDC42U2
t//hXSTC7T/RRh3nmSZxDZDm8M9wkpgOqsWq1Y6FnX6ouQ6wPmVg4ngV8y3n3WeCUgpQIHecunND
FVXS+vDLfq3K3N2mv/zZ/tRd/0EVwDdDyr4pS+xRl+Hwr/61cjy/4zH6TgjaQUMPmt9W619rFHsq
tzexus1k0zcUpoZxhd2mjo3+D/HQDnbXlnd54DZX4HqTOqqkPQJf6y40it7oSrk37wZJh53VMipP
GID/Z8gMjYbe1eS/8RLMnCsglImzVcNNAU0h2PNGByGZ35mHZ5QWD/miZtY5aZmHf+/6dGgWwyWr
nhzDxe9ify6KEANSzX4/ypOjbZCajWuYcB0L5lzkCrrU+zIkqFqRyAkryIO9iQo41XhzRkcws6dq
xc8tH159ypmhJGHxytvp2ojNVfnDN1knH7tSvliznoueP5IjVkHe9d1pRcXtSqxgslcmpasZmiNS
LajTnRa/wcdWt4nkbNILQYDMY29L3XbnsnjkYXNtljQQ4wHATgoUiqUoHsvN1i+eOv13gzX6HRSX
AL01Y/3iN1NI0Ps9FV35B5QEKIgACiLtFAlZ0jmXaHgx3JYiS2m4bjOGg86iyJjy7zLIl/Z/MNT/
T0b7N4WIhDhFYc63VDQseL7/Pu9bHeUvezu2tjlRUpdJHuDYaQjzuI46rjs68fCZ967gb9wFdDFJ
16/2SzWO+o/4Q/RicbP1XrdN+uhMy5nWxB7k8dEJyUu1mg+t97OGsfmzDOQ3FGcv/CoTHN3TC4rV
ujvlSJfc8sohf0la/ZL/WL/auAiyR9Eg06NZcJU1v9I2X947n63ELzXZM7sjyWG2iP9XRTdi4oFq
6YeSbJ0NFSZjHQUnGXdHAzPWpJnYfsNZKBNjlZYGyW7wPf1Q5ynIqiQkGTXcrDjcD/UV1OKgnIbz
bi3nYrDO9E1fsKI3cJUknKbzY9S7h7kWD9mIYkxm2V+ZWd+FGITIcWkSjqy9i7THTFrZtM9ui1dO
HcnHwZDFHTUakk99PFzsn7yQ/HQTg2SEMUWQ082n5Zf63LQpQqRxXo+koOj2N4AOyfLFpQviJwT8
AtakrXZq2HvTui33hQY9nXBfVMxGoP6e+LWT6juOtG/wtekDrV801c2Sv4voZQSHtlV/A2X5WV/i
Ha1zUgaCZfnjBrGeHYuuPjc3lJI0k6+nykRTe0xp6Ihl8LDSPMEV6MbZFI5xC2MxS6dKtFGGP7at
eZY/ck30ZIuc30IjsMXyTI6EnDLufIEkAOJKJ4q5R34tu8uQfjP64dNkUdKn6kUHx7tTa4qPVAof
h/n30urukg18hOSzxWGtyP9jz6WJ4D/OYuxZhByQvvLvHpl/QFqUopjzXsa0H03bySa8VT+s60XQ
Zx54OANQCZVh8wd1S2iaqLY+2xtpu+voUe3hLBXCqcQFjHE3xApiz/FR4bUiCk0pWGFqjx3E4x+s
rWK4kP8Ok/IY1vSxL8IdAMCQ0qiZtJP7Ixu0kER6rJHZR9f/TnaugLb19c7y6mJGQpR6hrqyb0Fi
bhx7m7M8BBVjWUvQZl04/djzub17wS2nXJEPkLsyDPhs3zfkprtmBZreFV6cNl6q994OT0BluLf6
RVM9d1140FW10sKqVvDqU/bQrPG+8kgvGXuawXwLd7jsDpkQR1VEZ+NDA5hrWLfmqXWgG1vWCdnV
u+CWoIxgDCwIPj/IYMFb72Tk2WnbLa6Eu/mM0uY3IqapQ8oCTtSIdSDVJ7OfLvKvWE5BXshVTbya
CuR8IrRAEbxNyX0rK/0GzoAHxe9muAN4A7FM/S6YjF/fx5/yBqcea26ydTb6q9a0E262dWndXqZD
JDGdtdsdkfrIvb2B918IrT6KZsNBVV0KLbs1ok64M9Ea6n7ytZJiH89simeiaM82bl6WvL7qZnwx
Lr6kTnniPztYlmUPjMzabbTw/PS6u5W7myPhIDTXrWPVSavJkWjAjH8Wgubk4qkUvFG+/He0hgiu
/3iKSRMn2kd/ew3fjUj/OL1pWckrbR/t0fB6K5RHhh3xLsnUH5zhKszjlAWI2vAIdw69sNd1xhto
eqNWutnn4PRfaTA2KXjt4JZEO7f7bWCULj41li/aOW+zVd2HbL3XgZVPZ6OgNGDMvJqIDuuD1GT0
MunZZNojSjgCWD/tdjkBz7VDUNGXUBEbOfWlbykELW8mJmPFzdPBc12poyChbt7opiDpDLyNX9rQ
7qFOmXOL67po2igZ9ijZ+xObrG5iO1kWm9bOc3OkAfNkKqxqkxpO1RaqCRfWkIYwT0Gly4423sg7
jtubglxPvsVRnA0O4ciOGel8IGo9gVYeTem3hMhI5g23xJcyKpeUCypxJK+DIk1v6SfRTa6FUKCB
v5uRVpTyaw8dS0WuxqK7VPFpX6tofnOE9ympwVAOlxk4khVoHFsXuY8p++nwy5iWCzjTZcyWszhp
6KbyiDo2px7zQ4dyRjuqc33GzHni1yw0Ue3QKek1Uw8Lm7MolIe20QNlmEMhhxjhQRXrIhLp3VVf
BaZmeljdvWBlN5WPNafUut4/RLH8EK2OZ7Z7ajeO2L5oTkIFkiK1p6TrwkylnVfAbz64//2x/P/J
3hDEvjMcCDHWyXv4x+E6dohb9IH2yq5LAnECpmoOSatDJafBrvtt8kDB5BgaJXbszgRJ8ym627Fa
Naf7w5Dsrbnmpflk791Xkx6BD30pNQ9duruY7Q4mJddUjS/CfFlgHxS5YnKr7KL6S6b1e6+V49J8
ynsbthmRQFKovZPGntO+vb6Sn5W5X3iakg4mq4wPNLpeyyC7JHLC+Nm6k3yvW6h7rQohIB1Kl325
Vn0S1ZjAV78CGF62zh/puaLGsW3PDRhoA/4Gr7CqjzI6kSsQp4DJid2P8AvZx1ZodzndHojKFpPe
C7FzNmsK1kYO5PA8jI+ErANQT2+BlkpR+gnXpFq8BfIik9yGmhw6Is+Gweqqc3EPBxIL3ibv1/wd
ujNLTlN6zXOIl+RNvtj5bpwEqHVVCFSJ7OKSBNlAlySv7btDj89blM+Dsl5Ltbun6HnJVSAbIQW6
FStHUltPR5oTjnbZZp5BYENSMxSOuif2kLhyEP9QaxAP72ypv9QKuKN3K8NOYjRXtOayJ787uEuu
v3FcvUTnp5aMdwi9HAbx0H22MUdP7Yzz6knibSZKARjTYV46SR0LnfqZSQJpjac9i1/0t7tUk9cp
kmElNENDpO6CjvhxbiKTMQWOJJwuZ2Lwz9IApX1zhXwELbEnZbH7dXC1TXAh2MjUgnB1DO5H3QL9
SxRXmCBK8a51uhPnoyf5UjPd5My8gdHdE+1SVlM0C+Vb8HAj64zc+mut+YXORy/F967KnvlUgRe6
Wmq9cipP322aaAlV80oL0+0lZfotu+spb+1iMLgbgSlowZIogZmvDH4IYpb4UGT0A3xrzDLc11/L
il7G2C7tRJmMz+pLZflyEesPCqoOpDTIUDJleo3b0hY+v6XptW2QtCHd2JnG9yKSKclFoyfD1RMJ
uTKflEZ8lCAMr1nDNIJgpQBLAxBQJRxF5YFWyPSS/lysKao/qYyqB0qr5ZNWa2H9M2ljhKUHesa+
9Hn7iif9W21+jeN0XUtfV/8CslviCEQt2sYm6vYlKKfZwRcDRQqjM+ORioUgndVAT8SgGuBHNMFP
PlpTQ25R04z8aze4q03T18sHcYV2nRCzSEF9Q9RD66iHHPXJbl7yefPXsLOtJQ/RH4btQPzBlEZi
u0V7F0f0H+CG3W3NmM/9J8eGKR7LnxJiaFGHT6xGv6z5qngGhLCoWp/n07cMgaj4qU3Os7mAHVeI
ndqj0rWn9kE9MfgctxJCbyIHSYpYZhD+xje6BCGu6uFj9kzYGEn9QZYFRrsg83KqJJoFgrpylQvz
/ta4U2Y4N81JW85ZHE79ih63UlyPD0emSQN4JNyRWGyUTDBMZRH9OllArkGH4s9CjTNIoyOuPQof
O0Pu4snpB4tQZwR0vEjlXygzjjWQR9943a9ZXxzFOKJJ9DpJOGY9RNVT+Pi23iv+BKpcnQ7iAORB
rAZPTWE0AGqGEFuxDW8gNlOoA+EWFAg1UHa6qJxofz8VPAPUSZwsL1XuIrfjJnXHGunOkkNaKKNX
171H+4fXotkwpdsbbC2Ts8lXoZpRRX/EeqYhXNKzE2GQUVuwH3W31tq8XBMoySOoSQckDobxRasb
RWWWN4y5n9MqvXdKQDpGKCzNiQyyetWO8aIzm5WbeS825TFbE+yn8cxsv5X2r3lObnnyp2qHL7VI
0YYeG+nY1uZd11LKA5Nb3+gXsz8CB8nJdpv+lbSCizrfQW4uosGt0JemH8OJmkPGupaiKP0ROxRh
u4vBtoXqtIJ7JxiE9MPLynQ3bslRFo8rItdRYPiCeYdDqIvJaWlTzumAHJ6ShRwr3x9pB/3CVlWH
wrCd08GK8jqLELks1hgp03RCIl1Afc7WA+jQnY7CSenD/34r4yD5z2ERAl+jZOadVEu9wN+HxVpp
zY3ikN7uZOmUoMnUf/AZ9KD7cQ6Ugs5ndOMPGS4/GSaEyeNVpHZvkr1NFDxB7v053v0R6qgZ88Bi
56xqnqMhGGmXxW8hO1mTcvUdG4hWifOdvd1Tofz6aYA9az0rLpisUwR/fjkXp6LewwF1YkqbdT0H
6lGfVF9nXCxiWP5Sd5O28eJ8O8wd7XU78SVtHdClTO+4diqckTxQ2RnqKhThw8esO8GLn+rni6x2
q/VLfQ6aQgmGTA9o4uYIjgNZMIN2NoLmWKtBLRn+nuknLRlPwJ12uxG9euOkKCrEz+M5QQZqnCq0
wRxix00WUNNxRQbD1Njxttt6ZwB9lI7Ma9qPvHvo89Rfxda6IqXnWfgusKJ4+TgtI+HHqgeLUSNH
NXnpm0OLlADWQxt0Kj0Kt9hHV+ZWSlPOZ49QnFY+m1Z/qZ8qOMS49Nfekq9k2F3N3bzmunyNb62Q
OcLy+33CjuIc1HHFCcv3+pfEOhDrqz+2iMUH1ZsovSnUW79Yx8LEdZMaTs4zjmBcB+TJyx2kcaI3
/U/c2XEtnhyVXszS48oqRjEsYcHRBJMrGrEhH/VSdntNc030jp02HAa98Pas8qyt8bSc0wDDyfeE
XZBMPb66IdCG+vmm0vP8nqIBoIfy3l6EcJ4f/T4ddT13yWR1DHa0SuEQ14BuXkYe+3FW+En+1ood
miH3h1Z1FRgCo2ttmBn22YNcY+ig1nKckAMZOxE+C973rsldM+vc0ZzdjDGtoxY71Z45i3BjpF7m
LvoE2aZ/1Kv0IY3DR2O0l7n9WHfjicL50abKAUG+bx57iq1/m05R7V62pTzOIaSJvSH5rhOZpb/x
asmeWbI6BzVMOwZpWoaaileKHzsFXc7Aur52Lg4sW6BhdqXTLVeQ9xMrn/mqYgRlWMzVuUbBlrfr
FeH+zcjVm5Qmdxoe7wkj7s7ft5+yyTijvz1X6XcFtlR70zQd2oJePY1KikLmELd1SCsLbXbVQWlo
RgBp+u/nx7tZ5X1C/A0sJK6WA+RdOYYEjiP77ydIplSDVeoxMpa1ttv5m8z+NA6w1ayYY+IYvApL
KN5nABNOGYaRZh69VTIQCVR+bX5Mi2rHJi4u65LT2mgmQzCYRxUBSlvZ5bw5BdfoSO9MDgnbi+Zx
ICGLz1wKhNPQRyl6eFlbnM5h311OQqxGn3FTHj+JakKRj5eNnjvJXnL2YbhvBVqFxR7jykaFAOgb
R1fC0dWk/LUliqOBumn8OU6t7Ta9r7dpIARuOtJy5+/NIUeEmaQzzhdLqz67dvvIK+lFDy0w8/sC
O9KofqjFPwKU6jihz1RFNpUvETloyWFgWeeKfxAQUc33UKqDy77N/FWn4lHAk5Rb4jVtxqsPE971
B3mkQcOazvtoRUsyRcz8yTyGXcF4z89WXocAPK/LR3w0CT4r6uDdxjG7ymk2fwp71xD/Qso7IBaw
kParSPv37G31EbvORy+VrvBKuuCWJfKY0RnyxZtXVo6cnotROfRj7CUjzSK2mJGbmO03yzC8mBII
KyhRyxq3P9X+aPevSjpq8R/zMvkSEWJcnprQh1WfhlKyBl0JLX+0eR6FaNEAx6bYMUYWXSj4vrQh
RR+DpYNqwfjgq0NEJq6ifRpBT91SstfCBIeUg5zsqGICkpZLOC/AALSN+2ZGJpIi3Xq2Uv0QstSv
4uGoNOJDr7YH4u4AheEBq7edNWDLeh2sBQjqYvq0qSL1g2tXwncU3Miyg6lgj13VI0SvSW9snlSa
jl7KB6LSRUweILV7Xp+t/qCx66MKBPlmQg8VJGeSsrv8fgUtPgaGFEPWgIGhwMAAge3vILJ4Mhhs
uCokMpjab5MWNsWIk4dBZgb8JKsufQ3bePjETtCKR2q6HJ0/t9WAghG3NU6SXsnGm9L9PJriWZz/
Gr7NUhkh7TvVAlLw1iuk1OtO/FzagyTwJuV8jyI0puWIoHVD6hr8VYOZ4SeCzSP7r7WJy7J+yx2Z
gz8lChf3QCQWbTquV10rWP3yIE2wglhSuIXKtc3zI3icdjBG1UEXv3Pbrdx2xR/EhyAmO694CXKU
UQGh42CGet953RL5FY/TcQOYFp4IE7bN3xdEVkIaWHIdMDVBR2IVNcGcBvOaMUvRfSu5hNu4VQKv
iyXHVDNnVRHYvCUmil10iUOKGZ4gwqSPHBvuguFqW0ZPpbWjTpj2s0MjCh/q2n5DODL25nEzJme1
BBfF5gHkwcquk1xdm5/0Q0MZjb7ZOPJcYWc6MuX2sXWZYaIb/Q7ueKqgNGJQxObfh7plV5hnMmFz
RtCKqkagtznbgBiUn7+eph7tcYVoBZ346iugv251dXBiiTG7GoxDv69UFAF8l6uPLjFGIl0GeB9n
MYSjImZQMz8yXTzI4Vc1pLelam84P5oDo2QQ47wbljwwGsFP1c8dzLPZsX1Nniqyd/MAKIXGnfZ2
EsRh3B9b5hXOIF2Q7U80HYp0I4xfxMLQ0u0cK64l2vlQO/Ra8+Ok1qN316SJ6HA7t0l9adTsymFg
xGkQD7hH73VkTdm3qaq+5NDKiI5Fy3Wwh2nnTkPy+EvQEz9bZNuinLcbg2FNQvyJoLzAL+V+lDEO
F5/1sp77Kb+kgAGN2R4GI7vKY3ctmulawM3pS3edPmWERnr3e9xXzHlgkLl81dwxUMX9QC6cs0h3
BPqk3TV6A2lwzPf6AX7/MDjDE+oDu8/JEfX0PIiI35u/tJ2wGGOzh3Y/ToCUDO5RHktRlXconGlo
D7rmtkhK8EY5tPpaRnI2+pOO8nS7bIrlz1PqEKmH74lxw95UGruLJ0KaQ7x/70YVVCsGX+1dcyOk
qyIUEbsEcc1vN8Bhtc5qlR3K5nAasPjwSttSRynX3l1IqGw1/ZTBzW9T+SC1Uh8fw/bDrBO3+EnN
qqRc56q+5YJ8o8r6IKuCt9pfTaFS8KY7c3fejSLQFMDYmL2VCA23+SkI2V08FhejK04mx6SQPEnj
e0iuGwvDUWPXVcz60U3NcZajFVHthKfMIwSS+7fPfgy8Vu9rW6tlJ0FENOulC4C1clNImEjWJfVP
Y4HmfQTJ0JPT1lWR1XdnYoW34orBQDuU0Zu0bvN3uVz1ypPquRgr6qox01yLgdNOKowRiDrUbQ0y
uqmrDLm6Qtsg+asNWj/r59v8CmgUDfWpq0/JgjQSxKIAeDIBnqBViJMx4oMpdEhs0KtF9ttQxwtE
f+GFf/IVnehVx8gySb7Il5WJ9Ctufgvf1YHWESlaw0hh29R6l5nMWM+NqkTpGmM6vpvSd8Z7/LW5
jwHEl76a5i+0SswiTFpAL+P3zVAcmSN8i3EBVD8bv25pOZNk2G4hBN+KGsDNOp3sWdrt+Lz+MjDQ
d4jeSRtt22eXp691WV69ab16bMsTPOYrwZK96AxzcPh1TIo9a8SGNnnQIk3ro75LT5muIH04kKcf
VLLu1wL6w6U49pseGpNymtndTJokBXP3cRfd0wpNip7dkRkchOc2W4FyFdX9It/PteoAkxfWXavb
JwCa3fL/fJFDTUXgT2ykdl9q2HzzEGlTOE7wOxuj/3yYygWt94IjZ8XOtXkC6L8a5sKE55oLvPZG
pXX6APvWaZHnU8o3ve+ACbEVZIq35d8gQE+9qbNuVhFefqIs8RguHxKmO6Z/ecG4Qp+JCiYVqqHS
fN+40+3zKCr2tuqM3bqH1svTB+robdJVeTH31HAXk3nCPG9lfDb0X3InOY3ob6IOOTmf5bk8t4IU
CSnepvKQ7oY3kNXT5A8GxDgLdoSeiWzXHTcHCga/OWls4HLThZafH9Nu9jrRdDeEnwSQ5DP+4LlE
r4v+VXmq55rQckPGp7xFq4QA695ivwRrPb/BXt6vljkF2bnWtc+MeNF0ZhqWzm7covgQXFAJfghi
7IxfVUlS11wdWuJx9yk/I8g9v4exzZHFKkxlZlnFXC9bZ10XupFxWO+X7g8NKNaG1tKQb8OfUZIu
k7le168GiLbL/AzJW7LuQEaTzz3mt/DUF4a/ift43xhRj8KzKzVOU79ajE+hPLYRZ0qk6S02ph8m
54LW7ch1lYAdVT6creVbXmShxaOglqPdHKRf8Ohf51MjlB5Jve/HydTaF62smsrlPlwtzmX+0k03
n3sqPNGlMt8Y3swXubFfo9qdsJMIToEnMm5Q8y2sW7HhoMKKfmyfXGHAhXxXinruPrU+f9EE/Upv
1rRFmQEqfBg+q6qwAceF65yVthq+Vb1IrmQz0vL6kNczXKwY5TdhW8NYZ9iu6m/pqzrQouetpeaV
y8rCDWYoePmrA2hX+dK+xD+WBiCai0eT93N4s4yV5S2f3aeiwlS6C2HEdf/ZrcYngIcq3BbkYajH
XbUouGqqgHbEwzq2T+UrMYQPaHtYZJB0ZGlCQn3n5scxI3vBRPLns+l0e4fJKDHC4wyQ3iZfMIFF
LP49UWlMOQkDarI0Xsaknv2UfkmcDbYYwlzQuCWyRHEPpvQ/G1dFKrA3TH+s/Tb9KcFl+Pi+8iW1
OTgJd+K35sxfZ0BsTsxxwrUuaowzXHCo4vtI1gZH+8IvsUn35GdM2EJ+Htf1rPx6HxOlm66IBdmY
yPlo+z3oPscldzreU5K8ef3Us6CsZ8md4W5yleTl9Yun5sxQBkp51Fg7BLKHmSo4UCKkTQLedYnW
29q8dsuK2DSboapRrEo66bPIoMgdxHCqHEStPbbjGBT8e7U5tbE2zTzXMp9kvmn+JOg+DirubctP
DADDyfSFX4tT1xqCatnrFsVR0ZzjTV3hg+3EML9ZefyprtkRrthRmeV2pjfDRPNaQeZbz43fz+xH
P/F2S2CShoahSiIWxEBwzVNmnkz67vAynrs0Pnf6F3cWyixt0S6bmV2T94yJivQ96ZaSclIYLmcg
VClBYEh/GuiY0ZnH/+PpvHZbN5s1fEUE2Mspi0j1YtmWfULYXjZ777z6/egHshEkSFlZlljmm3nb
lDyDqfLWihU6N7Rb1b4Js6sQtVcz6a9lUl5bzbMM9ahBfAxQJaDURfNb9SaZWcXUurOpOq0bZebG
AIEzV2wNnJItoD67Q51ir1aJpzTBwDYxGRy5V/NNNeOqtojYYmIp4Nce+UFSQG60Ae3NQ1zxkMUW
vWyCl5rwakzEcXawCtEbuey5vZF3kjG+ju7ckRkxJK8pQOgYFcxBXVxvO6aQCRuIaL4IKlUXI3bB
PtoBYRAnghciWacVQuXWMpEOYr1rdWs3Vf/W5TQkNeOXYtmFBqOlIVSYK5/kP5/qs3DwJNl7OqUn
YRhOSySeQkU51fKMF4pAc+nPDIHbFbjrPvZG1jVS4uoEr1S54UUAmWpApUbEkwJ/mjSHzze9JQ4F
AvtYx7fWfKpUtjqPbcawI7zMuF8hZ8kKBwnFsBA+ox0inJV0IgpmXyGKg7r6mNBntiB4h+irEyyq
+Ku8xqdcpRp71KBTIawoJrWT2vQHGZSwEE6LppxCtTs1bCtIkdBUJ9ZQu0eSOGZlt8SO0eESnsFU
iGim2AqTeWNUSvuJ6fwGaG9L6QGvw3FszKPFUN4tB9Gx2hjmDHzz+GatJJWL2TZ/zavOizThxjpi
tB0jyr35YhLdIV1HCTGTtv6/vPE5d2phiCeS5dGmzs1MD2FJ9kjxIc7hpi3h8EbZj772JnAJktHP
HO3GgIdAv1ImJFsmRxy0CG7hVHNDDJuDKYZGIX76XBgiN9bFoRwe687LIstXQ88azVtUxvbC5bbo
9gxDfY0Jm1vi0GuZ3E+s067sTLh04tEM3xXzlbzyrib9QsUBufo0Yn4hX9vEfBRfApr4gj45tMad
+Aeh/vxV1D3wk9gJZ5X8cerPO4JeT6BpNn5428lrDlo92wL25pa+N59tSUXkAXeKIyW+yKPiIY4o
MXKJwNc9nY4Uzq5JzLgMwtlt1/g1t6L95CjnNmwuoiBeO2vZGTFKBnN+GTwlF7D35jva0dEdzW14
bQ/igpR2uzi9br0t6foOTmmLGRN8tV8UprLCsULT680M26CjQzezOyqQaWA76GaSKabMuphTfpEE
ObA02vK0PZGpfeklIlORCcUFupkBvJPRVc0wSVNW9rFTIuccIjdEtJgkLzortK3RqZ5CiyPx65ul
GYiiLx+G9K/fsEs2XY9kobzIqcQ4EDPHttjrxI2MAkIeK1+mOs4PYZKf55mVtJfV0plViis2JMTw
GvEMeGXwEhTbZk63haJ5CQaEHilVKYAPKdZOUhl/5ukgytXRCrnec+QYyWgjInAi8bmCLNspQrIz
h3iXmANJ0qypFn57suyt+hVuGi5+qxiHdpXJsrkvURrE6VuarYfGvBeWgO7odZBl4lai/QxyLxNh
PxxlqT6ZHJvHVKDVHjm4aOFx40g59BLcq94CdSMEViPNXvpT29RwnIZnRYlTtTr0n9Ps30xvHFLH
gHdPZLyKaXlYTHW31u1BNZwCGzdKAK74LNFY9lvAJI1Dw8AbFWei58pPAf+HEvZ2FLGpl2Ns1Hqv
ZqnzyyiRyyDxWyb3GKiRR1CUPLH/NcfWLzWMMCHrhdLsKGGYGGB769zJ+unQQNFg+ScM+1AhAVjE
r9EiQ86ynhv4dGaO5XtAwh6/6UNGTDWgP3TXNg3/KXfyjqJ29hKdlKz5JLVQynzTxWnxtjflqcaV
JEBsIjRA+yrosSuSpDSkq8/2I4YoiNVrhgd8bulGdkth7sS+OMzczoeAN3lov2W/4JzMlPHYy2+q
cWrFN01+0v4no5h3QHFoITIicUF2axdFC2iW4rfNEPDDtmqOXK7XXZVzwky13YKvhEV09qiwPT5D
5MgALr3AMPEIzS35QHZcYhZTHPVzwBcs00aNAFN919Du6ujsNaBgvaHas0upfgoYEvFFCY9loVzL
/pHx8k5SfaveEJzvSzM7YJS3k8l0ZWpCdCNOir8XnfRe2UY0uYDzdrbBnJRIs5ejQZ8EhgWIhdhL
wIZY3JoUu9KHwp+712Uhr7+7FpK0IbHIGYFcwlIHtJouOshpzr5ytguYKa6FQtigIJxqHJKuK8gI
9wNUbe7Qn2ro5iTN0MNgzEQUmUkReNnqVVgp20n3euVHQ704AkGXeennh0lRfKMqAiQ1u3wyD5Eh
H8eHQCeWjF8ac7pJT0p2JFb7Ab0JQoxI9PMYixRGNd7iyXuIengDMb7NLjv5DhlRS/G/Ohn2Kwlh
2YxXAztDOQjbBoLHhLZTnTzOAknixMgHe1iP6tCdJkZ5s9gMsuLPYhuEjQJ8mKveylOCmB+kvmgg
XgHRhPaBTEectbNkLRfRzK4FljSgeI46jTMwo9uUiE+SAYLRDx6WOj+K8P0RaNbBSk4lvQVcOgsE
dXaebBbLjURUMtmScTjsu+wImx0Y2ROH+xgAT7ly/2Ve4OLESg+S0m6aLiNmoPHJ7fFZC9x5zfg6
0RdHp1ZGr3UJa87GqfTAlE4LwEORCSc+oABZcJXGfZX/qooeNGht86zdWWm2Hx8GzkjLWgkLaNxU
+X0ePYL8luupHavNCa+c2qsvvVLeU40zMkdG1txnF3Ice4tTLgaDzq6TuV3YK8ToYWrFXo4lyp1x
kBbroM3WoS0zkiZ4DUQZD3NziNwyLB11GjZoaE76Tb+JqCknFiMoQnuZn7pO5lywMnuvfBRFtA+H
fhchvJXZUrJ2wFLBrC7YY9SDHIHzEES0XJdrNqa7rMMatPgtZZz+vvmW2mobkykRymCqiAzhBAOS
i/D1+WT1DEcTOxAZMhSUXBD3Sz/t5I6gv0lmlYi4bYYlaLH9kjI4EcCkH54O78asTnJjnKq3x1Rp
GHdjeB3cRCb0b3XITg+cj+hwyqDjAlnDBFSVBiaO+pll7GXmL0JNYOBpJkEOCEZGQ3Xr9qOJ3pUj
P55SFsN1dMgrfWHjq7kAZCuyDQuVZVAZCUqpf61muVWKoETpj1irXssSHZOZBVWkBsbQbM3jf61z
p4BbGCl9WOjnHO8TqkARhVdVwMAWbKMJ8ST6bVbz7NVPIXegIWCFOe0PLCfj1N7MA0xZNPohzYUV
s9Gq9Cb6/AZpgJgPbEUDNZzqC/coq4+oCQ6szw0Iv9jM2kF86k1AHHTGhfM56RuPMd+rQsFbM9gE
e1MJYmDwvtE4lIq6HaVsV55LLHI0/SnUz2+vai/LfM0s+TQTzFeKfLIOlNWxkPBUTgxwRSCwGSN/
t9O43MZ5Bu8fktWlB0X7GS2DC6G3hMRraMwZjQvUIpJ9WGNpUqdLMte3edBfTGmHPOyiQ+a/C0wo
T2AtNQe86ouvUXpqSk/EYphn00VAnl9Uk281o5P99Tj7BJBJDW02rnukZh1mLCZhjUNVgkxT2GlD
Bu7ZIO9Cw5ZliMaZPg7NiBb2+yfYYMq7Rpi3o8KNU5GqKbh8MdKgeG/RWfdi6I8lFi0XRWFlbLRu
3EQaXMYy2YrwjRcc+OkwTOspG6dLWPa33B21KRiXtx7V1yZ3U+hmBbpZkzHcLljRvjljgqwAS+rj
bSHl217n9WvfDXqbyKuq6lL4KVZE+Rrl4jW88AIkpADs52Ce+9PWvHQ4PItxJ4D5q7IAqy1tGnNi
p9Nsd/mwJe4iTfujVPB6muFevsgXpd3fftGLk0s2HIdIdhoUyIKhu1r+2Rv0SKHhL16hw1kvdpUN
nMTlJl5xSuubEvKdgI/yGSTiA05dxGR6STvX0lv2GSn7tgx3egT6/rQ9QExYDxIAAeFYrKDmRBTC
01YTs7HsasRFicRF1UjS602qh14mF5synbGJK5uVAEm97GzYnb1CVgQpyrvpjQhMoToeMScVn4ma
+nIp7zdRIC/liwjqbyb6WbBYX9Jw2fUS3pQQBWo68r4ZQko6J+89ZLcVM7Mm4k5LFK9fZSfnK0LP
b/QBNdr0JaIQV6yC5uyrWTd1J77oo3ir6vK6xvpZ8b6Qsu4FVaBi/TB3GV/9hAJ1Ib+jdpYJ52bR
kDTA98OGMsfbLCMtsy9dXQy3teMkioSmFfFKcYmRWURJcq2S5roEptG8Cxd5KB+SAZ0LbM7RaibH
OBsJFlSOyaZGUGyk8p2Yppd2uRaC6+jveTtvy1zf9q/6CMddCOCnxp7pVMS+ZZauoFXelBbopj8V
NtXzoCKhd58Z0+g66F/vYqrul4wAV2SPYjw6ZoZft4ZIc0nT36/5stes/DCk0iGSv61qZNcSM1ta
Eag48QXfan80n+vHz1KyvNctIa119GiUyhmWde9YF2Xsgp5WvIjTQG4xeRyvRTJcmI/Ql0ybOUw9
Rca3Rg8joKXoM7qcjLf9mwNIi46NwSS7RToj4b2Pt0iNNmnqSTo0CuMoYoYRIVpdUPXXY0MwBDu5
XH2WGWwGJtXlmmrvcy3dymP5KghB+Yu6q2+37Pxg0ZSH2A2HWm8O2F3k7SpZW7NAXOk0B5PMDyt/
AVCylT5xa1U5wRKcTJRFHMBhCDFd3vKqvi6i5WYxvpBCPolhc2R15L5yo7nfg5Qeox9Ba4+RklzU
vbLC5vVjQI1D4p5vS5Qq7XpblNc2jZ+31xf1PFChfEeGQF7pjNiWaE5uSqFeFw02h3ikELFlul9x
xwsfwjbrMFTLgJPfGAKd6PxH+EmQK2Iwid8hJ1unI1A6hlwnwXejDXwgZNN9loaXCNgTfZnpmTc1
KY500fuM/CDJU7Rkp8Rgd4kehDqLRJnoymYH0H4w25tWAbBxbJsW0EJ15t9ewhyn8gxd00/7rO09
syUyqeeRQCi8ltJe5DF4hivqDL71dWje84I1zkN4QsF0NtLkTNp5muIPT6prkLzM9bLrsp6DscZu
WeytLeoAdK8GMsJCODyjlsY6ObT6vHeti5R/QzXZK5cktoIllgPm24BAvOq50MmmCBwV0qsKiYS9
0Nwl30joS3P2hcL0pW1m6xXsauQ92c7acMUWNt+cvRTudoy8oW4dCVUNhdZ25hP4rmdUM3H3EgPQ
LtwrDW9tkHtLMjpN60Vl6sEze0UMWol+WJMKbLpoOShnMo4+Af1jGQxD7OgFYQ4DsGUhB2WrA70Z
AdLiYPqWIYNRjPlprMSXslYl8oWFw6hhp1mkOacPgDqTF0iF0OzbU9oGFc74DXFmimPiySqxdpOQ
URNMgR1XHSLtuw9fAc7JXam9VDeT7cjODreMa2VfywnJ7G2Sn6qsZr9bHyKKliPO0DmbQWqmfWjN
/abR4YIMFNWKvJ77MUwcMpTQjfPy9O3IWlJZYV9csqaoq36jtCFCUgtxPzRD6CZMZkSE1Pu2fooa
x250q84STjEbMzQp8tZZaw6LvMjOkuKgBQixJzVvifNM8ZGjFiRXpJntmahEpzAt9La1RD4ZtuIy
5t0ly7j6sYbXNLd8sWYyyYihbYvnTrwkozuy0n1/y4B/bSkxoZrIEobvQMsn4RAQiZ0rlwnUUwWH
5plEZ0X6gxvepvccs7GwCx8wXJRpmwC1XXyrtkxXJve6oB2+NC0ZP//y2Z72/Ty4EKUkHvAsTmVu
okQof+c432fR/FlUBBCxw7GfS7sQx6coNXGHvUgo0bCB9ySd9126SP8y9jMa7Nj4KzayC9AfOXgU
3JyHVLQLlzA6tyPUPjkrgq0WdrM3XuofjrQTm9neij1JwSOi/hSI2S5e4qB/y7+QIRSAgz7wqNP6
lITQEWqb2Av5RB0y/s3n6B2vqERUyG1+BlosN+1CfKQr3wa0HFpty4u7EgrBrrXmXfem2iE3ik1v
JMbCEgWiv+DGOGkvFu18urPcZwDbxbp0kGQGsBpDKUzZvt4lm+iMXzpk5jW22HcDYUPut1868XEK
DCaI9cVESvTJy3KQr5VnHdRTBhUuHEwP0csLP+HFOst+FRTfVSBfu7/kpP/Jb93bikxKYtciYXX4
ElB2hccUHrPycofcW1c+MpC1h8WzNrxuuzS2u6PuCIG21T5M/scUjYnFAEq5s9kTWY+McSREEPYs
I8I7zB+ExfWupTKA7hvrLoE2dgtWSbfdjudWcNd7dgMdemvp7BHJw85A6WN3CixQt+/uFRVBwrOI
O9+m3WIQu04o1R9paouYK2Lb2ix/oU8cQpT7WCLmPWFd4Yexl+7dqwbZl5zRHQiyYhu30riKgi0S
gSs5ee2KOvtAnbF32h+Je2o5xXd0Llz9R3/0zsT2ttq2Eg8UYeVz4oC39etTePsn/ch/jBTKWT5G
6kZiMy5hkH/kdKB1wphh0jtTSnzjx0rwy28gIiDRMsFjcs1idK2BTMV8VWEywRF+CO51aRVuDX8Y
39mntZHfYKdVROQVIkOHQA5YneVPq7AG2GjmidxVIkB1D0cuSRiwZCzERKKLCQdfLrTUV84b3HM1
Pes277We8EYHf9zlyS7/xTwSxE+/j4mtWH52wgjT/fFuhV/t8oi+u5P828eccZ5gE8t17H6R0fjR
zrrlG4A2xOQcvJ75uT60n+WPW9Vh78FTwEKzjtGpPAy7CnEc/BOvHq8SwDRO6n/xAS1VttMV9rDa
rNE8QbHu1E/jJTo1XwU9/x+PWVs86WHNnYJqE0Kos3wiU5nBUbI6wiG2eLv4zUInd/Rxo3zg7y79
7oUZky3WJMJ9Kx8ZW3Ymm+GbV1n5QI7erO60r/3io6XfspPNTJM1vSvSJn/FmmNcRiGYgmxDwtcG
qzj2+vIov6cNeBNcoi9c0spJzhSbl/LancdTf1WD9sgzy0Df8BUze2ELrOXuYMd9+SaRCgnhvuUD
pTwNwfohuGKA1ERyhH/Pn9Oy5w3eeTsEJrjkhtOVDZMar3uxodoTO2WwqPRZLYfvheVVtJwH9CNO
yIuuufmRmvI9BD2UNvolNNGRvbynXCdcz/yR2qmvnoxt7COX/Un5RNqW8W3fO6WXsERsBPor9liG
bzwxe+sg7Ivv8QPgzCHyZYN7+iB63YmA63nTP9TPZQcH6yqH1a3Ix9+wNuYXs9JoJzftQE9DyIG4
K/6QFjrwfU6+5WR9Ia+WIGsgANJ8L3MHAp980ZSaVyUo7/Wl+Ww/sGqXo0/Cy3RsL9MXmP03+BV2
Z5birg5vtVl6RWGbvwS6bcOddYYore3iFN/lK1DnTXg3Nv2BR3lGXPOTvKtXyU6uWAHsia1OSPkC
9cRsQtD3KYL9Q6frVcF84YjADGQTqXzq/fhz6m1uByHZPVU54owgImuje8C0yFKptICkm/LAlLqN
t9RPh4ruWB80MgtzQfQi7tc3/UyemneCWbRjT7EXBKHkEF96ldNMmWy8kazWoVPB6UVdmKilaBDg
juuBuFv1RM6qQ01ygXvshi2HBr+EkukrW9krkuylQ3kYGt11Rs7VgBK0yGpslt9ywXconTLb5Onb
nFX/8dnYkX2/f35OXk/uPrIeeCp+T0ZH+OtxQxOJTwypw5Y4Ktd8RRx6IBkUdc8gkVLEoasUIt3Q
AiS7Dr+j8k9LtS3b5L0FhhC+I+b6r88NvhKIGln0tyK7In6LBVtHcMvv3OxBnziS2s3IZhxOt8Tt
9rzFMFFf4o3unnx0KqnS47IQb+0T3Rd9E0YkrZDso+37ixfER2vBNmJFfO2WV8QWPX5Yzlzc1WTl
j6O/5LsoPorWaV4vQGE0JAlOncPaIvovHZGBKndaHouXxKvbjg0YG4F9v6wo7uiXNshZcnCMqrZT
sg6JZ7J7EMGFzXcYd4wtEUFdsjUTcDXSvTmEmaDtkIiXAqeCX0Ye6b0NKxiaLb6RKoSydNKDRCT5
uNdLUlrvCFSIfJ/hkiA4gpm8Oux72X6QN5VY2yMcgUaVZ1VClCF8vafTZSAvL97O2+cLx2OLusJS
wbWAepDt4aW1aaRHcmq9GblrSt6FJ0BNT9mLzNba6mI1x5QkavICBDfZqdKj0F8qwo6kgGDFvD6b
/U3pYFCIDqAx45/M9fz8L6Ak8yavt62SuUkS2bH+1fBWm8t9yQiVuLcoJCM2MaCv3On5KYtfDJDg
2oWYX8rnZ0HwqafvsnzPyVt8hH/Tr85R0TorxW2vKuTB2fO1+yFdUL2bittGtniePowblzv6BA0p
g+S1luzidaxcMuIVF/+KETSZ18xORCjEtvh6vtdU+sUfvP6FIyonmzgAgxL/JoRFtnLQHtNvdEsZ
FYkK9pEW7jH1L7vqVCFsHm2eozSH2LEbg+NiNLynlgpCAfHtGzkQhH/iQfLmM3hp9t3+xJfsMzXt
5bV5Sw8MzbjaIBvv2jkJmmPxu7LZui4d8xgFCvvV+ucWaYdPUxD0pLFuEEqlt6fX8W5exdGNKI85
q9ckG4uoStIg8KECYLmA2timj+OyfOea4NOeLhmJrZzO71lA4byQAb5euD2Hmu9HCCt3ebNW9P9u
Hrrpudml92kHM/Mv6W3xpF6LL77NIaEheIp0itJt2MCRBDFY0D/A0/wfRnJAaiSg2lHT7OYn7NxM
dcfvCOTanQM+pYVLjTVM5iv+qR+et4DVILcMvBCMnWBGwxFLHG92/x39Mn8woR+fd/GXlCk2Fwfh
tfLVi3hu/6Zwx8hqOOq2+C1NW3lvToTAviC/BMz9Ada3JZRSjuyh5gdQTXZs0qQ1+25Fm0157MpT
3mMDg4oTETJDpikxmOz9FpfP5i9pHIo9Mstn+5Ue1rN4Eg7GP/1U7BeftJKnLgll26b46t5qulQC
v+/Fafmqt085NM8HknckXHFMm7MqDlKhoGkdlK47cXKLN+2McuQeXqUfLMCB7iTX1SWi6VEe6u1y
ChuboM/eXoQg+5VCF4q8tanDGaS5sC009Gny1fxMvlAOFCdW/gEmWjftZkeYmdZ9dgVEDAaeoRoK
9MTFfyZ/xWzafi/PuhOhSWzZK28ixKsP+rX5Q8OK4o1xBbk++3Zf0YXyr4TYBph9DH80x9HXSjAr
PZ/1ol6VF/R1SBlIU0EugAq8xhWztTbZzaCtRLDzapiq4bWq7KfR4qphsu/GLg+SFtwEoSV5jged
cbY+lvJBmPbA/oWMxtCLnR65ykaNj/XyMgjvbfZZ0ptW/xLDJZqXLPC5Oc5QJrOb1CGO+nO7vLTK
mx4D6+vbaNJdkUzY0W7bI5o86lZF5toGucFxJXAWDnOn+5U32KIf+7yWzyYn91NsPaxP37BVmKOL
+IEj391pbHEneyJ6PFa2Yx8wycvrdvgFdmD1KNxm4tJwjxDlnuy5/c8FF3uoLvDdjJaUHUweOkbZ
Tv4Gj/XwJ4zINlJ1fkzxR4SbT3e/AWf/kPgr0TH5HU2Ka20oBchhvBnNB92liw94231Nf+tD5Xtd
SFj2si/rJ/TNa+iTSXsHqCVYN7QZEJJbdcrvy5vpyzt9Nx+4azw10k/2RaTWVoU9sLn3nooSEA0R
jbFBu8TKcRs+yPmeQHLHg/hHKZTfyJa68zfLF6I+7BZRzG1GT+1HN9zHZLeaOMFs6aEf0Re7spN8
jaiUguKrOZEIixLrDUvGg03eSFE5moq38FPfERY3flXlQFp19ya+WWfq0gqOPD37vPkxEfbYIpij
GafG6TsIPTKr0XWMDzZMRafsbXwUb8oDCJoRon6Ud2nbP0yfE+qvOnLLkSd+xv0DzI3/fbH5GNnq
EW05/RUnfofmDQkNykV0UMjz4T/G0ZbCY4HnBOKfajA+J5pRRqhnF1/FCQ88CQL4FxaH0SXkf0Hq
tLLSwS7v5jE+9AfJHgPmIOazLDDOHLurg1KGDT05Y6t5yn+tp9hiMzxrF4IHbDNu+s9igcUd233y
OZKbYlMSeAC4fSP2UsAyFj852kv0p53Fp8nepIEhLnt444eQpQLDbWzF9XlUjwfwXLtR6CcMZtH4
u44/o/TPrBwSgCUteNoaWWRFLsPidG9MUseRVQCgx/oeFGY1bRa3GOEO7XvqYKMmsp1RV78uhpN9
y0daKZPAq4zFEs8fxgEcl+DeGGvwxARhbSvjP3zsq/ZJkGO0+FXzipk+Lo/D6tPXpcZ5We4CdSve
5cu/LqG7bkls5VQQuewi2YHmvV9vlnq2EHvO22kOUh3x3U6H7EzOYnKpEcjHJIcfZUj+w9KwNuHZ
obXMSCbq5HCKOxdJD9Pzcsylnypa7laU3apKuHW0hT23VWABUx1Cwb/RW8SKp34h88A9bMc/Mf79
CWnSZg3d6jPSo1snyY4Y4yZfn6vlpdEZ4uG1Vho6WuuB5hUJMu//G2FyxFUrZ4J97DsKVWwJdNgB
VdtFOOGgm6UF+Bf6WUEbVW/62u4FBC2eNpO5R2iWMxCbVGBjQMXMrhX49ShHDOezqyBDd7TX1KBE
CY5HlBoCvbE9F875IfufoXvP/DOrJv8x4NvQTaf63vzxFndul+wIzBk6yJKdqPwvaIUSbCLgv7Tt
fSQShkm/omohoD2gw55dMDMIx/nAEq4bwjggS/KmNnnsWRK60/TQ/mAVOvIcnjiM0FmAOQQSBUan
go2bPno+QrqBX8eJu0BYiFm4SuFZm18WDmrp2lcAw8cp234CHDT0lCgSc8i2DZsxSoonaQd2gRnQ
oO7OJOAtG15Ni+wohrwTArjh2m6VjU6JVB1gbwdoR6UQs0vJts5wNwACNID5O8ndHtnVrup+E6Hr
k8oRgGfb53FDG8FHZULk7pApSIWz7OQNTTRvZmJbzpkC6ssex9Nh5AdIG7p6foVnnakd/OOzcFXB
Z+fDiDkgUN43P54VjgKrhfr9hRBnm6wS/7M5CjQB4hWcieHnW9qDLDx/VeMhlaPsPz6pMDwl9CPe
BDRDvK87/MnPz8Rn63bCudsN3rfp875te0xC936vLuexL35b5IVOiaXBXfLq56mkI16VitR/F8aj
JqBIulTjIQE1N225lrutUrfvkc4ylkaUSJ98CVf0/sYpVpRHbSEaWYiUjPQKfJtFGyEGWTekDRcW
wAJpzJ1KL7RNJ4cEs2pseVv54mRN7Y1A5PDgfd7JV+uFcI/Gib6aN3mXvbFcaAvJdpB3nE8bdMh3
zijTL3nAlIfBHIPHSt1Xljdn+YdIrYhM2hoZ+meZ7ZygsPMsP+EKXD1q1di4ogCyS/OgvqrGRcmG
wtcHNp5n9c3UVfa6XecEyAHSp01VQtLiOgPQI5VQzyXVN9IOIdiSAUeMrGNdwYzTdvxZBnRpoTnw
VCeuOGY67t1yBtjSUNHNyDFZA2ia9R0JF6FJhXZoe+ItQpH3IyIpGUjei3XsQFoSctEE4a2oVpru
of4aFjBn4ohszSLRUI1Bjw3JdIS06By8tbnbMv+Qt1B99wMHk3jJKwYOocxf5Pok5RVB73JferqQ
fte1+tmvUsj2i2Inp0v0jDaSCaaBirdoAiHR+/YcNx91cmONW4I9mpyweANsiedUOaDW47DuKACS
H+INcVY0gizmwfKAGJGBJkXFySa52LhrgPiK4Ky7CLHA5Ov/Kh/7NJd9W9ZuGeDVKF6n1ZF++IuS
uLyRpWxXp8zD62xOjsR344XIkGcd5pcscboTJ+nypTymW4gpR8R65KzIM3JP+uZCYVSayPpxEvXE
vedkZWgFmjAe+U+3sqSGMWT/1FyGgUyronXPlrv5y/bG8BYRCi2xH2vD2BQS4bF6+P/SYpORhso5
TQmITxyWU7eZpC3th1yTqexy/pFyRugfDntqFS2WZOvS1lhekv6QGn5DRth8EVgf86El3lNIortL
5pH+34leSMG+kAlqYeY4xNNJiT6H+EqxWr4AHMn+6V329fV3pljNtIkKyNE9lkiPaa026JJJK5RM
kkvd4lUI95O0756oEhyFOxosoms9K72ipOJrMavMsUs8CZcswL8yH1hZgSI5h+din09+L4VnJ6x3
N4WhEzH7va62xgCka2u0ZEQpQYmzpoYVWb8rBpfapoeKH+s7NjrLZIfVFg5l4ZiFoxzcPtz3e7k/
g7rAuDI6RhMSXHtlWqQWZ04vfBS8esNlUF5WDrAS/WT6gTvXJBV3mPYEHaD5zbleFmF4u85wZyNA
M23Fnv4lqU6vEY3gk+G+/oStAukKMo1Ed0HN3yt/GnE30BZI4qvuZ17f1fJF4wCS7IF0aMMjT5k4
XjO/cVS39NnNS4WmR3IGaCw8MmweZuEE0hdw9hhdCGmUC5bI/6739CnPjtVfJEL0qJSlHwKMou2c
t4N6F/qgTSebbVe9eliev9P7oDuq5hjG6WeCOZE3cmczt0coMnD+fWbxUS/o9VCV+G3rsbkJA+Xt
Ecdeu7qJV57rbfPFHsF6AmR09MmWp6M2bgiTFFir1GyEBWPKGX2w+Zt8/u+GktSV858yd/5ufDyE
CFBiye5WWyEE+6PzkTjktOBER8KsLlSTpAHwiZzWOKrsU2JJp3jiMOTbmT8jyj7plOxnAN/qoaf/
FGNnwizNfoMoQXP65PzUvzsWKc0qiyoIftg0BlotXvZTj62IjgeBtmN9I2TS7yogQACrQlgEcH1k
1/vnr0nw29qa5C2v5nYYbBJtOA2M5P+YOq/luGEti34Rq5hBvnZSR6mVZb+wLNliTgBIkPz6u1pz
a2ZeWLJsBTebAM45e6/9wt3J8p0OLpT1HiDV8fZcCrFqL8E+ZTKyEc6WyaO5dJ9U2PZh+HK/ui0/
HUolb3ba4lg4l1X3zuTn3/jZ/tP7mDFRukpJG1IXZ1McWGGOxS5GzHYy7PQJMXvcmZVzSn6lxygE
2xldw7/RAfIspqrkcoNwr3huRnUiRSMmEHvYuOaQNE+s1TzUbnmdWgp+Mn+yf+W09jyYhYaTMWB/
EskeFn3Vt3d4AcRIsXzT4fFHzozRY5HveEhR4xDNKUus/jTvjkBM2GhpGdNXU9zXAKaU2uiHuryn
z0ICRo+yDawhZCAaQSuaU0l+H5ynbsv84VE+pBf+WT5caFbRNkz3y3KerYnViWHua1d9yPQXN0/q
q59fY+7MZt5+Fpvw6v6S7+OpXgdbaz2e8G2i0XLesw0vqE/RX75a7ARIibilDaddjTL6VItzirPy
vdggU1m5v2IMEPR/wjNdxr9wsjlZfsP5eRCv+gh0u5Err99hQ9Vr2zoI9xA0m3eqohUHvl15GD7y
Q7dF2rZdKBYOJF8yif8M7gXEPftqzEru/U23/VdfeB9vSqjf+G4Oeqv5U/c5Cvpy4Qvkhw3O9a0+
BfcWxTJoq21+V1+sNcjWX/TO7r5SMhUj9lqIUKglOaYlG178TbiBQ3rFM7Iej1/Tqt/8o55ff/l/
Az6FKOqQ7KNNfgfI9zknMpBydUVpxs+GmD/8GnZmR8jVc/Xm3X0BoF/V597ZxK/TE3ZGfkWyAw/L
/XhMdsvTct9t3ejiuvdpfh25E0w5QZ3bWOV2+donpIFBfLJZnDUTELr8yUiw0uM4fuPGeWq97K8q
OJRVjJDJyNllPbFwCCv3TrfNp/UT4wZ6rpVL4x13nLce/lBjRpzcIUmQL/kVpJssBjY877IXZmoF
eyHTSoXmQNwKy/rbVLRrN4tZV68BQbb7wt/SBq/M+wC116F29r7UJYBISzTpNpZbg/b1TxZwRO5e
3OVicCWoI1zudGOLNaMJfp8vmvThpXxbbjM2Tg7YCG/jwYf8O//2aC1/32JfslWKA/oyHyP0bGzQ
b/kfRrNM/ljk1Tft5+WLCmm+uSDoOTA6ZO6A65HZHvdfbROse48pW9lD+qY/qDjlh/4QD0rtGMk6
XxQf9Zt45p93HL4vyxedt/A2K0Bgjza3/ON8eF/0CnKXJMYd4tn4QTw0Z3zp8D+OTDnGL/1hP0Ka
6LcckZkLa76/1Hfhb/du2XF8hWz/8JlSyJAgsZ3n21gTyVrWX7Al89ItDG3YUnk1W6KH6K9StNA/
4Gyx7OkK4KWYiPKk/k6+6UE7HyL+g6HVYR7tHtFuCLGHc+z52y7bpvv51UNWjHsX1Ye/YknJOtZ+
+s2o/QBLM9T6J58RbH/mLSz9lYHE+UwVka6g7gw+Pr5dZW3Gw3Ja4JojB+Gxlyd66wTnvmQsvXtG
y957d2uaF4DlU05bm4Txi/9sl9db+A9Zn+Bp1EWlpJM8G2RpGqYksadPVMy12mGnLhcoAyjad8Bt
x53FuWTPkBMzgaS3OO/BczgNvpjXwhxH9PYFEoh15aGn2Qx0CoqNwyCwPcQTnqF9WBOkytjrbs6R
2+MGsub7m/AxuY7RAyh5kd0TYZCS4mxxrkb2jwfrqNBx3N4X2wAO0AZUV16suS+89rzwHJVoNPN0
MT98xFGFmjlIv3LvdxV8hvVfx/nnON8LRB2Hg2TIECOn8QsR2nls0bh4ZwcFRrWKqUy8LYA0eZOh
15d+IkRlx5SCcM6QgtYCcxByihPgaO2+WisU397Ur+HO8t2Y/B4r929hnv2I08qT554JkAFWGncX
s1yQMmvnrSzeq+jVxM+KJ4Z5R8g4eqFe7avp1IKknAGGrDXS9+VgjvK3z/+RCcCVmR8SgtOM/PTL
ohayqTv+ZL1N+lOZHcISUEaOSt7oYdeNDVPrvKX3y7AuIZx0FBNiH5LXmylE2RctjJYF+lJHbHsr
STZmKr8jR+/H1mBtCeZniMjR3nPoaYWYnMJq4KOsO1WmYmJdJweox/m2B8RrL0j0AAF8Nrl1oMkW
0WlnjlAPhLjyYXyvrFSdREV0J8hPa93gF6v9yn30M3iSjY55TbUF3jmEmhtlS7xZJuZXywxh0cwF
6Td5uXFutoqgqDfFjL8Dc8JIiSvfrNknM7uFhJ0OPR0vC5ZkN4nxLvSBD4VLxxQFqBInZswTGdMM
h656NG8sT+BxubE67+mHHEgKnOvlK4rECxl+XoUnd9JDihg+7x8WCMRlg1Yj8tq7egZ6UgbWP3ek
RUvZFa7yenjy5oUHJa+RcjACK5zyq6/a+FL4jEnRMswLvUrhscW1+NBNihNeRA+2l5H2ppgdS+Vj
GKYjAy5r35j4uMQ09foUVLYHwWqVe+Nz2rbDxWl9RAHBTvo2CHp+q+2AnWrgnesnNx/R3DkHP3d2
nSVTaCpZv/Z7Ft6utd1zFNofhe9RZxt76zbSbKwGwVqJ2CsVoOmTjzKZFXRqZyLPlke/RAJXt4Lo
yVVbM2BtGgzeeDfnZnm2Is89ODbSLnIYme6wDhGOl7zmqX0lTw+OvdvvuwBAvk45EItiN3qxwmqO
4CDk1JwkzWWOXQpDoKbU+KyxOliHnjf9Gl30rx4Y6lb1H0V7u2NtS6/VDg955n3ZAn/DkBNPNsA9
iFztnXSa/tJxJA9B339ii7wv68rehQuFVosY/Gke2Vaby6iNf0mNfilaCMfzvzYu67VehquXUx5Z
6UB1DamL9Ku3dF77Ax6NrkwJnNg07rIc4A8HzLfP+e9WUQd6S38k6bjBE0ekUa5xb7UaSlBboO8r
arriQfXaERqxKuMGtdqDp9vnvluKC8G4yMTYZphTzj3AI6ou0evnXDXDqqncP0ReRueRoB0OImZc
h7HAONZCxhtDfZmxy2hRMUzVdB7i2lsrRPa0A5iyayra3FHNBRISU4XFxptcFE9gspedLzgzC2ue
kf6X2WnqfLNLne6tNpV1lHOUHI1v/wHQH9ZXZOLEp1jU0RQWnsoIE0e7yPTYaaBlqITzMfVPnsJf
yiqaPYrOxohEVHuUixLrkXqrsoZUVsXpMlU9FtDMjo6OIGd6xC/bFpoecf8nc+VraDBrmZZFi98G
uUKb1E/lEr3XYe+sS7ZuCMsnvseDqIi28YPs4gPGbSbjvMRgtZAEAADzZgOsWNn0ATIXwUmBqFEz
85wYNy9DQrptDSApAs6XoPuG8fdODgpaHSaK+FeIy/YIVvUwthV+F6x7t8muWf3Rj926KP2cTXzW
e8+E+FdYZo7Qcxh36UUf8RT8iT3XPPV+9teqcf1NHXsXW0Q1yOyeVYuZjPXP7qz5TzoET6WzoFZu
6mtKruABozZbTNZso8iz3lEdl7Ooj1FWwQm1SoqmKdYHZzHWS9145OE8N7gDj0thiOLW5HEXJGIi
C6sYPDW37NssRrUVSH9N625e2xPFgNcwt+1zwmhVKF/b4mtQlnuQoei2lUPPfgjoFvAGPoaGzaKT
fsDJhbI6WxjpY/ol5WYcGeK7IC/dqY5Pwowh6FH7EyoCT2ZvFdc5if+1KHERH1cvPATOIU3NYzuH
VMFj433kFU0HWNB/cexT7eTTprJreR9SDKB6dd1K3Fsu3tZqzPNNCSlpV41IydPAO8eNjUt4Apkl
nqRjgWnuvKsiBK4iFQZh9XRyOkmmRNfBY+QNl5AwQJJx3K0Gdnl6lFZ78BbDMahIOQN5zcmWMScw
fPHRUmGQqGg5oqvAsGkBPV2o6Cpbchy0o0sfh3rlgNNf+/b8a3JZ4cupVo9jNMJC8dpbnjzoRmXu
xKySh4rkSJ5XV299MoEZ6mN/VwN+SzFpH8dy8pYIw/knae2dspPlHFfDYxAVM/TqfOOHtGJo3jU4
sNG+EpV9KcOKaBGnIGWnQuEhLF1ujU23a/ThQLdl7d95cfDl5djh1E0WKNHpkzClt1NxCyEf/OyA
zxUAmWGIP9F9C96XZrhWhY0fXU7Z0SctqRXWYzipr67u0NJVTo+vsdz3Q2ouSVDpc9NU5Sa0SLtZ
nKBeR8RMi4DcZV3GUIMHpnee9VsROnhsJxIiGpoZesgEmc/UhsK3GdrEBZKQOqWnOc1iG3Sy5YzQ
vflGdh8Z4KHUqr29+Mwc9rxCjPmdtIsKao2tyK0Sp6Crsmc2pa09EMHeLvgzQgSyTRKgPU+S10rh
pLVtEa8jQaBi3SNS8KbikrlRdUhLN6GeL3qOeYFzmkUpcBoPPQaz4P52dBp4Rl9jG+II3WDExaim
2kAwKm5hT8wjG7CYiHWwd63jA3JR4l/nkTwgfTHTZUMhmM/ivRfTtHHywr4HutduS4wwtt2Li+mZ
d+C3RU1hDcs5MdFXvjivps5DwGs1Aypkmm1gRlq2od6r4cGOK3lMOpotXk7OoZ/SIrEG62P40USh
MsjSsXntTNDDVmBAo8uW1ZqAAa+mQHoKhVPd66nr0E00w+/ZutIrXvMUNqeFnIRRItgORh48hNCE
IsKQM2Yyd1ZGo1QG9PqtwVwW783S1BMisWsS7X2yWktfH73AewirACtQMjqPdcuIaybU23J7/ylq
4dj04J9790DSSPVBK3qanOI9ieZ0F+gAXFS2IJDoQrNrVG12buffeoSld7L6wOYniH4Xe/oe5+rd
EOBKAMbz6nQvYc9xhldHbLANsMSr5erjtod0ZT3WFa2oMGt8yMB4bYykTskj2vA1kTGuGMmaStNz
HROgF8gpIDICnn0f3LQ8g71spMQf1IHX6GLX+o31Lyj5XzepDvaFnZW7BH2cV4b7fCajopoIo8wi
HB5N8p0qNinlpOF6NKl7G40ZRgz3Ne9YO2ONLazma26+HT+NjlNOInXTMAM1c9cxIGWnc1HMr6pk
wOMaxt77RFJWBI+gbnie8zzCCxZD/44rFLQmdrDlLSbaFV7qrbI5n4+1A6oj49S+jpbgnxomGyyz
S4VSlKQATz1GGKwzW7Z+5/HnQqjmrgopALPUme4G3S2P5napKoRA8827NELW5JRn27uoiANcP11w
BluGjdpGq1ZZln/OZ1Q1ZQzR9PYnO4WiqLKaDkOcMVDWhf5Ip4wB18+XJpF/6GrAYnP6q/Bxpdie
dd/XKj3/z8Xl/ZyOXroLI3U7mLV7UskLRAv+hAmPyIEhFNHp5yKrKj75ctwMbnqjX7QIJ80Qn34u
DuktJz/wiM8A4mthJzz/XNol7M71zSUxW94h581/12fqd15E+aYPaWj0tu7Pi/KJwU6DfR/G9YWj
dnMJbhc5O7/g0+GIi9ACzqau1j3YJyOaC5h2LjaKI2dpTkxZUM5SjeBdS+uLbukZxmmIMXQY8muI
iWgwhBeGrHC4xBMHANzswA0wYqCODgzNmkLO8K8b2i2S03Df4eZjlcL3ZdEqUMt4cHtkiElIXzHh
6V5Ly6dJmnX3XY9Buq/98mVx/XhtSudmtcQGYTcuiaIjWsN6IolgYMtK8ZIMGvq7diAQcmpFIeAm
MP4F6AukNE7Qehd7cSYGy82LVbAFg9uHVgEaYinkWWUDQA4Vqbs8zoFu2jEl/XIDoVX0Ry03vms7
sTxmAC9uryQcKXRAHqkRxZxXl6FGAYwrYmEIN5SX2fXLy+jfGkg4/nZTKYAJmc7d68l7VRo2f1WQ
sOpSRV5lFG0aftK9ZcL+0HPCWLkKJsnUlpK2vOuSWhE9zotEeBscQwC9V3+qGaT4fo9oYwqvs0Rc
1FQcoxd/fFhSvA+1tCYadUu2WWjTeEq071HnNit7wWXRt+k/GWFzV6bqX8a84a6qhrPQ2B+HMWse
0t7ci4HCdGja6S3sebQWF9G31f1TxQz2JtA7Qp8oQGqAvo4+Kh8UfZ8bpDmd7rahLz1csCTKhal+
tNQHeL7hK8zt84TX8ENOxVNU1HRjVeBc4IcYTAiTRW6H+8ZWQc0bjW8kqJU45UZ56FLAyaXASxaW
3VE19FqambkKjabU9ujDZNFw7Zc5Xt0YJ47mJ7itOuHpvq3yBqHlMLOrDkXG+W1i1G3CS6jJbcxq
WHfScxnVeQ3qhJJJCBbOiwyJorXiPtuDF9SMTVJMbc70lmki5W6bfO3B8R8quvZmmfY6ixDJt3gb
TJucwwmnpaReJimtqe5mV+pNHlpQEpZq2E9JkFDlx+lWWfJgt7p/9SQLcaxEuovyzpyjgtukow7v
ZRgHG5ufuBofEmnoMPedfRrL7LyEpoLf4r+4wttPaUkiedHPx6JqvrW/6C2pseGqxaMQgohzGgTv
eJz2XY3ftXP8N/o7jP3QX0QQG7bdmL851fQ3XCiN3awN7mxtqaMel8fWKeRDlfdEF76YNM02nUPJ
NGhTHw0tYAWl3VsFwt/xLoQ1M1iAWefCPEQts8BkdsutFWj/1Bsc9VlHE68z7npIFBYuIYMzxdAf
azTTfdgAl+2TJGC7RZrUo3ab6mnZET/h0cO1GxJQLHeVzuh9qiCZ92EO1ckOqdQjTt6HZgkfQ6mK
XaHXuqSYW0ZLXqSVX0xDtyqdqAtjl2ytmMlZyfx7ZTvJbyeWBlr0xBnVIdrAOKgnlWJehS/o6GRM
fKI+jo//d1nst97JyWUzv38+6bBzbeuh/F60HcMnYBoRLBUopoRbOEseCEYjPtzgo5fYhiPx9Joz
xD86gYmOsmEEroqOZW0iSsee52Ab2MOjoO9jeehIGmJ5CCOjnWQHgFx+Lj9/Men0UzTa2y/K/FVd
6R9SsPTXJOHi2S2amlx+euGMRi1I//t5KwZNqzoaEP0NFmX703mkgUeYGjE68yWopvGaLAkT8LnD
WDs3VIQi92GrYdjzI63XvejV7hTnGRS6/70ApOwwAMWpI7GPMfOYB3maEnIMJ5eAW/zfQBP1ggWx
9jdx0o5PlF/EdQ02RCqz3Lmzwkg3UGA7wc1LO2ThxqsvhfKCt9EZWADoh6BZlMjp6yJ5HxZMZBTb
G6kSQSctewkb8kCCAdCkPdLVaOoWIym7RttANKm94c+yONHZqeTn2Gr0GNMgn/O5/RzLWnGkQUJe
4i+cwih/kvGfqZY0KZAMDnGhHhtUEo+Gt6xTYh6IJy99knR9kK5DuJfEkvPQmldZB2+tcNotPQj/
NHrmPbeglo9Z95BW3ks9IY4ThojTWLOi9h2NogYv8Sqw5u8ctPsXeesvLZwMdPUOkKO2bikyelTV
6fJF/yy/hzuiGxidRulPkbkM5qOsvQzQlPx6oO9qtx/5bTltKAZ/CQcXv4VNpfd19FQmOY3jUQLA
m8JLnnDWg17VHlgX+/uJZs9a0uRtAqFeGjDFhBKgbR3xF1siVy9OFqK7DtNfE7iUrtPTw5IPm8zR
w02ml9VB/sIWV/Ll19lilQwlkwZPMcoPS6gVE4FnXZHNp6GXzz0A7jZpFn7vsHnMsjC9w4+7ibz0
8Vbo0wBLz11lcnhMHTelTnLiQwDw2tW3a5jZhI73Ms6gd8JZR4feDxEOYLfxDDinKIs23Gc8DB0T
lmIGWq+Qd3SDYuA135GaSeRkpTpsCgxnFiIP0lj6D55L/llJIiRpfXizVBpkK5seyS+rQuI9psDa
ZJTctYmy17QLoebPdBBgbYtLz+/GgzsNn5oxvD2VTxaJaE+Jp6gbhWbKtvgubEOtnquQDoObHF0Y
Z0QipGblJ2a+NiZDdk3cXIlfntp7WtV5S6SsRp3Y2yNTxIXGmaf0eBYp+Pwqs2qUPF2NcB4Lqxzk
U5GVuNRvf1oUTAGH3ui2LrzpVAmbxqw134lBlqd8xPRQ3i5xZYlV7RBzabWoY+yEgNDS4jDdtnF/
orKdNhwhUI0M/mdup/JPOytwZmUfAzXs47XQkz5ETnaDcrPC48+3H1rv1iLzgGw0cI/WVmjKbRvK
+VQhWlp5zSKPfUr2H9RuNm9QUJuiouGgyHHbishFNJ0g8RSVc7XD7j3ShD349fSiGIVw29/ypoNn
AU35LMAlVH3ExC4e5cXzDVgCO/vgoIZZE9jfztVmN3lTci6TllfTc+lFB2qHZGGoFcOUQn7aiJNC
T/nHuRrdB8M8A3lV+Ri7QtHg5R3s0jZJ1JDfy8aXj8soHNp+wbSfU3D8uYOpP409WtIz0Xc+2w56
n+qS9Ria3awerz/rqCzdeNWFtCfdfHhxKzIjbd+9LDZVLOKP9i/RscQi58zJwxsI4+fCKSg7BIJ4
an6LarKTP4i4/86xWrcNQS1dDV7XF9gzpkn8zd1uuroSziejAsZoi40JaEJATifEu0vHSN0vQZru
DTzxZBLnIV/kvdZEabBTrfKOjtDcLUcTz0gUnfrr56+M3yiaj+aDfrWzHwnRKPR83xCqtqHDjAAl
yZb7lh7oRWRvQWwAq+dpiDRNMSIWcX6pBlwJS6OuFi/bnb6hLhKA7HbeyUsat/rqBTF/CZCMlzpG
OmnnHPD41Jja+tpXg+Zo4d8vCfSMsrT0dXaA05QTlpk0DohFTgcod7Pq7oiCa+6sgTCZPhmP4e1T
QyfMLa4g10SFyHxE9UH4J4WF8yRm+y0nMDoqJGyn7K5tJvc+4k2s3ehfVttQEcISuvlEgBSfrR0V
/a2Jzc1KCWu88rE7EteFs3UAnADNicOcteoCJ1n79EP33a0hIIInL+R51h5bedcd6ePwBBCzqhs9
bQgEUJQQW2fy3IepdbD+KAx1CmdZ49z7KocYYMNN8n0DuLkk6TQOX3w9f5KiPO7TzP4YrEps+N+8
qS75kh7IEVp3zEDwgCGoyzZpirdTjxpo0DeEDW83S545NdiIS1JAOYlTXSrNDFnUrDRJt+jLzyVY
TMnEu8o5o3IeNGFK3qClLpN0k4Ma0+NSB+OlKSPMCWYg/cODzobqr18ltXyeRk2yn4/zswVbj9qv
cNcyTuddVZbXMUuSE7OXfxbW9yNmeo1/ZPr0IBdvCslpbW0Ska3Zqby8qvc1cMun9nbRcGFS1Lb5
GJG2OS/OsQt65+i08OWWyUJbW7riqHkktpXoX1OyE+TgRiurRCVQpYN7/LkQaJ0cslvjMKEIzSTi
PQkks62r//6DoU5qwG2HpOM9Hdfo1FqrhqQ0jwhTFC7DLpwuRlXtMTb5IYbTdEmVP1+skraObNXG
M12JqCRfwLyypqFPz8l/BS4RBRTvhYpWZWmKTQR/afPzlYnky+e2x7qetX8oKehIVLaPUserOOYY
hAj2yB0gA+EwT6l9qaKi2YgGtaF9+6OrrI9mGuJdbLFwO7Z9kUv//y+Fn+OSLoA8KMbjUeCKU1tG
0QlSB5OCwr+YIfAutA598Jn5nx7WySaP0tfU0UBsK/0n4cwK9wrscH77VB5lwWVwdLmOe/c9gZA9
9yPG6tSy3weVPbl2pNYmvWHZ1K3XHbgYVuNmuVvEAJULs/YYlNNzG5XxU+Iji8JVVwSCiHrJAN5v
WMF6TkaVzOq9zrPq2RtD3NzaAlCq2ods7CDgqLjGHM1KHDXiewBuhmWPX2C1tF5zT8QAgubOw4G/
rTv0Rq2lmvtcwG+l1/xZ3/60IH3dhmmGiSDO92kwAd4KejZ8W3lIWTL67R2jpYYcGwJj41tDpbv6
dhicsmG6eDQ7mCvDJ28VHr+qBpw8REG76XP4d3Hty9PQvTlFL1+YE0crP9CY6tkaX0MvSFEDEDfP
kTWARxbMr2j9WmhnUJ9rwHpFIXaza/LNYsn+cWJxpSk8YL4unXMIgxqTn073ImSwrF0kUuFg908l
SPDe6SkOHPp3Sxz3O9sK83WRsA1NaRjuswppqZ0hCmSNffFV/3sQ8ATHkPZzjKQD2iGqh87PoW2G
Pq6BEbVmvwzP9cBr1LbZUzawaNdN+EYQGB7YuAtQH04rURnrtbSqGpQjgRZ97H4FA47ENnHstQxc
96DSqXvIw+a1D9C9gN0gzVAE11ov5lXk9HTrbkiPg4eDSL86QC8hwkNlGRzUhIbChaTR7C3rwMH+
XCpU8lGn5oMpIHXocEAtQpMcaIde5+mCNIlXmxPgYvvHrCeb6OejIFpelwD5K2/Km50POViT5Cj6
mRwdfz6S9i1kGiQCHTUp0n2W28UTOKzvskI5yCTpDp4Xsa2km+8if1emJEa2li52On9NXOaUtcmJ
o2yWwxhrAo2RU1V0hgkoRDfTUv+ooJIPTfQm0uWcwZ5JyKAoXblVLnb4ilwL1x2+4kyYYDVW5cs8
4CmRnVUc6PV/QfqcsJHoaVXM4Br7PnB9Yj9HZlNOcCfGqn4Ykvl1FqwTaWVqCg0uWGAdHx1hCSgv
BID65EQDUIuZ81E/5jiyZa4Q+aLWa+PwHSmjwMdBXr0/P4qpsA5Tlb0ZgZo8KLDXuJFFQzFpEN46
HJqLxM4e43l8l2b5NYpweid+R83eKY4Teraph4nULLQnLZKb0df4g2BQGbyVKc5YmxOUMxbDc0Kr
8JQtzXdNBIjoInIkLZVfFbgoJFfNk0RwCM2CmtNqzUs8Yp51C4PsThXwRipz5KF57evaXZdDQQJF
1RUMsPKE/A4Hh1KdJMgsm/wD5F97FrkkIFNDaXO94LYn5OTolvl5buLqNKBSi0+ELeZnEjyKc7vv
XSBTsVuEODAt5KsWnnzt5Wd+BGdG3uTDSICaZVdYoCfIK+n00NcO31iWGntJ/zTJ9o+bxzU9sMA+
5Xmwar0ChUU5uO+TO8M1XyrkOCUum4V8PxJ1LORqpvh2HWtZoQ3p0L9q57XkHgbq5toiYuwcNK26
ll1+LdzCugQRhtKun8EfG2wPbJxotJMy35sEej8wbRZDYL9p3zLIEsLdBfDDd+hFjvQpqm3lSSZH
nnGOPVJPkpsA54ZZgMWTiEnRDZTZYd1tBlCnoBfdYivnMTvchu4fTVpv/dsX+HNG8zcmXRsM7ECg
rbvvEUyXXnavsCoMIVEkS3FvLDpiBlm5KVPro4/z6C5uEKm15s1psZVVU5efLERgsVSvFkpwUY2P
k5Mjfot7sAlO5tyrABW3lKJcJ6X7L5PI6uBPI0G3LboZNB3RjX2UaYauL0FdLq2yuOuWUt9peQui
HiEJ2ET0XnjI6rlC2VOhrYxLio7e7dU2EgvfOWi9bdvdPFxysR9+LtIBURAjmsqVt7X4rFB+fe85
GbPYFdFr9bFNkdWAP8cp3mwbDhgk6FbIi+NpJwqblwfUl1nMc3z7wnzqCX3kUD3QJkldALBkkfd3
XYmVIL0lTThGwoPlEjZfcTogapZWf/z5u1Lx6/V2+jv3XOb/t4vIiychYrWTTgWFOFrQthES7vRn
Ay5rH87RWzDY/qs1pOgza0GEKKq2wG/mLWTOYEfPlAFH5D+qwUs3Tn0juGSyIPYGwF1quqeaxs+g
gRJ7Mvk10hO5DQ3Lh3GGsJ9VRQjGe9WEn2JkYQSj377VWCB7jYomtjCUWsH7LMPxUHnLjZdyS4ap
vZ7pLo67UjN/CdsOIEOCWxfcHC6ttOeUkpN67Z+01NlaKQJBQT9E87KubgInVLtjyCi0s52NKg0j
wmbgbjp8Q9HZNwYr/2mgLJG78v34M7EH2NUilm/1rF9ntFl/TfkubZ8DOPJ0KvMShREZYi5jczEU
0c5LpXhfQndFlkXaMx3ydVEdShuHfrnQSFMauWuYIaXTKmHqqxUMOeFdZdyEp27ug7URHEEaj3U6
HPoAoTXTiKzM3mIfNpv87fXkWYdsn6dmmr9/kFSk6Jnzz0dxysadZTCy/MlOz26H7D6sQCcIDJ+E
If0qo2Da2Tqa7/KEwb89kOfQkcSzT10BbKAnocf1DZO0MPBPCYolsyTZPcnxMiRkppZgTnwfmUBB
8mhpt6A+vO6tMlDWS0JDOYIXxUlAdwluK2aotdoMvZCs3x1IdIbTK+HAUmUfdsitqyHmxVyUN/4r
nflhBieKKDJzTu3wr/XihZYAF22Xv4nxI2mqn84LJNbb02WhIIAH6tCLTuwH1CwMNILpOtFWuoii
2Qv2w20Y8TDGtxlYqA5ZqLH7RSXmGqIYe1lgxpxRDeT5L0H41MNA2btrugzyhskhlHa8372UxXb0
h5EdDsbrxF47OTv6Bwx4oMU11hOar+IcW+xcaBP/2XcI6zy4LIRVR682uKho61/mbXeGCHlenstP
/zcusPQ+vPTBqQSLQ550t8pfmxN6Zns1nfGEwzP6D0fntdw4kkTRL0IEHGFeAYLeO5F8QUhiC957
fP0cTMTs7MZsT7cIFqqyMu89dxt944PFymDFz2YjH5JHt1FOOvB7locFkAg2qPdgcmNn0BlMO8fa
D6nMItzKt6Csmdf02S/e/cogZRIiZnORp6g27+d/d150fuOW5neC5r4Yzop1rpfIy4GVMNJZIm0F
XOP+A+hUqrj9Omu8tjSX/tK1uBEdZNLpTjqqZ5PCctmeRowDuAN+se8v4l/3VO9ATDTWiPMeaP2B
OELWOj6hHSmcoO/7bTonjIeYtF/mQAd/eW3m6hEb1MT9uQc/w1I8Ez67kM/Bo5+AtJby2671CfLa
/WHFEp3xGPwkf8K1+o4XjZPthWPkeBv3jhxFXsL2QW8ws5WjMmc4v8AMxe7kGPaHsn7+YAaw83eZ
k2whjlk/HfrA/ZFM1lX0R/4UeSrXYkke27XTF+IZiaxx93flevpzcKaAoBHP6W9/yr7owZzggbGE
Ut0RL8pasrULXT2iDzvLO85ewc/sJr7V0WKbb74CiZfPkq4UpSOUhf6ifpiE8JCgAPxrNmRpPLI/
MgubjXnFAr2pn+NJOvUn7Dj6iUTZ57gYLljcE6S8drkWLpzy1dK/JX/wBLilIcAnzI0vgBRV+Gbs
eOktxSuYrsPFkRWVOYy6GULY+i59jh/XDq2VciJWzmaW3uHbBMxjWhT6S6TCD8CHNuKbngihn+gf
YXMrViaehPiLQcZ4GOAa4fH8p540oKfIzjbDQ9wg3YY44IP6cDIAYT5WlV0L2fxgOLxs0+MRdrMb
vqVA2Mnn0QOiO+/O3s9sjQ72C5EIcMglpytXK567fIhtB0nUH6Axn57qJNE3xE3R4zo19m9tDdTO
SZbgpfewS+iTLB8Qt9eChUZxBYiS/w/bammpl/pVzimYUcbuj/TMnGoDgmc/+4i2u3Y/63re2fIb
l3Fvya/4x8NZaV4LdcEdETM4eTQWnXbwh3t5g/FvvUcln1HZWHgBHewQeCVKZ7YByImHAoIZyDIG
BocZ36S+Gy7ye/YBDHOEH3Ez1jdAFfUauE3OJc0CgnVBJlpPZG3YUAtOhYN4gULDez5nLStX0rwW
xSGw9EO+KuZf3a6aDzkukBFXrHdhn8HQig6DXwmOfmmupRfBmSbEFNSy84rb9I+gWOZHWcOOs/Ez
pK1D+sa8t8n3Po3L3Z3rDvIJ2o8HeLnA40h9tZF77CVGJHO4Gr+sBwsEAbWlYHlfzUqxz/6dfW6f
78hT8v4QSIPZ4k3qn5EVWf2rsdXc7hezVfmFo/v6xld08UEXAFxZMwmHa/wnrbsVZkn9xHZ0S8/a
QnhBSv5X4PnglxlL2sJz5YItDeOuunffPO4z+zariuJYc6AKsUfCYOVl929grjfxM/l5sMhJxwOg
5tuou8+Mu5fFVliYV4jAe0rsj8J7QTfomFjacgSZ0ED2wk0xH6y7fhIX4aPhf06dJIocIhwLRzgu
cIODvmPJiIfoj7fiT7lhawDRwK7CRW9ebjF2KfMeihe0C9J42qd85tU4tJL91o8N/IEHFFr2F46L
s2va44m/uf9mc+JhDjIx0Q5WfYKhYuveARSbrWEMESl+QA0HXG+dWjvxg38LovTuhTJoTdrnj8x1
g1zpeD0xM8B02+4FD9oSfj55wvRNkV7z4bDLPysHEREaiD3NfDDEP0CyYiqBU7ELOCn+iMXejq/s
yHFcwVxHtn4AOZaoBBPN2z0Q0Yf6qz2NqwQEK77DRjyAqQVzAT/2FzAJzpdyXf8SIeOoi3iv39pf
hlomG399b3akHAc3Y8UPq13gLQ66df4mDXlHg9d+bTxWbLXJ57wdPt8pQz1YjqmFWxap8NazLr/+
Q93me5BO2AhPWH+DE9jz1J6WyOyY8R3NbGFhOCZjHWfaOdDG4xDfwC8gaKt4B//eA+tQ3oOTWQwJ
0a4sGA8JkENbFGP/UgM0MHuJG+gN2HKO9Gv4BbAAy1/vT4epiIxnlSyqtb6snY17wT7wQZ5whW0v
kVkmHmhqTxNQOGvlQjrl4byFfTdYIoFPvDAkryiLwPoX2MId0+0HGILNdoKiSVgVMP+cq/xLbtDC
dVq+V4F57hnrNI5u3hP20eu4wtzGgxHmZFzgi8l3R6oEHIRsyoAypjw0GWQczqJD6EBjfwni/Gla
63I7nAR7jXiGdw5UnZ07vxErFuiKI2wbO0jmmHh48Q74hYN1rS+TrXYBRg+0wASMwijxgEf+rL2p
URbbB4lgZOIqJ/H9yY6kEhPFt6XjBij3nK0gERMWNlI1YOT6i74+sb3qbfUIFXDO22UrV+9n+jfq
HXAP2b5oOwK0bP0yQnMYj23OwfwONnuQUht/6WJ6wwknH9FugsoT34XDLptO4JTDj3ehSby7qWBh
4qcQzIHOdyuWLcd4A+qBFE1hUaygjDrfyReJvM+SE9HmTOKxdw6wgsDCKcgWT/Rl9iDDgSADCoFy
Hj/h882Ra6+Fd26dg68JbwCsQLHrZ7x+w0mmcnDta7Im5972wMdh+jwFDJQt/WosJ5YMBMYLuDIO
bSbYz/EaQk74KArPxLjLZ0iQt+qPGMhpJ51+HIzNWPrQIy5GlBh2Yz+UK6d8iX8WmxUEG2tcaWvx
Jb/ar2x5pF2iPLf41udviBbQEWHu0Xunvio2iHgurcfh7a343i4uDjx90z4waB94NhZSmlf27C8g
Zlcl5aexJj0CiAof8GfEqyXfMEy4N+GY/E2j1hPeLJZVspdf+oKJ6Ga2xE9MP/efC0zJvAQH/8TC
ODRf+e/s6t9w4IB1YCCxjP6J6L9s5c21xBaOqH/W5S+VB5Gk9rglivaPSqfeJRsOK5nKlfJFvolX
Y+euvYvy5PTyreSLqu5A7YKd1wFS+lehgVxE2Vx7p0//pCxgRzBUgMTKV3/wNlb7g78+eCNm+MsX
7iZ6xy/vAmqDOGIwYGy8cCMB88AiRjROwRLb3R/1XfO/xQrHCrNpeKqgXjjrg4e/Zpi5iexgmW7D
a76W37wNz/5JUwLDnPzGw0fIyuRHmkA5VOW8MuAB3xTb/M5EDcvtXPp4oEe2xXr4DdFD4e6iCtg1
Xxlls25hLvD+yIlh9dIZpquBnBPZL07d/gchDB3bHaCkkElwtYP6G1HpFXPgDipzRV5j3o3OYmmx
xUgv95JuuH3t2FfbP4qk8gA5FjNXiiSOFh/MqAfDZRA4rTfnE+TyvLnPvvA6srf0JsvIBsfAyuJz
uGhUsO4zAsAiTCKuPYGmuL0BoqAc5ePhgaJyNXokppgNIS6fYIOkFj+QwZTBJtYAWFY+D5GsUVWy
9ompeMpcvEtrwOsgWjmaOAiMicPjxpaES7G5RBf3zYoXL8MlSxxC97p3fsSMCJaU6GP2Yqkk03LH
Ni9fZvNwydMiGVw7eOiqqVYRu3y1HQRQ/60ChFmMThNYG2Guk3Hv025R9xGmU2E96Vf7C2wf2gyW
udSOm6tPLgybxV8ybzGqqvhZtRNV31J5K+dx41rRHPLPIVzqpPt0dm2DnVtVK2XNCanfesawWLa/
0o3+msoZldLrKGz1+Z/3nEC9PH/lxKUROinF9vAjfORySofS66l+ip1ip211tnHCnq8Ic6Eb4476
Etlt1R6Ro80EkMfNp/a+IGyV4bLmqUoT17t3hKUOvQyPJH5npue4IuvKSiFiRkhdQcRpDJJ8y//0
Nx1KhUM+2HewCpYVj4n9FmXQS10z27MqK1+rS+mIEzH4M/YI4DiXRExL2FZs1Gu/5HhY5U/GP1Ge
vMjU6NxZPQqN5K8iWIG9e/J/KguYJra7yNnVnHolHAIHsM8G+CygYldfcLTPuQSv2l9fngvYS6GY
fZjh4EBkhYhvgVjuHsiRlf6jRAgpxKjH1U0pWCGVIMG9VJS8YUhVWcDaw/ylsPBkhwXcHKo7sAzk
duwlk5uxpBVpyxDb1vXXwIt3LjAOWj6w5y8FqBjiaJ4BZh53wlVVD1pQwrU5kLoQwzmHonAwuPSC
nLDlOw3vJeU+l4UUPQgKmw3d60kPxpEIZ44LNJF1LY1KML8QZ3Fv0lWa6gkqDMAffLesE55sqN8N
3VbqJZ8j+85PIKv4PWg5Th4SGln/u3qVbqv7lyJcz65ZYMdYpMHh8C2CNtWxaVrhiQEFH0P+uDeC
ANjD+YfRAwwG7t8QTSSkPsIsHXiMi5Y83nO0nW3bT4M3juGKbf7y2Hk94ydmT458jgzxf/BWWdvj
F2fmNjKcCDkcd5KbaUBEmOzMVXaaXv8t24CBDdcKKqvur7io2VhmZMXHHLkEiqQcZdT3InYQm/is
ILyiMiH0XsGSxYk8ewrm3m9swTgK+WT/rfM9GKJIXWg0D/QV+wx7D7wv/lA2BJKC2GC8AByH1XZ2
qNGatdA69jCEaUVwNM5stpGByIopnORdccEt5hlzWhaHd0Y3/asQu8V1mqrlu8HensN/+Bm3cDvJ
Tvpr11wMpGN/1G9cIuDu0VcQOLIBoIHewhbGU9gSzvmLhIuGbjLtnvz07Esh2+m/aYBiLvi7j80V
8AhtjM6f9lKeLpqzuueFm7LImwAGy5y/mxMajr3M/NW3BuVNPfcD6h0HyzLge6NfwpJgjgRER6Ms
QQHzLXP1x+8HbRoZs2JjwczGiW7BPUf4An+gM9z6gOBoSOMEKwNLhE0brVlOtwxVCa67Q5uuNdqX
OdqGjWH+zRKC9aDrbDS0cwCAkwUDEMlERbswZR7fDY4C5/yDvqgCNzp4Sl89VTWn+Vn4xQQZPkfu
OByMvF+Yy+HfzYg48j/1TwXM0p3joNKyxQRhAREf7eBiZwms74ChyT9+IJqX5kSSt5J/mX1rT8ZS
GWibzRHWeoRL2sN3RE8ruPic+KAyHXGvbIu9+xLJD4/2MCn7n/roMkH/yTZ0kPjt8bGP6+Ze/EMV
SI4PJ8IyIcF8ER8BLqpOcfB/pZ/82hpwx1A7QcXJ/uU/CTdKtubUUniRVEuaHKu4R4/VhQNP/eYX
UqRgp20K5m32tINysBFqzPEJA+ZT/+7jU3Tmn7sGhaadC2gvQFPYBb7w3z3g2cHpr9USqgittjWJ
3vnSFJ2S8SoBnrQWw22BdmZp/u5Jh+1osGL27xyFNg0Mi4xAAraZ+Uzme+PFAQvCfHSJOBI1eQ52
AbSfh4JxRX4rvBqkrHx1KGvDl4xmN94Z+UHRLj09WO6S3NxQAiYJCb1bdHdYikEz4eL3lnhsm4f6
FxJv0+zI/6mbDSoF37v30kWj8VPIoFewKByHN2hwHomcMhHZeMGumMI61xgv8GRxtCvEDG6gtMAT
GIFkUKoVC7pH9Vd5vZlPNkhAlV52ylGNNRuVhifBKMZagotNZ05ctjOHGNSoheGuqgegtIBfgBgx
Pp7ClmfoVleyuMmGlc7hgFCneJALTzCw8kJEiwS51Bx+C6He1Pqvn79S81tOP3HEHLq+FcWPmLNp
sC5GH2nlEjo1uYSRBuyGiMMttnKyJjwTrgTc4IuerQhpmBkLU10GODe/E46Xf9nG+5cqUI62pAN6
yUVLdoSR5giILV5jrvqQ2cyfhnokICgEqJ8jgTCfzaWGnOprixQ8u0i0HMXTSDZnvxZm634Kjr0p
1Vr7xidWWZib4B7piFECMi4c+bFn9Q7fDFchGWidvRjeyUq9561dA/agmTUlPiBlXgjc0917RhGt
HVpjyYafGuhhN6l5HEY8IHZJZAUsTHd6IVmOJrDYf/zI2mxe9HMxXIcfHFsEFPIMdPiXl8zEDLmC
2GN6O7YXWbPl2UluXop+0+ACxnucAgplTAnEkozL/18I3Vhq9cWLNyYBOIKTDgf4clPoUzlv5Xn5
Yo9c8Bt13qbDsnUAT8WDYM2y2CfWC/hPw8ouEF31LUrbXXWBAykoTo/MgFQU3DA6Hh3cX4umI5aI
7CMqUKcnyIW2HTaBfu1/KCfE3so/5J2gj5ahj4Rz6m5yCqNkPgPfoNoEsFKszyZuxrFyT0a6hXra
Qm4DkVRd4Cf1/1+EC0hFE8LMxkKhEXYOZtSgXb5Ngk3arLLy4JIricFzQGi8n/nHCEgspJMLeisw
lR0kW+KB0WJViKfXkWmL5nQ6ICaBP2bQiREY0iJodYAoaUyrIhThxNuKBBbibEdwBaEP94q+NhXb
XQ7f2rhS8MkM89S8R/lWcRkbW12wzItlna8Nf0WgM3sCIE0hOaIll41DdqA8mH35V7YOAhLYXhVI
04R9B6AZVrwBsTr9JASw5i/M45m3UikjzW3WOjQqgecMfyFEWWiB5VzGUz44/PvAq0nqu2TpPE0W
oLZcjW18zmHDe9rcOR5p8Y5ksAEYCr8C88q2b/zl1YRz4rlS4XPpENE40R0i9fImrOTNdJxQ7k4o
3ybeEHZFBB/fsz8ja5c2hK1+aw/kiFXHPcc2uStNlCvHzCeuKzCnRlqS4lK5DsotTu4Z03jawRbf
tEAOQ7kIvSVilO6PzQuqFsOGxHUYv6A0oryAvdHQjuAWT7JYs4SlRgedf08kxSQgP4Dw94WsTve3
HuwnkZEWgGLiFrnTEUaSceQIHA36d4R0K1j6kGjYZX6RlOWQW21uamBecnknVhfRPaH74usikps5
hS7tKAB5SYGh8DAgXKve3gSm0Uh7jZze8QA2V9ZZvA/fv7TJy5dhcRjfU5wOqPtpW+NCGHNrcuv7
2F4FScZhvtMZceXnWXZWjOMQXoViHg3OoC4YCeWMfWS7niSllAJbPjxbjVxZTMjRmfJjhPK02fYf
IGbsZL6xrkuKBByKjllteE2K6IvHGUQbetL1RVMXibfH7g6VI++/hHCHHE6Nr4gPAQumH5VQhN/m
nNJb5KE9RPa3ws4iNgOsSQct2ZIfTR71KP1rTexr+SPVYeubXzxfcovT/By58EscXmF4DVX+4I/B
xztJuwiPpoxG88yFBXoDfRbEeGSTJyvNQYRD3tJAvifhKBI4rDm0HD6Q8CPRLHjo1Jr6ikR2qVwF
1YURFZGwvIEGpBsBvY7FnhLjbfbJ97GGtw7ED1KsOG+5LLe2Tvwx2kjAZ9WO4IxxSr+BJTWPm2Xv
bgbkcQpvhc3PUjYrgDz9rqDhL9lVT4HFYUMNhH5lO4CEYGbPK2Ou43LvZgc+sJ7diH+q8XSkfDbO
oSWnAqdF19ui8sVvEsGoRVs23QQXxHBUjJKMdU6/n3kPV4pbXxGCuykhbiushAAqwoWflIhc7xHD
G9KXbrwsj3zZwOlK16JiU8ypQM5VhxBNlqOaHmraly3Mm+kzmrOfGPbRjOJII2BK4+6BWsaqZs8o
+UurFcbmnPFJt53YQukhD3dxf9Wa77K/tvLDo8WbvhimWmOLQaujYS3Tq+oxXBuqPbgNBp9HkF9n
8Xfv31uZ9UbwSnpKDbx7vy6j5OzAYssGp+T2BjC0PqgAQVVrCj1jqho7Lv0/nfglrnaK9qNJ0Kqk
P5mLSa7wdRf0XCT2hpLGTbUryh+jxD5As4YVhiQ6H549tRVvAd99smUoawprLtVw6wZ41dtyXCjS
n8CP63Frq6V/sQQQUPuR8rMv70DJNMlS0pmROyzRtFyxApv0wEYR5ntR2lCw4F3MqxV5uTX/CoMG
ikCoRyOJCcfcPM7KpxLhRce3yCsfV4i9899SQ0ixd8ezVn83/TsjiR4No74incA1Dp576qWHT089
gpEMz74bmeJ4DO+kvTAZ9ihqlVOvnICou9GVTXU6/eSdHi+GapdJ3ONMXIm4FGHPSVQM9AnkYRXy
wSYeU24zmRy1Fd9mOR7q/FVHOx1WO4YQfgVy0ULZ9p7D1bURX7HyScN3qf4GvIxoh2ide3Y8lA6y
mLmKpGLGk5M7OlgFmYeMgiDaWMiI+ANBfEBWLW5UyBhNINZhh4j2ug5HYknwlZ6uqK+JAzBCB+p0
g0FeWdU6JsgvPONcGh4hvdyZaydoWaXSnLu0BRQ8yQibi+AoF7g/riOMDD9F1uF/6UnLyfTem+Op
Sf4i4m/HRFwUHe0e/ytOXoMMlo/bE685lOJlrlE0cD7Sdhq9GfNa0bdkgDixFHEqNEu1U9aKAdSZ
A13tCr760MkAOnamB5XAuMwA/ucNLRYmWJLijDoXYgyUeaATbkDxSOZstPDjH5F/SGTbT9m4GxAt
pE8wFgZ2Tie0mpEM7jP/mOa9KDPiUFlOmdAS8TLp1CYIdMesX4F585VqDtBjrnD/7V9JVDtVFx5H
7ANwEUBRwvETmC5wBw0F7pj8RdAqaa5AroBJ6ET5Zveh+af5N0PQDkrJ4IG4MD8rlkEBDkFmLsC9
O0gk3t2vPOFHyzzH4/D035ECCY++SmJ+ESLqJH/TIhFyc6Ex8m61X6UFm96Ejkq6b410EUvJCi+K
lZqj3VaIef4QquP1nSiXv0Vx6lk3QxJYJu73aieLq7xbKD/t8BEYNA/5Du5oSfe354gQ6UzGpcEV
S0V4D2oO1mnqnkkg7YYjWVRsM43OEWBCdgFNxrE9iS/GqLVl85BVPy0CeUm7tzRM4bCp45q9h6s2
V+Es/dF10k02CPyprz1bIx1LoFamv9XqnwxAv3QwNRLl3GOYHWuUmAVNjZomacNFRCxOvnBG6Yn9
e0KqU64VKOMz1eQKzx3BbTwTTRbn9ChGXL+0HaZe2idATvN+pQ8Mc/t7Dl6MuxueAuy62od60/XO
Vb71w2+pbDZlcUYyhLnRVs2TygHJNI03EPI6Q8HGbv1LAIMs54Jcar+m8s9XZYu9hvM7kc+puc64
WJf0jtqN0d5DRFM6L6bO3VMTQO7x6m7M9g8G9uBD6nUqipmZBLW52dS3qIX0vZGiJ0pQfbaSONpa
c93RrOqQeLp/DZeb6D4iquYrDchB1KgnOrG3U66zekhh4R6Lb2XYgv4Klb9qahuL76G7JPWiFjYz
WjZ1KPDeqysDx898xtSBho0gvHHd4h+tPwL/TQAiV3QBltKwLIVt/yHZl1YMezI0Ta52EqukQ7Pk
6fiwSvMoSi8xoacRAjiR8Owd3fCJmQlF9x67pq5e3NFbG3GNM4FLOUOGYutxo+iKap/NsFQmTtN+
p3zDofbni9f4xq+pujucbdJUzPBSJI+qP6flV9JBnAemtvILYrkRJIQ4gmWLrtAM6nltxQyZatBx
db3NRUI2tlxHRfUAtAY7kG9L5IvrZCDn4bOO/0jizOADTX5cEe9ywTg3py3nCpaV9eJCMcylodI+
h1ROSZfQ9dcj7jIEOF81LnXQSqnexORfBXKjoq+RcycS3ausgBPBIsfUIn5E5b1Qt7p40tOXqiLg
+K3Tl99/KTOuXXaAv7b5V882orDs431lPkZ1LUL2Na6FASXQkWq6GmtROgKkcgNgMa2DzjMCVSOz
MCpKEKqwe0rEaGr6k8cP/kZ31lrKo8HFP7gtJOggI+DU4j4SsXjzzVtNX68CAuXhve9eEUqdLBoP
AfarUCI4dZ2RtgyuMD8bHC1i3m5r/b4dme7w7AS7irbK8Du1n7hIbkVaW7gxNfL7dnxuP33q5rky
djjjdOLT0zlo0tR8DcGpYejbz9tgLql3pb7q9RmLBQ/9A3SXvLJTKJ3KmWeVKMBjcKEHurK0L9XB
9nipawCq469I9Bkz0+86uUH2B5zcPUzpXtF6BUPgoXvRNQzx3Qr2a0gHLl+M6dozgFlBdpbTXUdv
2lwQTz5S4KJKSbofg6ZKgJPgLGZ/Uf/tdjD1//ks7lgnIp6zspbZ3DIUWP+a8Z2qHF8BjD7KV19b
E2/EF97VHyl+t6Foh+MWA1QcvuJFXl/5LizNvVIUF9LNIIJdT4+y+BIhLKrj3oBT2Pk0OG/FNKnW
EAEqC8VE7iMuutncrLctKFqBweIsX7X5S2HFGDj1VpJ5Zv/nL7UlgHxflz7bH8UrwY7dgv6ZbDiA
Z0sG1Fzjs3AeZIsg+K3aW4TncUQkXc2wc524VVIrd+ObnQI4kqt/GQMvfHp2x81AWK+OM8/Jy2Tu
81uJKSPIhtaPfA/DmyHT5qb/JoOI9Wr8HmDNQwaE7VMUvjyaGGl5VI2TWP62/RVENSrloO4hR9Id
aTUrr4NT5v/z240PNUbeAow2oaULSOPDV0tPlf64P6stiEZFS7WpfLvpd5B+M3YX7y3dH856dSvo
+5n4I1aY2oT6XCfNsuU/khg8e7QwPRExwiGsSdhWHXd8z5ocp8i5SCmkP61875RNqzwUPGC1d8m1
ey2S3epN7WudG5yeoCOg9zMziTfiEdbyI0SWIAotwArS06pnFK881Gu4+MFCCrzuFBFyu56kl01m
ayhkBnKnqnucPuWOLmp7MjGPRfw5hR2l/7jdwIngOEU/oOW2geyqnn0gAGKNzstlOOwqZpIqNpCK
fSuVHNGgKTaZwvimgXblheOSK6UtSCDImVly+pQlnF4EOVM0U72WlIfkIRIjP6+wWXBV9QsQxAIC
QBVfO5K4y/71wDCVFaSC1CDCSWR+gtwJyKWNqc59JVkPiNzEhnbFsbBo9cYehx27YyQ6evVskq9K
xX16bFDZCHtO6ib6wjQTSS9/AE/JlIHWK/4E2/AY6oRPGCxcbxH3IO7NMnKKEIjQB69qY67PEJMA
FTGXuQCK431R1GlmDfGbhttIgAmh5yg7CpER1LjU6eYxO4ld0LnRLcUCPRBtEh9j46JkGc/9oW4i
UJe9W1sh13eZEjFihy9jSmcCX7jOyDwKkWm0TtcWPSQcPYXGisSp4eb3js0j1rkA8ya8FSIo2dtN
BSNy7y5SSvCwv3Y+VfrSAy7gPob6nTNk1c1X73u22x4JpwC0N4uflTYNR4RTx4CshYECYcJUd2Q8
aBe2BbH+kZQPd2/XoKSlbnTFcw6LMpLPXoA8gyEVtU7YPdX4BPWpEy5KA5nWJ+VZvOeabJvqO2Eo
SI4GCF6MDkuWF63MogivasGBNlwNlmJouhiXUQHEFXdSjZ7NvSh+83LVIAH0qayA1WEpk4mYyv8N
4VedwpXzfo1AcWY6IZ08pUpb6Ny8ChCkHqS4G1cRck90lnrHKRNFCsNp+i8wtYfmovGORBWTOLhm
WpLZOeNusyK4oxDmGREGndlAyozYEzicaDyXySKsV02/Js7aSnpI8xu1Rsvtr0Nwye0PhCmnmSEy
6jrcHSjCKuQRqFZLUKgRzuNKgHpJq0YbX5VIQY8SLr0nOKlSWvlBjBjcY4wJFIeieT4bQTKzcyoK
FTCfnY4WzUi0y02xNdpjggjJnxs4F1IP5QnpCwyF6Nqq3nNQbuPIuT6NKEkLo823osleNk5KYhha
6eipp7+4pa2cwbfS73CFdEhjfCLDvnFBsOcyi8aML7snEL59SEnA7fOSS3+1jNyH/wcmllVxQ4JR
MxPDRVZ8Gg4O4oaidW/QAOkZ7+sMq8o/XXroWU5tvqbz5ZNhQG+DkOqcEWuF9FD9VbNDmRMpdYKa
6gQiMzftnmogpQ6EImK0DqpTra5y4zyWX4r0ExJRl+XfUtvCl5w0gY5AC9Ac6aOqkqN6CCk5pyDY
U5w0HbnDy5G5LSXEZDRtRQOPJdy7NFn1prQRGE/pjMXYvYpnzCJoYXD7h7S45hFbMCMHGo1Begk7
YD7ephbOnosCKVlOn71l7wWAA+BKQUEJamwxWVg9RiEa3QGNtHPhrxd7x0/2YvAYRfpxtCBRGcOr
E56KHgBZT59tbDhtyNnP5J6thRt/aqX1oR0uY+cyOR65RZzGDoWchOqPi70WRnO3UJyUK4NmwNzB
5S7103FEZABruUJloRUP3ltZfPek9xqYnNh+6hkaAxii2fiUZ1ziBPABWPZgd1xTGZwv7QucKYuc
NAHVoKNaM2stCE0HN8KQFGG8HUC3SVKaMEwQNVQImvkMVIZkmuZUOcN8bjqZTmtqdo4DJC1oJoIa
ryFoupZ2Q51WSxqPgkSBXnK7Ij9PMIGHZvwcIcwEWmzRkcLCztnaK+FRRLhtCZBrwGnCbPZpp6Ul
00UD4QcUCcHlRGPPSruGN4RVQxfK4F2MGI0UWArlLntBvVj4er313ePYhYdgjJzYPUIlcjzMBRpC
kT5GUYCHvJRWnZQto6ohiBFRfps4dYqoM82GnYDpo59h2RzpF3DzNeYxlWFsQNNONl7bOIl+pQlq
AnQSIqfpTGcwje/eS9D2hTI5fXT0AesEttvFu5TgpZqYHoIoZw+92M/SeFP61TLtH4V/zrg44oCd
S3SDPaHa+X6/Ghp57mfUP1MEWzJ8D4b5nWJxiY3mHPTvyrhqerxMecKzgoEzXfkWDrHMjTsfmc7H
uWSF5jGWpZ8+zhYiNXqB9t1EO1j4F92FlBItanIIsLB8SQ2o6cbddRGZkfDP9KUHcq2D/Zd9dE3A
Dco3RSpGrt6bjuiPcGsIFxIJPUqLhhAlz6Y7M5oqmcPgOW+FG291Qiux+qIkBnvoSYtOug00x3P+
RHcAkx6AXfaZkDGbiosWD7nyGkURcXuX5msizpfSEwMhu+/BGDejXKPRAs4gqUc5gF+lC/OCflTm
xptw+IzM+ri0mwMMf8htErXv2MJkZl5YEQygCLcS6FBIUK5nPEukGjUPZyh7yhAkvWX4DWLEAZCV
e7tIu+XxxRjOo8Y43aWWaRPqF0DHpU4poL3UkqZBCHWB6qlusQuBfFDUGHnNkB9quic13aQ8vyrR
SAIXlY1AdhX29Jb+cxBnTs6yC7KIiI+BgW+5xEG5FIsRZZWHKrXh3qIgHPEcUcN0kcdYVAhc6aCv
++O+LrD+Jx9N3AyDsFTVfEcyFm16kQkhxVme6ids47avjkeiQRtEQr2c8voqKyP8QITjEkAyWJ3s
OlaLS0tET+V1Von//IzDyRWXoshFWInOitcDe/SfrTeewWHdWZa98J3rl5qbRNaqRKmy6ZQEWgdL
ocuZt/Gn04BvINNrMlGS3kRy7uh0EZzNqqzgi7SfyZguTTkpvkJkHQT4UYab4a9THY0EO63bX8IY
ubpE0MQ08dGxLssplvVyM86gzDfmvJsOV2jnnfnlowkbBtSgA2znpJ6QXFah5Izc2WNyY6XLAImU
P2+gGVuhb/XvBvz5hqEmWMX5AH1azyFZUmwrFSnDGMhjgPsy+L+wqQVe9/HgAxRI8itgt5KRpLc3
aFC2HXwlGDNDo4Bg2sVsgl1IC19DIcHYWWSGq8Itg5vAxKHeAoS+zfrgbCCG8jThkRpTwct8yOeS
FiA9SpgBNjMYZN0R/1w2CE6jsjg5lpNFn2DHp7MZzj5wWftoVyvyyusw2XsVWEE6xqO2Cctw36f1
W1DkZwhjueMZBFrP9Vi3x+LLH1Dc5x8BKGNXgT7vU4Lm7ngJ+aIQ65rhyiXTUufikFOKDtMsBR9A
OgsdCU49uLt5MbUMuQP46ILY1Gw9jueih5KXa3BvbORUnisznz1e3bkCZxxJ24TXCMZnlpAQ5nKv
0D5lEyxBZxI1lC8U2IVD2bEIkVXHc00CWM/P3PxH0nktN44sQfSLEAFvXgmCoPcUKb0gZOG9x9fv
wWzcHW3cHc2IJIDu6qzMU3Rle3i1OT1kxeqWXSw+gj6jj4fkoG0sSrSMQkT5biuCosyAqguaV7l1
asz4Jo263cpQOFAYW6XFPpg7gdQ99MEClpltPEDI8y8feEWDTlwIDLNQxI3KVQTuw15GbkNj6Ewr
2yDiEVBoWFvTOsFWODw6jGglxYKMkJohXdSVTqFOTgw3voacqAQPNnxOx5ZjGV8RU4dwgtUc3f8h
ZvJ3GddTXptch281yN8HVOiASc4q5PuIHX6wYkouke7byodhbpn62YD/R3J1EeLg6wWfhhE1F15V
gc8+6hpHqQ/4GlL/5V0yFUcy13swhlvUDq5OrypWxeVoJNfMQKznlNFqT8nQtxLEmxADlL9PtaOo
FOtcG77MjSrQCOWqtZxjlQHTSswuhtnUczvjq6XiCVjZBfmnb7STJjJrkqpW7JXjOCjHDv3fxD8l
RusUVqyFTKcyWQeSIquW7DZ+sNYzmr1soKjgds/fRnYOhS+U3yn+nhPVtQzhNLWQglpQ/zEhKzhb
Ba4HGTZFpv+JEvEXA6UQcGDLmShT/tIJa5zTRI+QfE2GvUlGP45LLBYCYptAVdTRz8jRsRr6Km1U
bDIaK7QfDmAyNz2HOyEetiWuHmWQz4XPvKXQANgynLtOOhYaU8u68U+P48fQ7ZIxvcwKd4yq35J4
DOGROPhUwDO9N6nsCJ35UVcN/nO6lKJEtUmuXw+RisWRIVdUDsK5xjgGTGjFufLc+vWhHpOdVpYw
ABhpwJ43xqshAi3DeplZh4n+dkqQflHAmEg9bF+0OLzBWltQDcQ42lWK6bAOsHfPZgiWi1ByPDmk
MUmehoOWOkJA7FYDHbJR8veBQXEUCNmvx6ggNAA+hHWCfS6evsph3zbhsVCzyzQh3qjBKo62emFA
6e8eJnwLRJR800X5tsO/1UZrc8hARoNdVqk8pEhbiCbTk3IPjK8PdM1Kn7IoUQ+zvdRMQMDJwwwO
OF70y4WLEWvHNDToQXJpAqSe0NP/oiLYI7FL/kkGs5W1kGlyE7tegNoN7SJpnIL3pbJH+sOP151b
9GpWRKbwtene6A+awOwZzNjhYSjO2rApRtnWcg3x+msQO/rz066XMbWiQbXMpBJEmphZqF4S9CJP
U59x1O+0ziBXW50DLkqoMhKKEThMmJ7Mc092f5GzdHpl8YlLXPWovRXFNVhCyEGvirBbxdKllUhS
46/naskmsAdBxv3ypqfHRKruw2Rty4INWAHFO1qMPYLIqMobYx54jWuOTTHBBj54gMcDHWd1tiTz
uzAaeZ/luPd9g6HniIOjsVY4W4e0PRVzeFr8XlA0v62CIQTXxUqMYEP4TCVE69IZnwQc7RRnOsOb
tQc9HT7FXPMZ7Mjx3MjsgXLaRJuNvWXZDvuATPyAClBjhPXCclHOeWMvt2U4N4OOlphK78hARgHp
O60PipT8eDnRqfqqskMManMIYu89MKpvUVcoihYGjbi20BcSA1U6E+VaaZkARgZOARoGd+3bF8Nd
buCNoNQwQ8s16gwrS3pO5IRzkeMLERiJWHvp8KRwu7fYoQraJ36YvxPJaMfiro3VWsm0Y1wwrokD
/FyABAg1mdGdetX/MHxt08rdoesapjz8KHJ3nSYsvl6Ce5MRD3Gi5zYpcpDugvI1Qhdm8Gp+LGUq
lTDepXMVnXmTW9DBIoa8iEOMAEa34rAma9hYCgOoRsZ4CuXWpJktqZXLuR8iGks2eksZ/HR4o6zx
6kXxHbnClegCTAhDseLZQxisgQgwQx4YuIzMFDEGIPcjnAF++lIaKE03NuZlxi+BkY1BXu/hDayT
ifmiDBWNcVil2Jq9+DAExk9XVXtPQUQFW9mYwZ/fYuuiGsCwOQiPCC48MybAieBpstSxtKl0jAoD
c4bOU00KLmsL4QD1Q9V8MpAqrR8Qk+lox5GQ4L0Dhpqilfgje0ubOxryORSLXTjQTkq9dSblf9gs
hGm8SfDLa6teV1J3raeBqTTQo/s9FcJJMYOHKmqrCWCASDdBZyR17AF5jp8cIVJtXNU5bkTovmOj
u5xLVuWku4YI/QrvjGaRf0oiPBoeEVPRHXxSoHh1hsr/1ozsPoFWZhKeWRR4dHjPof+dN4CjWwZo
poRoCNoHWI8M6TfnLBLK6jlp1UNeKkddFHa1Yp7zkZljeAOGAHXC/DVb7ZdC5K0K92aLZ3/KDuk8
frIwr1nW4Fui1hWZwtp65iXTBya6tUeTdmY3znNN/saStG2cSxvAuusmia/t2N9k6ui+B1ctfYLC
3mg6dIcOGBQA5hYsYCet9IIIG8YvBeccBAC3U46JnrmiMD0N1qk4hWgol68BCVPj9G+YPXNlfeef
9memx8DL15FZstgiVsi/snTXShEmJS0Lvd30msFhNdzBxPgGwUCpQ9+4yzCow86o0GaVSNypZbiK
Qrqhfb2NZtpRLu+DSlsLEyjtlFaywrNgWAczLiB+RW7GfN95/8W3XXAbGom4K3IMhr5wET0OQexv
lQgatps+RSXfhQE/OJT1ta+uNFAMMVNswMnuqhxXalYPh+mU8scqX94obAcKWss44snmaY7Cj6oo
lxN/ysTRaBaGG+Ad0y20e8XjU6jr9AkbDlazRWiirVJOzipD1pg40Ese3fChFpdqLgx2LeEdG7HJ
QDzdw3cqt5wDf4Fd/1hwio5xx7ErMUfmWYnhAZiocPbK7JXIdNcSHIVtXPh3SRvLTVCCP4lTZI2m
6SzcjRWRv/lLrcc9liTQLsXkS8wSNkjP+N161IeLGVTSceglmsjtZiSdkysTqqHUeotK1MqtWYpO
oADQzlIdy5MhNStR5uA4ZBC8ENS2BewKMFBjf+CVFsuqZkkRuo5cc6OefAUlUYiJ9WgeA134hhdj
glDq8nwK1zmUgSK9/0OISV2ZrEIK4kUyE8X6WigY0FmQHpgZXImE7pHCjbQ1odIOcoZwZGZw5qbU
36i5cZUjWTuI8xdfLjap5zfbf/9pHJdyEzeHLv3UGRS0T2SP2V7zFxmPalnFhKEEZSZyj9WhmFnf
uRAwH6pja9Gbvj60GpDAKKofogyXk0dZXwYTvejc6I8ZhNqR+RsnffpO4MssJlUbd1nWYpjHiJ94
b73W4XOWWs4UzJbBAwsvpQSChfO5p0Fg6Tn+EpPJasQnkq4WHH8o1L0+Spv5mzP4qDdhMk8Z41XU
/Np5gfSV99lHGzKGJpbzl661yDhsw0yIrUTeZMKrxNkEYlirKW7GBhVJmcRkE9EriGrsWrkyvmQP
pbsRGvMYhYG/SEKzPfBImVqIlpSK3S2HXWBCk5dy39gVUlxCaGVP61XzQ1NgrieDVd7HTMLDpxNG
8sEr9Zla3KPB9C4FULQ8xQuLa8RwsvlbC6+/BIPYHyedmYKqrssb/ADJMg5jBVNXsa84+Z7GMOo3
k8VYxaoxpCODTmAlKsJSYINYsxrhKW4rCDcKLtvxWGnsWUMyIRS1eXErEmMvdIAuVYKMZv+T+BPL
vx6JIKos6CjR7K7TGAFuzegBExVbMjmXGIUcb/PAJKpvjjTRKjoXzCZq7Dqk0yoAhF5fBD+ocILL
2L445YiV1J4jYGUIMRTGmS+8aXX2BZiNFLRCzdlJuB6o2tk/q2Sd6535PhlrMU83CkOhzh3I94cJ
7gXE9CLVGDesA9XFXtDdRMtKQDupKL+CWT77Gh5W30SH3OdgKHScsroVj1fn2Va6GbStSSeOqYwp
sBkOwpLNdND2omJczJw6XiOhVZaLZ30eU2ccAmKAFG/97E9UauxgW4LBDCkqIY2Oh4aY3GzhXOko
29itiOmDUNCu+PEUXBCW6qiSm2YwS79kTMh4ZNKVOjlzoAMFAbRStFL0Q4OpW+cHaZiwh6KlLjj2
QNYY1ZjTKUEB4YzAAGkbwH0pHRJEYj+55PCoMAJwwyB3kyUo/GNIaJjPxFg2+GSpwhAZMMrU+itQ
3mJm0pvNNfduHNy8FM1ky3SbVrrAG8Ino4xHzuqZ77KJe9pKk5cYZkmc0CwlaGLS4G2XmeZGEawN
2vEJcQtmG4CwF9a9dvaDHy98Y4ZKlK9Dmc8JxQxde0HcgVYOzYnZjIe7Ljuh5OBlLaR9Sn6acntS
GeCofcnGbRTvg3KVlGsHd0B8HzH4SSZ/GK+osR63mH0rkCLyL7RCLCTMqIVCRA04nspqlalXsX0k
nHfyykALQ8dkjwsItRMJhE+5oUbHxX0BgLMBBmQrz7h3SO6TCAdJQrhFpyV0kv91HvAQgLothznA
wcgDvMmRDl/NpTuKjv82OtGdCeeuOuviJLy6eSxi9T3bSoC+T3jtMEvY4mU+qf0Zt+5l3TDNkeOa
FFuX782wo6HgX/0rkgQdOEIbJnhJaSNZPF86u4RbhKS5UmoeoMkkovTZsk/0KXcZM8M92dxKHGgF
QhDQoKWlK4uCMjhUVunkqrFr4vsPt1N/Fp7YT6V9eaSDZlXYVDm32PER+hF2eNUbt1De52GMvAak
CWLThPPw37P6ycmm5v13YbmUtaMMoVlbMqnC/EX9YpLSwMsgUst0ScQFvEDwXcgxYVsknzidc/A2
HrSpPUZSXdgH0R7bj1Uu6Qeycs0+3vwSWQeyACR2sUPivmQSDTFsbpH+r0ZEoNK4qm/G1/TV9vda
WDNY1ssfg7KmB1EY3LW7Kj4hGWXcYIKx5QKFHDCbFSUS080Ef9eSFvJ3nCul4mRhYkrrb1O5o9Pa
cEKN8t57tzS9JeMtB5w9nXQG5cZrohxBeY+ihzGdyRf4pU0ULvAOqLo4tEY61jTDd6QVWGvm5YaR
oMx5IZFNbA2legHz3vDPxthzEFzVlmP2PNZ0y3D1kmnNSGSYmN5ICn2PwrrpfgX/vY8YvGPRCsS6
2yT8QP4ifjk+AjnDkZYpZn+/cxQymx4UbNRo12BV0+xzK7hKcaub94xkdr7swyO80Tbb+znjc96M
ahfoWybWSt5uao4yk01gPkT0A1a+iQ0UaeE41ViZL0KHIgFTfX7BYrhW2qeBbdwi0BD2+9BYgfNe
9yp/lQ0eSjGY27PPRtMZxX4pUrI15kHtrya9l4GhNx7lX+B/ycrdiB6K95kFTlceDPmtwzISaysA
2n265FYcMoSOujtXUJ4tqFUazDbmmWa3VLiN/WckfKqY7cYA6Vl+96InEcfCBM3IYm5+VgbrAnVz
THO5aLSljjyMGMFtqOBD5kmjIUlFvDHEt6mNVjHN4LBHEc528E3TGA0NS80/r21LfNFsN1NxZ4Eh
1zfgVeoKZIiLbx0h9nIW6cu500lWHnFZTXjtDtARMomcq7JuHup5py2t0SiXbRy6AbwWb6JBr1H7
/QS0sdGvGDFnDznWA8Q1S/qDBo9Le44yRTRYG3KqXTR3JV9GfkBn4KiSEKDMjoOxIWfIS2CYq0UO
Chd7tcSrXlNPhDQvLeTzhfFCD3zW4PMewya7498rad0u6PzxMkvSqwGxMtzA1qIn/60T1VtR9g+4
M3BaF6Yb0av1HXzTAcM/zVPDSB8G3JLcFnGYE6pCYUaYsyMYCEhrbP/gQefBufQntVvxwjLNmjd/
Itoi/iuMRyjd0+qrng4kVgiEEsoB7siIkUU9nlCAMZly8idtN/dg0blJGVIr/XQAie4glX79W3iL
PnROZTFDaRaMizsJ55m4uouVdQFdoOHEd2hSdWu0iIWuOC47YWHAO+Lc8RCf5S0m9/RUv4pfc3ZC
Y6xcltlapL+QMldISK6KRIP9UNZni64Eqk529ipmz93nQIbB5yhfalzNifptlbA3uMsmLo6H3Vbk
B9VsKz1jQ4URNZ4KOCnohrSl0/J0TOZKDu7wezPmkNJ0KD5idpv8mZLFZYIHFgiU9KpEcP7wwH/4
sy0qW7IZquNmxyvJpL3ZfXQi2ONXJt3QMhUTbONB5T3WKJ1iucrI/jKJAxMGnNCMiA25TXElJw51
BtlcXjDhcwbVYFEjgk/DCwmj59MrcvFNU9u9ZbJALQsWWgZFQ7dgSpF4oMJKzY680lfe7DtyVCbb
HuoI6ieLznxrGECPFLL6FIVLqCrZPxgKXNJBsyUmbEIlaTnCQyb7EQnCI5LRsvvRfgAGhB5L6CLp
cZzTzJwjtACf2Bsx7jCCGc25xNrOCWp+JIxNR3dY30TlpsY/LjoEgk281+ZqIBg/YQ3nAWesydIq
VozSRPwE9hXbWoz3z274pBxK3AThwLwE/UGIdkLxULoD7Ttf2NkeImAk/Pr9W2S9hdpHhtlL5qVh
gOpM2FdEjzn7w13APlCaC4X0poKcrZeUSXz4gdI5GhTXpC2czDeBrjEBiMJfbMnb4wHJoeTW+RuW
fiF9F2ntmscAL26cH6F4AYm35Qqri6+8kNoIR9cI0jm2TY9UJEDblD+M9zmRaOfvxZAVjFYL/aqp
35FeICyZms1Km6R9l51K0VqXAzkHFaMcA1cnGrHGAN7d4g4Jl7Ue3kQsk76e2qr3ZCeztG89n7ds
xshCRsYaVmd/uvcMwb6P/OSSNrfB6sQNEWNRYNAFh9j3TmVwGQH/9F0IP8zmc/Q11Gou7MwjYWJQ
yEuIYd43vIRO/8rkXyGbw9C818WYCL8e5VkXQCep9J71dlyVPjxo1xc3Bomy1jV81yhOAREf8rL9
Kh9I++r9uqvoJLJxOghIpbkMhGEZEuCf6mNrsreX5CLnUFXC0Aoqno4oz2kOJeFvm0NivC5EUyoT
jww/VjlW7xg1+8BeZVknPNKJds2RYlWHZ4BLZBBbDU0bu0xuHYlzkR1TXtk9OY/H9pDcpl1Fu/VS
2qThQZIQS6WJRuNV2ENR4NBKtklE/+AH3gtfRdz+wIJeWAfydZiRu52SnqbhaDYPM3jW4t3wH5px
UpufuQ0sGsfauGn+g9kw6XDiO1RxqxmuqBPpJOrpwmpgujbJhSY7peT0TdeM1sHADpe9s/rPIQ8o
CIkt0nn7R/ZAHpxNhbidmelOSS0bRyn4YBmBaaygTGTthudXy+5DuebkUgQz62PXU36FGwWIl77W
4pVMKhMlwiljPmxSwy6g6DZeqyJYb41XswT2QYSHmy1SbPp3jb+sqIGNVYpKghjPouZH3yV98aqg
Nf1Z3IszTYVbdsPqqZBf/Aq+66vwkv9oBsWZWxhro3EJGZJDs8DXi5c2SjekZ1ToPAqdU+WHAxUZ
HPJ2GFtbugOJd1ClLbNxXlrjjqkLcIBjFyuV/m/7FV1z3CQ68nF2rqxDI711/pXJP5a+Jt9nCoyv
2anSnSQtYrUg/QV0TUsNz6r63TCQtsBJ4Q0f0EqZUrHqzIcuXYh2ICIfMvOBlQTnE6511QDgGH2U
PCye9QTeymZN7rnidIgZUUOSQ1+xJ065sbD3hb1uPuXByRkWXy6hclnGqTI+O+mHa8NWFBlvk/mr
NBizdwEjJKzrlD3U+qxwb4fHUtuq/b7R92rhmj2TFY8e3jyPn2kRK7N+K3T1IBuXUvPOb/TGPejW
ApKUekiHfUht3MMl6jYVpWSqbDKAwHhN0QvxLVRow+iBG3Z2ainWQQoGnE9K5cgfHGcpRQQv2Hrp
D1tAYAGxRGxe4+8ZgJooThxQHS7nkRTMEFbpJ9skGThjooL6Ej0LZwqZMb8Ch2jGBxm7Dzs3/oCG
zDKhiuMYE6GuMONsgsiVwjN/xmfYduEQ1RElp8SnQiD5d2CBJOZvLeV9tMYw1Ew2UEI3y3fZZx8u
aCl/1pvyPdump+AjPCUPv3qqnl1/hfKDf1tn2lKz++QNZyYk6vdyWkKHA+PBwpkF2BM7B6sI2xkg
zUw9e1wOrXb56EPjHmNrgymNHAurIlsp4RePEMEy6Ta66kGg6uuw9C3Zb6VwT8On+444f/7Fb+pF
q9bziJs3akTuTU6yeBx5YOhZkJcEp8E/MWaAdkUPSctWOtSBSWaxskX+qRgs9lHhzRCW7Pl5tAXt
BioOiCKCoBhtR8J9MDeIP+J4mINU5mkqLjqbEDHlJiTTTFNxKg6SdSj6m4GvlHkC2ziQOGCKWHGr
0dYTlE3CPno73lMNUl4DhGaugeiuJ9TZPsEc1Ax0PS3NXJ8piVDsWRpGxC4RFgV5SH5lWFdCvCTT
7D2oaEvx76y8VB6240o4GdFHTWhYPDBvmxvia4AwjTI5G47kAcSV125wWklwmgRN34YSPdeBmoGz
jPLWYIvuLS6gMLkW2ZZaG5cpRqQ8RI1VfqXyMnFYg0HdCcjZe5EZGxNebBCGxpcC8CmvKlulRISv
Zrpq728qzAhzTI/kmMAmInFwNVi8ArwKLZ6FNNVJh2EMsaZbiR/IZ19Mu0eXvbcMy/DL78b/jBhT
nNw6DycJ/eD65fkHJQE0gG9qyTjbDCpO78j+LadrTvEp4m5O21MeHxOVOLmLoqOkB58xpLqbnZg6
IyZnBBY0TewZnKk5SxJ+wKc15SeyfngYiItbkFVaO2GsJMhGn3twjhIgc+j0SeYU+a9QXrzmKonn
UKErz2SHnSYsdf0ZGiUzMbEka2u/2kcl4P7m4Om3mMfJ0DZxsCE+4pGtw9kPpcoNhFOpI+HxuBGw
1kIeXBqJEoYeevkaE3CDl6zehYJs/HEQj6K4HujH9Mp707NB6pDk5Iukf6vNvhaJJENyVO4hMRXx
wLGvlNndvpL8vSoPDGnPow31DWdro0ZMg7drngLSw+NZ7j809nPUnzR/o6/LDQ5rWmYFLRCUTggu
OjcLq26qXejzzL5508B6EW04DCFCUNNSyFDlUr0SiMhGCebEPx4NS40P7iWwNTR10H/+kt7b/BQC
QoEkijceJierAIG7JNxJ4HncSLNZrFkT4eGg7lC1Uv0Qm5xTlRTR7Lz9kl2CfDjJIjbHJOaT9Q4I
zKRxcQ5r5Aq0n6y6S8JB8F1GyAhwDvAhhhmpjw0RLW9yUstm4hCBebponJe56JGwnXA/RkimUXgF
qhFDuk3W+AhpHMaAdeOlGi+l0mFi0gjfztiW43joi8FuRxfnEWLm+Mu6TwoyRO6CjdHg/3QI11OH
UYRBJ0glN8eWMmXvFiVlvGamICQRRjfo7bVUtjR0FzkAyxTb33oQviZlGY7reHAsvHvIZsXSINzE
1/QlDOzQDGnO0tmOyqxWhBHMKT048S3CggdJXnfbbqkPS1N2ITyUxHu0Hya7tMm6pmdWU2TagLX9
xMW73gfrsl/7+jkU/jKWdz1/NOa7HutvCRX8MH3VkYsOpEjoqYRM1w3VPnorc97XQlKt+6Ej+8eJ
Ot8Yw1umu1rppOU1G84liiQ92MlclIwt8O7tgFcFlA4WnVmW0c/ARKhvuZ+SPNjqP4DxeBeIc4vu
i5iAj0ebjISJSY+2/oL9Z4UzRH1MdwLmDKnu9iquFipSSojAUUcCRtTjNpIyAdj6WuBBv/W/9W85
Yzqa5IJlxSnl3RxVyG1qZexHQWbPwjzOGy4c1hmeW2gdIxbNYu8Ht6FAJkov+uh6ZJ0gJcas4UyT
/I569qhF/4Eq+BFfpGc5uj5mf3goNI4gdes2SbvyN75UJ2uHBf4tA2/yam68ILZW3OgJaMCh7Rxm
LDO6xp4YOMtDoYHrYNrJQunOqXYztSMhzrmoH//6Prz0Mb819cRrpgZiiGkSMCwn9sdULjdS1jOL
sMU1aPUxLbj0aBj0a5ndLGAxB1poeAE1Rx7ZqiDjhh6KH63K9WM/0ger45c/BR2hXU88//vS5Tkw
SCN56rp3QLtB0WQ43EVr1HHLIExO+hAAq1JhzdSnSyfiXM1mD2nL2NOecZA0c4Z9HOv5IaFMaeNG
QzVPnmKoLNNAJd+mR9qufEYt0mStcWBtu+wjhR0viPpsKYv/+pYcBcMrtomUUoCPInM/2Mz7Bphj
TnuB6ZKxJ4Aqp5zKmZTkhBogkSJdsXWYy0rSwWpkMTSxKr/SF7tyspzmEwVQJpyNHCGABq/AScCY
5lC3BLbn8jK4aZ0eFq60yjajXS2VRfcuHyi/vF8i7gOBE757hWJ9ot2KuF3gwuEFTaDWbqnKbwAl
nvPEiPhASPuLdOoB7iyql3TDitTZqHSIKBsUmIRJDsFK2M2Q0fyLZWpFZmaLxIWtkKN/QfdgpgiC
qGD9HC85dpeX/kD3mJ30HOzRlm8cpMBo7klH8D8m2QDWs1Gxbf2qAoPmP9EUWpFKV4/1zjr3TwvG
KwPO7QBiNJTRp+5oS2PPNCHCb/t6C+Ez5XtVayedcVXJV/lIQBfPHhhNSkzDttbZq2BeGtROsjc4
+RlDjNRa9NDr9JkvKuzx7IPJANQtLujmAd+7Tj8wuWe+uXSDJO0I2h78tPngXaE/QEooGAu3HQQ2
d85RwX0ePI0ztgdaCiW8eYwuyTY4lbQUeB2EUKw1hJeH/0bZx8l9m+0BoC6D/Ywp9j7fLKqCtXRD
G5vfkcWsEIuz7yLYoHmtAPfMEHZ/2a3YiflbGEFCvef/gSd/+vFFxdqM+++oc4ngz00/4pU6MXzO
MQHLCZ+DuJtQSHKnC13Yh+xefDtw7FmBXatQqs/ljiSJ9d5/sc075RrNJP8yr5K6DH5Jko8o+fvm
XTqXa/06H/jPeOEVWCCsCYv8mStr666c+UQtJjPt5rMHNEEK5w/vlwW23eKJFC/Vi0gR4PX6TbSB
K73xuWxl8Lx8tCvTrvOlcWewJ3IsZ+sVtHFQrTz1oG6hnO2hYUs/3HrAqOcpTjPkA02Qj0H94PQr
MPMG5k4wF75Y6fj9kAtIBdUslbN6lDa5Uzqgz3M+XKJM1ff8MW/Il9sfX/7CX/A4AkbdpC6YNxut
1Gb3KZfDt+om5xl1GP7hPdlS5c7k0AOA+xODmphEnWyyPfRnh4g72HduqvE6XmnmpI7/xnu2SCKO
tveAub9nJ9zLDl6v0zzVycYMtR35891KP/C6g72x151y167DG1PwDMjF/rMVt4G3NvbiUb524M+W
kHN5dKXX3B5a5VfAck6256288bYLyPgKbH//mXOtWRuKpXLjTRPrwOaKVTrAGUr+aNZ8qUqwsWDx
OY5b/QNoJ/GAFObj/CqpedaeK267V4uL0iKN6OgfA+HaBSWUuJ1bG9y/ITM3FtYJ79u9pJhzk32z
Ug/du/ZDa2oT7IU1540lsEjBwRO5+Bodepv+GiWsB+CE15wvtBx5JUzFCbiqwxlWEzcv9wMBir11
YlMBI86KEc70eI5P3EhAEgHm8jR5CrPA0JiYxIb6s0e61A85kseM6Wdqzc1gxMDAgN4F/m34LpQG
bvmnnAAyb/Rj8FA2yWtHacc7R2YHxam1m+GcvdApsvCB6IyduueGxWDCpIULdTIGN5a2b5rezXsB
1g+aCDwjWAr1Em+ltYYFsAJc2CwpOBnixEnwO6TFcZAvdLsdT1lxEbhIzTdEz4t54EPQSGFs5w7Z
a8wYUcsJc1WWb+WnjG50H17KCbMCRSSXjXWVJ3+6cSkJDU7nicfsPi5w+n6bN4AmNtBj+Tqc+Ji4
vLrrudIKWuYJRP2KGdA0PokfDOBwLuE1XuMG3RQv78GzgNLe3DFC0/x5m+nW3Ieyy9yEhfbiBRkn
8cJ5FWGJqyWdEuJ/iLwmOSsHqgkPH4dRFs0enBiL70f3klY0iA/THo94+jm9qKcqCjvbT5c0xWAG
gcUR4UdyG+GfhIOkAn1E1U3/ZO1Fu2yQ9120L1mQ8yNuX4BNNPhhqaDPyfI2JA/9R7UEzPKTuyj8
HF7+J38vNb/A/28hSPDyIkAj6WwNbz/D6ImA0/MkfgKZFoRVgd2M3MFH9918c6P4f/3FCnbJi6uo
HrigDDEhkxLNdxOY57Oenhu+ed5OCpY5AeluOHop6jtl2tzmi81Z/k7pQPJK6c+cwRM7vtM9o1u8
FSCn0qCcFygqTdYSkR+2aL6tW/2HGVV1eLjEDDo5D7RNRO5H2LMi0xkD3MpZYs+wB2ikJ4mxDcmq
/GUEqGO6XNoDKUQ2VvPWrOQPs43YbJQb1nq6gMf8rXW6VfetDyeNRjKNl8k60Y8RvqnTj/ji6VHQ
W/m0nuVR+AZUz38QjA3qffECjBvZGHArKgvK9nl6ALpdT0vgj/4zD1J6rPbqRTbsKH3XuqeO78va
SuGHxE3to1rbtejKl2E1rVC5x0+0EMBK9Vu4ZhADEGNXt0lAIvqKNAVpfk5LBlPj7SdUnV7Qz/Ot
8MwNGxSrtG/4ghHghwBwTcGtaivoTONbeWzuw52jEoaHrbKTntzh7RlbDnbw/pdbjyFQC84G9L/r
Y/STkuKtlrwOMcee5+SCA0ZYQ//L30lLFyAC018y+sja7sQ9RI3M4/WHLzH/NF7k5LN3Kus+d/IL
tNCTcLSuxlG7jsw4/gGHiW2WUG6HmPFFrotBDRj6Sd0x9KQ+ztM/hyXcNoBkPTtKt1bPPoclYDaL
5Kv4Cg/RMjo1t5AO+k+3D8DPojCUFw50Jt32aW6Xyywef9o+YF1/bzbhNdvEn/C+XAJ03zpY72pj
ffP4WvJeedWfKDN26+JS8G0MVbFDJJ3w+YmBB7a2gu9RnZMVVtrF/+MTSvtEC5BbZd4S568E6PjM
3si5vml7Ova5uWRw2ppBO1vZSQkkz1g7VoQE2/7PxOCQbtftCKTrG85sm2kNEuSOTS/AulQukDzW
KpBymqhQsmSKLBJ2c0r2XKVMUWDy5RJaefbk98lyl8IaJQiHEM+YdsyelrEy795dfY8f/qwB5x/W
V/XPZlDg0mXy4NwcP6UOM5L29Rt7EGt7gan4kw0LsH79odrD0rt43cO7MNODrQd2/iJkPhNUimnx
xbPzGdxZmv1P6cR4FXhEFK/KjfQCI2ltoJqkYA/+W/hH29Z7UIChDkGehoSW/2F4ZDlW5hk2xon1
O9vHb6y4THJIXfwmPDPcQ0Bym315HX66DW0F8zJ3o9lWYXU4pLqHDTOak0V15xgAE/WDfBo9D5h7
0y52RKf/lE0WzEV5aWApy858wn0wRGdwgZrUrrbqWNGWxjcye/4Znb0tkBK3dKe1eTbJHTh8kMFN
2amOhm3I1v9wq0ZnnI2T70b1hh4HIE4ssDi0N7AQ5dShOVGOCzU7o4IMr2LPw56d8eRuMR8SauOw
lDHij4MNxmV9If8NLAagFM/5UXQwACw5R7rRLT3oHFDUZe5Ka9DH7wBwl9NTOMaP2sDYMVNWmUTG
TUmj7BmcOEJPylqHE9vPeFVDP9Bjb2fCx6L/9OtFJS/rz+inAlMIhYbJ3phcAlfax3i+r9Ia0j2z
8JYbLiZY83jlv5mH2VkTPmAoFft/lh0s6SQZ1+FFOPqcaW+8guQ/ks5ruXEsW6JfhAh480oDgAQ9
KVHSC0KUSvDe4+tnoSdu99zonipNkQTP2SZz5VkEbbi17PFAzNqHcAc3xB5nmFbVe/qYd5IboGbc
+DtSjlzJ1XXWju70phziz/lgEubM1ZrufHJHqF9+6OiIG4PlTH1iphueROEM2sFLz1LEsmuV33mF
+imDEmqHn8IPHwJwC6TMWbPqH9pB/IdPLPZgZEgu/Tb7LPrQNexfuXdrtnSNVyBZCVcwUeR/5Sd6
2sZiiXKiOb3lj+CGoASY8PSXPmokSsUePYLHEbfr8GxxrpyRkm6Ka/TVPsuXujMP8i9K+BGUdugJ
3/HT77bKTUSv7FCBbdR15DIMKS/9bn4kW8nNjr2HSHQCysKIT4MRjdXnUXrqr7kRiI8A2URSwegB
5QUMvFCwFkLbZupdII2oPrcMIs19C3Fc/YeZbyMQOwEuBSd6bH5a7OHnF0GjnB2rmYkuZabDCcNZ
7e/VdXHNkOuiqQetq6+XR1n/Wx639kxukYsp8/9HSvEDcSB3S5LbFMiSSxgP53JH6YOrHuG9xbby
rTsCJeGtu3YON011BIIK/jfaA+d88agma5FD2kNZzfbyQ3ynKD/xmKfhVt8zy4aMwP1F5jnvL/DQ
hSW5nCgokD6JTtgPTr0LL1G61zFxkonzQOW0L3+5253GSfYSD+mwQjTemrbJ5NqfPjTsgF6yZ0LG
0jlY4Z8t1d2k3MdnDhwNO4QzH6at+qfY6nd2Cy/kxcJ5gaGmvAP4RFeY/taUGRUjZdjO2/BMJNVb
zgiTycBst5v6g0Jevi7172xrH+1u+bX+zrgFxwQ/3BG10cCi/Z//iXgh25fn4o3Tl2EWx2OGYSnG
EoAIZKuxU2C88Ow+0VI/5ut49dnpt+vxyhleuvIFxZBNebHj07N7btk/1Iq8Uf1uvFMPOYXDLD5g
uuDJoSu9MCTxaQh88suTydjUVuHhraYvlnaM+z2++s11ONbhqvkXJ2umarbhWbymctcHDrWV9RHS
A6KD6w/xxfhgRSvFB6wbzFMnCjzJYXeB5xJuO3I1vqg47w/Nl0LG6tWyk5NxVlDB/C35ViNCQbYr
uNE+mmLfMt9iv8UXQ+GmgpiIvh3rEMBFZlwsBTD/LTUQ9WPKqFhiPLZS/0L4zU6075/lEwLEyAaS
6QpAvUv55FY8RsmGgoRyghygcuEz6qC9qRiBaFCLXM03hA3mG35BFOOw4X9poJFDTOwufvmjxTy/
NmQ560HhKfz6xEYwW7cJJTgFa6Q5b81L5609o5ViCLjNnfgfijAMmkyCUgDpVJz5RiyWOUuQn5rJ
pWngihNVz8SvCJLdQlWEmwbA63hQmNKuMswuC+wIax036bZgjClu8f8COGJy81d85F6L5ACoTQvQ
Hxi9DO+Z0wkrDbgKRzkoTJyo2hmmA81dzEuIC9h0S0AH2YC7pFoDCl86fePOkouys2SKt8e1RZZY
BPFZuCGfYiP4NLn05xdnHndPC2HojnJo23ryZxL8RqgZV/2TgxX3vSMeeej5vb0dTc7sLYfFfbwH
Lq0egy3O4gbbS4UozkZJfdYdcd0fNDvbApR3NKJxn7PHbVT947i6oTNfYW8Cr3CIFXdOjgJuB2Zj
7VGRd/qDf5J3KEcwMVGqY1oGQntZ4naytb/BirYcDisg1vvgGxjmFzt45AIUJUihdIcCYNr6NEW8
IgAaTutm6+BobeUdeMK3+RpgNEMKdkYphyLUVljJXwP6MXUbmbv4u+dJFi6KZgvXZEfakpNNMCMI
wFwFB3EHBXxr0V9b8NbwUDIZSq98m6O3LiYfEFw3UoTEY3x/Q/zC6T5zUUFaeBc+EJRxko6vEtsl
BPzyreN/mes7SpgL2GPjCafqmJ+HIxrZO8dY8DXyc006yZV1CtOj/4v5rYWqUa/DFw+HcoSXNG4l
fUPztIl2OgfqNX5Xz9WHShghKN52jR0tGeAyLX8xQo5ffHfUC/mxO0ogbmeOyv9HFvQHQF+IOtMH
alPhPDPgRfzkMreHiIjChSgCUIE8agTv2XixibNcJ9xh/dOnHI31PXdS/qoMeBQPcntrr6U4Gl+4
PvsXT7kIUPQFPoyJNypDngCeKx5qfiVCdPHCyScpX0KBIIp1zB6OIcKfod1wrfJzQXxwZgt8S954
EmOmcx/1hXMvgAfdrzma3Y5/zXJmNakoHvH37AzZrVl9W9jFvF7eTTmJDMCHADVtTd8NTTstNoK8
ywhYJP0QxvOEnG5TpxsNdj+S36/hwzxHD527Y9M2Npuy/qShp5t407a6AjwFrs4aREjEEc4fEtoq
EjB1E6tnMd7uZtVpaCIRKDTrNCIUtUOBAniNDcP4K3CzLLE682p4r96h7Us/MwOfD/OLY0I9cnQM
V+0hnojgiS76tBlCGz3bwKyRaYNEkNFXD2SYPpX5Zwkz/IhilxMTtdb4QzEZraITcgqH030N//co
nHIWQeJS6gdvwVv+FC/SbbrgXZlPyldCZMLPeMUpz4tJSLtg1FE6BnUnn8FFu92iY+pvLOwtKHtZ
90teMIBLvBoghi9AGiACdDmMY349/cZeSx2+sJgompxxLcKllflLvRM36/a/e1midWOay1qLVMz7
/GKMSxyAzBKPvV5dbmUmGbxWMFDQDd44JIN9atfn4ct6JtfoGhe7ZK/+G+DFcyWgz+I71pD5Rxxl
wtRxxRaFKlflYFdh6yxeAnUhFpyawFjVqsNtXCSvqb8asEtjJ3nrn+NTeiqedshu3POtcAyJ0wlO
TAumdfGnRzsEkSAKaDdaAbfWyjRP7BRVxzjHD2ID7ADFCt2F4hVO8C9zYABBYt68llkmWE572C8j
ymWyjCKvR/uxbaZXUWxMZmmMv3Ydtg9+GIk6cFUpozz9Zv0y090VROUVLqkyM/Baeh+WqsE3KXot
/Va1ehEZTDKpcI6+5elMF0lXxHOUHyqmiekhPtRcmjSO6GT+KQ/5NH9KO+V3PC9/FMwg6B2YcjGJ
Gm3V8a/BTfiJbvFFpOZLttE+uhZspW31swZfRH9ILsMnBzYVBHzIDfusKxmN+9omJYqnUDqz1Fn1
m9dyzudLGa48KSmiPQPMfhsk2/bVKPfkGN6zfxGphvpR8hR6V+VAFG3AFOs7UPYxgl+g2OxsD1hR
cQqZm+pb3ROpx7y+JoQu2CzTRAapp+VdB8DJ9IirrN4hgt/SGfFaErvjtvO/lotgZnysO6ONMYqZ
0Avdsds+WR3qvoupXr74h+XhjFc1RytMmV+x2/6/TY754grMejaFsDTRk7CrgJYx1qNbPgE4w5qO
3hnj7hd4foI/S6YzTIYQV5I6MnJzsnuRd2SjgKRmwoXcOPrjseH5GT+avxbZG0KwCb0GwwR9D5i+
eGcc5F/ZS7KHBHAhfET0QSwHZ+IisZarsLAYda2Wsm7ejO6t9RA0nHz2a8sLoLUwQ085lZ65ie2M
MSNw3h/OgJphFp8AIsTynVWn7wBtZCZsXtrkmmrHfjzInIbt2TrNtCz9rrky8HKE7dTv8nynXsSL
fiCoCMZxcJgdyels/V7/WV+GTjgs4smzEq59VMnIz+6NdQ4hd6DqPaPWrrdoCHfVT0aIxXr6HS5c
4vIvzdDDfHAU0JNc4BKhxfuCJZAvnoY5wx/MynaLnDBviLDzr/IeVAXv6AYPhotJ+FocRw+fUO9F
bwa7uS8lOXLo9mwKnpy/TORwNj217XjVvtRuNe61q/gzThCNN/Xf8GN9EQ1/Ng/qxnxoN+NGGCZY
ECf4ouyJaHECL3+Qh9JOT+GHnjvihfNmQnVgdqB4IyCMfxykrPLImXjLrtCsSIPZWSdzqdvXPByR
g8+V1QKnXrldNJjoRTY9TQdtFF/Z4Y9iNiNZCEw9h8g1Oglnct5OfFyIIQ/QVfNzsGd7zZUc7UfV
5RMvjpBkxsjun9Fb6G9Mba3So76s5Jg4Le08NHmKHCYHzK3RN6xIcKX0w0VIJBrBtn/BH2mC4hcq
CeUBRYr6Gy5gZ1N2h07jCr/NS9gkgJUw2GEV8kl1lISV9glfL3tKlwy5arnSHvJxoHhW7to9PbDK
fedRPTHWPkibak9LtcqO1klhT8Y4RH7DfrOmYt/iaCpZ/Rdv6qWuHJH/RUIYDmB2IUtYGCbW5eTm
Lr0OAgu+lL81usalSyJ8PoWzw4TvyQo+ZTrxhmjiBJjpvdzVB5Hbl+LkzvinIGZ9h3XDYebPsaB8
lA8Krl17ro7BF029jAE33jhCvebS5/s7EHNLdRmBPkLIipFiD/VN+9K+rC8cnj1jV3QnpCLc0htY
Wbs4qy+RwvzNKGzSvoYXGmjFa1iLbFVXPGh/DWU3FFzMYlT2X8axRrlCH8okH+EalyA3YIFXfVmZ
bKhFuIusU+ZQc1H6czrSIO7HB5OWMsKYgGn2GPfrEeFJsit9xllrZn7TH0c6r43pCk0Ww68AExP/
j5uJof8P7hZWSeVu2s4Hw23IneIty/5BwkuOrVc+EQbJzZmnUbsR0ceXvYlPBnl8vAvjHpKTz47R
sjlTEF1MHXsRe0BCscd93pLU5YEsIdyzXSFMx1cOmHI7CI4PRQ4u6U345jOcT7zcdi/S4x0moIbX
pfj8TMKNygTwUOzqbxAE7ak7V3ctOclPXO+8ewfEnu/ICU/t3/Ah8eq+xHPM57oonNbTxcQaRKD0
tBmZWtLxsOWFPPk2/VcQqEw0mLQJ/DFBJa+BW9odQd5khhL31NxgFzNUy/G+2LgAY95WjOZ/G736
wUrVvGsfNdOEPbw+W3hCT/UCvI+r5A3qHPTmlrRbPAwE6D2pr3OaUL7L2o37r6RuHV0GaVw7cOhu
fOOYLP4nRp6YG8ufbFYY8WGzKk7JDUvefEAJ81NAZCSfmDqJs2D6jJ/kfh9oIO7VD/woYdxOWF/R
A9PA70nHYqrCZUTXf9LA0nEzMc3l/ODgB1bJIbToWWB/PXTGsxeTwFx1jUGOqyK0+bRfsF17gydk
W1B2YP7lHZz0g0lAhu9FyUu7cVIlzCSSK9fKKYQ1hm2IokU4EfDub0Zv5pxDcTY/lpyTwmlO7PGQ
Gmt39u7SmUXvMpBF/w1MCAwN01dWTcK5eS9OkauRJJ6eZ/oXCzosI47iQCmMuITmTTz7PW2M3PQn
RT23lP2Sr+17T2Oi9ja71kvxZm9+BuqqfnJQ8LutG93ii0H6XdyS7UC/vJldwWAc4CAwZ6VEVRQ0
MNm6OUy3WuyrgJdblEldtQc14IRTtQ8UUsU3PiUdptIQN8LY+mejyzG71CfcHsd8rA4D+3PNsCeJ
mRKr244I+WB0JvVShUiOLJRBFzk6tX6EX4GGncubNzOssEW+ZXR+7bBsFgqUcuNQO0Kmg5UDe1Da
Zm7ZbftdUsLOVzYJW4ndTEZARZ05/b6PG2+kWNaXJUhc2DAGt1nN1xPiDz2blEMDYS0c/YoCQ6aR
HfrY0PUKMGaqRPKsbtxqvtdPJdrS8TCUqufXxh6Hb3ctecflhL7MV2lRVdwtcOrTtmG8gf563Aag
tTiYehRuPGQpqV/Np6mQwmLX+bjRaKNI+R5/BtP3EP54ClQH07L9lryNAlrQZxjZQ+SfmFhoGlah
VxdIt1qWLsowk7pDrYKXMEudKf0e0HX3zoS1tn2veDv8jDcWJlWNhL2zA/l3HoGrISJMqVJb+his
G0BpIcfAZnPauXbaFIELnAZxLqDloFMmkryB3OMCaSEDBU8PNVXPYlYHEkhTTC3kj6GHPrSZMfVj
GZ7ke6egehQHB1O0NllOhGh4vhVBYqvhiQNGJE2nAbofqNMpb04K+xxwKq1MNBzTWICRIprCsnNl
CTv04AW7AhZbsbAWsY7gw0gZHwCb4VYT+9IVCUVmWOczWfKbTWukzswfE1xxglGwjQiu43OCjSrn
b6aWO2G59S0gRwixmbYZtW4nwWT3SWPru8a3bJPDERAjurHE4c397xnTFFtuPqNSXa06470GpDve
5OVuDd5Ka1gxPEoaimnhIC4Y2Xpriu9xzXSB2xmP7sLm4S3vseI9K+1l5O96Pjq1eRemnXhXVLrV
4kfOfKeLDmHXOo1oOB1Dj7C3J0ATSbPVqKbAphfWrxyjtgbL2SSN0+S+w+c45u8ZBzh9JW98Rbfd
YJxublvkXtS81MwDP29koWOt8KXzu4u1eFehLIXMyOroUx/AucH/VJTM0fLECc+q4FqwpkL124hV
jKMyvsv5HZ541Z1FyAEFJ8qQM6AOgrMUPyYphHloOBJMipAhc2DkTv6KJNyWOnNTrJpq5NQLE7oH
O104sOSAadVOMlQOy4fOOI7M0ZJFEOx3RyNF0PqJZOweZsot1Usb4PVU1Me4+7c8mFr7rwmWiYyK
qnhWzsn0ERwZhbcmOkJddUuwr+ULoNZGoJLQDXhpj17+bom/6cZ9IAYI09n6oFFQtMEuqUvk8Ecw
7JShWFJhWxBdIaNJUBvIODjGm0sY2g1JDlaKAHXVfA4Dzysjz1uuHqMKZ2gxbCVxK2OnYzqPdcTX
3yuDOQUFlhXiHog6p415kVxvfuGIIwE1OeMpn0jOT7Vg3YnVRh1hpMcJeXGmh/2XYFWkOVq4jZAd
TWgUYJt8wgHZZZa/a+yU0VzJ7r7x+prRfGHPFl+cMtkb8XXmwEn8fHvpKLVzSkQzf1se4qki0v4m
ySDn0DM0ua0tLZEtJyjyEGpbxr1lkBOnf+B5EIeaEKJwyiQo+RCAaOSu1vpGRFZRmf/irCb3RNxE
xtuCMbJI6FHl33z4WgoT8s/U/j70mEuD3pauPYQXFaw0pijtmmEjGmDdZF6rNPxTe6eCiYb23slM
MgTdhpQMpIY1XHurxSMAZicKt0EmbqvQBSv+zmyuCN+EyjEM68k+2sLAYWaKI/a900u1I3OV/RvR
NFaigYEHzRfcKVOTdxZpSBHlCXOjGLYQH+AEGlHEZS3xNZgheqGYftMPEsmV9XKLjgQQ1Nvio/YA
z2U4aaI6dTRmzIanWCx7MtY5oIHGG8CgTUzmThS+9Wt+4IoMi0radYGOCBx5fWy6K+Lc2ocIRoJf
OzK05yPU+M9qmWuzlian1hq0rZUGdr2F9ZLcGaWUEEYMyTjME7p3Bln5K+d8TjmfI4ZpGyT1T6ZK
fD/4LuQvgNfFRgIFnEqeWCen6K3Ow50isG5jT3oKAgzt4ZZhScFUdAp+TZl5oEMTpTLo1jvm+Kyj
fv+ZMeiMqXYgF+H772xh+FmkvxbGiyWgEqxmx0kS4A4snzKTQekmtzicxsK2stMM1vVJ6T+17Mrj
rrOrKCFkkI1LvZs6tzcjm4FgJ90dJo5qAT5hIsPKtBt+uxh+YTve+wB6yu4NfI5pkESGWdzyaY9T
iRe+lIuQxfaynu7Hod8BUnPVX4MHf/aw1vHHrGfCCAt/J904uUuPyqzm11URlx+dYx+fHb7B/IVJ
nCaodYfGpMRap7nl+YxIY39c87Vt1SNpwVGF2Y5UmwozwWiCYu/J09u1Mvojw1m+OwqmNL4EEs1z
jVs1Jg5x+RYbXxdnjBnicgkTN1Uhkl/L9wkKkfY1w/BJm8MQ3DIyqL8mo7p0JLUeYJJszewsIp8B
KHNmaBtms21Cu31lIWGqJchryqHard2RNYy2jmXVtYaUfC9mFGxpbdJ6owPYjPIeUKwT41pHxx6R
QBLR8AWHomY/kW4usxOT9LeWHwFmzb7AdwnLGQb9RAfb45psPgQygZID5YYnfLU9M3xsOdwN8TM3
CdCjF83kc+QyPFB1ZFKsGdLCR3cRShFQ6t7OucibcLATNORl+VHUELcFroeJHfOqraYLbysaAVBl
eu2IzGuSbL4nyTupH8dGNe6AjO/+LlUtp2dbEPdcUAmZJnzI/HyMn3TI4kyOEkJWX/xOrT9z/S5g
CCMDjZpLyd9cq52YZ5Aavilcmdak5RTNjJXniXG7JUokqjOv2RsP/m/Rxc52GCbgO8AN+UwQCFgU
2BthDVysrTFGLyR3Fg7XKj8h3IOZhe/HmaKnOXz1DeNk8bO0Ai/kvlZI/sH9EPb1gSLE1rAiYytj
pKic8+4YgIjoekpun3Ti5evTHKqG7eirkbSL2VIl8Kz1TAp41MQv/GKMPYPCsyCxoOm1ZJIKDYtN
5bYXAWJoXqAA3WarRqikVLBZYayrymREI3k9BYjrGhZ10UyEiIpEoz6+Fwi6ACCmOQIG3XdaBolj
sOaYEr9NSPrVtDNbfVdwjiH9BGKGjaog3k7wFOM7qj3G35Mvb4IktReCncCsvgSUiCFuGVNMfXHs
KmChxjeyRP4igS1E1KSLe4OyLO7L7RDfKz9welitRboxJeR8e62uQHuvBX9Xi+/JzOHs9w4JEL3m
IzL4Jy8WU6O1STvEv5hF7Mr/JvQm3Vo+6spRIqZD1TwLI6e+Q4Dc8tPU9g1R1KJuYhN4nWG1TVjR
Tf4FD3HQIcGddn5FIUD0Ci/VCsxj8pdxBEcpHILB6SmvQmbjqtm4zPhbCXXfuJFGSIf/ZO3qdxwf
/F4FFQ2VlzyTZc9jkpUmBT6NrGAjwz+pNGthi5F2ZuaAbYyHImUgj2isYkEJfRH9GZP4mMMiUMZz
oxMlo32AE8CZw0Hynvw1e2GGH7147cOd3AV7TvQlf62DGBKAT0n//OqlW2QUd98Kqry0fBgVy2N2
w59TQkpk+WAOzRgHuZnMdBynQp0AwydMJUVKepTbkxHjazeFlcoARqNQRgcf5PkB3/pssJpX0j3f
lZB0beQH6JMnmTbcYnea/yjpt1AwIZV3sTFu2yy0ZSIOO9Uu09yZoEeKReQuWXaVXYiPggUeH0HC
24RfqKFc0CuvyrwY74flA1Ckwyyg4aJcDnFfvtKId4FdHRZSKDUWYtjjKN0D4SPUkY4RDZs6JTps
idtj5gEWYcPwubFffreKYYNoXRbSXQTjECaAdJdqbaOwpsZ58uPDJUXGQviWGxv070qyy0Rlp50D
U3f1a6X3btIqSxZ291fWGDyZJxEl13LXqNuETN4WYLrA39KM2kTU3KxQXUh9yIfbcXSQcxhW7RYn
sA+smPztJtI4pOvGDY+tYlzUk7FR279quiUaNVh0KoXp8M6oOnqoJ+tg8e2Vb+qpDLtdYiLOUfF9
pojNRTr3z9joL9eK3rlULy0pjRghe+I3CdX0k8JtieKK8gu8bDdMZoSP5b4BOxUy1ESrkzSknrTi
+zSZT07gj6CPPyWGX+2S9JYjNMnNjz5MPhR7rKO9aSJzK3CN6jDQJIw4Ktqs0I0mUt+ReOdKiWWA
sATSdll8yO96vI+ms/of1YXlSYsWGr48Vp+QwM/YFSZ23ywXc9ITFeFIpdgC2cKBKY58bV98HaO/
8DD/BogxW51uirVDdCCEdM4YWsxLlCA6X01eJ+13X1i2V8MaMtFIlFW7a8NonwjS3gxDR0/uNRmJ
Cq85k5hYoIQlH0KGvNk1kduzqfA9jb9FnywtMSQaRvPMRPYA7O1meUVMCDv6KZuJDI/3fH5h2Lhp
GRFd3LlzrzkdFqTR+LPwnFIoqLrtFyCBpcDVsOYL8WeEiWcMblX6D4qfyXixlQApkyyJ3K5/Zu23
n5A0QbOeKQeBiLbgXSiOBOfBNYi5nBXoH7oZOKOoe0AvJEEligUfBJKGIX9XuccGebBJ1pAaRpoi
nwUr4/FkIUOtkWxwq5I4O68X1XSxQeTLjVUWj5QVCVr4CEcEughKSO018E1LUcFyJHJ4B4B3AwBQ
GcERJCaWJD0a5uz45r0ezUMd0I4VqM2Qk4qX0cdnLiAxC+KrDozWnDjY+Q4HZ1BzSfhgqQJy8+YL
5UPo2NKlT1zDmTLYDLP5AEMGJDgyQJgxFP0IjM/g1avFAfrFgD4Rjzfa8iSPNhpXiyJyd1S2T2vc
ai8LlWootVv9qMkz+29qQtQrGT695F1S1TdYx88h5nc0p4GpH8VmD8q+s7n1xQhGvHWBYFFwr+Jo
7AdS3GHgBNkWr7BX9eUeKTaIEKKgR/ghmLMmJ1nh+xYrfgKjABbTCOHxNkEgkL8s5pUNddOI0cHK
zg1O4aUiBMnNGoDoy2QZP4h/FayxFosuq104wRONFZX/dpkjm+eFbmPcsW3QzW46xgcpr0/tNxkM
7366qMwClK/2c7KiLQ+5LTXkJDCGrRR3IBAu0klVIm9ESVQPUbqmU94ip6zPI65sNq8setBnQfOm
b3Mq3NJGKG40XsRcuQbE2yGQNnMu7uVZIMGJ0BMgpDnGLyLdY5P1FGFFJETQHN14rBJkmJks7sY4
2rNCCYrm2LEvNFjxq9NXXIxuUg3cjcxSUPjfOS7RhUUMx9YKy8MIO/Vipe4t3eYf01CG0MjisnsI
pMdGFzG+dsMPLGbCXIwjI6Uyu+UmojBqlOBZFc8Q/UGpM3o59Qm4tW5nItUxgNF3V42+WGFAtqA3
KAKMcjzmDR2xbEeLVCf7RzE7CIcMiDQhrso5kKSzpMsXk/FR3xr7Vkv3aXQZGAvdBjrmmUYeKEvH
GqTFyBMkTsL3TfYPTfPHeb3nuzJhrxwmN+yUfZhhMMomqK9gET2oEywKQhTlPugDS9S3IS6ChUtT
MvbBWwEehscl5jsdEZKNZMAadYRL8WoT5b/80pExZE9KgVWzJsbFt8O6wUaJ9Rk3XLK08DTZtFky
XftsdXaaMg5DQU8lgkhfBz2sczt9DEjS22+hf8b1R1e8h8ENSv9WuaeZ6VJDWSBAcDWUrJ2xglQu
Eaj6kbC+XWnIO+kCJdqewvPUsd8l2xOeJi7fiP7BSD9739iFnOTRtCVShIEjan/+rsz5wAJMosZR
4LXq1mWiS8J671vc0gOGqeIkNzfzSyGkL2hRqPPow79dU5MUuB56XG3oVvsQl37AII9wwpJRLvhm
YkaYG0IWd0xr3Q977JL1+BHpV8n8swyVYQvNGaHqyhbQP+s2DeVvCmFyWrvmfKUKaEMRCRibrQA9
frzBdAYXt6YNx7mavy8Rsor+Ji12VLJNTUpBmdcjsfFhEgyvHDRWDhmgHunTX9xPFLF5tSMnEdcF
b3Zii7z3S5qSCiAJNixcjTaLHB+WQQ9CivqN0IbZcqFilTWlxnzmOyWnKdBFFLX0hC20EqEWzoo/
XfQWh7aEHfcqhD2eg00SKMdcx2K1jNKB+ENhskbhOuf9dc6UC5MrG8jsbejhbyjxJQ+9op73ZS6T
/wc1qpU3fRiflqjm/IzMOoudlAG7HugOCWbwGroVgyuvqv/Z9UfmGX7n8p/jRYItlBfhofzQCE99
552t+YZJRGoU0ZbibaCAyvPcw+5th4cFQw1S8AriO633yfsx03puTNOVtIQU+G6Hfr9/g9y/YUv9
CJvyngbTHYFg2MaXaAgvEkDUVS18EwshkaTXK7qHpYjhtF0ABoIk/mYwp6IqixLVtTF+GRtJPljE
RBCKCo4s2gVVtjOdj3LAyKhT+5B4aZDUnbNlk+P06Tu1od8LDZclIEdjyi+RHG2LpQ4vomNYozWM
lAO2AUucnUFKXJ1pF8GGvsQSTZVI2yIA3MAHl/Lkb+VK4tXrXmIYXoDBVzJQ1vmlbSDGVVWDxcrs
9QRDYqt7o6U85PDwkFs1xk4Pxx0F1s4yHpmJ3kRb8j9BeRh8bgAzB6vYR8cAuK16YW8yIi2nRdH4
2gfMaCAYbi83smdY4zoWX8qG+ApjLZ1Sjn1uQphjIH+J16kKxwS5ldF2RdK7qvyI5+BQ9pODipU9
hHxv4YLhdtmI52UFy91PIJje5lv1biW8lKW9QmCPyDxrNuvGJoojVUmVkb2uR/JnIcdzUlVg8VDd
QqO8alF20Xf6jtZHGhxVZwetnAxy7eKXFAyrnwCmEQR59h7LWm0QTfCC8MqhaxykEw4JRtaHgMFw
zDQ7kQ4jqeQlGy4DCg1QOVnU90N+jszp4t/JdELfkNSbTErOjAXZdqXt4sk2nSjHLlPuRQKVlHJL
nLjhW5cSV1E0uKOrRgLv2TNHooWQbTTKUzFpx0lEd00GiCYeBmHVVTxhfLbFkeYE9qLt98kpCBu6
x/DKHjBUm50FiGXQBc4W0e3nbNmsG0RvddOHwJYDrhSvn51x9D72nR1TR1QzWhrYrv6yRXGYKTvB
sYYgESsmbRSyAZoixODWRgzfDY3stuaikiVTT4ulB90JFqLizYDtinhKFRw0YXw+iIIgSysSMTbt
Udb680hSDnu41ULMXWBUFm/xqmR/wrO+qUEwyChgiDsHjIAs7V7U5kFyqJwj+LnV1gJsIv1DkNnX
Gd9klm6QMxT1o+MWUq4lVoGmsnVObJE+dqUN85apmDUqoClQd1162VUfOVMGeLqmL68uqMBCmw1M
ZNHxwhTgJTC6Fclq1l0mNkPO4FrbzqF/aOX51PvFpQy1a0uuWDKdto7x1f0E0AA7nAbkKdomyzjT
kRSqAzKQWjQZfVHacBXt6SOS8p2QogYVnbYkpzB2E7hAqE5V4HO6HuAzWCkUXKLWb8keQLkoKslJ
99MzYjqcIlG8TM3nU1X7BCW3Z10ViLoY8DLOZ65Jkl7rs4KrSJORWLMlGgnBIgTtManhnVV1ndbn
XiHhjvTifEpdvRNpfIlIJvaI/xZssNzshnjaQ0CuYAPViXqoq9lrM66QNZ96q0iOoPobXdmwFdCJ
ncpnVm6+AS7HuPHNF9qLKfUHiI1eCPYy9FEZUQRWoQH0FqjQgO9n/CEXgn8p5/1JGIej/xhOyliS
ihiBA0TwwU/MEdvBPGiRI2QpepratQrZNUTfTeZiR96x9BLzyQG8Oyk3S41OancuoUqrGvdgFT0Q
jzGUszLpDsL8npvdTYa4y9uCrKtlNQcmhjK1mj9MXbiYaXIxmP1mKQ3qHJy68Ie495hnOulFJ0dp
knZbK3P1DCWp3niqGO0rbGL1bTFq+DIIgIPhH0TWDiNyiqk9qn66ns6z2ZGdjsYT06Mplk4Ptg8a
TqXS9aps588MXQi7GxBFTL4Fl44HLV7qzti0FZSluF3zKdijEDXMbZ7s68Lc6/nZIgc5168iyA9R
IQahZFv+sHBNG6uYc1ZmMNFSlJIImTd/aIcTv9ibCtaF+jyN9Wnsy2P8CvHJThEbOva61R07ZmPU
+1H8Llts5QK+QqDAMBFRa+oUVRGrovHWFrhDpgYXoSOGsu0IzMUQOQuMjfy6sgfyHPrpzLyTIq0p
MRu/Eihes8WCeb2MYtc3sW3cSQDZVUEFIelCB3AtXf0CUozx0NMJj+jRQgg7SPQL2Uklb8L8a5dJ
lY7plJDqHM0qsyuxc2a2EUr+nufxLhxpBKfT/1g6j+W2kXYNXxGqkMOWJCJJkZRESfYG5ZFs5Bwa
wNWfB3+dBWtqZmSLJIDur9+op+eRcCgIEMX8NdMUxixamVT2BH3/2oGV0g603glpDBXrhYYXzulg
W5xf6tswysy7C2kuNxaJBVRTMx4r7YLGfmd7JniPwypXgS9RXGv/k2Zfz5ZLPcTRWlQXNcHWHI0t
rpNu9eRkeIE5ONaCvhJt8lh8PRndwGKnfvW7NKuzulZenP2YrXI2F/2c/EaJ0+kT97nkjc57brfw
0uU5U0ncVfeTPRfQMkI82hMdVPPMbDO6hp2hAxCuKQ9omBGkmOiAJYXHGIB8J0k9Csk4zSssXbdK
W3Bdn+SffedaaClkvcuVPzuBEs+BYjrA79XbGMykUmTje9ey6qCs1X1hNdEyrqExkfdTkhr3bkOL
2XustDdhgnOsX4btzcQi1+i+B/GujvhKUFdMYBF2kh9svLIILZqiOU/2xxD/XfDgVFlP2jkJ+p36
rvMQFbUcCmr3dnSLvxdeWiTNVZZqxgvUSbV0aTb1MiTtJUd/zJmZND788tq1zyBdLTD/Oj+zqWxG
zN8tn8zqUoio3HPQT9VxVNVbW9msmhAG9gdN95dWu+lsZID45B+0viDCTIf6jNXPcnxppPoubdS1
v2aY31QUD3fpz6ZYB132Fo6hf9XJTVBWfcjyWaHhx4a1tBq6TtPBmyhIQwM0aqFOkibBQQq/TTbp
CEkPrxWgMdwvZ0m5kE+DlZ56nGRKQdYCIb46RznBUmzUEavhq4mRpeL8/Z5YSNMOeR0HXHHy3I+q
lb6Zv8yM+tRRx6iNdv7M2tvuTTTLHDrrf1q7kIA+BoDyhw3XY6kx96T9DeF6NtyaeAwL3h1gn/IJ
+n40+ygx0GHB8JpdECfIX0E79nudmPkeqqFnGrLMd5wWPKCyDuqaX7f8Sk6koCuOmedQaK8p6gX5
XqCc3nJCo4az+CXxzBKDSyiCQpevA81Gbzfytk1uX1CIWQqRDUcZYqs32CCgDXdZBjzbrmwKJc2v
nJ+hQhBIcnrWXpccmlGgUMUIO1yyjegWC4HL70n7Gejl2rlrUxB8aPMZDAYzJO47QcfBUwdi1yCu
zflsWW8LLG7339JQad98G7BIG82+Che241IPpIsAJQp0CiYQDrNJZ4UEoXVGILoQepmrjqQ2FNml
sJ5Kkd6lqrvBKQli0lJtiMpqejcZRlVv3XRPnxyvVmNWNLqwl8+4HW5mvN1yluGMoGXCNFEBxr+1
iqCm7Mg/NjD4tLw3EqG12VPGsy1xdv401SKUNi0cNC4I9TP05iRoXicp6uSOlqT17LQE3jBD4/bT
N6/rRNjOFkkDe07Kf7DWrkKOhRcXhPF6Zc9IA4awrhhqTqVuB6IH5kmecldF+rAvPRmhikS82Eh/
ddJgTw1dyUmeRPHWEe9qvA2F5Hcm+TCr8bbY4u1/I/ZSvUquMOvHmrsxqildYjlpzvMsrhU8ZWu/
m2g5P8vhrK2vKuLo5n8VrDbEqALhKQnyqbiTdasKkELOYGET+U7Dr4n2L1mdLiyppPIkniLDo7P2
0NYXTNJvy3qnNY36rCSguwwwwfJiKP1s8QUMei19kUjxkX+ynDlA0avzF1OLRE+k+V5/VjyFE/EI
aGkNaj5itFIWaQHIy+QE/OpiaD7PQYqHbD5aetQHUCKIl/42a075eOGq9FxCqgr5AyHHqRlI/wCp
Q0sZ40bZVehhsZjR0tvn9EMnlXR0N5AIfAXJgO+GBV8B2zecOxFLCZtoL1PRsFAXjx5xjnZ6swSe
1L0R2sZ6JvTlznzloRzr/kbpT958SDx2Mej5uFZRibEIuIpI5/k0pkcET7BtSNgOn0lqXIA6JvLz
FekyfNUSAjaENRtxUqZ8hHk77v9JULCs7rzgx9h7STiC/GWZ4RfE+krGmfYZd01IaHzKfcAscVB8
FSzRRESJYk3Hgk+NLY9dNgCi9V8CmLUnKpMftHfZz8gspbgM1KSJlZ5i04aNPF4nAY1iQKg7RvqU
GlJjk8PiohEKwU/lDECKwgnwaQFKIvxkgbK688hSssa/836ifPNWlcc4M9gJMf/vmcAymUh2/2iT
7j4GiYOgKM/uM9E8tr3rUxCOlujXenIN9pIp5cf/7szFd0hak6r8oIg66HFa8/XRT02vJSCKk36C
LgffFiQqlbGLMN4UKX+zlO6VmICid63Um3Xbk1jLi+OKfGhvjSzZfJHOuBYjM0v5ZsD8AWUuOOWt
4/fSQ3zvFYhXavz2QbU5QYYT/I4Rjq5Zk2/P4vNxDBja07dNvDkwfJIzldINKBGOXRnxxeimM9TU
EBM0BVQCGGCYN4NwuF4hlodtdq3MMOOkOQglQnU5ShfLbK9QIVdBKZlmCb9RjWtua2gHVoB0ZIL4
g11DDG+VKZ5Kmr1rS/dq/lSU6upY+cQUNnBdRrsgIGZq7Wv0H66ZfBgj1AA21Zbsshr8FnM1R/1W
3Y9ZXjW/I6rb6vhWsg+N3CRm/N0BtuzddiSglzcC9H2O10C3vrT96Yc7jqD0s4TgroyjpaDHRlAm
72xT/p9htad4enQ7wYegbkwT5FVPVXPz9jOutYCaT5yiPKHb8C9+jzcc6jXKee7vcnx1iuUtc2Vr
OpeNebbM5KIk1KpMlAWaGFOGN8AUjVpi2n7gseEIS14yrom6cKJZ26IqAbEFHwmz8WYL+diUuNnp
HVUlAMCFWLyMfwdJodySXyHOTpXQDiEOqLOoSu1kxLuofjoGJUWu/CKJvVgjUg/diYlQRZBX2vOX
qm+5/tuR8LGhoLNzhmhZRVGA68IkR1b3EAB3pFajnZuwhNMvoKz/WQ05HGGmvRjSl9VDcqInYHdd
71MtezEFsLhYpl+Uc5zajtz4rnRz/lxFizTPsvi97jVRFk4ScmB262D5t+KcEzuRCkbIwWAg1dFw
S2BCA03ZotA0OfqKSoAlNzqyH9cxMjdmE12Fz7ro1Dw7RLEBUEKbY5lxeNnCdHWIjFRFfd0W185u
LnCTDBp6h7BGcWWMspxjGBxfigwVc7yH2alHllNbzj8Tx3jqzHGlY590YCb7l313JIyQzsfgKPhF
+Digb3yfdjN6LeIThrRpV9yRHYfG6oo5OzEogyt82frQ4BkG+ZyrVBcJP2UIUTUqoZ3AdNLIeW6Q
9ho0yYKCPVf+p4xNP7vMIu51cKsv27hMML0JYDfa9oHWs+yA8BSZLGKtevJkeFweagW2veMYI+/7
B+tvI5+Zw4zMPJoSABMx5x3DD3ixCXMxMK3M9cfKCQos994UXhojkGa/Kv6y7e5PFaN77WSXxCHA
mXzNfbfig61fxVAdSS+p6otGqUwzDBeSd6lTTHeHo47kYwPjZhnBrpPK0utqzg/tZUIRM+q+CuSl
Ecguiv/K5Bd9PuE8ZC+OLF/WuD4n9FTAP8UdZAizK+TALp9Dlc5DYbickxZDCQaKwYz+klQinHLO
kjR0A+vIQd6+cYPLQEvpWSf4bCxOSK6sCSiJ+y9ByNaiV5+0V4rdzwI2YVU4BsP74fyoa36Hlnoy
1cMZmtSOeRNIBDs1tVQc7kG+Tlgz4Fb8jWqcU1v+Nay3Zm9OU+dD1xGbL+iCGl4bBa02pILKXiUk
80AKLyFTsHYpmuWfTuoihthz6wKkMjjICOjGltVkJF8KJyZhp5AyWFVYVawSUby0E+l+w1rO0uZY
L11CtUDlSlR+2uwWFRutx9tZIUh73kBRDTjtbRpZ91WIjBeeZTJS6FHHb1qfkSdRzjojRAd7w/LL
GE1bnIGTWLfvFs3gss6Z3MuRlDgqChet8LXhshKHU8XzCeDQFdjj1Z1j5BdNPfZkjMqXmTJHqbor
wAi2s/tmz1ohXjp+1Lji95V5c8K+9YQLl5h/sWxwlhcgb1LHr+rDIWui3s1q6i/l9Wzl+UVVlUuS
JVfKoMBIlwPGbvVYIt1pRyqr3IrwXVRh/C0KYooyLoJ8WQM0JsEMq4RWwsrktw2+jWYCY8awZ4hP
0kAlwn5qcK8Ccm7TnGCEVUht+WjOjPlllBKoP2XGB9UIfZI844nQEix4ZoYMKb2UDdV+4O7k5KGB
+p0ATWRdFdSg73asHxlvDl12kNWLrX6IgQuEu9GYn1JlPR1TevYl3eryB/nFL5bgiHdt1UfZMs5w
DCkJlant8swqc86L9gxzcnZ89MIB2bgsEEjawPg0hXAISCx1CpXfTH4bvfF+QUk9ZxUGBOP3bmXY
4yhPdeDAQ9DzeUnw+xFKgQ814czQdmyUzG0Q0qQg5sE0TQHMerB6CsVQsKFk7kE4weXZYJp94uyo
XiDIZCNC5KER0UV/g94H+E+QsfQMAULlbTq+88i3YLPESYdL1F/LtH5biaTVcdt3YYluSEXrE6eg
CqqOwvoboeJq4OOnp8AhK9lohAd6bXfSQ8lIvsTXjNJSvdCihj1xODrxvQjptjZkahkHJP58jrQH
3kK9QHCdThZVuQT9v5nYEYXrUc14XmCQajirVnXHQfOaAkmC+svIUyZMwjkAd+aCcjjkqF/dRYPH
xb1F8FkuW+9zkTwl1XqXLNi57aHAB1ZnwyIB+27lLEopzh+dr16g4Z5sr5pUL9E6L5EZxTakwjhS
xmM//B3pcc8Hqp9I5K2z6lLl9hGNxYHiO18zgRS7xhvNQye1/kKajUEqiGatnkAVlLD6Mgkp9X3F
2bzFHXaT4YW7sLBYx81vgXjIcrAjEHvXKapfWzunoSunVL4V9xUlwli+mAmFXjYcWSKI94X0wRcv
pdVJMW3yAAmglNXjXhzMBttbP5aK6Ekmsc+BWqBQx6TmWF1ImnMMkgU0M9Qr5ZpZ9T9aZe9EFf8a
bSoi1HtZym+ArW9WLb9NiCsVjN3NfKdWGyYufRCXgaNHdQ5bCjC3BdnMvrmN/kzxPWdJRCNUxfBa
XH2ofYvkoVR86LnxJBGMAhBOTl2gUcFDzHYlco4wLKSw8VsG6KS0ftFLMOYirEgtz0Y4AOplUCxx
7nvVWWDI3vcYn2L0/o5JA5uuenVXQD2uYTFP5Hx8b1UT1FjXlOHFBFBpWhRSiEM5YmNuJ2syLiJk
p+gKnT9mn56sCRAjSVwdGMdG59znybnYZx0pji/LZF1KCAtpXys1MvRmhyRSG69dFdhKHg2GN+XI
NocpmuI5msUSmdIc5WMfaVULbU7uSjykr462neQCvWMvn4UtnUvdJFNizAKdVzNlyKzyQLPJ5RjU
t8RwaMW07mM93wuNXgKZavuOpLK1VPLQqk2gQsNwpSHMZcwQbCZVV/lmZnqb3nnOKLlpjZ1kGVmc
99ofxiud7PMyHfxZTYJSHmgVm4+oycJZ00NsGtFCVHhubK624ITkPZFgZLn5JBHoljyGtCCeuHlY
8n/KgE9rLSmFAHCMYcngBRWBDUZGxMkrR8GGFlJPgxgWqoKrmrL2REjeA3t4uRFMa64PXO6WVj0S
u3lO0CvqE6XMR6qJz1a2blnNPgsxy+VF59uytVApn1shTZZ78kBkIlO3oLApC2vofq/Y0yiM9e2p
PanDKxFek8j9aRmpgVj8bqJydqBvL49UvY3Qe3TNT6cPkcK1xFN1kARH7rQ9dxh0yrDT2qjeXkyW
lFwhO32RooJYOtbyCocAi2y8aw4ajtewOT/qGszfivyvTGXsdY4Lw6kn+SWnDiTjQUKiRUHnuVtx
aNAVcSEGM6uwFLLeUq8+20z5dCBnz0YYN9uw7zIqsWR45+Za+f01cR4dvRrdVV5xqPXov+SrZlJP
wj6odQ9iTxzGkhVKixInBOL3RX+NY04AUEuCHWEzSA81iBV5M+r+iWjsgzPwh4r1Me6GM05OKiTS
3gjF4Ekdih0d0XpieZv6b4NnygeBpX0V1oeNa1z6hPd+InVy0vTGema0PHQ5qo+J2jOGh9E+a/WK
xd5tRkwUHSa9tA1yMQUNCsIKiebYvZeQ1WtiBcZXzEpcFXv0hfCLegPAgOEQF6syLjxLrfZRxuWv
KrEuk02tXK999bwDUoF+WoHFUFfRWvaw3HVI3lpZgsw4z9loQauppeITzdKfrFpveie9wFCruWCb
DgdW6aQqA6Ui78vNc/GcO2Lx1MpNV/l17Y17RlAPLqZcIwnPVvlsxM9RWmsciLteuMl+O6rpmVTu
iYyMxq0IevO2ENCzkrOgGZxvNjrZzJd1Hf8H2qv/D9rrPC24ZU3wVq67U5CFkal305HJZdJhScxt
OrXD9jGs8dNk0IbmnSrgjPook0Vuw31JHfnbUuxnC8CVEbWfcsKJ5iIdY8bvcr0sFUUCaUyJw1th
1s+KPzb1QLvK8FrND4X4f81kcK8w9MPb5A3OCNIv0p1F/5WwZHKEFpA5LJGjjU23J2OvJL8ZkKRD
SWfyYOdmIGzs/n5RraeO8U9VDSp+7QNoTAbZO9i6K4cqmTx1fFZFHIlu9m3hK1ShrzkaXLiSgbAM
xOr6z1rDNm3IlZx/JQ5xrcZHCUb8N19f06YJUihDyaSGF4NBfrTfLbR0VY4om0gqcBa0FqeiCyXc
LCSNa2gfK6rq7UDukJxKpi9h+uF9xj852QEdwzqwczE9qLLgAF1LzX60nNlA19RfwecH4AB+EyVP
rUVBFsgDxBKktIvTxu2+uInlP7Bc0h8D8ijjiDbw2u0QgHSSzj7OUQbkgGnKtv/JtceHXqC9nA0R
a1MxxLWIo01P14hqTvfzIRoqVgYvzlmLKQxIXZLG7a0PgKUHitRGsbLvqCejcavmKWo0GdsYZETO
AmVmYOs52chY7Zy/CjHumfqWlSfN1MO4+BlpsP6l6FOku6LEurdXBrHaS72K370LN9XCnQPsSdtS
ZUZF+dJsqPa61lf6CRflSpSKjGSGjnIJZA4ddIzyq0cF+VcnnsIWDiW78qVnvFGLc2aXF0teLrLG
TFeYl4ZTt0l550eKA5egaNkhLRvbqTFfxs+8fEiTHib5EhYD3J1kB7bJdLdBIrNo1nS0YVFUdmT/
ifUmK3tgeCUgF6PTMAnXZGDQ2sH3l8rPuafs49yfVcjVoi39rpG9EX2+2vwu84cz/J32gNv31sm8
FPgjTGtYMTK60waZ94h5lABbhCYrt+Kc0SSpYEM8tRXACNnFI2YJynKhEkGQNvQ/MorSCjFVrB0k
DimaKUjyN2k8wOeFGQSOauKwJpCCDQgZ6P3mMpFTT4MUp3EV1WQdlDZyZWML4uVlqkUoFMDRna8j
q9H0tfhuNo9mTw3gfCmTvlJ5NvqrWkPgwT5mv3XT0VBaejR58OXsbFIDQavvQbKGo7E5If3tUTcz
XXbvsyD+g0G4K2zkWJQQ5m423fSWIyhFxkm9Rr3oItmWwjkQRv1MFuut3nWd7a00x7v+05r2yYFz
QT5D1JkDdtZVBWWOkqtz0yc6PM/QnaGi9JP224avdhD87u+bbCIWrmHxcP/4a/PIOc/0VM/FWhBT
PAdjbXK0FMrJILW2sNf7hmV6fhZY1U3l7wYs3ypRx8jXMPJZA6HQFJNKVHTrxAUvXLyleDh4uuzT
hJJI6s87K9UJy8tHVg5+HHnGqsV8+VfJ1oKKyPteWU/bcuvsJFAApAgL+oIWTnnDFhx0skPM++iJ
c46yXb8SnwYGELSNOWXVxqOgGKorpNDm203eW6ZlcyE1uDEiM38W9M4vrRF1A1g75BPSYi4+PbvY
mjydU5HcAufiqnZ7eHVlvRVG4Q9G60vr6Gvq6iPfqpuLqf/Ulv2G0Yn3p5DCX+FFw9Fp4UOLqz+G
bZwBuNZMiSZjC1mgTNAwoJxVectYWTLttQW4ULCLYWAqXyFUYnA9TK+t6Vx5VtYlD+aoO0EQHjOk
BMxLKngxLRPCvuiFE9Sgt9j919wJctUK4rDhEVds5EEEhdn3lAJdARTa+wZFNarkeD0irZ4QSjRA
u8U15oGZecTskwJK/V2v/80Ahmn+EPp0yuOHkOMj79nPJfJxW8tfliRYrDKQxa/OhHVu54CK2lLy
V957hh03+b3m/Fv+UY71ZRXsIDG4v1NzsCDBMsV+jHxskL1Vnj3gKhbXR1mIXYIWCXDKhHijMWiw
GOmoX2ZVcfVciepGD4mZY1PLupKyspcWl50usWJWt3yXQyPmxnEDG0S6n5g9o6ebiTJnBAI93s9h
vXdfQFwwrZ3dH6idtRLsDtMvVc5pYtoP+596sjAWZvRLK16Jmwox7xRTp/CTyF8bmpq2KMjr/931
v+v1W4KSN3ZK27LDLqeBTTDj6kHJzqdKPsAvC13k2Hk4ttyc3DPlkeaxBvnbbhOfSQdc6VAPFEZ0
hSjETnmTK4zt3Apx/R53C2JmDQ/UcHMNWJV4rF9xOL0BhHsrDKTMjV2UiPWqMqKs1lkPxJbD2xLn
R2c3wCYSl6kL9A7TGWFnCf5FsXsY6zFQEwQQ1scSDxnSpQauWsemRnyI9tUom7eNOYeCzYf/CTSi
YwQC0CrU0/VSd0h+cP7JQrtJ0DwFwtcc0G6WaMjKy6uDcWZQ/9pbQdsQub6r+Fzt7sGp8jVWaArb
CjAPU95u/Hj1IwbVRzsYDKMRLE4fYnb7iQV5OhZiDQTsqbmEXWWEmkLCzSjC7hI3LJFbzQfFxwBO
Oi9+a6wUQEHwTYPfxXg7pMLX08S3JIOV9DZVNjP/fya5xSZGCX2xA22yo/2Qn4+K35MyQSHqVpMb
oFNUFlcUv/5HC4mnJqNnVJ9Y1AmSQziygtUkZzudogoDVA5erOXXhXbjoqQRudYuo+1cbaLfgOzj
NvF7hPtj8ymAcRd01+r8Sc65Vw/Wq9D7B9jBNctPmtCuyEoatq6t4LWe5Gk6Ldje9tvGSigGA1Rn
yXwtEVfIvYwkYvSgfjxkehKlRBLY/sajuo9YI5tr39p0jr8XGf08uk2gMdbKeggSfEc1J4UaEyOp
ydJS7GqI8SWZEj8ziVeVRDjPqAZAfiXkTvO+nWeav+xeWYHDllAjG0lnTBk52K9RtJ4Dw9cg12yw
7Ts8YaClG3KIWlxApa6qmtxGLvexhNYekG9brGvcEm9Ja7wjgNRntPuylyKwX8p/bUxQBJy2QIfb
scCpI4lQh9wozxMs9ljtOrl3wfovJ682UvMJ51OvL+G4JdHGCdDetKhz4GRcgf5YRspvxjaZRpxh
SWLK7eaj0f7FoCb4S/T1vHXGeewN0AH1bM5IN1YVdAtW18zOhUS4Foc8Uv20BatcHw20GXfpR8Jc
rGJiLJtvqXpJ+fSKPEe1OdBEwYxAqvHUhcbihLUxR0mSnp3hUuLj6Tm2wsqxl85Ax4RIl2/o6O+b
RMjhiIJJQgOWa/elGe8TDZKx1tycRbw4sUG43egWpA9ywKmcglhf6egYTiDXUrC4C225UG73VnVu
y9bdZPkF2Ez/5nRAZ1ptlWfVZhZsbm5TLuekWs46r1gaz/Fan7M9gnMlmAzLSV1B+SUvkuQEi8gv
aQUNtJZRQ2QeToDe6c+r+cdcJl8qfkyqpMXoThXmQAeNvUkoyNNWa1xMGJczhhoykSv22O1kFN96
S9iv0QOlTSyHVEGusx835L6rRPplcOUVipsDfialxBu3OQTwRA5JAf2CnSx/cUgcP+l5x9XTnulf
uk2c+g/lgavCXYhGRwunwnwohnYfLXHrElKiYVsArETq4yzBX4YE4yAhLwbGt3vCFtX2oRXtbR3u
PS6MkmRolMGQS2e5dZcBVzJmwXTQ4UjHCI+rVWEvZOUivhHVlSyjiRRWkG5tkBAwDLMJ2LVrv6kJ
4fi2WvDdNQMY8xGdrcayvrs6WS3yknvT2HmpSf+JAPtioP8mbj+TXHf9zkFFq2phKzWCjnooWFEk
b2gEdQfkV/4a+/iimV/ObPrT1l0ReVwt7t32DxHMt8rOv7B7fdmH8UOlQs5VQByhcPwRAJOpie4x
SQBMzX2kI8GFk4Vp6dCqd0y+4z6gknBgCpyPDKjSdevJhqXtId6CHvvZ+K8AuaC47GMGewXqIs2D
m7j4XVmFX/WM+eRIzS2hCK320CwbqTfB0nn+qIjRU6Xihu53cV6UMb6u0tOwMEl0d2F8bGCQU+3r
zIyjnITWDM7/WscvBZnsddYiNniWmCch3dwkf7Kte3pNkpvSnUs5HIvtk5Q0Dd/63AXm9rKZ86F4
t/v6szSys0q2m1S0H+ieRC1e2wqwwjJf165+GNt0w7QqZ6eN1OBZZ6BAstfb61Vqslu3VvdN+cpb
gP4ET4SXpfI7YgvOydqpkV+XNVrhEVS0dRRnOnen+S6Vd7WWbgbNjNrjIFNZnxdRjICTUCEoI/S+
23rOcB7pcBLivGt+l2a4bvuT917MEv4fYh5G+zYXNsHjhFujkmzHfyCAHtuXW58tRoPYM98Hm91P
WQJB8gZxF/pMlnf+NnxnUD0VM3lMosSCO213LsV+pSKGAZAiT2T9hsS9VKimybYTJBW7A62I1IsW
heodksHxHIJAHeU8ztWl6dZLy+22ejaBee2HFs0zcEcOvcRWRay19kobn8Zh1UpvKqbzQf3MoRZs
k3FujIZf6lwc7wKuUoS9pUTSE7qQLBA80Vv2CVXtWkh2VgscgcA7xYy23ptXIgiL6Sa4tQGEAfby
qr2P0udaE5OnOeGiO0zMdpjdq2kj0kiEMWjRrGPuZOs4NKGD+ui1sZULu4xpVh/akTMEDxtQPWsK
gd3OrS7ym+JKrXIX8xdIbDg65rWXKuT7ybmX8QClXVCYf4qO0EwagytEwsubesaorNceEr3DRb4Z
NgkbC2RMSYRifTscGt2J2vg+dAwhaPzMuH9vqLJsuodYOrZewZnDCNWK917vttQF3zhGZwyC6NfT
9RY7FIAmeVCTPCPTZM2V8WXyexY24OTZ0t+bo5y2JfPYBtVVw7eDMm9CsEzCrz7YvkFkVVsSlJ4X
voEs39CFN6KWStfXlvPVLL5TJN4r0UWEljDj4Rqn5DpOVE+gQXY69N65fKhgGP1jhx9xK8nlliVf
6/kyQsgL0pmBQkeEdlD++WCf9uQpFSpG4KEdIJgWEMLl6Aj7bInqkknTJc3li00WMaq+1XixN+Ol
zGWqmIcXBM5ElKb5rTTKd7lM38QwP2aam60UNUT/V0fJFxf5lSdnsVyuMTaGjdQo7tCi8ak0LnM/
xwAUVzkASxMA+QVaCiI5kjFPVzzwikS5oKEosKuwjvXLJlsutkHLKrhDC3iZo+0Yfl1bvs0pBe2b
SCMhSWEm2aE20RDGN1zEkAhQ48vByopQQ0iZ4PBMmzvyxps8oIHjfBTLMsdVzjElQQqkds1/nKy+
0rIoEHzgLZNYqUHTJmWFu1cCjc5PbYXGSR5TAwC0U/qgl+Mag3SXJFXzZ4yRjZGYPwgrsQhPtHsT
vOk2xexCtdfEdB3HjLZwm42x7kiPfLW6+Jzj2raYexXmXofuSJ1gus2BYMeQIgTGS7Sk0HP2Zd17
fGY1slpuaYOiD7pM9fdqbo4Y/DD9da71leXTq9Og9mhiy5WN8Wn076kAq56Hc5oSQCX2UH1p20I1
i7HHE/q1aaA5pAQRXWbW8UmbELxlqttVRKDLI4kovA8t8Wcj1PErDCrMtmKFvVJH2bBGY4EcLv7F
0abLbbfNKeWkWkVb7ttEod32jo/dKbg0Y0f9gH3BGH3tPogmpYpdEhhup9qtdtknOKvhRIOWXjNb
vS5z/pLix5C2LgR+dlqyNn11u6nFJ6DtKZeusjL62zjgAG9h9WqfQAvfaGZvg1ya0RiYSLtSlBRz
jFFxj6YBy1N2nwk3nJWGaStCCXCDquqOaw7IntvmvSDoebIW4ADj0U/SQx2dB0j0wyn6h2GSQAtJ
KS/PUV7ICp2wTCWRpJGGBNlDPsNEHkNc6uilPzYuUYYmAnrybJoDuH5EktNxpI++yXhA7Sao8OWR
uxCCAmF4WTCX9MAUJN22g3QiOshLGDEcsogGyIcso3GcM6DC1t20Pz1ZQBavTmdna/6lUoloynVm
zrkrdRmt4ZuMDkMr/BHik+HBl5EGUU+u3lpdeoxyfa8ylNFqOEgymJ44ycTgtiSdNKWrMRrqFB+M
+GgomPdug7+sf4l0HgrPyDqvs5k2MvKSuj+YMb1csj2TppMiy0lvc/UEkG4lKTpXr+kt99RMC81c
DiteZrGwEwwh0agytMOI/WPUAonCjRTM8dMiV6iXU5zkiueQHSIvkjujlloAgu1sAVwVR20j8oGQ
M7Qv/5xnppmE3eSkkep6jF2/RTwX2wioZekC1vMiUuPW1clDdEuoo3idNZRLXS+TZXVKcohB5j6T
+wMeIYNH0GiiVZblS23aKDasyFZ69nv9TGVnDZMeE2ffIuLkjAvAmhQtaRVUTcQiSjXi8lLt3Dnk
DubKRVk+SDXzjZZigqW/ohGUyAnH3VPlzUtlJi+wDxwZX+hc9iXOhMtKWjhTOWJc5DxZj+EINBvx
4S6UMxCYpzbRk0N8RAVjMeMuboZIXaVEeASaFtqdRCgxYO2MAxKHqj4hSWX2JQeBAURDQt5UwoaB
2GhmD7Dn+ZJlSO+VIOXUz6U+DJ6Fx13HJMX9A2IEgOaUB0Gkh/IoV/Q+TMJlc0eYMQnqod+3crii
McvClCPTylSsbIRko5HGmDhgQAceF+1VG/+s2cWaDRcxLomsKCeoq9k8nzn6UBGB2W5BQ+CvpNv/
U3FBi05mc8llPSCLT38ndWvCz9aZyIc3jrG0XZGVtecqStuTIuoXBDq+IeuHmc2E/5OEKoe41qIZ
blQ8hR4Be4lwCfwfTee12zjWLtEnIsAcbiVKTMpy7BvCdreZc+bTn8XB+YExZjDB022Re3+halWQ
COgJVVtiORG/tZikQ7cA6qDMKEN5C5u292bf4mpUWPkC9RLwm8/dCbW2Gdnq9By7k44lTO/8jlc0
hde9hqyU5l2PACLi7Y0QpZQg8nCtMDSVFv5rujcJbekrKlF6zNJ9T99qFoFDBc9tOaj0xvJAkEEq
uCeeceCFR2UOHz02o4Hld48jab+QjGEh/63iYfuVSav5XPL2lXnXriTFw1kRk/KRtAe0J4cCUYxQ
uYqjX5XsWbNu7fkFYMdpu+/3fFbtkpBMfuHLcUBjJB5BmILsQwqQCO5gXYV5cUk/iPWP1npOKoa9
qrMr3IqD/K9A3SRqzMf5hlpsUZmmbGEAn8SjvTRnFUkAu/O0+Vk+JMxM8ZeUQiRZDgZK5pl+YN/C
SsjgJkpkvfE/sc4g4rJcPnatl9MerMzx+zHQQ79lkN7l1TGkhrWKQ1pG71PzQjkmrk0AeogHcpMZ
YDSUlOhurOeC6LLhWP7qOWO0Aaz0IwNMI7PPzk7Cq4IuRxIAgKzsT/P+pGV8lHSXEcJYhzmwfrVS
N4qpExniXXvKv6ajxfxgKhCvh3ayE/Kiaj6PSSUjiddH6sbA0oQgRHxgAWeJGUwoxS8cYBMxlbF6
qoqLHq9SD+4ZgcwKX3rtvpMZRwkbN75bZ7j6GNvTQBYAWs7lrvADXaBvIIialz/zXnNaWfGE8JB5
Dag4/Esd+hCBMSPEA/6Ojhu5XxhyTXaldfiL0OFDDEgJgJdtMwUAmP7piVKs6mc69W9WybQE//PY
s17N3kx1tWP2NdKLxpp+DG+FkNmVfBrRDK28hmYsnRWzuuiU25sNHkIMf4rpZiNmTDIZ3N9Fz1X2
4C9MjgJu9YHc2eY+SsJrWkkQOhiBZn/wZ5P1fo2ZG+XZM+flN3mYOf2Om4KJsjdHfTQo5AWBQjdY
jo8AchvrNVL/akXEbxcpHjbPFj1LBx17bkx/lpKgJl2DTwWBaT8pJ02irJl9LM3wivbizyqJAMdQ
d0jvKVF4IifnBVrUjY2QpARmyoPBNiaznPxyYARfCV6vJkiCfUDhJha/OSLXefHSsPIieNwWLfop
x+wnlD8aGu/EYI55VdpTtvT7bZID6rn6GOr0rCjrRcRsL4JWDxryD6E8Yn3BRd3XdovksPko+REI
qR9yaoZsOEyZ6019VB/xb8sKq+PUHf+/kU9AEJa/77kw2Jp6LPggfleD4AdtIF6GgeCPec1kVp8R
gsRli7dCpj7T9/NjM+uXVv8QeWZKBg1qT3YSZSz1g2vyFVNgN1PolCDH8WehutKzEywwYsUfM0/b
0r4mtfCck71+rJVhHwEtMui0v1TWZgnkDHzRM+3Lb2Ot+xKAq5Y+CwwGjYnarXwTYUmnKRPmxmtZ
UQui3+lIkZin5QgMROki8EMx+F3pTwuK5Z/IU+4tINwMRVzKEyCVpH2FftcdtodxslYGTiSvsvkQ
kH7JnDiYr9iws7vlYkhXsioMO4y+FkaGpZwEjfKm0Yky4yDLxURoegWn0HJEqTwJtAB5Pbwwhcrl
6ZR2vFFr9opcUZlCu2LwbBT1q55JL90sP00mRL0E05tTnQDNbPQtLhfyCJl0oPdlZ6vRMESoehrj
V4XNm7sLBixRtHaHvsB5nqB2myAWi5otNnOQ6P8gVe2rvoYxvgcTeBD71I7a+GphNGKKpB3nld1+
AtGrujVhcx9Mbwzls8XvF+Zkd9rkdDlCLokvTQ9IBpMEUJyRo/DQRTbPrlT+WqiZWAWMmYuAcwAy
qvWP1ByplOdzQawkCimMJtdBmc9yzHiarogYbjZ3mKWKYEJJjaoJOCNLZcrRA+zZXmzcOaQR2uTD
B2SL7gInwyw/NagzEZhW8vHe5eKzxlcS4SvREImK5WcZQbw/lqJFeVD4EueWwTYNLJIjNqVTGVSk
KUssAxX/33qTy5Bik4P0oMhgWnTs03dL/6wNlcIUK7qLpewvNcsxYW3fwKhJs2kjj+KTQe3eJX+a
AQZLldgF5xcPzzHjYQJUg/nlj8ItyE1rMLsDoz6RnPWjXQ1ttvW7HXXfrXXtcULtJu7oWgSHPPWO
MaJmifclOZvJ+KU64mDgOPyt0K2KZZD2PvBrRSw9cnB+erYjK6f5DCRecKUaCjtH8Rw/NM7FnEHu
JL/wnLEvZp6K6KmAn5JB01WIriTTSjxT3WAATKWU8v0LddCOhMDt2PCKHkMb++r4ZnXpzRzjW6ug
xHoUFzEevVThpRo+9Bk7mUVeNRy7s7ymnjr1p95SgraLAznK/ESDPiWCTBzcOgsdRhBiv8FMr1Wj
QvgHA11gb7SbP4UlYgcFVhi+EAJmtI5aLI4hEk1Cn90aFk0yU0AN/hbJeUXz6m15YXV3jBlZMjDs
+rOwGOdhyS6xhLsMxVq2HzqyDP6Q7QAtaAlTf6TnNLQ3IGE2OoSwqy+zvpzkkMxtU2eEPbmpzgc3
q3c21/H41BK2BQwbo60DXDxJlLxxUfkz2STWXPq1VB552wh/aaqQJbJMu/syRl8J4tWE0Sefu3Id
Wt3pqL5S2g35H3V1Fb6LIT9Q5KXyP6hk5nqedSZqVel8GNdo0Q4hyad48YS43utYqQhuSL5C0H/b
Q82ChNAZRGM6p61+V6U7kj2HFrdda5rmHfs/8CBsdMoptnlXXsFgvyWh/KY2y5um/S0VfS8lwo0I
PWFhwUedcWjE6xQ+8d6Kpuit0+QRdSDLTmLwqo8IzdmErcRs6IwD5rQ4UmhlBU25eVhagKwGdBTF
grzBqB59lFXEh2HEzXAYEl+pAGNmLWtp7Yks4TWMWKEk1dlQ4PH1kj83YFcFXIwV7UHB4Zv4uBjK
NvO6bLuqtvsyCdgqSpYerBm6JDwC7Mg6xWsb8Sgbn3Vdkle2B3e1qYjRNa2Tz1j5gPPGbghEiqia
dqm1ekO9DREbN8e0PUAReyP+Jpx+CJsAaZGU1OIoR3JcCxKLzJadm1miixLsDsQvLtsJ3iW6NUsw
L4PZ3ULRgRo1vIPzir5LeXZBOQYxu+KkgbW1Yf6olmfZNUES9ZJdIzsiCoQ7lkXfrKw4qfFXKUyY
yVymii/4TCuNcoEMDdvoGo+48aQl4w4ETEvy+5JjMM/Tm0w0dnvM8l8ufcqxP+0PuhWYfs2hKi/8
ucUBP9opoXzDsn+rPwAnFqzHCPDhH0aA3ZOFRKTmICFPbA7EXANAaz8UIEwgF4Gl4WptDgC5Ctjp
IB9n2rH0RFg2pcAxxHegn6Erxh78z+2/mXxdVm/jcQIOJv8tfj/GJXUn3zxLKD0+lrs1BuK9oRMj
KPjNJEx6KQKLMjHbluvAO+cROyuRPcWnSgu1MMDJgYTHRPjwD/h968Y+kiNIJPxN3iVwZkVSPvVI
eVEd4ngX+MpORYsDRawmeSdPT1qIpbNbiF0lgiTA8jGTDka3hdBU1O0MOTiyTQbuFozifd2D9H6W
TUPfSNe5hwXT8tRXDe3YDoEptipIOVpMAMd8HHTm0XX8gPVO0iDaY/YadlAZ5KZ74n0M18fIxnn+
mIvWNxZ0ougN7XmorkhNzfaIS4oIHO1DvydfKbTFs6gzWzQ98r7pH2QsyPiPxTNquU4MjxHV9SA5
R9jgj0kJH8QcIN0trvh47WmBRgpxkxQqbuxY8Lkq9DJ7I24WB6kToQzVE+QiVOWCQuPkAXtxLL5G
k6U2V23dRntOWnIZcH1QU7MvQ9aBotaXq+XVkqvrxqjGl0Wy6VoG3IrTdFFV/SymsIKKHEPOTpWU
Y4+uWEESiSgsozEKRm4TKTGuMlnERD2aGrva2C3zr24Ezl8R5Zqj/TRzz1AMbxqpIzM7lDogGDVa
w3/1GHsbiiPWRy/LFD5qJPWz4aUE9JCnoE2lL6Zv4WhxWQOi2AC7x5DQxEecyPA7Zxcwp6uLMchz
1uzIUwwoMx0yRlQYPboLfNsDdhiGFk0S9ICS4/eZfcrwieighwSbueyg2n2q4VsFGlNv6P35AU+I
9LptEGwBINT+KADWEd1JbxNYb+YMAgXCuwxjpPzLM4spI8HVQwWPwHc19nP+b3PvSJcFoNQ4IvNh
6kYOgHvKf9WFXGT0fgPrj2Pvrw3BPh/i4KrDIUku8Xcoad4mzJVYQBlfuG1AtwjGWbzyf0yrguHJ
ek5O5EXbTdPYAgP2Cfz5gOKqghlDU8v+FOORWjOIGxwFIWOMXYxJAO4zfwQN1+P+Qb+WMHdnnIln
uGJSgk5ICPur0xLuBgmxpk0v03cWQOyrck0kgj5+0EAQDonOmqGzwpDY9MsFXnUigcGokSg+WR/v
+7Dx9IncwwE/8JR5BjZgJiYFqh7FaVe0kQOXc0jSN66I7NQY8qk063NVEvcTRpcFH04TvknWS4E6
qVPbS2zjMHkoXdCcl6z2zRJlvYottyYTyKnO6UJi/QGB+RthHxdZ+MccOeu1R2WELws8U1G+ZKNG
HuO3hRJCZtVKRj0/yfV7EkXmnobHFNfKKfm1xOFKAy0dSg1vwM4cvaWLbmqON1MUDi2turVhGIDR
kU+k3ra1TR378dp5eqW4DXZT3OaMyZgdmvHtBwU8d/1EQsT6gGRSOdBQCkSoVBqIdDq4F0+zBqmW
4ouy3lsr2jsFxmbuj80wTKZPj24N7P6hix4dI54c+GRHxhmbwlhzcFXrT+InzjNYl1Qg++JHcsat
6d0xaEMphMXloDP5YPRSTnYMKnI5NqLO3szum9RbjYHqZffPkFQXbA2LhhewHj0scotpfMFkrmg+
hH9Q4lW9chOuMo5TBa8nEPiDglBDwusFtr9jwHWWgRbQWg60lggadQXHakK21BmPfsTTxaQgSKnF
KkuzB3z00+SLMnhd5s7uqoRE1eLcLG1aozESWTQDV7JORcHQzcChuEnFyEkz2osSSRdx1i+lpF5M
Vb6Q8hbDNq6OXqhS+uWoVHcCbJJMvDPwCsbpbQxa5FctICOBQW+Tja5eZy7bCCfOBscEWzWOQIJu
Mp+SSTwA5Js6UGBUYDfQ0NZoRIPCK7qQCYntsxcnp0UszNpyo9uY9BHiX1h+LDRwckIrC/+OyAtU
MNpAKtDn8Z9XAOQ0JNQZkkcFpg+tr3LA9AKFXOhflUmg4B0uOT5C3kmVzfr/NKVcEyR8ZUf2aAcZ
MRWDTKCS4n4KxSApviyA0DHe82lyxgXNmXBXmU1XicyelwbjoNPZyEz2Z9oaleHHTIy7YQ/Esx4T
FgsVsZoOybVSb75Wr3QSvjBAjTdMBq7cLKLHa7QAcpnxpROBpAgqp9Gh/u6GT41QyPEwZN/ipjDZ
j/h8cQB/rrJ1E0TwJTN0s4b2QkNnNxspehauaSB84I4NniGItjmsiuYsNvivOMe8qUnPcRnUU/gY
JZLp0JhibYxU8kjwLehsuKT6MVZIzaosQL5Q16TRoklJ9R2oLA0PEFO5rAMq1R6R62FnzkI3hzSF
5vgEVuoQWY+WMLI88QibNJLwZCo/ySqD428h/P7KPLZsM4/LD5pVHTmSbiBQ/ZczPS5lIRgwD4Iv
ueWTPfyYfXsSoBgyHFjQrmHJMjCLhOFZb9pz7257v+Y5EKdSGLnfV7ZXs1UYZKCcTj3UEAJD2LtQ
H6Qj6i+4KcZGLEj5JRLP1JfKYTVY3VO5EfzC6gPyD4IpBr/vHT+RKkGSeEeVDHp4tgCkpK8jTR/D
t8zTsCLCW0KiL1u0IssrGDF+uD/zaF2HrL0J9+rUs2NlTR4agxPTzVuM2Cgl0CfsxdaOmvJWLcPF
kP0xGSArGvcJEbUx1DdNFfwpP1VVdIkLd4dw/qAy/8cV1YVuamENyR9Ejm150zoJODkCG9YA/FtI
mSFg8cyWof7fCSh88YJFgEtLQC76KNkt1w+ucVAl0hKfOzm5jyi7F8vL4Z9IveAjWQlqiOzGt9WC
L+Hc0y3GSIiGq8WXkP/IKRFZwkWzAHOV5l2WjiZYqJCWQwpUSb0SP1oMy1kMl8uSWGfiwvHqXaKz
ekvB2K1kSXQFp3SOqt3uEPNwpijt+KJRuBEl8qChb1MkOOPI2JNDZko4aIpzFAGYacDti3UwqZU/
5GyP30z5B7F0Kb7iEkiVwpubyKP5+Onna/UB1BY1Z+gCSVcXv8vFYAQeGlr9eTr+65nuYAJi8DEh
WV84QMyNeAfILnTHvZJgAdX6IyB7PwdukPOcr+0DibA4PouTwg69Gdh8M1lWE8Rc2rVg8lWddey1
qMBPxAr3EYijGHKdMJ51uTlXLXlW0WxjH8/zezeVtzDOrw0fMUjok9oOdiliQACe1oYOfteMUahM
PVFr0hXq0w2l3S0tD4q/relnVbkc8gtqXCyw+YRdNOfiRSiEjHIRiEkPzYfV9nczU6/jsO4lmcmX
bUTCMScLdUAWHttpiQBh81qtDBSZ11TIg5SVS5PqVcQ6qPnZQgzFoaf118Lj2uKmRKbBcoRlN61I
Wx0LPT0mln5I8f5PVstIAe0e+TyyaScRGq61JRAnsZtjLRJM0ipbY+8PHamRBpTJpj41YXJGz3c2
ewR6B+aFa014g5u0Br1GSaFJ57Sf+p7djObK30O2t2bzbs7Kg2Xx0xqV5zbvVEYCD0aPz1BFqqY0
rRcKhVcyeaixZ1uAxFKq1uZ9CppVvTRTf4HmBjlU6OrrxDOmYLJHRTl8gi/QPjVBs2XGJvU2lKQ5
oMos9N28vPKJ23EYHlXmzk2uOQsCQiwxX4eJELSGGKX4o5n7jzmaPtI1/lhswkG+1GYb74megvFr
vR/SBjO7fJwVfu490TMCyjJ4kFLAoVYk6Zvezy9IPEyQdQNMAFJZZx5tys2FDUVJrT4nHlqIXQoC
p26DZnixopbTe0bUum8oo2qA06w9ehoXdXzpSslfx7c5j4IRdhd4uagcvLz2ExhlXUT4cgACZj/y
4hLP88BoEdqNuFljdosF0YCpo2EA9PKzhKVSJaBHudZMgIffLlccAYk0irAW1d9mJhwPFkJtgUQm
ZT6tIQFUX2H4W2p1sI6Ta8FvvgHlY8k0gtzTAuUxyOndzOsrM0CQ+hUCwPQ/Qexex58TScK+Y/je
0UCD5y4bhCSga4pBcyOELFh/AQQDU1lt5tKuULZuXYMAhErTLn7zqjfJZ2VGF23wxU511TowSlCJ
aCV2w5t1pXm4FJF4KT2r0ggyp6Jg8g7PFcXSkIyehmJJ4vqSxEuSzQdBHtBOkEGiyU6lV84wUbUl
/TEfBAQrvNiMjRH7VgcNMYWKmMLQIIIMGP6lHD3p4BiySgGpo+PFIoPWBylMowNYEFS3YJRAtoEo
4y+bOLzALM9uWCBd0HvsExXameVAiPiK6KhZREdtG2fGW72J4pYdrbXXla1HKBPfxV6riA3f7JjU
1uQCHcWu28fI+4QVKSxpVGjFR185rwQihcphAGxPa0GtR56ZJvrJHvvCgfJhoj0HzpPSxUAlYpA5
HTf0YdmxhCyv8Zvp9VH8uoT509rHV/MzqqrAjNiVgZeMEBD1Z3PkUCNcbkttpV6vOiRzjDhUpwBp
1xRox5oPy1JYVqxeBypJ3/Q+oA7CjX+MhWheiQMC0MGElCUEk5r40jXGFV4nLrCNWS39ttuymoEv
Z8KOpz+2Ki+dCn9AfsSi2wLU+F9NtmAKMctor8oy252/jMLBnVC50FClp2zQLtTsV03UrmZZ3vSf
btv2JIjm0ComeQ2PgK1f7ERTAVl5C4TCb8y4bmjUPaiA0LnGt1xukVClp7oLA/Rm+7UHrI8+fRGv
uan4aC55fyQPWYY8O6HBPi8TOTsTiJEEPkrP1SqPeqqgrigcNLvvY1PcB017IGSrCPAuP0wl92L2
/3rxyCfl0cTJM86yp5JkT7GUHgWM7eRhAOcE3lfnZynsbzKAmyWF8Q9OyCVHaWbKv4kV++ws4c5S
qJo1+dpYj7xWneHzNkz++ljJTaGahM3NvkI7gD5IXFqnOkYx2OHYm4I28ch0CymtDSgJhL11NONZ
6PeQKhIkNryWt9a8oCqCtkv43kD7FeHooiimGYnx5DJQGZn938kByYz6AyTi+yzUb6He2AUz2941
puTcThHOfOhSvEU4oKDROHD0Ms43zr5QSRyr4rkkXaABQpcHcKL29E/06yOPjVg3uDEpe7kFL8ne
QUdDkAliAnLqJ6vZM0NRdHCv03FDZHppAXixBJUzH7mZjxYjR/B9FvWSWmCfgMjP9Kqxd5u6HfkC
yioVdP5TqX5qBD4/ZadcKkYMNxp53ZqC6Scn5GGBJHTIVhZ/T0bq0DbaI9+AKCY8IZin4ec1AP2p
H63irKZ/koGpPUTurgxk9PP5YmJQINV5KU4kHVImcUaLxWnkIRPa3YEifKCy+mmQI3QfebCKvpl/
yuTrDczY0l8edaTp40Mh7iw9m0+25WDNG/UxfBhD5Vjr4piygTgv58xo3aXEDpir7rJoLshvZlaU
vanXhkDeNHm3QUsstiXCeaHSSkbxTf2BOkF8a7idCWgoWsQOFkwMC8KFgDq6Gwecj5IL6ZLdcAWD
u0bI1ZrasdH6J6zUEbK+/Kh3F6SjwYqIX+k0SO+DTxODErGLCY2Z/MFq0WW0QTS4Ip6hBMDMDMHe
mP5snDE9+TNjaMlDCD+N+kQlZhZ3fSei0hjIAFKR03OsWF8stg7rbAbjQewKt0lxlfJqz0XvLkaL
DqJ1DUTQc567gsO6Oh/vGkiTBgyeED7NYsXabV1Zka3pDUv+RTD0cya0py8ahmCwSM1rFpJlaJ/p
DIuzkCG61KkXUuY6BnrWLIJa1wTIDI06vzfTdI2Il7H2JsahqYDh4ken+F3Ce0J3XqQlD3SI9NOZ
zXf5RRoVbxUIR//lGeTkg2W47Bv7HcgDAokaJyMnzSC9WjGLwrEDUa09E3poeVd/G5d01K/ao5fF
y/86Iali+da7qxpUpBdk+ngd/RlDxGohtdOD0VpPu9WX7iC5mdH5eYOyZf4TS4Dt1sJHySGRgDFQ
oI48OnXfuAprrloXAdHuxUjEUCq7E1E1wDbX/KVJhacgjM/EoBrNrVv56Evr1ufyNW3ri38ZFM3m
XO5ZYM2Er4+bkr/bEZqJEFGVvXzFmRUg563zyMWQFROJCfStBG01PiV4PTj+LcC3L/QzibxJVhI3
ftPo0usfs/ic6EUk417r7HcOlUlBW5A+Z66hr1GioLC4Wxtg+ZG/K48Z0vTC4rcGQqrjPqCRZf+O
q9oU1yPfnp0UrQDb6XtDbLNKehQDmBoFHIuwn44tQ9NCWKPblH8N0igzObVHmuRIDybgqUDYhZip
IQJnOcOwWpawJSMWWzKOfVguJGKpxcE4xhIiKGH5L9BMlCEGLSyrICEiBgQeygwC5AHxC0HbRpD7
zGtRireo6O7JYUaijfCGXc5lpSGL0cmiJoc510aD3xhq0DTxuVBRUakz3LmD9q3VERjV6L5Wy71x
OlNG9G9epI4vzm9Bmnx5PEuUyr1uHiNqwcyEN8tSm/iP5SopIgGLC94GhUBpKkSo+FFZeypr5znM
vDhLMAlgNCbxq9gc/1XtdhaShERF+907cKB2OlU1Wg0aiPZYF6iW/84bUtiuQ8luWnJJiHJJ5x4t
LTaePEEdIe2WhOkYWt5ZfTUXapMOb2fWOyYbzK6lIGWD2bPBVIhQjxZ3UUU34atuV3d2yeegI4gq
UhUbyVfkr8KUoXhkfg3QJMoG6N7kCpD0i6QQnIkZ625UngoCB1siNAnBLgjp6uZLSDUandToFWcD
VrrGFUw0JKf1sskVmR3r5DmQqzbgYMk2pytaGJypM09DempAOfIThALfV1bA/RyljgLN2ypDL4F/
Kk61Gx4lEiyWA9kY/bCJjjNCXXyJHIiU8IdF+1YQ20H8FO+yWVxANq33TjMPFfgp6w8R4PPi9Awx
DPDXMWdcZbr61diPPM5huAGikUAywGHKrP2ReWsgjWXM89Pp72BJZ/NvaMcUmnKP70cvMUEaxwK9
Gh/wER0jVxfuSmkvfBFuOzZAOTHu/EgPA9Vmx3Au2WuHgWNJ2VWt4oO/VNBSVfct/c+QmYhDfWS6
GbmbPznbIa5XxsI34yyYZAIAQXcUpwV1T6w4yV6aHyVxg7KSBcYiBN22hVzGUxjf5L/iTfVGJgGI
bkmVw97jTURDE1DOKQKYHfIlRsVc6Fz5inMUfEC113o06arCACZ1Y5axXFUaMCb92v/ilUNtsgrC
C3Kgu9x6iYhYWQ+KsuAbMNB23yWn67iif7Uz0Ir7O9a5sf+qiLUpJHeaalhMr/2ie1GFUBhGWIHy
TwE/Km69PLCa6GWk0570jEjU0qFfGSfODoQRckd+D8pmQBrscfZMWrrlDRP2qwEY1erFZ2SmXG8Z
yxUsS73lTA2hejIW+fZ7RFA8w9jM0dS8SR2XVLtjGJzMiq+FjBttDcMOoQ30+bOCykZRruNsXbHW
giDR8alXefKWa/JrrmavrKg7YgI4nQBL9C2utzsRx41hW1hC0NZd1Kcs4f1iEA79PFnUM3EiFzlF
/Lukxykvb5Kl3mYBSQt5FXGL1q2+b/tQ8WMU4w9l+F7C7Gqu6QvSas3IX9AIPlqYAIVYXpC3gk1e
AENPBpl4C9ArYfQ6lcW/bvijNQRSaASiSzZYm2Py0t6zXLOTjApn0R7YnB7ESujytUzgM8zlldb6
YtwEZTe37E7QA6I8RkM0uIC6kC+Vto6tspdq0om4yqaduS0qFjsSd01ggotPTrFDMoV6mZXoBpM6
FsdLsob3+DCLkTOpbptYXrRkfhynPtMpf2SlHguUv6HgRcfhO8yaV3RahiHc8krZILsPwKcJJK13
TGoLDP8UuAz8hC1q6AEUuBDVfZIR8IlSGXaA3/PNFubDNMoMMoCqKp2nfc4WXV2rH6cYlEUDYh/D
q9emGoGYJD9JEdpsYgRV9D5Ow6T6TaOokGVenTRo3gmASaqbjt9N1kKsrOpJfNhpofrzkHiWK5+b
YreKprc4CsFCcP4/1udapJcEI8J7LZdv0WK+zCn0zZ2xJaPIe3KZDr2wrf3JZmSavHflMTkXuRVw
CgJdwSxTfKX8UZ6CAUg/EDoWegfNiwBr68A+3gVG25oiH96kzWHPzxU1QEpPsR4GTpQWjMNgvjcw
A5jRsVcv0fiLzbdGfhnYFDbMIn5YFL5f0DHaYl8drFNnNu6w/1sgSkFl8SC78YxDUFOw4JMW9MoA
DORjFB8UKGu6tctEFejOZx8yJ0qohgeiAvgas3xr/Codr48hOAj2HQXvMR4Dx1QJllxx9DJp09Vj
WZC+EYHENVAt5BP3dHqIdM3mPbW1fwjOmbslUgFm0CBqvLpj42d2pTyzZ5HOT73hOVml1xKoDtIP
bgNVjVkgEfPNZnxyh+98aJ5dTc+XF7eK5xPcMFqqJT+VjH9m/SRuNEyszkHwV72sQJstbDVVO7mj
AEuE0DE+WwiMs/hGFuh+Is1JJfwEHda/fgvoUHS3/bHMKSAK8jly3i2KuVvQgojIW0ffVI8MRLDD
20b7EVlPmhK72I3HkVU65K5Db59rhvJ9kewT848+FrcsC29WMd01E6GMUbubcD6yPC3Svd/yTNKO
0yiFw++M32eKb5iVspGPrggNWmkyd8Ehde+xVkVpDfr8fQKOmvDYTDEM/o05hs6WF1Jnfj7d9f5N
IIRpQM7O/2XD/RZBVG6fP9gqdUIqdzCK2Z/mJcCQCJBmSJ3xpznI3KNMi1FtEaXJELQoHRQNIQsM
1kZChinUFsfyVOnNadKa06rkJ50smmUlxUrFa9gHkhZzUBQi4YgxvBnTsJXkUohkCHARf5s9qon+
Gor9TjETR/OaeL4YYtAQNJDcSv7tMYJx2wYm0V/Zey3Bw3yVgFk3Srzrf9WCTO5xDHJycCZO0xUC
lhIz4+hxwuuWm2wBvkriTXi7hFcVd7Xxp1/PlayzCCyoic+6qt9S6zK3jSs1Es4fjKnoh9HmxHnt
DRMulmHyVL7yS9a1b6JKnlBrp8NpIT7lr1WRaVCL7AmelXTDrk4x4Q0Dgwy0u2v2xsL8xUD620/X
6m+m/qYZHs/cnUeCf3lbFKQPCiZFwRkzdgT1eCdD6KYm+RXfp8xbiK5Qx3UPMxJllfyjkqViTHyC
zWHUDdfq4KVU+Ycx0ovv225wyKF31EZxFsxg6ZOkj1FNHtihDWt4JcTxLTfMN2pgqf4ssV50Y3uO
epVrx3wDoALth50oGMfAqNe3iIdV3MnoGlaYONm5HCUGAByT5vIkfaFCfB/JN45QtpqGIH2Y6W78
Fozaa+TEg628yl9WuK+UGD6/fDBn5zGtjOQiBkKwBxGC1FMgPEgBosbhNfmOJrcn+0I1EP7PmFYY
7fa2Fu4XUFFELo/v/LWcXh7xUaohzGXE1S3ySamJpBzWgDSCwpmT4SQ1VgB/QwPHWFvBNBFFANX4
EMmEAmVRgOiAnQun2J7vORAMD6VN2MvAB9RP+TPqrz3YuR0hQLvkLGPXUOJnA7mZAh4bBoNTsvQy
IlDxhk37KblZByy5TKGpqJaNbIdktUWCVR7nwmTdeKhlmsBPGQvQ+KkLTHupmUlECVP46LmbUj7O
1UoqPRhGtj3Egx4RxcxqfUxM1tEl2/ke8pY9an7EXr8iO8Eg/GQkEJvWKwMUaH3BlcnIgwUfXaIg
Gz5VAGa6PYzBZuph2MeM0io3sDbA6Ts2Vm2Dme7aYBIGiC2alzjtezrpVzIrL4haDUyWE3dkM7Qs
pRy1JMZ2lY8NTZw7GJzU6Zn8EbtjAD4jKZNWQMspk2ROuBVGqXUG/0FLD8QMyzA+1k1yMsICwyJ/
Dtfx9DAIrvqTM6rHi0uEsiglPk9Vz3HboGTd3Ygl4JgeAupfkhdmo/PW73ZI4LwQQfA6hOEL1sSX
Yi+F6TP611kwEf6Po/NqdhNLo+gvooocXhESCIHijX6h7Os2OWd+/SymamZqyt1t35bgnC/svXb0
LId9/0ydqkh3Vf5k8uAYJLJYOTxzRijz931W1ytDF7tBmJP9JI485le5tMJ0WsO0z0ODcge/qW5U
zM+cUkcFHxOgnn8lgz0MpEzuPQjbheivJqT8b8sUrk4/eFIwf8CdAe9EZ7jj9Au+aE17/LBg3/Rv
MthmkpZyVGuUwsmfNMI9Xx9jwBVL8lYQm6iB9vZlAI+D3f6I537JnFZ/b5GZI00+yi82sQLUCeJ3
D7n1t/8mTF1K3iwIIUxtgAVV3ZPEnd/r/SeFWD5CMkITwF/iF6EP87sRkIDPnL/9cCcNbZk2XzeN
s9hhSNrCfX3Mjnxmpqdcl0Y6V7rk6fPXPt5WncG3LNVXbVIf9VC174VhFyS8ZV+6TPWnDqeU6fEA
H/vnbjrtIl/Lsgvnb3jiGMD2GNiFRatd4Wd6R2dPlQBZMv9X9YOrhcJ/kRTfpsM9L+XjhMCSm/xL
Aa5px+d8ReiXeQURVFi8d+arkiImmN4TXCCEtAgo1TqqFo7qIH7LesJRFz2UIwExWBQiYD9IA9r5
f2JtZ9Lwbqy6E484bSglD/EivkdfJAJPuPCxBZYYL5gJQT37GfE0GwBZLJnc3AZL6NcK7dRcT9Nx
oR9YxuTOOJrnifzmT51xI2t+k5Be0+Y0XtLlLmXLXeFOYPJrkXClknD1aWtcQKySJ+UaxU8JYpYU
HXfJA74MNRpsMWNzfGQVReEWiD+r0qFA38CVqGQuCh7a9T1pLLe/8ZIJfrFw/PuoVK2NfNk/OMA9
Bge7v5C7M0Xt8y2znSzE2mVE6sIEJ6ORXgpNnblauMaFojpRv0vCo99Kr14llAvi/6dMY2IFXfSF
kORkYBY0Rp1BXWURjtbyTWzDqUe+7qorIecgsTnLREfBhYxAjM1D/0P+gPgwWqRM6M3RRaDGCTjQ
u9qLjw0lzMyGLBUNQPgftMweM9/iLhH0VKjFRx1ln4UF3h6WBqnruW106Zto1m/LYD+FdHxA5K+k
8hkjUElp/xm65wGeqlSt30btruKcaYl3LTECMrqibHu1Xf7E/ZCbFex+mORMYwvk5cRUsZVBh4J/
RYblOvV+Xh4lBYstY3DkR4UGEzlFKD9FLALZB2Dc1tT7WN+1FULyplxEA5HtyhpDfqu4ott4OSo0
ceIB+cuji34xz0HKqcgHNUzSAKKrk/NJleLDMsSwiJ8EHCpNEpSDfGgIsGBksxKqqKCRK3dfzvKM
E/GldzSih9LMH7DkkZMyacIO+jufdXfGqePAKxjZms/TFrIoZyMp7j6+AMXuXAyPITfu1EgVn03x
bN7q2mJIjHAUI/aqMUaB/jNgbEnhJ3IGkxmvqUdeTA6iMgctM+lHvUMe6iVfOZvo0TqONVkO6wJv
Y7lqFXGZu87wsGkSU2rjhJwQg23hGulpfh8iEnsJcROsOYTTPwMsksB1tWUopxPpqWtotWK4KfVh
jHM8bkMoKq8u67yIbb8QtPlGihDLIaW5aM9kl0sKtvydL7gPZIdbK2OaewLlhXQiv7BTV6L3rjff
01l6N/LkPX8nquyMUOEYd78abr2RRDQVlD6KONpAnSA2HLibOocKf/Qkv+vzYZNn4urTcLUSxySq
BfIOEAzSW2QZmQxEV8ZNNpexNAcRDnV/LVlnIsYCSyR8zBqwTTCXtL6ISYCMj2x8ElBSFmnaULiP
ELtIyGG6MqHWBkUuKiSrTA4ARjkn2he14H8WhRSjnlGIQ8IC7psi31aVRzFGHXVcaMozw42nb+Gg
aslLzM1Hakz3NLKuOT+8hjrKIKckJi6cPIHU4VWi6gAgbDLucLM/A8Mo99mbGqIjtyrCfBsviKQk
1k674pFSPIyPM7o0K7ZH4dmoCFhA3x+KurxSAYrl6gtT649mShKPdG7+sL4mgcC6omN7qIhN1N46
Uufdcp2pWJCRiURgkL88Iz6a5B/XFoXHgMpKj+VzggfvBiBpHNVTZ/HMhPcBG2SJGLDcLSaYvMX1
2nIGSisel0WDLhCfaT9bEgwa2Ea9qDjJRGS5ZF7m5Dh8DKwk4kx0SaZg6TixdNRi1Y23xRWUGht0
6gLN0BABptTa+ewtcewlFs6c6mD8I5L4NvXCtYhpTU8rCZNku98by3zhBVLS5CHq5pPot2ecOr8R
821ieqVatZh0dmrA1xsUHQUoOwWuPwK7Mo3EqJ3TZZ0kkkDqTrVTHgF8NHRmHRDlyUY7Q6mbKZ2L
JJ7bhyxjmKj695y57UbSx0THAb/KQxwUp0SnjN86xU1ELW8S3jxGzxpClpSg2kc6bJjw+OtPo4D2
MIvHUb7CiC63/Dxq/49+YkASzMaZXEoLYKF5qbaz1SlEfkItqLS3DXuiNRkfOj0tvPo6AeYA2CFf
E6em0VnYZ7vNR1eqHhtxl3Lwv8r4hhukY/+dgpFguFhy0DM3U0q4VY7i9xeWqrBg6p6ohKA4GrYS
9bY0431U8YAUBDO+y8l6qd1mY8E9A/ooELQZmtssxLChbofExjYS6OjFHpPlCTCLc54rIGjblMDU
DUoZXacBL1BlQElonwCyC+d3y9oytf6RxgAWDLsKM1L9ABuBH7NC/ZH9MQpswKiq7xn1KvGbkLRz
8oX4Q7z+xAP7/zCqOcpf7NWhT0Kx/STFKOkQvi6uAg5xMBVoD6dxZYUI3waDPY6dPVTaJnBDUcYn
UXM4P3wAnjG2gJrgXmTaC2pLcVAcA6TjPDWwWtnpYHMSoTzcJZdqzQhpV/jzjZBt+i9SIUAsAo5T
Qb4U+ginA8h2ARZXcouPFF9N8VFaKId8k1HCPEHvKPJHPZs4G056LN108r3LYgVlFd87mmhNJG5K
2o55stxasUCtM10jVgbpvROzW46fE2ptTi5i490VJOhaxbvegGXOvTaKPPEllxUOftxwmg8n4ajP
+Cl6DYI/WU7EL+6+bzaI3T88T7pnPBr5raBF3aAEWo/8jBvXxrQbD3yoX5YZP7h9HiQ5PaL1pJAd
vrKqK7Keeb7lxMLvHM2lqJMfumTnBhNXGclMOxjOO8MkuUbzTykNsvCSoDME//fwnJBrraxCtHHg
qoXWOOGKHl9AdI9Wg8hEW4+grPTizHDxXJSlD1jVr6f4MiRMUDavSNdLVOoXSqVCcWT9VxVhWbME
T0st72DtK1S7OtTTHryn+UqxIj8HLQkUMV/2vwjInWp/Fl1c395oRwTkZSzlYoSxFmzz7VV8CSO+
cPOmwyBc2z8zBa5qsQhmPNwf5YdYbqGOPRYKN1znWy89Vl+z8+lddT9khvD6QDoBWm0mSgHlx816
Dc5SyKzbSjxFk48NwG+F+/xvYkAhzOEi5lcxla6a1to8SCy5V6LBN+i92zwHpF8XbDRUJmj+4g8x
3FWb4Kkxr/0dVmS17a1cjZuIvmPOpvtGOas2hW+wrxj9hZV899Gv4rslNM/F1HyLSjK7wNY9mdt0
SipiPSrzSEeKsLVTCIQRCpTIVUj+FtFRAn9dSk7/Ccc1Kr2lV12TMEMadfRWoEiazyx/cNUfxvZX
ynHXxuNh2JXZdIzc4woBJRpeeRdK7DtG3PfSVaeQu+9szNJZozFPYTvxsiFTziGLovhhRHzSYlvs
86d+lpUrIl4OK9PML89EtKnvt6xlIre5KAZBkZ6oHjfq8ciza3kMq8y6YFjQHjRgWC5i6GIymv4p
AhU4gXw7MJrdZfCE+xqk18wrRzLOQ3Lca/VH5OtF2j6BEljAkRNfTwOlrWerJz5i8GkkFHiDnUyQ
7XJAyM7WB/16iX5dRmeNDguBJRG947USBbcjqGJabz2Udr0RLwx5J+s6xWF6GCVOEoCScv2o4CTU
9d5u9z3H9xcwlgaN/tqfIgO8CT8LmFDOFgNVB05rUmPi86I7e5abihhWvP3sPFpmwvw9WSP4DJtD
nazc9DbVCTHPCc4L+E74QxoEGWmN4BAqNQHKKH97GQ3KH9SH5yKB3GemD469x/ceC3EdkAEj8zkm
8XqL4eYbmDv74qpW1XXoy3NXvkpTDbV4DuUmDsdyCqYFyRsAOxSSLYbYuCZSHPOaeOonT9bXl6gH
KXm15OZxseZ8m4xjrAMlIv8pZBV4a+qZ0GFJNT4sanmOpsbDLI9Wc3Ybr6OKO/0n1XhYkRxXCeLm
PaUOzBXrYZjZNdyqbwk1zdlko0fHn1XnAZlA9IaefxXGUCE9DKlfhHK3oWp8mi0gG2ZNqXRJFmbo
LDEzOEtoUiTyVL5bBUFvcl9jhfsOhQjTTBPT8SEi2Rb5oTEl4Mex7NdhB93Ps6B6oTpq9kQwkWBM
vF1Qq9Hw6zCESAHKEGFvuqNLJABWuDoov7LsXsALGNCqoDJB1WGggChOJdqOEVZjj0wmxqo4EeeQ
13WgRA1Vv1tPM6M6J10gFQ+BoUFz/O3WxGRk+Nx+pu6JOOV71N+pbFE09erG/hj2DMoLtTjRwCNP
ws1L3o8Vq14NSsLAgDY6pHcXJKR5C3ZxS53YdbOrVghgZJq2iOuZ6DqnKFtbA3gjDmDDxX2dcVts
Zo9sol1BxGb7nUsTblMersUXiHk1UoYmqyMkt463tWHesgFwmXdXC+8Ti3IUfc2vxmtgkA8NNS/K
w2BrXpybkX7knSOnimlcXwWWdZGeusxQE+R7euDqmzLhNPEsod7KZcKAsI5Ak6+nz4QCHj5xnq8B
gqWMtS2fLsQId+NYrsmwgVrU/TNz7Uziid1gfBPb0TdSROqV5psEiqGHxneHQN0RTdILhqAqeqYX
KCmV+Fw8s9+4i0BqIdVEBd/F0h3p9h0JsnbSBF4+TQ3HBBK9tTgN0miEUjnts6qe+E0S8IZRD9qw
OSVyeupispPbDUHloVwvKmqzjsl3tkoeaka0XtSijC47MNQte6QyZcnkbhtqivKPtES3PoN/IlSg
0Jdb5AzWeuP4mmjE63tkzTeLoXzaruHeisE3iPpQN6wrIbnBJGSudjSBRBNGwB4HaZlkUNg7GuFs
9ZEwbRwhJIXQEHkberkYZb9bGOlRebLau/Kd5IcaJk8tfzIU09+YdGfIwUA1dJ4bD4wg7xqbfSD2
SnEk7NnWg2EgAXJaL/f6y+Xg3GiueR82pg7yaxcACJEnpUOgv4ae7+3EAaxk/aVThQsMQbZt8yf6
4AHtKvXvUMWneSSz/CSX+idy2K9B1r7gon+N/TlpxNfWbp9qLt6U5b0U0/cKN2h11rUx5L6iDRpB
zFZsGQ2NmYnWQNQ6ltIJcelApjj3SAWjqMjbw2osbk1eJzTSEwcvanG3BbZkC+YnkyJxPCeMi8uc
jCke2JOCu19AXMotY8F3037xScKYVycWVKU3T2/dJt8sdYf8YLq/8kgP3UX9qwoJ/4IU8nCRewqS
+qgMf6MTp6XFRxpzh6NW3FC3reMRttCeBM//yxiAy6TBygwoG1wlSB1ytDfsWU7kzSCC5JdJ7zXT
03+tLDN+vkDBNdHx/sYVzlbsuP4dIe9punhCBQ6ZYJ5C1AwlUUAAURPl3RQShEI6ddJlQnOe0Pgk
eCMyGh8wLqcSuJYaKFYWdAW7NYFdSUEGrL1F87VXNRRhBFIVSoAjJ0fn3HT2dKC4S5gw69OLQdPE
h7WGQvWha2XIGPOaBzqZXz9odGbabyLGMfUiI5SxqbWdhwQcuy2J1mQSLGixzUH86IbkOTGUOEhs
LCaT8BsbwUiI4UfL5ScGfdSN5gjbDQnk7yTdPlup/moQWz7kvnmVMJvRCJ0qC63VAi1paOAo0vcx
t+NyZNOPH48Xe0yMu5lvd9xodz1/B7noE6mCd0tiIFfGWqj3cUji36VsIp+Wn6EfHPTmy9SJ5mXy
VzqJqrLupnuPuyAayRxFwyCsfPDyiexSlF3DdSq2a+rMBkTubHXRoYJAnsnS6tFWt651JiEgNMfr
qObf5njHwvMcDf3LKOIvwYo+Gm1+N9X1ltGEflrkYyzf0SHSGeDR1UUiiCC0v5vyjEfpNXbuHCNQ
1LDGvhxpUf1KMvxanD1CV5J2pGbSQMgafjaqfscQAdelP17GyryaWXk15ybsU6bXSXskLvIiUjha
5EK3MAhHJissZGcFrDU3yXRm6/aRYI6T48TBu5qr0r2REiJ4cDbaLP+chdwFYPMKMFCq7oXFSAL8
7NcoeytOrwGtYKSclL+j5i+chplxTAi7lzi0qG2OSh2m1EYYOyzxX2XRxnKxig2LURL9cj7d/rRB
FO2hW5U2toy8jgLohOFgeMZ3Fs672F/q3DRyIkxH0yZ66lMBlGJO9jos3u/lICKbQmuC3mWi8+1S
pzbfI8a+E8cphHhPTUG/F4MHFwHcA34PeDEWiMY5AxLHYJfoAjwlhvItGpsjSyN/I/AG67BuayCW
xiVd9/weuKNv12UASRkpwSRRA+fabU9op4nMUkdoSfi125cuVv9/eoZiYlJO+MLCtBMH49pyysu4
FzHoS7Xizp64ORHTg5r/ihPPYwyzDo7kFu2KeQa5tHWb4UFQnLWQEUsYoUUupOQiWH9rDJt/RWb6
I+oKscT7Tz6MmWDJYQZa+4hdL3VPQ8NWF0L5d0xaBkF0TMYCQB50lG61YwUUb0YMofKtwfHPIhVR
lfPXZL1mAazmSQakS+IyvrKbWh8lMl44h1cWhPdhcKYJl4D1ZMtM60ZKCU+xZf6LxzgoL5jYCnHE
2xkxJHMbKZggFDCYBR+rJL/496fyi9mi1YS4oN4o195Xy4skW34u8Qb+mlCIYAYYGdLpf1Kgdsn5
wi8kZ1NGydSwS0a4R/qStT4MOX5ZqfIAmFHU6TvjXH5olazg965bEJK4EUWIjid0uuc6XjHptUyi
N0GObEjQsjWc1wm2ogE3dAHaNTpX5m2gQIHJwBxa43YT/w3cKSlTtDEC0rac+E1VdTyDZvZBXoBB
yM8LmNv1qFO4TKSZFXn3UUGQWI8KZIC40PwKBrFCxDauBSid+UbcL4PQRDGhu7Fc7Xmx1bBeFYa1
OAFkr5mOAEWuYndJuFTI5FXM0hMVyRWvGHouI3d03tklucMDjpgtNOcVX4Czwx2HLyE9GjkIQVwz
FL4b5ok9O5ouVaAPmlnLCsHE8KODP9cxYFBQigkG7nqG5nbM/ub3NiPYoPCcSIzEPuZs6OxDhUBe
6keUNyNi0g4xaQMofrTBDyTN8UKPwarv3OC8T7G51e9d07r6Eb0pgT0mA1fE/Sa1OODH7a4a1Ek+
gDkg8R5AFWMI0cVMpMe3hP12LSk1tw1U3dOYE4+33u5UKVxuAo2GyeUda7uiAuJvgUybHR19ME/y
jn2zI7G+1nFxj1cCCbfbSJ4I0Iskr1wiODh6OHaW/BQhZE5p2RtEkCSQhMt2TzqIFSJ5fH6/2ik8
BqBv2h43aZsPeVQCUiNCjDi7xkhiz4KlAnLuhOCpzw5UqGSFrruxw5PQhnQ6NT8iH1xCznKvOX7X
5ooudCUhAwRFRi5g5qQiQjjqdRLGaXJjEjMgh0L1whXZRSjfuXpSd2H4SdiGxAZJr2CaS9jD6oOE
EJHv3iDiMcMFDbUbfTKa5VhlLKasvqGAmb/1uAOS0Qy2+Lik9LNldgclJEs+P7kj+mI5k1F1FHSv
lSonZwq4Ik6QPFW2PAPaNDbNc6vRAp7S2MSmZgQDLe2n0t3UWGLHL0OCtksSXmRp8tVmumzYYxHG
mqFR9m6i9lhcYtKQXkUO22oy2DXxp0OuM2bxg73MCBmI2L6XTMHCFvwQz//9my95kZ/xTlP6/ZGY
Vmpj71VJxdQ08XhxFiMw2ENFR+1b6VsCQ6hxKA+L6Sxzjin3yajAAHB7SJD/aTakVxc7mjPh7OKS
gohpXWRksvVymyIEtTgNmRQNImBszhR+djWZXUp1BZhCBvAuhgNHoJgLzOtZURpOTKQIO5G42wSC
ODLeYBSoJnqYTTvJjC3T9tYyKtiD2EZQuLO99yud34EmRwGdoJAtEQWZfYxUTj6v2mVgA3SarNBc
yMOpL3GaBdOp/IyR5bGpORnqfNu46oRthMuCv03ihGRA0Eu2hGGKXomPOc4ehDQRveBZYQYAsldY
Xk0aNTKzaWsMOshchElZy5P11gsPUSL7KfSyeaRGVrkXpuqCFfWyKi2Ir5/CICBi5awuxb/6RGYU
3pYupqkcQTbqSDLV6XMtyDo2mejE3N0sfE6RJpzUW0ReSu6L84uwQzN6plnLZAnBM4EQgqC7laX/
lycJzhmU85tH4dxRlICLPSKm63Dc75rdJkNhY6lIfs8LWI52vffohAEO/LTGdFMa9CY9lJ6mZsYK
27rOtp3gcW8EhGTQzdsf+BnzdGms+3rT6FeSeT1l3UlIi5AseyTJJwWhFZIhAFiLdgPscIfUf7gX
tET6A5I8Wp6dVCMhpO2Psyo4qCd0C9QT2/hcQQZPrUuObh4QdS2yXt/lGRTk698YiyAHOAnH+Ckw
wahb45Z0HySWIHHWFZ3wBOz5AJ5gnCr2rGEztWSnuMxmFVT7hEsWcPeQ8hIjjrBi7g8k7Ui3p8+U
J0cJVzpooYJhko24s1hoUZoP3K9KJrl29i/haKde76y7yb5MJ+TLATQgIpwVGXtpxoHsWEIb9saH
oS3rmAo499aAWQ4StQkqFFC76XcWVUKU2mtylTGK6LhC/6b8qAmbCA1aDpGu6XZAFiHwDQw+ggoJ
awy+nvxGVrGlsOKpyGU6oPFaADECtToHg07izshCz+61P6vyHLGryy+KF3ArOS4kpVZOtZy7Ca+f
9Uu1dT6n9edHZpEsld6dR036xAexlAtMSFh81KSIt2WQxPxc5hXPuAeLpWROIwryA5imGA2hVRVX
2XRz5HkwC+Nc8NKYrnDD9w/+Tn8tnR5uCIchm0AKMGwEPlif9MA2Ab+O9eTSEVfrIQEBI3XPtGSZ
jyMArhRONDVlnQb97mp0cZDrHlAShiefMo4M+LKba/GcCgz74uhCWGhARNjynIb3EaMTZCmDlnpC
bcXwY+lyRIXDMaJ56sHTtqzHAQFh9WfOznnp5kGa/Vr8/mfosJeRLEeDigo8RurYtN1hkVFHsg8F
OWjM9+XQ/MNUoN7YmDXnCKpUqJBXCQl1LG9mWt3zEboJIQlSnzAdyfB2zSZ/guUyYWtZluxEgDfY
okwxI+w4eEk5bjFfw5VPwszIMLBqZ4J5MNgV5/jb+mciV0riU1dkN70CEdAYJEchjcorfzImN7V8
Jeqdhi2auB+Y/T+52uvaUPgAzTr7hHMv7avX5KOGM45h9LHm6ozHkJmcbFgnpk9CinsOFBNZaooh
oBB6N1Dn1smHTAgHXI5oRozNPzgg6iLg0iZtIGGnvGCfIbQymUh6ZNOSkzauwupt6X/r1q1jvpzx
yPySXyA4R8h0bGlnXPjrn5w1LQobypVM89eCVf7ypwbDxCoKEQ2mouIpI3naX1MqRpr8OfqVENCu
jSwqjrIZ5nVlW3Pvs9C59ICkyuhXO734wq8D/buy04BX+zMR60OPKEjHmoiAgW9/hwOc7haiSeYt
Jj7CDa+Aq+rcwqs9U0DDKUXJA9kPQkR/0ni3dF4i5UhQMlpTSGXMM2hGxcw4pOLXwjAANA+Q8q+J
JPdi1E9j0gR6ZRx7VOqT6qb/tdhQJiE/Wk9ZgNlymFrEgtkbc9EZteiCOkDQHylbQLp99mY45M06
UCOPXaIKQ9c2t2Zf5NjU8beS3esIGoI5U4YECr1ZgUVRMHHNLwsWSGjIW9/Qd6KPDUs8X+nu+cKy
iQODBT42eIiki/VZMMwckR3T8l9i/aDBcNHaz9hMwAcMV/Qm2LjP2wKkdvER2+3Lja52EmN5DECA
1yfORziGjgYFLouWg8FXG0+oOtlcIjDjE5dqH0TonZXgmaXWhjAzMkNlbAP5TabANCh5OfK3K5mc
dG8F/S0rdmiWDqZVZ3mQy+OwmtvIKop7BoP2jFHxmc4HtKG+QmGuYunr7wO5HuDtdxPNrND2YPdo
wZnRaFi8/sYEBmvDtA0CgV6HlHs5xiGJFS8+LMx86/WK1ommZHaW3HpUWfWyxt/FpNM7p2xQfJTL
JsvmRIzhRRoOlAYsFywuTBAQtDDjua7kc7ldh/GdQfJCKSh2rKp6mAeiz+IkBiwCVLuBkUoekpkS
KBmHGjtQkQ1o9OpwadRIN5Iau0VlXZP2g8Tuc2n+KfHUFWys9MsKDpa8KZjKJulf2iVvkUG7koBh
zcDKdPrTodeyicWUZ/qRgySw6l2/hzpxTmsoLQPcF+lanTSrfFMifsxt+7CwJOTdFqya/FlZ1mem
lyymumsfCx+qYJO0wPBRh/I8zx5gBW/wou9Kly+TxmCQ5HETSpJul+QvKmP5puXKU5XY3SEUKHPs
S7P7/M80P0wmHbM0Bf9Ff6uEKUBsU61YJ4CZfGm6E/0VcZNHUvVI/mDBtehIlCtKTXM7639NZwUx
wPo2YwncH1c2COLIc5pc4pzFIgHU6j06J1niMOqySigd9iLs852/7DfPAps0A/9E5PCbrtS2UVx5
kzf82drkM5+jdxl5pIKlgqn2E4YV+4wtPUdwRxTZB+SO7ABL6XocGOIIv419ddFV+ulHfWO7gpzq
UPBsNTtXBS4Prq8mh22O60tlzWKE2QesPsZEoh+NKFexc7AVqxC/xawSHowsX3NtL/9w3KFTm/y1
c+qz+TPK5tMskgsucdKP52eyWA+gpF3xAofNCd4f4jfrodXaRWMBsvuEu0lh4v+DSrDlVY/hWOK+
LJTuFQ3ikyXtlF+WavO3iGQ2ZUF67aupglgXhU7RsoEsXJy+BntPnSmfCcnNnBklaOGSkTKUMdHr
9z2nEPaiFsIyj7AsKC+ZGe1UxZeSr0EmlWwaluNav9eKQAjp4OWHfdqdwqCvmWruBxJm/VE/060j
SfJYF9AOqpsUrJQOUVJdgwMrs8P6VUB9Sxxpgy4MU7T8pypQvI4HQkGCGZXadrAeJtCN9VQHKcpF
qf2TjIM719EuA/Pa1LQxmkaVnbM0XNkDcumLGKdS3Ruy7TApv7ZuZuTBDy8+hFY+rLeFKNme498Q
3zI4DXS0nwhXPvHGYGn4iX+dYiN/ogJ+AeV509Xlje1ty2IP+UFopfIdulnYbujbAWyqUn6FqysM
AvQfe5vUN9hf78SXSDMZzHTSC0ndrWqDUipxIMMA0BNaf/QAM/pZD7UaMX+BVC5XPa6vkorhLy1D
jVWL3qgXEiQOCsBGxCBxficI6cojqJfDGWCwH59LlmW3jUCN5pRpWPEoFxOtviBNGBTCzyQCw6On
CI/SVprulSbP1ohvCzjYXgniuArnXAqlLAoHjUsifWdwd+zK3NEMEslznVKAdXXBGTMWd8GN/65Q
DOcAYNDOOiJV/rFs1MeYycve9DTNwgo8MpRnrQYsPLmSGDT0AxVz6htYw63Hjj3WDJwClpsSaTEV
hAMJYVOrnjBJXhNz5FjI6FKE4E1sRySwyOxf6v/7X1wR8Y5RSyddIatr+02FGWXGw3xhpJQsFgpo
uzEIj6YzQIquTQYvw93qQC+loECE6F7FyWPH6Gz1LcqSG2nm165orpX6XTGKbPUsFIo20JLtohzn
kSW9UcPrYzTQgzcrUdOb42ky+W1kRNHOKqKRgpBJARGlGUpATEAgA7NjST9hYKkz24Q9I/t0Fv8/
0MeCjoaVqttKNZ9SK8xHyd6YFYp1OOk1Ygekn+Se4jAkrR7kMpkEYrxcBPWk6uljXJF2kIDbdCd5
V+AiqP5AXh6Pb7IqBHvTVOt87NLHVhBg/0tgM126pc7esXD0gZW1Zt4VBJFCUFg0g9xlgNjr+PeU
QruIacEves34y8hZNRlhqtQBAhq0AlQ3R5QDafs1AkW3+t+EandAYZQQTTna7oqKYs5P5JX5+qgQ
rywB/mXUJPkq9fOokpDHY5ZczV3t82JyHoLUl0lpTeHVL3E4bQPagPn//Os22bVTItRdnMeggLL0
0BrVWyeYL8Hdy0WvS2aEbwzxd4zOxvt/EHTzoivVZckHfyrXc/1tbZqvGnuAHaFYmeALQxNs75OM
9KpOQlMywski6DFCXf6fxn6kH+NLhb8wVvwmRP4ptj4dG1ElXt6TYgG/KI3Kt6Z5StNw62uVtDuM
HF38tXpzqz+0Sn3kkXaHeTNnBwuQlZq2dxi/t2KTr6bI63zemNNV3GlEviskDfDUqJQrse4V8nro
gGb0DRZkQggQ0kPHJMWU7HWBJFT0+f2h1MIZeESqqV5E4JRgwAey5Btvx01n8ZkTKCsj7BcWPx2s
y1RIl/EyWB8NRquJu8+C3RnpO5/QOhjVb13C5MomIZ6lUFyksCI/Mp4zRwTrLttyYTF9xm1Hfgz2
iH2zxv48oYRkKiHuBboZSjIQRlEIEYQLeURgaIMXViUakjkUfU3md9TeKpbcba08yPgx1U93hJRf
diLXN1YnG+0hnEvm4zTj8mssxmskMeFF0VzDUZflxlVRsel0roLzSbXB3FRkzKKaSPCTsNLrMNal
ILuaANBJYBa591TzmYNmaKKwH5RHUWn3TtBuKMGvVtGEiAQ6nJAt6Wjo4F2ieIF21L3i9PjOJXaI
0Wfjd3Xsi41OOuRkq0VxBC/NIWkGKQBNEQp2B0AzPYmWfFlqCQID2Sarq+spd5Z0iW+zpwk0YKLu
Gv92ukVmxb4sEhrChtFor5LpVAI+hVakOQ+3VP0sTCfixseMW5YnLeFdwNc9HJJi5pTENYPvd/4t
jPV3FYlfTZm9Wutc6+JHxUBKAEDB6nidFpT2mUc0t6u3t97yal1xgHAXgYoiGuyvXrAoUAYi6FI3
Eg4atoYF88ue7c5WddCOxL1U11jEUiZGwfBmtqiWVV4osUMjNpCZ1XqIBMwKJBykqYHxaDHDKhFD
yzqVAmK84mqholYawy1LGdAro1BouzW6wCA2mcei3RfG1IWJHWcq9ab48Ytyrxdwce+77mtTp2xL
X4Yo8FOBqk8YVIBLOQt2pfY3uWnCJtWuAyYgvRNA5ozyV39gs5tfY/hhlvA/ms6rt3F0W6K/iABz
eKVEUqRycnohxm6bOWf++rt0gAtMD870eI7dEkV+e1fVKvJyU3EJwRtQYXfN59+xj1icj7e4JMPH
1NiFVzUVcfVNxxQjTjRc1uyqEpyqv/+XvrkU5nSWLxQaM5FFOMFeUf0RqC1BsyjZ4HYtyH5J6EWY
NomKYExUaCNhCdHgY2NHjh1Iqk4R0GlpWHYl9BcVYrNocvugvvLQ0j4ODNgcWj/76qoxkL7NVLyk
sX4ZMZITDBgi8fJyuAgcbKMgMoa7qA13jgYFLydt0ZtXgDl0/GS2rVb8n/+bj+YhvksFR6ltXoK3
MPLrEHWXOBrPfQuqlUBuA1RMBYkYYXyaWKh2mjMOrdsZutuzlQUj6qbKF0uC+VbvlibcgBcsSIXz
ofwVLOTAfJ9kCTylb24iwdCM8ALVQC7yPTOUkegXTfO4WrmlbW6Drp4HWfSa4rvJHE3SzwrIIeFU
oNuO39mvyXzBrLn00tMI9yGr5VfXNckWu59/BMKT5nZ+L8f8TZ84KllWfC2OdaMeOL3UBxwRe6WY
9kpDSLknqmjz5tpmeomcpsEwrvjsQRtamObv6Lqk+d7A7ShlRCJ6NSgg1fAJy1xKmjYKoeRf9hYV
6JVf4dZEaM3PcU+G9cVkI5APHk2OLDqVkS8s7HWN4Y+UQj/TBE/RJrnSyXcZY/kSbwsJO5/M+lrk
zp3zzMP7PymYdfH+Gxlw1sFm4ulRdguubPKGDA5zamGioSYhkz08+jujBpdbQZjU37OS3CZk9mFU
7YYAMiYrepk2PbUMBd5DkGcRHLFBg+f/q0gbYK/eXGCqJ+AcVWzJUfxGplp8yFOpeCCcX9Yk/Pi8
TA74pZq3atvLw1vCO8Aq6GEY6V07YUWV9BquT+LeaF9xenzI4UC4uT02ucqJecOMrjlEcQ9y9Avu
xMP4VC+ckUp909KxKkf5PuTFotdBH26jml8zM95qOp9K1kxHxkYsktKmzj56AwbowoFZoUy49vWY
4nfpsNL0BIFn+SyxCqX2z/IZwcKQTiZ+MQY3+/VkI96N2RGHjFkDxk7sGufiml57IiS4SLddPPgl
nN2u3Nxi6VljERIFT8YGlZA252nvILea1CSIPpm9i3hpkF7NA1a29WZg87RMfDvodjzwiJn5LJ5Y
xOJBFIhPQ+JZOwRvgHTGF5xjQlFPtaeyCH+OfB7YGVMp3G0Ht27be/7WEbW6H8zpblJKQbxQw0OQ
37SCfQ67grDa6C0D2egIxmmcz/RaOFZ7w0bx2pb/ZCDH8YgQl8tr9+WvyxasnsXBVnp1UwxY3VnT
Js4o0L5MdBhDEYrx6acDlCX2OVjYgVK8V7mSjoyPjoVxctumH0b3O98uMfYwkL6UrU3UspaPibi9
jmmGXrHf13mbuxroxLXlz+pQ/TNJJ1VZLhhNkCk0tk6hXfM6KGN9w47E79Fm2FNRY4eSzGmZafjU
faJV5cBDyJo2rshNxrQCeXZnWT9oFsIJC0mxxS0aH3vrMig/eo+7nR8j/gPvtWJuqiETO+LdLhGP
Npw/9fhraRtbx3suMXFrx+jQE8w9s9MeX+vfpwHqc9yodxWcYneuIRfF7G6SLr2xjPalaYXPshG+
WmwP/avVRLpW9M3weCfDPNHlt9jRrDpKKtucbthpF+GewNKh4UD8xyIZa/6jawmQ1QfTYv9iN4V4
6yT4Rp4MRJC4ZEWgpNhumrKynRwP0w0Xvg3oKR/R7mphW0XIHZy1oTH4OHqFp/TFARpEzxASd9B3
4tl60tDtWgJ2XOnxrijjDjMOgD9sm8QisS2RxcJrjx0OMpmTsFOyjtLi86ZVD5IpvHqT4iOT6zIn
CRxktnzPIY9lYEpASGGLojRSvaPBgOm4VIfaQaLJ/0akdk04LBL2CCTEJRUd7Yp1mPgrSL4U0+FM
1q/+Y6NBy1bJUvxcSHpQAPTNGRPN6k0vy3fcRjTYhynBf+BaIr80Lq4Jf5zyR0UtTQ0K/mDojdtX
1xLVazSbwWVGAaF3ypM7GkoJhrXCZRjKfQt2eJzH/fiaPxFZKqqwTbXZW0K+r+j6rnFq13wA7Fao
DwbGVwU+2pIY+6me9+pAir6RMYt2O5wy0UYJLd9g1OgiBtEQfQGaipzn3srqQ0UkUCKqNSuP1VGL
W5Wd2Yg9tUqpC2HA2mGNKLbpniKejt3GigVR8i14JOIhMmQPkidm0Kp+hm334EAuNeeyrk9hVx6j
4mAN/c6M1cDoFb+So32jIoO6maZ6ssYsbFSbVlZ2ipX4bTP7kaRiSImDURq25tzZf/o7nGI/kRD5
9lIaBbViBDXlDfpzKZu3RB/eSBy+WXgtaTLss4B+CQ99KsaGXkRbuihA0B2SqQ9MnlxXyXAMXCjm
yVLo+SqdUd1mKH7fnbSZAE5GMUEI2/DxTYYUQPXRDjs5887WoPQohHGoI/KyoiQLhAQPk0iO79yr
C2u/zZJoj62g604mbN0VR0GB5s+TYieldkxUva+7Q8R6W6zfEXU7btn/jG0EyJKuWtpnNpSyeQVm
o+p7IXoTdRsOtITGeRCJJIOAfzjaQ/tXSP8ZD3gRZ8pBMtKSRr3lwHEd0quGyaET5O1gJ++Zlh7E
5fX2vyqBLqn4t5jv2HUWs9vhn/yoYH1wX3h/y63fniyEYY+f1sGo+dBhabRAgDnJBHfFBlNU7DMq
3qQBghc8W32/Bc0VIwv/iqScNjnREZpLV4mCs+aDHotp2YDaIP6xTRX008LtiD4QxBT/WgnHdxh5
aX2VWEsfkBekZjt9m5H8kf/WCmiy2XgxEgO5L4PmfQSsbDSVT8OhUg6OlVEfoE9nc2InQSifJ+f4
4itKcKHpPvAzcIl5/xl9A85Jk5OEWLAVISCn69bSGxeieklrCncOlIfqPW8J+KoGI78EpRxv0nIp
MUJnf3vag12tF+x2c5KUq8BGJMzie7po11jC5MGh3V6BVkzArw00wURXHczmjlEP8PrBCwmtX7AI
B4dtmvplEZrrUmF1vdv0t/HvBeoQ3vUJdnpb7jUMUeFwLW27tDFi2DT1GeGFCa8rkqdwpFdpqNgQ
1P8GHGWSsJ468Mcx+GNocCetn05VU54EDDK7kErdWQDZptGHwD93KhBCAXgLP2JEbU8thK7xRkc2
JKA1WoPFHJ/dQfMwYjyaTnsMbLsWs3jmJ8U0HBI8cbJJm3/5qXl5ujGLm2TECSc0gi+Yii8iyKlx
7tfQZU3uMUC/BN03htpXzD3ZbUcoVG/x22AkNSsfLBp4F6XYlcDLMz7JehwkP+1QU/clHkVeakFW
ETH6faafX21ylAqOFHXF4nbgCToX+4oSy2GZ7RZJEifr4OK0zXWsXvGT5wLeT2aN4SeEBjKG2Khj
HA20LsZ4akDy4iaJmT68iGi5Fr630EUyoofkiOpyOLNgPtcp9uiZTrAsPnfNQl9TZavUEbVaccj+
6a5iLO4iA5fsmU0tVqxbGtKQ3CscQxEDpsZuptrJAw53DlFAphdD9eaJbENNfxY9JLLFUPHb8GDQ
+8CIA4ttittlEDNWm/l5XcipCOPBUuVDpydHupWP5WbpNmK1q+cO8m69y00C65EXGZH716evwbJy
X5lUqBo0Ye8b0Xz0cPet6aZq9TWBllPhSfwclts8/pfmyoM4/Tbt2g3p8zhdnnqoPhlRl97v2msl
YyWnE8Gi2ukVMG8W+kQlCovJiEujQMBgooCclfLK5oYo0tCEp07LzzFvULTxm2fci+9qSo59IU6q
N++zQM9CyiBQOwLwHjj1aGOqvK9hEReFFKToapDV5AtSiDmqZ2sj8GJ4/FUg8DUYjEZiOJNtg+Po
P00KsJp1/5u/WyAIXu5o/SrGb13UQ+LsjuI/8bPt/5CglJvy8mbTH1u0o6e1bLs5TtcRpckfsBle
1hPtUWQzwbYfjV1SQwonOq3Wt6L9zsJ/nNhfdVWJ+aEHaUNWwfzouNrNyQx6zMFAIlc+9drNJFE5
yLiUm5nH4bDjPxVnbHkGWwjWFAS5DmiEZG1fSYyiI3Rm2pzAgOT4aT3vUokuwURC4f6vU5K9TJ6A
9Ms2gm8wkD2f6RoQQMeTPVW4O9WnppyY8ml4g3eQD6UnhJk36aE7FsjAe9bo1yIh6yx74Tic5bA7
YRGL1i2nfqIGFPgNpwZgRBtTBlFBT3/dqjEPt+ml5/3rvw2ldcAIBSQZ1HDchWW/Ewv0ILxXLEUC
i9ho2P4sfXmnYKUlNFbgjGKtU0ffCEuwpu2OdGrmFwpGtvVIWfrVghcq1MCRm5MxszvlyrIbPfKN
3ukHvDtistMF/IOsVmgOrMctUYUtoF+6dzUbihQOcnBg06lpUJ0U/A2d7uR16irw2OsBAJVOQ/xR
hyW3Vi3acI5FiG6IQmYYDMmljjwUW9zMC5KCBUh6dGXdQKGz9ixA2ko4AE0lc3jIVRwfc9Ai8N1U
WYH/wsK3oYAEGG/0zPsTo5Yi9TxFuoDS32Xickx/ohlfFp5y6hBD+uTolVtx7KUp+lpFrtK4qzn+
MSbV2DAf1ZSSSNcf3To/GlCSC6M2Vrxg6KGTh2hs4gemIzXjLPRrYI3u7jlrqW62meQ7g+Pc1JLS
gB41ZEfguBLB8EGhBwxbsYglNv/QzM9xqY9YcebICsJHXazbbrpKrXFkrjwOk3xorHBP0H5ic7hT
6nm7dObLtZBgsAwngpRYfikD35lk+JTB7TnOEcqXwNckcAc7gZVORyn0L4ZllfjzAHMBtMVe/9fh
nbVKw5duKxxanWl0pSI7caTq1XX77+UwYqgBm1wP8cn4EnEVFI21xfci4GVh/yo6pTlhbuaPCH+Y
RrqYOAPhWDywDJQWz2fsNGjhYU9qHIMJ5/Yu44aH4+s91cCpU9jLDd6ioqIXaM6ykqsej9dXe2rG
S6soQcivUfkUFM5xl4m954VmyLnCaC24hdoDkY/Z3k0HOY6OzD8i8gQPJsAFJEdNZ+IYz7dfllO3
6tjueJb0lktu2RORqtUaTUCc7ZLKhpqC62UxXB3ukAyazvz3knYXMHerTm03n1MEFn+mmEDFHIVR
HR4PI+FlSmhcBjKY/0Grl2m1mSnVMb5GOi2x7GHepeCowVPdTZRgfWUko7Hx9HDKOEC+3DE88toq
2c04zDKcecgbIyadiv+ZRi2gkNVL9X1NUARpMbXybUt3ZltgcgmdnBbbEHmJmxM0K/4UlidJXp9x
YvW1dH0vGv2dW1OWf0Wz5cope5hRfAqTQuCFZRrz5PDoyuVuBaPoJygTk3CEV3MquQmEKmWx4lkU
2t04b8vbqNv0ThOpMeug5udmqtST/9pQR1SnoWhotl2H4N36Is3bdA4zqiTS9M7e9GMVLhVIX+F9
NpiUzZhepgIjTBV8Aqfkoe44S/psQLYQllEnfMO9uM9Pph0j5VUr5SzZoWI7TzejdsuEAvpMvllf
1iMDw1j9L4z/I7/IaTJLho0CXkLDkRLOIiVanWduZZIeGkVg03QEJHIga+uYyTcHrdUKarE+EP63
zazc65Z6YCh9wSMtxsZSeowN9YwdsQSbRltYlWkg8NZax2k54aS0R1qVB2KfkO7k33ENb0YcP6IH
sLX/hoFy5IyBso9DR3h1fAmoA2Pk6PNd1QHJ9+0GnNksTA79qcRGmCMABchgUkr4lK+qaF2mmjL1
O6x/ZUvkgBwnspaOABCfQiKcJmpbzFlQBDm2UrwX1/uRb9KE/1VWiG/JSZSDPBHzoao1x8tZtxY1
G4HIevCR8AhDO7IxtwNwR87TmFcAYWjZuUBMzJB9QwxgFrgK7Qa2Bi80gQOLPat0qIrNMFuUuhCg
E0an4zIgC6fXHPjSe4VnmtQMwcmHPiqYfWnlWUlY/ZG/2bYL/e74x4168847lRJRLP90mooQgdkb
bmjjaVsF4djrsRWGRbdVIU+UvJaQm0V6TPVXoW7yrNYKPq5jUYBpYskJl0Alb12qYK3g8CRZDCrt
X4sf5W3mWgtzop7qb6TfCu0fi8sTd/AEbWXCllCKCe0um6HEIp4h1blozNHqnvK52bUGaQ62b+pd
EgjxLsYVt9tF2YjdQwTuxujMdd4HZDOl8T9LOKiGb7Ly9yQ8dRNqaAGqhQKFpb8XnNAz8WI1+Wky
fbrNpUubjwcxjQ74KFfbEOOtKrJm0Ikr6U4CQlIfc1sXqmOZ0EyYqba8yevpXDSsu2itLGsMiMNR
hYcDCBD7Gif3aqG/CHzGIlJOQzPiHLXH3OR1y51oqk6hTmh5xWiTk95n4RomGH7oHcks4hH74gtI
5Un6mFtxz+yxnyxhL1eECgTMGU1IdEDjsTvvDUooOabzqhX1XzxuZqhLrBUUZZ8Zyx7WzVRYkMl0
vHIqh7bJI8lNTKZ3FBdpc5LvjY3dkt+XDN1p5u1R/0tHb5Vt7hqGcsqK+uRWp7oQdwOPuILHTBRU
3ARwQWyEgW6S1PyA9cD41nnY+17aewdpzFmbEHw2S8uov6zWuQH/+pPmlR3Dj9XZ9ZFmUXlOjc7W
OK/64CXNBgRojTI9Rf5CpfO2oq6a9EXyGi44hR1LWd4N43OIpWt0kon0Dw7tkfo1zrQ3SdlQ1gUb
eyHDyVDeYVMi64VW131MbOhMlVLnK6cfc7jG1ngz5L+2Ti+oV/wsYzcHGfaiOb9FYnfKIZT7sbZu
lz+cXQ02uvw+cZfsuHJzdnDKPNNPEB+pYeP0Wv21xIyM/yaKvROf608MFPzLMUcziJgja1gV+BOD
yoDdKHFUCjzFxJfZnr3F7U7WlkDnKufRM/8sIBN7UHG1/S8byEos4yYrI7Y4t3hlLGHvoel0kBa0
KWxUcdmmPPX1xZcB2Otsd/U0P8rmvVpYsgIvgD/hmTytNPI2EZFKerD1LMhb1u/cTobUF5TSF4va
L33u4rKIYD7afIVsmZdMyK4Jg4rGGDwkuzUDGEP1N+4zwiftvCtSY1cI97bhthJSj4D1dwJPPCde
hh25G6+xIZzjsj2VdPSOF4hdYZlAwW3cZtJcJlrM+lsjy2DVu2vKp+i/DC+yVgcS/cEgbNaj0H1w
7U+NO6LFsbd+A19CpXF4LeTpULI9H5lYEGWN8ywZZ7jfsUFStdnRZtK7BWnk4Vl/tOAW8L+xLhrB
EkHuYacPzbpFPITvWV8HflqdreGEF3G5ROamdwGgwcMnzseyptrKp7H/NMDFq6UXi7LLAaBWYlcH
l7ayU67IblBjJMr2drnSn3to2u4ExUJpqRXhJAE/mw4sjLK+zpIiKUxX+tmrc+/huCumBTeEQtu3
nWkf8lU5xwcV8UaorhrrH0k69D/qAB7uFXXR+Hmj+Qv2lgRkW1+9nCDDgPgNsH9px/2scsvHbUMg
EFMh9kvOs/SJSjpUKTpFARDRE9d6A79CfuUsT6lw4lWbOLP1h1bjuWNau3zszjygabMXN3MHRNmc
kUXlQywo+1fppoJA+eryO4aRtXm9qBA9GA4W0aeNNiMCOEaju1fOes1zDuWEAinF12BmpCNNMJQB
h2W3F9J5b8qvtBOyEzwgmlQLNu+ar2Qdq2nxLc61Z7MOj0Jg6GNHgL0GR5V4lh2ZCok5zfDuUGxh
vAMlcoyBgxLrTiINVNxmJCk0Iseasp6bcl821tMqMTFoZy0aL8l6hiT2ZkKkeESpHJT4iTrKmAfF
FeZ715uB9ROdpsF4G/DaG3RDb4nMD/oxV5tTa/oKsaD4QaEz8LHwCC4SzcLMLKytYhCdCm5F0X8M
pf5CCp5FYEyWhy37x7ZEoyXT50MEjpqfemk21VRw8bwq6GmKGLwIag4I5DNuQ01gSYFfavqTajRD
Y3wKLJUMRBdYMvsKgHCPZ6vYWk0SVKfVzYg+lkQf81rYreDxk1ni2hl2DW4jzj9YwRXXYP2gVd5g
sY7HpxdbKSFsCPhh4wgNEQxXG7ID7LgaGsqKyN1O10XhWBca957gUlbiStfz57rL5k07xe+hlr5D
sSI3C7dOp9S1Qn7VclDefe7pUcg7prujPrm8gbUGzeIYSd22B8GAgVcPJz/91k6sVzZM6zRnB1VD
Yg/M5aCnTgc6kyN+IeNOy2xZs2yDMhqz6wBtJ7vqSQp2rQNj0e4QVaWh/GC8L0fVX8XRv837EX7F
LuaPdyyIV9HlWlMrNuQeDk7URDn7zHDPyeYbKSm+iQiOg/Q7BNd2Vk9qk/FAtkeon5HCl2VEYh4k
J2oolkBb5+/asN6Tvnofo+atj+MncPZfQf2Sw5ulHiUFSrdgS4rpdpyx0G8ZNLuXcwMkt+jqdcHv
SScry11TIWO677Nohxdst3rcvdcNXDvFaLxC+iUvoDiRkr8aZ9Dvmi0N38ulRxgzte+GSBUdoQF+
R/5SjI2TmYDV8pJlK46XlN5X4nhQaF43x3KHpDKSwh1I4UpSfKq05iSw8cSCt5KBn72xmDx9BPk2
zYTh+HcTQ0LrvVi7lfbbK6kX2pWgB1o6BUsPDaIY/Uk0d7PS7DoK5pb+OpWR19NNvW4rV0GbzJ0Y
1hAFZduQL6j7DGsYvu4i2Q7nrNb4KkI5QTxRUCbz2g/FcRINkir9qZEdFPRDruckHck6bOPZXvY0
X0XJGTj4WfDnsbmPknUzPiM4QeCC6ENX0nfeLujhq03oQt5LnXjV38Ud37OvgzwZ9/q+/zKNYxlY
v5K0HvoMmlJs32UGtNZR5X8s9rmLQj4uJtcCOxljV1sJITeZ6Xd4pJFpklx7I9uWqpiNUKN495Gs
Rd7hdmd5lZ8gIeFQoRt3k5+0SeETMXh9orxRU+Q04OBnh8R5vtMMwaseMORgY/TeaaVdWsBvwdRB
4bQxQa8CnOAaJWGEgsysy15wYVFaHMWC+AYhSOqBg+rYPNO6eS5C+eyG9EldzuMmnEqh3vbflD4Y
8d7qT5kRn3vzUaovUC/f+fRirz4B9gsgJgyp3/3S8YS199ePNBm6wE0Skl1ypPuN1rNoV1Oqrhf/
kS7AgPpZG9DzqiwID0ndeMYrTBRfTDarcHzo1hDvMUePuLos0O1waZOQU6nGhWd0k/+l7y3OjYg/
WZ8SI+m1e7yiwsxs6MJgbMqg7Bf/R76IzbSVqhlb4ilDG20x5SeI4yKw2xVeJBbmKA/YO56xwjcE
5ww80R09owWtmpBQaaYPEBI56UvEk35MClWmHi4EzkE676ldtdrRCamlQO4Ot/O3JGgXIcJnmDWX
UBPPNhw5iEneMBIVmLdyLG9IzR0IR1jWtoPKFIOmN/Fs14RUPPUyJzU93URbWhCqgysYbNTteCxd
SdyA25lKwirUplA9GeY4nhueElRmuxOVgi2MP+VI4QSKzS///xw1ZCr9sAfTtWsSTnkfQuWaeJRa
yWp5LL8NidRacyM8f5Jw1Bw1GgZZEZ8KkFE8Tg6qb6Z4If9RdGFiItL4bun008qTO4yC472yXpwa
Lc06LtH2HXockEp2D4bl13OM6HKxrNL/KgbWdNy7NVwN5LdioIMAcnI66bI5ouN8ddjISDLq0s0I
ZwLsrGJB0OtNd20nl2nJi41jVKrbGZcWW3WereXOZFlosSxUMSmve2ab3WzLauJjlPdVE4QYV60x
/hqxvGs1GqfxEvY7weG5+v1rkmeoLmqLvT7OIMeWpwlGkOFwYWYnT3A02EEiNQG8yDXnZDz1Aw0r
sk+RSLXSVbGiJgABurGsKe2ufHIa9gneBRhrR+6mCQeFkXxbCGWURZHySr+W+AZbx1jHe4YErZSS
Vw2poyz1e3he3JBN2Fz9piFfmo7XKm2vcP8oXu9149H0MKJJWAO4uW3ipr52mXpWS9WeDYWfOA8S
krIaQYgRDKegKk8Nsw75xkeWORBhJNw3Gf1rNG4uhcvGlEd6Q4/G8JRTWFscXikcu5aJm5TVXiKQ
ZRCLBcSMac5OpY16wVpEkcPDrJq7epk6VMeEJJ7kAF11ZB8hgOSmZG3zb9RXdJifjoCz/hBEJ8LE
hXuG9WZAgtHpOffI50h4eX8X/TCKDxNrhJVFSF6R3WE8rhLRAca1pWU3E/fFiycBwvmELEtqhseZ
EAF1wT2OJTHcUSC45HuaQC5N5vYwEyPHeFYActje6CasRtFtOFJXSFIVWLypDigSnGZ3JH87l/+g
W3qmBE3GDFbGOUCySV3f4VxdJgPqhfZY9OLZv2G0jekDgwiENDHKAX9vDgVQEeCKa/8USmsjwbmn
+fcpGATjwg5KGxAMjvoF+yQyfNkxB8i5dheVnyZpVGfF7m6Vitv9dNxtQmXeQr1iGVXFpt+ot/83
IfcKIHuDqg1oTwpT3avNGN/Duh5j+tejziIDSC0c2WlVsR7mefmYpcWTaJ54yzgRVodUeH+1+WqW
flAl7ql9eCAec6gaglzadMgujZ9EFKBf0B1rtrt/mB2Err6Mw3AuyVL35NwleT2O0Xyo4nZfy36J
LVs3Ya1fV5WSHUV02w2u78JRZjBZbp3oYE8r9GcS7PeUZfucRP66Vn5dzySadZ9uKT/LWPwZx5HG
SzoKbGVldnjgDVMJjW8wZ5sNNyICBIDpaoLBOYVSzMMyJFSQBWuMQ2P2fjHR9XXoA3//ndiDj7Ds
+hiykaQwSHHB1qzXSdbuxQvWaJtHONkzSXalG0RuhUrIMtwlmx+pAQgHnXFcN/RSSBb1KgCyaRq2
Y4AmtqMa/1Uf1KfnlEouuNSbj/RvhDCBfslKGUDNCCeHAHxrzGdJ6C6Yo1/7vhsH28tQNyDrH2oi
U+uSePq9WIg1F7Gt01fWWOOZppWLOu31+5KQmTuTAV07DuucEyh4uywfa1A2P6vZUUCQJojMwPj+
cjDUUIh9yJHBgV6qub9rOoBhjvQgaZ+sRkPoY3NxqNkCItSrMYxqJj3eN6LUh26jFfjaeMNk3rAm
xa8kWY42cXSM/4qoswvz3v9ofBQlPooWDeHKaxRpv7mW3wwGH21W9kwhoTrSVhCfIBafaM894Rex
G6hmpWA62shCEZOLgA4dq2/zthg4g3skBvJLGdol+7duTna05HC0J8AfNUT0Y84QkivU7JzSwR5f
OTtfAV8QiqCXk4J4ZuQrmsooVwPiNLb6VO1zFwRNMPUkSVTwGD28iWHaz9K6J83GRgOFT7PYOJ/m
XXUUhdLjwvBqPIAWjbaUrZdCf50N7WKdlCl/huC1hOQRHaEIk2DEvtL0gbbU/nyNkoP388Kxl6KH
E4QK9y8xI7j/JSXvnkdk68yntyNxGZJWpNLey7TBKw50sveEd0EygoUiMIQZ85R2zXmx1nOsE7mJ
L2uIb4z6I6pqTIq+EDqXny5p3WhowYBG+1gGBfyc34c1B0FKV9kY7uRS31HbgDGShz6cTJq+GDK8
jpvcYs27mYfdDPkxzhu70i5pkvnGSStwudKmFhKU8CPW8jgqaXKhZ7MbjjKqjTQhv0VceWnuqkDR
VT9qhh3RiDGoSKmr8LLe7WThCFey33lKZraLCXtg7E9FVjkUe8W8po2EPuASBHfLqsDY0PiCMfuj
LvqYKgrURJW+I5VkSGPy1MDmxOSOTrQnWsNDbdhmoy1SvzixwcEdqHu9PO64K6AvAYtyyfOw9G2Y
5NAuNwStG6VEYEeW7jdWQ1XkBPA0s7vP17EE+nnz8geyJqNHPiPNon0pX3nc7V+3GdHwpLrZOXj1
KHoTvtKQSusI3gtb64UpB+MzDg+JFzT2aywifOYJ5LDVIIcqDtiJZGbRLCYVXU/mVnQ/FQIjJN+K
5RYaypkdb7IIV6vor30pAfGUz4qgnCRHEPNjJXwXk+zqmKzkiMRgpwdNnx0yvLUhSXGF/fcIkjMv
D8tn2hf7FvhAXGOmkc+xq+jKkeYrYrbMvtZbBm+FnIRs3YexelWiThRgJBbWB+Pxghdi3ufjImAI
4yVan7MZATg06ALpthwHAa5uLvG3QV59Gq4W7iMCkOoiuwzIEjsYCaQYI8O5C+Wr0bT39G2BVqMv
SsD45eTmfRQ/0bX0bubDvcHoAg845QJElIaqby0MaCn+BGqfZITn7LtMHwWFVl3beCJxyo7ie1yy
WHZV6gyx0Bn2RDMS4cxtyu1Z3b5u4dkmfyfEjUOHGPcgDDvuQfgZup0KHm4+qOAOFlHgPMelA3QK
j+uPJROg/ltPqmgFVeSIhD3yvwxOMJldMre3WdMCEQAhDzue9OWw4xTk1/mWswZI4tBd/pXZH70d
ZBpd7v3jCPb/gGWVCZRPt825jGc3UAChK87Mxslh5dNAxaHKqm/NyUke4dyR6XoFcWNTPtoVqSVO
IF36un0BbxoQeCYcUKs/ckNskYfGcEYfgkxkosw/X302KBXCc2EhBxYBTKlJTpnyeGTIFvypNS1e
SDuDRPM0LYLDfxJCIluWXZcKu/5Pr1Y/lyw/pkShqqogPK84Z2CbmzkFJLGzAR4TsY8yAORH09EY
86PxZ0RXwrXHuCZpIkKx/tTwtf2a7FlUHDS4XXMASNGumkRvUi8poKmuMQJM8qlhEs/cliXeODda
6bgmbc4CeYLbAJvMIdPuFBg/lWtcSFsZiDRw1X3ytLPyJqkRDJXZDy2EewhUcz/twHXPTEL4hbaq
BfOHeLUEvkq8U2G1EeV52/YULm7E3Nz18uzXUudI7feAv1OgSW6tTkrMXd/IDmvVv1J+rRlkyEQl
2uhCSlXa8IqhJ1aokeTjPOWlbcV4uiG2kIdhvMah4VXYiU7JPz7jV32kL+6t80EJeguLaDm10BS5
VEdXqEqmN5OSpoWwCuLLZu1CWzpipTLCQ9iyAI+eI1lvYnS31Km6DPCJ+EAweSrZT2rJpwpNDj2U
4Lo7hliR94aheS2/VlzwRcvUCFGleL9qnx3RSlHjk3axggN2L8T5mBY+k6jozEmpkwAPcLf6P5bO
a7lxLFuiX4QIePNKEpaglShTL4iy8N7j6+9C34kYTYzprpZE4JxtMlfKrA57zFiaiXgtss2Ciho2
mIH288BOZyIWdUyCMmKYKMj+3xLtU/QuoiZIUEoaV2r9nK6dpsrJit4xIZ13507P3ixogKWX5py9
DD9ahh8mSIwRwnNWqJe4qzFqD4kCf2W806+t1rnfd+U5BQ0JZvPcEyjU09cTUZXkpE9bZ86GARiz
fDQN2U6z6HroEHYCMTYaNg7orQqDSTkVs+ItS+Hp740mH0XrmQJ4kU3z0nlZD0yeMTGnR6lZJ+mZ
UPklkAeiAeQsSycrGBbRtwwYT19MsG3LKh1jn8W0igNSgxknUysIS23Jzll+kPr3pj2MGFNPtNzi
d+4EyBeiRq6nDI238ka0wqLO9JnpTDsLnGSPcs/k1ZymXz+Sgf4DQa1ePKuqeHQHAi/bMzp1ndST
CCt4iwI0IU65aRm0Glj3cGLWPibBYOp+TjTPkX6L0z3YwsY7yeK8vcZJfhsFmczv9YLlUC7Hu5aK
9zFlq5DAxR5zmVhyPvo9okw/1uuMJKT3ULJ7eUfnuuWHrsfczHpnYq47LWc8N0F9EmEcEHkGQUIL
mhrSVsk403qlGyyk+WdW/UMoHTQlCU/pp5j0n2XWg2ONP6ePMpo/c0G5sTlDmmJuKd3v+KauykPK
+Paz9RKIEyeuXVV4G6oCz05vC5SWMB+OKbOwWQ/HNEIhRYLihJkpeVPE8cCFyB+8Vc2HYNHyqoNf
rZC1ugo+d3Er0/wiz/ENzUmR2LttLgIdi9JIqVmlx6jKRTxoCwOFYXPqAq+LYDJYEJymwsCyBhkg
RGm1qxwdMY4bRXMj9OFFfDb/rEXn637xC/W5IyizM39HsEJb2CKUEVU62K3y7LEOqof1BsQobM0F
yQTl03uPYO8nwfdYbJ8RXrVlylARDi7GY/+zVCBsiiC9TtMG5MiEQLi8VdL6Xi35a+zBhlE88NQf
FRZlbZF+YNI8VCPa/FzC18dFoM/rV61In1Exf3SRgZS/e1D9IiF5mGNyk5HG7uvZ4Vj0CgmumAzY
/WztWf49oU52pIYJRMZR2bQp7xF9ciPk97lmzf2hY2tooLJTzn4JOQJoCX9jysumQD9Sm0c7EJzc
4uqgVtJq/UlrAk492Y3IFmwiYuNRv/SnAgPtRlweqEv+EGpvbTPfmG+ifABfyh4AmPo/PgRxB3+e
ZjAWS/PUR/3NWI95uXgbJaBRVG/mjTlF9zQUYqSK4k1pK1qiw4DdMMpWWzeVW63UcM2gEgrAJhAb
FuUFJcV3NaXPSJgelvlt4urfuugWqXedg2Nsf8jfE+DiGVPYPqgAwIBpBh8xBsD1ZBjjScIdGod6
mHTQUCjRZ4BfEAs3q4YVBeK0Ec7IRUVaGyy2WQz6apiJopbOmUY1JzHH+i5wVSm4iaB9K+Ob3GvP
vo0xIgmYjO2NtcQy/o1SyqLm0KkcO0S2CxofFtwo66e+jS4Jb4f9n+0eahi4N8ZHvMRV9tCFjDI8
3v0ofJSKyYmKhcc+SJlk3w/JTkPaBhbiv7Ycfh+KCp3SmYkG+0TN6ZgyR0A6SmSDS87+fRvc6rCZ
Ck/cmvxsxNgfkEYks3EtdOU6fWgzlQOrHSEWjmDdDahHnbOi5UCa4XT/5IYED765vjqL5j5E/ptc
DwZVMUBXn2m/Wr4EUX715XqNm+8BHpB2wQyDkfVcj2Y4orJfmFVQkc/qGNbjcpnnc2S8iOf9Tb04
G6+l/mAc7UtyD5nBCgrxos+yazzkTeGq4c42cGmJaFPhagxtf9aj4TwyGR/7/Gx2JLmI3Pty0Ptp
HgUCG4WOotzowgU3fC9Qrq6aX5CqVANiHRm0W4VfNVnACa40nB/JIWAa2jyg2vf9QxXi0Cp+Mza0
lvel0dmTSR9m1H6mTIGKsB+r0IvfaiA0ShUjwaVOxvmoi2ziRfMUiON0qH5V1L+EO7Q9+06DqTBi
d+JGlf46MZqqOIQPJrYvDdsXXGHJLG2NJ3M4qO8tav1s/NioeICv3Xs9giMVuffYTeTudICMpGSb
U2JX2Hu8YQ56rtGi4p+NSjm5zMjPCEou8c/kGA5hGUKknPbK/MCQh0JXFDgW1N4Mq5yFQnECiH2J
aU7z6GKw0x8YIaFVWjdiglWodwwTRPNTa8ov4n6pefTP5Nn8LFcQhuspHSivlPl0J1Xmc61oTr6b
OSHj59SotOc82+sNsJGlnvtY5G84ZiQQly3aJr/epU/KvstsjtkHiCzAWNgkCeN+04TYxazuZvhO
eyDfub/+HvMiyFDcjyddyrwYeb2Wg6CoFw/YjpeMPL+pyPZW9LQgoVawELLqDxatOq/9QEV8Ivpr
FW2VhOzxewI2LmBPZcTLOJjLdkQs8Ogx5U62lr1NGC+Wq/AiveZqcm6xDl+j2PtcEev+iFEDAOyP
dlDHUEKmkBmURPugZMD6MbToKUkBuU1SGawtMZSlFhBQFKjFnuv+S6YQVdA97Aq8JApazc4tnODj
gDMspj0nCgMaTHLVjeySbelxjbZTriSnBSCyUW0vFe8J4sKLqXOqiU8Kv6DD8W+WU4DoMGL83fOV
MhUoSc9gN0nCExqNExbSJuZWHDB9UWKhdlLI0GQpoE+Pge/mwNq8n3qPzEHmHu501tqNOpgF8oE/
ZG5eyUoWuMKYHmmHNEY3tYAmEHvm9Ijb+D4PvCn7bW3ZMosMifM2gghX04DGJPpFGB3zktW1v7do
6YhWDHNZRBYLxkO7wmBXKsJFF5klYQOxbvb8LUnswe2ILKVcOoIZ1OBwaSf4U5LlRhHOq4wwqPzU
QrjBqKF4yfZLJau0zpiNcG3zxII6jkd/KiFyGlddt2ehZYH5ikV8Aipzjpi1SgMoXXSUmPMy533q
3gCCvKcZVVx8i+vug0NV34DXiV04dUOY4xnEdbG7ssIF54QhTecYVg0BNCyc/xrGEHKYn7erzsdk
WXcxnu/YV3Ftx7TsmIqI+3sd4r9QX2IOWCxb0KmIGxpUjBaNQBrUYSqlfcnjVAVldNHfo7tI3hqR
F/+NffRvAC1uO/Rew05tpIwR2QT30E4YEorZiXXoKDkp3UEnvRDhXjZkSzk3IAckvXQhNf7Qgocm
zKQKiPKxO1ZEAPTaClkueXCCaxr5iSj2UyO6Nc4OFXnNYYTAjFxTwukTWecCscDgEivSJBhaVCtY
yc7GTU7U96b4FqyeJaZa3lL8VT33JpHO5MKiND7bmwl4cUG8NdPewMW+K4hTSxqmkgdCuvRVdYm+
7EU1z9PUn+siCkAUBSsl9UMlWLAgepuDX220cPhQUuVSXbO0DdsBi3g2niVFCJAhg6aHMEfLXjAy
m3DFn1S8P9xUu0Z6dDiYnxYzMdyy6d9JUl6j0j9N0kTJGc3V7rEZ420t1ktbZRfYAaoxnyGe47nx
VN2jblqRMLKFN9OzPF4spNNEjRmXWY8vfcEAzziU9SsGXjwLfhS6KelHaVyf8z1j0wLgPJ1mtobs
33tQsylTLKyK5qfxoulV4COzvkgvbRk/F6FAO3dAqQ1aVfzDjPyYIdheFnJVTypBwh141WmXfe2i
o4Y4kA7kHWvM0kQFeGShoMbPlTNBZZrFdZsTOLOgDwIFiEp1x2bA/yYiAJcDoVaBRdUVpTejEq4b
JQGmCpEUL3b1SvsnnlM3LQ0uDUJI2wmGHk3vFDsCWxjJLqLIUaPDoHhNcUm2ORCJLc9RVeTEvi1A
qsw5UNXFSxky8gMhHxt5JfSG6rW5K+nmJEzsuZcobEfjvDxRBgfEZ4UmbObGiq629KCSVKl2cA5g
RjXU+S5u3RNlBSPeU+xDWGM50rIeYxigYSUd+gh4GWTK/3Llu771SMDwjFz1NPTL8leF7gAYR7+G
LUYZcqMVqNW2stWs2ydTc8S+IuaeaTGhsSIq3Kwnrwc/LP6aSQeeIDDnTXELtoK98StQ4xHuBfMr
tAkthBTFqdCzapZTV8JJTj8Ugp7NZA2MxjUWNh06J7mV+WR4GX1kH54tSbddHcy1GihV5BNPYhIh
cCXRSmbPseSXQ3MWxOSxbskN/DlXLr0YPnL5P1PxEKBSs13rxe9AZipqcqhOm3gC6SZzKeVhHLHm
Z4pFfD2pXhvyA6PdLqugHuNNOeE/u8YzNPqEGYjwNq3qm64Pb2LvS0g0KRYeUSncDVAkAigS+aR1
QD5yBIeo0hlsY/zbIZf6dxv/TsV/0dgyzQC6uTgNzkGwUO2vkVPE1S5mmHxKe6A3dW5u8bb9thTp
XA4mAJa4uax4hxjdahC5BOs8d9ll6nibMy/t6xvI+Q1+PfHL7OgKx1KdMpQr8he4sO29XnQxkJkZ
/uSluYgUCSo324TGzEEI1fzKjdBivoDbYH5GavXQGK1vnPhsg/Q/Gt566ak87335NLEaGVzIWJwA
NCJxsxsI5GQPAaGssi9IApMFSJ8YR44Lhqtcbx2pDIuIPYK7VvWxM6+I9DogejIx5bFvjcp1CQ5t
ZYKYgqUtMwSovjNqgwYh86jqAIGpbtPmnF3rsYHVWL1hW4lYAqcBN2LBtr+/mRQpyqPL1mfSyTim
0G0i92rdGdJAg40yQdrZYdWvqFhPUY3pDAAPA/vOsOw4BDC7D8wqHpBswp6DbqGvblr9MSIei3rt
ChBK6BQaDcupkPZFTeW2RNv0dltpvlxCmkUCJNitrASi0zCsNGOuLVQHEYHiRtjPa1iB/Rc4tnuz
PacJgQMgHlXzNwHJPWMFM3MGkCgZqjBREU5bFXNqIROm+kH1K/4ZEwR4xnbmnfpFx8FBOQeyl2rb
Wa04CAAtAcJExZOS+SOQq5bAo1EZ0wCzehHL+ZBr/dH3x9krO3YtMb/75DGDSWm0u2QIvn5FNM33
kYpv5sJPdMgGhnkL9uHi2IJ7VUUnqWuX6YVrVchsm/ZQtJaHmtPvJcMvijLIHlVO4+02hXqXoRha
/PNJr4/zB5huCEzeGJ0+47h/V5XyRVSiYjbvIPMmYvsyzBz6UdUnV4j3qlXzxFbmFf6blpZfYS8c
Sp4CdlcAxCyWPSv9Zk+/yVean+tLj7YpZkP+A1mONn7BMFgmGsMJ7xME1HJDstuC+RHOitCfCUgI
VqsLVGBZ+F3Qq1QNg3TryUd1zo8rCWmE2bk74HRf9sxotvfYGKr8ElXogbkoUrDqYKSSncNuHpht
RIjApKhwI3V0Rdlwd5UZ+FlUVPAtlZYIaQfzWyO+NLfXEX92vTuIgwtW2t2fFxIp3qfyZP4uGXGQ
yaOVH4M6vAphfTejAeZp8ryKc3dvI+0qxvllOE6j4KaV5sko2HNQZgIPQ96ea7qyzZDRWLHL82Aa
hlPKb0eE56B41rrCvvrXkAU3l8f0Tau3UKi2sBhZ0MhFSOBnMUgvaVre9av+XHLyXi7Kd2WEubUP
R1AkWadJZuo6jXilbkSOgAEFZAS29RzlkX8WWVqX2UN5H5fZ7fZFA9KFbr2THYH6+GaR8tbQCICY
528cYJE1bEAWaFApsbGgtjMfrGeWn7HjnFkLYEnyRm6mgpspLlTvZN1m46TC/Vpr45TXaDVIUZMt
yontY0zAaI+9o3OmiREkBLgsVsJ0mBtFnFzRk9mZk1dcU5t39d+cYxL6PdYaq0HeEyuXJZou29hf
DCFhcAa0RC1DU7pLP1SrvKdh2DIa7TnSYSvsIPaMESyucfBWPbtMoJm7h0sUcqrrkMf5CoBiP4OZ
MHDIdRBHV+7UKV8/pq35lCTzE5rjJ2+/E7PWBEvZ/ATp8InVgnCRBck8w7DWfE24fUWcWSbnDe5r
cRRuQtncM2a5pNwrsDnjl1Ar78XyKuroEv8Z/ptOkI0Ooz7FHNePNSQ6B09XpdyXHBUfiPgtdftJ
djKZxDjA+WPJdhtmFpAmGwo9wef893h3fgNfd46tYpzmbD1ZKxV88ZwpfiFxEKYpnmKoN+hTbfhu
KSE0p0gNB4NFTLXgcMztyPjb9X8neNMiH1jLB9ari107nczKrIlgh3SkdcluaSiHbt6B1bVXKrO3
bQonm4E6SfDU7Lblmo3miLKZYpXOTUG4JPYLXKZfhMzwF0zNdB1m7VJN/XEj67DjOawZEWxP9GM7
4zZiFfY3fqkMEDNCVKcbk9wr9x2BTsa9+ARytP2S4YIvMcjxVg2krgpgR/ryAja07r0+hrbDndF/
36HBEtQKk0Unl6LX+dnZvpVzfKUSAuANg479WXxm16NkqScKGWCLkfsb4ssuJg0xhLIuBnIY2zNV
adNw5vcp4hv8TebEZE6/5/g0mAUcVW627d6UPYIO5ZzNqSOzs8gglWRXHmblt3hDLiOEMvnkmRQ/
Kiau8NhwVfWHCD+jqjHYOEpt5Ctl5Zel4k/CUTLjMLUhfjiFweuRkjuxFO48I9Jl8S9OrPJY/i9n
Ml/nv4s34pma22fZWL7Qr2Tm5U82DaL5Grryc8049Tm4tJql4Xsb4ChBStWBW7PmgShBFXFzf1Qq
cBoJwQCWgVn+fZNZZRaQO7QhyDjW66rgWO/nnPec4hXbhjYRSYIYLQVzA1q+Yneb41lUGwIEC28F
g5Fq7H9QC6Y9ckj1ouotS1RCFlACIrvZPYrf4neh0M0cpI0eyrQcenHo9f1hUP203oOux9M04YfA
TGvKQVtOHlOAYm6D3hT8hr9qOKOEg72ZgqiKfJMnqPrVeVAxJZ7b1sEEi4KrYFCFHuuEmf1EpD2R
vzJkHOG0pmEZo/D8x1+5AJUxxHcQ6hCJFFsXiuPnANImy1BJASJHuebhVfMVN/bn5oHB1A3dmCDo
lJskk0ilH1sH45Q4a161xritSwpgguxYMSZQ4qxAK9ZnkYzPSMqeS708NKisTVk5m2bd4hXlBpxV
yH9YrXp8q5X+XRICVx+6jywrvMnOmQjFza3BTloJ/B5EAjFWvBxG5vXgOZVj+x4xVu7xRY3XeDNR
uj8b2FoT3jU815AdZ3yODRVNZQW6GgUmAlYAcSqO/inW8aFtQRRjNmaxIz5mXbl3yNL1lJgD7FrS
+itGlA55jjREN01hSFpUgV1zWjf2Cus9FeqjAi2Jc85RD7+buvXEmBOgnv01TYNEJ120eGt6xYkY
7I/4GxCnnKyk92UIpYUQP9KkesyJcAfKGXYCDnl0xYmXYfLOlOU4xKqrowlmqgBFuTkxekyIGFLH
y5ZXXKdm0ADjwDGbRDXlJL8UPuCEfYG2sVRFBruRm9kPha2k+amX/xpT7CeFdVyk71b+gK5Am7FN
xDlaw6VniLiUpgN1LI/hVymfbPbDRpLPU2RCURT8ekp9FZPFUOeHBhV9VoG3xJOJoNKeMWlLeud3
1udszWdJJzIB2ovGdJJws+vuwpmQ+UA3RCZipZ8mSA5zYSavAX2sg8FowiERwwWtW57Hl9q39kSL
vZNCibTEdHpxHCJ1teWE3I10RCIuBCC7gzr61W/tKSbsU19hBmaSPzWGV5NOGxf7nIn20YJGUnTH
8jQJyP/7+DYv5R2s12Neo4csHvI9xrYbD6NsPLW6fKPGrdcg2oagSvsAtuiEAk6OF6erIqrXOM5v
Iqe7ejXwvqtah/qGGdrGT8tYoD0L/yLhJobKxUC409BrmMWhLoHJsqOJrGNH8JpkWnbJvoZhqKHK
l+bf/FthZr/hjsMOBsESRCoJpjEO1BpxoLb5Ks4gdAhZQgA5hnfTb01SIQV3ThMvuUosixt2yYlD
Aii/Nh+EgC1CPcWfHMzSX+ahdNjMgqhffP4TIjpxvLB3FBbhvOJNTY4DtnhSP2xdjO7QLat/fuMo
TXRvezKkxem65be+FN6t2Xx15vjR5OoHqPg6mx8J3J/J0zK8zSSRmGQQdTWpVG7+mrcC2AeBcpaE
6uXfhAVi4lugB41bYm2ZMCIQyGmJ270iY5+jos5qT+lxyd7k6Qy2bEVP0bvEibsZbCqceb5eQmre
sqBtxmDrf2U1b3Ptti1DDdgwG8Hi0zrY8mLYCxyL6jS0etDAMujWf1I/UjchTkxU3EvtNTLla9RE
V794q4qYy/y9j5E3EpKpDcalfOFthVuwEJ2tiGya9OUcU6CP6GtnUOHVPqehRKdfY+xWUDtaRNCA
v2E3ZbyMo9LjL6MSn3c1IikQJfxcfvXj77o3n207vxd6/REZ+h2Z/hN/R0Rua5Uj0Tz3LDzfitrP
biNN0iqYmIn/wRb7Gsr1MZbiY0H8lmmf8Ygy3DTuVnrrVmxtCipZ9XiImkOPBqNPnG6pb6NKdNsE
ueQ3lLarSh4VVeIMn8Nov9t++I6k6GsKc6JysHbOpHkgaRFuEa3PWrkbjkZ8BQgJOrJgEbB+Ubu0
yRBGBZFUl68GXFeKF95iHWBxL3xBlFUN3WNRtrF1Am+SkJ06LrhUJW5aCI8gAh5aafqpErPvY5jF
XQd0dkRzV3kF1cvC3nIqQcE9stVgyecN4BLVN0TlLwKbihDzmPYmNQvRByCcWQmd+B6aEWwcu7UW
ET4B8DG6FjzoJO8aZCKZevxQoHHk2KxECWHE8KVXpCXSixBbjuscDVlJ0kqCE4tQlpUETlqBUjFw
i3sDdbNa44Q6ZL7BFmFMBy/BA4ueV+yDhpaAHdlZ1hqitdaquERMZ1gLo1fcTVi16COKCqI5PdOa
imscrDTeh2Ku8IkNQvduKdMrE8sPzhrtt5x24PLYGh86NisTFkDM4Rt7s23LLlIJ33cp7HTAUTFF
YdVp4aJ2YYyigXpV0BzzX/+T7DBAKEI2hcJGI6P9NUuZ6SXhkVTckyYGOkx29pG+KEteeh42Jmuw
BmKykfBGx7PfP37UOFCmiQ+fOJVCRzBnd3MdKEyTZ/Iy4iTAFuNbDjEnIuKFgnK/ICH5KG+Cq7Yt
F/MBw2QGhqgTwKmkXqJgZ0VamIEVqBmmpERxM72wLrqU3iJM2FNl6/3TmD/jn2Mq074C9mmPRC7h
Au3Aad0jGRlsUV0ngxVD2lxTLSWrEckkSy/CYLEAGgAQzEDTSEr5Rs6UDEEOgi0FpySPqken70FW
PWr5T8DGzpam7vwDB/ewg4bN2K+UU/VHxglnTogImDWMT51GYZhEezPIpmSu1dJ5QDlP2wt+h+sC
TMjQwVKV8aMeVYIdGEKVOW7g8S2D7PsjooPtCrCoyqXThGfNzwfcU8+lZwFOn/tVg4kc4ePNlt8V
5A+0XZA+UFpsMcOU/2l6i1NeKtgbEE+TSW4iN1Ki7KZ3w23NFzjq081AC1RZ78mJyYdrfmsUoThf
aPbJzlYICjEIGxDhvVMZ0kVBsUQc6esneU79pKy9jmYYsO1c0XjVzgzzckAwoQubPWCLQYf8HPnf
cfCSXtggTyLMXjp0aKmp7R1Ic+7cfdWQTRoMZbNF4BPyNZFkMaXkknR7WoMVZyQ0OLHi7uKNTyrw
kAew+EPzB1w+KRzVTrCF7WaMCPfATiFu+crpxgcU+2jr7bwQz4RHnPKlPeqsnlWJ1SAsxWE6Zxwr
qmoXH5mOe/DQEtdL/CoaWlt9Y/zsVCixhR8jVYZ+41tgnd3GSOeNYwELEODSySD7MhqOvojgAAVu
xsKf5Ck4I4onkYAtA2gzeVxaBSFw54yENyGAY4wIO4YRLsskVo6UHvXgLxtLc9IOGaZKCkhB5I3k
7wEZd/AX8S+JN59YiGBqTOg3xZmfZ4jcngGplBagBypv4yvn3OPOp4yjBoSJZTy40YQPmXRY9FKR
IV768rsxRWcZM1cFnSIOqo1ys1aOIav3QyaKJ5mcrrmqEF3j32MJ36/wdHOxcZm9y4wGWoy4Leao
6h8a88kZIFKw3xqAx9bAY4ns9iN9vAgyFB/l1q7G2RQ17l7fOgJFELaLrERkuke4owtcPZBiL0yG
0FCTnF2/m+Rd7gx56wfSpJWAc43JtcZ3YvKd2GRbxedRG84iRIBGfleqIZSC/d7EqzG9EC0zBdde
uYmZVmH5gPYOQIgnWdpx+0iae8ngkOSKnlW6fqh08Qs38ddQcWYCYMjFETRbsWX+vJieks6eUbNI
djYAjPHqD5u9yTW21MynCbKZzkWHPp3oMCu34KVXFtQFxY7PU20iXGxNQXgqI9iXutSz6j9ZM18B
J16r0bhWEzpwFa1GzqM8ztdpLjDsTab8QmjSRBpJQsJTaYsHGq4/paza/+VqYCtnPyT9VRmQb0vJ
3JD+pLiue111MuW/uPAJ+LYU6062wo1tQ7tOjognDYXcjNQAcrYQfckL7ynPQ5zI+DtYeQwya4Ga
x0dEsIFiXGUP7yyt+raxpwAZujIGI5LsuUE+qDlYxY5j/sBJgMWapUJHtiMRap+zAeISUGLWk0FI
6JHgZKbpKjWbZGMLk4807Fcp5AWRk+p+gB30/9Yfcu51V0Hlve+3hQHGuXyfyGSfITK0eGFQjEMf
8VrapRjeX8+LrdArFf+SYjsyE/gc8cxAU1K4qql6l2MUMcIBE1qTxkU1/S0uhpuu/GHANwmg6TkY
dmDPBYq1WyB2Kig+kql2425xFSnQa9J1BNERYQIsMbosPiRYvxNr/SxM0LEjifa7D821rPSNqRVk
kwUfEdZScvkUDVIsud/zj2LBIDt9Qhy5qbQFSRqkhM92anHOIljrwxLwY7Ukwmv0+ySKVFo4w1jW
ziN0DSOTz504nTGrUAMyd8bxjGaFL5IpNGTHxnQZ4J8kVePnM6omwrKFofwS3CQPkHRV/5jjmbVw
I+hr4Ucj891tdJxiYPUstrTwQXCeqQTepsvoTfVfsckonBd+4RglwKOpfK0lCLuSB5AuGYmpq7RI
Z6iT4WlH2MvS/AmU/8h4UVuOSXnQKk5UjcCfE5aBceu8mTY2pdJOodDkJOoZ2zVsIiyV0WE0/La6
dXyAPXubFkiTrAsOQ0F4CXm0eUbG1Lw9zvQoYuePG5JXFRc0k7piOYvICcAyqIjs03q+AS+7cRfi
JtZWmmQerAP/JjYngtjXFfyP12F/HZMvs8/eeVXj6NCGInNqCgO3ZUZdSAOVo82R2GqPboEWjrRF
OsqSGKxjFyDyEVGJ8mywr9ZgeVDUCxiXmQnSyr/18XaI5MFXa+G+TvOtiPRLI2UhS+GlOpXkT+Tr
IWvZR6FaHNvGTqTZlgv2mSqbTCSLnD4EFhAYK6kkDz6W3AZORGJ25LTo5kadbs3NLSd18sQWkZFE
ZNqzq0NmtYJDKiJQ5s0tYec2bqY7/c8ZqeOMXBucEzgjS754ukvaJfUzrsmkbTu/2nJmzAQnGcAN
wCbXOe4rdliEZRWTdHx3UgSAspx7RgSNo3/1eIXWEuJcLAaGUe5BRmf0eUjzHRaCz1Fs34zxqhDN
1LOeUdr0fc3i97JX3tahfWvS7QnR2ZoebfVTIP9orptbK5gXYwbodsk+qfPRQaVzguS/K3XHKNy1
Fk4DaG2JF4kZAyrm81iu4YB7KolJdD/gYcj1K5cKwlByetp9Crl7OQwURioKc84oFbMu+u17uWsf
6xg0uZPMUGpzKJ2QfFtm1waLtzE7T4oHxy81GQGM1UFhdEsiKVsSuuOq8m78v6lyLVIcziXhOctf
kyFuuxwzGouFy1/0WRlzHt76lbNeld1RRz+JBiTLSnzXeAwli2HNL4N5d3bDPHkpkvomNzXhz0Hd
FdB30JLNyWuV+w9rFj9RYjDXn8zZLRXRJSeWCa3mZDC+JWQZfG3azBPpzy3zDZLbpmm4lgtRRyTv
sP/MNuG5ytWjOa/M1gzlx0DuWAOfcSM3laGuGhkXPReAVLuZ1Xvifv+2WByGQ11n13g85jielb3l
WG+QV86WiCzpDRiYRBYIZMIUJGGhOSXxr2u7+ZvK7Z5hoEjcGthGp6GmNRS/Hzc/ntyxh31vrfQQ
TO21D5HNeU0Vn5gi38/m5xOPYN94cliysErTUG6VgMCmcF1AZ9SsdCEEIyjLwwk89shpUgDvGUaG
N1/WDwDFb0IxvtfqHwGfXMIazrLqDw5JcQRRZXN3zqb4zjoT9W6OY2fPk0wI/02q5Lmy/tOO4Eo0
5sHUuDAWjOp3qvzeoOdSifXg+kiKxR1Y+q2yHqVnG+lHS3+XpJlLMVwnmoXqPqTGtZf0e7b8wARY
k8sCDJtky7Y3TohmZVAtkfADlji2Rbul4Nq9EHt0hCq+K3TwunWTzRKfUPllHlZnZKuOXrP4mQNR
6DfZNfnq8SrofKE1c9OF1rVKXMEdwyuN4WtuoVMoDU7Q7vz52xj4sDwiBFj58w6QojfiENCVp1qZ
xwOvQB8qGBgzLAOken7EOpNvsvcEdsUNeqjPQ0JtocBCQ/Zwwqw6OjXaLIH7tTh8wv1/csPpOIAa
rFvDQFmguJil9ZHaCiDdjBM54kuB7zOG638kWsOVHSLYXrLy1CxSlJHa4aKhhl2uxkt9F1rQsXcO
vFPJECdmAFlBMpL3HMPXkM5XQ5Ru9XjEq3GACC6wxgbRRmwldkgyYtGkeabcuKa5Sxty+od2wXV2
CfOiI0Pm0AJYSVIxBBaJ8+AIgLg2vSpt/LnEzk02nimdBFl4JdX6gRGbB5M4xZr4JcSWxv5DtDzR
Fh4CfuMNLPAW/44KRuo0aqozS2QFfrBdhlnFhaMID2Ua7jUloDQz3uyNkHblOeYTgvciZJit1K5O
U5yJijNiHxGB6h1y/a86snfBLLPyIub6LkTmtT7WaDxVE1wxp/Isn2XMs+vic6IdAEEet4fGwZdn
DLNkQjgvTL3w2sQ8X9U/yp+GnoIPskU/p52zj4RXGFmBOBb4qxEHSfjQl4R4yQSHHn5p3gSK52S8
xC3hRX7uN2N6tHfaB29tKrIe/jtrv1ZScfaNDo0bwTjm4pBCyRAuAeXAoyaT2YRgqcgEB5bdkRO4
S8prRSJzMzodr0JbzzaJDHpDiQxpWhYHmxQ6iyp0zxP6P47OrLlNbI2iv4gq5uEVkBAIzbZj54VK
nDbzPPPr7+JWt6vT3UmsSHA4Z397r91YnEg5lbiMlkEeTLz38V7mSps3FiN8UvxSjvEVMcy+daWF
6Hk+uDJW6qj/slQpiM2baObklexFHg/9N2WzRcQc69RH5R0cB2F1k/nq9EvaOfF9EGf8DlQwxepp
QYTw6l396++QQi04jqArzRdU7MKm1eKQ+uaonSy+4SozjB8pMJN0fzhgZzuS/2kp4jaT6Ph88lMu
4mAxWOrDmkOwuLdJPBtVustDcSPDAu2oOcXAIKIAlx7hZvqaAEBWHPxSt2h1DMU5Z9z5EHrCkOIh
GSkIzRV8UuuOv1EotuUP8Z3h847YNqlMYWN83tVHtJpPsW9ecry+0nR9Rd87ciXH3uIwRL8kI+Gb
fQJriwkTJg7cW3SP25J5yHrCoxBCUHkrOVILm9cXmvfV4RcvuZUtFVdglpwE7oYSVJcECK8j4z7l
W0AnDOJeGgyEMfbz+jWMsPu00g/JgE10mvHffE9q967CpuDja3SS1DPygrz3suoa62C4EahPlgTl
hOQP3dxZtncSz1wbCYfxDvSTzImTC3SfzDr6i3uPnB5GHLepyJZZ7ghVXI6/yzlopVdx/hZV/hvb
h+XRJl2QS8NZx3Wu9aChmbsTRdHU+1ZZj4Ym0DorXnJ7WYCvyMbsyMrwWqMRITN2pxwJGd5XEQqj
do6YGCgrAhHtXRyn3XzW/EbJyOMOJ4Ly0+zlHPQbDZS9gMlR/6Mb80kcdpuh6stqG+TuaOo3NQIL
NjPQRe6WP5cBESaGVUXDdRFA81wdsxrJHLNTsQp2OjRNdXYnw90O13F4GXxoCIYuJ7OduL3wUGVP
lNNXNlQUw5ns/085xLmeh03bub8YAqXD4omfJF8ic7sNBI7JdImfBR9tXeJ24KMUz5m+ng2+4ng8
CwhjX4MERRT0BjvqmRk7mN2OoYBehj1woakYgpViJRwCYj5gdQB72uDZcUWYiKkS+fluOuR1CRI4
GR3Xpso/WXGy7RABYY2aHvVpvtU8+umO+k0LGPXcWL88nXP8sA7vvKb3poR4jatA08/MAt1Z+ehx
Tm/1OVuVcMMa3+CP0pi0piPuNqxdub91JI4BTa60FXFmJ1qYnmc81lOnBRHW5CJo7EDmKNNui4c/
nSMNSzqh8z6B1qmmhCqlg6M5XXtm2kyb13YuauD1en4tDlskkgGzWJZpZdFOpjJSaC6RdtSPq5l4
rynLPHgpeDJGL6NWi6uJ8DL4vX4jCxdsQoLXd/biYz+S7rVMX4tkP0sR53jJeklsr9xOyc4xSPlo
zu5MGIlWAhN/pInjhiI4iCOvBWGt+jxrdFRGREoyiU44ZMsMf/OFMzPB0FX0REZ3FmNKk3mH6n2s
wMLSsvRxUPxJuiUgO6/FzUkhfpPLX5ayuV1nnqzbphleW7pkwfwLUaDh3pOkmVB+iqeiVM9OZP7q
Njmk7rYKtTs73iDqVF9qan+1pFN7ku6pLlynylmAbXUmda6cGO9Lyf/3BHQRDrdUozHJ4tjIrFTV
NY5MOgD9U5HVZ81fmXAbaAmlDuQoZvokwp7G6OOUZhRS7O3pjA0pTBb0d/ERva9152Cv/1o24ZB4
YjEcqulR1AMptpS3QTqIWJtl0aAXJ+xaznQkEBQCkfmP6MXMx/5Kg3mD4hzL8yu2pIfBvcGarMjS
hYmUFfkL8Qsi5d1JUUgn2ed1hJhP1zrg5grbWFGsIVYf/beEFt44UYfRgXuiR+dj5qqSK1UR0f5Z
8kL/Mcbscu9pGOFvJbgkxIeYJfc4uteJFmTCfB55shiQFlqqTUxsXVilvYHaOI3aOFZUeT2ssJh/
EkYW7LhLGnS1ecb9Y5Ky3jm/PLBr7GQASofjHmepkulc5TPNHVLO27GYhyJIajgzROMsykNq3OD7
NVut6GsLcWyGkOXu+mtGNvGjV8U84sfWk+KTEZeHvgT40tI7nl47AGbyKmE8tMJsxVql2HLXBlG/
+hTvyfp4W+7tL81MjtOEfEeSLms8HYWax6qOVz0XmCo4yldPHxZTsmAstlMz8xQefZgAX0IHVhlL
RGYeespd6PTi2Eoq6nui2mfz7nJ5U9jrYBhehUujHnHqEs7IgzENY+mH+qH2uxv+oLeTNomT3mkO
cKIWy+tlOIuQZuaZcg6CKBSrIxzfC3ATn108n60/EYTIDCoLtgZo8MpVpz+oHjV3J0FVQvxGANvs
H0hiW4CW/1Z9EPyOkA343AXiJLsqRUgO08YFfNqub4/WhX1NyKFDmNzW1X6b9CWJzIeY3zCnLRjy
VfU3AucQkDUjdok/hJA5g0an/t4H8ZC5tD3BI1DnK2NMRW4Su6dJfg5GDqOn6p/+YoyzJ+3SLrta
5pWdIfzgo0WrqVo6OtQRE+8+Hg2uzBKhZaBJqGfHYJX4GmCWMhJO7XXdeVv1RUN/b5iAL/olpXhN
ss0y9fZwX5YHZsf+EiiyIzN0Vq2L0elI2/WOIbQXnZYt8u10S+NVSVgoATPgxmYuXjgVEjlF9IYt
ccQSPmrpVZ28URkuyHgHcNfEKlmMOEzdG0v//zlMJqpxjzHgFvJJBri73sz4uwXep7WTu9YEbne3
OFRyyxYsEiIrnA2o5RlGPGbW0V6i27eYvzGI4YNreIRim4dpilF5HpHe946oDtWRpirJptnvzKjv
LCcaSHHpEmGSpnbolqs7vdFGQdNfFqHFFGhsjysCWr6j4uRdOAorIFhEIj7xm1qITz1HnFJ+slY6
aDyje6zWHC3gIQDqFIhOxW9rgeUrTv2mLdkSMHXSgMH2pW/JwcQ2DVkZBDHpMm9MYq8xP8kdEw6V
jtY0g0HKbAYtTNrhV+/BxcnBdxebyyHDCSCzRawIshDcg38rUZ9+gsU+sjtMAMsMmKnLA3aIlNOy
pTZvwzS8Eyhyu146cb6Qv8tkuifXHMvNLOlOiyq4WRNTyhVIy3SakQOHejhh74ixekaUECQgOs9a
Co8C1AN8hzqmmyy2hS0OyRXrJrVm6r0h2QZgkfHq5NOh3hF1N+DsNv2pa1WvVFOP491RoM1FAPWB
moWzizMZXOmBEJsFLguU0VoGkUh8an6NzIc0CL5b1vgq3FcJXAXOleWJJ0qfY0LhHhjp0UZHKB0E
kiP2JVyf9WvdzBuby8hKXmxCnlCDHsAYhaq7WWV6VwweWoB3lkPOsUulnp4cvus9NUiT4HUJwRCi
TlCnRE+7ZusWaA0OkY3OYL1GryK0Bc1pZj4ykacmWTCAr9JngbsVPtzQgHXh7uyDaCUxXn6Rwsvy
JNCIx1X6hvvBvKykZZmDLoHwkTIVAsttw2uKWCE88WuBYCcb5imbi5M1YinEkaASi51wAXKwWY4e
l4SAXhGhjos3QCklSCk60HQ8+Jitj73ChoQOrJabVYeqojamo/AudpvsWqJ8JtTBFTIyXi9ATZNA
6mxNJhZeZn743eIBzn42XMB4YzmE5J6RzB5sFJ3PonbML7JhEkV6qrV7leKP4SxFVEGoYSHaKH5K
fI3aDuOGFhZsFWrVtQ6Zgg2MiI254UHaZFBWgD9S3LdCT0Jcf3TgNBkhagsbddo9zbhGLqCADCOt
l0Qp9m6mANnfCKWI06bcKGcur0ta1zeb3uw6NS8c6agzosyMOmm2z+VnZl431A2T/c039TrcN3Vt
8buyGmQ4jqT594i9pfhh0Hlh1MY8jMadA6ohO30nhkE4lE5EJIcdlw5dZUj747ALO5gkOXQoFjHu
cOFFtK4tsBVT098NT/UGeG6f1eGg62H0quxqxvX1SeNmeRZf8rYDY8VHxta2WQJvYVFpjxr53WE/
16nPGkCOecMZei7BxUvwkxcKlSXexXWD2A8eI6UTAj7Cnml0LRpRNdVkgsCjmut+JcaA84BKay5N
0FnUlxTMf0uTzPKb3EIITaMQbpomTVxDlZ+yhFY75JaLhWbe0yY+GKG6IKZtw4qd8Vu+mUxvlsAa
ay9jHNdmuL1ZZTRPuOBkfUNBQnYzS+1jEvJf9H80WkC7RzDoGSfFmlPitZLg4lGE0k8pNZXm0RlL
pyYSl+JOPuNLq3w54jrfjcbsTPQHchTuVh3H+sz4Doya2D57zPaIYhRa0tryH3k3JTU8sav9AoMd
EqaYTqfU22CIlFbkrS3judE45przVN947EEaA8zpiuAiRrw2Jn1Fqja5cqe5CqWftTQcLDyrXnXS
U1d9I+meHHs+YfGQ/BL78cxC4uzmvW1/mrCmZK/U4YIaufW2vQORUJOk9+S0WJXo4CL0Iarf1DrY
4tT6ZRjFbmq+z9WXJjX44fSAxy9bhiYKbfXF8Dnp/mpo7JCjmZB0M4ffIqbLtT4C2zgyG2nz6s72
gwtTj5/j50IJzVfc+cLYX7klAR8ifATJBk9buRKMQTafpZ8dwy+PFesDI8o4EGF3sU/QaDdottM3
3R+92JLPOUwG0FuygMkvYFdEADCu4uyKBvUC+P2RkTGSX9tDJCC7cSyfVij9pW9cauWfpo6H8XPC
4iIPdO/hVUT/OGZ/1KyiNruk5QBJ1HDNmurIcUH8B8HLf0Bi5WJbZQ/7pdxl6IIFh1OwZxAoFuJW
zXbItyMNIBwkRRQ5W427u1oxkmGYWmoPQ2meQrnfpsJY3pK0obQ6fQiF9kAYbj6K1sGbmvu7ybRA
4UjV7rSSb4n9SOZSowMtmgc/iSdfPK5SFzbGeiY63GWhSSefRbBTqlWnGGtHVsUgw/RS/zOa4pQa
sqdmOIpbzBv/dDuk5ZlKkSaa7xuTXhyKNlSlh4k9M1PLgA6yZycXz2ayHoR0H70PIKQZ+3O5lifT
4g0AI2bFQfolNB3ogej4Xv2pevnJEJXWcvmInc+xIEywxCMz5/WZzD6rGllGAki84fDK+IE2qF7U
EwXggpgP5j8wf4eyfK5aD2TVfGtqw09qgiDFc2S7Tl0xLGKymR3pE84BbN+mjjFTdDITe2rLXcSm
y3T+eu4AR4XHIWczEkeFG7I8W/GNoKfNtk3qHP2NqT4L918WRyN7dMN9LOhiy5who141orDYXQm8
3fV/DQDTOSPy6lJ753v8svqwrCAc90lGkI1HkdzuN5zRRmyueivTRZufCRSwTu1u4gkBiI3z2GYs
9uNVf+0DV61TwqXqLy2taxslDXIiOhsQYs4V13YjUHLMaXoyaVJh8QFH5OFA9VofryOVahF5JnNe
Ah2RWqvPAFqCEZGgh5vLYxDD5DETqLRVxpMcZZh+cTSn7peR/1IGMjflbRLSmwRGEf4AXsgr9WVE
DlDAJ/se4rcnZ+HSeamgQ6Ve9v85uXZkQSkFLqDkbOItFcr2BF6tXrza4iCq6PcUWbpHAAW/gg1D
EGgZfsSK4Y2staMbctme9YRHbEtBl0rbSZ0rXgM+ccTTIMOClhv2YHarIafSm1nd0q2i1/dgJChX
fK4sCbWTtzntv8mWAu6TL0VWXlq6pPP/L8XGs/sLMBhj1W7lmHrKwYSM3d10or7eI10mRTuxojnR
sFlLyxlCSlEYKM2oqWFUaddJmzF/2uttu+5FK4DH2fHB2u1bH2HtaHAyItepFbux1RlniGLA6FYj
hEKeMwAldzzRFYvoOo7sSb4UUuBR2cL0EhhUcTrimR13YEBY2+7fK1urAvc0HXMvY1b8vaA9RSCP
jzmrZma4mJsPewkQ1lYYG0RfNYT/rtLOZDJDDTrUdLBI1UWj+hQb8WnhM2fEbn4O0kUTfZnRete7
Sh4dGll9xbL61NrhIbrVMIAesjwF1TNxcwJlrVNa5SNpM4pduel761FvCP9I4x/sQxDn518iPaVE
yo78ho9Ile9FaQG3dQ85wjtRl1/xm463MUQUK1Smq+hyRFrYzFquhi8A0A2J8uU2gSdNkuU+Cepd
AQClHbc8EMzCpTfF+oNGSoxSTU8k7SnUAyqcMXJcjr2K82i9Gkj3+0sABsH7k9KvAqcAjEdPOLpR
FL+yyzINRIBhid4EgCd3W3WAmGZTS+glULEqXJ7Int68gSdGHhzbL73koCm1Rwl3EE1sXaisbL56
KhG7q/aHO7l4pZLw+OJP/yBp2AKxHLqXlf0SKukwtd/KJAQ73mOd2AcCfwNjAtGB5MX6WTTFFY8F
j8l0p3nNbmXIH2oDc0SK3Wpzlh95rQ6Sfi6Rp1W+drLCoEMzpZikoJiEunfkavbPT22zHsOaYhvr
SOGON+1DCkoeAINagyZglpIvjyinXSIrHpsSk6NgEiQm98lEb3Ay9bH8oXqF/RlROc6FZaLa9AHn
BiQeu0U4R+DEdULgeCm1M/rsJlo+Z3ciA4eFJpjeXNw4LWDuJSgAmhNX61UBBrI2FeEaxLu5v5BC
jus3PGMca7F5ttVDnucbwCLFySdMLnguC5pgI2bKpHYdGYmTE+tbHtn32FjtCCDdxPZs/EwkC22/
2208Ti5B8gQCDm7YopuIxBno+tPGwa+lRa4V77B7T+NgIn9zPvEjUTvNgMWtWP2lq+mvbcs/Yll7
a7YKgPCF50jYd+KNQ/cFasmqeCnNiGip/kupLP80/F4V67ymZrhm6mVlwIfNUT4rUv+euxOtGmQ5
O0wGlRldZzDGqfEo+9me6XEow1/Yj/6/hQA4QGNkXvWeBLdkJ4BYHSZ8uomsjU4dzO/NfOzK8ZZq
yu0A0id6ithgBoowiY71xXTsPtK3skN+2zPdZuOtJLqzlQ7G+LMi1F3yFDDBVK8uatNDmzpSPjgW
SZDh4r1GFgMBAbgDLq5WeQ61AFpDOAuky9GmUIFYpLX4hkhANGcJGFLV32KGplJ9qB0IOLo1e/oI
fPFW099CCA2Q1YFCCcQh+gwYcYi8D7Q90cABMxti+9kCgNF0+kUljNuxZPDXesA3xMxaLy/j1tJk
fB+qhukNZrzqq0vVU/GRMpec75W4IvBoznDY9PRmyasn0g2GCMLoChkCMCciurpwMai3RBIwATVY
C6GEEoef20v1sfFLdLZhpmXfVXH0eipCDBUHNiVYBXbtMfZ5IV3dEV8E3vqDYhlalxFdkUvqt/Ce
YyBLdlJvdyTm/8LPLhcc/7PfgjUTvyEYOIJcYmlj8BPkTX6O5+qs8hXflbwkaUyNGF8jn0f2rIH0
Dp8mFZ9spOleRo2RrPdKy99NmmTq7S5A0lRHOENoK2AknNjBHx6Wcn5ulfgMZj+MvyvFpJ6GDQNB
3lhhUyP0/lbo/ixV+CengJB7kBwwmrwrLWfoqiYsj1ZTPnVSiS7jNHI92X/yWj6BlWFSaAMtaYJx
5ldHaUDbS9UfY6z1owrOEZnkv43aneQCw0NG/9BaIMWEHgtVoBwN+zV5/ual/CMGS1xbTfrjhDqg
F9NBfx+dVJeQv0mHd7bMNswELEPAb/hSe4LbHPSJMNZ95nUMXkF1nGIdjCR5IMttccIY7RJUMXsJ
YnTlQrUUtq5uSUIw32EHsqT/AH5Wp9kr6S5m2X2aYFRhIvcjo1cmEaubA44/Sf+Ggqe5YWtrco6A
fJjvxWcuPlLaALUWD8ORqHEeloN1zv4bCwS8zXpahfmg1SKQp3+A8W8Wx8uZIV4mfOt5dkZ72GpE
I1qGsf04NIkEekuc/9Z9Tt/aqxmWSyZJ10rbu1RKfxyQfhgPL8xkDGLD3zWFkKBN8BNo3/NuBXfR
nT/bGUN2JAVE0XwZZIvI9iiS3gSkujrhacweCeXoVE2ETtvHFosn0VnBGq1FdCF+wPQYTFA90QN1
WFBbBVdkj21lya2QtasktNeR3iG8n/FaUFU5hMqwnAW7SE3PyOBvReoxMWOkTVrZ5YFUI0PcjqKS
Frst9ivpqVjlW3WTkQxuMHHdzeW489DwlkuqeanEDwub+uCybaOx55h/RD0xq1v8R8fhTtjvtHw2
uYbKDgiDzr8FsdAwKOlELJQQCxdSgEhANkxOke5PStSCpRF8hlv8rwFruBxpR56P7Ll4TXFxk+vm
2l8ruqcIKkLrKHA66wKpLsKb4HI4MzBlH7A09AvmZ+dvlqrB2sVBVRPh39PuwkTAUWinJxW9b6v0
SX+RYkPcAorhme+azM2HYs0g52KulTulYRXBArPu8ibyoAows0NjkB/yRZEAW99OJi0P+dr7BhOR
gk1w0fpJa4bHCSgIM/tJ2feLrWfJdHkDbl6u0q08p3Q1UGV2NFhgNUH19i6jCL9I+quDOoMHof3b
udtoRwBrUZ5LZPIJw01qUgp96zMtGNb2XLLjy+iUNf6arEWYwUMVR4iG6VKqtbDxTe+Tg+3FQNqF
fqV7/IC5rt+zB8StAK11qchKcRwwD5/Wjbifb90GhnIGUV261aHbjPQMQQ6ImQruZdkJtOEtdjtj
uBDWiNCVsk25NQZVFIGhTR9jO/7qwhUP/3ub+ogD0H25V2KJWqIu1NH8yUBF7wZO384oL2lhn6PJ
IlIe+RKzhk76EHvz/Km92ta6ZX7nRqB4lJXcpPSTa/lDxMEKQdM1H43bGASWubty25WfS+XQuwr7
yJ1Luz3RzV2fTfwaOkAsfYuPPAMP+NWM0G3YdUfEejGaNNZxKHuAiZw1mvLUFcuJ77lnMrh3MfH7
l5UZNl24h4m+xJjiV6h+En5bWyYOmOFL7miLGlqOX5gus57qmvwXVQXYd35jaHCkY1uI4fiB45IO
cPNBX1uOxX2epjN5UqaZXVmHdDlqNB2sPyvpIyI0E36emlPAalch7W4KTjEJDCkOH9iE1nonKwKv
NWjNKSDGTccI5knKgBthu0XwWbQo+2z/8DF26EW8spSdQl/1tvyYEFVZyR/mABIC8pdCZmcYqA+q
73zPpbPeCzakVv1mFOQWRxq+cKwdFsgkbeaLPGkTul0MdIr4SjOdLleu8m0+lGS+dSTcEWpF+b0R
1HcE1Tmh1VQKDJrFaQv4tghCmGPJY49OKMI+Zv3oEToYyvK+bvH0UBrj8Vl/9PpZtK4qS92W/9bR
8SeXQJGFgVnWQepBLC17jgBECEgAzZEeblQGRbfJ+mdajj58jJXuiWIwBpSMxRIIyYDOxa5FwEe6
/73teuAKiw8nQjoIwaU/UIgNu/ggpIh+cAssPvpIegjNW0WH7/8fVUOVhDg5uUE7uhvIDj713xzv
e0o+cmZ+Kg6EwWnYNjCskABL1t2xmc88dQ5C3AXWTjJEXOW6Hzas2nHjl6vlA/g/Tmt2qnIWjDCK
Ylq7bVkwvQYXk1Ld2h/pRqMtmS3tVSUGYOMslPEg77410HEbG0dpHE+0CW45agQtpcXSgYRgIRg9
A5uLxbaH/ToV1o5EuC09lB/6g6lgP+ru9r0+EDxYiiZqYmhmtvWGYHp5HgNW/IuKMW12EJnH8/b6
cHl6Yne/sJQBUKW4JRg53TrWWPkbb2qLtgy+vGMcV9rKLQK8h0eUJ5JIJQVpphrWinFLaGdnEmDh
x9TOtXWtyyGM4Wv0TX9Z6a2jT6wHrKHQeiplR5l6pQ6rSs0eSed0ZqFumMQYMtzJ1ueifpAH139a
jJdiUp7bjRShfpHU9pL9M0rjLn6wAYb3jJcp0nFvPsXpb88Zb42f7JpAdNprynUgGs/iP3FRUW4l
Qt4AOYgJ9X9jF0kxMOhFjFyF9PPaHFbZ8oR/RqGf4mlmJpQy9eaceSWwchOy/Br/ym3qdlNGseJ1
fcaJRKkoVEnFUezRoY4ODoRBo83vMYOTmVDDAFF6xCwtHWKGzxzBoRIvuE6THpmDAq0JQnDkuDWo
osQyT52JnsauZlxdrkqrxyO7w0deFfuQjoANT2mDSEDi89jai15pH53zW2F6pJcWrjXuQ4Lh52GF
WWmDqmP2rjKFL7G/fBtb+QEm0ZFZR/Im/qUI1kfHzEhiU4YZs8LlakWN10cMD7p/NcV9BYhoTdgc
+jS4qbHHHZVJJkbOBroRHmLOkDwy3MrUOEnPp9HARET6VcgOI25kAZaWkSEMpGxuiZAYabAiqOkd
J9T0Tofjg4qxgXlVytmuoXBYhaV7GjW8r/pBsMB4ZrNf7tXHSLpgCkuQ+RH3SQ5WH319OGY6VCbL
2Q0i9c/AVGfQ6JRC0jdXurHYu3XlqZeio9HOh/pcM/LUDR3VY2RaZGtvIp03Mq11QOb3wNfuSUFn
4MYQWu2UEGPkqVaB6XAi3GwdR6KucFYdY91YPSstem2FfDQ5HMAElX9Yp7X4UKJg5B8zj5HaScJc
Mu8KPYQb39haniqZBdhFnGQH7F7UMpJjYF09rRAgBwiQWSKSsoQTiqVel7n+9h0e58NLpv1Hyahn
3Quu3SpsE1o81eZcQMFIhH8ccC6S9V9rKsdut53M32bBoNty8v6nV1FUqCEoaLbdLQH7Gw10JX+t
Tep+Jn6Zqo6AnVfEqhUR+qnmo4HOlCB8d1rujexky42OKNxX6ZVICk8TzMPKr2gIa4N0CZ3ZzaQE
/cHE3Lpp+p1n57eArw3OG9cAs1u+KpooKQ+x++5vpU9PkSsUu16tM3IlISHyPVj7xSHzJdTsMQU3
tAy+9U28jKRnbV9ya7osxYg5DLA8lWKCnF0sQp9j1oajpftgRuaMtcH+3ffRJTGzS2uXlnnWU5WM
ExIXLNXNjem75bwoc14kVJrl61XS/poYLI0VJ8X8C1SiA7eVNiduaKwIy61W64fsDUpPvRgtSD+D
YCeQ/jPzQ+qwZA68EuIMzMbFjpq5HE1xcDHYzKyvlNXfNv61hDWRtpFbb5e5S522RGsL9ai+4118
oCqL+S3flCv7nvGuD9HNorO3z4PMWzPLrjs4e/r8NGXpjp32mrOfmXWWdHZm84NZjYI8+oYpkElj
5Ql6fJIICJnq6Jc/OY+Xy+xMmFeLWCVnqx737ZckkyolQSCxV7NQfEjUJOZE1nhwznR0MHG2XSn9
i0lC3L5wwhiMdVWmVDWG4AoUeUbIkuPppJz3t8kYw2HKLp+1NuEVAW5A53hDcQ8uThIpCl8Rq3vM
yk7mX4Wpj8DeUCaCIxCDNBTAlVHn1p5GhgLz7tv+nHG2RBjclZfMnlxgJzyzE9bYCVsUDJU05FiH
heYWVW9CNRbDJox1XNX4AdOrUjhLld11RISq+dExyBG58Tju8mbGlLTy4DLRDLF3Q47FYZEMyiV4
j8vW6zQGirF0EmYyoWe2L1jqbIAdJ3lOfG3e8Vkqt4rgNgmeZRHujDYHp+TRkZhQN8mv3pOc5iS8
w4TBmEyM7+RIh+mt6uOnBjpUT15k3p4yW1VI3ZhuA2H0a+7XVm2OUB/Z007YfxmBJnxGkJd9rmrA
mUDTi/tSOIr5xwUeRTJbxtA7I9/XeJ2tHEc3g9bkKbw+J2L0qSi8Z+THIbIp1Nm21i++6VSwYyj5
ncYbzVvJjqCAfLTyc+DhVezkIuu15qcFOmhEmSAwScZiPW7VgiZvjfxESq8UEW15o0zlcG6EJNgI
XDaM4nIc2fkyh/y+ynq1Xvq7VXPhcGXM+CAI+WE14A5hS16zjA71Qx/ReMCWKq+lOi53HFgkp/FA
skCVrPElVoG7pdSIG7aofzHAccr9dvLaWA35kTTW7qJPtJZRoYxdqSzmo8x6a3eUNNQRs/Yj2WZK
iJenTNcPEb3Har6AxEqAjeEifWQVGtXIgQVdk2dkg47AeJ7iWCNMMPb2MAqM+hIzS28SXgV/zNbs
fHoRAAqdIkSuwvoTc0j/ITChF+6QEPIlJndsTDXsvjPc2Q3fJ9H/9nSJTK6YARVrctpmDvGeque7
43YMBUEIC19ozJP5YDHnAWDwtlOKst0Zqe/X0IjHTB/+663yMNpWCEHlvtwLiL8KluCM60FxVyl1
wKtHCjY5K/YIl/RBat2R95JQjk0K1Sdvduhywm8IAyceIGaSKmKggrFjBExskAvmD3JUcTH4jVw+
8AA2uPI69YAZdlQBtwLeXm39EjMgbUsuTbZ8MhiVidwWOLl2pd2H05cCU4tVN5uYG2/HeFAI5Vp8
OdMn/ZNhuxGhY1sHwR5+n+R27sqWktfLc8OVelqAUYwufNzn5V6vLrirEX+1q8sNnE7tIJwKiAYG
M4CFzC55dK5M/SISeFwJPK57qpZnfmk68Y/FDolOA4qEnbI71kxLe7djuSmAjyNLJQRFF4rekTEj
8ZJ12jVphVvWXnL2p8sxuow4FlJFRbJhCP1H68frhOrXCYjfx9yC+yjMoSyLZ9le1CjMW+Y6SHXU
2BMLLYnlr8NNakTs8fIjZtpoRkF+G3Xc3PDkJWjrlm6cC6oxYugj2ayisEtnTXWHEa91xDivJmpK
RpgQZm54MUctWHjmVdD3aeSt0OZ309qxIEEF55/OYPz9lWcMrGzti6Ai/sFrOY5H7V+OhRT/BnDE
6TB9TRjOMqae06STOLJpLTmm+GBol7IRzg1c6vhDc1E4t4kzrR1pNOnAhX3QpRz1gc3B5czBDB0g
412p2dX4CKOpjw3PXsVHRs4ZAoTEP3rzxbGGx1YUqYH4mAMOchclx1wtkYKjmPaHrvLUZOx/X6VA
yI/H/pDEf8AZfiwMi8rdhFIfLprd8JOmz9mxODIlna/dtsx4sEhh2tBO+qMWdX8EPLl9Lg3DzVRm
qG0Fspyee4UkD8Uo7R+NA4W5/Y4LEw/XFmYVVnDrreP0aZF0zd/rJv+wbsZN2XKuNXlyG7yvcXGZ
ON1YAg7kIMPJVBKmgLdHHJaaUYQYOp8Zm5jHecm8ml3LvHF9YlJjcxQ99BwuyO/10XxLi+F13w3v
CwQrD4PGRYY6ASUXTckiX8VyxN+dKz+4CO1N+K2iiFuc1msuwASCAYd0go10vbOSytIbJ+m4ADRy
aWULKbKiNLA/yM3HyqSLA7XM+YuOqhmWEoYRn7OGrybxUWIPm/8o0N4inS5RLj/JHpaMj235TiKB
6hr9csk/ajUFywgUwcTrsZlhm9MiLN9BgrAkKyw4h4qRVUnafCLfmyAzZW8oQNTBFmGaao+cp63E
iV36Ln+M/ezKkkXSTt6TdpcdHThzi05AtWTRj+kNWtgs9EECeO824F8wkKcWXrVOGnnjhu/ci3BL
JdnN3vQFZx6U5Kjrz3rRnFuKnW1kKPYuoEOECrN0LXLZYIGWBvt/NJ3XkuPWlkS/CBHw5pUACZAE
fbnuF0SrWoUD7+3Xz4Jm5qFCoRtX6hIJHJM7c6WUMZR2U/pb7D31SKMsk+7+C19rAlvRwMGhNqoD
SiavQYdgZ8GsDGyglZmanhuwwppjnZmvNFTA/lPksNrNnOBzBYmg4sjICjSyxAEb7+BneGXWf7ZN
91E1cbCAHy+t5cUsd1z2Y8pXgxlF4q0T6R7DYXGGm2eAiAojVQHVQjdK/1Ez8J1IDlmsSYrCn/mQ
axq2uVd79qVFXtXMf6yMtFka1kChFM7CI1POhXpZcNRRXJ9LhrVi/3VJLICZpLoNqHMTYiA1KNjg
eHKS40DCYLaVcKIOG0m+pSs0kpmRYt0oX43Z7IunNrK/J8pxrnmjaTEtCEutMGmk7tZJyUF/dsHf
rOfyq3H6HkDOZPqpbzVI1qPfinfiRzYInEzhfK6au4KvOuVZGLmBxarkx1f9YQJN0xEuMGI4yhkW
J0McYBHxJWWTaHqIycCbKzu5kZG8ybgRaFxfHGyGfdgyU0y47PeiIGRGg6Nlh+1YhWa8Mpf11jig
5IB8knMuIIZW/wigqoS2q0g5jL/xbx9kQ/cnhY3gZE3FS55/ltgO5cWGlE1ffaQe5E9tYcixtWF0
03mU5vOD0B6ZWrLcPo+QLyasKM1nhQnVluECDUjlkXYwjs3nEgPCG4+Z/cucWC7K+pbB8sLB4GbM
D0Zxr3DcieYrzv91siIgMvBb4NqPWXvN39MpGZMz0InDav+JOHAZvE4mifcVeqnZPHp7fE5D+4ql
PeL9qQ4HDicY2zUIRlP+RqHRWxY3b80fJSkfQ4uJnozqRONllTD7ezZEN9Vg9coFi719dtg4FvuX
XZZh7HTnDO+niffz4y9Bt5R2h0Pq/m2wI/ZE4GSiTK4hazgQqVJJxTGDjqJUfAwAYjky8C4c6u10
UF9SylDaUnMHLXssJ0oj8CzOc3aLfitJdG6iNdR1a69o6ibDXJqouioylGRKIxfjqoKP0E/6Sswc
YPpYDpeFh5OzaqE/lsJ8NFb+YBA1Nz0HUUgPVIdnCd0E9GvDe+S6azfJlcfHeOtQYvAk7iqbOTlx
Kf2SfxX8luWXAqeETg0796mtDMA3IJjxlmf5V+l3KcNfdLWO0rNB5+oj7Zdxy2Tn58YxToZdnQzT
OKZuF8RwY6i+i8k3KG/WXdX7IFH/tAq0F8wZAL0gmIfKPaZLNgfFvFofNnBJo2Vdpetl56jfDL9y
xDdDIY+AlRsn4nSSwCkWJ8uOz/Zv7TbR4TcRcDFuJY5UQe0ZSk0I2+K0LPtMSU+JXp+MdjiVi3yi
jIvcVPrMSfj3bIuTjfE44bzsfI0KY/O0/1Tb/KO2MSg6lieFf/O6C5tuPS9s2nhTPuw9jYJ11++0
beqaLE9dtp8Ktapm+k6JmErWFtlhKcpLYtrhBIheYyRCPm7h9oo5JTPoNhknt6ai2J52tcOFwLIZ
z/zqZOs1Np/txn8ynjQjxRaEtoIrFNqWheOUut0tsiGrtEmsR2ZQBRAPYBRAR1xHM4OayxO6Vgzj
nhxh51R4Ddy0GM/iRyyyl0x8pg5khNMw7GZuijG2kJTzLJcIt9K/nQs3eCyHghKLFCufWMnxA4WG
EHBQ0LBH52obtS9hwdq8x7X+Nc3XLUuddbvElUlXrtxPQNcYvye4c8sELw2nScvWn35Y3D5jDK1y
dBKQeOoFhJjKLw455ceMpWPcy9BMfirro+Qtq/2aa+5afmDqd0znUiXdDU9uaU3g4o2HPtnPZHNO
wuUA96toV6j3E5cumd9UW7wYdUnitNF55q1l/iAg3sXMH9KF7O0uM79r2aDA0zktBMrg5ICwkk5O
Y5xiFffQ32Wyg8b+Y3LPp/dowbjokLuMrX94IDevFZwisNkGWj+YtuOSG0fqnIkFkqYtscT8xong
EatDJql4XfGhWDhM5Hp0VXIgys8k/kBoOXYV5ewYGbCA5EOPdYTegmDS3JUjEnTdWG7Ocksy78pO
s++8LKygL0dU/cUoQFijAuuRa04g8B2BRKw/qMg6CTs/C7pxKH/QuDKKcAM0G5uAjEGNqaJawSvA
3i8JLji0MRjZZyUIjjxUKXmos3Sb8TMNuPN7Wq/eYh/TMNh+jVSGze8Hlw5EDInnXUbiQraLa6eu
t8y5xT1/0r4F29GBLDFJGWb1feEsJEfJg3XhUQowVp1xLuMHDSW3qSfkBmtNBOUOoLfvECsd8eyY
X8VX1Pk5GzA3lxEWm4z7nFrSwx2wFdrLqBnoxOS3E39sMjK+75bGx0sfxlauXpXPqsjuZl3fhuip
sApPhPtlFj121KxAKCGV1nfXxMRuCvPNaM6TA0jnQfKT6WNDI/oGCVyW+0jimPxpRMVh9BSS+pZK
dNlAkl9dYX5xIuIQSUgzp9eFlLM5Kd736MKSY6TGy0HN9WJYXov0yfu2FZNOTjDEBnaQ2PYB4cfM
poUoX1JvvSltsvn9j+HsDmR5B71mhAOTpMJaMZjoK4fRtPYLhMa1Z0j89ivhfEIlrVfpzPErCCsj
ynetU+bCPbnpA9VOA6LkNQMubTzThI77IoPthZjJRlfJJ+zKKqs/GwWpRI5IFpgqDQtm01sHqV+w
0k0QTDUqMJc8ds3wu0xfESmGKRKn/tRxzt/QUUQWKv1J2wCVqqh0oDMzTCp30j/weUAUxoPbGcMj
Xu8UDIFZWAtmsOIws4mvLBiq2p/pzgzz6DNjm5sOzG3D1URE2t1X/Exje2gy60ECG4HNNxUv5zsc
uq/KdD7iQnuQM1YoqDDwXJWEBJ38nM/0VOJus3732/0L6VEwr1CUMDvm0wLAU4Bx30nzsOv4A4HM
kEPDYNCRbn5M2XigjilDdck/bdJfEsoS7QyVah/hZG89QTTKEsqOqJKViXBtaRsqaM2WEcFohwmi
dFyOrs3YrgrXkxgyioXeqWgGqOA8sGXJYrkWNMpo0nxjU0IqndxG3a2TiTHU9H/tu3gAM5OYFOvh
OaretmKaKcnPkmK/jUFNI+cS/TRqHciJc8nn5IIDXkljLtK4APTiWGQDTS7nqOO+NNE8b7lLCcwf
phaxs73JGM7qeu7GHP1KBdnQy9LfPXdL3jU8/wmOZZc+de2SMFx2EhvB7zXAmBwQx9L4MmKhptpw
Nyr1M/2TwyEQtAXpFAP8aupqqw4pExzJXgqLSoRrDSgJ1uowS15ukwGr5zNH0bNqaVsRkjvP1k72
Isgcyt480FB6bAwstmrkz13rs0wq3kA7rTOV3uwXsLXhx63OhWDjraz1e25lT3P+N1L/fhqXAnt9
iTRFjnH4A6AwtGpOQj/whvi2ATa3+OtJjq/l0aQFA4NvxwQ3ntzB41tZrPxAeK3FWB5fNKRYrIb2
LR+0EPqv3tavqFZfOetqqQdiJEeql9AuqKUs2HbqGrckZd+yNDxWl5188ih/6/ctOIxqI7Mh86Ja
ao/J02fDK9pgZnwuUBOLcH2oZMr2nCvP4FVXpoFO2dx42ks23XEFf1B/zMDR1dGBeIYAhzhscIzV
7cGHYOdfV8a13UUg70v8kLy4bHsMOLlEIcGDh1k3mZXIvy0Bt4w3Os63mliOXaDp4uKU8KPiZCoS
BlU1vizlKOTxKMFfslA6CeqoHeK5dbfq8gYgB7aLM+TwmUldEs67A8Gi84s+3JIkHe5sMBKz4k7z
YUEEk5Gb1NugqahSLTwZvM98DRqoLoue6M3It+LGx/zqGrh+xu1iQ1GtRlFtiV2+xndKCo8tTJFp
gMXAbZeGb0RMEhWVbWLxr+kzA94czZG/BUgg0CHh+mCf/thy+mYNuHl5wavo1Iro2Nsq54E/gBmD
NMqxm2zUtIQ+H2SbV5a2zxG0kf4mrOhdn9ePoiw+J7v5zN+n1n4v6tXTxmeReEk2UYYGY1Kh0MWk
NKUdvJR+tg4RNnF6j6pLnfgH9oJlJArwcHNdC0a1OurBi5rjPtshYlKLNCsk57nYpgt3ZqkwQxsd
sYNNUXYY26b71MH2XXzMDFyGtv5DtkMyuOn72sZP28wfaVIh9IobLH834Uo/0lZASnywsL4DZ2fs
Mzb0zd3JDqV81627pGuwyaPGm7k3oUqI/WTrHs6vDp0QAZdwCiUr8jn7Mer+WGH5025LYpw0vT8j
TI81sSK44ozQjbx9t24YBizZtR/9Jn296/g48uOIMwHr94MqHSzA8V4ZmXBuMzhD361EHlinYPEs
IA2Zn6mPGSvJSssyt59EyoKprtwIj4GCBzQ9YoNAnW+cazcW4dxiI+wDhYqEiYoEOA9BHFvgQdfd
an5j/RcDvG5+pj2AVUwLyCSNhEtGDZZ9w9E0eouy6aW7g8otidl6y41H7nyojYyJ44P8O+GgObKB
xwIeFhZaVJiiC0XWnnCAQMVwLpRyg7Y8MowyfQYvY0EqhRHaOPTIODKHF/OYYMGSIMTIdsotASGf
LZ3deWxPdTPfh366NVN5rbDsTo0dGI5+h0NTkRNxsHnpBG6nbsBZOJ66MHszsWmjP8hde+q4x0sA
SqNquCS8wqr5N8+b0OEaTwuorc0nfKBHXQVng+Nb6lYGXwy/zAiXILn8aTmNF4Uut2jmdHR7mXGo
nxHu7jRmE6Pg2rpegLikyi8kCaI87giHxeKMi8sc7Rhna+M50ejqLwPDK1iZ7n+xRWKj8x0UKjpu
hJwqAqb5pt8Mb0P5S0HbhsF5MHBLMLycBvLxpIByIhnRbFzXn6TSHqX2NuvGl3HSdTusSzmkjfOU
cO6z2C1KZugLVCWZJAF6tSVcS07A7cPuVsGyLowUSCjmnOtjriM2abAJI4eOW3DcJyN2yPouk+sQ
2OTwVmPKYFgEgTQt7D1xQYOQEwnkjpF1AmyK2gYOwJBGCIGN8qNiHJL38fE/dom4iEVcU6qAtzMt
Z3Iurids/aTvxZV13li82vwaTe0zmfovdvMJw+UgqB77ids3AUhOq3SeeDnoVM2Ts3fUymAoRSC3
HDwARya/alkBsIa9yT53Fqubnfoc02uTLGyKKZaAx2JPwVjyID4ywBr1uOD5y8/9ZXa4SdnD2dGB
q2FxtuKwQ42BBzKWoWnwkGjghn6NcM0ch5rVHNxIXAZxRFsVlYAFs4nhDi1ogSwLBO/ZS8t1JNcN
ngm6TdpRhCC+kW9PHj0DZIf0RBzNvXKcnHzL/3ux9luy2Kco8in7BiMC/c0FN2MI4KVzJ16fuBWf
8fyoSOYn7HNJ2MAD1JiCOOXdTvJTNcgnWtnIWnN8OuhYN23Yvdh0HIGzyOqfrLGIPc0ONes1mR30
LuKOs3SquLHV3NhE3h1rk+Ja4P/EC1dRsFhDZqAC1/6zQ3h8z3e+HbNOssPTKM8req8Y6PVwgqhg
yVGGJSwhGoGChiEJp22s+n1S+Ca77YxPjVXAX384EWP0aNeLxrw0eSOxVIQ7y+eqHeIFGSMevQMU
uVPW5KekwfEr9ouI3hxn8fKawLthPku+YhWSRSYVNHoBXxs9k+eW89eu4H7AgAF/qePXmbrbJXxK
1qXPf7ZmOCzXNqUsY+Hzu0f6+LSxognnqpCsgZYY4zFLaGizvsAGXcrmouvUThH0bqWHeDOt+Yi7
E0qvK92UqgrHmjeVODbquXz2uNQx0Kc8KcD9rgNwSyAtxd3wNmuh1XU3J8ULixTKgBgI3CADLC3i
q4hA4Ha71hbhPIizw+touj1VglK0ng2HC4Kz13WSpnNPUoVHrGge0Ro/KeXI1PtsQstFdKni+FHr
McyB2xgZd4sZPuWvt3QsbyTEo+48WxBb3tLXathvgkZascEB3iipZHNN+7NQMIBa4jyb6kmX+BAs
6bjEMzJtkNT9Qb0nqqDsCO4PKhgAQaxmmIslfU9vAeljWkp4ZN6sbrpYcUQyeZeW9xBG37DXNXs/
cYWpRuqTMX8pocm0beDe3XncdlR41Kmq72YwudCL1gBGQo95FXgNvBilDtvqQ6F8TPE5VuMcKACa
1z/Nf9Vbib7XnNzn8ONrD/JN8E2GXdYSa6AzhUZymukWaJgtoI8OVsyu49RhHMERJFwIjS1z3bJT
ag+qWnfDV8jQlAIeeqaw0bgpx0UQfJckFOQl0y50Sry0jcTkJKaFdWt3dn7LtwHBZeTPH77uCU+S
ZqDpqU8ZzVT+ZgLBfy6lW5E40s0iTD5OxYvIIDBvrczsWDFxiJk47BkB75QT3jXpQh6L4Cr7ucXZ
Vua3LycIxnOArbrNytdCvIj+cRftaBU9DO6tqIXBy5fgNsTzYVMc8IG7/b+VFhkcklFxKWFbKdgr
eqyMMK2o8cuQ6YcZbPYOYZVmB+tYdOBctpOnKp2pIbkoGP+2EyZpuF0hf2llcZkDBSNBLOK3pmte
hQ4926wfFnl0LcgQBgSQlLrVIYBDIf6nzqOjXPTHUVtOw4Z5ZuQq3FpqSKIwhWucgwpibl0XX28A
sFTkSpfvmdOLjhUSYFYwzQa+2F2RQr3uEq8QydHkvufh7tvbY7cf6YuJiwSPLbqspRw4Ix3KDmuS
DLHjXI1c3+gGKks1yAonSHtxjNh1HYqBWn4irFQRa4vBSy/mD2mgzLWUL4q64k5i1i9unRxf44i7
94wDsdQhjNkZ5oQBXX1M6YZGQ8TNT1rIBCbT1ZchTz3rUpIW9yADlCEb6eWTJlZ4eikt6ZhgYpU+
ycG1sFC3sKRCwYQ3/GVPtDMBdxXJaauawIBP/gTuXudJY0dpbbSLsa8WZ9MW57aV3EqJ3TLC39Vy
W8IoaIGJS6Kr6pTXTi8v49zQzbEjyqZBo4jOaYKOmwQZvYeTQYMRhDl6iiWJTiHu0mRYl8odYxwt
kY5n0T4luKneoURsE/6v7lsa6ydKoa382Bj141EEPkDR5TjqnQsitUNLpiDIZY6cQN5W8/JMDiel
WUHIIJMY4BpsUE20MXSZlu63H2WlBvgytEf4UkwrFL+iVyzh0dG4WEYB4AB6b0j4FozXPDYhunHX
nWZErmoG4MPdLESjSPx2P54KLtoVPqKIsq2Fr1/BWOujyetszg/tkVioC99V+rurIeFiJgtHV8Oy
ghPjtEGOP+9Dqh4GYqEaBkL1oPnToTfG04z1rcXWPuKG1m1sOI8qFFbhlh90Cvhm0xEpSNFnSrcb
gEXMOxt5rQcf1OwVCS4Yvw3/yQu97gWyiYRg2zAyy5qEaL+KEXBv3pavJf813YsCCcdgDrMlCg8D
7z0FTV03BFWyqfJMB4Gi9KxHEhjgjskN1QTceGBd4kZQf8W8vFAYh6a71dVwo6SnVkhJ/Z+K1f+f
ipXjaxrLHBNw4y9hdccymA+HnLn3kMFwQIkFbogLCcV3X1m8Yd3gTbe1X3wzYDhClig7KnbqMayn
4YtpOgemjCZBcylD9VOiSc9c6dKdAH9w6+ozElSLP1O0m5fVHc4ChhlSjv2t+Yenhh2XniuNu3+e
3ONOv8rPyig4IP6he+2yQMcCwza1+xmfBaGPeD/ADeoW1yLUBURjkrI9OyHj1kg076stvVKle46q
difrQ0zaRKXUIUmuwq/xyOG2dGqQwCBZaHnh1g+zvjuhWbVxRjCnDicX54DmxpHtFz8FbQnsZhJi
ZXT5yHVAaS/qJ4QNGcntY4XYy3T9Kshih2YBxI+kLictRVeu1g40yEnmdk6+Q0UzsufAbqpgljjO
lFwWEhYmskrCH0BpGZ7ZWwggIrCAfjsoNbVr6qi59u5MSmjss5sUkFEFQ2L9aZHGEkwmgseUE+2h
B0vkXWb2TesFEvSgabWvS8UBe3tsftlkJGZ6NGbrpgMcq3bxNcVP1aikuDKZ+NLAlpeXjMcO8Z+Y
oViR73QIRikWS6nu/GE/YxA/eNIrYuJTO84Jm5eD3dje6YjclQbJE7HdKKUjBuQnATRPI3YQcbWL
MlzOIzlDjgfNGerdKRnYwxMzWC1aGt8KuaWfYT+MBBJW8jEqhYHWe6+wTdmviDx68YNXg51fUEC1
BV4IafJN2fnPlh1oMf0mH/iXDW85xR+Qb248wGCqeFVo3hqNQGKfVTBpYM7aDZTVm5cC5ohFY+vC
BEaN9hWw/yUzYBqax5ShdTqfLUYLFPpw1L5ZmGdMKblamGcmVp68IYmDgWatXEmO/X6ZcHWZH1PU
fHad/Lk5strpnNj1OXr+SGIGlDkdukjaRaZ83T6LOMcFPJ8oJCM4aT2JiQ1KH9RC8z9WDfNPKR8M
WExSQjU87ih18FvZgrltunTioFCT96ruEtC84lUqzrMiPDc4/UP7ZVZliMRPXRn9HkxiQN3pvEiQ
4i19vGtivELoiD+703pvo6Cwfm2gsFwC9AqlI2Pcij/LaoKejJzycoKybphQGh7vi2orQV+66nUl
NcdqXQiauMSxoRi3pAVIxntcvcUGh/waQaMgkSemk91Vp3X/S6cfYSwdv9KodgfCYtY36IQ63pDM
TRZ6b2LW6I7Oa87ulkr1jmZ5cyR7lYoRTEYRkj/U9WeQZ6yYTIjyZF9TvZEbmHEOk5RcJoXMt/qP
bANQh/6b3ux0vbHw3LaiJ77huzPhxQgkXL5gkVdIXDHKICx5FnSFBZ2Dl/E7DpntqQw/I8YHcMhv
gl6aeDVP6NPWFh/5bohxq5hhFjZrsKUcTOZTT+0MUsjBJk07VxM4vfXgGMZhwTiQYSdLVK7Xjqtr
7nJQY9nHosSoCcHYzVeZ7r1/U6awMiXMy60dCy5qzdkiMczczuFxt+Ax4RQ/DfgAp/gPvC2HeEyx
T6z4lmOQzD+sh44Y3rXioNfpnSIJUVjv5FEpB/glOMsQ/+n6jiW39RcyC+j9+9EpjrLEvdN6Kixp
FiS/6VIH0T2jFqoZmUgx2Izwc/fZSZ+5Ge9rqHPOM/m3yYdjmWTHpNOCoe0CCH3ABHrboG+cE7rD
c0JssA7IwLR8sax14FvidfVsgo3Oe8aoUjA2SLOXJD/2DDcLXpW7/upwEETkVLIQQVwbgDnRa2Xa
+4wPFoyuwPqWDyYBHiLy/7T6TRdIzl10LNLz0mfPlC53lXwCC+aRiwiNizmri+jhS1fB9Mvmkcf8
oA5yIDB5pqWXac84ow/8Dz4txZ+WPXcRvyCMhhzmM7NVUAzn18q1MYFaEDcfUvJRtBVdKQ7/y+ov
LNmJZh+yf6rsS/gCuZR5MUJNN3p2edrMCMNMnQtXmz49Yba2OATEbP+t56WcAOqq3k0mndwtHAb0
vxr9z3zA+qA8XO2At7Gp6T5EbhM6NZGNZsJGax8VWBQdqxOu+lOOipUr+mGU7/kEgzRZqT/cdxaG
po4rnWeeBtLXbwluC6a/N50rpe106MWk7lw7Sy7rEp0HzabPWj1qXLcm3l8Lzs6007v3ldJFDc4d
TmJ8FGeWctdJWP2JOUx0qlVr7utL488Vc+8KsveCcgo/q0aN93OTcKjhUGTKxR2HyjOmrMXxmU2i
6FIGWcYZnXHKucmrc6vjiyPX6oBhlqp517AjmJiLe4fgt3bpMPJIde8KgtUfzpOydEs9tfJ0Ykoz
J1djnS4SZsIs458oGcgMx35AfY3pG8DdpA6BzfD+TsJfrs+G9tsZaTJjipCnDzw657awLl0Zpul6
MGP4fivfIUZbYA5dIoMZQGEncU4gruesqr94qMWn7plePn3TtbMvEXvVheNLMO5KU0L+CDHG7NN2
p1QRzlAXfMC+TePD6N6JHmHqsnwKOThk06x3RM7cjz3Jg/HFn7JIvZfggnZjOhQUuIAAj/0UiuDi
mIcBVd+Zel/+5qy6Yf9E/yeTfmtzjcNpfWqIgTP3IBNyfRaM29rDsQ8Vd2fuiHvtym20yWAGCcvl
Xgvr88718Vu04jkr0bOr1Bcs+bfyTzVQSdCpeyGmr2JibBwN++Y/nkTphjK1bbi0hnA2nSPOx4/W
sN7sGZudq1cUfX/N5fAEgnFFwB/U7tasymUVzpn7/U4tuFgMrFjIV8NOS34yHisnQgHjmWp4pmqe
KRAGZOo5r9Z+D2GQE6NaIGkk8n1IlvsUUKrOe9Jg3UypDnYY4qn75lboA6xqKM0b0p9/i9lCzlwb
0kijX1P+nr/H5vA+xeY97s9N2V/imcsmpGaZA1VPPC4GsKhxhOo8SxGXigvwyJFnGyE2anYLGV1F
AG466wo/mDiYxA/jElU+gHx3Y/8ehQluH2454X0UB3vyKZYwVZ/6gNk+tvKrqOpLYSUbNuG4/MZE
q1fKzaiLR7IoT7mJ3/JDpuDXQldsTGiS5ZfYmLb8i5aMt8rir8wo7PTcjdBpiNekUrJnSNNqrDrj
sW3GN2foXqJJnqa+3hP/336M9vBdopjYVfSEccelQ+zvxwlnNh3WCCY9x+wGqLJm3c3jro6L+2QK
byYjgmgrmFiUnMNYPV0Zo3zG8m1Yrx6HAMSlg0nqOF8zrPQrtAvgOToDuPzYZ2ugPHcAo86Zzp7P
DIpgesGYXxAzLLY8EV2z7cFmpC3G1IcEmia4RYmmr3l+Wb6zorvtQlkx9xGtiBPBAJT3A2zfXSVS
fpEHH4vb4nUrkmAQ79RAxbxPbdwHgPYDR9TH9EO/FbH2qCfPZvxY4u2ItL8KmA4GqSqwY9Uc34Wq
vts76WFEEs5mD/Sd003bXf4qJ/F1UO7kAo7dMYUB2U+kHkzc3BxOkF887UOP8TWoKacB2G/kJPWj
sLXANMGHJdJJ7T/rMqUvQAo124C2l3uq2rg0oKTl+ySrr8wWrowK6kRUEHjWRw7ZiDzJGZgkTszs
mhSMABAJVsTxHCvglMpva5a8KH5p1+5D/gcW5E7PJBzR8376ZeaLV2E8IsYUO9YRU9D/Lzig5Fza
WXsgQWO/BD1cuZWRiPKjEGmrXzEmY3CNLzHmz57ZpzvRL8CyqCuEBmaTA7ur9jDbDvqOyAyhI2MP
V3Wzh6hKd/iMjwNXfy8iOiqwHkOp+82gGXjztZGWhyJc8QdxyxoetTQ/Kyh2zX+Cnnqr6+8BiCiT
qAZmIHNhla6+Db9k4RkwsRQxRbvXVvzgWXsUPFKURKwUZ1mclRUDs7HbABaZldQfIFjMNARwLVeL
cIjeK4n/zwiWgSS8OrenZVaPPbxwmVgunoW1oKEn+zPiLVjxXtqOcpg1/Oyj5vdyFizzGtRu0lRe
VKbAfKoP9VMOWlV5r/9NqPG1hL8BueJmD2hKtCoHwBkWpVXP+5Iwhl1dKF7Dv5HLfs+ISym2hDjz
JvY04A9meeCmfJAYAeL8iNWFCtq9UUhuxgFpRitpoLdu4TeyJetDQczoy4/Evs0TDUTU9aJIbBpK
W157k9p68OTNdC7XY0WRlnOnEgWbmOQv1nGYtJP0u+FDNW/Jhin5ivODSRCyaAk2sewx3Qu7GUuy
+ih1dK8BoHrDN1jUR4p6/sWBREuMUc6hXOdHAqFOm9AacSi30AvnViJRe0KYF35JXmas5pfp+z63
TwNwhpP9pAkD5InwxS0h7zad+7SHXAJUPcnmwCJZhr5jIuNgS/aMR8upufL2O/ZS0LklBdPgPB04
0iMsap0ACW+9bUznlWbNqAtkkJFtIe7zyIUPkwquC72pbvYLVePXxI6qQUuBhOWswHiQgjlAzag5
jNcuSeZcY8rRFvg8tQQgH0zeqjIfhvA4AiZT6VvIssKN73Rht98r8k1JmF7/2ic8bk3F64kLMO4+
nT7xLErxIMdn9bn/6EJUw111jO9yCcoWOyJP/HGh5mPMLzjlQvo+w7SjRGpNiDAUZ2WfJLkfWTqI
QbZ2QPRrNTPGoS2aMK45vEzZZvetD3OCe5d8V12w48Qm/kgRFHVL+VzrRvm0kwNpTd/lfqfMXUg1
Q4HMaJrvinO3O2f3SXKBgPr7//NIWVpx6w++GJr3iuJDWSU9KT6hpoC55x0nblp+xGX6QRPwe4x7
NHk34pWdAyMJSjRH38jw2C/yuN7r+BaiN1BS8+y4i37vSQEhyAXsffJd6Aq3WuFbFLbMtKniXmPr
nufkJivFI6O6PFpmRDnKxVgIVrLXNgG/oUw9pSXsneWnfp8ID0TtcRnQvxn+daVxXLGxRVX52RjE
H48GOI4SZ2EqB/S3JMwCmMgTdtmb6fJShXiVUg2MrX90AwDDRtwW9T6VsivTx5JNTKosiH1c/Gmv
FiuSYAtsnr+JxzakiS5kHSSPQ+zeRmvGIRJMNCICTK9AX4UGCN2WzpDM0wz7pcbafSgsnBYju3jj
2kV+1grqYMVytiuiDOvKkUM5jwJVvR32tpRtYFOPbvQuu6SWHMprHlo5yfzewrabHvN/wOMwWBkC
5couDJpmfa4dkEoggvBgODWVfLQbwpcFIRobV9a+Y4BAKgM/bJkEJ7H+QbnR/n5GvJ7aeskJtyvb
GOQw5t2OlJFCXrLd2VCUuCvaL06C/FVDS6mYu055eVeYmK+uA8tAgWXQ8SCl9bmNLUyISphU0r6b
uMR/CdIYHbv0ANxPobVN+DNrdZ8WSODQ2qNrwcvDScnsk3ddmd7UXHo5TX9PALK5eVU/2B/vtdCv
zThc5msRk58U/d5Un7li7xKFfESzK8lCqAPnuBZu5cPYa9yQx/KO303SzaC1K2S/R8WzxPVf3wqG
tmqaiRXPvPHmY1moterSKQrlDToHuerKGmBiCDnyTdb1X1JY3SaAxWPYw8Qu9SlM7vuZO5Tou/Ma
F+cogoV8cICrsmP8yakRmkvlIMfwaBiyodszeHh9MsLnAQoJ8IZAw9l7weatMIoIS2xmqQUzqaXL
XLiZlyS7OTUeaio/GbeoH+glmt99i4WMN40/NRnXxZ+45Cs2FgKPztXXTIIMaPug/RVQSyUa5tKU
nnTNLfLqYN+QXdGPKe/VyK91XFnRs1tMuA0m3JiJbtcbu5IBKyyCiqs9sPBwm6pqUR2CfxrpY9sq
OCI0ggxin5yFG3ROt8AZ/A9J57HctpoG0SdCFXLYEiQRCGZSkr1B2bKNnDOefg7uLDjx2goE//B1
92nKSGIFHhuU1IUwvKRB7Gkus6Kfx6kPihvTqwC0PSIloMn/DEBzRuNoWrjTQN1qL+yE+v8OoBb/
nXWq5S7oc8u3VCOIijVQaDZAET4ts7OaIYXYM2Bxw8dMXMdCUDNVAFbGOgMZn1CDeDDr/PBpEBrD
o0zIMeUhGHYlZUYiZFnuSAX5uk78l+EwkAbtAFeVFGi71j5X/O9pLB/ch4A9c4DdLBY1+yYzXTi6
IvP0FVJh/GuN8R8gaWRcaFNReyJOPfV4fZoDY96+AlHTPYhNc6dhpaFVNKRyS1tvkxRfldbWtpPz
aSRwpu0oeCex+VvTX1rPGsXFihHDS4nLoPrOkD0TsTuS8j8aFnN30pg6H9eGI5xMhHusm2vbxPRE
ySBVSsxm8wQMKJX9Qdf9ww89MY4zPOn0FyH4fQ2JyrKe1Uj3n5OMnl5rRxOfvZDyY0Lz6CNXoLOs
JfYbavg2TqDBZRLpQniSx5dQCEcD/beMfkTNcjbgGJsyRldI2/AtVa7F+p62MK7k7FCcxLZz2y5r
ZEf4K+D5jKgebPFwqClDhDtj72oTW8P6nM0KBxqdTGzsYmjfaJq0Q8FzMyMMfPqul5rDav4JuYvu
BSU+SA1pImtlSCIc2hEof4WJMoxhbfS4zbRdktBSTEFczYiPxg160DsgsNSPFBAIFuxf0IEiX6YK
3CzCyypNvjiem6w5WNCManYfPPuosHZ3IKK8ZKu93+OBo5LP31ApJNVXfAuzzhehUmBD70hr6mKs
AOnVMpFQ3WSOPB0UusE0Vj0LMgNJ4wUsS83F5zSrT+loAI3ZDietbe1qb64orVT/0msnHTFvr0pg
FmIw7+GESFV0XioxSP/0OnFmGfpvynkrgt33QQIgogaTNlQ4WKO4jfPoo2wBu6z0xDoRC2JJTq6+
GpV+M9jUy2Wi3yPCNURlXEbNwXC3dGysVfyOj5VmwEqSTkw1iWPBjE/tYjL8cup5lASvBuZh/kGF
5ATMgDYmjRhyRSHW/QPSaLrUwU1chbO6C12t+EOJWJgTRY20O8NsRqES3mHsR9fVjwCQw9Y46rLs
bke8pG/O2n3VzFuUIr9b8nmOzq2QoFGPh6rUPobQ+oAW+wphBA/JHjeuvhBCM1sEWUC3OYJUAQQ+
NJxxkIgD9/uwBgwZx5I3qJmdbUy/CUxNe0kzbmbUw6jpn3qM7TbCAGgCK6NoQ6hJ+VfSfmxg/uL4
4NHB5OFiqHelE4hyZ93NK9krLXYr9b8W6EmN3ZkPzDBgm9A1R0932B/JimLA4+Ov6oI7RhBzOh5A
wvkmnyw7rUOPQyLywuSyiVFgl0f8UztTBXpnySBBjophOsyDapU0u/RvVql+5d+Gd3uovuJ6xO0O
Oz2UmNbyMZJEGKCUtmkDxRk4WUlGNHRWmufEHK+zqt6Q8HG+5pQybj7WnXVOTc4YBQ2vg6uYujuS
X4QSQ3548AaDlj+8b3QN2AJuXTojOe7vR6pMtSnl6yUenmqXiqgGMmauEEyMzhA820DwB7M5y0sV
WDFT1pXp47mKBn89W9x1R8MKqjC5PFUosYOrSYqbW4k3d4OXyIyt52k/JpYnzjEyANuHq0/QyHiZ
jfNPKGavi4q7GsZQ77TbcDJo5jGZMTNhwok/OmPXOJUE347B3tpSuLLVCxQ4N0DNFAsBL8S+Jn73
UfUuKeAxaINYHx3CdzXNB3ypMuiRwQ0L89LW2WWtsrNJnyxMEuTLY1j6UskbCOIezS8ljVBDWquK
kwF0C4ZUqeJhbgc6N8SgShiLqF40CW5MoaM2Hye5cxJTpUNrdFNInJiyfBynqZQEOYGQMruPYfXA
c/PUivUp5dGL7eVcqk8RoKGoKjthr1nGbRDmmz7r10JOCZJi3yKQ2stElxmjpDsWGuY82JolSqFp
adMN5QiuicCNtWtwjZQ/MXPDzKCK2VfIgSTgc7qtuoa9AjQKYf9EuptX2mdVHMTR67A9E9PSeHo3
eSkh1r6g9St99sAKVSF6ztXyKMmx5J8CtRUhx/lCvHR5dOkMiuxhzhRXPdW2Lu99iLGylTS/Q2Mf
hdNqLmfb5iPZ/5S06FbAIh2toLaxnIn7eOeCoIDJafCxJhBc0yVg3bVU94ol9CJyonFa+7BCM9Ej
TR020angZfWqXxaLv/DBrUzZJgO8K6bFk5iRjj2mZdIdeuGZfOB64PnoZQ0hxpl5u5a5yT/GlgzN
BXSg0dkKfOTURQ0klEOaf/JPFSx+Vv0rmaJDNTeHmUFsiBGhNp0WwGObZyetFk8RidWeOQWz05iG
gtlAV4ePDuFfEU/EMaUbEcUwDVSO78C0OrejCZrgWt/BDTASJvEwlcOdLM4BBX5t8krk4iVXySsl
9thHD1Sq54YcwhlYrd9Cz2mFXAe+fg8iYLCIgDtXwdOIj4lJui9Twde7jJt/cR7b6gKOfKUrO0ud
OSaaQTxDSimxLBZHajBvs6qpheFQ1MW/qszhK15KqThuBVQKgxcpD2AHoJ3Mi8uZ0phd3mN3e+RM
Wx4ZzdvfMuHfhToIln1D4Xa80IHO+mcIkttGP6Thr1gFEftyeAy9Vq9PkQSEENjTToc7lfFXJ2fT
AiSXTScLZzSEpTlfSdIsF/VV0q9omAneDrgNY8PH5rTb4tuGU9O51s4LQCZ610Ab8VXNnEQ+jwJc
YUAio/eI3sm51sRLRjqD+tUl7q9bEUGRXXCKBfoEXRuiVT0sp9XZxmA7h24hO8ITk5JeYodkWMJD
pwLLQ4rF8+vlc6BNWOR5hZMjyZR3dXnA8J/mgbox9zNO5U76kOM32lwNf66kKmDbAqkpPlrn4SvF
EJZ+sM4mA8aalzSqgdTnuOFwc2vJORaI+PGfJaC+wwQqY5UDNI1CO2Y9pywJI5pRHwVbvxW8DabM
0YEScSs/pGi4mz6R5vkx0oN6mtw2tnyjoKvJoDqkUb3wZRIiS2CGKzUWViVxeEeOcjLbBZMuLMqS
+bnrRSJWf2tXQ6BQOJmGIAtS8hEsgdFpwZEk0047yuoNK13zNXMHibWvGnsS3ZXkWtyJIzJJpo4P
wHps/y3fIZI7YOfdBGA3b4wLDRdboIOV4boL4UlgRSnpW6qNN1U/thpmnoUmw/chcIzLn92igusu
4Ke8cZR2dERSCFFI/cGgEAI891G69zkUejIM1DhsbH5P+ClH82lNyNN3XxOLnVR0FC1lB2YZ6Nzc
yCoLBZuMeWzSNlJ9ieOnqRxuBYP+tRxP23NMu7GBbS9DdSwJRsVMnpr6LunTHcbtUg7cFjwkkk9k
0RfAgy3evPZPGmReRdbByTkmcb6HhEOQ9ZKT6YsI4MQEcFrouWI5kjwyTo2mnNZDzvhH76tgCfqP
CPV7WZ4dG20na6C+BvfSYTJbOfmFWJSTTnPIanGYTpyt4lukol7Oz+lM4lI/tCro7CzmPrScB8m8
qBLKiGugdcgpgWlZ2jDVtMDMHzr2A5mfWgjnz1VJP0eF5as3PAxga33eCxMPXZUEE+HqferktN+t
LHqmXRftWSxxV8muXB1GSfM+PkxzdGajcqmoaKbdaRu9M2Oh273dfVmvRKSn4VJCod3Ll6nwqtOp
YV2jrW5AFBsxJKTcwcRj3UtBBRxmXEaeXdIs6A59CLafTo13DqxfI+CLPJo0yUGlRb3RWsdUW8eI
egf2k5PzMkObHm1nGm6LUO/dRSq2YhrWenJTKgNgcTzqU3k0D8Lka95dJj9sapoPzQi/+bw9ca7l
VjjZdLQ9cr+HARpZ7EtEmotW8I2niL+3QYNN2/O6oXvkec/y0QNSs6jfMNCslSoG/6Es98VKLjXb
q4hmNWu0bZTLzSoYKR60fLqzhWUL3QpJTX9SiZ0aDkLPASjUvEFx+xVJo6286nfzORVM2W3aR1+t
HD8tqbwr7GJxtu4YHxcGFBt+L6o2HRKKQEZMPhw8NgQpkKWVHa2TfgB3XTrMh5F4vOnjJ6yJb7qP
pCFovpvvsGtO6b9bxJVmYOfj6Uj6/Y04kmXZDm2mQnqMt4D8wfql/DTjJZjElXr3XfMdEUVfRk78
mMo3ETTbGP5A3ddyL1SfMhcQiga3uXXGEHKBCmjhfvETit8+8QwEeCNE2lk6vmMHmLbrNF9RVAHb
3tESpDF4kwk2YJuuwZRsweEVvnePv0+cuKIgBQQScF5l8+w0iKDEN4j2cup6lFZIPS9rNnMMOgKc
yvvRGcU7EX7F+WdK98jmyTTRRgv1JP/JmZtpONOXhZo+CEto73hwbEuNXLG3XL3WvUhV/UEYTnI7
e8xJSNnqTOjRDkN0uBjnXsRWqlIGvm5bKdzAlez9oazXdzPpL+A3/Mpr820t+bv9bXqz0N86C1+c
scvKXyPfkEoBTHvaDWvtpvheFRbI9ZhwnUY5NCnknZLqveL0CJkNgCeTky+lr9wordCP409vPPUh
dh5DuqWtQeTnh24sl4yqq4FVH3G5qz6VLv/IF/O1ptWz/L3S/hsp+xkWU66HaBUITAdrEYMJLzcy
NDwdmgCHBvea2/s0YxFaPcCS8QeVgYwhnbr9LeitiqrWeBukpTHFKscD81xKE3nvuDrP9m7ErhhH
8E+HfwyDsH03au6vIuyMonO/EzsV3xlHVEWdDsX4WQrjRR2fhGn8CGe0Ure2GqOXT3vOVTNxj9Bo
7kP8gJhxI/FBjp/poFt2IXgXc6u5+1K/WpKA2mzw8DDGKZAhTI/SMRqadp8B7ogtC1uJ7YP9fSnS
m3YPyPpjhyLX1x6V5SoClCyFxR/lH1oVsVici2S8H9KLwZNUMvvKmHuJvKhTYU6f9ffyYjm9QTSu
/ag7iRuc4ulsVGAH+aKRxyTZnUSovBlvKrHqhmEdA0KRmT1XB1RcZpYt+Ano6lXvzLLpSH9LVkId
B3KdofFyZS+uMk+abm46wgcqxF6H4oKlq61OTCHwnbUnEevYgO/ewHcf4rsXjbtoTICXqnbG8/21
1hkrqcoFFSQpZ4SKM8IwfIwy/t+pcWjfAR2K948ta/g9fArYVX+FjxonGjfda1+Pl9DUfA0oJpc+
JofprsNLsfaIgKylg6WdFsv0pT9GqXArJzGhRW7G3Q1atIY7qsW3MkP2rXhnaYZlCm8y+rAm4zI2
6yclkwvx0lh1otI4lg9KfRnhmcd5RhaoMQAK+iHnNxiymJ90HV9yNwfVapx0WIV9Pe8b3GZzdFmm
EdLwrkWMJpSjrKMfCvdmUPY6Mfb8rw68ckUwXM8cyj61srKNnw12LTIEJ4ZQOyIxdpyBTTVPZrnA
ZHl38SMHTKMbyZ1ycl8wRn9tvtWKX25PiI7aVXPH7BmLbB2m9mJ2GMeBnqndZTbjS6PP5+ZFDhgX
dAuffT7FM/cgCxQoteOKue8ikd2D6WEJwZ0EA8HfEWKrVVeH/qcAsF/kDFLRA9lPULGrd9xkH6kp
f/CbnBGdzErzGCz0H6tNhjYOeg4Wmp8L2CGZi6wGauCUuDarZjp6XZzTE9MgkNqLgs+FegqROqQK
gxltSeIkH9Wi4BMgYbjSoApJ0XQUd4pSHKtpPSo1Hp4e26lOCFs0HZnRyJCgI3zKv3sG5lQXxcwd
cqBT0aP/fzH9qpo3jQ9XRxfg3P0uFwbH8XCuP9S4PA/pcBais0oWjDIj6MuXziLrqzAfQoI03pUc
sN7TGDNcWnoME9qRV+KDK6YWUrbGwpkvZDxtniv1nynKLLm6PzXlDo2PwzmjPQ4o9TXOKftMGKGm
uBENDvbLilkEXpwyLK4qc8ZcFbK1SHvhJ8rPsWXwqOOrD/p/45w/DAgi8lfhMfvn8RjWat9z6RYQ
Bks6/VJf/GpFeoZWLuUKbOzp2k4NExcm4NxmezzBTL9TVT+rR4oTg19QPsr4WbXlfTZPbfLVx5uV
g47zr5CQatJoe6tIDjpOqu16HHFxZB3IgY8tCVF/0ggVSUFB0JzcjF15rlgCSK9N5ruVcs+kRTLx
ahzeE8Yv3PwUX5qT6I+H9Jf8DaBwbmpKv1oSVBKkjW1TXCryd52v8BrIM05txVU58huISvVFsCy3
bmuP4UnZvLJFfESg0Geua6JsXcqD8WvCaylzAZ15knuB1h0cYXmt75MKouwyHKTq99yuJKE0Onz3
aCgJYDa0I/1bIimK8nwf0UZJIPshrwFYPvCCsPoPzaIYMOmGEP5HYNWUw5psLpReYsueMfSv/WE7
NaT/HOoaDpTn7LmuJBjsGOZqUHdYfZEsd9yYITTSaUyLEKX0aCw82nAh5bv6FOaUEp2tsL6wRW7w
dSiduO5xmlrIm261swfKUWkGJICriv2JPPjM3X9FjjEW6n88gjLMP4HNt7f8A1hBkM3puTdt4x5W
6U3yrbMGFpajythuMvPQxoew/klU5VBixtA4srFS3dCwWCz5ZSUWfkIMZA35dSokhOyGKE0UkSrP
2eVe1qrovxv3RwiMTV2fSnxhGMfu+qxcdTW8BYqT9/2bwrPeTJ5CEr/U7x3C4sHEba2ApzbZ73lb
79D86aaN2x5ASIlH3jhFjurdKBBXqDHtMYyUR91aAgM7Tu8bNgN4JwYcIyGqm+T0hmP8oQEvnY5Y
Vgq2MbKkEJOWzX2JdyOEkcSNKOd3WwS0+gaJSoZQHt8NiifC2mYuW+1yl4FfA90P5woo5tKcQSSQ
lCct33dnWC+3riPPzMQxphZGshXjKyeAUNbhmbXiHJk02GT5f2tqZ4hQM7rdmhV7DaFwPhhqBn6c
ZqkBLPBbeRd7yzKO4sQ1vjOcgpNDY1T2POqupeZeoi1Ullpej3pI/ea4OmWLFrgyCyLAYDnpdJAm
VjzGbqN1UjP9FHGW1TmMxrDy8gxlrZ+dCHpMRbqoI56QvKb9NrfW5NfCIcrv4Gywhd2EO1afqyxx
LKvlI8eGGayKAoJGEEBzZXhBVIwKWk9Jw28JSHWnq0eVqzwoTG/gMvnRXt5DWdva+DAV9aCTetdg
YIcyNtoEyyyfx2FmYrIvY3o0CCLMKcM5NfMFHbU4HE54NX2ENlmeA/TXM36NHErzyl4uyHZn9ewb
vYtNgwFc71aE39KEUOpxtkxPnhfPBdjvmRjEhYXqDoy3crrnRMz9qh8jPCXGMS0fPRES4RU39VVU
zx2jblnzxwTyrcW16E8ObC1pT2FWcccK/6bcWjSoHUDeNDJ8+BMt7My9tKfAntOPfMyw1hWdQjZr
/zV+VXJ21LBNC0Qu4gfhQK5odF3xNlRsDHJ0ziGxFJBYZF4LdRzH9JUZ9aOUtuaa7mzCfRyoHInv
1QVmrJpe6lfX9bdlGq7l6Ktnqt7fM1GB5S4EuHpO4H79cYJKAe4DUbnHAYzJxLLrZd1bMLlKa2cx
D9HPzcEgyqo8y6+wrw5t8QNw0W5vEGhqv6c+dSQ8nFHiG/hNvNUqHVXGqhSFx4aibtwAwPIwjVCU
LhpMM/b8Vdhicr3Zp5PB2AivMta51pGzzFkFC0DseiQHjPx6I0J2Ubzot5ja6rjA9UoZPKoLcNaC
GU1fgChhff1VZaF3Mh9Vfu5WEvr0YpBChwM/rAgnGnOTmipxysoqflJh+ppokcMWdF50pDHz2mEX
EuhKAmnaq4/520g3bht4JPEjR5a0kCUpCHdFdfCyGfLIfcHAnMgMs9HDClU4ieREOJzosgppGqDE
/gtgOFjVaz9AZk4iPmVwk2YVCX/Cl7bDOSnhZ04JxPRkSUBTnbXkvdh7hTUv41oIVSAoc5OIHS01
DaHL1hF9HosCf6pWdVc985uPEvhXZHyl/RLAYiCMknQMIowXD8WFeyfbfsSB7gu/zSg3F7IrVdwT
otrHnO+KxtZXt/lo+AQV+XnmYZbDzzF+sJsBmDbM5m6Wf0dMs7CXM6t/TLP+2NpbOOFa3yz2lapc
yGNeigsKWd7eFWgQR5XsyGDApz4twNfoUTjoy9bdiHiDHeahXgrpMDAHxtnBpsPwDY1MSJ3OAIAT
5E1+QH5g46OPoet/Ca75Vs1PMDiwRwU/Z29sJXrOExzwJBhBKCvvOdUd1VW74V5XyVMbe/LD0jul
KyOz7mJNdQlJhnGuPgej+Rw+iQq/CR1Royqu0wtqLcVZ7Q1WCv4lz+wKdwOaQgEq/3FSYXa5o7fi
UIvKbuueTHGxMX0uTUZEyjfQ030l/CzIZgLGcbRxxWCq7hKBYCsWGtRlryKSJnFgMeiJ0apbLHT3
Qu9pOq2pcCfBySNuEtkigC/GtPZisBWiawJPkVrAkg66hSeF9VwrX2sVv5CEzuLyrEX4jlLwKd1b
0qdKEQaB5KhPkqyT4RkYGzXrU4U0NNuf/Pbhu9JpSh8G4fgQshRrHqXknFQHPEcqxh7TvBIwhZYm
pNY9rS79QsQDZCnPqRYedHMIWq68cEolYBEC53P6lD4SUfzAi9oC2bB4ldFElWjrUqYJ7pE2Ur+g
qtDs13tT/kRNo8dxt9ZG0CYxIUQmOoWfCeuJvpncDOaaX9DI4ReXNNiIUhR31Szg4s9uUTPcZ+bR
3H4SOCsX+i2tPL8rmHyYufzBvoPHx9v4KfFdo9O1Tif3v0M/EG8RjaYjppEdIo3m9pygjFlhJs12
1FOH+AqwotGSpF2brN1sbtC/gKJR/sU8IFRtw0qe1n3QrRfCyhuf87v+VetM4pPYVpJ5t2z5nVXH
Z7SjN2RMHKkzCQNswVrsSPhkVUI8MpsYrej7yWtukd3HlVs0InM661gV1lGUVidSyEXQ1KRGTjRd
2p5zkF0qaClrgot6DlZ2sabtz3onnnNFg5exn0z5xMIsAR+qxfOC6blY8OdZkDnF0e4/TM6Z2Q0r
95hfshGiO82AdVRzWvtIJd2xfE1la6m1W1+lV6tyLoWmnqNKOvcfNcAIFZNeLR5q3tKQt7Tzill+
jt3yQIRMZKyPDXyGEII+vPOsQIj/O3lDVp6tWIGGNJ8le+i1D82U30PfvToV7IBJc/Ai7sbmMCq9
/0p8NadJWp18SLxi7mWTyMgrfg+x/Iq67EUOkg9y8SiV+jKlB0ezhqu1/RP+BgIy2FmLmf4X15hJ
KDQEabXfwCC5LbN1dC4BDHuS0Q3ryav/ASuTOr/twDVs8zN+HnTBYc8MNPKJAjLz5MKLjYQ/a8ua
zPnrksW8RbwElZmWtjjJjSstg+wWRB3xRZv2ReeAPjktX0Kifka6+BFiZw5JNyIhN4yveIUS/paa
qyTjw7Jvj1IXggmqIGGh3kDGmsoZaMabovF9t/EPa3HfJ8M9E8o7zNJbknS3UpavCtyAzipt45HM
w5P+hnt9kshxRATOVrqUCB4TtQjN0OFKwKcG+tMuNHiTaFJKh/aoHW5JNR97g4z5PxnpqjXFozAf
pPvNWH+oMKQ1XCBmb/cUXuTg10OJt4m+VT79DZ0L44KMm/oUXdIzWtiJdVXJdW7wlZxKqYFspbhm
17bMOSgfqMv8yFOeIJKFhaDaCU2afCjDDZ6KfYsJqjtF37BITCk/qpF8bPYm+M9+N5sJ7h3pIIhc
E/DFR9qJnkw/NRh1xxB8UnL/slPi4R8Vv6fV3OoL+h21IJmac4+VYjz0W9CFCgJV3jBQ0k/LnlL+
JJEi5uIo6XkXjKTKTFynWr1H5VH3DRRImu7JCBOQr6hBPAYCoEimo4ix0CEV8KPqM1HpzfTg/x3n
uyGovhztexlwUMJTzF4B5WvhvKbSj72yVlNJBMNqJ/zMvAwH+UB7ev+P6Xi4kDjfcetuW6Rip9zh
VdPoqW6IxKm8oojqg+kN7BtDrYnHCxUAybvytSHHo8WZQB01bOHANtIZ+w+zvW/+70D8Zr1Ni+lC
jH5XY9jqFTBAGTFI3Lzm1bwSK6EpaU/34YaplLVroH8v3QIOHaD7mNgjjodC82TQwVmZ+DtuuAJD
QePSifpJrRtOU9KlSt6jOvoLfw+iXoMpFQ87WZ6JK5JcdgwHOAyBCboGMxAJAR91ovE/Ya4IwRAI
fA2FnHVUs59LmivZZhmflI5Yf31SyoIQnunBCfXomXdTpXGLkSzHbs0ljzI0cCxcW9bBW0e+A6bi
YtwGInYq2Ugu+Z30vG/mpRcfGKTSYlbDHEFMF2KK+vYqLJp26oKcFSr+1UDblBvq7HWm68J4iEeT
ja52sIPqCdEgwlAS2UfRkavylK6U75Y33l5WEJifaa8/JL886VAFCsD0xS48ro+IBhqd1lUDNPty
i6zV/qS7gDwyyjVFOCYxYybkAGLJY+j4erfCWxKE2IEGbEEaVPCVYRHU6552GyDQZMaDJfoGXSB7
EzxEhZKAufijFZVddTIA0Z3xbnkIu03NK2R8f9GRPymn5tkEffiUn8Ci99pPJuh/Eqqw5Li7SvfR
njCLxvLIR5A8pzjhoZ2p4jRv8Yfw3urZk6D7+qzm0ktny1M5D8hG7O0GSO6gcUcIRmIJ1cRLUIj7
e+vi5FyPDZP7dABGhXWvt27DwlQJv45z06A4Dfj3aqTEoSpcEV00wi6t41cUYrzFrF/5p2wp+45c
yspxFHh9QjOEZdDYTGxd2dqySV1j8ESQyzbpl/LqhDx4pdmGhi6GrIn9YadSnjTRHdADhqSaxa6+
ub/ZOxG8EmduMbTjTreXAWJZZ/PQ+1uMFqyvVoAkH7iErSd8WKdo3qWr9kwULOTkkYXfq1U4issh
YcU7QZfIUFku90gP1CmFUaORu7G6HrqMvyV202NyT+4rl8XmL6YEKkZi9rgMU6WG5hclz/kEer+N
TjU2jmoxfEOh+JvQBGLuPs30g8kFQlg9dSAx5BrFrkyQ1B9cCWJ1n4zngsIpjdvQTrDr3wZWHWIU
C1Re7ZFhYPwgW+SkoXZSHvSlgbCQhiMmiUNDtj/NAbCRZsoH/CZW6JQJWEy0kj4VjupEJlFhbJrT
y7AeaQ2h3hyoMBXXGUqVafnqDkoTsDC4FOYf2KLY61lM40O27TzlvC+I2Rg2U7z+LwkpleDNf/8N
uEa++2YIXDUFeDcEl8IteJszIqYTnjGhw565wR/UU9d8KRYG0oVTqezJYsxM6wMckR4Aha9/s21R
fAluqggYTbW0R4jRSBy2OzYFzt7yMq7iHrw3kA/fWpdTkVUB001amfFdSSeROrXBLdn0cx1VM97k
Pa/+QE6n4W9q7hnNax1XcpMXVlANg7O+nJR/7effeRf1udOjpvbz96wmXKlZ/cscuiByOk/xFnsR
bylRd34+eyh+/V1+1BC3CzItNNKLQLeFYfmvXL3gI6HHmleyfjJP4I7A4HKP38g2hGFf6MI5EKj6
LBH1LLNCG4JRpqMQ+gIyhsnm1eE51cjS9J1t2RxF3XH4P1JFBamCtiJKQfPlqDuC3uyk2iFnE+xi
hUM4ng9KIJjC4TNJDGOvT47QzAdVzw9iRe0KGiDjYhHQD1l13vufVNHOsFZZJVZ+rSIEdj7l+5uc
MQQ5Lle2FvthXZS4dXPw+QnF7xP+MO1hQUUwDmnznDpGcG7Gkn3V914N77n5GRka5mr5pFyo+5rF
a2+t5wFY48CXX0WTOAKhO5IQAzdZDvBTBL+jAMAgow67UfaTqpqgM8UXcc30F3aK8R/2+g1Rr0CV
aWlZGp91fUvIaarosSFPofhkyZR+Mv34mrZSFnLWKsYmkVWGRbuAZIECHNMSpT/5SUncceNgIIG6
y48Jg+U/DzTok9HiCabcYV3sBl7XQmdSqsaEWv4VBhhMmkD0c97ml5mho2lAXi2ic/gdSZyJTPWc
YC4HI0fGuIIijQvt0LXlOaP4hUE5F5j8beV8StolyH/VaviYp7eoHgJyIJxpKo6oZQJbbL1lnA5k
Cix1OPzKv5D8B1t0Eo4fFVew+MEuZsAZ/WWBpMtxQ4u4ImTzVOC4qF6VWSCmZW9tDfdLMx6h9e/o
md7iYLd+lRyKWpm84xkkzMNJZSuVjMqjdUf+GvoPtAOzszlC4Ikcj8JixwKbABDDXHOaAPanO3JF
jUFZLM3s1ogyBlksMMgJd2FaAp2E/joQOtIKv4qwOgdUVjx2HR2wq3r9FrUhEHHFDjQb0SFwiOE6
okKkq/nJhK2w1LcVU8OJA0OjwQjgUhneenKSEbUxy3eah0TxbA50ytxDILbzmHt7bxdsixOuGQLN
CipZveyn2thnHexMBR+Jb3BhGEUna+JASvOzKhSXeKK8IOj2TIRUXNHdIwZnTWQAqxMcC/D08k2Q
7ukSeTOE7V4/aXHnIWJgYfjgG/JEK/OEiW3JetdyhP3xMG2+FkuGXjG5KzgZVebtIWbOsQhiSutQ
luVoH0kbU1FIOUZEqDU+Y684112OoyU965TtxIftag2NNpDVNkg1vDU/Sp1+HAKYOu1++gzy5ZD9
iET4WFCcX8zJBOWyEnHpGZ8uAQeL02BmftTVhxyTdXsX1M7Vl9ibG+oklNK35yo8ZmaB5otoOubH
TrBTruZcPIbspqYlOE0EkJZkN7Urdf+KxvGVicVLkoxnAzmq12nnKd2VB7UNM/hGE+G85QLqZ6p1
rGD9MZHg/28hc5rxRHx27iyn7/Ysn2JBPoYzOY3rMxkvC7H5omEXWgi+q3tomk4rn8pMD6LxJi7a
UyFzoEGhmoyHOBePELxiD3UtSwu65++ap87SsaKUkfnS3CiuQRlj1zKJa5HNoWKvw6uDsExDoUIy
om+bU/lVopvm5q+Ys0o4cDVj6qZjZCuKfwsoLwXQQGP1R+NqxO1tMbM75XPa3JxHcT5nw4pLbz1r
X2TsijEMRBRR6ysUWB+WlYZLC6cz3p88GwO1S4Ok5AeeshNOGt9AbCxFR6J8RHYspMkILxUeL+Cs
dCwZtO/5/6PpPJYbx7Ys+kWIgDdTEoYgQCNSEpWaILKUlfDe4+t7obp78CYVL6oySQL33H32Xhum
k4LRBk7fQmpwPpd/K1wC7PYbNPwATyS2wBiMzGU/w+SL1o7Xwo9/z1vFzpOHjIb6Se7tNTpm2vwR
YJFBU4W65zbIB0J9eCtfjbKj8/+ZRCLnDGX5a7bg9ZM2IKWRJ7eZkbbi7VmzRCINoPJFt/SlKmUd
6BZsvCOPcElT13pLKIdkccpakxZzySQkEV9ndQ2bBuzARPwLUExpizB5gTHIE6vNRMeECiIgB4Kj
G+QUCr+0er/7iOb6xC2/EWQuvf+r1Stz/59Wb1Gg1wyACKqTSiJImD8Nff7o0/TdtNZHi+BLGsBB
wzRJXbewqdUKXKnilsEnbfRnder9SReRv4NNedRQCEyk+C3NAVgLfKDsJzs/KijuHLgfCAGZNHyq
qxtPSpiyM5/GK84TCD4Cppr+nLBM1LFfqPXfYivYDMVwEBU/z0mc8JhTYYiH8sBl6GmZ2UM9xuWl
h+erZcD76kefgcnRhTvdFvcNx+1Odxr7g8msPTJrbzw1ezcwNJm5xJVIrUHRa3h1b1ibmcdcLlFu
oz6ysbgJohsD7BYNd6rZOB1YAJJo0iPN4fivcbkg1dsLG75oWgMptiXejAu7LMxvS25eaBMytMVm
diddgr/L+ojy+KX8WLeux40YZ8/sPb2WZnJRGxrXbOOnHczzSkjcsE6Dqpz1bDsrCcCLGXNF51Gl
7pXsdQSsfI1K9IiKF2Vlg0KcRmM4ECcVG83oQwyWoyhs+jHYYTlwKnmLk/TpSQQYvkItNwgCgdIS
1SPeDgUlpuukjxOvh/cWfZtCdDV3WbX6VWm9i97IYa2DcDtyntwgU9/Shn2HWEOlO0kb4Ag3YiQs
D26/MY0aV5Rj4Agcq5h1bzlOehkn/Woxb09+MpFz3v+IpltmT5NQGw+bPtcXc1CuQlzdte5rghO7
fKZ/cmmgCAM4dacC6RpP3TUlgmFhO6DYif0bX0iJG+x4ldf0XOWZ/0F42QDe3aqIybEjdK2DJaaC
hyXOVCNU4ToJIXoYQMGzWEyPVhAout+eIrpoHDtTi+lsJss239Wivef8hHd+BvglSd1IrsInMKk6
F5/YAfpfoi+/s/K08evZP+utQELXBIQyeIdCAfKbpuiq+TRW7QaI+s4O7I4FZD0ku5NTAIh/UFUH
9HX7o4/SYfmLRypbESQlp6zi40rUWE2r+6wCHWreW6X80JKjRLPVIlskUihOmU2krvQ8s/tOtPic
Y1TCd0oeS2qPyeMXaIfIykM5ykNNEIJpg/T1yE2mNeHHEum4ZkMQNGkcSKBzywrNvf/VcmPt6Sjd
H2dpJGBIxHfGzdoRX+JiFIkwEi2AUy2dyYBXexRuUeKfE5potzHoXqz+PYxouHagyRu4KVLNVZhp
b9IjvuTr125uadvzNFIQRKI9mfZqCFtkhkzLmCXtkWaQ8KBdCvMZU9MMz9LghiRTKTN1uqsKVJro
jWuYut0CeVdlB/FJSOJgg++oNOSlrORcx04J5n4j9DKNHyHMjBoxGEFwXYg+gsev/lasUXJ0pdJA
MoOwJB1M/vNSNJOKwXsIpIPkGK1C8p3NB8Eb/v4uDlSXB87Zh/zpcI+in58f3Z4KAv6Yz7gbN2ag
LJDaDz+Y2Wc+qgjJ1GDKZREvo1BknyysadmuWLpXg07ztDuQ5xSF+rThP5eQK3RKzLqaRPrwkMC7
NhPGO/VPTJtaWpwGrTqZDOLw5E/JYie6dlNzfAQs7lnd01USZcCT+y+iC5tyBkkTJLEcbGPL2jWY
bci2OMVw7FDPIWbomlN7kgGKJ8RSSnE4CtCBRAChA3cEcxj8RqV5DHI7lgTqlXwmHKRq/nE8+bNN
zLYLqAZQBU6lTvKJ7AU7eSBS8a2CWcBV0amRzfRDW93MmGfn3FL7mcYag1GtvmgUwpAeJrOEORcg
IJ25fPRX0WA5q1mO95Nl/eGHWoJYJRuJgMsdam4dnfETejPxJWoijlu31w/nXMF8qniOWSE5My6C
VP40s+z4UslLEz+k0UW+9Zg6ocfh5ybaGU57cQoyYYNEbcqh2WD0FJzCmC5tKV16BPtWVy9GsxGb
gu0sE0siQbfFlH3Uf1q6QQnPVOC1gQzfi3y5z7YeR59r/qGn4q1M54+ubN8rQ3+IbfUWpQpnLEoa
RILtWxNAQ9XkhYfuZBSxbzArmgP56GWhf8U49zJX8/a4YYFHnSM6D0lFq87NifudmgfwgPKVJgzE
C+zCChlP2jdFinpzbE85hFZ8aC3Yg5mdIo2E/Cr0gwOg2au4EzcWrHkBCqI5E6g7dkVB20L8Ntp0
hykbHkveKpSqQZaSebZ3KUggTrbo74qFa2cTjgP4VLrJgkzRQ6WIMfo/i/XWfqnst0YIUwLLWwzt
stRekaRvxpt+SA39PsTLWztnjywaHkUqB3r0u9ScF5XNQWkAtAQFny7BsmuyfBNCR6oPySrFRCqf
a6O0eYyy00Z2fkWlDQG3oiNyYY1AhgBYdjSmyi6y6G1ZeOeKGWNrE+86MXVEe0S5JaLM35A9sJFa
nqII7IXTU8J6f5A7LAeObH0Q8LKbUXFN2EtcvfSGfApXLwl8l0mLRD2gszWndEFuwWmoAqVhnwux
bu6DicbobZHhkMIgrbAP0C+IGFlbvy0aCjH9XZaJV4OHMld/Vs34ks4EZpg0c+MkAQGsKFGAWtDy
O3cNRoUJrAkL676U/4PSbPR0gyg6KAORsR4KCYH36rfELy+uu/s2FHfRAoHhltrfBWEhJvwC1D2R
uepJ2zsUzecmFW9RyLftJkyg95xGV1ozKe3GtEtBDIgPrymp6Hrvhe8Q4xIUY5mssuLx2PBTpHbl
mICtk3XrDHQzMDccFs5SarCgqF2fZe5iZz02L9nfwujv8O2zCPsSewS44Uw9B8V76biwye5CFNUX
l8Q65myeSPv/kazGhfctcAYtafyOyWNhofsijCyT/8cVBQ2DCKcf82yiK/P3byrimRHXuMobcuAG
LoGQD9JXH0WvvKss1JJhfTQbm00IKf1F6ddbn5ler+K7tw8zFpEVrD34mgMc1oviNc7+l1ZAJ5uY
3am9aAkYnpvKeusq+bGWdIQwoJHleW6seaZwBgMfa52jULo9dvybEo7KRQy6ugnkTDumDb1B8qGa
9pgzkiVRaWXCfRTTkKrbMe1ERTzYyvbeqGDZSsHOu8aRFYgSK2cxqN3oOvPBrSwAl2I4bzV3OBau
3MTlOfdbWiJByVrxc+MnKm+jrfXT+zBpz8Xc74c3huyKHxmUM/Z72FsPQ/u0QI+hFCvC7nUWDngi
j+p8GGTwciumczqDyDxw44y9bpboiMFpf4CmTIGjgDe3mD6NBKprfhaTz9ZsOardChbeAfcsLYnm
gp+ghI+yByg+tavRL06GE6Xco9lyep5M+BozIT+t8+VnxW1QbO2W011BD5Jq/DYxaQzxrK1pMLvF
Z8yz2rFETzFGpQRKJfk9GkebpCus9C7ZXKOyk8a0W1QuMxYdLLJuyvdZUXgvqF/J50tWBcZkfMmU
9NBOBoFauarxfJtBFiL8HGqF9ztxHn5BDILkWsf3uUk/emP6iO+hppggpYlkUO85CuJ7KFrWO7Y/
BXvmVgvXPJavy1Jc2/dUoA41+x1LV5MlNS/9a50UYTZpAV9syNuVOjbZX7UWKCaJTkbY1USjl1gJ
gWS0KNuWU6cFPskFnOsR7EKWhiDuLK45WXHeD3fd6t5B7fGOIIYbPV/UcYCzZPQZs4d5Y+ml0V3Q
Eo8BU62xIKo0C+w92kqlH+thD/unLGHYnm//JL3qZxnwCgzDkiWd1DI/ITvKMSjuAKALPEWNYGNO
A0BhjrbSMZCxsOPwBeHhWOAEmWWkVH40XcGfCR/5kyMA4HNAuhRs04Y9o7zQbHWZd6SB5hEH9wpV
8Jb9hTumqJrJaczDQiKjM+PYduTm11zvX0v6OUraO3lfIIgy75p/eaPftiK9mr0Uckqf2DQ5RaE4
a0uWhDoHkJyppJO0LzyzkhC/5BNgmLeqoS7PACkvIwRTZAClfULVylG1Fk3xeHpIZXEorIp8Wr9y
X0YS1rbyllXjja+h4zIGuNjQrdOKKztLDSzONGUziJ5VyhilOL1UJuSOPA5Fu38f2iYoGjqhaOoo
if7NaQ5LTyY8hL1UhNaPQ+XfxRMz7DnFguOPEtbSqTfKLBBLQVRMzB+Ugk+TDadlOGpcWxRJcall
jjGQwEDOguWKXHaobZ1/9zpkp5YGkOdsSIBySLJ1QzCrH/r2ZZlkL3oWscop2j10jm+uxW1du2sf
/1HI71kOREYuABW/AKZxyoTIWm4xPZXjRU49lf602PshIemit7qgymehPbOulMDpsKU2UXl1fgbQ
ixyApjnNeQpzNHdCbrc8tbt/JeLhqv7b/vOQ3fiFOk7ux7DTkW78qSl3h7fPQvhQ1ZRI4ejCxsRa
wQyqq+ya9CcjrHTPnrPI6MWnmPeP+NgJuj+tmKiL5QBTnBWV7tFfy5WODCO25trfwEt1JqS3LaTd
yCOxTrm3MsdhLCUBOwSruMLOc2bDvCzRdGUXUzBD1IQqKUujsxMIDbWGqyQcWYMItFCSSVzog7H2
3eKoUbey2E39Z9GI7tAHKPFhLAAxUYPALFwl9vdDymdPwyx/1rBuNB78oK8EJxnZo0+g1cvQ1JUA
I6veTG8zmCAdTFCqhesC+LVtw7oyztomBTz9F8LyzIUtsT0DNVzAkWqem7IPtkoLRlsvREdhXw2D
rSsJuMau3JQnS5tOG94ABN58v27EhqsxN7TgYHFzH8TluZcHFjyVwixTc35G4yiG4ipkw5ucZm9s
g+88wNy1I0U7pckuB2AH44GOut+ZETnCq3EjGhPEDwmFVimlsKymSzWVV7xdxnkr9HMqNjdi0bQM
6rf6mKrWA/zMo4uANNbmm2YQm1VtDbS91T6NcSEmEJ16fTlp13mBoUauB8kiqCESN6ehx/1q0mD0
b55EbtXT7dWwdZ0DEzgrh5pM1XeafiYblxLDobLd0TbK5KyAjJxtMiGL9N0Muw/KmAN6gnhei2v1
N8cRJtEiZl0EwkASUkX0rHjXD7nyXuEZMyVaWhlBuZwTTEoF3BEcjNsyX1LPZx24ZMeGonE1R80K
0whDKlXinPX4ZZEXnj3LuXrB9AGDFo8sYqNuL9xPduM3aNNUwhBr6KdXb1d/Fe8u71vcPny9BKFG
KvixlJiB+RWbK53281shN4+E2qXoVvwOZyZKC3eAgOmww3S4fiFz0FoSNSQY5APmMq+kcZG0Stgq
8UHAU935qA070m5p+mAtloBMJPXImhNtnJQARjqoVzHUK01WIF4tGQC25rhbq7uiehJWfs6l+NBw
nw/au/SXSPfIU//ONmHGlwUQUqY2PFq4GbK+yuF08icUpstaVZdekCCVSbZFdVjdLwG9YwxC+Vma
yAP4M5CRFMhIOkvHvnrvmsGzmVt7lxHGjSN4TuvmZY3A1Zj9u3mnmdUhuNod+w0JnTCJOQvuRvER
Kw1vAdGirvWpzY8jGafGywXCfHZMuiEu4Wh1bN3YvAmNfhr4nyGL9FRbv1StfZkl/JQTPqwrtx8K
rz/mJHOjLiEBs/kZERWyFOo3fTR+PsynebWQSFDrQc8xyIEFW6Hvyk+iSLhlYmjGT1xCEISKOtxt
OZt8TTQQyxy1KkKFLMdkVhBEDIelmINN2REGzdGRH0Z5c1fmFRYq2MHPsabfzVp4E/BE5NECwUQe
QRqSoh0CifrPQicgZPkQyRQuqFtxMH+y0TxPJEpTFQimdNeH6i62862IMKWcsFcl0KY5cityfwoi
CQ6NX3mn0NYpeCXLD1FJQrNdIKcmgWiLPT4mospS6gzX5tFLiwcg1yPntfKv2jQSjtJpmblpYayb
p5NoEivM5rCchgu70/Zc5C/xS5hopk1k/sRa0LE6M39UhTegDJX4sqi+MX+uc3SMGMjHnurc73nQ
HnAvhnkL/Ijq1PSck2KdQcjoRFgj81PO/9GU4fSg4WZ6I85+hAl0joXyHPUk8oXVnvzNbvXaw2OA
dGS2jFbonrS58du3Ib1WpZuZvNiTlDgvkiD9AXA3toSSesn0RgVaFOtbuCLKBMJ84hEvRb/G7dJ+
pE6JqVohRIOuGdFzimjzWGGbFclnYpmfqy6/5ghyOH8zwNzqVYupA1FT3+VIQ892RUO8tUNzGyXS
y3J8Ne3ykiXaay//lMZn/O9QAx7ssyDV7gtF2huzew6FeQnxXAZWf4jKGqcPiJWgOmkVG8jiGOEs
kDBRad8Mt37H3JOty7FGgINlXUT2yPW3e+lmivBlYINGhkXCSr2ZDh/WGs6GgVIPs2XDRBCfLHLX
OY+daELzEF0LAwHDezLOJDj+VfCDbyqJKGyC7AAlV+dg/UknQqXY24r8ZIaYlWNaVDOkGkgsuE5+
lsdUv4Thz3y3fpMC8PToR+9ujWWr79uD/SJv6LvwW/yzTxlyRyfLj/yHpL63E0ZLljLWHzHKAnAb
1xLdEMcAvpx9vSzeGgbRigQJPBWub/ozD8E39/c2Ud5UyTZopK5o76p5vaqxQMJ8RgRRn0PEj5hO
epQCkytoivrQd76A9KZs/gSpcnAwKgjB2KzshyNjuxGtOGrIcX3R3Vk+3IWsR1ylp2K8on/e8aTY
4q4R6VDJe3BUy+yLI5iQM2Wq10VnQ627JdNLM6JumOJ5xnOlx/hu5A66Nl+geEgazZ6MJSQ4e9Hb
7cqv8FbXqxfHDDmktDTeY0SgMMWsyXrKWNonhXyqL2UkO0v+ThrM66f+Q5KKD+Hh66Zwx3t1F6hj
sg5z+iWuXKyRjtMKHmNNdn8Gna8htlK5NnQE4VeGCRL/ceIq0XZo1uQgL4PLf8ctClKm24+lca4G
sba8W0Cetv7oxyQuwKvkTMgZa4qytkXhr2CoJ6uhI1gbTrHSnHJvOYw6KESKYNTxUvXVTbHsAQXT
Ti+y3jGnc679E2WindcfmiJ5opri0Z3c+Z4eaS/jO5IdY++x5u3Yu02MkYJ3pKSY9wrT3jJ0z9Ti
9C4vCXHmzGC1V9K9tajn7ZV/1+VGPbMORtm8mlyQpYUIMXI58EGR7fSMg4Q4BMW2BzHhMkpfsiWg
m3E2GN1b0Xpw95lE1jMWwVUBAmIAC7LFe8nPM+JEVBDJO73k89Eo1KVYldiXij/EWApY/1tYmdYF
TqBejucXF93mjSDGBGIkL/2UUKLJzU6/OauY3/qZ779EV9wOHalmoIuHjWhDFcn0uoJBE2QgFoRZ
y/u89eBxsfeQ3hJv2xsjbAcNp+N2H1d+bApgZ6nxwHYo+ZXc+xnjFW2Gpy4QnLpXD6uFeV4CXIr2
kg8f5aJw669PgmWcNGvyYS2SJDeOhZ10uT8Y+AV5WJqMzWMan/WUfLLYnpetPVvicAbhSQRwMl5j
MbywGnMMD/xXpI/CZO6iaoS+yMcmJW9l0V3guNGMx2z089Cwp8RldgUXeDdRY8ZyOfJ8ALhbjWd6
8QfJYdg7HNwkbYi78Zkg3/EG0zONVxKiJkGgJaYLosDKShMm16r5rkmoklvOiA0ftiUm/nUfQFrN
/92fX4xkVDotSDopjbwW/1fsV5IY2xtmb9LavJdlb4wf6nofo8Up+Ej2XmKa9OpFu+SewKGT7uHn
TPGipvW60w5hzp2OvC4GLHZzzqxlzvqnqBSnMUpXqBS3Qk7CykrN9THn98tpoDDj8Y4XY04N0h+w
CAHEUGmvItMKKuM222c2TILEB41p+jAv4pnBLvk/Wm4GPwuN0G3rldpM9TnSvrPxsjCFICnObW+e
FJ2tqEVCPAKzx88XoPh5IpEUVTC4QUCZ8CghDkApOBB9AViAU9gad8Pdce3oB8EWppfUzGXtTWXR
tYs0+BbdjbpGGi5gLyEeazO27rc0bEWDFPp2jOOHRV8QmhpFRg49DLB0IZFkL64mWfl3w3z6k31K
b8xr/PiYmNZAHrtwqpmeM4zOU3btx5H1HexnmcAOheoQIpuCSYvmvWHlXkyyrRnDaTVt/GksKFmr
zCQ1iXljInc3A+/3FLsju7SMC3NEqN+obZVIQuXs9/ANaNZ+Ce9JsYFiOOcL65FxA5lTAF9VQ8Yw
S6D3zllR4C3G5DxcA4pCIzaOw6G5DEvtp648uRjYuKNQ0JY39ipReL3YLJ7g+cwu656axW/O4ldC
SlQrWioBhRID7VF5NTLJ1iVsttVTgMso0T3ia08s/aSByNpzMTy2So8Ys2onS6E5Of+WYuM0hso5
oiiVAU+U+F7G+RqlMRCY7aK2zFA0hY6SGAwwfogMlFwkIV5euauFRqpfzMS4KXl3zPudlkG2zTcy
ne0vr3eERKbkGRXEOnjsRvWRgvnCxgquWGk40CwnShRwsmQlJUcgUWUaMgjdYKFVrDP4e2+gQPSA
pP+Di3EHAdPR3J54YMz2xEO+1giAF7IU1mjf09CS/gOUOlP6QmVGmsUi38AoBdMs8U60UP9GGL2R
8phwiJA3JQipFKTIasWNfTTlw9y2F51aRLpIpE8kZWKK5vSiQJG9XTFT2plZRy6xx6H0DEA+CKfG
paNbccB6KxBPYEcGqWHU0zedRO5qsvrRNFIwIcRq2nPp34nT8ZJcEeKj35FKnr8hn++qRuNNOaE5
s/HivcikYPuOyGdpRNlb0dnbiYGhRCRnFAIp0hjv3QnOWDOc6Dw8smDLNC/iQKevW/5uK+xUhCcn
rEJjqZ1Ki9hoQ7HkSv6P/qoThM/lbyvMMFTLqyXqV2Nrbmgat9aUb5Kq3kpdvln+hBdNbTuGXBA5
knpbtuJWZ8sVVyZuVjWEHRK0xq/dGESgcu4mW2Yay/Etit8xW5M4be8dhalNfC9NN6JTRMQ6tpc6
HAityBV3LXJ9ETtBPCdi2DEtOtXfJn9CvP2Z4DmS4DGm+Czx08BGIN9o/1TeMPCbucvuCQ+79zK+
d2W/2m0+1R/ZwLWxXGIickxne0AEC0bIygzuXcPxiqGS53/5W4qtL7BllJiy+D9DIqr8UcixfX4p
G6o5rb+ivcMZOw1yUcIwV4NIIzKjIpN3KXtYYChT/TTdNspcrVQwaRSulikuLiwdZG8MXDGZ5KNK
8oLuwx0gpUDqaKlKZ6IgjvzWCfnJYI3zqd/Gr4K3lPAtfI/ERHfSYSEJH9uKJqfcMDze62y6d9ly
38rhngxaMCUXHV+ayuUKT9pttSUBEYIAfMaW2eiHk9JZXiz2XgN9byw/TK11dwOV5S/XlcjSwI6N
Yd2HINQTYZfDKEsuGJ1FIrYSTJgtKCjm2wqiOVZrp/13re2nKkafBNwcvPERa00S+Nhdlvh/iZFd
E5+WQmDvbzksGsw/tVJdNC0Lf/acP85AmZvqQkd5fdJqJ3J/JKR0isAbSzmh+0btchldJDZhPi26
DSGXVwlE60MR4C6cIM/mlCJoHH0KW+krouv0A57fijLvh0uDBGVcgcltfNxlA4HGsJCsCVhCOzDy
Q5zLPlqiCZCAt6IkVafstwKyWL8Zi+aEr37PhdJUbwwMGqR/qQQAwcKVBO/aIfsk2ALbBnbq/gdY
IOFi5Wcbzvsla5eDr/uzAWlmN+l2E/odxMXJxDImXOKsORdDEE35tTToVKysSzutlwfdzuMSfWhd
5E+c/6DIJ/MXQbT43EdJIOAub5ghJ4XjzeA3msJZtiBvQd+aVFaXcyBT7t3ikVlSTpmLRENGSewW
ZxylctmB1H5646duzLzsKd7isP1Vd91FUb0BUV7YxYuHobJKLnjwzSjsCWtijyAaz0DDbLL1xQMS
QAOkk2IAX6alRVZyz5xfMh0m68xGGccFfj4sdKUf5uzLfmFxs3hj+wUbzQUzKXrxScZMGv20wu+M
XHwu7sxKgEFLeupBn2o8XeUCl3klcJfoHK2S0/6Zzcwlle1ov9M5IVlSnrV2DbRBD8VDLAzHZoJs
A9ytQsdGeZhA182EHSyykslOxH+zvrF2u8v5pc26n0fnnBtZSsKHMzOM9q+zvhKAQlFsnqMuvivx
+sFu87MNFU38sjbjc+EmSqmA6ggGI99wQn/jdrr3CxuSEcKjlbvWK9ldyTKp+qx3FeErybn9iE62
b2R5NEQCRfyFu9afsKbx1khr8zji+2//4RihjTFiK1hb063W5fs0c62i5ErzuFDjycgsAjIwhDku
+P5UKNjL+r3VyGr5gq9XDha22vFEuKJaAlmjb84T4ZaX1ITT94zfWya/Ju1DDlsJFYfaNyZKl/l6
lg3qJapTk/kd/OVc4Is+1mEtcHH/2QNz6C0n1hLCmwodREwf8jieFQAh2WpcjTMv6E8Krz6mCU9S
VXAFGl3tc5IVd6btebOo0aBOzqhSltg0dRP7HBDCC9POnFFUw01dL13EfqCOb20PCZ/0XEpjNqRN
dRWOJTsMEW6d3l2iSrpaholX85yNoq0q0UlvnTaG/V3whKDT6f0rU41zSvlWcta3ivv7dmjzRz6T
qtffWxYMNBmSSe2swt/wPSoGGxV9C6DAOyLJ60KxWF8Ml3UFmGe3G/uUJfLnOfKxL8ERlo8G3hFi
Kn4L63aDFz1laFB4FTRCe5NxliF1RvACiKD7p40MwbZ7BgV6QCX0VMWPBcw1iu5JcFTiKLuMiRrU
GnxZAZR4VoYqSlC+/TukCsQ1fNl2Y4Dxz05FrYdVBtV9EJm6mpC5MM6EC3+SiyFql9gtPpoUg9Wo
BiKhk0iBUTGsn+0mfgA5dsuO2qWWTomuecvIJXB1nGmiXQ0vw5EP3pRmdyjezM+H+d7HNtaHO/Y9
vNWTTDsHPSB4u8w4mI7SW6JjvfTE20zGttAuUa65CZ7gbUUHVMBEx26z5/87jAjUX82gy0INB0cP
baDlPjky50vfyZDSGRzna8hNEI4/W4aTSp6qp+m6opco5VntnPXXJsrnFpYdpAxYLBlLWsXR+XNF
dKxasnhgYDTrwV/W5tx1/EUSkqGv5W0XvjWE7+xvWvR2zZ2ASQ8zF+OK2iWhPJlgaw+vUsxOUko9
CC98bJY5G4sa9UjaCEn41krfACYqS7iUJXysjcQ79YrcUOndvLPzpVz5RuSBfSP8P7tTCZdnOqUJ
tLJZ/1qoCV2cexq3XRVkXMS5oHwPw2/6b080lwRW+08i7yHy9Fgx0Ei4yQoTk9CdnwhcStUmi39e
zVtFs4FKioG2vVP/hdeNb0sg4TWCpwY8hyOOYrYquy6DduNVIlX3bk6upq4e6697zoW3abi8yLYZ
f2hsvhmuzzooozcNOGRTK/yn8kkhKHUu2X2bAC8ph67m8tBLjXd3dB05junYSz7jbvCjRPAVj8oh
uPNxXXkeGQa8c+VOZ8HOVHRROK8QZDqmB7G9RPxPLSqoLVK1vIFeWbE7E8DOfqtRFcaUWjZwIDpi
beyQVWgDjrewFeqpiXZQ1WCHCG6vNjhvXlJBCscGi8dnUN3MjByj+kx69hqgDIq/0cy3sVx51TuY
GJ5NdnoxMyRrKOADjuNyBwBqxAL4sGB/YFBCgzjfISV6EoP7QOhfZMFsfWSoLKjD4bSQmBMwPtgG
TP2MPRzz5LBE0Nlbz4DRaTEwlOHMkTfyzU7MtLVc2vtNQCjMM123MWdLOqK3fSUYSUq8RSRbpLMa
/9bJkCrrLWNDrb5bRH4otc/hxApAplUtIB61iNuVlrs7fENs29hgYHNSf6hyKe5H4gVkgaK9ELvT
+byox3kzpuKxJzg6WbSlTIRZkbxrnfwwfyCiv+O/fbZkFnawM76AWQtqmVbilO+MvK61HBRBOtz1
MLciItfpEUIRIcT9jcCe25lZt7asW3EMeIQ8HOPY//DDM2YEQo6ShU9MgUjHZXOvseZ9dGEYIs24
v51PKcFgYvye/AtH+cQyY2z5/Nj1TZUrYmQE07MCwN5o++uOZlQFrfSMyM23pBk3LnQirB75BoCO
nnGrpfDsb8/H0WrZYcEySJ/HLP97AGelBKQ3MBDX1L/2TKcp+dVcdFLtp/gc8izMWyQLopWlk8+v
DFsWa8Ss/kwbFRAGb2jJrnM3xc7Xsvci05kSPk1q7r6+gNEaMf7SQRGRSLYYXWTvRSomn0EzfuA5
8hOCXzV96kBnDrpaUqemXZezvuA7HP6VsurIvkWrhutKj3bRvCZ1B14CES5/NyIWZQEslHpX4oaV
wFGJee3VpSvKkIhSIkoLyMoO1yE9zd8pV+GJi2BpesoUY/r9PSzWaVlQ3pXpXFgILlkU0MsK5i1l
QAhVwNnYn4AIFfg5C1Z0l3awOboktBfT+ES6v6jdGCySRj71mUXkTtd71FIKE4kX7DpXcTSwd+we
KAoBsuwepeFa3SJlCDR+d7LSPXI9fuLPnGByGTC5uk9rgcoOJasjTEkJMndaAQv0IZkx0wOhIm5J
qyyoA1jHhvJllfeOh40TJ06/FXLgxmT5+ELOC+atTaMGeCRL26Qk27BOaNtC/w41RXRGSwOeTZPJ
OhERpsVThgzeNXdAWyt7zsERALVEpHETltCkcVnbJeCc5EMezhjft+XAnqvg39lIgpcn7HvXb02n
hRPgfl5cNJVDaGWVsb61273m8pi2lwwdQS4pjCG0h5pUqXT48VPs+itFLbH0aeGF+LE+floECaEl
MMyJ9qMy7tHuaUImUPCX7aVtmJIP/63NgSkXBFC4ppEPN1zTXA8yIXONs6eBam4RHWpDbE3k9ykM
xi0rYMAdJ9yzGKwh5AMfwQ/kCPN3l772ktEWqgYHNIfhsIq2IpPgwiNpWi3jh/imcs0sk0Nl1Fcy
Sf2XwU+Fp/6JVaMDSWka1vvEQYnYkA49VZYdH07tpVGOmTrzrPZPNxbHRkAHRYORvQhEZBtrlzYy
Q2ToQJBxCdAP1+CC/pB1w8+KP9yzD1OZOzXGDWykNZlgq53sTr5ts8jmA4NXjSZIOuL4n21L/GVg
1E9zwyE6jF2R3vQXwSibxClakfBv0g8cy3wAjJ/Ay9TjxLsdwEHyPzSd147baNtsr4gAczilKDEr
tDrZJ4TDmDlnXv2/9GHvgx7DA6NbLZF8n1C16hB9nBOBJFdh8fl1MMcBFn5eyR3BPlsGJ35UvhOb
QUA6PlcZ7yrz/PPCmn42QlFNoaPZIo+dAhhMySoT8Gyn6pDbGMSitecilMzpEq1/mrxged/XQ8AL
tV7lQ8mgW7lM5wlgWTvTGKM46lDiZiBF2mn4UMF1IJKEmDW+p83+BAzAbVjmC4ti863vi4em061v
cAUB34jrBr6MsXyf3OvLnoMsMmnYxBrQEj5FMt7SHrXVvN2lSbxKmxgtJo2kIy5WkOr+oKX4OWX3
D7TMs4LGsv1+lUmgbVUccj0j9yQt/AZyPOlwPYWZUsZKK8S9IF9zqbullWInTOusJb+PJYsJcXYK
5Oe1RagBscCmHBDHFFip3YPUQqLhZ8Kr1veIpvVWtBSTlXv7IrpdBu7TqTCvm5GkkwKNbl53BIYA
2/SxMZ0ddD6jmxIbvMg0woOb93bXPEqZvTaQwK64dHITtKsEDz8J1LENC5JaeZXaHJbABuyDDRAT
zRHa2cv5SgoCOYvJgl6GQwailyFnrgmgit3KRLTXcQywSYeTXKcY35arXZ+mKg2bJDQQPu/Dwooh
D4esD33fyn/UB9hIwq22nAjXhLaXlr1ViW0opjCDVKpmVYg2Xljf9kJ90GZtKa/4NxuFhfbfXkJ1
ec+sJM5XC3xkg5Zix4VxPoBE276G+aoGuGxMRNd6VJM4deBZYtD+2vKUjR2zLIqjHOrQWYuN6ojb
4udLnjo6azO6hJwiZayy7l5qCK/4q6QsT3AM79Ay4epo56xMP1DTMBhah+Zeq8aN288WcSwqh8Fb
WDB66OPcYvMebRKSNsbrwpDYhRIfuurMzFayQXWkpjzvR2anGOm4itb2XQInrtqSREqW8HP5fyVR
u+BzoyTC7eLp6nhhVbKVqjdXgidCkaHcdyq2CKJKHwsnYjhvcCg20Z97cofxfAvTLxJLoxlrMQrf
HYvWRuOb9UeMgm5ED33munlHN/4hQS6plEfK5CvpH63/tSsCTQg54zyosUzV/pd1CB90/cg5cPIJ
5MDUHU9SnHxlf7Nk8y49epRLEZTM9GNpS5uj3FFivUP7qUlhfUjRJsPwC6r05Zq04DWLCXUjIclS
kGBGEjVQR40WrM2NacjYiiEi66hJqa8QCs8OIGX52OJVqB96NuAp7B50QoJ0q8Sfs4GNwaS726ur
tI+k1os4ocVQNVWILrHxE3GH3eOvrfLSsRL5vUKwraTHl97t37oCNgsvxZ6TvlTgiOp2lr6/Bl1i
GmJSfzHsSDNkYk5ZQ0fQWUyJWai+L7a6p1flbUvtqmHnnWX+H7Z8lBoAWJWrYYX6zGDmKoypjeL2
1AuTX+yTV4hugwQzAVlOLdfKVoCzgCuz0JMXg3agFp7Kp4rUweglPzdMNuxJxLaZohZsAJZwsObw
dslmF1n+t1zpUUb4warj5lUw7mhx14NtnglnVOfzIqzsa38n2CcWIHnJyxzzsiXH4O+xT46MRX5b
5vV1iL6wXTlCfBlKszxpnGYTcadLkj8XfXlmKx0T4s9OfOsJzDPA7y+fM+AivYxEcQICpkUiKYWM
SV9TnaNzyncNgjnEcHjZ3Zc8ap/WZHysRs6YfInIIY03KQB2srTdpfSXOWe6g2mf4fX2Ch0bkMRT
+wh8ISRJ92ed788q/e4IQEJdqmWYqfXq7Winx7J0dy1heMJCz65eU0NZB/loGEr0qi4U+pWSXPCc
sbb0KmgtDKLoqAVGzbJtPoWfVowMHqPFjtEigS6oQBdcIAhu4OMwsLuqwOMQIf8C9ga2vLTZi9p4
Cer95iW9o4ZA+ZjFKxEHZhs3UxUr/yymBDRQGFtqoO/FNpDB7XTSw4TQWfFRyHwUKZmYOK/5kzkx
JVVF8B3LQVLYEyRxIvsb7IM4bdIg+wVoglnpdpJHgglI4RtU7bKQYYCB2237EVf67HY1RcAjXz3B
fE+Q2QyGeB2q+mr6wpWm64kspc6LT3Pa3qu6PKkbCGquVrWDnpicDRxQFsNdWjpFe1TgPw+yA/Vm
xQZNZO/eONAN2h57E8z6ovbXzPQrUCR4QMENYNVpA1xeOTq7/uhPK5Vh3wLyydHOI3HSguxq9dZD
lZu3VG3eZLF4Wx01S6+y/vaCbWVt6bQtg2xZiYS5iOqkZwB7UPRrvky3+6W+BmYzSEC19Gq0sgP4
dfw0AKmGEAuP1DCwcCn2CPmiKCqlSE0MAmQKaQedYMSgvq6dmV4nCxJ278oT7gR877TCy8KTn0XQ
6cd8yO5kQfnk60UPHiUZIrboDgrxmTU7o0tS7WfoW0Q91gRoim7990pKnPBPFCnkDe1aNGssJXW0
ufPwjSL6H+xmVLUQcctLtzFitazYiregO++jGU1qeyWElHohssz1vn5D6z0jarEVrKO80WtygSng
pngp1/V5oAPC2kXGtxCpOYamorlyA3G/0sm+pNvNPH1o7L0kNLvNzM7YxPNfseZE2DKs1/JdN0t0
OKXbEHkr8YWCKmeGZ0Y/4ON3A0mmu1M0oy3vYrDBOeLTTQloJtzLGm/mcFNfcgnI7WCD16IhDIYx
qpNR2knuXaFsZ2zPMnBIaK3o3wQ2yMup1aG6DGeNe42y9aSXc/BCBbHOAyB802hHVHIH0wSM10FV
88rgcKXrzIRqRihA08EdeSYU3lbFf9XKHCuqi+E1mgIGABPnRVZpQmbd3ZdQfGMr8qp0hluJ8UFm
I9d/12aPCVvx2W8SoCv2B74cDCIpBRbRFznJN/reu5IOKZKwvob0+SZlICBI6MdEV0v404iOFBoC
EYgKrMaEdCenbhAekrFkIIrQ2MckK/oTnSBMeDvK9B8plNQu9sIcc0OC1RNDOwFye7kvXpG0MnCF
ASAofRblmq3Rny2Zhk4ViLJsKw8/h0lHEs1HmQI7gs2i/sj2xZ/QLCaDyEfVsFNKXLHjTUhqNehV
2e9kz4SJsN7vOYguW4/06M9m151GQhDLGK6ogwnjyqoZqx7rQwbMzshQT8elCU6chyLsRfIZ+9gd
xrdq/mXEUEXgrapo7Zu1cF+BkRrjsck9mYRQbbGZN9eGUHMd/OJ+yZrurtYDpyhoUiRl7VLcVyxM
dZfGAvxjgqA6jZSe054qXk969bVtu//BikfH+LlimPp3Jw2MAIzuMi+IlFgmE8v4Ks3WGdldxaml
yv+pjC5SPbHnP1osFU9maexMN9tlpISgAQbOL7RpeM7xOqjMR1WEaSKWOo3MMeHcjW95PiL2/fO1
9KRPNsZ1y7AsmZP+zH1xtLhHyR7lsS/rbB+0PyJP/s5kPoc2VhiRqrLFTg3uRr4KdAwNOgaRB0TR
rbiXBlcXSlxkO51utq6cI/PJLN704lfPTC1HzLCbGY135SlyHrZYtiHCATabcy40mHmoBd0RttbA
43AhdnFGErHWBmEx3HNIIthjXsQSnRu7aIz0Z8DPDip9W+G5oqpQGjmzgXJWOU2Uwu1/2X2l7WJz
P3jAoxN9bZhXsPT23RTIgR+GyP7T0dOOF8SFvVMT0J4PyP+Z4gPB7872PKrnnuOr4/iCcZfh1RtI
1dzV0h07IDbEh0oBA82L+I1yAPoRSQ/ETD6Q575Vn0VmsWjZ/+yDx0rnqyyo9hgM9Awa1AVq90lf
DGdtl1O36cQ7J/DiiYXESyESlayZeP04bBgxc9RSLlUMIvWlw9N8E3jwkJFwYVEdgBeBRaCKUiQK
U8z2Jz6bRnWhvKVhCo7mP5357h61tRZNRhabB+WkEvUa8LMEg75qRuq6R5AfCiNqKWASHDkrs/18
K8OR6OByQVtGfDCuwHHKvPIbHe9FG5nULRJnC5HBAPoV7K1UR5tW+zUZAzzDpJ5uA2tlP0MaWS5v
KpA62Ft8MAs46ilskOFpcDzUCjm/KxrtRe+mrzTdv5IByXpxmxLxqswZW6EbWrYrGwqXBSbE/78A
TwrkeIJIgKUC5Uvi0vuaabULCzRey+jDopbKEArO79RBcMQlVrcE4Vi/unH3OmWmYQAkGUMM6ZM3
mb5yJ6ZsfRckFv1z5VS74eVxBxok7abLlOQXoqPPB1lB2XhZV+FMpitR9EgPkRHllwqT7wTLmEjU
F7lGSVdGlgKpSOufBH90zUAl+V+mrqz+SQlHlpQsJt0hrk0hZsh7HJO7VKtbo/83U9ijSBrWFecs
rFQ9UolqpQmepx8khrzIWO0a5OlkD8aIHN2IDxG+pM6yh3ZRwL8+/C6PewIbcmOyUAPjzuk2BMix
avpmVGfANTYjKFbr/78648ddmqa78BBgDsxA28mWDwPy5UD+kKj7OihoOFiviAchl/E/gr8TrMAE
iwe58mIJX/C+rCH9qqrus+vvskm4iPqpge9OuLDQXQHS08LGUJnZEHav4ZAWwOxlrU+ko8a6i0M4
2LZfL/pl98SU4/SsMfWVQNNRvFbesazkf6I9M9BJmZOz1YwDdW/NMGnKGW+GGJSOVrRuV1JJ5LK7
JZpr1L+n/YXditTiuFmSeftX4t9Yp/xOhIeFbl2L1xb+n5QlsL9+jOvr8irwt482KsOTDAxErRae
cSYM6u4iQw4uX/9GwdmOKqzxWnaF9YV99Y0MorvQi49U6LECp1d9j2rSi5Z+ZgqeXcams2F20v95
BE0CD8p9IyXWtniSQ/cmnNJBQXFq0+NbSPKSv8MXcdG4poIdOyPCN1GRgeyy7kMjyLTkLOHN0Jhh
wU+jOJGRcTYCuxxwgOr7tL2JL9lh8VL4iaJB+EgZDiuqY/3F4cMY7jMrYStPxI6Agl/W5LMmjDEQ
HxKDnoPCRJ0GsKP74zBR9MEnw+wNdmDYd30sMoTuwRvyUIQxjQbH2w4L/kkb1KsYgHTf2dbjjkO4
hAbz0QNg6jTB3dG8CWjfJpV/QpDfpWdmRZP67Hb5jQIHxuq/TM0gZIjXpuXGU8awdVIDiEmr2MOh
nT5+md14GhrauixMd/JWKzDdFSilmwxFVz8b9edstXDLmPqtMz/cdAV55NLR8QI2folCF1vaLf0j
HaZt7A/hg3CH+3baEFGhhNQ4AgVaQJ0HXo4TymC98mJVrsxOdw2VEb9ei+RApZ4nBjAV3YWTq6dA
Xji9Nk4uZKL6oZ476uRFbl2pQJD/Keh4fA7lUnAUInex4ZxiSRFgyMLD4mlBKOdVvWWfB/ZymVWZ
dPTMTJCCHPeJk6WtE8QZbIQEhIIFRixwxNN9gVvGGFcyTq2sE2/zC+Tu/+oEiA59a3rlftExBSL3
wbXH4ONlscp+ibgfcwq/0SXOJ/ssqZl5TggEYs+AFYQGYt60hEXtkByaeinfy8yQmPN+aI8OMIFq
2iOByo3UBdSxQ5dR7HPVJ1g+LdD3FSUtR9EwBCCy+eWkCd79j0bcvUbd3wssz9+b3H11hEw1mfKp
t/knEqV3utVZfNaUCMK03WVQy/N1RbNHl33au+8ekAQxLMwth8dK/kKWRQSIxeD9+iLqaJSbT3Um
FJYOsMGWV66MNVPRU/8QyrkWnddDckh7ujK9Dgyyt8te8CVT8cUVi0B3A73bdI8lpwQ84C7VxU3o
gBH/WCQtLHowww6qhqL2CCcEAsXQFuNzeVkExgekvqyoDRuMOgTwukbDEd30KG2grECdHjbQ4xpi
8gkRLBHZB7jisS59tcKnqfozSKIJGUwxXhPkClYHxiN/DO5sGF7f490Ea8QQz0lIICh+Zg+ZKGLY
L49KS4L8+NMM5oPvMuHakhUWMGhOfjTuioGDykm/bAPXAzIydusWy0x0x672+JJEhVl2HQgohRvh
f3w4zh77AE9Wi4RlSvrprP4Bov6maMkb3kNAaSsbjM14bUN+6fn43uMF/6ob8a2WzbeRhQfw/FNH
F5XY2durfOs39mi+WIoeBmdwio2H/BzwmuxK3UCHoWEROtFOXvql4OTFsmueJ6Lqdwb5orScZZHs
uRZjIN1cRmyyCCj3PMJ+koy7Em+UZDrrtA682wvpSFUuYH1A6uBGtizTWnBCHjyXKkrY7BcaG2Yh
qlO1GrZ+eeclj91T7OVna7myZNyqa13sT33jzOlIq2QhsSzao26Vu8orzrfVhgt9FeCPa6d1pXRb
spcFxdWYS9fJxTKR6ioGnSEJ2XIRDi6QZG8VE+AH6Wmds5Nujn5mERuZfG4l0lsINg0XoqQGhUww
lVeVlq9D/tTahcsUZ/gadx9TpX8UcvKRNL5codqpv5Wq+OyR1gnqV3vMn/VkV3J7WYyM9vg04uHr
gdIoMDYfEOu1/WpazMtCI6rnNCqsLUCm64lIej8lHyzNioBAyK4adr7k1xhUZnPucuIaL/Q5kJ8l
IgukGUtj6axB950qJlUVyIXI8oC4xtOl+54pdwYJupRxuCN7/MmREf30jIxa62pF1gzRJIOZzeSL
4FrakPlEYo71d3nd7Y9h1fmcCbpKL6LFAmm+iHTwMFrm6l/JgCfzB8dMUvdbsXuw3Pmc+jwr+P1A
vtkEP12JkFVeoTIE1TfVqbRJC9xeWFJaUMqbjCcqqgXjOb7Urpi9nAYvvdMXDHAWAHj6xC7XVp6K
7OJ4fKSnNJvPv7JQriyao4MZmVvCJzk0Hbc6eLWgmoWw3nBjZONVzDXPpKsVhvGuleWDVcejfIpf
CJP/J+pR9M6rZ57Lw5u4T0+cmOxVDz9iZfgzp8dnsvsSRu197QkE4ExI1EkmIHpXx9MneNKMTdUs
oR3V0hBVKTqx13NOMcN9eJ8UCkxOlc78zmZmSRjElFNVrTEIsmjV8U9xhxBzsGzgmYzTWm6eRGp4
GwGrBB/61ZG9iPwvCY6hjnSzjoWf+pPRLv5KPH410tEB6TZCClIvrlohIMhuAeiyVl5gA/xrW/Fs
HbRYLg9KuOcCzbngqSYs6XYIMb4Eyzr6Ccr07e1P9Yr64B1fGxxiEsFpFwjhuhg3ynajnSkLuI/j
G7Ps6wuDDeL3SaPNenZlBay4/Cj0S2WksiHm8yALi4k/u+3tTX3vqz1WlSkWb8iSeY5Fu6BGzXDB
szRwpWjK5luYeZG6TaUGC4Y106cdJQkGim9C1dmvaVi6J+uJYnr/M8wGbv/9W+FKKfYx2FYWJ8ob
BgcuOvJ2sUCBYWdgtQVLAJ4FeZdfHX5VakTJYYG27Dzbwgl67CuQd0V7QKE8vGh45E9uxATRvjEs
0SOadL2Er4Yx+EL7cZ6R1BdYnJfyObRfjHnERQJnBiyCkWlkfVjEBNemepJYGO4Ii7aWXU1OIHVv
EvYJlfN7YzUD+OudFJ2yyMK9K8lkYWQ5lKHKl5wlQXtc6uQjs3bHEsZAcAE4YBfQvIa0g7nLEEci
ioQjKOmkdNfIVPCeuxUz+99BUGIqLL9remJtIYfgRfLomrMkreeuYwibnkbC4qWkvUD075Ik2Nc1
lBohNJflTN6XbSylpzFpsgQjtFZPTEa/kq0IgOqeR8I+RoMqR71pvBKd88bXltafDrK6tsTeONYm
4Y3FCpUu2idJ9Nh4eMJfkTGQANl5Tg2XlDR35EPTR5foq4S3vCO3NgdaFQrhuoPGBaqA9guU6eVg
gafwkzPGH/rv5ZKBf/rk/V6xpWoMFsvPqjbj2cRZNfQ37L031in+MDgp7By2oyPu00PsrxZavvVk
sMeAUEga1uCmkAJ70gQqBsL9Oez735rwgN9lEx0skACoH2yXaSmTLf41vK2S5SjnNYcN+RMFuUmN
tVOvga1NuYqo10Y6tb0HWMAEOSWGTKAxJA2VqTZTETr2v3NZn7hfJ15tJ+FanGOyc2KUmDlJUL0O
v2gZw203g12XHGyZdrJofvEKGNs3PFMqXtddaoN20gO4w6w3JgAzS7wRBGU2/XWopdvcyvd61R/J
4SyZ16tTgJI7zgJcI8IpQ4c4xQIzUrA1xN4qLquOtYWpbGQMWBl/rjWbEX9vybN8X3J0YGDnyMTd
iu5qtUlc3pfPgqgqkgnbzEHAa9cJzconWoVHVstvfTtymORMnDqiohBZDQ/hAYVgrE7yBrBs198k
VuYgDxa8EkgallBW+1AGqp22BcJOk+0rTJEZ/I+FVlpBXkZKnC7CSzL8RUWB96nXizsIlOn1Ffjq
QnaiSI03wp9BN3Eet9nlsB7vVvreI/9u6EUKZnD4GkzJNwFTLOoQmr8Jqh8guksaNTGsbyNPfeFo
/bJDVUFgOqe5Nt9EQYknFXLBdvbKZ5ebQLXuqSmdiZU9jYMQC0J12xYyZy7IfMw8O8sAyw02hMYA
P45s2PrB7t5Li/qxh2K49DsbBikoVjUYFpV4OBR92rPu2qdBEuIxTBeiJR5A54406qFedQItCX4p
RZN9+Tpnt+IUzsWDrHcTFL12X80kVqe7ZSz3BywRMlDFceT7nacdz/0MFRpA8yk0fGscwhq5VRZn
L8nZD+1+JAOIJc0vt0gtCxarJZE/FvtZdTC9mdMs37+OJT1PJb8K6Ac2tBmU286GGGMQTNOLz0bF
CL4bj4zE6TGuQPknEgMDg6AGhhzGLzMbI0JGoh4GaX4zevAXF8QLK7wul7WzjrtNPj/HFkRDj4W8
JU4pVEQ1zOb5zDR71CaoPkrAxCvssvScDTPGpywQNJ4Bcu6M1tsh1z5BdWR/8eaivWIUkrNeygkX
qygkldoV/1jJEUnt35ZaeE7SG2O/WzRD8f2hBAoAguOfkHaftTY9B1gDmvzRdOmHdDKCkySpz6vx
T6+JUug1VzwQBqqte5hEALSgJaf2UgLBRHdS1Dap2F7LeumYdkRJZLdmpB80lr9uWD3oG9c27PiO
ZbxmarxOXLuZdF1wgupiQr1FCdVPaMpEpgnm1XLm0gpkzP/rNgWq+aPDu2gTgEPTs4npPXeaQbvw
v3ZPG9o7AjIQLeUn9pgKFwHLK2CzlU9y8HkxELJh/00RHAEs24ZPNrLROB6E6XStdU/mV7Zjws5q
ihQZjrOcnIQpdepX+35u0u6yLyAG8cltRLbyNCALhviq/L9ZUk/M1XJ8mNOheGYh33uSFPEB77/3
r0WTiATZPpOl+tTM9cPys7Zx1K8lPXnmnnodR4ta94+Fde9euTuftkEu3cBX2di9xIRUqW5Kkt2s
KrkS1JaSzHs+se5aVJ8TT3UO3OmCtb4xHBgLIZqbJlrNMRysOciMs8pWAkmFTPUDZFYyY9lpFKpi
H4TMXoYmBGacvI1EXjdDkFcF3V2WVbs0CpxRVXU1OLUZmQGTxdyfR0O1Dv7g1tpxPpEWMFpx56qF
fhfz+uHt3sywaCjlky7SoV84IHzMasHMdV1yXbOyn45I7+ge9bhjlzem6alXPQVeoISnuWuYqjBM
nVRckAd2dB3eaUcS88p617SrYonTLSPyEgt01j8UpXgJMC7j4fyb0vJcb38NUphnbSXaaWD517iz
RyD8GbiQqFv3eUhug2a9LtDL1iDY2n4wn4n0XX1Hgno0LKHlaDagB+1DnP0kYyfxt1zHhVTYwp0d
3/WfcE/WIlQECx0pGvOKOYqgBRaaQTkuxTw2ecOWyl9V1fNm+xXBJFn7pZB/tuCBINlAxKXYl8EQ
iLmjNoiV18PZG8PB/nY2EfUPJwNaUss/wvCbSwkM+RGqEfugA+FEGg7IfEyUNnvoMatDDWuedxrn
5r8KIipd260rEwfK+XV6LZvzKEtBqdR6NGjXmg6+4NgMxzX7sqzu28tk9ot1ESlWR9xW113FRXDw
1+OfQ/MH/Gk1MZwk8xloNrJuNHeTa/zrcdQd5XyZmoaNZnqhpxpMMzR0Iahr7VRgYq6E1BdlWFeT
6K8wlop2D5Go9jJv6IyaEVqaNE/vFb7y8lZxcTXVt1rI3/tvIsBO6S17YLzG5+Dn45Njd8F90ov5
NcGHNpfMlwx/XyRupMFHTU0iLLwPRyqlUMBjkJzAMk+EwINfOIGQo/EyGGyZmZNRrGU/m4rfTYcU
mZ/XovDSOWUinXqrarnziocLv+sXzFYaaW8XRn+odN8q0C3n5VnIcttLvnJN9XVjCmQGVOuL2hqZ
hRQt5FR1rtz399b4Kf6eCy7Qcn0IWNtBBlNojg9jtRE1PaY00Ij66n6aCjhOTbqwVmSixz7J3XJm
v6wwX48Akhxd/Ikq0Ytc/xoXOJ07Bzm2F/r7nDY34YYjMkwCMAYMIv82ABZOD6mhtdJyNGfiWWbk
ngvDqW1jVrY6+VUDbglBZLxGqdoovlHVgZwcAaJJh0WYzdO3NVx+j9+GKX02R/tFSp9WE92grMEa
Nqnu7weYBz4GrqegUU0S1Xd7lHGzuxbYj1Lo7gWzEyM/WzkCEtgvcnjaKy71L/Nrb9GNziVpqKSp
Y6yiNa8zh0kmpWD2UZNza1jNZ5a28bHgN/puBsTNgsGnYAavTFYAHjrt4FdLOkL6IrHqmw9bz21V
mT0U6FNz81XwlhOlGy5W8ts2DIuDTbiKc2XvKDzLoXrCuQQPF+kNhHy0Bk/pLDpFZ903rb+lhxTT
95zy2a+KKeiY6h54yw7WaLtviht4r1OiEHxt3ERxOadYRGu9D5ItDbdqJxaVfA6uBmJCuO15acQl
W31yreXmto8nUe1ikstiU9x9lgX+0cx+bnb+7HnLsFwXNb32tRgPpKOYGfEwNJ42V1gSSBbhvUzK
qi0HhGGbRRNx1LGWQCOnil5DSFeHp4oEFwISeAyvnjaPXi8T4ezp1vTIjuFqlV+1poMaBVt/t+aK
VCMUGxq+T8zKNWAZzdIuMsN57F/LEDDqp/hcJ9PXa5ROzJUOvJMDWNpKJZ2o8rb0cPGbwHJnck2Q
sY/Z6DXGO6Mic/DdOsoBy2NrHAmmxQjTIq15W2BanCagFiZQi7ktLg2tl8Hd2slOEaRsQkeSwLmx
eFgmaQmK4MYyx1t5Th4yQvp1vNf4jHrxrn+JtjRuJ9EOTPxlOlMu9qTsI2RGckr7nOb2pOH6PWRi
1E2SUo4TSEt59Y3W8Colx6RJCFaGNQETcIMES2UpkueY2pvdG5gG5ictUzgp0oeS/csAv1pl/iwV
DUxJ+y7I27s5L+/rb0WWPgWchTgInEztEVxUH0VXvrOcTshhwyh/rdf8Wm5dvE1IB/bzhi2lU64L
WxCFVJOuLGxDfl+r/SpK/P74GqiAYdYOJnhr43uRrVu/jjcoSozqtNs0ClcYQKL8pCNLSPaSr3p9
aroCSQCp28IGbb6ptFummI/jvzHF2ywh90JQQJSyC6IQ4aHGtUEHZV4XiR20DMG37R+6Ub+xlYYF
JTjqcu8k+jH3BLX/LtXrPZOAqSuMyA71pB7zRbgDgtXkK2b6K/JkSYWvxPXGjp7/7ikKroU2rTsY
56IRpqMaCOxU5WArOJC5O0hMkeb9nGm9073u637iRay2NPxivybvmT8bu08cLFxFiyxe0K5F8VBr
tH1Rd4XDJcsMXmvnEH9SIF4mMgaOBabjlW/8v8HAmhQIbhFe9jXCy+MMxngRO+Zm6nnCDTGQJLlg
E64fzdBF2vbDlJd3dWTXg+4VWGhVE1iQ10AiVZivrF+R1a8acgscAiSIwOTzK4aqpF+D3741O6xT
MIjKh2btPGtf1nEJ67hR5qEwSaFlVZwQup/D5aLCGIm2yjGbb2WUg8g9FNQT2XibQKfgcrM7PX8W
Wvd+LNPH2P6oRuMKgG5b3+dZe8dcrgRFJT6BKYhIHblwv7uy+6jn/ONFIrgsyJDKdcevqjzGOegM
yx8wOisrJQcbcXE3PWBQHgEg3iTsbgmgXUYV2cWW1rN++VKz4poCJ6iJFBUE66036/d9/9tba1w+
Sf6hfcK4vqKW7KSw2FSwd1Io7kfY59R4Yh1Sb5mEq2YUu3vHjGI5C4dxSffknLRBM43e3/6L5AEu
C+wvJm4hpzqlFTsHaWJxmrn624qNrL5iuyjc2R63P2n1jvCMeJXF6/g6igFdyWUlwjgtB/hgVVzL
kAu0nxseNssff8MgC0tch6GeogU3b7klXFdo5wNbjZ29WVU+htJZmirM7CfaVad+7lDJlomF+kM0
firA19Ohv+u5fq+z/JFjshTNW2WJt6ZQbEjDBGZXNzLda6qRXv61kHeRxZaT0pEOEiUiQOOC2hhv
d8/PPfSvHnJPkSNqC6mjkRJ1dsacQUQvIs5mXPMcHlb8JhfWv8Wwv1FOfjDpZduAsvTyWjUIXQNN
CnGMaNja+pZiAzWO+czkChG2ErWXJlA78XVzx8uQRh+dWcY8x3Sk2d1noU8YXLkFsi5emwU0nhLO
CSYpy2Un4OvLFjYNMWIiB1KFT+OW/+haNFYJJlOG7lSyKxJoxDp9Pp9XhW0z8uemLc8Jp6C0QlmB
9iBhAym3i2iPyLM04dPUWYGgzlpYWcK4JXbNSpen+nt+akn5hn4cJ3Bq79QkmVze12l/lEX6pAZJ
Z68SFW/jR2MYVNDbD1A+9KSj/2h9gmu99Wv9nf5RhTUYmGIoIiAUi4nf9Cwdtbf4PYZQyvewMI0w
qwRs4Gm0qylxyVaISOA/cmLuM4OK3m2O5GM9qg82Ee/VSTAt56/+Zprb3ZDFG46j+0zEsYCrfeor
98i1Sw141/kcXxmUiPdRCzk98qvuBarhvGFTU3ROixF9msrrUlnxTtREsvLM3EpH2qvo/2g6r93I
sSyL/lASoL/kK00Ewxv5fCEqUyl67/n1sziYeRBQ6K5WSwry3mP2Xtuo2xO5PBiBffUpIihCXsNT
rZ/oBY7KwUBJwKO0GUEYLY9QjUg7wqypyrgb7XsLxoRjSO6RTinywVaclhYfBMTugoy/XM7ILbTM
vnL0trk7o0qti/JeFtLBxhCzEgqiHWrdQCkDBwmxq36qba52gDiFne/tfhNNYogB1Y35ZtU6AnFk
8BO+Juxj8d5NTNzl6RySCsKdUlNUzrGHBrdyrA3j7ko3pbUun5pEphcwe4wY0vgeJvU762dLKZ0x
mvwh2o6IkM3ndDRpHqAwL9WtPihi+9Wwr1xg1jmTFHre8icZN3Qim8F4MV9XeX5VNZZ3Ix5NaXmx
njZKp2dk8JAuzcX/ymosYYK401B9N4fJGXP5nIbSW1e4+Tp8kKjLwhaKdihuVu//d1W5RHnJd+t7
TTczEVgLSzHND6m9MFcK92+VzCVXfoxZD2AbbUxF689rAOCW4oO1WUhSHt7dvbWtTnPIUAsaSG0K
2t4MtAgIACZck/xtcl2g9wfl3AXwlgKVU0vtq6AeoJP4HVmyBuYs5dhG3VEREra69cCMFpAqQWJD
ctWfupRfGqAFC/JIF3CyztTQZSqMilxBRT6G5XEZF5JyhJcDLoOT5HbdcuCE6QH+qzmB9D6AU0w4
nb+AjVcxHdsde0dS51IxX1sP4bnbb5vWGDrRfnFNo7qGY3FjvaMNSLwgrEYMMGn3prQ/Vz9IKg/T
muIQh/UODTqvbqLMTlISn0ZP4LqXDX4eeEvIuXTcr6/qDyEmWGJm0lL8wfZKa94ph2WfT+MOLUhG
24bVQEUMoojp1OC+lYh1VAgJmZpTmoWn1RrgEDL+9mW1hOHbXWKSiISM/FlTCArimyNfJ4cvFWyi
OLUKmQjaOsC9FGrAhjyZ1Cn60V3ZlEidAAdANECmFPVQkVooGcArB/ZixGzniMEO5VPYhPZmsYvl
/iUj8dxWkkAR4qrrMpe8wQ49m1HM4dovctuLEYuyar1mbiGmw2SLQ0iA0IpmvVIyTNw1kRJK+W0U
/zhwUNz+LeTsVfT6a2vkbyuRoclBt6Ug46tXgBgMWlDmlZcuJPl1QTjSP9DsMmzhcsGIAN5Q3FMZ
TRxbzEDhopvYyyp6gLwrGi46x4gd4k8jbFfXcacCahOsmZbmOuDOm5vIb+pHzq5pPiLzZ7C0eZxj
BTgvwdVoZA/ao1dseObNQa1IXWPHV6eqg6l5rT+iRPpo7PSzy+HOzsOHlTPQN5OT0i5vS4E6NToR
bNBLgZRNsGLtvdwINIxdiCkwrZlLmrucfpRhQRslzAtppmlJUUY0pZslEWJk0OhiOo6aYOKdUGc4
7Ru/zqtJy5Mod3GcfcmIjrhT+MRZXDlmDSclkp4x9qrtrDkN6LOuR3LmJGGdZC29S9133eVBy6C3
9PUkvSpadk/08BGndKpsqFuxT6T8bZCG9yZqP9ou+lyCqMwOAlCkLaBys9GpGmijfDwJPL0IyksV
KGpN/FLzJ6qSu6Fvo+nKZBqd6jigEQsMj6pAQzWax0muzwlmpQbrKClNXXn6bJnf0bKwHZEeljy+
kM+jIMmcN0kmoQiT0PbdaEI1Cr2kvpo58UH6P1wVgfaZXZmSvE3yIUfarv4oCHMQu26OxOeM4EI6
Dq1x7Nf5iHxwPqNjJBKnEhwhrLTFqwl9SAtZNLJl1TuTRE4So9Nn3VmMsOkCDV/IIH2+qF7hUPbu
UvxWq5jKmq49gdquYUPuqcGUeEd0L+McLAXcaPbvUiZ1WfAKEWfRLc2pDhX4NXCkl/Y8mDDoRsWx
J42SWzsX+DRVmyzN2fY6E61GmR+jVcMGZwdNnBwsviQC5pI0OUQ1dPbOSVRK+kkJVuog5uZsFws+
m0UJuqgLtMbe69BQKZ72TYbKUMPs9yxYgxcM3dSiRcy/RhNTeHJPJJgo1OOKVG/RRTvS2HoGnOu2
+9gBB3/EnbnFcxGNpj3z2Xh2sJI1FZXT4NVd9Fys+kE7NCIWtjwbD2c2EboXQt7+l6jJPUaZPqmA
6Arh2NwGKc1jTPo1QYaMNNOZ2S1jHfxj0WTuRKTfq0i9m5j0tPR9pvZlK0NxtzaGr6P7byir4KXa
cu51KZoFYDUdnD32xak1MlYXUMNix0SFKlChJuz0qmABRhTxNVg9kWGKmzGoTpT5rOTmOV5tTleY
FtQ+6BYq6TzKpKyMM263/FyhTjVl7c1WEJMVbE1RxzNXZE51/G6mf4U6vOV2+CpZhBSPfsNt3HQv
2DjPUCqxI3VHY3oFh+oJeAlTUEjTjo/gYDZslpWSuQgdafSvQtrUFA0GvHVfDXT78DDtscZqe5MO
amx7dcwYCEchLDdDZ4MkP0HiR5X7/3+7bdBsVwRVGd1B34Yo8ZcSSt5Pi4acDYmvptAklMiVpHLf
tR8ISIF9OPpWkyoMNCs1kKgvwypjzPgxZbcBwSX2f6KBtZeakwYG5euQ6Luo6pEzKwBaLn3FtRoK
d7XjFzw9VJBkJOPMemYcBjb5RlzaJLGriXlaZYzj8F0fI8MclTQaLRaONB7UCUZRyYB9mV+NSntp
U+UZEo8mEpqVMoOoYRyZYNbmfEoimxRZkmVifKgww9ShZCuG0CCDjle6Tda4CyANhkD7dnhEOtIR
4Zlg7+wKAkFjOVnxbfXou6TxCphp3Gw0jYNX2ol05TTJX0vOudcqTt17CE6qT2McDnWRHi0JU5+S
nsxxOhntAi4YK052XkGrLOjdSYav8MmybyguCXyyAoR495xn5NUKmJM+eq6J/JCS9x7aVVlk93jO
b9yEE09Ej85KJb8vSp1vk1TZlFFAVFmAjxkJab9jRfK7SH0YdnsP1dYbWDl61lUCyIu86dK08znM
pJ0aow/qgvnS7MimcDlenHkiYilugsYWgQyInEEl9tha1o9GnJw0QZrlTDQ5T8BqSH656CfNFKfS
XcitbpPpjkvtrmrqrUHVSkBHOIzetBLX++rV/PRQybuFv1Lybg/shZLqPgtfo5oXVPMGpfzU/+iV
fmhxq4pwrxTEzdvOfPuORgzTwKUR4TJuQUOBOYs7wPKxS+3eUV3rhFEy4TRelkcXTdcqrO6Gs+p/
GZ755awdyzNDB4h+a+SH5bd4CVKrvJSScRYHOTxJr8x7/wt9bx2yoGOezQBfSo6ddFp6cZHV6dJ3
2cU05XNoE8IYdvCd1SMO+JJIpb0gJmQ2YDWSZj2tEea1hVTI6CdiHgHsPGhyzv196sqx4tcNhJ/U
65BM1Uim1H3GI+bVlza7S1P0hLjwzHLFSWoezeJFhR+c+byV10Ww4JqBX2hsJQk1kpE9l5FnLt2L
3RnPOemd4aMhZpVKKQuvrdxe0UY8pYHcFoF9JObVYEqs0Mtc6JmNkWU24b4MnIciRt47Q2XMg8wk
9n75Y0B/jbZfBv9wd+ztYTd1zKXBhODVGDk+boZ5Vu5me1rXmrXwgdua0SLee3QIJM+C9NB5e4ez
JRNNUE6nPAo2+cO0/tGqt3F6sFQHdOaCYmVuMuxjC68ZyZJkee9s5PoVi8AYgGJ1XruJh5cfeGy7
oB7RN6psmhuEr/qdTRrkB0T7UX/Jcia5fAwY+Vh+uqNCAUkAxDQAUr2hhgMlqzBWl6LE7Rp+E3mX
RoGGln/CZzyTVXfRWGkxa+QJrTAvWQzeaYor/XeS3CJQWC05oBEIupIJabwvxKtO9V8SVWq/htF8
pSDyxi50ZfmtL/7LQZ4OGPSyKyJL1yoOLcWCuU6bNCWfUZ3IyBIwsgggtxxrAyQ7O6q9xmLp1F/j
LWBGO1gqoqT6w5KByoQzm7uNeOrWAtq3uiPgisv1uxu/9S65Gq16TtM/zJJSKGUV64wV9aknSZ7Z
/cyEQTTFKQE/IynfeU69LixP0rxRoD4jy5vOyNG7YVdJn8v2tnWEn5Di2Nq2J32Xk3oG3Ei7jWVM
MHgjnuJVpg/KZ4C5seIMCyxxC8aeAZOy4xpK7tHU8a4R1r7r4SYbCTJqznWTIJ4QKI0CJX1EDVgF
CVPdMdP2MWQzlkuRHu0mCC1w+x4gkfpra0leB/UPcidOsyn/bJbiFKJeIh+qRBoQ40qEmVQBl4v/
inHwWjK18XLUM1Y99UyOUoR2ztcNGlnil4ExZPzg7XhA9sYbHJEtEeGYMelcqBf6rw4KiPxsCQrR
7J/cpnaXkbKKryRL7s3KtJRCQswO+PmiAcNDsh8r0DUmRAsIlUqNCvRHoibHSEj82IqLFeG9yRHP
kHgwvdaEUFnvUytzZXN1kN/mMZwbZK8raxJUcw46GslkWUB6pIFoMiax3SRvveSlU7yFwci7TUf2
W9FsZ/0eU3DZ7RtFxruVP+b2LTFwE5iGw2XNohbT4b8pIoOqHf53B5a8uFI8XoKgNt3EGzm0J7h+
VWaewpn8+jfpoBuXzkxvWt+8hLzDgqmaWZ+sMjpB9j0KMINFr4AbLA4mVbdOylYOaOBul/m+FvPO
wMHXk8aURM3dSy/M1WhSIXiXK46bd2WlXB7ITkFKh/+OuhxH1+aT6gmrIPjIwimQmWLfymhSP6pS
ueQxD5VGYzp0BNVEl2RZzvzKc7EeU308Da//aajoGXCi8rL9mTkkI7VckI8Nf9sySoZku5LpGg8U
HVJh/lfFqafTIRlLi3kJbkjdHVk+eRL5WapZAMNV0uLY8DHmzJKaet+gIlhZIVqCYD8YECLFkMZX
BAdi+FNVCGCdkujF6pAvOR0AfyNwIE9Gs8zQ8VzJ54HHWYMNIXiSZ/bfJfWvIf3E8T+pXHFc8vcD
qihsWq6Y761zO+su0r/DxMHcwYee0CodTYS+gp3H1mm9cGxaLclZyd9c/6jHCF0/CVXRsW867vTP
YT63oRXwUQf6NecsbXjkY0hk6I7IaSAoqep2cU8ybOSU0T8tBtofrne1C28GFzRnpxQG6SXWFdSo
PqVGx+dXMEM0rUMmw4O8W6j2k/eo5piRSI7BzwNjI9kjLN5NalCGASOBvbzUh3YGwmzvbAUbNp5Y
w/KtooZ2BSP2u8Z+XxPO3YVeRxJcbaCvQY4F8pZBJbHMfSeOtca0LaeJHg+1pDIu+ZS7O/D2g3bv
deREKt4YXrza4FkiygfwyK5Y3Bqc5KySBuNGDaYo8htTcImhxc3CmbnQrkmAgVXmuVH6KA1eciAh
ofXRpS8RfjrkE/+nZNatKyqYEaBniath49B2sRdis7EG3AUKoOdWddXe3FVxf6KDXRWiOnACDBha
sY2ZUrLrhR8AEvISC9kTt0E3i3OrzKeYucZ8020d5kOCebe7cDaTLKh3QONxGzKKjGEKKesdLY8a
3tVZu5qT+pYfYiN0JJnGB4iUnxFNmtUtTEyUKMRv5oTMw/bKst7DEb43QCjhsRYkDf2wKXGaRXeH
E2N9CxFHd1JXKjxeUE3BF8H5WuTcbVfjUGyqyhjfCRJzKuGTLWHPB4Bu36ObpWtvHaMAQSi0FC0M
GauX5sOM+8ssj2diYz37tQGv9Zb119DuOdY7VKC70EwCDlCsg4ANZGMXvgnK5Xg8NDHwHPOh2LCU
SolkTtxX95SJy8RcjZwGflYqkGFTYcPnpOpOkcpkt0X5o1etzwTkqMMAxKnpVjNVqlCcxUlwIvNa
mh3Mp7K7x9l0T/PuHpSugayFOBF362rAleHYG86Tg18pPMXhuyd5mODbiXk6Y8WKsWKBKa6NQbCx
gcu0ab8SjtUFll/pWMCYFjFCVI2j2XOs1VrAAgiqdbcn9tpZc4jSu3YXsRrV1vOJW3A8mQ0NqOyk
//pBRhL+VhYGAuR1B+Xfa+fjA/HFwOw4hPRGFFDMf/swvtLFBn511KPtR4JMie62XJET5Wx0uJNj
UR0lseIa0IMZfeZ8x3bHy6IDX1xfqM6tHOoc0nirDr2VHdlojH7b6yQ9RLuV2bRn3DoYWSMQvPIs
CfVu2KioKgeyB978XPcFz1/4u/hJEL1OLpqnBoSnFj1n9R/TyQCom961L1rUvVrG9r8S+j0hBZPk
vks6f1gkeyJiFUrLqLLCvuh0P2W0Ptg5PeNXst9mpNzhQ1/Fq/hbvacdq/GWSXhu4pAleXuWjpXz
OdrZua8rhp8M/5Bbs3GLwQ9g4Fy2hpImTukmdCJ7bepv1pi8hl381qBa5EjbW2v+zmeelcEyVMHm
9AO3rHVZMHXoVVKcy1ShEVVo84FwTtt8tlgto+EM0ELlk84pFhWuYLFc1bC7NERQURjtDM9YtpX7
tVj14D0BahJC2RmOA5J6DW3tRPa0wyANhwvhY5Zr1I8ev5SMCbPktBt5v9dPdE5tuI9VGg4d5PHE
fHinFNpjaN7bRkUX6ZWdeCwFf8+sZKWq3CVTEIab3sLjaP4rLXxUmwM6BvlbswQ2S39LP6hKshKW
/tTI+54DwyYWWC+vg3jJDTdWidQmZ0BclSbytiShHrUMl6eFNdlkMoVQe6y1/RJIEGWVPgvmGu3B
+BXy50Km5CW0HFWyPqVv9oOiPlQpRRYkXwORWnso2NYNFTSXKfCKD5NqnfStG1ClLj+oYNM9+5wT
v9Z/2WecG441/lWY2+PC9ZHEUXKjZsDtDnFll8KnEXD4aBfdOWIf+crZBGMT1HGue9HSIpQBm3On
t/2zDfkT2mB5g2VtN9JMiyAjAie7swN+wBRnX0d/t1NExcZIiDnhu3+2s7P12KxaM3qR+F4Ky59q
cOoapCO0sI5g3wqph9XjtCnp+PC+hirfjZDCVVXxJRrWbetkSGDy+68M8a3dUQgbpwSsYdVkftpt
mKGdBd4ZldHIfWJlr22en7LYvIeScTcl5d6m3X1ZzJvd1reEtpmEvOajwld1mLg3qo9mS3p72q9Q
zYhM7XcmZuZVU/2RaKOTcnh0HDw9FWdls+vqw9hdQhRaZ/ISGgFeKfeH4/sIzTN8UxYu6EY/jnCy
0Mtnf2ZycoZR2Q2MRNQrxGQfTChiO31vB/oFyhnTGj8hc3Km1QSUT1LtNE+X1M3LjJZoy0vaSLv9
7pdlp1QKIupcgz2zjshMZ9gCF0Ike+t7TS124ZnD5XzUivLC9c8YZDyrrgah3Q5RVsrqsyIahJlz
GRKsiIJMurfITFUvLFtPw9eO6PA4yMtJlLd5sp7r57xTdeWWxn4jEe+bHZhj1vl9gLoQYovMlsLR
utTtCkIGG1TvOVF35Er4UF8uiWEGYNhPMyYKtSuCutzXo/5Cr/Syie0ofvWgI7WWgatSoWQl9U5g
7B8xx9X1d0x4AfQbtV0+cyF/ojs/juX6wVDpYzF81QS3lpRva2q/FEX3TGzV+QUhjIzMZO5c1jM8
XtkFh++eRi9STgaBnURYMPcAOu5Wk7t8Fa6g6QqZirB+O0SiY8UJJxAt5mSyrSiTu7hKVOJFowW5
hQiHmqs8KddM/aiHd+Fn2Ly40FlGa4Db7AujKgefyM2eS7zdwDJpnCwY6bCHcUxoqbSL/9h4xyAP
BMqkXRKJsBWHIKN1/CsI6xzlxVN5nOryWmjDWQ5RV/lwGkfHwHAF1XRRUC91+svAAYTSpz/aCeAa
wFQiLh9IPx8pkpPf6uLoRY+2Huim24w8UILApI7l0Bt96LEnEmOxd6Mt9qobQQAsu8egbTDA5WVN
PUtKWBAMH4pKXFDOsYeFaXLMhE/+OTQR42ekB/QZOeSRlRuyE+RLcUiXEB7o1sPxtyRw18vvCjUi
Gjcff425QqGhUh1wmiGHl1DxMkvygco4eYzvpOB4NteAGKwDDl2gb2g3yQSpfqzfatahcQWDJbyq
xok4FTd7EjcgjEv9kSjWR1gXn4AGPskXTLD2vqlS7hkIFZSdGCiYS9Q+0n/JtilYeETRg1as5eyE
hkYmYiLq74NfvAtMT/VAvldHfrgZkmmWnkRcnEXJWLeVUAM0Hvov9dTvzag9N2FyEZV66ZLmmtrq
NVq+DU5ElbQW7gjpQyIYXYvka6prVyKSQrag2xSAmMqfCVe2HkGKt/TLHE0XoIWTdWEXDE0DyYQ9
nZNSnLhaT8mcHGNWFQOzi0b358fMmCoJaMGdqFlc0CCHpZWPZKvCUpWU6BFF8nP4FPoOKGr8Hitf
Nv8AyumXlEcyashNWwlHE1R9vAuT9Toz8YrX5MqHN6+IhyDN61+kE32kGMj/aAJDzViR9h6/TZP5
aub9qy45YBuciEgssGgug4yNIfLCRutVag8auVZKpLz28vRaiZMYUTNnmr/igIbJ7Pe/J9WV+A/Y
mDpt8lKuwKKY+aBcewlzBOlWfcua5FGp2rOwi1cgiZYzIN62updfDNzVSm+5WmF+HavIJANtASPf
7DqN4pX8pGG4TNc1bvEhHGoSAdjNnodOO+tadQH0rcnE60UIGRnOkzSokaXUZ9mJx8p8oP7jfs/4
Ea7MHpnTwFgSZD68g5TVUDbxa1YEmg9eoTdX0jJ7P8aht4lByRMf3xH1p5LJBleiD5cCky8F3wXJ
vMGviUH9GCtr75rrNlfbKb3HmqkjYkKl0IaD26KisV5+FRnbsDitBxfJzEVOk5ti4HBtFkfK2NJ1
ncdzUyJ6YIg3JmjubUbllLbmspN5oPHR7gDY8vo94+Ez0y2CA4Ma2y4Czz1WT2vboBb/WoC68oMN
YgcRwOBU0evEJwrKN4G4qfgwDO5tznorfG3MW7+ihaxIgjUucsaxR9J8D+9d93T5qbQ7nWVrJxKM
6mC71vzJ/Fc+RHN/YClxVlmlx8YEnA1GGNaCbHJJjeE6QpfHO8J9rXBfwwqBr/Qu31B9Uz//KlLF
kOc4HdxlwCAk3ARHxBJzTCRgy/j2mfQOi1bHnr4H/1X/CLIG+TEP0mA5Fg9xQ5m56AatmRKg1RhA
BKDIpHtb3381oicfJw2ZE1FM4YuqX5FigQZHSFZ85nP5sSLCSaWAyI41cyEWnUPpbNEuZjqucIsz
OCXa1jqkOj4BlaFJDwyEizafw/Pqz/7QscCx3KJuvF8kuutyUyE0QnEqaZQZfvgoS+lgaREZEFel
GHeNYR+YhxLIoB3Git3wT/qaKOKVtuGtoIh/F+HWzJDa0E3X+H6pzM6P7/05XCDMwdaJ9nEq7hWG
F2JuHIVlI576ZSWNlKn+8NlxmDQ1mgsOEwR1R7xZ2H09g4sE14CPoOXS2xNqOCRfUOh0MJ32dRzF
jXHmrlZ4ZB9YF5uWUeA3RkrQ7LhRuumgEwJqsWQzsPTrWHArtvnRt5Qpm8Qal17qWiZ2kEHayUN8
oDGP9IvMjixqFRT9oGWSjJmAVzeo6lGmMsAMjV1rIsuBg2eJQ9lzQ4cX6UJE3F2O14fYF5XTa/0z
IdCxu+LqsLDu5VgGZbRuIXpqgMhg3rTllasYC5tmLgzNxxOkHMTVGl8dHQ1kWNT/ixd9mzcJsoKx
nzrm/G0L2GrlW4ZQcyh97Y9QH+6jRSR349e54hNH087Liaj5zlPsjxZ+dh3Vhy6xDl01HMeMzbWP
P3e65gsSFKZwwfiTvof8NuwRAEgB9jo2BUy6H3tDD//C+6S0isVurgTuv44HFsNwe3GIu430PXLZ
KadaSy9yqzxU9BztfvwbqsZm6kVE40v2pUzGHUniuwEaA0Gtm891b9/UXsPa0+4li7LzasKuUDP5
zDPvsiXyhPFdZ2gn8dRiaNND9UgGznFs+dhc+wutn0Tu0YIZw7jl72GfPlXqNVanrv43l5EYzR+S
cfpa/iatdDsnB/ZQ+yU19lINzR1OdJk7Rm8Rw5MdSg5M4h/s4YyFbruoyM0W3q+ynqOxsHrbNfPK
JW9O7i9mUmAxY5mc/Ms14hkNtJdVeLBhz0z79wdmYCf5M4fdTe6mSzuUwGtvW3MR2R+GgtNWivbJ
ekD/vDfxlcbLzrhNLuunSobKRzYeS0MU6TK8lO7HtGALExy9PccLJakozEAdoF0a9WHNSDqf95Zv
4Nvr6vJYpu2haaZg877jEmej44dgzUp6z0/YXPqEK8tEvpf6Oio3NuUJ7H0jB28GRm8ugHCBD4u9
PTlAc3LKaqK1fPNlYB9vUiVGpnlqf2Z2X1EwNklgIhVwUHcbI5REhbqm+uT/FCQiFk4iASl3Q83B
wbbR7/rybpDlAC0rbJrLnW8GKSs6fCS0cb+0Ul6Hqcx56+beIbFrWBme/DdiLCZQ4mTE7y2C7raW
d6IudtGfjRHSXOy1fxf18p6AlJB179fCvdMu+WC7cBoz22Csqp//bor+1S32cZSdeXCVmYgn0Bkt
hXB1ZJ66k5+EhkbcL3tvm+IUuAJeEpwhy4fk/YriUqqLRSbPmIarxHW0ltChkd+qH0nyjmacdXb6
p0juYUtqoJTfo+qtoMMc65eZcN5wW/CIQHLFk8UKuUELkux/0ASOWEM6tlGEisqb7RObwkrHDC7/
sPAJb6Ahxe0VIGnDlyoYsJZPaQydvrZ8GYF7tl8z+bISdbXSyjBmMjr073tZ4rflUlJv9Aa2iav0
u2YR08KvlpXZ6xSmw+9aARp4vqKiHrj/dcv/6PDdb5juWqvPZQ6Qs2CnhLhwcQyxHDVwdiS2SbbC
TgAVPqZ5tUo9ceGlcJSVOEvOVS0nn9WKnQL2AtXvXszSHtPZWL0bZu5pNo52/q1ygr1L0ZXqpMrm
0uF/eyzGaCZbvpQ5qqFUqIdJ2p7/xuOPbEUMdeZzApsogk1EsZSyptTpqSXEoTbcsTgjf1LxN1GY
/rs1YeIyGd5wXpjKVrZjA2mpxOVQFeoUSsS8TuymmDKcu/q3iDSvaJjaycZ+NcmDaXu86XvLtHcd
RUba8/oRtdqY/SWnbhD/iTm+FPXjI4UBVIfM35V/BZzbtJt9xSp83G+IrPUj0hWniyMkm5mDC4jF
/hPvk6eBw96iTXqXBF4GCbJrrfzY0nhK6vZMbicsmAEO5SbylNth18KHxFG8H2Jlb20FT9o5C98y
Nolr+0b9T5KfRhUiY+996Ro2YTk2IZbHtDgJ03TzN/jWEoxXNLyr859J7BQg77D/m8WLGaxMBB7M
jlFRjEaZl8HXsNC2z/6msmWXoPm6oHlUb8XJqmJXSdjO6PuFiYme4fZhN48zBdZT+7dJ8qsxabds
wQSpHSpCwxdfMNoapxdBYx4BCyrz8JRPur+Q1mASj5Syp7T2k2tD0BvtS0EoKFOQqXvKYIeZ/rdc
QyI1iLZ56I80VsBVDNfuRx6oNPXvKbqY5dFMCWr0OjQM5nQeioOutF4hR9B6ZpyKN629MVSJYHtL
APGa7WnQPDwx/J1oaZN3ksDdRbzmZnkFPzcJiT/el2TphPTt0xom1oL2xfbC2vKGo6S6ZGrtJM0f
dBa1mNIY/OsmS1RBnhLbcrIztO04ZfbI7yYz76Tvq1ognjswXscFkg7f6Wia+anqmC31x8qMWapV
F0AdFwQ2vhrzV64cAruPEh+qPdEjYTsjve8cH5ru2SLJaBVPa3oAysmxsEhmjSBcIRicqiv7POJs
6rtt36jzGKh4iUyBLNxWp6Jheo2OOTEKKtTaIyU+1QtPV15nxRsZLnLkD6wDdOOzRIPKwVLmozN/
ro1XwtxMqLA3QbQaPRbKmQKKEJfWmF6KYTw16msl3QuOtaV1CGrv+d1UCmGZ768TtoIpqSRodx06
vzxOtXlUiTuq8fdG1aclCSgP6ZGigjgygpORk4e2empne9NzOl1unhahnkxTPeHP40SLZnwGjMWa
iAIyxT9BlRo2u1iPLnGpn9JwPqpEwSO/4VI4dceJ4tWd4Duwy0vjt/h3G/2wEPJVPKapRdRS+KiS
5VFb6cOS+rtE+kDkdWvmDNW6VzAQTWyOl0/kjCm5S5UsAkOWMeV2QcTAYQ6fKK3dM7SoMSRf99H6
Oqsae3hTv8Yp82iDe1UPRmCHERBSiwVxwopf7kmYajgUEbXPXMkFs/echZERF4cZ0FsjbrWYHpyD
T2tADDq78XsIMFx75PQ/oEVwSDNr6P5m8EVwYxSILFCRtLEnbSB7Mh9SNj4jKUY9yK4ecnNP1aMU
/OYuokLn3pdM7y9YIBhYTYGwKiLGq6Pzq1rill6QmX87fBvJhl6GnCdcafEAVN1RBpFbQ0K4euzK
84ioY7JLPzOwMsWyJ60PstAOrHqdZf60GJaEpDk1S+etqeIWKJ1tX6IUonhtAWPBLsk7QKXkJcX6
s4OcSv3DkYB0W9B31gt6KrXmpBmqPZHRexFGAbjVoPtpl13U81uTkJfwjqXjZosn7yt1zbZ5WFn0
0rxEaXMSfQlDV4t095eQ9DKOe4usdVZAKmN+BbB2eJ41/VzriIjza/sCkQjUu5s4kYz2A18aNcd+
KgmxXOlhF4D+mPJm/OQCtfnergDixRE0JwDUPHB2DDyeNFU0MYw5VnpYC2Er9H1xyPSe4CHWXJYF
2PiSk0BDzLS5pRMMgAIBf3NxSIrq9znRH+dlH0/mcWZoNkOASv36dxUVb5myvse+DuRh6c1Hmha+
zQKl0oMWrq2s6e7MxCqbYbczEmfIUpvLMdF6fxg/ev6SVhV0fytqvkoc5pyNzbW0vTRiGk84rzb6
KwDRiFSRmsYbqo3B4AH4zq8BLHqL6pLzYakOiqZfld66JlFyW4Sx11kG4Te7EuQU1g/Mfn4SmV7y
FiK/ky/4BNMXhWI9hD4RvyTVem6z4SyxioDLrgrE5rsqGY+LSI4K6oFiyA9l7eeczgp94vA/NJ3X
juRm1mxfqAjQm1smXXpbrm+IUht67/n0/+LgHGBacyOVSkkmub/YEStYiWe9y2dAfHtTMdGuI3RV
WqtO6EjoHdwVOsh/k7tiLmizhKZSKdyDrX62nnjw2YxKkpPo/UP1S64OAQyer2zgrnMkYhdDuq5e
qaIfjcE8jV7ykansZ+FiGpR/QWmjMr73KciLzeIua5TqktVy5KgglUY216YkvR12HUNto6yXqVjP
kBiRY+/dv35WnOgHpHX2HDAKJuVLpgJCjSitIpCyfb9oWm8EtMNZCzScuNPKOParmax3eb0kGwJR
wpDY3jcSotFVu2gjFTDZS2dTodqw104h9NW6Q/ZrkGm1YIzQvJKv0qCRKMuxSwATKqHddnDSmX8E
ytDX11ukakxYolA65UjF43/zJ1nf/ax2+17AvEOwSsbZqzxFFWZSQSEg8qvpz6Obye+YK+xVJmlo
QS2lc03XJs/UaioDQzfFYBO3f0owKhKZ0DeZgI2wmMWAF+GHkfa6iPmly5Oz5gnYN+Nj86BpBPie
ZDox0dma9KuU+MNDOfVS54sAPGfgWkIJeKtvg1redWXvi928N/P0UHotZmKwDx5MC08VQa+DUJG0
ApQjYqQIWYYiRLaAEf/fwrmjehVqLAtUemAo6Ra8iAXqdkHikd4C2vzGZS8qaGCOYnynYsXxg8gX
pUltMbp/K7Y72tYPP3CSAuFCJnGvfXqsVTd2zLFKUQcq/fhag4IEezZTm8ncy+trTfRDdEiRDLBE
AfyzCsPvdYszn+lXFG6avpUZPqomWbyJJTHCkUALC5CZfksGx2evYAkZ2ZZpL7WjwUSBGTfzvKzq
U6rJp1q0Tv2cnVETdAl/iKhe5kElLXKQiQgWmt/9Z+1ldX1J0y4uZ+JRJ4kLWzf6xfqzsCpmJ+gn
0o8ADZRkGo4s28CwI9IYpy3Un89eLmZwAKJD1QFAYPygPTkdSAyreBXU8VT1sEonr47ICv7/3Vf2
FcHdhpkIb8eL/Y8BG0ZcNf4a3+Sx24Mi43uUo1iMLZvmFiOEY8SVx5yTFqCtG+ZWuJl5fdGUxWda
P9Ixcu/j/G5wGMEWkNb1PovyvWGRm6BLCXh0IeFtkLjZ4zsR7R0hPFkVrrp36VYqWWXdZwklLx2H
MY6i+4NukL3hO6JhUub2nQlgrVjGE9aJUhYkuIBQnCGpdD1NG40bQv8aEVrjLvYNUBPdbTCl3VS1
B9l8H6zk3k0Yx+n03XBE8kduESYbbQuY4Bvf8kUcuVmZt/NDppnHHIuMeIqn8BhmxTEykXQZSvNv
fSICYAUtW1lWyJ4yc58Oho+HAyNlThcpnoxldTl3bD5IFcCrCc8j2S9iH7SR4isKhR2RjK1AC38h
PjdSd50t/cyIruYuKRZn6hRHNdYdrcASEndTqi6HzxrADSOVRgSTZRci2qf+zM3pjufW2XjAi+mn
g4BQBCRb5IYw49J+C9dYipqOKUbKromyILO6+VbvOpqu1c6XntdEUoeQzuPrfl/zBkj19QANctQe
i0boR2+YZPLDFLX2bM5PXCgw8bIWhDxUsSpy2kh4obVg5e5eEM320/5n7mhhfoxrfZPX8tLVdvF7
WskF0SX9lgnrvMwF1X4ie72yvfOU13PEq+pDFb+V58qMxokk+7edFL6Wr9ZUb8bd1TMBZpVuv+m1
bEbJVM4OuMoMMwDPsIDVg9Mb5DnPX2UP2RoWKyBCHvf0TXdna0mJL9tvYtMMaTyMIKpI5GfVAEDM
aRuYU4GCHCz3BH0W700Sc30ew2IBMIlb0aqxeDN4QYPeKzNhCxU+eiLuGFLsqk9Y9Lexu+b5sxTY
KNeNq8DhkZPGmYFF1hydFUM46pbtIpDs9egn7AUnovBLSg861TBvWi4Ps5mbM2AVL/vbjF2gkRiv
2I2FquYPC49bkdhMGeSw/FlyCb9CDoyKsnrpHgk80PQBBshKqbrdM6qH4bRxJMbcWzvmpz30q1X1
3lojSmmTqgkHkYAQHEW0/By+Ns0xPlZ4YNLUwawowrsGvlDuc1Jf/VbIA2VGCfAINxgP+g1l6CTj
ZAvTcOjM9JDfslDZDz9MU+yMKjCTCpbzlGoAAIHxXgRfkugcwweA6oZtfTPpFeRmS1k74hA91GYL
g+vdKD8t5MA4ILhXAQysI45eRGrct6LIR0uc+K2JdNBlhYzLaZ1DeRldZDk8RQBdx2TFfuApuno1
yCQLThHWF7kqLmDxz7r5mjkwWrFxWf2GQ2GLnFcslzeB5ZoCh1JmDi8Rmdjzg86h1QG8HOm9SN0j
WntvWYcbszcGVoOzYk/SL3DDcM9an+xIIOvxLSmSi75T+/qwUDEc/4ZIBmEBhMtpW+/TPb+DZpex
gzWU5YLW0CCAbIqH4m8d6vZowVWj5wH4HGM3z/zoN5t2rwSuauEDwYja5tQMUojMghBtGcuf349P
Ieg4i8jFkQYK6dlMdN591crvDiiNeeUtyr/NjTjlxjxlOFHWOyFQcGrJFXdE9cGPLMznLF/q8b0o
28OwKtATWb2TnkZNDdmXGuXHtBp+g+7XHzSsXtJ8nU0OBe8Cax4pDUgVQwZNA+2ud9ho6MHOdbgB
rOzC+gxGqNf6x0w5KCI4blzKVIaagiF0k2g+IticLCGCyMNTzQ4NbEKYkrRfmVzjo4ncNynPZl1O
y9gVxoOyfpowk82FGwydNxPY7kVPpa+fwjUXxQ/KCz5yyXpPJqBzxkTPhmSvLN/btSUMda271tMz
y8ND6StD6fCtJ84LBonyxbug9g8X4zJjZ16Uz6oY7RN8SPi5Cs+luvxjSn/fimQa6tToY3fgkIi1
TXpW6SM1SudNUBNdxLIXccPvBVdVu4emb9P1Ssz/j1rqWDcdFRd5038rl6L8WeX4riXtVX+ptQGM
8V1D/6Awjl5T6JkCBsveqcaCZa51zMz5yEqbtZAe6EB7GeR8ocNHrEByoGnBouWPwscAKhb/LPLk
WARe8yOL+nlmIC0oGS7LrdPqtDpGlzq/5lMkhqfGFmxeCIEFKbLrJ3r57i2IkFJjeb5gDFIXWzfp
wDLG994a36MSSCJ5s/I1WtJJL54SW31yK8dKGY9KjvJNfUNnPUWcYDUXpuXCZOFImIicADYHseWZ
Hj9ZpSk0sw2Oeh4MGOR0Z0FgXEbEIOqzCvt8FCHOtrTWj6MWzFq2H1yMqDP2uglc/qw/oC5LCbJt
re1VXAntfUnyO/U8N1TiW4ObmIOgupAZfkS5/SeiWnimTds4GcotxNp1/8dh5Uih+hFHylEn+C4g
V5ebZbeojgYpY534dFk+Bn14mJAoVVOwxYwqJ/x1uJXiYEwV0hTYomSTCP+uKrDoD5zxI3R9Dc8g
hailZbcdmXE0G1qkIPCuT6r4HKtkWINy/WlphMNHAMBjeugaAcCLk1q2iqrH0uzVkUgweVqpQGKG
ZV9i9+Ll4Etwu2fIqlGs23Q44N4zJDmAOMFK0uZ5OEIeEPudusTAPjzKV8hIW1cicP5yrzSO0ZkN
ZyhkTzEcVD4hWBjJfwIIX06Uc0UHEgKpaR313O1pykhhkW6BpOwItP+EH1x5anQfSNeE69NNCxdB
CDT2sroi7kvQgHQC7YxVCmahDPpM9bu08XNF8WSNHSkm/8VwS1dGXqob7F4wb7S2YUM7u/FouEMU
44PC+Par1MicQgat4OJfdRBiSOJYHEjs8vSPlN/KpR8+WlC0ebuQQUBapQgUfIxngWcgyDv8hsNx
HAlO4ndnbwv1N9Q4FBx7cUShr/bjwXpvfqN6ax1nTZz1xGyb82c3PXWqHwfvJM6Vo2DeHuDzkU0h
iOOxq9ORpZr2Wf8z+dAh04XCzKTb7MVS3mvxThbLh1mQxYNgmUyII3B7RqjGfQtFlfQ6QtFEMK4C
DA85iDWyWSZwmUDqPJqOoPfoz20e5DQhRJ3BS9fPxH8AG7RGd5b5IsnFrgrDvYwNkdL3FldAelhD
2sXSQGbItmAjLS+dVr+Kqy7ZQk75Xts4bCncwlJ3cbHuVMBVcR+slJGlKePAxKhIjSymf2ZkAOuN
zi3dgo+HPa+tgl0CJR2xUTGUrcl6sGBqlYxqK1pAvlx7GPiFMrP3WS7hbAb6n5wGDTnuXN5xGR2F
aAq0bKkU1bGtGc4+h71sOibNr5jzJ4XuroSdT6Fb14DEPBvPbp7tEFHDojo52UXwcyUkTOMsPzNG
QTEilt9djDPJQuM+YqtJc+j+C6NtcTKfWVxeRHLIEkOIEbyFzTwQabNgSnWJT9420m5jVNgmADeK
Qu0JRpyKTimwxBGvq3W0eO/L7FpaeSSZ9Ci2Op1fDTvo8uPNFBNwFMVEpSE8hwgY3spUJ0ZPAxdo
LoVXHPi36q8KvFycWq/Inl13+pAywRa8j2X4I/KxgpFdBWweW6SCPk0miB31VhzBUxLyk4eElER8
GlftqU6EvOCxdtVVXvdCprlPwp1nTWD3P2bnWEA0JRxOi2RHHqsXwiNhld23lbsiL/lcI99BpxQb
5Q1bYfAOf+8odRtwKNHOzQroVwxTO55+zRlLym0pj22ndDanz0btAY8RTqC3mh2D5a9q/hI5Wxq5
cKhnIC9OzrAR0em4db5P7PVXasYZp00q6vhNwDyxtCk+mrp+D1eCZ412VDT1LEQDc87iGYQ/JjYl
mFmuotHd5t8a4IttMxZUiDhmzkHnHOnqTUmUu4z3xdRvZcpAvcd6ge34wIFWJVpLeZ/K/EuEacOh
neUyv6SFdcGR5+YsagT5hHchRTvyWgtfZH6Ryz9zOLtm7nw0C5kvDGicXBF9KxTMSFbtosGegky7
YuahJkOyJetgkI4rpICzoV0zfsUbN5vWGvHYcuyN+uRABbiUN6ehn4/8Riv7h3Bh7C0RGdAqx9ZF
wiM/EzArkRsUjeEm/OrEltBE53Ay42vwGsf+nRmjXqHQI1zzYrqAJLmINa7K+kZ18cWqLwLWNSLX
I9XidIrsQJZMobRLCD3M8etRCGzv1r36mo10P4grOM7jjRjadOqIDhoprapEKXXoszBPDIuBzhkw
s/fstSgKcHkMWj8RX7tE+V10yjFf4zPQr92bVDLATBFleRIqRmGrlNvr/+QpCXCIBbyOyC/XdsYM
HtaWb4mz3ya5zxjkjbzGiiZ0rYImXj4Gno0GBzmVtTAtPP01rsObmfePolmfvYTpCH6jEn6LCz4C
0PgTaPyY2ac7iUkN1yI5qb16nPv0KJSC99C32HDTnlUCYVJpHeUpPBDFOKwm9bS8IEzBnzm309tE
EWbots5WMr6hDPcawrtGxTfvv/5r9Jxm0fdfAw2tAIq169dSW9fkQ5JWR/bjvdXGJ5ki3/FLvbMb
067LoS6vmn2uheJW8kRtGNYkuD/8NP6XMXLa+ZLtNMzt0xPt1t8Q4iNeQt6rvFbSOfWMDtIM+j9S
ewIAF6DYBzLjx9GUkqslkPg2qns45Q+5kh91lj9Z8wM2mwk9hidN+eipetSC1ZSD5PErD2tfLAqf
XmK2Ea9Bb5/lLcROKz90mZYA0Qzi3cbe0/ir0MaEDWif6IDSgmrpbPFczIq/DtKuovRCoOhGA6w5
5dGhNafDyounJUDVnEscEN0pz0oQVavdFf5mL8tPNDCCaljz9GZoyT3q4kfSMMIrJF3I1uPgCDvA
AwURhlWDWKQFEn/UkdnAUQBPogZpHatFOpmKEJtdUXNEf8zddOXFSHthc/a0NTwSTwbbwwrFkUqZ
jLbFCGde1Dm8gJNT9ITH9Mq+3sVjch9k6T1xq2K94Ay5dOgRWRQxYZiXNr3OgvRVa9ZnhXOrl39K
lITSazjRFBw76fLAIl1V5Igtl03qWiItUTtQ7OM639cUrhH9mNDMBFtlOGJrMKColeT4LETPkfIb
nrIWHJL3VHKoaso388axIn7ms8rCimT0pxg7vNjFdv41kZf8ZI3CtmAHyN9O8SfUj7odA0UHA81s
G5p3jc86X5Qg/gUfVJ/OnTadSwA703EQ2XJJGMB4/mvS5jaZDmZXHopO3Qs1iHWc+Ovo1UZMxmu/
8Eauc1DJbtJNh3Bo/kdMl54o9XvxrtggmPb8slAyfeZOildOUfVRca6rKU2xGMwIdS1IDRmJLsLp
RTTt6C84Lweto5EprI7WkwFGZ9ZAWIFDzWzaudLV6OZzrPNIibU7yCWOHBdLaF9a2b5bV+Gp00vb
MmskzeQtQ/o90b4T1x+SZxEj76rlHUf0y4w5SaivmL1BBo5FQnBLlQ+QJBJlE5x9V+PHggLDCZQS
Ym0rqSk8EhJehu3e5LWsf1I5u+tgh26kbjGoSILSMjM25o39PC541VVMshzNTw/3TO46L8M7lX2W
Vf4FFO1LybpvIBT1uRC1p6aCuFGdDCZqqQ5PIyueiUo8fbyNq3oNQfsRuZ6GKUBwslPireMo+vLD
4iZTCPD810923Mmn6L/ss5kxhxBu67Lc+7DoNQr/yss5s9l4SpAI9RwmH6oAuijBKjJ4Nn7edThX
PTZA66ay81c6zhYOvSyYArQSx4s17XKrPsieKfzwl2ta0Xu3YG9flfgyLOml76nMwAecSzo4+els
RRB5p3UPmwkNAlTt/JPQx8UW0asrmM7ImiVg5JoUM3qYD4dFx3zdSLKnGJ4GNTkh0EVdllPhTNEh
bVJ9QqouRRZgkvZKHAw8fTmmT0URFHSHFaobFh3nl8nV0sAKs2BN+iD+SUuSFUV1AjgOq/RE08QW
GPy9qQMyIVNRdPKPjSPGoNpUBCeFM3GQpjTumsl6CJnO/SQf7tXUqLNx7TGoxUvqG/cUgO+K28RJ
2IW0s2BnIthFhZpoRQ5GBYBY+U9PByfP6/0y9fuk2FGLgQDcp/Erpd24WttTBUFVotlVl5sjNj/f
Hb4MQTr0aBkFDH5+dZo3+uGSzNrlIh1WvDJGMM8QnCvjHdGywBi+9UZ1AuYLnKmYDmFA7cBnUp8+
VdI5F8az2TrylxUvV0qVuv+51Hc2lDd7rCOP4+WJRPecyEf4QsdmL1UWh80dETLlVP/8JqlADpVg
Pw/pcN3ZcUFKhu9u9TGL4l5MMUpJ+sFuqAf9oVEHo4JOL+Lqg+OfEBFxKLeMq9GC7DsDTtyMQ8K2
fgY6PfAnhowToW9RSDTrTy1VXm0ZYewPJgsDpyYHjY7oXqoBwTtJZoRr56AQh2DSOURBROVk0leW
X6iyX8w8KR2ZikcZF/Vu3UWJGJgwyTSKWCP+OYmyEWuxTyTRNk0oFqabaSbEDOY7rbUmtMalR9yE
ACpTkKB3LXyj6iDpEdUYkyNwKgF1ule9bFTu4FRuhkBVcktHvFn5LOpUYL1W6JJB3aWKfLbKW6I8
DAjr6hr05Ms5XEjY6eyUPs6GSltVf6/G2p3YvAITdht99cHkdERWZvwjcFdkeb02A2MgqwBmO0IY
dlr+oXLQLK5iE7us+42JDUx55XPNusZ+U6yksxIN3snfqPmlGJRx7Fluurgs3UJ8lV8kn0+0x+AX
OWv+W9HzbB5gOLt8+zRxwsq1MnQBaMwPjd4dlIFI/CIeIg5nwioeJLwn4twQ4bm1GDcs8sOpgqlJ
obmFMUR69hNyFdLpjKdAdCOBYbKwGyf+3I5qiXhM8KKHhClC+bfWweX/ZTB1GuLijPy3YXPiO/5G
k5XVsQcmdNgOjmztzIxEsXqU9P/qCs0dlzWhU3pWvIK0O9Xkst/KmW9yl+8tvklz06FjdUd2f+RQ
GtN7m6JGFddaml1+GnwjHakzeXDIQqV601seo91G+2Hdt18ScV+w9zSUjhNwsg9jHP41wT6FiOJw
Zkd2ao/CDsFKMPDP8GAz0qd26YN+y+v6NVYqF92BWrn7DSqs+Y3n3evIsWf0Ec0Nvo6XjB0px1DV
HFX6d8oxP6xgMjtddtQPyTHoN+XlU0X0F7CVYS7pyEpq2YOt715n14n2N/c0mqhuDgdPGTrPM1XQ
Cxm2s9jXep5oReU1Hx+l6Xcc34U2vah3OYKEK2Sc/IdAzbAsDc+87d5p/8T+jZFEbfm2QJNek1sq
fDBrH+SsuRt0halDeEfkzggrk4/VdwXNh0A8WQzB4F/RBIz4al6I2Rh1+q7CwEBp9JOhuMSHZaG+
ciacobeXBGdNXHBnOdJIrZ1IHB59sf9H5zoOIpmn8v/qu27mVQZjJ1UstYDYRctTSYlN436OjeWY
RcORMe6Idz0e7DdoYUodjUw92sbs+d9nD+10h7vPsSBeLinHfC/OqGqeDeqGZ6znJEMorsRfUW/+
CipG012DDy7+XG7y4AJeqED8EyJxRkU5t5/bcYjFCAkfUh1IDiaE2rIFeAFEdvmoTPk9ltlVFnxh
E+GxnijrLDA7FtoNz07CCiciaCXxflJL2wIfl2JV2olDGCwxzGweKJ4o4AxSBC48V4Fuqt8NZmyO
NkZ6hGN5zevszkoAMnANHbWQ1D01CrsQdL++gjWTKSqDGF9zbpiCN0MqJ202NjcNtkUD+yGTXtRA
RjZ+LcV/lpDQ2fklFsg+vOKgw+6S2tWIJY5G53fKNanP3OtGmRJ40DnFqBRDsTPKcm6+IUTkWQ2b
NBV+SgwA1SENnZZ8MzUc/kAPm+rkOIggoEx0Xl9jECbig6EAffuAxc+NYVdIt7dFHlQVyVF1mWIU
OCL8F/XAkhB8etVX6pCKL9XBmBdm+7wa7SoUdyng3DoCeTu5wOlbfPzKzwq/C/iRr4w5e0jnTWm1
1VR0xXInlqpCm5Fvd2XTtFWtcaP4a0UM264I4Aw7Cukz2K7K9N8Xi15Gco5GSXxVJ+MyYi9KrPhS
Tx1EJ4hVa3ha9OIkAeIQrrMxXGpROwksC3SJWjlJOM01RVdrcTNbtDtoxcSDqVKYMLeBoswjLdiu
wqBj9d9YdrT3zZ2w02EppNVWoaYxDQZjj6rkhrhU4vqwt8bywO+EnZ107LwAVa/2gkUFX/qSkzEI
t0swci0HnIKEbroUGttfnX5LmeUfODMHT7o3z6rHL4/Bj+0quOm49fnt2b6xflo9a5F9uBczFlAR
k99uKLmdV+MjbbSPKBk5kYS7cgFLI6luqgEKF/qnZaQPkZ1lxfimThz1uVhoGyfjxAPMHNjktaCU
FMjETCkNXbPUudxGpGwN/r/FwJjm0iHWtP3YwG3TdkOEWqdjZBhaP4dSnfhsZKBtEMrNOyyeFCJx
b2rQWRKi9ssXSd0NmAMPBNnJzRQ0T24yWURoUYhpGN+6/i8kC27FGPRqlNyeDYemICEARgHPrx+J
31PmUx6qVDn0VX6k2uRIFaU9IOTO6EgYDU0gz3XxrJbhopSUcJhwm6RT/v/aZxuZinQA1JNaunr4
XzxytGGT2TSnWjMPMwvGecBmhF20J/Gs2wbLFBUzh6bRDKoRuuHAC59wIsJXvceq8G4I1UcnjB+V
/tCbF5PgfVZeFeLVrGN+VI2PRRTfKWgLiaUYoCAJa23v0B5Rb2tucFixcVngD1Q7XiDdeBKt9Bhv
gT6FXXlGFeSM3X4gW90pjwzRLtzimC2yjEZJLR7WDvlC5C1d8/gbJcOt8QeKFugUzE3StyysiDSR
SZy5MTQMhI6+k6KPkAINBNxgk1tM/JOoUxcwZcIhF6kDokSKx4Zp+cSd7bkALqfquzdLAmeSWTrA
iV7ADyPt6Tzeh2xwJRwX00UoSf/sZDeTpKORNmegSkpymqfinGbNsecUF+ZX479XIdJM4RZ3DO4E
t0NOC9sI2Xjb+dDJdOsxRclzpXRY47QzLpjrdVrYESkFVmpK/Kgplu01zDUAmHUVJzre/zV9tJNw
n53ikopAs8AoLfa0NFfzcFay8dT06anSwS021zRtyRk29DJPLr4CWzSFwyxq1MkDgUmwu3nAjRoE
2kRhef7SOn1HrHhz/vrEgIPeBIEJ67rE87nql3gx9t0M7M6NNOuBbTWrkm89RfNuLzVJRrCE5z4F
9Dae52U61J9pnO0Z1qj1CjoskVjZuYnpbTMZVgE6QMYIhuEOt8SZiYoRdw8IT+wlv/N+Z4KfysEA
WyUhGLLiccsLX+00ZuqeJIIFS2g4pBiR550yR/ukefF+tHblMS/V/fIHG7zPyoUSccW665zSBnut
z+lJ72u0I5qHeBarlAyRijWHd22RqF8svA5rjvynmFtvotxRiQAOvPotVczJPUPcOmLtFDi8lZ1L
RuS8lEc0XEciTYKZg4CIy/STN3cJBT4C62ex+/dS3TqI7KPU0B0nLTiD/XHFA6UYA3W7AM6iH6WW
UWUC/Y4MBgxpc0qIx3rAvqf2roAXm0lor9OPxZmOV4LhdP8WQz+BohD4tRdweaG7dL3dE6mTWxec
OrHKCS7d/MviGzHHSEkL5VYp4Daeh/wUPf2cmt9NhP+Lg/OwE3Nr1ygwFSDFwLXQ+/hBYz0bcbsT
OZiV6SmdOcRST9+5BVaNuPpupsJdFrv4UOsPaEpOn3vk/I9fGX8z6ONTJNSnGAMTCjJvEGcmxzkd
FyYpgYNHqvzVIjLMhNKjoSFQMQakkwL2vYG4XuNbPsz8fbUbMes/DeOqCCXV9q6kvxvyDloke5/R
V6jjbhKyVRagk3eJJmkSwI7OVLQK1W6V/q48QLpRc9GmsY/zHHM61PLpkKYiPA/WaPV9VWdnJHiV
cSAm4PrkU4v50AvKiRlXgQcWvoEdPOTxE3LXhOQl1+gxYY5fVBJG5TG2fiaNjiosqxpN1/FjGWnx
0GiwNUfX4Khdlf2pNffGlSLCoBYrJ49/VpbULX70eKrdOWEPixi6YgHgo6ujkFcLOTzSZXlkcL3X
XoBe0t9iuNQIb4JxzjYxj0yleMcpa9IuyaNWxEuE3QM5N8sOHXl86tUmbE087utXjke+Lb9RY6vE
xxfqK9svSDwHtLxt4Q/d+lM51+rSd0gBQq7t28HCRUf+9x83MWOaY1x5taqbYSHBC27ZXcPl4Kdn
RcyQddJ0UCILKa3crRoSixJna0wQYQM8qaJnjvhAS6evEZhT5YbLvDNs1SBkopn2rusRKavbPJe7
QfpeEqBKC89HHn3MU+O/WGAwdgZiIkNCZL4p6Cx6rW3jd4DLhgn1Fsi6xO5spWUBc3ot/Db7v/rU
8nJ2y0bctZW2E3+FmuXG4eAl/8JuOmHxKFhiatLfuZoPkcXbHrmO4Wjag6SVsc5WuM0tbSawB1ok
IS7S+hnfw+2YT0AZpiRu7V7ZsRwqnG6q/PmL3paA11NoTs7Ed6k3IKtQLSNC6KHKXD7Rb8yb8Wqo
sKZ+sOWlHSuRauUkxPXNKQPL6dHlk/+WUDhy7cXKpv2e9pLbUWsMjder/gwGx9qYYrqWBEVe0P8e
BfHCrYlmZvIVkUGED0CR6E+hVevAPCgUj/JuVcLLaIH1VTpxxOVzOZISoGW5PafwjJdj39i8bACc
Am77JWrFcaibXQ4GE+NFiNez/rtAiOUlNJn+knNg4g+helF+B7CV/9VbYWcpz1HgY1LYmwIUyfGl
wk4CRtF7AzgG6hl0fJpEVPweUCYRse/mU2l+oRMWMcQpoFsqM5go9TgJoGMYtDvHOJo4/z3iiBAm
RkHNtC6LP7UA5orCMYj7TLHpMQkwUbM+TE4kD5kDwMfRjAnJ1VEwFGBhcxJCYItNqspDjY7pKUSZ
XvnK3GUFbFJVg2hzWujKxYLsy0PqIF37mHzqsqD//YnDz7QjF5Ny07wr+NBqHmIyyUuRAIAx/IiZ
uV94WNcVIxjRIMTIRy5953S6gbgKKcC1tK8R7w/JCc64n8gTnlEUe/OqaHYlscgrYQ08hbH/KIVb
o1ByMH+StRKW26wf8x/ORpS31pHkqea7QDZX56h4mmXRybDzcR4+WXnv8EuM8itSf3egjNLwU1aQ
jOiyMoZ92PvsWC9KNlz5Dxp/8sa6d82rHejo5FkclxI6Y6gyzMatnUKcxq5jnOcV11YIFo+XU1e/
9CsZhzVSXrXSuQZV01vdOY6rJqSUuDknBEz5R5WKmoDZi9HHY4Z6OZN5e487RftacInlW9y+kzlR
2mP6rHDBZfU9tqSD1YzHHl7ATAoilg44u234kFdNE2+dM+AxLq8tZ/HICHrt2CHAk/Ic+NkNW18J
Vdk6A90R9cWuJ4GsgURbXrnvRWXPovOgEFhKG/OQDOUxlQjFIOf9G3n7xcN54OtMhg/RvRQ+LdTZ
sTUPMs2yucI2ij9mHh8nWmXXEvc/JQIrdDWnEPRDTY0mBpN43vJYu1D6m+Z/1SplM99PTHmkWiwy
VUsa6FusF8exJFlBTmDQWHZ9orx4W7wX5C5XahTBt627pcoPDCTTQCRaadz4ERpykE5S0HRzoCxN
QM+BtSSuIQap7hXdvclTClp543/3w4/QNEHcSEHOKNRxwIy4jTRr2IPI+19yPqm0fU5YXP1a1W43
Go0/GVGgsculamI3ldGu5arWD67YM2R6SQunjsNzXk0XEqrme2rkR+UwfVs/QvwapKcgjEx1miMD
GWmAjMglcgx7SrF3LXY+814RoQJRZqEHBlsx7sTPefiBRBF/FLxvamI8IrAvROaI9+RcTpeUD7gn
B3KSo5xZjKrnCeQNZcATK0jLn1gcb6mCIWMfspIuSKWX7GWUEalInCq8paPJTwoxF+V/LSA8TDUx
m/mRUuaCV20+qE48z7ue3WMLBqXgdUuPDTFh/WpI4zPR1XdgjSNZUfG8iFR1xtG7svTvZYuPUzjP
4TNGUkVpHU5JkzpxUv8fdee1HDeSpu1b6ejjRg9cAsiNnYn4y7HIMvQSmycISpTgvcfV/w9ANl33
SDtnuxFSBZCZQBWrEmm+7zVHEw/YnoFSuBs3slFIV9EFOhfYJRsQ6X4zLIyGUps3ir0LF/WqJgUd
IxK4hSi536RAcQqYgj5ZQWS9zfJzo3aMGacyE3BGzouoWxDEghoOg7a2PgmpXFgjQVuQpsxNrbgD
/7mIyZTDB6mMJWuURS52SXcdQoBtENr4TcuD0BwssnoaxiRD8ohBNUzOcPNbWtVOqjjYkee4SBFP
qUcf+ceDcZXJ/oRcd4XuEdYQ6TIMgc4KHaw+XI9iCSQzYNXZXQRg6hiqDATaruuCTgIcGgknke1x
6YL+eakYWLktiJiw0MW8LL6Gj1fXJK/DfXQ1YO+NcHhA2HQFAtMdTnFMjz3llHBApPKkmNgDCdSd
9IWj5leeG1zLTL827mLFuiiJ+X7V6mHPpmHffLKQnwT0n1DsaeSaliSXMvw3OjAfXb4d+u8JDAv9
c0X2tjMfnABOglacGYO46uC1dIiVhxKlRYJPjrn1dXWLNkQukX1Dq78jv177n3XrlnBTVJ1BSoL6
WrTEiCdCOM9lb61OvBOjjla2eQaSoPC++qBUC7deiaJZ2tPX1IZ35Ak7S4AzePBaVJWoHToCqAh8
A0CN1ylIGbotcMiLQLRXpIT8BHuF8i7OoeMQPqSPoETCB97o8D8M5BgDZu1sW2vdIQqzi3qnEGtN
GDaQIwLUC0XLOvW+6Y19Vk2Un9oEM4JAVs0zeDNoJwHKb2Q/tw0uyJA4AV1vCCeAvgUSy+8aIAzZ
LbbOMkRQvCZib8nwFEms+o+k2WD0zb6jWLHJht0wHsq82EO9PPlN6GbWxTXDqiofdajCMZxTL7sZ
Jr3ICwzvDlGCZQchEYjtLmppSkEUzT4bBzxAWbh/ctYtDbJsJYzyEqXwc9S/POLO/I4jUYEd3a3B
LSrYBwHq6vbJb54oDajtQbppK3/ZWwibDV/D6AbrkE9mpd2Sr4O6j42dGhfrVsL0GcBdoPbYS6h4
zk3k+OeBMhwt4gCltcmb7162V6I7hcVlTGTEH/dDhbYJZBitPicGcMnfSKb7sbTQqCuW2p2d9dui
wEuctUZFnnfdksRxOha+rA6HRRb3l23csluXQfep+4SMiU6aiQ+L+iRRgGJt3meACb0BdX+xTgEv
uJDXLcjr7DQPsDqOYSqPcVegAYisaB8eRzJWG4SxbkUd3OJyBiZH3RoKwnwlxnxuxVrwqxETiHME
S1C0SA6Mbnun0I6+aPHZZssnoyuJzmqcKjdR5H/Ke+vTsOtzJBSD9LSQ8nOp65/xTM2U4qbZAS5A
jVWGZ1y3NZnQ0ObCJ8JErgaBVfJrUXdtAuszV8G+0AFn5OqZWRs7iHd9iSYVvWy4aIBjJ/jWKwx8
Cjw4hWf7t8gsh1rkChLWDUlNVo49CnPqZZHRUwmQRA0TVbrwTxCG0oBF/Kaohpr1vqluTs2ElVqS
LiGSwZPZZMz3lZqcuexxo/rKIojVICAhhXoAuaSQ63LHP9LeQi/xGJEyz6oju67mFLV1C3Bhejt0
1QLY+Y23ItB42hgL7cguz99MqCJUTC3mA1zPJ3TlAFzNJgnWxyvkH5AJY64nZEO6cFvJM/7piMrh
K4m+5TeLvagek7rJomTAobVXN07aLAIio50kpgM5rOxhqBMitOyVFw8ACvnaUzS971ExAF58Zk2P
IJFqH0JXNbT7tEp2SnCpBdYSK2LU8JJ1WFy3kPdj4zx1WDJgHor+YGALNIL3AZqDFgpWC2Ei6t3g
Sx7jFB+fRgEfGU8pVLQWOppTsBgQTfJ4iPpjxW5LYYsN7Atcvjsw6lmrnVld6Pq5tJiwN3nX7lG0
gYd736rfnJBM15dHG0ntwb/pKhJBOvbLf4yPVX4Sm8VKykfiTgtULEcY+4Z+RM2nfYymICnWhlsb
kQsRlad+x/IGpqiqsyI7IX540rirsI5u0DA+DbCYUhxtp0TXqv699BCcS3ga1QKzZdSdAMkFIfFO
1BHXlZZtSuQIMADjjlFzCBrWIvtI6OvSONcJxE4aBfp1HwYXnQrq5ksIJzZc+CCTUzyi8yWg0xoN
+5xgIx7WpwTF9O4ebMw0INUVdC1kbVFGRuzKAn6XIAurMhvooKIZ/Pwbvf2aqA8eSrrYy6FWzmBq
ON9HNNGtmogI+ZOwv2t0RoEJV+yeYXRx0BW6IZE8YJ30iERHvsvbsJweh+VvJo7SvibzcWOb2RIq
VMIKuviC7DkxZoUhruzvwbiTTicPcSxhxyI8hkGzzKuwAgDHksCQh8pI+BPrZadd6woQ1Hb36y//
+Nd/f+3/C4+NiywevCz9JW2SiyxA4Pmfv+qa/usvfKNT+enjP3+1TaHZmulophSWMISjSuq/PlwF
qUdz7Tc/dgN2iAlyBapx4pg7U3qwH/sT2Ydb2x63zoFFVHahs0MYzg6+sHYdCd7IvjRV61TvEKlm
FZ6zm3cHdd9E3yuTlFcAlZd4LStWBZk65/BJ9eOLAiQNafSMCCALVvucmEnabQx2V75zamjgRqGF
6MkZbPdPQ4HPt2w/DeQMME4lQUqEgUnBOlv5UyS1MC7dk6xQrzPsBIZRXnaZuDD9OweqSxEGjJsD
coDKGYJlO6MXJ2jfbPVbqC1VQSYctQgdmAfyc6XJzJvglIX4ko5vU7C2nBgRSHiRnrEOMFcWhbKX
ZnBAlYTFIuQO7FQERgILd9Uk2lWpLqS7a7fJSduSoQB473fDaaC4J7icOquyfQxJ0TZ2BAQjAJcW
nsa7JlXPsNvZVxuE2K3bBcxzRA2jMySw9pIAjIi/y4bcfwxnz3KZhc99H1kiI7/CjyV1TotBrHxY
ThyfwJknTxqddMaVhI+g1MNWhAl+RuhV+xck3i4NURP/araTgMqwWZujs8/IR+R2siSPfXDH4oCR
wdpqkm1ppVg6xVsVLVt2TTfA6q7tMwUCf32J+Qc5TRz14Lm54rzU7WOaG+zjWszi8p0xoPtUf5p4
P8UpclZnnYK6f4mvSIprTK7DPX+Arrgqtbuog8e9KppuZ+AxqfXmTpJ/D/k/JtouwmdyEiaLl06o
LexaZVLo8VnLL/MouqiQ7MR7Jku3UN6QPcL5qECCJhf+xoEx/EcF6SDhK/nxU6JJ5+NTYurCsQxH
cyxLUy3n41Oi67ltWSgegNzcj+f1NEcgXhSWeFQje4+SkK44J2RbtorE+2kNdZTcFbyREZ47joSl
sy0Efoeqd5oGAZnC4FTbpMmyazW2gcGZUjinugs4IN8VRgahMj6JU3tjodl3TyZVPRb0tGKFa8Wy
zeJ9nthn1tJRhzMl9CFjo5cd4ja9Eql2DF3rfEici7G1Lu2ovQo3sOuXEdsISCB8qn4ZDz575vxM
jMVZwBK5HfA49nLgM5ddUG4MZ2Np4edWeJ90ey0RzjeqlIQrSwPaI4cA0KkiKRMummQAswD8SS5E
jJGUtcuK4tpKvStxhCF2fuGsWjjaPnoNhZIDpkBM+ihxkmqQtEvBv+PMAQPXXFSbxrMvncq6/owe
UX5tVh3brXEtBgV42LfQzT7JS8N0r6QfXjvYoEoPEbCb1lJOVGzMuxzkFUiz2oR5LcPF2LNBt91N
YZnMStGGrgksLEKQv0GPuGRHBwZz1RJ0Ctnc59ZqPHhKfYbyy65cbvPcOk0JxY3k4fASKFRvq/vN
ti9vU4COXYEWnpzgG9jbkV6ZInAmSR63TfeqVewNML+dtiSJCurlm+Y6WBjddxgJJcNwKtHjqqxj
hf+p49c8PP3eWapZhJyKvdDKHB8/onRufGFlwZEwemszJOMKJYKVidBT2qImeu6fTJKPC9c1MSEp
tii0nmlID3lfUP7ZSU2czp3/H+/miGqeM75m+VAGnl9/OP3Xef4tva7Lb9/qw0P+39OlL03/9f6U
K5/vvHqoH96drNGhqwGxfiuHq29VE9d/zlNTy/9p5S/f5rvcDPm3f/76NWvSerqbF2Tpr89V07Qm
bQs9AR7Sl7lweo/nBseHhGthQD5mv/zjl5uH6FuF1+/D317/7aGqmQYN7XfHNjQpTUt3pGoxiXbf
XmosU8Og0zEM6Zjmr7+kJLT8f/5q2L/rpmELvnGh24ZpMKYgb/dnlcFHdFRN1YXBDX/987t4nrOf
foC/n8M/TuGOYQrT0U0mb1s3hOqo76dwXZVjpog4u/SS76F526vTBA2jHQhRH6fAGXHcI6VkM834
ns/wXS7efHN/s4rQjPfD418+gfb+E/huHRmy5BMUOWDysV8AJCLqH67Qaz0VmGA4xWXQ3CdWvawt
HOKUx/+8jx6Cr2VWZd/r9x3yfcf+103GtJX8sMm/vdG7fv+/pKO/+aH+0sX/X+pl8ft+TSefe7Ru
/s7AyITmCFM6qE7yrDz3aO13y9FVWxqawHBYmPZLj1bM3+lqyBtIlkcmWwnBc/DcpRXN+V01pGFL
4qI8KyrX/Qd92lDfdylh61LYuG2ammlCdLY+rkuR0UeKKm6/8Cn87CRrmgql0LbOXXKprmyUFcHC
oKi+xSwPkuwuwNJbXQSxFyjf61xNk35hjGw2vNUQCMKWq7K3VEFMrQeUsew8zHqxOBuNqt6IwnaF
h0BeHN5WVtXYooPx4PiwdR2lMLCzV3wzliH+1YFIPRSC6ohvfpGwstMsRDhrmx1F7MKLvmuDAg1o
ZA+7vv2UWjX4QRecZX6j5G3XnAATFMNDGY/CJWGg4Z+7y9A+SB4saBAh0kwDmiMD7AgPka0oRaAZ
jiu74FqpC4UggoGYvbrEKmQ0/jC9VuaXMTpt4VmgFwiODa7WY6CZY31gnqBYRM4pall0oaAPtWXT
RLnp4kSBGuwIqkfo7BMWiuODxq0SrRNHa1QmXeUAQAupPZkNabxFcAO+2NiXhtxhFDJM8DKT7ALa
TsbWyGxcfUodh0e2SHpbTMI70oiT8yxQB74/U2AwKpd+qEEMAHqva/FDmgxuARvBUpTeWwRMr8Oh
1g3YtF+Drq3qg25C1wCrHgPENRaeBxLkhPkbu5+dq481BlvQ9cxLFyx3eKWkCOrfubZdAw00PUVB
E6+OJGFZJfzuRb05RWVKBSJWagoobRmiZQ56D4jue6ivRw7hG9bTGoFWlkkIslTBpJGWdKF5F2YC
wLvDZwceXmW8cxpGNU6bg9k6zVYZYuHvtKHy2fHpo9OfJ73JIrsnGw8+SuQ14ASjR1ePL7mCfKQ0
w51el/LeznP7rg9KlEtz6UwC0VU2pe4tH5/Oqgkae9kYAJqxp+mjcpV1SoMZelUV3mJCuQAW1orC
WhL2AUalMzpjFeYBZ1n3ne2ak6arjwpKFMMzs7MAl+yu5K9iPxZqMAR9penR8wSLimKNlrek2+zg
u5bWDSwSS/MLFFTTQgEIJUdk1Po48zahPoF7hs4VJtpNeVqQCM3MG6+Ep4NWZAdeUhlNF5PssYww
A7eN9vOgC5/U/tiPwb5pAhREeJpAAQNhYruuuIn5rUtKp4AOp2COUmHZ8L2UnS8JKYnx3kBgJlvp
ZUvsUwhlzDdZTrQyyRd4F6GEzwPb5V220LvacDepr0wxb0VtnY3jak5wHgHWwecjqTN0phwb6usq
jAO1BWsZucPSbn0U5zO6iXeTeUUkD6KK2dK26KMrZ/xuCAbU0YiIt+6PXgED3xAKQgZppuA2H/kN
IsCg8BW8hNndoZDS6NLKCCIyxUr8bK3ASNCUDh2gVaJTU6EfwxIpQ4jCg/yS8TsVgFp8BsGtjMsY
+sbgIOIThgMgspCnkg0YCf1xgrFFoPmNDvUuUMKyZ1SQae4hQjC6vceD18XDwfVlJ+4iM1KtMzHU
TouecNjLhmCRmwRnraLGJsakPsK/uhGK9rQQkys2D0CJEUCRjoG/7eKAdaU0i0KtsRAOYDAvNDLd
bL0LUXbobsf2JCyEM60DAWBwkZm3RIyNyiLIQCFd5QJ1xi9dFfU5vLKCUPzUiwz4rUsjUWPhsXmX
EOXZJxXaqs7cBIZFpEPcEdJDX9JWrD5FlbShc920sB1VRAK1NkR5qB7g8Z3UitZ4nx0Eybu7CHBu
cZZWAxH2IagawHiGLEC4ZJ3ZYBqH24X6pTYMFSk3AwJSJhe+b/QEE4Leh6faFZUksz2WcZEDvIWu
eKPxbURop+gMHCsXek+IQ1rWSyAl8GzOitGKIB+k7BgEeC+ncM2jE6J/08ZdBfovayx5TOrcxMkg
G2q8OiEd4ESqp1pXfiJa1qbfO4Gplb7I47jMrhkOIzLeqpoRr+/DEQbMpo0q4QEuTtUiIVqqWfUx
1EJ3vE5sU7aXovV9gB2ep1v6F1+iOnbM2sLy03IHLqSVKNL5OcoBAPykYihHXWMEOKguOqTk9/l+
AaUQ9EAjn5iva8ALaCtiym+WGX+zHmTRy1zxZ0xJ2IbFRplVL6tizRKa/mE5aIVV5ymmfi6ULrW+
83kre8sPPMrz//R9pKGrLHghowpLFyxV3sauanPoOxAVxygE+0TKVtT3P36D+ZO+/0vev8MUF3gT
HZOxb/V24JHsXHjOqjgWqOd9q26dPwAgrMkBr1q2f9YXcPQoj/OzLsm/LX/8GbQptvDxMwjNMAnO
shYiYvf+M/SN54QJfu3e9/w0WTMIDNZy/Nx+UeH2wM8/Sy/9HfmDdcB2EKreT979L7+lzTLPkJqp
68QJ/7IOIw8Ygl1OD8jeWWfw11beut5ZaPtHjzWWfd7qp3/v+4gkvef9O2oftjNxMxQK3JcDztDb
6jY7oH2w9m5I9Zz4t9Hnn/x51scvl22daamGzRLYmdav77/cTM8aBbW4Q4UFz2I4U5dMIsvwGmHx
FbRwAFnrbAM74OTHb/t372rTcaVOPEla8sO7BjJv1VzPDlh1LoLhJhOoWdTHzP9JdHfqGe96Dn8c
ThxsCW2VVbv6oeeErmzNMs8Ohnyo2IQZVUlK2PvZ5u+vvxc7Xx5zKXkETXab77/CujZCNQrzQ7oH
mXEXwJCI9s4CMYC79MT+SXf82BtNw7SmR8CShtSFYX/44gzE7OzGJeoSID6PL0wTi5/8OR9/mvkd
pGMRKVd5EzHtS9488UI6/jA4FjCw8iKKtEOTgEUuw7MOPe0fd4K/+1scYu7SsqVqO+b0vb55p6pi
RzNG9qme6ayYJFa6mef8ZITUpqH2bReY/hwCl5L9GH4G8i+DR5rAnzPsU810/2hMXEMacHBA7txV
N1H7rPTctpN9EgeXQwHIuve3P/4jP3bB+f1t1SY6KuggzoepYNRbR01ZAoXkR4kjVtF10maEAbBT
jX/yy32Igwj76b1MfjnLMNjUfuiIfWf2bYwQZLfsV+NKw2dp6a/aZXZqbSMHbsyP/zL947hsmjo5
SUhpUhqC/cuHPw1YTFyYeHKkXevA33G62A9Qt48SCzUez4ijHU8lIkLoLIwDxrMQL91sigzWEWxo
gHcNKdM6rUkZhQEGZV6kAk3s1LBXz4EaA8eqRGIM+1YWVfNd1dnaEXPutwCPQG8hiqzAUW+LwsDg
ry2CCEvfsDXWtYoEJ/nKYRQG6kiB1jVXpperYleQKNK//Phb0P7Si4Vt2QwAUmXWV5mn3vdiiT2Z
LWuUue7yU/QtFu0XUJon7RJHgyUK6SvxNAL8R+HIfxuheReY/L8WtNSn4OG/D1jepkH97fGX6/qh
/la9DVbO1z2FdRTL+l3axGFsaUpdc2wex+ewjq3/jnUnawhb6JKtCL35OVBpa78jYMKizdBR/eGK
55AOER0WP9O4rqG8J239P4vofOgpDEPcXZWWZug2w7ejf1hLxVpYshCOxDcyHAeRqsZtDyka2NoI
hbu19NvOhFScjKU8mWuhPmhPtXqZGk+1cRw91/7dtfOt5sZ/d60mHwKsH1Yeuoa7+cWJp7X/67nE
6WJnTy8fykJvzP9sqFR7K60RsDLhV7++xLl8exqYiYJnwVYW0vjs5XGyNyzpsQPmFPkWdd0hb32i
k+b/rNv1Y5TW3bmHSRKMZVLBZbiJxm64F3mxTGs8VFqv3whCUKSiVXuECuciLTEMBfoT05GVk4RM
XW+OQ/15HrmacdaCzo0G1QOwQOynLo3QW0Gb1xDV0OxiM6WGd/O5j2WDAhvuSx4F4XYIzRTLHLzO
0VLJ4AX0QA/U3Fx+qJhP5xcrKLN9lEcKmIzpMGfF30X7uS7uyQ97qD2xb0GbtTdG5xhWZbvxctc5
+tPR2KMjUUpBRAR0a2VUn6SKgV4dQ2KLFHRr+rzNYM/x4ioRL3ZBdCXHRK2uO4/tjJlYQCALiKhG
XR81xtyjlyvmtZYFrO1a19uUfSmufS/vDl5e3RZJ4q5UXwW7FUU4IvawnS1RXTXqRIfMIwgOQRA8
lc0V07OykNgOns6n1qhjN/qDi+YbxXAMjDJD5rwHarsQQTPsOid6+zKX5brdv6mYy1ozv33+zR3j
OIR4J2tdfF4aAf5f2DSeVKalLUvT8q9xR2fk7ap+FRIOOSkisDwapErMZ7t262hFcBR9aK1TRI6u
9N4xlgJs2ucoBqrT9RJaEbh7hESxQQ67Kvw0H7GpfT6qOiV4Kns9sg0duCv7o7UWl8FSs1NB7MNt
mAOm8y5tBUh76W1bbWhWYCGYi6rOv7Z7ZE7Hsi22Xq86V3kFX7xFHejR77t1XfjJPWx1UN+mEhxE
PaliGpGJc+fgbrIGKH+Sux5Tuwo2hU6fbVD2yuA5+dkR6b4MchUvhY1pQC/LHCkFKkpnwIlkrlZ8
YKlOkX+1m/5QuPG9Hiadj5IS8nXTKVvo1seKflTOjCa75/HkD3o5RSigvKxG1MhJUI+iZn41I1Pb
henkII5eab02uhFDm6nwqT6stC8W0kugajH7yzBQXjatEjonQvmqECI4RLaLlmIPDx3I7viJUAJW
GEXgOdCTPKI1msCRzhPRcCFH0T+9pOaKK4K3JV7vLCByjFAKadrH/bInjHoyuTteZm6mE14qEwKs
k/he038WVXm0ceeMptFjfmHUc3diGkfm02QeTF7P+QHP3REUGR7J8IVaLTn4JeK+TDfjHYiqvVXp
1qMfjNfmKILPiSO7tSpceG1jCb9M4ls/N23TcY8DRPb5zVR48bSgfYtj0T6koNi9qRJ8orBMyY5q
yse9X4fYWhI0vuU73yILGm4gI9aXOoT9MyXHvL6OdM7nw4/nH5u+Of/L4cdrqwFivFL3MG2MUb1t
Cu+qEAOB4CAIb1HtRDAEBdIMW5l4+pnnF80aMSJVEniBcf1UnoAGgdc6NUFXK1n2SunCnaLd62Uv
V7yWCx18/2K+4ufvAa/8UKRdeg2XD3+LNusuA70s964FJVbAsnvwovbMQ+f3UwKTGywi9DqvdPIH
oP6BFz1UCR7tuPKikhdH1ScF2fYkBBQ21te9N6YXilWLqwSMvjfYzd0ghL8dLctca3bd3KXtFO0s
K/88ETj2lp6NH1KJ0LssB/++dathmahqv29TZ7hOouLCnsrBNPuYwozuaUHm5fOIQ/Vc3sjQ3gw1
nEc3ifx7cJ7d0Nt37oCTYNug7j0Xe62JlFAe3HrSqXe1OUYrF/LmvaGHT2vSdxnyd73PmfZqr9ss
ep9N2MIg30sMAYCI/LCXG0MD8IJqBchnREZEcFS5YFM83pNqsZbdoLNmyDE3aEaHqTwb7uHvWUty
XNV+ZCcAY0b5PPDAbrQOe6OBXNK+NNRon0ClfTqay4hUXGC07W0/lM9tCav32PRM175Wh1ZxURol
3/jf3G4uU6vwJPebS1uY2bpvGhwI60TsI6BK6wQB+rvaCgHJ8nALV1yAqFA/z0118m9PTdtRf9M0
s2P7MVOMizBPtM8WMeK1lmv+qvThZfoLxSSSn144TXfKI4k/l0lAYjoiPg021Wv856P3tR/bKX0w
AU+54n27zKk0eOKNuXRQ8Nkrw/j2ReYaOR+rPP1Q/to2chFJn08tgPE10t7bIBpAuL02eb12LhNw
XfSObdl86Vw5l3+8LJHqlRLp3eTNtHHHeLhh8gyXmqOVd9YAyDuone6Ll9eHMfJ88mhRDeZUaYJF
Av69FrK80oKkXCLwfKshxHaOEo1++3I2Ss+4DYLiVm+T8Fybzqa6+Uxnpnpt+T+6bpze4eUur+/n
8Q7z2Uvd6/tNda9nL59MpDFGJDnkm1AL/IOTY4vSCz1bEdD2DnPZfPT6Es0V+FktLQ0V09eKD439
3nV/Eq6YA0hvHmT2ToZBmFMaFpDIadPzfhrp/UDR/dJQHoNQva7H0rl07DA8YP/ZYjTKE82S4GuT
Gs4lS5/gULyUO5RXL+XtCN0iK/Rhbk8IWb5pP5cbnv01dh+CUl7JOh7JnzmJtndfeu3T0VSmjoAW
QxDhC+lXULHmPjZXzy9zb5uP5obMjiZClSZ3nAufbu5obrosxsksJ2NRXMSYt5ItSHdIeYnrJDPU
ExQ1QOVNp2rqxJfkOZ/OsqnIAB9G3gRt4UDcjygCO+4gdnFRV+ed3gEcDqLka4GCLOiz/j5hmYwl
6p8tLPHo4njeElUjkoCugGaxyHo9z42frAbE+yAegAF+RDa7ui5UnbDux18xb4bMZgxyHhUv1gQY
Mq3Q1/PGMNNO4kZXbuYT+KEdWPabPLCy62B4aJPJSTjE4ssqWRW+nOauygcOJ++EqVYGUDYkYgUq
8w0gOn0PM92DMK/qezEdGVPZfDSXvdZmuaucvLabj7qgu9LIv+07W7KdMBExq4sSIsXoPb/MFVkj
ezaFf5bNTUYm2eVckRMYAqw9XQcc6fk2c+u5oYwGufjxisuaQq3ZS5Jn+o7tCTfsTEFFR2dP//5J
8UQbKGrvG4+CENayIqG+b15erCqgp87ndY2qkQXx2aiD6uy1qEj5YWLkIddjIMyjEkTmMYLuHRp+
dTCHxjyCLH4uD0IA1HLQTAga7yrmq5DrYGerB+u6kUqNQ0Bgx0c1QwY80JO7okcLQpDKP6/6pjo3
pqOpPDOtYfvUNgrN6Nxsol1rtvrtqGfywraDHWQk49aIBudiqitU5Hhe6qrpzDS7m4zvDCixgrVv
lyOqMx2F3fB8FL8cvda+HnmdHe4ivSp/EpoEgfCXH8dB+8O0JkA34SDzQw7Ft303Dge1fIzqdIQI
audyU/qDckAY6iJX+vZ0PnsqsjVMoUq8f2EhOhIe8Xw+tZ7rMdFGZtsuT4fUUTBonDgpg8ze3Gau
mNsGlm6S2EW9xc3LEGWdUflD6OlVlpfIShAgGWoCoviGXPR6Wtx3bu5BUUrVa2xr+zW5dfdQ5CpW
EEE6wYh94xAxaa61Liyv8fsOl6AtvPvpjn5kQ3sqUdT0oivHQH7GVHJjUXdF8tVU8Tvuu+EuaJFO
GhW7O9NikNRzi7i0MJ4Nw3BRz9116p692ah7e+6zXYE2qzBwoW1eal4bZnC5VoaHYHraGdWlBBsT
F71/jYGAf613jb4KpFORL6fspUXdF9FKw7IN65PyUox+utFd7MCq6XQug5+Ne7ecrC3nHaf3cp6y
U7ucG85lioTiMGphdTlXvN4rmTeuqQ6/tgLKaqLfVsAYPDZez354OrJ1nNBygeSfBgHoQ/ncYq6c
rpybvl4kpivL6cqX284t5vK5mY5+4HzbuejD5e9vW8nsJ3O285fOLnSwlAKANklgskIf5uzaCtRw
iFL3a4QINAJxiBQ2Y8EOXWWbbuGPuZtPC+EidVZCnMlG9oSLufpDQ4AXoCafms+NgFo93+i1+XzL
+XS+pZNjAKwbCd6sNeJOJuogKHvEKDnt5pKxwywjmott3LQ3Xqf2gCQruCev9URtYaTYMe6qWjAc
n6qf76IRRVqUZSLW6LvmpdNg7ahgUqKFGSS2+XB+qRSsLnFvmE/Uziz3bxq/NhumGp/k5A4aIzK2
3G4uejp0m4AJyAZSA90vO1QpYlM5a/aFTeztMJfNL4LIAlrnUxuns3GEGspTy6/957LXhr6sn+8w
l0k0bM9+PBVp5pRkeDcXCRJcbL/Y/zNCkfv5MBfJMRQyr5UvURWta2IXxkIBWbQCktGv5jnidS5x
EIU9OvdzQQCOxljMc8qQQGiNQCs9tZ/L5iuRje+P7VdGkumu0yz1dK/393960yC0v9t0gqiH751M
L6195atmcfG0ZpgWDmzBX0uQPoou8nBvNjreeQwHUR2La6m00N7NzETIXIrrdLTCnVUgxTXX9lqP
wjoXmKhRPV1AxJULIOPEVZWezGsbBL2aFc9Mtp1PvaQALRBr2AtNwXTf/bN2jry/1s6R97lWnRp/
uFaL1PQ2S7oEcaX+uzvoyQVeEunTi+K1j2MeaaROKZorGyfGN0svvydalV7EKoKovdQN/pIkS5tN
aHirdlo5hm2FoJo+iPNiUJudXYlJOM717vFCWGKGaKCv5q48r8ARqMcylMnFv24Lw7/Woh6KAoor
c1Ef9BkL2dxfgQthjms6fS3rJt34SoBQJ9qj5wV4WAjkHOUCzTeiKfHpa0UfSfOAPd5ybvZaPt+k
qZFGeK0gVjguDFVhsRG45rhry4LoRsRqLsyzC1WxvtaD3d8NLdwDIA/DiZXnwx3ueThaON1V5P8s
12q/z0iS4dXA3ZrqxOkibYNH0PvHoOlcp1SLsf/Sl0T61UWKi8XCMntxYJ2GewZeQku7Nr8brS8x
DlHba8K21TayE5Q4ptP5pQXemY7F1XyiB/QbUCkuhD0a+CiqH7xQXM5njZu2123gfo/iotnprZIf
ia0+R62GQVlnXafs5hjWU6wqdqS/8duYXOVLO2OOYkl4IgWcQiU+mxdhiWSlHOWxuprXXdn7U4lL
DQxLxLBsXRyMOLueg/vzSx4lF15b5sf5zOUngGVpW+unbECIReNL+0wbDDDFNc51Ib6J81Fi9c5N
MWCoOcVp5nJziPBoqV3npnbyj+VGp7IcCoMSjh66Tj9byYkpK/Z2aNM0C2yKoQJPIb9NfPP9b+oU
OlKQmPX+f8rOa7lxnGvXV8Qq5nCqHC1bthz6hDXuwJwzr/5/CPVnuT2zZ2qfoLgAUO62RRBY6w3v
1dDZi9R1y22dNHdhP0QD0hl+f/QQrT2KqyxKq61ZVnec5ypI2NPkKUw6N0RKUzvHcmwdUcdJNrnj
+LtaQv7MChEzsgBMP/JmgWkcwJWwkn4fNTlM0gmZaLWR+sMaBvSaZONOJSd4JImfkuGyB+pK7EgK
eJIoDcVDep8isgqWYd0kwNz8Vo2CnyqVTUiy6CGN06vn1ph+UB3sqbn1teBMZQVkMAhxBRqv69Xn
rIWR45abRO01SM4oGwy5bqCFL2kvtWkfXNXJz008dOcQKx+WwOg5twA2jDgzTY24Eo09lkM1C9sa
K+RYmQiO5NccRLLA/Mnr67GZwtNTnGNNdDtoi7P5LXSnU7o4d3/MFV1ihgnTyTXaelvl3rC/NSPS
j/sknsSka/hampcDwv6Yco0tn4KV6SLxDx3uNAJZbdKkOGpTJLpq3jp77PCOImKN+d3fZnKwGkKc
JW99Ygo1nG9KgwVhR463fA81OV12dW/iCmNy/MoH7y3RUrQ0TRyQsyFJXxRYtaIfq5ZsO/iwe8nM
+W9aVpGLMhVcnpPUfFD0+mJO/QYJklXk9Fg5YedIEWnwMRfHvEQZ9m3fmY+plgWXOluJxBMUfxGI
/JHu2/40IoJ4mua1n6Z5iDKEWLv++25BE7CnPx8p1kZLNS2sXmXDNL8UonutS3MnHbX3xOd5sXTZ
PogGOE64KoYYscyPPt2vh3amkgi/zsGjXj7w5BkfM8TcL6GYb8hDOosT/ktWUT/60oisTeuQGJ2a
AckOXWcncusyg0qeDUhAbgqUza7TfM2EwS5X9lz0aV2EkUXhFCsZT4V53lfJVukL56kwJXlpaii7
ijAfsTBA9xSTkmk0HFLqgZNegwgb21BOrawfRRT5Y/bkTZ5ozBRNYiICiuv0vecE30M5SfeYc3ib
BtOCmSiBDdMB5EufPPVFf8679Uk4vMJZn2ptX+6DCjjsjQ4rvlHy3pooiZ6rtsVYB87dXh0892iO
SEBiYye/yaOHLXtj/vhzamTx9tGnqUbRAmef9KHtEvdoN2v9O3tqCpl0riwjchbEPtoRRYJX6zQg
4s7GOpL36lYqVTQkRJ/TGv5dKUX1XPOHFEXnj/sKSbXWsQ0OoPD9+KSN9bcRhNdzaLJN0xOSYyIs
805fW3j6IGvLaKXGwVKzOxfl3Gly7IJZjdtyL0JPKl4tw29Oplcqzz4sAlszfjYuzh46ELLHwSiC
Y24qr+ItJrqoze053wYnK3OsgxfpZ33IqHOKA5mSjPIsV8gl3U5qt2OZGFULEkpfzmuSi/pljwT2
zhldVp8a5X1kJ/Wt36O8CXOCkvtQ7bWp8ZK8omDI1ZhFGasdLhEfXeJKTBMzRCgaubaqvetitUvV
PcA5orHXqovBHwSI4BXcNwSVcRiPUee5zw7iflYbvMqu4e5HN03nIlRhbC8sKDNbEWZ1um9TxT3D
xn1zK/OvSBkQZjBxZHcgt1ywcN2XcTt8E/3B1I8GwT/2W+TUd4GkjTNRDu1NVHFFKGqiohoqBm5l
01tfM9abfJS3UiVrR1eG18rLT6boTXhrnI/QRbdtBpMcPYmpzyP3gXb9dFkWangcES/NC+0YOiEC
wz2CsNqo2ceeY/jM67rijcTBOA98E/Y5mclLju4CvqzFmx5JIP1VnGerUc7fClU/BrzZH23dd663
Q4/92+0JjCrRP/EWl0YQIppkS5/gD1oGpj9MLG0n4A/sBJRTNSKIM4EmhtQC0jdRbm3oCieruQS9
a2EePG0TfIqNiz5AiLoNKWCJPgOG8Um1Lk6T/TEthcPQcfJBBFFyHvThPJLcy+aKk0qLCIbLytAa
/1F2CncaLCbsg9ua/wWanHhsf2y6VI7wQKTA9GnIInCq/HPTZSVSWrRpm3/LXb2dJ+y/9nIbpOVM
CxTa67XpGgg4WjmYYd/E8VEMXSeIoWtTGjCEMThESM0v1m2C3Yc4VOVTaPPdXIojl5thJpJJFWYg
ExTKbDEuFqNhm2QPDo+qwC8IPIO4aqrmUlpNsL3136AQ3f8GxXyBibhNw4L0Eo7VOVOhsKRRcInC
fmm1yfgKH4FnCv4XKS6UvJ0OJifMMf8ucrrrNGm0Wlx3JEQ9pz0QuwsEDA0s7W9ViNtO6EtF4zb5
y3bqS3j7ZN5TiOtMP+j2oWrfHkAc2yenr+9EXRJHywcFvdwXvUSLWw/jGj/OyDkgZ4jlphQmr5WG
QnxFgr8RCWI4fN7Z5V06U/K6OOkGe99ORZNh+k9rgC431VBSL5hCMU0FynTIlTZFLnwoSGv3yf3t
u+wNyaXNexlzuenLrJmIomoJZ1wxRTQQeTgpm9ml6TJ5d+u/zRWfeX1oJCO7fl4IR2tejX6JGHsc
nclEK4seqswyR6/0LBo1Cb6NiT7sReR2in3vRq8iEPf4lqtutdqpAMtwzz99Dowb+T+2WMaEGvzy
AGkqeHPIoKo2peW+nFqiPkK03s/yb7WPogd5Of8Yoyxy7KshmUccPhZGhW/GQnT+07AYqHPjrar0
fC8OmrVzakyvPYsgKkuM4FyscUQo9Y0Cy6U/Xw+5UST/LDLLw4wCSaVBMYK52/fwOkOn8RZakWeL
rhzMTRE2LwFHn2UW+AB4Rhgqht5hMYGJ7Iud6uj9Tn3mlC4IB4lanFsgukoEohcjWKSLmkXX5qyA
+OehLuM6+oPtQwabTsaJSuYBNC6OytPZ2cVY/YFC9tzMvO5RzCj1mAJOGmPTMt1QWKa966ZEjwgV
LdZnRYT0XqyP6SFH+rZmt3Rn5sNwNxY1eUbFl9F2blCI8e0mRcBwGqok+ZuTI402OB42JR7CvXA5
24XX98rZt9BuGEnunL1oaBf9dBVOfZlrq0dJbNutCAEmFW+/nRr794avUjaZmqqgviT6OfTdi2hE
DZc6trO3zci6H6X2TSwdeFeNqxYtnrVSdt6+qUMQ9an7UMd9dRSQtRojhq3vlC7FSpZ00UiJiweq
VR1FdJshIG/iro/PEDMCrx9wZwTZc1sXxWKnKpV/rN0fX7pFaLW4k5CqEsFtyRTroxhzcTucUGS3
mwv92FZ2CdWK5zu3w+gAD9rfcW4EDAML+CgrGWAZe1IOs/yAX6oRPjc+doBJXWR/FUl978S6+8us
31usNUFB4AqQgSD8UdXKt9R00jcvMj1Uynxtl6scqFVJs46DGlpHrHqtY2BU2TZVogdIwdqI3wJ9
YiC1H02fPWArS9MBvPfCedqqWJN8pOb6NF5lTnvkW/Bge77+/eMi9hCVnXrC/11MQ7VinRChRK9G
ju2j5FfNOOtKUouNIeE9PHU6CgjORVG7Odh3K3gIQsPY5TK8RL+pkcuvdJh+koxNsdgcsPqUD+Fw
ilFIKQCxHW7rn8VvY8V+D5d0sV9oqzNCrtLSUoBZdkEUPzH/VXH15r0JzGTWKhR7YLRXO0vOtWVR
UkOycMQQM7JGCRZ1WUbHBErmHWo6+TwqLHUr2RkvXdsx9jkn1305NSK8NWUhrzst9re3LuTPcKxB
L2N8VsoKz28LEK0u+3cq1cj7nkr2vS2FJkcqmKKtpUvuDMWDFoVVU56LYX2aCNkw5OThUeAswrUd
4MSotZqzDuNynNTQUozpamXVKCVfHqwr5pXhWi8I9X3Hdi79mUfazHKA8SFjPWykouzfIwkshdpU
7mIgKY5beFYig4QFoqqaD3FlFxg6N8ESg/poJQa1oLZOroT/7jQoujwllWY1CcmtCCU57vaGBw0J
h9AaDbMuvsShFh/HIk8XuQEed1Wg1YYiEuUQP6a4gqYANRRxKTpFE03D1ysYe5PnNMWX2xwRstya
qJr0iDNhf4Obj14GO5gTrwg7Oye3SJxTO10VaiDN5QjBFjHQRcj2uaUnzTi9WPPIDVhW7B5GNbKy
Tm+95K3q7r0+rzCWqGZFoofj85jKMl9ceOKi8aRL4xbuvUTS+Vwbab9XhvLbbVwrdXvZ5b26EH2q
jIlQ1odsFCwAZusY0UOMivO/aiNBP85UM6TaZOtOUaDF801Jvv/DjNyTlVWX66+wtLOzR/5T45Bx
EVFoeJ+iaYydBiXnaWamSMtbNI0Nphn9TEji7uOsCe8bMHPX562ISfr3ZEKv23UBPE6rdu/qAPag
M98NtSI9G3Y1L8uxfXKlqj3L6BjHaFk961hlHwotVmbdNCvMO2sdFn6+FKPY6lYLv8pBF+dACMRH
qxlUHqVGKXPa+oum7XDdKd3w978g9LRkXXsRlp8Q7A/9qJ6bxMKPMMXletmalHqVzq7OoqFeeoeO
MKrvqEcaArhSVlTI/KAmeT9t/q6d8WBk61allOp6Ia8w1DWXAbT0+1xrU6CwUncK/a3ouXXfpvqK
kdyLgTjB/p2psiU56zaHG7EJMtxOyZFX2DSb8c8KcJmSuT+txA6oENT1xYgdIPtKM052LBhIoFrc
zNkkSosrmCcOdo45thfZs8pd69mf+vVeC4/ZmL0nXqKdefkg3q/9zrRktjtHZTI/i7xL6FqvSuvi
QTWlYlSSoPO2KbAIm8LWqxHtktAoE2GAWO06DCx1IT7NHMphZ6mSNTNst1q1ShZOGmfUit3SwJGO
ykppIVbRubX/zrP30OJLfNE1XmC5mmgrOciKI+rR2ozT9LoqpeCHFaM9xxLcPLqjJ60baHEbUEjt
OR6xdBJTQtjLYNTkb3En8RdpkTQa1aT9jxy44Khln5AmKgQ1GGQKQgZ8mzTly2lMA9fpoaQXfwuC
aGa2RXOP3lF1jmo12uVVVMxALdVn0ZdblcKiH2P4N00RAyOSol/u6iUFGpVTS4+G2c7ScW73ToKY
a3O7AFuRPGiyh6hfKwEJsLS62osG+6VilRnyX6MkVfvUQ4Z5ploqlmBTI6aIUE8hrV9Hbjd/ukd8
Tj+Ub/+e38QU7Ovm2+I9BPsHHDTI1L/9vqpSrvwu0bo3tU2TVeKhWKFN+wllasRV7se81gO5PpcB
jruiL5g2FbgdM0AdoELMTAvRG6ATCWdUAFXNOkQt4nwuehCyZSqnL1etGqvXvv7j6v9/XqeWq9rw
RuSmqVMaAIJnvk5iTRyLRejpYbQXZ2gRRpj6fgrF6G3y7V50IPCB+nPyLfSqkh8US+5c7hXrYGeo
7tlDhEc6SA7RkK/X5omjaWsSsP5jPDrpCWbcHEZs8V5GKJWBUa4f4GmomzziEOnbOrrJmYbCcd+a
P/DVqPhr/zAjdDaSGO+0XGFJNvMK+QF0ml69gSVf8ntlLcK0t56kzEofsLEsKCJrd9CXk9cgzqoN
Eh5QDUQYjlDSO3c4dmE7PGuIpSUjRnxxmu41HfkI8VkwDYJFZsvVTowijjJ3kAwAMCr3HCf4F4gP
kxP0pcW/4BrqzlNmt+lD46TFuWqNu8TzjSXUzWDbAKxDU8dCvzrGCjkIJ4xsVATvPBxvgZ1pj5oc
alszUHxojGH5zbbepdry37/c6DbKy79//1Xz6/efFJWpYriuGqqsosv1Zb0YNVZNyTGTZ7NnL/Ks
K6jwVH5oDijhLRoU6faSqWH51BYPvufpaxGJfiprWDncYtg0ZN6BgW26Tk+2gxlyxvMRIZlbaoM6
oTtWW601+jNyLPl9ZjZzr4yHs+hK8VdbtVJaL0QoBnTVeTTLBsDgdJMFOeeAYPFFRKLpXSWH3EVW
pQXyuwxVeEvWiG5y1rgY5oZAJdlk+vNSnpzPACO89AGoBDsZLiDpPLQvrXDut61RT3CoEY9xy16I
h/j6yItHOagxlNSRRW1kdWbwWsKidaxOsIN/N3mkqzM9NrA++xjwpytxB2KhGPtMk9PcfFc014Q/
k8OPa7GG2cvOZKf0cVWKERFT6MXU1rat733uAPieJkq9fFfL5v2XPIAIb33BgIxMhWb8lELIeB0d
bymDWvUKqmxIu/p26iO9a0vPXuh+01n7TyJq6lOsZ/YlUd3kQcZPkLKT9Kw2fr+X8Wqdl0YjPUNS
CtYmqdYKTaf2DAEnPbNWhw8VfxA/wj9XCmkKH8UZJw+LvehLcA3P6mTAXCNv95IrNXspG9q9E6uT
h+NHLK5uc+xptgg59t35JJnVVuk310MchoLyznfzi4BRCOCEuNJ9PCt61N430ZBz2PNIJd/mGRkM
sEoKsSbrFf2kBKgpmyU7KG0KRSPXnnFK9fxhQvTuhtIIrFndRu6xbN3Zl2lhgXjRlR0nj66+j6rS
P4km7cvozh7uRUA2kLQzmeXnrFHHbTp2iY5VKHOtYCo+6Qpp2yl0+DLt7To8suKEmGRbONt08b2I
cjNKqF8E02oUnkWTxJS4RvhVbC/+16fnSFA2uT1PohZ793L4UbmtdonM3BZRHoTaJZTGTxE1t2tU
Jap6iSL301gLKQq9TDlZeLk57gw/xIh0uqq7frxeiT54mNpMRhpnFjRxsbMMO99pmeJSbrOaNJ5d
rxUdnmISxujaUvPe2ujQbPukwWTcxs2jkAb3rukQ/pYodZ7RMELPMfXxKkB7DI8i6hZ9G/wMOU9+
R8KTr3OPGSSk8JneBhw6qhIhp8hLkHmPm0NSSPa76Ve/XPTFXlMHYRs9V5JLBksM7wjISP++oCKI
8eeGAmVDW+bwyKI6WRxeNxyflAoiE4cJ5HKsi1+78ky8erscWfe4w65DpK97CaZqjmDbTrx6xWgS
TBb2E89XVuLfo7d7xahq9NtGzXCl+4f7xceJG3wVhLFRluqwT4seXEuNgLCgBdwYAWYD5J7DcKvO
rkksO3S6g64G1ZzzcnfJSxcTUsfsLjqH9gawqySpJ10P8pfRDsZdb2VTRZaQTKG8tD1tYJEkND0L
KH1RF8exVrIXw8iQPiridWPUztKrfXMD96dYGy2WA81onMVBcMCeYWYDeH4MO8PYVJ5crL06tC5S
q50DqFK4pPv6RuuLnVxl6ZshAc1Hk1k56lqqYlKlGksnM9vnpDKfRZb7Y2pSpb+nWq2rXKfaTv+S
dbm0gDFpHXUbWjJmwHCnwqzZ147Pnq4ZPPuoUoI9anVnv6vJeDZ5KN9lrfhp+b35puVoYjuJO77A
WoMSaZrtpbcgYSTOZOcaonJeNCQpZKlulzZOLqc0ldoVwGD/zi1zxCQaHbeITsdGSeqdHSqByU6T
sn5rdSh220WRbQYTMqATYM/U9Ll1l4eGtDTtYbxXgQVTAuyacxpm6OoGdv1UlSpneTXtnlm4tFmT
9MprgJMGqIlO+maN4yv/k/I7G4CjNRbWT6NLVnqT+fha6i2S6vx3Wj2NT0idFQ9pXrz3oaa8KZ4u
LyoPP4moggipIPUs+pO+ttYl2LZV71nym+8ZGz+2kUZvTj0P93Z08IbJoUrDlKqCOUWt6LuOjp1f
RM3PobBx8DCb/BK4sbdSDUnb43vsHW0PsdlYLryXqDOfO2dsfkpRuGoaQ1+ZGX55A2eaeYbVzznJ
XBzsGiS+LdCsLIhevsIfIH+skpDl0teSd6MYV0pe4rSRBTgLRLm9p/BvXRsRosJRsQcx/IUYQPsb
tW5xKSchl2LS9dKZbtfqMUVy+dPHiMl2UHdzS87irSo51aLv5PLOlQN115hYY3mgFp8APKLZJumI
G/tv3eiP31NezPO+TLFpKkaEpEPdxnvAU+8l3+bRK6zivfLKubgnte1fjSpnlzzRo1XDV29vaDCz
JSW1gPDi0pO5pcxrMUx2rIaPgdh9TI02bTxEf9mMj95H162fquSjiDpXhRQRB9X1M/6ffeJDxE9A
P+Q10YAJmIGNhZqseU9NW1R3NXrKKlLLT6LLNOpdRTH5JE9dtoPVggEGeS0GQ8NOgJNRDBChow7k
40xcbOWwmld9u4Red6fFY30yUXV8rP1g78URaSyljTeFYmjLdspqQZ0OZ63qVKdC05pHtfE+TWsG
kJaJ86JF1rDJSdMlTgeKVy3s8oBb++9GhEk08PczjHRB+ki7d5XMuw+DHdRc8pWiS+qMb5rs1L/7
RpMHHRgAZhfTDewy8v9QJSLP8OV9AmHEBuVJaZWHU1HkLwCcQkuTMQtT9UKFk2LMirU233UjfpPk
3R6K6UU+Os4a2ubvaBq7RdOYmFlPr/X+j5l/v0/MrKbP/PgJH/cFkVSuuzIdZy66fziJNh3lFecg
Vy2YSdsc7kSPaAZAUfhsxkgR/DlQmTGnAJEotu1EXjgl6tGRAZNhKrnxgGd3RuluRCQavQqMNQtF
OUfbtItAINrNvHXsYe2nynwEtwQHsHFO1hDgW6+FD0EaUnGausSVFEzy294o8cb43wDZrRJBcW+4
C50KL4JRvUdPBuBIUuQLM8JCcIShD34zlPfsH7DEQAqmJM/7FCj2z7FW/UuptLigpq6yU9zIuNN1
zQcxjOVknnXOkmwU7K3aOFt5kj9GWKMhdJO9mGkXHoyG3KAIsS5VWbWMelX2af4yjGowl5SdmeXN
nRSnyYKclAr+PsM6A8lRRM2QUVMqIKOVJG3ZLNTLFi3SbD2M41+GmnWzIWpr3EsD+9Lk6lmj2Po9
aSmh9BmUEKBB5ibWqKT/wwyym9midhUV+9pcWY3ItiLCnyAslow5flJy8sy77AdEEfenqr41dVPd
I/Nq6RsseTyOTrlB9iY27rs4U3YhmZIlpAvjVc6lld8byXcF48XrDP71OIRCOlsillMdqxzPLj+J
2IJPkF9S6g2qe5yV1RyQC5jTQLK7/RUih9W4dwiG/tDLHvqeFVWUWqrgg1ahgXJHp/7yFP2ONHP0
XsLtnbVAYV/svEjnbEqjp6ENlIXLf+Y+Dpx6lQIdPxp+Mmz6GijLELT+3u2NbJPZmX0k3YiLYYkk
AH8xRBkQ7V8MXmJWK/bg41ErBrgRaqZtPVkaXicncCvvHXLmLh4k8A9Qo6Vfd6txofk906aFqy/6
T9PkqDBm9bSCSUPKp9XG72lRBMU7cn7xao9edH6FiCiUbx5yB8vYtP1DHRblXawgaOpB0HtXUB7x
ZPN7gDjifETRFWSUo+6qusTPz1SLlyhL7hIzMr8ncfwzlbryySqK/L+2vkLu61Pu0dapYWs6klIK
4kY6dDeWsk9b37qPFCtusuECWsc5l/qzrTUsvMhl7AyEmRZRHBVvCfJNM1Oqm1PbFdpDrypIa9Af
jdGyHbqFDw9jruV9tBUHEREGlfE5FKNmVu+LIH9wRkwoXCXoVn6Jx1tcRuW8J9vxpiUjOtoTLtex
tzmm078qM/9LG2L7BZ8Vd550SrKl+POrrit5L8kVxZsmH/DxTM8VikGP5dTvA8ZfeDhXfcN6GG39
UyeTehcn+iwaZUxnM28uzvvi+E+Bqz8Gam5szRiD27WRyemsMLRwbcUtO0uI49Qq7bT8nUy3sMkC
Ld0erDD12CDJfXcQsetl3cHrjYaqRI91y58DYoqZm9wiJtYONjuJ3V9q3bwXSEKBPYTlHh+mLgnS
wIOfWzESEzh4Qr6Uj7ZVFxjuTYchWc6RAAn6H3UAc1X1jF+WXZxD15ZeERQw5hFqrPcjZHXWf4Vc
3MftgQtmTNzOb+56u2l4+q8yaM+jNninRne7jRX06amCVoBom5m+lmVQrxDcxoy1rNJX3zLfGlfH
dK0YMUKDNiu6Bye1N4gnIPEz3ZQOnP50tXQPui/XL0G20TU3eXWy3NxTJS7nIuyl4RH+zSmcBIHS
0r2zQqN48ro63neK1uLiSL+XeidAdcWTVuNH5IwK9ln5Sq9rtuDs5A+Axz83tz7ZqrulnmF/J6bc
BkQIUrRbwlmyFmlXoSmqJvGDU6TOku2GzIsyaNdBmBQHrxiybcS2cJeAXNhrPKA4UjQNGiEJrjVe
awNfHvEfTsL+HMeOO8/ttLpESMDOekVpXmW/QjU7HLS/VHeqAefZzzKvVkPkuhgxGGvbAIs60wYX
G0kv8GZyRhHGtervDW7cWjum4a8WMMVWVMz6iroAtqoP8lRNy+xg57K+PYgxKjrXMWxRPo2Jmtzf
73OiEgW5LlWv7AF8YLDbzhx/IxCYcGO1XZb7kLMmjnTtWdJK7+IcqCvfyObRwe2Dbbz3C6bi1nex
3iYXorBQ9NFd7MTaTkbaZpWEqvVol1SxA6RZfoaIe9pIKJSYyc9GNZXOtjJm65rNwA61X/vOK9hv
Fmo8vGWFh/VGXB8rOdLWFpk8rMEl79dkNpHq2i8pr98yissvFtLfi8JuxpNm5cNm1NR8q7kNPowS
dpkopQTY91bKXiuV4CjXWEQC+opekBx+Rgeg+QnKBfVw3f9riNDtyM3Bv4cYwUpTpP7GK1vtwfIj
nJEG1Xi3um9smaEboEzeHQNBUzD7vNtP9clu4iuIARBBv690ZejRN8jGmTwY5n3b1W8lZn6vLcZv
KyvVyTVOQKwa6Wq5kZynAWe1A7ymYC7XevDaZOFkHOs5GxE6Y3lsKq87l25d4woUParTLIRy401S
D4jSTCHJOzKfkv89NbrmjnoCv4ocMtINJDUGg0WlOSCX/wG2whRvISE5dRJdVmoFmzL219QKtH0c
9RAuPMvBrg23lEqOpUWlNM0TYnzmTC7b7lvt5Q8h3w5vlkvLKIoyrBjCfD9oLf6HowKx3wv0izze
XTcGUvSdhfrZrXXtJa/xL2qS1F+K0HHaBr9cnrTrKP8tHEHNu3/P+5hfWHU2tBONBDHON5biyH9j
eCvdCEXaLKSnzkkVsE0aBpHF2J7kLsGyuivd1aRT/eRmbEt0NbF+5OACvZqH+DZ3gNe4HaI7tgVM
D/L0KS98LDARLr5NT2QUqcRHxxBcd9e500cbE5ukcmt1fiVqpyOy23Ec72syvj/LWtn1TRZ9q6tW
nwd1mN7rUaluMs4dGy9TwnsP1ugcQzfvWwIj22NTLm5qOysiCwpOYwQ3oU4rQW4kwZPlhTN1qs7j
MRU8RR3F32kFEWMf0RCNX8em+0C5/JfYKZC5rwclGCcaGgayic4x0ipfYHSkb1wdOKH1pFHaXUTN
EOUvuJfOgJhh+QQ1aG/LHdxMcVk2lCMRca/215FUH5y56OziikrkONhzLzFAkprjUeBcBBxGXH3B
xHwJu84YUI+oTX0DWQptIERE2YC39iOio2w67bbZK1JhHerIbJcV0hoXpEq82XQK+pnkB8QYjB/i
pkQKuMkKm5WsceYXN1WRx2Pp29rFilH6NeITbkv+j6brlrZa8ZQUXobvEmAY2H1/WbU5vjpKXeFJ
LxtneYigxUaBeaxDXdrAP5S3kRz5RwO4wEofO2nn+Pqz75JQiwHZHEjROXvwoeFKSkZchuDE8a7s
hp8u8OZa5wsCHg+8RxteusgxloFT/r6JRHhwvYlja/Fx0yCQAiVSXWWsBtebwuknTcem609yVal7
kl2TEgkAoHWrO8kyBdiJm3Dt/aUYtnLotCjcjXnosNkly1i57GWrvp9MDchBFngozoxicK45SOSl
ZtN585LHBoKh4DclSTFf8/ZXNeHc66buVyX5lI1thNbUXWgYjnp69JpYiYs8GlzdqlJfkDF070SX
aEToJDghagXm2dPUW79eqeq8SbAmTIdz1GiIIk8CiFRAIBNPV7dG9EVem2+i9MAKZbec2+RHHBwA
HMeucVCm0q5lgqdV7dQ8qBPiWYwOjWwcSufRK/tqqyaR9hKNzooinfko95b/UPrdYzyRwDK9cjZK
EpkIuKsYLDToAWV5mW468u8L8dQq9pBunAFTNBGK0cTMt64yrPFm+GVMR7MeoP6KNA6ma1Mohcqx
AP95drMf2mBJh8oZrKPY4PrKKrDk4njd86LrXI9k59V2QXKa7UyEuhvSrainVT7oarZknDKx5Kh8
/LlCP3k0xvBz/8ipr0+N5HGabzSJ86arh3gA4Z/UcGyjxl/q4l8UJPmWrb+96LRW3pijwR8g8cdZ
Utf2sY787CLV3lKcM4e0QSGc/PC8i9Tmcej9fJ3bOIOJQqEbJdosiXTnEPEre0nD+1xWhmfQZ09X
EAxYL20xapK8Ym9s7RK3kY52W3O8DOvi1aije2wSmp8tzmFmkhpvXdSHAMWd4FS4AV5sUlWtA8/R
z3Ea4wIMVuUHurA4YvxK4Tq8pdmZZHAGifB/F5L0tefzUAp6AePRT3PSorbeZMh9oqgA9mWqEVmk
W6evU1pRMlJx9ViJ0RaaZJEN77Y1SwfO6i5/TpyYs/ouDqzo0OAJg/ZaZb01Sbms4lr5nmQNXn5K
ND7EbJIAApr2CqFd55LU7ZOYUSYBB9YgvtR5XKwbO8XEDfuZczMl38QMNL/XudEOx5w1bVFPeiPl
1HQyZBrZT5SFrfgD53ok8k8d/jzzuLHCS9IHd5oaF/fi5ZMRcUN+L76309gtqjXvU/Rxn+vyRfz3
t78jW39//09wGyo/CoW6v2sh4XdRSZ7cD0+jsysldIS3QQImCZcsTJCz0NwLYoS48hqXA5AOx2kR
Vq4Elqx1Vw1GgYDdO3j45Cb2hd7bVM/lp8iKnKXJUoVbax2uTDclKzxBiwXIOJw0buoMfaICwlqA
qNHeZGV9xv7gOcX64SQiGY8ELQ3/j7bzWm4cydLwEyEC3twS9BQlUVKVqvoGURbeezz9fkiqBQ2n
e7YnNvYGgcw8mWCxRAB5zm9e4pCsjWJm3pH7doVBnmV8hXH90wIodymcWrqPp25YpTDM7kdHKslB
DJeg6WrIf+1PtI2drxWZNbAL3fgaaW3ohrN/+Oj393kECz207fy+cixvHyl9fajYnabsITdjW3bP
gypPdwnGVgo6189jmalu1HT+1nSoKmAjEv50zHql8d3tYyWS9lhMfx8rdOBSfTb6031t3StO9U3h
157hMPiqj7j/QgfOdliktJfALM4JUN6vSaqtRV1JbmDQjX0ePFpReemlIDrgB2KevAwuijjw+ASh
mJfIrc08oZlX1f3uVZ63VGjC0vkS5B5Cm5pcnWxrbB4oifEobcNxoxlDucUbRX+ouDu5vVdipdKD
KFjB2ka1qY2tJ9uTHzRgcN8UADM4QOfZysPNhg3PuM1l+zUwsu67beOSUfZVvYmmNtqZlYzqtWz0
rw4WiqtKD7ofPnT4yi+RtG61ly7Tnd9GJ13YFO8bqvPr0YKxgDOI2zRKs+rTwN7FeuOc8qEe9iZW
HN6UZxtlhMWe1N1KBl39OmXtsO3AxW1zr2UHnjUPagF+rwZ0+L2N+0ebYusvSk7kbCzH9TF43yIX
1BwTYDGC7UfAn7TAbJw6aAvJ3eAH0UUccEWZnWyB8M1dsYTkd5jaxqYwcuXcWyP8g774MtjFY2lm
xQuo3BelcpIHRJTkT7mkfM59xbpXo6I+j0b1CBEASH8aRWzhfkVyi3tg6D858LoPvpWGOkTsXL+T
SEA7s7Ni+rU3yRoXrVxtRVMazQe7YHtoql1/35rNsPKlLPuqS1G4ruQ2OKlOewamaYN/RkVMMGgC
h7MSzaa4CPxdiqH5tV8MxiQxSdfMIaKN2tgfkpVn684bP1EZyR5KHLJ4O6nvxwFneV6flGPf191n
2eZODTQ83ZEk+clzt7+kdqedh8HaG4kehC6CWiT0dCDo86A8ev2lGyzrWEzxd2qMRPQoJBycEF2y
axt7d1xQYE2uvCHrNgWZ5c+8xrQboPc81uamqZmOKzsKRvboM29xVRjdvqkxympNLTtdTy29ZZvE
G5ft9nNv7POAslXJDXoM0wNndpB5LMfIeLDTZsfuc6M72s+8V3jDi5rvvW50j1OTFq6a29W2Cr9O
FUDfiJ3O2Eb1715/7m2r/1THgXNXehPc4TKBVhG3kEgibulI+Hl7uQ/TVcHP+TGV2uIxm88sXXlM
uemfRJcY7PI63fW95ruiCbgpvZeU6ntMSTivLeOlinFVxmumckUTZ5KJzFv8LZIy8wVt4f4pbXM3
mVtFDmMz9Lt2M8iDdDfNB9Bkb2dJrHW7LjC/LV1L2BLrwCimtMHV32daZn0Cxfu79AqMfMs6Otit
50AJHdJ9qCv+uQ/DehdUWnxPKXHcaoVWPkx2hZMofl6nvvcfHZ7M+zzN0xN6xM0x4Oe/b8PcvtNQ
St2qozw9DGWTbzDpkp9aLBLcRO/llyK5VJUB6sCe0gu61tG+0yssJ3yneRjDNiTvlVRfVS87yyW/
9DgBW6Bk9R9R1Wo4hmvpo0bZdQ+QSt53RRu7Za5CtyOLelBMVusNaX5k9KVrW5ryzWRjocqV+csu
0meFdwi3Jiv42GvSBnGR4rcOqSzgXvjV7/iEfYBJspGF7R5/9Hubn9IuVm3MrgywMrJlk1vAFfxV
NurvqplGvzPzDEqTRC4/5keT2vNXK8A8vOyU+gm5l3ZbJk1+Zw/VyYmoCXq+VD/CMGrdrKYSUOLi
GuRV8ksO2GY5Ge8kpq1nW+iF+WmaNOOsgiNZ4wmlfNH78UwOxKZQ6Sjcsre1bJbfwsDAAsmWcX7V
e+spq/tfcCu4UVK1Z0dcm5e0bqOTFvoo+aXdeJ868/bFML5HSuFDy8BoWAmadmf6vCIhWXRpQen+
cIDJrRQs3p7GVO9BmFfytsq69pX0BAUSIsL5xdku8/Si9nUODqDey5afHKwJ5wZlivI7/i/j3Sg3
5oOjl8467Ge5qiFy9qMajndZARx/CB3vxdD1+tGqhmMMM7XX8OsuKff6Q5OcQwT4dlSQm40Ad/l8
l2uzD8uDgH61CJuDFLEbRK2AftWtvWrRNJ0ty7Mn2ctJmTbGyai6xNX0rj+0reJvJlvJvkLE+EXV
ZXgsHagduRb8DOd7rhE7q6KTCjdUycOO+H0eurAbd0MXZ0++2jvkK9v6h+lUiHm2yi+JkkUph9an
UtanjaLEX+2xKnA11pzHdD5AsO9XWLzLe8+UVGlFIkhZT5VVbAKvch5FIG4b+s6OdGyt3vtQdoPf
YnBjmVcRYYkxmPjwivPrYomp7HxQDV0/vY6SH2zsvMjOkk8CEH4g78+dltw5kfOHFeNAjm8bstX1
86RpoatOKoK1Diz3yjtajq2cCwgq7oS+NtATRPGdpFYPWZeMD8V8CPfZmGZbNsfhvmCnsNbNVn1F
7vSbVg3Db+pzE0hlXlTYbVdSkq7qxsk3PblvbpeJPx2lhBu1LhmXgfvIHk/BaJ2UpvLJxDB378VS
hkhjxu9VSb6AmUnWk42TPZZf493kgR5JNcPaRqY2oAcU51sMk627vGzbDiWl9tnIrXQv+paDUtt/
htS2Sl7NAv7F2wiKhHX9atd9vcosPfzcIeq+7lJDe4wdHOvAI9XguXeRNkERgJAAvgchyF4t+9UU
Nue+0tgCkqF6TqkzrSBlDwfRp6SaueqmBlKxZD9iJmb9ohaFC4LbeL79hI0IKXZV/iZL0ngEeTod
dQmmycpDOzkc59REKfW8CMZfpDpMvvZyAGAdONAMXLZJgAdHUOkdAmia6caDXW1MMPRGgJN14qfh
nVwM2SHEo5v9miytS2tSKe05eKpb/ZNvonVpmH6AOJBEgiVud55S5RfyaVCSpTKDx9ZAGzd5a4JS
W30y8zE6D+Q1SIU01ae4yO17J9Zf+PsxX6YRNg908D8Z4tasFrNQwUp2ceuyowAsCOJiICpr774p
foiGGQTyJrf6eG1Z1fQYI4210pRmgJmgTY/XPtQ+dmpig72YQ8QAuwU0UiQ0YOgp+ih2ZSPjBXgW
UBscq8SaMHk7S7Qi3iAbaSDz1dcNdVhirqfcifi7SuRui2Q+uogGkpOSDLU7VRzvLA78GTiHFqaV
hrbI2ahMHgBpdMG4E0e7nNsib7AWNuoD4ih8MwejMqyL6Gvs/KjG9bTPI1tFYApmV5uYVOEH1ODk
DE2Vcryn6qQ9yuNouJoX+BfMY6rdaI3JXmJrWar+BBttnFMIDyBY150h6zymQW46hQoXJ9K/dpD6
zkH3c9RyCq3tWGwdm8RtEcbWsfZq3sXmMyVGPufaKdri0Fj3VHnHbdeGzYa0KSWKAiZkLyVfvTiI
/8BMYFZEkZrP3O8Vt4k8/xksSrjRo8p7MGX+KML4G5srCvBtBXi/NXi0zE1x6B0VVK3hkB2A18aQ
OljmMcPmsk9UTIOeQr2G2CibSK94fMFIIqCcLDtVcvBMtYe/oUihW0zkA/QYV/ZwkrSLOJQBlEDe
ttqt4stvfVXT4j46qOVhSCr9Gtcryj0FPfMuzg1nW0QzTtxS9GMTkmlx0LB+UQKzfurrfiUjgvui
W93GiWXpMr+oe22tvGogVu9IEHjXplGkKebifbRN1SLCfLTDAaNA/n+HBFNCLTb/YXtRjnNA3x/5
rYXsmPXhYqCk4Y5OMu0Mx7NPcSV9DqI8fuphSOptVb/441i95KCRCq1R7gtfql4crTfcDo1q7rA0
cWHxdkpHasZrvHsjB1QFdcu7zyLzpzJN0aufRtUhlAMqQo4fv5qwZTZ6X4d7MQojAu3OQC9ArzCK
zQQqt7H0LNu6/MTzAxgL3YOF23kS5ObKZKN5sqQJwGBnaHtDq5M1KiImjKm4RrAJ9Bg8cPNTSioB
/wpbXpPXZ3SUlV2R83iXYssgxRKg3wlMdCPmqk7n7wqlaDfXuS2gM5725PnmYN7w6m0+gYwXo3FH
7k8fp/LaBKbFA2sc5K0IzvqE+uagI2c4X1f242xTtSTGrnOHwVtbFLR3IljrGnVdBbZ3HU0wA0bf
Ii3317lhT+GtoyQk/gnxFEguFdZ4hxnPHtvk7qFD+n6bhlNxZ8cn0Cfhi1S7nSL3L5JidS9pNXyG
ReWccz0b9mUHeVPShv6hbZCgCzsH7pAUmte+RvlWTuipXbs6xArudYrNnlygcxuxYwZoHhzt3u4f
xBpZFSZonmThzs4GN7Wynle80FoDn05Ovg/xG9bbj4zk1LeiCLCDyDXjIfWMaB8O9rFppvSxNeJP
rRz7r/CR1SMWFiheO4P/WsVNsyXXPm7FKOCB2qVG6BzFaK5Xz2mdd49+aGuf2291mfp7NcjlddEb
FYohZrWu4a3u6ogiJ54WyCA5Be4gm8iw/jxN5lNdSUvV/RDw4VRPlWIbj6QPfOPJg4T52eSf9+xg
dAnW1P+M21Z98ZL8KFqS0esPkT8+iVY0ZUigZv0P0ar4R0PfDvFSHcrg81ShHWQP1OjEqlEzaVsP
ZMo6MiXtYfTkt4MuHSyp9x+Wbl74i2Pi+Z9E0NKf6K2yCUYqxTcDWA/Lq9KDLbAEixDyEex10DHr
3y/ndWwYjUpRPsGH34Z9M361J9NbTw2g5lHJ5LOsku4CO7220XqB/14FbjibnYgDvkpvZ4lm2Py8
M57hFpx2Maq8nyV56myGDkLJzYAIFqN9K/kfRiH7YL9i9jVZCXKv11Xr2l4l9QRwr4VUTIJlnLIj
cmFvh4hXhWMyH8TZMrDELQM3cf8gZFl+AhAfr8T6yzzRXGKWK/2DkJullrl/+yn/9mrLJ1hCbpav
/RmYdzN8c6VlmeXD3CyzhPx338ffLvOfrySmiU+pdGO5bYPwafkniP6l+beX+NuQZeDmi/jvl1r+
GTdLLV/Yf3W1m0/wX839z9/L3y71nz8pYg4Vb4da7qICIpxF+RniA5gd/0P7wxClKGZlif0269pu
9Ti/rnJtXyd8mPaXVxCdYqmPs0TvX8YvV11iZOrO02YZ+bjS//X6bGbYevd6xNv5csXrqtfrLNf9
2Pt/ve71ih//JeLqDRwIo+y77XLV5VPd9C3N2w/6t1PEwIePviwhRpL5v/ymTwz8g75/EPLfLwWm
vl2POPys9Gis79shsDYViHhXNINulgzQsxrkDqNgtAxXLm1vLdl1ru6SGlO/unJ4o5yHReAw+mDi
AK/cQVKvjmqOZ9NaDPvdRtcT5wzmFwad6OomJzmVDm+BhVqoO3XUrLVOUcmF9+dSZgB6Odu1Xc3c
hK+bsHSDs4ekpzg1himW3MXoTbXeJi5dixWc52kRKsd18s0La+mgI/nsZmka76hJkY+S0/wJVOZe
L7PmHrGl7Eki+3JnOM2jGBNRJb/crWNWwxpaePYkwtQYK7GAZMtRhKiezCtSxqspq4qApMjBcOkR
YMH5ImLgH15dtbtHy1A9kqh/cWVnRHlJ9b77mUYGLrP78wQSa1yZaH+cRRuzycAdEudteBnQ30NM
XSIkHwjJ+7dpYq44iDjnfRWjjINtrkPeVQoYLVoVUQUQp+JAlhCR0qX9ISi27TPoy3H3YQ7I0z/D
P/QirpjY7qDJPTJ9aPjj8mbed0po3YuzBO+Krsva800/L0ThmvdT/oZuJgxNcNfFPmoNf64hIsSh
YHuLCpTZ7ZY+cRYkVreHBvnrpl8sUtT2qSom8ygGRZeV9NtUHvtDCd4ezCR1QoycDL4iy83Myrn2
i0HRL86WA/A68ySakxDAE6c2xRSvit7mimm1HnrrUKsaPM/SYQsEoHPDaFKdFfp69eOqxMrewdRI
4q8WCDVpO3PYRk7ePPa+3DxWSmEdrc5+EV1LP/JbL0ba2Ow1CBWHFDjy1tT9zh3nmaLveg2x0tIp
rmNb/ni9jhiQi+lLmlf1TtB0xRkyT5c3vu4NdRcRPqdYXceu54KzK9i7yMKCdmjWDrqcATXco9xo
WoKueZnWR6mUTM49Sa7+5bxRtEp2RbjXVN1warAyXvl1l67rSHvjTsdS69hkN2BHLwetqBHrJJsv
uj6E3DKvxbgf2dCxP4RqkteL6YKIjXzBKkTnH+M0cta6BlG6TmzzFMygCBwi5T/SHHWg2UljiQhM
RUE0uE9d9XAD+olTwOdb0WnNbqHwXw0SIOv8HRuEptEpM30qR3MGkF/KU0gVFeFKZPHEAUH2FF+5
pruK5hVCT3qOa6iGXeOAWvQbVE9qpOOK+jIrFGzDporWAVLvgQtSMAMOkkbr3nOqS9GP1UX0KXNf
C6kbyyFytFvRFsM36wxy9FC3nn/ozLq/62Sju3N6KsQr0Y5QoT/Z6n3e5kO2vg6QfAIPMFjt9wBz
Gwr3aof+sl+slxXaLHpb66YvmNfz1PubblMOpZ2kDpf23SX0w3PlzUW08iaXHILy4QlzfexQAjxd
Y0T7w8zrQ6b3Qtn1AT25MPzQx5WomOL9/drDC9tls9mcOCTvZ6MwlVvaYrjr4+uMm37RZAfd7UD+
f6n71sbSXGe/KzmQmFM9lM7LIfPqt6buN6sWmMidGBT917mYeUeuP1XTZplGVt1bd0WpuFe1Wx3C
ITSoHjFAXQtDQMBKuZGs+qs2tql/bDKrv8uijI1pWGPMMyXlIdYSW37qDXIH8mBnroip5sBYMBJG
B2R0S9WNPOS96LIDNXd5Ge2RB6kVOXUd1USveLCmPY855QEyq/ogzlJ8QNUpbM9Lv4p1212q4ok9
hzoyoNqVMhTGzuJjQ/GjczmQ1uNfAup7HUrOXBmYh0PdQary/Wqir54vOeQSJRmutnyAoMrqu67W
r1f70I9ZOegYfPH6ST1MSVjuyFPLz06bIlQpeeZPFTuPoE3773aT9W4Fqf/Re48NNWu6ie2tLxWX
SUr0lH2FEkBbI46WODXppMzfa+g19dfh0gzJSIJ0eOvLIVblQ4nDzjzjOlms0wdzUq8M7FU9j1To
mClrsaKJMb0IuZ0yrw21NkT1nRliNDfKdaJa1mA+gFnPNnaN0DD/deZPM4AnosTlt8CM0PUw6uSh
rGK8fzEz3BrwXF5ErJBr+ddYuZsMyjRAHyS1klaWwiNJcAZqXA8gw8Q0ZxixrKGrJkYF20CMYpBu
XUfF3LylDik7mu5Ursc6rk6dfFXNflLk68nAl+CnlqYYLWcnKjGa5rjKVDqAplpB5ddpV7qX1A8I
lcDgmc+WgaUvmEdBcCg7M4KtIOLEoUeN+ToAd+PnRIVv6nuKqMsEcYmblcQlRtROUIRmYRG8XDuZ
PxToq/pcAmvCRKzYmCNwvNAcoq/woLCDkb/6fAEUC0OkhvtW+VoaCiCrYnwe8x5+nhQnVMJ95auV
yRbFT9k7+8kkY4DIH+w8XayaNVl1GMj3/rNVvUFFG0OS8Pfh5fFg9LaxU7wOZjb4rBX6Yd1dqIb+
a1BMB78k29/Y0fSSl7k7zMJo8Ofye7XFNsqfoyAt8u5s4jEjRp1YLfmnsKQYFUvCyuvvxGioyx+W
zMaMQjFr2E3+k5JCQoXByUHQW+2TjOD4obUDc4vZlflZmsJ78RxeIhKAn4citIxtUBuILuuoU/Wr
ajLKnXhPnqJQO+lW5t68K0Oq5A18kmXtZERvo299YiSsqw8j48DjZ3V9Vafgs9fy+jme7Ru1JEFF
R6+PjdxL/f17k6KofxaHKbMOkKOLsynhZ8dC+b5W7PBJHBwAHkUMFk+00LZQz6XenLROxwAmHdNh
l7Z9x02WCRO//ycrTRp39t/a5UjRYRLTyMeiaa2zCBlVr7837Wm3TFDNKd5zB4VVLyZ4cm64DfLp
15jrdaf4ocjz4LqIhrzjQzBS+BSfwgKGj227Z6xErDgAhU7WYJv6rT4vP0l24Q64IjxLyVqO0HbN
27p/Hv1KdcMe41vRN4C4vQMV9dOZ9V5FV5nrSAWl8tmau3rQ6du4MnmLnJsFm74nzfgixkS4HsEj
dVIoO43s6ccx9b6iHdKfHN/vT6M3gEIXp+LA7V2S8LV4D7iNKt9HRIxoennjlyvRRuos3KjG1F3X
XGLSPBo9d5kt1jWq8e1zXJcQ7SK1XuS+8nc3IWYt80T1nU+BUeGk0jr60e6kEOzgJHMqDktbjItI
MWwhlfUWKdrmEnkdEqEUJEZX8dEZEUFiDXG2XBJvAklz//JqIpI9aoDqIMhEWa2HBwuBwXU0KPFG
NDsnoK/ThofOnqxVjwbF9mbA65OfAfWWw21/PhyDIlVOVVYlJnYqLDLYz+pY9Pe+6jeAk1Jr67Cz
vCBqX628auoPoikOcWs/yXoX3YlWGUXKpTWGdYaB0EM+txzd9y8QM5cpJSoc57Y19t5YT6HrtA0q
A076TYH+HbpovEz8RFTE/sT0+cKDHvTbOkzBKZWVC7ynv1SWHDxDBABX6T2LgxaZDQgiwzsmc59d
A1SdJglzl7lJtb59yHz1WOrO2wS1A8JgYCQouqCipRtr6pCNnePB3mZ3XW79XuKhBgLvMnG3mwPK
rhxdvwvGvWhOTdECRjNDVzQlO9GesuJzGidvV0MVqSR9aVoHLWliUDe5RtLGnn3L0BKN+JdF/hqJ
dRzL5r4wNwARL239oEGUQ6ufAG8OEFGiKQ5aaEbgaHJ/fTOwNPFu0beBYYIR/KwpNj45o+ZjlWJT
bBrQsTcAPq6bvp62VOGRrrfD4CKH9ioai/TfRsVcHUseEZtotv8s5kPuv50vIgLEaa8RyxXery8G
lzUABaPlCwjdQep/awRoeMUVFnorE/LO2ZaaDcwMHyEBo/9RNZF/jGaM9UpEt2ZouWOgDY/i0KCa
ei68Gln7ZnzMTEgeaeSlO/GZkJjGksGo7q4tmzJaLRnDKhZfx/uo+HTpX4wmpMQ+zG3nuf381WVy
bOypVfswnBKoN3FRHYELoi0FAPZpCNwknAv+c08uR87RHLLfYugaVHntJintcLPM8fs8WY2d/7aO
GEDM+P9xneXaw//+edpukl3NQKGsTAztLq/VXRepxqHxNN63kq7T7saSZXj1SrS7xNSi4wAFGFtI
7U509WL0GiPCS0g5G6Vx4JLMU0SkWFs0pQH3iHXpI/jUxOW4EZ1i+HpFET5AQtpAvqpWoR3Gb3fp
YgTnsyp0bdzjibHB/S7UXZIa+jEsUwPoNvf8xueRh8UEbUfc38U4uZzR3hRl0+zf3mu8ITyQ5ZPu
+YH4D3ab2NshbzS0jv/sk+cB/O9g5lTqtT9DeQez5DkEB/MvnWoUBzFfdIkJCn8+a/5SkEWZ54uB
vkvtO1MdpW2UDvA5+uIOrER5NylGcfdXTTEgQkZUrc1qglr7v8eKlZLQ/2aZKKJV5nMhaZIrznRA
K9ezbO4rEgnzv/fR/xyHH6wEKphkpp1sbrSxRFMFxitlIYDZ+T1OdIlDFXT+BxvuBGhB4mnItqX+
WbF8yGfUl3U9BeM86BoA5uhZm7u9tI2PI3tpVzSNEuo9GkkSAOYpf1UVkvBkgRAcnYN5o7+uMfFO
8xhZwbMPWemVQ8zPVuc9BocLM8XvbZcX1lPtmTiXLU3IIYfOR9BkJ9XOddRHrOwSmbpxh0T48Dgh
k2KMWntCBG189HQOdSihgl2G6trqCm5eQ2TGd5P9NkHMEgdbS65TRUvMH4w42lhAadaFXSbkOttx
lyuhdikgWm3agjyZbhhY6s19nqQ3bpGb9TVEDIwssEKZjdKbOv5qfUM5khrWLoiaHuUokM9K29ih
m7+OcMUuzTw0to10Vsxh32iWE2KknY7HWFJ/XyN1yFqg0/XcFddcPkzio/UdAYspwLCfRH/SOI1b
YvGxuy61fBgxLD5gZCXXD7Isl78qTmwdskj1EUxgY6fN+0k7lLo9UH94WxJb+tXSqYwTuFuxXxTh
YL6JRLT+GrMssQwsfcsyuP1Eq4nfKV73w2dSaK8QKqWXJh+NXd7qxb5Jq+RFmtAsA/j4418DhhDD
i8onLSOkgEYZnoyGkJcQA5QDU1ubZfqxqc9NESxGRfDSFKM3c3MTeHoDxtrtW0M7pzF4oMGzv4Bv
VbyjryCXDokHla+qkEbSNJF+JrernUV0PTTruNL6U978TnJDPwZIPJ1gkvJfVUr4VMIMzStExOjF
x3w4kRISo+McIs7EoaohSV1Hbttm2GhHs/uBpZkJL3qOE8uJNkmkFip0eYxGH7l2P+5SaNActEkJ
pP1QkrCfeI64nVFm9u8k0dMTaOCC1GeYpqcaRJQbW57iikm1nTibsG1D3q0yS9LPeDXDWu9HGICz
Q/rcRDVqfHACr8WE3HkbNeSuukxYA5wh4L2y68y/tGk0rZQ89F7bFjiS0uXjq1eGxspp6uzVs7Ad
zHPfwUWhllaSAWe31WA0UTZwjgrutFeeth5F3rWpCKkH1Go+NJdRwav7p3OTxA9dq2dL3szsT60F
HqNVocK7gmOdzVnthPIZKPaRmuGp98uN6BuAXE7r6/A8Je1yZVPNK+gQujaOolYbu5KKPfIp9iaG
tvtVjaPPNRSDi9yV6kOflslK9Gdpp69TGRi5M4N6oT/zaqZ88aayOfIF1DiVpPFX2G31qvYd7x4s
4PRUSM1F9PtqWm4TTzdIjHGRsG62rQ6cqEFn8zX8Qwui4Wc/+dgVcFu7dEUz7XE/KfeynvpPbAfB
0JuZ+TP8Q23QPxGRyJuNFzNCFubtzRq9SZhPeDqukbBI4EC928+LTqgGyWYcreQMGs96yEpJciXf
4Gn2fuZnpEpFX/h+toxez6IhP7cZ4lihb14C3l4P/C1q9+IAiV2/NyIP10acA1c3A6I5Rt6lKFL7
IGKXCHTeyYQZYE67xH9C3C97Vqok2ngysP+8hjgWSUXhGp2V/GiGyJ30cfjDx11sM1Xxx4h6LpH8
xwihE5VEoZuGAW6ivgThI0Nqc4e6TcqvSJKDB2/ecNSBY60NGU2wq4lyIDYn1rwNEeOeD79BCo2T
g2Zou3bmATHqJDY/mqQ6j1JRQQqZ9zQfps1rUwMeTnV1bmarXbUj4auVTvE0Akw89LakboepkD6T
wbpGaJB+VumI8JAZQYnKqA8rs5g6LuDfKD0rJ5R1myd0FMd7tM/3WsbHduV8zLfGqPZrESsOmpx8
Q8JOOYlW2YYTnMpuj557/cjm0u2mirKkh5mbMMptavJwuUZ2ZKqb8ZOlZmtBgUYele0wdiprwXK2
VUtZ2aYpnyEoukmgdNJz6I3jBtX93IQpgyyuOASmLB8lYz6ANU+5i3AKtlZXoRS031PujVQK5hER
PnPa/+408zGBrKDDwnstx+ESzvdrxL4MajiJwbYe4kL2a/KabLtYek7gbnH3K/EKHK296L91/RQh
WaQNp2QM9NWECsdaBIqBZSlx5sf1Lnpf6iYsth8kR0nrcIfkihqtm9RYN42ZPRpFwkZTj6NdpTbJ
ulZDdppyAnG+lfEZ1avvfZE6W7WTJ6wILByoZ9tq0dc43eQO0lBfxMDf9snzXBh+UFOXGDElqere
bcdBWYvC4yIQfS1bfqhjBrgXbb2+/ySqltfhq3b0v59fy5u6hiXdVXO6zVtz2+XtJztcI365MtQh
Ofdj1wWbWILqaWX/1oxnlnHWk6FLumYnWu+hzcxFrubDe79YUbREv4h4jxf9+myQ9B4vLilCnT/M
EgGmYlatFoe88MxN3VXTaukTZ7N+5lnNHWRsRYxho0sIX/9tXmP3kIJEZB+XWGn1sbXJy/hjzLJi
g/DajmrUT5wPzGNZGvfX70M0Ub2CFs0XsPyLqLJdw0SXnVlUAd6nXpti5KaPjO83z6/KlaL28qZu
uLMJdYGi1n4CqO8efKDFYFiVldAgqP0yvdN1dEJFlJhk+R3qC7OU+b9Paur4/FYqUUIFp289g+5W
xCMeUtgzr+LCHM6i7WOPs+1GSomiT5pjPgbCut5wt7Kus8UwOWGFyiL5N7DXGsJD0S+dyttBykbt
URymprPWVl/7m6Wvgl5HCVH2V2km62yLsWrvZ5MwcSBbjd5qRc47GzwUHGersMCMNcyo/xABH7rb
TtkiZ5u6om9Zg5wcuKfasq5riAEzU5yz6vOqOV+qfb8eKKBkO016fzvAO8cPSq/dYVm8dPgZFHrL
H5+j7lFQQhJmNm1F1LC6aGoOz9rSH+oMF3q8JavLHCC6RIA4RNbHLhE6TwSsbFwn/utay/L/utaY
N1+cMFKOthqsLNN4c5GJlBzHe8Vr33xtmhxRJHVy9EMrJ81T16XOY5cGc44KL5nex1/Vk4m+tklc
UYvPlLdoCzrOY85W5jZ6uZ6YIc/ri75RH5zHgfVFqy2U1zANXoc4tC5Dz+teGWvBQTQFdceZrBMs
tPosODxp5PiXSDmJhggKUKaHy6i/hDPvR/QT7e3iDtRUZUAGc1us89ZKzS9HzBAxMJDfLrUsNV/K
IomL7TYfRmny4OJV8PzmNWSYV3c9l0mdubIle9nWlwNAFuD0H4O0u6+mZDyJLnEoUHXaYXutIuZI
GJlHtOQj4mQD8EAsWeWxHPTIwkkY2+292ErE4hEnTsUBDUdv3SiKshLbFNEntiXibOlbZtz0iQV0
qn4r2c7bTQABFMgQemEfRMMgi1qHSk5OVzkx6K5vgmH5WG0MQ0Uis8NccCvBn9xWc4F0iot0C80g
3pZzNXUZHX31x6CAoKGkF7rwlKzNDUxeNMVoQcnxOrrA5AWcniptcJ17M3Bdah6NJ/6S8TYkuwWL
CE+jz//D2pc1R6or3f4iIkDMrzW6ZtvlodsvRPfevRHzIECIX3+XErfL3bvPOXEjvhcCpVKiXKZA
yly51lSDqSuywOgfDJb7EvXsDYJM5YU6+44tQJLHnpqiDR8V41sy8wJCfLZEHe7IEu9lrEyxK806
W1GvGwtjHYcp8mj6AhG0j+cLzFOO/m8XQDLx0wWSQAQbUJkC9Yoyl+7o8myJJsIu1CxcAPqUxZZ5
NuxB4Bkc+0glK+EmyfcGhRwTA/8phOCcjWSVB1KLKnsejfaBHACg9EF2EduX20jIA/LvjYVNcBg5
X/KpcDcQd8Ft5YK1Ph8L8MNozMqgwS63A9lKCK+A3rbc3uxh0spNA6Ak4lwQB/ttKDUNAlPqsajT
hV7Ux8TqMU1wM7l93NaLXutT0MGregSq6LRNAcHq9OHWTTY1xXw1SQSCqOP3KeZ56haJYkShVzZr
vePtIPtB7Ica0KUPeww00tEeQbS3+nmKksNhEp98qi4Zt1kXfh/isTqDK5mdWmNDDVBDQ+bZw3J8
tjfFluxkobNOj5GZYCesbW7mGIKS4LRDkvWXST/Nd7P/MmkMQayhFEngLxkqp/SegjYgbhR423HM
3uYtCiVO9OG3/QcKhb9A9At4Wt0JfBnbJOmIaPGvvr6ereHJ27wDot55PzM0cgVAU3BI7aJBSKds
ryJHAZ9pTChGKRofPMKN/6Q8VKaDsOYfSNgFzxaen4jhWdFxStv2wGwAIaFfZF/xncsFNzrzb6O7
kM6XHuM27H1MZBnRUcQJpLmzSq0tqZaqqLArRkT7rcPzeTGAxOXSigF0HmaM3Rcvpjfhg/sBfJFq
mQtwOfpSVStkVNILoMfjzguUsWW+qB4CK2yw80Edlh2CblmTh6lE3o+DYF9+G2R1rQG2Vad66Frw
HgSK+TtHhqqA6gQWkKgPav1N5pb2S9aO51wF+V+ZnaGSEqu3R/BrtqgxhQc3TPullcOZ4md/8viY
4z96oIgtWJaoAl4FffYMXorinoAO/dpEduvFVaJFARh/IkBFxU1vP4Jja4Y5FLUNqCfUMDb2CPaq
Hny729ouh2VVOVDb1kiItEzmSWl8t6JJFdCSNClhKFDY6c+T9pbq1ylESwAtxjLF9OV9bDblEdoG
2IFAnGxukkg98cZaMCF2AoYVvdwhuza1qVkeaYqPecgEQc+lnxoWvmbQ93sAPaLwCiQf8XHyWHYR
Wkiv57z8q+dATHVh+KYmM1rl2GjNHm5nDgsOkE4IpN3GEykKqD7iqaADEJeqzi10QEZOUfz0ZnTB
gw2ZSwNbFxqNpE2zYOB80C/k2FtV44TwmiqKS1GDS5R0zfsmHQGo+ndH6xnYS+iOGBG1eUQ2hLiL
dUec1s6R2eAhPo0IVRWVMMX1Pb4jbb/YjEhQk97dKhqU+a3LXqEUWvyFSJ+5TEI1nS3gm44oYAdF
2LtDOSTrNjeA5zPSYKu6fuOanX/wVOT6K4RLsk0JIkWgjKAxT92JwfxDgr8H9EPQq8xRerfLGYrY
6S8DzHptA/3/2o9g+rjZwY2zdvKMv/7B39N2loQVkI0CXGQV6D3yrMWvVMckqW0GcbtA2tiFoB1i
F2FtjQvHKzpIxjb2q0Dmpe0QhERw4Mzbvl4QyyZ4VkBpZYDvkJqO5/z3QY3lAJxXqhOCVBXob/XB
AE8l4IXQz+imnzbdkUKmDIowErAn01srsBvXVtAcU6HUA9eHcnTXoq7A7q5bdADg30kEFp3aEha9
eemRK6YWKB3BxwFkHySR48PNlI5tcZCD+ZVMdPD6sNoFJuvmkSJp+a5s3R+Q6OkP4P6EjFE/ZgPE
Qat+CSJ0FzkmWSPero3UQ550NrtT24mLH2VumsDLZOMRWyZr3UyDXBDW0pKovsG6HD3UJh86owNY
0sBbkB1vZtD3AsBZ9/37gFZAYruZzEvGfEgZGV3o45lsMHxzfRutVRMHqzSz1ZMYOOKobvjATGC5
+FiDPdSzjAN1TtI0UVAJoXXqDUD/dAfR6mhJvQFeNSdP+d9QWayeXHBBXyEHULVt2y+r1rg0Etxi
5Fm5qM5uVGnuaB7W4qcjXKnW1MtEL/cW6l3BholPBBxHep+yek/TkgeQkCDsM5pHaiUliCix5WyO
NBtiVj1I7BsFGi0PeqMO9PBca8A2bOLsOUIxKxIeCWiioER6J3Ej72zQ6J5QlY1HcxvXTw3IMRam
hDJbhS8tQsAnhlyQWJlxOt71cQnAhY6pYjttLZOEN2DFQ7NgFbcXQDNkJ7yUwNdSOyi2MRx/lXap
tcyj4hdH7kMEIGqKjVk2UAHWKThDp+AinZrLEQMKh7E7k4k6PQECGzN05IY8qMPrQeRE48l2m8Ry
e2B0i/5MdlMYEpI00MxCvb51bPumvKt59BBNhgPqL6K0igsGIisLHKlTlP5V4F0OchXdw0WIU2jB
ZBsP2sELMoK7Ge50OruCurJc9z3SUpCnXoXhK686dbmFAJThoCwgSow7ChxQRyKcEULYol3hAWvf
U0fOBHLelfUKgox871dViQdfyLZO0YfnuoOuQeEmEFSIpmlptn762smgWvhTEX1rguYsJQLyi3F6
q7Hhw7dadaggGZofmVO8uDIr33oD/1rUL6tn7AeKFS9z8dAPFQICjmudAj5Odyr2+31jhhKqvOxf
V65G5/OVXX1lg9fnWlWIs1T5G5L2n6889NlLWhfmMi2d4TIl5QYkZmDjnhxj61TK+GZL3OdhnzGQ
YbfBGhT/4RE1/8MeeXRra8vUvM9AaLb0RVN/cUX/qkHbGP8PqI2Q6Zyyb4ZlmK/x4Gcrhh/9fZxH
xhb12+k+yVJxGrt0WrvhVD35PAJhNHes7xDSeP8YFj6GEcXx995GEPC3j6Gm8F8fI3GC6peP0WJh
c7KxTl72I37PjYR8BZIQxROoYKsHu8NjRbec0MQBWL7SV+WZTFhtiVUo7H5LTRrOJ2CVqNnZ4zwc
dd2+WOqhKAxAjTlIkf3JSVaDzV0IxFvFA7ZaACZ07hV6Au51iHUQBiJIB7K1caxRv5rrCiTHVyCM
igcveh8OSTDkExMX0QSnN49957wfhD7LAH/3jAHoUt3ykmFCbCW3ETjVPSDngWqPZe5MsFSuSNfB
sRBdQApkOoINFpp65l9khroopGK0F+nUkFc5KXWsG/MB65ZomdQ1+DCVdNrjoBlU6MC6YcD6GGTQ
Cegfd7cOSCPA2/zwVmO7rrroDnKd/dJG/GxHybs8A/cVGCYCkKECZ0294LwOd5T4K9gEOd4A9LJe
FK1n4MAkOV9EkQy2VWK19ork3C1thKZCsCWJdxKLpzPqZWBxW3S6t+mAnellB9V1kIRdJm4/MWKp
1S3lmU9EYUt9unXr057mh+ev4yAwPHvWdmujkAywsEi6ap114FCiJeC8GiTjmNTQCdGLRUqV02H2
djobVb5Izd8OoTLUWtVY/Uru3aWOYQOkkKg3ALtWdR5mryppa5T6wU7ctFkSgsmiyWd7oDTDWBCp
N22/+VvM+YHlm8QzDLGXUTO206HLGKpFZJ8g3AbbrTfWfoXfTQA70G6xzAt+ji28uLpOotJC+eOX
MIzi1WgXbE/ZHb+6nyYlXn/zkn6qc4v7HDv4BwP/tN72kLgIEt9ZBSVHglMLs0pbjA+Nwr+U0hoD
w56N0mujbfgPuWPaV7DsrA28b6CZ4vZHI8d+jZRqWG5hOcc4ioi0jg1kX0pA07k4UG+Xu3sF2orH
OOYOzUHmAdKiR15gDprSRhwMeKSsWBS8yqBg1fNrrZoG9DsAKjV2wq8ViPtB1hIspxHss8vGHqBp
GEX+pnG8994M22oaSqY/jdce1OmjwG7tQpMGtQOt39X6TxEzgblfOc0Rf4qYOctNl7dH6p10Zpx6
kR2HMwe/+a2Xfk3U5D77PPZPzvRbw1MtO8pDmfjjsvRC48mI1b/O1MjebfLj7Dc/I4WW+yjacSvK
zD7wMQDpjr5pgYN4VPWoru7Q2Ye6VzlUDXFztqD7trF7+WSnmzn66S9TcIFOQyU9c117PgJEIDE5
TIKzg2Kdt4IkvL0g263jT03EElizoHG3brucvFXHoZD9W4el58/xxl11gQ2JL8PiFzoUVf6E+lUf
iMefJjoDr1u4BKd8vq5IL5OMdSpAm+IFoED71TvhALvn3veb2VZxcrtC4VfvV/BdYLc0a1y4ZDHP
1zTi5uwZxTWWxc4wwLKJ6qV00RRjuumg8gktuYDtuslszqbO9Bq8CA9mD4iBzvTiTSseBWJOkFlo
oNuqPaijEM7OQg3ZPAjlxf1KQNxMWVN0hhxptzDysP7a1UhHuqzghyIa6lfokc32VkGlCIJEzrrJ
2uZrjbWqZVXVo11GYCsqFJDG2j7o4aiAim/DG0iuXmOvf4HIRbWC9l52lSbCLXRGNqltStvo7P/G
z6gQXihNcE2PI7eWoT2Bbl8/0dztNKjui8O4OigTmGWyZnlhLUeJJ0rNbehXrPsJJNghRHgMEORt
WpFaWxK6mHz77FqV+ZgVY3afCPY3mckrSAJzWzqO+qK9zNDf2gXwMJXhXLHWLA+Wi4cA8vHulWwV
56sRRY4Ptmu71xRCzSsfqOstedAARyHcqQVgr2TTAwYP7K1zHCBgcQIQX7YGazd/BVy63UVDy9Zc
h7582N3O/WyvsC160/5/sssph/psEy34yPtzVspgk7GhWlclL55BWWjfQZcyXPKoK54lb1G07Mf+
wgjRTKcIQQmtc0TOlg0+n6GQZ+rM6nR6zEBCFmPpJKGztSriij2xXiYP0u/k3ZB5gYkwnNfta7ws
84W04mjn2FvLFWL4mzqMCnRXh4KN3X52h2wf9GYgQgX0VAMWlqkez05S9a/dyhsd+WoaooPg1Jgv
qBnXvWaYNCADq3uhSlpDXAGlLNQsRiiYxa68IjMdPgS9dyIzvl0wFMUAuddZiykDqKAVEIK5o17f
Um+Ro7pNlmN/d3vdIjqSq0WCCAm0AD69hulte3v5RuNaF/V+cqA+Tgos6Jwg8zK/q2kgQww6ARnS
0QG7O/aQltwMOstW9GP3mEzRput5fCFTbwbQO+bt39RHptugm+3XQd04NQerl3+T///voKQHWgxs
D/hovQgQJ/XHS5jGgHrUQtrNd9XGByPFavNaRl31VGbRP5ZedTV+mywCLCZPoBO056b3a5N6b86I
WInTrSkzVJxZedysQmMXObqyeLSD6R6tmOqMhz+2bL8sFzL3mkdAQtjSLTh7CJilNpCVbo8gghv2
UkAsJ/QDcUF82V4ZAEw8Tw2ENFTVtN+Dhu+EBbztogKcG/wEEAot7O9Q3uFfPOazZYZ02zzlYGja
R798n1JOACz10n2fEiXlxxj3btIJ+cWo2ABqRpwp1OAtoHMgv5QC16QzqW1/9KvsCTSxIQhLl2NX
8A1pg0UIq5w8HxQXDYiT19Rs+xZC4VDkJKUw0gyrC+afPuwkLeYhgIGXcZZiLXgKSsgGL3DiRHj/
LCDVMZ987vovPiYAP/thSuxN3Nv9ik9+tEvCUH3xIWfdy6p+EVaVnnIwRC9G6Hp8IbckyYwdOIKh
s+n4i5oN4V2asWjLUay4QmGys05kjf91nU/9yq5y6H5QW3VOD1oRx1mPEBWCLqg3rW3T3wLL9Hfk
qnhHvPUAXXUXOvuw30xkn1xr9ieKezK5GjAywo63arwjO5mo83/af5sf9/inz/Pr/PQ5Q0J0fMwt
mbsJUdW2sQzPwQ358zCAyFax/tKXGXjfGxkgdVGm31vbj7I1sO2I/7Q9SEb0gNnHnlIIvaQ+VGFS
PKX/PdXN8jHdPDwFpa83FlAI12oITuXqu0jUy9AK8g3ZSDuhB/PpWebmwh4YeLHxKrWd2NohNWrO
uDEZ5M7CFUF/8sEy/5w09vsLOK3f3WYYmXYLu6o/gTXEe85+uk3d+K/ZfnWj4VUU41/s4e63J2yM
ocB06WoXmvR24z8kInEegPaUqB/GjV6Zx7wDswV5Csfu7jzPDsCVyLAp0f7tlIDqkLfguiUfZbje
ohVA0zHkWGYffQWwL7ufrmCuZvdcRtMRtBH35E3TjiGeW/acHDLFuB99oFacyCjucuhgvpg1UhKR
H8UnaoLqb9sWXXI1oEh3LZS9UrrGNctthqonUS2oOU2WfQcyZnPuzUcOIMxYlnfUS1NyCG6cqKmn
VDk4+WjKEvQ6eR93JzeOQItihAhW8CWjuIk+iLYATBxycEeKpfRxPUETL4k31LQyLg/MhGbR0PDy
KUbe6OrkcyiFHNoGlM+34UI05jL0+7XV2VApjNPwYWxQqsa0WmgtB9BO+B2Axv0A9od/e8igO7Qj
XvW/eQA5hbC4Tnn8YQ4f+/fVmNjQh8eapWBrIHEQUvFsB8dJ0+4PqbEhIv3ZNveDVB8k+00LFli3
NKyt2zjISjCwmiIP1hx9aiJlMjcJYUOYGi7d2XTD1HwMIrQOeX2YqEWuHwMZyhGOPEYpdcqqS59n
B8gP+ldAg/2rz9gLyrjaE0hifUiWN8Ea8e1xTZ2db4QnhZBVpzvJVJb5ufJzBlZajM4SN12jpL7d
0PDAFBZ2ou33ebQeBCmNLeD9yT2ZzGDAogrEz1v6BOMQ9AcOPeAF9dIcDDm40mTDA5lkbaCCSPrZ
HX0EqGs3e5d5JgAgPz8RSH+g+mU8kqUzC6g+Td+jNBl2FIATIMjdTk1fzwE8mdjdGS/aB+qkmwzZ
WIi+p/yBbjCedSj7+HW4KOp6xT0G+uYyC3YJ3gPA7ga7LmyKJ5el5VOBdZI9ZuMlbmzc4y5zli7j
4o46gZCe7mwQJSxpwMdwPK8KkLgqfx14VXq27SuBJhheQitAeiew74DvPmuQVG7lmHwHDe43r4e+
D4hGwl3Bocbo57n1hoHUTwNVbQQrNwVoplwZZsp2robgW0aj7pAWtzT0QjwgL+wuorrNNwFYCyRk
kL70WWKD7TRHBiPXSlJaykXbgaxln+y/+iNneGJhy/sdSpdHQFgzIBV05O+3GGDtJ/XSTpDQuHV8
Cha2FAn0JVg1ywTP8GGowKUhoweoeEUPnoUsC5bH4XaAjO0DOAIQ8/dQ+iWD8EgeLEqt+7H/NinX
TZd5yD1NH/4j8qWXLl3NDtzqKcmX5qAp3aaFZp++QjMwBG97qHdHA4re9M4OzyUPMn5xt6Nmy8wV
Byvsc4KdB5Yt/3ajV8XgQkE7LLo/ujV6NgIyf7jpfcw8G9npokbviNtFabZ+AKPykEkAJyBMtu2m
LDtAFyw/FJbhbBVQCBcuK8DYKyu49hFC1w1zq68s4V8TLusfTQq9u8wf+cIeAYFuefWjD5uvyuDl
16IpU0jjZP5VMfyYa4PnFwhUvF+lscbPV/GcJF0jD9aC/vitsc131hgoTcsDMFvEEfPJDG3ImVbm
TzYapCk4gtiCxEYYrHPE3q4Qian2LlI2EOZxnSvZYvGlk87wKC28DkIXssPtBC6smz+krwBpFCZW
qa3VPsyH16GbIFpaOfeuGr29rRerHrAbGytTKdLYk7gg2T4C7fqrcRaPJ6OtPdO1sx9FEPxdZebR
BMvJ7cT3rNkS/jz5xadKQ/WSdM0brZFptUwLZTVAbF5E5o7sMgwu3A6Afcinr30M2YFbeJfCwNru
MIidO168ocoDJV/qGEoVkIqwVgnyjJCcS6ezHQlzSQ5u+JJ1jbPkJYrVWxHnSzGZ8WZKXOdsAHE7
H6yQ8WMonPVQRAhvUQe5SMgtLUv8yDZkG1D/tzLdJIYwXS8ugwRdSOdm46YqBb6/pjIQgBRqj0Wj
+gL2XB8Sla6x73WTsU0Tjv5rDfKagxtAvY9r7WirmPxlL0DhP/lGCSas+ketbONNnwRZ/X5igR83
ExAEcS1kF0srt16aoOtWvBfORVrQFsjapNgjYQBGh2gK1zWDKkJqReUyr0G+E2t5ulKf9QHQ3gDy
oG1aSPqlo2mt/7MPOdIhTcF2wrX3bTI648W3suxCbLfsI205h4pP98yYjiRDlqVM3es+2mFSX8tw
t+jN6UfffxsHPhSw3I/OWwtZhgWIj/iV21GwUQEwNhI0hieWhsm6b4T1Uhn9t6IaoWaegAcPq7q/
QPdsL0Y9yGA/BwF8O55Q0JOCWdMwX6ZxnAdBVnUe1FYIaAFuYkRDdkga11jmk0yXiDllhzgaQdJO
PV2UqvdT6poyEwEUt5j29ogEWqnLKisDheCJBeF1aIElxzACg4ZRiPbRcNJ6WdWCv6lCXnwXtV6L
QX4bRND9QMnUPzxwgxc/t8HDHIzOJfPNDLpPgu/xzdanTNlsLZzAv7JUvCZRvJ10/ogOslIhsDUc
dePUzm2kizN33FuUgfrk89HNA6721OpMKM53Kpy2BAmqRuiUDy0iejNCSMOHQMnyZ5vwwEBBotTk
TH7jx1hCHdF85Pcf53NbrNGDrDuCfwPlKaZvrG4RlsExn8CSDsyNDtKUDkCBleuBqkyjo/WBBkXQ
dlrfbFMani3jrcG2e58EYY1dsmmM+A7j1dwcZeFdlCxSVO4mIcIFIE5K9IE6wGQXLWy35NtP3lgt
r1qVD6ebs+trYu+svn5yg5B7sh7dogUX+CsIYsKTqGrXXnSIB+xCO3qtGYvOSmDfsgL8fuPZYCCb
XVBzNS3SJDLwdFHFCngiiBrcnk8jy2uQWa/pwdSR3VG9cy7zrlhJ7Uw9UY4M3MIUAAimYnb+7eFH
sxfMtkC2iLJ0zXboaXrEmJWoy6RTk4gPb11klFbqANUHbIYeQhp4n/z4YFV8RY5uYqE8yK59e8cc
OdvmGWxV37WQaXP4oqgLyE1YlnOfZFNz5yZdvittV10mCEFCIy5tvo6Qe/SN2PgRyObOq5j/1vnF
uKRBhZc2dzK3wDwS9upiY8p5UGF6J3oiOGV3hxiRNw+KgGu7D1O1ZlDoWxS6UsHTlQp0qMdmiaBV
eLIdaQFXo7f24NrgoL9C6QEIGd/9sGsCc4moG+DNEfJZfAw2q0RuoY8GeWOkcy7ADI+XIpPNiXlQ
qBes8CC+AwoUM2nVvgrNB2p52kRn4C3J73pPlyfooTQJdZRGnG3MGvA7P2rL91nCPO9WrEckNbGC
KFmXDjaaY8ZASHi7FHJL+DRA0NzRbKNK76I0FWcBUoV1EMhkTb+oSv+szKS8QsmNHanVRmF3Kpse
vH/oo0PYmHLtAXGxTqvw3YbK1YeoMoL5t4iq2vJUT/aF/OmnCPJ4sY65bNa3iWQk7m3IFp9oHgSH
Qb+h/BRBJlCq1Jr/ysqSf4RM/Xt3gHi3iMBaT3bhuf7Sai12aONyfGYp33YqsL7m0oKSddmqLbll
SKHnFjb27TSw/X+admJGvfAkaLho2iKS5d4mWGBr9PYdqgajdeFO3YZYyKiZIrb+qcl1kyjLzLaJ
1rfeSCIoYZb/xHgtPA/QFNqLDH8lNR2OaHnlBShE0L2pqzkieQ1com6aKbCHQtP0UxMpg+SU1V02
N2MlzVNcGz/mmZDxOKdx+Y1asXDd89CZL/40Tc9dKbqLAR0x6uOWze/bPDxT3wjk4n2rbHAG4Ipg
1GgesMC6i0Cw8pwYkwFMkdpQXzEw69EDYSCN692+vaouWVJfPcXJk1f8U+PO28oUWPc+KoerLMoM
tFz5cPA0uRNgw/ZdypwaWjrgi5pdUE3T2K77QK20zBkwgIm1oeZgAcNdZuGZWjSoxAJ9gQDBcKAm
TekH/YOfpU9K057kQ5s9GjpqW9bc2WKBMUDuhte7EbX7Z3JBUoafoUGxuw3oCmFuUQgABIWehA59
kYh5krhohp0N6PICDBMhUtm1t0ibEGjm2nGMBTNcDpEtEa6cforu67yK7lEtmd8lkDdamOTTMJTZ
lXV/pl46kLPal2Hs3c9OWYuHS4t7YJ43C8GUZLpZfHcbdLtWqS9jpaCwDbPSXaHgChiSMDbZwcWX
87EWKGQCtDa1P739x0Tl695HELzuzG3a58Odh2qha8zdv3k6FX+VZojMgV89F6BL+5ND1vrPoarq
2QEv3uGuVth06RlybJYeffDILBIPmvalFdcnPzfsVyY2U1Qkr3UzNucxiYHT1ua+lHybATi+QTLK
fr0Nem9itZ4ikjVN1WF+M44sxG8k4RXK+yCP9OnQRwC88UFB5RcdrX630hlk3v0zNjyJPYYrsoSM
YZ2TVdU2ykuo4blOCFnXXKxdwdJnUWApmHRx93eFWJXBHOcfgTRW7av0q9shqJEDn42ddo/tIZbf
e6tuUWynh0cQu5mHT4HZPiPlMazTHKv9VmMhPI2PEK2D16Xfn6nlm2BTmLpMLC1lAd+he/tAvvfG
McrlG7cCYkoP/RgfBmO5MUMwmCagsEYsAIXwg65RyW3QquAHckXePgBXFPYCg8/Mt14+UX8EbrcV
s8PpQANzPbCj4pZpfGryRO19XVbRdEF5dvUZNWMvwu80Go7WBK1tsHCAn7Gp5JHcyGMy4mrb9SCL
3QF81C8Dt2iQ8VTGXBsQ5Wm1SCxT3ltDUJ+BfTGAZkXq1JN1hfuz1uKkP0fYcRY+gBAQHOa585cv
AnGgl1PfJuEZMmjbjuNNv2xZPGzApNeubks9PcCTeXcgkwRN38YMbICkER4VqTe+RXm9A/GO8cNy
rSOES6evAswCSx/1/hfwZhl3bm8OdygvBWpTD/Jd1C2mZrObRl5dpsgpF5kq+SnXValZAni0hCTQ
3Pqwu8ItxaqQxb60waV4I5kBLBS6Pkbvg13VLPfUkeP2Wle5gxw/i6Dk2pvq1IAh7bX/p5ZW/xqz
MQZHLljRwia0XwX4vzapJccNOYG19X0M8xrn1frLifM72ZTJQ9/Y/MoKG8D43AR9VZsm11xU7RFP
nK/UOXFen0BRfSpHLz/aKstXUMaFwKJuhj3egAs6pUNkpHiE6R41ZujxIdyphXq8NRkH9zsgcfmD
o/zmnAM/uuiG0PzC29FYVQ0rd9TMkLGAOqZ8ziy9BQPOdsHBDPMlSpsR2Aoz2Pk8SA+oOvWWWA4t
+kyIl6mI+ck0VAgCXcAAICTbrYwqiPeVbmo3od3MuOEnxCuhiRa3SIYBhbUClQ3fU/PDzdKzASwG
bjQCFUztd1R2gGGrrr6FHmLqOmKemq0E0qoPzmNYVkdUxHmrDw+kJFACkEq59LRH1IFSnjygSVR9
i5v3OcjDgOIcuIjAkYwHkvnYIZm2nhrUgIxVYz2ilN56zEW4aRGlvJBHkaQ2EAfhuEB0Cjy7fupN
Czxt1I6cHRs12UK1wFxhKI1o9ZwIR7Zrp5JTsaw9YzMO7lcGTa1dBjqmRaeZYdwpqg/UhEiN/ez2
4r0ZjyrZJChVXo2N8O7qEoJhtFf38FffiUomK9rIUy81abd+c3Y6GR0Q1EkXlNXqnA5UwWk5bJI2
MABSLvq9cOzgYAK1NWfHsgiUXCMyrDSA7JQ6a9WYbBUwQPNMtwG/z4lIEVQJVxnHsoflALrxYsju
wwxvtHHyH5qohAkYgsPIgrebaUg9SCI4hVzGXd6nS58XYpUaXbaZ23U8ac7yxN7NbSvCy7epyjNN
URVedq/GHvtDPRh4u3n+HCW2IKkb93lyKGKZHbHaeT9MQQqwz+9tXtXDoWgPZKcRXRTaoFE1iWrG
PvsabD4NEQSDfdRS2pHBFmRzdQf+/dWyBChqfaMBoTOE0ZFGBdKOJ8V1cpX7NArAZFRy6YXhPpHF
NqYd6CP6e6FNg202i7Tu/QN5lMhIrFoBJbTWaD2sqFAqKRpwSNFQDinZPYqxwgU1URJrnf/HlXy7
6e8TQFxaZOHDPndRKT01xaHTh2S00e4VL4AZmooDnVF35fQjyIntEbyNH2Nicqd+8qynGnw+v59S
v9EOzRpSWsnWyeNsRbrhu0JXh9W4T1asNeWpBwD/5OZ5tspNZh9Gr/ohoqw/WrJ/P8Sp0x/J5gXg
13Od/ECdk/bowdaAONqHC/WMqKADpTN41Qrj4ZammgafH0zVfBUfleUO0gxkojQVHYwOFJXai1rk
SgMn3s0D54zWz7lu0/86F9k/rnibi/28Is3MytI+oBYbj088jJoMlbeE4A0+mtjusOe0w2Pl1ovl
xOcm9SIhznPWnhzXkKeRiWiHV9u+YykQO2SbTwMAVHapZe3JRofSq1HPrA8oMwBJ6SvvsIMAb5fw
1bMB+H2QGq9111TfSzt4DXAjfAcV9HwCPOl88kuXGY3+C6Qy9rq71CP/xxT/5z6QAEOVF/i7127v
usdm9JwFET0UPOebFjq1MzuE7UPZpa5N99zhT35hwVMyMfv1T4OigLUzO8S/B41pbb/GtpMcZYni
y74wxns6dImfQytzebNMCMTde4lekGdci76ams2yrK2tlWCP6klLfRqa90sjaqponnKwwNVhjjoo
oa+gY3r3TcStbRaBCJZsDjKUi7bzS1CDlvV6QE39LvJF/qKMaVs2DKBWbTftLLzZZVy9230wtu0a
4Ote3Ap7yA/7zf9Xe9Wgfo2yV3PiS2evQHkJTWY1J8sa0NYe+7B9uuXP8oE128ENxuUtfyaRwkQU
Ngk2t6RY78Rf89gZD2Sa7XxZRagoo5zbZETZkdv10+3SPR4426bhanmbpo2Gz1NTh7LyeWqayASV
833vseVkoUJQeBMCgzkgKee89ryl0YoCdQBjdJ578IRSO9S1PBfaRn4ti6CgCATJlmaYx9IEH7NI
sPv8P8q+bDluXdnyV26c52Y0OAAgb/Tth5pHSaXBtvTCsCybMzgTJL++F5PaLtnbZ59oh4NBJBKo
QUUSyMy1FgBN06Q/D1iezjNdTdc5yyjZ4nkjj9SJOrD7mKftqQOMf9VnEivuaSEzrzzw4CsGB6nZ
yeSCZ3qXpwOouqYmLVe4CpBr035yJJtwQXCAovBb6pzdpnkFUuGbq01ZP67TGoP7cVoa5BkIZsW6
TrCPwjKIpu3AaE2ddGh+TuvX2CoMBVZVfWPwfdFgZUfrGTdAHQQ1aT1DTeF2GkAkpCauTeoFlg3X
S3JyA+x6OiCIt34/fvUabIkCyboTCMWxxqO2nIx0RofIV5CITaotDfXBso7HxjSE2tcZ/BwE/3ZX
3f9mn2f+8CJD6kUL6Sq9QYij2/cyeLCcjr1ICLF6Po++ZW3cLas+dm8g+NucQOMBOOGQe1/N8kwO
HKrEy1yCU77si+KsoCOyog6xtaEx9Qpl53IlSh2dvTDIbsIRtQdIbUXfhPXYFeb41QYofQUdWzUt
m/0tUsSIPdQQ7sQzd3jJmFMvosQO7pQSzg11YAsAbMXUYQBiN3cUBviXfQs4ir48SDMEtSKfSqD6
Wt+TTTccVXZDN9yXiAxu7MDQt34aWrdmxS71tKiNkUqilm6McGOAMR+KwBB5DKS0Doiq7AnUcgW6
UBPqzvwA8vO5k/zJTocBqaUDj8Tud/s0LdihjUNuNrsP/pOdXiAZjfAIQM7c+dtwoHeRP2Z6fntX
vA25oSRSHcci3V6ntVBTf45dvSyNuj8LgYROj5r8287H4xpAs+i+TjyU/eZQbOgrTy1Nxyw+y7oC
jE9X6YvrogpAa/XNS0CepET7o3XUKkkyCf3QeySDYuxS0npZeLb/A6kzlHGnyWsfvQGjVz45bTus
Q9waTyVT+dFEdnUzug4WlSAfWASZ23yzrWBpjGn2Axzcn1o+OJ89o0dwH5H3G2Ewts8dQPcl9mSX
WLndUjfMfBmcbq+Fmf5gcjy0g1e+oGgTAl1gP5RtvQh1Nz4wS8Vb3ymTQynr5NZxw2Blep1+QSX9
diiS9Dsbwi9tGg+fOt0P2H2a6uSZrXPClZ2vZSfzz7JFOHBytZtxH0k3PJZVxJdFELegwOb1MXLN
8aGpzQfwdPAXaDRDzcl3mhP0w4p70LS9kh0fBlGZrtRnBdq6S1WHKKSO3JXhAVwHAszgxshUdC7N
EJt92+5eK74WcaS+obgGMlmTg1WLYQsMZbiOrUTdAfyi7nIfAC8EHArE63l2Z0J7zV0UGd7xmN6S
CRguA5lp7dnhojfyXWA08UZPRR/4UxsXy02jBcLG+mBPz725wwdaYPTzO2qFws/PmRWer4PSHE/9
IYxA4vlzIoWE8QoXU7wxqEQEC+r3iclHhma9yNzqG5G9jRMfZ5G0w7HJFopPlG8z8dt8JB86fGgX
fTAea9S6tqZ7gITNgguweOSpfTPXLIyQxkBwIN5QjUOgrPoMgMYn6iSTCM2zZXfv/jUq3JEmC/jR
qFy+JDoKJ6++5JFj3lsImp3+YO9K9dEeW80Xntbv/iUKgJbEXoHfzRfPj637PgCaao5kKb+r3/ld
kQQ5SQFuUKpJIKhaBv6FpmrAPeE7d/hi8qcOkky7BhDuTTPY5pcRN96gleErHmGgT6kT4zS0fLyF
SrULogwAkqeRyOnmT/00ss4RGApEMY8kB+4DBEYjbVRU3LYxRMflXyPpNZlEiSKN5KHLvtQoPiIH
rPSAvQjWWVA596gQjzf4Y3gnnUTgG4Z49c6u7QJ5gdCGWnjLoEdtg17VtpJvkC7aDIUcA2ASwzU4
usxvsQNkISpm4098ZHrlWdq6zXVgbLuxaw6ibIYT8uwQH5d5eV/iNg94XqeesYx49BMU9y7C+7Gt
wBhWyGJSFXGea4Op5Z/e29jaf3tvQcE+vLfIMCCyO2G/CLoV9nW2rO2wOczgrKmJqvnmQLCv2jLu
gSOp94VOEr1AZBUUchSucytZru0IjAGzUSBtu3b70Fggja2wa23kpoeY2TLsfXzrZKzzCM/ogJ/G
ScWrnw6qZXJTBxA7l0W/tXupDgZKQs5atP2ZzujQxjkYynwhVteOsvRfo5r5i6yS/caOA3vvyiK8
d4cJ0jaA6heVJydAPIvP5DE4toX8pv0E9I9eQo89OPS4ldjXtP6HGP98Sk4jnCgFIOOIb3QfYtsP
NroBwV0uXWBQ/HRdTmXFtV03C7NBZWCHsqBHwVEi7STjF3LzGWhOeVEgAtdhrxFFTXPTTG5dACzf
NPxPbj2u/K1CKSJkrGT7VGXZFlBu5PVw5W0sHo7bbGrqtFjG0A35nKiSHRJLQHbcGNkz4/33Ifbc
OySa+1uwaQOxPvnbpieWdSuRuZqmzVq1Jf8hlu/T5ogb78YMyHZQa4Nhd+OiZmyJ7GK0p60tNQsW
x/t54zv1ArERfWgilhnt45IhE10CXepS4WoQ8W5hmh1fe8pjJ07VrnhIdGIDeMbd+ytCneYYNIjT
pKPVnAAyAb1EBqLqEwQ6fWsTFACV57LXG+qngyGjr7EorG2vrBYYFhwiFXTnvC5zQPlTDgYZV/QL
MkZ5/e5ji7ZdFnWN7O/kTR2tDHrwX0JpISmQvIXWentutY9iQuhLLZscEo06QTU/Uvc4xcqr2YDx
rVm4CE32CzJWUw+duaiU2eelvL3aC9MC9cfc29ors0ChYY+VAcdj/FjThYZLKDw3iYNrjk5D96Gw
0xgKZ4ib0wE5qlQjpPtXuwG/kAKvP1k+jKT2mEQmNMuXNNd1DISEEIqfDlYm7bXTpyK9AT1Ys2Hg
Ar8pTN8+s/bJnMq96EBmOhtDbS9FPKh1hJWKxB7Ed09jkC3JJSHb4KkK+j2hs77OUEXsCbuTEDR9
bqsWBlTJDt50oLMg4Y0Ck4KAEfs5b03WZqwclO9OXlw6UDqvhx35kMnh+V+jacprm3yomecZd5bX
HmHKfGUKCEpWGgkjraL3Q4xoZAW8PNpp75YgHAq+z7aUesidVzLfdJnxgyKQH4KUSRRB5ScEeXqD
avYT9o4fo5m/BTdpsMuDJyMyPqEK2j5bBvgBtR0OUIof4nM5pArcS61xAQjNWpZNaCHGkwYLMEaq
tz5I1ihSVKj9iCBcw/3wexuXr3kgmi/VgLy9IUJ2jwWPC+7JmuHvmCd7PLQ6sOBUQPPLZC3wcMX1
wBW+i1gPp/nUsFvjYFZYU6mkBJJo6qGD0KjMGkCL12M32EQWQHugw3hG4eUFYp3VgzsW3glgwWpJ
dqMF+WJeheVt4tvjncd7rF+mASG4ApAxyvnRAb740c0hp6uZegrysVr0YOQ70WHQRnZi0+Fqo2ar
23rJU2uTjygI16o+1yLInzxUwd7Xrr9kVhWirmVVCZU+8b7JnxB5RXlj0d6TY5CnN6iScm+pVcXV
W6/KYZ4EenWgVU1DXIfTnPm0ocWNSO+pmY58XKEWyNlSs3ELpAcR4N5Qc4j8Gruxyl3Z04uCKzTa
I7thL6kXmXjjUOagt6BeV3TRuWmwQqVe1lvVLUIGF+rE0jVaFHxgu8ww7BFsy0kFQEZ1aLA4QCgp
S/wzflv+mc4MXXwBX7beWWbOx4VV+h0C8AOY4M0MG8MMyszTGR0CqAIc/AiHa/NPftdhNIJcaNi1
+f8/1fUlf5vqt3dwfY3f/KhD1rrdd+aDH0Jk2YBKSL6g0+sBxB98ldtFv4BQQnq8dsgIlPRlnv01
hNrXbnea8dqks99fIG2QkTQlWA7/eZqw/PnG6FXonczG66uSUVSlky+EY17GNsLebXoT1yHUnF3o
lIYURfwZypvl3rCj/K6BNCRHKuikJsZOOhQDRxWI4RfLwbLfbZrO4mRjQNToPExXAGqj23pTtQmw
Ej/H0og8RrVcL63z1T4yYLfHFHcietVrxwB6HS10cqPcECvzNuzEOikibzm/4s+JEaUCcBsc3ppe
O20VdsmlGa/mqWhw2D6nUoe381RpaxbrMDLK2cUzvBsbJERbMEy0B9Gy9jCfybR7P/uDjVx615Ep
LmyMo4P6eXa1iWma66zUcbWVYAldxg6ueNC7efdFJ8FNFYJJnZo+T7z71oKEtk6s23DyKCGvtgsb
3i2ps3Rc7z5HvCUrNTvPg3QLpUCAeBD5Qomoamt169r2DWhSyrdi5DeGYMWb08qbUOJEweL6cX2S
UQpuJo/5e1n1T1SQTmXowVSLjkjAbL+ayIPsWTneAmW+YAM2BCmP70Cg51ziKJY3uCGtqUUHYwSb
c2o3b90QJMj0NajIK7yyXrrCB4uBzIJjlTrTfr4Uz83PsyQ232101qWOeA7DIV2wPJPPc2+wZab3
kLRtcuGcJxfwXotT3YxHMkEcIrk0KMS/9XEvg2peHyzJresuIciY7siLDk1V7xI712dq9VGcXCqV
f86lApPGNDOZ+hqcFcKwgv3V1uV2tXRjlmzJhTrSNgPoIgeIh2w0Z1hCTjRonGR1fdVAtvY26cFA
fZ0vsFNrL80e9Vqmizcc56N7dERzoWH0kVAXUUKptPgwu1mChjee38L1IyTYUWqwf91cTcqv7npP
hqfrO2ulHy1M0CQCk4ovjHxrUfkLwxDyw6cqLR9lpBboqsiFDt4IDpDarM35U9GksvMgupdl7fL6
sqxR7s4oUbd+/aRd1RkH5uov1y8OAVLw/rfp/vruesW92zx4prnmv6HXF1PUdbidm2PhHMCwoScw
jd5LCyIJRp71X+O6ebTSLHmMIdl4kIyhQneyQ8/ONvLmZsQ6HMWfbr1pQGW0d7PCeWpBdEdOTFjm
shGsOkc2N1YGz7NFCwG+h643P+lmUGc9tUThjRvUioA5ufTMh0r01Z0L0qvGTcwHMnUmqL2CLIiO
ZOu7oNhlUc6W8wBuBQ+9ufHb1gQTJ0r0sK7u4j1NDk7c5ICoiLmgJg3w8GMxhNlfyNSNCCWmfVdt
aXKgTbJTbKvv1Elv14jMI1K4we386o2tUW0WiTVN5spE3zCnuCF/Onhx/DVPpHmiVo/l4daXVgc6
EXyg0eiDCypVVtRJphwSmQun8vsDNZOxsHcyQrCOXOgtaCDj2PhABkNC48UrR7ajNwBaD3YI2h5b
SeypdPSZRXZ3GR3Z3hWjfvO1532BtPuwhiLgsAt6NMPWWIF0CzWaseediiqDAh8Q1F/AU+iAEjdr
jkUXoXTNuszmDgp8bVmCLwQxmuX7jhsUaru5Tu9am58g9XHsVLH4UKhnxzXExE373sDbLgL/M+Wv
A6Ze27rNHwsk2XZtDYkfRGm9x8mBUttYA7469YuBIOdrzFEAmWjnR2Knt006WM9t3AzQA7XURdhR
t3VLqz/4pUgQp0gYWAOd/jEZoIyrIND5bRoOjVLnR4ThMkMwGD9Rf+PbKX4aKQMkYcKRR64BZgsz
AfgsDftP0KgAlzPsVzc9oc9TTyKNiIDa7CaAvSc3oCPeZxsmt+tsUfzNJ6IDSB4PoPkGvMNYZMNb
JkNUl3rWZ8gOlyhKNLNd3TfJp7JzTrIww1fgedJlgfLom1Za7JybA1Jr9hC9/hypU4hR0MhcBCjb
tm22MuIYCaJApZ/oTAUimc/0H2x/8guYyXDfLNIPeTZD2MMRzGC7D1m9OcfGhweDj2JP6bW5VyJL
tuZGCZjJzxwdOdMsaVnvyN7H6UKNSOzeFF1RbAXoBz5bWTHzWYnUNdeJ7VZ7VCFBnDfNZz4rrKVh
jxsQaFue8WnydxEnA0oNZQp8yMGjbBXaWk+188tQeODBLsPk37T1Mm4XftT6Ry+B7AhKZZL8Jhs5
Ei6mXlEH8oT5TQQNQXsVj/0KNVT+8ermDzzcDEEql70DNKdGocaxzbruMdSWWoOlrN/MzRFEbI6o
8JYs2T222hxB4JqeqJMOWoIwDKCuC7Votj4x32dzTP0+W2AbwaZrVYOIl2slC+LMgvzQSbtmdUOt
mqX1LvayaklNOiDIC2LOoL5xSg8Fm5NHDQKxpTNJiZDtD3PMHtOAX+f406vYJbRfiw7ck+HgFA9G
Yh6Jm8GHOukuAdZq3U8XBTT6oikWrW9LiHY/OHo8Moi/rnFzlMewDsJl447OqU5y+xMDXfpMW9eq
/AAWymIVoGruC7n5aemcTBZsXSvvAKoXr3TF1DWEK0rELC4NY82xCTp3xYIkem2zc17a3kuXgHZ1
bMbowLJUPUwDqb9KcmjoWCgXsqNE7JMU84jaEm8BAj5h2OhXZEv1snO88C5xTRNiriNYRu18hIhy
8u7LocjSQo5RrUwkTzsw9IL7w2Grns5sbFW1al2EC3A2905ndviVNz1U3F3AhKYDSDHbYFujoHfL
GwdJ2RZ3ogbLCPD7y3Hr4T5zKSVS6xNf2vzHCJthVQsEXelvmYZdfIGy3KTBdcc9xl9ScO1CTFG/
WGPPlm0Sa2jpBXrXiM7YMWQ6bzUg4Uvk5cbnsu9PxKHtKbB3Rrl+YWUKOUjgLwwdZ48K0HtAt3EW
VAVkQ3FLfjTi9t127aUzxVi91qoCM5CDGyUgGtmB3rIv0vQkyurr/I6njyIKkH2RRxa2OygWxE9e
Vpzy3PAeYxA+HXBHma5CPbxM9pThaWGFoXMQElQpv9pHJDIWuVmXO9z++jMW/P155EJDH9rJt4lV
RIuS9fGwoB4ZRuOiKXm4zfUAXTMDOgiuNwW1pubVJpN02KG2rbp006EGsT6yF7BRkzqutryW9ab0
rW5JVW5U74Y98EU6wt9TfdvVbsh43DLUDi9Somm9Klt5dnVBbq1eqxZ3j8AwrVuVcGMdTWeBGN7P
yPanXhSWgj4HtZLbGL+eg4vUwaYeZfFUVerNRpTxLSrrDQJx+sXM/GSF+qnhpnVdRPbMvN6oVIql
pUZj4buZeXKJEYECxdTmiMhhnRMcyEQHOUWR6QxpCmi5FiOEaFG8uollC7TyBLijIi6ygQAA+je2
OCOQk9940+1XtdazNTZsFzsct+TC6JO9www8JcoEGuhdHTgQ0zHjNx9XhWsJ/rXwwnhlcp7deAlz
j+GY1+u+VS2w3sCLQ83zzamzH0PeNY9uGDVb38+zfZBxKKVNk5HHaENxPar5V4T245UvR7WSzB12
oBCkGnU6eEqVa19ya01NDfDevXh3cGy+FVmGcvGheRiVD2h/EmV75DQAMITCwwXKIO+2Up4NP96r
UKz/pFnh23jUTp3jlIqXKmQrlCxq4wHRNXwLOgqKFWH/E6Sudsj1WniEQeUJRIrVJUQwZrZRkzpQ
3d7s7KUhQYDQOZ31BBh4d3CsYuKmdhE+rCANcW0KECjie7XPsR2gQtoV3jKZGMYh1fpJ1FXwIHmT
nroh8ZfE6C3+sre5nZ5ye5JnQgR+DS7fFKKExQKXrfkKvo0WNf9WeidbMYDrBX+IlEfdA3MrEA5N
t9ohfPftQjAa21Yb3ocmyKtbH4ks7A3HF4dBmadvh8+Qi3m3UyEGODJnO/mPKvbXgTECY9A0yc7R
UbhBkgN5PXfEfRG5crDbABSSpOnOTLLmC3mETeRsY4jzLbDYypYz9XxjsH77xzYRzyNfBpQMd72d
JUANF4oa6mf0lbbVxyb1IuKv9/T9l5H+W+9vY6/O3TRV6RrtdgzGgx6QdIUUennsEQHYqMq0HxRK
wiBzrMa33L8teu1/t8fyh81d96lNTewsg94/oQq8mse0WWGs1QCkEl1vbHCqbWyEOWJP0xqonRY8
ejqk3mgvGft6xUxfcdUFyCT2WQlxHwfIay2yGgLFQ/uOxL76QZMBa/Mue3JYzfA71RW4aTJ7k3IU
F0dJWZwBgldrlD2VnyppfiNooyG+4baVvF3HsGgMV4bPn1uBPyah1lBhXG6uTa/uyw3kkcNNKoPg
xAdAr3j/marf87yDNF3oDzeu4+qT1WIjE5W++bVOZge7f2C9uUC2oESFCC6JHCtMhIWd4kQyNNnU
5FOTeu0O2E7qxV7ReqLeP41NRIjMRaZAoGqoGywTsK6EAK1V9u6xbBmWmpNdVwKEAUPzXLZubv9o
E+neQ492BYbbILuEwQRgaKMTmLq5800BQ7wCrYZzaxRQ/RsMmTwFaV6toSQ1ngH5Sg+iSMR2LHL7
zo4Lvuy4CJ87S91nae78ALAf9Y1e+xaWfw2XYYvyjS6xQOSPZwX4ETyEYrzsxJvOR/VA/4kuf7Jb
jhJbWVSz+pA3WNkdsN1HpSCMdBUkyoqw2fI2BBnuCEGia4dZOBD8MO7AYAMmqgJV+wiuLEoe6SM1
myF/bxL0EE+Hj73Dr03qjRngYf92bD6iRqdU2QrUtideS7X3pgUWqhGhyOaWWXimNh0mFz8f1T5O
ZHQysfgkPoO41d99nod3QvfOPRuTGyJDsJW2tygbjTfkNWTjd6D0gjusbWcvMluDDa8+hde0cv05
F/grZi9VF2LTurW9RoQSBcJ9xT5HNrjhcF37FxXW4OPGzf8MjAxyUH4XIuii7fOIUnGII9b2fZPX
zTI3Vf8l9uyvnSeT71bZYPiUh+Jpia0SS96EB6HVPuAMgmwBrumgBjeKHpAm6czo7JvG19TwnXlB
2SVmdsrj8Cst02iD4ALlunDtLjnQYs1z8BsEGL5YE5sX8Xq1vZ+ejQqPion5i+xN3wLaMdkd7S6v
rmSHTGeKB4NXLkDYO24Bmsk+S8iLK9MNXzMfMGgJLrabOA31jQsANUoNmvA1hjQAZ+DesGTkb38d
mZjReKcy+7PCyuYMCiZ1xqpXnbEDiXe8Nz65dhQd7TjaBFZWPqRp3N2JRKKgRUMZtEfMZVn5jO2o
1+h4cwoC92XuZYN4qwH+OGJxhF2LcAxIXiJCRr50AHHdhmtl3FIrKj2x+td//e//+3++9f8dfM/v
UEYa5Oq/VJvd5ZFq6v/5l2D/+q9iNu/f/udfjufaLucOOCy4B/YRIVz0f/t6jyQ4vM3/FTbgG4Ma
kfXg1Hn90FgrCBBkb7HyA2DTghKhW8/Z2d7EqgAk/X2TDIDhtq18Q+oc6XP1rTNW8z420GFyBGJl
m9AKS3Pe7VBqxtMbMYbZ1iVeOcilOotwKKPtrDKYRM0vbeCIb0IUwlyXGXHC4xWyMRkEQsBMRIcg
8T/ayLnM0hXDb/wAeWJUz04HrrL+bE+HPm6qTY6bHhiZ/upNq/YLyPSzHe8YVuw8ExXqkdxudqGx
5EwTQE2BLf75q3esv3/1QjgCvyzOkYMWzq9fPejxckPXUjw0Ohp2SAIHqJoyx3XmGOVzlSBpMi0n
9AgcdOk61R15CGCeANVmKBP7s1elfOOQhe6HeTSbaDbsvoVYsXHgvA6f06iyVrGd6LOEJOaxLMCT
MSA39WkE6TO+XvE2uYJ/GjXekyvzoTQSpMOJLjOzGm7bMLYPjmPhngtIg/wPv0vP/v3LcRiivvh2
HJSGCC74r1+OdpPSRem8epgX6aLgwOXnzidkKPILFGW7C6D6T3Q7jGplbOiWR83JC+Va6jIU0Cq2
Qu8rYsDtWvBMgTUNN6ZQ1RBr4Lz5YrXVWU5rRDwU71XM8s/cKCAZVGi4DrlzrOVdaOTVHQrtN0jY
84d8YtMvwW0LuoPEP5INlGHJtinA/0i9NKCK+g2fePkRNYNqbRU5wO3Z2RLBqXg/SgXWfl8B8tj7
4MywdVItax8owrB5gHY9f/jN1zHvamHtXSh3/La0J4U5q+XeYeok+bmxC4BO0gh6YPnLTqYTfa+0
lz020wGRwqLiMQjA0Mgi0S06QA8PmVeoR6s1q41hjvmaemm01uk8Ogd57+0cb3QKi60tp0k+kMt3
jZzuymazoY7SYuF/+EU43i+/CM6Ya+I/h2K2BAxZ2tPl9OFOhTuLNYBKJnjgeERBPo71N9oEvTLh
DKPyk+nV1ldahDlG158C7vc3RuhhiWZUkIKMkzOpys4qsSQeO8vD0mnlFUWxaCa1twhFgNDeKWOI
yyTlkQZRBzX/rW2eLGCJv61rF1U2g+2mO6lH88gc1zzSmdMndrlQ0YBqKySK2M5x4/21+28+s8Gp
2u1/uPf8etufvkwQQAmHCdezQETniV+/zCSsmJlmzL+XfT0gFZt5CxP4hTsrMjwUfWfmuks99Zwz
vqa1LnlUVQiUnnY0GG5BPIs0YuECe9wVuxp5huk+W0131w8HgIzOXQstNziQGRofCDqZIcJpwaiW
VWKC3tVi2cX0kmhBwRbqYJnx3oHsTIQoAWjdDadVy7gowGXje+lFoM7ln78VT/7tJ2Y7knFpWqDc
ZY7927eCFZUTqCYV9wxyuWd7EswAtUmCErZJ5ZY4UQMRx6u+uERiTFcfqJdzCBoQXTLZwJ8HYKwL
KnmiVvblgDq4XjSruooNcHFn9ZJKAXMOeg5IIQdHPlUMxsFWtoX8fPWqBarTJIN0o55CQ4UfgxQj
MoIdNdvJpl0glMLB/puN/Iop1DQ7T35kG2oXS23HeK4meu+FDEbnAbdh6IpYQQymLlHuqScqobHl
V5Dhot4P3p5T1xDIdbxT2FrTT2B4wc+p2MRWPe4UR6HKZGd5L3CPQFARrCnY8YOw30UxPncXXe31
D9YEICkAREbqFjulqTX16QEKSmmDsBwkwsJAgd5Zm/4e4t7FTdtEoJkfG//oZvJLqtrmnkw5Hl2r
FDmMDTWpw0wBoWLm13/+jVj8b5eOB70Nz4S4gMcd7MKn/g/3ocFjeNwNdnkfhuYUdVaf47qKXpVG
0aHfC3aHzE+E8jwUAINfL3wtwIiB/L7/XCCttIFuKlgypIgefx3pVR3DBmY4eZkRAeMKLhah4wox
KdDVUtONxnVYtONDF0qwigRqE02KeEVu5GfQxKLUdGpih9HsXDmx3EzNrAL5aOnyfkdNAI3ep6Qm
pJDXEUrN1q6NXzkhgiLfqtfRKJoP0GugxbEyqqoZOIRA1bhPHUDdZug1z0AkASUwc4ZeQ20uv/Vt
/gF6XQR9vW511s4vQa8zAJiDum8rkc+WJduLsLzgNumAf+0B4nm2WwtK4YxlJ1QoyEczKPd+WJjP
YBVpNrin+ltyi2PwnxfIdenGRb1Thx0E2YXTfL1OawcjIsDTcJq2aPMAofjiVLfOiLpRSDcOZRc+
gnPdQX0OonWVrPdDjYwAYAVyCfaL6A3LJ7XIxtJ/SrrRWvlGn94q1Ibu2ryz9jQTb5ABvM6kWRbc
e0UPcDJ0sjq/X1oQjUNwGthkdzqQnVfNsK653S5NMb7bqIP8eoyyGbPnOdxoCxGr+tYNEEFRTpu9
gAD+QMqQTdwceT96zyhiFMtYDiHwE5BPlU1l7voIAXvTsm28Azd7caP6UPvqCWCG5JbhdngZsDGC
5gUErnnePSLPFUDOLsgf82ysIRNQdFtqijJt93WHwnFqQoTZvqtrtolbO78gwm6ucpbKe6vM01tW
yq059PKeTH3kNyvf8seNPdksp6yh3DG7+zpVN1ah9hSshWgQ2A1TsaeAUUgZssnW9BK10R0DIByL
JRfUbc+GMi9RxRHUy+u97Vflj85Kvtrx6ALzWvtLbNOdu9K0662T1gbqgUbQNQDFuSmiNr//0zxp
su+zotwiYNGtyw6SeCoq7osJjYIySKgkT0AUZeQQbaxThUsKNjpwCAeQrxhxl3KjEjn5fvji5vlq
HPLhKU4A0HBLYSLXgh07VrcOABo5HqQTuSFPixWARf1BV02FDJzudHKu47xc1ibzLuAnDbe2W0RQ
nMmHU2IhOo+SRPkgLCQKRB66r8BUrdMscH4ErXfsGmRkaDjKAbyLE4TRFgVN4+af74T2709LrBoc
ZjM8GIRpmrin/HojRBiqbKze6CAYbyLEqn2klwgyALqpOy9szR2owhARIVsH7aiw6R7HRpQQvAFL
vpCFeYk7hfWALrNvOX6VKC5zPl89UMMfIFHtRzs5UawQz0oLklXsfzpvTaQq7SRgS2eQcIQw7jKo
62xeR9ioPl62zpDctGFj3VEHQwbk7p+/BvP3den0NXCGdcP0TwjaYX94Hsi+R523y9qb95p26U1I
UlzyDMrHIPFCGMC2RvBlXi/6NLBXTm+Xv98MaESRosifrv6wAJ8dMmXx8p/fsmP+ts6Rpmu6Lv5y
Lm4ezt92nkCamhAajOKbeUE/+rICE3oQvSAmnE5BebDtJNvS89n2LzM94ysTpVR/NwfgbZzNzG6j
F0htXL3ruJErHpUKHE1rCnNm0oueLA4ulzxdD2EN4mCkPFYqMcN7IyjfzyCE4Kx0C5iHCkxnNUxn
Vz8Fibz/sB2n/cM1EsLxTMc22MHGwhaew9D+9eesh7GPqpEnu8EH1IsvbYiydCOktiUWmgggyXs9
agjqToAT3SZ3KHqrPl09fMMZkR+y+oUOfKg2WoAyRH0PKacQBNMpnjlAgebhA2dZedBTLzXpECAR
PIg+OIUOg1bVz/FK8wQ4YdN8Zfr4z78Ba4ou/PpxcfG6EiwhjiUlMFm/flxALbIBmaxgN2O47GI5
R2QQ2/fOVqCQuASHSjUdkjGowQMOezcoYNpAUL1IBFgcg7YDMR+TCFsHlr0dwOUcYr8A6O6H9rWf
MGFu9R9+zfgj2VM04P9Rdh5LbiNbGn4iRMCbLQkSJIumvNEGoVJL8N7j6edDsrqp0e24MbNBIC1Q
ZBGZOOc3v/0xhqzylziOphLh0W37zyiWjKtvYUVh46Vdoh867MLXIIVAsA1G8B5lDhJ4AM9tq4Yp
qY/RStSDALK2aDGSgI7y8N2RixSzI8M8K+QcXjLyoqJbXhj5XRASdhHFwkCWuokHGVHHiN3y2JYH
MmafgK3iX1l5ZtPIipQHGhkp3/5YpIbXRAa7R91P220mV9WxTXvrQBJ58Npan+/hZgcuj3L1bZmn
b/3o1zx/zaNKKD2aJBPL8qwEIQsICpL9GaD9yQ6S4qDy61aW8FCHAlXQnWbppUZ34yx6iWpRnLpq
3sF+/i7qRZVoFIepr3xXYdu/vl5BVDbLlI0y9qsuzwNP1P12MdtqvW6Km7vf6rI+z46tXLnGUOE3
KYaISxmQvzw1rbPf60QfyaiLxQOtJ2Dxn3eNFTXvhLbseOy0qn0go4KYwhzDxVGBn2mnuQvbTzWO
cakSrk8UH5m8TurvRLmwi2DdBkrE7nbapH5j4qo2J9MaAWVWFLPNnqwutE6z7l9MPaS0VHWpr6ya
VjbwCjEy8jeBfifp2a9bj8GQfyGCbfFo1xP2i4wkEWftWwubZTGHs0yEcDqiBZ1xEj30tEp2xMYJ
QC+Nok5L9A2hq/D+eqXMmbbZNM3udY6IHW88xxer9qImQSluGac2dr5RHMXaXGco/OpBw9/yNqml
zJEL0bP0xKz6XPrnKA0OtiEbxRo6II4UpT/tUvl6nTbw9SPWLW+iu5hnJK2/ahHSPIiiH9r6wtoB
17ncgjhUAXoaqakexajADqRdXfKdiLsSdZoKHYFc91n0j/QIcQ5fCV3x2Uyj/00rmuhoow3HM6bf
qqGuPyL0qD9qM1JY+Ek4m9Y0wnw9SskKx5bsQXQBY6BBYcONNFLVYqPGeus5PWrCTfo9HdJ0O856
tNcltXxNZ58NiJV+BwHZuGZbqHe4jo6PUt9/KpWffAcXxVYib5WzHTjJhd2puRINuTn+6itLeoj8
IjnOTZu64gJExu/sBc5Y9NMZqT5k7Ee+CnGR1H8uSkdDfXVMvbQcHK/RpfId6+31JNf+Vk0bqKUO
aRypvRviitxDRzBwzdMl3iuJJcOx5iMj8iivyjGSq7XPQ8xXgvxBtCpm1Lsmb/6eKIaSA54J49Xr
VDX/wxUxmrPtdPIThhjR1lcJ5IlildfyBUrj7tq3HeFnYxVQbP1G+yFms0pL8jDZNda8hStPqjTq
j5l2J9quNTlMiAzE2/VWbanND7yzYLWy3LmW8n6FiAi0oYZFk3js1z0vMdGYZJ0n7qMrZP2o6fnX
PQ+mfQFOnF/vefl32KJtUGzEVVMDBPtsWWTSlwssB3HfxJuH6339t3sWg8ZG+o97DpIawX7ybpc2
H7eDlBheVzv7ktwcHLSuBNgh9WwtxOmUdjWwVXIiZWQZO0e02FIBWzFPsXW79mwhdcSGHeDatuBC
ljkGENVbP7LfEi3ESFrUyciLhkdxeq0te1VeAbXzcylxw4gFQEue4qaCz1Gj8sYWJH2Cd5k+VRmO
lIPzIDoAGtA2MlSqjSiWcqI+Mlh0FENwALPdIRzyrahrbJLFXbTGCnXaF326/hrGvE3YgsvpKnS3
1T59kgOjvUyK6d16ZNXU8Wd2xU7M1c2tc+ITyft1VZZ3op8YWgcjdmzy2OxFXT7Kw3HS44+5mru9
rVWpS2Q39vR2NA5ykmenYKzZqY+un5d7Oymwt5LzbJWG5fQznLdpbjW/pnT+wRu0+moXJBfi2s/B
hCN8Nzc6L5ZqGzyMPjoyea9m31TFJlfMIACzvOm06vfY0BDib+fsUVx5nArjEMejuUca0CttE3kh
dbbu2jj8qQ1qRZpUQtzStI1TxKqx1ctAgU2HZfaUVM5a9sE8SM2m0hHmSEFZfLcD+YyE9pL+JGpj
j3zIMUCBMFKLv6Qu+FHh7PpujnKy1ofJf2rQp3SxYZChfcxf14bFXx7+uG7UBfYDfAhoc2E4vIIS
huCsgCj4X9fDohs+X9GUW2cqUTBH/XxbowHi+ikWOnmvsOGeeuU7xLyV36vNh9NAtQ9RjdvJxDJe
Hd08VNkya+0oa3vG6Egbe+WSRwm5HDGSWKQfVtOT7yjlwcJMeiMGZLk3q7H9DWpJikHO0OyB6dvP
s2Pei/bZjInpKtVwDkvC87Ab8TtfrpQ5AUJfuvXMz67dj3KYbCu19r/59fY6ULP7jdrNxUGRiXBh
8vd+vRFQsysp54NLeCE4qeRv1sUyIcClQxF1+etsh9NOhQq+zdqu+0jKaSU6SBr8PLz7sjvEl6pH
x8Z8SlyqMSBvN+wa7gMwEEcTBUxXNEhGs3V4ar51tqZ7NlKlXpiM0luh880v10TirnLn0E5J4YL4
wSO5un5cBcbqK/AuwaMp4VDjLybCYkQdg/ghkPTRzmbgjXNZ73AhmV7nAp+V5YNOMnQVEMDMTuYs
OUDwYnU1syS9kKx6qSYcPCLwBLsiSLANuya+yX4baCcQzzJJXS5CMKJBCawnacScc1lNayk2Hsvl
YKfs7SotljZi+Yycngb7R2iOzXVBLbNo9gp0f9ZikOjVg96d2E6eRMkcOwfXjYFluChUj22ucoBB
tbJAxbykuiQ9JEF5p/h98DZaBR8OZM9rLLKuFWBOcjZuRKuZBakrkbrbi+AjSNJfaWnLZ1FaZlRB
Ubzky4zI0yGsTvzSqLju32TxNMRvElLIEeypfeyMnt1pX43qbrC6i7o0wHWDRPZbszSWOx765n4u
YzzswGXZR99Q/z6dQhOXnXn8K1C+DXqA2HfXZwTBHC1Zh1bYrm3WSK/SZD1ZY8foqb2tnRv4Jo9z
LYcnLZMvX51ziYTf2GXutawSL4ShWbU43SyTNTk+pHL8kEZO+khqnIB/6PzszJQ2tbOzjdo2/JuJ
CzV68aMrW2UDEl3egHfWUOIy47c0kMxNJjkFxjYUqwFJdj9MyqMojpq6A4PGLqrwjad8LjfFlCdv
QViTyVhMvdhIJ2+4JdheLftfrXE6Ji6KTdNetPay9V0vwvoihkrBZtZkGAtpVd4TfHkR18lyvTqI
m8qW+aGM//tNidaM6KO4KQmFTzYLSeX50ywfBcrzivdcijkJ8JXPm8xVLEB0ucoI/IYMDSSfAPvS
yRJiAreJrp3EnNHSyciy2a3aYMMr/RpYUvwEDmR+0UC7Jy3sYFGSh4ItGmrsomQr2l6b5eRaSsvp
qAXFcC/a/Na5oNdlX0RJDeSnCmnJawlU5Vs3WspZtOVB9qmERnRVDZdxmCc3og+n6yXkOl3x2/CP
QhscgdV6lTsTgJDl5vyuQLNASe070Zqzzq+UTCdPI1rxf+c3lYK07QL5xbScdJ3Jp9askz2pseJ5
Nq3YSyRZcUUxSOX2ZNf+uyWbEf/F+JQGE2pjolFuuVShNc4hb6TieUz6YpvHhOhF6+Br2bGZeKJd
x7bopNjps+ia5UiVE6hn475cNOyGfoPjQ0r2nYkcFBgOoP/TemjOqYa1QJpkikt+vTkbFT6/gHI4
jUMwFhOODdtrZRU6NFWNch9nvb4n9DBhCbfMIQMEybTsvR7C/TiDUUccMX9SnCE7V1F4liVFKgCL
zrywKRp2QkurETXtnT+BOPOzqngSdRhdfTMyFSDWUhU5A6bxy4vQJCaYFFgLatHw9GX8qACd8kPM
HUVRjFDLbZj08qOoUUL2epORJlvRFk7JcE8Y5Npd9BhGDK+7kkiSKNqEPRHu7x9na/yGVE57FNWt
BKyRf9D+IIpBU+kwjaALiKI4DLX6rLVpehJXcmboFRGrF5QlblQcZMPFe8PlHyW9H/RR3mhy1294
0lTbvC0sVwzsC0V6HH5e/9qmcmZ3gmwOLI9Z5lhTL0kae2o45U+iu5GTmFXlWf26fTvQeQcy3pwE
v6k1fFH4+MEaZyeUvS1Nu0+sBZkt2YdblThLRmsLkm88idK1CsMN0obj6EGo/RqOzr8GdHzq1ygd
7MNytDapDs9hAgV738d2dj34jb0YLvgHpyuQmcka5O7GMf/qpzndsO0sjP2csIzcIQmUE/ns9gQS
MHOTMQ1/+HsRZr61y3r/X9vFeJbmjJe/tNiS5bLcihTRXdfCzRfu6LeiENG5FaEOIT+zdIamSGe2
3y+3VjG2AZbp1o487m0yWJdGU36JlLBph0i01bXpiZQwu7bThBHBY8suVPTyY+tlGtArDrLB2V49
lFTlpe+i9sHRneoh1dJXgYQp48DeWmXpbDuWTlKyq8mEVgnJuPBuOlupVGfHkNeWJInCEhTQ312E
xlYyhpWLFM64mYYimVaWk9+jexjvBUDqWidgUubYNu7V3A3PbwAi5YgCuinbfGgIKYezDmQ3hziD
7p/2IlqxGMPgGF+HNBmC7RgQpyulATVNRS3kU5g4G4Xs2L22HCbUL+6DrPyc1Do5iJKotzv1a6io
EwfZlEZ34qXtYmhoHUeIU99NVtM/G0nXbNoqbLbDUtQlxdqbcRCtRWuhx86lqvWDaBRVZd+7jiYr
D6KEXw7yvFNW3OHB/vtssrKNgtp8wCm7fZSSU6fmw4Oy2J8PGSl0x2/llWgTdWYgYWMVDQSElv6i
zklObd2pxz7OzreB5jTKK1H8Y6CWG6TFGQQfbCBMMX9dSQyIs9zfFaptp+ecfQKiCwohrMDaSVKu
3uX+YP7HGTv8rWL5oL9aokdE0ohSLCwE4AFD1RtHUepGybjDGOO7KIkDkP9pHeN07mnZgFB3bweP
PfHUZbCYxo9aafl1R27fJKhuLzO2oWEch0EKH80QkFSa4wE5v6riT4qRtXb10LSRQOXjE4e4ru9S
TZNOojQN8GjHQXkVpdoa+mNd2LOXkjk7RkGIo+RySP45MyKn89qk+hA9UqX66iGKU5quDb2MsSXU
WyRoIQHNWNauHNSyz0OVOhd5aciWhkIHzIogLDT9YnAukI2/RsB2/TWXKnQdI933C0RBU2b9QUf9
clabx2yBKVg82ndNSRhFdBB1wyIGJIGFvQ5qCkl/sJxtbp1MY1ybiRoBls71szgMzogNGx662x5D
JV7oaQjtBeg8LS06/MVRI6Qm+olWwIXPPa5sO6GslTsmliimfSeEtRwFjf2VaBDlpVXygx9gPuHf
h3gJ5c6gPt3OAmkK3XKpkwJa9cT5vfXWbyyMI2Y3n+EwVB8EZ0mH8PWfybuqjxXZSFFf40FP2Kwp
d/IYVR8hr0nZWJqvfceGBwlOXrmX+tvwHJeauxpo9n2rolgz4+P0xosEAujLWb3UiTNRJ1pFv6Gv
wz9bbWf4GlvUfr12hlD1pFmDJNeGiCShxH8AgLIRVbd6cVaYbXDqbL3xHCOZn/XUP0mYdPy1nACZ
HMQJpvDXGqvGyfdqRe7zTXRxFx6kWrlPfd4hIvHNidPGmTHrsaeBAAnfqbkcRIM2q+HB+XuEzV96
vlKBLIxbwHhos6sWY+sNdqU881VK3pAGuSuKaQPS2CBssxLFZkx4TWOnENSR2q01Sd0OQxyDHWKo
A8JxVfHLu5NaTXkWE9dxRWB1KYYmEzs5sXafCC86wZN9j8DYpgzV8ews5KBkxCJUNgK3h/VEKttv
de0NxTAkDZOsXCtOqr9JZk60VsoreG6V9laXzcdkaOl9QPzz+V8GScoku3mhmqccW21JihP2Sm4Q
gLrkF+NG4mSYXVYsc2dqprHNJDX3JjDexMdZfEVRa3TerJbFVxRb/FTXcxZWD9OU6gc1daQ1MlDT
u4xo0rrvjOxIyKV/A5OW63gmiF5hqUvQzZzx3bER7UXwKTtqvSR6icH/1kuT4ILkihkSDUn6N106
iRnKtvu6rCj+cVl6NelQbCtpUFzyh9n5dog19OBK+XSryRTW8RWYrHVdG+VRNOAukp8hv3dHGWHf
9zzjt8w684JLmLnLpsrYJmQ+3/u6cdMFsxRbmBgEZWsfY5RgL2OP5fkVzMRIv46Tl7Rqv0YqfnYd
KTqk/4ys1Ey7jhRoJywmH6ai3UV4VXxvcm9EsOpXjRPlqip788VApWNT9EN0qispuaulUd06hlk8
EWkht2X1+o9u7lZiVFJMH104R28twXgXVFl4DnVSq4pB/A4SbPIYN364DrK0+owGG5UHMmeJz4oq
lc37HDkVmi1NeEEust/bdfHBpj9zq1EnFoXxEnpPk/2NDSeY2i76tRidJLDePvJMsdZ+YUT3Suur
O9tOzF2hKSSJwN9j0zuMH7pZYGPD2qpI/kfHgtAphnP2K6V47qEQrEs8QnaKUxTPMqkq6J7OvC71
sHwepkG+tLgl8rsrnkUPY7R3wTyl96LKrJ1mHdt2uBf956A3vCpTUle0EsRvz8ijPYhLiSo7HF2s
droHUWpDzYFvhI+JmDuKamlr4qmMNCw3YwZaAQi2/Cb6jkVWn7PIgPEdSRpmOlH2TOjq3Kd58U2L
wEjrSPocatsGWztD6miU4tvkT6h5djr/FHh5vJfyp+guKWCTRpuNvSiiy2AV7fBRaF21w1mv2Ypq
fEzdVo8zuBSZui/UsNqISXvJOBT8GJ/NvIWSp+l7MGTJY1Lo+PbogLsbq8efquh9lsKKtZpo8mPZ
gjIKpx6SVz4kazOoux0qXhIJ0qX8fxx8nWq52r9OoAS4gMZtgfrKotjQwuxHz+IlVhAj65TSWIn6
XBlntwwG7dqtzsffurV2+ns3k83SXmaffJoiYQlOEvGvKGmdVWMp+CW0s/4m47ybowf9KstOeDHN
KlzNy0OU/UHvOXAzNqJoVgZ5eAIFR1H0tZc+MNvXUKv185gFCWlMJutNAzJxh8Rh3K9Mcv4/YLO7
spoTnADYdBcrjvNN13CTwzpRfkSspd+OSSvd+U7V3UHutrdaVEoP8YTgWwjH+5vRd2dVjJ8TZKCG
qP6rzLGoGK12QKEV7+HSd/KzVU7dHhnraRf7TXvJJglVYaxIXkkQ/cziPvwVyDtD1biPSlFf7NQe
caPhtyctJLM4rhQPZkB3aMMZt9Y+NzYR2p/P8vKg4O19/JTMBi1rYmL4Rfa7RJP93STVgds2qvaS
R629KyuCEKI4ASnbJVISX4uYnGo71WmSa3EI+JVmWJ+5chHrL6k8ki3X8pz1lWJrxCNFs7h2tkhX
7yqMFK+tZh20O4uI0HVsWFjs89IQq8FlbGmSPWkmBfvH5a6g92TYxkn9tTUzIJJ2towK5dLqOGW0
CxRpuramji95Qa/I19Y5jX2PFDtkjGXm2iIRgiW4dm01FJyeDRXBcTFVGMmaJ7foqIoia5vizV2D
bMEyNh+H2VMNH9OU5bpKr44e9m1QtaZm39hlu/On/AXvoXFcwbJsTuLA1/t1FmsXq5nH4589RLcQ
yuuKRF7qiWJTYjKchwamSYt9ZKar9smZW3BGpX9h8dUsxFHMaFsFiJ+KStFPHIIi/rQikKWiJBpN
Cf3JLhu28TL+1jVOiUWlMbmwW504a1X5Wc2xNL3N3eDMemeHxqGJfFY80c2P4dxWaOW4YmIl4+Gz
imCPZ7Cs724X8wvsRyqpuE94If/t+lA4GkSO8ngj+t4uZqnJ3rCb8nir7wIpO6Bd/SqufJs7ylV7
TWBMuc5hPfmWAlV0sVsRBynCaSV0cMmeFlbZ39VpGhrtSpRVrDL+OTVIpaHfguSAJmWuDMDieD0V
XdsylVZhix+faPkv07Vp5Kl+QGphueS0zGMGHW9FoqxPko3EiKNulNhmb4YOrjMozr4K+C8XRdNI
LN6bwuIkG07wWuPhJuqV0db2VS2zjQV89a40UMHMBrgzKGf9JSMaIOqTzBn3czhCDhSTY8tDjgRc
ITEQNrQKqQBxKNvYOdbLQRTb1qi2sg9RXNQNVUWSmhx/uZJVWScyFVun2GqtU5I2budo8x2LsE5s
bGkwfavfEPhiXUly9tmio2hRImwbl97hMvZWL84cX/kaJorXsXVgHPQCzdXPKm28aVKlI5CG1Naz
kzhMeoRg1XIQZ6IuImHkgoOu1380IDUOAXEZKzrHUu9Nclkc/qgXPcRQ0uT+tma7fL3iv11MjFVq
55MA4hKZI/SbDv60lRd7xGk5gOv6OpTCQDGFVrI3A3lTi+Ktz6AF8lp2pMFTGyteGYoRYShdB3ur
zFJvCIP0NfKTB0EpmRs/5t+i/b2HAxj9v/fwpap1p7lFHtZBQdTpWoJXbZAfVdna6Bpeu7cqK40R
R7iVbyNqNel2WlGdoMdkR1F/7WxNsuX2GY52Rte192jNw2zRcewYiZ04pPtqa4ctVbGqJqO9v1aW
eeMB6FuEXKkrlkNTp9GGd2zZFdNcGxQL/5gENe1ZXmycFm+nUZrkdZr63fpWF9uhZV3LhfBuujUp
CnKqKzFSVP7WLspNgxbGH9P9a8dxuQPRIg5iRlOxv+puRX51LOyij51XOMJsEwhorkPGZVyVwVSe
RtwYyewUlXxXwU2RtZCiaOn8Ru3coK3hVvItb0WlWZuLKcikxW5So32qDc1jFck8S9TI2ttOQrhk
qJMH1X4XbaIGxGm8s4g8rm91poGPR5TDplMSo34MwQo8Fo+iuzikmsO2Xbat6zVEnR7KMaIhYbNT
C3vYKZkMBibL0hPBuPTUEPvYhahAVH6hDPzv2hxFi+gDlrMFj92j47z0Fg1wJ5Vt0WtIhmWpeiiM
pG+e/QzDX6PCCs+xg6fMiMYPJQOzXhtZSx66wpQuDQBI5M10mCpI9Wwcg3uENDFolGBgJrw6r4ZM
n/6CaL+GhDIEq7QbwBppDpglHUGBNOqeJZ8kXq/VSHdYSG/LaRLvpWXfBXep2GjjND6XDWDyyERZ
X7GT/XUmjE4JrvgIPnb8/NIsP/tzhohqW95phkoe15rSkuzQ32VxJg5N1BQ7vdEQewqCk/nPgdAa
3PeRx1oW2aon282HaLzV/9F3Hqtwwbb96xy3oWFi9wc8+TZi7lu9OLvVzaUdHSNks5c7+ONKtzpx
M8mM9LKNC+E/Xe1cj7zKzBHaCozmhDAsRvVWoG1HO2s2dTyD388eHAsip1S09nOZq/cl9ksXmUTq
c9Mp82q22vSuHzLnefa7xiXuYvEZ0Ko3g7nV2P5v1KXoLF66swQER8wU97WCb0z4XTQaSAU9+vxc
2HMf68QosWEL+Knjvc7RX+RsyUCBZRBlcYpM+nAA0brwPkbnJfPx+U7H4SxKUDmfslweLtdSqBPY
ssf7a8m0dtlcyA+i5CRESEx0A3LNegN/Dm14aOeLOKgAYTe5r8lAFKjLK/2roQZRieWKbW9a2ehM
GP5LC6Iqq4An1O42Q4VOwCUOQi9PI8zo/5kZcryzyTXQlw4mnNCdMn2D9ph53wK6udcLK95NugWz
rC+BliwHjajIKcN6XvV5G2FXSl2nBZ5WzyPbU0qibxzp6qo2I+jq2Pvcd5gmxdJ4lKNpcDMiW5+o
8FSK+VmjtOfKSaYeNam0zlNPWk00VLDN8e2UP/rBgMM5tz8hZNne1LTFIcOsARHA22kMPPtAWreZ
13GgFodWMfHuGiV/j6UDMWcIlaZRl89hDwycFb7eE9wrnzM2OF6NFbYrWjPIhad6yF4JRqftuhvm
ld1FzWO5JFVRmZlXhoWLYx84mALAkMJWpMvlQ6P48/WQ5MPvxU9pNjOEfqXgjqgQvJTlzJ+L8Lei
aPijLl36lXaOBa0YoszthmeLsauBA41hSMZjysKNFco1rNgoflCMGiZM1VSfTW8+O6OsPSfdqO8S
S/e3adn7bxI0ghEozWc1Izma91N7juVMO41kO9dVPeaXMQrlxgsCmGg5KC/0MAZ/rzQJXpGN6t+r
y4G3puo8LES2mHD/Bgwsm/RmwDWGRtGNJfon4ev4IOYQh9CMAIEHW2ip4NJCfcbbHClDXZu+aWWJ
0iaJdFyhutiLehDhfm+E5xgdh3NRhWi+Nr5JJILirSFcipneAn3SMGG6NUimUZ0kgJtWlaOcmzfW
uxb4aC2HtXVnQix+G7pPc6n28YDad0twkCxBtQLBHOwUuK4oYA0S7qimdIQ8rG+GICPxszSIOtFq
KLzmItZOH+Cw1RoNwpWUzdbFaUGI25YefcpT+thUlfRcAu3aNbOubtMql95zQ1qLDhMO225XJfpR
jPRzoDrCegWbkcdMkcnvfllBtEbKapdol9g01AsRyWEbZBIOIv/UibM6Dqv1Es7YTs7UwyHkzaif
Rpt/TMaKg1Gn6tkpnkVBK3hArDJAf/uxsP6y6qlLNuy7040Og8+9jaqW8YFW9qtm8i1PNIhb8cE+
YOETIDK/uGJbUPGlrglfJzzfL32pBCsS+gSc63nyrKqxNqKb7ZMiMHWHdXdp/X+PMvqoeukwX5I0
tb9HnKi/h42A1IeGTzKZpOOtvotyEsXzbPM6SDfRkKSyfCTEuheDRD1/L6IP7bCEuCztQrabCPtg
m2+yIb8LUZ3Y8dAdsH5KQYN8v2KXr1YjmW7vgK/TgrDdNzhG7UBmaRejbL5G84m+gx7+pQXdT6YL
TledP6EAaC3SNKGBi1PkY+h5kwYUDW0/XvI0kV01VQADN/ZpUlBVE4pUca96gRzZJ1ES9UuV6OXM
oe9dE79qXgD4083wqZxU/0HKHgEJQ3lZDjOWTG5cjdFWFIGLLjbK1eRV8Yywpd0dG6WdLsacIWRJ
1n0NpWrei8bIGqctLsz5RrTidzveZTk+PKK1zlD0msBxiUZRBdMCqK0+XUTJ8Ikx+M3R5/UmV93F
bzpd7DR6AKVuCiB9LYo3v+qr0Y0oj0ufppLatfC0li17hButTE+2jWynKmFkypZ3fpJg9fAyMb5M
S0lUyar6ikxsehL9G/5lPWziWXWWHjYwooc+1AngM5kDmQKRDZBiKjY6anTGHost4MjTp0wfJtlk
96hHJ/JSsssNDQ/I2qlsbFc8Nx/Gui8BV6rJesom/PakHpeA7j1oDec+OZg8bB4suN3pNJFtTTPL
04mub23LMbd6kb6XcSkB0jeldUh6ckc6do8QcPTg+DzcFTiK32wC3XqLQrOi6hoaF/p4FmeSAdyo
KhFwVE2+1lgaMuzby0X02FkTf2KVJhRL5IwleZB93I4bX3ftQiWKmyxI8p01PkzOsiNykPYNuD4S
GFNx0NR6Xr+oESxv5DMO/P7HFTC2HwUSe4+lrAX7wM4+nD74HsaB4/mR4uwSXyK2xeswq2TEf9H8
YkRT6pkLmsFuxn1cl/yt6OfYETbFurGakJO6L2EibkNkDxIf9HmlPHea8s1RVHslgwhz9c4n2ilZ
q1ojQSRPAH+GoFv3A78eogQ5nlMttl1ohsj3jiMjf06ecKXOIQQgEhEbQM8WxNNybFwyHZth6FiX
5TS+G4EtrsKiPXWE4wMi9n8lRo7EbKW1m6BQqm3ZStlq0AGYqmm/RlcSoFP0oZjd/L2tOg//wn0z
GxetrOU7pwHbyuLUb5yozldKNP3yu+91jvoy774/kcLms2g+UBn0Yid/6zPAJGrZQcUtHlXQaquh
xlxeld6CPFkbdcWyUrXYj4X69zR/R/drq/HJ5A6meaPV/JTZJriG/goboDoAOebtBLOXlR73hAwk
aVirc54CsDK+qZE6A/hmT+lERbimwwdk0k2Zs8BOGWZTVZmcIxNk9RyQtzMSPArGovNAi36Xhjx/
7vxfFRK6HiS0F4noKPuE+VyOBJCyaBGcGlMWj9lyZUU9g8fkL5krVJkILwCRHH6mcVCflUnDDC19
7vpeedGsQw+Cci354bMCL8QtUDZwR54BRDz1PfbiZ30eD0Uo48SVZOehxfNJgSKzmRO+DBK9vReB
Jz1Ewd6p2o2lYp7oFzUWOfrw0ClRzeazrbzIRHSw77t7oB+uXk8DKGT9oBS2tJKjKANp1z1Zc0HC
cipmt/Pz+hDGw77uwOYitURqFvi61Mm7YYBjVug5wFdwXcjWk+2PLCxUStJEbYdbXI8rQ+SbZ9sC
5oxrTthVptd2EdqZkbw2QUCGSC/s5hkeg44F0Erxc+XAa7m9HjqJrbtf74lhr/SqnUBxyIfYCeGH
V1Wkbqqpag5dgnD6RZxW8N7S1W9tsypTkRdm7zVyty9KAl2gIxklZlFE83WCAI+g2FdX2TgPHmSP
HLazXq+weh/R0ZibQ+hE6tbo5IusltUBIPnMLyyysUvh/dhtJkAmnTr9ZK0yocnMzkMTLmry7AxW
rH7BwVQRV8iDtV9aeFCl9l+P+Dl9xDYvcJNVRatc/VRN6yn0u5VKTm8fwFXdWHH/o2z4ekJnvi91
EwHfEu1mMvBFvohk986lTpMI/WCMV83wOY/mapN2AJHr7mdm/Q9b57XcKpOu4SuiihxOQShbDrK9
vP4TakWanJp49fsBz4ynpvYJpW6QLEuiw/u9Ac8SiLoOtql1HS5K4j4ObXQqFle5Rxj8RnNy0Yz+
rbRktce55LsscyV0oo4vD2NH3H+GB9UWAyV8CtVaV927ZPgnbk2Jk2FiHzKbgko99vtoaMuA95td
imI6eAkfSFHj2aIX1vDQVHxYWi5ei5G6vt6wdYnEIUuL/QKgfLRFdy2KCmufrHobazUQazYMOZXE
RJGZRkUz28squrY1rhIZN6OqDU91pH0kugNU07UXlf1G0C/DEKJctM6Krggw+8w85QKTi1Y2f4VW
VT6Z1Iba/sWlJ/UnMyWavMsJTI2fZWloRxx627i3djggV053V3Px3phq4nvGxNbXLW6JY8f71hjx
F47hprZecdI1FgmZm33I1lv8PnPnwOmutcx9155tX3glge9F7e4ryj23HspiG3fyVlo9aC52JJip
ocOSQsWTsuvfwPRTXwzWh1HFKLKAnB6F6h3HHM8TtztXyvzHc/C/srzv1lgQ/2mMp5LKk58IysVM
zlMwW9D5Kt1zA2Do6cjOK6e6hptNXjSXdJSMwe5k7gnP0P1+Tfo0cu0dQfcEd7W9mrPr7dJ6IDsj
Q5wqxvSyHQZhpReqo5e8aG2kw3YBjXe4uxkCC5Alv7AVv5ft39Sw3q1x/tXqkhpYYl4hY19qVIjO
DI5o2m6zwwfhW0fYaOiU+Su24tZtYrr3ZZu3xzruiqdihoenJP2z6Bff7Is8LFjU7XSEWZhipSR8
aSNc2sIOeo1k5UYXBoZAbnZsCze+EksT4fZjJJfFK6xTxErtLJJMO6ejgUIzKZdLlWbjscQE+Qo1
3DhoQswPQ1LELGaRtUKPafbDSDAitSYtrNPMeSpknIRx+9D0yHpMYVNMJQAS7wyWxGVDzmGC+W+w
siADmanUzU0o8ZYQ1qtteMQFLqJ567rjoNjkDZSp+yYp2getY/W47Sd4DPfQgIyZSCYs8tVvS8PO
SWuG6kNpqIl6mZxOtWVaOySvnS8ZLj8mC6VPgq7lA1mxhJwM9wGeKql/vTA+mMBIVkSq9THZfU+G
r1DJ1rTIzwAX+YgxRPEZ1scP8HQ2bFkzfGheNPgFLKkPz8IKyVrc9iOuGCLwMWw+kJBNmGpj8RYr
xpnAQf2G/6QHIOFEu62ZikW/lQoqoin5WGRWB+iSTDjdsdw35sQka5rnxGZPHMXmcJOYuN46/tfL
5LZ7CGfslZmAdrVXILXMHeuBtTaIkvekLK3yKjM+stEMBpt3icVQhpX3NOKRjClMHxsrCoqbD9Qo
aL8xCXr2ZGqBDWV8r6pKR3BK98MdckrMeIOg8a/u1HTm/YCfyA6mkB2QhmX4g2bkj401Ov4sMiPM
gIB9wxoOepV5ZJKn436pb0PWzMe+S6Pbwv+ipPYVzuJbnkTiCSC19/GkYspqFfURK3Qc/crlyTZn
JuyqnQOABNh1OHdTmGInqw5pHyBmkHtjDUHtyzRAEZ892mNfnbyFpFWsHclgqZd/qr4iZ6RaDg2p
fOFce++Qg3d9O6YIX7j/owXG79y4gn/FhhtC4LBcYGs7dhhlSexHOUBr1+KDI3i4T1MkQyLC40sb
8ydbyW76OnTHOcCVXfTtrsc7VMGHjYlbIHwAEMCLNbKC3iscXy0qCpFMDzKN7Jex9gDVrWLf9Ubt
jxWgRuXF7i4jAM7vqCyHXVLbu9lthzNGHfZDKrSUH90Cb6EDLtNMBtSSJfSjU6XX0mgg6RrXGWu6
cLDm9IK2ozmw8Ld4Z4/4pjVHDccMoXTRRXKrYg5V/zKdpSeITVjHASuaJEmBkGdHC6WMqkMVizww
07fO1pqneJ50H0TtH0ZvKsyjmM+l5Q/zUPtJFyuPdt31t8meFL+kXP/QiVEEeDbzj6veOSF6o6yA
eTLZPoF2Q27oIf5ULQ6UpUWAtqNpONPjeeljSuuqWnZD3rjnJzHdZEe1kRhF7xxHLomphfuAkfth
iJXcH1z10QTQCQ17nn1NKmfpVW9C2M61lMqfduKLmizNeDDrpgy7OfvdGfB3WkzFSc55qvo2vebD
OPlKOjv+RMqAZN7HFYJpRbWLM0HeUThHpAeJAaV0H0WErmHdIRzljzmZ48WMoG9NdRIk/WQFneB3
0td6cVbEgATUABidp+rkzgPJIG7VXPEcu6ktWyoDqohBJKJO5AZkWVZkorAv7eSR6DKxeNLaoTsg
sg2TSUGy1ojlWFh5B7WyfpVd9ayoEN4w2O4OTtd910SuB0armdxhOTefZz4u/YRKbolPbkxq0YqJ
9kOShdhBs4KPtXmnsvuovUSc0SipVK+Wf7rOgCvHsmDHTYGGgpz1YJkm0od673selaYvnQGsA5um
KccburMfKZVOtwmSIZ5F3T5343cHs5pw8nTSTEUeLlNssxke+ICGQeztOFJD4eTvBAJNuwbILMRy
VQ3zBDZhpcQYrej1tZzww+oipqjCNg3fwRJur6SDE8gilYGIkgMYXH7OsN61Vd2+sMa/EnYpsTFP
nwxNUw41N5IfzU85BI6xSMVzx342tig0Gy51E4GuRDYdO1a11Vnps7OrjXg6FLWt7VIINr5wsZNN
H2MxWSxvuiEoYEjuLCd7TjxxsS23DSUWudStC3U/IMc7Lo7qofjF5IQxHCnNkBX7HuP3pbcr7LxS
shjwU99Hsxp2jtv6yJXzfeRZjCSRiENcnr5r+O6ETd+Nd60AFipQ3zS6TtSX55FZamD81UTptCP8
8c5X5YKxuD+AP/O9UEi6mI2dk8ORiQHlYOs7LYkmLYZ2elRA85nEewI+g841UOAGQmqXbTCwpNg3
Fg7mDU4QsMMr+dLkSLgMCoEeNf92gkGfT+bsq6ykzZ5oMMafn9gsjBeR5s9K1CzBoGrRg+iM77ZJ
HX4Z6nPaZ+JUzgzXpgKdq6KaUTsXh10m0tML2bs7jRS6oGk0HJGqCOlcBE8p685SLyF5TTmejnHj
RxisHlSFPcvQWO3nwVpgQZhVQTSSbT1HXrbs0WgShpEhSO0XhZ36VKQQAbzmRORlf55GMZy3R1+H
2Db7c5FCnUJTw0ztALfDbz/MZe4e+HLrs5Gr9dkG79rLpbrNmP2esURazmnBps1DlxRsr+ZKigF9
Ph0aCozY0FxAL1wfqP8mNK89Z0353roFAEppju1xSQq2yB6qZjefsSXu5/No9HiZOx1ZuLZWFL5l
4c6il+ZpUNZAvPowzUt5ZhYp2QRNUWj11budwAqQQ1zx+kAtHTm7hVkFSlIl7KXc6LwdWL6yDk2y
mwXsvo8UtT0vfYtf1mgdWobDc6tmcBcTlqV+01avaSZ/dbLsPz+r7dH2MSWLhff5HC0uzi+9OERr
GuW2z9geuWtzjebj+961dTnxpjnYUzSe7fgNUVPNQBdqWP2zu6Aq6znpu1HGpRZ0apOdpFwouC87
bcyeNcVLSbPnH6P4ZmFDiRMEK/iui6KAQWp9A83jUHW3TGG4wEI3SLI5KvxEjaLDkjfHsWswVihJ
RUyT0yjRJSos1qDBTsZ5eweYeVAXdpY3ynY1eRWGuwTbw05Lara/keEnEhIlViHIv1+r0mNrNZrg
NQRSnSE66GeBxjyoHXRszU93yX+Cu7h8shEecoNuueyOaZOBRQxqIk7bd1XrU3Vu18PW3A4mZh78
zNev8v87HRFE/19Xj47X7edRAC6WB60eA8KWv7M56YPOxBUutBUTg5EyOw5N4VHU4YK4Jv+7clPM
0me/9Vr4mcJpoNxxGGD87effgkwJKoCTpshrlPfJKVcK7Nwfe2IC930yPJdRfc0YB864ZJOQVhc/
sJOLAco7ZFo9GbOL/tjhDQ8crrihk7WKDzGackKcLi9RU5SM3Uux18b42aEqFhV3ctffWtU1DsMK
E6iWVZynGJvIttUvs0a0zQEhgnPvW+5hb3DhSxbVq7fJIIkfKGOElMN4Uio749Zx55uYMWSzHKVj
1QTO6GHe0Az5OVIFvtxSYVmFGOvCR3PCC0ax/IWqs69MkLRcQ/czLzbvOB6VdZ2dvWr5zZdNPg2k
1ZM5lmRr6qncJZTI9FF6t1EsxgFQuUY1FqRsIXZW21WPaoGocWAbFYi8Tv0+j6tHK6XijJEVpv3l
AaH9sqMK43EVhs/GhLMtGTe6u2QfsP7bS1SmZkAkcrnrlKW5ZhhnGFqlvNcMs3tnat1TTi7RM9mZ
1KStRf6aMnFwFkn2vDTvjiOqA7dAeYzA0d+rMsIxIVV+9JFZB9jTDjBGRX5TVPY9nTeEdZ6IH3Gd
vIEkBSRwm9+HWDxjiOr8KQR4GvOCXir2Yx6xfCnjtPFbldg2s7N/gsy7YAGMUY4q+yNgyQulQTQu
fYPQCrRkV8VddtJxnN85hbkccTFdDgulgx0sTWO3KLILWT7uqnpMD2qz4h0eiFQJ0ipFb98g+hNX
KIaXEj2JkVbJ90ipbZTgFBP0e1ar1SpeSULVsJeXblS/y077KEfZ4E6OYJJqP3UYslpSN/XwARrL
HZ7L2bNIswJxazYzSIVyLvJLU9TjxVrRuxmq72i0zdEbWuWN6OtQeAaQKoq9XdTn4RSn8RtMwZ+C
oKkHs9WVV0O1FOIz1DF0+wJmo1Ul+7yd3O8t+HXruXDru2i+AHzGu9zETmmggnzEkX/n4uT+o/NG
I3AyR3tkB2Cc2jrpDh3as3tiSlTvVML/tNgHW176uyWQmPW0Zjx7VV6v2SPm0TMG8Ww0EdCGIspf
ef0HW4GEGmlS+0tre3fYxtE+ThwEw81CxtaSLY9ADL9nXZ6WWcj72En3ucfYIinhMxM03R5wAmc4
2urfOW/2vNW8M2ppuf/V/jy9Xbl1bu3tsF3+9eyvvv/3JbbT9hJt4zxmZcopBvlE/bGGGn8+rEbi
jrf29mibb4ZE5aKt/V8Pv85/Xb71bYf/6dteZ+ubNVnuDLWefPZ2Od5vZVkzqa4PVYclDHDqv3uN
wWRBsJ7PFSi7IXls/2p/PvXzKGbKgIql7ONMNOftUK/T7GhWmI9tbbOb/93GvZpV5JBeq1mPXyxN
5XZwCyOARBS/bH11YTO6p+Z42Pq2g4o2XU3G6PrZVdjZU8ww9vUkSXLjycTN/7NvO1F2S0t9Z/U6
Xl/8sy9VOl/TBvX01ceOM8DM3niszFwLE7eOD1aN1XilNNZNrU31FhVewtQ3yR+tq70XEJHvuqpM
5yUSRWgTQPRczQvbp3j2sXirvicwLg4pAZBHCiOollEnErK303Rv2A1tDpYSlQ92NXRXM80PLnPs
hSRPlkhLlp9Qjh0ytvyXEsvWA+Yub2WbOzfkh2qosO1iWInth1FOKSt89SGb5BkzlOJCeq8gUgci
NyyqJTQ8zSb0pMA/rlp+CAfbST5o7w6g/1DKVv2O31q5E6NdhuqiPVFu7tli9tg0VtkUdLgbHsy2
otKjYsik6QjlWHrvsmFQ3xpnhDAqs1VNAZKUkw9FBFVsfKT1b6PrO3bKEBr72HpfRrPeFWjnXvIE
k4J6qn6C5c+XrauN9f7m5cVpa20HhMLxvkP6vduu3/pkr7951tBet9aQVAsVpulBytmDpybFriqy
8aUUUYkMNhlDJR7Hl60vqVjsQo66bS2PVM5L0hR/sKH51wXLhFU1qCQclPU1tkOh/01GSzxvL+PV
S3JSiS70vy4YeuIeTKXNT1tfw317lUp08zpq+HO1wy8xftKWQiXEM5v3jhuv8ATD9tYXW8lzUVJB
3bqsaoB1m1e/tnF960rGZQ7UWtMPWzOdu+plBhX/fIWSCGwdotLGed1IrtBBn9I6dY5px/iKZcu/
Sbefl3QL63Mt+vbV/7/XAfGX0CENfb+93teFg5bcJ6px7GyKMcDBqXrAMtA8GdPqn9Mkk7/1bYeh
UqsHuR7iVIHOqc/L6vmENOc/J74u1rLFOda6+vTVtT2a86h6+Opz0+KP6rWsftrE8922Sx8qnZKx
IKz389FXn61ISAStd96uUKgwfV5Wxk1+VHTIMFLHdTytTcJQ1EK+xQBBYcSaYb81NVEVpCH06K4d
q3sTUbSSfFascL04GUVxTIWAVL02R9HXJAbDM8Gqib2XsN8ML4ffVpkgzGvTpKh+1DuY+3Ls7bep
bMejUFixbWfzqcuOsq3nXWyilR+k7ZyjlkWJnYHOqYomMEnL7VdnKNmCeeJ9a1mFlt3XOsHWStzI
fjVMC5ckWTxvXVUfs5oo6uW6NWFMmQEZjt8bfB52+tR4r1YyKFiCJUpoeZ77qrE0Oqoli7qtWWH1
gv8ai5ztYoPh4gkFw2U7GcHoeP2m87MegnE2uK/q+kldXzSTLHel55XX7UJiiVnTzT3JSAQX+lvf
yMwTig4XKo/9vZfUAyIaprxpm9i2ucnVnQi4cy3jyAG5SGDY+nJ08m4vnCGH+xknhxK3kNd4fK7r
tth7CsHQ+bj6Xo72HZDAovir9WEFK+tNyQbQqVz91scZs/tcFm+WNs2s8xnlCI3JWYsbzmVJkDvj
I5q/DcpEscWL3rGDJoJjwvzZ683D1mrqsX11jBOjYxLaZFk6sILOjq57yLcyrKjLSLx1E0hW3lCS
QkajH7UydgJBTWBF+ZxggOkSJrnZ74GxVmzMZTlf3OfeKANTL+Kjp+8wH3Wf7DUPZjvo+dEwlUej
bL/1ukIUj9vMj7xpbDiqCbw6Z++iGMgiU4rHQWzXSA11PARxzap+yHJ4iqJGfSXJcGPc+K3pRfcC
XCtrWKurSsPnM2uwi9bD9kisawy7Mh/iMs4/u7QpSs6KMbykXf6rtl3j2BFjcRMW/nAzS9xL0RQf
rL27X64pbsNUaH+I2dhnXmexWXrs5sVnQV5Sw5YSuoSV+R7myt/ilX8tytaPycZ4M9PulEDk/aUV
GMMpTzkxJi+6XV1w5i33lQZOWyppGbpjWlP0Tr6x6GsOg4uQQUhP4E+fySdzqFqAADv51YofarzY
B6/TVnZ+6e5mFYywTEVFcLYLaKvCjLUX/XlJx/J17NNVXZiL89bMG/xGIU1cUd7bT1E/U4fqxwat
hjE9Ja256svSbg8rOD12DR4hllIeiXsixCG32yOgXxuaq6ycnbnxwtKfP79Qg6RAsYMEFaYKhX6K
Wrmf6jIBvLF9U38mdfAlXhiBDIbafRzpFWnfJawvRavfdEfiWVuUzxa7tbdhcbVn2en77RzWp96l
J0Pbn+zfPYPzmykc717U2PMTkfE2WMZMijYhzOu5CSM4sGZSTdeWit/iSzOA3K+tgWLxS0kS79bC
D7h+6bxsL6LaepNVQ9huWRy2c71nqc9O1B4/W7XZPMtxOZlqpmJroR+zJl9uxXqQ6nhZUqkD19Cq
+27YD65i42Wk27dJ1xz2vHPhg+jgGbB1GuuZ1GKOmefiUuitfVNHjbPRLJfQTJIBw9q1vZ3aDhQw
iXkablvj86WKprMoqlbAqMUojuNQAEt2gsA012oFgiGcw7Zmtf4BigA2z15pz1QtoBPRnKTO1Yur
LqdezK+fze2M1tbDObGyW5EPH2aVVqcCxOs2DM2/DjhgOiG5ck3wPydG1ZsedN7K17XScDTD7yat
8SGQYy2yvkoiAYMmPcUwwIziRyNzp70YEFNquRo/cichErCHZb6uGUZb33adSzTQ49Z0G/MJxR0o
w/r8r/6l6bAvam0FX8a4ZSkXaTsxRwLFKYcylSUEYySWY15TRF77EpPREyOgGDqHLV8Lq3yro0bc
tpbnzdFKrSSRfD05ylQ5KKOdspEu+1fVLvUHm9wPGCMS0gtXNNBS2Rzft4ZoqTHhV79ct6YmoXIg
xssPW7Oey/QUjR7M4fWZ2HgWj8uYfP7hrcu25iBp8/hla1nFCMQ64omyNROy30PbXIHo9enCtuoz
Wgzb35q57lhPLRLcrbW9Pxnrx9wu2qftvRcrz2uyUoU8zfV9r8SiWdfqcGvWhMvz0yxJu9nem11g
g5RiBLW2tldLouEpr4F4KSxTWrO0Ug2UpmvPNsUCgOS5Yaw2q+6o2lSGYsI/35ypmv00jp0fEIgv
LY/IpON+6qzlL7jF+wwS+r3ukYtQlBd3cr6Z6lka+mR01jcYHPmxruzoLI1FXKJISY7UIctjhYnn
o16k7zn2bL/l7LyYM3ntjlv/LovKJnI5m85aTaixm8K+AftJfp8oxHcg+GwMtNhNb/lUpjBx4vhC
ifSQTsurvZSGjx0n9I06tx/k0leLXzQaP2/u1CEvHreDYtv5I2goFtnRDweHx2DIUKC7Y0M9LW4G
CFdQz9HQqXhs9qhYPDldIMsvp7ZrfhKbqZwsrZhfrb7hZzc9aeTBv5O79qtc3IACPc7ddbQXtvjT
9EX2mKQJvrW5o+yR6avvtZVqLFrlXnN1+03YB0pi+TdjWca9oSRp6Cr5JVa8XyzX1bPZJn/MpPrZ
T8KkvNM4Rw3GKFU2l+AsjMamNs1xYEL84Akj+2ekSJTPlgsVqaFY6XBjZ83k7XRBeamBCPBSVQcQ
+ZSSH6HnskwJf8GdmCqB9q1ZYu9oeVQ+Ib7nYSOwxzQdyEojXPiuG6Kr9Y+L6vs2ltqLoXZnhOiN
TxUq3qsViJiF3SXAywTeq7I2bx3jcZr+0Uk8MZ4rabvHueixP5wgKLcBOKNy1BTqamiamj3aeR17
kMg4/4Lqod5yELAd/kr2rrTLNUd2OTE9YrFpx9+bwm3vi86kTZf+6FC4h9ztCBBTDoo5ievkpb/m
ktDFacQ7l6jFvwsymFrqHmmAcRdYg5DPFG+1g9VY4hxbJah8Uru7uFSNd5ifP0crrf+auGBSC/qT
9H2D+FsA1lc15hCj7H0Vk7oTyX3ji1ppyVMDS2VrbYfGktoe4Tzg2HrFdohqHabL5F0ixCov2Kho
0P7SI9yIMCWL4XHQTPU+U1oNPZ1a99a0MFK8FSle8OvJAXbhfTQQY0/2cN26DNQHByexm13nZtrd
GwwJyxMC0draujTDwvBN5tl5e8I6+5wMZmbWLsmx0qLV7bPu73MEpdVM6uetRSZVHOZuRITOenJi
Z0O9Wp63lqdr/T1RchgCDpb0W59ORshp8EobFQ1P2A4sSvbcGsSLrk+IXWUOsyZTYSNwBavq9KnX
qT6sJ5X1MI0AfwqigdN2BVD3eI4qXKC+XjJ28zPmq9nney6SsQoSb77PKXDHbGn6vYuIRitbcc4L
wUxXyfSvLW18pVk7vTjCfsnH3zWZuK9gmsFsWBPRJKXxWk/1L5FhNLGdA6JVA8wpvSOMUfPV1sgz
VAZvDLdrS0OPzw0xNcF2dlSp9BC/bh0i84n5voYM087F2ROsIJCiJS/bAXOUKmyyqAqz//Tpc1L4
ceNh3m3rycscT7C8Ig/vb/OQi8S4u1Vv3LNFYdCH03Lamqni9SdtgR6yXaKNtnFnApudIvm8vuwo
I0+4tB7t9elN3O6hu0cYoqNta5TeedkOWdox2nXjdHLi1HmReKPfplRBZq5DQKvMGHU0iTSH7WIQ
QfGMlxx7mkiWAazfLuQDmkKIzf96vbb/WxVKFKLshxhFbMoLWjqdiLuu/2xufdJsd63GfLa1CDGt
DksDwe6zqUc8aykOEcSNx61rMhbKeX2qEuvRxPetb16is1ZyY2ytVirDUVptxRX80e0w2PNjDTnk
4bMLFSSJVqPnG06ZPDkut7nEO8ueddOntkul2Bjjl+3gqeKgVsZy21pT5Ha3pHUPlZ4nWbB0Kwrc
No6/na0SZvnc0oHOuizdf/UZXvbHU1UmvaHunrUEVdkfh2zRqVNftgO/Ixw8BqrVX32ROb61iTpd
cfRRX4Y4Sq+tZn98XZCxT8F5o+sOX30ucWVy+nzRbhgxrMBGKLAme77qSfokJ6+4MQcWN0ro5wER
xHlrEZRpq/720MvFiyZNefqvvu1pVlf9bGUU77S6KSD5lM7zdnBbUEIHQQAKdfpqVYGkSy2mHXcZ
GtV7m0b1Pcpq4DUvTQ5bX5GUYJUpFHNRVnUwN5Hq89uPTtvFpkFGa4VLsWFC/6lV4rByhtkw7pP2
3i71iwQofMDvtb1XGSa3plCiQEUOStbDeHF6c+AD4KSAPrWjkApTSrPbuzq36WOXuqft5NZFzpgG
eN95J20e69tsThe7FQPf52i8deZYn72p7WEFzXHx0MZ1WNahoo71ruucdqdZ8QLxKOr2pmI4D0OG
RCMdomyNHwvJcfvWGVGFHn64RvXwYA0xju2CmhS6hJ9Rn+4tgeFBZrHTqVgBeLXWHKfE/r24JQy2
9qQOMcoJRcDpVgd9J1mDBB2rj9IjX0gv/AWWcDAlCkLSiNl8q/bBj0Fdb8JBV5XxDGPiTWud5BAz
IQBwq1DSISkPg35RF7zmpKYYFBdQJ7nKIZ/0d/ZdDDawF3a1od6KPj8RRq1cm75GHjuM7qkYEMAZ
xlvajSnbP5d9MmzPYhDufSks7TxT0QbvkICJRuUX5SzRTPnqRJIu7sSUb2fSALx6yHy5MEeyGX5Q
h2dNdN7TasI3I2Kw58ZE9xgbV7NL1b1CMIpfJe/LsrxSEdolUqv3lS3dy1CQBgMQwMOvwzziAG8b
zQXTsm8wLCZS6OSwrx1BjquuR7eh/M3LiDN2K4aP7/MYOKZB5bZStGvBWrWwJvXZyHnlsSmWi4Xh
bCwgiRQKkYuZjiZvzo6dNrbnto/akPjIcdc5TnzN3XbZqVL/Fk/kB8CY6sN4QaKhLvWzBf3judHN
NyVNmmOBW+MVm0R4JcwpYd458lpXFSiJPqLfWqIgbubhCpHg2LcYMso2C8q2PnjF5J1KY252OesG
tlam8A3StIJ26I9WszIC414LzdHO9hCEf2LV9GMNEz2aVMkDPq0hgA7XB7izgeDxu7E7BbpeJuVF
44hPAnQtvCTYsfcGs71ho7ZRfzaZPqOrM9vLCNHgpKyAh9E9bytqbV1Ws0ThZ9RTB8kFxixlhmVE
Mkr1TS9+DLZyy3N0vpijBHn6DHv57+IazZn6m8pMmLV4rqnnuWq0FxOFh8nPnnKv3Y4Z/BunCYxS
JNe+bOJzPLHCKDTu31mQy5P3NXZ74/rrrQsgK2fAk8JJ3gjqZYGZgaHaTdsehD3/dE3VvU5uJgOg
QCmAQj/JDmSrUVuynVM8CBIhYsQ0WkloWdWuSMk3hABlMKbJ766oSclOzCNz+ZDBWMHeqt3zgf5t
cyJiJmB4qg+EcsjGegIY0f0UdtkuSru753ZozNyO9DfVqE6iZRxMFTNYxqEL6h5MoC2f8DRVr0OS
aFe5HhyTwEoHEWZe+kKPo9DsYeoJTWeHojg9Y6/VhXGWuQGkrH1Sxb8VKg84MSQ4CgFl/BqssX6X
2JozaR/7khg7x0XTpMfUQNQJearH8vgh7iDyLM/sSGRA3bOpzRux5oVPGsBbnqqCP+9YK4V6NyMu
fpw8APZW72eqwvELxipMn7KBoRSpPTx8M71OMC99YrNYVbAp7DMVDY8pAa+XPN7b3uo+2wy/Yzcq
MCgzoDe6eg6JwSwhHkYHsRDVqCOY93sNKZP8MyIaTKD9hp0Hna+1HVBnxzdLqQYYTVehWvUwlHuF
ABZNVbCPxC8mjiMKC7V7n5v5ZRJ2dwVqLIKlnzFFK+Qj6uUXkObOt/CTP3mzDgtUj6yTY7tnJRq8
s5JF7tlaeTpN2v/oXO9aJwyzZqcwjOVNc1xwWCJC9Z8RIuqh6ft/yD4w0ATbcajU2fwwklV0dQCP
q1VAHOf6PXfcC/yHmVX2FPEJjv9M7NpBN2LoS2ka6kYf+V2FiKJIG4AKGZtU3Wrr2LhN5VuZLQ9Q
1ytIcZ4F6YbJYI+Y+eyUFKX0Cs8trGPvtdW7oDyVtsvS9FDP0jwMbeN95N4rWqZeldGvxW53aN6Z
S72VIqP8SowhKK0iPutTTD5io3Y7durecYB4drDggcI7oSSlRGzeegT3jlUBeqjmjjXjgzdZ41M+
4lHk0MJMJgulGb+WhWJf/o+x81qSE1nb9RURgTen5at9q1stc0JoNCO891z9//ChNfTqPbNjnWSk
A6ogSdK8ZguqoXDWpM3I/2rXUMSw+XqwfMaO3mCBY3QzgJ6V5538wPf2oYf6mkbXt2fKvNPVgFfR
N43buY7ZNmX08Wea68c8SKYbdUa+CaGoZy0O/rIWhyioOnfoFktjZHbGh3gJFvEcMx+1O9Ws2+eh
b6eHNl56blJeGbTPdcRQt6rTcxk4arhPHR4jmLCr0jL/6PqUkYcVvSWpjs6hWTxZxmifxjxi/r0E
vns/ex08tFaLj033nDpNchMyPbhJfSc6GAUEANjY0a1lm896YMDe8EZaFHaPA4gr1vfi46DUzzMG
lSzsMTnrFoEzLbsIBsxedqShCgNLNK3F6woE5t+B0rFf1KNtWnjYZRghklp+CVJjzLyWZRb8Ghxk
z5eNAGXWj7qPrSuGW3AkMAP14FgHPWisKRgmZpw+x7I0coeg9JWGWtw25vSkhvMItcO3DyOqNPtp
SSJTMO17k4dlpi5AMydM4ZV0SE/OGugizyxuQWRchglGCnClh87snpUW/6fcjJODjonmvBfMXLgQ
+C3wZ0dnmHI4BbP7MKaaxlCwyx49tuZu4qZ6m4EbfcZrA7Rh8SMcovSzmuMS47V/uoVP45ZVAmdZ
KqhnnZlOSoNyPFe7l2DiEwbAylMOvtRGAxx7tVJCBbCnD1JgqnPzRk6Da+VrVAf5NYtLuuyxcw4Y
dgMPYUsBEFwx7wsU0yKnsHkv7L1Jl3c/aFB6a4AC+K8Np6ThekiO+PcxC6yXZA7fQqTgEB89TVjL
HRxnhOC+4I0AaB8SjaeL/m+q7NO+/sW8pr1th+xcjzWfSVCBiYOltZpAEmrhcdb11Qm/FXlpfEFC
HkXO8ZOeBNYlHZRPM4sAC71VPVfmYjwQf1c74xJ7Y8hu/cGLZ+8aRtZDzFbaPtWRVWrVHOE/A8S4
feua+nSnpfHrqDJLDasAGcUQyvBi0lT56NokDdcDCvS2KkAEWd2dbDa8wXKV9iockU6/usHRXoDt
ukhjKxMTAZN+Wltw9XnaN4citb0nWADOozq9ziD4ngzACHYeNKcqTr6UDAyQr4yAVpZspkpyTvWM
MV+ZAdBUlHPSuSHjJyMF/mId8qAz9lVZ9BfYEcVrZ9bNZYQtspeknjgNeOPawi9Uae4ZLvN/2s4+
6GXw52Qr07mI0/kW4Y+nfgbsbbp28hgg5fIYNFrNzjBSmE7vpEertqtzCQ3cCGBnKAkScxk/b2Fq
uANSwU7IJmMR7Jx5zI7Moh8N1jnoxQ9Z9tiFgMV+5PYrpmXtNVswM+WCqwtBWFxN5zFacKO1MalX
gBHhgiSVYNKjN0Ux/GP8d5bkS/Vsee3qmzLgvnotdLpdVqSEAvRsdJDTWl0FB/804Qh5scLXuAEp
4L+MTZCeAui8dmvALRrGF4TKUTfE827V1RCMkOCGMpMJgxs7KHkvghtS0PkpJMnxj8ltghtwWdZ8
ZLDKL5GovNFWBZfsItFkZgUJFhZ/b6gL0L5uq6MgVCrnaYEUMpbNbooeuHXQ4PXg7xJFW9YRyA3A
Yh3ZVfnmKPkhUQMccv80+wEU83LjmuWMEtvwibaWqPNRoIqSOc7ZlF2kZuS03BlkEYPfx7fLSaSW
FqrTznay9CC/MkFrmg1YhM8WV79z0KhnURhxvD0k9+EKhvNntzy/0YycS44atewBS5DI/ZdozBSZ
LS2M7ySZZdU5LBUd/5nlN+XgPgO8My5ySfkZOC+HUTUgTtJXR68s/5Tj0jGAY748xvUJS6bgpXKf
XRdrIY1ueWOpd2ekVvBkAvSxYn+lNUC7ZYd6nNLxqOr1D8EDSzAAo+5q+HWspyI5klWDjRlR5aT0
8W5zlE3vFecVqsH3Hubi0WtCnqiNhOipTZoXefZ24j4OrPuc5tqgW7eGCL09hu5sbxU3qcP0rw3R
bNseGthhHQh1ExzkccnTkFiJx2eyk6i0AivUffaVu51X9PkNvo4e6DOJLgFEBNqGcq7weqdvGZIZ
IAIwZ6yGMQJ9F5WjHRwpQCK7Rn6zRue0Bw1lRxe53tg0rFE3h7hNvsyjfiN3br1LUEt3hZVOB7nX
cleStmD+32qIrywYAHkmcoTEJG9tDpKWwEhxDGm6EIgmoo9D90ke/No05dZsrUFKalY+dxUY9oPc
CvmRel9zf9qg0PesoDPKtao/2sU2BLnL9f6audPPAK+MU8ZogFb3olV5C9M2POUzROdWnz7pS9ch
n+0stp3zHMwggbHj26nQOVHCbdATspK8+H8u/O43SBTbK8jueqivNdenh5oMDqW9oR+kC5Dve4fc
+MUGkDV+SuHyrjd3hVO8e2vegSo+3kGDbbwigjU5NycjzLX5GLvhd6XL1ON2h+kEb3THhdK9dS5q
/5RhYnmS39L71WNqz+oJjcZ+3jdZeNcOugLMY+mHltdajpTYv+Z5XTkjHBAmB2kJfZyeGMIwdVka
gj4i7WTCsd6az1LBrmYqmPp+QILtIi147KzhMuUW05LqmDsDxkfuAq781+vaRXr1Q7DCXm4AV1gA
KVvbm+N7V18AjEZh14u8Dd3b0i1LS5Lkllew+rP0SJY+O0ffqQYwK+mTEyj0kVJfgu1tfddE16iU
z5U3XLzG3EtLWA/BVuCsvLUNGwTSFzJhb84odF+3N3xry5InyWBphWrfnxpAeufQiU5SZkpjlxrb
8R+boKTlqUlsPUbSa/RDuSQ/5K3Ntqxs+3fXg60cG/ypeQ3gyu1S4DFFCsitt0E4Lx8O3YNoGuhM
VCf9hA8F+/SMC+SJD7aOMajzmM/ts8PYgPnhnc6KxawWeGwnzzmglKHubq0FqzqP5XM+uN3JNGeG
Eo2uHtSgYO2mR2BmxwbvSXgHU77YRZrzUB+CqHx0MC/eHrxcVZLr67SlJXNrJh8OKYa0vfTYD0pj
lKBeumuJ6Qn0JTOG8yR3X05SgGecwKzQ7HofWv1e3hJY7eRK9F3u4BpfcwsRJZm3TLgGHyHVfbOF
SxFyw7pYSa+sg0MNiRd8w5jon6MeuDsyJke5xxLIY4+X4QlCucyRp/SPfNJvvNjITuo83iZmiUCZ
112kk9HotVs4uyXquYewCNYvgNH+CSk/u8oJ5clLjJ6+XdgwdjT8OQ/eE2Zx7opZ9hP7xcfz7JRL
i9g6A1VTnSvHbb9Pb0ft0E8Q77e7WGYOPWmyfGYyN7MOvgVdSEgl8AK+gks2GIl7yI9KFfbWoJwY
6KKMmnVcdcxksAVetzpPrnOdAOawn3uGHolGcWTvMxzD1tHVOouKtKBgz03X1k4YLvVDbSTGSc4v
v8u3o/Ha6o+zkbcn1TSe5aluj1Ziedf9jI0p2o1FgdI/FPLfE7St41Dk2y/pdWDH9LTEkYbpAxj/
o5bZOez8Nh/uEWQ3L0DTqhth7QxRV93QFn6VYZatz1eexNbHbA+GD/RfKfRMc/LqgwVBGlkMx8Dh
pOAlcOnBDygEHktumTwZadaBytqjBTzYL/AN+bszlwpbj749ybVBL/39dhO2UolJlf//qRirjbCX
7reuXn6MJNex+JaW2Jo5R9h+MKBFmEEGukpnX1Q8FqWKXHYdckkUh01etTXKvvZvWP36oZTf+W6U
sR5b5u4eWMAdG4LYY/Chl/ErmyMsXctrMhfIweyDyfyO1grryWGfXIomDNWjVF+j/vIFjQCDdEG6
juOkpcqIbgu2vGnO2HLQUIrUgIktgzD5O1uwoiQl/W4su/76ch5h4tyPBbpuPfEGePrJZpdq3qPX
W7AJ9YcrP8Ssb3RXV68yLJNBncQkWE+9DAslyUYQmtcBBJCtslTZkhLbgu0xbnnbNT4cG+WfO4Q6
6MPoM6Xj7AAC5BdJy5vHHU+Yxi/l64+fS63YRcqgvhtGyiNcW978I4Bof5XmGqGkC2h6eQZh1yG5
IS3ln6Ny9NpVAcppLm6ZHj5SQQKYItsU7gMnRAgeUroVbHNAKZBgqyfJwf85aHV+XX/90pJXssf2
zqzjmbUxS66n5x37J3+/dxJba0n0Y1oOWs/6rtbHC3w8StHY2GjtV21Galb6lW30IMf+U95WRUrX
cbZEt0Cex5aUmBz3r2d9N52R2lLxw6X+Ke/DWT9cKVg6fIzm6i6E0be84ng4s1dRzetcVV54CVhK
gZwJjYjJ+7LMtgVb3pzhCQr9jjpVaxBdK0l3Kyffqr4rkahvBiCE2IJfW7S8LPKebC/L9lL9a952
mLx3Uu+f8v7XU/lzvpD7ixi033hwcWhjWLuMheXDtQXrTHZLv1ur+KfqH/LW+cRy2vUKcp4PddYr
DIl3pynDL7Xzwr10DTIHldj2jZY+ZEtKbBuQbZU/5H1ISj2/RzCg/6nVSCIkhQ2Rj5eTvXeGt9KE
16jkSnpmKZtpdVZlJ90rXrbuHTAVtPEtrcwLjVzS0vMzFgpYUbIyy12XjvzAaue9dA+s/iPJ2qAM
/JuutnYatsoagvQuRTlDwkT87fBP3e3WFByZ9G91tmaw5X1oLpKU0jFoUpYsXJhegzqbh87R03kv
898EgAHLRcn4GrRDdFrfeLkpW7B2q1tabte/JqVge3UlGbCQ8rv7lvSHM0jenCVgJ7SE12jr7NeB
9Vouz2c7ssGrhMlbdrVYGDGWFZJ3M8etmhwrgQwMtqTEPtSTTnTLe/fHpeTDIYNXKcfZuAcV+FRD
pcA1QGqwUm5oIDmWD1eJI177Il2XnyVZdpE7UyZ9nl1m1dk1mWNd5GXfnuj67r9bzHw3VNiqSkwe
b1T0rOitldZFrtxB9MSII2RSdLSyh9kr2Y5BzUWbHuQVXdcppQWMsx43X+VF/r2qVavBEetstk4a
NgfzPLsmSATDEoe0JkHdsFu529K+FSjon4XWrlx0h53ZwoCMDnlb+bB0LTibun8rnG2LDYBIRbtG
7qo8lzqDyqRXxWsZwzMRPrm+POC5RXSnXdczP9x+uanvHtE6dV3vusxZJLq+5hGbk7NnTke5y3LZ
LZAfsCXlxn7IW2d1UvKRzLnVlOLtL+lhqO9trPV22BhiFRfk/ltXxOPZQAjwqMOYJQn1DAHS4orP
JKWWzt6Z4SDTs5R6HjBPPUnwbqqDl0jLztpyDjWps/syqNud1Jq7bLwoc2ke1D4DpDcMxa6JeNUl
8DLX3NseAE8NTNFdmrgnNQqt/IhkEIbLzOyPrEqCGp6ca6MHzSOcLPaaEY2FeJ45uBfF6l3qj68L
ov1TgAzsJ/g39QHVuBFVDpKSlyF4lCVsT9QjKhCxXaWfYs9BWdDs7qcYLQQH2MJJZ2//7Fn+/JRW
zU/4jpfe1Mq3MTdx1Ur973nJkLzGB/7GD1SQ4lnz2nuz9cNjtZ6dXT9gw0FrUccZhl3Q1PWXegbT
y5S8/Kyrqb1HUQd4VYRsl1ostgAmS8lzblXoN6nqoUIiGGWoEhw3RozVw7iUsJSEmcCAo0CYaOem
sMuHeUqqB4lJkBWFg+5ZniMszCK8VcTBoayQH/Kn4ZvJ5tm5VRcpv0ytDOxIUOI4LAvAO9dn5hYX
MarXKoRPw8dIVEXB8NBmBZggrx2YDzeFewNSg+01j8X2FtWvqZ+ip2EJILpET76afEdWU7lKVplh
0o3uIqpcBcJnhsVujRM8NahhP6nshD6liqbtp3EMmEFQENse0KrU5l7mWIriIbubhqF70JLOe5yX
oM6A7dm0LdjV1NgKQj1L91rp4Io2sDtjTpjNjaOOLoz/15RE88OaAs2B8q9Dm9uOryLLe0RlJtpX
YbtD99Q4OpplHqapydF4A0xfGJp5YztAnYG1agfd1pN2hxU8Mhg4gJdeWN5VUO3umiXYkrTPc1Kw
hjogbWTDTSv1m3w2U2OvmYZ2I0ExBf/JLPpK2U8eLHcvTFlsRtTgtfcBjLr22H9LhvyrwVY6uHDo
/rxbJnxmkImgFYoKlZh+/ovtzi9hnujfpiYBrYAgzmswZsCu0cF6nDX2kq0psW4rN+9v9D5uL2ka
Fw88Ag3Kf6t+akaFxpWl5r1q9K81qkH3bpQ8DnbVQH1V6k9xz8aRg9jjUZJSwFboZ+TX82M97nqM
O3bTUj3WUkz5YrBcy3HsYJPlKNBu6TMO7w628u9OOpu3cqq6MbUHxwsvkMNw6syQRTvxwakO2y9o
g+RXGM7Jet7amNvHpmuPuYqszd7HYrkPsheMCmcW7YuGubJt3kK0aD7BPe8fWDq+Sgqj3fYTpnWQ
obIRsaalhuQ5RvnxoMR9VV30uHANBKgN7YcViyWqwKC7Qz+tv6sHlpXLFLUTKXBQsrgig5mAZuNW
6KbSnhHb1PaSlNuTperyqXLAhC33xx5HgC7VMtCLz/b4a/07aZL7Z7uo4Zwt9w/VaRB52eThT0+b
GQcT5RSJSlAFMwz3LS2tbWyRkHyXKcVS0kHuOAyPAGdA4AXDDlwXlgplRaek11/rOggvvT0EaLyH
1feyPEl5PIT1KdVRbapmxWHBWnFxC2c98NoEUXDXLcGQoHviGv75XUHfp9jJvAW+HR+hMMS35Zjh
YbgEEpM8k1k2lg02imqxFjX4Df5LRTlkrb0d3Y2YA/4vh6TuAL5C1c4fT9N2BSK3z+NDqbIauP/w
66S2XGQqSr25S9uFR8G2o2m1MGBRpLyPliBHYOJekpPvo1gY+QPkdTVmcX0pLlWUy3dbJYnhoHfL
h69jH5mDY5dVlbCsPDwxJkW5cd4soPgoS0nph0MlKRduUR29OAiBr4fK1d4dkenmsSsBaHwsWH7V
VMaQHZ/nwv6aYk8Kcml209t2qtJbd4wAnGgob3YZ+4wquxXHpAi1F7UMhztXr//IQ019GexCfdHD
+qGjg31gbxqmC6KDfP16A/0vp271WxtoyZubcSo2c8r7FDWDt6hSvsBHDh6l0CyDe7+I7ScpAyl8
TCHUfcqXmmP9lgya+ar5UfFZS65ShW9O9qI2DfTLh7BOp7s+0NL7cQkQ99OHnZnURO1m3tFng8Zb
klIHoikbOb77l5oMuJe6rF3CXErfMq9GR1sz2r0kjb4ZLgauqYfStFDE39lW13/CxgrpImvUjxGE
yremxxZBha93XviVb0DByoOd+eZlxDLzqbTHVyA03Ter/DG7jfvFUtz2JisjpJNsvfvWzAApVMfK
nxDRQUs37H8Fjt1+A7KlH+YYF3G78V81wGdo2LYDeE9icdgeZ6xh4Qv/Jwta5O/CD3m65YCKzea7
cvDqI35tJQpzTvGaKZZ906TdhOZ2X7zqMKY/Yf2+k0IFGNsrCIwvMHnVe8my/Yb9BXcoz5IcUZO4
at6U7CVZx675NLNLJyk5Yzeo9ypabzqM6NtgmsElFFZo3NZoxUCLrn1U2Oz8nkX3uDuAxUPWE2nZ
Y+UPzo2U9K3vHU1tsGh3uJ3MPj0PgjHRW69W/R6OT3QjSSdSbWAKUX8rSRsjInwgdf9OkrMy/XD5
5j9IauqzJ/rr/MmIwff4Y3AJo0F5TrNWvY98aMShj13VkFdPAH2OyE70z6XXfk7iVr0FrDA863rL
qxKjKl8l7p1UkHx0EU+lUmcPkiWBicpRZENgqDsdw9UC99jMDp6legwd7Sk3n5umOLmdW2FYWB+R
MS9v7ckpbqMOstwiFlzeKipB01UuMrPqdIi9HtFxO2oeQ83BCnyyXlEIS7+pVuUd0c0sL5KEowOk
Xi/eSnNEktLowRIs1bR+8ndo+oGqyUfcldUWoHiVfgNFnZ2h4zsnnb2Pb7Zl3OauYr2YYebcl4kF
wGKp1k7qXxNoySufNu2eYZ2GGxExdwlmLfX3rOA14Hf/k7dVkZiltH9Vva6d/+l4vQUA09nxYz3O
zcOoVMClCxfpO1BdJl+iv3LV/2yOg/3WOCP6QLle3GWhYaNsXKUg4ob5S1+5z1J1NNK7OjK8r3WT
qwe3jq37tPQwYKlr1FLQhf0MHemngvjVMS72LrChO7XkpXLH+EenARCzDLd59MwuuFFsJzlHaai+
oKpS7+T0zvxVLb3mZ8e+ETAiM0aHcTIurNmWqO6W1rNnoznO6+4gbKnluySrC5Rx0ai6K+lT7+wy
PPS+Ht/UiJP/LljrSHG55cIjAfyMjP9BnQM1Pkh5CO7xTs4WOy6ZdgWdsHLM65qUYt3TkvHEqx2t
NQNNf7bMxDqr9gB3ezuF5Zi3NvDyGye0lGOqFTq2VINzscD7XvG6ae40w3ROdpJNTxM+Loe+VZvP
vI0q0B/X+c7Y+RltHuVX4726Q8KQdCys0/OL3RbmTziJiEWa9PO0Pl7aLHEgqQTzsa6q+iHW2/pi
GtVwE7mthbuvX2JL0DnoYwFWpeODmamXyGL5vf8tDsbPSWQqfykgLdcLZbmGVFxh/Tmlw49QUZyv
mt1kqB1r80toow3OECV4hELtnrNFVFxV/PS2T2PrzHJA+uhCBQLj3Fisn9GR2f4cfqMD/g75UPlT
D/BBBp3ECJtBeBK45l8Zysh6178GWHM07ae+A7OMTnHz6rXMCbu+0h7BbXTAc3BYgnflHFhc8/2L
rht4UI3OImmgprjFaV12KzHHqdkCRALhvkuQdcG/5pPmDN5rnnpftSlW7s3e87gHyPfWYVrfSLIz
UJ7Lnbi76nGPMJXGuOzalUDdisb1PgcQ0nfVEKr3fVX6n6N6/qZbgf4gqXlBgDu69ShVPc25jTTL
f5JU2AfnNi3TT2ah+5/9mb3EwmpeSsNxPvvn0c+cbzGfynM7qu3ZaYfge6Gf66G2v5cgsrDMqerL
EAzFV2zu9r0VuZ+YR95h8lA81L6CeH4AeaPrQ2235i0FUcGOM866C5NlPCN2NPESIbxmRMZfYndo
IaYWOkH3eavQGLVxqOzOOg1YCj50S0DDmA4N3sgHSUoBG7bFQzPjtoVl9S1gJ64cdBXoBgxHd6zd
FQ/GEthI8d66inGfO9X8iVWAr10ZTd+naAF6tPA50IFCci/Vv8bzMH0f68jaj0t+tOT/d30XyaWt
vu/6nAd42r4JXATf/nP+Lf/fzv/f9eW6ejXA3PbMo5lb8X5gwv5cDlP9rDumfraXPOQy6mcpyJn8
rnlSBaHI5rlc8j4cy5cTOSvFO8c630QJrIVt6VWNeqJlZL/zVOyjvdw8bdWkcIw9b1fX8A2C8lHJ
WgvCJJyvUauH4Ojwrh96dGwO2agVjxKMJs+r6N/0ndZURz1M1LuggohHJyUJFNrVu3YJJGkbCqT7
NZ1Vh57pGlqP/ymV/C0pR0ge2na3eQSgbctaz7SlUzq9eXQfS27Xjx77DxTJvG8JfCYaVZlfPR8u
qT46nya7934YCNCxWugNj5brYjiaoLdSpGrE7itsYojH16ZUTobuzV9QZBjOHWcVwdM3aFlXuUaY
Aefrq9a6xwnbe/A7jY2u5dyYVzzq3LXP4EYsXAcM46Q37Xij1yGa3YvhjjjqrOY6VlhAzmXyJQUS
9Gh1H11AVjDRe+dqpmaJuE7rP2dOojwjEN0d9IuHjVgyz2i6GGjHIELumDuGIPBi4rE+K1XWn5n8
IYtv/KrM9jsSI8OXKMYJPuna/jFqeu2ixm129cfUfAgDHU8MpZzf0jD9Begw+8XBIXbwN4ppoo6F
9e8zfjJnY+yCh6pomudiCQyV4WFYIJe4VDD0hYrUANmw2vJBS+HFI5msHgev6B6kvlTD4OmIaeSE
ARriNMniyQ5kHi/ZPnkOEOvAV61JnxAdwiDCwhjN6NTxhA9a/WAFXXKuoNbcJxmkCmM05zvHBVkM
O96+dbIhuhZIGd96ZmRdWfYobrxpHm6yahyvihqVt5lRYOzj99Fd0vhIPA2Oe5eUE16vNYskUZf4
p7htVRwY1PrkesUI0RXRZQSg+if2J8pjGjvds4/aE7rBYAfpcUADVX3/MndY/WDuPL5GFvLInbnr
u5BFqaBQPzfsQe/DUTXeRtdFyxvd0y94z/S7KprGex8fKiSo8/RQTWGEEhb6cXybIHz46fxH0rhH
Hz+yr+xeN+jaRAvXfo5ewJL+imx1/kNJjD9Y+IVebgUslAeufspaPs7+YJ775QxujH8HOLASi4eR
CZU9IdIJxOSPAlyi3pk/PLAGTAGz4RZt1PGpxkh9UeOfEV2r7z1r6pBC5g1gZlReskZDSAbxvvEh
Rq2FQfl4yU0levUVz3lwNNi0YgQfmj2UO8sfLn06TF9Nm7mTpgWvbsGbok15gWyAOn6NAAAeg3Lo
L3KUHifX2hi0m9zRhgNricUNjKCYqeqCDLY8DDn8drdmmROCiFJFYu8y7aVEMj+WbNXHTPQJucB2
HsmrKhceGht4+wzHwAerbLFybJXurcPA8mb01Qz5Cm5Jht4265YDTI8liaKdd5zaAp/LJambE6Ql
0yqukvTTWtvBTox3mDxAkrMdJgVLoOchfk+lOZW3o5dUOFgQk2CrIzHJw2mc2o0ORGnIQWP9D8fN
CEaVENT/69ySfHdpBx+BKyOh3bu87RC5/hiV802Wfm2mMHylz/V3RexYV92HW9HnxovqOf7ZGEJl
P+c8Zscr4ie7Ki6SkoNMw3tpu8y7tyzlgnTR/OB1DZTCNm+/9KNT7YzBCX60gfIKocj709S0U+7S
HaADvg+0XI+ogChvl8W/WMx4RB0k/qOK6pjPTtN+Xezu94nVlfesc9+qiLjfQxSo7nOtCk/Imc67
xFSr+61AShlg/a5nYslTtM5e7d6AyODcvJxBDpGKW7K3R2fnDDV7ln9f5MOplTGBL6T7bykYVQQz
l4tsJ5BkOqgXNr/im4M7KM5dNwYYEGEdiuOL0odQSHTnyUTJ8Sm1l95XK0AYmKG75sH0xVIpdS8O
SwX3jopxSawi9b8mlzycuof7aAkkDwimdsQXjV2QpXQrkHqSV9VqdjIHXAEk2dpGfoyQhTl08cTy
flX/EUFc8Aq1/qYFE/S3vpzenJJJez01/ks+5/0BqFj/rHcxapjOmD26BqIqMSJu95PVD5cCVC0K
jhGYfWyrrlbqoQmy9OKDo0YPeapWp4y57pOK1i4rBqxep1atsLBeZJ/5deGeNW/3S2KjgGLNpvkd
T9GvfpPaP0vLv1FZyAxQwoHXlNQJQ+nPRdnayPexyMCGRvdrnLw7P8+Ln0YT/1BMVqnpLQHQgxqy
rB43LBOpBQtJz2zOhs9+PTRomjOBkNLRCcvbMIMKKKU5Fp53fj83OymN0zDD8xJNOSmdWjt9qBXz
e7KciR2P/DGtqxcpi02XNSeElhiTR49lqyoPMU5CxANrjh4lJoGaBd9mXa2uW5bEcEMNDzE+PutR
W6nqZM45ZiNqJ3lOEyI36TbwThEH3W/1tuuoQ3bfmIV94886decYVyqYSC9j4pVsEflsnmipduu5
nXarwqOCsx5p53RGKkYKJBhdVIP2ylKnVpSpOm3HaL7ys5xLlO3+Ps27KpYTwyGTk29n67Hp2PfO
VB7W80qxn8Zc4l3N2VaUPXZY5sGwPYhgy+mVoYYiCIP13YFSsF5SfmCYqf7JM823Nc+QX7BdfPIS
mqDvdOq1CdvDP/6nrfbv82p/ZgG6DetvWO6CxN792OXHrb9JStaLdmX2GCPsClX8bLWuelss1aSC
b9Ys80hUSiSY5PZL1HQ7pBuGPzx2hO6Vbjgx2sBObWzumySq9jUGFkEE1Sxo8h9W0Uxo6IFp7NWr
Hfrz2fG6v4DlTocUYUU1+tnrCdaRpo0fhYc+mDd01zBt/6wz3zsxZrp1kTCNKj06aPa0SNl6P20F
i+y42yk1HTlCsyZy+K7HGmODu5VbJ2/MMy+Q8D6bTe/tel47dD2m19qvABd3n7Vg5GTQ/FDETh56
tblzYviXFagnFnSOKatbhan/CIvhTmHXcyqwRJyQYCiXDb9CYdMhge97gUfMNNVLbiNFe67bRHlS
Y6a8JX5GT5V/azIWwV5uyRrGHppUmtyveRomLru5GLLrdlTASt4hq5FcwjdVeZICOGg/2hnGVdX2
UDnnl6Z6aVJzeBoYCLVOjRZ6zpR8mIGMIF4W80OCz0qJyQoOOdgeVJ2DskM77kaopqYH3tBKH3pt
xAFsCabUf64HePxZcesEgwXqn6BgtXgPx2w86QVaY5KXo8BwnnFZY8H0P3ndzEACSVP9XOGiV7iW
/5gtAXIUXulUT62NXFPaooszMoZ5mpcgSo3y4k7OtJMkPYjxFKNGAWGoWbO2/MY2v0RWa9xIlqtU
Orpk44xdaFMcJU8CQ/d1tonQbJQq7wpQzDOmZr2wZFt6wf7uVORXubDk+eGws73WOLRTzY718iOl
MErU/NayESBcsiyW1R8cRzkMQRg/F+WxgBD81Gpa9Mye+a8xqvzroBn3CJGndyNmVU8SuDNa/8ha
WactL536HBM3lPkTVYkVKI2+ged1d5NYifXEYr+1HttF9nEufNyPwrbBRctl0uaneAzNVume1zQO
SdWpLlJzD86X8rC09Ntl8Bw37uPsMTro54q9oqoznzwvUR6t6DZYEkYU/w5Gq/7WsWp5M5npMi2E
74P7H8CMrd6YoHKUznS9ciJHLWy8K6InDO+6h7KYDmuLmssoAGvc7lBFbh6LOgueTRbJnvW4eCn9
YLyVahIwJNN32AKVF0lKXQ2V9YNVgRyXoyQPRkUKJSG5Zw437j018J7S3PCe0OWebwyj+x74NSoh
S77uZD1OUvHOj12Y/1INBcwrO/fhvdRg5PekRppxG820v2KK2osSePYTZFHnCQex6qiFLl4G4+w8
SYHWIu6plmzOSFIKEEwxH6qUASPOGwrKsWHLVrJh7PuI/jfprbutbsjaKWZmjXNO9So+uROICeQs
w+cSNsQBe5bkaDgoo+2dtvJPhmegHI5+yzNSz9Gz2TZwQ42E9YOR9VDXSDEVWrxMJGDsMuOWhZun
Po+MNsoAOzwFsxB/UerzER7+HVuS6Ot9yVu8/PDW8MDfLdYqPubQNxLDrjlj//qmXVhC3QJhlJgE
gwAll4BJLcBJyUS6tjt7OjveY4zgSzG9hivwasF5qwy766+qPrPM0jKLXYgPW8AYGaqDpDNhPfRm
9sVciEfdwqSpl5+ANxHMI1v4R1aFsBtqkCwKoLt7I4FeteOMwVG96G/8HdVT72eU6GhgNDmyj1Lc
9zMMUYnGyM4g+Z/EbHMgnM+mHSp76x1zJyxIkv9j6zyWI2W6rntFRGCSBKZAOVXJe00ItQzeu4Sr
/xZ6B88/+CcKqVtqdVGQefKcvdeGM5K5khHi31X8318DezlvXZkD7BPiDnCYYV8QO22xNCx2488y
iu8IWkRRtwdF/FdoG48xuY5X9Ti9OVzWc0oc2H4wxEeyCG+nNlVtzj9Te2dWnHL393r/u9p/n/29
A8ywkp2IuVYaKWlnfTTDLo/FcSCo7UpadXOSHBLyNut8TR8Ps5DPBa/athUOfUwdOu8wt4DRUZO7
AOlXzQ6zDhPzZkqrNsW1s71Zf5+VQBt2LVgQ9t3JuOohW8StZNBlNZD48kJd/p8Lg0WZ6ya9HoSi
YwSaVkb0+2m4tYn9JcpE21n2pZ47ddUncv7fB0uk6ioytytXLh+lYbZXWH7bK69qgY7/fVq53mTs
/j79i179++zvQ+5ELWonDxrGpp2vtziWxmox6FB0/H9vrMZzqlNaAgLYPKLby/z78PeC//tyLC3I
Mga5mdHmYVo3jeLf5aj/PKd/nw4rDa+qdJbwv3fm7z7978u/zzxjJt4KAy+Ldw0nkA/WJvv774M9
iuQwCvucb9r7v/vg70O6fTkz4tivaX/5+6Mmsgl3iF2qkb9Yg+kv0UBqE+/vVNcPhdF3pI9aFR6w
zTX2v0+d0ZxPOZAvTPJc040P0QpiDP4+/H2ZpVCIjVT77Sgp5zPBkIO/9s5EKoqWqbPj1qFFTNdQ
q8WPS6J1E/KpQ91tOcWYenSg9/PtFerJaDawLvUIubE1gXNY6RdG5zuznPCN5tdl3SY+jDIGpWuT
XCRamOs4GgPm7b0/L+VNabBFVF5rhx6U1bPeDgFLRsMInc5i044ncAPb0XbV73Hfm8d1JkFIumTS
Oq9DN1R7wRAGFfs4kcXSx/t0IIhSVL42lcxHkAmGbLgsGtmtMA0ZLMai7SJtIBZmMvew/8HTrc+W
KE5V09C/I5Io7cV7O7dkFi7FHvxSurMx+tXDeEniTvfZHHEmJ3Ud9hgykvEC+BU9ScZIV9MZvcYZ
TRW8VAFQtnQ/t1tG9GChwqVFwXA6WBtzJt/Y7cMGREXv0muc1G/vcGHcySMqhZ9fJ+8SL3kWpARs
RVWmwzUlojQ1aFdPOuBbK4OOT2hmO/1mEY5sHSVVoFbbPUSwbrRmOA5mwkWAQ5cKyZUWCV7xfhbo
YuYXz91alwRBUo/13w5b97a2GAbsGEeeqvxgaQtGYA29/zhrByqKNWD++EHxnOzcBf9+o8kcNhEy
HXel9hR4c1zwaMg3eeFx5S3H3L1XIJCOTDz1C2Ja0jNcEhj0ije6waWLZ36MAQa7sauTtTUKmFO4
nhLtd4jIlunU9XYHmZkcrotk/bH5y6Dq2ShbDtmaE93U5vjVltCRTB7RwJgnwpqWmXlj4pCYo2ci
pCF6qfOeBFyJTwwHd1jQTrAEpvA114tADhtSBNayr8zhNWK/CKG8+uQykw9aMsJx+V2y9VKYEOsU
oMpZIHrZ12Or7cu4j+4XiOtr6/5rClL1Yj3+XCZtP7gcBGdjCrcCcJJWckYrt7e95FuDw+rXimxi
Q61vXkvDggakof04RCTCNbLSk2XQyfMy/R7ightYSxFGyfS0GO6eIFzkIwlSLE3oTFs5IWn5V94a
435t1RguSdHsNfcl0arKt7My2nVFRX9mqva21OrLmvAPzgOdwdQwbmOVDaApl9Oof3LyTwJvcabd
2D32OVGtHXld9PN30mvejWECzwIgybUIPR6mFxS5FrCjLAlI8Sx9qkEjWOGv+h6Bqf6wqNLPnORo
C033J5BdMhMvgMRagUgSzFdBfdTqYZWRvuJCDNWN8WhYsc3fLa+xN31GcdsBdaq/s/VtNXPga0Xy
hTi3DHvzmQjF5wm9JFMXaKnz2QOZus02BjW6Ib02tYwOLTNEwDIyf2nfgDCR79ls39SKoX3hXYTJ
t5XGfG3pVP+s6dluInV4aPpLtI4EyFbLgXheSbpslRyXfyRn069+yqvxwxgJlNeH5U5kVP7juuF6
axqBRKMz6BOs0BWQyRHNMGDDmHsi6OoRIFj2OXGR/K4hFFiztFOjKLISYbTBcODa62Hh0PAnUuBs
NfuutKN7sg2HHaOdLFCt8yxVGVrVyEKggaEtijcy7ovQ8Bh4992Q+n1fvqIXxeQ4cIZWeUpeEupN
2REkvOXEooxWu14rXoD534NOc/3+dZIQ6No0x3c/n9zU/K61/LtMza++tQgL7CDz65yh6HAfqnlc
9m7JsCA10LK7BTqiZInfDLqgqgT2Ny/1o561N+3WqKqWbRD7Y/UO0Qsz/+EEqWw/CR/uXbdTmtzs
zs3tlGR+Wku6JZtQt43VqTbYFEo0QhJ4H6wXVk0ZB5lx6sr01kGI4TdFfVPm9W9pOae2lZ99ysFL
ibvELcpQ6MURoQr9oGggr2WO8NW789VAmlkMqjpsUaDvRiuDyDNPeSg10uhNbVh8za5UGFnalwvZ
KIkmhOiptROESpmDIw+L6p6IeWMMXYoDXYCDvdLJTKrnSul7Qar33k0k+mE0K6nNbabVb55eZ1dT
ECfuxhB7mKwE2njxsqxDEcKfeUq69atW8tWsl/tJBmYp272M1fUKmjOXkOd68icNKa9rMNZu3cMZ
rE0maqI/5VGETFse5lQL3ZSs+/clbT68uHiSzXhREk2jPr8kQ3Hs0eDkinsiG/o9SDbQNNMlARyI
oA0wWlfYYd5wAte60Op4PqHK28Wx7euZJu4CMw4+NNAAsiti+2MZ1AfZ1KXvFNpz7wKyGVLzvS/z
rxmcntWqd/xlP8h20cVah3VKT6MonxZs5EGh1w/NCLw8hcM05SiquR6PghCxQ80YAM2fRe+oXw8M
IIGp9ad4HO/JNCJD0KU/Pg/OTy960BTssGRsE/VeCZC/AJR9TcxEXuoV2KbiYg7VfQ6axzfW2d4J
zzso6Z3eyx5AH7ShU63sAd5+jlh+QR6RkKNJGvuZUIz6Bt8wEj4HbLrJE9lEdHboCg/2l14Ol1yf
30b+Uxz9XlNEGJA+ixev086sfI+Iyxp/HB0ufXxjkExf2+ZhyOajqqN9f+znat9zWVgkOPkzO1Q+
s72U+n8GBew0NyldquNAnpreEyymvEtew/ocrZx5SrWfU57e2Y1+ioII5Rx9WqW6VzkOF9Mb7ka3
CMhzuG+G+MMuOTdiISO6YS7eHTz18EnrKWA0Q8qDIPpz5d5gIgA2vqJs6IyZikbtXEtHYDweBOeM
k8dpuS5viB7tqANSnV4Vj8v4KgeaymvhKh8Oz22Rqd5vHYiAukBwZJXxUy2Ln2ZQnV8OxRy23khi
JKbDLtFPk+49OBZF5JJAzq7i6Wz1VNnNGH2MA8/dOpp7Cczb6adri+4d5JQ8BHEntYJpaBuBEkU7
BXL3FQYhQqeYFppF77CbLC6yw2Uk8mRlQTfKcDQdD8O/6/pTNpdh+diXMKKmXNP3pgWzoe/SBwLg
hwi2PRscleS9962rcbwYgMg4jdlHNxqeNLGA3fTGDzFAGl+0FN3L+NH13j6eQIr2KRnFXu6FBS2C
jgFHgTA+rHSNh4cirBVZ0MZ0BEZdL+lY58dyndwTIZOvTgq8hx18nJpvY6A2XmYezxq+TpZehFaT
MDfDUMy4Xdr0wWD5CXEnoWoiv2dN20uc1r+EjCa+MEbGStZz1LsElVT/DMh17trhkjBIBItSl3zO
6nqM27OkWIyH6mbyGBqSLwLq6hoD0Qu19ovL0CKw4y0rwlRfi80JIHcndeN6bDVyCXN33BIG2c0l
AVJZD0e1fc3NlqdjDmS36rf2VCqK8SL3hUsNJgt0G3H6O9HPHs52vRGybAXvTc3Pdj3vDNNWFFaE
ZqQObAc53mmzak6plt9ZMQU5mbSVaVcHi85U264zBW0yHTBpW70sQxpCzzKJ/8G3gp2ao9lLjJYn
gJtG+6Xp95nW+SmSliIZeGBaeVM2YMxA3Au/QG17XO24C3uImN6cBdlqX3ejhzZ1/LG1K6KWLynB
rBVNaICPaO/yZoeV8S6bhNjrVfsOZOFqrFaIz/WGaP5oBcHVyjMw69fJcyMcKiE0UC5NAr/VY+rO
OgUziQS9cg+IlmyiIZ05yCTmHrngCrE/sxEE5DQvZLZLcy+s5cnU5aXNeAITrnAuCJVgKvljO9EU
FgPE4XKXGPKQSvWxqiuUM88FilSfXJB2VxpcJ6LEb3BiIBtZOa9LvErDsrXg7VcNMt+mbQugh7yZ
/Vkz9pLAI9+ztUdRi/0E4HZbpGofDipWqAUB9WGjy5H+kbOwadYZdOD7lFj/TKkt+8icgCVjIYVo
yPG0KMDbURHaHnd/reEdoDAhNjHBv0KNP6QJjKTc+rXkUPlS0e63oSaxbtJCtMELmvp96uomVDkn
zEk59TWPu8SxzU8aLj9kKDfnKWdqbTK4X4gqyk3jAWBfGSKVwUBpGaGe1/b2A7uUHnFomgz23fwg
bLi0hlJHx5hc6oCsCUDN9dBThrfMaMFRD2ct5W6rO+H3RfOcFRV2JHkFGDNca+rnefBI9aVJ4csi
OcwkjkPtXG8kEvZGfC+G99WUaxYiZGu4Tcd7p5rfnX7+giR6XJclkKbxUavUhpY8g+jFfBGpzoZP
MlcBcxC9EY9T7tyPvYstIyuvJ3dkgNLqDLK998weSLQvradoeBiFDqobhigJYiTu6E4UqqS6Lmxx
EYbk0Y0H8pyYY3S6c9tw6pjqag6TVL8jcOTZnEjF9MZqHyfLQxLZE1pA556BCgEuWQSzeX1zvQdX
aohEzI3FVw4qGIaMApsCE3xdHGZmHS5QbIk596duZN6QHLSmuq6KZ7B5HsPO6Mg9GXRNYu1UZnAS
mwy+1UyrnWZKK3Cv+hhgJ00/tAtkg3sjmpPK2c2t/qYVBaOW0TxECuaeigjDK8Cgtc4YxNPwlbRI
723rRH3RVwUFxuz4NlUlp6/5Vs9PVNI21OGClKrUC4x6kvwa8hAKTwsitLlVaxmB62bfi5O8Jcwp
l2UsA22CDZh55nJyltdapMUuMg+FYCBd4UPFgxrvJDkwtRjf8ireOtSc/KOMd82TXcCGwKykM+i0
klenHTJMpIvMn5Vi97ZJ9d43MyXHJAfGhD3j4YSQaM/xYCh/NxEZGXnS3AxxsrcIEtl7izo3ufmv
0DDsJhnk94031A5fKJKeGYjXew2Nit/yxO88zeFs6PEozXN/Uy17DwrwstBuR8/VhlEeQ2ersQW2
OBEKplpZj/eviOiFpOl3HRUX3dGAmmcNyUKRzegp7Y8JgA0f0ZLjd7X5PVtgp4pnQzrVIa6ND8fQ
js6q6J94qHms5ruuQZ3C6/6GN/NJRT3vWzO5WUEOQ/bN84A0WCgE622XEOF6p9hNeRQxHFafSGKQ
fk+/5FveRB4RyylrlEHQeTk5L56hzksHjATOHFnyVnc7deKz4s0CiXKf5p550LbI5aRZLoWtQ31P
q3GfppzTdGr/pplfeEaRgSCq35ZDuevi5cDPMQUfY8C3yYlYoefcMLWQBKzDC0bSyJ/bCPXQt6de
W9d6pbf95JQj1SbCVHtFcUZ0NdaJc5F7HFNZoiKLgpdnE5Etvd62Q17zrkvzozXQUpVoJmjYPtRc
PL+arXutyGkZCuttYm5pxPMUkv6z8VS8+JLY4ile5dEoKNBFTCgfqxMVAKQ9zrCuCbu1HS2ExpCE
aVjdeUl83/yw8EZMfmaclSqZ7gvBSU12+GmymVgUob8lHUENi1mTBzU/ASAt9mi47jJnujBWwOin
FTeiiIeQQ+Bl3siti/VofMaV++mM/Uuvc2Pm9gvZF4+mrEIRk1NIBDAUcIJkl6u+42nB1oVC/Nhb
+ts42P80Z6KvjNKtt8iuy3SaMRn7v7OmFo6J6dSON3kLB5wFABncBm823qPt8Opq8WWFVAhS+5Kb
cqVx1381rdq3jvZSEEnsO4k1B3NN4a3bqBki7haqmLGqPaziQvdtUVzV0fCvElgoknEFSon8qRsf
nUKcrVL2gamN1FQV8nsdQLXKNC0UWz7v6Bk7rOBE0Wf1V1ImR8AVV12a7PXc/k7cjj5VxxSQJFWi
FNODuTQ3uSRQtGuLUzMRmTrqzQ5V+Gdu9MhFTRK67XSX5QyeswH9W1QBDrZ3/BfOY3LrpBUi4flS
aQZ8J2kkPqbHaLYeogELRRT9rpX2ZBIlpGSdPGn5B8zEyl7NQIt11FizebPAHgutwfhyxuFkeulj
PTNZxwH4PUTbxU6Kj8WYXvMKXzVpC9Cval5zOt8s+XxdZ8jzoviTEuKTYNXEd+ppbzfLx9hsvjyd
jVwrPRSBaw173ERtR22+dSrVgSleEloLrVk9NQmAN+kmJB+eTSJF3leXsiBOqbYfSncWTNC19zWe
L3oLQtqrrk2WcOG4h6Gu3aCcgdxVwy6d07e06ETw29rNl20V/6KmQWtp1vcltMbBKVlcZEfakj2A
xzuv1byLyI9H5YRX22jO+IweTW1CnI7zF5fFcZnBEiZkg2aZTlNvrCbuRjTnq7BCnZkqDK4YL0g1
B3owrCojKTHN92vsnHFQfkrRfhTrejvB+WKsJq95Ql5lDq1NG0OvqtFguvHB7LLAmUcExxppUdl6
g3npCmrtemhta2eDN2D/McijLALX5OmaVn06kukARR8ZuHJHIOu8qMbyHpRD88ahn+JbVHTcxdW1
VbyMIg8JUL3rkuEtmRiBb7fguhAxhbBE38eSGwX/xM1aRAc64m+RM9zQub2NAOVzSsCHVrTGjhSi
cyHKxyEx30slBQe9hLIWP5XrQXkSAxtjlT7+SQVinaYMzePmyGnskVDtt2bIvjj9PuECHU5g88lU
XqMQ38ub3Vy6JnqnPECPkVCiRDTqLxqDnM4gbGVc7HznluYRlRFtvWyxKBnamHxI7VI7jXbDWfNV
lfR219HZk5ddhbUtZ870ytuXKyiaVRT5sequq1pjQMA/sHNz7Ytzr7/ghRBp5B7VquGbLEFWEpIV
Kze+mtKZQyPkBGb7WtBkNrHFi31Y+tK40gomWC1OBCYRDgc1N9GxZxiHZfHaE/a41O8WMpiUYZUP
2tIDjXfy/vD35f/+DAx9xnPZF1HoYOEAxN+Y7FUDYeNOWZNlsKU/qTdXpMC4CbCQjlqC1ltOtYMl
HZPTh6SPbAj0p441akdez341KFRHEdHpA2LP0eZlLbr+MFGhdzN72NTRgEyHR/KFP8eh2Jxd7D6r
Np+EMXkHJ/p1yOwMlsL4REfGXtMjd8t0EZNzXLxrI0DV2qK0l7PxE1UuDw0VdhlF/6xMjAEtIjcE
GyA8C4izXvGaJMuS216l81ayJdo5cdDwRc5X4plfU498e2ERjsboBIkZQDodq8EzX70c6Le9bxbt
ut1+XbpNYCyJfGqGfO+5L/DzwB5WJEusVTAt2WXV5UPZ3DaZmPysmB+rmOlz4bqnrhG0NJ3b3MRN
7rjfnbKB+Mft3WIX99k2OvC0krah6s5Cj+eg7yyeCI8UeFxlV+RjVGEbt4oZ/hBSXM881tapmgSB
Ojant6MVJwLYBMoOXUIkMJwGJmpuORAa426X2c1tl01vqtyCFlU2HSKr/J3Ttb8eIG3EtLd1m5Oy
FXtssIvFfMCydl6iv6WLc+3Fv2ZvMZPtyENzOXA2qVuxPGaP5fwSWSl0IZczWhJbsY/F2lcDLAdV
q8D1Ms7Ojj37zFQPWaobr7nHag07ltMtLRZVkg9lpGcx0n2Rk7jhjP0k9fK1L91ip3UiRWgRv8EY
wcLumgfcTHqA0INlcBMdOsQO0TmkSTUGW9tzN5mY1U3eY3Obtq4awZB2nh8IMuWnzLPFLGyvu/Jz
xclfzrQqo4nhCggVLO5M3OdBcYbTyF1yq8INcikNHE3Tk1EABNQtkC9T3SCromFlN9951sJ+qeZj
sdBnNgrbO5niNJTD6C8xg6l+pfnkOPnnSJOP3abW/ArRQ1/UySnOpq2ANt9tLC4+3coY3Inq7vSy
ZLBi2v/qbfQUfbR0WAIj16hdh0tPzxKZbHcVYw0cKUbuI8ldWdU0O0cd38l0M+GvC9CoNDuvsqGk
L4w95JZYM7Z0/NJ1nJmXccNARsgPXQKlgvLOV10+3rdkpoc98UYbkP9MX/46ttugGOnbKIgaxkxb
k1qqOWVTC/GDHSFpRRS0Y6pfD7O+L6kp/cXBOZ2uJJYL/dZrhHUQ+tjuIUSe1jZzfJlXu8QksGWN
2RziWPTnmX577iJwz3L1IitEpvrwzNSM979akf7QkY3SPrsqatrqnFvh1GaS6JVpD4sBikRbpZfB
YX7adjTtG0tpmGLhQRZeuVsHi8147t9A9Owqe6s/a6xx63Syc1bSIq1fKrlaR8esUTOLerkS/TYT
6pDTEL+Bhs/JO+ragjxxvBs7kXBbaLPAgN3TCORB45gl7Zey6MrAMaooALlSoeXE9dpkAZFtFQCo
7ZG8LRS/Il94hK2iswMhxJan0F5skb0OkmsbGYM8ZmmOgInHHpvPSyd5xa3Nr8RPRCcmlixrjGSk
O73ano2wOC8voD7VOa7vdVoo3FGVH/Gu7JK8B/fddxz3+N1Gs+wJGpmYOlNlOcx6dtJt6iCLp6Pg
4E68cEnE6iiqA8NiC0bM3puu64TwFryyn7oUw0NpRrspW16tGdfl5EzPfYTXExlQd6gIomGJHm5V
uvJN2q8gJYi2TvyvseQYOu54FTNDpXHomYBR4oW2uWy+4TdziZbsbtJHjfBpFwfM5BK7UWFMaBv0
tCYdOpOwkZGEzYo72Y7ArfEg4fpvrsUysNyoyjwBKqlXygqbe040xreK7U/d/J3U+g16hnALQOF2
e7f2UoeME9GHjj6Bb/HTwpR7vcBBwcgQek2PyYS+hzZPNzMzZkmKT5ZMuz7R3r1OuLvR6AhcS/P6
msmfsytWl3Q8wUyHsVegG1Q6nHMw91Kxcq49APYRAUyMPGTbPmVWtFzJSGe2wdFHVEhynLhWew0W
PDrkx0Er9H3n3sG4oDDUl5dJGce11+kKq+55mJiIyHkIzLjqAzV7BoVisfK/j6+TfngvJCMy69ec
0juX0z6HYHbFaVJIjTgOjIoBdOJp1OzHDt/4bUweiVYTZk24Uzj32ndXT+9WTK5XEV3nI9pKMX7P
Lg39JqMFj7ryaaApQN6bB/e3kjQ/rOcp4niYQW/YYdD51Db3WuIsZ+UQXVBm2b0mGuj59sIttza1
XyNFCY2JM5+zMfH7pvrRrfnfMOlULHI+Gqw9hw26PdfFP7QbpFdCP2Xey8nYdLoHXlHGXZVktF/s
4pCAwEVsGOZadix1Ap27yLprey+7qnvubasNYy6yvzQe8kCG4Ebr2btkmOebxt1ZqGdDVwnSNsbP
Zalv2WEzqmDLFw32ua6u0IE0+yXbDLsD5w5C2xDIr813hsmKo0L2aOpeFCQtrdektlM+o3FSxPV4
W0mcudoXvfb5Q4uPTF910E7iZuoZs62q+nKcjc0iOBp1PcK6iXfF0NdD7K39bbp9sOm+lShpr/7+
SBYtUUZ0Hppc8mr7LYImUscS+SOaXJO1lGB1V/Og+HfTEjYt63DUGE/ZmGbcB/prD14iNEzTCWLr
6Epph2L1XuM0Ebjc6GnXfTnvuoiDTDnjg8j8TtXtqVX90+Q068HMrHQ3dcWNQjLG7JjpnNUV7YGH
h2Bjd8zhCCtmtUziKOFYY3Hpg6mgO7yzun68mRr3oai4oNVa+GVjdDeDNzRkeO9dNn23gckyMN6A
OnbbRQtNftqMQ6L+zaMBRdxhLJ+NxoslURY2/UfTQnLB0UUpVO68zrktmYiFzSr6gKJ1F2EdnBix
wszZgjbmn6xbwkhOA/GFV3k3qj3gb5SL0Y23xtex5KzCsWyfm00SzFpOP8aYrwzyByhy1A9LLvAo
x70zrO6+HXPaMDJ+KRbmn4J9KYYg3WnLryI/OIss4ya1rSkcqjLeawXJCK3h/jo2Gs1yeFHDFPkC
DHLgLHrg9Avrs7V+C+UeO4uY7OzXkdyga1l8tQpvre4M1H4aIUbVEp9nq3nucsQUAzeX2T/h4zh7
HQqfOEp2UdpB8RhN3/HE1+Y4oRCHTtJ7phVEpnMxUV4XzF92UyxPHpKfK4yKz8YWMx43GtP2mgvg
iO++wGyJj6im+bpXkQvUJiuePMmc2nTIKIIFciXr5XaymB7YInpP7lCgsKoE0bzuRhPp/tRdL2Ne
HJBlnJYpuiUuBOsLvYjcUEh1HP7NeFley8r+6VZ1LcR4S5UKtjg55xHfwd2pIQjq97kYubu36ow5
yq3MEkE525d0Tqxjaw8nQ5GDXqpHbVmN6xEtkIkOeF+nx7KjxB0868fMrdGvZP+q1cNKnytnM+C6
mTgzW0RPnZucB2Zp9Nw+TTEMF4Ow2Cxxl702DF7Yr3XgiYS7Jb0vIDMEMWt93R3AKp3QTLKV57qJ
v7/5KCRxYpGySJzWfmJ7/MxF/m/okpW73zzMLe+LSAkvJG99L9f+I7ZoQmbZZqfPmKBZZDyZtRsH
AkQZHQYmtjaXeeqmPcInVtirbMieef8fnH9d03lhTL+ANi1N/97TfW3mWGXHP6pXD73p/DTF8Oou
/SNTiCgwMw1OvkNwlgdRqo04DghjU+8wR9VIDZYCSTaRB64/lmvLkV9n6uxE1hlQ2j8jmt2grdCJ
bdOsasCez0mtCIndOU1KAn+4Wqzl4PAEVXF9KFm4I6m9WWP6C9ysovPcqkOtI2vD/p50P5XTv5Iz
RTe6qm9bsTcidk7WdOjK3rEUE/Tj6p+Zu2jT1W50UyR1umjIZcB32mzxM9qCwC4yvh3zh4Gmu0tW
71ohSQsrAzQC0uu01dH0esmVslfDz9Lkuqk1Uiut8iJxq+VVWx6GxdZ3yOZsqos5GCt5MGYVQxtr
WiJY2geTfxjCGo9/Lq46DqUxjk7SHROM1147sMIflib7Sep2g04NJ6vSeN2kcgpJF4fylkPYloG2
zC/GmnhnOhuB6sked+3U2Cmnekqa7s4aCYIAU81/Iw3nEq2rS7ccv7d9LXOOQi3j8iBddIKrrPwC
U+8e+TfQP9UwsVIMMRThTiinDu2gNbu5uR1W3ThX5bSfKy0O25yirOmPdWVQt9ITTquUd09VOzdZ
r9OSBShK2mqnN8NV7BLcHuvELqA4Mjyt33mFhl15eitUt+umnhJgiO80g6J/rurvmIFemxFG6cVa
GmqL+SmH9lbow7H0imU3GNS7xZBL+kEWZqECIks03w2x9a8R59hi1SQn0GEc9uuhcaiFjc198n7I
SPmk+SVa94UJykERA4en5WxxKE1iyggVm7cYVm6TWb9N5xG1h3Fq4qLcG7QHZCnvlOltUh7K0aYl
SHFB69p05muv0icUlpSjcKjsYcKoUcmbarUeIyt7EKwpe9cZD3m3HrzGuIrYyTGLBmPNgIxoyl2W
0Y0ksTNLO99slRUio+QrN6bYadDF9CVdc7zcaZ0clsnYO8NAVUKz0SOzwG+04iJU9x1l03feM6vI
Vt9oH4p2HHlosPxF9ZuZyO9U2T/jVMPrN0NLL5oD8HvmZQtghZZTu0z+0ZJlYN9UHc0z7daq16fE
dl4yRx110zq1CaWqNpgX8DvYPQQanZEN0e7d0b/8GkLbtXrDhgEaYvLE3m7ZYfX5X1eBDcz/CUuQ
w5afaOreS4dOXDHUr2vkhd2yikMyGM8eOaxt670n46aIT5OLNiOkQGhHCkSpLnZJ7mlt0uAu3Wcd
itsY1bcAjyaUV9NjO9GLGWLMsLUjrzGOEWgXNQ8lRgbfW5dLNXphutqkKPEtTEwuFpwUxqzu3na7
B8suP7uerDJNd2DtI0jTpydP0F62PGwFtvs4DwYFmx2y5DKBhpGADFc85wR0YjcBL2Zb3Welj6GG
SrUlNVSl5q00HDJD4QZm9NzHJjpuWx5zgde1ym1fJBXedKw+UWvft1Z/Y3fKDZg1cuwmtM7XWuuu
GGW/q9D0zC7KRzWczZFpcMw4pdO+IDkQ9Uhv1Z87CJLoUk2Ht3ZmXl4UBudS50QLnrUxNRr2tf8j
7bya40a2Lf1XOvp5cC68mbh9HgqFMiSL3kh6QVASG957/Pr5AKpFEuSwzp2J7igxEwkkTNq991pr
3DZSc5+ImMBgRZoQ6VsBYHdl6SxKWCh2oFUmNyB8UgG0E6I3YBxg9etW3wpT2jSletYYBnwoOcqQ
EWM2hBZGhkGzqQ9drtYHKQuaAwaIEbdeJ+wIH+lWlZD3+6RS8+tQFaJrttXT33NGVoF/hKeIaVN3
4YJ0fU+yS02str8OU1DoWwdZw+JiziIcAD+Epn59uUjYeSHjuNk72ljl19hhimvCxW5yEfKOOUtB
3vW8sMTdc4GpVIyA6Ya79dcvF8KQDkq/k4X9XI5g6/6qL5Cvn646/4At2fkAKnFbc2dzXqVXtU2E
nQaNyz95cWDaEqQ+F3MJuLsGol1CDNpa1F2offvrh73dlamm3ckiX2VtAJVOh0Prn/JSocNioZ7h
J5XPX7JjpNXOPSKM5ovO+XE2ID3la5fsRTa5XLiXIZqet4VL4FSWd/XJnNStLJo04EYn6MPm1iq9
+FQusCWmXtcwc9TmFRoIdgz8prZToz90IoPvfOpQWpXtEay3n5NhbIVbgA3q+vnCntudoVWI0Wyq
toxhnYuk56JzVaaVP+B1UQ9zTV2AZOPomh4GCYp3TZHs2E4L9pwMQJ4eOku+SwqB+xDFC6WQqpv5
OhJnYsooi7P5QlpKUF+RWu5mPlqHmj0Q0wuqJs6u5h8tLspNVNK1oMryfbvRM7guuqSy58NENGdX
VBjsSjSYGcWnMkkw+kRd4dR6uU5UDT37gXSLkULe1LUSXGBi9zdZ18eXuOCnyIE8v4KizlhnXtBe
R1BqritYFW6GstBtF/TNLWuv0vY6Pb6vsb7R77TuwR/hszNizfiS9lq6ioUm+6aW+ROissAly/TB
bMPkR5+nwAZD5Wc6Esgem9nfdc+KIsGngocjs1sxZ+AYxUu3Z0WzKs+wVhGSm8BCo+oh4QdIE7Pc
aSk9ZlsfX8gTjohTpR6Ln3FpXBlE+H8PuvCrmfrlo8iegNVbZX2V8d2uojAeNkHuIY1iScUVYvLw
asYGQ9AkuDzneVEOpHIUWPy0RXE1H5A8yWCQcHNnTs4HygDjUOjFAssdLvVcLvd6RyfEbD0n6+kC
mSGbTtubMOr9rgOt54zwafxoWldkvj2WhrgRFAkW4qnMfH0Ln+C2L7T2+VbnA2nlNtu0wqc1F5mv
3wsicf6tj78/K4hnA5G+G9sIuUhcoBeoBSW7ptBCJEFz/0A3E5xa6MMbSAwCu5S0+lsSC+eylnce
PuKr0XT9v4tEeyTA23rodNlEArkGNtsZMVYVqzgV0kw5NeTO3LB5ben/iYxfXGm/dG77RcugcvE1
B/QAH2iMxqvUyPWvvS5ntud147UlBdnG0hPodpKqPSG639yi2uxeIGtarZUiEu+JKAwhTPIvCzG6
TkdZPlfyBKIFRe9wTeALbCK/OKfh4Cjysug8Yuu0VeBaOESRGm+bApaUOMXBlUTdcIg0pd4qKVEF
qYrzv1Gl5CA1g7yF2cY7SJasb+koxlkUAQTIGHDpZScpQSfbHGj/TtFC/4rVCEs6ydB/ePEJvBL6
z5p9+KqqveF6Lhpoo4BV5p+ifVstiirAnK9FNL63ba0x+jbRDdFT4RnaZ9vOhdsUtmXMGXMeBs9t
W+Sd73TIha7zUsTr53ZXiVyhrBy6oyMHY3c1/yAva9gKdBKbOSlN5aQWJK6n5No2Z2hDuDvElg2r
j7eXg6J/Ps8PMSqbslue4AT/OaLmB1EVln5i/S/r3IL2BpwSu0Fzl6GiQoxlBxgYXMKVAqvwmqCd
3pnzusx0r1jdE6MP4yY+IcrNeUanrLsBeqY51flucg5F2W5OzRcCn2btQtTzCGfmGvOPpmouws30
oZc84jlLXLm6vG9+l8P/sZahtruYs3LLTKF0K3dZiYR6H8f1WpQ7oiswoNQbIVT5dshB+g5oRPCY
whhhy5KrC4NpgUCAKRPbZGQ/p6uihIAPO+5zyTkJcT6mpunn5RLzgUzz6gsdlzqc0yY0MF11IbmD
uJsN96kQcxM0zP9Lpqfp4k6QMPHPJ84F55/5ADhU3MHTyeOYEz4eWfremzaghV8q5y32nwsvKQhr
gTXwG1bDCiePll3KOUQV2ggeJ2twOCpG+pTKmXUVeABvrAJ7+pyfGNYNdB/ijTUtd4sCWIzgN5RP
s9MshxVKG1Cbdoe0cOb8xmdH1DX5A14cA3KiHnnVENdloiE5K/mdcFoZtKbV/Gc9oFya9i1U5ppw
OmeVYcTROf3855z7cry1AK7FifD3In9OLvI02ZT2SRE5nYkNFd2r4dSXh18/olhdBQ3POqrEiye+
oX2RQsAHYh7l33Da/dTUXH8UjPS+lqR6r+qKujWl0HesRIH1Aw74ezWTcJ+B8Ehlk/HUk+BlKuPg
AcVLRI0ZMInKEJxKGU5NWLbcIVTWRIUz/qX9+VAUydOQQ+rZVPIXT6tEIkgzkx17J5x0DztZaqEV
FXHdr8RO8XZukrK1roF2mXLymFvSV/TJhWsIs7PTVIZmMDBGAhL6ZlMkefzQijjRBiGWNgIQrm+6
a3OBxGke2tLLT6SijDciALF91njJvTkMe4yR6aPUKRmoJ9c9Tfw2vHZV7++5ulE2+YJFn10YWdKe
ux5ehn46YboPIijxaYXEBqa6p26hk/weQkl6mH+UtG8OhdoQXquZUBwI7NILAiQPihyo/WouA5Zz
+pMwbTBw6umv5O9LzMWTPH9IkjjbvVw6VggLVoW2dpoCaEDfj3t4W6zzOZVGANCMFtr7ORmWRLEQ
nrrvzOrcwCFY7yssIESHiYGdFUL5MLT4VcNULb4aI37roI+rxyxOHgjz6H4g0XxoWI8+Va0OJCv1
ULDPxlVmAhNYCWzkJ3O05YFvSXoiZExPneD2CTjxGpzyRC6XGQUMc7KUrwKkpbdz8uVAFAsJOsjE
WbaYuy+Ce6FFRlyBkPrM1P3C2lQ5Ib5dr1d7X2lO5tT8MxfRpnJzspjQRWrnYS+rjaugF4V9aoLr
SkCps0tvIVGQAV+tg+nwXKYUXNGOY2yipaZRhmn1B1t64eT5FFmK7VL2tIvnwnyncwllCa3UjCsA
Q1zkdx3P53duUtKyqKMipOC0z+tuY9fEYV97UZJeu9OWIxBLYnV+55lVU68jTGCE7kAJB3JFvixF
0zwr5LA8A8vywJ5YuxWBVcE3pl/mlQGlbEg8uUFDPJsParDar4kDyXdiTpxg3Sr5NjWId41rxbsL
3Mxw8hZyBDnswVEB70Q8pwXq1if67RgTZWNlnvC0wb/mPqUtS1KlrLXbhGs5BMhGZ72m+Os8jAEQ
ESlwgzXT6bnWpaIp2s1YuhhODZkdJiA79uaQuitqHa7mo4aCp3OoDfcM9zwEo0EQn+eVXp4bRKzh
Qi+D74WRnJRpqN2XSm6AqfCgAxmT4CEXMCBMBYy3Z+JLrTCqm/534kWez9QZsex8qORLfEtY3I0i
vu1iEEoQeAZXoevCGyXVGS6S2Nh2gy6fhswRhMMkDR7tMDtjfKu3QyIa5yrvxzGiSLnKYuTvAlEw
bvuJsgg+3lVRqOa2atxxWCWTBkNjDNIBV2eM4RLWrSkrJYL/kE8/z+XqUs3QthB+nTEfqYcBheRO
dZEgBNyOj9shIrG51pXGv8l1OCsCiN6cOTn/UEA19Oaalf2EAoJ46KXAnEcBScUciAWk27tWo6JM
23qnehqXh87vEidK4vpeDsIf86eWlL8DrfN/hrRVjOkDQhfTOSZURafqdE5sYFMoQ7W6H5XJfdC5
T2r6fE5qxdJKNpNf5xQ6cSlRnJ4CqbJOpXqwTnF54t/qZBwSRZh6m4i5oUQNm0PpfGj5J4tgZS00
wSbui6RBpEAFx4eq7qri6WF5Rkd98CBhWGmiyW86Zbz81HGAADBRr7cjQFqn6VFcr4JeOctSOXIC
LRQeAMlfdLTCn1rQXqpVpzyAW0hxi1fvirpJczEvXVW/v8yt4FfRxVXVUURjPSsizIiPcpkqd6Jb
5rde+yoRtI9Sq8vPRyTr1ZHlObmVd9uqdAlCGYsWZfFK7JljQfzjEBVVZ/4zkiAECKaf3AphmDQv
RHi7Tsto2q/Nf6Zw0Apoqr7NndMww5cno4LJ2hqEk1TzToGMqNsYV/EJXnnhZM4H+I7xdM6Ukt6E
F3kqjdPPSldzqUaXGm03F6jm3PnP+acwNXxlRhOucpgzfpWfjwyS962xSv90YJy/9Ogau7jHMCcl
RXrpplJ6Of/FKvS+xpl68pLfu560MxUc9/Opb8sSbfqrbA137wqOgwbaYdM7zD8aRJ+0o0R1jCKB
u6RuwH7Pf76UqQbcHcsy82Fd1CBraRGWCQgz9G4FyN9P07QWsU9Pf8oCEV/zX/NP5TF3EZ7kr17y
WtkcisNLOtLHaBMm8JjNJwNxhKlpcR3MlThpqkpnuDLxkb26Bgsnw06HXiS+JgerBV1fawWXEBmk
l57op5dFPBhgxF1lbQ1y8vrArm4h8HvJzRXFWONpVdbzifMP1MrpZbUrp5JzRtURH6az5NiC00hQ
mnkYcTceEEMoVnMSKFO2rRSYluakrAIZFcBqns3JQA/WTJDybW7J8mWUqLdzdhfA3VqraMiFQzo8
VBKuXrYQxn4+KmjiBUqa4xVC2epNlY7Pl7ZitTntwiaHT4mT8HgMDrxC7Een25Ji2AQzTVDOO3SV
HmQXZZL3d6tOd8syzN/gSeofXu52vmTE3SYVBM0FKP3tzISeMF1s6swjLnoiS39mR5/41F+SReWD
RLMIoZmPzgfGPmZkn9OxmH6NpTjdzakhKU4ZKoH4xJJjhax1gQUGwSXcbv26wp7t9JUxEMrkJ7YL
UcF5xlII6SRXw/1QQp81l34+0VB8YqcLc9L1CC41oQouiTfz2Fp0VxH6F2cQyJ82Qm8+iDLVD1YP
6siyLos2uqum7NQCZ1NGuNPrJjIf+loJbQzxwdl8tNZDNDGG6N6TiJ6uVSR2+k4wH0pAY5u0DPvN
fJYsd5gjmzA8t4TYuh/Ds7lKU2jFM5he8QBOVblhiCO3TIXtnByi4euI7iwcVlV+W3muM1dp1fjG
pBHl66aN5XsV1FgUmIc6VvB4iCLgYoSsDihlG4eu0PC9hJLuEheq3gxDrEI39PtwLxDD8HLKOI4D
gygU+xpTq6KBOvHbG89v2huEljAdxgSHuh5JKG8QkOmGx5cSUuPedaESH+byqJ5UW6UFaDkny+mC
kxd3utZ8Tlcmmg2niLW1FG1bN0N50afg7VkAEGpfCvRWEZLMRtG9n/5V47fZTzScEuIEvUlrQAVt
O9YmQP8uvNP06rulCOnPyJUJf9GLL4qsFU4NM+EZ1kj9kI9SgQaSZXwLhWI9Fy1M/HxyJ5rXY4w2
3CAGzCRa2V2PudWu5vp0QIpxqxePbk6oolD0LMaESDutAFU6WaCbDwQOHOaidSh/bU0RDKKsS9wU
Fp35GTK3K2yDfdQ/zxCxh3p+hixhTTU/Qwlq6C5Ii++E77Ybt4jUTSxG447ggGQtQ+xxNyfbMkrX
si/Kd2pd/To6Wp7yKilGcrHDaZRsQDvjJ1GE8F5EJ30tDmJ5TjB8ty+kqNpBmwyPqBDEawPevC/D
0D4QAq3+bVanVSyMT3XBMAEJeQignLNHyy3PK+yZWQPhQqekj11S+Fv4shLo7+IuP8Myh2TU9Nci
2UDyjMywWtvsAyhdFN0AOgIZaLdO9PNYUhy3F4Iz3EamHWN3deb8wpSJBQLonJ4pWuZkdYdkhNdw
hmIFCL9Yvfl8gW6vGCqqWtIkr2cY4pmqEgs6pYrQI4onK4fng23pS05ZtjASTAfmIvNRq5WzUxwI
sOiHOKhgAtvEpacdVOybB336mZN+3OmnI+KSc2rOn0tICf4jnD4GzNRpCPR9OrfL0DjytWTjo3pj
zwTsIF3vcoj+bwKPgMlKIs5iJkI3xupOt8zoBne6/5yfx4bdSHL1DbYN0ObtT9jGmcMIf7nyctXd
eVAHbU0/Tm+iDidHLYjtT6UTbQigm0cR1qY1NI7SOdSpKKA1cbDpC6G6L0XpziujDkodhLKG1HrQ
QjRUQsmIzpq86NAAUQZY+wfvkj0GYOzUuwJW3p0pcq1fadOPKhO3qGVXQxjoE6NYcyAE8xT8H7GW
pRqVe3lkWfFSvqmqYCPWbNnmvPm01icKfwiaZDsn5wNiUD5BW6+dvBQziKQyqiy5ALypX8WFW12Y
rWC/FIBZhqVZOPx4uUylGMW2HgH1zSfNB5om6NdR7LtALrjQnCfVaY/YdZDs52SbufomDXKiIUS0
cSxPezDZ0p12FkEAc7IaBt+BqUbczUkjyu5q3F2XgKncGxDqm6putId88ACwWddSH6oHXBdQ8Hvi
34RhiduwzNnSzHnzTxCk1RmYK2DLlBXHTNm4Y5nv6zb9Siww0HPLldeSaIbX3ZBql6r8vcG2AHAG
uYo9NGZAXqeDWZlF16IaiGsR75Az5z0fcPOvyiBLp3MKKkXt0kq/z8XnnECTxD2L1tfXCeNMJCqi
FpzSaFuApHX11QND9XwNNheEaxfjV8Avpl1aeKZDXP/SNAAF8L3evKRc9zk1j1U9LBcvx9o3qd/n
zYPc75Lzeficuhu5w1c9DYC/Sz7XNx2bCHc+OM/qPaIfvW7vdUN0ANkYHbTIvW6Sod1BxxIdXvLn
v57zih6HWUdkA8VfstOSkX41p6ux/RF7BOajz3BwEy07zH/NP1UxwKkixw0CYv8ccCUx6F+lVSPY
ZaKXnIQdOpTPl3m5QlsJgyOFE3ffdP35Z74Wi4J29ecf//Xv//7R/2/vKbvM4sHL0j9AK15m8GlV
f/2pS3/+kT9n73/+9adBdKOlW6opK6IIiFSTdI7/eLwOUo/S0v9Kxdp3wz63foihrOnfercHrzBt
vdp1WdTinUZc990AAI2/580adjGrv5D1CKQ4oRdf3WnJ7E/L6GRaUAMzu7Uw/Z1E81o7lduWCYbw
2rnI/GMmhWmnJfG+xUoIOouFCiIB8cYLI/W8HDXl+ScZpXOVofUE3zDvGrYk9Zyo/HwrSF6zeik3
H8DnhoBmFkCZnAcYRbV0V6Rmd9DSpD/Mfym//5pKwJySsowj7tRna3JwZWlfB012lQeE0rrq8Cpl
peJe861h8/mb16zlmzdURddV09IU05AV03z75gNtII7PC4yfJTKuB11OsvOuEeNz1C2mv0FvV/g3
ppzC0QaUyQjb6KEOmX5+ZYelBW1gUbkHAefmOlFFDcKbvrqyAqOEQoG83tU1wknF1gfV9086b8of
RVw2qM/49wXh+hcB3vB7Ub6Po7q5UwBNXUfEcs+5ZlOHB8kFYjgnYwmnSq8IkOdP52hgDxwvrkrA
+412T6xFbI9GGp/OR9MsenX9Pn91fUER911TArR0JVRPXbeGrKNqD1ifP3/RlvLuReuSSDs3VFMC
8qWqb190Y6YmC1YvfcIi0sEXw/ub37CXWLxUDSoLgH2w5c3v+OVwl0GLWqXpyXM5v2pACsMjeuKr
Y3mGWQc8bESDS/ShQTRzymzNKX54/tN11elPQ/5VKtf0p7Zg3VV4ubWHs0pxWrMeH+t6NVTYw0cE
YjZiIjf7JlHNW82VLufjCbscLOZyDpLT1c9L6I3tqjXHR7eKbntszLeMAYsLxoQfXIuWQqCh3cfw
lo5af9kahn/WdPlhTkESOFz+ym8v0XmGga/NU3fVKjA/EuairF31pQin1mr6fKosqOV6ZH2yy0Ki
PHyoQ6CwD/pr0S1uh16SEHhrsSWZ9fQsnvDFMJyh0cSvIuz/O4KF9OekPgTnKRjWG8VEJCjItATB
VM7+6KrT6aUCF8LcNP7rzfBXzcPhjywfysDz60Xy37dZwv//PZ3zu8zbM/59CH6UWUWQwKeltk/Z
+WPyVC0Lvbkytf+6u/Vj/fgm4aR1UA9XzVM5XD9VTVz/M4xPJf/Tg388zVe5HfKnv/78kTW4Rbka
PC3pn78OTcO+pDIY/Z4mpuv/Ojg9wF9/Hh5/PkJ99OOxfHfS02NV//WnJv5LtRTFtCTZ0hWED+Q/
/+iepiOq8i/JNLCxi5JMhLQicSSF/cz/60/kVv+FjpuoWPC8aKZORPqff1QgdaZjsvYvXdQlVZQU
3eAK2p//PP2vSez5s308qc2T1sukpkGka4C+Vy2Zf3VVFKdJ79WkZnQJ9lcDqaY6S7cGEdyrWEke
lN50xjAm8s1qbohbumi9qxJa6UqDSBSul0htf6YMDlli4mpyT1+9wg9mWuPNKDTfk2HKAGtV1dBU
wikX91TqgZXEFfANiPDzGCzAjx7mOkWF5y+6+Lwu+X1lJqECksrT6zpD3uIFdInJwho3uk2c+BqI
4CZfx/vsEamYTb4ptsgvQxlkJ1t11awBoWNG2Sdr/yq5UHfCujmyxpjG17df4+3N0CRefw1eiO+h
TQoCBpIoxNhaSEA+f96pVX1axTQFvPrgUR36uQ/fr8104uj3yg4mlhVmottkHcGK9XltUzv9tLbF
hIJ0pWESuzjVhpe0vCW288E8weHhWLZxWhwQUF1Ht8o2vy5tXVxJB+lR/V7fw9BwY+w/vxdpWiV8
9nIXzcqlhWsgGgjWvfJvpQm9uMIxCQ7dwRi2YUOyQYsuWQFMgReh3Ibbz+tXPq5ftURZpfOq4rTK
efXmjb6voLCkpbnf9BNxW6/9S9+O16JtOuW6PHO30CmuvF26cdcw58OzcwXG4RBuIodYT8NuHcDR
6+qytMHQP0UbOEPt4uHze5TerrSmrjc1wN/3KIlv7zFJa7BTI/eo3YgnKL7fN9txp30fH4JDt7G2
5TXunTXb8xOjW4X2kco/biwvlS+6osp2IGkVKg/3Kjgrp9y3F8Tt2+YabrbS8c+NE2LWCQU8VvGR
LzP3mVdfRqyionUjKp76RLvPN9CArKurcI2OzFnrYBzZdWcQGm3V6yOP/HbB9f59L3pj4MqBMpiV
a1dODiMU/QNhARslKNMWUewS1u6RZ50a+ftO8PKOFx0yjpqiJWDItYX8IowPQ3mlBfefP9THg9hL
FYt+xjTIZzR4m2OsogI5rFrxy+c1SB8P2ibzqioxgxnT8VcfLMdP1qgNT8EOwLfDS9mJTlwo3k+b
r+xHzzWbCBKirL5BuXfk/Skfj58vVU9t6XXVwuAqZsbT1evqHtYpuz7LN/0u2g2OsYEjd+1tWeld
j466TrbyniXlVjghOHOtO8qPbF3sYWraCWefv5CPv+rLTS2HlmwIGzxTLoFJoDPbn4iSlpB4/n9V
Yi7GhsCCe0YuqEQRMXIMEBJYml20l5/X8sGKZBqCfj+LuRwF/EQKgDZMXULa+FAD7sKL4A4dsS/d
Zlhna61YyTv3vE6PfFl56mvvu8ZLxdOXf/Vl9dgaA82Hh809SBsEgu5iBcAhrQuyFsgL1sbGOxnC
FeQldnbr5hcG7N1E87MzXx9rZUdfwnSvr+6lMZFjRNfTtcWtexj+LmHXwsnsGOeuv4Ki5ae6IX75
VD3//N1/PPq/vIHF4GDAoUjwGK8+8ZOtXliXPta9lenmpyUhbEqR2DkWG5BK68/r/fjVGxImFjb4
pqQu+rOOfq1SWiwTsOCh2hWsVGfc6Xvxotm6X7G1bYszYQvOyA7WECVrq+ZW34EddY7cxocj16vb
WPTtnqAU9KSmtdGJfwmzk26H81TQ/4yZlAGNskxqt/IuWBM0Chf0SepEa8hej7RE6cPu/Oo+Ft0Z
GzPsfNPX7+xxIwXX8nQnF5EtbT3NEbp1dhk6+SHbff74R2rVFv17iGNTDV0+wpiF9O97GRuIIjx9
XsmxZ9MW3bvHp63Icj51b9BckOU9Pc940om8QZpjC2Flah+b9aSPvyw7KV0BzWG+G1RwhTZGwBut
nOpehnSX9gXJOfhbG2JsqIyd/+AzTo/ybkCxNFPW2cyw81s8aqjBEw4Fx1QpvuQdKsNr/TbYq5tk
Ix4bMeaLfVbZYvQSC1FoypzK2o0X2LLt26yxnXCdnaQ3gPP3RDldy2vxQb/ubkPHujx2A8rUPD67
gcWQ5Yo11ruKG0A8iuUT0/KFvmfzdmLcwha6xvFvByeCTXAyO6iN4ZROdMssuUu3xU48wVd1oR8Z
zj786lBT4gaSNFlRtcWwAu+MHnblfEvBY+fA7Lry2HgEe0ayaTSBMfBI1/1oBH1d42IEcWNdAqIF
n4baXDcjdkDYhYb8Oi18uzZPLUB3QtkfqfOjtv26zsVoUeW6CiX59JQVfEnmIUGU7PNOe6QGfTEy
ACcdFHn6tAok5Ek27kHDH1nBfDjjmdg1FBVziGTK0+j0asbrrbGEyJ860GrABdvD2FPYkTN9r9oh
bh51O5y6a+LG1/7288ebPsqy5YLHNzVFFxFENxdVWy2Wv0Tho0Ei67jqjS5cSNKdIR3C+l7Xvn1e
2Yfv8lVl0ybo1XNGrpkrOfBLLHjJykS0Fg7Kz2v4aBv1+nEWrb4A+ZuVPo8zGOJKyUQ0+rDR1I4p
pEdWhMeeZdHaCwJNwcrUbFhq4cRKJDvWjtr+j3ybZePGshsjh0KzMO9K+dwYD7hk/1/elynjXjB0
Q9MWA1eSFxU6EzxFBczRGr60HtGKkOnw2j6v6EPbC+ub3zVN7/PVt89UX+nDkZrCffPY30z7S6CR
0Jet8pPji8gPmrU6LajQb9cm69aiWQtCieJRAsFI7g6T4HaNvUqRokcj7ut1qAz9ZlAVqFdM9AGO
NMGPFnTYLQ1Q0DLmTUycb5+UQMCqVT1WkuJW3Wo/9JPxLF1r34FrZ+xwUYCA5ncFWRB7odJ2f+ib
/Aqs0JHmOVsrFh2bgHdTMUz8daYkLb5sZqSW1kFUbkNtYSsR7M/9dx9VCshwNCYnBbeFBMPT5195
eq3LSjHnsszQoKV/Z1HVhSofWxgT7UC5Gvwna4RKF6XP/3EluoqCFcIcvF/RWvTxhhgT0695v8SP
QtO5GwmvNq3bzyv5yGKm8wySqRNgpmn6ovP5SqAl6mQxq5xxA2HpRkTCwWlX1RrCQ+ZPAg/4jdbx
UWPZByPL65qNxYyTuYNHsA4b/DoN4V27zwv1SBOdP/7iO1GFpsuyZmBpVxav0MqMEWp5qgj33k4G
l7AxWdYTx3+ZXvXb/2A5+MG4bKiiQsvQRF3B4P62TxhDb0r4Jae3GZ2DNi0v6mwPaeRZfwIZ9E65
S7/hgQJ3mR2xp79bB+FE4POZJjVPE8NsTnk17vRpI+cK4BNqzvfQUHe9DWORrW0Re2r20Xo0nW53
rPct+8Gy0sXkUCENx6qFSn3hYMHVBfa2L4/NQB9VYgBIEPGUiIYkLsY4IyICRylgRvWqTTtpQ3gT
WfDn3WBq5a8byvQgjCAi/Y01pGosRpG0Ac8QlUisDCZjRpQDTin2qElNNO7FA+rS13A0Q2gTR9vP
K142mGXFi+miKDRrAGDMw8ECEqDeXSMQQJhyUdfO5zW96+nLqhbvkSiAvgyEiVOZxXuwC1HE6Tbi
uCq2+rp28GLi+ljVh0R2PGF93Kr2bmZc1j+9ilcttKhyxdBDHhX2Tke2QV7YycFwsj385Hv/8PnT
LgeXZWWLjijUVS81DZU1A2HzOz860mCWE6+uMF7iQ9c09vD8t2gwhCqimoEEkC2O0gUxrjbIhXIt
pWjyVLH1xfOQ/GkrQnQ+f6z3zQVeR1jzRVmzEHRfDmiSBfZKRPHBbpgM3H7fob7SiM2NUuZHFuvv
e51OdzMN9raKggF28YBebEpJnUmomiH2pxgnJWJIjX7kK8nLDSWv0dQlWVYk9gW4JxdrCDcK0jxr
Eyysa3Or3MonqhNcfRf/dk+abUbjAEEWIlfxUz6TT4V1dWzQnFrB225P9ewcoZwCwwi++22TVAcl
LlICy2iShIifV+fBKVRdu2ng5MGd7mJ8LC6Od4X3o40+eYXxxOCWRfNl0RP8LLWICOTdVkNMONtN
J8GAF0FdJubrIAo3IE377up/3HIs3TAUU9EnJ/XS/AabXejVElylSEaZENcjEuIFZ4Axe1tq1ZPP
K3vfeAyZ6BpN1QnKx663aDxBEvqdGgDhdiHJr6wLod/FyePndXwwnlAJ+0hdNlj5yZMT//V44vdt
TtgisLv2S7nXGU2M63GLSIUNOa3t3x2p7X1TeVPb0nLmBaI5wDfNDGErPwBcFNfphYpc8IN+M3yx
DpBBwoKyii78OwBrR+qWl81Uk6AswBMCHy2G0+XuxWt6K1ciJPDaTePArK06GWO2f57cgik/biN9
5yEk8O1NfctJqdb9MWkgOa7X+Rngv/CgrAY7xrqT2eX3yBa++edIyDntebRxnc8f9l3TWdQ9HX81
S8TAyOvE4lmj/O8W1plU/tqPif15Je+G0UUliw7osShUARe1E1aBGGEIwhEgAmkCPbB65OMde57F
RKQQyNMDLCCsAUqH9DqOkfC5+/xp3i1zl99rsQyDOWrQibSGqG8fXSfOhbv/gWgpUQwEkR31jr2b
WRfvbtHtIoBZRj1VNsbfquHEGo706yPfZmmIwuM3dpKKgHLYKB2kQxiKwmr82rQG8M8QWu/PX96R
77OcAvrab0pVYCzWkfdREvh+BQhFTGv7eTXvYlAW30if+virdi1AmGsKGq8N0v8vg7nGAWKd4lO0
qy+tU54362Kd7RHKwfMkbHs6VriNz1DMQGRR3h2LU3jnXF3ezWKAjiDzi8pwvhv571heCT/cvwHR
4pf2iNYoztAU+VHDVnJ00/fR12U9oZrMRBrLlWX3jgG5KPAu2/JQOEOUbBu92iSC60wMWJ+/8g+7
BaZGljCKqBsE9L595URlGdqIw8vuf0wCTo60RiV13dpGyCQBeHtzzD7+ziQyvVaVxQT1AXtjUnpb
Y9q0Qy2OvNZ4H0HC7DR3KUZx6NG36n31pN/i3TwLcV2XW+Vr9BOJX4hW/dXRrztV82ZZs7iNxdft
JAIbOywU80pfHO3uGvygAzEdwHqISrfG+vM3/dGQ8PqxF/OFq4O1qCHMguEfLEtb2r5/ZEHxznS8
fLOLdpOHgQqnASN2uU4ee+SuzuE6T/CAYGBzEP1FieV+4po/Nh2982UtK15MFYhmZgQV8i7rNdyu
NoyW+xQtcYx6zdr9IZ+VB+1rsfv8fX7USV6/z8WcUQqWUtQZoXBmAllzY27aJFw1ISTpcB99XtWx
T7eYOsDvjhUqajxeItqwmUjRMTPW0Te46IawUHrmYGQNlgl0qx3p9P+Q9l47citJ1/YVEaA3p2S5
dmp1y+uEkKX3nlf/Pal5/5kqFlH8tfdgDgbTgKKSmRkZZsVaJQoJhEpes1O84qcMxilgdutwe2Hi
X13cAWoGxNiWQ2EUZ3N5FaWg6kZNZmH9AWqUQ3saDvpBPW31k6/yQJwYUAbGeEXNx1j2/6AhYbMQ
K/I6/1HLKJWhLwinAxnj/Zy+zaV4f3tZ4mcvlkVIrZM9MKigmstChZNVkIE1/cikFoKFFaWCY1da
2Qt8NNqG/7xqN3L0L2wtrnXSwfqjOinH8Gv0+rl+jL6NO8lNd/Rr9sV9fBBdm2h6oM2W7JztDvnK
0XQACmhAYDVZFNQvd7ArQ1TCbJKz+Uf72L53PsFG6+/qk/SEVqHqwjmJ1MbmfRcp3/IDO1TQ4KgH
J0+ydGlVgstySEESe/J9dJK+C2QaGZLXvI1fuo1r/qffdcPWsgJqVmGC/LuagwGoYba8k/fJPtyp
XxA5nXQ3ezLfq19Q09jTMf9V/8q+ZAdpZ+3GtzYSzxth0NrHdtCUFo+XeJwXLkfz/dQqIj42XO4/
Ejv9GGrvbp/ca6dGm0BX+fep1nN2Fx82rYrUNlBRZ6oa0nmEVlrf5zkqHyUY4f6VqT9t7LNYC/57
tSoDFsNE5YuUR+8DaDzNUka2Vxk2bslKlMF9tPmPrrA8dXkjm3rUJSkDqiTfa4UrudZD+E7ydHf2
nN/t121038q1vDS4uJZ1J2nwHYzi1MyHgb6S6DX5R8ltjpbijSeUbXfS70GlXEn7pdiVT8OnLbcn
jsPlyaWkLjvI+NJQY/kL79oktBOQnka1QW69xKeRW+r01ap9N38MaBLe3s+VJ+TS3OIRluqMYVi0
IVlyD4C78bgeje76d9Vu2E2PxaFrPEAlW6u8drZULxTRGjEFoGTZXUuMsoJ6hNRQhZqkiH5pw7eg
+7Sxtuubp2o0KGhK6lRKriqJg1Ug/0S8BmQ5e0OIuiuO+lv42R+rO9F/kXZ/3fJBcAiLJg8XpW5V
XgJlpt6KxikakdzdR6/INBz9Y/t8F73Yd/o754XxCNVlNP3Zfr290tWFmtx+C+1sEAALB5BUY+RE
aULSHX4okNVVIOy+bWHFxTBDZumUE3UQ2Mvui99lEC1qJTlvD3nkOB98jYl+RYV7tP0H1/7C1iJw
Sn0tT6aRbRt5GdV9dbR3ME0dYekjtdi+9WtX4MLe4usV8OBlqo6bMZ+Gve5NT9nXcAdq+mncK16+
r73yaavmtbphtm7KTEM6tIkXb0JoGFNVD3PrBRFC0xDqHM0m3Dr+K56EhplCIZjlMRCz8CRG59dV
ydCkhyq1WR/038OxQtzNM38qr0ylHu3P5nN3pyFsh9rnhl+5Dt6oUp7ZXrgVp49yX631jApoGz1G
RpocsthC2KFRuhcd6eR9E8kOANUoCjbOz4pruTC9+LZlOUMsKvvk20PntR1oSEQZM3Urhtsyszil
VR8pipljpkKqueiyr1oHu5pUbaCwrjdRdM8M1eJlpzy5bBZYuaTPZhcwzaN06HHm7wYHctN+jg5K
pj9OpKJ//flM4nqNDsyf/viyIgrbTdHbaGJ4Tqwzpv/BkMGtogX+t/7ERDLMsR2LSoVCGeEyFmwQ
4TQCWSNTgSU3tX/OSuEirEqQv1Xivb5qFhrXji7GwCzHXpYqiOor6gZkmTNjxy53EnVCW91wj8JF
XD7aF0auBj9wjkkoSlD60b+HIu+U3KmH9H5zCOf60GHHUB0ZH6zQiV6cbcvIO1IL7EDh88Zp7ozH
eMdYtzffq/BLs7wDEgBPVrlxJlYCI+xS5wGKoiiAMhZ2FXNobWgpe6IEFH1czT4lb+gnEVLrO+mF
CahHZIk96TfofITM3FO6cVw2f8DitkXM9I2aBjnd4EHeegeZ3T44Qa2MEiOFp+Bu2pmH4E4C6Tw8
kjRtgpuvQQDG5RdYPBJdb2Z+OfIF/tPirUMX6UhXeoIpgCfd2U0PW6Wflb1mho8GHtARxaAfenlF
prwYZAh2BNewfzfl6vshD96EY/L+9k1cMwPEVgHmQ/hwhatIrB4NmRgzyGFBjG3uYsn3Cigr/52Z
xQYy1t7KyWih0IQUYo/EgT1/4EhtHNSVy+4gEaDKhspXuwZOTbPpK2FSeHP3KTdhZN4cALxqqxp/
vCMT9QwQA+5Z3IQIvW8/VRCWMiHTl4zJk2TlXdBn+2lOTlGsf066/nuZpy+JFm08BWuLwzH/1/Ti
E6ZhXMazM6Bv0L92jezW0hbw7DrKY3Fifl1nclbV/tzCs+zO0qWpyvJq9PLqaZQfC4OaPbTCJQ/b
X58GIFGiNU3jTabmf3m2paIcnQm9DG8qfknyjwyaEn2rA772uei1WZZKQK4Dc7m0kctFiwOlrtkV
0xdDqImYib5xecQnX/h9xwJwTxEFpkxQA5c2aPECXpeQvaGp1987PiKgmdzzNjcKlNq1hrBOZn3r
BqfZwBCsLs4RjWDmDbWrEa4EWmIeVgIcaT7U4OPa5O/jGwvJ9v9ZWJy2JGTuNJK5sFGseHHR7pvm
iYG7DZzAive5sLI4CGWSUS8qsdJW1tuwKNAHYSooH+eN77Xmv88NLcevgrjWAaliaKoJhpH48PJd
vFNemQjSaG3DsEibcvvZEAdgeUBsYnzVwrfKxp8Sx9mNCiLkQGQNyUQQLIxNZHDHuVAzMQyKDs+n
7uGvYWO4p3N74tyc2etjqNWCkvpMHLU+7G7zWy2vPoU+5Mi3b/BK2wBLwAPIdTXgscu4KmI4OTFj
BHAHz3nOXruj9Ma8QwFxfGhdUdZrGYNyfcstPv0Tw7TsHQWcByW1xb0u6j6r+oA6bW2lTvTcmGmi
fzXT0YDyOJfGLIR3Ne/CnWKkVvqg+yQdagVDIlrmzs/UOGnm5zZWfmVm4kDIxd/VDejNSkJpOVQA
RC8OR2ouByf6Iu1UR0K1UcCxujf5AfExz/GkJ2Bg9+E9EKONzVi7RecGF3fVqFAnHhJVsJ31XmVB
Oif/LEvpX1pZ3FXkDs1egbHXU+GZ3o9+RGcI1si7OQrm/e1NXl+QZcEVK8pTy3EGCzY+aE0oaCjq
KwzRE8rFOLl/YIOiKUBr8p2rzAp2+AhBMWw0Bup8aDfpPbkiVNS3zVyDAw2AmiKKo2yyMm07KMXg
5zAaclHyO03MTu1gwKbdlR0pDFECH3Y1AMjPyfNWBHn9nIvBFr6gzMtEy0YU5M+cQWmN5KVQanv9
aMWIhtmoXshO89y2RnREkUjaCFCuX8NLe+qlPdQU0QFzOCCKD1jcrNw5hOX9uXOk3aghAajPG73L
62NyaXDx/HZwZGXapFBGSac7BcSOVorCd7Pb2EIR1F16cez8udLMtzBjubAzGJXqjzML61MveNWh
HYDKm4mhN/HvDuHxvUgBwl/2fvyBGtZt22tL1BTHMgSET7+qKBaKMzvFHOBmzXeS1XlyCm3vmGys
8DqcoEB6ZmWxc2YgIdClUcyQW5gzmvAe7p3TP1iIbci6Jmhr5eU3xCNLvg4BkVdChRrChxQXoSuH
/ffbZtbOPGf9v2aWD+BsBDD2gcyuNOPgdPdJJB3haPFyST3ctrS6M2eWxN/PblcPCTTAVL5ZHb8G
hJkaeINM+XDbyNrGkANy6Nh/Q1lG5GgbQ28cMfOS5T8EddLw5d/9+4uND+14HFW0Y1EM1d4kUEoG
Tryx8ddoQjFFQqUTeB2NjSskKloNMxrAbevVh/lgHMQwsPozYZCzBi4xv729oJVduTC2WJDmF7FO
OTfzxvKp046G/Sk23t02sbInFyYW3iDwK7UrW9ajOx8hJHQzqdjftrC1iMUhlsMSNzRgIazvFGt6
NZVfimpsHK0tI+LvZ+fXiPtIamNx59WXOGNWhLJRV8vu7aVo618L+jmNB9C+6k3MUzqlcskJtmwi
RXky3ayTjvlsv5nk6p2tT/tU7+9sFDZzAzlhK3xToBaa6E/hBHiqkF0aq17t6J7WEq93CMxG5lul
T0BvOEhwpvTk8gd9IKhi9DGfj5QCX53kzrcdwejvIpgCjdmMWka4sbKVlEKca54FyovMRi97IijT
12GB8BUPu+zJezzaroS685MCbpYAWAN7P0b/6Hj/z+Yi0rNio4oSRfgDv/TIPHeWJh0TK926s+Lf
Wbx4ooxC84w2lmIuJ9ASyL/mwGfOUiBLiCC079lw1z4gnfZYZIf5Kb4XWKcEibT3tCe3iI9W3lus
07UQYZkDHOPyaIYVyCBJZZWGBOe0pCvBfalI1mGYPw3pl7aYtA1k5OpdEPB/kgoy9mVVJ2g6rVIL
lltrj4nyWTVfK2ODKkv85qsvemZisXOhFAZjN2EipFMJWztKvlmenHzfp57qj15Tyr4rxTYKwSkC
Frdv4UpKwln9wwFJDVe+xuyMZRWrYj8R/rZfmm8N8ecsu9GvxEBXz0WiO2WUMIKZ5P+o7y6Y786J
P6/vP9gHJsjp8SJl7SzLMIhaO4njQ6Ft1WmyB8AQ3oXFnGzUEVai7EszIi4482akJPmgwe/rTUf9
RXqmkLBHJY005cHx6r119F3DSxiafx5OWwCP68NzaVqc5jPTUquoaZ8XyNWHT7RP3DE96f2v2xu4
ZWNxenQ6MLIdYqNIP0Wtfi83pleptfcPrIis3tT1lSlyWM/LzJCxMtvfYZNyjfmrQ1Z928j1ReBz
nRlZ7JSjp/ZoyGkGSxvkUJLtQkjtxYPutYjdI/fgpmGASFq/VQFa+YQCdcTIIofxOojXfaWNQHf8
GR/+KLnh5+lDtJc4HGSW5Wv5VX4IgADdXuu1I8Oh4MHEIIwKtmSRgaXoRYeGzqlk7sSx73r0GzP9
V2c/NerG1l07bCwxtYS7BvBwhXWoR/hGZDGom1rdYzp97Biwk8IBwu7Hd0O3lZWsxHSX5hYRiiYp
wA0MNhE61fbeIHL1KlQCzMdUqvs7dIME3UHlg7hGuPcFNunm0QKO9hRXnfVhSqvyrzNB4bkFAQKp
EgxxixcjMTMNUQMr9Yyu73eSapePE+z4XgpR9Jfbe7r2pSn4wnZA8H+NShoSpymsTsynpQ9Vp99H
2pNqobPePyCQsOtQqL5tbwUGBf2lAtiaVJ6RpuUhaiTYqeIO3y1YAP8kn8/JkwPGUzpmYNj1rc1d
8djYA8miigrwNbi7muxKzdG4SLtMHl0rDpuXYVSkrXVdp2qsS1UVEgMx7Lcs5GVw2FOrqsW6BPRI
cdNn4Hm6AWDWTRnsVxlvn2O3yu+26mWrKzyzvHBBfTMGozojicCL8W4oFFx3N2/d/ZUK6eX6Fu8C
suka2pJMFDb7YR/CxsFMB3paybHdS8fmXY3u2gvzypDZbKGc19wOdTOyQ9rrgOcWGUppWLlpAe3y
8ll5FyED51DemtCPdsr8ZJv18fYJVUVSdRnbiJX+z97CG4Dm8ssEHgh2cqC8pbiW7BbJTvF3mfEW
kezkKMjHsh0C3yXiAjvjJzLSYYKUw+YUxOrWglQCOifDIbCEQtmSFkZBy0cPwqei+KaMG7d/dVdp
/jFiQaBIk9G5fO3RhCtq2fqzqw5v1Xt130BJ7zqWi1q3tRd9cMjTLR1RPa/aiHLWnjD2lMF7jcsJ
Fc6lbdtBXiNAp9iTw7skh86j3dF63N3ezbUveG5kEWoYCqIkeaLCrq0ontOZbgJ/yG0TV9QSTPgq
OuE2KGhgILTOLheioiVg2KSGnl74PAzFqTVgppSs+QHGjQf4fpCOr81Tq8+vQQmg7bb51c8ohlfo
EkMBsSyqNHLRp0ntTJ5VaW/NonmxIvNXa29Nvm+ZEbfmLC50Yg0i3jkbvcQ0T4PNlWhhPBvD/e3V
rL4Pf2Zx/m85i49ZM76gm2U0ewEo8tALmAcI7oOj8YLwjZeqpKTHrRnwlaXBzSGYGAS3HLnv5dLs
sTXmoCtSbxoyt9C6naHABuVvBTVrSzu3sxwNhe4H0UAdFoQReXhX+iwjhuxWwb2+c47aNzzoUN5v
JZ8reb1zYXQRtJmSUVErL1PPfEGp+e0cUkR4lrz5KB+SL8SJ7YOzyzZu9spg6KXRxWEZckPoBmBU
JNwDOcsX7SF7moC7nJiGcSk2nUZjV36QT/DEH/4eries2w63QeBWl44lLQKGAB32M/udKm+DNNg3
7bNeFgclb/ZbtK3qioe5sLbwMF05opdc5+h27ix3+FbNnu4JbGK4k9+Gz8onGiMAranscF0O6qNg
SMlIE562woA1X37xQxbHuK0jBubSLOXdGnfyPt3N3/2Y16q9bwGbwlv5VP9qg/t/4MbPzf4Z3T9z
DDKESb0V87XlkVKR3rvG8MWXtxr4q18ZBysuKQnB0ssVaWEXhc/izNB86lvzNVOkz7ddz6obAJJC
NZL+1tXIYUIK0Ic9JqA9Hl0wa8iP+/eZP77ctrO2FLSzQPVouiBtX3i40kYlmCAYfoshvJMz+Xcj
EDi3bawehnMj4kec7Qr01iNcnTaE5Xv9Hhnkez9GQsotvzPA6mr0s9XWzZ/A3aAnddv06vJ4BOFP
E6QJ1uIYWnprNkYODYuv3pMZA06o/4kF8TxAew/Oa3m/8ygptSoULKRCBTi6szaHsVe9pmYQbZIb
Ma61fNJbXU8nNUkBqh4mot3mGLxYjNB7I0O32YEqgvVl6/6uHb9zk4sd67sqMbogwaSWH7TpFaVp
d/KtjYOxZUX8/excRFGYoMELINZ3eAqqCPXMohlPGmQku9vnYNWSaaq24Dmi6bM4BxAN2RR4hdz5
KCsnw2mlR0MylF05Ddrhtqk/O74I2SmwOoJiSwaBdYVRqEwki+z/o6zp66eYOUV1J9D2wVH9URh7
ZpQ1Gdoa5hU2ifrXD8uZ9cULMJObtHYk5mdJ/YJ8V5v7XgNPyhDaXj2MwXPTwN+9Nb27MkTsXCx6
8YGNIvTRNP9jdthHD/Zv52H4UMz7+GdhUb9wk720F9OnE+o25iGka1DSmLdBtm5zFK9e+v99guUw
vooUGyouXPoa5okAetMa9vJncV/GPWPMiZs+jRvNgy2Ti8DGQL9c7TuuaJeObq8wgKd0W+dq1YYF
FA4YpgxZ/+K2pDVFYEnCizrvrM+CpI8S0Ul/tt3oLaTDO+duqzyyemnODC5yeboEaRuFygyEI3Mj
JNb8Rj3o9sa6rul0YAWCRIm8xREkVkscvqlPaQCtdOKZX2GzBvfMqFS80we3+VA8Bce2FDCON0wb
iMki/7WWNsvMa1+WnInKpck4B/XZSz80d4HWz2oDf07huDOxadPtbzuFVQsCbYz2pUqGu0gv5VAd
SrlWE2/InXdFor3tU+Nfmlhc/C6ZBsmMFIhOIt0dRhTGNzAoK50OB6ANgoCi8EotdBErFFUpdyXE
jX9iuvp9chJ1pfYkVDqSt9re/k75YXf7u6niVy+d6blN8WHPngj6cQ2SQ9iEFHI/oc0BG8D74BRy
Or7Gu/ahvcv2/UmiZDfB7VIeIddv3HE/fyxKhLJdJQB6uDVuu3piDcbeVLZyhaNBi9qkbM2E83IQ
miHVsXtlsPjNn7l+r3U1lLvvikN5VDM32PEAbBSF1g6T4M2zQD3S+VkSFc0MN1qg4BIvQ701Sqd7
ozJ/3/7ua1efii9jaegMXSN843mcWuZw8GdWfsrL+dDZySOSVFu5mbhZy+09t7NwMdACVkHaTgnT
HcFJapAJeItG8J/ya88G/4MPBzuqaL9adM6WUYDuMBLjN3jQBlHfbHzjjHe3P5t45a6WI6ZL0eVi
omjZkQvmIggnJnD+LEc7tSfjqB+Sw9awyuoB/LMCSj2mQ3Z5eSsqyK+aPq3FTRz2xiHfjQ9C66F5
eoUDEwRsAamE8yXdn8rNKuBq4eDMtiNg/Gc3UjK1ECQatgVHgaR4BmH7h3I/ezUPelHuhu9b5d61
w4i6nqkKLSpGiRbuWbMZ2DCRI4UHF3FjncRWrd2k/3l779Zu1bmVRZmgCJtWmmSsFBmBWSV7IWj9
2ybWvh2pFrhVhZdOZzrx8ttFst60sgnBX72jyxGdFDxXxThk8l7UIba5XcSzsjiPhkzBFjICaCKv
+huqUrW1UqTYy2UGBENXbw99opC3fss2SZevtgksA5NguAsUsqCKE38/OxhlVQxJLmFMRWw2tH5J
Ot3OzSG662+IGVEhFigGEAXLVyiawPIVTD16yvTg5/39NBmeEeOD6+JRC34FOpxmAdOYkMZU/evc
nRpkIm7v49VR4SdABA6jIZU6YBSLbRxNScuBRXMgc5QXJm03h9HGUVn5mJTZqUSDLyY5X6aVVRPk
TSYTw5aOdl8ISXILLVckRm6vRPjXiwNCYnxuZhE02LXRSZVK+h/5eWi7jN8E3cGafMO/r4omsr0w
MzJ5ww1feUmMkpITbFHYUK7q/EOtmpGdhckfgtvsXrCchKftnGTtE0I5wkvJPPw11CVx0DIuUVUG
LY9isCPdxZXlaVO3u/0J18xQ3kOekgKDAm7+8thDeGzxSOI3oqretZLlpjwugVHu/94MRUS6lbRG
bWd55oxBsROYA2PPMNLD4DADWUYnWF42ovHrWo2gmqeeQXdLyIEtoVd1RvLqaNhRj86z+rt+b/2H
WfK+0Dz/2fDUU/qre9iqkq59RJoG/Fe8zleU4DCn2Vqe9rEHav0DwON3yMAeszrfQCqsXFwWx42l
ViMazYuLS28rd/yS414ZjPrWUnbwO1Tjb+/UqhFqDQRmAve7bGM5/uAXvsWBCJnZUOTCban03jax
dm3BbgH6UUkoriiiiwEg7pzhHfrZOClIGkPUdtd3GX2erbG8LVMLDxFXth21IcJKiVbgGYqXvqcH
J09vc3XY+HCrpsBQyfSNyDGWNymVEl9xfF7HeQ5+aGb+mQsLhVTQviPS2ojUVg/cma3Faw/YoVCT
gOHvyuz2ihS/GVPtfZ1rG2ZWl8T+GGK4l6bc4sDZcqv4VcHXK2N0v9pAfQlR3TCn+ttcSVtTJCsH
DyiwmGGmkgsUbWFMdaKhAfZHgSApT9OM0IqsbmzRymfT4NsRo5LQtV0pUqAznRqpFuDs7M9F+Kud
vk3xBprvOs2Eu4HREQU8kS4ivoVDnSNG13BNHO4OeSvt0CM+FyVHSya1Mn/Me2UkUpIRxdhY25rr
E/qHYt4QYBE1lktP7ozKFBJ0IDnKRNn8ON+V7wzFCw90S1zFU/b+A4Ud2K7/Oi0xCZjg4wJapGhU
kEUUdx44wajAWJPoPevmzugad8rzvz+HFyYWt7hJktrKVD/1NKd+ryb+KY/Vr0ZdvumYSLjtm64h
C4vlLD6jYZU6VI0AmBCUh4UZyRJ4WId99eoc8kPdHyxPfw7f2J9twsN9TzfI/CTtko3NXLkL5wte
DiWinDqOkgM20pFDrx4mt3NOt9e5chUuLCyOKZiMTi4qGu0wjsWzO1VV3HpS1jjkJnmlWBsLugrl
L7/qkqUxMKdpbJwY7S99fNatZo+u012lN3dzEt+p8xbF3nUdGXtcQcGFAE3UlVpEMCRa79d0Ta1n
8173sn18CHcQnz8K5qIITq+/xnpikGutA1giebgKAeSmkIKhNiCVd0rXNt9O9uTGwRZAYcUh04ml
DAczDKpuyzvekYE1UgUCSyqbyi1z5+MsKS9dxRxLkRp/PQgn1gS3CCM+olSzvNlmIZl9MLMmqyhc
dSrddNQY3frx9ycRFhMbkCJ9KLAfl/7DjKvWHyscphyEnjy9DxjbCpkRu21l7UadWxFf9sxLDbqW
WH6MCzGz/tsQ0Qxq9XpLImjtUpHZAedkKIwgdPGExVVjlf1Ebhzbdz5yfv30FG0l+ms36dyGWOjZ
QnQ/DYyuZCGl+rGX433bj7tq/GQl5kGJNzLF1eN2tp7F1oxAANtWgCel7qjG2V7tCldOJ48XyLu9
PVuWFtsTFhZnWKfCrDG80QSNmzKaUXSlW4/vb1taPQhna1o+V45UW1rGHnGgvTZ839TvbhvY2qDF
YzX2bTPUuThpxVtmwdwMysQp+UFY8FBHWyQ2Wydu8Vr5QWK0wCXpdGb9gR6Ase8deP7MAgrn28ta
+26aAdsQ1VkGMJaup/J7VZ4mzkIsOARJO7Jo2t02sXYIKBj8p9fN2Mxia4K8oAjTGEQwk/7YWj2K
le/SVIN0ditYWtujc0uLPUKTI4urAUsjstRVm7hjWOxyaCfS8S5i5uLfrWuxSXllF6nGzDkv+aex
eUlLpinUFyv7B1UXOED++/2WUYM6m3ZdSqzK0veaHnlS8ZZH/t8tZslkVxdpMMylgDlK/TGIxn2d
aY9QrM/pFvph7WyfL0e99HSaUWty3WEpFTxk5ltfal1V3sip142Iop8IYK9IAwZHmwIFwgDPzGcU
6XU3TE/FVpNwy8jCu02ybzMUykp8W/byFCV05W2ylXmsXlAQoP/fSha3p+uj0chHVjIpL4HzYA7K
hgdYXwUyskDNRfqkXe6H2ea0hfWeY6yGnm0/9CYgpWpjP1ZXYYnGEN1GkGeLuFSaEVfzE+EDpMhT
qp99MG0sY8vC4liZhhQxDsR3srTfU/sUhRsruEbsETYxqvXfJSy+kxT2SWYU4GQHL3jTP1Yfzfv4
i/1ROflfHLr4kaAINXtXfq8/bEsFrPrQM+Ni9WfhgWOmSh4Kz+ZQM+/9l7YrTqoNyDzZGt9dPQ5n
lsTfzy0F1NqknO8I4hMwfl/+roos8LpI3UhV1jfMQJCNVjvccwv36ZShNc8CWK3lgNVVzdP98u62
h/5zdheVZPbsvzaWeNJBCymtxYrYM+Rzj9GpuPfvNICdmtc9//+glhRn4Ja9xTGnX0/GYHQCFOUf
RQ/W32mvEUIEYvi5+r6F+78ey/lzJv+3vsWhl7O+iK2xwZc+dh8RQWD4bToU77V96W3LAq++rmcf
c3EBgrK2hyBlw/IBQe04/2XMtu12fnpQ2vxHUDdfb+/e6kkUiR7cqjSVl33Lqkfkwa6xZ2RUqdJi
N4vQriu922bEObvaM9RMBV0PBaQlkI0hqlJRxfOq6kbi+pr0ObLiL04e/PDT5jHIcv/gKFAFKdWn
24bXTydU0UzfUdK+ws6M+HKw8LTM/Un1/EbeWUX6mJqaO0bBY9rVh6EfXLI4NGoj19A/Skgxd84W
JfDatvJKEgLCy3tN7553jpFFdNK9eAKboGayvVeicTf31qd5kB+bNNuAbKxdfAbEeGxQNYIzdHHx
o6Tph1xUliR/fJRb/yGjlX/7064dHYr2ogsG39jVQIwV+q1lltxDVX/R2t91/FQm32+bWC3MGYLL
lXIgzETLJ60w4sEwQmw0+/Q9yvdFe0gVN3mR9kKhMNPFWEif7qt32zdx9S1CoZA8nnNDJ3XhpFUp
Grqi5xOGjyzwB1RTXnbKD0goqzFDKQIw9Fs/mKf0Zfikocmzv712EUcvr8y5+UXg02cIXhVjT7Iq
JXcdYzGNNNxZ1ZvYrHam9iGQ/3pGBT93bnARBKlNDD5KvBXzEO8qAIT2Vi1y9VCefdFF6lDBTWpX
IV6gleu3foSsXqlvHMq1N/x8EYtzr2ul1XSK2LRUzlz8yt5Pf8DHPbmJWu1u79DqBYCnAKAM3T/K
7peveIZkvJIXvOKBExaebGYRr92gEeFBKd3Yf2+NN4huIw0sMXS+3J7cGLS6oSzHVMpLFIwfknp4
lpV84wOuLAqggkKfETdFS39x6vO4x1nq9C0mpz6QVrpN+6XOpOPtT7dyEgxBuwh3CWH3FfhcDcfC
SROKcVFRvVpT+goX58ttEysLEe0E+kn0Fa/Vu3trLIMkoScCevJ+MuC5t+N7LfY3vtdqeAAuU4NW
C/kJCn6Xp6CPCd1s7Y+Lotl8yvbVL1oWnnOsDmngbXUM/vRAlm4B/nXRugcKerU/MBsUcWRT3h68
6qNz6vbaITs1H4KvYP8Y+zrOHzvIWosdEn332af4fotkfrXIf/4DxA08i12rOQaIETI+ZFJqRwai
6KvhWKemoPaXJv+zbLCdtlwXL4HcaTCAGUNbu4Wp5Bpw3M78Zvga5VCwNp/lLKyzXVUE5XDUZ6JX
F1BCX5yqToF6sS6c4K6xSf4PcyaVewD91IdvH5K1YjenBCYqjYbqNZ1XHzQ64/FwJqMGa7hCeqWy
99K38V49QLZnuyBngsMWvPYaxfVnqpo8TWhxKuqyX5fUyZyqSiBC2Pou63caICDfpeTdHQWJePV+
2A2H6LHbMY9o8v/vstw1toYz1i4I/gSHovBpr+hImkyBk7ombq9bYxcM3ztH33fdXwuWiaWeWVlE
z1qYFkMkgY+etY+JzKmcvs+ttb+9jStv5YWRhSdOnUIJrREjRl6e5JAOVDZ1kquSuCFtuutD6U4G
VnDb6Nb3Ez7u7CLESR+MzSjotpMsEsKYY7wLG93/rFmzvlFNFs59cesZJ2CEAYFtW7sib3FqSU/z
HFtz2H2uy/ko+WQ/lfluNosTktjvby9t7RWFHQ1IC2gGgVq7XFqodHM7KRqvqFP/VCwpdQntRxdn
e2f31dZB3LK28CgZ8i5jC0WpN2n14AYD+CBV6b/IUfhZKZp/8MDxeiIpKtjLr8fysgzW5E4nQmBi
zq2YO4KmBn7Hjbxq5YEDCMoENzUfEA3Lkm+Rz3XehKQduWN969PpbaHgSm7v0vW8CRHbmZElQ3pb
mj0gLyr/qK3Dl//Q7sRMvPMdPlSDIauT8UINXftYvEuftnp21/OGC9uLLFwb7LiF0V6QGdnHeZfv
NNCg6MN9DQrmlOKf5SEaTg7CMuO+2GXSzgTi+2PI76S3ybut6dKVm3jxHRY+pqypf8wS8JGk8Xcm
/NRDqLvT/A+KeFxCS0zLQbFAUnJ5K5Q46eJJQPn9LvIC7YDaAj0We2NXV04OLQKxHsrRFG0WH7Zr
jVySfU6OVb102Q+LvuHtY7PytS4MLL5WO8d6OBvQ042Uucr0tZy+dtZWAVoRP3PpsWDzgFkfliKm
6xdhEUQUY2Y3PHFym/D8F81zAdFeZRWfklrf43Y6r7ChlDPb6K1V6T+QItx83IXbX/wGhligFKAe
anEPFxsGEJRxoIjXoOZizDuhB0vi+CAGnfN99G5rgHtl5y7MLdKbMI6j0BTwByXq3JFpoz54d3vr
1vJhlCjhwBXCAfJVPc/qOgv8JEmA4D2NH/udirpujsRZdDTfWcfhsQJ0vhXyrQVJvD3YhDcakskl
AnFsqas0RUy44gDoAOPbeBXaZj/MDtko67fQBtiKc1cOKRMIdIM13DTl4MUtqNpWrX2LNwEIJ5Di
b3bSwXX6YeNzCsT68oDoMBcx6cCDcMWjNxVylSRihDPK5u+hmp3GufwZQ50QhNJR68pD2OsPmWT+
nEblcNv26gI1DcglvJ0QkS4WOFTzIKGPSGVjaN6UfnzIuuF9UIW722bW8gU0PiGTFljYa1UcZZzb
Shn+zMBPttcWbl251q7Zj7vi1Tpl98FL+WA+Dp+dEG4huA2EhNPWY7F2MUj1VFloD0JusPAFKNMb
cerPidcaw4nP6ZqV+XJ7nWtpGFNwBCwCewnKY3HXS8cPfG3Cbcr37eN/BsmsN8PBua+eg92WdMba
5p0bW9x0YFuqloY8OFKDSkU9gN161eTPt5e0EhZBpU94bqiI7V5pJ6qj0eRGQzN8HD8N0X0Sp25f
v4mLb7fNrMTOmNF51Ugq+R+Lg6gNYdhkJWlAORjTIc4kBsmccJa+BaRzz42qVx/iMgprT559P/Ru
G1/5kIzECUQuCOBr1Ecww2mVdxiPICQZUn03zpY7ZRtf8jp6ViB4gSlT0JPoFB4uH+6+KqoKQg9w
hZDKBM4n8H6QUtteJYFS67ZQjNenXUA+BZMVYEImqRYftE/SiVUxpiC/IEEZuekX5ZPzZn7pf9cf
y9fxOJ2yT7e/4kqRmyySIQ9gaRpcbMupoEAem8SsWKB+lKV9DWwy3Jk75V4yDjD07bZbZasWNUSG
REJCVXt53fCco5G2BfFt5EawNzO4+ay9xh8VD0rLD9t8gGsfVVNBpiO8ZQtXdrmFTJMQrsMs7snZ
aQpUpA22BjVX6r3UsAFtC11EKjnLKVsrncOwzXvBVeC8m6b9DHDLQ0lLSNwJTR7jafby5A6Un+HJ
7raXvL4Ll/YXaVCV06BJzIgcz5l3bfG5YV47hE9y46ysfsmzZS4c5STHkyqNmBHtOuURIFdzLI6i
u4r64pfuGUaGv3/MWZmA3PHCUihdppOWlI21YzM1M6YMV+kIU+jcQ2srsL12mJgRQ0jEeuzhcj5o
yu1JZ8aPWo4zuRGyQmN2Kqc3k7lxw9c2iqYKE0/wOYoH5/IstuqQK+b/4+w7miS3mSh/ESPozZWu
bPuZHnNhjAUBOtABBH79Pmoj9uuuqmiudJEOLQUKIJBIZD6D2iJAIrgviZf61dmb3Y0Pdes7gRQN
QiGaLIj+F9+pEY4weIlRAh/JlgXDTsSSj/eCfWvFXLhorHxS4BQviVvGwCK7nDDGlIpUfDJ3Gu2N
rDpCsZg9iD3ZLUf62MB+3N1bGVzA0UOOzdg72mn1srVJbv4WVDRRjDLD9VJ4v6pl6bW6mpEk9HpG
Q+6ry71EryyrftmY9s3vt+LYUfhbWWvr398UblTZhcwizcqhiGKb/JnQRwIucONquxkiVyQWbH/A
RALA+/0wo1N6g5oxzOpuZQypk/6jsaSgRbBaENMWedjH3/PWxNY+9fo4hYLUZZCEroUcnAkjOmN1
6pxdbbJdobfgoLc+FHiuK4oWqdwVkBa19plZAU7z2PwREHNxxj+dO8TiX1sz+agn/W+cy+qGap2m
EPDmSuaJplMLm5FPHy/XrROGpwVkRCHQhNlc7DgOJ9+oNXoE3FqmWFGkPVub+kaJBo6FMIqErCUK
d1fAnxE6vVVJcanwr7hShoOTQpIpdw8U+oWP7Rfw9dNyb+4XN7WfP57dzf23elFDDBI74goOFDU8
dIYISUGfNa8eyjTHGiZ65NBaO2Pn79tdudsYcb2E3z+nMFm89XG7oJ589TqtnIK4LbS0kz66H0hP
4khSEAAWsmOEZ47F81oqWHLP1ZNZs0R2Wy/VW1tzNSRELR9qgleSPLjWG/S5C5YEok/YYmcdVWdl
vpSbPKwb9Q3MFYkPkq0VsXQJnJCNKBiZV4ItQtbQ9skYPs50Z3GI8vAF9qOniX+u7T+wBd8IXzcT
FXC//5G7woV3SZMBv7IrgxbHnJ1Dnixz4v4VB1hx5xBF4MlwgjjeozXExo7+Ysd5v8Vsun4wYOZv
hrffx7VwMWTIS3xliA7nAe9i0taxA8WD3vST0VWxjLYwpze/65shL0IpTDQ65PXrjF34W6hvso/y
DjKmjrUV3G6F0LeTW2PGm7shwGNMh+hNJZV9aOBj1bI7X/z6+JxcS+Ygsr0d5OICKhynAdgQg8jE
3xkKUhKoNKTTfvyK2uK3akfOQSZOAxRNrTuYoHyeATmAuPj+45+xNdV10d9MVXPkug3Dr6hBI+zH
EBkZhdRTlX08zI2a1TrbFUKBauC1KtLMKF6SIF2tSQaNVyUrC0Jgzecga/camv7VVxdqBVt34c0D
iiIZ2rKrQcIV8Ae7pcK7CLFgzKJfbrbsJ8hfxt2hS2kuvn08x1tL+Xasi6W0tVaLsvAaKkbIJ3oi
gXBGAkmBjZTi5sZ5O87FjWVyXvhlj0825fMQN30i/0KQNsjnOyMhO3pwH4rzkOnMPzkJgy7D/ZTw
/496zo1iiwWfRsR50PBhPnLpZDCgaWqNNW616St3ErQwsbyCxPaSBzs7NfdAt368wDeogRgRgpxw
70R4dy+rFEDpFM7Y4TJzAjRKjfCl011Wwhpi5s8isJNxUtCljvblINK+Ebh5ajh2s3TQLImGzRr9
rdQBmti406HsCOjcxQk2pjFYhFifv5X6Whj8Uzl7CIQ2mrRFoO+86KGV3dmAL57Jlkx6T5P9WTgo
bQgPyjRObhIvgbh2zNWcWPg33E8Abv47cLLXxssI3KRx7szfRRllbKC5a545bTJpQq16EHsAG9rY
tc/ahLtoLeJyLhMBged+NE+h/dyIMo+oEzf2fIyotdGK3Jr6xV43yWD6kkVm4vVDFpmHgfnpxx/7
xggoFSJlAaoC9dHLvKx2enOC5Sga0/DJFAasHAZzY4hbeRnyIrQBVyo1cGUXJ0kOncVngtzPxQeB
Jkd0KNsckIXjFI+peG3wDxjbjwc7LbMoNfKPZ7iu0UWiBDo/qEgeEjRQXi+2Tyt9V5vLykZn5tkT
xxovkGLoYl4WG8nC7ZFASbeAs4GA2MXNSZp+qW0DKcrYAyACsmkZV374tQDqMJ79zbbPrU+HaP//
hlv//uZOESEsfdW8SiIoeV4s+aLMLQmcW6HABqYngHYllDivbDfqUBva4UAoOQ+VH7tPMlPZmEDD
Fh2tZ2eI2XPzrdl8nt4cFpibFb6G3BKVhvdTq7Vdk77FsOLrcGa/bUiUGYmfOrv2B7w89/6pedhq
KN1ovOAxh7FC3JwwO7jcpcKWY9/V5f99Qq4NLLV2sGhSfQIbikJEsDxvZQW3NszbIdfs780XnFto
gDghaDZ9qFKjfmqjeqfLF0237L1v3JlQw8fDyEfxAbnsRUVvJuPg02KFVTfVi4SMyjz7yeSzp4+P
2q1hXCTJcI4Mg7UZ/34+TueXpVgP+tBBKawHh9uDMn3ob5yzWxv/7TDrsr5ZNibNkZQ+ZOfdUh47
1zl6Xf7xRG4lNKsJA3wf1sAFPbaLIWgP76X1CmQHcZ53ze7XmuizmP+XzHC93FFshWQR+PAXawYl
SWH4EAFNAt28tkFz6izrF/PrDbbHzU8DlAm0YBx0ii9jEysoHWXTQ7C8Hw/RMn4lUBkM+fLviX4r
EPp/41wEpVa5xdS3WDijNvaWaHMV/MaTbmMH3JxNsOrNRgh/CO3vP483jm5YF3gWWb31CRD4l5LV
Y4xi/aeP98H6mS/vDqhKRHh9mhACuaw+OhCbaeHwsr5xkecE/dTHcx1A3LriX8qgu+tbGGcY7fIZ
8WRj6FuxIQBHG6bmK6r8EurY4eaw9IQpDpP7PC/NC8hGWdEhA7LkhpbArdUM4EKGBAsNUiR971fT
crtpikJk76opYpP8HZBY2+r146VcL/mrpfzfIJfMFYqaY+OvWNe5lPq54TU7toNDv8PgpEMNw/Tj
SYNR/fGgN2bmAJAAXD4EO1aK+PuZ1dIQU9ACRcI95+vY+/fLLL/rcPwPb2YHtF9UtjzkN1c5emtJ
w5CtwZLKLKycGuVLWDcaD0m3i91Abuk1XlcFUEUDEhpQSvTZrnq8Unhc1TZia8e9k3DAxiHmnrMx
dvROjyLWW6YR15sRA8KKHBgBPAeuOkKdrd3ZgihlUvFoeZUTcWN7roscDsTQ8OjKrcrA1ngXZY8W
TMS5hxR3UmkTDhHPdTskEH6Nyy3breurBBPD4cQnW/1pLrd+bQtHVe1YgLd54uo3bIc/3oA3Xm/r
ANBcAhMZcjGXWUWjoqhi3VCgW+jk6g4pRTKtiit4OE67cW9G/2npIPGAiLX2Zy63fEgGrzBqfCpY
ogKVJVA/0sk4iy5p/CU6BAEvyUZx4+bXWo1s112JcS+yC1TIopD3DoRyndL/u5jedNd7ibWoFPoF
0bxxpm98MmAYcJ5R/kSt4bL/OsAoGsKZeIoTS+WLMafa+vfzeTvCpfZi5InWIWRukmmoj9r81Yxt
5jlFsohNH5E1AL2PimgjR2iOrPjPNf6+D1BzO1pcR8CHuU9gwgd5v4syD9KcK8GuOG2Lqt7IcgHz
AQcA0RDX4dVjGkxWBuMQzM2Lw6fuR7VHQzLBiwWAnwSSKindBKRcx2DMDLrqAZgB6ONddgrr1osK
t5dN0i/f7e4lLFzwvjcYWDfqXhgE9RE0IxGlriQYXWdhhRgwLXZuDwBN8dw7dX+MbM7tr/Ls5+L7
asIQbSRVN7Dl74e9iFOdbTc+l00EIAzZ1yl7mV5YjsoUMqs4ypozeXSSPi+PHSySfgbftkrw1/fA
++EvrrdeyX6BM1KTzMVycCEDZJS/jeqzG3RHwcaD12z6mVwnRO9HXA/nm9QbX1Jzl2Odo719FOf6
sT0XO7QaHsRP79k8VAfxo3/kx+7BOGw90K4TiPdDX+R8TTRPUKQUoLEANiacJDLcRDc8b9sWLh8/
NuL2GrMuDiY2VISGIjYtEE4XNQvbW+qukhjNByZubNokciAiCr767L6MJhTngNAL4LsurCJv/D8b
o1/HuHWu/xt9/fBvlplVeJLTDh82eBnOxd9qL++6Hb0TRwMwVbiKDHcoyG+Mue7Vj2Z8EYo6qw0n
C37riaUfreIpCh5GtsRhSzPT/NOOOtHFPpDPNe9ArN+Sd7zRQHs340tNCNWHLZttrHfz1/2LUPTS
fNb3SzIL6JGLz0b6H5jGGBByrQi/AaBKl+8uRn02ux4sWsM7ma2Bl+ycnUz//0B5N4rJ70dbr9A3
HxRebTys1WoI+zC/LjmkBHckZ3hdlo/mKyyl/0GVwpjBTekB7SR5Vof6ad64125AEFxUc9B+BZhi
xQheHCEFrR8fcjJAtLpurBUIMTXsie3ljizeqZ+c3AgROuVyN6zlxok+EToeUe36FEW/zDbah+Q3
HxlKFCONZ1nmQd9/KlyopkZQraxkOjddilKjEYtyyx/xOsdYCQRAI6HJgLvykpEH+PKsKTVX5Fwl
n3u7dPeowNqnrmc+fou/JYVx60YBTwkAGijxBWjwXxyHFuK3ni9QzKtp7Pz2SFYC3p8DWJ8ZieGe
jM8AKN0Dm/HgbZgc3BwZpXe8iqF/iyfFRVQ3qD2EEcXIxffulYAF2+CNmUGVLx7uzXzKVFof6ctW
D+dGeAUmMMCTE5VL68qabfRRiposE2mVZt80oAaU2gm3xkz40QHK+huzvHF12fC5xOqiY35djxhG
n5TusuBFQb2nsTmiOZaRRaF836Qj+pyiU7uPA9yNmGqv4GaEVeA8r2iQ0IzFk6rja2KMmgJ6jpVt
5QBT+H3+8UC3Ytm7kS4uyaKKZhhjYCllgk0jUpzwEwMOoYazblzr2NxvfbwbOda7ES8PtvQD0AxY
m5xm5rzCg+g1/XhONygoKwQLhmnIVcGMvewJNf4gfcVhz2rslzzc2SjUA+gfpFCFyElmf7N23rEd
YzieJwCWHhcIDv43dDN+Bu5khIIV/n+ZLwPYHBV0gSpWpXSwl5OtczJZcuOJcSPLWYHNaIqA+Yk+
2MVy2qVTTVIolJ99q0y0C8kd36navaem3dKMh1BWsae6e5cNWxnWjS8J0TxMD2QOFyiWy8PfGCN1
W+xSrw5ju4APw/Jci8PHX/PGqxT6f6hnrRqmAMVfTpBwiGRFES9wEeBjulmPZ2n3CyqLIkNI2yQ1
XB89AGXxAkZZHbBndJne336kEjxq4CQIt71Rf51IOJRxw9Ct29il14sHvDHCCbwzILJxJc1aNExK
3YDoYo0cbKxKBlCw6UL3z7SQaaM1d30hrWP5qB2gBYNpXTx6zYIGc438P4GuRPRKoaELekHQEjg4
1UVz1w3+VtVna8SLx4YweSTFALl308A9CHPieq+m6h5dG+N7L2apNzLCm6u5khLxyMbL/hKw6FeS
AN+GZz0pDMh21JDPX/Q3VF23uEO3tgc2fYi3PGR1r3ZjVC9jMPsWJjZapkh0b5KvRhGS5493/fUN
hy/2Zph1fd/kYKi00lquXtZSQKELAv1gZKHdnFmjs/MDAsdev2cbpdWtqV3s/N5jg0fxQkykP5h3
oGMseeX8h04gZoZUBZVAcwXDX+xFFB7pELYK+x7K5o9zaxjPtPDw6Px4AW9uQJSUUAl0QxQBrybj
CldrD8cYb4ARPJN4EVTnABmPGa09sbH/toa7eAQZk1DocOIarVseu020LwynArstNFNpiy2TlJu7
AyHXdvEaQOPnIvDWiykkGbGGXXO0CeRpKr5rtKnjsZWAmTnhxgvz5s6ATqEPtgQc8y6BZcJ2SO0y
bPrRK/wuDaOw+40SfWRuJP03x4EyP1SpQh8X5sVHawoiOzVhXhUMz6e0QTUSJ3pRffavN8dKk0Ni
FYJjcgWh5q4SctKI8f6ks1YZC6xf2uikCikPmpTlxnA3ghMS1RCaE9jw15X9dsH7eTAxLTH7RgJ5
jvLYMlXlfdtv4Uq3hlpX+E3cGKZlENb6UtSDKjOnwcXs1gaJCRoZ+ceLeGsopBshiOBAMl+BirvZ
k7pb9ZR9X+0jNt1Vsj/JEjSyj8e5sSlClOMQ3ZB+X6NxLQXlhyBAWOraiQepEAY2ulMH/UaWf2s+
K4sR7Bww26/QJbBIbVg3Sag3ExnsLCOY43KCZPpSzH8/ntGNV5MXRpgM6ObopF5dIgOz0Hk0IOED
gMkDqSHWQff9DjXcGIhJ2AOgE9M82jHfbRXhrgNHiFHdFSUBG4KrpMPHJvVliJTUIwzIrNa0SVzY
TnkHGl50Nw6FdXKtQmcfz/c6OK5sCKQfSHfWHO7iWHNFedOIlUk2OGTO1FJyoMOtyfzpByNyH1X5
CNQfj3m9a96PeRGQzXpoBHVAWauGcUo8Xn/nHf93fA9MCCCTFT0AkAJUlv95W705bI5FjcEZoNur
HH1fQRELrpVsAfAp/JeWoutI0D5GProqL7jhJVEGEkWNhFWdndRulJayzxZ32ChLXzxyMQQeTNG6
/XHG8Oy8uFMW5ethaBaVjHZ3Aiboy0yazG2WH53dvhYaL93B25IUv9gY/4wJNX/wl1Bzxy19Ubew
a+iekparpLLkfT0uOuYmWgtgi8KY0fW7jUhyccL/GQ6yTMgKVnD2lWHKJFzqhL27JEz0cdhhFUvg
40Au/HjrXb6p4VIAHzica9MFFgn4/osUxwQYI9SF7LEvilTVcKzQnamSloxoszb2j65u5wzpanAf
zuY5IuzJLfleAvWWhsW88V0vDsLVj7Hf3wjK9VRrld2QsHHe81r8CqrmX56Df+aL77jq1jgoy1yc
b1BRQ7H05oBkVZ1ssKPZTD9ZYrNdeGsqiJlAVtoY5KpzLYqx6+xID0lf7d1QJQPdEuK9hND/s1pv
h7hYrQotg9EI4XUzLOY3KZuDV45/XI8ns9W8KgG/anhLMW19cZUesrolj4HFgBsheeQtEEPpz7rp
H1hb0yebtT9M2m5srq01uDimOiwVKLtYA1g2PFOP7Z16ed7YvxCFxaZ4U1+/Wob1V7yJbKPdm56c
qiCpxdIBUspMrr1EWg31G4jMOTU4x8QaILaZciYjwFk7MDyMe1nYJNyFC/EmGH5JF4RMmIM434fW
D364oTH9MZaRsTyg02LAQFSQdldFdsAT1ZLgVI/FBC9y+NUW+bxEso0N2IabSY2C6vRZtEu5tLB5
Q562xH3FxUrXnVS4qFg0qqfAcPGxApW3LrULehNHC65pYtbT0SyB/AU455EubV19IdVApxOxx2kt
IntymZa49kZpAjhTIX6PMROtZ/bx5ONPq3lTMzHkA+CHVVXcB1qUdRyytjf6WLi2ikTsh9xBvSyq
adSfer3Uy16JqepQfWmkO8oYtPCIolTpmrOI8qYni/9H0z6cWAL/PHhFxLqRAcxw+aDq3Jn8ydvT
wWoVhuhHyu+ku0zhMWrCrjwKu3XMg2Z2oRLb5k70y/DmqQNev+zYcCwF9Of2AZd1hXvPqfo4KsNi
ShXrpEgLpQoBFLTjPk1dFx066fs7L5zVazSLKuV1x+tMzjYUOUtrUFU6Ve4kMmbbuomLciF3TlXL
va4ideTBNByLfjQaVNZtft/1QXQyiZxlYpcz+6LkZH4ig/ASnxThLhoNhAkmYNYiF4v8rJqS5nwq
7bPRmi2Liarx4YQ/tN/b2pbAb0s/gssfo9/cToV27PZOWJxbe9J3knETmkotvQ/kgCdx2zftUcjF
nvKWhguEEVEl/G71XpiYtZbPhlvIO+FURYouqJdbCv9h0ZeOHc/j2iYzDI+oXad1UabmoJsqNkIv
/GFZYiFJIEvv0Huu+Gn5nZUyi1mvYPct97Pg7quya7mqCoYKbHXPrb4M3XpgOjVYZorXU4i+XO9Z
LTQpo+Fb3XciSKk/t5/HgcKt22l4Bz74MIl7Msx22lujkcPZqz8ajWM/wVfOhpy6VQi0LFA7udeh
Azkfc5xfWD+oR9UEMDGfVV8dO2E5qWhC66x4oKBEyVR0cMDGs3FCLUADAKR81KVn3yHIoWXXSZLj
uHk+YDlUxADaA61vzySlUyf2s/L670VggJehPB5mkTUOWdO2izqZcMbpU059f98QrvdYa/yGRTlz
4vkAsUe15ncTU8b3sNXuFNfUiO6LsKQFTAIYMlA6Sfq5qUewqQvBnW8VNeXRN2DxgcuEPLYNL6oY
j0HjVCD6oJ/jeOjaEBqyb3BQAlKjgoPud88vx2M42JadhqoXxc5o/P65VM4y7QoBz3IA7SS5Mzu3
vKfLUjyQoAHXeBgjw0/KavKdpBs9/YdFxHfSeqoF7BEqHNhYMWYWsR0ac/s4qVImnZyDk6uCScXG
UJLqBxzQ7QhysdzJSdfT34BoChHzLigAxO2pt3eCuT9BFRuaUrjVzD4xhwlKCQCBVUs8zYMLk9ql
ZJ8irxMvkH8vECooScq2c88c7MBXe1m8Rz+cuvXrFhS62kPf5XYx+3k79fb05MNX51cwTRLjzgWT
KVsqdYa2nAJR3Kp2zDf1Y+ToaAd2ppsspdGBJR+wZ20szu+qIMNumfwOzenImzO3KN0D82r/3i+5
8VNDOjoOijA4d07L/pSS1sD1iyjrPKu8h9+iOgYOgZIAADUxELs6GwYW7Hm4aLQODEjoduBR3sN1
Yr6ftMEBiaI2rWIGBDwssYNBt4khIyNIzM4odiRqrdRzpum+tSAs1tCi3OnJ0anpdnJn0BHiu/Zo
Lb8jSaLD3PrNuZyI9busAzf3bGfcOQCX/x1QL7mLzME+FH5AT2BdiM+1RGTqOf6EYbV4iELC487u
QW7nkz7BodU5hdz65TQhfhLRyzEgJZB4pZzdHISsfuXbdwchdf1QslblTTmjBVRq+ynoFXZsXQVH
f7GHr5AVMuKmK6rcUdpNJXRAE49Gxt7pmPNilq7/i7rcUnE9NTwVNpkgEFsV4wGkU/Pgl0zszcGQ
j2JkThnDsIh+RaOZ5A1wS6lLIPkMVKAbz7Zd5Ix0iIeWXT25ym0/BzUzH73CKz8VEvkz4ib5LNRg
5i7Fd2xHzhJttlMm0QnIcSRrBvfuxvqC5gAxcPe0JIFaRJdXszPc26UxH4FbFZ+asmmyuuobHoOj
WWW8dMbMxlg7HdmDFeNIe+lcKOMvrI+KJCgXbCSDRAn1ZjcVgP5984FLYHGjhuEZKx+eAE2QoHLj
hfbU1B7UXt2lb7KJqvorboYpY1z2NAHK00snTeazqFtIM7lldCDAJaWF8Iy4sjh9WND1PJt12ObQ
o7NfkAt0+WwGNPeXDtj7RRmJjQxgV+EqOUOUovOx7i371HPap7Jv7b2IgFQN/cLHSS/H76UKq5+U
hXVsoA62M8hoZGPnQPGxQUCZ9GjfSdjEpVxxWFhJH/3OeWyfQ7Tm9s3STaiF1ORECtXEuvDRo3ZG
CBsgzjw0ptedHNl3iTTAvg5DPA9aFda7pip+VL3LEsrM+5pPXcq8sMgtwcuk5EPwWDJPfcWr3f00
mrzJKNohOVHSSdEo8CDrAQxlADxC2lVliA4CBN/smpv5MA7LozK1nU0uBZ2Ys+EZYkDsi5QSVsA1
s74vgFH8dFqveRRuOcaBll42YB3u3Gnpk85xhl+QG7Ueg2ERKRmYfEU51087X5N0cpf6EUwM74Q6
7xibBRilZC4fJt+QT7gncMLn0aBpT3t9MAK7OPXdwp87YHtzrCDN+2UcDhV0v36gv8wyaLyAtyDx
yd1ugTzc5IvHrun0n2gqx5wZpsgXb0FOU4d1zh0XfkbOVKe1P3u/OQquYywRg4/U9uWuN1vn3Do8
tDIbon5nW/AhLavFekTKob1YzxHsv9yJg3MIstK97ZsdWmdmNxznyfZ+VtKcn4B2tM5saku4QrqE
H1xImf5S0rBfbLNViaZL+dU23CDDdSUzI3KGtGKyfzT1iOBClTkQkF8h0UD13EPL1Al/heaocbcv
cseUP59Mc6I/prGCBBmJxqdQFHNMKzwNLQltN+1Tui9RejhFPLDyuRshbiKJxv8bWV/DturvgL53
897XxlmC+IJmTjU335k3euD/1Wp8toxGVXFYiXLeF31v94+ux5S1Q6t7KdIKFPGUQyATkGafMLID
U8Ie4roJSzN1pt7pM+Z2BTzhanbnKqPYQ0jJ+Vk2Wn/XFXdP3FrQUqxgWfDKO786UcXKFCB47xEp
V3uqcS53gQtMDlr1QyZbbue88MInQPpAhq49hTOugYjKSjnw1C5KtR9LAnUCSJRnkjbyi4UUKPaw
GeM29ME8IdzKzUm2u2k0zZ3jDmwPvrW5UzA6+lwp0mN7ECj99bJ6miolYmpCLEKMjZ/I3o/Suovg
fOMI71nZysd8JjcO0GlJV9ryIy6cOfGDot+ZNLLixmfBcYT+ULqMpjhNaqa/e5xC3zHGtCm4zMwJ
Ml2EOUPustmLewYxDhAgrQyljOJ5apS1J6Y37hbAVTLfI+1d6ffNw0hJkJmeGLKyW4LU7RvgNFDf
8ePeF+XJjYg+R/UqNw9URxirZW72iEFh1tLSOjRNYx3C2msRCkgrDl3Ng101WCjnLTCWSkNJPYIs
BGikwAaHokJ/f68R4Xb1YPK7sQ3n71E0SBq7jh5/DNqyfxnm2EO1cJm/kbGjp9arl1PhK7L3elM/
8zqA9ke9NPHglCJrPZ8eIKBX/GWscF4gRzIBJsA8k8fCCobPzVLwtEXr5SA6q743A8F3Rg0XAUkW
BgdXqKFCxbDKldb2bl7AvuHlyA+oB5IHBvnfMR5sbSX1PCKLjGyRynpuUs8vJJTOJ/MYCDof2pbp
T0VQIm56yIshguIHS876lv+oSGUdihL+z14NE7zAcKedDd5/KoI5RBZHqy+Nydwj6NzkSyNlmIVR
p5tDAx2qI1YUdw0zWF0/Wx2taFwMUflF+lAhgaGfBfw/d1o7FqrTX6rKhLyldpw9+nXmF6VtENBL
64Sr1Ng1fQTZy2ge50dod+Nq6E2hIXqsflNkUw8hFm/HFty48eANxufSbPUTOBuOF89Gg0Wooadg
JbyQ7HsACskjqPXitUdFMl6gA5S3qEvuPBYG3wNdTKcWxaX+YP/zSvUs5WdN09bfC5dDxzTS9SKy
ILL4w1ROTQYvvO4AhLy5R40KqiNzRP/gUuBfoE8b3M+a+FW+UCf4AqMy+zHQkNoADzWy/hY0xIfB
dWKnQ4+3WIlPkVWi4zmXUf2llxMk3OEwFPIdpy7lKXRwB2g3a+gBLGakj71X6n3ZEX/XU0TggNpB
E7c2B5QGQE2IPytFjxF0Xsq4A53vvugrkmqnJ4ByRMCMJi6V7qFDveGn4YQ6hWt09dCrsGjjSFUg
/SFbr/flmia1kaZfagS3o+wlxeu2RLY3dYx/K72C7cMich6tkkLuol+MfKm9MjHCmZ66ES9gAT+N
vw1zzRQigHUqjLD75aN/eI7KAdQTMkGlGY8AbAnLUfWnpWbVye7A0Zw94p3QpA5RVnerKXPQ1T87
yobhTjUFEGXgdhXdyYoPT3xagsd+mGz15JOeGzn1wVo2+lE+WFOAc849iPKhydwdW4E3ITDmKDbM
SwE1aMKi6r7qJrWb6Oi2OTBhnvHAx9CajoJPeMjxuh9PwgoBs/VKgFw4dLKNYl6y0nfbAwynLMhm
R0WqR42CvELEL7RYc0OXnGHyWHzVswrcmOCmSIdOmy9GZBp7BDe8O3uQKeYQ9bdltFRWMVedXM7D
hwC5+94AhwVCUTVVjyFBLSypp2Dc4QJYcoThLozNsFogTR6VE7BqNnbXMeLUexQ47q9I0eVXI+qC
T4MfNAcqvPDXUEOomdhkyUZkiDsUc/xYzngmuooGL0R69r6PgvoRCPvoSUQ6gNIYC+fYqeZqtwQk
OGAru3h6WjrxRh6lBFrjcbfQOrHwKiExxUs4BaFUpFNQy0clKwh+d3DwtJPBdYcfaCOTDO+56Wj4
I3Y2zBDuA1AaliQM0FuLrXlyoNzSCri+256QT56AOBiOBQjEVV18Qm+j3TPUX55bz1C72upVGSs/
0ndFKMvfBXWt8wQzq7gT4nmgToMaEsq1Y6/2i9Ihqk1GC24JwtLYocpRd/6duZaNYQyUQlGDpe1k
fCIQV49dIDdzS8JUKh7GheU996BSLhg5I08mGZIZKAVavR+Xbl2fK7jC7cZxaROvi9w08Ebjh/Jc
mln/h73z2I7cytL1q9TSHGp4c1dXDYDwNEHPzJxgMR28P7BPfz+kVCUSjGa05q1ZimScOH6fvX9T
BV2+xf4iLFfkmtp9pob1wVBEKa/IdhQk63Ri95Va6GNMhqwHAld39rCe8snecevluVdFdbyXRWnb
B0ty0l1SDuptHMCG8GS56PRtzwUl7QLyadqq0IZ0i+2sdNCAE6FgqkVl7Y22NDyXYMVeULmWMF5y
RutyJAt0qSSNGbtqic0IxrhqV5My6PyV0QVt7RUILCerRDgG/yN1Hngy+rc4fA+PkdT3ZDdis3RV
kai8caxoH+iOQLLNssZPI+57BRBKKwZ/H8dj6CmdNVy2sVBu1NFPP0ka3jBuL6dhwy7IimqnZvk0
HQPTGh+dIrD7tc7752sdR+3DmMlTstLVXjxxz4KEifARvhtjY3hS27EkU1gYWeGO+kREjMHxjGTW
K14o3YjamzeYZXoQcRgfnWZoHoTW+6wJs+p0orK0+xJSUbnJmqq/0CSz/qaFvbS2JDXe20qWb3sr
IBKM62DXZXF6pVh8aZcDRmr3RhnqoyeNJBLGtvHXFSTBb0T0yU6qh+RSKYL4eZLYa64Um/33djKV
p1gO/YmYNooe5JYjecjSSXjCLnK0qoqQ1EfUmZcJajieJAr5ktdYgolvbA6yp5pZgL4oeuTVWkvV
8ZPEehBX5PLH6tB2RmPvelhnMrfBaDMfla9G2zIoKM0klRDNRuocs6IsqokCuRPbDrtPRYLC4pMl
JNayDbZ+JC2WdelW5m0e3zU6GsP3Q2uO+nMWpAQgrlyNBUdwGUAoccco6+yrJAyr6z6IZH2XDlU3
7FsRjMkhqTO9dR36Kn2zylZOA7chRxF8jrSwUiySdDwzyAANmmUeZT1Tu1tfG1rtVu9k27/NWi6R
+wm4r3Lpy7yiV2FQD4Ubh3ZEysq3BFqqEgX6m5jKERAHe+CVXKgszQNm5yoIJqpfja+7uQ+q/zGt
ug5nZIk3x40vattcF2oZ1ttm6iM+1o4blVtC1Xx7fECyZSJn4Ofcaui35fYh6G0/xA444ZRoAD0r
z3jGEEhPmeZ/knQUQx5E14AWcAKRBc9pxwNgPUa1uWsqlWNcDCY5eBZnoz9FvWARq4lsteuuBWWw
ijsjDLdzEJ2tsrTKeOKnjVK4CkkV8cxreIjAOdi1xrcdAj5IxsV7RHYjLIzkPgBZGB9bQPzhLfkS
yTqoeBPme9ZOM64pclQPkZxI/qrQK7PetoqiNIfc9Lv0ys9zMX2tcjJGnztHzHMUGEOL8Y08SX21
t+Iallze+oa66fnk8NImSWBeqQMvxaNWIsm2UstaRrGxsrHTWftqH01kLBSijhG/h0mR7x3hZ/ld
RVYn2BSSJj59XGRZllvnmpnlOGjfKASx6Oy9rbB0mBHoejrXsqL0qua+NyxpKxVjQ35VbJUaTIU1
niuAnioezShtrGLgCBtLveYorkN44iNnK4Wp2AsLv9gqft2cs1ReFlp5lpDDo5ys4kBsAw5/27nC
Dw1wlI7wIkLlqn5MTNM1hnOYqyU/jCrV22YWxTqlTCZ7Ij3qqVuqxsEFgpzQw4yr6tJ2tbW6S6/O
cWf/hyaB9gOgOCG+SGpWGzuJngXKVkcKdJWtu2fEqD8RcbRkWd3/jQDoyWkzUbVAjxEm4RI/4ZPj
Dyziey+wqvZKK9uvIqz17ccLcoEjZjBZi68aWQAmgoy4Lh24d9sidYvwyq/EoRT6XpiqO3HCtnWz
Uvpz+j3vV8rbVhcIAB2zw6RoCHc6clRh/gm2xjqzzwGVTwzgbBPmmIjSglhackmiQpNafVRqr86s
i6AsNn1uuB8P36nKsQ7+FGapDKAXvMvbNW8h2a21RtqA6elWZnowR7ekfmC6DkSMYfcNc65vmXIT
Tm7yub0PD+f0OU6MJHqgaA4BCgQ5uSzCh5mWilixa08nZpwTdkV4HWT17uNuLhEbrBJ4mFxBUHNA
wC7FR8c+zSRqW41XdsZ1lItDawXXPeUoN7LKq4/bOrEiYagD5AeVAt15iRQtC7nQVNwyPAT0da/y
a5dLamOm4PU76yoxs2vJlB4pmp1D25waylkDlFaRdQE1/XYqE5ErqkXR2OPh1rqVYT51Qx25RZZ+
/riHp0Zz1opFtwq4yDvljnoag7GLHC4BPTtEQfFUivGhydRtnetn7ptTTTnMmw66QZvdKt72yTBS
AKO+WntAOVcDg9pE0s6W7y1p/3Gf5g96Cx2Ykb3KvExmb8Ul60HXB8VKy6b1AiSs0ibc5eoLZbZ9
IAVrJTmnefi+W7aCFglquIhAv7dTCQ1YMo2Vtt7Ei81Df7Q6VD3JFn/UwpUhaemZU/L90njT3lJ7
FBzZNOoiQZQruxzjazJYRL8fD+ASHfjrWnvVp196L6/AF2XsSEod0sbKOEZ39Q11SWgrlociqOPF
8J6D1bl77f0BSbcgIzt4h81AvcWKVyYnr01Udj1gehdp3O8CO1if6dZ8AC4WBvo0ACxhIszv48VR
H0Q9l1hBFCxl4NhTZYs23iZvh50+5BetOqyiQKw0oGkcJfGVbJW3dSI9xUVzZnxP9nU2BOCwVIBf
LnaCFGu8JqW49eKiIDcWusj0rj7u68lV8qqJxV1aB/7k4/qEhJvZfVYz+6skSE2r+Tmjn/cnJNP2
qp3FkA76BHJjZEiRvoxHHbLFtO66Y2P2qyT5DIe9S6wz99yp0QO5Oit241hPgfvtORL3XH/UZ4Wn
JF+wad1ZTnNmi51pQZuxSa+Wv9kWVkQumLVYW+EqM6xjN9md9/EMzTOwXIyvuqEtFnw9pG1lNTQC
UGDNI2kV4tRpqUSM8pd+3GdRfGb5n5oqnigat6aCOuAyhmvriBppRuBI0gzs4eRW+bOInkVve2hE
4Ejme60wz/B+Toerr1pdLMRGk4wmTX1BUKJQB/YcpOTQ+u08axvfZd8LCk4wez8e2lOL/1XwvySj
Vv5Q55JJT41mzm/EKJJ16cTT7Swq9tTh/6ola7FSfEp6CblZQXZMex4SY5cGzoG79qJo+/3HnTp5
KCsQ7VDLQyKFO+ftqhxNczBGmV7pX5zjsBoeqtt4NezsS8TzXpIbaueP0dE/s2hO3KVM3l+NzgPw
aiuMxmgIa35HCcd5UtTIC62WpLjquzgoHVK13nzcy1NTx9ae3QchTr4z14nB51iiaYXX9sVjZ2vr
3O7I7VnZ94/bOTVxjmJwgFAYQcVpcYgYyZCRrxICL1FK+cJIVlnf5K6I+09dY59Bp546T7CjwOzT
5GH/TitvkKtWt0klUei4F+GVFJ/hDZz7/MUea8lCtmNLzJH54HmPSfD08WCdmhS8lBELmQXx3pH/
WxPLZtaA8CblGwKbXgzFOibv/HErp3vxVyuLpdY7lMPyhlZCqjGUwtyKZfBxE6dW8+uOLC5eclxC
jyc+lpRTnm3aNoxlsgNS5LtlroW3oSLCz7Yxan/TwPhXQPW64cUMhfKgO+pI35ymfoxU+zauRX9m
/E6AvsnkGPB8yXtAPF6GFeQlya/3JXtndJXNsE++4A1Sutbo4SVDMsIB33lmG/0Ky5a32Os2Fx1T
FABhCnlwFJT1g4zY5bg21W1xW3gkszz/Prjx3f67+AEW7jjL754VppgbePcF4E/h9IJtwjsr7MzE
RCosWfvdJrtOvwndS9b+HmGZleTlu9k5xHipOorvULDPBVknDxEE52ZXA4Tnlk9R0s5KhEggbfe4
2ka3taOti7p0Je1csHDyGoUy85+mFuOsyp0wc97XXvAyrEjRjleI9a+CK92Vbil+B98oM68+3iwn
d/2rJhdHpGOmVclrW3gkiz1ZHGv5S06c8HEjysn5+6sVfXGDTmbnS/5EK+ZVt2qefNvLym3crkE+
Z1cCEzfHBuniKdpWsr1hq+7Mu4+/wZlJXFIlgq6Xaj/hC4DU/trWSeUpdSzAXji5B8bB2Hzc3K/3
2WLBIl45y1gB3cX+YB72Vzdq1AMELhtuVBLVhotmjgugNudEKr9nXR15zVQFK6B7lLT90AxBvpfn
1EFOzKxKNooEAylEXv2LmQ3M0QIgYAovrm4ncOc5uTb168f9PHGa0waGfA7RCnogi6MWaRylr9E2
g6pACJ0/Uow+s3RO9QImBqkmsmrvOS6gJaeyCjAJGlDv2qjREy2hMmKl9frjrpxuyOTiozcQhxfD
NeoSlrbpIDxrrorD3DuK3MFnsGuVM1vu1KBBp0VHgdPMJIf3dm3U5TBJYdIJRNoV0NaSK/nfP+7L
idWuvm5BfduCnKe2yOcWnCh+CHwIMgCXbxSuXTfU5O3HjZ0cuFfdmd/jr5Z6qI5BrWtct3ltreSR
ihJ1Ejb7mflZ6jPMt+ucN0A1G0ohzML5e7xqB7fCRGQZt2u3IedpbSbcXasVTkuzmc35VMVS7vZd
e/Mgv2ovmcbG1Dvag9ywgrTpRsWAzlbmDmXnDvLoxtMXfwiBQCCyLs55Ep9cJK96u9hZlQL+UjNo
vTU/T9qDnTx8PGtLmbY/uod2PgM5J0mWx0MEzkIF3s4JtVbJkXyagC62BznygP2qn9sN2Op8WFFG
rF8SfMDs1ZwRyr1zGaETqwe4HzGzAYUe77PF6inyQpqEkhPV9tmIN5f22CvVVabULx/398R4wgsF
TEDyDjjk8gLICogyJvBNKovqIavKI/jsMwy4+YRYnPlAF2V0L+gKZ9VigSalPErFRBOOeM67J7N+
kkTgTvm3OugAt5Ru4mdnNsWJXtHkbOFOMIjixuIo6e0xiaSYJkkIXMEZ2JrBuaDkxATpGqRTc24I
3O1iIdqJSKJMD0h1FrFbAW6SwxaXxHMlw9PNoM9pMjnIKSzWgaHZqdw1EiUMuc0uOxh+26gC7AP8
P1r97aVAEKnM5Qt4te9UBnInU4wYkh9+DV9L9WEoz1z+J7vy6vMXp286JqlpzusAsyHiqjoJvcgv
ZDcd0k8f9+TEOY8U1lxO05DaZS+/PaKaureweRioktiqvy+1cl+mKawkM/mZVs7d328MHVNKW3M1
lLzc28b0EbyomdNY2G2z/DIH/Yuv58pXzuzUU8P3qp1lXi6w/dLIQfR5AT5Nu7bX701/QOlZSXYf
d+jd5kHzihSEjDD7LN6xVKvxDaUdRU9NUMjyIR2V0O0w/D0Tv7y/RmiB2g4xPakBShaL/cOlK2XV
RAHeBi5ajeIJLsut3AH5yzHxzmw3bTaac1GM0y2klfuPuzh/+JsjiaOB4jXSSYqGzsWyEN9OliFk
eAEz1CnbahKaGq1YybFyGBQtwsloOHdcvDsEf7WIbA2qqbC4lqskM7QaDA5mdm3qbGt1uAASC0Uz
Hn8OlXHjlCQWhkjnJRkAbfy4s+8WDjauOA0jSs7WJme8GOlY6+TW1NLci6TSHYBgSdqDFZ6rBL0f
0lkZ2UJoHUk4GbmIt9tgMqEr9Q2yYlGGcXE7gdEzvvZauA6TsnRjNR69j7v1fpnSINJUmkpiCanC
xclYmL4uZ5WPElCHjwzkeTBKSnFmL5wYOxqhcm2rGiCRpWdsLBfIZjc0MvV24ir5cJUL41PT1c9/
vzNwt7lLZu3nd07euQ8ywB4sNGkVdSvi+KsGXenvN0G5guqxTBEII8e3E5TZRgm8H9GVsskoF5fO
fV5K6Zk75N3Ja0FkQy54zggQSi13dQMwTatDnuhSNinrNmsPwAMfUye9S1vljF7SibnBT5F4nmw+
mILllrLNMAsE9jtYzzYXlYSIXBKHQAvzv93OPDEoBs/WSir5pbcDB/grUyHIIUyS6jjWyevJ+qzb
EEb/7vxoqFjM5wOJRkZvcY/0mWWLwNBQBoOnKg/OGt/zMzfw+y1Dkgin5V9airOWxdueFG2TjmqO
O1JYyo/WALHagr3xcTfeJ2sQ5Jjf9jLh65yxWQyXkEYgslqYev4VFYfyJjvEG8drV0r1y2Cz9LBi
OnMUvM+j2BbVREyvwF2Qa17mosJ0jAyzBlJsTnC7jGAFJwqBVPI2wq53dlZ7VtWsHEledWDVY/VI
8mrT6L03c4cCA90cy9pXZhm4QmrOxAfvcjx8N0qYMzKE9CTD8nbQqyhWa9hnlZc0xY1uB/uhFfU2
7At5U6jarTpHDhqqVR9Pw7v7hjt1HnxAUrNg1HJzBAXFd6B1NrKx2kbbJdt+I23r7Tm9o3crimZI
6/+SiTXeK1P5fZjlFHlruoDP2JTEl4p27v3wbp/PG0LB9gQsCni2JXSiS8pmUp048gbHd6NOd00I
XTIb5deI/de34f8FP4qbP67/5l//zb+/FeU4E7vF4p//uoq+YTdT/BT/Pf/Zf37t7R/961j+yO9F
/eOHuHopl7/55g/5/D/bX72Ilzf/WOciEuNt+6Me7340bSp+NcI3nX/zf/vDf/z49SkPY/njn799
K9pczJ8WREX+258/2n//52/zPv+v1x//58+uXzL+zAtfvi9/+8dLI/75m6r97vAfEonow8i2KnPF
9j/mnyja74TViKwwtw7RBQ3kRS3CX38D8ARk5SwTgiCgrP72j6Zo5x9ZvyMFShQyO7GY6CHa5m//
/lJvZuev2fpH3mY3BTCmhiZ/adv+FcSBW+Nr6Rb1RATL8EtYYkEKwim9UsxDAWyT49KOu3G0WByO
7l8h2NDG+ECPUf8kbEXS1hrw6yyHe5gP8kWMu0iz0c0xVq7DAGvJnjSgGUQQnqueWLf0A8vJtnyS
LHVwmzRj0naxQlbvScsrSCRrtDSkmX1eo5twrRuWMtOj7MhJHnp5lHGTk6ZU6uTjbAwIZyhIwMLM
/9NQpOdYaxX9EcG40rxqWrVQvtQ1BDHNU2Z2+2cfFxLrSBq9yNHoSA29vZYLK4MhAzll7J8y1emm
n9nk592PPApqrSDFmOjDKjQVeXhIkWBoboPKUkNlZngY21Ib+u9E4wpk7jovMHtMUy0MYqLfoVLQ
34gj9aFvq3G67vMoMeJVKJDi+BI1GtsOtsKQD7A/m1JGKhDB0/tOqJ1SulmPbtAmhAfgHwg7fXHF
UpFweBXT2I9rojO9BqrdiLACnSlTN23dnnOvRBVAwzfheQJf3MPaEVKO/QTZDsOHckOGjvy3DOZ3
Eisr90vt2IHQ1hEiKC3tkUrIMMJE1qxmXSKdIV20qKKkW78x7bB1E3R25Ism5JDdpFkXj1gl2HrY
mV46IGf9pfDNVLoPCquyjlo/ZnoGiUgPLNUVmmwlP9WmSkx/XXdq5TdiX1dZlAPeTzqk37ujMnbT
ZGY4HeaQur7ILfIEyVdItnEOA7EOELUL78dJ0xPNrfwik9J+XWZDa7P0ejmBVggXDsvEYTsqoxJL
61CBU/qFA7zp1QuE5FPxLYyI5jWvDKRYndaU86ci26dS5NjDzyTT9HTM3XyqSzXYthPbN/xJC0Nd
XbEky4x3BJdvVx+aKanaArOSasgqt1cGoW/qvJax/62rGiu4vgaF07pxEcBlHE3Fl5VrrW+MniXm
h/aoeUZojLXKPENq2ZaVlkf9Gg6MIGeTQ/QNX1q703zLU6s4Gq+1qXXCu8QKlfAqR27AvpIzAoUt
4fngf0W+IW9vzCTGhNaIBhPZf9R+putq8Kf8E9mnstfwwbPgpnqZ0tRB7Sk5e5+CT1T0PV5AcddV
3wNZzgNlrdSiDUmvJ3xFlQxCVTEoMW+QDumgPMntDXhnPXEwMrErCWiJUQ3wrhJjKDpEGqZMgdMf
97mmr+yGTD7BglVQEUeWA6bti9WrUfdsI6YzXjVTXqNhHoqWw+r/rhwxzlfOHPj/z1fOtn3JXl85
82//ceUouv67Q0ab5A0vlFmB/j9XDj8Bqon3GQQvhINknh5/3jncRqbBniDyI7TFB5CP+/PO4Uf8
AfUmwP7cFY79t66ct5EIoGLss3UkbkkMzzjOd5HIWEsOPJfsqHxLrg18AOrn9EJcpBfTYVrDoVeI
bIcz8AawlASIf91zf7bK80OdcSHvM42kr4A4jA6+Gba5GQp9k/BA4D162evqSncGb1JjN5fkz51a
roNZq6QmANaM3aDZ6yJ96JxyWwj4R425kzLsKIZmX9mwVjrlaGflPjDslVwEmxbparlFErFX3QFO
QtYlu6F03MxPV7qZQGXzJRckrZuEEE4qoKxlfjMUwTFExZCMktsgttQMiFYh9x8ZyRqPVzeRpG0i
I//Ehbpr0H4bjBfVFDBaDXnDDbdvIMTnirnh/e3VwOuNyKhcqTAvomji6BDrNJ3Wo3bXhruAE79v
PsUlz4pg4xf5aszUNTf5bob2aY6/H/zwM5H4WvjTKhliL60CT47jLVO6VmXnalBzr3C6TWKIY+XU
G0eFuNDCE5f9blfl2qPa2Z+17DYI7YdR+9wpkleihuCYLwPCroH4lCj2NsiadRHek2PcWVmxd4R1
G9jpBQoidLDbcicd+7zdVFF5M8F45jh2nViCYD/tI7vY2BlPAM06Ulm7yPpgpaJtg8SEKxft86hD
GC/SjWKoe0nm5dKgy5fU1yhjAoRuwhtJSpC39bGD7lCtYrgN9cGp1E1lGdgOo2qTSmvFOobanX9d
/ewFR2rW38E+W5HTc/VavXPynByGBfOpcuO42YIHNc11Pg1uLd0VModzmu2EXK5HyMLkCpyNCWy+
k8I9OkJ3sxhPZT5rynAQZbNCBKaGlS5dGZKxSyr7YNvlgaXyIA+RZ7ftXjTdZUNyvB3HDcxUsHbt
Jk1N5MPSvZ9WO1syd1FbbKXuOYp75Aep8SOtMsC+T4BXseV3eufgJ5re5fpwIHACDsW5L/JtKDp+
F0knbvhSR+yhUFySZ0degnuborlVGy4W8TgEfE/GCIZafl/HcOTjcaXV00arGs/3Hc79SKEMKK9i
f8+FgJOnvhtTBx4iBn6KgW5ghk2wFX8ZHR2a5XM8jpeSNK1aHVxFDn1aM26isjiiJDCWumvcDjEi
E4WbbKUfiKbH1yMb4CF4rIK1po13dTh6XPO7xsxula1TyNY68JutWkyfamEiAgDDnaQsWONYDjwn
me7UEiItDLAQp0yDwCTUH0xf7DNya24b1d+kGXkajFWFM57iQ7APN7JjYtkhy26kyhc8xhEwiy5q
1r3QlZ2JlqSWlKtsAG3QK1Djgs1MxSR8nTYCV2SjkS8LAf1vqlaKWXqGf2mJiyJAeKhsjpboN7H+
PBu8xVO5QtcEEaUfEyvUnTrjkBIpSKXliv5zOLzYTX4RchpVkf09qLRbBdEbxGV2EcIAiaZ8g6Xq
VYa4jvv2TtJ7t5uMi7D4alXOGgi7i7Hrc4heHWRc9b4s4O9rTrUrUmenVfll7Q+ouSTWtzGsrzlG
b8WIMEQubUY9PExKtA4E3kbS7FdMHOiaIILdxGEb69W2GeF6q/rXYthU4b4Xe7h3nzLf+aKXaKyJ
vEQbYlqV2JLWAVZ5koQIfaN5qgZMLs+tL0Nd7BJEKrrue6KimZJ329TWvzeyuMgS+S5pqisCyHUW
QFEnXIyiy8p4jIJDJlW3cimtqyJbq0JbVemEcFa68dGMwDKhcSP8KbN+k+nKlUC1QnTWOhvjtVO+
9EFPpazekI3yVONTasHwzJRVI6qDmsffg7R7Fl3uqnK2S6vhCEVzVWn9Xvjd1ij8tZZjJEPqxxif
ZAmpBusFRpM7xN+gdV4nqqCU+91Phl1hfJPV6U5zDkWQPOl96AlopWqpXBNjrmwHAUBwGblJvO4Y
V2EMHzaxvbpGuWT8YhvDFcqQiDZgZQz3skn5C8sLTQT2TZUx/UmM7db6l0g4kJkz6boUxj0OdMRf
drazmiseQi6KEZ7CiThpT2UybLvp2KufRumx6fvVYCZrY0jWir6XZu3jHvg6IAgJu18kim2lXld6
dTBDzgUftY02+1S1DsGbctvMB14/7eXuVlObm1q6TqiX96Xs6S0W4fkXW8+uEnTD3VgnX6TesdI9
2X9J5X6HesYkGbe5Ma5GJ3G1UV4VU3wBl/syMewHIfWmhz7AS2w9DlHkIQ7hBgHMcNtxayHxCrMP
42Tc9/KLYyJ896lgaksdjZMu3agIzOsGt2kTrothdNXacpWq2fmjONSKkqEL1O5T88KypVUEXF73
D1m7KZXYU+vGi9G/dNHo2YZWfLDNR7QtLvPmByoDGvatptcRLCO4cgjRNwQZ7Zr50SleBE/OhGs1
rYAB5jeagxt7V/EAkQePZyWK5nn73PrtXYfeV2zxBC6/q1wvCOy95IO1Lsb+0Ps8tqf6+5SnF07e
MuBxRKw+rdXc8AJeq2y/ldZHlzWvclFf1UAEGrXEi+tnEurHvPsyqddBkO2iLj7oVu5qIao0dgLH
Pd5EaK6U6C34vr22KrFScoioiX8vaWwCbuSIAc3US8Kii7LSV7kqHWyI8SAbn41UuZulVKSEbN/0
MCRfBV8gRiWkDbq7gInO1AfUk1x1vPS12wjZt34IdnKr8I0JbMzyps9NJJU0rXLr1npJQ8vNE3VD
QsKzpNvS/FGKagOFfKNMFjKc+SY1Oc7QZ5mInEYJgSO0h+wiPpNbX2RW3weCc6bxFfKiULQmqnwC
wd5DIkFTV1LnFl/8/UxNsSZPq+g/otXnoHBvc/rvm10kpmMpNHl02cSf/T1IPLTMf+aKvpLaM0Dh
Bcb73w2RGwLwMDtgLjLHXS3HYalKc//QZFol69B2ScJ4KD0AZjF35TbaWHtl/+rp8Wdi6U0i6W2q
9H2zc/9fDWurISHUDDQr31ID9OSnuHPjG9XxuIs28VeldhG+g4T5M/nsf0Xk9BzKfAE5+fMLIFfs
zKL772v8TSX3sWQa6XE6ilV0F+2ITHpP04/2qvPUzbgHc0Ic6yJye9koXvjF0M5ki08+bF59gznN
+2oIKLtC0A9MvkH8aEUc9+b3sj7nEXJqnGfZ4Lk2gFz3skLoR1ytSLilxwoDNzewM6IjXghZ/xXd
F6GnLN+QSMtXzqyrtwn4P4YXRJkO+44iKI/Bt53DoAcDIC3MjmbWbydzq+RPBmJufuqazRbdiY+X
06mhfN0a+c/XQ0ldTG2VxGcoS54Re717DrLbj5tYlDt+9ci2wSaReCUCRTXubRu+RuqwJhRhuSjo
OLnlfkg/q4cZ+6XeNOajfNSP7UpeSZAj0Hvcftz8ifF80/piv0RW4usiEPmxju+cGskxFKV66wap
OlJ438DwnavuzBO0eAC/aXB+IL9anSQZ7bamrnds1v4W8bZNUWzQYFxxh26H4UzvTszfPLSsEwpx
sCMWY0twYzhFNeXHoSndRnkaquupPcOsfVs1+TV/sDxYiyZUJHgYiw5FiZxhS19kx0FFO4X7vxnP
uI2ea2FxVSREvE1r5dmRjPPKQNjXIPL+eBmc2M5vOjH//NWsVHVsZrZMJ/RtsNN23U7bhrt6a+0/
bmaBb/z3YOlz/YF0kPMOPhaXMiFSm3EroHnjhV56rHe6i0LZ7jyi/sTszyRdzaZ+Qc1uiXbVEWtC
DFVkx4QnIFWbLVrXePmelU6gcrJc0mxfBIpAFkAseUfGVINKSUwHMbp1cq1AMM14yvQYUJiuvsk2
kbNJnj8exxO3+OsWl0bFkYmSOgIx85ojpTo9FfZPfPPc1j5TLT85X6+65iyO2wa9Q8omdA2x11W3
t0HF7SLP2I4rcgxzymL3cceMU3Omgo9DRgq9f9TP3y5EA2nXCMROdiycSz+Ur8WYP5BOm3jGTftB
J7fbjPmmNz6LdpeQ9EegvJYAaU0K8fR0jZQjEqEXTX5t9ze1Dzwm+KrZV3pHlKUhJYBYuN3GX3Ff
WMdR6vpxfY9y0F5vQwX2og7GNSPEHdbthLcs2uq1f1t3PQCLFkkdtMwAa6l1vQ9RK/Ys5LbhsQ8Q
zp0fRrSvu2OX3sdtIF+Qb9j5GrDdzug+GWF5jZzwHzv2/yqcv4EAerVo5grqmxLnl5fsa/TyOuP8
6w/+SDlr2u+wrmcQGLoKVCUNDrI/qpyq+jsuRZQzKQDheEAI8Z+Us2T/Tp3GgcoAbBZamGVwwv6Z
c5YU+3eMmmZELQcWkCvjbxU6sW16c1jM2XAKnbD1gJ/MqLwlz1KUo9RKeotSYdrpzS7UtCjdtDgK
aWQXQtuYAtcyJfm7onaFLnutIvQOKwtUFPxDbOdBhWi9LA+Kh/AlBw/pkCALr0Vmpjrg9MS3HyPH
t3mrI84cZT8jJzPKS11rnGJXZ+S7dl0f++W2LpCP9tA6T5sLUarkHspOs8K1Qi2x2TV2kfprO0Ct
eYI/gmMxKqiaLg2roEQO+iJHcifeyD5fOnKpQjrZfZPmzQw1DQs+HDlirvfG6fKrHlSPxJMriJ5R
dkIYbmxlKd8XjV5gQ9v6qFCAKrL7297ILERF2n5E/U5Jh2hV2rGMSpVky1F3MZV1nGe3Y1GrSuv6
45TVt77VJQ3eAbljVngfpH1HWkVRQ1sXGyfpW6JCEVnG1xls0u+QIq/SaxQ3pQqV4rb01wOWOSEw
kxpxdzQ6jAnIuxzKx6BK6nEzqiWCI2qMRnkcIOftSnxghXago131VZzauwraRo0qdtF+iWXTvMUw
Mrc8KRahtu8mubPdMu8S3j0BDHIU/Atlo7S1nF0jqqpNl01QFdFBbaLEutQjQ3F2YVza9QGpT1Xz
MDQsPiPph8UBCntx05P9BWLp+iiab7VytCd4G32LsN5IBXhnFUokr1j9OdAcs1bsniptS5IlDy35
82g3frNCtT6zSNKTjbxFldwWKD93CPXmRRaHj6Nd+vF1a1KM9rRaKtHS70dd/H/2zmPJbiTJ2q8y
Nnu0QYvlD3FV6mQyKTYwkkVCa42n/z8ku7tuIu8karq2Y0ZjCQpHRHhEeLgfP0fetQKcvY7kx9l8
G3Tt8DwosAnSQtklmY3EkZ798CNfgDU5A96MwATKDveRKuc1BNeDnhwsISsVx0isQH1iVs3Sa2sq
QOQY/SDbz9ChTo8xOH0yRpYYBE6WCNZPFNSmwYaELENXJoGY1S7q1CiPmkIeycsW1Qvuo7jIcfvc
6lB4kubIsi095+EvhWpZ3EACabSnJNRSGX5ojW54uzabHCrgtIzI8NZieaC6AAw7iIKUJj89hyys
FfOxO0payHZoxzgOdqFuydCyQ4871nz0DOk7e5UKLUKdk+V7fZUp4640mkn7CENrKD/SwBPpuylq
gmTfKGkKHN+nXYpyzCDVn2WUPRBH6BNkDWZ43bRvTSjpwi70i3CE7jMvOiiCooimKpA/sqOOmekl
UzwoR4vE8khaKTMJaXS9MtxaziblIMSgcgd0IaB9/F4l8kC7uJFKXXXbz1Gu9TeCRRMTLWhZNHNx
U0C2F54z0wvRllSmvRj2XXWvsRNSd4B21PKSEo7veyOwyL9APCmNEJLPUHjOn2KUa0Yn6eO0/R5G
Af6ZR+pQOmYqlI0XMFzVVUO1g7UaClHZGVs+jW+W4vk0Mn3NnYRip9TYfaA0ppOAPJuv1EIvBkcz
J6GxZ6jT+xszkIR+F2gxnILSAAbEG1r+YxcIE0IkEmRizWEivof6stDkn20U+KLdIdMRQPk1hwJL
RWUlvLEIOEUHikEBAeeh6WDiNEU//5qWqkiEECcipLpao3a9V5lo5nmQo4nfsy6kuF1ERFhL3Uv6
Q2xDIb2hpE0gnhhIznkEfaTayATA8o8EQRpV0BRJbdy69ViP34mn9Q4+07yn5FaCvgjQUil78QAX
EIH2wiLYSLEhn/y0nWNvggI1o4hUzw8zJUJOgco6TBZBhhcXULAcpFDbK0ubL9SD8uTlYgO1KzKJ
eXcHUWjTZF+ipilRLWnUqXJ9i7/qsepzujgb36ITQBrkGY/V48BwSemNT8lAo5RdFfI8kohG5iQl
bSdrzQ70r/aljztBt0cQPWiqBEZuQAEDjdABfhPNAh8fw7IwZloXPYZWMP1MGh8KV0WMKT5Aq2Qq
P8KqLAwQxNE4Oy0FPABzBlT5MC8mkHejnxCJ6i4apKy8gevJNO/JJNaJnapBvRzwwgzh/DRIhZvX
1ZQeKm1CzWQMiiT6I0zgdLkLa2O4N2JpDJ0BGelnWBzHr6lWR+qVFHSadVWbYq9ejTAYztfUMcan
osoQ4iRqUObjNBhtujcnAFDwSMyy7I6VLBVXDTfphzqbFd9WrYzaii/AVarbIvx/p0opDRU/BAdE
klBWh70FeKSGmQFFX1drLSLOVoCbVjDm6WuQpNVdragcFxThKBmq9YAzw+nMzCYjywQHo2L2pLGV
kotEjAbTbUM/Qli5pB3CM7Kyuk4bMVVuuOHpwyrMulS+CT05ZoRLBl+9F6ZGbJbKlZLRPJtNpXXS
5YmUXjzRC0RWs8i6m062Gv0YCY0JeT3dAETEplLXJ3abOd2ZVGhDzyLPIR3LOIACZQ71bLzOdLFT
CK97VHV60GGpXVHrSVxoVGC0jLh87o0QxQ8eO3njVaUeqiS/i6j+jvqYTJE2yTRuQLO8KcGNt7dF
PESDo8JLP31o0F9pjmSEyQf7EBdG9tSZ8sTloU2qJ1Sszc0QKFNFKj21ZjKwsMkfMrrF6htBgw+U
KQedao9SpZqen0iReqwqyJyRPyspJPda0fq2aAaFYieiEhtuOE6JdJhnKzB2UZ/DYAvoSy6cwCya
7loVWk6PNM/LzyOwYch851KbvglTGY/oFwZFvvNFRZAPSqeGwR7pU/SWbIRdqL9HIa1cit1OfqNc
JUklZhCUS34Fw3JVoz6oVCa/d8rBNbg5mAhQq70FwqCeEw5pteeDoCygqqUiiJs+JSzumHA3R5Wo
TVSNRIzs+Pw+K0MXKZyByxTCFaG7TtK++UlGzBduhTQe40PdSkylP6UIjNhyRbSr2/CF5/2HEpUV
waVoGs6ffNpZyxllX+Q+qCOJ8+jiTJkOvz2/QbmLp74LEiLMtDT38DFw00rk+SwbdZOo0B+lWq36
XS/LqeyNQR6rz4o4kmWPAqRNPwZNqLZeWBn1H36t1M0u8wVECmziE+F7IAXKZxooyhgWfoTY0bIp
Q9Hm8q+Nq2Y24biqejP175Oh7+vbqSGXQKcl1dZPmpkAGMhUtc12UziV8mmeEUBqjAgFKyP1u2qH
SBa3Ec2n4/A0UV8BP9WVTfUB5GBf/IIPn+Z5BUrs7nde4/8eY/+t8BT6n7E/oE+6/I/o/DG2/IF/
vsXEf5iqxQ/kYXFtnlz/fotZy1vMpKNgUUnkSUVe9Z/wH0H+B7lzfUH3LMlQxdTJp/3rLab+g5cG
FC5kj9CxEDXZ+N8ggOhPWr/FeCuimIiAIZg8GYGH18mGuO4iQVTKZ5iaxQdoduGAjlT/bvSlcrIr
pVcEooPI+OxbhIgmFKJXFSgBl0QglAV9198lkyA5JM7immqYn/8whnZJ6JcwsRtJp3ga4g2uVZbK
A4xthTdXYnfsR5zWpHXnSEQCCSwvhGup9I0rkxI8Mb0yNp/6IVGQ9uSUC7vMTBxZnNl9cdBPj0pb
h4dZrZJHK67rH/ykHUMShB6kdNrV0I+L0FxRRx50+MBcUkBBHxGRigW7kCxA9T0lYUAS8NTvy0F1
EUuL0VgpyodkTmuINXLtJis6/9uYNTBP13MNwzIpfsRncgXRtkSU9wHwC1IutRG7yJ/3B2sW/A+F
ZVEa98FZ0FAD9W9KekUOkUnremileUf1Ftu8qKSbvqzEhrOuTJKjZYrjjB6BNPDnisE/QMBhXUui
YHwy5z7cIQtHzAInPczxbRcFP9LZKODjXyLwSO6hwrNmUbxWynD8RM9Ag/BRWn/sDbAysS+YbjPH
0jdNmZrnNoVPW2wj8cFMA9rgWj9VvaJT5b2ogz6yAxEG3aHuFOQPRkqqvDC5V6Z8YlIUHWapEe1O
nzOz676Zbedf5UvzO2CTjFdLDB22zZtScgi1oOUuJHFRp9R1OKF6NT116gxHsJQnR5KVwJMtbMMy
D5VUEOdXtdT5D4EBF3DM6Uhng8aTAygl5Mri/DUyG+FjFAntYUZXDf2nK13ril9UwLNT0UKoKxZt
/lwy2h1SdKNbaQ0A6UnRKaZO7RFdvu4ub0Xl0VLQXuLxEu4FwypaT9Wb9qEVlNJNBsG/EpMgdKUg
VAcoiSOBN9RYWR9ytQg9NY6CrxA2R4ajZMqAfHqowqer0FPIwxmugiPKCrXbxIWyH31xvuE6ADXD
c014GCSEDOxyDLvnyhIjZUehG50Gn0zfZDdKDH546pXokDQRFLe1VVV2KFTzfi4AH9tJbZYI+UY+
eT6lURJ9B8d1+JxUWq3bWSgYV4I6Q/5Vc9mUbaeFO1QCh+V21L7mYljQrI8GHuoKtTB+5qEv7rLU
V+96g3D/aBWxD4guyW1kWSLqw5lqnEwJADqCiH1N1jCYdppejAicmsm0z4RkvmqVIHhABi10xrxu
n9kL9wWAj9Qec7W+t6TaeJLA/Tz1Rml8VqO2Qf8rS1ySLoo7RYHmKcMofJArtbwxc2W+Z2nmK61X
kJaqy/SLqRbR96H256dWmuYfHdjVPSlu61NBHnbXhEoD4hUl1Bj88wcz6s1PFm/Jr6FRFNfw7JYP
Mz1Pdt8Y1V6iJ6hy4RBHIA52zvbjaLW6i4yixCHTxnshRyRJ0cwFYaFqv7TCkA7CWFbf9KiUjrLf
iB4PIf2pGSrpW9+18z1HSn+jzkaPGFkJuMyX+p2StdKuhND2uZul/Kul+/z11QC0rc6K8gjxfLjT
tHz6PqRG9NDpIfTjrTDme13toi/kepsHP/DDuyDsgSlOyKE/VEYmHHqhGvdaEDa3hRnmgClKiYC/
lXli5BNxMLlu8KfKV92vDadJwxFoeACLcE7MY0vGLFy1CFyezCBOP859aZ7qrlLsLq3ARumSfN0q
TYPAIe3/9Hd2BwCbIloHnXqli311Pc7JeDcCbJ6gL18436JB1T/PjaZ/yMhsHEsN6a5H8Jqq5IEi
7ZMjcjoB501XlZYTDCXCN30gx8IuD8G22+2ctMET7NtGvzfbubhrJSnpMxucod/tmMKyvmnHnifz
zEvCA60JaMmoy4MihNnvgtX/BSv/DTnAe9HKxzxqf/7xX/+v/vb9v7wsqr+1P5vz0OXlj/+OXTT9
H1DW0pMKcBkkDQ1L/4pdNOkfRDRLixpPM7polpLJv9pl9H+IugWdNX+GDmFwzf8OXcg+01m1QJ6h
Kdfgy7H+N5HLqt8aynHJFOkrRXcc2jfcfFVzhENE6RNJ0Nz4OF5LshPvcD139hTL2W4LWxWBflt7
KaAZhFwUuMipnxcHE9hd4sEXUeBzRKc/ogPpu6097QAw/0TuwTlbk0sQjuXj/6wQvzH3JkMum3WW
moHO4KLDpNrFKXUDr70yPB6vrm+nHscpfPrqZjH84ryejdRYlbtA6qK70HQaI+3d6la60o+IWu3V
XXzSN4g0VnX/t8PEj85n1eqULqgyDSUSbyTHUNrhl/6u2hNT7ZfKoXXyr+BjmaVj5+/b/VahbQlt
30wydQgJZybVup7kRo/ozysS3a0BbqrPQ7VRobw8vDMDq6lUJi3tZEVW3WlfXmtP4dHcL1iY2DXd
SHKnu2EHuOxQfdc9933/kZeJe29oq4nVx8DnAYjlAtizDdRWr20r2A+Nzf3mNa541//yP5en8aM8
7YSPnTu5mfsX/Ph1peefC6xCCEZBio26LmXqtB4FsYEf0wR+BJrrtoeBPfMXNij1sTcj1iE/AJBD
wZtK1WtXop9N8Vtr+u22sqO4ZW6HbFGdwvp0TL9ulfEvTvG5weWDzuAC2UAGuyIf6abH7Kr8HO47
fDjzgPpdxZ9zUmZu5KCMw936PN6Iu9xLdlvAlUsOfP4Jy6+ffULa6aizVpLm1iavnO4WmcStg+ji
tGqU8JaTliBrhY3R2k4v2jZfplV0RldyqwfEi0CwDW53Lx+2RrQco2u/1c/MrQ71CoIzH1op3V0w
GM1+6fKlyWuzy3dFrvjbL8/t8GA/nzmZGoEWZAyr8aA4dNAIcOJPKfx0kgcG42oLkndxoc6Gtbo9
OkmYCFhTzRXpJjFlcupqdXx/y6+Y6N4MSV224pkzxIhvpCM8cKzU4NX30oHH0gmtpQ/dYcPSpcPl
bPKWZtlzS3pbCTIyi4tP5EfR+62SoX6Qd8Uu3W9RyG5Mnbra1xWlKsqkGIvUAkxwb6cAITYGdMkG
6nd0ZZPk0N7gNBPom/KmSCG5rqWveSTfDxnw6z7eQ9ZxjJLAge3+ujDTax3t2MZyoxRkf646mSBt
NEe9+ZKFbUJU4NpbtB8seeWXRdwPNbLjmitl6TEJGruS/hn6vuoKfwUPfZ3xwVFWNlbOGNGbSyDP
3TA4qF9WP5GlsgOP4GlXHYPwO71Izl9gWduw+obtJ1GMXlu2AFUdt78ud5Xj36dXNKI+WScZyjHS
Ml/eX9eNyXzLyT11apYM7Lo6Ogid8TUS5qf3Tawgvm8mU1m5p6DmZjZTCXbzayC+R148B/+6+Ny5
+g4SYjdyfU+6U/7Xe31ZwkW4hdgXZZA19kksI6Mec/o0xJN/avbtITqGB7pjNm+Yt3HvYomudMiN
DAWxk2WOz06VJMmRGK6xBDLz84LHFO9rTztpTrmncLR12yzu/er4f7HGDjDoeYQbYXX8pzq9uyP9
kC9nmHnKDkFERl19GG4KYNMGLOPJH6N5FfJ/1Wugee7Gai6u/5791fYzUhKYBbVY7CM0RhAx/dKg
3m2eFXc+BHvrRqh33XW1A+rxXdta1DdXLYOn9Z9VBUEnArZ5PdW5loQCqf4lGE5ug+iG1NyeXIXX
CHf0pDl/ITq7NN3UWiQFFQRsmyuLI+TyutC8PKFoGHKDh/Y+8gqYfrV9fxod6hUgChzfEw7zsLXU
F0d7Znt1ifQkkMc+4bqS7uZddJAOy3tK2Rt7xYm9v8Cocun8OR/raqNaXWbMc0O4ttz4M6NtD+MD
fIdsG1o4iNBzZ/MV9xqi+PtwOLe5zMHZ5umVObPUbAkRr9sdbWS2cl0R/fd2+Em1Ua50lY/l9iZa
Zm7txOdWV1s2EtO612fy2tNJ2ZW7jLWEoQu4vbUp8/E2jlp8duGkg5tQUTRjNatxoKEONFNpVW86
b4nYBC8Z7NEhUwmW2Xemx40d+uZhvBhUefwvj/7fmYfzKfWnRNQh59DdFF4heir84THxFjGT1iv+
CLMrWrmWxwx0fJsMytJFFzqzvVrOzLJCYxjS349y2kNponSiG/FIGnlnXiGre6/cR983BrzM4JvV
VIGCwrnDdjRXR6Iwl5SJJwa8YMUrwwHZdEB+di+7g+jSPrJ1BG7ZWx2BPihvpUhinaslOogQrnrw
1CzR/l1D0wq39Pvju3TiLpBxXsnIyCFh93qLUNwdmiJb1vO4uM9ffR5eNkMlDsJ+NGOsZdRnO1EZ
fb22zGh5V/AC31ve8q4QN58vq46m3zteI4xkIMu731rtPUUvLC2GmYXhFLd0mntHOsfhiqqefrOq
bh4xl47Rc4OLz54NTKJYkldoiLnj59GVvXQnOA3V/iPkYQ40zZvd+5cm8tze6j0YVj3VHoMBxkcN
GqbfE7n9QLt0ciINRrwBrAw9w5WZxATz05JMdDWlRc61Q8qhBMuXuUG0xTcsL7fc+Q5jc5HQg7iD
xAEz9bLtz6ZQCXPkBU30J8VT28Ml+KxQxgciaU8ZMxrvkn3rjfxrL9mzRYqq+y4t7UsLSe4m79f6
7F6A+sR1fBF5tt+F3/PlVOsCOJVRQ4OwN0+Q3ni9rfIqre7T01YCY3HF18PGFKRDoiEB5pDX70Wg
CXHaFZbkGjT/yeBry8J7f2+/bN73TKzueC2lkDv3iwkUTiQ3PJZ0truDZ554co92eYWS53X20iQg
OfNJPkonqAF2SHQjYLO5Odc+9TK3wJjhJKTyDv33663SjL6vdLzu3CicT6W+b8LnKoa/ct7ip3wT
NK8srcNzo0NiloYmjmie4t0tyETStqY9XauHaDNXfHEdITJfiNMtQGWrE5TQPUbW1JRckm12MDz5
/seNZbzolGcWVldCE2jdNFtMnNTAA0EXc4/2YLOgXzN/8swFahS3jXUfgN35YUZmtk/nVPzUiuOP
KFKJtxrN/NrPrbjX5ZxgLybOt9UhCb1FA5cqRXaatfgkAZRN7fe//fJSnH37atGFRM51SCskN28O
CCrDYgtAONOPvfYlEzp4A28p7DqogcNW+isNu43rbR0yvHjCn+bXnpAGrdEgySS5XUynSDsl+xl4
gi2lxd80tNpqYEX7YoYvwYWRI7QTc7qNff2A6vFGfHBxE50NaHWRGlmamrOJLwjht6jpb7Uxd1PL
cAU/2Ogpkzfcbs2HOmmFPM4lc4cG9al2J8RIEMPEaQ7VHvVrJ36ur9KUcI+GcIDJR/lqKxu5fh+t
V291m+clpNTzzBdY6UMWfCn1wmnG0vOtXZ59yRLpbzqrtbrMrVjzsVfJ6PQNnuzNh/ST+GEJvhSP
noWtHtmNg8Na3bETMLFyyhldAYh7ru4Hrti/t/us1dkkAaxG9AKvLD9PTnDo9r47fDE/qLt2b7lb
1LYvDOVvrpsz31ydU60miRkizJJbu6Orfuv25r3+h/gBFIZ2kqAzEkjGhPvy87w1k28KPYujAKJC
4tMEREUs8fpq6Uy6IMIJy0sdq3oE2PI9dOsDVX47O46e7NZOfBLuO1t42pjhS4t4bnl1vk1qIyRF
HMuufwM2tUTX0Xd5K7jGXnIKF8j75n1zaVOcWdRXSYNBhFo4jTgBdOkpHNHwpboU0RmSBvdW3h7C
rN1vjHEdc77MLte2CqaeKsS6uzRuJR8KQCyiknld3KpOR8us4EX7yvXoCt5pTkrWPti55kYAc3Fy
qW4vDY0kZF8kes8iwxZqN4NuAE5vrfOgQAfHu3t/bMsGWLsscR5PErK9sI6u9iCK02FcZMsGEdID
bQ63RglSPl7E6g01PsE/utHNeHFIyBaQYLNM+HlXO7LnopYgbyJakHigwD1St6b7/pjeJAVe1uvM
xmo3yI0WB/oUyuwGkG12fWz22b72Av3HwDHO2zzabWUOLw6LnjWTRzJPvAUweR43R0rhj5keyADS
m9sqfJKH4WljVJduPhj4edMRLpOoW5lI0rxWfBrkXFmj54BS214eusitguhLp0jfy2w4qdNwCEP1
q2TV9zrYJd4KpRsb4l7Vo2Nntl6Z+hsl9EsBxqKYg2ESMW/4vIUgmNsQ1JE76M1JgPi3It89luKH
jdEv9/obR4UEVeGtvjT4rhw1ZV5e1NNdKaqOeSRcC3nr+YJ0jOLoW67Gro9KtGLWn5Jc3XE+HHRr
+Pz+N1zcK2efsFqAqlKjWUlZgEhvnuPGfApm5ZR08V7J9Fu1zD79780pcKIYi0OJb95HEZ2CcQMs
xlXk4VMSRa45UOvK6r0ZBJ6Qj8/vm7u4a87trSK4uaGrUFfGJdwRxSNM09FhPgAUOPriveL8ler8
pXP13OIqlhvkWvObgXO1FbNxH40GOP1IivcTsXLe6TC+QSbqgkRxJnHa0oN5UzlZTolz60tm4+xw
pTFootIrsZ/26VF9WE6J0LUc/Qv9MtyZGvwo4SncCCovbReFG4p14wVIhuG1UahiG2VOMToaPwQd
FZxHZXzYWMhLB8W5jdXxN4aTnERwCTOw8hhdJSf9Pj/IyFKCRViK2QKZ5q/wmm1cVhfNQkRCCROm
co7310NLpDngB+Hc0jpnCzlEFsVCjB+OoA3VoNnYjW9wQi/r96c9bRUHKF0fjGPuc/JQK5ldkiOf
4FE6jvv8ZkuZ76U4uD592IT/Gpu22hsdVFRqIrD1pTwP92ahGDymqOQ+pEE/fByVXCrdPp6NfeqX
6g6er/QxGMRsN/Rqe0LfcqJRc5yuGoOK6oROhUcTR+HOeRd4QSbKH7W6Bmncp5UdaAZI0QxGJoFO
URee3vAwIiF3kKykcGWjS9wmSdWfQkybrQA17GYseemYOx/ralcaKXDgfuQq604mu6J6LK+ZXRdc
yb78lT/T02LuWuK6/yTYofCM+MDSkqCua2/W0tXy8lIu4S4s+9Hpamsj+HiTHv3tM9Cg0oYGF8ma
+iKsVVVme4Ai+VUeoX922k+WgyiVM3uFm7iWuwXxuviIhBP63xZX91Zl+Ah1cKMRi9THtL2ps49m
N+yNNn+IlBvjwFHu1J6wV4P7ri0PA2ipsPHtVot2Ue6E3taT8uJTAcXyJZBAyO4NaVBcTloMqfTv
bZPed88zoKFFj93yKrf14sfWSU/1Kdpt5hYvXeHnlldToeZ1SlsvG5YgzKNRntS+4C1bFsbKu60t
+6ZY8rLUZ+NcnbSqPBtit1hrSfip1IagGI/vTRe/il6yp2nxmDrlVux58YBfHgmKSTYeH3t9Co5p
70cW1U5XflB/SQvlFgWwgOiz93xbc8xPf6EudClR8fIw+afN1cmbGcWoh4G63NzC5xx7mgd5meNf
bWthX8xnKdqiT0DPkIEyxOvxNUZSG1aMVKG8T26N3Xjo7W7XXP9OR29VFy4eRWfGlqj77IrW5A7q
gIztmkbKKbKUnd49hsZJTpKnLAJy9v7F+TYcAU/M3QXhiUg6U135Z1urkLLFgUju2993ACkQCd1n
EKS9b+YNUIpOAezgHehX0Ka5rnpLkA9ndWLO1GjG63xnAm+dneGY7bYOnwshHZZQqCHDLsOtsb62
xLaAK35kROFR2mm7dBe6sKNej85CiWPcC7v3R3ZxAs/MrW6OQpo7FZofDhS0jyGW7WmBtqTvUnGv
m49R7l+FrbiRdrxskrY2WDzoDjBXHtIkAU2bGuTERmfQnI0+cZ3UsPYGpeYk1Zg6Ge3DZFkNGrCL
LR2bC2cp88tSsp9VXVXXaRdNHqCMqFnJBarMEe/osZt9lLjGzWvrobbRA79qDsLONJ8U43prd7xB
gL440pn5ZXLOtkec9D06HiyvcJVfZ7cZjbXX0eiVH4KH8hDeCif9Khxtfrqi/HfFo7G5kxHm3Ahp
LwRir2ZhnZCBFCjNWgQdXM1eArHGLj5qnrhbcobV1fseduH4WWxx9LBxVBIjq+PHyKdYDaG5d4tf
k0fL7iH6CRtIvcS1VNyz73/T3Mq9ZqsbOOnpjlsKKapDw3xrC45qW/til1f2VvH77eXxenTLr58v
aFtkTWNKUFTQdqVYT72JJgS1qI1RvT1WX5tZHXRGX0kTTXazOz34N/Jkq057XznFDazn8n36nH7z
P3d305X5KGyQqF0+kM6Wb3Upj6Pk03SG5fiYjeTsBU6lpRqOCqiWH2pij/zj1qReeOi9Hu7qSk7A
2NO+jX+q++lZA5EC1uceavHdsNNOwqnfh6cUMpeNWd5ay9XmLEWD9jKRoSIk4cJI5Pg8rTup3wo4
lkP19dOE0SloISmQFyIYtHJRCJNyYVI6dt+depK96GRe69T69N0CQdmK4RbPWBsjmpXhcuPqRynm
tYNycyICQSHazTqavqMfI+T1fvuhhQvkfR/dMrTaCYKhS2UsE2YYUH/okex0CSkeMUYfxvLeN7V8
83tjWu0Gs+8HNGowZWo9cffCEzJujObCu8MC9vrnvK38vimQ6YjM9HfQXY3fqlNwMrzwVpudKL2W
bahI/4M8+WubK7fXckiU44VUqgl0eOIbsDSGesoHavp5ZNpFTPdoZwQbW3xr4VZun/oWgL4JV8+U
pxmam9mEFTqE7LnemtNLG4xIzSBYA08DcdhrX7SMTo6heSA4/Cw/lEfF5e51cs024J+mR2m5fjg6
xy/ve8uW1VUmAAqPyheQ3nOFGXQm1DVlpDp1P2xs64vTeDa4Zdef3QSC6Md9Y2Km0jNHQjmJFme7
LXvXTLbSRW9fD/gJWWvw3iZpo3WLTCYNAwRbEW+Vqmnt2JoPTdXYVq94VTAdjNZCGCFVeuiHWneu
o2uzg8fm/Um98FjjGwDb8E4W0XZas0QKYpyoiPVxQMKttdcdqzL2Zl54sSs4+S9jn3tzrroIAh/+
wrt0iRneHAB/Gn+J18/muhnavoqr38aXZoxA0Z9B3TjdDwuUmyDrz9tvtovri34KeUDEkkRjtTmL
qEvyyWxJ8GiPo4A8oRm6XSvhvOnGhpQvDg8ENYDtJUJ+uR7PhpfVMO3AmCq+hGcL3Wc1OtlJ2+Vu
uNPd2UnFgw/ONtqRd7LFU+FVV+HXreTOBZATK3z2FasTEKKZKqh9vuI3sll3pO9JuYv1r3n9wSTu
AHqzfEW5pwtOGPeNegyM01YosMzqm5U++4jVrMPTAAsMNF+uQZv5royH9koWwuBj1uv+EWYp46Sk
9PgDHCkP73v4Rcv0pC6wH1FHK/f1fqbFtS4rYwYxmWrVLWAyJCR0cdwFsU83elTmsH83873ZilsI
kIvhuQL76tIxC2fUGnY0lrHV61bze+YJt2zo7o7ZUfHEq2pjlJeuUnj8aPAgKuYfq/DASCu1D0ck
h1UpfIyM1sukcOO2vnhUUBFBnpYsOufVykavpUbWocVBQq16rsL+p4pLx3e9jUDJPkEQIaAam292
bF3asOdml3vhbBcReqF4Fneim5raF7/6nEzjvob4b1aVrcPw0oZ9OY4pq5H8WLeNVKWah5qvLBu2
d3lPkaaEhMNdmmBzr7zZWrSLB8S5vdVd01dhHU0p9pZX7PLICb4mDn0xHjiqT9KDQiU/5zJVbP1G
eRoc8HF3W0/Zi7NrwOBMGLtojK+2R5j68IsqlCzm+b5MStvKfwxaaIvNFuz/oiETrC/MpBIN5KsT
AG3B0oSgSnJ9Y3LV5LmSfomLZAsYrPc3/KU4QT0ztIqDclGwohLqdGogLSQcXyqLmTX/nhVzHQOV
wUwOUmA4UFbYodba6ArABBZsxFqXB7PI0FK1MmiaeO388WSh/bOUynLlXkh+Zsa+EIoNG5dX5k8b
Ky8sBrQN44EJ6+f7qv42C6XbGexsdatUf+n1S/L/34NZtt/ZTpb8UQ+GgTmriivzV+WjR9R8zmHz
RuLifR/YGtLqqKrruZG7EUuWeVcXN+i6koR6GM3n981src7qaLIEFPbkxQniNna1EEpPvbDVStjw
6IuH+9m8LaM9mzcUYVraE1kgaXr2SblUlu++P5CtlVnHCDlinG3PQCTtD7VW4akE5zA+Nk3tjck/
6cL+xzbErcVZnQRxvTBSLotTN5U7IlFqwYKrptedsqGWsDWq1UlQxUpRIjFJv33QOipyR6rwNUke
I+Qxul/vT+CGJ6wh1V0Ld6KwLFHuf6+4mCA1silIbDjClpXVaZB1bc5fjBXN/DiEH3QobLui+ptG
VscB1Ivw9rQYQcfjthVbmGLzB23qN8xseIGqvHZqMcj6oRfxgm4E9d0+BV3pqeKHzHz6eyuzOgpA
cspTWzIcxFDRBsyRl5ntxtqCc23s0bUiiJkLlqZ0+BoUwXYHu286l39zxlbHQE4HkjWXmNDmXwqM
6qr03LYf52LaOAy2VmZ1GAB+EQQj484p9ed2+KULhWuMh9A3j++vzKXI/Ow6UFfnQNPGdehrpLQq
Lf6uBUzbOJ6ssjtkgvVopCacmuMf75vc2kCrE0HqemFMJZwOpbkPpDduQbf8EtRsK+20YWeNkNDl
qqiEkaVCRVZN7kPw+XXcbtzbF12OUjJ1JsgRtIWk5/xaCCu9SIWahI+CckgzCzd6Jm5UGC66wpmJ
lStUUy9wNTBfsfZTDxsYUwF7RH/IUv2f+PaZoZUvdAJ0UPkSg0x95MxK4ZTVj7y6UqGBe98Dtka0
8oBGn8cSpmLC0C6C1rV2VPOboj5p8dbr7+Ll8+eI1rWZqAkrNSiYulJG1M0y4BxM7biebCW9n6SP
74/qor+dGVtdDAalKq3xMVaB1oJpzNGQqcujrfrFxuQtxJXnHjdrZjxUAzs21AenE9BV1b634lGC
E+/vjWd1OZixOcupvhii9UrKy71amnZf53/TzLLDzgKrhvJ9Uc+YiYqflnrIUD38T7KyKgDJJQGx
qPeuNqmgoo0tq6xMH4mOFCBVG360igbq9C1Y3WUf+NPSaq8iKQllwLycORPCWjqk6iY6uV/eX5jL
HvCnkdU+VbpkyGZr4NamQCbF3wJhtAeUYU3INt+3dPl0+9PSaqOiah2gYshwMgQju5kaUlhv1DQ3
Zuwlc3a2/FWU5IqZsfwt1M2mXtmIwTuavBXpXD4J/j2SF6DSmZk2R6o70BhJNX7VYboKOpOr7lNm
Pir9f/SW+9PdXgrX57ZgIP7/pF1Zc6Q4s/1FRIDYX6GozeXd7aVfCHe3GyGQQGIVv/4e+rtxp4bP
UcRtv82EZ5yWSKVSmXnO8USFJYUsQOkfLIVNlggMyQK4ePn7rG3e4ohOTkkhnIVVOTWN+lmW3fuN
geivGVkc0K4uQaxe4YrLgyCSU7lrIU1Ienr4mpl5rWe7RkkO3lQGMxYx4g6ipI0CdRb0Qi+bWTk8
S2gr9arM8STMGMOjX34LaxCmGteZU2wu21lzuEUkyAde5PaAT1M7DUjRb9LsYworyFnIqA7FFxe1
iAg5GEK4Y8BYBcFNTJ/LVm/K1IzL4P8pGgncAsZ3zmIpWYSEDpOtvAnRy5uxNhhj27IN3RQxOM3+
jDx0+y+G1D/DqWd+YQ2haQ4Sp4lXv8YZhkxIMkCE4/LnWol0yxrPyKjFyvk9bHn9gw8t1qC1Xy+b
+HTy6WzrlmQ1PBSQWanhegB/QGyiBdu+2vqFcc3qHPEhfSug3Cxq/1sxmmsp10qkWLa5RGjyIZzf
LYbbRG6NWahZvtb4uLzENSuLUOF4FSeBQAZZdwM4Tm9yCzy2bCUerZyspaKeB+Jl6KxjKT59KIcb
BUzrEDzQEbxJq3wXBEFn2TI5/2SLzEEyahM+ocvab4NjeDVzrxUnjMWB+kHs1jx9JTQtgVbj0BWp
O4eMTD4zdfSb38y5J1OxcmmsufoiWOi+Jm46d+Otpq43ud3fl0b1V4+vf+5AexEmkNQVQDRgLaKZ
9UloZIM3DIZX1rLicMuST+ApSEwVMJOzMcra77h6IzU+XfbqFYdbEq71su+hCjJfgPm1DXWTvmuT
Vv4Yim8N2I0v21r5OM7skGfRjrrUM6DahvoCd08GmY7KKfaXTawtZ5E02NQlZdqguT56P53xuoPY
xlg9Q7UpcoI8uWxr7fvMyz1bjqqDgIDvDN11DTZyg2xVCEajWn3RzPxnnJkpTR2kVYo7Iuv92Jy6
ja/rDT7OF71tGQ0go8QniUsiU3nUtWbErZsy979oZZE5dEw2k0+wZxJ5loJSB0ito7b5fvnLzAfw
QmRbFn46bwCLNKTqNv5AEjAbHEuTJj3Y01XgZVHR8jAawj7px3LFwz9tYboWpi3wW4mLmYd/f6yg
Dbl0WqyvPDQTIIrvVHwXm2o384uF1Ii1m/xnJGitcvtZfD03vHR85hToTs9TJTpPUpdu9HRTKx5R
ulYVWrO0cHsPutPo3MAf0/QuVXe92eJp85Hrn5e/4Weny7U8TFYFoQfOqYWn1LL0XXAWIjCh/8Xx
dppCFgf978tWPl/MP1aW90VaNUjNsW0W6F3B6g7VgzauGKQWiqevWVpcGoOZtXZtYz21nUVmYmZl
bDSYbKVrR+xPjrD0/rOdW94buSBqyK0C6VDfis2A2LHVlJYJRv9Uggq/2EMUUe7N3jSOraLD1Vg6
AvRzYX2tHbe+stLcvKKDgTkSqAbsyqwGmMagIMoJUHouO5tDAxQa9qpxFUTeax0Lor1d5s+/tAaV
Zes2/UkpQ5ymoG1OuVMMB6PvnMPERLtNO3/aNuFoQ44g9WIfiOS7y1u94jrLO002WmeBiwmcMmwT
LX4MYbk1a2/lXbJmZXHUzSHPO4C2EDAxNKVdqJgGaQTBphUzKx66bGNkJcLG6MznwLrP+Ystqg1F
70ek4Uponl39ktssznUBsSPqu1gPC1O87O9d9yMljyyHJECL7nPz8rWPtLjW7EqNKTGwLpG+iz5I
TNFDwshbCchruzf//OzyhNhE5XdzPhC6D7q8kYRtsuAByIkVO5/lHednbhGtQNIw+lxjNWHuRFRY
kVPgKdJ+sMCMmRq/6BOLqMV1YGahOTt4B4kz6MpBFiM2+RO314LJ2v4topaJ8f/A09g/v64j7d14
5u/AORH1eNkZVsws2xnQHbZbaOuhUNbMaI4CUiv+xpZdJPu/KTGffaklcKbviMOqESuCbFcU0jcy
3lD3aaisr30jdxEeCkiYeOW8czXeiTo8tZ61Y9WLVGvzdyuut4RtFUjcurSeAwTqIwaursL+KT3M
gpmPxdqlvPadFjFi9CZi8NnxfP5mTz9DPSUQGooMna3s3kpw/aNjfXZumdfkniXgEGNhQmQaQw/I
TGt37Yk1/70XYt6ywzXVZmPbsxmhUHjJrYeuUyszAmsrWUQGiaK56wEyhcII/M1BZsEeGm9tqH5t
IYuIkKk+D/ocVjJ0naypjZrp+fIRXVvHIhLYXj0SSFThtQNqyslVG4VRlJqtWFlxsGVTK8uUzVMB
K7x2Yn9kUWABvjLc0XzF0Mqp8RYNrUB20NnxcWp00eLGQ0v49+S+5tndMK00AdaWtAgE2ciNoJuB
FVl9M1oPdpgnjry1Kz+5/IHW7Nj/vuqURD+GWrCTmtezAGgV/h6bHAcn/NrZXI5pTj0Ywfjc1Bqc
t4nYkaveHf/p8mJWvM2bf352/rXJQJw4Z8u0M9/KJj1wo72mzt90Ts4ugyX1SFbklQtKA8TODG0m
Dm1EMxqUjDr6w23WAI1ra1pEAlKDGR0a2sjLIYlV46oW4rGoipWvs+YGi0gwOY01+iGsSOuo6as/
apRE86hEH+3yJ/rskX2+d4uAMEpeKIjvYjrAa5OGFRHKojlKB8OuLiEglUeYJVkxubKDS1UV2kE/
E7qAQCgLMKC7L4KMcbAKolsJDUuVmpyEQ2AacAohrycKnbVQRFBgjal819795U38dEUzqxem930M
6y++ljWAqDOdh4fSjie+95yyaiuLt68ZWXypLGvqgGRz/R8YNcVlLM2PovW2l6186nj/LGUZujvN
IURdYil9CEXE96ABNxqUCQHV/RsvODO0CN3SbLVIM1zaZoMzBFnEyiFRk3372nIWYVsNXWNkcz2s
FFUEHWw0On8oa28azspyPnW3s+Us4rYrwqIvc0xDEZGDGxbybgN4eTxUqICayNZqsGtfaZHB2WlY
TF2LGqzdogim3usG+uftvev8zRv8bFWz458F8E40fW4X8IYSY8ukfwuQx2nU3S5/pE9Rp+6ZmXm5
Z2YA/sxRwsByzFw7EZgi31zKf3YabNJBsPVH5KddH0P7eDOV/TudJI9C2X/I0lohy/o0ATv7QxbB
vRnK2hv+wCdh253KIOIM05OXl7v28RbRohg6F5gC+KQ73TXTPcl/SHoV9B+XrazEpKUeGaSLfc5s
7KnDSFR138lIN2X2eNnIylKWoTzH7IVhzo0u4UJevMiBYnxD1hL5+RrrzcpyluEcgtuSZB48kWMq
JtV1NA7vVfg3/a0zR1yy1VfayqFir7Ae24uDRu78mZA4+8UAybq8c2vrWcQL1qSN3zKsZwQ7YsZI
rDO8+cK18bJPr/d/HNpfBAopahNi3mgMufU9mG1K1iY+dHlzgsFtqaG/e0W6v0qVz2zOSz87za1R
sVJmWJrXTdHQg4m1vk75d9GtTB1+yjVw/rUWYQNtd1aX8zSgbbe/LdDIkPynz/ndOPEjDbLnoTOP
Bek32mnvXDN9T9n/n+w2NM//gkW8KG1r0Gxu7kGuMnLIK8H0pmW9ObZeiRlr7rKIGcJ0RzArw1CL
/MxNAQs0b1O1hiBYs7JIMaQKXVlOiEydvOsDFevBwH22VlNZCbJLepWxGFQBoBZ8MnefDMgZS73G
xThvx39VBP5xwWCRXORTQXg1Tx01fRdDf/5KTRzXvx9puwH6YstD8rXzHJB/O73D29oyGiyKVx/M
LuMcqfPqe2ol3AaLoAF9ZM0ab54MCn92fRA51XdWFGhQrTXgVxxhydoCghQjFXw+wtUPaKJEQ7Nj
qyNBa0bmn5/FCQzrFYU3jwTJ9LFz+9hBZzyk+crJWduzRZCwW4P1+TxW1xgvgeZx3dwxSSO2Cgtc
M7SIBa1bK+HXODyk+ZlPPXSpd17FIIBsrKxobd8WsSBnHaSHO6SavZ9HzAzjMrUie620smZlEQtC
PRpzPRwXlA0x99JPfFJFpb0GplzZtSX/eQYpEe1reFoT3GQgyKnbmFt3lfnFABouIkJNiK15i6/j
1b9G80ctn43s4/KVvhLXlhIipCVpSeaWag456PQ7JOq/FmOWfOdMeoCBzhMrln4Za7AmBeD2+urD
bKlQov3cHJwW7sWHB/AkRrX/6PvPl7dq7asvjn6dOZMxBXAuTEVgvB6KUjaJJiojqz9ctrTyLlty
mLeeG+ZmMa/GAjOBa8cVkZFAYS2sPAiYP1229umhAdOF5fmQzgB/6L9DGqSvy8Yg+EJFeUzzMi5q
yBGu+dmakXlzz+JmYXC3xzWNR1lpxobqk0pCIiNfe6asmVnEM6sye90wrKUUGKrtSshH9HGGuufX
tmwRzRqvKIxyfsoq24tMQ8ZZP0QFffualUU0c/Fi+A+seBogsEXRHQd9Jhp8l6186myg6gB7tgcN
nOW1WdjaJ848wliVv/v6NuiqiI3f0+ZA14ivPv84/1iaf37mA61l13oCzGbjmtWR5zilnn2aoCp/
eUGfv8zPVrTwNZqboITLYMcEIYU6DDc56DDlhpPIgGIYTSB3c9nip5nbmcGF19WFl4dgAMWzNbu2
NY1GKMwHdlTLx3wIYkOujZqtbeTC/fRkNmk6L7Cs3sbpl051NBUrVYVPo93ZmhbOlzuYysjmJnnr
YiC5eS7sIdb+T9NdaVKt2Fnepa1M08psYQeVz5gYH6JMo9y/rfu/KXf+s57lXTrVmJS007mtN9Ik
HfqtNV5DKGclMKwcpuV1WpioYPzp7YTGVqlux0dwrXlJaOeHkmwve92KFyxvVhdTLv9phkzG0aH5
tk5rXEd8ZUVrVhaPca4mfwjmHi+3yEY4bSTadOMXaxSna2bmn5/FhgB8MpUxvxIGVQFSdt96dezX
a73KNWebf35mRbdVRseZR4qqIB7Nrdlet/yxrB6/9mUW8WDseNZyA2ayHMQ03oslQMU5/v6akUUQ
cNCqZLJCEhrQ6YqENKnDfg8E08NlM2tbtogDk27Z0KPGhJLcYyA/ROEl0EmOXDdYCduXj85/CYWO
wgoGey5jIlGIAJqM3emZOnqTty/I4reXV/UpySYoQf731gN6/d+eMFY55b79hzvN/kl/1SedcNDc
GTeAD2yHV/oQHoN9eZ89rhGjXN5PSLP923Ca+faUzvA/E81sqU4Y3o5B3kOBOFxZoo3f9F/1hLMl
zj8/c3YwboM3qBSoNN1OaCXlfyQrZj1SDQ3Wg7c1V5WFLh9icLb+26JItc0NiRjb2mPEch9dH4HG
nJNcXtnaFi5iBRuljfQYZriBOl3TRRSilenNWKxptKwZmn9+toPaNyvS+DjHBCkDGa7ttgQx4aGp
VhjE1/ZtES9Y64aFQ2AnHd6N1ohtRPK2WCurrllZBAyPd2B2nz1Paw74CFC7qN7W/d9A+c9P1iJg
BHRsMz2Dgyu3ikznsenNfS9PvWccLrvBynqWDGuqlVY5KUSmFM2CccrBfDBuQHt/2cqKD/whwjrz
gWbMrKH3YAWs5wkfn0zvhxfyzZDplfj36Uv8n+P6p3B8Zghs/Gloz4jNDOR8dveLZX/1zvu/kPcn
bT4z4DZCedN8K/Hqt9HxjW0ZgLmukQethPE/pJVnVkpGOYeGAgoKxosLqsYGsMO6u2n8h9ZZi+Jr
32b2kDNbvWP3hZzLZAZvMH1+zfFMnjo/poW/8nHWLC0igS15BxTRnD0OoL8Y72rexiQtotxTm8v+
trZ/i1ggzK7UgwA0ynV/OP2tEm8Z2XdURFn1V6WZM49bBART1EXWz2woncq3DmFQ2CuaW63NL6UQ
1lJwaqw72eYzmYPuQW02AoSVbnrnihlrZdOViLAEPZu1sAub4iuV9rM7PnftEFH28/L3WfGEJeJZ
UmYQPkedoUgxyL4nE0tsA4PobOUB9vliPJD9++DEtZdw56JqfEpzxNEBpC6ul8fzmHIKXO3l9ayZ
sf99hny39npnTiNzdA0rK4tZW0QNG1aykc+37Z/VLFKDopkqouYrrq1ve1CKeUxEqXdbrV2lnx+f
f+wsQ0LZkZTMrB6d85orFmEGLtZpsXHEd4uu9XcJ6iPYnv9KsiBO4wUonXjWkgfR9LsB3LRZt1EC
IwA3fgZiiqIMVLGzJu47MVSHxt9qKm0ZTwEtptiSnfg+QkznJU0D5y4DhSPgSBB3bq8Y5p1JEPl+
IK5z2eVPbYltA4JfK3AUQ2TUsyItLGhTBkGBcQLtyKCLlDPynQAbqLupChl+ZwFrSaQZcXasD8SD
32Q3EB3P9hiYQt1SabfdgZOQXadjwTG2ywPPiDxleu3GMuwHP2fPXh9coXA2HELoe95QAFzHyOjC
D+A2/ITlXru3qxBMiW4GaEfG+hcn1dUT5+DURe1ItydfY11xqGVwPXbTYczgyxjs7/HogvT3byNn
wU+LZM0BPPvlvirSG+kEajtOgkdB79sbOYxQeVZBEyZ1R9xDIazuQfgGfeCTdyUh07azVQE680xB
7x4MBJu6tMYkZC3+tzRI94M9+ZEP4oPftJpsGY2BDDHS2TtgKgbnPxhfivBd0okiSU0BRYzRQ3cx
G0cLI03STLlFNJluPWJWO+V7kYrqWOiS7TiQTbuR6xLaO2734vapvUtdH2ASXj6Am60je+Haudg2
VmAwaAQw108aNWMmVGgb+IwuTQ9Z6U9X3HL0DuwJPYvLLMuOvTadHYDgeks0mHx2/cD8HThWg1el
24kkIw28SOjWSsADqG5oLovYS+XJJxBh7VoMKg6+E3ky864yAcRSEdgo5HJmfe/cASTGjE2Q0Q3g
G10Z7Gleh9/agWO23rVfzNItr/ImVJCqIjOLlC76SUYt+NmiMdf+SWQZe6kkFSy2h85o4lrIuowD
NdVHhoGr6cA8q9s7WRBueJD3mwrQHkCZKLtxmnoE/0RmZIAWlxCrHMMgVgES0El7dO+nMtvWmaci
zt36aNK+iJ1c4nEkqb0vrBFqqCCatRAuQGPaOZmKzbbkAG8AhQ/oQ4nzPaHMlmsIJ5kQCjfADM2n
bANW4G1eOWmEB/ITUXrviPLKqofYpWOMl/OWle2VnnJAu6oE5AsxZ+UDVeOpMeTviWV+XNWgfQ6I
vFF52cRtQ6EFmWXAQ5OkKvxEh1C1adKNm4nDaPQbz2cbq3YexWSSpJvyt9QBCY/y7Ou+DK97u3wb
xm5reLU4kszG5ITUr701QHgOU4sgVGsr302sMag3xYTUTJSxVbuHyYTeRF3/6KfxMcC0ygT2kGjy
6yvTrqrYmYDdT31KsMHutiVkx3P7xEMDPDbQsIXsYtP428GCxrgas6gy0xGOBQEt+PxHk/JEEPsV
Cn8JoebGFt0vMhZQjx7LawHZcMb4NavQFxzNHr7v2/okOvN6kCWos6YYU6XQbWLkimj7V+YWb8IB
T0I1vKNtdRKyjX1PvA91EPeTUgnEfI++CiPidFFtQVOQYUxvBPHNVAS3hhnmBzqN19TycNqH3UT8
CPrP7zbDfCchIKBU8gq6x/BXQbcpuocFajgq7J6zjBzK0dqPfPztmeKHb4C2J2vTXQrtxKit9D1U
ON9FqdooN8otCg0kYkQc3Xy4bUb/1i2z4wBaWW+gexo0U1SCO8BQTRYNRnbIPTP2tPcctOXB7f2n
itVAmYFTVPRJCRKkCMwOV2WagyRkCFCHtU0ZlYBbcjcl2yKsTrwvOSRT27TD7BTz4pZ54UZ7WX5o
QlEkICUAY/tggax9VHzP0sk0sUUlgFY5ya3rAdfWbccg02WLvsC8hv6GoaLw1PmVAIxPkJ3IHBP0
f921l2FCcIC9rQRL6G6SZkJ724n7YNoaKBlH1Bxu/aADLlUdK5M8gFEJAMdG10crbF/dYNpDgu12
BIVUkpdGueEmNNdSE0wbOYIkeKv6Mi6r9I40hReFYfGmSXjoiuK3Sst+U/t+mfQeyFYxYUIiZYTf
WN7IG3iWiEPhprsmH68wm/dgm8CqyYl8VM04btSYsxhESB+eZaDyU2Q1BnA6aIdCL4fyPhlMCHO4
OPqpfdU57Tse5a+9YsXGhRDNcdD+tp/KrZFZQI9DDSvLm43d1NDEBmVwDRZOn+XQwmZTXFFMhszh
pBz51jDQtjHlOESjbX4bU7pDuAe7Qg1ZNcqzMqItrfdYjQXW8lBG0uD7oh37mUx77wfj+2ihtlvl
Zp8QPKYM1w+iMXNOqSXaqDIG/+R5oDDD97D01dR4j35fiE1bzvMcDakOKf7WvEo3dc+zDfizDoX5
rrLhLSVliVTP84BP9h4kT+/T1g8SpeTWUMYxF+IAhNIvUBq8cSsANb1M7Kp55kNwEExuwWhebIzS
uh8Kua0hDZaKZhtk+ckIzDvLb308yMKEdeBMcYUa79JKHMRE9zXwla2Rnlhq0qhunFe0HA9dbR19
1OTHVoD1sR0PmP6SLzykIRjGGVRdUzuSYrSiRoBdSPfqyMF4UOHVNzQkabHUAIVJgPhAQd5km8H2
EDfbiNTGnTnVCc3sOBBZrJr6G6rKDx6kZ3CvlE0krSnxoYe3sbISDMEe24Gbadg48OjWMrcKIMs4
NwF97+07t3OOrAieWJ/2G1b+8pxy62fiGVIvTylJj11pAxvPxw/oUP80J3XV8vTJkMCdBiXOS0v6
LBpp9jiy8K627Yhn8j33/V8jvgui/TMqACqa+nZXVfjOcvTtpyoEMwtEAaBRg5NdChIXDCdBzhAy
/JcQ5mhEItNm27Y00T4IWgkuw7SqTtAbjUxpNVFTOOrKlJUTceoe+3xoN4VqzKiVJtpilXsl++Ck
SrKXQfBt6rsX3rNXvBS+T5Dr2lCmkKjp596mu0wFAE7aPq4x8AzSfHxXyk88AYQvGtRNNFjdTVq1
scR8r5fVJyvr9pl0ysgn2d5yGmcjQarGbf5B618SXAK2lR0yKjHckEVg5adHmzqb+X6zJv+octzY
4NEPLevGyJCWtlxsQzuIbWgNBoGiUR4ik+yGYFd36ZXIyivh/ww5bgsXySgG914zh191HI+ZrFU/
JBcJl7n3iiCxb6EfE0Nc7sbJ7GEOw9l2yEGWiPx3vJkCKHk62B+opUO5w2L7vGZb4vuPPQ0q3GxD
H+PP31PVI9rozRioRIJ9lfccZEHOBhqL37tGHWgHZThzxNw2hQIIxMi2YzVtWpJvi4lUMcDHNwWh
z8DOPdNKffe13KHYExztAA9kYKquqiob94Vwv9XaOFJRxJlLTjYUN/yp+jVN+Ws+WPdWZ3w3BAMS
02aAdvepvwFGauuC3nYMaUymel9xvR+FmTBT7aGisHWt4gE8mycz83eDqJ58pm89l6uoLKcd8JVP
0k4DzGW7YyJVtylMech9cOGNdldvSu3UG1Koa93QB4gDXhkKSm2exIshbbcjkzvR8I0D2gNuFnHP
BC7b9kqlrxNRL1Y6bSvTuDK6cttC0Ff21bOoFJLJRg+nXoDhTxZs2Oe2e9Ahci/IKiQa6GtpAU6m
DThWDkEHRzbPTmZ5seP0kE7qcgTYyboy60pGoR1uC1LtuiDDkyHdoXtJgU0c7vK+hHv27zVcZNs4
Tr7HHjlHv5qoxrinoEXsF/oBmWIyFM6zqikOj2291JX/rln6YYTTwWyQ/wTKxpzU9Jan8nmYzF0D
BS2tjTL2xoLGYSg+UkdM0BElIfpXYdLYzTdLyw/P1lvGgJSkJsjB23A6+fZoxp3dXldV+aQAORSB
DX5DA5+iM4ZDztUviUdUoc39wGzMflfoYXtpeuMa1nVu8WRi9AiSz+tuqsqoF24WgQ5m44f8rWka
QFUor6LCIj+hRFtEZYv5S0URMMKgiazS2jcNuYdswMkcPPPUm/YjYyYGW8DdZUzqfsrtH5hsQH48
wqfmtmwq7EcPMJGobNibrp0jZJz34OMTUVXU90AS7AyOSO+X957l/0aZcYs8fozTsK/3ItTp1pIM
zxPhXfMQ7zQzGPxIgQ4vwrpvRCnbqK5B7UCYs/dakpSpug9luLOAv8QF1VTXDaIrVcWeZkBeCM+K
0du4RTrhgWy7+52a8qMs6aMdjjuzKvfY2QdaEeumcNgJcgmJZl7CayMxxq6LkG42EVqnt3riGtJG
8pEG4a1j5dMWJDE7kVbu3sNrbkOH4cZWUm1yat7azOUAGjV7mwRvNJTI+8DkF+kBqYNp0o1h6F1b
s2zT+vJU2Q05Bcz65kgXeYw2bl0+fLitqRJ7FPvCz7YiyK+Muk5fKCSZTxawp7uq9pK0MPaYgv5Z
202/BydGBaTRkMdjic3CNQDB9sKAYgCd9uCWmGLaOy/gMT1MCpNCg4cyRJWJvdPp773uZ/UcYsWd
7O5ro7l3Ci5wLp+Qkjz0nfnh5OTDVlzFE7evGWmOlNNvtqnCjW2CzyBzbfWAmeUDZnq2bttlsVZI
cHmV+Ymlu0PVVHtP630f1g8kkDuDylPplfsBytrxOOI5OgEGaBsd3Q4DHgkjf7UNI98TXtgfiDO3
g3ZQyejTg3ZKL+qLTsSODV6esfV2Ri8OHhAVfa+2lupeU9nsMjtoDqLmu6bRNMkZIg2VQazLOh7w
PgE7m3fDMuNpKIyXgqaPQ5e+yLRDSavDa8TPIHiNJ+hkhgktgvu0H+gN4idNJoc+MMy3xyhoIPs0
pp3Kw/tBc2yv70oodKOqIevmIzWD74Nqfsw67RHFq/2aU+ptMN+m4tplH92UDpGoqrewpTulvB3m
kV6I0ycjaTZMuUetkPlZIP/U7l7jpYN72r8nyoz9tjqC2SkZFBQTvGrr6ycpxbXnf3NmxQ1TJyJ4
n3QJSkqEQ5Rr7nLW7n0BAlZTgp9BxMjp8dokx6nRDy5InKLebWJUeeOcetOm1veZY9+W/IepXHR+
GnSZzEe3u5+mY1W5O4Hf5E1bv+PxqD1UUcVccdwYEIooyievfuuwKPtAhvEoHBVjxiv2wdDMiUhI
wKB1XT1l+ficlXsJqcRK3Y1yaKO0GWNNf/VWbUXS+9ZXPEpHNLfGR9aPmzp8dZUNiXfkUDIJ0+Hb
pNmhYijZML0t0m5nFHCq4W5CQBv1fY5UitdvPjJeEb56eNpBByXqnDvNWay9A/6pmNxNVvzQwDvb
HaKm46I6Nte1SUKDdKtmWleWotxQ3ltt/kqC8QoCBF2kFXS0fSMqpvAbBrthxkKuGugttFiT3smO
dXCjhWfHZu7jraPjACZiJ8Qzs4L2LWbP2+LeDK0TqOabGy/1rmo8X+GS2KQoQwOkDcyob7rY14D2
9QPIQW7d4WmgmOjE3NX4lkGWj9OnWotIS34oc42q2U2DCmZf49Hc+SjPDknQeN+U/Fm10PgJsCI/
e2nabqcknuLQZibDaZACZaZrYrzhXzoWbgNymHQdt+mN3X4XxmEI89hJb/PgO56nedZHtaZ3ow+m
BanoIW15ZI7dcN8yX0RlmvrPGhXJqOFT82Ja/MkUFPVAC7F3LldYY/6ARzTUItvQuM3S4TZtC2QC
EHhmnG6dnN2mcH5h3Zm2n95J7QFBGbTXteUcQq+LMgydAaHlUngqdBmmzt55/vRggqBFf2j8cUPT
7PqRbKC/EflS78TQ4RJ+D+jPNsUxCIKEEEh2lwRJKYl8x9x0FbuzWHvHg1toUV/j0fxSlGJLMx6z
wnpKC//UoPoxBMe0RRRyUL5CEiIxyZn3cATfV9/CgL7kgH9jnDGW3nfpTbEm/GZK6UMWqBMLiyQM
zWdm6vth8n73JL3tmZHkAKduJkKHjbStG2j4bgGDiDEt2KEgS19Eoy0wIMIbU0v+qipyYzunTGhg
+3Ab0SHnYD2hDCkjSrByQO8M5hXXu4qWm6nbs7C7alxxbHT5Y8LQedSU9Aeo2uJ2Qs1I/szMV+KR
XRb2Ty4qbi49SvE/pF3Jltw4kvyh4XsAuAFXrrFlZuS+XPiklMR93/n1Y1TPa4WYnGBPzaX7UFXp
ARBwuJubm6su+i+g2JFHBrYGKDA08LyPoSl/NXIFh5wbXqCf4IFNmYbtSWSaXSPDKZA0DZAoFrV3
QJn9iM6sDgCFBBeNOS5TDE/gO11ZfMZT7A75mxcpj57e38YEME2a/mKAlio9BSCKn6kAxTOApTz6
tDAiv8LnksKzDgWikfaPaVgZoz/OmPMzOlEfMdzglSfQ+x7Qw5R7YBSkfHytx/Bu9LMeghkt/BFG
mEf1h4rJ5obG/O9Sm/9o4BXbukeBHsCilkTv+Go/Vagfq3gkKrk++7H/mfUTJOAGiG5w9AvrtI8R
0vv7puUAN0GoARj0nUU/FCY53Sg9xxlkWTHYckKejsmEc/GK4s/gFa5esv6Ntr/kNKTI9IOzrHpv
AnNKASc+IxM25IieM42jhItRddINsORfwFPvOnrXDz86RToFcf0MVqSj04+c9S8lmnH7Qv8RVD9G
FJWGAUyKMbwfKvoSx3CaLPgVxIBgRYfyI2OxmSZPg3jQsvEd42cg+tWqdy3V32n6KY/Fk9bhovUN
kG7UYiOjQssyy195JeCOW+2hmeK7Uogfgp9jzn76Hkoygyp8CK0M93ryUgAB85sWSDDDkE3eVI8Z
KW/lEHNYtdZVG/xJISk/oqY44wIdgZqhR+EXjaPE0LLiOWqRzbZ5AoE1xN919DTV2aOQvAepHR90
4FEEobTCC8ADOgBAXfiPDAcl7qLzOCA+bTzp0IvKzGMKlCY0x7I41FF0ZHH3k3FkXRgCWGD6SQXk
FOipflsAqcNcMqstEECMwgin/G3KOYaTAek1hpTapOV3ZVJZ6jiYuq74UBH37tE79J1Ats/oJu8u
g//yITHdTW5AKZ4TYof1dDv40l04BU9CDD/TAK+mzxJrbCpMdxBPSho8FEH1mXjQq/N6hK+lh0uE
zZteMsZ3UojyQUG7Xamk9xEf8F834a+iVQ/QFs/hI5HjAz/EHVHYD8zTepiU+Imq5zr9pY691aQQ
nJq1qnxkHkWgGnSMHB/io6PCX5SM64hXsme8+6aeH5N0rAwQO3Cuy/4Y87MAdD5RVCfToDOHIE7N
ym8CQ41ePMjLBsgpFFq9j+FgDaP4ydvKqWV2BzVaN22JjbjEHeHKsrCxioA6cUFfA0ZdSBDiwCM+
0YBKIkRLgPZUUWYmkXAjNHmzOPiZSwpDzDUC8ga4S52JFsAqGdKKDtP4/KD+NnXed61mHwAI3aTB
cU7SwYEc2qFJeh/JKx7IPvFvkpo6SRCOjq5WCF6DcxPNTY7ZyNxQFU4Wdq4uAqcmTBjA8Pd67ju8
1xxMTzo0Y3qXT6rRTOUNjyKnygOzmEaLi+k8FOo9errsKQ2IQyPA/pK2Y4ryTJAGGpEW75JKBDdc
6s6tlu3lIEI2Uz0FTfQujcVklCr6vyQ/QNdtiQdUo8ckjw6T3N9343AoUjIj4sO7pETI2/FZSKM9
+tl0oqp8hN3bvASTZODSc+LHVjCOiGBR3BsQPuVx/EhDFh8qkd7S2oeuttS4LIscOeW3UlQe8MDs
eMMPSY1xHFp7n8//bdkgAMxk/TPO6UPg+8193AWtDw1m+aSpsds0zCla2SFQPeuJ4iDEcYgsmeHk
YzJ5dBfk8edEGtVMCohxclAdjooO7RgjDlnthh3L73gJoEFiPZq4g+hdS3NgGgq57+qCHiWQpJyk
SQPQKT2E4Vo6HKNsGMycCmGORfc9CeT6NMjdB0es7CSj/174JaBN1IowY6pOnaHNACzSNN+peTMA
K0Z9sohD3x56RANIgM4SL1M7UsbA8VncuwrIyXuvE6HRjJp0JOr0WU6KYgpfgyBRU6LXduSh600s
QxYNpZC+Asri16N8h7KZdycBt9vhJazve67dcxSz9h6ogXsGaHFfqWGzA92HmqKpNKSKCElZ3u4x
p3DaU7guKJZmmO+U8+RH2oja0lTvzpeRyUrj5DYli4GLIOVmCivvymn80ReoZar98AK5yxmlU5nJ
5KS3Yy3JnTHsutu2q5/1OXFK+ITXrwz6Gx9Dwh2qSDFCHgmIXzQcfJRs4S0wUjOdpdKyRFVczNFq
nzEw9SfqRYiS9NDfV11ceIY6crRZ+Wl6q+VMsbOIzjUZf8pueaLmxz4gxZEVPDAnoPc2sOMIkq8D
XrtKyS0FjvQexUTtJq+k4MeYVOG5l8E5NbIa0WjAk96gLPheQSbU9skYmDTXMFQlSO8nr0R0IoLK
xtzPHJXEQLF5Js8lWpTZMjk9+bHy3I3ZQxm1N1SNIedN8efkqK3dJO6Gn30XjJ8SuGQu1pTdgR6a
7vK8aaFuhqEngChCz0nC6SYLp+IWD3Tm+DQdEADw2NEZkmitBfyCslEYnbWhlw2WoscV0Ycqbrkn
8dc6JHghPVZ0vV0VtfzUKhkO4UQgLxTkObwObk4TCWKj38tD531YPrLAZ/djVGrfGJ2qvZckOgBi
qqKvLX6PZFEeVH+s77hohFuGLD2wTDRw2n0WOmhsZ+eCx7eDJ38PUiGcUEX3CLKuzMh0GeVAlNjk
pGkRiKGYBiipP7f4XpnRagiM02KiThZo3OZ4R22mAPNhXoCnsIA6X17VD3kfeQcdswdPRdf2c802
P4asz6AvyflN0yLp4XokI98FKJC2BemAcPnKDeawse+JUlZ2q/efXQVF/UhoNXKLPjHK0H+bojIy
8qAFCguUx0qCBl59Sn/oDdHeuBD8OMokeVBCII4jqs1HaAUOTgGc8rVQRbVDD+ZrqINXAHF4zQOC
n2eQY67b14omBODvkCZWjHKtaqs4AyiZeMO5Cj3hamICS1Ge6LmLIe8IvkP9WHmM7SGJkuyCqYb8
JyaUImFvsmR4y6Qsfic8uMnjDkG1H0LXYlD9FtlHw1AolL2d2mDoQkHhF+Ok/Rh9kCIokDO7GxVE
mENxDtqA3JCkus9UcswVPOokhhRL3yHhlLrkKaHevdZA3LfxHqOhf8NhB4+8j3ZewBLo4WVmHAQ7
1iFjj8q5K7BBcb/ARTf8QDwnBGPKFR9oh67ZBdKXkccWzdpzO/m3wVSVhzKdhbAR5raI7aJ2uMVf
OeSUvdKBHnjDUMeK8ep0USrvWlp7x45475oiXqCOlJs+z5+1nKDuG/nHUA+PFe8jdFuGu7hjr5M3
2ZlS7sooP1SAXKgk2Rn6Zi2W16oRxT58He+q176RDjxKcHkoPXUtBULHSlzbqt+jtxLoT0MOqCTe
9SWIAL4MVgNXYBwDjVsrHfTKTlQsAF7uvZFk7GIIxRyIBQwniQavwIVtRI5Gq4sRVbjGO6VaLN0H
aoe5UpCBNOYhz1lWQOUrLllz66P466aqVkmGT/CetH5cmrIORyAVPDP9SX8rkzpzSai1h3hgjSES
PP9ehAQvHr/RdjiBKXjwU/9DApqZRINZo5BOY83q21PXkZvAf5CD8UjoUwjvhS6ED6kTr1MIr1g0
6nOVT/dCdDdN2RwLRINScR+GI0qh6ptOhk+BOcOKmjlK8EYl7oxx5fT4zJhVDe6AIKde050CXKdO
HW0Cqa+kP8nI2GpUqPnY7zzUacGZkF5aFrgoclnRlJwSvzYzzN2bUnYHKYLKkFs2WjFg94Z8Fkoc
GW34mHdKZg2z9+BE3kmssnih23H0S+DDo8im2Ap8P0qjUJia3LboMQ0Yg0dzYPuB5/Lipax8NP4W
VoaYekQ8TZXQqiu+C+sO2Q6Fv5b2EVC2HeayMsPnvLaJXKHw1omfA48eaRpDhIRGRwyktUMG3QlK
EzvFA5OVSYk6UedMaH0xBQmjW7i6V1V/a2nFDDSn78c0eZOD4BsoBL6Ze3jz4h9t9KYD0c5u0QEZ
GREfX5CQyijviRApQtmbbGhAWNAVK+okNNZAsWZoDSLeQuUF2fLtJKeHpENZj0ump3cvWR32dlnX
SJf4C8bUusrcEZ6Oxb6sMU2qBj9ZTl7HrvuheXTvy6w3eHwcUVTDaLVDouMJIzVxGAWuKTRgZPJt
nvgm5p4+VB3qqyLdiUT/maufEjxNVIANhlAYl9LMPJeg/D7pA4rkw/gtkfSH0msmc+if28RDIQDk
E+rf8bww5QR1mSx64JE/HVu5Sk40Rs4QltJ0IwHOvBlJ6aqQb0D17ueg0sqaQqCFfZEqRqxKJ8Do
Pwj0zc0Gu76bUIvV/V6YFenLo+cT7iR+1DqdDoijrsgHneq7PPQQr9AJtepCApw/gUGEHN0kECwB
TcLr9lIl454AilPr8CNi9ARek13HuoN8Gi+DhwLQ0A/3ZQo2rEiftGaAs64fGOaAgH5QnpS2rEyf
yigYFZ9QG0bFHmL/ILnfIf2XDCkWJ68ilYGn6ZVns2vv3otM240MJX0/xjSkfGjCM3B87Yk1fv8N
tLTuUQv6lzxAUhOqkEvuQIzZ96RpgTFXOmrwzbHWCwh3tBPUAXmKA57hklcNYLvuwaP5LYhT/aFK
23PYoJwxh+WTmj2i/AIMifYoZEuIN43M7zDFKL9vc31fqwkaGdIApJ7mDW1JjhoBm84VV62U/lXR
mvwzBWMWJz64jzOhWGJqJI5EcOCHSsWrT8LuNtCRh8aTdpAHOHgvPzOkf/BeDGcRp59UBWAwoaIg
BrfZ5XGC/CoQ0XuS9tUuEGl9klnO0EgUnBq/eImCMTyGQn1iWRoBVtERdra1QaIk3Sm5xgDqMAz/
1vk8yrgCmI0WLjcLJWfyZBQ0e5en3kubB/ojMu0BEshl7ISR+qERlAb8UA1t3WcocOYisDKWKqaH
wdN2gPJpbBB9lM0uyepbdImirCMjXDB6RYO/0qG0IHgJQkImQd6UdeoNcjwocoQa4hqwyhBDj+eW
ZHarDkeMqn4EQ+Y2bvra4HX3jXh1eNM2w3nyUJ3NQv2RQXj5LmCgikwZSuKhrIM8Ae4WqjWtPTL/
tdeE7aWNA4/4A/nl5CRe9+ILCbBh9JnTpLKzBGBqD1oXBlaPH0nPuakjJLMVKcgA8KP+lrb8HiQc
ATTDKw1lGI5lppyiqXdYGKaOoumdIdGoAk8qBXVH0mzQHq1KhD+SxEcfAImEKYUAOSqlHQxSFKrZ
Q4TAicLqiZHkvhPdN18J7UKBRDqLZRPq/cTuJ7+zuhSOlqvtU9cFWF7nV5aSSpWVK9WZUm+virFy
8lT1HR8X58SD8FuIJk9DlXzdoSHyh0b2QOmqW82E0Pszycbvda/fpmL8nqNLC2klZMPiFne6Sxkx
gjETxgBQwkjVRnerWvcBCUXI8Bo8FGBPvJIUD3NOqo9gCJ7bCOYFKmh21osDBn53RqP08X2rFrUh
wCc0wN/swKiRv/EMuWUNBLyetFteN/csk8obP9KF2VTAAQgCZvzL38DL+4C6yXM9KMouUvmxK6rH
BJAKOs8hbqDy8QiG3h781aPc5/u0TU9yFp6UpO7QdshLe6J5bE8d0NCqVm+oADUeGd5bHvhA/2PQ
BUkFGbt2AMuKqu9DUzwhQf0VgLGAIFgAHGp+DH2RF8e0qzMaYcST7ot7/NGpV6HxnajxAFgkR4H+
tsklTFd/IBLwXTBAEF3p5GcCRec6MP8LqhIJaSNNQbVVzs6qMj6g1PYBZjj8uqw9DbJe3MVSea9S
/oKAjdgpQ9kprUpAkWPCb1Hyj0HCLINTnkpHuZZbg01A31JZ3AxgfftSMYOimekhvgZnujnXPmoe
BWoPcJ7td5LMOqt+DQ9aRN8H4R2xvyiKhvQQ5ENoonj3ow7AfCd1I9s+wGfT16v+XfcyyBwXSeHn
Jk4snNt1mvdvXvoVovKyz7YGbYA1Y422HB7ekSY1e1K4ZZOWCGgQ7xKNPigs203R9BCX7XeNDw5O
8beibwpLUHhEv8QjCXGpMDr1dewqffFYpBka7Pnz9Z+6ShX/Q6ledupyUQdpXUAEcajfJHUP7qDb
x98IBH+v21llvl/YYX8z30mii6HkKO+rCmpB5DvNzwRw+HUjcw/FtW1f0OvzugC45sEIhpdheiGo
Rsm9LgPrkFF/3xXgD123t7WoBc++gXQgzeZFgb9n5CgueVFqeoCLr5vZ+kbzz7jovFGHOI/6WaiS
oJwQpy+gdhlDcQz/yZA09eIbzb/jwk4VVIDWfR9yO0k5nOH5NWcI4+Gu7qstHYStnVs03gygmvBg
bniXVRR6ICcqOgURevpP+i0uVrRoulFKT0FaBDPayC3Pj4wQfT2TvzVicGs1iy48DwGqMrUB2nZl
EIMEwasW1GDX1dnu/3MSGJkbJC6+UFFIrJbnWQQ6aKIKuKtS5dta7TJgQdctzUd3eZU0gbqtDN1q
wZbDJVDZxYHzGmLFKXiw6vfK21JGW7fAZYycJULXyGLTYDzMRwzashhUG/WE2oq3oci8ZkGnjDLM
y8TY+6XWipcMtYJMnViD/5yoHCyVLYnStZt5aWFxY3JNa5DB10goo96MyGRrhYr5EDISz8y+/kHo
2iG7tLW4MjrvgkGtpQljvPxdd5ffjABXEoM4mT3u0IDwK3Kzm2jjGPxuhFyeg0urixs0oho2pUlO
YHVymB3aWBzbN7bikF39mr5uLHJ+Br6aw2uOU4fY/PfPuTjgNZcodCm9yepN6igmmMapAT6kqTip
UzfGP1oeNHllmWg6U2W+eDF0wG2N0FRQEq0OkwBrtCqY6Gqwyr12bInxT6b3XJpbPBi5rEAIevSJ
NQG+MtCc5CRT4HJA7chK3f/rXipYlALmLcUd/rqXgwKxvhwq0dbgjLZ6mnYqMf3T+HvEoYo++Kfr
9r7chYW5xVYihM9LxgmgOfFcBCBQI4qOiIoyl2xdtzSf9L8OyWxJp1xTKcWnWx4SpItoKKqwMIZK
fAwGeIY2EvaJBB2UMH1jG784kd/GQPbVCZSg+NKJBGSIqjIGxTUT4TPn6OKGkt/WOVzdO/2PkYUf
mUovqGUJe5cI9NWHdf5NzeR37scYAJPmGyv6EiUtVjRv78Ud0+pYInEXQuyB3VHxHiL2AytVoASD
jCZvnH/ysf4sbeFApGkcagx5Gi0FGCAoXypYPsho9Dh8RG0RrMnO2xCf+eqzFgtcvCxjoKchZr0O
cCLEbJ4yB0mGA8qZBba3qW4IIG98umWo3wuoHfcR2JMFRxUXfXnHCaFMFm01RW+tahmpi5ZpEir4
A4aWlt8Ue9h9on72CU6D6Vtb5/F3e/rXK/bvryZmP31xRkgzFb7QsKrR7G3FpOincyQb5XPbN1Hz
A7opv18/J6v3jDOqy0QWnMmLK8C6mFYK5AStMtc+BPLROtoaNjJ/9y+LujCxOPii7BUQgrCDilvt
0e3mgnLnsF20cb9WT8SFmcWJ96e5STXHSnq1CMx4Kt+6WkKtowSrDHXV69tG5x99bVGLw44ewLEA
7jnggW5OIDi0D7luJpZkN0ZvocxqgTJSW96xcrfW+buV/IrpZYw4FCihDcoI/MdN9s2pvO1dBjKF
XYMc7XgWejU/QR4DNNTfVTfJDd24eat+7M8+KwtVmZomYVeOMA8sJgLzm4Ob2AHQJDsoD0E3p3PR
ZLqlKLx6TBEPcyI0KstsjtIuLgaydFnD7Ek4z2/VCeQF1JQOgISM8TO6nezmoXC9jcBvzeJsDS3P
MsJYbfGu6iNklMSQjxDzjPfobeRGoLCtfGz1wnOQEDSuq4yw5bCPsER/MiRw4aZd1fnXkNjaAiXc
onZlQtl9o99+dVFzXK4g7OIaW5zaxBMjJvIVI6h42LEGdaSq2tA6+y0Wsjye2DIo7WloLJG1xT3M
U2xn7cVw+4dwl34EEONBR7g53RRusHHlv8TmeHFQYSWMqHM3vLL4RqkK2qcWlaNVltEpz7JPSF79
AnvF3zgL62u6MDTv6+Xxq8mQorF/gF/urMmihn9ge93N7MxVNzzL6ie6MLU46WLSQpJwnAif5nbd
Do7avm/4rvmGfvlCKuGC4VxDxGqxbTpYNJDWw2pirep2StQkuzqsBygXT90J08fpe49I74C6UupC
awCTFEMJzOmwFdHr9Z+y+gEvfsliX6H/HQ16IaPwODCXJTWaD4gJAuJ1K2svA7+wsthSTamkoZ4Q
5pFSeSzQsuvJrQvegSk1G4d/9eNdWFq8pmiL9HRdwhvUYnR1Sqa7AjXD64v5Ogp8PvQzX4MrAm/2
crSSPKAJOkVjnJVC6ebQlOg+qzla7lDFomhbS327i6DBMOZyY7ZqliFcAfN3C2td91wXP2MRqgwD
mBGQMUDsfKJOoNmxHTigpttl4KKnwuq3k8a1h+dy4YtjC22NEZAcHp7aRoebOzjpAzUiSzL7M3ls
bGJpR8lqze3h2qsx4KXlxTGNidIH2oi1BtUeidZT4fg2WupjRx0Nz2jcdnf9G68foz+feHFgoRKn
JHhcEdzmvquOxX3WkC09z3WfdvEBF2e1BsFBUhRpsLgc7DDR7pC6cgZuXPs99wLT82Uwh+w+YHO9
cmN9m4dnjq4u/Gkvp1NCOD4lqirIkmUrtFNXmLUz+9TqJtgIH1YdgIa+bqLInOhLFS20JnWVX/YD
2PGgb/Q/i+Q2xVyMptuwsxYUQiDl33YWoRFish7JrADnhvZPFdoejKBOOTqdZVgtfEdPthzOqgO9
sLi4hYAa8GNyuLY6qR5ZdK4yUKH4Rma3tX2Li+d5SoQ2K5yUzgu+5WrXoZhaHnoJ7HSqKP/EhV6s
aHHXclUus3g+lj4HqA/FDPDptlzovCtfHsALG4v7FXSZJ4c6NF87R3Yyix49S5ggaO+VnbCGjXj5
K4I4O+wLa4uLRgSPSBRABGDOizvvWXdyVwO4ptW7IrWoqUKuF53pW1qTW0djccdQsWPNBNaSxSEj
UEroTgERrt1a3NZWLqI96FDrkSSjmUpx+5cCK4PskUF/MaT8vrW1pK2DuAhfdYwW55qCJVGRjzcB
Ksp0uu8w43zXTcXTdR+87vT/fLal0FYvC1+mClZWWfMpdKadZkkfveUZqTXudOu6ufWvBefEZI7B
5r9/zYVHbGIFNLgKLr9qDoX6HJOzWj1fN7H6quioLSgyBNHA9f7b6XZRUw0kwe7p+TvXwaQDv/C6
hdXvc2FhcXeDKaLgzHDEBNKHX59DcLHH8t1LNtzs+vNxYWdxf0lMxkLo+DSNNakPwTuKS0bs1haG
B0w2dCr+2cG7MLi4wtmoSyjfw2FIkX7sB82EcGFVVWaa1s71LVw9B5xyjGbnqJ0sZfE9qvkK1bA0
r/1WIUHDGBa0EGwGkavX9sLMwjmIBi03GB83QDdV3IU7uktNNKGh5cwCcdDcOtyraAm/MLfwElmf
Y8JHi7g4SJw5gapNeRc8Qhzf6H71luaUp/m7BfaWw1gPcrjKVMZURbBlsBzJDOq0/3JPyTm1u91n
vGeOsvOdTexufUv/mJr/+cUNVvOKpaRoZ0/o70DDihxuoX3CCI5o68OIA/P6QVmNNS5WtrjN5eTL
euJpiDVKyI9giDw09AprFr9AA73TtdqG9/gtavnl0bwwuLjcDVorsirG5QYT0wQnnCHkD31zzu91
l9qtZG0vks2r+GqUI7tnjOva739+salemE5ywrFKxfVcSKbdgJyonYtXtGC7cxQumZUtDplvdG7s
tMcSemiWHhlbQANd9Wz8z+9YLN6TU8ahvjMvHvTVm87yd4mT5uZMS4d6Hd688VShM+1u81iRtR0Q
qKZCyouhErJ88ya5ktKuxNXZe25+yM3UbJ3ittnGFVf3WqjQ/6O6BqLQYo2cZBEos4iSaxv7DTAT
rGoPEqfGAPhmhjrSrUrxqrO7sLjw4+AAZXHkIf1X0tewexL43/Hh+jVZ/3IXNhauG73nWZcwxOSB
d1PsC2efm8IkrWHE+wxt4wbEIO3M3Pxs65uJiiq4XsDC2GIzB/Cgs2aOHuaKaohmfXPYgX4fIkPW
f82bOW6ZXNtMQSDzNZ8Viqjyb/9To7OJVS2OqOhwMOuI3kXQTgtGaNNubOna2i4tLY6kNIvjlajQ
4UhCI+EgO4VDj4Ezrw1znLbT4esr+6KaDkHKsoyHBM+9JlOTQr6grqE2H+e9dX1l80dZehvwvFC9
JYqqMTIv/MLb9FOMNq4E57GGsKXF1Q76eBXoas2GndUA5tLQ4nToCcn7UvJn2NffheAu2NwqflET
fFxwcE3AGMb1lc0f/9rKFjetR3PV1Ddw3moK6UGPS8FJIlL+kiRlBSFE5qPhtx+oZ0NsuNvgg/wv
q8VNANAtMyEvjIs6Vassx12obdkZnmI7VwDb2GC5gl6gQwQzceWn6+tdffgF/WNzce1zaJbSTsNr
bKGvzlV33v5VMTK4TX1/3dLaOywQUANHxfuAsPrvMzN2bSAXDPlqis5FKcidOFZ8qJtH7yyl5iy1
cN3e6mW4sLdYWAehRzRF4uiMiiOaRzV5lMcNqfbVa3BhYhEc8jHw0JaFaE3Q9J4q+bmBoNn1VaxG
E5fbtvBWmqxFqjpDMpUFWYlfrdv6h9gcTObAf9RmiKZ5dzMMnUOwL7dA1iAXg9qHouuLhXlV20oM
fU0oTSQ/8kNgzVHvZIbvUKLYLOauf6g/xhYr7LUMUhwlMC5O2AjSdUFt5ilu6UOra2MzVx0yyiCg
7shwgcuSHJd0zvQZd8LLjVnkUEPchwdhtugM3EF6Dv5k67H5OlsCoAZYapomI02hYBL/fexLtUC7
5oyp17bmZk9QJUjt0o3d/v1Tx2BPx0OBPLjv5d39Viw2vy5fPuKF5cXrIwetrMdJPYeEzT5zml0F
VhTkw3fXN3VewBUzy/QfPcGp3qIX1MI5eo97Jymjj5HjZIK4bBH0zKvxhp9cX5hOhMBnRKC3QA+b
IJNU6v/Pwmq32fVOsCObdfLfv/zryv7YmW/JxSuXQoC5lGN8OgxmtRX54N3g/+y5oiU9Q9tKD0xI
Fjrpk2qGTg4NHR8x9fW9XYXEhPLnJywe2kLwpA7mXCkdjZkVkDno+o/sT8gC4/4LSzoV27d/LZK+
NDq7vYt18yZrei4hkqa54O9ViwnW6EKCcCHVIVRB/RSyWLEo9hhdEtnDKE23LB/KXxtLX30vLpa+
eC+8LoJg7cw5aizuThbKJohMLQhNpf4Oor7io9wjBXcD6Bx5O3kT+lx3FX92fvF8YD4CRGsEdr4P
X2XQ7dy5kt7sugiqWO+jA5EWl9vXl7z6nKiy0EEyoRoc79/73jc+tFgCYA1eEbm0VO9GgTN13cZ6
jHFhZLGtDYtoUZHfMcacvIR28CgeoFr2m8KooRVx4xleLcOBLvnvVS02sivDHu8JIiodXVeup/Nk
hyRWhWQKZhmqkB86iSGEAFPaDRMUWWuocKaVt/FSr74xFz9i8aBBu9cvtAAxP6TV+a2CGpWRDnm1
E20hu9d3eMUfQqNf1nV4fAhO/s6zLm6PSDUpq9Kmtyo9lqxJNHaY7mTJ+8S4lcDgbf9Zld3HdZsr
d0XXEMMh9eUEOc18oy9s8lDOhY5+ZEgAxgNojRy9NXIHzSsuVcOr0hXesZSjcGOla59WBw4LegTX
KSb8LA5sNcVKrSshxEfKm1aZ+huhHoecoe2xhvwTdFW6as/iyPGUrcEia6CzDiqWSoAAcl1fEsBY
OUEUHp2jeNyCM+aJ7orX2iJ4B4JDv4k5b1pbuGFfGhSv+Je19DZzhl13mMz55S7+k5BhxfX8tbbF
tiYq1D/k5vfa+pfZmmLVYLqAiY5igdhvYX8rd+MvcwuPEOWlnIkW5lJ0hifjCcpsXt3Z10/oim/7
y8jCCygd5Fxwz3Er2HlIwtaUYn1resWaDU7A1JeR3ONULAIejMQupiD0eysaa4MNbz4mElxfxfwr
FxEBGjL/bYEv7lkTalqczxYwnvu+gpYrT56kVNuhy3vDba59FNDLwe2mYp4lsYg90KLpibCBzi6E
V9DiWz/HrYBMd7PhF1dPNtcVmILmBHgui/BUZIwOMXRDLYzYI6hmAyycAQq0tA52/h8AlWv5DIjE
fwwuPtIUyGnSBEr/u8gHQQ2JzjWjEoU+xDRVZMn/WRi+ejb+mNUWX66PoxBKFKzHYFO0Ez8k7QEj
bm2E4U6GcV4xhl0D0A+tzQBu9cRc2F3Eql6Q9DEhsFvb1Ok/8gcJLtGeS2QT5IZaN5mwzeMu+9xi
P24teHGASFOn3aTDcNzHZwL1oywoNg7PShx++SmXzL8ogpyi8GBiJrBNu2o3OpqzTV5bS6H+sjMv
9eJ1E3jDUP+BHUU1psKYWS35gdnU6Hazyg0xWgfN3Mb0M36Pna19XMsCYJ2DUqnhVdeW73ki50Em
ZwSPnAweFFToAxP66hbq4YjFS6tKMFLiIQWWjv5qo8+hhAhNFnO0GlSrN4/T+pb/+TGLOCYngc8n
Dz8GmzDdhvgtrffYYV5BCJh9ruyFZW11+VFoRyW/G9Bn//tcbxZxfvNIv3jCi11Z+I2hgiZegEZ9
yKvtZDR7lTaUPMDFLh/yb5JRA8T1T+y9M4kzPkUP+mjm4q6OTpBZhFPZesHWgtq/vtHSqeSk8NP/
Ju26euTGme0vEqAcXhVaHSZn+0WwPbayROXw6+/h+O6OhsNtGv4evMDCgKuLKlYVK5xj41hASwtc
MAy8HroQqFlegfoxvdjCA+B16rYi2WfvRCKzNKxl8rUe9f4bO9vPKvBqDEzpmN6KkJ02l7p+Fxv4
STvVFxsm17Og/WnrmB81sKH28VbYAEyXSKYAfU7r8pMEqp1bECtZgDQBkMsoJ4rg1c2NSLaBoR0U
77B2xziU0cIlSHI4biPKgZVI8issxh30oRYtRfK/5kYSk23Zem+Nk2NQI0cPyXRj9XpMrqh90wrG
RIgnHornO5mNUMbJVKU+yADURYBIdM8y1j25wPCc14ROYBHMqiuq2zjA6Ptpl9fm9Rz0obgZwkvj
scHz7xHTT7BxdCj/mkOj4IjXpl5fsd/qXHWzrAd57+gAVYjKbyupV0GmofIeLFupjCFVbQxWmhaa
6+ES2E8KCJ32gNkM6ivTm3eYIS+xzAFSgEN+Y3h9YB17L8fwfH4DGP8elDbCBhs3dKEmTdMRR5FZ
y8Z2jKTFA44hauvHzu6uiW7mAq25SjuGrtroX2DSg/nchZKSyCggYxjGMKmHvbMAtGcA+ntKrghY
tYD/9fN88sgr5lhoB2ky3fYEGC/jvDG2EjfK26DRZXdcPLyId403YrbcV3/AoLz6Wrwpw7u1W5mM
n06XtlrmOUcLqgAcfYvGgubsq0wLzuvGc0agJVPQvwPMkMMGyW6JlDWLYswpavZyUK1K9ZNuyV+1
elRuVsCYiN4T3Lcn5ODRiQIr2lCMyx/WUhojA7V3w50CWsa1gj4YDugtH86rxgu5MEZsVGAVGP9h
MkepNeuoRM/irYyq7Wm1kYrp9ufFGNwj3MhhMkV7HApZK/CldFBmBZOlR2EWF2pIzN5+QY0ZCCwE
T5yfiQmMPameu9JTskIHKGxpAAZlNHblPGfXOoHvavrcvJ3A5OgqGlh9DBsQjuibW7sCiz9A7AIk
pR6plV92BdIU0lvKDpgoras7ixkOlZT6BVgQ/BTQj36kG0B2NQD3aa6aHK6rkVyppXWfADgScPF5
CYSyosbIeNV4U9IBFdawMGyRd1j/VYFnk5OOALelpay5a5/8zJr5O+mS/lh1mpa6owYWDEOyMAIV
5xawBUEPCYg2QH2ApycBHk26gg25l+vYP3/gPC+DxopK9TYUzLx8dLbgNFAABg23p8TREg6tdppI
Knxf8fwMFsixSIIJT01nrSeRQEsErDnMD92vL91TdjMe+mtln/jRq7b49WG5AGJx7/WAfepdTWC6
3NfdVjpjU6CmTEwVPUv09oAWBUIYPO0AkOza+wb4X8Jan0rPjM0Kt/KYM8U1AfWUDXk5OGDc7LIF
o5FL15Zrz8wAAOXj/7ARHp1Q+buVwiIglxj2FXxYrsvbHDmTPugY2QKvFX6ENT+v3X3sAKUzezpv
PNz8d6spEz+QeFUGqB5pWye/Wi9AgWUA/8IDYQleQvoNsAoRMkfM2ieNh4vVPDQYpkpuu1O8E7Ws
uanL9rfQA9mkDamcrbVJT10+LiBC8LpHct08grHB9O17AKoCL/wIoNn7+Hr90lnu+ZPgXqPNaTPZ
Q2Q2Tdca9LTNHiiNqleAVuC8CNEHZeLmasYNmNIhogXpRfHQkx9pLhimFolgwiRa4Gts0mvaI1yB
3RG7GqJNSJEnYAIWII5XsyQQMQ1K0GRKGqqDtGskYFznkwGAkcYvY7CInT87bjK9MQ52CbIZTa2M
NRwemliYsA86Lz4W4JcLaQPFPmWDsOYhsAi2yZrEkaqt9HNp61Vh3RbL7XmVRP8+42RWcBrMJTV3
vd2h+gwWSBGVK/dxtz00xoV0kYP56Qki7Ev9ON3RbdE1NF8NpBjmbn1EFdZvd8bBDM5rJrDCT0mp
s+TDtEBsJ1+r2Q+M0KaA9fzfZNDfsHEWCVjf84Tagw6WtoQOzc6AZ/2bx+L2ABmvAGIe1L0kSFnA
+KAaV/Z6Q4Btf14VkSEwfgGJgaNXNLpVJZAImwVY+6JBbZEIxi/ggW2A+QUizMLcz9khnUVuQXhB
Gb8Aykd9KhuqhT55kgFG1vZRU2M/WmL8b+Up4JosyBDOReROxD7IJphepC/nj1LgnAwmyR0iva40
GjPT+aFWjLAg9b6tn+Rcv0jU0xSZ4Xl5/5GZaLYuAyNDQZv1oxlK4xzXhTNNuGGgKm0PJbbiUkCs
HuhDiITCLiR1Cp8zk3/lvT0nNmbfNa2KhVvy/718zGymP2kqRLvosV8/n9eOGt45YUzapSkgolHU
efKddP6pV2Xprc36Uk7Ngts2mxdG3Ag8h+g83/5+o586L/IMgDu8mS+VHX2wAzbapz0qDB4Hopoo
x0/ZsoK5PLT+8JJlZ+8VGfQii4PHc2kbGEpSh9oHNcVycCq8OM4fJecCYuxHNQzHANqTbDGeGMKd
ASC7qL4uxhUoNA9qLEjlOKb/QQL9BZuTG2TwRbWaM/lLMyA9j7Bv5wH9J8tczDKrh7Z11sd1kOwY
jJO5aEaHl7tBOnbdME6MtojJOMouaRtsC+PiZQfpZX6YwuGyvhxPxXNxMm7zh+5hvjKfi9B81P8i
q/ogmfGeGTi7ljiSUPBarxdyUcs3Pbk4//GE2jHuM5sNcwTJCH2kGz+AUx6f+uvivn1evmiX5Gl8
InfAr3+WfOW1/H5eND035gp+0I7xL2qF95gVRZNvRSjAas9ZfD9IC9BcduflfIZS1NFyf/+AFuM5
K8PsRxB2UxUBq3YxHobb4bK7lK6q52gH9MvjHGDi/W64b7H9qmAhXhbcEO5l3PwA1tlMrWSOJr7j
oN5OWGqwr+pO4M94SBoflKTedXtH2qVuugpKAtvlyXrRn6zn+BgDfNSdXtD8uElOAGH4Ou3l23ov
2kkVGRHrAgBXLTWEBsgu6C90MGC+NsfqOgE9IzDSXekyvlkuhgdwDM8u6haiMVJefEbVxwTsC/wP
MLiYG5pmik0JCmk12sZuRRnEATgcjcDB81X9DvpI/7xFcT0exmU0R8eKnqMy99KxUK2oQXnqFyA+
sNOfxVQL3lOc8ASN3iUwt9KMp8GxCkgAvcFhJMVBr9MTeHxLFxQMh1TrDuc14t7FjTzmLqLFnCPh
RP8OqNCXSw4atra9bGcAVEcP5yXxppm3qrHllmqc1gIEjTStUAAHt+6xEyvfW6Hqk/DvPOi7Xhpz
84ZqBm8nGjy+mS8mKFpUsBgrpgO8/HkU4JHw4vsHxZgbqEZRDqhfKPb/wHN+4sePCvCBwOdyWQta
PQIT1Jigq8pZBcweGIicK4Fjm+AqExUtuF4L4U7BEC7domFsQmvKIi9j+qHANNDnX516CCvwwwrs
gWvq72LYvBZcsrLUg1zJbwdPXtz0brgyY6/x4kA/ND4A7391r+QOmLziuVheMQzDWP+qaDDmIUn2
gMltqIjt4r0FGgDVvjQT8itPes+Ohmu1ejWn66q5B84oMLnBuJEeJfBdz8CMBkFHsKQyVpKrvd3B
3yzt+kXBuKUyTAJ/I/gSbF8vLSdpBqUmjZTfiHTCS83Q789/Bq4DMExU0TEsj60Rxp7qJSvn5E3E
bPjIEQFHDXIEADaDJOC8JF6PxQbIzb+iqGlvIhVpFc0s6ZwHbUYnBL15j7oBOr+eAd34m+qvP8VT
3twc0kR/QAGCIPJURkFdjcdKBqYb0AXIDUBdBwCILyjyRDd5Cm7nJN2lbVQLAj8/Mm2kMrpK2AMc
iQGp4+AC/manPGQAQQOK/bTTd2CeFlZWhRKpLW1OF3DeBJxTeEUB3d8EENNaYSMnDWvHXXYKVmJc
8cgDVeJTIrdRkgm/hTJ1RlJA5BgBH2kGinZw3mS49g90TeyeGbpls9veyxIbfVxj0BeY79qukauL
pCI3oz0PAtvk3gKgNJroOdC1Cubw8MgvpsUEeYgFdDfzci2OsTJcxC0RbX3TlPPTkW0EMUcG7gfS
mhHswuqt/hepQetLJuAazJWpn/S1bfdtZ46+jZhy16xIm9qhFe2+cU918xuYLKbU227UKVPKQOyj
4XR7ac6OBnKNv/h4GzFMKlM7UURAA4X6jPZgkOchv4jl7+dFcA2Q4pQ62CtFd5NJ8Od51Zq4gYik
aE5GLnl4yHl/I8LCqxKhEDN/jPsohnkEcBZaf6AMPUVgH26IUf2Vt0Dy+I8QxlvEq21baMD9roDU
d+hw76OH3q0P8kUPLCDr9X/TibH2Uce4bBZjzrwgX3QYn44+13kJXKe7UYgx8xaUs/PaYlxeSizQ
gcMHFgYyFtAHJtXkgQ9gcHutDs4L5WeYG6mMYRuF1YHRb6YP9gXIkwjZXu4pR0C7nkQtYZGCjHFP
I8i5zAlfbDTtFjwRyU2B3H1vk/HWbGsQ8vbSXopBDXFeRe7VRRjDSDfGq4GA8dHJZ5Yal4TSPmMu
5GDqFUjgl/VuqtfH83J4LXyADb8LYkykKsykBkEDTOTQYaoaNALYMZsOvbC3TpPJTw5xI4ixFBls
4WkNjimkOPgzmm5uLwFo0t2pXLwKkDIp5S+PMl+gIM3wzsllbAUzIG1EVsiltQHlosPaF6ZPveSk
7kW7I/zQvNGRMZZSG4FHnMNNgXLzioKw5OHogcoIgKh/hFShCnRjEvhSURsQuEE3PTSPkpv9iIPc
Gz0U6tCtFy6PCmyS7WL185jaTgKbtLqjTb4tOgCpx5/nPxc3PlOUROCJAy6O3QsHWTApgduME8wm
MI2qoC1Jk14HKTm4XFzs65jfzgv8j2/2LpE5Q6Cwqp1T4oLLx+GJLjGMz45nhNmd4QGk4VmEhMFr
a+HC/SPPYtdECpDH1VMPeYb7gqNU3QrQBeXl7DqBcrvSbTYMe/nTXozFRyPY55vwLpl5C6loflZx
+yYZiccvOiEZvaaeFTYPKsafxWuzfIGgFdTgX6A0E1KroVr00sSOIH0HAGP5LdqBNufQX6FUFa5f
zn9K6hM/6/cujvGZljTKnVrAPgfU+FEOxOtGhOXPLwFgEvkflRh36RC9ASMSZFCVhivqTaZdc2jd
chcLUVP4LvNdGOMyrcGwikWlHwzcLmHZJTrYT7X8C7hYTGCHJHKyBja2S3MXIKrmd6vRhHOg3PC3
0ZfxnspQGgNooRFp24cO1AiSDkSKZT/0eyduvbQT5RP/cR3fdWZcqKIXIEXOoHOPSY7slRppjC6R
FUYvvbfsS9Fut0hB5vpb+tIqy9u6vwaKxy73tNR0QdPnduoXQmbPqUVJoEAiCwYOmEydkA5Hqk33
vVG4ZDhmun6o42+SJO8LcL6dvxZ8t/3vibKbuu04gZFuwi3Ee9138vF6qucTcL0ez4vhzejjjr/L
ocFq8y6N1Fq2owp6yUdD9fE8vXDcr3TPOj5KVymG0EFzfq14MqIGAcSQqGTLVZPCVKBBpZi6xdzM
0oq0uJlLvEJsG4zAr8Ow7/KH8zryE8+NEOZGJkoqYYMQQuj1VzFTFR+rU32g2yPNXiCLaydYAUYC
qNNHMf37zXmCdDYBQyySCTqBjSARduvo9W7hKl7r9kHk0in+UQKT6rXVHhfhkiovuaDb8li5cDTF
YOsphjFrWjQAyASkyTtsTTYeav0vqwfwK5Q7wZUu0JcXLbbyGPctgaI2R5+BZqLpHglvGY5QNrpO
0Y6ufRBsii4G19dsJTImkzeW1agdJFIMIUxaBrHpkX0PjKYSpephH60CHXkRaiuQMZ/RtkbwLUOg
ae4waOqaGBUTnCJ1yGwQ3IpgHLYeJRO2liGCkpXEYF9/WoLKL3Ygs8/8nxauoYXd373kCxMb0fdj
7NVM9dRqVkimd0P3wD53SgA2VV5IYQm0K0nQ1xSdJeO4FaWprIoqGo93LRZOdKMQnCXXo72fJQac
mRs440FbEohYtcfc6IK4mq8Ts/ekMQm0eniZ+ifKcipH1wpGhLIuPTV1+zREoKddUU0eb+OoCBNw
7UnlsV1fBF+a5/C2v45J53LZTAqLwBdlh3hfApJ2Tia3Dejsxm+Izrt1ChXitn/VjdtKZjx9WwOe
1qZmnF2UT/G+QsEznbz+SAezSKh9yb+fV1WkKbW8jSeMxhFM8iVKM7FCLqLR+rIs1vVUqQKLEvgD
jLUzcjJs/dZghIIFA/dvfNu56H7QAY7e07+LcY54+d32HBn/M6eGPhc1viAySusqBpnacQAWj2fF
1nJhm+azhhUicMog6dF12xGcKjeX3YpnvBHo1BsQFENdCtamw4CKU4XggtEfgPkb/vlvyNs5fQNf
+R1OTJlxTGapjuvSQhpdwgQm5c4Cla4RUhRuum4a35NRyEx13keAHOHjB5XWmPSxCplOP7u5VHhY
lAz/R70YP0TGxgTXDz6iDGyx5Yme4+FH9gRaWXd+FHc5REbKDlHNUimPa/92jlhO+FHs0tC6NALT
lUJ1r0aeqEko8oJvOdHm9gFEagQ5LARSv07RMHvFaxoXzGKd8zSfymOyA0gX4vWBviJTM/UHYTJE
P9R/R7VPm9iGkq/g28BvKDRMfZoqYFASz0oUl0zE68rGH1NRs5dXN9rcjrfvsFF7ygAdXef4riAE
JRiNAxN9hdqKvKv94quoyii6i2+3ZyMta9esimJIm7z0Kt7TYX3tbqL9nMs/WBEQ6cY4HmIPNjHR
XfYB+VE/qYvbPa1AXYqfnJcpRN7lYR98DXQskOy1WxpQxOk6P08B2iBK7SjzOIw70JIpxbQDreiT
+qWStMtmIKcuGk6yMy2uRoxi91cX1Ub3wMG4kGozUWtWMxJnKkpLk9c8UW6f+NYG5il50nd4ye6W
k6ij8B9X9V0iE7dmc8rJEL1JnAJa7Y+P2t3vaj9FzRHVP7h9V8Dw/qshE7+SygA3J9VQD4fG0ynE
lZdPgPuc/BjrgsUj9PRFc4j/4djfpTLGVLagaJ8VSMXO9UO8H8L6UcJFSR/ouZJQOggzTb5bf5fI
BC5VK+o0pRJpSVf/9bbKn7lgUA7iVy0gIehCRbOr9J/87IDeRTLm6kgpOuoFFYlhTDdJi30tYW0o
j29BEC2sMvFT6XdpTNxy0rEFBfX/F87qO/rMNIAP5ITt1Z8YDvc8MQKMprmCWQmNCWGrnGWpQht4
MaBqgmTKikuzWWxBesW98e9S2PIxpqp7sCijiTwbJHAAN4j9dTdVfgCb020axT9/3QU6sQsQjZXm
UlTBofZSt2u0bnBlvbDd80L4Nxzg5JoMPEVDZpOa1Sz6RkpgFi0KHuOBfihyohVOjTIihSJGJKE8
xjCWgoxAOAAqGI3F5IZWVOWbH/XhbfYvtB4E6lGX+MnqN+qxhlH1NpEjfDLpVB2mq/RYevKhPGge
Of7BNj/X6t+lsZlNHgMjtdegHH2OR0fgF5zoYTphtv+Tw+Tao6qioQwcQqB9MWfZoJ8BdDFcMkyP
BpYDlnBnVr8uI3lJiyx2ydI0ApvkNtuUjUjmPI2CyGZEc2A9tI+0dtwGCir+4kVWvqG8S2IvmzzP
ihxNwNoaHRfbH+UVtui9ZCcf2sWLR+SKAKysvPPmwr1yqgHILST6MkB9P2bbmo02qZKiK1uOaA2B
MTx1s3gRTJNx34LvQlgjiaQM3AMqqoxl9qwa93V0WZT/owjmYW3PijnnBCKKpPJbJXI1DLSCFCM4
f1z8nE9FuRLFPdRbWQOsse5WwR/iMh/XXbqnIJhrqB0pxrOYjYIe/qervBHGfJxFSwhZrbeWOY3R
414Lu8MfQDjwv8+/SrGGt/ZTmwO28B9CWRm465Efh9UvCp8r+YbfPooyEN4eKIVp+ucgWV8fO0Q2
MnqQxnV+R26I5rYHClWYe1Pm26/ND/o4KncJajTHyFtC+TQ+zpfqCXxoghvO1R6EfwBMMCwQXzE5
plKMg2TJuHbaCLyKNSuCWE2QL+SW4K7xX2UbSdSZbh4M9ZpKxtrKMNILAJruu6/FDwy835n+gD05
MDz6hjc3YEiQXZmgeCraahYpSn3BRrytJiYQeSC+zNuwLLVLp12/m44AUo+bdW2UpL9iIwXMI3lV
qgZWmaXuGMd4D0X9M3YmjtJk/tV7byOLSSrTfCg7JYVGejheDHgFrWFzUN18F/8NvrWtbEQxyeSo
tlZjUCDEQh+DYbLcbPgpYfVcUUc3RbhrHs97Gv7Hwu4OOA4VJKjMx+qGobHNBWMC9fStlVGSjcJl
ev3fZDCfqphIqZSLiielqWGWY1V3RMsfrWkW5lzcuE3Ry0zAZODOM5KMOEJuRwu/WGy/WAI5qHZA
N7zJvcIFKAJgfmjxPgpEW0L0kD450I1Yxj76XlWUssIw3Tgu3bHrHezvk+SvYuhGCmMaSyuhYKVB
OS0x0uu60Gy/trt0d/5j8b0HsEJUFczYFN7l48UatFmxKwvZ8Vx4yn2P5BWDCEOY+E5grG75Yj+0
wRpEp9+Neu0POCp485FA1fv3FzDZV4kNYmeE04b/isIpnPf90QnJESuXAk/JT4U2kpjIp2sVsRsJ
H47uzbTApFqf6btffaEFs+pR1IcUyWMzlCUqpzhHq+DtdWq9mJ6y75+B3rEbn+hWJQ7z/McUCmTy
lVTp5A7kFP8IRCPr+FtgDVTkPxHILR+9n+hbYrNxy7nVRE0549tp13YoX8ZH+doKY0/f/8GjgJe3
AFAVxDeKrWKsm7ntWiprYzVi93DczSOqjko4HHsQmtCmw3Iz/AD0m6Q+EBTpB3QmKXm3ML2goZS9
+dufwNx8IHgX8jrhJzT6Lv+meukJhKdgHPU6v7ii1evxiC0Nf7x0who0K3iwjNhnFdVhef5n+yuY
K+uMydraHX6FhL0JYHeqRATHxAsTKo5ZR3He0j+xemFOoIqkCktsqd7UsptqSbS3pVz+Yq7p8Cgw
Wq46G2FM/pLrWrJMdPNRPuap167mM6Ur1304AbX+AkJZdCHEh8idvtrqSH/WxnQz0nS6WST0AY3d
JIX4pXJw9CcND2kHQyar/LXFymkUUFZQceH1P8QbKD4CfgrAxEx+aOn1oPdNSpsFinaR2fto1AJj
14U2cjZSn5YBJS3toVcuf+svamlyS4SYfLcUukqIvR/GGZprbplSOr/BOPYKODzuOgAFUgzFed3L
1vd0CCnH3x8AmlOH/ukWvUtmt4DQaNJ7aW5+N6YpHM043iy6C27ScD5md70n7ymXl5Shpn8p4r3g
+siN3uwe0CLpmF404LKUH+ovOpnZ7ulkpoJ12DesU2HU4cW3rUDmS2symSWtgrp6iBo3RpTBjRrS
4qQoL+F/UkoAY9gY1sAEzkeTdohVTpOCWF5dENTtu/r0j0HlTmhhO3P9VV3VyImEkrmO0UHh06IQ
0BhT+SgZFGJZAtg2GFM3toDnS2r7Ph/Mzkb2Mi/YaJSLfVwmMuALNCfU6iZyE5KbQWK0a2jIS/kt
yQdjFAR8nmcBvJttaRgCApclk1kYYC1MHA2/KoMvzsxLuRYt/fBikgZ2VoQjHZyl7DZqrBjY8pc6
7FJ2NXGVublLNPJQOOnLkthA4sp+2a382q6TCHGbRhr2DmnUOQMzT9M+NagbrbBsQnosjbaZ5RqV
Dsiarj20RvfQgcpZlFhwTxKeAvVN9JcxiPTx+0pJlCsSOjV+ZEaD3+szuZusGItG/aB0/cnUM/1m
GvrWXzATnQTIM5XIUy1Ny/yiaobLCvi3mauaOaa7DTVKBTs2PI8ClGkgFKr48wk+kBjJbOADYCm4
vtHjB5QPQ6k86M71siSeUgrhHXjxEUTWKBaqKJKj4vDxOIa07zpU5bEuiSzZXRM0Q7HEeNSc0w/Z
cbvDdE2RyNNOYM9ca9NhUooC3h5QoH8UayyJtWgzUDpaPbuaJsN2UWPIApseMNFzQN42d0DiO/Yl
cvjzUZqr8UY0k/kU8aJOCsFVIulFl9xLRViUgnf32x7rJ5vG9AJQ+nGf5LenyiYioyolL85A1cPA
0viQePWtcyp8LfII8bPn9LL2ZrfcY4gQ+RaNTW0o+XTetqnc4rKfvOxRPlkD+mmicX7qOD/9MgP0
ZKjua/BQzPeOUyyPjhqWMif50CS/FCycoF9xpS4/nBw4buePmnvXQMuE/XbDwhVn8iE70doVZDkw
Lkt2bbX9IsWRoJrCnV6k1E//yGD8tVlpqK4vWCkGEt0FQnBoXdFViOZG3f9VbNjKYqx2yJRFklTI
aoLRN5CuBpisd6VvRkg6iodyFM1Lcm11oxxjq+3sGGOdQiAIroLCjm6VifysbSU4/524YkzsKaLE
jfjCsq4VeqkYU4nd1ljRfWXoXipVfVzt8sd5MdxLvxHDfKpZwmAXMHuwtxxh3AKwALo/N+ZDhVVa
4E1+IRqRUWOcrsYUcDPnRXNzJXAlKdjgxSomaMI+Ohx11odUHxFlyNoBlr3pstmtpCbdJ2Nq3jh2
Ve8GpRxPdWEpQBJs7PioRCi6SkvbBMYAirbCGuJMcPBcbw/wBwR2QMZii+Hjr5q0bplrA35iJoXk
Y4nO9LvVbt2qBN6dnEYGVjrLQxdNO8Fx0GvOugEdUA2GaqLc5LDzL5JSp+UoIQoCZdtxV7+8Bc+k
t9jhH6Ik8YL8Vh7jdmSnitqkgTwlHr2ufbX1G7BzIcg5+0y/qHILO3Y7B6/AfIi9ZVrDVQcQuX4r
Y5dqTFOBNdCP/Ul7rFyimK0h5r2hkmzcs2yX8dDlMYJsrnv6aD61i3J3/oS5Cr+LYCOABiKcOlch
wjIW7Gx8SSw7dOrvsyRcLuAqoyGVMRHUsAHM2FCMqYG+HqkywfKLzsVO9V3kUwyCFjwiZXlbeKIX
F89fIHmi/IwG1o7ZhSa1dgp7dZCktOqrXjxFykViPJw/P5EI5k0HWhu5UkFPh4Xw7rmedwVRbi0R
3xfv+r3r8WltCa0qDMKmLeKTooVVcz1IryPA0NZ83QE31htJfTivlca9dwaeNdjV1pG1MxFRqQan
1haohTXtHX0wJpVrFd7qSxhFjwOMR32Nc1fBbHOJ7U+KqJqtiCwAeX9M77EGDxAQsMPgHR/7rXBY
nVcC0zc/jlra5lqokTn2/YgfJx+B4Ae0T0oPjc54oJ6E2Dvc+7GRRb//Rlahq8kAbi8KpyB7VFpB
/OL7uM+95MkIfm8f9GjovZ7/AG940Z+u/kYu/V0buXa2tgtAfxCDfGUndQBiByTyHC5tgCGRPQpE
YFe6SFCm2YkyL5HGzJPW7Ppm1jVcmhlwUXJF/L5uvbWIA6sTthO4PgHZNSrRjq0Bi/yjln1RjxnU
BPTYkIW5voRVnfrNqgdW1F2qURcOer63ATLjliaYJupI83SExUUrT605tO75Q+f/GttBhQgphs2O
nGt5n8bqQI2+HOtQjVfH1xcrfTwvhdt61kFQbeoqqn3gL/iotJQ0cl8ZeMpoi557gzSnwVDrT5ir
xsBWpv209SyQ8xFjf0P0grJj7pdDSYOe6EXLy7GRRFFkOQ2kBmw61dA+hDkBANpBj1j9ZkpXerNe
aO14HKvYP6+1SBY9+409T9pa9yih4PWcrJdZ3/4E//jDoJrBlFaRO2SJQB7PZW51Y+6tVebZaBPI
S9VjUemBXdRuXHyv5tXV0sVV2nJ3XkFeINgKZC5sZ0oW0iQIjAqAeNfy/FwTdWflQPE+L4gLBwaX
LGto4WCe8g1HfXOUgzqPy1TaeElcmLfJTbpvr8uv5g3Zy9fSrXGsVrhdyXf2xo0InvWNgI/1SlvR
jG/IAJmuJppFveFS/aQdh/ibeRzCbNH838xJmFtNWgyzx4f6IB3zBLzZf0ZoxD/v91NgbtHijHMv
t/gpenpwwESJFSZ/nQRxkGtF4HUzwXQCuLBPaFrgeaaVgclPVjyIsUFkBYAqroMqzQAr0pYXbZpl
XtoYXXj+I3O12whm2krx2GVTOkGwqZOjYttP8tqcorz99jdi0MmlIzBIM5lDrA1QlHYA+vXTFKO4
yoDt3eFora3gGLkuz1De5TBZUuRkJOupp6HrdHq8kzu32Nk+7XPK64kCA57Xi+ttNIzjahTW5hNk
XV1OmprRF9yqmZ4t/VxX51BNqUu0L5pR/8VspbERxlyKYkmLOKsgLMZWhdou7gpQ4SVaPRK9ZEos
uv5c09iIY74ZXkOlvcwQl1ysu+lKcROAyktPpouGAqaXIjDGiwZwua0TExUwykaqowjH5O6dlldt
p88wR01/deRkB9Zsr+zHyndkkMJMcU28ZZVeqmEFOgdo4SJDQXulCmfLAHIwBo8KchrM4caarfvz
n5p3HJh5w5NCRpUOUexjYJHMvI8x6L74ijWuYZRi/bw0a33XxLrAw3OtGC4XpV/UgRyE74+irCJa
JTBOrG/9K7qyqNaA7B18zFqHk+Llz+c14w53b+UxSfjk6Gq1OhkqncEQgIZmPqwn87DWARi3XOCt
7DUrECHf8Y5zK5OJ07XaxzZQIFZfJ1exYwPGC4n/PAoyLW6Zw1FBvYB9YTAYs3XV0pz0NcNcjJ8X
Cngv+qHdOakpu4sFopsisbG/s2ijp8UVXtxrN1WuTRRgT5KIYGvAismxLiWRtxf+KiaGL90Qk2SB
LeGJChKrNKhWH6Nk9BsPB3lvawfhzeJFmO1BMM4jjnG16nZY/LXwMlxoNWi87Lp8HPcUPlW6nA71
dftYYxBKJJr7pTUHdkzpHJFMfLTmqjO7bFwcdHu7vgCuwIhFLQA1W6UqSMUEgtiHf4mPLXf0VCUU
dXexem/O1bAbilvBdaE3nU1OHBP9GVWXwShoMgqtqJulMxjA8CxM9+Q6wggiqFmC4lbY0OSFl40k
FvLWWZdOXrOROoIRL+JRxUt4+umAx+DoBDMgZyxMze2iu2Uv+mj0+p3R0WLyAqkpQSUcDas/mPJB
Tex7dU0FOQH/FryfI9snz526aCcD50jn3CmVHfjNQZwS7eRdBc1sV7xYRz/NObUYT1egZV8C+n/1
0yi6c9T1aV7rL00aXUWt5uVgiWin9bq3RN1KvqrooYIuFeTsoKVi7sBoDukwNSte2flVfyj8yM/A
E093afuvYjX5EWQjj3EwiiZ1chvXVF57sfp0hUC7e9tr21U/RcNQ3HtHq4ZAVDNA3MhERrR74qlx
EK762b7olwmExPL0PVtzEUQ5t1jhbCQxVjmacpQXc0nVGgo3xz74kex6FYj2P2Yv63aK1722aM+B
6UNw56lhfDKcjWQmJNuGZA6dBcm/PbayR3l+P6BVhYrBdeGl38/L4178jTjGTs3G6ZSaiqvy0lu6
146oPlC83Eg7AAg3OC9M9P2YUKy2FfgdJvr9uvWwLIDy1CUkXqIlWmpz546QuQNyN8+tPUIn0Em7
SZsfyGJ5DpBQpiwTZVAilRj7tysJ5R56fvKxuAGN6DHzx+9GED9onuzm19EdHR49f4rcxpuDuSqU
nE0HnSPmmzU1uK8UgkgeK5ftUoYkdXbymAZjghbnnB+X6QRAmL2cOLtCckQaUwP8fLrv0pmPWOIB
MqcgP4AzVY/YLQUQRHpJYd7kCzFvIDdP3+rKfEstqqo+HSENNHe1W/6eRpFQHbXbffUdQ/FYp8/c
FHXMQORthLKZb1s4JZhhM8g2Ef+uqwdn13nrs3WnXDmX6ktM3DlQXfDuCIfzuAj0W62ZHMoYlAF7
bJCsh/2hwjwXVqVRlJ6/ZL7kRbvuItuTcLVu4i6cv/a5n6t/QFrON21wY4ObFvMpFvOhs8QYVBK1
+BEDSqbLcS0uiuqv+mGO/S6F+cDyGgGf1YSU1u8wOAd47wMtvpvY9kyCv9qh3UpjPikuU1WmLcKV
fOx3UWh63SVmhbHTqhWujokx0ZglNw3YaMd8yAFkcSbIOFd/KXPXcr5pMhYUMT3Vp0FiNW5tLa41
CafFuF/OoUg/Koqx/0falSzJjSPLL6IZSZAgeeWWS+2bVKULTVJL3PedX/8c1dOtTBReQqO59KFl
VpEAA4FAhIc72OHOkwBLT+25zbBKaPR+0kLtOQ1KKOdCb/56+vR3D0OWxrGN+xAVTkxyn9FuUTKq
WR7QKkHcg5m5guS8WQUqmK8vhz/24y9Z4j5htoxTB+w8ot/wvQC3djr9vGxAHF9RvWfK0Ojs8Wn3
bHdE3zbkbsYu3kOzybf9d/rl77/hkILVOCol1MTcOhJ9m9u3RBs6PW7wbCyuR/WwXOdHeqivCRKO
EO1LAqJHOYZdZpPbwYo0ZB5MvMJJBUkZs/XjTDa5JIqdZ+viHH8Fj1zdRxOewx245pfodot0FXzM
6208lMdeHTK32kpvaZxHkpdXk5JfNSsJDK3b5ST/1EH+2QV8O0i1VlLcEhUhzn4aV26qkqUdKyNl
uZ3q1fWugeg3I8Iq+pBJfBcP/TfZ6ZDa5F5yernZ6Hliy9VdcWDsUHgTP+UvDCSsBRvqztLLS/B2
PF0lzwsHgCUg3glWadRRvMuUrt3r41bdL5Zd3UN4OHtpisa5MopeuVqSsag8utmOBI4lGlE9+xVc
Hp00a0GtEb9CabTU7bakcOs4CqJouY3IEhpTHXaKfj86KRABVMaNJ3oNnZnnkmm8Lcsia9km7Ch0
04+qF++1fboznkY/Bf2ZlJZWEHlhELU0kwLx7vBDmNukKINtxJu/5VOIyO+azn2tWLvLEUoQbM+s
cN40GBEy+gIJIMKH19C/ZgWcnwuAlNPz/2SIR8mknb2VZoX964u9MRc7e3sdMKERNRI/EUYkyKNA
9dy28V/uYUeXyAEqGMej0eIBk4Y9MHpGb0pq6OJTCMgNchmGbuYJfDRrtFa6mStyDTCI3qtggw1s
f/Fst3lcn7JAfgxFX0pDZMcQs40xY5ULtRCRXafEbFcfg+DQRxjjKtArQn3dXMHyp2WL5HIUejy0
1zQMtAHp4PC8hauNkYRMqVckOI5LMaW9ARq/YkAJkBGAUpofjiJxRlEJACrRv0xya6RROzkAwiB2
Ip4qLh5BeVCMoYHyPQnW/TrcX3ZK0f0MgwDOohsC7W2+XdhMvb3mKwyuDbh0mjAJzVuqQYSWESfK
bjKRa54a4y4yDDsOdtzBmImOQFVCKChyJesRvKjO1sNdSH1kR12+DKxIS8FPuu93SrDdNj/Bbdk8
yomX/58P9mv/uPChGmVnWNDyhrCcvetvWY1ocqcjiHQf/ozI73R1fNFmsdOlSSFb7JsaFOjZvBPZ
lzdg8Cy85FYLoH/yJ3CaM5PcrVNClT1RmUfOy3603zbLDmgBdeu7MaEu0GEgkX+b5/bKHmQQZ7G3
WOivQicGowHs30862XZSDvm6bqvv2C8mqPKGTNosF10xGkp7/5jgM0Y1ibPawddjpVrtGtRy/sjG
5pDixwdll1fALMmyCdmyuCNuxbOlgiZ49W36lHXf7fhNcgQETQN8sV+L4k4ZEJ7Q5KtgQEmg/W4E
KhTNAU6innlV76rPkwlRMOLNd1uOEWrZ6mQ7yp0/1e6cVbPw0UqA+Z76QqmCHMPbb3o7yxJBtg7u
8eIAh2MAj2MxallunbO9rfWo4qjjDII2QVssf0Ml2M1MoN8IZOL9pIOskGR3mb9/tEpg2YIchWFw
Vu0416bBTtGSGdqocZXBKJ6r2bF8A9UrX+tiJeiUpvLKVGkCJS2LlzUio9vTFfNTkt8ivBHtX7+F
2+zMgC4pbXE2jR2DTGbhcPWjnx40sED7+ALhvK9XL89fZSAw0WAT2wDW8oX25Id5i7Jc1rKgWO9/
6Fk1sFxGh4kRBuo76iI+gbbLeLy8XOHBYThfpmppaA53WPskTfXSwYDnMia+oQNyJwM2smD94due
WOCP5tTThQ6woLJiHEhgCBTE5EwcsoVwLhSrGL2PdA1Pl6V+Lc35ilqOLHeR2eBcgwxTVpZRzt6M
7zcFIBV+WaPWV7jtBCwm5qul+vbCs3+yfdxdmDfIwRpQDfhJOr1Uit4F0VjaXj1hyOh/cQWdx+KB
FJwui8k+lH3vmK8R8NV/YsBAURj5Jlycu/VGTVudysEpzyO6z60irIfDZQtiX/tlQT+/3UxHqXCr
4uqpFWVnYh7LtdpkbzUTKP4y/WqIiy91bSSQbewHmXMQoZ9bTJOBYTb45u6YxihTxnAOsNGBFpOp
4S5efWCjvQyTKyvcCQsYmvOvPb7Ha2gD0dqowMkNtXACY6tHjyyfTvwGOgeDa+2qYI2vf6OlJlqp
zgiPGMzbwbTQ+S7rPRlr0sBRplBZQytsd06wHYsSPSACOMz6WRYaRSH51CB3BqDrDTiwgci4kLpw
rWG9rYr4rdTJj6KVAyVEl9GJNZ7QIGtjM6Ixlsfyl/Ur2dsH9jqZn4edbNZe+OA7tcUdiQbsu+PW
gEYk+mLvhvv+FmVXTFuMvlX6UBf9jZFwUTw5tcgdkXKlymRVLJcv1096Rg7xVmKyzLIlR1FmhznR
SaI55Xpbquywm/Nrn7KqylWbyCCnwjvzdDUsYp9YyYwFDPUOov7s2dD7rV1wQjurAyrj+p1qN9XM
99F68EDKzrvEKflp0a4sbLJl724yB+0t8Wl8IBBuCag/AGTX4DEWe1b9G30PESYUwmD/HsD35vDJ
qpMxtTfaJgg1GAi4s0Z3NsLoJr0FQDV6sM2r4tAdjIC1YtLrcmxdtJ+bMrCy/RIwlRfZ8RR/asMk
Bjh3EJC4q7fE/12TFo/4Zqyv16VI0dWje2I2w+5yeGd/iE8ldKgD/GOICzyZoo2joymLb9e59aml
GBgCaOKr1WrKwWhJfGwVQ5X4scwmF3s6u4jMQkeBZNCHoKsht2onrdc2ynNatVq4xklweZFsERcW
yZeaRiBbu9ys8Pgt+5scqu0GMGEZ8tHFRhKoVLc0Ud8umxQWZU42lse4rFVlZdnIHtxfUK94gxpB
7g3A1iTvIX3aJcdCNt8mdhpAfIHus6mqc/u6lgYGDSpWeLLj13qsDv1g3WeT8yhZmihnA+TtHzs8
njhbMmWpMrzurSdE88C5mg23+LZ4gKZ27nKT+9mPVkKoJywqg3UD44DoQoNllF+bs0xdRPBeyxm9
yOJEqW8NRQG1d3JoxgmKEl0X7cGx+UhGVBscGY+YcM3/2gdP53lUdAroSpU11hwpXX6n2BXYLDel
lDiqsMwFzgc2MqlpABZyx3GKnKXTcryJp3A41McaY0lkl+yhMSnNdtiOfTgUmFkBrNSERDVPQWBm
dWeXJQ6BPRc3bZwCEbVtx22xbptedUeD+MTSvtX5JiOoEt/QmIUkNhZo4GV8vpeWnjtjVSHWsuKh
FaJLWtBdBKEHw0ELrAzBX6/UoTQxYNfwhwWzLJlJg4E2mvuEGjR8V8I4/tSj8ZOpS2iVG71Rv+78
9K2JvVg2di8MOycGuUzEinFItQoGaWxh+syepyMFO1cSGGQG0FntdOKDL0cJsyYdJAdG6K8ntrmc
pN/MOq+SDbyr62hdR21eBUo9dxIroikOSJtjKBGjzO/TneefMs/MroxWfMrt+99Y0+GqbN3mbnOV
wMRAEL4naEIPNPLSJ1kJRwTYwpSTCi4FVUMlyeT8KCWWsoLKnhGkDIc02AC+6a7N9SdLntdQhdTi
wUY9NQmy0Zdd0OL4fmKcBeOThGGs6lY3kUW/zxZ2z+jtoaA6uATkP79HByNMjk4Mco9+Y0KPyWEy
U9lhOJiD5o86Bnz3DKqJ8W4Mtxno6xreOFSwjyaD7PwIbxcblXcNYj7YdM6bq9wAdXCET532q6so
tYt5bpdMMlC1eJm/zPCOW2xmsZbY1yHBUGa+a8HtHOdXKb27fIu9t+X4cACSFzBA4s2FKg23n+MS
t2Ok4XRWppmCuAij3zMd1VsDxJjHkRbUXwftWQXe3wNXZHqcJxPAg7XO90PbfVWiebidW/0l3+LH
bMP4AFlreotLQvfmBmCIqGxy31Qy1W1HanhmZWk7e4w+oWiEeuaWUa8G7s+jg9K6jpZ+T1clORg5
0ZCYtD+GzCiDpK/xIxZdPSaNprtZPmp7E2Jqx8s7IQoVoITBZAQ4VqCtwe240xdl021wrDjHUosf
eSxDzIlch4AAA8APjEdaNnd5t9RobWOdESUMIBrze9vKXdWScVN8tAJYHDEg+ehgsuEDG3O8KfZU
LY7hZzR+wqcpXUWLMCSXgKKpM9b7Gt7r6pAsATNI/tc2O56eFQum9hTLqxt7APYgAy/12L9c3l/9
4+MeM1Co/gKXwziWeErXdCwiZ7YM8D7WCERoRyir4+fmGJiVGkRD7S4DRM7q7Hk2QHZbfnby2rUx
pJWBj2eB/k9kQMIqCfvCdKkDKn6j8+bpeor+yomsHvfRF85/KvfEjLemshL2U0erDYZl9Fbz6+Xd
EHwlHWPsJuZcTAjJ80BGa4oMM7K7yS/TpLuP24wessRxgjxeWsl78mMo0c5McfcDKvygtijbyZ8B
M0fr/CXPqiAZmzAFkemfrIqVew0dtL38NKxaAnSp5Q2aMxgEwTCsO21filXyVhN8HDCuEQJqFww8
oNd0fuV0mGqKow7rUdTMndNrvDEkOyb8OCcWuBgf9WvXbRuW0VbUrYbZW6rcjRUZLdTH1BMfBqeB
WQIv1PvdenJ3Wq06KluKWY3sYIagHdqbQMT8yfzcuRnu+1trnCUabigfsymY+659zIS7RfHZUT4p
RPYqEn+cX2tiW3uyJrVJ7Rw6xPDrgoTK0rt2afzXbFXn6+FurKqvV8XS5slXrWF0iYUhsdYo7kcT
uJ52eCu7NIjspXEvu7ZwYUwz3cF0AYI3FxKGSu01pVVhtTxWCQAGjUxkXmaB+04oPECXZ9wmnwzK
wzbPR5Jo+/9tEdzXmekWK3GKRaQ6+EbxNF666ttlE8Kzg3l4zKCCx1fjS/E0mp1oMeBtDaZPF5q4
uHyOWvPzspWPtRP4wIkV7rJeiz6BZjN8wBpq+442tT2jYLOm10msrm40LEg4sq2QzYULcu1zu5wX
FCTGuFoCu/qOaW81d05xs6yRG7+k1zi9nh0WD1MMpnZPxqUvjOIG0Mh4ECNUUO7TmShFaU4yTH4P
nfGrpOjqw2g4deliHGs9VGmSf7q8xYIKKNaKN7HqqADUAA16fpQTo6dbg7lQhj8P1cpPS5dAh9tw
c921X5OruACzaLEDnFFimIXX85T03DB3wKO6oWMW9fi4Dqq7/TdnewWFhjevz3FfgIIEWYK9K9Or
LpMtmbnNR8t4iuNexmyszllO+9KKtxSftw/mgKBDm09vTFdN9UETR4+ljANLUOhgS/1lkPn5Sbis
7SpVa4WdlvixHK1jp+5r8pm26EDHj/V8a+QYRlNml8GaJLssvH1OTHM1lmFOqrrPEKmbV9VzXssy
WEIzHDuwLNvYeSh3R+7c+8PPLZifGKGoxL7wCFPNACMxYROLXLizoyyJzQyxCE1vBo5hAPgu9+KH
1se3PszXRu2iL40GVyMzzf70h898Yprz7GIs82kxEGlZ5aV4IyFjqV9Q5d+pfnUEkOr+v2f5x3c+
scg5Fjohk90X2uTnZerW5R5UVNHcyg4Oiz4f1wXtIUy/obZDuagYa5uDxym8SXsaAzA7A2o77Hso
zQL2hw6/FGwvs8dFw9So07zuYQ9IdzBnHbLXwmdiETQPlV1zlPcDBOUGto+/Vsg5zbKVbbUlC3JZ
y1vCeJ8UIN9zAhvl+t0WrIwW/M8clWEzgWM01A9Mv/YK2molqpE/LdDMy5aZ3CZGpX3uY63Ya12q
BWObvuLm/takTeQpIH+6SjR1DCwre97qFaWXOl7DpV/qGwoWoH3ctMbh8mkS3bpgoQGpJr462MU4
j9azXB2nMZl8miLpBrqz6L6boyFxsI+VPBSZTqzwXhz3hNR1imp38cPMMPhEIJiufy1Aj7tCTmKW
wdVF/oWmNyMZIyhO8EJzQ5bVNi54pCufzFcLpzS5q/bQrvCgxvHc7KQjMsJdBK4Ss6MgJcTddx6N
zRnyeirBy8J6aj+pQe/lD9md4jXBmIIBi4aln96ZEkinLrpz6IlR7tNl1KTtxIyCHOo1ellBp018
42EOQMjlJ2F1BRKKKcPo0+bp4fSIvIZ60rk64U6f/Ajuy5aZ0TgDxZU7AB5seIWfPtiza/u9z/Re
UEyQnipRDIbuBOY/wEFhO3ynEa/4eNZohVfcVfkJ7EEAfuaKW2cB64jrvrrXsmCSphZiqyiLgAgN
pOH8aEDXz4m11NjsKSShGWHGO/+BVRLgoGNvuCkMd73S3i6fTWHQouSXUe456WjRNtfMaHZoDhoG
hTN/uWIie8k++ixHUYgu9lNz3C2gWkUCQiq8XnWKGZf4yQHl12Tc6VbkGnrhqt23Hkqcl9co3FcD
xSaVWA4CEJdM2KAnNgsLS1SL3eTMbqnI4N3CswncukYJ2EHAR31+NlF6TKGuBw9t2iwg1Wqi6FoH
M/Q+JUFObAj1C51gxlTjcazxWuTg1yqwFORCbVw/6HoRTFYi6RkId4xq+Ps6g+Tzg/ljVYxtX2S4
VfRv05y5ZuT4l7+J2O9OTHDXs75VmVOaCNcoYEDoIfG2PT38Dd9Rr+R+J7XHlnySzMbAd5pJhiUx
Kr/emwE9ntG5WxC3ht2oeSVYlwLJGoXR82SNXPTU85LisQCbDNrIAlf5Eu96vz1AOSKUkbgIT9aJ
Mc4Hm2pe0mKAsSx7zMobh6mZDzcmhEjMtYew2ecqySULFHkj9Hkw8myBJd3k3SRt1CVZmxGk4Us/
uagPqN6kTo0HOcH+DxwfgRi1YygbUVQlzz8fuAT0TiEdRiVJ5FfGBBHi2omDtc8Pf/DRTix9aEEq
eT/HCyyxZxb7aPkIvZzeZzpq6HpKeR9FTw2w4plA0KHA7xDOSYiN0Xu1MEboc8/grBpS3wmrMM3f
k9UhMMIU+PwnGrnqXqZHLDPNucw8N0VCaoKlRrdDrXhIYGu3dV7W/LluwDVyeWdFQcUBLoBlgEiZ
+PrriNHGgk6g/kpt84uDuRUXoHxJn0SUBIKsCNJKmPICGSvnJkurOW1amaMfGXBI5zvJlFC1qa8p
YKxa91Yv6VAJw8qJQb7e63Rg9J6Ywb9pITK/9LJvjG6bhmAY8NLPl/dQAH/EwgCvAMm+iuFvvi+f
zbTWFwp7DKWHhrW7XGt7Js3N5Egp6OmBWgmg9iQ7FWzj+Ncb6tkQCUDnhoBa9/z8Nf1mKJhgmjCi
pYV5HWjD0wKC5B3QCN4YuToUeRgIePVIfjW0QIv3ki8r8B6UlwAJQJwBizyPtkqUfmzbZRt9mphH
kDol7mJmD5d3V2aDSxTyylwmVviGYHb2XFXl89b9QaaATBZ8ilBow9XKY1SaLZkr9OKxjKo/1i0U
SNvezqCxPuwvr0UwTQRGex0NfybbwRRZzr/YWilmq8fscKNCxspFBMA5pK9MnaT8Js9emQdwHnJm
j12GJxdsqeWmbtr66BcHDHPCYr1bQGS7vqYKiGdWDIHl4RAfo1E+6ia4h9CkYmVAYKDhHZxpYyX6
QCJ8t6mv5/t6Ls1rJVvU66zsZGNnApDTu1CAxdj1cQ/xGRjGMdol65QRYPjuSduWMNXxGHPKYKiq
By2tD+Dx/Tbp0XVFexn9jYB/QsPJBw4ISgpg2uEHRjZ1hH5AjT22noY+KH9qEBQtj8Be3teZ37/F
18O70ixj5Zwe8dA/Go+XvUogwnn+C7gjktJJoWmBX8CUlaret2o3r9Aoddsv/WP9yCRHrRs1zO+T
2I1jPx5dBIMQMGLDs77KuUBEJ/Z0Q7h4j2SBqquFn5MVMeZTAW5rS8m1JfLrExO8opFdZvpWgq2X
ySombQMaXYxCbbfzuu0u763Ii08NcQe2T3I1GyscWHNujcccU6jHdVkh9Ykdl3SpJNvGd7vNkWyz
MWJNZmPu8n66pWr9dHk1YhMWuI0x24P3JXdhpFpVko2wm7jEC28aXB21pssmBOkLTsMvE+zfTyKO
HVnKxthQfCf/AvbCUDen3dZ9nqblfhqt4LIx8df5ZYxzfLWyHUysUySgzaQdKFCwvmkA2d2YSym5
bIVbh8cX+lTo5qk210Muty4dgAiDx+k3YwPBalAkXV6M8HJAA+xfE5yvmaTSl6LHahjZOMbI3e0z
ozavD8irP0vLKbrgaji1xv795ENlClmWZcOC+qD/1ITLftstKPtmkHdRpJhJUduCnFrjXpasLwSh
eWZNsdFLLulxLfXYxQN93+TNCwJTs95qZvVsz8uXuNRlXOOCVOnMPvu8J6vFQPm62S32ltGUkKt8
N4fJXpcm72IzeHqBRJyFDS70dfE4DxnFu0EnV43208me1+q+0RNA6lYXCRzEzqU1SOYW/B2PMf1/
bPLZroInGBCKsMkI+8ZbcpXuCqQUK55GMmJdsYsCe6pRgHJA6MsduLSlqYLnyd8FAvZkz/z8hikH
1ih0ymRlxE5DINlnU2qoyCTOP9pqKkozdxGzhoruvgekInC8rkBhFeynfzAJjWsUaTR42VGTQkJ4
bo4oy6w4OswxBsn5JvK/KzcJuKPmvawPInSTE0vc2VPmxpzUWMFjAd7Y7waUqBneU/aUFD2EzlbE
nbqEka5PNlY0QODJAYQMQ5zYPYyl4HFQ3snPuWxh3DHrN6so8/RkYWQHciq5/J3Q503TYX1XC81m
zjOieKyjtdomEA4mLtS4fbUb7lLkW5pJXA3LU4zSxQSmuyYYhjTS18uhWnjvnJjn7tGs7Nt8AvTP
78DzXCe960xfDLD5X7Yi9n8bUsvQR7Bwy3Gfb0L/vnR07Ga3VF6M63qt42MMRYCmfJ3N6ZFY0w2g
55NtZu665rL7SLjJJ+a5j1lSnVGNwHx2QBWY+PExRQna+sneldLIIjKGVhHGfgHFA30rd7/q+bA6
eTKiWpu11AUWyHXSxyG7XkChPViP4EFx0bByMWcDZt5KRhIj3GoMf2BSgoBXBW+z87M/mYuFuT40
F3IzDzuUWeL2Xs1abyz3U6X5lvXkJNp9Hj1MdutLPjPbRz6Ag88KJB3gzzIMvrhl9EPZQlaOhTnt
NYvcdN/ubAxbw3z3VcULLfYNCYeMKEuDII5lg7iL6ADFnS93jJStLzV79BerKa7TZIoTb7W6Ofem
vhw8ZxgKd6yg5nV5qex64FYKkm4Ge9dNWHe4CJv0ZK5XK8bwOsGD1FHB+PMw1IsbjajR4MTSVdbm
FOztmUXuu2rDMOs9s1gSesCkPVQgZsn3ewco8avSdehR6kipAUzgLsUizwFoz3pk1VTHDI++Gveg
50ruSbXRm9VK5pc2WkoM6oNJ5K5x6uUYR1tnetpEx71SADyi2FbxMmVEdfVMLcEvYibl5HX1VOzT
rYtvYjBXmsBWpBva1qDn3RmFre6y0QRjdFxsQGMQbdMBhy6KnaWWJYB7au/ZzlYfc8eq/yJFiZio
Rdp8g9Gx+nOcV9+HppjeVpphIE9Z80Vxt6jHnwcTmXIAfct6i15qfdtv4C9KKCMZogSxxtji4jDF
tEuPGh7+qdsufaS5qh6NuE0ms3ocJquXvIwE0xKawS4yTExgYALEDOfuClbnQi+ycfSVykWXyss/
ZfdN2EI8d3kcOtARZKC8MELo4oSyASqRA52a5k4KxVGxjBKm0cXWXIgzhwvcWxbpmRvyLnRqhXs1
la0xJAUr2vdB/ZUNbJNbxuhPgiJQpJ1U9pM/GGPaisCXaOaHykwyZZtW0mH0O+dAkrcBAACaQTFU
ci5E2QeDKgMarwEGiRLh+VerkzxdwKaBBjHKEozFbbkyS0zz/U2Zb86uebgcXkTf6tQgdxCbeKyc
nKqD3xY6HhpftK7dXbYgGMHSztbEJfggqS9ZJxWd9yfTjXYo4QH9H2BCEdLjtb/UmJKWTvdKlsVf
jTO1l3xWYLMPtBASVKEBQngUK/01jNzSp5FvPzaG7OsJLmSU7qCogBsZQY1vnxJov5vGAKtb+gLq
fQwxp56ZP+kh5LGlkBnREi08YaBChGYLBD/PXQVUQ3aGjBi1j6Lx1OltMGWva6EFXOxYDBpjcPxz
C9RKcmKs9uAnmHUMi8EZ3UXJasm9Ksh/DQt8cpiIxj3wgXiBJlE9QAtk8E36V1c8NtMn1XhonB8F
CZTqe6zJBnRFxcdTg3zuoKZFW7QzDBq74j69tcLqqTpEOGrhGoy7CFhECFFvgbG3dpAlGXbycUhB
Lmzg1YqJIBXtjw9t9ny0+8leRlCaK9EDSE+h1dAPsWcsenj57InGQTD0CH4xxCwAugzueCuKHSl1
MbF4Am5Cimo23a3lU3yl7Smbc2+9yHG7r7gPnlByLdwm9aBo/hu8BaJn8Nkv4dx1rjOt7Gb8kgLt
QQNEF2nA3nA0rI5y1hWZNb7YWaLhpDsQvQNDrep1z+BVvvob+R99/g2Upeh7nuwyD8eGds7WFBGs
MWAPsKS78qHE0Qe5BhJ/RuBcy8sKolhzapPL0roFY1ua/r6fxT1uWaS/DJ3X38n5XEWZ/um3M7lH
1bZUbakNsJUdOuhdhPFxcOND+rx9kVfCpcZYVDopO5HUbuYKfFI4nsp3VmTDoOPOOtpXv0ECIftw
XJKEBohG1Qq22DUx/dXdQaYU77X4r6pwkz1rP+i35PnymZT6JpceRbM5K0P3/uXyR3YSsrt8Z4JV
aYKAgrTUxb4Nn7nYLK5CSNmABg+XUUyW3ph4Q7AI0KXgPtO9yt9QzLO89Ln/6ze+n8wgF3IsUyE6
tLiYwfnnVkOCtveKJ7Bu32neWkIPWzYsKg5yGIWyQXnGSN64JcZ2qm+1Q5lFPLzftJDdvM5jdeUE
wzGwHrTHEvXg4mH+TAP9uNy3gyt7+Asd6eQncItWLIjgGLGFSyzDU8Qe3WR4pKUkpxcbQWUDzNHg
+uSpJfShd6yohpHankKtxdgPedFGiXuyzfrgL6hWYvDWwHSjycXpaTBr1ArwzLW0obwGjoXulmFK
b5pJ6fy23BofusmLKzkTbH8uWOXzNYz5giiY1bohoeptEQVZ8hU1wCCdtm7f0JfSwIy3XXjt+hp1
3VsSv06N7deoVjmbsu8aZCbZdTEnieyHsRrK+Q8DmgVlJGAUTMy88bKuamKZer9tJqJR/kj2034M
rSO9kl9ZH9Ogc0Nc2Nsce7Iza2WG/qlvaoG+l2G5Pj5kzs1wEU8bIQtfrcT0wRw/QmFg1oCQj0kE
opuKRrtN1xcptdZHvz23yQW8OGsGPV91UPl8im81wIIYAWnRufFND7wtK3ZmP1RZu1NwjzCrOCpM
NdT6oAu+dUUJBobZBAqV0QWACLAJUoyZQGPxLpOm/h+j3rk1bl/LMm5VOvSmv3xfPejihAk4JsBk
d03DLHB82aCS4HkPew7YJaDDA7UayuXmSzLRiTiABTA+gsLPnsqg7xkh7y5Fnya9L9+2G9VVP1cv
shtF+DVB/AvcDlJ2VFlxYk7uZ6eMWkBfc3gQBDvrxxQIFmORgNJlNrhw2qRZPClQAvWpOh3tZt2X
hfncDWR3OeyIzDAQEOqHKgVxJffRpgaFnrjG9H1bOF7WFeGwfiHQ7LtsRfCoR/PzxAzn/2W8GomV
xUi40VLQfM1lyejkGuz9G85XpgTsLvT8U3vcF1rXxS5I5fwdSuab92ERSF4kkI1M/mQHoQKBmxcd
cqQX586woj3eN3FOfQCfH0EMCu4E+tSU0/7yFrLgx0dh+8QMt6JoTJpO6VKKSiEhLviAXifaf7ps
QwBJw2eCFJqNHglQTe//fuLYc1onEHE3TCSD7df15+yhUpi+9+scoNJ0CHc/G+F4J3/JC93wxDDn
7bYR9ajmUsRHuoZG0x018n2WCqGwPfqwhydWuIvddMasiwC5Y3kZZi08jKLhMkuzoFxD8zjsit0I
0Wov2lxaujK6Q9HtdrK3/Ju7r5PMygzs7T8sojOGl+QsouI1mhAtQsETTKzcQ0Wr86wbQQjgxzM4
WuintLqzhx5VXw0Y/W+X/UX41QB2RQTE1BI0Ac9dP7bbDUVe28QY3+yV+tVMoSszSc6y0Aj6qkDk
a0yZlXvlaSAM1hUHEapa1+t5sj63afIN2KW/Lq9FgAbTGWs9CN0BSnZQjjlfDAXurK3n3oDvz4F5
zVRyzB0J1M9/MASDkwUsPjrhDprhlMtzoHlKyDCmxnswBPUKuWZY09Z3HowUjBlg0JHBNoggepyZ
5MI8Rm6UFfUVw+/6dKfP+epVxvDQZGbi2na9eNYy7Nsx/6z1ynWUWDekMhKvGtPvQP58R8+y86jV
v4G/ZQN5ZXQ91snmMrU/PYuOtM4Kbx0L290U1OHiegjtCnPxtCs6z4iLwlvo/Naq6k+SNLPbmM1h
aiHJ4mor5k/NmTSSiCyK/mer5fxScRJn1gZsMCv59LfVHWZ+IOuo+/SztFkuONZntri4XNVLWpvL
uy3MWNwDS7Ql0Cn+D0/Q1fJ12SCxy97R7dUox+PIPiwXOKcsX+N0sYiv7O2dHlipmz5WwGtiONLt
9KPuN7tBCnkQZHpYM5io0EYHNvv9NXpyTaT6rJdq6hB/fRgg4T3uao8eyA0TsUTn4SDzXvEaf5nj
zssM9eW4VSgY0rTbbfzqVF8vH33h38doHEoE6OUCGHB+8sls6oVDSsNXyi+W9WCWMl5iwYg7TvyJ
Be7iGdVmBDq/MnzzLk89FJG7Qw8KtgbKgwaAFahBal/BzSp5LIsy5FOz7yHv5DvFfd8i7sMsmz/u
b4en9Uft2W9I9H5uaOyBAyTy1kfE7uhRhlURXENnprloWuoOJFRamC6bZJfEN9W2eawduPaam0ZN
+D99Qb4P36HN2jhtDR35ejPB9K57diJ/TrGwwaUPZ2virlZntNR2zrEmlj6wcRKgdRtXH/eZ5Tov
G6iDy3DcD85jbUne4GIPZaBoDChoELM699B4yAuFUHRrWkxZkbF0q/8e48k89JcF7oylI6kNRWcW
xtxtqp80++/HK5gFNtmKQhybszhfQ2JbSbTqHb4RupVM0T3IWze9Ibt+9JiuSPkka+wJfRCIVR0T
1exC59Y0N11mrCm8oo8X11CuGuuxszY3ynuvJS+XPVB8xE+McTdsn2oArKvYwO37385RLu8i63M4
fWoeGxAMRIFsgWzLPjjkiU3unitiuhQUxDd+pXQgq7KQy06Q+4C4grFMx2YwoBtZKf7llQryMbx1
fu0qd+GB2Y2x2OIUZG2Dec+d1oC3GyiMy1ak+8m5C4h1Uor3CDtspuNarslKJmiY9jWgrY17+zuq
bVKjXJyO0LDK8gZG0zWIv7af1qC/bZ4QqDEO8wpwC6gi+nt5zi6oh+Ns2BhSBksF6gn8DaRjEmFw
soIFagMowjr2GISXpZ/RAOVkWXAWhpMTc/wyYzUFBybMFWmW3WPkQte9bCLZKAnLwpwaNWnUaS0b
AxZ8uTbuLSvVq4R9RKAJD1U47cluvv7THcQcB5TBTFzj/Eg9xL1xr1c2ec+pl2em0tAF9JUJMqU+
kTxJhPt3Yow762tGJrrMSEh6FfrIy1tcqd5l9xdeNScWuJOddFNhr22EDAuZZVH+qJu9NT3Neiex
IyrMaECt/rtv3Gm2aAJmGPCA+y0mUIyg37FSyeIpKE2CdUfe9xW7+olB7lz3tRVXc4xVqaAewNTb
rn6x34eZusffgLLK9pHz9Pb/SLuO5biRJfhFiIA3V9ix9KQoXRASJcJ7j69/2aPdJaYHO82nPShW
B8XWVKO6qrpMJupAYhEgU40PVWpy28LBSv5h8MJH3UamUL+DX9ae9qyMlaUlXcwXuVwp0gA3TLrN
AbpGoG6kbwR2jYzlFYwV73/5iNjHFDGWB5AfyloMPuALnUccICMzMtrKoRuh+QrkQ4AqBK7IGFdY
GWeBuyL7n3/Jo4ymENqAB4G2DEYPE8msCuLuwJG3qGfHqWnck31JbTvcX78Sq3FnIZQynFZX0iLL
IdQYYyyCgsAo/D6VNSvurN/tD90oiwGvBp+GwPYGFoh+7+8aT7upUG+bzAREGKkzoB0RK4xbuBrH
P1SjW/VTlqd+W0GmIr6I4SbPv2N90Q403MURQMKsk1zNixbiqNzc6LMwMtoEEZzjjxV4RvRZuanV
zJu46T7mO5Z5Mo6UXlGaxQh8DeR91RtYgNnUW2Xjb4GpmL1iirDYGru5Mdk9UdatoFv27cDJXCRD
7LQ7gZy4Ppa/+12yJQ8fw+b/462gQ1BiVGGct5CXAjFY+iHKJmncY5G3J0hmokuMR+Pd67eCZTpU
KOrECVsx5Cr2eW9V8a9oxKwnME9D0EwNyjavmNAm6y71nwtCT3j5fBoACAESwy12HhzUhI/Ns/oV
3xUL7q0XfvMD02BOH64g4p35HHosMOUCRerIvTQe1fZA0E2Cb7qNcddkU2xBgvxFBN0IO1VaryUt
LgvldvjB0MZJgNz8MB6MfeCQrsVsCS9/xBp4riPte6JGGVsDssgshmSnbuKpT2QDHUOqG1T9r5sO
ww3QMapX2kxpSpJ0CoE5pZElGqEThb41psAL9iOGpa55AbJCiJ0jhCgUWs/ff0UscVntI/B3U4RF
yBrEHwo3MXRaNZOlFPIrFiWPQh2zMeE4BHxg4PCOtJfAKN88g48W5UYMtMRODP4+k1nTFVeeYsjd
BVBDYVoQMPvnclvOmJskQoFVVjBjMgcAFRKVLVb+HIzMTha2lSa8kto7tZ2T7ehP3OsQGAAaSLOQ
EUzW4uTyl1BGNHN+p2k1ktM05rYpgDVQP/cMrKlft571k0bJXDrBTGNA8lzjIZDSIu8hJ9Ct2j/6
NWhJBTx51TvMftSVxU0WV1qzI2K8mpVfER3ohy9W5f6RTX3lrOILDG9Adhln1mCEdl1EplB/K8aj
0u9loIHK+Yah7+q5LmRSnnZQO6FVJsjEgjQ25VIzeyCLbIHHHZu38AaVVoyC/UFzEXBkH4pSmV0t
F9OcVxA6BpMjaUCg1+/ZUN7kU107Tiqf8+W4VqcExtueULkSp3gGXzccOskfAZTC+nyso6QuyxDL
xQjYB/g5vdxpdeDkQWUq0uP1L7Yy5Uqw3AiBrawBzVSnrCRVQDOpYfAaaule+FME0maC1NjANmDx
mk+3JKMjTT8ZGH+CKWy1uz9SVMLsKQbPABBBj870QlU0UYRfoOme4AOWiPualF+uq3lq0V98vYUQ
Sk1+xg5ZMKAFUJfzbBZDeEz64j6XKs3milk1/bIA34afmNOg3nRGsZ2V9l7TZjtvlZs20b42nfhU
oZJkoi7gIGHaC42K7owmm9hgcMNY0u24HN/Q0irQHq2/zkoCJNqpveny7jYd9Zdo1GM7bCsAmA7J
e6yFgA2qTPBvPk96djNp811akF+WCqbEqWgWBHJszpleg3WgLNy+kFEPD3XW1M2ql1gcDHVjtYKX
IjHG4y9SpC++zDVm72dHlfP3xmAAaS/H0us4Hf1Y+Xr9k6zWPfSFZOra9iLv1xMYWWxtrp1QDa2G
1+4w3mUPcegEuWaOPAgJOh1OMtpel72Wni1FU3e5EieBx7dE5SBtTNGXzGJ+9gFLMiItuy5p9RYv
lKRusSLIQyKHON46qbxEvauVwtHAhX1dCvMsyVdeRHROzrkCIQ0u0DcwF5cc8ky5QYJx1xfht3SO
wDYMANm8M8F8z5JNXkIXVwsAHQJOFPOANMQLIncY9hG4ebRIew0AEYDSndNI6SvXDoITiaUXKQIS
mVHfx0H3S+sSRguH3N1rP4B6qs1DVidJ0yCdqY2dojcbzVDerx8wSwTJbBbnO/uZPqezBG6cFtQY
ebhrG9YjZfUphtkHjCNgKxtrmtR9ULOpm7VckVCgkF7heOxCNrkXwgovWeNzdJv8uK7Tqmku5FGX
QJvkLpZS8P3UykEoY5uXByvkecYFWH0bLNWibkBT1anU9Di6NgqsaCgtqfqaN5wlR6oZVd9qENDz
SWbim7lZIzG+2/qhArYU8xdAbMPcwvmHm+KuBdcUojZpR/XbHGCPEWaacbKeuseO1h8UPUGo8Y84
SlmlFvxhEpFZ63JxrPrhK4aqH/7gsy1EUFddB4lLITfQqCEjBEDLMA4hKytYLc196IHC8PmxYd5g
lOQOepBkR7Ajp4yAuUUID1GWVi3u6bpOazNVhPLmr3MDsO+5vCyKOr2III/MlYDcURFN5RA4BO51
ALiOhjH7fXPLf8HwEcM+V2/2QrJ4LllWK3QzkCfbvSL+EiZQO3Izq/ZIjOzCQS1kkNRy4T16DPKD
kR3a1XxotVIGHs4IXCPjJuHfFMwlXz/M9ZRuIY6ovBDHD1yDUQDUxfvXNjIxwiW9GaboRGBmV1EM
0CUr/N6ikPWGMWp0Y1MvLsz4/yf+Q165+BFUXhECUhbkI9BZzhoz78IdIHhsXvx+XVfWyVI+M8hG
RfYlxJ4Wa/xx0Vgltm2rDuThtxmcynVh61F2oRPlTPiqx4ozeTfzO81N7cKqsfuFzaQjKyUmbuLS
YAD2j40MgAnJlFFKGKkXjRxfUJ5r10iNB171n2QxsIXWeJR1oAEnnco4ytW+HtBA/hFKWWmYh5j7
k8gDx50ByKtawt7fKjeDy7uSBaqn+9QrGKa6GoIWIilL9UNproIJB4pRYcnU1erQT7kN0AVGGFi/
5B+qUcYIZP8p6wHmYktc9CpKwrHJgoyRB63LIChlApBBhVMkWty6PFTFQq8RvnUDyBzaZEYZC/J7
/bg+RFDHNfd8HsYkumjRIc+PZfUmN4w6NEsL6qSSMZ2NkCTlff5a1IIpa4Fz/RaxJFBXNk/6WQsm
NNPQqHisOeN7lTBn21gyqItaGVkq9w1kEJRKzR2OyLiV1vTh/WbglY+jyfdMMsfVr4NRL40sqJLi
3bnb1aOszucYQvOhrR2j7hQXfDjhXsejjeWJSDy8cBALWdRnkjmtVXVSv1IajEXGGPd8ySNMbMSo
NEXvhopWtaK4pa9YOXMGlPiBa7KpD1gmSllJEqxQeQxu/F2y821x27n864yWwbBRGfayeqxk0pps
weJuUqpGRhDFU440tWnaZlcmMpY1hwDpmzywiIfXy3ULWZRqdZQXsdzjDsfbId3p9yHIIndYC7fH
EgAtkys4Br8tIjITxtBydQwNAzgEKxM7vxdLW6rGd5re4xFzKi+91JgDGDey2dlVD+j33spvUidw
dSvdFl+uX8i1YGMAAAIYtcDDkXVKaan21VI0OEz2YSbMDCqwhYnJ0IIyrAS2d2bBRbvdUP7/q3BQ
dSGWuqOSUnYpP4XYPihiFAtvtOSxlxkgqqvp/1II0X3hlCWl1YbWiCAElWWPcIsQ3vX8vXxBVesz
LBysw6Sy80ot4y5SIJCsBfjvAhBAUusoOpWnOSXE+rfpTfWTN4FUzahprObQC11pOP1OyUNRbCGa
5NBJYA5e9U3Y61/x9sHgvuxW2DASf3ADs1K5slh59ilp7Jlgbodk7GLF1oEg4s1ucRPdAA+G91Dr
wEEQhAolMgn2RmUnHPZ073mXsIOwRnZW35rLI6DypkpJCr2ocQTxNr1rH8mWbgNu6+mJ3Tklt4L2
gktRVLbERz6ukgbzNaQZeI/9i+jzZooCq4mBTsaa01o4A42fipkdHmBV9N543IB23QhxvsWo2lJf
2lHFuCir2iwkUAcXVuIY5xIOrkh/RfEAfKTAmYP7MmAkfOsXciGIOjZRNzitL7CxJd437+mdjItB
pri6zqq2EgY/WJn0WvRYHh0VlIteL/xUIBahJ1tRnO1+eFaG/6oVFaOAt9hOzYgPRGaI85/jY2xz
sLzZSrA6eWRv2rM+F+WyRZ9YCgKxrcXZjyhR9gCEQevO2PJ6/Ho9Oqw+C5YnSPnpsknVcIihm38c
D8UuvK3bG4wLIBaWXvUl/gWaDuPpj6ZnllKJn1047rL0M2GuIDU91BhLei+3mQNARKt6k6bb3iHg
yixTWddUASIiIrCKUEzZJpfwWuQ3OqkVKW+aG+1iwWr1ezJ+G274vdzd+VbCsd3n6tdcyKVsVK7U
FB0DH3snYK7P8YB4JwmIj3mIyukcgDNaWBLFDlb5okzzicqZpLFoCwexicIqG8Vo1d8sfhBlzlEN
RlQjQUYQhUPoCFHZbYtCk73rlnVa5rpwoaoC7Hps3hIevfNvjMHVIBuw+YPzBrsnv1FcZQsErO28
z6z+RPQWeP17lVn+K8HFY22lrNVJAJkvEBpJbGkABeNcfutjADjEuDdmUYxXQwdimhtzFqY1bC4w
a4d3Bc0snQpgn32wCweH180IqzlMhB5yg6hzwO+QT+R+2N5SqZyhLpoKxV8FTX/5kZu1H3WX/ZDU
5PskRe/68PP6qa/luJAGwmMVu2/omlIft5TjecSiCFiEbn2vf9J4WzLc+YuKLEF1VcEChHXRmUJk
JcwX0lpZ8Uw27bf6tEjBSYxBHBQYcvA8VCbx/pMrOQWH7R8mvhP5hJdH+6Es5byaWh4QMyGQsK50
N803khKQEcMxwQYZa+V55SKLPOwY84UELp2eUNZrOW5DfGg7G5q7Io1v8ql1gzlx+yRlvNNP7IcX
mi1kUUbDB4CcU0p8RhJyMCKKJbLC6jelOwCTRCwsf1s7g507wVeCTCRtjeSlL4AtCfoc/DsFWwW3
LMyAFbcB9XX8wabjJZ9TqYep2NaSbIvVXkqOXcOcO1z9nAsJVJlYbjQhKbAAcoKR1b783lj2bwEN
ADYGJlUUSxrlH0Sj59LRgLRTQr0XzNjuTf6x2oKEKzZZtrrCPYYexUI5yh1WWYWagY8vqh+jh6kx
O/AYkC21csONTpW6wrtk8fCD6Yl3IgIiQmByd9oTwz+wtCZfeRF5uawXxgDuElqPdrQnZU5Qwj8a
mHLAkPhXhjSi1KUZf9gM5Y20ZMDTkigNDEan901C/lg68/uEQTX5E3xca0+Es1OmXFAWGnMujxDI
70BTfILv18EnV1v8RmO9yFhHSXmfpM39rgQ2GlInv3ohE86q3dhi+4qyu00e8//xMKmkiVNHlVM6
6Fbbo81FYIjlnM5Nnog4DhkTC1Fn3Z8vTJZyQn5SlnoFsEqkK4rb3qK+Zo6WtEO2ZOYWq7e27l3/
NhWAop0b5hT74QTubIRrcfgJhHNPy3Wnk/iXUvUZzyHyu//dKrH0eC6qKgVjzHzoRaZU8dWw5Cw4
/9lAMINzLidq0LZs5tP5iRZ2ibFF85Ztgdvu5R7Lv6yltwvLv2C5r+UanpOkO7838xqLi0EIRjqh
MSCscq9FJ4jVXVt7750JpbyJHxZ80ejQkGwZl3dkuSV+IR1t4rG7PUtJ4i6ufTjKnbS9nBZYj5dt
cHPtK1myeq7f5RgrvH7TWPZBOZERlcohrHGUv0F4COQ9ARln3q/r3hFMe+f2UWthNmOXjMiR30n9
ZD5hl4rIXQrc6D+pn5x9LcqB5HmipB0YQOEckYwjDSc9X9GNMXnOajSsfikFu9GAZyZ4ApRhJE2a
lAZAie1CLX1bFfPOLn2Ot4Miz5zrX2s95VVOy1WYdQMQzvkxlsHIKzFQD+32L0LNZDSj5CaRHuVt
siWbGJJiZfND1O5Zn5CocWGQC9HUF5SVdqqjEGqmY/ENLe7MLGrWWuraqonIL4RQn03zQz+pQx6Z
Q5p9S8vwR5uKjhEbyOzTY1Pwj0E17hI/fgj56iHSk1upNx7SZHiUQtVmnDXxwhcKqyhi4xkN6CG6
XC/W0ywXRUdMFq6TsAo4v1d6mNGVJYn6qqqSVqPGjUhUgnaTyuEu4NSDWNeBVXGt2+oRpp304IsM
Qhsz7NJv/1FR6ssCuEHHCBsUDcXEnCf9aRi9ROQew2jctvMMaJGXOggwsRnfX5e8FgdRGlHAC4bl
IsBPn1uzFGsSiOuA9TH3gWVo80Yx1F+K0mCagDVZu/ZEB/2ajPkHPBdBBEXJUgwlr4WJJ5BEwMd9
HQsTOakbfUtOxRjJQ3YRYiiE7A82P8KETSlJBNDmtPwBVIQswEUQ4kQBHOSdIIFv69Jpzd4hl7bR
3esnu3qRltKIP17kvqGkDGPQiURdcJH/LB9DFzB9lob6T+pkj2xSh9WgvJRIucFAl8BHW0IiCcqi
asbBMw9YGkzfklsTtVYSPHc/2TWHtQi2lEsFSinB2GcQQ27vYg9n85smI96x3N/ayMSZAVGXtJOi
AQk35OSHAMQfLVpaudnefCJWrnhaMJkAvlJS8f6UDcoJjkVSSbmeSVi5KbfJHrO2dueCYfc0vIDq
0X7DMJaV7B5FK0UitSMA/dMRrGikZtZlCGyxj9z3lrSJjj0QuKs7lcDTsF7Xa6nUmTzqk4VaCwIV
3xdhKuVhckKLdF4JihtSj/tP1E5Wko8zedSnE4aRB5U59COmOQOO7DchDY9GUuSqrMWwFW8OAD70
kfDpeBRfqex+1kdfA76giIdgb49A/ki84gBkwz2r7Lf2AgQVBCl/EbgkQGOfX3LdB7+ZEMsiHi3T
S+ZkXnBQdqIp7tmLvCtJDtAiDMBjouyFcSjKfeoAxu7RHRNtI2weFKW8KZPR0Svx/ropkl9MOckz
MZSTHMpMnWOtFm1Z3ce+5iX9fR9M25R7+G9yKPdYI7WQeakX7TAsrVqNTD0r9u1YW6JcWNdFrT0t
gZWF0S2BQLUivTn/SkGqgG++6kRbn3TwLeRD9iKEuXyrhRU6imHcH8qp192w5aNDA156s+BK0SoC
Pnmpq4lnnPD6z0FLAJ8RteoLhmgAizStEAnAvsfWmWo1R1IV6XeGlzv5kfXSZUqjDjqWwniUQ0j7
vauc2jo2hzinRi6O2hP+zrwUq9dPA2MJLh+mden106o0sF1LJPYuKYvoW8kzvMASNyzmKZIWXdjq
QhClWhHro9z3g2hH8WiCsWwbaNtSeTJagO+UFcOKVu+fpgknDCYJHY1zIwp1X645ADHZTYhdslE8
VFPzlHYlA7ZlJZiCoVJG3ROGCrhLKhVE+hSWfqnj/gGTldSUJKA0f4IibPWeL+RQ6uh5O6dSrGIZ
f+fft26xRyTYyk7/pdw3r+Jbtf0M4Oza6wnaaSjzIA0EuSGVomRhoihcA38JZOjD/CahVXuTg5xB
uwm2XWS2wIY3xQN7f20tNwJGhQgQOAWdCtCyn389DI73VZLVaIYdftOJB8DdJwV8gEFZpGoR71g3
by2JWIqkTlgaqqDGiw2Dgj0KygAV7prtdce21nU604oY0yLHrIdZFsccImSPB+SaBFw5SbXUHPQ2
ZfOkoO1ooHWcavtuqn8MybOqcZZf3wvdQw1u0YhZNVy7Iwpgt/AMx+P4gjioTZqglqUIY2tCPkBf
0QMI7x0aJ1+vK76avywFUVEKHUCpH/sCSzegTSb5BCgDCfy9BgQXqbPZXfJVy9UUBQOxmJkUAGt+
ftRNP0lTz0eivZe9/kBAb/2tQ7CEQf+CAhSIo4FlydByLStcyqRCfjNwWRGoDfKYR0Ksl2Khnt9y
x9mJQTfDygmJOdLOVFPBaskT7h4UWs8VzKI2CrsMgb+ecifU5Zs4SrZ9KniRP9rCqGyCXmKW9Na8
3VIoFZnBvdwaTVdCqD27I1q1opljufQQbXL399wDN2/VV+0dzJPYa7WZD/81N7j8AVQCVwe51Kd1
QBzS4OiebPWPxQkLCLOdhHrSrtHxYtXGWFpTzkhQq8Ev8gr48Ft/F+3qjXKi32NxIq09QcHV8vFJ
KQ/UFfXo1zE+6bTTPQCbg+zcQIuUEB0jHONdETK2p9buvwbfTgpxki7RlyRvta4KDVyScnqc5lep
vBvlL39wKdBwxoAhNptkIOee2yn8HR8b8whM4zfB5Y+EF2K0QCNCMB/ZWTf5FNStANA1sO8VYKhh
xpDysGNbR9pcqWghYWbqva1C/qDHDUr5uuJ7vIjVh6qVACH6/yu5FEsfpNxHcZcE2mRXzuzO2KLF
Vvmx34lu63FMlrkVb6oDJg7wzQSDmMfi3fmRBmoSiUqUt6eaZvGgvgxH7iaxyGuQGz9BI7SSk54L
pNx3CXySBnvWKKEi6dB3SHP2goeVDlvdf+LxeRmIz6VRaWIaVYHcppDWOPXW53Tw16UmwYPvgZ8Z
xWavjcCnu/ujnha4xrGuj1MFeZ+uUhcQq0hDnwgp0fNEFWylHEn1QfaTOjJmFxlh8dKFQxxSRomA
/kkX+HsA35saXh1QQ/BL+b4RB94BQQ/wc3IN9Z950J+6BEyJaRBJm+sGu3bEBtABTiRHZH3z3IKK
oRSyLAQLVSiUqqvMWWL6TaEyrsWlsz5Rt0soV4IEAvnxuZSwbotCwjixrcoY8dBRGgYuY3sIav8p
EZvBvq7TqpUCYlyXQXUFGhN6mZyQYNVcG5OvJ7izb07H37DBoxPzeM0w61vkmp37Gqi3kEdF4KHo
hFCrIY90TMTnmDhrQLwEr5/ozlyGoHNZlBeVg3zkKj9qTyWSNHOT7gAwkmG2Qq8+iI44WsGOMJep
8gufPIP34hNVNpa+VOyFCdd1VSQwVzx14lcgpWJuKNwMqI2yIu7p2XR5tsDPQkkISFo04pNQ+H7e
YCMdZ8u/ZJvuWebMYUBPqrOBrFx8BeyCUzmZHdmpJWFcInkgTHja18LG/jibZ/sysyPHj9ekAqQE
1CSosCJyiVxJRtDa0qN+H+wlgPMLnvpGBsnZYNSr/n0h7VRYXTwT+g7kmvMMaadubWWR7p8PFJ/C
nl+AOsdcQFgZPzlT71Q2WwgEnXEFlAlY1+gKbvtIFtyABWUZganetWZqjmg5TubwA3N60JcDVQUz
sWOc8OlyL35ClRnDqBkhdEbug6UwADSXTrYNkKuzE7qV0jSSZhAugBwSmObGacJqIS3wG0X1a5xw
70YPhECq3xV4QX+iyE+C1bkhn0uicscwmao8Okl6JQ/ZympkYMC8IQWyup/xPavEsuIEz+VRnn0S
iKcIoVnjYMkam5+7xIoOilc+gLSNOb648sw6F0ddjHmcg0CpIA4fDligDeZOQLCTYbQAvK2m9h2E
XN4nygOXruhMrERFlsJI5qk34B5UYDCi7AKuxkMVgbH0U/fxMlqeS6PyLV/rtY4nZyp+a23ujXzF
0BaBTA3G3ciswf/HjC2XNblzkVTGBfXSLm8hMsYUSnk7gt9TIZ2oHfPiXQZpSEKhlRDd6ypKnOdB
GvzXxlQoRgOvLrk90DgsvXkGVZwdv5BnRz3cdo/ygJYbc+3p8vVxLpnK88Y0L7qogmQy/zXbqa31
d2qyR4pu9wR1Utny8oaLmS/nlS7AuWAqcPPiXGJrBYLJ4SK/jF0SyWTXCD7hzVlaUpHbEMdI6DoI
0zg3q79LxV2cvjEyn1Uns/iGVGSeomEW+AwyyKgrB5ypurQ5h8Cw8XZ+L/LMmvHqjVgIpLyaUimj
VOcQ2MaVW0/xXhOiX/9RKcqTaXGoD1wEGeIRq0UWZ6Y2qp1OS0LgZ4BXL5+O51ZBubJoUPi0KiBv
n5m/s/8ifCfGONiKpYxWeyx/ccHGd+zriq5UBc8E02lyzzVChWY/uQevgpv/xPI61892JO8RBT0S
KWR3vCn9wxR8K9Of+o/Avf95/TesrCCe/wbKxRV1PQrtiN9AcjvQe+m/intdNnVUJoEHNbm8LYRb
dH40xf6EO2fY7yk/WYTjdKjydJIgnSQ8xH7nxArAxNU6vM2joXrP9D2X+fS5vpTvwe75XxKJvuJo
DtFmzu9VzAbtAi81BcuPzLLCKK6X7+r7vsJMI2tebT1Uf1wikXJDcl4CECv8S2ss7aXg4EC5R/NE
O2ktzlYYhrZSVCdKk36kqJJOFqV0HfvJhO0O8pFr+L1dzzemgY0yVJ0Ht9tqv8oSYIrN8ye289Yv
14doStcqbwUAwUA0cbmSXljC4MbqNr0luBQE56a5C4zU4oebdjS5+E/wB891p9xwBo6cxP/bxKRD
foskjGw9zM+foJZet+cPbSl/XGfipCUNtP0d2UBu2d+ELghsQGad9DfsNJMc30WWufiylD8Wtabu
+R4C/VB/ySvtoemx1MLwESytKIccAyu6TUkkIyzInFneAsE/syIUXiWnxgOU+QpcD50fx0h5ZAPz
xbWKgrOdNfy90dzIcnsTxqxl5H9JB/4RQy/PijXgfdsaYvgdiEjN5Nvft7B+7jaMM7x85pyZIb0u
G6doMsUqZPVusMklhwwYq+ZgjzdAv+NsVm+XYRcGldzxUz4oEYlpk7BDHgIKNtG6rtG6I/04PMqn
TLMkcxn5RrIXbZJdBJZajEvvWd2O9YfGh4UblAMJhfovW+h2nUPG6cfyCyzRqc0EHA7YyJh2VWEL
d5N3XT+G4zIovxGnhZy0nN4gHLuNWpidITuR9D1ID0UfMW4Y62tRbqPo8oATQh9qaQDsqb+UQOS7
rs36wxfTKJKBNgOGzqkrVSZpJk/S6V0RbXCDUVGZ3OnAb1gzvv8SbP6RRD/RJqkugznEg74m44Nf
FbTDyCojvx1cwQo3vRfuRBYNzErlhFyvD6FUGoPJYmDP8lBPMSeLjNV3v8hlBusa2tThjjm5tPoO
Xcij7tekNKOSjX8f5yMh9CQszTUW6Fi9mn9JFz50o25ax2EEJSZVoXhLNGsB0gtxKnKV9iG6ZX4/
lmrUhWuEAi5RhDhSC4etnJTLtuG+ZPIwrdq9iJaNAMgjENFQ0YsLQnBHklOclfimD7O9wPxQq7Fr
IYKKXWLgY8CMFPBkb3hRNiXvJg4ZqsFIFtZrbz/RxVh1HAuJ1E2T20CrxxgSW1sDrHtgE1iP0E2/
DLGTHMkgA3leG6VbHlnVA8Z50gGN0wY/m3NUR/KCdwoeIAjtF4YfWbWOD+3oOObzgOL2ySeryVj9
d7LbATh3R/qe/cmmES71QhZ1ydKiD/SUyJpCC4PAm8wynBhzUPbstF5+FO4YujFsxaAumj5qqVgL
kNe8G5vJIt+tsDCYgbqyzXm1l7BwElnfi7pqU6mlkRFBIHZkzSLfaSMrSrMkUFHMmABjbmRwxm19
LHl/Y9Tj9vqpsSRQsYvvYjhemRgEkGORFJhKxEQ+Yn0Yyk/E0iBoUwEZvJe8IH3CfEW5iQ4YCXLw
XtqymhDrHndheJTT4HQ+kSVsGCCa9La/IzS5vUkKRc0t6prW9QNcTXYXwih/UatqJwsJPlFeoQyW
8cCnFZ7UoHSui1nPdv+RAyh4qt5XCQAkJJXFYRcCg2PejA/ZVkIzPj8yD3DdS+jAVAAuGjDXqQ/G
VwDQF2TopJjibj5ku3ZPilL1Q+uxMt3VzAYgkkhp0P5TLhawRSUu1SLpMD7Fl0Av8ktt9Ap/5mQT
S02FYGXAN7tvuKrYxFxX2lgWi565Tqk0xnck34l+imGiSlRBfg2aYJm6CP2IridQFEhCTPYHWwyL
EFYbZt12rUIMAAMCVoGxVCDHnn9HsZyUQEuRmKZbwEQc683kYtDIDHfMlgL5xRcaLSRRzmOcqpSb
dGhEtoKL5qV0M69x+cKcfDO5S53cm7/3N4nLzPnJ/bommDpKqet6OUqgYm0Dk3BAERqdmgj4F0Nv
cvqrGJkpbymp2f2MGltC3YDNqsE6ZcqCA0HSK+BQk8qUZvqYfCC0WcMhZW9LkCh2TVnK2VRh2sqZ
DknkIYU9EH/aZUCrJSWDIv76iQRlzZsuDYhyOB0gtjGYA4EEKE8FKVInI5/EXN5Psp/pW2XOuBmr
/nQhkSbUaNNSkkcNhvQ7gzV4kzt1dAUresUeHiuOr4WkpTjinRZVxVkrVLmXTwqe8H/dGkXV8jt6
41hbSp25u5VTJnznqWp35TuqVLYi8KUyqCjInPJmUk9Q+tQddTO5kZ3C03MLGE6Z158oHWv1i6h6
Y+L4oqNMXgckB7gnj+HxWedADGFxDrkfjXU/nCwLaODCfBOkG4JKRpoeTd6bBjYgIvTTGWLJ1bh2
EJSDgkEPfOz/ZV8BumQHA/mv5kRYdkpuyDQP4bYPBsDqM4Mpw3OolMvSW7hHrAk1Nsc99zUmzvLW
CvjAa6bJiUOwN/jChqHu6v0F9ygvGwRKj/7u0xRHBZcg6SaIEQK4acQcL0/MmwIxsPkyM4ybKHBx
uAtp1DeNklEsY1J2ScGF6CvlJshlMxqZ9YLVaLaQQ33EvuuwYNqiJEG6g4pu5gC1elQaFKrfZLRb
58QcntoXFKxdPTDL0WQZL0tP+kOGQjZPE+SntWEKamaFwc+xfmZ8u9UbstCSCjScmEl+O+E0SRdb
yCxdOJKZCw1ARKluj+lmuP3EmAfLYqjYImoyPzUVdOO9DAgRDdDQutjskF/GTv78R8mYtFCSCjB5
VXZyST7l+MY7AEPfCJl5Kkm75TPHQK1bzTKXwqjgMnV1mSmkq5xuyydl04Poa7bmF3HziT4K4+vR
JJqgZ686GSMddutiAehEHK1kWwANOZIzbbrYin/9AdwGxp0+DlOjYkujScijS8j0j/1BA10bqcRU
W8LmQ5qTzBo1w1Y0KqoEgqhIpYHzjA/abbBpsKVTa6bkiYAe4CSTSezAkkf7Fz8ykjyBfqSjrL6Q
lbzulRC1gxnuKxN9jfzfrngzep1Sq3k+rnxIEz3QHxwqi2xYYTmiBlgEyrvM8LBaJ1x+PsqtJGmt
djFRj6S0hKla8C3/q/yUv2tkq8sbZMak9XruszAYysXEvlQH/gCJvFduRTy7pBOcA5mCZo/PrUyS
n5sn5VoqpfurtUjQYBCM7CjZg+OEUF4KFiBXH8PkhvkVWfeQcjBiLaHmJMBGK6fA87zxsEPjH4R7
1SQbUYbtP8gPDMe9+jRZnCrlZgSpBsAX+Y7cht+pDhlPzsjs9fPQYgOYjF8jLH4C2oRxPXTybFik
VJqeB22snuxHcIPJbrD4NVoDWEgs/8cn7JUlj3I3Xd8nlTLjaAl4WgaOpk5/qdD9ILbKS7fRj/92
rjr5PQv9AHQvVz1pUzUgIs/x3hMr2WwzTO4Tjs/cS7MH2be6nX9MWeQBrNBBd6kDvsylkLTFybpl
dx/dq3ckTGEJP7GYSSrrYKn8RumNHo7nJKx7UQ5kYJg8MI13vKTBhHf9WFcvCJYFATmI9vvFukU7
9oFR9gpgaeNxXxg8MsUpZtGPr3sa7DvyPJZogfFHue5uiDAnzEMKgVas71Iswwee/0juPb/5A6A0
eJqFNOoA6zzl5LmDtBiLASXKwG/zrtoSUAiUS63r57eajC5kUV6bcHgFOXouSEbJ0F/iSR7niRtm
KWnVKBZyKF8t6yUAlYlOsjc5GV5twDGZUW8mmHq5F8b2dbVWW2WyiM+lY1sV/6UcJ9cMSVXJMxyn
kQu1pWIp0O45sXWBAhlgSz2bU6fQDfG2MCoQaoAiwtLbhLfiZM5sPDqUQ5W044NqjN/5NhAKk/H7
1l5y2MXEZL2ABX0g9px7A6URq3ToByQ7gmhV/LQFWIbdtvJtLQBfJRWjW9HXdsAsORqC5IZ9/Shx
4nsmJz8ncb4ffe5uRs3RLPmUcXLkYOi8YfHD6LUbP6j80Vf6BlWpIHAm0C1ilyHR9iAJRck25YGD
ZpSd/zjKUfbEOJS1nAXz6fhe4LTUgSZwfii1lvFqMo0k65R35GmfYFGks3XMg5KUhZlxrhnlUh4V
0oVmCrREhbwaSLFliYWYdj+iitDc6V/+7AG9lEaZZBApoVLEE1zVPMb21PidJQvdVhTi/Yg2jJwG
e06aSsYFPxWELz/ox6FSlgYAof+R9l07chxNs0/UQHtz227M7qwjuSR106Bt730//Ykc6hNnagtT
PPwlQAREYLLLZWVlRkZY6OLHIEkWHBSluM2BKWjBgg/9IWCTgEPXCaUtbE0n13HDMIvBq7teV9YU
4wXvwNcxGyt3mh3gp+FlRaeJF7PoIDcgiiQZHarMGNURdRgjh3c591D6ePgh/kwAQZ086USus3x0
fJGSAjfivbDKNlSAFWqtB0OnW3UNlPiByBYpglDjBwDD/wRPSZ7/zZT+HifLXD708yTlMcZZQw0U
+F5oKTyOO0Dt8arWS/Qziml9+Z70wiYdoou4ZVLqWS0z2Jy94f4cu/jbuStfx/NMR/Lrwx8kUrkn
E6y6pCyPZWWpX5ckq5V0g/vOUSYa3lMt9FvxikohcKqi+5bTqgEPDL5i4ruxVfTHXI9QiWy9MjuV
UhVKOL8k71vUU+6tsN5B2ETGLsJkA69aPUM8Ugukg3qSGldUElC5x+X3V7Dxr5wX8dDH+Ir25+Kr
wYi19eZza7d8xIPjvjuQ2oLldeOX9H31AurSnXFIXxNh2pz/IaCnAtGVQeod19OxGVqtLch7+cBz
e2nhnAandYdqETgm7l7G9fw/M6yzV9AZOJJfsgx0yqWraxmV4C7jxm3gO8AWssG4gMaU66FUfWxu
vQQXBBqO93pwbpQ9yiHRnf9B0oS7aS+sMSdFbjop1gyMiNKVpleEU+9pL2dCoZ0ZeSL0CtfpXZij
2/TiYFppaxnDAHNVMt6hlvSEZnl0GkDmsJwsET0bnYE3nufCGK3mhbFSghDrZmMm8Sb8qe5yPwrU
XfO+dyG/HELLe3lGr0j8pJxWoLlFF/X5qrhlndmSltNqIG6E9QRQ1/W06q76IfqJzDvlGRI/+Rq9
W1E78+f3ywfZCQvcboLdKtxKzHYtcqtZ5RGfQIGy6Q0JuPjgcR+pmDTUQjZ17pMNbw3bcsBzBEp1
ximlyBBLJhC+5/zp/ICeoxPhmLWgTFwhhJJXkvttDNJA16tbd+ZWTyOMEUFr9S+ETQmGk7DEyj0j
/w3LYBnwRsCRnG6DJTojxWdKS1V3BuDZzT/z36XcLsfFnMgYMqpp18Pa7EEh/Vyg+U7VcvXcZS1M
B3M958XgmBNZpo1StfO/a9Z8L1/A/PNE9vLvs7/6pd98EE2oyCRzLtHOsfZZBZO6GnmVprnVnLtW
Nwa3Q3NuCU43QfsBQjgAAQxmO46JFq+oeAGz+QpyqPTFfFYOfWAjmwjUl/KVpMDgV++JiAD9W84z
5K29sURq8y/36n9fwlY85W6spbLDlwyQJ9/SaTnGyXrQdOiQQqgXWM8vWy3fz5DB2/VRJso50hK+
8US/54GlIFtaHdRZA6z3gfaJChq5txyNHdQOgE8sPCm8Pe9cHw9+LENBU7SjnqWCLtzuuk61Kpnw
Og4E9vBSnMptV0rvJbR93zbEBQMTE9f/LDEbqRz6GoTzsNR9Mndy0D+ngZmBDy96xFsPKfjqnzR0
Glc0QL5fhcAfOoFBlwOCiWvXU6h10iyUwDEel3vAgRBuSf/Qiy8L0kehqBN3+S6sMQ6hHetyXJtz
MFuTKJifPk930xEi4lCURkOK0CVwPSsEyAz0zuOZrzHXRpyYGtpwNMrldMQttW+C9GkAoYpoAWl9
3mzMC0PMW3btlAXq5ggfx+RnVf5ot01wA3K34oUB5vmqNupgauii9u3K8tqh8+ytcUezdzOjONze
jPz7/sIW4236Fjzksw5b+mkMKO0d+fMTReHtrruz4GnmA5DHQXE/QzVHmKvib5L/1oxNgYyO1hnb
hDUDgcSr/oUiDGqSV9GgCmJ7cWKAN7OGDBYrPNIVPEOYmbXz3MnkGUfPKj4sPTq1zCbU1yUYyl7g
xrnJAAPhMBg2NfxzLnJc+BMkw/p6sB0AnlvlvWY3Colf5V+U0ejwoLDe6eUUTjVIQqbTNrbP2VrW
kps6+l0N5JAnZzq6uQrtBzhKj1B/clLB93Fnwga3BTg5HAi1Mpu4UBbo2xgZuKsn7dmulM1NNDu0
s+xTPxZC+QueNRMsvICOAGNgsjQ6QFPWW69G1LEegfaoe1xQChhccD0Ezg5ntHLtzUeyQrzivMN6
aZm+7GIZKkmCkh5ZjtTiZVyiY2WtgptKNDhmKqUuxcUB5mZfl1PP0dYHc17eN6oR5Obg3z6u3NFo
loLEuAqWahamAbrMrLNalIc2rFyX9f8UafZ62wR345oXNujMXsyYMrT5KM2w0XZD/LkGy/ldq8hW
0OvGuNelon6v65G8k9o2rfE/rRUttEXhjXE/ofMNZJZhndpoe7SmKdy2DGidfJK+b02PCsztT+VO
/MWX0mxdfOkAgYq+lmg21M7t1C9a+5rnz4YmUKzhXpyXM0KR4YUdrUqTzLFgZ1L85kAwvu3FfnRO
S2D8AV8R/Rp7vYAIGJSy4JsCNJLZsfKoJeWYwtoSnYz5UzK8zNuP2xPHrbCaFFzaMAMKH2aNk6yp
othUBh/aOqiwWnedg7Pvgj4/rIL0XW3+5bV5aZNZrViTK9mJwNpTmn2go2XMTAT3JjeBdmmCWagl
X0x5zTAs7d0SyiVyO2kw7LXnFUyreBWca3+ZP3y+PZvcQ3kxmcyCKeoGmqcNA5MqCLJYh179dtsA
N/1pmjYguSrI/iGbcL0Be9MpY3OeiBZjDaA/vLPtV4L3EEKkHly5CXRZNJfcUUHRChvRNABLZuI3
0nNM+7Qf/PhVP2Z4MYJUpQmyB/udGqJscpw/Ckvw9JNvdj5dSFDLRa2FfRuP4KmorGlAqwR4ohGL
4MVqPVB77QwlM1E5k6NDBbFaSzege42ZRdB4PamFU83ZuBWjj8q0FeRJ/7iAZC72p36Kdkbf1ccY
RBafMuhKI/vhrNqusSVz11brqV/1MZRyCO0a6+LayRg0Xf9VTfXZn03zg7VF6c4ZLLBGqaVseMNs
a8dyQ5XJMpLG9CKrbiBvPL/c3iZ0z7DTRzkMUIA5lgryyOsBzcOygVS4Gf0ROph28jMpDxv4GhB4
9IYoBub6RBtJBfBRQ/oJiPFrY5Bk2YZynEbc6GbnWmG7k0CbUquu7P9JAYnCUHZsl+aYxVKLCTS1
E8yNVnncgOoLpGEI1lL2RqdGTkxZd/aCTj07jQUHgWbtjWVkNEkYTDHxHr0e6FLkvZ4lmFUFGfg8
XoLZzIJh/DrYr3G6GztBMMHlMqAM6v/sMWe9yda1XkvYo1Cp8ttTZpxm5zX6jhqSh6ev3wATgq+Z
3emzjMSRFdzeRdxWBEcF6ZkJbngMmdlGvZIUmaKPI+4fZL+V7j5HDOUvmeZtyXTQtvqh6iRXL7vG
W+ctvG2dt4cdsILqugqFFcQ417NdZHmilmM/ouusRRF+mjfXHld9n9hjviu7cgzBffRXOFEQreLG
VUDjrrA1kLrTGkmfWzRI7atPkEsMGmB9jZfBlRyvRKvOV6o1AewUanVYZX5nCPYY18E7lkWvcg0k
mjaz6GOWDNHUtdTg1xw2H/39kG8AgYW73tePf5A/5zl3B72KDujAwFDGDjjOGluD2gkY9A76EYv5
pT9FvrLbQIhs7rVXMdUSL1S7NMisa2Irc9dHJYKazgYepq01Lyot7R9jqOw7iMIXAmJr7j76PcDz
Jr8I2bo1GjpjxgCbcXb1IvWTpfB0w9egj67/Fb7xYnTnDPOFtc1UE1VTYY1AK1vpWR+jA9E96vfK
lz+gVyKXw7qkS3OM782yqhxqE+aQGQOlO9QUnvJ70oIbvDKMQ6GkLe9evrTHuEAklDR9kGGPxEUg
DX7fPE4ohCLROnniXijO3sTT3JCBS0DPFd7p1y7AyMwJt2o8YJcMvTut6l2V6Kl/28/w7q8rK8wc
KhvKnvIIK9Rrne7L5wSUce29Geahc/iL7rgrY+wExiYiDepag4LC8NVJOvuwyIURoPesfREMjLPz
r2wxrmRbRsdQLNhaQtDtq55xPwLY/k7yXoIFPQt94yqnCYVkUf6NV9u9MswE35GUGatCM6rulJA4
8GTJzSqXNLLQetoSGd6JCA4dvw5oI/Uoqv/4m7gEX2GjFAm5caCgmNtraRADLTKa9gj6q0JdtEjQ
p1O49WHZSULs7zkrzBzFK3OMX4uGMl716LyNZM8s/el9HlC7LeRbip38BVInzyWwNcbzFshZGGuA
EXljDnoc0RbjPekuv4Rtm4ZYFwoUFQZOb4SydI07yqVRJq/+ThJA4luE49OvLDIHFYAeed16sqgV
vjo9tOVxspWg6lVBTMQJ/q4MMWcVuA9LLRQY+tWUmJ9ZOv6AIpR3dMDlDlE/FAKR0qC/v3DjepaP
eZkCkEUds+MX/aiF1t12SAMJsMq0dpUjmJltABVcYbMgHQ52H5kmbmL8Bxq0LGQ10fFO6NSu9z+R
XNT8QCJAVOFJv//iCxMmsXkhB8LZ3xYZnzQuxeqkLSwSQ0KtSL9qdkAq6evHdfSWPyFh5U7whU3G
Ny1bXk+t3qCOXsWPAJTPvrYZk5uv+SGuStMv17URBJSiiWW80lblzry1LcD5UuX3UexqaBwZx1Jw
n/AwJVfTSYflYu+MhlZMxQo7NJ2Fc9Bt8MtD9EE5xdpRKv7J2s+b6oLmleCYu2zxDfkwaJ/lufXN
fm/Ud2Z7Sk10W4neuZz3y9WHMZu6t7ZGzujDovTTKDWf9Ko6ZNFjVY5eVv3Tr7MnuIDo2N/ayowH
VvVRq9sNBpOodKHYEk666pWz4zap5SXSM8JwtzHRU72eqvZvcChXw2UcslNAU2iaYZ3O8PB+eoT2
E6CNsw/J+b8D216aY71u1eSTk4wwR3CtrXI1SDv/R4JWecIUieAEsTW8OTZNJ25gLzvE1GerhfYz
+qHCfDcck1drBzD/4NXgNEYB8f+2riwbEziyFWScYVo+4l51qxAcdztwNofdSVR55t0spgVFXKSe
UI5lixOltjpVrMM3jZXqdfH2OY5BDm/JEOf+9jejujDF7Fa9KFUzK3rslw4lfb3B3Vxa065R+5e8
H55ADGA9ghu/xVNwciHj5LhdbQn6zXj32+VwmT1bmGpXJDRcArxQsxJ4TPdiTyCYVRZE2bdFnM0G
zOSTsov0n2q0uDFSlpoyiXwA3chvfACqzEhWQhbNepvDTte6NOHo858rWE+I4rbb959Q6/mDhDn/
KgOG2ZCRtQApMnOV2W2ylTrBX39hJtsThLaIz4UaO633yQcRQom7Xhf2mGssHqJo1TbYy0BeoNz9
ikf+QIKQu2AXdpi7a4m2trR/2aFW7PQIB5OEKfAeEdJs00792O3EYR2P0RNZn9/TyVxldmFUy6qc
pzN7rwbQUX8giF35YwU48asVTEiFzN+HU3fMH8eP4nHzbizL1i1kMW2A9tlsd1RGuZkOMfARsuZb
yv00fBsL9OeagNwYR6cViWfylhN5Ux0ZL1sDnQYTx85ODe5UqQZa3NRQcp/uYr311Ank7FPy2Nrr
U7p1r0WZCg4Jb3VtBbkXaOyZcCOMWbmzNrVSSyCM69e11r1efUi1bL/0og4I2o7sYbw0xITPqx0D
Bi/BkG5kuw3QT3WNBZcDb8kuTTAnMJWzuc91mGh6gEm6J2XW750NLZ5K5cr5+0wWlf54oD3l0iJz
BtfKSNRYrWAxGu42Y9T8LFqeo3r46Kj1AVrQwWQ4vhpnsVuV5T6388+3bw7urKoA7lKJBG6Oiavq
HEn1WM+J7u60DKrrZLp/2wIPm6HKNhIhmgF9G6gkXceU6hBBMTeROmAFiye00qCmBQUzDUSj6IAm
dZ0o/efMcu2lj8X+D0gQOG786gMYT1A10xzlLT7AeJR/Em2h7cfKmfBUCYAKWQUD5qWeAcuAMAzy
z5CFZgFnhhSVozqand8o2YM2OzsZsH9f7ufETUs0U8xm7qlWfF9a5tGKa2cnmHDOY0FV6NIyqPiK
nqHrCU9stSnGNv0VPBLmPw5QFV3wmIb6tRVU+1+0ZyTSUN8hTXSkLjHrcd1NyDbMgjPF2WBXH8P4
h2oqpSkt8TFq+g10ZW6CusPt8XJO7ZUFxjGoJl4sA2p8/lQD9B4Ns4vA69sGAiK3TPpPNqS4IHYu
mGRegePKKuMrYiVJ1XxJUJA92mUABo9yQZb2SE8j8DIsndtUuzEJptcp9donceFPNK/09xcvNU1a
oiKZMGpZrUPHedAnJbw9rzznhCHaEMdRLBLjYfYRtGL7qW5wbv6XhNr21d4CfHndi4SueYnMK1vM
NomWVU9iCbel9q7Am4B4GKqPw4quZTS7+/1RMDRaHeYyuTLH7Jmln8Y1W2GO+lvROAEwRO7BA3rn
zKkvv9y2x1+s3zPJbJapWk1gJbFZRnUDb0fqfOpbU3SZcI+9jmQrZMJB42gxfnadIR9qjFHnp1H9
lEzRETvkVGjx8+2x8LfFhR3GnaqyOmHfww5J7lDfFBGYEsHWHwgjcCcOCVD0PAJ0BdTA9S5PZDTs
r7nTIWefFkcJqiThCBEq3dXKYKjv+nsDiGFRGos7kRdGmYlUK1BGLi2MKj24o0052PJTp8iC48WJ
11SIyP83NGYaiy5pVHWFFXouKfv8l5D0X4ETcVJlBeA4SEy8ueH7poh1rdNAQgBiez3IiAEWcjLx
d+qRFMNKeRncK3vMU3RJURVbK9ijZ0X1SEIdJKcOafWHZN/sKiEPCDfAuBwhzfSFK6yNLoH0OCz2
QVvtDDd3ewhO0k7Z7rFbPBB41U8WAJlbgMLSO9F24S7kfxNssniPXGoaR6EJVsHoTuqzY2gdxQUl
/rkD05xuokmZfMn1MJs2aVNz3mjDREeq9AzgQTTD4ln8eOK9RbGIv20xi1hp5jpkG2ydXT9Uuola
tL6XdrILccdQVHXhHXMo90Li1lTximDrnBu6/1GAUDvfTldrP09xtU/KOT8IPBfP66vAsMrQQcSN
JjMzqCfZPM8rArMzxRDoofram5AG9xGdhMMuiQ+itCV3Ii9NMhOpd+kmKzFMkqoCyWPF6xHks4NL
sCcUqK1gmfa3h8lzXyrQQDrYpYn/kLm2q25VIOKE1sMefI/9x9x5sev/f2Fn6i34bYO5rm0lXRpZ
s3AHDIWHFQ2r4R7StYKRcCNpoBmA39JkPC3Z/m4lliJlGozOLyPAjbtRejQTLWzH7KFaq9CuE18y
iruuAyYWwLXb08hfugvjzG4x5jiu8whLN4XDYT7Vp3oKup/UDLjuN8MzXxTR/qRfZKMSXAjoqbAU
lP3YwF3KnbXUoQECi8iIgntHdqvKjY9Z2EjeOp0c5Exoo3bzyYAG41+0BkHlGY0yCkC5gK4xl20u
KWYnFzDvKK9ACA02iielKppWCq3eDvK3FeZ21Vu70hYaJEDjh2R0IVn7QIhNLTAVcB4KK4oie8w9
K+WKmZhkrwP7c+Ipdzb6ko+AHqH7Wf04CYkkeL4MFVtct6YJb8byKJlWps8AWgH+14OOI2tKd1Yf
5EXdpfFdBbaaBWh5K04Ck7KxWnUAfYM3ywlI5BQB4pf3JcgG6Y5uoE1YYVvnisEuug5sFX6jLT9q
zXpnpKI2T5o8djEtdAHJ4FIBoYrMbBmkuCdZqZCMhaZJWC/909R27wooH41FL4iXeKNBTxOGA2yT
hfvv+vrru7JpNmlEMnZDD0JWessicDfki9nBXFpgovStdgbI5A7IoK2Gm+rvJE117eI1nbMXbdb8
cZkCgYvhTR8SIkCHQCVXx6m/HlM+qJls9bBIzxCAxFrHowCiC6YCeMxgDqVdCWoq7bCJnuU8kDGQ
Kb9NM9O5Oo1mxTNMr8fqHnXiB0qLLJ4bhd2r5pVgIhZVfXj3ElROTYpCgf5l98rQ23M2lMiuFdEK
pVPHq5sMVcO/YTgF4g8COxY9XoEkvZ7UrEQitJmQtVef58CCnnucfqNmQ0K5L9Z9XPuCVeS57UuD
zEURt2kndx3Vg6Wi8RIrr9wyBnQi1R6bUv45FxP4PfVon1bdo6TYvgnaXtAT+xFKNVO33acSEJg9
+gI1aFvc/jbeBrv8NNryF6ExwGOFJUf4tNZo7iGt6VvJ9sGy8xDNRQ+3TfF2lGY6uDvOiWBdZhx7
n9XdtlYAt8bK+2aDjL3+WS+Wx161Pa233MWRvaaw9k6c+tEWeWhXDldSiNUVz8i1neBrOCMHBEKj
/YacoyUz+xvYvFqrFgWQHSX2pvVnYjc7p5HcNoV8Zg86su4l19I7Z/iozwZ6ExLPWqXjqFdBkWUu
LZnggzjBJ1hJkYgkygiwTzGuchrNTLU3nSA9Nl58xh7yIt7kTiRC+SQuk/HClyt7zHJ0jj5rw6Yh
8XhUUhfvdKDdfmEj9XsUXHaiGF5okDl3UqEl2zhigFS/ap/tH3MLlU2STpd9Hc/O49+0gl4NkTl4
aiM3GXDdNKXRLvG0fRwfyImpYR3KzfEvHnpX5pjDZBv1UlspzOm76R4Zql16kHZ/wEIt2inMe7Y0
stqJW9iJThDdJvlQ3c++kNg39Qz3d6JCoMbpOb0cGPti6K1lnMFhBpGM9EWyQYEDUvHG0AOzit3M
CSb7A+hOPMtc/G39WcJrRU3m9uim2NC6XWSjC01id3NGV3ZUTx3vNHSRjc2XuYpflhiCwaZ2l+ZT
WBo/6l7ea5oUWFks8MKc8341BuYq7R07jp0Bk5aDv9WsDqv0ZI4AOy21d/sg89INV5YYzxJpUllt
tM8hVXUv/0w3wsNAjFT/nu+3ffGxvge6Pg3Ur+gmc6sPomuUk26AeQi1EMLKMs+fd+HSjUjNeis3
6JFgH4nVFR0dD6owI8u5rXXHcAwTpSG8I1mtJ6mFdkrfb4Ae69VBVqIPid0fjbH/cHs2OTGXoSBM
BhGTicCOFXUGu1XfrjYujVJ2lN3S9bOnJWoBJ7zEeBpXUu620IA42Z1RKwKXzNkyBirEIMsAXl7T
WaDcmBpDbtoxbDsS3ldFB+XcTjdOG2hZfCOKto+3x8qZUjQjaACDIMmBHigmvkwLeZv1GFcSshxq
6ZalVIdb3ed+HzuWaJvyrmM845AJlk1U9vBWv776oREHzFS5IO9HVDYQK4px6rx4tyD3BxrC5NkM
sg+i1xbvcFxZZXyXJMlmGWew+iux3u6QZYJUDIlXlqFZ+/H3EuBZMwNX0RTCu9XyV9E38Eozl9/A
IkTKtSyW0Zo6Hx5pQfkre1JcHNAKCFptp48e+DM7b3U9wOhEh1PhnM4r24wbSraos5ME4ycAHeAO
nla7+GMXHYpQCrSdXYQUXZN8d/QgHDldeMwL5so645pkrdAjnWY/O5g2zGt7+4lwn9puVF1iRwZV
MVgh2178zObcIVemmc29TulULuv878Dv82MHlhYlKB9FqCoe8cSVJTaQMiH31dEgl3B8JWz0eWNb
6Cuq38decax2dVCcRHMrWlgmnMKztJodDeOzG3Cxbp+2UkaXyRbkzeO8Dbab6LMbNyJyReF+YoIq
pXTaSKK9PHvOI9VyKzTWaPvpK/WpWTsC1wLKez/sZlm8mTmBCGYaNXtKywJJzIw5lcooS/rxV/Iy
Ke6bsEWDTYqWzVV+IJXvUuAheTHklUVmuGMRRWObwCIyi16m3yeoHpQ/iNOxah9iD4wi72/7ZKFF
JoYE7awl96DLRLfm5J/HWDwSUPrfMaZ++fX/aJFxzFLZ5nghYIyE7ZTy+x7OaflIjbBOciL1a+Gs
0rF/6xZ+ryPjlJPUBP9nN9A6Qpo6xzrCGZLAd9E+lODJtL4LhigwyAaUXWuR7iEMIkrxh/UOnLRf
SdZE704qOH1r0ZTSkX8zQJQkAX+i2/XN26oa1kFV+18DrGLYK3eAep11UQ3lRFtVSM/Mu82dC5vM
4UhAuDGjUYHGeN6q8y5+JotTMMmPA7Zq4cEPC4JPXnXNvLTKHJCsKGtL6s4j/Xe7xgGkS86HEnZp
drfPt1eTh6RDFGhS0g08IArLKRS3GeBtKlwfjbTVjuiKwYZNIVqpZBiwtUMdHXxcuwSixeOe3ijC
U8rdUBefwPh8KBOW6Zicb5c5wALPu+nj4K6hlZwonlBfbg+Z7xUu7DGLC6rvtdXUs9uVvdW6Iz9E
Qx79f7fT/9kis7BFPmVj2p8tns8oWcw/0HbK9XvawMI55Xr3izEynk/Tk97M+3+XVbbuqFIrvVhg
3sYxxQb2a4F3557SC4OM4zOVbGgHCwZXINnGevMqVRMpf/EuTEtGjQ+sahpanWVmHvu+tzI0CNBm
jZ6re9TXpXtye0TAr0vudoc8m5fa+9hTKxfAWl+wcziDvLLPzKqUWiU6rVvy7s6jEm7v6WlI2JL6
YHgjIO1Ci5zI68oiM61jo0UguzlbnHxC8pIMmRmiuHgQjI2zYyw809BVDcZc8FAzlnAk+tSGTD3g
YltIwQj19+iHAoFIBQ4HIfkWx8WiFozXp6US25fGnPp1XkxkCXNkSvW7cvVMiHJR0mwZw1zxK5si
H1+GbJLQy/IGemmYOf6rCj47HA6U/uIAVVQtJD7Zcd6h/aOfXPBVuE3t/U2t+Gq4zNaNs65oVchi
+PI/xrsG5F8LbLqDQRdnKO9n1/h+e0FpLzLXJoqqIEEGgbaD9yizV8c2G1L8C8TQ2qrh6HR5kE5N
uu+0aTpsqZIcOjNbRVcYPYFYq4C3AyKJbDEo3JhhtpGVtAXCPKTRhkNc+FnoBPKnZK8YeBYJl5Jz
c1gaKkbohNPAk8Fy9YLwRmuqNCPUBCn2lhpYes9XVwAtO1BbBLenlHdzXNpjQ5+1lrREyWGPmqhV
eU+s5GCSD6oCN2MGyKWoV5R3SIDdRYYbJThIPNIEXOSDYiNSBujItYAQ564hf6ujyN3in7eHxfNq
hoUzqKCxD7KKjBH0ovZ5PAHzJfXoRJI717ZFhLG8zYgfVuBXFMNUWZHvAaahbQ8Yjf1hXr26uqtw
AnAjeSZAnYFi+tIPkn7NkMUQkgry5vDSNrMlrXI2VW2D7Sr7II/pt7rUkHdqd7cnkX6F3fjoVaR9
T4KRNpMbKKCpMfYzgqVGziGukzuf7XJ7ajf1mFrrX6jNWlgrwH9xyAxE29fboig7M5ZbIHjqFPFS
rJZpMNeZ+eX2kLgTd2GFHOnF5qvnEdyIEqwoqKrbsRFuyn6aV8GhEllh7gElAsSqqOTON+0HaUNX
WPQRlJ7+7aHwQuurGaOvuBiL2VR2XLQK3K9T3Cnyq2L83LKnNo38pU/BgnYyOsPdsoeiQZ4we9yc
d61jCoCpvHN2uWrMRuysKmk7FSN1su0fdZWedflvaEKuxsl4/WkbiyFfYIMYdZMULCHVYYhcaPYc
KUWU9G50BwEMdB5Fqi/mfeA9J67sM1FEXM9dPMOH+BYoNKDtjJtuQyceMTOlXmKEauOmBzWkJFl7
RyS4Ytk3XpoS/CRAE6BvhTKyzL61VRBvKwai7b7DI1yudrrtyc3q2vkW9K/Uitie8l19Dw65Z2XF
96AQT+p6outJpcGyPgG+AGARi9ojWKaY1LGbpHDOCQ/i58+DOT7qn9HcK1lhpL7LusQbAQiYEtdQ
PsRqqAMpgwJmAA0IeXjQG7C7yq6uPbbaYUGuHsRWgrPHyyNbF1/IKruVBfC+hvxvuoLSbV2367Qv
TkBcZKDQAnNUdWhyoeEz2unG1LDgiGSoE1zdiE7QWoJ56aTuvl5HKJOVUhK2kql7+eaU/tYXw85S
1fusQLkqjsanVF8+Rsumg3N7TB7HDOocmWb7alGNgT4OD1NkawcJXdrBsCm5KyXx5PZNm3ltu0HV
QjOjUEc6c3WXwojdZBhAUOJMlYd49K6WwOaxtYAT1cAZuks2RQdwYox+benpDynuzKBvZef7qMi+
vTiSoMjO8w+Xi8F4dZSpZSmixYjjsCigH9HXe4Eb5MS+iG6R8gOVPzW5M8ezBYS8n1TQbTnvCBqP
psfDt8UbvpBWhBiexUmrEiKErkObeDUZh7fZStNN9dqgmtUdkNdENasHTZqwv4A3KlCKKZCIAJ0p
srXXzj2btyaRRyCHSIwNjdxBEdYnyQPrXKgFRS7UzOTFgRjYfwbZIkRnqmkP5Z0G71ACfubQUClP
JZK2xP+uD66QhJYTVtuOBtSnpaGXG7RX1yMEna+a2xCZ9wc09x6AjjxU++x19Wsk+P5GsuvKGHMj
991QzKp+Hp3soenPK0+mT2MbdhIe3IItSbua8QRX1pibebZBSapF58VbgeipwuWjjbuCWB4zsdwp
LxBwdLRtkmD6mYTueiYtFV7X7gDQqYZCcus4NSPXATTzBSR8o1uXTQzoUrJk7hzN49fOXMzndZ7y
z0gky/f5vBXvpmjJvwxxZAhScTxn7IDtEgInoPojoM31p0VZ2ppz1OD8v67eWYXOn9H+g9uacKEG
qGpcKN8J4lbebYlSMIiGAflFaM5urWhtlHQdKnrTbKGKgKGDLnX1lHiJjAY+/XMTEIeo3gZV7ub9
x8R6WvcikAKvQ+jqI5gtlw9LuczAGp4fVvULCeJNXn5o4S0kIdXRm1AdkgYgr9OA19GhZs+6iyoG
ldq0gPZbzq1i35WVstNiO/KcDCzP/dDIT7e3+Bu/Dg5CGc4WC4vXAfzG9bo2nR7HWmf2/rbMubdB
Y+0hc5pIcHu8dUowA1QqPLsBRLXBOqWxkGt0YsKMtMfj1NsOyj4CQkfbQTX1JE5N8UZ1aY558Ix6
virRYiFQUIGE6B+gHefenre3xUBmRMyFGBd9F08kZ264VoE0X+IN74C9QLWMakYPcYQOMmpziYRd
nrQkV06Jscz4WxU5hc4qYFl9HsG1Vx87mwrMD9sRZPQgOUd3zezOlmjAojlljsGMLrJeG2GWhI6m
Q5OcMVbNa+SSgLgd/E02jBkpszmBZFDXCDhVpFAWIGJfS1DQ7AYoMy+BaQRwjmKiPdEoGT+XDvBF
VQ6TmlW6RdG7wyDCq7094mjRxXlDhy7SmUiDXR85c9UXS1JG0IpOg9uu2j6vP6XGj1QRXZYiQ8yK
QVFo3WYbivPKqHyLiVw7gYBRazaBEYvQ9W835fWgmKVqi3SqGmNu/KZDPVPZ9sZgnuYlETxT37xa
iM/kYu6Y5bGa0gFOGmb62LLRU1wmJ3lsIJIyJN9SxWzdvt6mj5mWtMHt8/4mSUSG0a2uoieEQh0m
OHXsMov7BIuWZWXYLlW4dtXibo1+SOT1c6Jgt9w2+CY+JYOg4zANwKAsvNGud0laGc2UrYiGl7B+
oDaoMayAthKm1t8k8Rk7zIxKrTWALxR2qnsIrgJb+EvLehDKobzlejtbwuMXyiwWNQhdj0id66KI
1aXxo3+cRyMswvilfwAgxDceJrTLRRAqJdLHATx32eZmL9HHdS+qWbw93jSrv7+BORJLVMlxaiNW
TVMk9KdPXSqSKeVuFLQlaGBtAbsv+65orHWzz2oF0WrJH/rYaA9G2Uf3jaZHu9i07S9ap4pWkT+3
F1aZ1EoV1fEil3Ljm4U/BpTc2HznrnnnxEiv1CfzifqnJWD774pji2Qm5CGwwKKkAudSxPTaoGBF
SsEAfoPZTEZVbVsSGw0uxfrVPKrgWaBKDYFFui9kNffFLznumqJJS3YMQPXetIIUS7WqLWDmKCbA
MK4KiOLdPou8NaWOWdV2QPn+pluiiUBglGQZZre6k43Mb/Ivpf6glLOX5CLWCp4jhZMBwNJA7zG6
S69PSWt1lax0NRypXn4gZlRvMqGB6YxlIfAwb+FqOJCaglebQ3sVj8ZrU3M/b3ZZLVAF87t7R0UI
g0udmFdJ6t3eA6+neUUQhyZEN4Vb5c2rkYxD6I7eOtCbMRiHuiWjVOWSXPta7JvHMogO0msDMtFQ
AYmbIgzXeG7u0hzzDJcjc+uqTKnx3C8fmjA6WCcH+7HxbFGoKxgYO6utFhtrjE4LgKgpKoTqHCqV
hEgTM/28fZpgEpFVkJ3zW+FNXTRf0//H2Zc2SYpba/8Vx3w2vmwS8Mb1/QBJZtbatXZ3zReilxoQ
AsSO4Ne/DzX2dJYqSewMTziiq7oldDYdneU5tTNyTSCiGj8MGK+pf5oxiOdzDevafUzR5tEvQJbX
LRPVs+/lxWWGCRgB7Ba1ZuBcu/dmgEQJABP0i2mMER/UUYux5sQc0b0Zs98CvMA8I0AdJJoDIKvl
XQndc3q/db1d7fBNCpwxW8t3SSXOYN+7/RS/fspZLUuK/YbA2Oaxb+zZTR26voe+mv1/Xz9EDM8A
WgrueJgW4K6+J2mNGjveRNgN2ScMduGhBqAmlAfs5petu60Kv4OPuD9tzj7GGbArXtSYQ44AK6A6
FUYiI0s9pnN4UWF/nV4ATHE77b3QfvTu6Rapwu3a/XTEqCHXi1Q6xf/ZVC1ARgrRI20XISI0Zbdw
r25rLbkRjft8+mBHBNSz4FgYKBsHALKaLLRS0rmCgJqlM+waeZeO3eb0Dsc0Do9zfe6nQYMzOp3f
M8xjDCEajj5De0dHf4bpxXvvB4ADr9NQ26y2Ns3LvX/roQAeQUNMspvvBBWOd5pE3huVWeLdPG0J
pgTkgTcB2XwKjFCHM7iGF3L0fIcbKnaSJGJqkwTuYNqwi7IUlt+M/K4TBoagl7ecy5cyQ5UicUOH
VHvLa8eg6ooVL/8YH9HbaTnAfkEduRr5R5Sb0oFZ8EmBNZ7Vj31cr/BxbQclQDDRhtE4ww5GNf1R
Ch40XvzjtKisbaEYEiOLrG50sEVSlT76avzReDi9w1E9PqSTIox1Rwja3iAd5FN5YVx3Nynw164x
bH2uek9DgAlPA2YbrvkN85d/FMpf7JlPfpCvNAreZEziZLOJ1G8q6ecBCfWtuQE0c7xaFHPMeBye
cv79wXY9yYTeNzilKPs/kKu/kzZKfjSAp59DThc+HkQPN4561aA73JqcP8+lB4T582vI9nF1z7jF
uFK9u1Uv6MgrD0WVv7ZUhGTCS7KfCM42ZyHiNEC7PSYLIsTcht4l+1E9Tjd/7l1gYGO10qb9EeUA
9wD+w8QG3KKATlbuAX0QdSxkNDNSDzCbAnfAsO0u/oNRmMfs2OFOyvvEK3KJUQVeiabf9E6YN/3T
nHV1EEnvmnv9aT3R+hG0RDmb4l/CagJDqsPZ5jSIdZ1fUpSLDZt0X9yv3W7HNJ1gSh1KgAG6qL+l
Wg8EFCjehVc72MosfsTk1RqeTgvm0fVRSAFfzwREJ1UUoDBFVWqUlht9QpthY9+jQWpl3sNRuw/c
BwT2Adymu2qJiF66bpGPzvxymwO0jS8w6nqO0F7KXf5pzUk+ptKHuyli30e0tQTBieJWhBgUHzKH
+679fJpus/iqdupwF8U8ltFIKTNxJjxDvOdIiGFPhuaCRsL80jR9tZYtOirkBzRU7KIY4yJCc/us
zB1S6s4+3eTP0XYGLmNb8WlN7I7yzLU9QG4CowT+oyLiZOwrcMzEjHCMmHLgws1A/YNAl9Xca7Oa
B/l4PLytLQDYeNTCvHXVPLajaUwDdebHxlzVynC/XKFeIIMzMlcJyvhyNcr+UU7eb6nISWcK3UT3
C7q3bFmFsNp08CPKx8usQu+L/9+KCzaz7RkFZfaJibIZMLVrV9NdzFgYHxOApPWdsxfmZ147D6c3
OsI47IR3mwekfGDUqPC+bRFTlF/AHUb+7s8+27k2GCmDCLNk400WnN7vo/2Yt3PgGiOJhi4FRU7S
geeyT/Fuy40YTRHRfUXY3ektPqra+y0Ut1GidAjB5vlEqR3kdr0dXc/vanfvGWvh8yNeD/ZCG6OF
utG3kNd7fyAZpVWMBp7ys/sRXfKrudCZPmHiOIBVtAvxuJaGPHKXvN9RIWDXYX5c2ULRph86SjnR
gf0KEInrZN+/rir1x0DF+70USjZGpFeexF4Io2/YVbFt99pNd6Hv12zwcSn8RUcV9MdJWde70Zv5
mAMVTVC9tvsB8RfrdT3ec1QGHRRxzn4VyjwUV6Pq8WTPbVtszPJn7FhBwtaCdEdtBSBtZ4AyC08H
1dprncUaTrBDc82yH2V6ERVfT0v5kYgZmHOwh2Lh49g1JlFiDwmcJGCKlojuuD6VGFFShsNGv+5v
ZAwXWHtiiV/wzZp0fKzamj0A4CjPUIuI3LnKIenQ1JaXxfCFQ3pTXLfXCMTsq/sJEQP6ybqxbtlz
2/oxxLPbvM0zQpIEI4j1q/RG7Nkf1stpghyj+eHnKPRIWV2alQbLMvIvss22LWbXp8RasV9Hwso4
tYn0Md7dlmm7ivc4ytqRbD71jGVmhsY+vWiRQfYeeOD9zu5w3+0KOOoXpw/3cZLrTOyDbRW15xWq
0c152xlXQj5m2yTBS4chPBpdD9s5zJb+7twVN2uNevO67/0W7Is5KoAeQ201DvzewE3jQGcBFxuD
6ZVfGDEmcLW+h7kBXPc7EzVDmIO4cvl9HMAxHxY+xAxRh77LN2tx4MRqWUdYYeP2G4L0Kb8akdKe
+3IY9y3mj1o4Pc2RzN4nN21YyGfjBsU9QbX9T0qzjlp4iuI6hFdmd1eVcs3tKjnWs1jVvnmph3hj
wsQDlb4N+Z3cCejWzap7c0yWDzdVqF41radPEXyNmdu6Nz/F2A0LCt8IoO+o3fJNxMHdekW4P1al
gvAoAUdNxIwzirn277ndMzrWXQcpazfFj34zB40vkB+7q66IT3fO1tL93gjYLpZXrumPfrJeMjZ7
NqrAHX6CIuiFaHtKGnxCgbGh83Aya3c7hfYVJoivNQ0ccxQowEBdas5xZNXJSgpmCXfCVrH+YjT3
SeL5ZnxrFSu++DEVmrEjMJ0XiAcAIXhPVNelNTZ6C1WzfSajdCMs6yLS5Y+i5t9GM/vmyS4OVwzG
fDd/pOOvXWcRO9Ch0c6TcsTzYuPpmMYTJfRzU4g4QClw5XeZe9vT9JaQ7mcV52jSyjndJEhm+71W
v4y2iUAvc2wf84u5HzttCuz+Id8MqWYE5SRXMyLzVXHqY5UbObKdsi3mjwUcQli8dDvxTB6qDW4x
jOr0s9c1v+2ohTnkiSLoOlAwpTYnK+xdfovpK6izFshOZo/eQ7OtLupw3Fhvtb1zh7mL/2WhjXJF
zB/bkM1pTh3V9QPxUAQ+98rei0p8ikE+i/4FaPtAj1ixqEevj8PzfvDkUMOdzATWL/sLesnGoHtu
EU26ilCwCOyPu/becEMdMZEva5Gd41r2lyCqrh3PqD64DOfTrWITJ6M/ciRPGIqDtP1pSh43X5g1
iOyoPpftzrblQOaF1TRML6DQVufPKYwm4Ff1HbCZd8NLmwbDnQya6ziwgTzv10EUAiJhDfnwKDcP
PkFxioCNlMUOwyd45KEb9h17juXnlWMe1ZaDPRSDwm3u5mWFPZqwvPAwicpHZ8ZOe8Z+81xndldc
taEV1JeAV317fkfIkKVk5Zk17/JBZ21k33BNw4RaSth6tLrIAsIIDAxt4RgIX05rLS8f5xDO99HB
HgpD60rWOhVwBGYnq5F+8dh+GQFXawDmyrudx+vwe74DsBsmEuZ4KMinChNXz0D1Ur5D4apeofoq
JriP5+bvufw/Mx6S7YxWQAIWbU2ED9ccvuPkRWLMRqBj7pV6L8t26bgTG6Gx8wxAPRx/94Q/l4Y3
XyNfu4xcP/+09rY8emXgfvr3lool0scRIPgRNLXSueWbmnMtDO9bNBm+FOWLcK2rmDthFuXTmnk6
aiOQizN0pJYI6ozeH3binZ2QDm+Z7jK/BQSkceUFmvT7L0AGvqyuAZsDuNlO90UZntalmYofhfjX
xsrF41SOhSnf80OtcwGa9aPHrOASPi6F55msmKejpoHoCOcjym3hXfj+kHnsJNIrIERJ84RZVT5p
Hxx3DfhxbRPFNnhsYoM7YROj/FTEL7TfFdbjaZodY9acc5xrsOdYvSKZccQxwHvE87nsrVedFok/
2N6+b519O+jN5vRmR6p1sdM8vwPjfBwUJCs3Fy3qwTKp0NGk5PjlgOohlrwOHnvRMpf5U1LdSMf7
YgEmxRUYNCKib6zDK8WIjBWzezRGcfAlaq1kV08YSxNDVubZDDyMue9UOyeIPs0Rxy7ajGteyjFe
Hm6o8LIyWULFAELbQH/Rnkwbc6PW8nZHmAkMNVQxYmICUNvV1qthaCSmtDTVJiPyxtIBbkflQ1No
W0jqnybtf37I/xe/irs/1ar5v//Fn3+IEkNKY3iM7//4fzfsRy0a8Uf7v/M/++uvKX/rU/kKS16/
vrY330r1b777h1j/X/tvvrXf3v0hLNC1Pd53r/X48Ire//ZtE3zp/Df/01/+7fVtlaexfP3nbz9E
h04rrBYzUfz2r19d/Pznb2+VUf9zuP6/fnn7Lce/u/vGWdN++/hPXr817T9/c5x/IH+JegQUc+rw
XOabdHidf0P1f2BqFlIg8GWQGgNA7m9/K0TdJv/8zXL+oaMR2UYaHliaFpmh6RrRzb8yrX8g4oR5
67OCoowev/r3p71j0i+m/a3o8ju0wLbNP397L4QaWpHnfvEP0R0jnRJOp4KGaAJLA69DKKlirS9o
+6dYvJOKww1mKf5lgn9toNztlGad5BE2MLT8c8fFpZjslZfX0tKKa9IKy+apl5MwY8Pg63HtYaTT
RHenTdMSZeao6YGXySODDaITNHSp/FTa3hWzqlvXnFaWf6+Zf9FF7dUfR6SEkz6mIan30ovuMM5k
E1XjNauc7VkHUOuHkyFteNRpJKz16kqWZZihUacZupXlF6ivIgrGtlbZk8xp6ExMD/gQkc1AcN+d
9/Ez2Q6ob/WNNtgmxCYqgbofO+KiMvtnV6De+vQG712DX/Sf2X64QUmcsRcRCYuIXnFefeGMXxUV
jtNa14Iba7PjZq/qiPyrcE3UlMbg1uCCtGmAoXVBXgxf+6nduTo6ODVz9Is+W1GIpTMprodj1l3l
tpEdtigBuxQFhsbJhO+6DG2/Zk4u7LzDmKHT9FMyFb8IqCh2Eye0d2VHwqZO/T6rEPPY6hytWeKm
F7eNuOlSd8vl1tHMFZVZkjhF3wXmgTR5iR3joS/9qpY3uV2tmCmlQOHXcRR1z+qsyCazIWFlZrvW
1i6kV+7sAtUCNt/LvHisonZPSH1R1+3raRIunEe9lKO0k1EdCZzHKH6mWXXN8uq/er39dRqq+Pg8
05Cam01ja6HULrfDoYlWSjkW7CKdhe9AcSa7pI2ppyQc7aYPHAyX2pGoHi4mI45XtlgijKL8Cfq2
UmNkJATm0UUCj1MMdEVsl5ZW1H6ya2/CBAISek57U2b9lzJuzxNPdQhm3ycVibMYS+f6cOHlKQ8Q
duTBecKi6DYd0yrK9EiGdmLvUs/ddtaZ9yhVNHkaBqKL2Wxg6PTWhbpyfVh5FM0cO2L9qKKyRtQx
3dRcEnaDgUmdbtojzqg1f5Ql5b45ZNbK3PkltiraaxOzBz429mnS8SUvvGtgvoenCb9wBALn7FDe
TZp36AhjY1jF3TYh7q0Na+DrKSxb1m5P77Hw+WplesIxHBPBYeyRepgm33fZpjStNTSMpdUVjS3c
klZx38hQRPLBSO2wzuuvpz9ceTX9ZWjUugKtaKfKGqUdOgOuN+2LJtIwsu4trboryOe6AUR5teUY
+uno2pVbsfN0jShqnNncijvWyZBV5MrO0M7D+5WK0AX7RmYqHti3fKKdBodyBNqpCKqSp37UAghl
8H6eJtkSNxRFHq3c64U+2GGBl5Xv9v0Ondbfzltb0WRE2ZKKMilDpJSngKQTEB/yaYUwC56MWozT
1IMokbYZw2Gq9mPlBiZjG08ARcKrXyC993AJNqfPsaRzijrPg4EmLwUPaiO/7UR3y21E5iV9qKpu
5YZcYLPa9Wykll16vJbhZI40REZMBpbrZl8yma1NK17gtAohR+tRM3lZAiHdcn9kxH7MM2/lhpxV
94hdtRWVrgWpRj50Y2jSUfN7aWxTSCvqf+4dmW6HWn86zYilI8wMOlCGfjIYZo0LwOMAEc5oTMQM
5AqPZ/t57AiKCvNIulrnlWOIyHDAx8kHIpZvoZLYIIXfWKjwTfuts2ZhlUDTX4bKnk94cJIsIlNV
xxVGjJvaU1cjqtPsTDQf9J1v8eTaMqZbBAV8iny3Ta5lTTcFjc+7u21F5dO4jihBl2pYMv61oEBc
AkLVeQxSND52vThzZxnjGMiy8ewKYz2TWF/xlhb00Fau7wgVYw2mgoFH1MX0KqMO2sEKuiRDs2Ta
/376CEuyrCi7hYnaLq8gYxPXQlaIsCBftTzfabGJZINYuWIXrJelXOOxxnsbLdBj2BjjXnTOZcrM
a4Oy3zHBOMyTVvOtjK/YlgWtseZvOJC1lJOi0qxWhlnZfs1Rc+BjNt5K19DS2ormZ9WU1LYz263R
RNAj8gBeyNfSWwv8Vpspk97UCr3Ctdr3zqc6JlfIJQYdpyEGg55mtrmg9mqTMWSojxI0Moc9wJxk
k2yAnrgnRdv7dCy/9emDZ2UvPeBOyFcdFU0jjAKQhwM7ri8FXmT5UAV2B1h5vfe1SFwJPD7nv1MN
5LaD0dAScglkGN8y2Ua2D1oNHKusXrG6S7RXbEhlWdx223wMk6h4IriOpmStcHLp/ammDWQqnMaJ
c3g0pvbsYHY3uXZ7a8PJZ1P8zvk2g32HYTrNhSUmKFbDLgA22jQZjKEbBxHNAyG+o+fTFxos/Zj4
EypA1k3vklQpViSx0ByNGiIZjtoXT9cu2roP6qlGiU//xjutqv0hvXGHS0xYDKlZbWQyhVl2URVb
01jrQV1inmJmYk5KzWAgcJ4mZejQKcgyka9Yl4XF36T9QOPhXtuoQORj2NXOH6lsDT9r++LMxRVz
MrS9w2OLyRAozbFP4+JbVYz3pyVh6cMVc5KYVTIgDygRnuqfTMfZDVR7OL20AuTz15WrAvh4HWY0
JG76J98rZ9NG33HpFpijM3N+5jFkTExW0BLXH8fPEoHnvL3XjMfTH7Ag5W/VIQdMSQRpnMRuxjCz
vWcAKcS+ZRVbwxvuica3g+tszLYPqTGuaNWCnKtFdL0xli3BWy50i/FBj/Sn2mNBGtUX3qSvNE8s
sUvxJOosN0tm4K5MaO1teVwnl8M0rJn/pdUVs+DobZ26EVSkTXQPUTY8Q0etWCvcXlpdMQMOTzWr
TKsp1OypfBlYpb9UXs725zFbUe8UYy9ztyEAZ0J/YD4yTJ7Tg6H+qlkkdEkVQPJWLdoCo99wuQ8E
q7WMDiN7CAltrd0OSRPopXzQ4VvUlrYWX12g1ltd8MEeDfCR9XoCtSyJAY1WcdPl7Ok0qZaWVnRe
M1PYer0aQ4M1D3o7fM+N4bw4jNrmW7qyaY1WTOGQJDuDxNu6WZtVu/TVynuBkgjZKQ1fHZtoV9bK
7nk4NwL2Vh16QOxYmrFTTgKAa12Jiet8QlEC0V5Pk3vB81QTykD/HCnHvEA8YKMNYOE3hH6enxrz
i60jdQggy9MbLYmlor6RkyVmb1q4J4bsJx3jW89FjRsfdlO11ni0xARFhxO0y9epnBBgyMXLlE57
gzsrCry0tKLA45RK3ZsiXKFpe9ekxZdkWnt/KcX0f91EanVBptesKiYYNqoZl7H1XUS2T2vndkxv
GgG/Mb+xhpth2NF2a6WPA2Ce4Go5U79vxU94YGO9Fg+dhfXIo1cFnATucjamA7QaRT+PsZ7eUAO4
a+0akOkCDdWaDYCNu71TaiiuLPO9XdDHxi5XnJBFGs5Sd6Ajdl5SFyYJI/p45FvE3ope86WsfDsC
mmuTXdbtTEI9+wzX3RYpKrVw8+PnKUa9GCWfSWpPay0YSydVrEHfalpE0IwWVpV52VvRQ+zRzWk1
Wlp6/vnBQZMJ2bOa6CPaz/sveK5c0tZeCQQsaKjaMCIy3R08vZzCMra+oXPks5Zq35PBCG2be/7p
z18SMcUKUIZwrIMpOCHRzPspopfFYCQ+S9ZaHZfIo5iAeEptzvXSDEkpr6Sr32MY4nm3h66aAPR2
MN2G+Dox3H64Hlo4OmjZPE2Y4x9uekoEIBWYM1lKcwxHwW5cA1CKcftweunjNDc9xUOnrcuEnmNp
ozC/ApL3EVOWnvrcO8s0Aq3zvUSyxLO5SaB60mR5QBGOdtzuy3mfrqh1rzeYqj2OSA6w8UdWTi8i
c746ffPz9PLHJf4D0r3nUdZIjsxGHXX3FicZWpeqrWEkLy5tw9N7LDF2/vmBwmaAnC5MdNiGZgUQ
b9pc5una+NWZwh/t9YcxhtTlxVQC1C7U08z6zvooKGpj78QCz2Mb8dbVBuIlCVK01qzHTGsEIt5a
n3+2MwoYSYwdEWux+6VzKEoL9ByuT4h0hzoiFmXrPg7Tw5DnG1O/cEdvdx4fFPUFJKwcHRvEQsXY
A5fADxDe17OWdhXdjSn6BtG/OoYWxpZlnnGXFdXK0sdfiaba0pzaDHM5Gb4aXoJPxuwbRp7CL8MY
Q/2aGu3erqZ9mYuL0wdZ0Ae19aZunaZJeDqFLC3lJs1GedGhDWo7GkA1J0NarOjE0qkUtUYdc+9m
Tg1TWlh2oHX5uLPspvYxS7C5Kd2mDSgZvECaw+9GVq01OyydbpbuA02UowtolRgv7oIaP9zevZ5c
4EqYmETZr01jWNpCUXY7J0PZzs8AImyfud42ok2YR9WPzox+nObRgi6qvWAS/e+Seki1u/GMRY94
kZ8ij18gUnF6g/laOGJVXEXZm1ZLdQF7G7rtFqOAtq6eY0j6LmpQ1WJnQZY2K1KwdBJF7a3MjGhS
gFhDFl2PPS19z202LYT7vIMoGj9kdBo6L4HPnj1241fZSl9q5WYiSBZI47kqV/ZZsPBqsRxcjiYC
TvAE0GXHuIsTe3rWMzc7K6jyAWjTtIdCt0qwo2VJg8b/BJPcCQbB8ZWvd46zW62UG0tROK2L/Ltn
p3fZkF/mbXoN1NeLsQNsw8hWDNkCs1UYyBb9RMAoQNbB1DHJwnC3s0ucYwT8aV4vLT///EC3iwR4
UZPATS5bNFFVaZbcuBhpvG0iw1oJoC2xWdHtTtQ0Y2OK+Lrgj7XdPvSIqfqnP39pbev95zsOl4ad
FLhgozy68gaNbvOiXElhLS2uKHSnRzbmoSIxAMTiV5HEGZy0cW2E89LiihLbQ9ZokYfHlJ6UlR9N
xfP8cDxNlYW0g6niXjWpa43ZCNm0HXFbj6Vvtp9zcZlmmDdWf5qqLZm6b6uBswUZUivepBYXYqSw
RxaXr7UxbHVHvAw0Xyu2XNA0tezNTM0MMxFwmsbtCz/ifzT5lxgJcTerfyKZcJpmCzeQWgDXdoAm
i0c2hVXOP+tefJlyL6hLjItscvs8aVVhkhLNa/uEQ6DMig1IT3rTzjIwyPT0CRYkSu3DSQdnbHoC
c0rc6kp3u3turTmaS8SZtzywEklp1XBkEdpPG3EZmcVnrdZuk5jsKr3fnP76JSFSNLlpEGDsKezc
oAN6H9PH0DYS2M3anba0vKLLg55WY+5ARk29DCqvu3S83tetceWyWSKQos0061E208MBnLQ2CYQ+
3hBWN4GIgZNiy/1pEi1totzLLbcGaaHCIqw7FOUCnTAe8s+GNmEwuAhPb7EgQ2pZXJwlJCsKcKGi
6fc5l+PxaqXQaIEDajUcyktdhlHQMiwaFBmJfi/B6MzVVlzwpS+fjceBiBq8GIVwBuRQOv2FWdoe
dTpnfvnMj4OlKe2lkxYG/F97QmtNui1JFHSptz2P5jPBDpYXUcM6dyyQN9Oswkek56p3spVPX6LK
/PODtbVaoGKYEVzvVR80ffKYR/Hz6c9esMrqAKoobzA+yICIiDbPA6cybhK8gXxbdsA1HsdkH2vG
ilQuiY6ivGLUnLb0PCR5CbCfUycw3H5faWtt90vLK8pblUJ6NXBkwsGW5S0wjfqLhtl71rNhxTQv
aK46tSKZrNSwURgeppxegmzPJULVdpneI/b65TQ7FjitVr7hbaNViePiaQhO6HVxFYl6hfxLS88P
ngMhkhg7ZFa1hYeNJQEfUncXXmuvGM6ltRW1xVgriuQJBLREqQcay68AGLZCdKV//t/5AQyXPPxu
8+8lHxu7bueYqfOJRWXQ6yT8+8SnKilMpBSjrn2Ip0bafutFkeWTaiLS7zxTS/3ENoerqosb4C24
cdpt41rrsl2FJFgduITHtzXEI19J8SwRYRbMAwLnZlGaWYr8mmTCH3oX/Xxrda9LS88/P1gaZQBl
1eqgr2eV9Y8h7svUF7Y7yhUiL+iOWgRXlggPaTZko0+0O9uMrjJ9r3X9CmGWHFlb0Xwz6mmNCtU+
jLM/avrNTrIrZpDd2Hv+iPwKigrgzJbudN4lolbGjUlZlJmV9+HkfS8ret9O/Ok89VTu7sFA9QBe
WAB3qtrrobe3TrHmHi+wWK2By2Q9dNyQqH4p+HVZWQjh08+nv3qBu2rJm9YzAHtIhO71RPvsatZP
OK7M587weHr9pU9XtD9xWl0TzVSGkdOgAixyMx/9eWu9fkurv9N/4+8sGeIWQ5fKsNLzfDtFQBZ3
+Vrb0oJJVyvezCzSjSgHQyVaOB480X9xUaLATWebZ7V33tNZRZ9pnKgSqDUuAb/bMsx0tJj5mKU5
13an6b/EX8XpjkaPFY1ZlaGhF39kgxi38Uil7wF4fnN6hyUeKAosvLSxOanLkFc887tRC0R2XsWD
+QHEYhqBUcjx9b1lb4saKcq0Wnn6L3FXUdepHwwmqwaEB1x7Vuo7nv6U5WtZN2uWZl7pSLRQrS3L
tZgZFff60EVC2hzNjdR+ojqQu49zGttjKaKTZOcKLUD1JK6sbZR4zI8t4DFb3iXCzcB1KB5qPDBi
p8NkkBsa1xdte8MS49nDv/J4C6CLetsT68nr7A2m3IaFuER2soqMn21U+oRpv+tePccG3KJAQeV0
hXKqMPHuzmK9ihYZ1UQTICEaUwrH3gxIHyB5bFrb06svXQ2mYjsqFtM2p+i40CN08qPIGG1OXrND
v2Lq0j1aFCu0JVlaE5zeb0FV1LI3uA1F1iBOHU56fY0q929o4r7obfHH6eUXBE6tahvjkriFyzGM
Kqeeb1XxLSlQQZ+7YptJsiLVC8qolrLZOq/Gti5ImBCUhbZsuqnJWgpkiT6KKYkdW/aOC/r0+Xjb
mXgAd2zrMPe8m+INbObAj6lsq+LcndBVqWmNX+Zp4VeoID7Pi3nDJjpY3cmtrGYNVmeY00oxF0JL
kzmVsiKrS7RRrIlg0eSk3YgewqS/67s2cOr+yuzWItELbFUL14zGcaQdoac98brGT2LvNXLytbfX
0uKK85+ildVwa3y73sUX1Cv31CIr3t2CzL/57QdUryOj4RZHN3hjpd+r6VkamNxcpXmQOLm7Oa1X
Cw3Nplq7ZmdV2+V9ScO455h7y54Z5NIcHBjH/rmL5K1R298d/NGJAtlF50Xt34pnD47GJ1OiYicF
zAAxPvHC2xOWPA2Ft/KsX6LczKyD5fvKTMuhRKmimZk3OU98nWG2Hd4n2lph0NIOijozRnvdYpCp
sqWPGQPip2AbC2RDbKtc0bpZhI5cgSpSpD051MwbtHci3ErQ9EAueOqGHStuXTjHVlHedATIX6cF
YUmOlUc+Qc9uTCMHm8X6bRPJXcrOVO+3G+qAGwNuIoLHI0SMMOOqxbxNPwaE8Vb3qurn6a9fYIda
6gZ+670d4+tl1H/WJh3Y4xjkYWa3lb6m6EtbKIqe9GQ0MTqVhI4TvXSTuXFEHTiYKF5P3v3pUyzY
QbWQDY14pRxRBhFOLt+UmbnTx+oqq5zw9PILLNbnkx3yYXTTtEkHGnaOEYd9ze/bzDwzX6PON425
zLpegDw0aW6Muu5901qrqV+ii6LOiU7QtdHhw02COZ9CTgF36Cc240ydRxlFm4Fpl9sTk+jul11A
neKW5OI8L09XHPy2IzSPWU9CbRDX0aSF3GEPp796iSyKyiYax7AtFN+HUaoRvwHmhj92yXWs1/mK
xCxYILU0rY0BDZfYoEtzmWHaebuNgLRnTs1G5A9mnZ8l9sACei+XtOzG0bYGgkhpBJT2m1YLZF+K
Fd4epxJgq9+v7nS6yYceVMI0Qkx06JNsa45svOyTvPx6DiMw5e39FtHQuEnmgMe1zNCMpWdPmPW7
66v26bz1FcV1Da3oJQcEiFa5NyTjl3xyNh5k6bzlZ8od2AUdjboiz3sa5p3YSRPTsai71ye+chkv
uBhAA32/vsbQBY8WAWgXB6RjrdU+ps3WO/Rsv+aj8fvkDLcZlILrxgYY2B4628XaONOZAx+vUIx7
fr91HCddm84qMtrtlkg9Q2NB+tIV9LtFo9uCy3hFymZZPbaRouZSM5xGjDijrX0W+Se8sgwRAcXj
i5xeLO2z0QJJ7jS3lo6kaL2BZhLWZjU8fbvLg6mBK1CztgzbuOJBbdttADiFtdjZ8Uvvw5BE4rb6
4M2S12nD9DREdfFprFgZNrH8putA6Tx9plkSjlBPLXTDrSp1ogGGJs+1h8xxQq7lZ3UvGmqhmyFR
qgMFpaH0rE9orA2ittyf99WK2jeVLuCZdzS04WX2ZhyiMPJMgigaryNhytwJTO7ySewng9gBxoGt
idACV11F4YU0W7OZEqCTTZh6ifdWIvMHwdwdH7MV2ixtoeg8Gd0x6mtGw7eSAaff9YivsBa1WFUt
8hWfdcG0qyVrxtxAHRXwl2gcP0v0IgYuOijqkRlnbqBodS8cqZkl2FBQmQV5GmlId6Tjj5Fp3o/T
QrR0BkWdEwG0kMQGUpZoy34zjVp+Y7dNFDSYTHCmMCnP61IYEs3x4IWRjmQbITL7CZB05PvpAyzo
rlqlFnW9PXQGhCntnSLQ8+uciPE8+qtgbtEoE9l0WJuL6IftTJ8kSy7z4bx2CkBFvr8dSrMoBIvx
CjXFIP1B5wUAXUi/ogJLhFF0WNqao9cJbGdi/X/OvmRJUpxr9oUuZhKDgC0QU06RQ429kdXUAgRC
EpPg6X+Pvptqvo4Ks7TapVkRIOnoTH7cw4qCv1evOkfjVOz/vPBXTk68sWKjQ4PXx5h6igFWLerC
gd+BtuHhz4+/9vqXv/8WFbBatnAzWHv4Gpq3Vkz5zJZ19+enX3v54N9P9yE4tK4aZ9KAUS1XdTgW
xhp77BZ+izvq2k9sjFcr/MIA+aHd2JGHMlnOhpO7Fk3mP3/BtfXZGK4E5e1io8u5hwj6Oe0b8nGQ
c/n2vqdvbLbGgGLaSBzNNZh/dNI7JU3wPo+4haPVXoOICMpIu8GOXd5Uvssi3dU3wpMry7IFo8VO
xyIMsCwRyJ3gbOWYzWz9+udVuRJlbUFotmumwXXY0qAq60wvA7iimw8LS04rEp+ILa/VTF5rpW6J
4145Q1tEmmeVH1ceCkncd6eubu+SeDx4wS2102uLdfnZ32ysmStvDhp8D+g5KjivgezjcRrfd0K3
1GyzE7ZPNUrOjAE0Hq6QUXHQvvrzVlx79Y0Bh83KpRKXmq0IRWGk+BWl3vsO/5aarXasBFMvagl8
me4pWDD5ckv59NqGbqy29KLx/58gSE3tPR6/JqN/aAP+8udVufb4jdk2LhUe9/HmdhoeqadDsIOZ
X8xy/33LvgWgGRFo6HRiujsa1lNalS6jN3ss/7SG/iMM30LQIPXZtoDOI88M3KNd5rcu9DI+ksOk
zQuSjiw1yQsHLTHO1MXoKjqBzrxjSECiHBnW4zyRX1Ib1DjISfvtMwzxMFhcXl0Ic+WuyhB2xlnU
DFBhqcPnau5vZSpXzmO08eXON4IlwK3s+lBFmS/j4S61g32fL98SviWpY5VSwMfIkYOWy5wcPv9d
R2ZL6lYaiULZikcj4jtwUG+yqjvU7XQD63xtXS5//+2KoTFwl1WMdYl68jix5jP0M2952GvP3twB
JNRSjTHaQsFSywdExjyPpLpF8nQlhfgfBRuQCZVggEZHMZGnPlFAHqdHHP1fdRXf4sO9Yq9bdjcl
ojbCoBtWp4vHooxCWbgUfRAgtsWN/b22SJsrwRFQbwQzNkBz8VPI2e6quZTvO5dbVNsclklXDXh4
mQxFNQT3iexuXMJXlmbL46arUQjwcIfooVQBy6D+01RZQ5oJaHleoln9ruO/5XRbHDfc7/Ez4OwV
QJB2gODTGoqDPaYW/vwTlyvgP661f+Pc6P/rutqa2scxHVr7k3nzOTRxl9VhA6V5Nv8S/i31kGtL
dvn7b7Ym0rAyTY/LmfBJvS7lj7hmhbYsfP7zh1x7/saWm1ijy8HxIXRsdsKwE9PmhPN1I7q6clK3
WLUw5F4rJtRh50nOWbDMT6aj39736ptg3ArKl4EK3HJMPq6lX5hxOpRB8j6/uwWm1UHUasfw6qnx
91G/Qvengogc6qU3cJjXztDGik0HeO2iUAn3PNXklrFztPSneKqKYbJRQZv0fff1Fq1WUzMMc4c9
XlVw33HvmTXpLWK7Kx+xhatBA2/y4NJDeLH5YU7jU0jJfiLiH1/fprfI2q4c02DjitemX8lA8Am6
MveStXcj4DeJgvLwu87Slq/NpwLazCHK7d7kHl0dv1Vp/OKW8Z0pzBa65jxrwcuBZZrm5Q1k2AVK
iH//+dWv7cDGgqPQ0wY0UCgTNwdmoOHY0AcaP3Wpuavmn3/+jStmvOVUozQES8+MGzVW/gWzve49
kLveuK6vPXxjx0HIlZgglLyL0lrli5/sIPzyvjYc3QLWaGlcwhUOjuXlS1Txx3hyn/+8KNcWfmO/
qAWEXWQvHT4R5ixlpz5KpkKk1UdKyqOS5Q3MxpWzv4WtSdkCYwJEEgrm/udUFTUd9q1db7j7K1+x
hYxhoqCcrAXJM+ko6pFl2Z5A3L/e8RrMkQGKWGD07G9Fjtd+7PL337zZYMyk+YCtHhoXFr1gca7I
2O+HBSp7mIFl2T+qRn/enyvnagsf8xhRklzWrZXmtZfi0UtulemvfcfGK3uqn43ksLkA1e5VkGLB
rE3WAErR+v5xvM0beu0bLn//bcFSgUi+mlEsGEv9iCnqJwj43ECmXfuGTaTtOQDuJVSud8zIzxf+
rVbrN9NMD6sK0TS7JTZ37Qs21q3CqbHUXmLV2SsA5r9f4ITet8GbxJt5HVLXGLERJyCyagfLMm8Z
b832XVufjXk3NY8haYsXd9HRW72TMF9CQe75cFM3+srSbEFkkpFprS/5JenaUwA622yqq1taYVdS
nS3tGUkCD5LOMDUMwhcTBIta9cl6w3nlN4DSV66lLZQMNzYkBeMg3OmUfY+W9UDRdB3jWyR31x5/
+a7fTv5Em3C24JbeYYITOqOYb8DtLfOpr26Eptd+YGPDTRKMgehCKDqI+BUtvX1A293aiBvmdW39
N5Y7ThMru97HvZp6smg1340kWjNM+h2Tkb3PAraMaGU6TY5BvwAwKExuquGsRnbDL1w7nBu7HfzK
Cn+heH8CFPk6LufeDTfa99eevTFcUpYWAkpY+lbVh7TywGMZ3OzgXbHbLTQsTEYJjarLvSaNfQmG
aXpjI02efIw0HxKQ7Ofc9uZ9vnkLEvMmSYHrxirVLXTRRXtUwDS26a2WRoLD/h9p5pblzE5ibCmQ
LIiI6u6VYE76zjHFT02poZ82OZ7zyPKzP/Y3I9Vr0IotYqxPPdBVQmRxB2S3JUvWBCpXCloQn0Lx
c6lBMCq/IbjJtD/dCACvmMoWRAY06CqTwCJJHMibX7ZPyVw9mFWecbffMJT0ykJujH2NUutMgH1q
I3O0or8L+vLbovxdMlY/VIs8gkDxp5ADzuK7nBPZ2P9kKEmJw0eNLH4CHfF93bkb5Z8rJ3xLfhY1
3Cd2BAx/GuREsl5hLnkwA+bmSh4d5nqkBZbTfH/fh2wuAnRARMQ4EINyin6BYdwVMeSP3rlKm5tg
ZcD4tyUwr44nOxOIJw493/e998Z/Wyc8FRp08rWZ/Ds2cpLTsL3VRv7vK4xsAWaDx+QwaxvuenAY
QC4tjMANlw5luXvP25MtxKwEsb4kog/B4DEnmYkvStNxd8Pgrr385WD95ltJuaxInQFgIY0JHzsP
LPSY23rfcDVJN567SxZQC41YGjWBxmFCXw1FflBB/Xlh/vuygKjmv9+9p6yuqh4t6ia03wPwumZE
JifVyWOtyvd1oi6KgP9eIDSp27RB2L30rJgBu8pKWtkbZ/6/7yLEkP9+eFQJm5QEQzpdnx7SFZyO
ydqD2B5jT7Cuvdfa6k57pf4ehuLWtMW1Hd8Ycdv3U2t8E+5CQPEjoGhDd8vOLgv/vz6KpBsT1hP1
UHxGW5mBAt2W9JOo2i7jy3rj6r726hs7lm0jaOuj+xtUICJObEfzkaj3FR+g5v7vzWCOuGmOIdnE
YpEzCKTE7BY3/JWT+j8wMYNKupQUKFEzFEMqHqIesum6ygzUrG6cpWu/sbHk1sxSihlQn7ZGBh1W
KWS42k9S+o/eRG4NdV7Z4WRj0ItgJnVJjMNDhvPUjodRRQfR8luZ1pUd3mLHVCPjRVDCdjBg9RQq
Me4sRutuXBjXnn75+2+XHfX7MYgcxdP9wWJqY3rqjH3982V07dkbU16VqzX46SH62S7uruGBzjiG
4m+c/P/285A6/febm6gM6gCqFztmf4D1ZU/4Q5gGBTK48p19cZJsrNc4iLMYAxx80kzf4jFCVcaV
/f7Py3Pt4GxMF/lza9auCXcUL3xcoiX+HFeLffCYSz++6ye2ULFUe620aLjtZg7xgyDoHuPZvysr
/a5UBRKy/94DzaCLqri5GFh8hH5sMd4cZ/5nHuo/bs4tVozrRDXoSKJPNamHCXRmPmn3LdYr89Lp
c6uDPW/TfSxZ1qjwW03Ux9BBBqz0DvFUH5hNdrYl72MVIP9DeoZ4RtIRETIPJpfxqiH7ANlxkUxi
fp8l/g+6bOrFwK0Md+OYVruamRpgnnfiislWH1QaJ22a4Omq7YuUhAcLZnPXdTseDi/vO2wbc/eH
slvwDwOXKx3+iTsawV+r9FZJ5cp1Em8MvutGmTLYICbAyH25BJ9TfWtW9NqjN3YO6VSXRpfKK+X8
+fLoOLnFkXTt0RsrT0WqyGDgHgaXFomuH0Wo35Xp/I/aNlJP5kVzgiJQtx77BkMis/4C+onFfhHa
jDfO5ZV7dosv6/p2NKsZUEVZlnvFH0d3SjE+XY7Vbl4+/fnoXFmkLcxMiD5loHlHAlrG7K8oGsVX
0rDl1kTKtcdvXXTHiee5GqhiEty3I2mySjU3Xv1KvLolOfPI3GrZlhezHc/pImnec8x5ax1ka5+c
3Nz8gg5odwCUThV/Xq1rO3L5zN98tmpNFAC3EoLdfQ6/NlSQNne6M0uWNn78kNbtUGZGtv3zn3/v
iqNiG8MeWj7VZhIo4yTi3KQ2zPqy+zABTvTn5/93HYds0WeWBRA1reDJMZ1PPrihnElhdQwO6tSC
EGJnZhd5mbJr3+VSKe+W/N+1Y7Gx+m5p074CicguYspmI04dVEOT9/G7E7YxfFJhNh/iU7iufPYZ
Muwyp5Tfmoa98upbVFowWojNCB7sjJ3qTDG89UzVLQ7OKxuyhaUB8+BVIMyCOZLgAWTaZ5qqk9cg
g5kZBgsCswN+5BZc58rp2uLIwFPveDpcPmWxpzLU0Nxa8orT458P17WV2ti+cypU3kWNdGjAJyq7
0L2iVStugAeuWP8WS8bSKEl13SdgohLwHMNlI1S1mgiQuwZq8TGrPZNVqUeHAtwv7NmNbWJvlFev
fdrl77/dA6TvHG8S1J5ApxFBCir00gdOVX9rjOGyRP8RgW0J1QiSmaivYB+sBgbJBeMPsJ/nUUtf
cNns3rc9G6e+pv1AYt7Eu0C3/ocxivTZJdK9b8iabOFmSIqF9CocrpiVeS+SNes1TbL3vfvGwn09
+LMQWB/sdF0sZXCnRTm97+FboBljXtokCx5O09rsidd+G9blVgXnisoGZFr/fXSQ83l28vB0C1/F
hzUX63pG4vFCWvIS92hrV+KXx82daZqXAUP8QYXem/bABGMHkkUoB1hI5MnS+zEq/fXP63nl2tki
0zC+aXQJuMCuG+3+n8ljO5xqbsh+bpceLm46Ucws3jDdK9azBan1M6hYKtFEO0yyL4DMJ39dJsr+
/CXXnn25636zTNfRpZGozu26jkP+TkDPpipoqOmNlbpimVuV0V7qUhIPK0WE/Wvi/LFkftHr5EwV
fX3fJ2ycPukxErdM8AHO8Sr3nKlAWKVu1VivfcDG7Blp0871uJVHry6Smj7TdXpzWg6F9dv6nbuw
8e+gixCh7yHnqae3IPAPPpc3queQELwShIUb4xdpshIxoTbvhYmTeZWEusm8gFEA7Qi5lxaELcNM
bOGVQp0WwEZB2xQup9oZvfdHsxyhW5XcNd6yfqzCWB7FSnrQ68TrMwa9y6ISsb8TbGIfO91/Xchq
D30/VOd1ccO9mAPMn1fTdD8ECTs3ftq9yBpkl7VIaBZC1v4c9SXgTmlIlrtYJs1jNOn2S2jb+kCT
Upy7cYKPGio/H5LWHdCn6x493qx3QCvrgrm6f7FOoi6takg5oHl6v04ryMVQ1K/nhxFvDZomTLMk
Tevyjkn1mfarehJQZ8hknyJLn2KM1WUCAXCZJ8KH8Kkk5RfVXaYqA9ZKqHJiCDkLY9CwQgmSf+PV
2N3LCMqvcdx75yasPLCEDtNx5gNE3Vlq76K6l1nl278pAZZ0XOQPrtBanGvnFa73yA5oJnnQNY1y
7ZkfzFvXLytoxHZa9zZPy9WegsiuWUpXLy1Ko5ucmvk8UN2evFTRh5rSZW8HSOUYT1bP1E/7XQqg
TOHPmPO1QVwju41OELo4Ox/aPZg2q/NumuvMie4ujRQ9LAlb9wStp7/CWY+HwLAumxpd54MCqtde
lH/JysjZAc2ACjq5rzGqXfhLFxeo3D77tfcWuRBsnJP4Xsb6u5V19+AiOeW+mtZDnC5qx1wijlGU
LIVZuN9kcztAyHZEhslJpCC3GfOjMXRCW1f2hd9P9S5xnciiadGqMKtt9k29/E2XNX32WySnIHla
UdFIfShuB/oBDFby3IIVEPbZRicbGz8nEcHro0KVDf0CFGOKgaCANl5Rlok9+GzURdh1ayYjzHgH
ukfLfSzLwq31pzWEIuZfppq6s1JOF+UcvNBoGYBnqxNI6EGFOw8ad9DrOrrM+oO5X0fFFxRaOpaV
3SRAlSnHgvRVs9dLZ6HejOhkr6ck2Km4kpiqmrohyUqvQhYE2IX8hGhrFQ9rxIbkXnqqFM9ykXYu
go5g2ZKlYn4Wz3JY7+pYpVORJNUyfJRrMzhMJgZV2hdrSwh50BGtsP8AYB9I6fukkGZoONYYtPq5
1LEfFM0sVbtv6IAGhRCV+ZH0wmRuDEDi6c+m/YwSQO32DQz7g6BDPe+nsKntTi6zau9mua5/YQ2T
R7WOSQsatcUXGcQc/ce+bML6frKU0GzyE/O8BA3/rMEUc4Z5jTYLS6iKZP0CeohIzPVHKF+taRGS
MYZerc8o3Q19a7/SOa0/Q3RRHVVtaZBPdLRJtupxBr3H7Psn2ZSQJ58gVL7s05CO5Ci49nEppV2N
9g54uiJIgtJwSnaT4HP5jBEtG2fC2iTIF+fNLcZcy+DSrfHtQQe+CnPusz7dLahhnSEOMj+j30v7
rB2ZKyG4Hff6qUIIKw9jNzc2FxGfaOYBRtGCVh2SNEUamEC+uTqtZSHruZP7MRyFfmxCnQb7ivcS
weiqG1pAn8N+9OvBb/dsjehcWFhSf0LyJZKsdV3Sf6pts6x7MasofQq7lHefo7WPqx0AAk0PFAeI
ietMWoj/3bmELuqEWXv/r45HyfwhZIGPtQbCVvMPTcusfCxL2ePzA9nPXQaa9v4nR4lk/iDq1cQP
IvCABm3SKfmIQVceP5qUVyIPOwN5Ut1EszoHUlc+MttgEk89ivDQbl7R1bofh5k91Mkk+QhlqqCb
HpnSif4Mbbh+yMA/sqxNVmNsPPWygY3KfV5ikqhTukC5EBZo5tVpoL1oNzwM1Ty0z1MyRmo/9nLl
5VFi7k0fB7gB7zmlc8fmzK+wfbJY406j4z8YFXR/mXlCGy6LLVTZcRPJZbEF+O0a+qHhZeAXokK2
vPPWlsqLRhuJwA8YxAGOYyPiouJd+NnEvnlipS9B5IfuxQ9/6YPgiHeI7EstwoHsei7smofGq+Fg
3IiRuXlo9OMQJzQtFlo1oujBLt5kPbCPKFpSQs5BHOJSKmOj58z2arRFUrGgLJoBnGCHoHfg2QE2
QrlMjrTtd5ROg8qI32mQq08NHuZa3sXga+tx5gCCnOO7Tq+2erR6Dr7Mli0RNjry+2zBncGPrdAl
PVy4jOuiHktnf9RVr8ejrtdVZVOF13lg5dSRb64j2uaK+6WHfjFKz8+wVVmdLOYThhcFTa0+t8Mi
owIjMEmceREbv5SSWfI0KGgyH5LQTz/1NSEJDNgFXiadi95Ks0zBsZ79GJIh40LulxgikoUL4tmi
G6oWRBMkLeM89Px4yaPYH8RpbZoxeF2HoXWZaMdKZ93Ix/nExDr4xwCBHJamC5b+kWunMMS8iq47
QNF9LDPBdBNn0gPN571p0oXuhO5a+kr04IDOEnUf7SHH2Im88VzSPC+h0nKnmazjU+Ri+HBjlhlw
gtoIfdJgKeQfeJqScUdkEI6vscZsToarPAXzTzea5kO6sobkDvW+BIxxbupa+IBLtxG1tXHGXR0m
LUyoRHMq4iXEJsuR6igbIbXRnGcRJZfQbhr0S0Aj972L4F4KsK+PUUFGu76GURh7cKepll/HdEDX
nSChDYpKlfMjL4cyzNNkcA3KmX6w5AGZNTSlJgxF7p1K08VkpeSg+0hT7++Qg/4DhDMRDl1mF9jF
MxieSIczFrde/xSAGrh9ATvm2B8N6dMvFSPU/1wnHjhRcmkCO/+VjEGaQjYCyFJ+n6xr21Y7SM3Y
8bGuddTup7pHpyzFle0frYQEG4gkSzq/qIvu5jmI6i7IpRDCgZFsMfVeYjQ0Xgo4E6rn4lKSAGGj
mStAOhbDrSmgIxvXeTP3c/QTXs7wfVxbT9whCE/bjINwgQJU1LX11yjs7OPMFbS5OWvb5HuTzlYf
GEYYulfAnsp1z91g/OOaMG4zphJiXxZqMWIYzJgI3qFqh6nExAVkzCNP9wnm5DEB8ToLE1NkKz04
znQZ8rawIlGAjiZjaC5BIoKJSifLrxbN//U+aGPgOgJiwUwSlXUV3gXVRPWYW2eXAaZPcJucHca/
2UMqG/HCWr+JCo2xwTFbweHfogrLZl2MiQ2qR69O4zH3fPyHRxJDQeC4RgPGKsNB0+qNdTP9aCsE
SAcJcT16SHVg2qdWgYc2a20okOtGiDwLXInRKzNoQ+RMiwS8L17fxnDC0JpGYJbUkdlXQe0vWVLP
nOFqo0OsMzoZDwzxqU69x7mh+oW7toenAqem2tt4bNXLsjKa3AWQsFL55HQ/PhIucWh1A/hlpk0J
GRlhq7a/EAWOvM1WwF3s60QMUle1gpRqpyF0Z56CqRzHHHYfiGO3Sg9lmwqXw90Qw+lkxuhp/NuG
bAnyZoR4YzE1fTMXPZ+TpjBG+FAXWb3Z1FkPOFh4Z2jCx6ITUD3GW7j+A5GdrvIV/PEPmAkZgkPr
U5yheUyUt58DPoRZN4RL+7AG/npWk550QRn1f1Y69DuIYZsugVJENdPMSZ+jZeH7uCuUGJb2GdQB
U52vcM793kVBzx4BwgbLXw+mrfgQeC6m+4AjPDlBSLdJiyAhQrzqYTbiR6uoB3OZrZsPke/hYxOf
4JiV88yxXThOZd60s4z7rKmQrhyXFcj9YxpVbfAUj5W37PFubrpnAqHeDux5PlgSQAnX5uAS81B+
XilKJbFPk3PtFjIUZIqj+K4GwqfcBQlfoK0Feovq5Pme9i/+0PO/mjGgPEdoj0lWBEs9s0eGvZRx
bmOaiu9jO0D0Zq3QpwX7vhcsB+smR0Crq8AMXfC2jORDHaLLmocC5xFLkUDVHrSm4UMllJtOOqrA
o56BOCVeizrW7lvqK/BWZrbuWHekovMJekMDBDmSVQ46m6agFnuNsiQrSMCtO0YqjoYH3C3SvYFd
syqLaQD0N18XhNMZbiClj6SJISFsYwi+FdzRNYFlldFYrOD6qd5MonR3nw7DMhy7kcYpLFpM5q20
0JO8D2Pb2l9aqck/dJjWEN8G0qyikDyKyueGt0vzGkwebg9QR/GkUDUavSyM6ZfOp8MTk34y/lxN
UlGgmgxHYKi6ER64dzXSwrBW3iktAcF7CdI2GPNLrcV+TNpV60cJEsEUBqjcQ2fClp0UX+clc6YL
9EdsixyfQAWz1J946SnxFbRiLTlT0EBwiL1Ggc5l1ehzh4Gz6mgh2xUV/6gD7EjvA06PjiQoSCso
BriPUAswIzAma4D8I1xG78GLGR/uQo0WA64ez43FbHCnZonz2vh57GtsGMLcqc9jX7V+bjkbkbAH
HZXP4Clu4meow01zBg4cHPfM6LpkzU6l2BYkGQlx+Qrcz7Ar7YzrKgtqq8PP3K26fOxTDrrVsfEi
/mOQnK4/08m1Q/+378OgyI4naxw819zNwCOhZg3gUMla87GbWb8iqStBsjgrMGgVyQqNrLxibfjN
xCX/YJF80T0CJh8ESV3DyoB+v1BOzO6eh7PplmcEXF655OkUSNj+AOgTWMZWD+kSuGxN0uR+3ZMa
xXAkaGcQToN7DjGdRuGnQgLxOkkM9KNKi7HLNi4w+xoMSJ9LE2uaJVOzhF8QXQoTZBVA3eKXCRwS
2jnFYdhP0CUTR6X8/jTVsmRZssDbfY1SZ9OvaWn9/nUsKxW/qi5G4h/OC3Jq6cX0q9VirIoZGu5f
ACW2mMJP108Kt9RpVTgXWd2F5LseprkYnV+fTOlXDJ0o1h6iXsNXeha9PUHr4Cw0u3g4vUx4PuLj
nE9ee1bQIUHUjo1KMYrppW9Djasuo/0SgE5gCiZz9nDh+gU4hac07wIa+zhdZn7zzVh/TZCiIGDq
wOLZyxo3bKUQt3lIZgGjD9VhsbY5a39ojlODutLQ64gA7EG9e4yJJ4dUdtUPnw3k2WkTncq00feQ
T8JVRLv0AUp96qcZGS8ww9Y8IWWT+45O9Iwp5/T1Eof+reo1OEbphTsGocZP0SD1nv3Of7XwZicg
3CBhiGuQ5LXRBGMsemgeWrkkY97Pizo281D/nMg8HJVn6BO0mr1iCeL+zFAKEnlQIpCFWLH6K+hh
rKxV7MDkKF8pg6tRbE0+w+iST3pWUwHGI3oGUmnGB/aYIuf1UN4R7OGbWdRyIhAZe0VZjIE6CorK
3uDoG+j8/YOFtB+KBgo5F4f/u8ek1fRTjAMivcZ26perWHkqSzbtlJLyVdmUtfdpzNUDb1EuWJAu
ICj1puFw4fjYo1yF7Rv0codTaKasnjq5VthQJ+V+bgjCLYy7ZR7DLGZjuYP3MPhfUmeqUdOwA6+v
boo6DXBC2OVuzRc0c3rolVVx8zi44KKKIc3YyRayEgC9ZCHtkCNGkde81AnHjY8c5e/K75nIRn9G
AdKPjP9sQx273ejQ3s70BKlg8FMaCdfTqAhOwmvwjNL2cPOQKUYS7RuQKO9YWAUVcg7UGF9aEH1C
fkTAQ/mhVyDjKR9Kj/jnSLIpgzRK+NmrBltDXzc0KCEsc8jAaFbVuyrSVGQEAhwohkVNdA7CmrV5
1CtQUXitHhAR6iVBqSYayd0EEfaPY6ijfIWZNMUye/KICkoj9gZx1gOivP6Aa939GvrhG0ql1TGc
unpnYqJx2oaPqYnOQ9/wfQ0ewDtVQYKtbmqKTAfiORkXlc0HpBRxRkqIFBRIguJzoAbsUgoojzqh
ImHBpF8GrD+vk4/er5dIMHmXMqhzPXOUnJz5giTw2cEXn3zfHz+I1S1vdG3eSrYMqK+E5TMrUf+U
ft+Kry5uhzsU/8Yk721TwTVV/WtQRe1HAARaf4dyN9iwxzTyvhM7tflYyidOUHBpm5gcaK/XvIUB
Qe7cDILmS7r4J7D7iCaLUS56dQvtuoyA/6Hoahp/A1vRXGAELnrF1tgnr+MOg9hd8DaqqfyJRrbO
rILkHQP+NFtQgXyjo6oCyNUlX6HRSTLZTi0Ai34JkWEkybScDK7YtgYLbjkmBWQAkV2nZffUBBy5
rBs/CdfqIpUhz6WFSsBdB4f/ueowZFtUkA/h+aWwkM+rjAs3hOjhGBQ7U8j/sHHecdG8eWBQPU6t
hMIN1C9gpB0YCNz0N+IngxL6dFcm0Yvr0DhVJUGK3PUfWtXdk6a9J2z9IgIDWWE/gGxRX90xlBjh
WH45MZocB/NgY/E2pO6VxOUZRncXRrhZag7dATp1b7VpHhHZfwz5chaq/MoHIGYCht/9J9cYkXXi
pnobXfTt8p+9ukvyRaWvmA5rXuAx/o+z8+iRHEuS8B9aAo+avJIMLTIyUueFSFFFrdUjf/1+7NNg
gJkF9tSN7qrMCAp/7mbmZkfbZPRbtOk9NzGtpamoAmtu8fPL292EibNfkaTSdMz3Sp8GelGsy6ix
dQQMnE+JI+yDTA0X0yHT/NCdAgS/NXsZKGG9yyr1hHPmqx5HTwnh3h7t9Cut5aHqzN/KqVXkI2MV
dBz+PpnonVeOKuEbqCJkH50TPY/gNfsicKppn/W8afVgn5N5uQAKPIbFCH4Wxr4R6wd3CgPqrqeQ
sDnqYbLpVfXXnpNXMIGfRCZEwXSDp9FEAIK/h45yXFRuL8uof/sKjj7W94oufCvJPwGPTyDvr0LV
T8oMVVh2z3GESEApCprN5BG8EB2btQ8z8beOa5+ciNBvW+Umujn24U2ukXD3slueGBQvgFHvoeV+
D0n/qYviJTXFC5gXFu/OW58A2iu9vs/MVbGW3qqxfnY7Ofq6lTPjhHZLDAmtdmgUm9IBbZJx4id5
tZt65ROfbd1z01qlq9SivVRGz9CTk1FAeaYtzSoBphirrCa71hphr2w5I5ixUvFSaTOmOw2be/Wh
wgwclwPrtjj9psqMbYuFepW7p6GIN0UFA++mygGMfmPKdF/E4a4eyI8BLRooukroVU7rI/DTPWlU
6lZiD1VOS0f1aD+KmCuSW80xneJ92DVP5lLsTVB9WBbX8uRcdX5nd8fFjLbzUG1Gtf+q8aoW9kT5
ICCFDCwhJ9MbCQgycuNJBVSgilwiMs9qQM1wqN8geT5tvWJc6cVXYmiFx3iyj8rmlcnY8pp52Fb8
LAEtpzo23rfLrqiHYL3ueIWeSig6ZTK8qJ6eSS48ScTyKZRQupBY5RDANTn2rguTdG/G+VPbZc80
sK3PrkbpaXn+pZIuOVisJFi1tZNKc7W1hLXgOTwmkfrYdcOH4+hvCKqOpZO86C582pptx9i3M6xp
H0/hOWqSzIud4pRFRRDZxa6aou0UJz84k20sXd2Afp9ct0+hlRJKHx28GZb7IpR3Wk2HBIUwiCsn
0GpGexPQZErUz0Q0jVcWFiMYcjqvMrvUw5YpBd2bqkDU3YtaphnlOo+DdjHfOQTupj5ugdILL0KQ
eJDz8hBF5i/N0o5ohUMsnas7D3/dlN4ySY4y6a6GlA92tSyeHc+7sGDypyFxxPg0miX/Ld4rk7ym
kTgPdvUruzjAvSOIOKSYKca3zIjwoaftiqIHMhGfFKvcJXn5Wi/WMU2XIHdJH21tkmwnxUtjDmKz
tV5F1e8Vyz1jBvK8JjKnRGWzSHtSCTsUOlZSorT+Nmq6TxRlr+XRHhT8XCnxc6ENR3dOA0urnhbd
2uZw/TC1G9nZjyQY/9huz5uH1qFCV+FJod9UzkZvjhlN8tHxe6X5W7nLoamXxzweNZ9z7Z4NxVWJ
mquY2729GvkPS8ZOh3LQWnAKitndMuQWJO6SWE7qTYb4yNTpNmT1ezhGT8YSbhiU90lavFfNEthK
4oL1FCdZG8+AaRc7ansvTcc/Lc+7Myl+YsgnGddv5Rwd86jaDnZ2yFN7Ezn1UVvwNNf6w+SIQ+Pq
l0GjesSaGwKuF1tNSwJTq3ZLRkSTMt1Q3r+mWQcTI86aWrMLUSoR77O+5RAihXdQiQGs+8dJCROQ
MLBxtNaGDwTwuN41pOoHfPI34dJemgIQOjWH917IxzbSv6aatnCWE6imOAoyxGSS71SImcLM0ETl
d/wf3isKpHT7w6i0gdGGvP/lze55UO1yvtvxeDIz1krEEqdUX2efy/DEGlwA/7EvI/tpjuyd3YWf
zTA9KFoxel3bnJVmvERtfhSG+uBK98oIfV3m9mt9YrtS87V2jDflku+UHmit0Y5Or7+UaQ+2pqiH
vEqf0J5d5inOPbPUyGpWmSwHiN5G1Q6lW77qUv/oHWXyMmHe4irm+E1eXTt6Jez36nIqSakHqTZe
Qy16bpA6l71GVli3ccZxn9GIrct7TpDQiJCtUj6YUf+bOP0nd+SJRgd3235LTN3vVMWxPxXjQy2G
fajnj1Ph7pbB2C9YzXUAP3NVnkkU+pGN40vbwPCIF8OtjJM2R50/DWw+EMT+bE6hCJisH8be/gJB
O7RxmG2QV+7ZjNvHofNRWdx6RzE8G6RxU8EqexUXSC3b71mLP9a/OxdYKYzzSbONv1iIE3LJpSRX
4jZr6r5Iixtg0B4Lm3s3t37cL69NpVyGevX2EMWBDEsPQ1Tdm9ukDkyBsGyYnzU7BT+h0urW2Y6A
SjWjfrVd64QNveW5ChGAEUkhclQupju+KNb80tnlXyy1ro2jfBgupB4HRJGn32ZZ7ltHXrO2PkVL
c7S0dmuW0X3Mqz+zPt27uPiOK/lsA5ZYZvL2z4NeJPVuCa3jqFrXfrQfsomHTTWi22Rp1g6n6tjX
iuUVUULk5VW0a8j9DWBAOPy4q3Grnzpyi3led26XXRstOphmGHqN0D7ZbdlOIrS8pXQvVju2XgUC
a7qwM1kcBXFWvVEALoqpfU+lfeoV9bvs8sNawQaZfrqha3pW2z2IwXktSuwmQgQIFtfNJXG1652z
vpgMXZVvDvE9jmmx3bXGD1nGLwI8sdyg5qS2bHWXgJHZquaJOas8HutXN5azh4Js38/jC65APIWZ
+uNkuQY0jc7DzlKvqYggyRq4r1RpHxPJ3DQR8cR0dsfr9jQ3DbOoVW+4GIKy6H4qXUrlyNWrysHS
D8IO0DTclBIoMZoHDzVhRAvCrIVB9ymmJe4t6yfrzbOSmv2hUGgTHP0I1bzp2kp4i6E5iLdU9+K0
yzPigL+DUZ7Wy1V25k4k2Zcyaa6XcV53/eRspRp+Tb0hfXUSX4PCH/DKwSje4iYqvodqeYlgC7gZ
DY2hTROrfAGX61+04+TK4+zP1WaKhgvOkmQ7Vmp3rJyw2GU10lyg9mMxctcw7H/OQIH2+qRaDgBq
V34rST3G3ggG5veuCd9eV9uyN2Kv7IrPyDRtX1Hqs0Uw2Mw1CR3NxRSxcHazvnysBcgq5j+NrXBi
1OlHX8xHPYVE6WvrqYytl5ZcdF+TNBcQPy7nqfveIyQZ63I9Dgkk1svLnMqLUVKxOC+SGmGHHav5
RmbGQZ+SbB1GCy8Vjc+eibKdTXv6WZBUOv6ouOIPxonWVrfKchfynp6NsQw9e+btww9VYUFfsfd0
9zwO6Mw9WG1tAwWiPKTxOHxOzhT6UE5QyEkOSVpbaHaNlOnV04Zhfo9sOw3G0na2vQYcqJpucREV
xMIyVyrAe9rNgeKi3IkQZZFrWTtP9ZBtWNpmY64Zkuo8yjJ1wScmsFscul+knG0d1CKxAhM/28XL
3YRRW3EKx/WmJY2u2VRVTDQi3cFeKG9dUk3bnh75oOc2KpLUmhiBDDvaZiQ5YAvkNBt3YTEvnRei
3HI9/XSg55/ptwnuagyzgh6NYfOQaRvFhNtSIyY/wWDI9E0pWvQ0htFUL0o6DwsMl3RKELzeuSPY
IcCBKJAyIIJ5OfK5akRCBQxF00rrPIeNjgCh0iekOniCmH5jRNontt1p7eXSCj9znrgzM1V3Aqox
Dx3G4ZBa1vIaWep4zDtoQDdN4Zu0/jKLVjzGYxZpl3QqIzw29bKOvNrs2o84BWI/p0XTKZui76Nj
gnJhY0Y0DGMzUkCMMryqcdIOXjE69XbNjnbey07qVmAjbUqCnKVq52pkY7FJU9240RfpuZ+Hs3XI
uM8Phmu0m6kTWoNPWjXcs1nXj8PQWM9476QXiQ7gEpolfcLkKkezyeItT34WNK5wdjqZR56d8kak
GjtHemZaKCQKe6NNsXZ0VeaHxAV2jCyHH9CDQzUNEiJvFV1s1dmYt2QxKR/VqFkffSfKRzNX0yNA
TTtvQ62tGHfk+JDag7NrIrMfvHpJB3/O9ehtGRTb9tRwcHd9X9f7ojMG0AzEYVMhnY22pP2h14t0
ChoAJrxa7ASuhaEKC7LnIe9mvwBwjc/LOJskjcl8686MrosuLc/gjfesIQUjz3hP2ezNjonm1L6F
SGnvVFYAf50CLzR70Q7wMtNhMkpfriSJS6owrVRTBVlm1t5QaK8MC43Ph4q8zFFPyaDsDdvd6NJ+
BNJVeSycNyiBF1tkb0U10KA1t6iFycQM5kZzecVkK/PyjhREfQDYcRysseqG/9TaP2pt/85GN/p1
bxf+lPd3JZteu8JV/dJRUl8iklIccYGL3NWFex6sJPXjRD4M04jxYSr/6vZyKcw28UQjdtzfq6KK
+gLlck6poTILL4C8O3VWMp9wKC0Y3MHeavV8sEr9I081LFyjXV+L7WzpZw3z7lCtryDA34lSHWRh
bMOqfChbpG1Rbj8qsTxbfWt6mNGn+9DIfScDdLAXdTfpke7Fed5uyX1AB6VBmwI22kwLNYPeKt9T
zYFmois3yJyyAMUG3WUTlHpZeXbG0VBG+msVLn/Wbz1OYle307fAuq0eOJV5TgPXmXiGyFLry93S
DXulUzeTNu9i1Thiok6t7AvhT2gll0Yc52L5mwvxnFKhg1xgCLE0BaSp4HiSP5PiNN7cDa8ZjwzL
sNWtR5VYFU0PxDxspQWtp64JNkPEAT2Ret9TSOcyqjwtUi7jaF6tWW5tRdvlGWleqkOJtB/qfqb5
MZ8RzX+K2PqcdRItK1uAqAAyNvp2/eyuIndlY3HbE/2Qa/pVsZkS5hgwSFZp7WM/fNZ5yDpEbI6Z
Xmqu9k5x7HKrOeLIajBga9HdR3d5WKL43CGoDlMm5spQLW/SMufCbX5O8GBpsVT0hq7j9uDFtYwh
4ZG9e5v4m2buPi2R+RzpsJWOuIdlem7iPjCS8MA5mKE7kTswv5vCVdej0lMU/As654SR1bYX8ZdW
KLc4CcmglMf1G402RmyF+54Zw0PXqB+6pmwH4b4grgQ6jtFa5WNgxSqTsIArztLABm0xwnZHnIFX
SvkGyhUhMEBAWhs7mtyH9YpqfX1zrGxfh83VSLJfyCtUbUugtt1jby3CG9CK4Dj/i69y0LrJmz2O
uypN9sJAXTgO0bYU6TGLpc/8vB/CR2lEb1WE4EUo4sdWnbsxGYFoW69M6tf1VmUEGQYIsQLDgWou
fvREuWpReVI17WbYoWBCUn8MdQzW/1GCq0oXsNXJPFTte6S1W4wsabjsxeNwOKO5D/pQ7qEZOZzt
ZvZDKINCcEbonV+Hn3zExwKvLlV5Vez4MAgEMxIAmQg//Ru5VaCXuh9RAYTCY16Oj+vnKK32glYK
jj5/YFK6NYLnDk+xzCX1tDMhM1B4fM+YfPROGmgCqbA0/XQYThEilMxV/KjrnhTbCWmbumUnSyyg
NSGPPO4bTRu3aj88cJj77chw7wKsAr3RoCs7t/omHJyfD4rpFanut255rZPiry61u5oPvuHKIE7L
rzVfUplLyi4YZzweGi38qfr0YsnmWGqfvZLejHbYZ0Lss+XLsKdDVdlcR1ZgkYe35rtCNo7dq1uh
OvvQYmJzmvrJdYo9DnaEwhGiHpm5v16F9flIJhkssQ5tmamfbbns6ml1tws5r6ridxzyF6UpHoZw
zY1Vqz0j659/vgIGfFudGExLDEx70bGdsl0yOx8UrxN7at9ONDA4KAMPWp4OXp/mnuNkvyir6pOp
ynS3pNZeGsM7Cr3hnHTK/KtocTQeQWWKxqv7BF1TaOg5bx0ajcFS56OQ4fCOvsBAOUCJUV1UNJaC
4gdj8G3XFsg0EGRujT5dTjQ/7oMYm+LVkZF1cOo5+ROigw3MblRv2kgZETa0lDeM8eQP1C5EOy4V
enZvhi5KMGw0vqqFpmARqnwTEXNSFmUPQ97P9IN17GcTDE3a4A01M+57sZuFC/4Ygoui0YoaVmtd
llDGFySey7bsHP3QtXHp11J3YKi6loG3TXaTVrJ0E8cm2rIUpQdD38esWq2vLst4mIcw3bhO0h2c
JG4mxqHhy6ztbi9Emyz7qgijexyOz6UDHz9EmT14pq6A2K35UiZI/ibuUH/PuXHs9co6pEv2Vqka
TFi4VK8xqCpZgZzHafjmtPWLqFhXLcdsq5Ed6s2GeovTIfOcPG28xp0yvxgyY6/GFbIRNxKe5fSR
ZycNHDzymX3ObzyTTvvQT7HY9L3e7Fy56L6mI8yOTO1Pk+L/o48AHxRy81AuusLjJ7ObWy4CYBVv
s2iQxaUvnedUV8+DieTXIXkARACqs1U9nU/oybQ6dbrypzeXCSyxUPayUioO2ax8Gpsu3g4jjTf6
6M76xjsDdULeP1p623+0Q+r66ERXETBOdnnX/QVJ/gxFeR36YoWS4H3FbLzZtvh0V9UMq84g2HXd
7nBvYerSmveJ8CNU5M4zz6d9gtBPjkZi3uQ87dWy4CpMR5FNO8ceD6YiXh07GrwSFe2pM0Cu7W4o
fRtztS41nyKryPfzQOtauVZN0RrzQEwcyknDHxVF85uLzubgWvpdU5rhPbLNd9g7RAxdvtJ5in4o
smrZxZQgz7KWL10dwXn1OZt4vlCiMiYnp2LijCs1dvSlFR0l+hGvHlROzwVwpwGb9hcpSl/LJV+a
4S2ajcUbpV6x7DOLF8PKHxieSU4W0Rceybk/wMhsWpRTHno/d4O6/bGTMt32Eeyp2lUuu8kOc9bc
32vbzDnA0eXYtnFeZu0J6qzxMGv6jDSMAlb7WmYdc5uY+lGJkw9k3Y9aYX3HfVmz0qD6Jh4lYEfM
nMu8gOHH420um+8k1n6QbT2Vea9AsTGS8MpYgeHWGNhNznusN9csmXO/N1xuQIkoby4n9YyRh+IL
AtMJYAFctqHbrKYY0F4U32u+6Nxy3KDUy852SD8eZ+O7ykBmr099bRfXMRxvNK7PKXQvktbuvcB9
AE38csPO/uq20Qde0hmaWeddXffQFnoHLZ2ParVc0FWPXpK1zyh2M8CuNZVXoGyMyihm1Vra71o5
lcd0BoYoHAs8Mj/mc3IS5bid4+bAts49a5ZHUynZNZ5aAw1eaZ07V/2DT2DrhZ3uYriF3j0HIAzs
tV/q9RDUU+7beNY20oBEi0OX+zYAzeIBy22thSyWm2kni+NNeYFsamoXeQeJjt9VZ44vdZRdJ4pk
pWeR57hDz/Ba+dTPU6bF1wpqmOU1y2Q7ILqYS/9m58uhQ5Tg1UX+Y+rprnS5kmlGGbEm8W7M88iO
gAO/Zi9vYYQmpzJscyuYL701AWByUt0Duj1oKos7hnK0DN0B/av3Wl8eQjmfuzbd14Zz1uJstwhE
3UsXnXMzupeq9Y3Sb5c7A4aMtmx5uGyKuPJKRb+UDjoMupvOLQ5dp7DebDzG3SS35NiNPDWABmOL
pLQJ831vQ/AhSIHxid1Ai+wby14vXNJPLaHg1/USFAUqwmbY1KbBpoCKfGTSuVgrIzmMR6lYdoDQ
KtysFtNROL8uCBo8qdC7y1QbEJCY98ixBTOsznJOUgIhjfJPESnfBLteEb28FnGUUH/pvzvATUcD
hyhTYAukgL+21R1ntkTSUj0pLXKZiRdt3Qa0ot3qEN0v7n7I9W8rFGh+J9rZKacpnT4qWb25VXV1
BkF/IPLXrF4+3R7KAk6j82zMhWrZ30yZ83ixZliVgjbY9sloBZW7t429b+Aty/lr5GCn4nCAGOeU
hAgD8yB3fiwawSLBueje1r1GWvStLP70mXFF/+g7/PgKkGVauDdym9S0qQMdyOyeaeEiEuex+vKR
aQfrn17dTEwrJSY+9BM8zvGPNlB28488HcFemshHgolCCex1ZLOAYtO67Tay0nNUTFtlQO47T0Hc
z8gjUoR4tLBsUema+igMkEjnOZqvYZZS5PmY6MNO64fnVQlCpd108zuB8bkmoXp5nEfznpPysWgl
8A9u6FybRS+3C27QufmaGdOBlEKkBdFv177xlR26fzUrt9MaEIYB2NR335HMg7ZwrkPm8Ky3Pp9C
lKHvrMYwSXsM8ZAwTIOpen6UA+N+/Mm/aQa9u9rBcMC16DbNy9UiH9utso2dJhcdLB253DfkNCiQ
Kp8ymrDBR2frPJToK57rzrI0xiI4eCjGj34w7wNLMClXpu3B36GEVCv0RjXes5VEnSPJEaolgTTW
vpP8L+jS+xrAnU1gTy7bxz08cgeqInsdxXALS1mU8KnLti23apldzWVGik3zuxQhK/35pxTFrzlo
Z8EpyQ9E4LxZN1fXTebOfC/E69KGnHOtH9bxdpqKE/Cyt74FbOXcOcl3VgfXFYveawe3pnoUXm/2
vrNMj2MktplUEJF0oPH1nmdDGMUeAW1QmUjIYR/zMn1As3UZDesu+EXAMjJXd/C+ZzYEA9cWN61U
9lE67tIs3y42DC65fYqe3QwtvdtyApNkF54Tn3NqCSpnAMyrZbQNlbwOUkUJSmO4WUb+xoLAwWzb
MxcClfyaJE5H1bASYs8EcnF6dEEmds6Amnl+J7UVJBUxhmBgA09iTcCaT9zw2SrvUT5tpskNFrW+
mflucLvP9SFS1GSTgRdHOhht+56swU+xxprT+Gc1eRElLnyLgNrrn7mNKQqXUJxFpgY2hpXSbh8J
D1yNjuvin63PCLjFhRIGXKO0d49J9yp05zZ27dUaS3ZdjDNWEacJRThi+OqfV081nG9X7Z/XJyCX
eG1ZcmSRp/6sKUEaIQerT1muKfey45Wb74gfdzZ+KwaFmaX/fV+TUTA285eRjg+ZOezz+S13aUAm
HPl50BDeMkXBqV0KXrdi5JxU3R7noXiPw6elsN9RLQ8GHYbW9kHGt2eI8XPgRVl1G6OJvQWfOlUz
tk7Ss+dRodObD7Iu9hWeoI3JAmbtx0yTRXgpp+uCECZe9xcZA9cHiVXMe6YnB37ocUI3mGX2S9TN
e7oOT/Sh17HLimjnWFniNErjwbYU6RtO97yif7jac+tTzbxlcRgo4+Blc7cvBloEMqdxxwKO+urH
5VzwcQH4aWnDQ4d1ohEvm7JbhVPzc7iO1r1Qn/954Vbb1tbM3m1e+cJ4FDILlKjYOhQpIvb+OZoc
YFgF0mRkP6BATuSyLcD6OMVrSORfREGATsKbMoR9KENol/cNUN7cbNe/lPbZbnTcUzXrm0xqF75C
Td/FjRvaeTdxn1ZqCSnHTe155dzf0B2ZDjp2GabD2mwkKUioCgRCEAsKOt+cxy2mST7rh+/hVG8b
rTj2SrZbC7qIP5vIYFPkd71PVMbLek8IrPVtoHFLJszCesCTu5aP9Rabldwny5cKsr7+XttiIln/
ikH0hDTDTRfLrcuZIpvtWlG4wsgLg4w9+YrMu7LIzknTb+qZLL/yNabMTpgkrmU7KZIrusUXvq7d
CRhh7HdbzZdJ8hAN6pYaURQIPtmbNTkgUONBhJrvjhui7yqYWyqkMJPfOe4hcm3fbeztQjiSJp1t
2toBoicmMj1ABnTg2wzowvz1uEyX9MWc2EdwC0oA7uCeVemXHHicaWovbetpra81LqND2vw2i3pq
beRUUJHhXcTw/9U15cGihgJW7NqZRdzuNSvDhywlPnqQwXrhK3ggt6g26wfIjDrgkdcG1acymvxj
ad+tcrnrdXJIYVT5r+vt5vBVS6TkvDktysS1ji0YU83xBBSjeyxLnfiTLCUA11Q+dumXytbuBkNi
n44AWuV54cotPORx/oMCEHoh9+gR8uqIgcKWjzDkbQCEyMjYCtCnk6PTKro3QvhQezTcMuvBRVPq
12V4nGpX0ntjI1xAG3osGukAvi0AUJl/Jfn0RVbFi9O5f6l9aDQVI/PTpWcnoIWacEOCSy1eZiPE
vWuwIJ/U0AENNHfVmMb45nRgduvzk9lfgxa+a8J6bnrWfdYLCHMT5OEo9iVEWr7+wDhmxGXMem5X
E14ldB8NfblqOfDKwhRnGnnvL83MS7aq79YKvP5/MlRfxFj+acOp/BG5uNmVhOExPgu7ZU5on0Z1
3fcb79U0P+B9c6sM7cca1aOldDwVOlk9Sjmc8mFimUr+ro8J/O3fzFy+sNTl2sbO91iKx7E0wO5M
sG27ehLoaLfqUhJWpDMxpa7yuD6NELmPfZGcx6L8yNLlIzFaOoP6IQJhBVTYchEPkTJtzMI92JP6
YTXald2cc+umT8LMLrbVPytQ3wa8CAIy5TmrRpbG6+RRDd35VJN9uGXp99jXzXuU6q9Tpn1Ghn43
cxqBxHR3QsO/tTDUONCMiZLjNo/h2NyKybguVne2aQ2YJ3DCbjR+yfiPeXNq95usYP/GKTo6/Hxm
bNWK33IIPxHTnRlXUtS/hY3LnLkqRmFrs5zBaH3v+8qSns7WgMQqZ0HlXAMMEOOkPSLOQ4Dm/gH5
IJQHQBuzm4JFEBcsEn29KpLOa6sZXKfur4ixdC8yqk9K+7NGWMOG2/He2XMDx6C9d5r+QgN/s0zz
PjnVd1TNOBjl5bZY7A1feYODKjvZ9nMa6w8WOzedk2xGh/Z20j4bYVJhqGacoGC5df7bsg+F+KfT
A1UjE23qgYGIUlhk/ncUCDWaLnRP+POsHzBnt8RiA7tM+oVlYKgas3OmjcrQIPt0o9hNd85l+VVz
MbKuv1fs/JGtGfroNG/rG2xb0DbT2Ph5o79NdAx1xlizFqK1AEPaeWHBmzOZU+XrhvKj1wxGLbRj
1uRfNYKCduo/E1NWflJ0n9JMvkF2Sk5uEwJiYEXG/ClLRCm9w2pZa6i7zgpfXLt9hfnfVgbMtqCq
mrJ8r6YGA5RO8dS5Olat+0iJZ1Wto94q7r1f0gvN2atVh18sXOierSxHxxkRIptPYCsnmefvHaog
NN17vbdPGInw0fkoIbi5mJOjIz4GeKv4NYvdbSiylypHz4VUNPVxi2FjMz8kYmEXbqHBqLX4ruoU
KSzQnhDul/7Soz8wUgrbMmYb0Zfvfa/BFaZPc778cZJxa6XLvFficdqyJIdYB3Vh4y1O3ZDHxwmf
xoy6SueEh569Bt6vwcawIXqwRCV2C4vw275b8iBUCXI2xyjxkTEXEPzDHbvA7AaQgSp6ZP5Io3La
uyA8exaik7udJ0jBmj8aiz0eQrLxjb98aUwr+tVbuzh2yB+gsZdlKxukaFYtHiyjGM5ZOCMcn3V0
Y5E5etpUDl7uMOS6qZqx7M4uq1plyU6k1h+p99vRbL6b2rmriTw0qXkP48HcpYC6LL10ReJpKdU3
siz2bmRu4faOMaDTOGJb9JHim+aY/GV51kUcHJaX/7GsgZXv0IDSc7XKj+rdT71MYEVW60WNcl6K
+JFt8J3Ms0PdwAUWV81o//y/7FT01UDqXxxh2Cdb1zISHFuSwjnCzjCmaO70fzid/Ac7lX/PmcpF
X1jccX46Nu2rc47g8NRHmvVJZN///Rv8B8OTfw+ZihLCpcYUbSiLcHvVgm7XrGvN+7yaAa1GQP/9
1/wH6xx9/Yr/cqFY5NUhzyT27VL14Ucu/0vaeW25jSVZ+1V61T164M2/pueCAGhS6aVMlXSDJQvv
PZ7+/5BV00UiKWIqW21VKTF4XJw4ETv2FtNkhbXlVx+9YOUxJLRWcmUeAZkbOvR8GUqb2nDe9sVn
q0dfvFHr3MgTuJITEBcbEyJXafTexlWkLMh48kmElymCU0Bo6g+1bN7loB/fRjSlLKh40onqVNmm
qmuieryLh6DZ6I20RsAlzR9zhkRMWZDwTID0orDj0MVpRTXIquSCCLMzIMgIRq3MXLpOso+Cmsod
KFaZ927fTH3qtHoPwzj81qm87QsQCm9cpgVvT9mpYV6PUJ4AIQCYVxSyGwJwWCElnrfSmdEu1agk
JR8Dz4hRAC6rtCH75Y3vw14ermUAi9H28k77xWlfilI1bRmRRYOtNDXfZ7w+SKbSGiB+UITnywZ+
wWr3Ild7tJXHMSJtF0xQF6pzDecT7xfyAH7xVQy+z6c9Ie1w2dJ8OM7N1+K0lxmPHnReIRf1va9F
n36SKnONJvMXdGLy4ri3mQHldMBn84jr88eJzLEOCBpyEVpNCqem4nh5EL9a9MXJD2Gl0SLgFy5N
pJ9Vs9loZXFAvn1FK+dXc7Q4/IoljkorIIQUzNreVgLHTte+kcNOXpx+6HfoWasz7sQ5sJvnKOjp
Hrw8Mb/65ouzP06SRDP53AViCF+BtjaO5Cfq24gd5cVBBq43pIqG+kuN6IsD1XD1sS4y/W3M1kv1
qW5sDamFO5JAWgpuJTqSYagtVrzEL+ZlqT4VFErbUz1jw3j9u1m9grfpw+Up/8Wml+bb++jotsMk
eqGOfIKEynygVlTvdIdEQ0+jYKlB00CLz2VLv4gHXni7jyyZTV4WgoRoAhd0ehNVYU4BvwNYypuR
zkcjo9Q3ZveXjf3C5UnLs6xJOloQAWR9kEMiuCN96kvhoIpSaM8vuctGfrUs8z8/GhE4jLmLtdDc
RDFK2wCC3yJCtnIWfuEkpMUp7nyalCbkjyG6tJ4FeOEyf7oJLO3wtu++OMfpENIkaCChmYe9LYTd
nUqnxeWP/tU3X5ziTp9KzzD55qYUbkVQcfTvPQpR/baAb6lIVRU5zdCzBjqUtoMNk5R/CJJcdi5/
+V+s6VKCyhwl1Es95NMj0tjunAiSyknfXv7wXxyBpQCVplk6DX7Q3yd9mxckxj3Nu6pEICwbpcjA
59OqFoOX1KXB/2M8//Vt+H/+j/z+j7ux/p//5vff8gK0vx80i9/+z4c85d//Pf+df/+Z07/xP7sf
+e2X9Ee9/EMnf4fP/dOu86X5cvIbFzGwBn35H9X4+KMGZPLy+XzD+U/+X3/4jx8vn/JhLH7867dv
eZs186f5YZ799uePDt//9ZvOvvqv44//82fz9//Xb86PLP1Sxcu/8ONL3fzrN0n7J5ByybKoQ8IX
CKb8t3/0P+afmP8kW6uYCAwBnJB1RWfpMsiWg3/9phn/NDRZVixZNmRL5X9++0edty8/Uv/J2ok6
Cn2yqqNBY/72v1/sZGX+Wql/ZC2dG2HW1HzwSWxjgC2CQQEBEFOngKnqS/psKfP6NIrJQJci4MBr
n3y4qK0puC7i69dWFs6rylTI0STACGxxZZs5SNo3m+CjurF2NLFJdrQ7mv4/R7k6KkucZ0+xFID/
p85yBLtmUn/TAOrd5vIWHGtsrNy9L5fVX1Hhn2OyVAU6LLRp1aXXN2aKpEhQNVvewb82Y/au6ZB0
BBcQ5jOAteGK7LGdUx86xB8vD28h8PaHbQmiRCBsmqSJxmJ8oRYIRVSCLaAJescbwYXit7PhK9vK
76CXXLF2Gmm/traIg6OKpucWFme7dDtHtlV7dJv7ZAtehGTyjfodp3sQnW5HZkfqbf/rivnTa/VP
85SeNVWVNUVVF4MFcdA1dChrtip9ALxvK47vdmQxneYdCZbAKQ/NLthXO9NdMTxfS8sVNgBRGBCj
ssTaYteWVl5BTtPodm/TzO1QbvvYbZoNbD9ucWOs3I0vd+wla4thxsJkWTkEhHZr9+7gZI70tdsL
duWWh3Jb/MhXwrtzi3o8uMWiUu60SlKsui1ehXtpX+21nb4tdvVKAHz2mBzbma+no7glhjRhUMHB
cEziW9kObGUPmZsdup5Dq5kLeeV++kwzztp0zhf/pemcY9Aju7pmwFYzL55gXEGuRXmyoKG2gg3j
u1lQZ5ILeldvU/izIhjJ/sOdM0/+kfEJvSIlLjEeHbpD++Q5zSb8oNjQGjj+Nl+ZYnllqPrisSFK
3uAnE9bi6TO0SlVxE3YkKylZRf1uVKk77w2Qs0XzRcUdeaK4Eeho8Qvbk2boEXS+A60IPIAo0GuA
MlYm49z5PdoB81V6PBnQ9MEcUvH1apdeNjvfUTdrvlK9Bghhe5vKzt+Pe9BqPOdXLM9rfGEP6PMB
P1oGQct6RS3Y46BTturN7LwCu70BH8YzeGfgMClb36V3vrOaUTq7JjTkqZoGy765FCeDOFKKjI5B
Z9f+3njX7fEbD8KOrkpXWnl2vDwmXw3zL1vWYv1R1wgaLcQWjYu0OF4D1bVb5dBRHo27fd1ROvtZ
SZ/C2rOzZO+H31TYrHS6MHdzB5pCS6k8UrVec59np8CUNHy2KaqWtXhUFKXEO8tQ8Nu75lA/+K5l
A3jeSM/VTluZgtMA+o8rAubNf5taeGpKrhKkJ8xAVV351Y2er132ZwxYkiSB8ydeMrmMTncStNZR
OCSy9rKH6cp9Ch+aTenMG6i9Ew7e7doG0ubZWSyqNYcVRH+yJtOMdWpRi9OwpLao2WEdqE9ykYs/
VaukLbnyw9u4FBMIO6CqsurAs9uyV22tH4xniHmTGDquPHk3pRAYhGFl3mcQVR7GsczJRGS0J7cG
xG0i2me+bdXeSDttqjzBZBY+tJBF0atUa+MVykCAudoYqpSN4rXC56maqN/DCPlMh1bn+kkqOAnN
peDNqNs90o6Ast8kasZHIVHaXTmCsxVUud7lot9v4Gy2bPrS6bvyRXD3WawFdlV43e+dUmpwGgia
f53zUKc6CwnKk6X4M4QwBNpVTgalobSdrkqATON2xUmcW1pFkyxZkxRDfS2jFlIMC/sJrh+Etn+a
O2MLYncPTTS9udMuP5j/l1vxtWcyROpMpg4NoChJS89UlyWMagVGh2/0jW1rm5V04Te34Xp1Wwc2
yr3nijth3TG9Hu6p5cW+yo0RxiGIYOzpvXg1ONpW2dMha0ObsBudxoY1w16Z4NdhlEGDjMKvOU7W
l66Qp4yoQ/VJz8hBv0rdYe/tzY23kefL0FlToz0TRp1YWzpDE5XAyp/HV7oQzuabcD/tLaKoVt5w
+buZ7a2Nbw7MTk8qFump/8PXG0sVzZwccQiGVbMbZw5Pk62S0A8WXIGb0q8bd3KhvhHewRm4Wavm
nHlXnZpeXHC0xkE1HmN62CrbYjtfrY66gYFoP89tbTmXl/J1zGhApG6ZKh4Q4oWXZ8nRfRooNWRm
I12z3RaPvmuIGSGa2QUrr7eXrMpyRjWVmIFtI9MNtAiFvTCFYVfEjryDo3XLjtmWh4hIYTXoPrc3
NW1+RFmmKJvL3SKDSMtptQVi9bl1w319k9rfShrsHZqXndWd8vpGZP6OrC1ukSKYIX451qS73uXm
3aufGm5E4Urer72Az8TdhgoM2JIUmQ5cbsbT+8ObUlVrzUF9ubEge9oK6k4EBGl3expNnN4BZ2Un
N2p+5f09uc75Nj41Pbugo23SdUZhwUcOc3HwlJW0y8ebv70PVV2BxkCfDx1zemoA7h8oFXODs3bt
XYE/PfRbWs1W5/CMqzwxs3giTQYK18qoq/SetbedOO36vv5xeSQvWYLFVscGAaJpGrKsLq95utty
2CawER3oMwT3SHYk2lo2uhWHYD8eoEq4eYtH1mSJlBNXkCVpy/RIzIOBiDHVeNjS6eag7HFj2bUD
LtANt2sPzTOziDGFwEkDNGAu3SNRgTKIfgiIo1VdZALsRFzLL62ZWLjBVK1QtBEC0iEeXXwwlGn5
48o6nXEUmkwcq+myKimavnjRGYEAR/xMUwCjf3aggrFv9slP40ncmtvAXTu9y/BAATzMZlCNOagl
RbdwFHUo5q04qOANUwgbjMSBrm3sH+hu4v990pSVXMDyBsOcqpJN0k1DEQ15KRMIL3gFmhZ1QCjj
N7H1Q6yAGK+E0Ms1WtpYHCYd1Fmk0FZnm2pOn5MIdFJdCeXODmMOJ1RuRQ0HceoWCq3JpTBjGIoH
qYZFx5bweVgrdL46sS8DsVRCGt0w4Z1crA2aSU2m+ViZ6qviMJ8e301tP3JVOsrt+ZFf2NZh9cye
nb8js4s9XgAMoJgUAVflNUVvXbnJbeif7V6+nqOpZpfsAn0ls7BmczmhCRpunhFKNLOjxZCZPmT8
5ZoHXAYVy/mcv8TRbVFZHbIOiG3jAefn+e/yrsMnZY7Z29ZtRK8sd3/6rbCzmylav5LXhjjvqSPr
1gg2qZv3TPws7L0fcLk7/lX2Uf6gv49xwOndWkLs/CY1iG70OcG/dCRBRvuGpTKnUnnooM+M/AFC
xd8vu6vzc/pvI8YiI0BbID3iIaNKrpuDste5IOvD+gU55+6OL68/lu4vM4ujoLQDIgcdYwm0x7x4
H2QPASIuhmin2gq2aCG0TJlkdlHEFX9Om7HY/qWAgm8bMSLaWrcgRPc0GuxQMt3XDkmk3307uIpu
NOfyNL56TMxWNRFHbGqWZVGgON0drRBqnUDPHqCSbXAwH2jLseGycyrh2thBEbQTVlzYq8z+i0Ve
SRq7Q1IRxzi1KEIZpQghFsWr8rbemQc6Nq4Isu3MDtbm9NxW1P6ytSxuqkGtKqMfzLaaQ2nX9Hs4
sT3tGtfbgJqb371flZVMzbmdeWxzsWWMAeJgH44OQntv1+7SXc3xbnargf3Zscmqxa4hHuXleTqP
XV1Eg4jUmG3cjW6xTXcR3WShE19DnmInLs01kOQ/INSysmPOHQkChX/bXXizMsyGpAoYnwqdJCSN
G9mlI533xQYZQxsEsmPa0peKd/baY/DsiEk2mmgHGKq+DOoyQY9gF4dDQjMD+UNn1uEPKwBsLkFd
468N85zbnDOb/2tscZvLYtzIJlSONpQo1hP0hOm2VMCrikUCB4JeJx/hnxevek8r97oZE6l7qFDB
+lBBtK0V3JAxLXB0ksUPKwtw9pvpukTQxHuO4unpwheKNwaI5RIE3Jk7f0/W2YYp/jq/tnZQT2z7
/eqr7tzE62RzmA7dUNTlkR0tiIt9CYvd7+UtWgVkAIRHZHl+hvcysQAUhc7aWp/bZUcmlydX06as
E2RM9nDjQMqamJAiQLFI+JYaa9H1qyzD7JOOrS3ObDG2FS3WWFMfBmcu3TRfVQf/5zRPYEntywu4
MpsvX+boQm7QNrPyJJVsyOqh6ahhgIDdK6mfLps569qPB7VwEBI4RT+JLWhJKKEa29CFn1NzQQjZ
8oY+T9v6vmLw7JrRimzwL1Ehvj/dmEjYJDl6iDA6UN1DFoxZjOl7l4qr+EndwEK7lfd6LdjtV/N2
rZR57lDoqmSYBokAxVz6hsGSZL8NWMGyQ8ItuYtoTVsZ3hxSLGOBYxMLj4CuVS5Arzg7Pu+q3sW7
9DrY0wXrrFb25ol6ZYnTRjKRRwvJhuVEwoQuJ/A8J9dzuDbtY7uzhQduLCez1+LuszOnayYwAjAa
YLZOjU2C0lViRohD6gY6Cm8/Ntr7t0wdRSIqDLTFWMZiQIJSAs8ICJsCzXqHCMSDl0Fz16X1TxhX
6binbUkUYKHMQ/oVBD2oVrz56zsZHUCTBKSsvTw3F/aVIogGSx/o1pwLNTsQDC/19LVH7Rk/ggWy
7JSCZF7Qy1etFhaI8aXRBL//pnarA7wmbriTJbZ+Y9Mc4V6e19ePaBAyhiW/mJvTYKdLJxsxCjIJ
b7JRu5U1p4ECtdrDW+Erod01zmVjr/cJRB2KYkkmIB+SwYuIO01HdFFHbYQYCRpXaDczcwXKeObh
iQlLA6cDVsdkHk/Ho4ZVBOkN44EpySJxnhyIgw273Ans/9o8IBbnCPdrq3ZuYBoIF/6DGBh4o1Or
ZahVUTjmEx3j11l6GLQV4N5C5XmO7A20iEyZNKVqWsoy2dtnE+STUdnblYJoywaZdYohIiTwHyHT
sJtN56Yf6g/Kc+JGn9uVB650fnR/GV94rZx8NjzmcPuVrSbdoY8XoyAhhe+HTu12VVDSgSYNJtz7
3nSbCGlz12hIibZ1ZezFfuz8TSaYIzToQrySLln9ZotDSVdBryo6eFJt07uTE7tyRKcw+Vtz4you
7YOQWa89CGZndupZDcPQDeJH1hkptvluPrp7y8YKED5FZq52R3e+onj1+4fBntE1MH5cPjFnvI5h
8swhPMeHS8sENdRUUMqqfQ+zfOcKQr5TvPRpoP2Yzvzu3s/ru36svvItV+yeeWIZMOdY3MDzBSIt
69L6kJcjHDTTS2Z8+BBejf0Gwd7JnqtudbHihc7sMIvYUMetW1y/yznVQp48Kuz0dufddGhVtX/7
qW/w+aT5FbydxuvwdM38NIIqaqI1GW7/9LMGA5JpFz6EopCVVXK/EztF/t1CM/Zrm9E6sYnafg3k
fs6xz4BEYmD2jvyqwgeVpyRrk9yxVzvnTttm23in7KyrwA02a/7ojFfHlkUHNf/Fi3xxLvK6kctQ
qHt7KtCURDVH756FuIp/j/1+gmaqG+3Jj9qbpJ7gzru8ZWdvsDgfJ7bn73Z0PrQ8j0YLyUsbcYas
/Gglbiq8y6vdZSvnp9NUaGwEOqKS/z01k4ZiO5YzXar1noKiG20NNzz0DuK+FKX+foDD/rHmpdMU
MCTL3K/RF4h/SBgzmqusuS/ilQf/2dFI1NdnCWaEApfl3yxupCRAqdaGpWqu5vmucUsX+1yyqXb6
42oGZd4Ay0V6QYJIpGiBfi43SGrIUDbM9u5mwA/lw3f1jWBDR6++h3x2Q43jDtm7HaSsl9dt9o6v
DHM5c4vpuLNleJPGlQEZfAD5wfBZHWTeZoojrrUHrhmZg+OjLegbXsxjjfDd6I3wpypACoUEbhUc
fC23Vm7Hc65LYcEIsrkPZHMR+0Y+gqRWmfSQgMn6+9GIyyclmJQVB/l6RKZkKDKYGh4opC0W6+WF
UtcJMKrZMEBdw2EOr3i8rfx85VS9fM7p8mCHd6zOw4ELZ3mqgtgHRtJrszCpknxWLB/m41I0SpEH
kWHQjyL5/YM3tQ3SN7UuBNtw6PSHVKjKe/4sFF9t2EjfCVbQCIcg2aSG2wzmc0Yf8gc2ubCF65f2
9SpD0y/rKOiFtbItkaC0/WaKw41ei18E8qWOFsb1dddN4ZVnIe6hoFN7U3SCf/BLqQ83DTTy0KQG
g/hs9BYELQnwmb4Ik99jxUjsNO9QFjG4Dmwd7m83bnrYlarJE55Cw+jeqUFnqhTA8n5PB9IsDKMm
n1XZg8UyIN0M5Vx3iK1Yvh0FiD6N0bM+DRokDbIGk5psdMJzNmlW8LfPBrS1oMspajH1r6JIJaaB
AEJIYLT1lZaj3A3d7ErEdG4fHZlY5kRqWBEhgRAIVON8WyfUEgz9urOiN2xXE9CODsk7A1keCjHI
4hFC5BGpJPN+QHuA/uatPJWPl53JmSiFGTuyszjocHgOnTK1o121NprGe8v1AZMUt75d7NbSSa/v
tdmWQqZb1ueE6eLCsVCKFGl3H+0GBTzVgpvMaZsfavf3r4LZDvf2/JLGnyyOej5kKLDr3NCK6kGD
jK4dt7h/4FJ6NwEvR6R6K8BgXnUDNIA0bcsWNRgkWlY245ncz+n3WNzjU5gpRisxXvrA/C9zOdd3
Bbv8Bqtc58rO+gS/jnVPDS4m2BsHLvWOgUOPsa8DtOk8X/oYad19UFUHo0w+C6l+A+Lu7vIumid0
6fOOJnzZhtggjd1O4cuEXw8WmGDlRhBv0vy50Yq/fVmcDHGJkIQar1Jh0xhttFgK+Utbf7w8lDMP
olMDiwORByJUnRYGpNIpyekfXip17wZ1O8FeBJxlTv+sJXfPTiAtNjRimTwaltG1AlkZZLMz03J2
D43ZJH+hm8gWEa9pf1we3zn3ZQEutQCZKgT0izg+A/mot3XG/EHNTGSpWh90aCP+thEed5YCuMqg
CrPsnc5CsYilVuZFZ30RYJW2gIia8HpftvI6bqAEYfK+4inJKV8GQsgSt4WUS4OddPYs+JDW5vNl
C2dyIXRT4YPBxs7JOWMRmuA5JCsUh8nW3utXJAxAzQxArNvfJxuU34wsfP8GJ3licrH/YlSwQ0OK
R9v3EAXQvQ+QOs362WCC28pbmcLZAy0OLpgZkfCfbC0Oc94tR2FeQhtgDeUtTOPazBLeIdBmyp7/
jJwkbUat1GxYvuggROG3yzN7ZhsSiBHyM7Ns+eVzFXBuRaJGmmzqR/QTtI6MJH2x9og7v34amhKs
E8dKXux2K4in8UWKN2sBoRVAaoDdwt+2CXeeD6xasVMHNZM3bH+ZFyrhHzcQ4zudVTWImiYuMjJo
vrGNg4euz124h1bW7ozPoLAv8pzSaeDTl7ecGVRNrsInb8NJ+UMMpUdozR3DHL52aFb2evt4ecVe
5mq5V2RSj0Dp/0gynI4qIeOPP9HY+Y6HPMZm+hrvRLq0jHcwSTryIT/kTgqp3CYidwR28wkNs3WU
7+vckcmgLY4j88vxX5zIPM1aui0iYohtcZgxmzN2eq5/refkX+FDORgyhTYVzNxccrMWp8PnSmvp
YQXfS77B389lckhNd/J+rYx8zpMdG1qkB41AkxFXxBDqh+NWRW+ZpJTquZdX8OxpIPpCFMtgZMAc
TldQ6GfEfJyPttNe/TEgzylwZ9oNOKY9rJWOvJLqO3fM8Zq0F5CQl18hKGtr6Gq/7zgJFUIYMco8
UraBmfbywM7ElTKYevDCYAwlUKin46rikYtIqMi0DaEz1ShBwqBidPGsQfSGo62QRTaJXvGa6mL7
IUBG6V1tJjuP970qbaJwppmqt5cHdM4tMxbShvxS5WUdzZpCRYcAbbIbShhT/QAmbxQeEvmTkF51
4Upm/JwfISFOf65mqCrlmdPZoyQVTtPArugymWRFPjTaLbJE9XUdxfEeCYfYKQzIzS8P8Uy+hlk8
MrtwkoqaQCIYkfDXDNDXxrakfk6oYPpO50puvF0r05w7Y5Y4Q2ApbliAvk+HGZWtHJkZOjw+vFl2
GjybMtodlwd1xoYy73XyW1S65JcxH1+natplsMEhDSt/VqvkENT6ymKd2RknFhYXWmZ5Whz6IDZz
VYN0V5uuBDARBRGCGKJmAxxlkyrCius/c4rphxX5pQKSB8N+OnWG3PpmQ/7OztRvGjRyw+Osj3Z5
6s7F3cdGlt2Fgwft+ChRnaQdZlvrm/ZW288Xi2F3rvEMZ/k6euf8uBTqG6SfFGByp+NK4mjmQVfI
nACA9r9r0DqaKHFdHtjZPQG063+NLFZstHTP8uZxKbq+lVvab5o1Gqe1cSy29linYinR+89RkvfU
37elmX0xUfu4PJI1M/PPj3d3jGSPpjJdlfLsxfekqTYhQr5vMKKrIMaZeOVV+izJjE4cA+ALg9R/
C33rpkafD2xy//tlO+f8D8Bn8o2kAykJLi/3PjRJ5AxsanmXAa/Ntt6BvoWCNmhobmC9dC/bU+d1
XoRPJ/YWd3w6VaiFxR0D65OqRBAOBWc9JZWHDISyJTtazUUGfad2Ihyilq/cx/31iPRV/+CPuZ19
y+PKidBJHFH/677UlvENNTTPjWn/gg1y+mS1WeVacS1DuhrQ4TWNEfrK0I0NaAa8s0TZf6cVZvap
QWv1PSTk5UFLg5nN10rh0i2LjZdU5nOhwVm8SRPoAByzRpE1HQP5I8Lq1nMH4e8mtVB0bDvT+nB5
fs46tqPlWNxCFpCUrIlYdykidZkgLq1ed5pFXZTG3fgJ+ua1BTm7HlTLAHDND8iFQV/tesuCJxEl
BcsRze4+jOOVUvqZuGTG1v/bxOKKk2nnhApfYkx+ykBg6xe0TVA+lvEbwhLAo/CS8nSkCmguYAHQ
3hSK7kHb3fQlLKLtdkTmwPKGlbjk/KE5srMIf0AeSGqs9EBIrlt3joiNR+2mpWSEEvW23F/eEmf9
zZGxhXsGKxAIocCWCEWkRWsdvGhMxi4L3uRzjgwtXPQwCHkew/hle6W/rRRzC2OXI5nh7vJ4zm6H
IzMLN+3XiCXWtIbara79SGhblY3vkj48Tm1+uGzp/MxBszI/sBXql6eeOjCV6AVxTLc1yUcD3g6p
tAfzDTlqhc4vba5/QdK8dKGNbGRiOIKQiunB3lRtp4PbV98XRriGDTw3II1HLreoNoM45p8fXT2d
38KyJYwiKgo5vPGxjULypkfR5O/P27GZhY8OcpRQmhA1pKzo7ABeXHikEHh/g5EZjgI0AOdjLYwM
qum1WdrwdFasgzJY95GvkyFW3nB6yHxYxGtU7EnwnE7Z5ENQK89TNpnxxlDTDTwVmxDJ0beM5i8z
i00dU0LOooQpEyt6omK0T3VxowAS/c/MLDaA19RjWQUik9Z/Id6xu+RjnL7Fix5P2WJlAqQS8W2M
pcLXWDIXTzC6iRU4/9lYFjcPXdpIcsWYEcZtPcERItxbyKFeNvJyJJbxxvFgFpdPWoSxh8y69AI/
kZzEkXfRPfqCyHYiKJpskUd4BrMGn874Ea0nL7Wzx2bXbo0rdf/3m1EIr4/24uIBUYfToDGveHJV
dBJFoRSqosW2hjE46yX+MqMtbkEFxtysNNjyhpCg7xS/M82vbem9wbkeDUZbONc+rZvECFi+VPmQ
zIoG5teefX95+daGIp+e3igxMl/vmLHRf7B8DRmLjyUb8rKReT9f2CLLqkMvtmqX1/NIhGsgjLYo
92jylU6VrwRCa6NZOIliQnBUKhiNIt425eBEwxOyyu7l0awZmX9+dEegPhyIecpojNG4K3WnH5r3
I+34/5mVhY8oU5Fng8oeE5OrrPvu1ftaWkmNzOf/0rIs/IOvD6igz55bmn7QLmTnUbcXeQS1XuO0
XbNSz57n/pW1Ga0NZnumn1qczVSZxMKCNM02ggGFluIhK/RmZdJWbCzrgwHpfgFpQsLTjMYmiQag
Tl0xcXb1/xrGsi5YjUjPNkDHbLEGvBAYGwGhorxb4/pZM7M4l5XXTqUuYEZuGmjpBzhR7jRzLWcw
++YLa7IsW4RaVuuhhpXAT9loriF+CETQIN91mtFzxCbesKeP5m5xPGHJLKeyxpwRPaUykpHBlxym
l8tGzo2JDnS4SGiXoWqxnLmZUAb9TxF1FRfozSZsbs36ukg+5L28s6rP/5m1RfSTDTK6qXPWBXaZ
W0G4KhHBLGgZyqtNXss7uV/r4Tu3Meh7gH+EaAs6icWtEJqlFILRZQ6TbpOGsPaIsPWtVW/PZsnm
ZgRITkhb0Lt36uTQg5HosCjn7o5qCy0BvW3B1rsuXB7MB9TWtmtX99knnzVn1hE+o490WWaCYjuJ
W7GjBwh2Oh940q7bA9x/RBWJZsg3VEKos7zE4IAF6YU4HV/blK2pww5pF9FTg6pmNq7B584NiHQc
LxZ6Oywg4Ysp9AFRDegEsVJptzW7T34mbrUxsvPy2jNvve5bVj51E3J86ke0R1ZOwZkr98T44hTI
0+Cn2sCbtgly1PeEYGN45U73izvBL93LZ+DMloTRE3MwqMgi1dbTuZyEriJn0M764ldZv4PYXpFW
YqH5clg4KipxFueaPgERJfhTEzrkHzRRTTBC0gOnAB5CAhimltU67pkr8cTO4tZVBsUXi2Kc6H2T
f+oPoxvYSNzvEDKL7eZKI3WGfB3ELdlOfrw8iee2iwaiDPJLumOYzsX9mItDIVUJlWo0XQGrJw4q
LjNvBs0kOz/YCN8v2zuzaMfmljFsrnp+oujMKMV+Rxe8XYXUeOuZzmUzZ25kzOjc+EAVaXZe7ENf
KEWqx4xKKj7F8vW4BtORyN2f2xt0kIB8p/EBarTTvZEXvaoHnshMyVO4LaxSJP+YfdDDRr5BZPkR
Ob/Pioyqs9ZndhL05rbs9Mw25fEbW/pTJZOBjAYKzUlZ/KyT4ZPUmp+nLPpS1F7khHqSfdXNQLsr
VEiqRV++EX2D0nQS3hkm9cxg+E474SzBEqMd46UHSxse8avvxtL4rNfjo5SXjmWSy0pE7VMioMUy
mB5yG8W0zzpqKYJQbSrP/L1rrW2nKxWM0oW/kQQdJeY0FNwuJ4jREDrYdBHSWHEqq48Q/TR2bhkR
jBrNc1YozaYW/ccE8lun6WLVaYcOJG0ZyKiSjOKt7PV71c97V894EZF6GJHYkll4uLw2SsXfqlsT
yRcEhdNsauwqNJ5qzdxnFZJpY/muG60nP4VqxxwhZorFD7R0t443CUDANPPn1PrQMkpoV2eZ5ihT
/rmIEmWXhnrORAl9vKnSzkPxR38wxOLLLN0EQNQZzVkLepp6Gyah+kAZMLWVRGsdGlBrlIqU57ys
3itlX9xMSRtcDahluaBW9Osql8z3WqFFbuIjlt54D6kWjM/hoKeuGiXN1tQn/crwavVJi1uUQQEx
PJD7bSLk8frG7kb93orER1mnYaMRE8EpUbxLMuV90LX1rEbH+Quqb1ORDjtVTum0Do2fiSqotiqG
kxvrYX4VC/79gFa2E5kg933myukS2UQqfPTRK6y4l2sv3sSGErzrzaSFx26gCwcNtS6NC1fzLJSd
/EmLaN62vnaNltzSWOK97yrWftd4RrAR8+FDXqT+o1+LENqk+RYVwgYRufhQt8H9FM8LJlSf2kZh
W2W6vEEr9tBESriRPP1j1HnGRs+gQ9SkaeOFiNMpcGv4yBZW5bs8Q8mwj7U7qcxAsJtC8GXSvO9j
F477tsy/tOr0Xe5khpe/NyLphptu1wgNKqjBc6dbdmfGsesldej4UfQ9LsvoqTRy830ZYEDuinLb
qMjQZ5p2HZhI7ZX9LeXm5nqs9CK2Uae619ogZVaU61bJ7kgmIjD3o+i6d6Y17DoBVeQ2ui1G41as
a++29zJHRs/3MTALdHFMNq6UvdN16wNFg4PWTDeKFt6qjXnjN+1TLho1Yu6IRdX+t85qvk+ise81
BLdr1Ue+dSx/1poWuI2V7TS93BV9Q+Yq3kHfgYpdToGjuxJLlho66fGR/LCbDa0r+uMOjo0rBAdh
UPIPpdK9LwsQABXaS8+0Nz5VU3sfoowQ53FHv3wZuEmVPgWAFYO2+lqY7ddYRhk7MjjjaVps1dbj
wOu3mtruo07YeXJ76EbB3Pis7Ubux9yJik5yxMiH+8oUH+sJntGURgBJvlf66bEUa26kREL6ClFq
rW2uiqT7QMe4WyomAmCIHKOOhmRY26BCiZ54IQZfmgAF4bz+rAXRgyTL27Kq38V+9MULABJ5o5OM
5XWZqWgejltktr8Ks7Rvld5S3ESbNQoc1UuCW9kKMrL/6ZfUaMRNVnboLCGEjqiWEW4MSXLkGJJD
XX/XBYj1IRu8U5lxOfddGBavmyjdx234hMSRvGkqCKMmFNpqJL16TbiJ6v5Qp8EWKqSNlkoYBBWe
yA9VqqPgniC4Jrbf1CaI4ICEskYOh52fA3jNrEK16bQaHQ1M7Ac0XY1NUgmcdCQ3xlrLNm0RiLtW
Kj8arfAoFtVDpPWPNaFgr1fyxhLbyDFD/05uUBdS1FtNbA68xd0gKu+rXP5R6Oxpo0fVz9fRfA98
y2nGajvEydWQll+TunfrMNA2pTVU24zpd+UB0XmjTXfDgKLWoLtN1X4SydFv5Er82VtavTVFZFuj
CtXUHImv74niKxLSpnGxqUf/ivzaTgjozhmFpzKp3o1e9GCk/5+062qOW0ezv4hVzOGVqZOkVpbs
F5Qt20wgQRIAAfLX76Fndq/U7lLPeO+jfS0IRPrCCYrB7t2UcDId/IfeH+57I7ySNnvmlXrVOFRd
He2Xcr4SprdzuDBgLWYOmdMQfw/zRf1A6qDOzWYxthHMC+9CiSF6G51+zeE2Vm/8ybidZuD1rN53
4bMp4UhbbqMeNseq25Wd+TT2nhVTCxaKMXjA8NCsA9XcRLxRN4Nr99fuWl2wvfELjO53dIC3JxAn
2cgDgYeiLlJ7sfS2K6L6SqAFu7P7snsKl2A8oIvp7WdXZK6a9pUwgwRuynD01bVKOZijNKsGWNsL
VXZ5NMFObTeq3vVjkOx7iCJaVLixssKdBRCDDcVOR/0quAU/7LlIQlL+UoWRtiHfwljw2JiwsG2L
b6C27TpAfR253DhTdL8e0RQ4BTvrXJp5/vhozY2D/cymL7Ye/dV3E76sUfRml+7w5vdoJvqjMSSq
jtLecW5Zs7w0ZfM8d/O8AfoeNpKtk8q2GGIeLS8WOrPxYPCDY0IqmPgwBSTRr0rKIYf/eIs3N6Rw
bAutjWUuq10MClq2LyDBoVyyxa1ebqWvecpIk82CPMseNAcIe0HQa6VllNL6yl23RZFyhI+wH155
TN6QOUKoMFbXTbhQxAzsafb8u8hwJNy05U1otjZ2u/1WjtXBrd0nwzF3BvzsUrj2wWWzG/dTOeik
sccNENIPtGQiDQxwrU3tfwfKAVqyoY9ekNtBz1zTx3Fx/AQiltfENSFl68oYHtFHM+pvOuhoJ7Lt
ODpugxvD03zPZohozPCQdoJlZ7VNBidsqCZ5+nbqUe13re6xgFQrJ0hnSNF9lc2wm6PiiGpShjAN
verlq4DfpJAVXu/m22iM0MdgdIw7D47jlU2OfGLfiaFujLYx9m6J3BlvQw8RL9xHjZiz0Sq/jOCU
xIMONyWoKYgvXmhZX9VT+FxJ80tog3kF3TES99QFPXrwHgYGwGc1HjW3n8ymeja96U5o9YJH+RDa
w3G0/L3fTV9ry3kyo3k/GO7R6wYJs0vyTCk7moWoEwjKHo3WGzKw859Y21tYSxsOvKq2YsH1Hiq2
YaxBy8btJ/aaAVpH6iJjxNtY9uimKvK7eEQCExNVPYXU57ATFu4uEBC5GPCCDKHfxzMgHDEY8jSb
RyPXoffMWXGYHOcHW4xjq+3V42+gz3NVd1kBvdcEccQXsKazgDtDKqXZbxDG7N2xuTbGKbeqKEFD
eAOLMUjhVstLNagtJIbAgx9JlLqjf216AwxnS++xMkx1mKcAWliEF6svg8Syl9AyJ9Dvrkfa5PAv
uzU5lqhdtlM5TolTTLseosCxC4y8BKws6+rgdhzDH7ait7Xfvo0LH5PJH57VDKdJw2zuSTNuCKqn
8HCtHxQHzCCoxGEp2y94SH5OkX0UFEo52Er7AflY7GBhYjCF5105CRChXbida9XsgxCgO6Gbt8aw
vs4wCc1qZt8NZvkLV82rO6D5JJXzRekZUBUZ3NmWISBRDtL3UIpfloxYOpkcMsDgXtcG+tgBVsgt
0Cmjnge/SKrS3uxegXkb4qqUm8a1nyMcwtp03LtCo5VqDGBRLRLClkMP82XHqdOaUC+ZWz5Afdhv
DmOFZmgFrWP4r4ZOXrdE3HKoVsFH8wUvcJOjhrNbClU+zUgB6mk2087WLx6f6rThBIL1aOLiTJpy
wyNYmk4tqWLPIuqrGgroJY/TrUF0m042q1JuEeMAQYBHPmpkQIic5FjfEVpsF16kUefBSHl9v1sE
vIaCfI5S0t/ibEUgfC33usMCkRYfCu6PsdUEj7ZRQhTFdG7ganQTBnOYLJbicc0DC4YIwNC5gITl
oKTxuLUb7ydbJaJ5oyG+qIEmCaYZd3KwQyF7irkjvjluBZS31b0uFfanGpHU+WbdwjAcXJFK/SQM
BbOgaTdihH3vEpGbNmwfUZQ0EmYXG793xtiv3Cpu5LQrB5ygcf5ZOyMMsyUkVJD7Vag7xsw17sdK
PPcNYpFydG9KW6GbIbsD6lt3PtG7oHLuZTG9tIErYrO1XpwmgCKACnkqSzz1zDEXjCRx2H2CEl6H
D+NWuS7VXlnlAZ6vV5x133AxlDCWmssdkROsBoYakJXiAJXrHGiaPl6C9qluasQ0Q5f0drQhpntt
0to/9O6M1ZnqF6ARd10LqaiCkuuALjlsnB6CaUENo2nMdJlcMx5dv827qB73Ix54ut4YLkXOQ/QA
mt0YRFum/QaqAW4fo2sOpKhqjnQp8CWE/ThDPjtF6+XIS/NIIvk8wO2TFHCaX5iNd6vlUSLwOu50
MyK+XcxHQEHnOOorsl0mwDmwHeJSh9Csk7bYFpDxOiywyc5UA7Vsu4zCG+Z2W3D5s6kLt7U009kD
qEFLFEB58VR5NcJNq2P7qmF34TDfBw2sStVYi6RHTeLKNkcnIxCm3FakM3GrY4vpwVyeAjbdhcTA
rwAWGfrwvr0dFtVlrUPH+1rPLX7aAIyoOyJakFEXC5t9LebqjuLMBEI8TCC3jD0IV0NxqKFvGRt0
2jfOguxe9wimJhidV1TTfHFgTwDhFb5tIvFdD/qHXgyaV1bY7KWtrBgIAMTsrciDtvgxsg4Zfzu9
yk4eRckRZIPZ8AQUBLnHrch+NWFAHyf0IB9dw+cg1nTT1rflqw1nPGQUY5lzSHvE+AePNXOQ11sj
PBKG4h44Ov7L9ht5WOrFvxkr2aLTvdRAVXQ+cgM2dTVEbmzYlkO3vAu2bWcO+IPW4G8m6OI7KJJq
EEA1yTtTW+my2Mghq6rwj2NkhLdToDQkZZwiR0yEVw8M6mx0VIt/xx7qIDRT5bkidRxq7VljlUkf
sHvVFFspIL9eh21mMZskdT1m4Ry2T4bv6DwMF7Uzm3lIKhnCFB0Y7ZgaFqIhUsK2uA4BPJlG39oa
Nf2+FJxAjzMYgSBDoE4Z3vIav2oycJ8dArfoDqWsohzOe3beiAnxKSfwphyQMJGqRCvENazN6Ekj
g7uEjV9F39hOA00Mv8sihJfxUjo3/eh8MXuQjWhzbQMpG/u990PhjQuXNXBk8PMu39y+vfZq4570
zEX2a857fEIPmA8xx8YSQiXeH3CBwF7SgkdvK1L0LsNMwQ0PEafjHlsbWZhEseYOxUFdJLwC7BdU
nRmXYDsHy4s7BF6dNzKQHvIe2cxpMds0nTs9BzHMwmF+JP25vJXaVZlJqP8yEwjYqwkpEvetHQvV
vK3YjLfUNXa61ygX19EtePzFnFR2BYdI4qhb0o4BTkfYxtNs0UxUsoB+PRLmr6XBRlRji6GCW7KF
S9gPSvc6mnl4ZTLbl3EBxYxbFEvQCXEk3zpTUB8MQR+70kDywgvYpgQ1m2OrsIsnZaOWY4sFOcWC
PsfbIsPgyZe4nDEjsindhdzPdVC+9aYIHlCVkUnQFILieUeFyYhg6Y08toiFpdg18UOZc9K/yWBc
bk38qM3UUpqaQvpw0Svc58IgMiaTbz8VRA4PdtFVm6mURezhBs8kRJm+88nG76o95qQcta6vaF0g
Z1Coc0WVczdZ4mAG9MUpZzOH2XGX4ZKmyLQZ9ucwHDvJ7hbPG5OI4gxJY9kWYjgoMqJyEeh7d0J8
z4OpSrqoCjf+6OO9HaT7WJmYw2SRTBPq7Av7S02R185qTwL+QPi3QRc7VQ4bm6GSpaOo2I/ATO1l
HUaZ7+ropQ374SYIWhrbBsI9WYFkO/Zqb9mwUfCmnzXvoVVHBXDdIFRPHFUjhfSEB3Ln4Oh6XLz6
NXQ3WDU9tQWN0KKAuBdtr8BdNVNhV2xLRO/FzKzxIEUeLKERNyRtVT8QRPWwxUNd2RRKXrmihuF3
gcYl8aevYxl8J7r5EfQNSfjMX0Cqhf4adzoUTsvvRQuHQYvD5sqIyuAVMYG/N3G37LwB55dWsKgd
0Bd/Kg0PNj+8LNPeqG6J7+OFnfp4DCh0x1pgCyDV9wrO9rwP+Ei2jFMVB1EgUzZFNDHKaNcLgsob
qmUNTFdT7rRzrFx1azhGHDX6myX4tdcruKibzXM0hQ/tjNTK6FGlgS19WjSExXRezI1v+99rYcIP
p7R4AjTSy6iNZldMqM/4Rm9mXRmx3WLUd44SzzD3SrWE8RMKEE+m4FUMrNGMqq4Ljb0RGQUd4Eiu
9eBnPoqCZo9evDBniICMKh07GIJXHoSeTEqMmMCXm7lwBLfY6pXlFmCQGstP7fUCMsG4r4g9ZUxY
HFhQlDZa2rUZK70OUVaYLoG7ZXSiKPOKbzUA0vEgw58AkT51lD2YRXdb0fFlbGBdzwZDbxSZ9jPB
C2bxEWsdgdpM0Vk1oKKXtLOyv9BpGhNUxIf72mIscT286H4BKQJqhOoabioFrj2GvLFGabtKfEaM
pKgq/upUoQRQp+6vLQnbl7iaG8SzUCsaEAKoKHaGWR9bV/NrcBHmvFA+vWmjsUpQpMSKM/mLlvyq
sss3EgFVr0vn1Zxpn/cOQsPA762sbyP3zu/qEZVfd+aor8E25PMex/nWzbsOxEmTIxonEEjbGdpG
DzjHSZOVR33HdiKxD5cFTs62wt4NdtJxrovK7g2xcnbUC12aeI4eqqlOlMwEz40JsEX84ecTPNsr
gp8A+qWeD97TSWvKEKEtawjGAxWJCt0i4p6Hae//BV7Ng2Q3+FsOOrJ/gC9DAzeW4bkLKsYibgSM
BIo5HoDi+nw25/pFgQc4vhlCweUP1n5fuRDz1+AXzvYj/KmTGY2Wz0f4jWU5bVcGHjAINrp5DpCk
H1tSUPOurFphJqTetjeoVtQ7+ggaTVpCCt+bE5WCdB2BNgbztf+Eg3ROEQDCapBtAfPAXo0gPv4C
jQ23moAPazNx1RSsIAdg75bNkvh5k+NhuaCEcK5tGuCNgZoQJKH80/lWyuyYOSGztWWTRcggNd92
HNQ/00lRI7vwddfj9MfXfTfaSb+5mNwl8AeOE5BaOSKZTXXnwyZk9V7sf15qCZ+Bk6zWar6Ljiya
i87pUraOg4oP6GPNLHecv5Z4vUf7sa5uBgO+1hPNP5/d2d0J4Aq02NE29U8lmkGAEgMfICpIZTaU
t8P08/Offw7ZgQn9M8BJixvMDnSlSgyAMEvSf4uFGkkQJbhvVbrCLS5bhZy7Qd4PevIV22DmdV9j
UG3eMJYTsjeX+88ndm6IEGcazxXAzhDh+7jltR+IiPRoA5t19cDosgMbOgkb+eX/N8zJ5mubUk2j
REMbhebxF7qGyGtNwvZGhODh86HO8WihYPnPlE5OsRrBzzeGtXl+xKvpIA4D9qFNRCzKxH5jU2ym
q5D2JUvms+8ZdB8hn+k44Gr6J08M79WieeEAbXEtotjdQ2/6mqKpnpg5jtjmooLduT3/frz1798h
KrWLoI+VGG+KwMkz4f8pb5q9n/K07yBv3aTVX8iEhfi0/0xx3U3vhnTR0G7G0AbJHI10rZ6LixzN
s3fw+yFODlpATbfG3bwkKGb5v9XBNQw+Ubk/0nuY1Vz09zx3U70f7+QA1MFAakfiKw6wZ6pI/9Ue
5b41u9yGIXJZoPrjGLvPd+j6I09vYgi7raIOYLZBG+PjV1xC1jlGiSnOyMIA30nKyouFHyQi6BM2
zxcOxNkj/m649WF4t2hjBM0K1HYwQ3EVubsKHVbkLBcGOT8nKPH+1hf2T3E4mrRRCJ83aIoAmLCr
Vt+fxZOQAi+WKG01RVRrc9e4gI49f+bArfr3sKd4HIeCq2Hh3CVFVzdPIWOol/izhAZhgM5YjQJ3
wkJ3QjPYeoVdkLEbCHAlNW/nbQ0R2jH7fGUv/j4nS9sVcytHC3dPPab8GwcMqtnYD/7R+7Xu3Uuv
7PmV/Wf2Jyvb9KHrOJUE3Z3+svzjgAy48L79zZQArrJWthKgaidTamHUMwcIHmD3NWfFYRWaFW3c
7Mabeo989BKX6PwnfDfeyaQCYlCfoWrxW350FZEmKSoHKu/u7S06hJe0+s+e/3fDndzaTlGVgKEj
8+46sdN2v1HFKqtSJ0ahDsHwRuQlZZCzqwYDsAi8LIhxn1Ldoe8EPQkbE+z63YjT3mLZxkBvP1+3
s6/Du1HW3+LdqRdNXXuaYRQtXiuUcqK/iLhQ0vq/WZzc05VGixvAoDmRzE1bKlFNGe8+n8KlD3V6
NdcS/ohrZuPxV0GczBegcxQXIpP19/zjMn43j5PIBCVVNEpCBEAhdW8bi6dF+XUxbOAtlgsrcnYk
iF6HHnT5ItixfVwREqi2m5TAukv0Jp2varrXEbwPx2Xz+Xc7+4ZCYG91WnTWwO4kAgK+GbKDAfIY
TjK6YzwOthSW5BOYrterqd1/IPxybrvB294HwxWSN25wcoxcZZjSrFaRj8zK5RLzpA9jE3lUuirq
Cih98gT9yEs34Nm4fJX6gL87MLT2bwG9d9scqZIXzgoyO6uUuPFSgzg1oZebN7s1a5u3NnL8S74X
wXoFne6Z94OeXFF1JABdHoCBq+FO96sggYGWa4iAAcKGJcCgPfRUf3pAh8gYZCTrVhdoocVMEauM
KTZBGQ9sxnXq1QQSzsrh6KdA6Rlt5gBGfJEJGWwo3viHNeF+AuWxfBBjMd56/RQmZkPCW1aVQQaR
8HbrtA2MzuQyHXS/6HgszPBGmMBrSaaRmzANHXKHLUc7GiIUHanxxRq7OuM+d4A98upyEzgzHA/a
zt5XbcMTt1k5b5EuN7Aubm7dnk1Q0prNajvDtu3X6OniNtKF3pBmmDYcaREUVjS7Z4XfPwlI8GZL
SYq88thD5zMIjDmNe90Y3nzVyVBmyvNMFFgX9WRCn3ernKW9QzU4fDGCUKESHk2qAbKL0A6wo4q7
G94vMGJY0KFcZNPYl2oO6778YykhPb26hECe5jT/GfDTZYHODGST/iV2rbfRTXH9L6A0N+NLNt2/
N+TJgIBko8qAYg2OyunZZEaPupdEZqxzzMlJh0393Yf9I8WbelFV5UxUBlA0RN4cxO2rSNLHKwfd
JKuaLVQQl1GCc1eo6MqYHSvlle0CjWKhyaP08BeElQ+jniQmJpDts40QMHGM8MZrnTunYmlQtn/B
W/IjTA+aV4hgAVn8OLue1KEIFoxjyU3vHo3mQn3m3D36foA/6A5tCcwMtghCn2K7Xi4o/ve//q1L
hg5BLC9FP2feCIwYYS5Q0YKoy0mwNdidGCe7hwmDz+8mAOtoFGVW/4NfEnQ4F2Z9GOnkDnMnU6K7
3K0b38p/O1qlyJH3Zt5l3UUv1zMvOfyGofIO9R3gJ07LQbgfXJcSPAdod/4IyrFIOt6lPYlY9vnT
d3YgxFSrhhaqvf769++eg2FBq80Lga/2IhLXRB79CE1u27jwlJ8bBp60kDeEAA3KXCfL5KKTGw4C
dfyQTDey9faQ74ZCh1P8zTgoH6OaACaAc/q6LQBGeMUE7WWfPDiyBGPp1e8f/vtP5q6TAQnFDlGP
/PjJJmGVDY+w5YAnNOtNyQ7WpWmskc3JnbeGBKiL+Hg2ISj4cQgIGjcDFmtC4mCgp/3k8AeYhM9i
w5UJgL28EDeeiUVgkbEq2GLDRVifj8OJyBX9DA14IOgagALHKQ7FJcPCS2Oc3HGd3wEFKAo07IbD
XN94YCN8vizrZz/9Zh64ZBDRQyn8D9+SugsFcSMMoHH3/C93x7zobntuJ8MqE+zO1UPaOl19QEPn
hWrsZLTbmisQbdyNFWlrUyo65Z/P6OxQqyMnjgz4OqfVdVPPHnEINppqnNiVJnCUL2v7929GQUk9
RPX5TycEF6jaMewwSluBIDKWia5eJ3Vhh51bHEhdQMIYKuJ/Wh20CyNDOOFdbauW3YxibYl3enwW
ZcWuWAukjKIB0JAimN9qCUzh53M880rguYMHLW4fEBpPN3jbj1EhKszRio5dB9nwp7DNZ/cv0ogP
w5zsccvji90yDANfcYAG8mXr3AxvwZ28WtWRgQm7VNI8u0PezWv9+/e3d0GqaAXsQiJpsFMVqjDu
mTPGVeRdeNrPHV+8sQgcIAGKq+nkRprdMiodNquEBN3zsHgbp4MrxuerdCb4glWPh/ALWx5twJOL
FYHXrBaGo2WRPfF5WjttLOR307xfYOT7+Vjn5vNurFN5NntEJu45GMshecCvukvF7XMr8/7nnzx4
zNV9o4A9TmYYVcfhVIEM0qhi3mrAai4VLM9t7/eDnYQmzQRcXuUjNPECYFzcHXAamQE1R6XvP/9q
51oFWCI0Ty20jADLPVmihgF77VdaYaQdZFlD+87MaM6SBuCsuPUqIE5SmFLFxcVK+m9S/en9jowD
PlG/+0qnHatosAsCfLVOqmd9lGUy3xff/uWrh64SfJ4BH0u6Z3qzZH5uwufnkhrH2d35bvx1Ed6d
NXvx584e8SZb5i08YQDrtBOm7iyoiiUtsZe/2aDvhjs5cAPlfFAl8uRS0gXAS/Sn2XipC3guYEcn
azWIhaIOjOFPXv5G8qJlLrB2q3URZOW3Vruzhlym4OZk0U5Gh4uWd2c2K3ruJvQDEXai2nAypLag
okkCic0K9BdICCFYHaGq4jq61B+/NNJ6B7xbsVkToERKD84itvsN9MRN2fUvHTAjASDmnx8MLzoT
sqGoDr0w5CCh96cfV1Tpki4TCulWaGxM5R2JGe4gfXozjd6d9PSQMihfZ9081Ik3opERFuLVa0G8
ChrDT2rPeTJGc193A/C2U/cGit4tM3Rsz8C9lrY7ZgMKU5bZXbMKElV9C+4fP3TGcOMDx5LQ1mnT
eQCwtV/CGEi2I4OWQ+mU35TFRdraJjCx1EPJJLpd/RILI5p2uiVwvghvJnvMAh9eeXUUxK3bk3hs
QC5ETnCQUZW3vkgHtAt8EBXcgEBQRe2ciTx2aKRFPeCvc53BHyk1W7ItEEGA0bIpKzsvnOGxAzdO
sO8wqNwyqBWMBgEdFbJKNhwV5T7iwy4kGvTxMp68FSIMuUxHXg10Hy3fq7HahmHm8J8yqsF8vStK
kjvg8oHBkghPxx0BCL4XW7vbS3XTge66AOQ1t0YuiyvCnWSpftoLu3EECCM+uyODupLhcoWOZCpB
u8vnCI6jtEf3sR+Pi2P9gE1JJoTaEW2mBV+LTV8ofQjoAN0pUDgXoMYNPFDtddQCoOwey5DEsIsF
t4AnflXuuhrSeKBvogvwAlA+4p1dU7BYj9Gr8B5rFaYiuu0mkuqyScG3SMZC7oyqHGKGiD8uJU86
Gyyf2cqtqegBnTNuG0/AqTFangTkNi2EF8qCQdXSQwhCHWdTPdQsyrVL9yDcxJOuj1VVxwFkKFyI
Jzb1lIbya9DrnHUgOoHtZ2gzA4wJXCMrB8gPchzkmVMnncpq31oB2vW7onYTAgIdYPSgEuhnCsS0
FZR3IhxfF4gEmRa5rsO3BlyRxQMtsRlh6gEWCTf2jP8yJrkdlPvDnNTDVG66muP/8O/cCZBbgrrR
MMceHZ+ikh8beW/Q7tCyjJrhs9LmFvzLBBD+H2pAjFgDqwUmc90CFDp2v0jLvnOoDSxlAwOpcI9O
VS7Jq00R/FTlplI0dRSgbo2XIjD6Gqymc83GBWWSQcWrH7bG0l9T4WWg2l4Z4n4WwNSWLt8B1JmL
ZejjFtZxQ7nz4JTVmWC/PYKylCxtkUhnY7c/GMsqfsUifAH6zRyHDYrg97PusjkY4j4yr60KYl7G
Fxo8hnL1S5S51tD7ZAdXwIrEgpa4xzOgcDdmaYFGdk94m81sP0zqijRLKkiY+eDPNOwBNbhN32yF
X2Q1pLqB7uFAB3IwDln52nXHlecoDegoAZ9OCV33c2w6e697bMpf3kq/EX0MoYN9qbt9MO0ViFie
2KP8mfpNkCxqief+x6CP9dileG5y2QAKVUbbRr8FFJ7xM7hXhCViDSSg0QIqNhhfCmwd59nqxYPJ
5JNVh1uwCWOL9hkNv1ukz8DTztoAmhoD/L7UmA+NXulEGWSKvy69dQ3sYQoXn61RibxmwasBOntY
L7Fb/hh6mRA4GAHvlwY87XwX+Ef+YIHozpxuA9PGCr69vnyTjtyF5Y6R+qB4cNVOzkZFbaKnH0PZ
gokeGg+Vy/LFRQ+z2c4lIHyAtroBGK26iWK0rzCmZ2yDfuziwS2PtaDflvpFOyoz2kNP7Z9OUb4Q
MqWw59jIcuuj/ugOX4XGXPU9h+xLNfjPAw7nMjRJ6fNDhMM1zcPe7p4ade+BaKw6477o+X4sv/ul
zKPZzUGzxaGg14CP3tTl+FRKwPgVZOwiK7P8Zr5eepEJ3AxVgbsyCpcMHlDXuhj6K3us+KEQsFni
TtHctMypZcagj39VLR09Tu5YHtzGMncwpenAEAj6+osXVe5BQXQeEH3rMFD3i1cBPhjYhoMXYvpR
WvK6KuTe19FD65E2rrvotW/abGrDO9k49yJSE94yPweC14lH9N18pz1QJfPR2ohhPPod+zYIsITK
4Q2Y7pj0V63ZbMDF7flD0ChQy039vbMF7ruroFMHGMPGQQ2sL5uhqgg5lCZb9Q+AuI2s1FJelVpN
D0B3Yx6gRTrsp9bF9dj/pI1w4iKQt11h/YBG7HOB4jeKZE+FhPBcGLyyYPghFsDSga3icVlOx7ps
jrV0+cZtA/giu4a9KUBV2fcuZNS7Yal/VAyiubjL2h4F93HdW7Wa4IYCObtf2vLmCArRHS4rARnH
VNoIOkM2s1wAiJ5oWXg3hg32QW826tD69txBqYCKLwGj5dauHAluRQ+sNWAuiTsySATVEYAgFW7B
oG+RHfJRpJDmAzu/9ynUBkEKTErHamNzaOYcwhFDBmyHB/aiY2znafAfwxmJc8tnvFGEjHnhIQ41
qDSutQD9bPQo2TRLR/LRV/Sagqu+VZE5gj1YgZfnRH0RD5Pmv6oCfl7tbLPNUCOK74ZOJVDu1NcO
K5ord+hMcItdKFXTcLxviqa4QvOmAtG7mXboWogclB5nwe6zF3iOmh4Kvl2rjfDY6GGL9zkxJ/Cv
xd2UL3oqNi1UDK4GdESu3cXXLyGnP8GAu5JuwMFDAReJLvMVovu0munW8JrjUgHasYg3VoirqRDg
g6KX2czZ4nUb+KF3CFOmbmMGP2sDZAno3QJ2UuWuO+bcwfXaWvWNdnje2ZOZwXks4IkFZj3YAEuT
1WJydu6ijQtllHONNYCaIWWE6joEXE9rDEQTXgPXih7XDiZaySxTvKwwSE1Aw9qxvNtYXyLnQth5
LsJFNcN24W5rAzl4kiSImroSSEEEJkaxdaUEsBkxddljg10Qaj+bKYAi5+E/ZP/+aaG9EZQW2iET
yt+gbcEenh7JF7FFFXRDsw6Kn38xNYDSYLbjIedD1eZj8A5WdGS4ILwlrvxemlfK2NUCtMepv1Aa
OpOoo7hmIdaBYpgJy4+P40RRq4KSI0lgJmj2JPBy38Grp9sLBZRL45ykj5z65QIGvYKggu+ByFDW
8VzYNybz889TkTWrOcmT4UwJoMTvZUIn6+OEcA5pz8ICE3IQeTRFi+jamS7U8y4Nsv79u9RKBiGN
6hBfTURPlvimpwtGG+d//qpjjuJngJ398edr6Au0/mTh59sN0g1E3ZjG59/pXEMHBu7wNUQ1w13r
3h/HGJcqcobV+BTww3TcOdtmg6c9XTKaFXm5+Xy0cxOyYNUA4Ax6Lai0fxyMVlEHRXsMZjZ70PHg
8XSpxnl+hNABoBesrT/w5mFZQIWUwPvIqZ+Eez0N/73oJToR//z8NQF+t+QDutGLmMIJGYUxpdqx
NbD5yo1pgc78f/+xbAiNw+RoLX6HJ2fSiChbJjCIkmJBfFY/m9H3zwc4d5uhD/rPCCen0Snc2SkD
TGaIbkFSjRUjCK3vZ3Vr15CpgJoOK7MBHkfjLONOQCceudiF32Gtyp0e1Pe/w8kNZ0C0xzFszHLK
3V+r9c/btO9uUD3b/gfeP+uEPhvsZPX4PIeQSAgmKJvpFGHGLehTGyTRbv4ClesEFug7kHkudRfP
njGINYdRFOKVgnLPx00zh864RBbgGfQq3CCq2BC9qRL6vKqqWfVFR8Zzl+z74U6WFYxBwygFhusg
NWXqWFRN6l2S5vwtEfjHt8SEgJQx4bx6enHICGgEdJ1RV8p0qu7FLnqYYTjMMDP/AdV3K3GegRk6
Go+f75gzJSZ40EETc23fwx7o5A4BrWwQxepuNhcTbExVTQ99NbarDA2ICfC4TV2fEsiFkel/SDuv
HrmRZAv/IgL05pVkubbqbkmt1gshjSR67/nr70fNvTtVbKK4motdYAejhaIymRkZ5sQ5/8J7UddS
UUlAX01XFq5SKdC/Q8wed9xBOBkSZ1Qv19e29uU4HzzA4PvwYYt6uVpLVqRWvFqxdCiKY2/+GkkM
/3825gt55sGY/U4EKge9IwhN/b232tfAKzP0xZhrvW5p9dyfL2exYXUVT5LV0C7p9goie9Fee5iV
lBl8oFRwrDTnur013/87AoQa8bekzeXKilAbqP8YRPG1EZ6EzEDwQ2EK9bqV1VXpoEfA/nAOeDMv
zbTtUJtWrfSODOflbRLBwqhHxXdQ/PmuoF3gGI3+VBtwmUV5re4TMpxPVZUJh0ARjC3m4tU185qK
IjeB527hPjuBKkId8GOkKXZqgGJkehvrnb/S8qKD0QNYolmMvi81Neg0RxIT21z0VI8DZ/Ly5q0d
evREkJF6qMvaeBDiMLsVJLm5T0QrmPkXYBcrAoZaRyt5bPUZvHX9V823/P2PQiwbdAgF5yWUgpso
jH5GY0A9NKf6MEvGq3vkUY/XzUjvXwwLfIOuor8hEk+ai9tSqkPfl3I6ezlpbxxrJxCcmbUX1Thq
pjtlpzHsfZt9UrYO88rjjGXmneg0ES5BPnt5zPJoqoVgnCMZWQF9KRbmQevIR920UIaPTR8iUC7p
OdO8ftaeWlNTfyIE430WEYz9K0aKgMKCkmd/HJISjgKRof0FRhQ1rMtfFUs5TAHzlMxkPUZQtfWn
6xv+3gNe/v2LVXtGQ64PCBGGHsgpfmjxjd//uG5iBUt3aWPhlvKsklpjnoCZkzjZyVz/xj8YB9mF
aHdDXen99bw0Nf/5mbM19L6AworSh5Vrx8SHFlAtN5KQlZQbGySlzC6JUEgu40TAmXXSSOEMN2vz
2+qHZPs70612ggGHISNmUHQ5W8JHq3sIxyjej1gYw4tXeAgRym5qcCb1OJE3JGTCkEt7hbzzdIta
k3L0J+UT3Afo4yjdvg+nt42vuHYzwe8B2WH4k2HIxS8oTc65lTDfqR6gynPzA73PDoJDV9wru/E2
OOifIifcb8mArpqloEVqKRo4hsUFkIasHITUhIwqa58myYfdLHvwBrh9lEz84wcNQMqZrcVlCLUR
abua7F8cTLfTR7estpz72gE9N7G4C6gFhLGldJRDH81xh5hIcyoZnVBt44mR+WzaqUew5vb1b7dl
dHErxFIZaijyUMb0IDhUD328QRS+8kZf7twi4u7i1oMpCsqw3hl32Zv0Gn+iMcfBGHRnuyu/fhug
mWXQxQQTtSwLNakmDJ5GdTyrd17g27UkQRz3VlrP1P8DQA9d/WwMjpDFG+/T6k6eGV6ckESCF64M
qTw24l+68nlUtzZy3YA+J4maMae9lw5MnMah7Gc0SuN2vwteorkzHkq3PE0k13bomg/lhs9c/XgG
YcUMrlbf6xdTow7GEMVP0iXji7HPD9Dm2NJo+7gy391CD8mzo7gMJWZcGQ1pAB0K920RQslp041h
bSE+6/Y71dGOBrRVryNFUqie7sNPwzH86t90jBPS8nQqW70NXwBg+KadxW7sinfRTiA2cK/fkfVf
hRC2CsSRzHFxgovUtCZfBGOioiwo0bbu3szi6wi3UEj1Wxge4IG7bnE14jB0NJ+Y1Kd2u4R999kY
ytA/YPKgfRHghBcewLP0rmeLiGLXr8mGe1t76wklKG4BiVXhrLw8W0U8twKgL6EVo9xYQfA6jsK+
TDbfqrUzfG5nkfVrAYBPPYwZCPJ3TM1TtY3cbHI7Z9jB2ChziGd54+ubuWVz8TrBUCKXvsFe5mb9
PZ4gm+69T9dNrN+T/+wfGnGX+1c3hWX1IXPe4g3PbOImj80xsdOTum8zW9j02uvnw4AtHR1HAPRL
L5ckXayYAYSTM2l68JbuKNbQuv8Gae4cYvybHWQ0iKI+Mw+IXF6uLkctRy/nCEPOftbBsYRhe2P/
3lcSuPhnFhZvX5q3YaLMjwRARdJT/ybyXMvxd3BmWY5xCG6DG/U5OWgf6Qluxverh//M+MKxNpHm
hUB1R9o6n8P0L1/+NVRbB2SORd55NpPTbc6QHPoxl1sY+dSPhYjkUD10d7qTuAAuUjvkgFSHWNr4
XmupEiEokDgdYnjkCucVn8W6aasy7+MRSmiP4bdZRlD/UNH4d8o7fe79uP1Rn+z+Vp02vuPvnGOx
TEkSiQBn0JEM7v3ScDGVPu0/ECHyb+XhApbTIVARjImzwm67CULoZth7yVSdCm+AAbOqYD3Purc8
stIT3EsPArxctuw1ppuLNCJzagcgCSBXGuEL2ueSAGVgaFbexi9fcRIXP3xRqGsGuRnlbOa194A4
JQmkO4EqBhtNq5WTRjkELBa3CJTsMlCu9X6QaesOjp4CwPUlN8wtuwOcdP06zYfp3Vf4x8xv3fWz
z68nYw99HQe6NV8y6btefGxFoEf6B2RHt47afPeXtpiInAvjlMmAui++uJTFYaLlVOJC0TwUQwPP
Sj7prtI2DMUq3T0kxhRz/Rwcn58mn+Exix0diMvtINXRVrwy+9l3v4bCLok480RctctfIweFqekF
IUF0UvbpzqMyIByg/na2dFRWcg8kGWZtUwjXTUZ9Lg1BBZ5XBYPrTl9P99NpanV7BE8B79PGBq8c
GTgG5o4QAlLM+yz2d+gFuLKgqKPzXz5EEH1CHfvFEpKX60dmzQzK9dzYecLj3ZyKLAUAqqWBbqpU
HSm03Gp9nMDhuOkifh++xSeiGjcPelqEU6BnL3cuLa2iq3P6/Z5yA6LmqIW93QG+k80nxfhcCoaj
Dt+HdMs1rQRxsxokB9RCAJC20aVZKW2jRqhpsCjWIe2/isnLhCwEryiDWuauM9+S9PP1Ld2yuHhW
JHWknxSTaySnOZNrjuMeUshNCoG1ogOAWYl1mfMowdLZm82oDIJMJyUB8aNF0CrHwgMgBEB+tekE
abXTRW8vhLJjtVTMxvqBwpFjGcYNQN799TWvtCKYe6MWYTBFLFMMWWyzBVuamFoj5+hL9HG4Gx/m
EoixQ0FmuEEbM/ldcC7u0+/et+uWVw6wonHhLYvvpanq/OfnPm/yxCxOKI12I+C4KIUWM2wLg2fD
NP/8rbgwtXgregZlJbGilj6STtYVJKaKvPvD1ZBrMWBDosd9REFm4V7UcBJqoZZIhLJHy38z5Juy
3Hgk3sWsqkytiN6vxlgXn2o5zUNSYwzxyDKy8pSc5F1MqcqsHq2vc4QgnCjoXl/TlkFrESTDpTsW
Yx4AF3WgjiX2907ZbTLzV+0Fd2veYfmgszqKxRKOk90D3L3YQaWus7oJko7iEGybcNtDjyj3H68v
aXnoFkaW46WDPCmeNaSUvmMbUszM+qBwJK7bWL40SxuLJ61Lq8wMaqF1ek056SlUtJb2fTDDv5RI
frtuan3PiE85egwSLiEuEJkOciB6LTwz/QEsrytDvnzdxNohmDEO/7GxyADTuhZ7C7Zkqvgqgd4u
vKFZ4gqarf0uKegbF2ndHiUMydLA0ryjNUiTijCy8ztHf6Kk8LvHDPPlnQ+70nY1bfU8nBlbuPyi
qfuJ8QG4+83R5gDucoH/lbdEzla/kyXrPNYG/dcl/dCoCfnQzXKfA9zADWG+hADI9e+0thKauvg5
k5xPXNZWTehA4eNExUIFn9kYN4ov21BLXjeysg5eLloXMOcxUK8stquShNj3KuhsmTWPbaAvn6fU
+nHdxrsXiftDikybhJefmPt3wfDsYShDK9UYDesBSNojmEaX4XkncHVXA8JtM7hfuckDs1DuNshh
ZRM5c4yAQonIZ1p2qQtdHpRCz1oni54F602AxDTvtiTilsE+64Maimon+GuDab/5R5ytr8/V0BzL
oHUEvbHD7JehH4r62dT/MrvUvb6Xa+s5N7V4+AbwYnlnYgp6lK9qirRRHT1U2fh43czaneU8QAI4
t9vet3WTTk+1qBkbZ7ypTtVjd2xs9NpO3wIU6DbbissEBhZ+DriEywOgxkFcxKNWzTxLEsF7NZdS
VDJztH2g03CAkyIi8MfVqNncjFyYh7Vn9cDFu+QVulT3KYpUMnwYytdwk7T0/aWyRCJ5S8IPKe85
KTOljmuhLCQ4yeDLLXX6vV5d/WGxe17FuZGFF5fhONNDHyNxGR4l2JRVs9k4bCunABu4B0g9YMB5
B9UZNMko2jCjzuv+XSqcjrReqAb9N/wGa7umk2KBUyT5oY19eYtywVQDNeUlDyzbQAguZ3jp+qle
lrjmLYM3hNogkbH+Diwz+N1QjobROp08JcfQz34QO3wcIhGSag/tJW0KnbJKw40v9a5UuLC7JFiL
py4x0DAR+cvtESzQfn4EDUd8HGfaSxkqIW93faWrezlTpMisFUzSYi/rWkXoT+OJl4Poppx+yV64
YWH1bOi8HKoClouG/CIogqCtH0uEJsjzIeAZfkT77thB0zgcislutnOs90EYH+/M3uxEzpys0hid
nnOpHTF7iKeT/jT3qqM9WnDha3wng5V3ZgJRpCM24qXfgLTzdJnPR9JqQiJIfZQFL/wF9KyjB6Ea
gLV8+JbnRbwHDHBbBnXuZmn4MUSH3lbTESKyrPpQ9QzrMfD+DbEw+TsUj+ZN3kFL2xt0DyYPQQWv
a9FVbiFnD4vyS1mL0U0tGd+sdCJC8qRmN0zJ+E2RSwKX66diZQvhnmNCF5+HX7cWC4mTcui0nOs8
wbndqsgtaH4vO20yMrhlnv4/xuBpu/xeUdYoYmNZnTMOEqpCjWLcCCY3rZUrpXBCw1c30s/51y8/
0z+rAy5yadAv4Rj3jf5vEIx0bI6oE5Hs/5vX6mwXQT1d2omEBublnvGIeqf8bshZMH3b0JTPnfYj
ZPTX9/FdO3U+fnwvAkCIh0UYqhf2lKHXC6SEQDT4R4ZC9+Bv6AA60TG4abJ/Zw08IXEMbEdLL5x2
lhCNKvJH6iH6AHH7oVQetHvm25hWkPWn62tb+2S8YSiIAFmA8WzhpgpdSw2tIx0db4a7+tDcKofx
7s/5OeYdPDezCJo8GJZzQ2PwvlLMfaQ8SsorJdD99bWsXS60ZmWZuYG5tLb4TKmpNqgokcuDazsN
CM61Tfy1bnUHjOSf1w1YEGQ2c20CCvtl9mExVxnqJUdCPcwo02jfMJIJ/5V1M5PyMkx8fWmrR5DH
BIllPOFMiHd5BJPMGKYpwNdXE4JKydi5CNPcxE3lmAKT4f1051XaiQrYayYSTflK9PIvfsHc/UXE
EXAfBEiXvwBFQ5VciXwrNh3/mO2RmdlrzAXv8KKbqJbV9RpULGC2gGPwna4v01oen7kdHbNPmHU9
+mWNTExpo7XjGR8lChml9Bh0H1Ee29jq+cQvnRhQGmzy3/cVIT2Xu6ohHHZG6T7Jb5L8NlA29nIl
NpjROv9nYlkDUrQizUVBap0qSp0iDWmfbwQ8axbmkIAxJMhd3o09NYnVtjAMtM4ofmU8XDc3GGtX
rppM7MvUBFhHOHAWnl6l7Zp6rYB2b1vs+vwDWRkqF+NekKUNgN/K55AlC+gx+GYqgcuDH/mB1Ok6
6X1ajblT1Ar0S2amnwJ92MLFr2zahan5z8/iG6nzJngIIQuIA+NYtMNd2zUbq1kzMSO15+YnE1tL
+IoCBa2CXnXvTI30seo0Or2aPv35u0+u8I+RhU9HKKjuRjUfnTz7ULfarjaznZd/1cyN2ZO1xZBz
o7tnzGDc30CWs/3S+klWG1SqiP88iHunn1Lb/LlLR6vhPyaURQhjGdPkd/lcPJgYzwq/RswQK7uU
xu117/Y7AVjc+gtDiwM9xJnUTbqOOHRSjh/SqGRImRHUeDeg5gYwzJIqxDal1PNs2spZ4ejAHAUn
BQub3KQDgnQ7X+F3xtkQ38qVH7IrtdztAz3DgUmjKTIGaXayAF1uayEzFET1EZLp8NSGUotuWDY0
H8w+bu5TNNCOU29YdqONtVupRQezArOyaYOIn2kJza3lVUgEBxVOuK7EXSrqjLdbpf8zHxPTZkqw
3+u9IT3Vun6opJ4XKQ7QyKETMuym3BhftCIfkdT0y/HOE6LwuxwJwr6KhsBRsjDewkavJH3sLQWa
ORGf656X9wqNGNq9MpitcPKJ17tHRWS2fQoOOQQXWibv6mEL6r/mn85Nzn9+djQZRZbMaMRkr31R
qgqBR4av+6NlfN44N+8fixkPaUG6g0cHqXRpZw7iIOkH0VDHnYbomMHkVV3sW30rg31f4CJlMGhR
qPPkFVORl4bMqDabIgJ6aabBE52RO93obz1LuW01/RgE4kZYuJZbkqLQTuOtx9oSzy5YlV7QAW0d
0Wj9t9DI9KPc6c1nNOW9X9HoMXLcCZ4z1nSXUsObTsOUVZ9zKTNetabYYpFbewTOf80i4KegXMhh
acBpwqx6fgrQed8aK1gzoc0fkSoscfCy2YTcWpMFpdwBmbxPva8qPUrv+c8Py5mJJSKh4g5MFuJE
jiodR+Fno6K6/PO6ibVjQkBKAQ+Sc/4zh/tn5z6RILRO0I5yBPln6CEYD69t7/H9GJdH5f26sbVL
plGWAtbPkBptpktjyIWjVV7wVRIlQIyaxx8yPH0Xth+u21HnW7R0zueGZgdztqpcG9MmTObqrm9l
p8zMmoNZoEPWhCV0w3FXp49Igko3lIiJC4NKhEciSb4URW08h0SIN7mXtG4h5c3J0ATpYeyyfFfH
CrQIwOGeGyjj95OJy45qNTsJdQU4KC2sU+lbAnqk4q9cQ9/eLoRWfYhhypMCCiwBGeNXeg7+Tdr2
8n6CJdc2TSAz3ihbt+M0Wj+EHOHQyo+NUyuhLq/E2UaReP0LWEzJaqaK1tDCKzBw2o+mnLdOMMgH
ozbcCJFZXxf2M5/SxkdY+wZIms1DRMzcLItNfRXXydQIDEJK41vRgnUJDVDm142s1eloEvxjZXHR
q7otxUJICL79J81A2ld8iiNtV+QDOrdokVuOqdyLCJLU4t4UkAGdtn7B/NC/O2vgTeFF5GC/awgL
RdGnVKJY541/NI7+rrPhMblTb7c7I2vxEwio/zO1TAP8LE1CZLcax9c+xvpoBzAp/6v9/MfEIqxR
IRiaqGk0jmZbj95BdZQjRET32qF68L5vK/2suh+yJhwovYt3Il6Kn+N0AlCmldDtwui+Lr90zbNo
1bawRX34DvFBSYEkFL6yGUmG6M/s0M+cQh8pVQ0uiD6tZhenYo+ksWN9G9/6fXBMXcBO7pbQ1Uqt
BFUcijISyDWJlObSolT5DR0ULKoH//h3eUvfo4izdQTnW/vuCJ7ZWbg7dZgMv9YiIkikKqx9tIdl
9qHdd0x3jbewsLxePyTyqhc5s7d4NJSianItrmHPabS9At9C0Xyss/hDqewnBq19GQKf2E5n1jOY
vSapgJHmZUq/ed2vYHwpwgdfqRxd3lm+gVjkd2U61s1bqbga3C6RuDmhff3nQph/+RnUrC21Xucz
oGGoiwf1Rt3NA0YEBXrITIXsBrsEFHXsbsHd1u4rQPS5WysRFC3hq4MsFPJYWY0T6vssKe1a3CoP
r4ZdeB5mNgjy3vet+gnq7IhRTcpx4q/hhA66DVhrROtp7tRvFjZXV3RmbnHS+tqXlF5ggjiAMrtw
ipPixk/6B7m1y8otA4a1QKNvcjb+bvkuDzjxyax1QLeWMYfLL9hCwimkaYUyZe+fitbYp1bhNsAs
0vpH24bAxe+0bv43spuqitONLY3xLAdiNDIlbEBGJLoelGl6deMhQhHjN/3AtM0Z3TW+KnLlpNp3
VXqArhQltUelgu/c+ylHb0aUuYm1WbGdX6V364HjGEZgfcZcLlxRiVBuEFRUbIVb/WDs6/uMJnRo
t25wFI/Gyf9+/cK+Qw/Ors9UjTkwhw3/XULVU8UvM4X60bBvTunNjLIX9+pevC2PG5ZWXBFtYdmg
nMoMOIM9l1+qHFAt18SAmsveetT2yT6+9w8a78e8svYobkCDV6425ogkZ44Zsp3FeSwayFGCAjqb
WA76fRTJzT5Mm9Q1gcYjWuuXG0HNO+ZUdlIBoc3AB/AIMHML1wcLYdRaPfWYue8tIPdh0c0FlYlE
46yGVzxBSgUB25aLnw/E4sDA2UM3jfNP6WSpnVMXei6OHe8k3E2OAkUeFQE/2Bpre4eAn1dHie53
vRi+lt+O/+yJDFDSRU+Zka953n2M7Ubejf0ph0dUdRtQH6CCd2L/U4sftlFAaxVcAGdgddnVGQW/
ODrpNAoQqsGRKB7Mg7ybjvAJnmY9t21V1BU3Bl3MTIFssqFUvi5PaV4aOZLROOY0ujfzT0GypRq6
5pcvLMy/4GwnEfoYJznLOzpOtD934CNc67ne1ydI/E6bt24lBr2wtvAnJpIW0IyxnqAj7g3k+7aJ
DuoQ20ENCWd8aGn72lbtffUyFYKxP9bYnM8NlVadvIfPx5z55Wp9q5aUUEE5uFB33qGg1G/s5smr
L+Ke37TbVL+Zr/XyOlBuJ8XjVaC9trj2WkNuoWckkvp9+8v6Mt3VcN5CM42u8N9CDvLzeCwegKtt
SousHR3AuiDxYGhQJGuRcPh1k8aGJYgoNr9kzXdzi3186+9fHM1u8Pxe0HlhLcm3xeBHFXy57qLX
XMn5AhYnU7LKyG9R+maw68EMG8dKbw1/a8BhzS+fG1kcSL0cySTmSTwmeApbjPNPYeW/dp3volDZ
utdXtLVl8485u2s6TIuSHJkipObd0ZTKJ6Hemg1Zu8/gj4DGigBo+KdFKF/mWuY1SSk5avG/zSzl
odpZTyM82eHm7ORaWku4g+wANG2ccn1hLutyNU5nFI+ZuKB+d0Vmz8gJhHMO1eeapt4mWGPli11Y
XFwpI4A3mNySL9Z/nfLHvGSCWry3hsP1b7VmBlASfBSMdYHBWxxvNVaUuEj4VupkHcGP2ZooPcb1
MZH2f2wIzgmGMjTqkSvSK2IYIOOtwvMNSaeiNndJIT0JovYmJFuEPis36sLUYuuKUUyD3IRIKNSs
k9FBhCgi6p0oG1u3gsm0LuwsvCxtADHGDKzt6J4GHya3hgrbtnbjI9Sg3Q6lRcZdbH3nfw42ulBr
AeS56d8Ft7MrZrZyKlgCxU518r5adf+jRwOPfkPCALGZ7PsU9lrFa1CoBioKa3W+FXfN52Lh8QE2
zuo2IhhrUNaXd5zedaiGVinyns4M5+EOCuXnuX8u7cRj4nRv10/PWop7YW/hJdVUhCja/G3POwyn
+mv2gQHLHXF6+onhglvp2N2WaLxpTvcpuu2+BkzFuOMpdi03fr3+W9ZiTgoyyIDD38IdXUIuGsNP
vTxh80HjuvmDTv46HJFtCEH1JcfRNW+Fk/LjutEVnzrHmiahGLASKk6X+61nQusbMmctiCF4flSM
rRLtyvc8//sXPpvunKwyWUBf06yiO0NJM0cemtq9vooVbwMCAdYfBZgH1bmFG61r9FmlCIBHPkaF
0476TTdMH2uUWmsx/Xjd1tqOndtaeIGhrYe868jEjVH4Lgo3oSBupHFrfgZUJ1m+SgcdZP7lN1Hi
PJ40b+5tas8CLL2Tvk/Hv66vYu2hw8//Y2Re5tlNZwis0QrBazhsv/kS0CywhR2PAQDSmbJ1y6nN
8dLyYp/bWxw0LyljYCpV61j/y74mnmYmOxmtargZnI3VrQTKF6tbHDuC5KSFmAFXLdUP1SAh5sw0
eEbptm1cQ09uKbHuzb52RzlG5TB72rA/f6Jrq10cyKioUWpQYLabgWEdY0OvgSs4s+peuleNR5L/
f3MDwAHNHSqdSuTizVDrDDbpkbfJGM2fZmbtY4Yii9Y/dZr1vLG4tfNJGRewIpk4PLaLKk0TRrA7
K+T+3R7iYG0f3liO/Ch//DuLG1+JlNx/dX7Au3O/oTSDb2Nx7UYpntJRBLswPbaVHT/3h4C67lQ4
wTPFqE3dqLUqMsYMeicIbTFFsNjQpu2lIpiwB6mNM7mSXR6K1/btd/VGcppDchja3fWNXfMsZP2g
WC2Q1qzx8kr6qpYrMS8scsexPTanZqs0vvbhmGqbWVrnpOrd1Jfmt5Ou1fRu09xyKrQtA9jX29S3
LdUvNk7kvEHLK8CQPUMD0qwit2TqTZqkV+SZIEvOK1ePfqTFx6E/DdLHoLkts0cNUv4/3z4CTZzm
jFcka7vcPqlPlYrAlip8FDracGriDb+8uqIzAwunArtpGEwmnn+mcoMXFio3HYIC7fT/W8fiGISd
wqy4gO+Ka+lgjfItlMdbcd7qSZhnmcEMolm4BE+FfSNX6LDOk+DhrzSxq1N8LJ3uWLrC5+pX74Zv
8X7zCq85ZehTZrAstUFzCY3sI1rslYxThNT0zroNEGQk1nHrD+l+Cwm8FhAwyUy1nIY9xFuLPYQp
J2rzsW0dpS9dxfJOfqk992p1nKwtNprZ8SzP+bmphWOapoFOd0DUZiCQEpQgWECrH8fS2ItV+LE2
GR+t1Y327pbNhXMalTH3snmqqSUBe0rNJHOIxcEexRkE/U0o3BpW8ty3JQPxf344z1ZrLnosaaFb
0HDRglK8Q9B9a+qNla35XaAWNADQdLUIguXLW8yxjC1BwUdBUHWIE7d6mf18v0eLxp6od/0XWfjK
vb4wuYi3PM+Cor/CUzUTpFvxhy6t7VK+beOjIR/14LmMtlBIK57+wuL852fBlyiOuVjXWIyhSqtz
ewq2Grxba1o4w1Tvs06T2Ma5JZnt/6ad3K4myPPnWJz+i5UsfOIoVlZaTdhpUIslZQt8N3gD+OwU
sZPshV3pynvjW3WobPmFJM5pkt1/UUZZ/RXGTIk1g06Y+7zcz0STyyqx8MzywfrLICCBRMM2Koi4
QHdtaputVbDnBPU/5hZXvg5T2GgHPDTjxh+LvXdCe9jOP2Y329XyFUd9YWpx09MyVgdVIH/Kk+lG
DOrPYWG4ft9vPAgrDuXczDLvF+JCoeoFwtUXoJiSPpTdixwck+Frkr624/Mf+xAGz+F/5IJTl1+G
IZE5xd2gUfqcRnRMIltvNpLOtbIaLPS05Jn7ZLJ1GXsoXhlFUkqdfO7ewCOz6743t43Ny817rRv/
Zmzxwt7iFqiVYLVBqjIYl8Cplz57WxM7aw7jfEGLA97UnqdVkKw7gzUdtSqxa0Srrn+V1VN9bmNx
qvOxCAdoslE/kcPHLi2Ouf6lDx+k9lMa+gc5yw5a7KjdiyhuwIXXctGL7Vsc8hYZLejeVFgJq2gX
AX2vhwRmpMI25Cevf7Sqn4r0Zlo/UqmhMXa4vu61G3a27CX4LjPaoBGqgvd7fEj7Yy7TcTM28sGN
z/d768/8vdrqPoR+SuOY6m1SvEnNlrtf6+idb+HvLT6zkCUKWMicEw+aGALggEndCC43yZGUU0PD
Wd/Hezk79eopfb2+f1vnZhlLikYgo9HDBv592Uo6DXaxsw7NIdznG8ZWNxIS5TlynScYFielKkU6
XvWsVTXZU0MnPfo3nV865/NQv0EZ8l0aIZtaazUCh/HvCmT2It1FP+YXtNpFaLgd0n1ymLZSP4b6
Vx5SmbYoECKmh94Fx3kYy0M6xIBXDBUyMF89IKyH1KLlu1L2VHe13VQkumKAnKWGvmovJ+lXKxef
ZWH8XqeFKyDElgXDT2QoP0QlheM62TVa/hLLdW132k9xUA+lDtEujKOpU9JMh7KgelCGwG5EeH5K
+VmK4OPTQ/NNYQ5lZxUGKUEdH8xedhsD3b4WYUEgvXcl+ItAGQ9J7I33oB7E+0LXqFDrAiJK6jTZ
ftR+awfvR9oWys73zdhJB6t1EUnX9+BKNDeWjcjxyzy38eCfzNjIHdELv0eZEKLF5/1IQKjv46Fi
ggnMyYi009iPUF7Kcbs3x07dG/jcb2FZNG5c6p8lz5AdLfVfikGQdtGof4sHlOsU1Xebyqs/yXFy
X+WZo/n459xoTwDSbCUpX4wRvTNzgIxLGJR9r3uD26lUvPl7XmCbP8YtPJ6R8OCl4w4Gw30giDda
l+3g9Po4xhr0XdG9noo5KqP5qyx6vt324o1h9I+DXxxp1t7lsvk55knQxuoka+3BryCNUhRA92N3
a3rCC3Wip8oIb8wWzaYobX5VcuvbgaHcqmr4wszzZyTffdssBNcPkmNZ1HfIjgl2HlMTVizqSdYg
PESlPCA8x7yQoCiTO9Vi9VQW0vAla7rniYl3uxiH0beLyvQOVWFEbjMhQxkGvuIkwjAcPN+PD2JW
+w9S6P9slVqyda9NbCEbdoyjwFeMXJqr6ABcAZwrzoBc240fjEdfqG+QWPeQ8YNXXqsqpr9a5bvU
Ja9FIj7lqnmvG61hA9f8pGZxbKuVfEfps/mMTgGQMoiKbcOcXKMUb3S5PslDQWNPuvc00lFquvw/
pO/Qj3+X+dh9Z71wWiJHr4YnSMd30pT2JwMULwxZQ2kH+Si5kZp2O90ydl2b3ipB9aaXU7jj0012
MjECMQ71hy4TXqoKPSzgA+CGBE35GOasSPJ081gOwdeOJpnTzQKPE2ihu7oVxL0vl9GHbgxyt5HR
cGwz5YcWDYVb54Jxn6ZTdpR73zsiOub9NLpYtT3fgslQMve12uTziGPmqN74zM+5CVrxZ5yIt53Z
foe46QdSLT9ry+d4dvi2eLDuZSQI6Ya8mkr+kkWT4IoDxcpQsl6Uqdq1Ufizibs76OVuoqZ6aFLl
e2car4Yw3kqdVCO8aTxHcpU4RtU+y8xyJCL0hlLpBqFyglzpJRxJssT6EAZeZqtK+ySG6r2ilbD8
jeVzEwicQnm4U+FvzyTtA0W5F6UPPw4q4p7WFO282PpRWPVtyuASNffixgrRtegAAqLdGgu0rMw2
ejDVQXH7IH4JlPIxzatvUiPmdqGp1H0rvdzP8lWMOVv0ePL4DtTBsxHG2Q5ukGc11O4B6Kh2VOUH
TUMC00+nL32pZLzVielkQvChiGvDplJZuL5PXVDqGlgRPUOHPzILUP0zpze/Tx9qJXuNtKhn1ru8
MZrspRHr7uh3AdztEQOa/RTNtIaFY1pZhXoRkjl+29e7SCh3iZId+1E7ZOizeYom2F2u/IJNXHQg
mbgpB72yFTH4Uqr9C2ogO6DhL3rfVMSBk63H4l2i47ilthBfrVB6iTzwC70SuIxIpUc5Mn7WalLZ
Xpt/SQLlsxlY9GIiZdzJcnEcin4v1G1ve1AE2rFUcYLDKHJqOb2vEiAe4B0VtC25gVLMFZjG22K0
RKep4IVQSc976CH9eh81OiRPyNAJCgy5gXIIw2nYVWX5gRmqb2PRaQ6a8p0d1+qLkMeyLRs+MaZh
oLBpUU2Ltfxb6hn3utV+jZQAv1GOJ6OJfvFl+h25s45EFvs9NFOFvGLsszW6thc6dEJL06kIKgtF
fVaC/JtXa84Ut+7UKo9qr+wloyr2ULAHO0mNEUeMccDjB0WQfkZW+9zLgq0E1kPCmIctB/LXtqeD
bBU1fN9C3ziDCJJPiVGTFKOocevIiOyoZw61EqLPQ2Omqi2HKkPtSko9l2GcOu9dCV+KKISfdTvL
499aclS4kRm/spv/Q9p57chtdO36iggwh1N27gkazUgjySeELFvMOfPq91NjfFYPm7tp+wfsIwGz
uopVq6rWegOqxV39IXHGj7lU/Gj6sUCd0/w9lmyMKk0+lD4k0g4nC9/NbOlRMSUDP129dsdA/yjZ
Kbfj+llJqx99bp3TPvnUVfq9CgHMrVLljzbJ/pAdDYR882wm8naUy69eHP+IumBbhiML0aiA0QWd
9acWVfUHPWN7xiRse/zhWOMhNsbvZm0q6NN5Z06bxg1k6aVto6+mk+zbKFdww8UtOUf39FDJhe6W
nv+lb5rHRNLvFav+YeT6754cDjtZVr93vlTsuyH03TQ0nrxQ+tNW7APW5IdMib+A7OBYVOwncKBn
NZxOamh5x8GoY1fN4wdYSaPLohBeoOkXWZqOjTR87KL0EIOzzOi3OGqCdW/zR2LJ+T7yrOIhK6zq
XKWW9rWvccchjRraoUizdO+hMfpd9iI8MpRBuovyLr7TKgSkw378no0Zhr6Tbbx0rd6+qlqRPySW
LZ/whNfcvumzH4najufW95B68ik9IllY/rSlEHKGaRXm81BM43NmqO0Dpu7mISmy5CXhWD6Gnk7h
oqydJ6lHjrX1pux3cDl25tZFHLV7S+OxNXQIebiOAaLF9qO4cytpcGJ3SnjxBY1pPMn48GIGm/gf
qjoezhXQurveIvHZnPBwX4Ze2cqNXGAeDTXmmDVJyq2O+2vk4f0L+6fHc358rSPjLDt0Niw60am+
s3TWecYxgGDjj1AG2dym1qHLcZrVww+Fhyes32aBW2KhYUbRViqMM9Q9zU2L5kMRxPmxypLhPJTR
GV4xNTsdG+oMYc77UZa/WRI0wcnbmB3nGdoMXlu4aE7tmlH52Bf9FmPSbzj4nukS3NltXm4Gk+5/
nEGHqfTkUZHHkHKOsQurpNyOdv6ElinE5eFnAtn+XgtLDZ69jSqRGn3xVLPYxlXzOZPb+DRalJzT
QFNPFW1h0FyGfNRlHKk7vYo2E3v0WLIThDMz8KW0mHZ9VH3i9Ze/yk2X3kV6P+6KspB2dlfYGJ2W
yoNuDMlWaspsE/dqfM5UC0pcnkMObdq7ppL3hkm5uzGjFhPPKNuVCQt1ij+iNhBsq44eSFRNwi62
+mBJk+e2VRNjXGl/1VUewGPx0WmdGuPdgFJMVbFGxg8YYvpbvL/tR0OLyw9TmfHwH2H9GN8nxfiG
++xmCPPNGNR72yrjXefRb5n6ON0oGQ4b05SWd2GbfrGM6iXL8wc1nUI3yaRTlbS7IX+xK3ubGeN2
wmZ55CRy2VxAXn3H3DpO+L1r9Aao+Z9xwX5N6xenV/JdmdmHkXNY8uqj0asfukHe53IGTAVPYMid
7OiIU9MHzz0KC974e1brFOey9o/OMEkh1iE3om0Af6atOKKlfNNPzYtdFJareMboZhYG8J5U/4wN
4zOm566p4mQ7Oa9TNH6WJnnf6sanXp2CO2ThUffstKMyKp9AfIZ3OJr+wQlqIQiL6lvi4y0sAI3b
pFaBBQTl5wRzt60/agoU1OpDwL2NwxorZdIGFL82Udyxbz77tf8c6hSFk2qXeXLvyphPuk0sn726
v3eU4Fio8aGJxj3E1vsuUn94NvLckj9uK8t7CUzzo6brj5GBvKptHaM6c46+HB2qwbrrDfmrhifN
LkScDNE145vPPZCu8cbvUpZ6tGmU5qXzpK01SG6moxLEeeCRxnJoXmY0uCBmgoe6w7F0rL2PWVn/
wVl7n/T+3m+5BksaV/7A/9NzRmcnVVrMO6T/WAwiZaLo0enAFqp+m2cwm3RrImFX+wihH7dui++l
pE5u4cRcxOTndLLu7Mz66TlR9qjkuMJ00se4CLZ2Y+rcxjOMoHNfw4vaaPC2NUpMpoaE893xd07C
3EedSm6TJXw6c08+N9yu3Nu1gaUq9OWjVtRtL6oSVep3sVVlQH3PwvyoO/Z7dDAO7fF2mMWqwMXb
eVbADyBKO4kCBa2wEkx/0VbepO2wvR1kuc5hCxE0oWZxzanj8yW8kqByu/0uf84QVXpTKD+vV5gX
B4S+l+DU4TM5bz6rmp9KZgnpPMsfGj8+Sba/UvBdrHr9ijCnmE30FbVRArecyqyTMdWo+lHkGLRs
ZQksF/cuIs3QAgFOqj23027Tnqe9tS8P+M4/GQdtk+7b4yrwQxRC5/0IQMrotgLapRUs/v1ixWkO
M2dNfCSlOcD/qrHAhngx3amaqz1Oj+G9/KOyUaPC8G+7hsFY/mq/Ys8KqGmkm3juqs1GSrMnY7QL
oT4Zr83nWpRZCWxMImNQSm4efxkXq+Mh0o/SptoNOKGqmBnGO+Cr/0VnRvD3/jex5qzxN6qeYY4K
h6p+CI/tA61bVzmbe9nNVnlui1kDRrwMlQoiizrrXfX54KspKMON4/wAhwE1AMjqPuGF82on2peo
U5Tz0IW8sOC9r+1yMY7rBfQr+KyUD80T/WcxvW3wZajv5OExKM+mNlLU+FxSJ+GSvQ2MlbLm0qpF
WI9iIwQvwSN7v2rHFAieMooENr1a5u9Kget5cldlz1W5ZqC8uB8vY81WaTsFGlp+cJKGHwgov0lv
tz+mDc5te39vrEzn0mJFnoWMieo8hcDZp6TLQxkkIJEpmWEcqWhgblSa7WElNYtzZP7RLsPMPhrW
dGqIplO3gdBqH4Tqkv/g36sfuPVBDVjb54sngQbDipDof10BoGwttfMmopwvjHj6x2zfHIVXJGo3
xzVE7lJZ+DLU7ATNrWzo7D7qNqq046xwKd9tKTK5nmHvVyZxAZ6BXq6KSjqmntgozU7Rxin6xkwY
leF22/w53f2lLJo8J1BZbsdaOn0uQ4llc5GlHTNoHAoDhOqRmMWWsLtveFbcDrK49kxWHpAqRL/s
2UIPbamtbUqQeDhz/9E/9fLn2wGWALtUp5AUw2ATDc75MR1NZu7IQolVrANzk+3BUPY6MEohtpjt
wgJLso+vK0HFZ7ha67+Czk/uOAumQq4IGr+2u/KxxgcGpQ0EDDcy9jb+dg1Ks/itLuLNzm8JiEYq
h2xhu27Rc8/cMaZkkli7/zIuWG+o4+vo9M61+6a0s4y41egKvwh/72zv71rJ7Vt8grRddlC+rbIl
lxYI/EVk3g3EojGSer8Kk0zOpKESruh8vvQokN85vGR3Ovh/ADHcGt1u7X6yNJkkDIiFQpz6ypK1
qfuui1DchlH9w7AppeNdneKOcXsuF6OgaSEUguFVzNFPeG8MhoT20MahiVuVPC4HhD9aJVzJu0vJ
iS472srUkxDwmS0Nz1E8zxJt76x8aKUfHa9LfXBcDW+V2wNa/FIwaBGr1oVL0OzOYw1qVkJ+g+QR
fFf7oyhM3Q6wmNJ10feDYwr3Z24kwt1eSuEyAfY8h0fDgdkWb8ocImSyo/S7lv+WxiMwToIXTH9s
jlepKskMPY8bThq/dNF+yP9cGY7IbfMkwZ41ubBBYLuiUSSwPyHJivLUPZXsI/CcrXiABdBX262y
CTfjV8Fo4hW7vR15aeldBhYjv8jsAoQfm1M3iq7DmZbLt6kZvxl2vSIztxRGHFKWhl0JEpKzrasl
lG18DD3xK1GUJ1ObpmNbG2zZOm2/3R7RYpZH09GmHQwv54oioU2lNwZDM/Kk2FBdyU4AjJAVUBW3
bel1IG4rpA7XNTOWdtdlXPHvF1M5UW5ppJ5vaMnxBx61row0l2RlW30aVl6Da6Fm908z7VJJ6VGB
j6FY05MMptYdYt9FXW9lMpduapeDmh3Kkl2OkTEyqATolAbVzT9QWhVKy2iLbpqVb7e0z+Cmy4ip
AEPmEfp+CuXQkOhtcKUp6t4d2sk11kCtizOHCYnwG0Bvdn6GlGMYQGcusWaz6BA00kfwwXdS5T3o
a/ez5bH8ijTbWQNSRXbl8EXkMbZcNXZ8MJj/ga4jmL1/D2c2Ybqp0emWCULd8Fym8qupFf/h7ncZ
YrasMe8cyxAHbpS+DVTfOv+uCug59nr4vLLWxKqdJUEbozUHqXzeVmT1918/iatc6RP5b4oLbopC
BurBAu8uv0GPxaqLp237+7Tmir3wtd7Fno2S4wS16RwOhlGPm7LZd62/Wxnewkv1XYjZpqUFN+Vt
S+HebNKz3oW7PCvOCCg8xYWC0Ks6PilDH7ixnL8U2hrqeW18s30cShib68aEu2gbnc2iKHaWnE0r
2UJ8oKsPyMcj9aJwyyXt/Qf0rCTL1YgPmNgfzOBcZI9OcLw9i8shuLwjVCYEZWdljVaW8IEv6SQm
zSFN77Ancc326XaMt9Poehy/gszuSUFbjk3REET/rdvKu3pTHoa7+KGGV5h+a1ZlsBe/DTeZ/41J
5OCLg2PUQa2UHeEou73prlUvtwe0NGlkOyBSgDjxbJxdx+TYcWxf4vk20ik5+pS8zkqRNYKXHa+c
TEtjoSaCmZwiU+E1Z2NpM0rTUQKuDT8m/VXTU1AdFO5XrhNLRRGYAr/CzFdaPmoSYpOIe3G+v2lS
FDsEiuptt8t20slpV5LgEtH2XUAx7otvVIxFYom1LQgYR+EC5uzQ5gSduvZ8W7q+vIskPuZFJA8J
gLQZqcEH99NXgQUfjkC67o3frIO+j84+3Is105XFj8b3MgSJl6LPLDONfddmekeJybH/MNWXtlqT
Yl6Cndu8o/hkjpC9nCvMghexEsoi8hs7S92A9GAC3wxzs4fhaJ7+4jEG1hNMNKq9wvZ1TSNJLPL5
pr74CXMF2rqvujxuGaR6sM/xuaK38U8M7Bbn8tdItVnuCPsy6UeLCxMshCe5sKRPWaT6r7c39NpY
ZruscgBG9GVNFZA+jXKs7ppdcPwHa1H8nas5w2EBrwjy+ZU+kRRqHo166nTSUZTly4O0SRB/+UvE
KjjcHtTypr6INjuDy7FQzUDh1q5HZ6E0I/TSAAFO2Hvs872P3cPKeSX+4PXwdOpn+NgKoeX3Ww3g
jKSHFXkxLn44WefyVJUrevDx9vbI1uLMkseoBkniDFQRJltWwU+kOBs2Jpepvm3OTjuOK/EWXpN4
ifwa1yyFTFHYqYUSsp+NXQKuy9JOcutQvDgnw6FXV47k5dx4EW723WSQE3aYc2vv9tETQjOnEDZH
8aivkzyXDjJ8WZGRBk6MH8tsc1WjkXInQK0cpFe6AXAufcVze9+h2J+92i4gn8Z0VfSsbn+//8/K
/BV3tt+MSLV9OaBLJSpP9bPw+aYZ/4y14F5uVkWlloobfL9f4WbrsvHGUgX0I0SKlL2wqeiEJ8G0
QaTwoerdlcGJSbvaBZAwIepCRKZA+n4XJHmvpRUe3CRG/xjvlC/ppnHzEAUH3FlWBZiWbsH4Wf4d
Tazdi+NNyTQzzv1IMBmNvXUUZDHtIN+vJ6/FRIzfEvoMBu5bc/ZiLOVG6FgxFSJKa6/onqC8rSXZ
uCaeuxTHUDDdkumc07iYXa58qSxRPMLRsLTJIMGzk6zYAC9lj4sA84MLcEAMtNHvNmWWII9Xub1y
J1TygNWuLIWl7XUZab69sr4fc41IoZ5tUU13lbq+a1ZtjRcGhNKtRWUQ4i/yD7MZSyYH/O1k1FwG
um1tupQVkOHKe7QMtF24ddhV1WadmvXWh5wtdG4fwsiV2DRpZsOTtLixhxRkCgWMXVy7+qa4B6KG
gTlQrE12F5+ljX/fIhenolLoJj9tN30SOlnGmvTlQoJG8xTEHcJx3Ibm+heKmhTGZOTNpp4C5Nx8
3W92vlJJX7t+sPdD2EjPyM6lu8zJ0o8r233hTEcBClNbdESgL8xf2UriR4rWAJCRjtPeeDvT42aL
wPo22/XHYu1hvbCmHErbaMa/mWTOLXQr33cmTW84HNqMEsI2RNwBEM3tQS2tKLqWmAVR1NZpIL1P
KkPWy0PfMiaU9kXDA4BzkaifpTKYNh5I3NvRlo4DIdQMKxphNVTj5+er4vkaVAk+306DupN9GI4W
UhwOxecQFPVuJdxChnkXbna+ponhlaBu4QptB/weUZ6qvsDWjDZAtzf2PvwgCR7DyiBF1p9vFhi9
juzQKUCoZXYqZGCqcuTpGjwmaZIVr16UAe17hPXh5s70H65+zmW02angmFGqKB3R8p++Cbv9r9K3
FB0FAdDbWGsMNnGCXo2OHMDZQEPkinBoV8rIrYVVKZ/r7wVPrB9iAxSPFebq60+Pxbm8iDb7gDnA
+WbMiebpuZsVMBEGb2v2zYsDczlbI8gtccvoI/wa3OzT6QkQcMUkXA8kU98pP0bzTtsLmSQH/+A7
IzqZDkK0/6QGvrTbeeSR0ciwHL2zFKvndjJGCd9RT6jCu00YNAfLCiAZDGXw4/a+WHgEYVZCO4YG
EGls7myQ5eYYlg7HiP/YnMJzwSMIfMvdWsXYXvp6l3FEQr24sSR61Y8NViwb2+rtAdhpDPC2gF+1
SWJNORlJjoqeXZmPUT+23snTqj9bdep2HIENwjyl6mMHDwLxGZaXYrjBGMSpK0tSBnSWw+ELKu1e
ARSxC8od7q7Rvpo8ULaBVqNVUYDY7JRi2oJrrjaxPCn7qo0QvNKr1xapetcrlWwvW2b9SQ1YXaHc
OdiU5GVXHsys/BYYoQ/yf/xcT7xxush6kIFW30VpjxmJJoGg7WW7f1Dy9GucOt8UlBj23uDn2zwu
LXfsauvYQhTayGp7ij1f3nZF2+zkAYqnWkkYdCG3KAF5/i1IgUSGWVPtMx/saTjGMb41g8V7Stez
R+oL+VZr9WDv20mVQhoLul0RWJaYD+tc6wXnYIxgN9weW0rcpNDSM4w65xj3Ld6sZqSZX2MrVN3M
yINnOoPqvpD83s3yiJ5srRn1SxGFPSqa0ZS86q1JS7pSqu9BJ1nqSm5cSsiGirAtFRM86tXZBpPj
qrOaCojqkGSHJHCgL3y6vbbXIszyYdb1TtMaRBCm7BMEnLJfE8hfqskg9fdrFLNDs848rwDQX3Md
Ku6Lk383+PfjK4YuB/+B1V4cOTtd+1jbUNc+JEfhCBmsNtiXBopRLW4oGP5y95wdpUOfj0bikzA4
Ygr5RRnWUCXXr1Nu5qR5blrceIRR7fvta9tpZGcetz7vQQHP6J/rffxJdWV3rUl8XTaeRZolP3Rg
UgOV0AH103GDgvXe/wgIaAdh4U3x/ZhJK+vwWnlwFnGWmvqwdaZaSRqebsWp+aS40TZ8sBEAPHqo
WL29GMdjXuz8l7W+8dWNaxZ59kSVnD6ndUxkqZnqw+TbuqvlnvIh0vLhJOdqdri9Ia4PNQLieW4i
gca168oT0CzGvMPRbdhIxccE/o5Q3xSvcP9k+s+p813+MaC0+E9s0Je+K5o7SDBZdKeNKw821ZzM
OuhR95Q/NjTnMVeE2+ii93yOjuyMDfzT24O9OkWFVPdFQLFpLk4cbayBwEwoLtuig0ySq8wX3KS2
t6O8iXC/uwS9hUHzUwMkDS5qtl5NqdLLHM8TrrGA8Da1m5ygmObMbbiDXxEYZOlduJM2xa48TYMr
6XCaYRi7KrUXsDfbemud4aetioddnbj8MNoh9PC5noEYmGWmEo1VS5J1tOfklzhXTYi08V2RhPej
1hyDrgs2t2diab454bmy2ABJryogkCMB7CvVuDHKj735hJDYxpGC3X8IguGATGtMaIXPMp3W5AkY
8QIjRN84w3SBbtBwEftPY7kIM7tr0qoNigAo3aZUjV0Vf4hbdWdb/7r/whdCtx5Wv2lyDM6f0mMc
+GM8IuDIbeGQbcc/eUE/WzsKYtuhXV0PV4fELNoszZmSqTZJYg6btg0OPQip7eBHq4C2tSjzlDbI
hTaFgJa6H+1Oyl3I1HCTwYqOXxtp95eDwloFejG3XE7kbKvLnjdKPk8f9uCwLR0IkmjzS7vhzPUm
PbLj1i0518Y5W4hBP0LUGwipy8FD29vytvDk5r9sKYBmdPNtdHfmrtmBEVV2pis8H9GZTrVzmwb7
vPdWEuXSULgeI8KK17nNqn+fKPUSUwrK6eDM2mj6WoRj9ujnTbcS5e2KME+UeBnRBSH7X6Oiy64I
SlO0jqCntT9NusCPATUjLq8x8KwC2SL7i77Xle2wE3Yl/8FgiA1w+QNmm9ryK6NSaGBtpEFxPQ32
rvPtdnZSrkpSsxCzO21XDsVQGyh1UDBFPxH5Cv3ondBl+qBsfMR0qcfxMkZlq3HX7hJLX5HmC1gt
LOuv4dlNZwH9cABGVLqyyTtB0fq0MjqxEK6+4EWIWQaJ4pRSmorvuJDXipyzdtfQ/+O5GNyvS9Ff
t3DFXGrC9ZYrJ4z32fklecWQKBMXBlG/F8bPY7Rrok34udz2W4TRNtI3STp531cGKQZxPci/w77d
hC+uDQ6PTotXIx4f278UZTQQWq5wh0BI7PO/lnZhkEDskJ8W8s9o+b7fe4Y8mZmBk9imNtqfijY8
6XZurWSRpYsAhVKMaYFrobc+S1XNEGVBEbHuxyJydeUPrys2Q/pnZT71tr1dmT6R3+fTB/ZI5BPV
lm1tNqA6b6csHugG9uduq+3rg7dVHsPNAFywOfhbZQ1lsrTswU8DLaYqLXxk30+gVxRNPllQBbr9
gOH5vj2kG2ejv4Qn1DDwyHHX5d8Wbu08+KjMoL8h2j2zIeqJHltlyTcbC9iyWZH8WcvNb4rj3RVq
dFqZz4XxkZnBgKA/CLLVmgXr676wutYBh/kidl26Sw9qeCBX08caj+UX6T5d6ZSI5TD7gioyQ1xJ
kLm1kbN/P6PmAFeCOxb3hPjsYJ49TB+68rfbw1oaFXdT0eyhZ8S3ex+jjTW5HwZuPqZ6F6jhJrTD
3f8pwpy5FeLPJaWVOJ+BoznjLlfWcFqLY2BL6RzMWBdbs3mKfbSkvRpP7rAzzW3llMoWVZvtvx8G
tVWWtirmaf66gIJrNXFP/00f1W0UOufcd/a3Qyx978sQs6xuhGiveoj7ISXUuamc3MsN5GJzTe9s
MQwaVqhLkRuuSuESzcWm1sN+01bPiDSV1ms1rGyW5RDUP0wFOyHoXu9X1Zhx9NoVkzW2g42UyfBz
dOCdS47znyKBi8YmiVSAStv7SFE5TL3ucBLWjebmdXUHBd5VpnZlK173sDWZJyyWhLjPIJA8v5pN
WYk4UKDiaHkSDK+BikR+ijj71ht7ithz831PShOrDAcoinLvxxQ0oL3bcGo3xgtWZI/43GwNRFce
RMnbP/Rfo8eJi1n34Hkb47RmdbW0mXg9Y0Ei5PiBFL8PDtUoLqE58lgdkmkTUdg8SF1T/vuTUIVs
SBql53TtA1/2g95HPk/i0h/9A0pG9s5r2gjRmhDnvkqJv01g3lf21+LQIL2goUxn7apAENagVK0Q
e7Ju0Dfy8FqoX25v4OVVchFhtoO1xhr03CdCpapuZD7nxtlodmmBkld2msAZhU9Sld43gbf7P0YW
t4GLy1IwjOPUmUQeTXszqR7R/XJjZsmeCsEmDZCjKeSvvUT1LpjYiXl5uP0LlrY808rgScAmSunv
f4Dly05ZVGg6Kcln034NnZOsNu7/Lcbs3cAZaIV0mNuNZSeuXscuzIs9M3s7yuIyuRjJbAcMnWPg
g0bltk0CfOo1yzXq7PV2jLXZmhXEnVYOMbDr200vPfXRazu8dNV/ONkvP8jsZPeGqE0qiRBV8s1r
H3KkSW6PYemNJQ5CTeFMFI+RWZYfUt6xDneijfqbflD22hYVuSdwkCfvVG5LFcRNuh1db1fe9R9v
hxaf4CpDXkSe7bN0ylO9r8T0ISbWKY3r6em2BPQg8+KSzX8tCi2S/0W42eayMUVJVJuBCr+6GFOW
ATuc4i48iadIUP4DK8qlQsq7kLNzLVXtapJFSCH2PhZAB+WT/mHEwaE6qAqY4DVq4FJF+l3E2QaW
1dS3dImI9S59NA8C1SpwLOM3XsgHwVTQ79DsWFtDi5vtYmpnW1qKrSlIHKJaL8PWRLO5zjcSz7x2
K2/bwDU241Fb2d+rczvb4IpVZEorRjoezIN/Vx9Q1Hr2TwhE7uVjfeesdOfXhjjb6wN9L9OqWax+
8sMp7nJv5W6ymEsoW/IQohZ7pWdcIVhJ2Rt9pUT7aQ/aF6NyfkfQ8faOW5w0QP0ORQ3dEoSIWX4v
oixOurflMSKS65ZUz+/E0sh24xe8ederROLTzzf5ZcTZvBlSJve21IBSDMs7I8weomLQ4ZPUj7W5
9tS6xsCwxS+DzbKlpPWB7IQMDwNf12saN55ADdpfVLPdVbZ0Cjr/WDlPgVV8MkA7yNVaE3ahYHXx
A6w5E6RU8YGaOiwDOuVnEkw/FXWXdea2QVNLU7KtoqysGjGg+ewK/g4yJcKnff6eiRojs1KPAll2
D0wSr1btgHrbKtV0OYxNXYBaI6Wj2bJRoniQdAv4v3oQpOru2O7L07pfymIYBgEVUwO7OAdqBNU4
KnUF6DM4VSft2DGa8rRObVk88tDg+TvO7OBJxqZzYgEuFfVtHZXjfINX1/B7/ECPcu+9AAbbjUfj
D6dwm34lVy7t88vYs1MoVOsoykdih/q3gRZzaSSUF9f2+dKuu4wyO3giNRibsSaK/XncFOnGDDfl
x+EIZXdP737s3D6kliOqwsnK+JYO9cvIswOo91E6bU3Q+VPzxaifHby6JOvFliHnmepKrKWcfBlr
duzIYxAashjl1L7oDSVaaZVquhZitvIb/NTGKSOE8GAy7tTdcNcUG+Mx55UDBzrfZwc9WLmpLMV0
qPVRwqTkd1UQs1s/nuwRZH7lJ9ZBalGnDFG8W7mGL0aBPwExjhbClaqKjkx60xX05NThtyJ7LdXd
ylkjdtE8N9Ga/jvA7OsASQI+NBHgfwhBb6uf2r26p3C5X0v9Swv+MtjsO9VqbkqW6DDCmaw/xHIo
ITjvlAdlzJWtVpTTSuJdm73ZsWb6XenoA/Gc7hU5CsSYy+3t+VtKFJcjmp1lfZH5eheJCNqw7b3p
qTaRLzTjP2+HWTwzL+LMC/Rt6Qx5LdaB/fkvyYzuqDyLJrq/KQ5rXZVrZxZOaAwbkGaG1kVne57+
wkQKrQoWQb9R9iL1Btvid3COHpfEdP8P/BDF8+V6Ff4KKD7kxZPajlFVtBICwrA6CK44jLxiJ7Ts
x+MqbWF5VfwKNkt+Q+nEU1UTzLJPofHUOisvptXpm+0pBz590RRvJAxnfBNCs2RAvtObGFkwuMPn
9RvcYiXr8pvN9tbYBFrTU9YEP7ntR7c4pVTO2m+Ce9rt1Psv06Mw4XvDpD+tIX5XRzzbaCpIudQW
I9YP3kH+2G2He9EEcdA/P8hb+VN0XsNWLocEWYODOo4RaE69XzKt36ZIBXOERacI41TFTT7YuLP4
iJVhNRjtkkP45fYmXFw3gLeB/kJp47/3EclWaPLrDtdGO9zIDrbcbX68HWJ5VBcxZkun90NHoXTL
a5smzineSSaOewiEw2KLbFBK/wRjvPjeEDDx/w1stnT6oErywCNo/CoehjxFM7c62rRvVTcEQbNq
EXltgSASjAb8UQZETTNkNpWRLIXw50hn4m4ncOneKQNWxyYpN9EHTlLwxtMj/TMayGAHf5ORQTgI
gx/wpKsg+cUj8OLHzObc9Meh8BJ+TLMvgIb55x/IKp/EXK/LPS5hCt+NfDbXWdJMbVsTDDHvzXCv
wdDVDsFxnfG2eNZejGq2JVEBraoBz9dNmAeupD41EID1z0X7++0VK37vVeYW8EjkejR8mWfjMQDm
hnXjcaRrGCO4cZV432Nvig6tkYTmJvdM549Oy/2VS6VYIFdhwZ8JoDhusPMegWS0gZemYnQdysgK
zA0dn+vq0+3BLex4eqyKQ6WVUMa86SkBFapRPmKZei8ZAJFy5QWw/PdxADGx5sM4cfaN+kFV0yyz
KScgN1iP5SPCCmsZZeG5xhh+xZjdUPxCVfzCIEYkBG303XSX7fNN+JC8gfqn88gb49E6sNxRN10D
KS18psvg82uLUyaNVtsEV9si2RYYTrtILvb7yFzTf1lATiiI2dFI4SpL6cQUc31xheicPgHTyoqo
IFrmKCDfq9i69w9TCCiqxpsssnBkXTuGrgeo2KxA26HFJ3AGs1Oo0VrZiJ0Ge7e2eM6V9jdZnfaV
6j/eXohLYSy8QlVQ4yaQ/NlH1KQwLuyqITFW3l5P6l2l06quwhVgwfV65J3xK4w1AzyHHjIzY6DW
aDkfqs5zB2mtGbVw1iDPRxXbZMYWBBVLibaNXWrVxvrAZfbg7KMXJPsetLOxqR4Ehf/2xIkd9D5P
oApD8wutTXpf9rznHnSNJPmTVYGH1Z9SPfitN9LH1qNVQ1t5tNt7dPp3t0MufauLkPMmvFRHbTR4
ZYVDtbzFOg5MUruLlDUfqOv8jsoRKHyF/3HGmCfeapCqyejJesCvzgUYf2sAjpfA2l57gy4MiIul
sHGD6CpUzN7vrGQgPYZRB9c9HLBdsXdhmLqhFm5vz9vS0gD1pyuOeE8LSYn3cbphkAcrtWohH/yj
/K5zCxAqZmW90/fJztlK+9sBl8aFOoGpifUhFJ3ex9Nq1LXaRIKvEBn44UiHMqvOYRKtZeCFNci4
fsUR/36RmXTfHHtfoT4gdXK2n8ZAelaFy0Bmm5iwVlqxbTNAo3Gb/szDAeXyDJOmYJKxq24C/dHA
rudYGcAHhgESjKYk46ad4h/Z2Ekr59HSmrr8pbM04zWoCeqpwx0LSG5Sb+1A36YT3gaxsvKxV+Z+
zkxmBUx6Lnuwg3wcUQLqNM7ods7r7S8svuBs91/O/FxRQymlYGRV1/gZxIiPPuj+q16OW2xt3DL4
106fSMQCbAMoBBSM29BsOdVlrbd5E6OeWeyL6tmzVvW1lybtMsJsIU1R5ylVUkM95IUl2ARhiTXa
kwX/UNkVByfbmPlWf9Q+/ftZhIQLFx6YBIj/2cCiJtEgqNTwJ3zdTZPXyPjqBQc5f5DWEFKLKQB8
mSCNAvzgdfB+qzidjI+tCKV+hMFkn9/sTB/M1tW/omAAACT/1xUiPtpFQLEjLvYmx5EdFAYr3g+L
bRM/Dc2/p/yKdYFfO3hmZJ8tYzYmWylaw+EiieJKEbrNKdl728ZVEc8Uz6v92pVrARhBPJoa0OQh
yNvzNFoDnaqSCdaSfgCKKLAsHLA7AwPrGPedlX2sL+ywy2CzJZnIXSSnNrmtrJXdgOmBY6ysvrUI
s5xkSOZopirTl6vGQ9hUz0Wv6itV1qWNBTbDFnTzBfHAIQuMQhUnQROa5YNZ2f2htpr6ObVwmLi9
mRbqNOI9AWwDMhKsoPmN0Zo8+PXxGwP8L4WOuNvpkYvaVZrdUwDb43u8VTlgvQ22Ewo+d4fcWhmv
+CrzvHj5G8ScX6z6Luz8TAfuvjGkcXikuIgDlJljVqR1/Z2c+cEup1qwzStJ/3p7+EtfE81f2kas
UF5Vs/vyGE6+39skybzEKeU10lY1ScQd9WpsFxFmYwMEXnZGHQJUHRTrSzhI2qa3ovzRGFPlCIsa
pVfd+ajmkXlCNBJac9nmawXA64oC9yTkiFhOTPMVHrjEmsCPKl8IN4ePouWXbpCpgnHrRngir91x
l1avSasYZhunDyC22dcsEjtOzBSSPzwCOalOQ9dwuRjWVu7StwPjzB1QSGFcPUIixARqKFfVW5HP
anbob8RH9uVnbyu8nyvlg76qn7N0guN2Ci/cQnWDO9T7sSUQlbMwQq5UHU+FdTbKj7pvuXn0XXJ+
3l6Zi2cPQDXYIFQVCDZ7/PTJqFalxMLp9J1Rn/Uz7kx7zlZ/Z6QH5+O4/S/qQJwNqBxjfUOiRl1+
drSaOatomHgN1bv8u7qDv7PRHpSPCPfu5GO3tjeWPiC8K3YeehfXfWhNTXTgVRHs86Hcyt7wxcuq
77dn8f+R9mW9keNIt79IgHZRr9pyc3p32a4XweXqovZ9//X30P3d6UymkOyqxgCDwXTDkaSCwWDE
iXNWTdiIbXiAG+BjZ4X+k8gi9VTD/MKAy666t7r7uBAdrTVnB+fg/wywo3diQO6lMSpjOIThqHu6
1W6gfuvFG2XTogetgplALPbx9RXOQwrycVynAKSCLwCwzHObOeYMQJCK6nb8i34jYDNLAkRsZYu6
wqd0VD+b28SXkHjR1+ubeZmOA4gOohsZqRfISWxuM4myKNKUQBE8iop7za7u074+TKHtTDnZXDel
soPErRGcxyicYKFga+NZsWU5NOo4ZHp/ZEDNVxvBdYyiflBHufUGrTj5OZfABJ+ayG7jNmt3VRPO
EEos0l2RFcptsUSD1xuYcLL7fn5eZs18JjM10RCzJ7fo5RDybUk4q5sksvPBk+beeJmhI/l5fSEr
xxiNUgQokLoAKwc1gPOPhZasWRWMn2PGYLMNlS00r0wPYV8OoJt0B9F6wdaxBITbuTODnEeOapTX
JY2BALUtMIJIUh9QmuP5PzSzs9Qm9U19ULwFCcZ+7FLz/fqCL08c1gtadpw2DIhe1CjjMYGAiIJ8
gkivof1Yzc/X//5K61EF/zZR0HxG1nIR9iFEiJElA7J8bLxLcgBVe2KoMXsDdZQHUTH+4njrcEAs
BqkBAI2AtJ9/vVjqdIh4puCrqJKfYOnY5RHgCaVoYpPF1bNvxswYqEIBfs0IRzkzFXIzQ6FZ7Vro
s5Dqm9HuplyBmB4AhuNvF4SYMQw7wRTcEYzL52vqkqJP8wFrMu3XTvnRLAV08L5f/0or+4YE1sKu
saln/Ofchqy2cIRwbt1Isl05h0Co9YOG3nUjF2kjCiWMwh4ko6i7E570EDVsVO4Y+1YYQo2N3pDq
oa6hOzc4snrfqiKQysqazswxzz8J9VQaGlARkhpSOUEW30HILhEhsy4iLLcizg8kUBFMg27WrhGh
PKO8VOVnlL5m5cv1jbsMSpwd7pmpjrqazxJBK2sn71NGU8QYw8DnrPt/s+mIWviivWMH4GTvmhwC
3UaB+kpTvZuVjPr7bSIsDF6GBvgchsIgukOQzYNZ8dxK3XYZCSmqq0MQm068ZSyfg1vVX107cfPs
ItRx5rhI20Hys4VkU+Mq1nJQCojxaLIv+FIrG3e2JC7h1O0FsgYWbMgPvV/soAcP3Jm5mx6WPTTa
GbFhcqxFmbXIKOfpKBXVhj7DDcn3JVBdYGG2jFcu3qBvUTqllwaSJwQhX9z43G6yH3XiIoM5h3Ex
wejojr7uFl4UmPeDM7n1Lg/Gg3Z/fWdFH487AkZlGXU2wJyKR0N5M2iCSo7QGTmXR1ZYjtGgMW7A
yVu8FBwf4U5HJzfz0ztjd301l+hEbvdYrDzZvUrCEwnj1AhOn12ATq4HmU2/3pB7E9Si35TNHCjf
1AMNMCefOwLbK1HrzEe5C6XVxrSYe9g20EM2oJb8Ld/XGzxS0ArdjV7+swxizJT7fxBUTu3yefAk
WXEdybA7gTs9q97SFD374odgdSt385kVLqgYVOvqhfml+pDtql1132/og35fHBiUr99Nm24ToVX5
B5nHmVkuuMwRnZLEhlnJxAx7VGzJOAWzoQpK7JflOeY4mHBAgRgB84LAsWox/dy3eCFlYDFtN+km
bhkVTQ03zTYThOGub+dqaMFYK6Qs0XLTvqicTvy0zTuJYFYI5Cx9TjyQSqPoY9m7QRPFk9XzfWKI
C5zFFEtxmYAFJmrqlz7NQImc/7q+llXPODHBhUk6GrWU1lrtatpfRlehPXmQQco6kdJJ0EK4bmx9
PZC6xyg+EkVeiCihy1xPZAQehfbmFkIcEB4nRulft3I5CsLcwcJQNWusgU2Qi1r1JFuQPGRmvtjh
U3DlPPaWD+iEBYIIYKec8il+qn/YmqClvLo+kEZDehEpKcrt5wHMUmbIi1ly7cqmM9q/ul5U+F43
AG5spIxf8INzA+lsoQ8+sJXFmd+HH+0i4iFb820gv/DyQUkR/8UtYW4JtK7tAgUpTXdI9FNWFm8S
OvaqFVTWCNqcaEvwWCWrqjN1QaXEXeoHbYHCO/BQpuByXLXBFgJCSegM8ul7k2Ki3zaYDfvO1rZL
eF9KgvtRZIKLb3I/j1KYw0RV3Unxc04PkSFYxaozf32P/1sGFwPGEqqCIVuG9iQ9kX1/tB/V3Wf7
md+EDoY0H6Kj9Sw4P+w24F5yqA/+s3PMC0/iW5fHw6CZMKkCeajhxg+39oZRqWRiYdS1jOnUFtvi
E1vWiPlni5bI4m/Y8rStea/d0l141yJj6reLYDvXrnkVsm5MdRD1QZ6TQAEpgZb1WFqn/KVOnpzP
Xg/R7eHn9S0UmWH//GRVTdWXZGY72CN1mQkGZ2WH9BspFjjgJfQNoU4DFRrYK9lYMN/5IFAzxPN1
bFE/Zp09Np8ibXQIJ4rgqGuRR0M1FWUzRrzGg8OiLgJdpZbUIMnstPe6R7t3GLNa8HkusZpsPSAa
g/gwu175WmfV9lI0JnifFm9ToO91V0Hspkfrpbyx9kxJUzTddolx4ixyZ7heWpmWOSwqd+SBMe0k
d+nRuNWOxgOD9sqv1k7Uflu7c0GvCxYzlJcu5dcMM1RUCkomgCTUm4rmxyWvvtVTBzZmLehaU/AU
Wv10J+a444wOg1WTmNVKJoXcjYxJPJ6yeXPd5Vc/HfBHrJaLy+9CdVvPCpCPyGhljA/m9+YGKKRA
fY9e5bv5jQ0maveiPvNa9DW/CJ/RWkAlmbvmGyQAEkh/Gncqn5f+Z/45inp6axZAMAVyFkh3wfW5
4NQXGENQVViI1fK4qJ+SJD9k2W+PhcMD4eroVeA+vORLqGWlaWQwpLpR7IeG5NXTUx0vwR98HkBA
oLPKpuYIz4KEQrwykcVASIKax7Abj5CCvuu28c3gz94AIt3v+uN1k2tBEEGWLYtRffJIETyninJp
M8U1EuJowJSCUb2uHDKI0sq18wQ5YZQDwXuEYiqXs8Qxgab3stRuF/XJZpilHXY8UGP5gFG37yod
RXQF7A/yFyS4guDrFsNv8ZAK9ARLSYpxgHVMBWroWbBRanUrFB9aO7lfC0JQNOEc3LONLjJ0Beel
ce3Gj9ElUfEa7g7qrvLTLGBQBzG6VGSSC4cAkGvSoMBkLYGOXx/2KaC61/1iNaU5XRaX0mijJPeq
FiO/mL7LxeH/CEkCqrnRt/ENRPsV3voeevbBbz+oUP9GxAUJHjvQF0rhZTYscCQDtCSZvRkb1c9H
QRi82D/OAlfDSM10rM12kN0iRxUhVfGGmlu18a9v4UVgAjEBtMOglIPrGBKlnMenyrgMtC4BzA0X
L8tDp5ReGO38f7LCc/WakiEZ6lRCo7MimNpcHkrFwVSg4PW+smOna+Ezi25oMQJuA3SpL/ZWA2QN
5HMP1xdyEYnOt4t/sFeSTOYZjGJQ1PooQE1b3Pbzk1q//rYVXOisF4wAayLMnid9tMO4ZBKWKKgU
mZOOprdo2zwZAhV84dctrXz+M0vcIZ2opkZWX4wuMQ45Prs13cWWKOO7LP5Bb+B0PdwxNRsag8YH
VhKk5gwaxxjYxiC9Vx3xfNxFSOWMMS85yZgXO6+nKIMxVUn2AwDE1Nyl820+P0bVY45ZhyGJRHFo
dRtxuTOaJ8u4ILYloQZ8aKJOXzpCCmqNluzUL+S+9r60I4K2hiC4CEu24u4QA2B5NPJ2FfrC5wtV
Wrx9mwQzrlWTHLUk2rV5JVjY2rpOTXAxqMAsFR1kCMdYdJgdkhZBpZQvZq69XXfDi3sX3+yLugrN
egB+eaRF0TRJNoyy7ELc2hnqV3OegyU/Tl32qC2/PZ3CGeMWlYWmEnUtjKGQGTuzNj9gG3emRP/g
bAG6jGsdZRwZdZbz7wN/oHNBYacqUjcdHbsKen0RRFb2Y88SiK/F/GOE8/ZWSbIEGGR4e5kBYvQY
jbYjNbdmBgeMtposWtSa050uinnMyenqlkYzq27BokJAFnV1N+elYN9EJrgnb07KojNHCf23lhya
bHaSPvWv+9tly4/bNu7sQFAgmfQay4igM/ow++CYCPJN5Y+a+3e+IKrOX74OOYuc10GZJ0uX7MvF
HbIxAZ8Hnzu5tzD9ggRih5GOo+WZgnWKtpK73ZeuVHVMHyCHIPYv4EpulVG0letH938OyA9UgFgr
IiScZdeUmGarhTaHTZLckZa2czITFBR6/7tapOdbydfjWsCb1CrCVhI5BmBQAelKLhQ0ExwsXvAU
sISoSVNs3Rzeh5lhvKuTNAd90RMvZqoaGvD4/py2otfV2vXFOAmBFGCsuXxlOw4VfdEnjHv+XXKO
v09PwFpAqZZ4EDEGHP+tcbojrurqwd79NliR7ew/xvkeUjJmwG52IF6sxtdUP2RN7Cp2IwhZKzkU
9GMR5G2M1aFCw509mVLIOpV4DEiYAbOkjdWYRw2zTEsh2kt5LTjihWbr4NVnLH7nwUoxiq4bewVt
uDx5rAzrzcbzcfKrdpu2gwPpP8VJUR/Ut9ejC/uzFzEZ7Ono6UAF7SJ9S1KakMbCkUiW0vRyix4X
bXqRw/l3YSXsayF5B4M0MDkX8r/SYGmRnMEOhkEAOndasjfHzz9Yyz82DLbFJ/E+akyqhzVslIVf
occOpRg7e7xuY9XlT2xw6W6cGhmSKtgYAhOlx2k77SX0EUWP4NXPcmKGy3XNSiuiUprQDpY+wEDs
NPKdCQ6X62tZDYcnRrhLv6JhW9EeawnVjaa8hORb325lzFTaqSA301Yj1IkpFvxPPo1Js27GRCDC
4DgoAQnHfS0tvddmTaF5k5r/leXSrDmRHaJ03JHW8ElcT/fdAv8HZ3aCOK3S7TK3b8qYdy9psxBI
bdo9PUpJpt5BcQDYA6VdtqrSmBsbIskexKb7H5FRaLbTdjLwWHgMDTpgEHX+ismp7tWss7Jy+3YZ
38y6MHNniSfwq1qtBP1Ok7Z4YlLzKKsZBJSGVt4nEAUSUL+IPjN36NUxitpmwLZ0mYFC0eTXWncs
iIhhRmSGy1LwVLbhPfCmgegvYTFQEFjnm86GjMZ1jxIZ4sLlFEbtks1YT6TogdYv7405b3Xzt+lO
WTABdpzRDOBRwTfSaJVmoMLCeiL5Xk1+6Onz9WWspiInf5/bLz1Rm3aRRiSOkb/MP+zi47/9fW6b
UtJLqc6+x2SBkCord2YmEmATLYFL4ex4REJlYQlm81FHH50kKpOsBsKTPeLSNbmlY1pTrAHCoEHf
jl6bmo96geqcKt02uXXb96B/GCbBp1n1sH/M8rd+U089ODLhYbaRBXa/IQtxy0rUcRZZ4aK8YVcV
WUosbkk+2rJwJCg6DkXvX3eDNSuWysbagegELoD7RtAIJZAPY6e/OS5R4xPtQxU+ukRGuO8kEVWK
gW3AczWc/Caqg2ggB8BMN9fXsuZvQB0ooOOAQMWFjHWn6nFEU6wla44tudNbUc+PbTmfqJwaYD/g
5AaBot8EdhGsA8/fX4yRhrVno0PyLwbfVrfsZC3sn5+YCntlDKFEgeOvRK5VjW5X+HH6cH3D1jLL
0/VwMabtjKS3GwIys8iKbaerzCggtZ5v21CaN3MPpgtBcBZ9Ii7qYMAukZR+nN28AP5w+Yb6pOCa
F1ngHDrTJDkh7BuZ2nMK6hdbF3RK2U+85gScM4OrI00rFQYY6T10t0u/72a/N0JnTKPdf/pAOpdN
Siptc8h8I9JI3iw/NIrTpYrfpkJGXvajLxZlMBFXhtq46HdkQB3p0QRD+tF6akrnu75nwm3agY0b
0BttRkHdYaiuOBCxqn7VgC9t6+CUR0+WcSCdu7o6y+h7gC3OzdV8T6bxiOmU2NVr6kb1K6GHWf1L
Hbbl+BqNmSdNjD2uBqfDzSDvIRvxNIWjo/RakKVHu3+vAH1OhI3C1W+OrjgmQ1i/0OLctlS7cVSk
Htszb5LsAbyejg0Mw7z4y8/rX3y19gspz/+Z4vy3tMOsqglMzfvonrWdLD/6Bs4rL0JJVITVXf/s
/xjjt14pe1Mv2bq07mczGW3l1NKkbTM7/dTG/BPyY5rTaEvpKznUMP/kqP6zVMJ592guQ6HNsG4a
t0b8EOu/3UVGjobFgZYJuG704bkgutT6sNAMXh2Wn9MSDI3mQHD9+gdbjTcnNrgYGuelovdKD2LP
RLZdq0eSn0+d6OZZdcATK5wDqnEIDl3mFfox/mbuK5DeSC5TCkfRHMR2HhOlBLWVtWtELd7VO+LE
MuePVtuj4VViDyM0ivpsy0jK5voY6pv/to+cKzZUGTsJo7auDI7goQ304dd/MsC/zKFr1yUhSCtA
4N8Xj3onVW6e9n+Ug/yzXQaXtYHEyZryFtuVYjDGDm8aeXt9GWy/+WiJ4XsEIdZOhRjkebSsjN4c
U2rgqanLTqw/yMl9JL+nqF/H+kcnhDmxR/41c9x6SlJqVgPNBXeG3HbmmpgXXLakcnRzC2VfNkAg
8IPLwq8tAzuCsSkF5CkySLjOF2jVZpVYi4H7dWN9mg8dNLDjYwwfR6P/U3NzTzwTeREGOZNsE06S
LTlP8pAMMAnBGWde3KyYnME6RsmzUn3LtZfKEtX0LjvxnEnt3GQJDt44Htmx2uXf1NHLniMwU+rv
YVDemG+67Rj7r8tWkLxcYoU4uyycnSxV18YQEEMsdQgMzTV/4baEeCiuWybaxqZ3mhfRF72IkMwk
rk0031DiQ5f23GQKIGVM2CWjRDegjNFHwcG+OBHc3+ciFMY5h0Vh1wh4AJxSlrdUne8iXQ+SSbGc
UIYYXZs/Xz+Fax7DZo6Z5jZkffiOcwoWJqgxo5fIFJ0Y7d0YRFt1K4Lxi8xwjqkOSxWFzIy8D/fp
PoYZPYD2nCCmXDw2wBcEAUvMmQICCJ5U7p5sJZqmUtXA/+3GQ2fWVbXGySNLdLQv7hJmB+BszOaC
P++ibQmJlkIiC6jDkxvtubgx99NNvQfGPoA/ghaliN3Sq9zkRVSruUyqmGEwQgIdzkb9+GINptI7
JVQhJMtEeDQPEewGOHEAXWSHCmcv1q3BIgE9Cptk5c6YnUPXyJpjrOlo2JiO07bxS3bAmbZxpmkg
CWQCvm6usxgNW5BNU6CaZAJ5z08yNlXcWChBjm5hDI3kUNuovCQtpb1ld8WmAknFr6VS+kc6KMQN
M6U8KDnk1LOUtq+llfZOOxn3dIIkKx2SPrCWCXXIISVb6Galu9gcp32oSbOvhJ3qFUWGIYVWJ26x
tNFtQ8PKawwtcuMRGTvF+dvF1D4M1gQOtMJIwTtZqebPMpStm1DO49GppjQBOQk4pBJHssLUJ32Y
7822KrdyNg3U0RtaBkRSY8XR9VHzwAtGjllq0jd9zHPizFQe76idyvuuX7CsxDZEU0lf3+hiTxUN
JV1c5ozf/zxoVUYMbqKc4OVVYCxJdY1t/WsAuef8HfOAfgo+z9ZbXIzbbkfPAEoMbBjgmBaCf1di
G3g3/vczeA47aIVDz8OsZbfB5hrmSzvHwGM8hRH+H1SfJyqIBCux+swed/mORAlRMkUkIF3Qh4Ub
VbJ3PXKKLHAhbTJJXZc6YkBcxg5RIqdQg+sW1u64s0Vwd+tSSVnSQnoFs3ODV91rkJ6ctkwZBKM1
QNC4NBAhdkSLYv/85FaF+0QDMGOda6mopeZOWk/O9UWthU5dZwMbBk47hgTOLeiRmg9RCZHEYqjv
aT0fiRHv6KT+pBQ8Rddt6Wtex2jrAFlFWxUjQ+fGBpsSeSrBOtCjdbvVMjv0s9DujqrRhqACqEHo
295WYNix71sreKvUQnPUas5dY5qqTWONber1pZX40NqBSnahT35SAmPkGmnSvHbdknsyjWyn1GeG
iNYir0bK7JuWJOHfaWvL66ZFf5LT6K/SHO0doMCPg6zNPxOZIfuNrN70i2rfW2ArB4JDajL8ZUn7
VjQDCKl7yti2lhBSi5ROW7lX0tbRx2I+9uBkSbw+18rUWTJQ2njtyPgnr2/fym2KyTTwpoFIgHVs
uXxHqqmp9YoNZTkVFB699IE2MTBHyst1Mys+p0FUEMKCBhhEQLxy/pHqlIYQ6CCI+hJ9H6bCwzcT
AARXV8KkxxlnLGTyuGighc1o5dBIhhzYvV48ztNrMggCzroJYHlBkgAoGB9nxyLsxjyxJjcyI8cc
MSBmfmSZIOtdOTyswv3/jfBRFJ1sTQVOGesgeVBQ25Or/mXJrXwL9irDu/5dLutZoB05tcbt2mwN
tVKWUJIGiO2DbpWtWrjDtvaQv0HGGnNwDJRfbIz31DGcPJASJ9uI4LZrMfDsR3BhVi2VqunLZvqa
/B4/FlRbQUTPqC7CzO0H59+oqq5+S/Tw0UpgOoA80b4dJnLX0XgCuVlLPWPWniX9tUiNz+sbvJIU
Q93wHzNcdMrlPK1kHHTMnMbYXboxNhoIA0VMKJfcZviO4GhCQgW3vGSiyqfYyDtZgw7u1wh2vh0w
Gj374Ija4LWtPg0+9APu+jtQA7yIgCWXgCvOOHPpkxvFaqcwG7Uv47Ibb8H7gg7wj/6TySahBnuv
y4I61krMxzygjkOClibw2VzUaqD9EGc11FbnqXdInW3wBb6VUhNgdOFm6cztUip/EF5sGQMKEMhE
KOOz8oloRqXU8FEbbaHK/kExENEQQYBZ3clTK9xOdrYuJXaG49iBSpnJP4T3EJtzmRx0DtY2R/jp
WAWGSx0xX4SQjMELDXyMXOqY9LqcFWSY3Eo1JoeoxVYi8whOuix28DZ6ybX8r6mXbnqF+MSOBetd
O4Qn1nku0khXzZiYsJ7WiZMmB9q8WVSE2li7e06NcCFOz7qk7y0YietkZyzqITU6QRhde0Vpto35
CzC0QKSVh4OqYwsd9hA3g+EMYEBQnGXLwpeFwz4fREF7reoEa+AsA1eaSUBtc37eALZvMkuFL4bH
N0z5Mj9J7mL39YY0HnWZapEIjrwaok9NciF67vqxmywsELW8X6of783nzHEIVEmK/ew8ia6ElUsQ
vC0IZIyaDaNB3DnQGiUfswoHXGunfT5aL/Nif06anAdKqglCNAsW3BFAuosyEgBdINnjQXlF0qjp
TEaQ+HVmuFUlKVIdo08t30q0yQnrsr2JlJAK4smay+igdMWEBnSMbJ2fMZ1jgJ97bUHmBb15xWOM
y+RZ2zDpQ+rlr9evoZUzcGaM288F5EiybMCYHiHHtX5oAxHk4StH+cwCH5IVZHZKytjh9NQblhqQ
vN6r7OXhvy2E3QwnVw1pdCLJEWMlJONjVQdNWf0uxAjif6ffhYuIKsaa9ErBVoUWiiCQXsWd+ywR
4+X3FwKXw21NgM7AnP75Qsqmk7uawkw+QDfFdBCH/+CLnFrgF9I2CptoGXFjoVNZOc1QHo26fLy+
jrUrC+y6GBnEaCAuZT4YEQDRCuB/pi8/hoRJUIw/oxCsm0wMptrk6osmmp5aOztnNrloJEVWS+IZ
NhuPKbImQUv32WEOoD2MFNUHAkGwyJXzY4CHgHHbMbYlHmwadWGWqS2k3UfLDV/UPSKgT/Agc+zU
+Vsj5l/EXLYKLjBhVBvdBaBbbTDA8atUKyUzmvkr5n4lA4nXHNjUSRn8i8LcpTGMX8JfNDaIeUG6
odBkavMROdys7kl/jMPOW+zf1n7H0K8CKQWwr0CK5aL4NxmpaTVUR5baBFJ2rK0PvBgdwbda2bYz
I+xbnoSIMG5N2kXG4nZvg2cEylZDlQ4SULJnHv5gEvJrSWjXaooFoQP+TWjXI4mTpF3cugHsKd1U
7e/HIwCqZbgAivfopHHHeGqMqcoyE9ShaopyReYA+HwLJWBR13Zt2wBqwCsCmQXoBrXzbdM7HVLo
Db7N0sufYywTcJXamOQrl/dRU7w6N/1ES11FUhRHa+LDGDfbxSh+lxsF2wlNeAWva6T2Fw016OYM
mRK1qO6C1XrIUi/OBPu5lj2dmeCOVZUCwUE6mGC5mgV9tcFN/Shgj93CdOrQoW79JOYKXkuhzuxy
G9zGctLNdvO3XYoqjzugLe7a7uROfgkUb4pBXWGCvxK5zqxyp6EtiT4NbENz52308R3RwbAeW/A/
5AF9Eg3br0VmmAPJEhIKFP54YpimaJHUyx2GQakfq3sG+S43KCe0b1ijJ+ZcX0k7Tu3xjfIlb/Mo
lrE8JFi+JRWO1kOVLLEEF4DIDJdxt7oMilZMT7igejzWeXeLXsF7X0uC95Bo+wzON40qz/W57WeI
Gvr6HjcbKFRxmSqZZ4H0c94K+chXkt+z/eOcMl2qFJPv+F6yNThAW3lLdJsV26S973sRaoKlNNx9
hgoFE+I1WLuJj2RxNJhWNSlItJOeBMh7khtTr+MjooiTm/29nPbLTWt39ofgRmBfhzeMhztmUjC4
AUoXLoQaoVaHs4mTxxqgwx31JTd86iHQOx6E523l5WKe2OLxtlZY1uhLNYDYZHqLmcAuv7MgKBI7
o6WEHzmVqQMMTuy0Sf4zii360snLe28PL2oyVJjp05tjGvfTNolN5d0isyzIO1fD0OkP5Fx5oNBc
iSS4svodYoFgMmldkJanjPIqdvAK98SNoUv+GUb2gcEtFfwbUKA2uedHkWUxPjJGTYt2uEmKYqtk
2l1R2Lqb6OnP0Fa3jdzedFNhu8NcvF///OzrXn59MCyjVKSjA87O9mk+QC207EoYr5XcmazYbUzb
7cr9Un1ry2NfpDfZ8nbd5FpZFeABzG+gJSHjf3Eep6uYvM8ritk8gK4/s5/Fu/Sa7qMgBUkntPVQ
jMPM0LOEwqavvs0eQLneH/TJT38CP5Y/FeGkz/Ww4EEmBU0LpTN4XZoLxvVWI9bJSvn03wpnXAcs
pZMzj1E0RHfxBrk/+BEhp5AGIpDB2nMDVMgatCLwbkIfmXs3pfGi0zoqWXccILkduuO74mAf54CV
Vc3bVvBMX7s+UWaEaLmFgT3APs+dR8l1ay5Lu3MLCoBh69Dm6bqrrMQLcDNACof1blkB6dxArMZF
AvEvpF1md1BK9TbvRj/KetVpUyGi+ZICETUqhlxFuorZNfDJnFvL+6hVZg1fCxy1xr5BreN2IF3m
ZoZUQfm6Aa1fWz3kYRw+Q/AjD9rS1o/1TGdRE3LthBANuR4gtATNGsL9EruT4yk3Mlbp/FuMw76d
DZTMIm8K3bE/kn4n70x0qpmE9BhByyvBa48GSRlc/wBrHnX2S7gvwDjtIVWMX8IKMYVXbxLjiEjB
HrDMp6TKsURDris3Icp2Jp5A4BYDLREXkjKUIEKJQGyHzFsrsayfUr2Q29pWqk0t6epLK1V0qysZ
/f3e0pldbtNLc+6JkaEUSov7GmX6blcUB2r9uL6jKzkF5FygJIQlgnJJ5TZUN0ZFqwa8WxX6aC+B
gXG8OrrHUA3NTUFetvbxzmxx4SA0FmuubJVV0YD5QCUg03cTQTIPFlh8PNX4LuSfvcwmgIhBKQBc
/cDnXOCrhxIBH1zIHZYne9Y4bmhkvQ8oGmoDJu4WEnttYdaB3FibPI1egEHZXN/fLxDa+Y2mom7E
+qkGhm1xqZ2fYi3qequ2LXS2gRlYvMIbwETrRm7tDq+fJsBQ4GrKgcGGdut1y5fREB1iJtkGxkcG
J+OyxTEeKa01A5ioeZC3eph10HVJa4GVlTsFOQIkVQAdBfUjMbmPWpPOQJFdG1zjDrHQVbbDIXWN
DR6Ex3+RnKwsygSNNl4siIkAlPGL6u26bKwccvIe283WzXVHcjNAriDDuEm9cSt6a18efzQcQeuP
ThJCMVhnzr+fOtcz0j9kJI3eOhjLWAw8A23XGB77GBp82dv1r7a6n6f2uP1U4YYDzbFC0Or6rESX
So+x2/ksvLUZtNkEH/DytaQCaghNBAt6oCBQ4vxzyEJVHYYW8n5lfR+OpqtZtYNM+FGwrstAw+zg
LsMQCJuo57IstUbNyuogv8Ne8pJjukbnDLKjQL/JchiGBsplG5M6qb4Lc0fUo1hf5f+s85l+1qoQ
PWUCpL2JUY/GK6DZIVQXWHHO0yXyQiTRgCmYGq0X14rJsU31fVk8C3aR+TcXTQDHQ2cTLzKZAANy
7o2hSc24lqBaNgXhZjxOyKmKw1QhT60cVsGVRe/AlSwE343x2uDIsU/HnTi16EiXWKDIb32Mwrxr
W9vPASLGAa82SuJfXx+70y6Wp6NnixKqgQIud9hoNmGAV0PptiriV2PIt6oRfyygD2qJiBtg5Z2D
hZ3Y4g5aLdvz1OXQ2EoU8FGqyraVDOAPf9pk8GIDLfm83CfEek5GRfDIWXnWqRbiiQWiQQB5LlKK
RmrLaaSMH2szfitLyLvSfee8dt/SkCkMQ1BbmMJdXoTnJrlsIsvAnT+0EDVq/fyj2fWb0m9urICx
WYyB4jKQYYo4Cjz630oLorf25cMO9kHcjOIrHgMXYQYDwdSoevSCuoxmKGCk3/NlyR2jRCV2SIZX
neSbXh8T4Kk0wbNnLfIAAQRuBhSz2bE5PzPSqKeRikqzO4R17qOpGG8mJeo9NdRtt8cU3LbR9Vjg
yavfGJcvdJbRer8c40YBZYn7Fh0do/Ex9zb7BQpExGsyb2qcCRr1TKddtMtrYe7UKPeVxxHzG3GO
RpWsL4o7W7XhlSqg11WYJILH1qopxCHG6YrGNn8vQq4oCtupAZEhOntSOTfOUIVBE6fB9ZCwkjVC
RA1IMeD7QYeLE3P++dDdm9UOI4RuYjtk3rFBEeCNfCjykafJ/zfEuGsOY+p4QaJJsNL56MNUkyB4
gjx1BPkFWBSm9xotZmVINqZZ7QTru0R1ANIB18QDGbD/i4txSgGYLLWSBYNul+9LN3UZGF8/WAJL
AKav3FBgalcZvSAa9Rd72Ze92s6MvZ/KceRQDGAxYoi29KwaAFOJFtPOCvPGqZYYfEFNF2LADYpe
TqTgrGoSsBiAG7q0G4qgZvlQBjWA/aKUv5rYvrX79kPJmhe5MwuXpnTXN8l7mU+/sgYMegmxb3sL
oryq0rb7ElpNTlmkz1hDIEXp6JWLfR8qneoshe0ZdQFlWKVx6ARIGUVFzk6VIhj7p26itxmNf9Zd
6KRKGNgZpRspx6hm2UFIyhrLFgzkExDM6oCJnrqEGFOGWpZEBieNpUCuKnes032mxH4Zar7SWYDJ
1clfBcl385z97HXqWhENlkLellOxkwY6Olmo5U4JuucijaNtMuU3vd4TR5Zb3aVL6+AmWzytaAFG
MKVfo60obquPk1OgZOYgXX1rbLBG9hH+1agqN0kDwlRApg6mtPjUSu8U8MrA2/p7PUwTV5LacWP2
9SM4hS3HMBYF+6BA1dxMGVvHaLu6pB5Mc/6eTIAANoOUHACAlw750IDdLtEwa5EtsieF4+KoSxMF
URHn3jyNyl4aE4DLarBk4ApqnTCvdQcTco2j2NnghDjnqZPpUeKTMDd8lAIWZ1Gln9SwBq9QpY9h
iX5Yarsj8vA4z+lxLkw8bCarcGMY91t70TA0i5qopWaVX9SyhhnwaPIGG+Uso9GHAGqhmDau81/T
kj3k4E3zMi1918v/x9iX7daNQ1t+EQHNw6uGM9o+djzFfhHsOBFFSiRFSaSor+91LtCNW6mg0i8F
VCEpHUkUuffaa5g3GAGZofCSKS4WLp8zr8HoVAz6IOYJyHr7oegoyhHe4kXnba62BqtSdfOXFOJD
UpgMWC+WN/7Sdjew1ggPaU/iWoac1fmQl9MgzKHvQAddhbiJBsrgprc95+uvNVnfSNOcMNetGsiw
YTVFL9I6XkxyrqJBV970xVevzrS/W+MN28C675JHb3jQTN8mTVOpZEZ00HzTBoeOjRdl2MVkwcPY
8G9TYIp8jO51EPIi5ORXG8j0CDQ9L4Zg9Aua4Cts1fgzXAGdTHL4Fedz3fkiOaopHh48MSX1mhBW
jmPwK5EuLHLPHMKRT6VvZlTOJAQMo3CGB7otXdYgjjpb0Gmi6C8QtYuwhF6/a45Xy/T8ItPkBAe0
tzmzu2YClaHX6ynNxK4f9VJ4iFXoE/zXjsqloHOw9zS6Rud3X8M69VWYZe1ezcmjjdherjLHVxPT
neV4dThrHjSPQV9AJbyDtXJXGSr8ZxgXTVWLEfX3Zsv7cuhWsZucpqXxwT7sqXxel+AQw9yrTJSc
d5bmUAcHMSvbIS57u9ACzKMdbL2/9Tx95LCjE/HcwnfYVUqlBxQeaM+eMwSTj9uy743/DSxqpGUr
5EfxFuJcqT1ahMgXvo0l5KzxkL9z6dZqdC4po4z2tZ7iZKfhIQhDHfkxs7AMEcdXrw5ZTT1ekJeK
favIGYhJOfneRTVNobcVAwNEiYklxAjexRYx5CooIw/wLaFMF4FNeEnYm9+vpIg4yQpikLYnpXtk
AWbdkw8beRW0ONGW5TXJJtBYeLK3jLwyh3jbvlM/MQ+5GQLPFMka3K3QzExmvQ3ddweHQZp49zTG
Y54B/U0fHOq/ElqopvBnmGvOvTlPHTl6sfupc7zOpfd/rJ76ZpYAbRgmP8XI8j2LProQtd8c1fP0
akDqy7fgk1nzDBuHo5/Kg21XusNm9m1T21JspHlo4AipmukXbMgvW9/ufUrP60bPNsruPWaLILZ1
L+P9iCkY/k+fg3Evpg8egWjJOkzXucxnBp2GnjyUfIwWc8cCGEXIy+AGpKLQ5pCE7W1O1CO4/Luo
92rrtwcYFvFSA+x0ff5AtEJGmIiqTIuLde+2W1iR5F16QdxyBMlEeouMWUhKm/EhpZ4q5+kH3uc+
tuoW1bcpHJ9foBPamy39iJfg6A1ITYkiLDcPW5bq1p0h7iJ8ekoC8r55QDl4Z/MqG9d4P3vNbUC9
Z7amN7JTj0lCH1MwMWd/OUn4QAXW36d92u08axBF306kypvlbhVJrRITFLZn41FSyF+3BuaH8LS5
Gx2mTkI8Dv4gKogWihS3WFzZtUUOuWxN+shdQqVUZd0cV1HY/Ygm9jm1ilaR1x3I6H3ySOYF88HR
bBMRYUzoPoyTej+rUBZpRyM8hSDcNa28s43cxdgpDrE3PjWCw3Kma8CVp9jojDiGSYPaJ037coLY
ImIOfBPsXhuTXzSeP/Vixjq33XhgyAR0vjeUjmVV0Ga3ZDK13aBdmnI4P0H7UwLMhscccfQYW3E3
EzHtBVZ9mbHmu+qoqlQvxF3ae6JUps3K0cvOpklQNW8bLXMngyKQ3T4hQM+oCeD1ok+TMkkhMYMq
c2YvgT9iNq+XKif+N68JjmOrbOH68TFMJwTEeCoqRu2OeTjAzqeff8RMHHLVJlXYwoIuAXCVz29x
M4/FJPIdVGWVizWOXwWRlEPHzTyOn9vd09AbkeMdohhYPHmPcuZEDSRHoVzbnfBtez82QVu5yJP1
uooP6oftvu9Hb980ydPIolLy5NAO+d6Ey3s0hE8NjOngiVKrmVZ9N0Cegi3CX+dTZjeYydkEtnXm
Xo/qlk3DkSkn61HnpN541j0PYoH2b/Xig0YDdmYb9yoqLYGejrS3bTx5dczgLZ7xtT8I5NLPLIEz
aSaQFeVxWUWC3/oRg8JO4bxTsa/PzLKkdIay54FRD6cKI0XHQiSurXo/QZGE+EQHyS2NPjYRnDD8
RPpbJ1+NQDO34VR3Pkc12W1mP02ZPMd2DlBPkezUBOEhaOIHNZFj4jg9g+k4F6xb8CXBD124Z6iI
aWHo/C1hdt+rbKlYA8EfjfUDlu1r165IemPeTyb86XZJ1Vnk2R28/IObbkh/BW2IcA4yz4VbRl27
1A5l0i9+3UJCXJjA/XRpexO0PtQK4fKsGjgfLlv0JmAj9DWvwbJbV5IXbRuNhfQzWi5UUpxhNt7p
Bj0ra+gV/rPxGmPlCfOLonS4ldvCHpYtHM/jnNKaJDn5jDLO732Q0LEaeFMmNoAfZxIYcpjjllX4
7OaomIgOzoLq9iWEun+fL6M7T0g6wjHJ+5MgMztwXyfq1PjcQVqR8ehBNfytl0F/4+OLPcTC4DLT
+Kl1yl9jZZu9ttgSLNJmq4yE4zFsCTA2D+nXMHXoA+91imV4zLNJ38+UJodB5WxP8HU/js1KugKm
TbJKOLalBWK6I4Q6CzbNMILH58hkmW5pfGDNlgQ4exb7FvKpuYX2DhsfxuFJQZklRxU3QLZF585i
5fIol9Er4obYup2F920bYOYJkeEnShyGPm7Vd8PqLRFEXlRgk1Q8A3XJU4+bEws2Pq8t/ckhStiZ
KXpgAf7fcaD5rUc3esg5jBdM13/ZZcXRkITwGkFA6TaNxbjCrwf1TIzHnaP00ln4q1MQ0EUivk9S
8YzMp4dId59B5A4Ob3NHDMyVc50/ed1yjzXxbGWWHUk2rzt/jI+sHw7A5Z5G1HmwzVAgIZMFy401
hRfjMO8svWXS7KgcDn3K24LFqq1n0ezjbvslkuUWrc+RcfcNEtUfEA79BOA810gAq/y5uWk7KGYt
0kKpa++ahABuHq6jxcjCooddsn58gaMgoIS0/9Wa9WZFyVBQKRFBPHo3kOneTVpOlZf2TbGECi9E
h98nGOLhnOPF3G5PqUPNybk4b6Csf1MiuG0zCoqRZM+bGe/QH+HPBg5HB6dDhSR1Wg3JiuIL3V2X
jlVoUTx7irpynf7nNFnsQU3tUI4mfVTLClmAS+uMIEYYh/cdlML4GrugGrZ137dkRYLW8GrocmFy
QC26uXOmuheH1mVHkJx5sKCmwiU8PwUTsbCSDZ7WSH1yqZCvHOy6NryHeeJQ6Ji+SNo8MLTpx2lb
BUbl6rC17pVkoyqB49sDSYW+MyFUH6gYEmAuHLmDGkvHOif3wENa7F/w0BD5UClvvV9yLKM8qv0J
dXYb2HuEgtDC2RnFkD/veLyxJ3wuGG12K1q9QX3EeptxWOJp6SX/GPu131M6k1qvGbIOYomhVmfa
VzH1b/mi2HmisIiZLcONLw59S49dUxtxoxr3DSm/42Uc/LXKIfA6EgK7UuG4qxD+ER8xjP4YZyjn
RySvF3YlXo1G6H7p57jc+IYlgk02CyZWSmejMoqxIFdwdNCis33WQLlNNUuLJUm+nE8udEjeLYp4
Szgc8zE0zcfDso2fbmYoU1iVduxLhwgtlClBATe0X4neApxaaXMZwI85dnY5RPF83ES274U66Cm9
BCkuI0jwANooQPyMXbYk3kGreUnz/tBu3iHOtpttWb56Dx3yhuS2TPTqvK3pVGVOWIwAAPKc2dp/
oqWTxdbkkG1PCS1DrfgjaGISIRL6YeF4CWMWQrIxhMmZDpl9iSVd6jBfmmryAQKMmv10Bn9indl6
EGqILkCVp33CIn1PsJ9+BhpHRDii4hxa9RHN8Ud33UvQtnot/zKiecpaWy2p/tCZRhvZ7fMOXc2a
HyaqdkTFN3O2nBKGhJdID0/M0VpSTUq9joXvWSRob0mIXcpcHaTIW9jFvJxaiVDoaLqEw/i5oqqo
Q+GT4zoyv9ymob80y6bOfjoBI2g3Wc0k1HXbbBOipkyEb5DnF5qx8SF2I9mrdl7vtjxtXz0ttxqD
zrZKLHI2gM/QdICzI6IE5u4EkughjOgdNSp/M1sw7BFnsZ7U1AOLdIN/gNkEe6fLIOoRJ35NNhLc
jnOXHEHQS2mBGt5+2tDqS2iC9lcDWhgtBqsZWkeT1uirQHB2YEOlnt6b2LxzbOcritESRMYcVaNG
ohl1O22bqVimGb02XKJJm5BCtdO877yZn9uOyAoZuTuQaz+TMb4THtDaaHNVT0Va+jI6IgzhLAUs
UVsdo22w+knp7dVH1nq2eqeBzWekpIMAi4Ful+4bFeziznwHwRDFMIe5IW5mLZyWlYkFKyiKVQJi
adV5wt6EsNwoUPsCy2H8JpKx3HOSeDvOBCk0MImvLCO3LfpG0jlUuvRNk+AtR17WkkcvkVp/NABU
KvjD6aDM+LaeFYeweVIVcskuXbA+BALC4TEC6rDFwV2rsNnOg3nN5IAN15vTncKvKf2FtmXme5g9
MFBdYVRwcsztgzG8Ucn47EcQKREJVq9IQXMw333sELBNQlYlllsJcXptUW4Y8yPz1Vfe4/BLkPt2
k/j0rpPoP1WXRpfrhl5BptThLZrHjVQTXEaWDyQEHsXUIc9M2/3YYhQSR0ORTKBjI9alijdxswLb
cKu6twkcA+bTtFz8/nnqUDS2+Q0ifFCpAixi0KQ2Baz+0DrmwXhCu6Px6PkETb5fBOtQ4rtD0FhT
KPrZyeCWEHuyPK7V5souu7Hjz8WghPXjim4W9c8LX486uvPYo6JvAEayqyUbHM6vzR6Zf7L8Nbe7
lsI0PpFwkcc4ofvI3Q+pb/r424BTOCSwy8W5Bc+FGJ6Hmt5kqG8xmMHgge+6AIujVQdFuw++zMWW
vUfhW9pcSX5B0ce/suUjjG+ulsuhGwtKv0UKwEX2SXvU3Y7XfAhKqL+LNosLEf7s4ifj65o1e9PG
RTY8a1D1UAas630e3kO/rp16T1qx031WzOTcbAuarKXOGXsKKYx6g7S/Q/92pxN9iGWDRbvs2sZA
GSIPOkYQKmeFGDYM84ExsBlF5FwM8QozixHFznEAampZ3fTZm0y6cy/1aVsm7NOnfONlnoL4nqD2
ztsicQyl66vpVJmb+GnabIMUTxBOjMUQKu63XSJyuTcTOAR4xeh4g3UXolXNUJpHU/aGY1IUESKh
6pwuJZw/oiKhpIzW9rjy6wEeI6HT1yOobE65Y7+58EEA+4EnsnSHuccDSC2bKsS50rrLvQHBjjLa
ChK5SmYxuryeLUXUd/Gx502KcghGwrAuRBQLoiaL0UY7bBJ613J73xmATVvkCgDEv6ItEBVqiLzo
xvQBaievArZUM6uehlk/U7hZCQLac5gD9ZiyXwN8fLCBZyuWL2qquBnSMprSr3VKikShBXGbd63M
HuOJnFDY3+pGYjMgPqB6HbNaO/RpIgmexQqPG8C/3yOqf4zEXjwWBGUf+rLuwqYpTTrdpjJ/y32x
7V1IL8BGebFcQaCgzY/BgoJJSwCvU4NAGxDv923u38IkcDvkztxqmoyyMAMhD1IZcSJ5XzeTDitM
enpem3xSN2qe+wpkQ68mmd+9CWPZE/fEF2lkd6DTFQQMqS8e+iRab0SzpHeNSe17tGDLntZtreCk
IGqgo9s57124Xxo3HvDHsqPp4/yy5m0T1LE/SUCGo7UlAahrS8QZIF8Kh02BLw7tM6cug68jo/qj
z9qhEjTIbkK6ROdtQUmVpMljujmKYgOcd8wcM5H/HEK1NahhI4iRroXviB3tUQsW3rcy0TtUsnPl
QfrwDB8G/zFtmDqhSAY8MTvmXyRf7503Nbi9lnpjhY4hmHcwYGlPnI0aHN2ZVR5Or7hQDA0Gnyb3
hAbRjgCjeS+LplPzUDKQpM4iisWNSEyPAi38METkh8Db8p0KmgWkr4F8izrkHpRj4E0IrEhjZu7M
slJaZBCzsMKiX3tI8FwF4H5flTzn9GaL4SGL2m9RBWTm1xKZOvLkLQPi4YjkQLiFH7+3LhXnYWNj
HefdlSLfp+JmDKZGFovuQnwYSmJg67xHBafH57jJMo5K3XqnPtP8mCapfAAGoQ7GTwDFM4+NwICd
8nd5TKZKa7cAPJKQYscEsEuzESRyci8Ac8fD/M44uPMsAW/OI50kGuGheWFLA+eRvp0e8RbfLVS5
RwbOeIXvl90KZ/iDxDl34hTGHSBZ2G9L431sg05+zDCXKcbFPEZT7M46maeaWAEtRYivfLaw8rnW
X+k3rFSxp+HCX/GvA07uTFWRm/m3Tau1B4Qtw53QvL+PIQcp7Ng3j+scjPA/CJZLl3TR3m1u3RMy
YLxExfCyDYYffDRUdayoxv2z4F1m1D/ppV8es2VKWwx9RnPyRbw9DWoIj5NZxipiZvgE7hUAO863
vBAe0q7rbLDSFOnWsnr2Oci53EcnHBGArQWal/FWiPAlSyagdGlq2zoHBI9FsPH5LROteFPUNGee
uGCfTcF6C1tSvZVYHu0doetUN9u8HGk7pwdQy6PKB9cBRu6s2WH8mJTawnqaQXN05AkKvYiEvxCM
7e/NurX70Qp7ISzYCooqYS7Q0a62oM3AgCrPGH4g0s6+jjD02GHUB/eTMAcolcrh0yqJrZqbEad/
GGHfjIyYgBTGGdicC9ImWAg75QTYJQB6bEtnkWEgNk5G7I2f0rdl8Nodutf25KxDQEUjxTFfTF5m
OCoOk0qXg2jn5h01pIeJEENdsffGJpTA97LxrXFIBOttEl7wK/t6jR0vO0oxjWy9V+WCvFqC5cNP
xxOMFXHr8EwoA0jS0BY4fuAYBhbJ1iCIC1K4Y4f+9tQMK5hDqXsga3Q3OZqXQ7h+0WsvOmfxV6Mz
GO4BT2AaJzm+mouQhnwNDjhfqIl3dh6ec4+gEczOE+xAsQcihBzwtlPIcNtrYxsqDEIG4bECtplD
ja4Wu6WY8FeRCt12iNr2J6vqbCMfeWrqZlnvY799kgT2Sp3BzkdV0c3kJZnhTTUPPgAHvA4KCqS/
2n2Dccxgt7HAatx5IW4GIuDrvMBD9li6Cp7ukSDQfcxq8HbUHxg2rgYLbq/7uKmA+/HCATTDQcLu
eRQp9Lxo3UeAUwXsuvAdThOmsIpDNjIvH9Oc34SgbJQDBYCA868t5gXbix5QAIAtlhW+RoSzpWDD
KMSVR6s7ery/0wt987Y5PdIRmuG1Mw+DJV/xBPW1N3W2au2InPaFuv0S+M0ZnkPxLmWWH7G7rSeH
Gy7s4IdnyNRmVImbj4lseMqippq37TPg2euS4MfSZd2ttkFOtf+25hgAsBwlnNPppxmRYN0vD1tP
Deq/YTj7LQCUlAKUTQYYyWA1Kp2+x6Bx7+d1Uij9B3vunYirjaTjMZU2BDU8WR7ZgA6Fgglaa5Kh
I8/19zYY37QzH2bYDDaaqQfMp3cgtD0tLIsPpCO3i9ke6OweojA9zv6AbN5GtTiYppMYsnrZPDhB
japFLehzOM+NYLzN/Ki6jBQ8b1wR+Mv9lCWvkXJ4Anpi8bnFuAJdlQl9+2gz05qqjdvHtqcTitrk
sirvlw0pOc0jBqFLaMwTIz3iuDQMaJ6GUWfvcrqeKONCmrBSMfSAOaaWxeJFcHVeaAPkDaLYyuet
HxU9LKyGwrgIx1HiDQgaTvW2l83ISt4P/R5/v4X1tKVnl6Lt6LNI3sN7Yj4PDCBKbFOA8UCT2xyT
9a7fic0DNwI5MkfrDcO3hswjGvUV2FJ8FUBqBWM8gGHnlTtSsIG6KhxnLLkxGAGuCyilfNRRlOtv
RHb9LQ2msBSdjqtBe+t+yEV2MCqE/ZWI5LdVhE3dRgmrPQ9Bj5FNm2PehfrQYGgO6jLWw8VTOTqc
lYeP1O8QghQvrrL+xBWgKwzgPY99NYYlx9FLOJyPw/TeM3lFs3A3oloognmEIbH282V7aVacpRih
S8vPRC2DffRIArL5hAP6CNoobx7zMfBhO89MvcoljAHbtMHN2DTd07ysGOl1Au6DQC/4D4E6ArNJ
vCfZEfD2uhWgSpvI8DW+epW4OQyKJENzYfv8Z+YvP3Gsfs+vo8RYrwlAKaTeD1TAVjOPv1N0d5OE
sadqqswAsrZRhd36DvEz90nTviVL+xIPfWUwvZhJ/y0VCZD8pJWfOZVZmeYrv054XYGwwWc14Lzi
YftMougYGXpPWXJdFozu2zhK79MlbIpOmifgMaSM7QDUGk4lVR8IU+Om73XC9wvNqw2ckXqT7gRs
Mi1ZI/LbTVynrBlAif60bLAeFeDrJvBKi9cbE4b3kCBje7P+gXhTpYg7eKNsj46kPzvXXbvjTpQE
AmcNbAt/Lux3DBETZdBgCp9tZzfyL5ubu0B0T2rIP8EqU8XU+d8a19ZB3j0EeOUbxzXQKcy3W9pD
RDWyCh3LUXYoa7zt3iOjv8fnOBY9D26XBrWax35lIru0oazaYHrxVkTeTjPQvyH7yflHkgz7UM3v
ejTws2RDFSCFV3vjnVoQ+dYsD2Midjlb6nX60fntBXjeDaRcT0HGL2IdSOlt23O4RrcNLMr8Lrlb
B4AFTbKX/vzowIaxS//ip3oH54k90X49m/BgvezWxjj5OXwfKbubgwXTGEikqELiYITSoDlseURL
z6XnzI5nDNVx1Dny7M/Zfhjj7zPZaIUpui1ck52GJAFxGvNCeDL6FTaIXTRiU2aaQ2t1bU6RdRGo
vg5WdLor4N9ZTUfTUswt1v6DGxx3o6ma2d14XnNBpsxlHtC+MOAzYtZoEzE/AY9IFzm1t8LLD8bi
yC46nSddyZUOdiyOX0DMyYreJGI/UE/XguW7bkUfgSgppE0P96AYHVCTlyZIHOo/2LSB2BSjxQ23
mxbW3Ads8QfopMFr1HNX2fUKnW6NuMFwITkZ3sHXlM75M4x4NUYofjiV4ID4O+n8BDtJlODn9a9b
PqK4mP18e0XIMAq64aeR+gV49lKn8yKRkR6TMsvkWvth1x9Mh1KnDdoNg3Z+QtTFfsUnMi4Sax0E
o01UMbSaGJGMQ5XnZKhauYZoZbP4wdvWH9PA5DEg8fcIO2Ch0DHXAV18FMWzr75PBuV/lyuEVIsc
1kJmgOYMqDrKUYLc6nE3IU2nALNq72hwk1C5F2D3o4Hpmp9r32Fr9EacvGSW5QAgt0i0N/3yenMB
u4ecVZAD5Ar92stlBTVTgH/qTtxptOrwmwQoJj0DR9MArBoEWg1RNQ8YILXd/TxmnxPv2CHEJH52
2CtB01kBRQUfjpF307FqTRkOL7B04JALOI4NY2G0+2Dw+HPJ/KAjAMFgg7lS+lgKyCJtMTbC6ERJ
mPyZDQVLtvWHPFwbMC/oAQAuDv0eZpnoHW9FhI4extX0bkZIZImhiHvD8eAd41jWW4wp4jb4pPB6
dJhNAMrJLEO627j+bAe17rpUo6TLGXQ7W9BUGhIe4Pdke4wUuUnAqkaZCivBLbXROUa3fgCoh/Fh
2EuoEbcBrO5cveUNaZGFKOT3LQ8XADuD7Mr/ZgT+gSqbg/IIE4EQmBRa0n8SHj3oVboYpzw43lei
LowE6vT0/xFF/QdKMK5zdfwOIAqMwt+IlUufAVhFbwK38gYj4HUngDLZdjnYLn0NGjDLYN3FwVGK
wSmCYGU0r/99o3/ilv/jF/xGV8UgQ2gnyVUbA7/qt2vyY1dupf8SHP6msPQDPLV/UsvxNLMUboCw
TYiS380TlQfLfmCiODn2/A6xXAeoaHf5XkNE2/2Vh/s/gs3frgb9MnwakxgfFSwS/vkOUzQnduUL
TM8mIJ+RWlS1bfhg2qQBxhQUnP7oR7sLw+c+7y6tuOQYFWSEvtD43SXJyVu/Z/CCi9KbCL18v3z+
5cn/4Wn84/f9xomWG8HcBHMFWAk6WM9hoz4g5aJM90HFHv7m0319jb8/DCBOaJkgBPq3392UGM4X
DknL3Eh2x5sR7QpN3c2YsuC2j0ZYqP337f2b5gqDD9iM4lyAJin5PfjDRz3VeDn2sHiEmzAZiyb/
C5f2j1cIrjaYsNJJ/mWdYIzhgR+sS9m5U7e4GmHHh/++hz8t2Kv9yv+9xO9uCbHC/qYMLpFjcrWP
d1fTKRVe8ndgBzt2UlH13xf84y2lEH1f1a0+Isj+uWT7DqSNPoR/7rCmpeJRiTnEf1/h35Txq+/K
/7vC726ZvonQciNsAnye+8Q/M3m//s2U4bpuf19qKQjT8OiCSVgY/vbd+fCXDeU10jJbuyqHLaZY
Uf6Jr6vzNEYmRWfMX9bav3dr3NT/uuJvX5LqW5DZLPxzo705+gdg9vCRo/VfI6Kuv/zfdwYVMGC9
IIUc+J+vh0/UlwpuBOXsRTdWpelujjP9CLABWZDw5/7aOgM4YgrTXTSjs0ylx1/9eUb34aQI/MqC
4FjQMSI1j3JQCTpPPgfD/Dd7vT+85MBDFDY2PVi74nX/83eGDFqy1aHrBecTnChRRsuD54m/qA/+
sKUE0OTB/AZGT/+2LrFhjg5jAhbHGpAF3bWms0W3/cw2V/z3ov2DkAPTMBzH0MZBQvKvg2OgGaiD
1xd8tXm8erKYrcI0t3LVnVd4RYby6S9L6k+ffhDAwipACZBdj5F/PsOZEeEtgcNg6NTeXXMqODrd
E5Scd2FNjhga//ct/ulhAupB1C3c7SA2/+3LH6LeGqrwymgmjpGPIbhogDAF2DrV+39fClvJv9fx
dVPDxgxtKpwBrnKI/+XwYO3Uqa7dYCwSx6BAtWk2nbZ1a1D+m6+A5JVEhBuDTPiwBX1324f6ifvz
j9xqvutV6IHxYh6MhzFj1C3Dg9wwsvBajCQTtjUHEk2PmVX3bMt++rH+4CQ/sJb+CnnzBLz9hAQd
eMQ193OsQArJ0x6Tqg1t9YT023ats6BBld/0T3M0BaUa9EWEcy1nrxpR/05ZCFNx0DAWXiUaPN+A
ewfruyNDUVqaxOf7cGb8EdwAe5O3+bRjCeEQCFBxBAHlvUv5WEc5mgaWLG/xOF0iIjY03q4rwASR
BU+zn8Soq8e1/UWX7FXHdg+C84kBuULlKzBuM+mDipGb1I0t+qZw0iWsccmjagDxJ9EwlpjjmVtp
wkrq6Zn4wICnrO5S+Kyu/4e081quXDnS9asodA8deHNiZi5glqUnm21uEG3hvcfTnw+UZkSCKwhp
zoV2aO9uslBAVVZW5m/SW1NO2+OQ04LvooJCBpvYTiluwIBID1pXfyqb+dYf8scAOzIb3TuKD4Ar
e8miFGd9DmrLpWB/nYj8LxUOpTh/74RJs1OB6tSQfvN7E1aTaWZ3UVU2dlvTnNZQ97ajpn3MAILZ
s5R/ier+Pm/mdqcWsDrm1gfa2hrSWTNGFUkr/UE3ggkIEQ0JOc2qayvE8N7Uq+nOiKfMy9OWq48q
XRslbsV5ArRblOPc7coCkQ65/wLE7pNuhrTiais/8DlOciRw0fZNJ2u1J7/r6P/0XeH1SXnTFDQ6
4FuCGG1DR7PQqsjmmgwl+tLSNZ2y+lc4VfWR6amHGbR55GOJnlToBIcV1SHQI6mdVYYBMGtAQaTJ
f1na8E1XQY4PNHuB4oDhSev0UwaXxK1Dk16iAtzNGPp0L8rTn6TNf3dtQ18U5KIDgec+9LmrFkI8
uFWMOY4AQvYqCOQQjUPpWx9LYECwZ8roooDsebm36LsmLgTP99WcDx4/+0V9R9fH6+vuCNGjpFfV
u2apg+NLa+kxVijTiiNYDkXp/mSdod0VC7ujnr24FR6EQODmY9IlahV/PhugKmdQQU0hz/u2nf6o
qaqhxeWXdkwHFgURsXAFrGZjIN2oFP2aZUBMevQUFeEpMCCIdAiOtNWhTks7jJKfdVDf9ziS2aWh
07Bvh32nCKmdU40HFz1eNY38LRqbwY6NMsHOzzepndKEqiUALPBHvrW+cDRN6SrDi7EbKfEkOtAb
yygnu87yr3QST7QUuHE3s2vFFowGwWsaTIXM4Het+Z4+9Z/HyXieu/JTWyk/ast/hpDz8+Nod0G+
jFrEq2C3IleXRpQYVbGA3R+DBwDA+8WLB1rD4jqk71g3gGe2j49L8dxA2lZHhg5hh/URrAd9U0GQ
WXTCMQ+VcCmIdxJsibv6sGjrKU4Bu2w6W08fz/ZCAolm0CKoZJrkROrq1MpU3JwqjWEtoFHltaxv
nPkXMgsklTAPMDXyLWl9TKHHlkpC3UFhxTmwvlL4Z7VxEl6YAn4nL/a7cMXRpn97OGkdhnxKwybM
xgIiCABLN0ZvZP/xi7p0vr8I5skvCuDq+n5iymEcaxZ4+hYVA9GrsEqybhpuo+3ev9m6fV24ZSOb
vvA0kVOS+TarSSmTMAWaz2jIAXvKVXRSj6Dk9/ouPFkbjjGXZ8bnWfSjcHxcS8qhKdvnA8BIahfR
Q7enSnptoguzmGOA7dvIky6k3kzsfwZb35DiLokFzWRB9EnafFGnXr9RYrAenR9hAqq20uD5ZWG6
4oyWSVY0ylal5tKKfP0AqzerTkMn5xKzxYgGTPwT0qNuoRYb07ywnd9Mc7nLv8qYOtEEjctpSZfu
IQ/vGmk3S/dGtCW9vTWM8nYYfa4gaBksE2kQdrmIk0UUNveA+K5zY/pf3JpA3LOZF1bvYj7ydrBY
ayclqJhTfGyP0jlCan/Rf9hc+xe/0KtxVjGJRmbE6EzK/xY86E66qx4QVSR/5/B+oNvZ2OXe9z7e
3hduam/mtroBpa1J9V9izC7pzzGWhiJ2nqngu4bSfTcqcUMn6PKeezXH9Q1UrRAiNPKF2j+6uhN5
QOVVFBr+rk4dbZSOtt7o6rJQkYerkc7sGtOneXzw4cNZ01aEfE+KJmb9c07rW0JkSUXSp6yP9Pgi
lnNteNNOdsXz5gq5uOxfjbTaw2I/VEbZMpL5zbqdnhfbOiBsbu+pO2k/cli2TrQz3I+XyMXI9WrQ
1Zb2/UUmoUbGaram+cqy6gS0oSUXgGZVZMzVujy13EUVEFQKhBfD17fI4Buf0Vrt9lpTY2PQ+Ixj
LHgDGpxCUd32db/1IbfGWU7cV8FLzENLj5fr3nL4DDf1Md9BXb1GV49Xm7n173y/dSxsfdHlkV4N
aZTDLEVLIAvycgeY5uQbyjmDtRsLzcb0tma3Ci9aDqUrHJhdotyP0dNcwg77/PFSuTSEruK/ZpJX
qdLLffrVbEANS7QsGCKgjgmEKFNoYc+7jwd5UeJbVZfwUKQyjjAAJdq1yosqTot0FcVGxNpPhfA5
OPSPkZc51JG+oWba06jeA/74l4rll5IuZALRxzIklTTFePu9crqCaqz0RJS6vNIn5TTH7dPH87v4
El8NsQqRnSVngP4YQp6/NfGdUt7J6f3HQ1wq+aMojckDrw+pr3WaRe2kQ7qJD9VAE7cXbari0/AJ
6oqjty79SyQ/AO6iG5zahBS3+wEJ5ONHuPgiXz3BKqpMs1pVis8sx27cowqwN+B0/v8NsQobVdR1
4NEaJmDcTOVXrdtIwC+o8nBhEREkVijbmxSI3i6GzDJGJV121BCw2vBsVNODb0D4b74F3T7wFYjY
kRtA2fx4YhdPUUOkZoyOGSfPumMjSFOYUa2gLgUtv3JE9Fp810IcaD96VMa8TXHMZVmvtxxNCvj3
VEtVlv/bmY5CE4UiDGTWC0pRP6bTsudSVwTB9StHIsahcX1AyqXezIourZPXI6+iFlC2Ih9b1olB
T7unP5UaG8rgy294NzeZ2ydKVThkr08XQEXwFcE+OWU8DQdQOtTnooySrd3NwfAkj4BGP/5+l05U
49WIy5xfhck88MU+H5mTWP8QTBgmbbeLq7sk/eNb9yJoc/Q3Ph5Rf2nEfjTL1RdMfTJltCtap+gA
FNPw878EUVncaQOep3Zc+ugHl4lReqSE5W09Ik5id0U178CMZl5b5cYBUEPrKDO9ah3uMhyJ3Cq/
lBZ950Qufgut8EUJFHCC9NY+Ta0gXZVq1p8qo4KnWE31USij4d6c4JZasVZgrxR5aIai7zpjJYUM
QBeaNwCs3Q4GBZ6dv4dIo0w276smu5MTBNfS5DjF/m2UhthNmtYCxoJYRsuySHZTWe8qAX2UAiB/
ls5eEpUlOiuo9Etw4CQVmDf7BZSyAJ1DyfQd/tHImFQ3sVLcx80fxFhcv5pcACloNZSuhmSJ3BGB
0/s+fZg62ZnFP8Dd7N6X7iDruXj1TR2w2za4KqjeslgcUYJcLsNCMNy4FHed7O98pO11kdpU/pQG
eufgiOrqM1ABDayzFKpXkLVIgamspbA9w5mVIN+oEYUQ+Nw50N827O80uboJy/Gga1+bWP08Sr0H
I722W6jQ1E72mv6MSemuRMqlGkqQGAalRfiQ+ACGgdsbky341nNeZL+ppTnQn6EphUf+Ong0dNjE
ogQ6r5e2b4Q/e6pNnVkeAMN5aV/trCK4NuvipyD0XpyJ58ws7dREAUNor1sdPJP1Sy2Vq5qzsEfy
xRemH01FDzDK95JwqrL5OuHwCKbc1kyIJ4G1F6XyaiyynUxPAd3kT704Xcn9rdYkP9FmwfNcoe1s
2nkTe03FGc/3yut7Uy5uJKPEplko9hip/E7m4qYIhhsx+zMjc1upxXU/ou/f1Y+KDABFyMsYMk3w
LdEC3WlVWFF5Y/cF+h+QtJWBlZdk+0CcdtD6Fl6k24lf01Cw01jcg3VBWGU8CsF00xjKTaJJf4ZK
Oog+ggkVCK1Kqc9JHfcokJbHWH2e2vrYSNTpgSfH2KWO8WHQPgvqg9mVt2DwXBHpV62uf5hDfJTG
kYtWfx407Te63g8IRbqyDC/SzxxIdTvNoIhoKtNeGIpvtQF/pi/2kz/fDPH01Jrpd9j+ZyQjaCZI
X1oUB2xTE4EbQ/sJFbDuogMcc7YrS2RfmE9ywY0Bv0qq0hQwc+NW4X0g06oEfwoAE6ovAaQyCHp3
YgSJ41NMlRXOSAGZp1Xcrgn2YL1Blmfu0Ot8tl9qA83HzLweiKcld9ZuFiSAJ4FRXhkdMHqI+cI5
DPLa9ZupgTOfjp8TXRYcmSOSK4OAvAEPmlftF4jPRysMvjZQIq9iy6/QzdJdtCS+T4kEiMh/7KXG
EbPgkI4IjyCvnSUy7Dgx/RQqwsnSxkNDrwg4zHTVVlZzN1VN4QDbvabpB4S5s76qmQlCa1ERitPU
7vtC9XqteZqLBAnC5KwVpSfCPncrLXwwKnWRUehRgehLAacy/m79VUDNNo3ywIHHkbso6but2Lsw
UKab1mqNU9YhFuFrlWRL5UCBXQw/KVJ2pcbSDdcU326a4usIS28f1TEmKP0x8MNDYFBTIIQMOIZa
I3oQo3GmT/FzNNl0iX4l56xmzivbn0XPrwBmGopnZKbTjsj3jMZuFOihitN3YxIPoyFAbVWdqcxu
8Ab6agbhsSmFH1XfPVuJMBJv+mx0hVb5NQkyKOtpmOw0y/dFjHxHGfkiaG9zvol19bkyFuTjVDma
GVLV5r8ERnxborNp52oDzcNSbIH+rt1oGihZQZnxQDXoovDP2zKUycU7bHlfDpY8hsmjivNT3KU7
P4URZggQQEFsDXUDwyESv3a+dN+XPaBW/RFXGkfkK+4xWlW9aa4e6lEE1N9TszcMXESjqarsokqf
kwVDrCpIrQEIZtdLwnUoVEehVVF0jaxPBTJlQClEGY6l1R2ivqpto5Qy/qNQX0fV/DUvxVOsqBXC
T1Z4wDbESTQTHvpIV68sUPOBCtRMQsIxo0CQ05KJM0U3eMWRYPcGSynS1Q7tLlXaS8VMqUZCo8ay
+ruqVemrwfqae0C4wXwa6/mrKAcexIPbSpSvNJTnwhTapxQIz0UNQWMK8m9DO5NulxEkIaXJnLyP
kYwxKymhN1Ok41lIYuRc+Cbndqq0u1irwtMAE+BH3I8PvQiQZOcnYRTdkKxOAPM0doRZNb/F5diH
iN96ldDoN1QqgnbfT13sKon0tY70zoVI+dlEoQWeLPljoGnumKpj6AVzWla22E6P2gzojb0FgRuV
lT3sNq31Em0a7uZ8QIkpKhWalVBa4cyMKILw/u/QUfxZD9IPIQ9vikEyP5c5/ri7Mkx7rw+M/jnP
IMHavVJybpt1KjtZ3PfXQ4C+hgEfy42KnMNGV714Mn+Fo/YITindAeQuPYIAPP0cOF6dlY8lEiMc
yAoARIpXtjRI9U1NhwVHXvC1dmZVsBpqYd4lVjWXjiHI1pm2avgUar0guGkv+PoZnUV05SsYYfEI
dc2ygJxGCaBXS4jhlkXZJylbjgUhBAuvQFoIJC0EpYCgAJoZLUTEoU0n3QY1PFpAHK0Fdj71IwSv
dh4S5YpRLOMM9lgGPzUpPTjMBLS/2V+RAYrUMiOaLIVR2sMgPYp0fb8NgmGF+7hSoKDLqhjvAquG
7lC1BdwEoTKUaYG6abqTKwRFwdBItfhiEIYEBCd2SPfk863Op3uIqbpDT4cREh6yLhZvpXJCu27q
tRPtduDEQRRAou37MeWUjgoUiCah6m+FAN2EDm0Q/DCDkioP6n/qfQuU5GyF4EGrVg7PNEzjfS7p
8vc4slBhobloPiGIIdZI6WlQaLO8VX8aTN/rtBkl3VAQpWPa6jRbNQ2k4zjTaMwMON2TmgwO1uhu
p0FfqNrnwRzvCs1n/4/pL7TooBYDjQlUkqL6XKXifVO210iFwWkcrltYIZDu7/oUqiJZnJMMyo2M
aG9XqWeA7Ts41D9gD+6CcdzFktUDc0WwDehpuPTugkZeFOUAE6VlD+Ad1Sc3MKxTr6BeMKJM81ut
/OIYIjIT7VM/xqRQLy3XxyJ4/lqzRzNPjcww2ul1Ed2ZiQQjp+pQTfP9r4lsCKqbWiMU1nS2BtTT
/BYFg8rKBE8W9coHzTlpTyakc5q9SmA+WYmJhYMcVZ6cSKjqS2W70aa62G8x6PvJVLbRy11XbLIO
7ZVU5I68OJgY56XaDE9sFx7Eg7lxz7oAd8JWcgHCgLcBuLW6gaiokvRyB5peQ2mk9MYOpo0jS2IF
82WEuNqqvXU/tmLiSoFV/i+KKiYikxQiLXpY635c2qkaojbkxpV8FgR9P43nTCq3rK6WC//6kmUq
iOzLHBfAYlf1ZrMgA+TsqF4wovVRdaKTdoMsxR0w3o2xLlSJVEnBHw/gGDNaN69KqzRKpMA6uOHP
ZfLUIjucbryzC5d+hqC3qKM/yCm2rnW1IBMpMqCgFClfZlm1fYBpzWDsZC5mY99vzOhSUerNeKvC
1yzLYL/DuqPIMHmUls1TeAewhRqsameRXSGAkSH+i1LmLryuXfVG31ihl1rgmEjRigZDxVpVV0tU
rBH9hXvVOeNt6/r7bg83Z/6xKJpLXrLTJQ/usyLYW4LHl74lb5m2JxtRUtfVOFkPQyzyrM4J5Weh
P4lxipbh1iAXyhzLp/yfQVYFN0EvAhOn3s6RqsEGC5SKyvXkf5IqcaPsdsEymkWDHQ/SyQjT0h14
W97wp2yQOwOpgEX3u/81/JY9/SS52EK4ykOw773kTsdXwMblwIR2sP+41CEtZb3VJnwz/KpiNIoz
VgIKvjRLFX8ZNvkdfVpsiNRdtkPcKfy3JZvfTne1TUpZRNCBHNMJM9Gu9NgBzm/DIcubGx3ZjY3Z
LZ/po9mtNknsx3XtZ4xm0Mk9LhaV2gNoIFe4n716/79Bor95mauINsInKaVladY/J6c+QiTdT1+l
vbzTD6G31Wm6UOt7Pdi6R15PQsEJwWBp+7n1HxXzeePlXVga1LuJZPxPMqV1wVadVKoZE1WsFgEa
PIWwZJGc8YEC2OLqISKxZxsbKIN1rQ/qLfAPaakQg+bX1gdsVVmm3raoRcTH4NDs28Oil7xdJl2H
kPUwq92tmCM3ATCAZDIoGDXtrqu5EKbSRoy+OIwiYePJSarpa33rtoN3I6tG5cjWTYZ4XyU7k5Q6
/+ZnWiZDpFKAYpkKkNJVAKHOIhuNAVBWPP3dfSTA0AZRgJc9XO+t9nZr5b2L/C9DktEb6pIlvHPb
bPu+RGrOgrB1jULO3kVz3oE92LutJ7qUtQ13/ndb4ash1whzwTKUoUbw/AVYoz4rBy7GXPRwZI89
OElfP36pl76ciokACRDkBg70t0G5j8a+0pCmgCzP/aHcoVdH7W1jTluDrArbQ1ioQ9czCOTnp1bg
IiEZXwbB3Dhh1nFieXOv57JaHwUaJVo1oAyeZVCQR1vRpI0wuzXC6gzJEciSrIAR5DzTbYQVDMfo
xq3m78XXpagi54eOB+s6hwOxDLyrZZ3P8nPaUZ1pQA1u+YFvDLIOqkjejFPZ8U00KPIx1E8LIq1I
4vjx+lreyOtz6eWb6OrSkCIAvLtIKGNJ1UzmjemUONXHAZEStXekaON0vzibV8Os4pwel7We6gyj
YRKrHMr46CvHj2eyvqcsM9EkLMSwkzRV/t/bnVKijj0UhVxTIh532dRzNR7Vmm5oD+hzKV8BCMLO
1ajdj8e9tOY0mtoSIEhEoK3VmlMSAVLkyIfKkkMFgXH6d+96LxNbzAnAB8sWkfXtxLAmGE2A3zVh
NTjkLxwdgLtXEHTuN/OGi5N5NdZqi4rdMKLvMBPcdviGaLvl7PPdHhqqrcL+5QSEprmVvq+BOOsJ
rt5gW6tRpkFjRX5q9Eo/PIqKiPbpVHvJnJ8y+K4wLhtBpzEibHy8d1nneuxVFqhWmqUiRbtEc4pQ
DiWF68VcCsbuApTM7K3YsfWCV3lgP0h5iK1p7YT92WxP+iaH59KG1hCuAhwrUiZdw0vrZCjlZCZe
THvxJHrZAfuVY3lodrih72rSd+EOiwnv4z0gr2/QL6+R5EJTYJSY79hwA41RX0cdzCn+GLejmx0E
MMHzlwUrlrrRtX9QMk85KX9yL3uUHz4e/FKqhqPKf4/90u5/1ZYtwAvIyK2CcD3Wx+SkH9Eu8uTD
JoprCSDrUPl6nBVsgAnCkrfM2hlO8072EHM++1eVO+1gzp71G2kjnr1DC7y8UzwtAeOTskFzervv
+ylGdAWlLCf4jlvQAWdLNzr6t74de5G7ZV51eSNgiUSSwe7iaHs7Go4DFMMWiQHEgvaU07ITvFzf
Ve2FrymVu3/Bz/7iosGpB2s3CNjv3OO6IsK/xph4odjWRYfysYXYJnmLK/vWtnuhM737eK/GWgVR
yoRjj0IC+/zndLruvAAFTJYmiP0dTVb88RYI3ibJ6uJufzXq6qWSVrWKFih8wmfpi4aZZOy25/Fh
+hnfLPcW5W7LSe7ioiEpUSAEGyZrZ7VIqylpsoyegjOdpJ3iBqeftYcMANjo3Nl8qcsKXL9UjHkg
4YGwBWKyOnKHytTDbkolR7oNrf21mBzK4Lz4yaH76aHcbOPjjA2iI9vRbmvBXnq1BoeiostcbExx
NdGhr8uuytgdfQumwYJog6jG88eR5V2ZddmCkAwAskgGu3BN9YytflZqdgahRdpJbnSC2PjiJFnc
boWXi/PRqenCbQAet95/Js3tJBFZKiT5wvhDRdhxYzIXRsB2mfsfv12nUrZ6Y6EIXw6OWuPo14iA
3JC+golwxGPtzeCAuEXje3L4eMytIVdpHwX2zBck7p0Ias3RU2fef/z7LyxAasJAF9GSvlDqtEZ9
Vqew4PsED330UDZfTRp/c/MT8tfHIy07dbXU4T2R7RumCTdkbS1Yir5SxqUE9U36qgy7DtiNKP34
eIwLR7cFIQSS5FLuxtHzbQgeslqmIWMwm6b41mXtDkWuWzmdENY1NpLKSy8Ou1Cq0Kjfs7RXZ4tZ
gZRsFc6yukaoEze4pRlT3XRorgr5+Pc7xv/5Of7f4Hdx9/fX1PzXf/DvP4tyqqMgbFf/+l/X0U+E
wYs/7X8sP/Y/f+3tD/3Xbfk7f2zr37/b6+/l+m+++UF+/z/Gd7+339/8i5e3EdpY3e96evjdoFD9
MghPuvzNf/UP//L75bc8TeXv//zrz6JDTYbfRgMt/+s//uj46z//Kivksv/n9e//xx/efM/4uaci
+Z1+7979xG+kz/7zryx86W+Us0zF5IiQNXgKf/3L8PsffyT/TVs4zlA/SG2AzP71L3lRtyE/Zv4N
/iylDo7NxUHsJdlqiu7lz6y/qZykMLIMCjD41RDR/vvp3nynf363v+RddldEdMuYzhIS/rnqqacT
+3TZWgypISxBhH67IjXdtJJY68bHSTv3tORtisHqIZcBsCvatekq37R7qd6Fs9NdYYmt3xRorCl2
80PK/76G3iyhN4/y9nr3/lGWUPMqyzM6a1KpUI+Pi9vdQWhOsfY7bjnkZjfyBuANQijZCLX2XohT
hHUAC+HS8ABOdBeFv/oYo3X8m51FQXSvpl/EYaNguII3v3/A1Vkfz1ZhdMn48oCS2xnIP7mSrX3W
UsvWoTs6I/xdB8AsajYhKh3GScT0ZjPleBuo3j/G6jIlEgAnUeEx4mN4B4vcy00ME24tZ/jZudUT
/jdAVgKEnrY+0Ns0/P3Aq5BiIRmNRNDL/DvrURJ2KHNj1Zs5aKblEdJq5wGv2RSTjmMYHyTxx3jW
XdiwYAKdkW5RsRODO6W/jdytKqH69oL5/tFWly5fBPg2qTxak7oGdub6zpzRi0eE15YHqFvOcI0D
B3DYJt2V/mdROCk0HTC/qVBAcnPLnrs9NixFclIgOiaDZ3jIxSfl9RQ8GCAMvCXBqRqnjQ7VglTc
tNaUxLdnw/sprM4GQRuaoYzZiY03eEl1YwVooNk5gByc2igFiI/V6MnyNyl5qKE7699VHQwFKmUH
NXwUix8F9kfhPO87QGfJvdacI7TT3OxaBROknyCd1yjq14fUP+NN4F/pxbWQnApkFjVnUWuWd+ZD
kN9Q88LGofhUf8LAt/00Gd/SxC31z5wbto9A8q45y1fJU3EnRY+YmIyQTQKH86S69TGOO2FnkcU7
FQOX3BVbrz5JuqPLHhKO4gE56PEY7IbMHq9b7nJAMR+ArSYedr7quf3kn6Mnsb0uJ/TgXfwBnWwX
wlC7C5O9JhyHxkETd6ukpGysaX1ZWK+CTp4uOq3qPD621rUYfw7rJyk4a1l06pHSbR9l7S7v8dci
/kA8TOwRtN1ewYriVKLLqIcnGM7xuGtGG1ngeG85dUz/7roOlGst84bKDcPrsUAV4LavztZ4zIPP
6vgcmU+vDp1/hPU3sXNj/a8zv0ZXp9SkLPY4jR6yZl6X0ONelDOOsSvPXxTzCY3vymUBuVFySwYl
+M9J6W6luKtO8btFrK/SwRF9MUsc2YeI4hdn1UFVOneF4U8HTKPEvsVbIvTijIWmUXglkMydu+FP
6uSG9/EbWd12//EkCvBhEREffFtXB5sRz80gJf34aD3iKA465kcu2paTfjdxboGvZ8abt6UXrat3
h+mrMVcnWJBIGfJwjImUdXxVIxcN7AelswR3SsFN6l3Z7RXFa93O3CnHxalTssHG8l5muHYAy85A
Txt9srEbvDGnO8u4GYtnVC5D4o+4aeWpL+/go+ddHWijaAbY2ZTjYxpfoc6W4O6IiNNCbcw/D/ku
iRytOmjUeQTZhV1vAWKe7RG0f+RiK4hTljVhFIm3ifwwVWedbEFwAu5PvkL5ZCeE90GOusGVRSkY
bJmbltd+C9j4poivUt1e7scGy/ERuXqxvs6LM78tvRWzL3LmjPNxOTZMDDaGg1kcyv0w/vx4ichv
U+T3S2R1kC660riyVONjVyOxD5sfoO1vvg8uILs8BMJ01j6ji+ma6BuAEJXcKXU6mufI0KbYkroo
Phipm96kXr5PotuPn251z3//dKvTNhTisBOyenwMrxqvPtKFupFuQFtIdJPj/VY3VFl25kdrYXWC
CuNc97PO2p3EfR3tQd0OgpcV+7Q5VNDK83Mi7UO4Mw8+3sPkiVieAWNzG/MTVQAQKMH3ClHRMLhP
fc+yXH7cFd08OuRIXNofvxr54lH5ap+tjkqsJGPRV4l2C/M9kI519CDGh/y4cAeg3Oh71LOdEnnA
5iDNx7I4l83OYO/bRB/PN065k1NnR2x04zL8ElQ+eInL3eH1aWJUYZOqy4NJy6NFD7lvG4ojKcCe
/5So8EUnFANrG5cWN/4zOgMmGoK09+3ia7LbIhBvPsyS+r862sIgRJxy4mGM+kuYfoufqPZrjSc7
4ENLOsS0UdHNrb3yOf1uFb+N5FjHn5dCQUwpqXO3nmclgfRuQb+swFfPA0clsCqpIW81E9x1nhdT
DSqeSCItWtxX0vwN3RVcy7eKWJcPpX8ulzUtsc6jvAkNXgSOvTICtgiQyiOZe/6Y7E34S6KTjKcA
cw1n1s9lclCDvei26c983yUbkBT54iXn1bOsjgjdSNWaMsD4SBbpkyfsNdnR73GhJX0vzyG86/7Q
ZN+jq0y/qkg2+nPUughMT190AEL0uYg1+M5OUC96AZeP3cdbS9t6vtWR0GIrNAKe5vkUT8/+RNKT
FH7HFLbcLSXcpDzH2i+jvo+QYb3r4ms13+vSkRMj/9KhJWunzxBgvCn+Oiv7sP9RCo+J8H3yb8sU
pwvdnUGJNSgoE/cRk8F1DdXSB+4NjeLl0jH3QN3rP0fpNE/XnbRL87t48pBAt82DaOfOUEGG2cBN
bH6Q1SGQG52ZpjKHQKwf9MFVdmF2O2W+W+3RrdX5LnY0ntPmh6k4FbsZQ7gWqXZ3wiLNPC4eEyQy
EFo18PiODBB/fgzarXi3LIqPwsrqKCiavsSptF2uBmVzmF0cjQ3lWde+IK8P9qejgRdhhHWbxATj
fesFuAlzw3ESoHEzal/5Xm02nmlVOH2/m1fnhVRIUaKXbKpxF95Z58CDf3Wqjs3j9gZ+CZsfzX8V
7zvkafy+ZizsZt2+vAWIJIQPOcCnyZOflStknfpjqx5ZNgnusxnXpCt5B2npBsGQz3hURjiN/6qd
5DGgBfD74y1zeQUtFRkKOfL7op7Whurs08x/VPfKTv8+BneJF+6w1ClhTzgmuqDJ9VJBz2zoPOIO
7U7IPjhV4J8Zubq69wsuPHai7iXjX2hqvaB33728fz7eGs2ixpoRGA0vr+bcrnv0JB7JdEzNjtJT
CC/le7lbAIDYduNo3N7h4IywLgr1Sr4n08l2kvqIXNePj1/aqlvzj+Xz6qlWh5NcB7MQQ494zDIP
5csk82jbt78ST7ipXF/1sC2K8IX7rlO2zrYGly/tp1eDL3/+6iQaMX5SCqwe2E/+Pt+F2HKeG4B6
PeslwDx1K8Zsjbe6i+gR0itUegmqh+i7UR1IhNURmy0y6yXiAy+yzlmCb8PJTB31cT7Rmn4A2nRX
D/bH7/1yUvBq6qvzZ5QbfDsspr5spbxn9hgRTtqdDmx/wAL9AeM0uy5/oWpiwzLhMM5QndWn6zCA
8ah+ribIo+7HD3U5M3j1UKtDRwiSXsNiZFmioQip3kaJkbybzAB0FzaIbuYuR8bHo74gyz/aGKvI
H876EIYGRzG3tV1yoItdPIjzlwUkiiORZNzH/hO2lvH9PAQuIpHGPveinSxC0zwW8iE0n/X4acRQ
IsmPaXBISijzqrsphnQx+L96OavgPydNmo0Wl7TWbc3j5CHFP2LLcRCg9Uy0NSPFheIX7Bp1v/GC
Ll4PX428CvFaIGeNsRRkx10bfi/C6x5bWuIrjhl8oeib76ZnrkS4zNeuYbhDwpV3VwtAssHJmVdb
xYUVFPB9zFgdA6Kh0kxOeR4oEXS2QCp78wG7RE9f4qrsyp/1w3bfXLtYIv/nazBXSX3VwTGpStaJ
8lgeCwsSmycHOCGf+mwHpck0r2jeRHNMPj0I+6p7kto7df5Sq4dkHwhHtboWauBKd1K271ya33jU
uGrp0XE3yp3lorio9Occ/lvdnjBrFMTd2F0bw1MunfMEfuuh3ZMfqelVxBV8OAS5vbUVVsDwd292
3VNWpyaTrYEEg1JWvsfsuelxJ71GmB9jPsvT9oLBvcWJvdJEN9GT22NJ1W+zgLL5HKvAXMQJqv3+
P47SBsG9joTQTonQJk4VipbbpvpzkQLr76dD6D/EFOOSH5FfbITJrYhkriJ2046RErZLZUQ/pMfZ
NVSgS4QkCTbkSxIbuQub295a41vJhLmOz+CgeQPJssblPymEfnrtagYQ+rGDS6btDcylUYuEjG2b
NlIqtYOlnQRfPtrF8Y0h/MIxrxxt2UcpbQv+e7lg8monrOJ0jbfXOLd8nuRPvuyEabb9bxEM6eve
RarkodnTPU8dTC91SjcKqZrXTk6ce8bscNNMXCMGXdZjNiRt3FsuNwBePdoqmBvovc44yi5HOk5E
of6Mf6O52Ncr9zOuOLGIZcX8TYV3n46PAcxVfJnJIUXxhP1Jq94o0R5O9B5Hx+Zz6P6MkDeMvYz2
QYQRhQb9dIp8kn1cfbPS6UuItYNkj/hTtM2zeqAutLUCLxamX01oFfZbDB6USOJeIqduxpQmKC4e
lh0Yh3spzqwJ3NWrofN0qNhHLiajK9f7OTob/yby631wWB0DoSEIQbPcPrTOTgTPTI5VesCV/f+R
dh3LkSPX9osQAW+28ChvSBbJDYIW3vv8+neS0hsW0dWEQlpp1CM1soDMm9cc02pOF7uyw1oppFQQ
/Yo3hDiu3Mnlkw+3MQkJxJLeyVI2O5/SS0TE8Itms1DD0cPMnqBjPunABqhODLf4PVjs0L9A7oI5
FFjtHiPanbCBqznAjTC4fdaYxeh5u7/w/anmMmPwVQQRufi6l8iIrB7GGBB/0CNrfO1hvWdl3vDG
1bAa2ynCEeQQyN6s4OK8FDtuzyev1jHLqSU1J2InI3ZomNR69YGiZi6Qti1wSSqRJ75VXrjm7kOr
ugSQNV/KcukR+yWf0mbBWx5kIsOYiF4ivgPlDluMLY21YK2uJ92RG09Kexjj/VDewxiutrnMhIKo
Ap2mdSSvMJ4qt2rkBuOmm06Doi5ke1+6ob+tbh7R4aOaKz12MZxJHqJsVTSRHiqncjpzsECdikNV
HiAOLQmmP26qZt1326hZ1x082K3RRp35Eaz8zvOzl4Rb+9UzM21y/rVJHV9E8d090lth7DdjuZb8
Mywp9AxdrrZ+mMi54XZDcKg4jBAXh8E3+zVX33x2X/iFXGTqhJgGuyFbsrNjuJEduEmaheGbcCEV
BRMGEZCfw71QB+7vGaK49PTZhdDlSZX4BEGKFlIdwU3d5KeWfWWFdd/vOPbC1XcBiORC/ZjAKorp
j1Xu1iYUknTVySUwzSC1C7MhXbLp3YEaDFADf0cdpYp2BWUa3n/xw/WQnTjlqS/PrdXVJf6aeyl4
TNq7QLYY5eDXDuNp8qaL91Lw/vsvXMo559hvKQ7YSIMjHEoTzi4hoAAVXLDsA8aGwZ1Bu3GEXRP4
Vy3Ff3paftuvs/if1T6RGv4r0A1WfaB6q5i3ADwJRZjFm11ZyHG1WYwfWHlMpfYrhLXeaDORFTNQ
vTNGk2je9EnFXQJ9+ID6BrSzYLJu8oD/NkYZ6t1zFBgC7szEAJJ0eu42aCFDgcKJ1uG7Ytdk07vT
IRahS4t7ciueQPJ/qLzWobWlwumw6HHyXYQJlwaXPL27819rjBNgtGCS/fSKpg2kAlwOzmIP9RZ6
IQVnQKTg96/M337ZFKGqApsFPhg+xlVDgCs6bii0eDzLAI5CXABDMKcmZn4WFL16VO8S1DoJxBzx
wwVMrUTOCrrD1C/27P+y3b4XMouhWpLyQVMF/+50begwLgKoAiHoCNiLmz7nCYQ5FzlIi8+dRce+
Y8teiXF1YJrXwQvhoUsAnMBeRyXcwsUbrQoD8heCavHQ1g4WNvvi+59FsaKQWWpFSEtxjTNZA/ZL
QDY4bf/BaLxR+2YGA02dEvRiC8omDe6W9C6PHzJ/PeTe0sBAuZ17fX+FWVjLpKRQoFZLwxoASLCu
vEsyly1AieV3SntUgk1VQ08HGpuFA+9x1AbARfA2JGsGzaqgEDQm96WM6sWTNE+MtlO542Qv7Rwe
LWT5U2VgE72lTslI7jEVb3VZnwIHllW1soZWPhxlM8WJOqfW1tS8GUM0gmZIb0EzJTDG8Dx1a1ba
+PFJ4/YxsxtxVORHHv0jBz6PZPAi35SeqgkGi9OHAPyL3z/m2UXydztRgoBgYi6Xbn+pkr/f2SwB
j0MCMhODq4CSe8fW4lWTsCZxa/UOeNeiNyGdH4YWFKfi58AUdNp/grv0JS7henmBdKM+DVsfJlGH
FMwMGUoSzBNIjANUk8pDFqzjyvA1nTVFYMdTAwa+1JRHtKBNKHUWVJwGyUvGT+gnwYNz6ZaVljbE
LBgnoZSHQ4TRVfXpO1CgFx4ZeD6Ghnr0nemZAAKVQG+nWEX9NlRtHtg5FAyQtMpskm1y9VRD5qUz
cxhUAmtkDnCux7Dgrn6IAcnh4CWpF6/QGgO+SAtXar9qM5eT7TYzIc2jqAbMAe3B9TOP6vIYfQHx
e13UEJAgIwLNlTOA+zRc/h4Tb8+fIT3x/zFxdiXEJWUYV7TvRGeGLC3DRyyUoYz/ycyhZJXo0sJ1
K9IX+eet9/3QWYtngoUpSMIhSrRUZ1Sn4x2KsWs9oTuz6oHNdpz6JtdvceM12q7A5YuecePUeHGo
Rn03Hx5Yfp2O737zTGSP5zyOILNIHDjwAu0UVjsYgsMpuznLIupUuPqwshPKdwoQbALs3wTo2bXH
Fcn+A6e0L8TtL79tzvdTC0kK0giXTOxJdvEiT2Zlpbze3+VmYImtyQheGhsh8XLM0Xg9xx8qRmd1
DIY+6AMMH7HdMDBEUIwU6RHK0kBEVT25VRfoRNypuZuFdp+fpnChuL6NpfneCl9n/+p6JIHSinAo
RLMeJpuQNPvgUNiMUNl7q1DgWNBThlJ0vvDUxfc1uwszqcrCikc9QSNKfSg1uwCEjeWeVfD9lPR5
4I9ldTdZue9UlQ29FkRAg9pAG2O7ERJqjaq3KUbLJxhPwzgSqiKZ5sFoUeUAhArXOGrgXAo7X70L
yNLpWYgYc1wt5H1UtSbMgGIIrLPRDIHFUzJsPnhhuBAAohYKFAAT3yObgUQYy2Ep/+O1Ks2uVWGS
/Chu8QbhmM5v1GIN5Z64dX3ekWKbTdbCgE20TbGU6D0ZdwLnqeSTwdDH7OEUu4hx/EvH/Z/TLc3u
1ZYJClkkyDI71HvdZ1fB1Qa3XYp/hm9NyaPJYjCX8ZIZpSt3OiStYPcW8k6NDlJmhS8EZsSARJ5q
0LHYi7YQfP5Sx38vb3aFqaPfl2WBLKSx2tD0Odilwbc8cxR4kxAI2Rvt52jVJxEWSlYG47l0u5R5
fCm3/BYjZhdNDKFriC3gpGFEB5sFICg7DDNtrXKIaiuJLhCX7R3g99gShoOhCtCSqWrG76F/KR37
AglcnXdY08g5pbyiVo52FOwD02fJYY1/cf7D+lx2O8r5p5yqNrFQ/sjZo6JYS/fuX/rB319kdh10
rU9kmP79Kx1OXGH8nPjHrD/xjAXpMTR4uMiTWAva0gCk7Xp0GyIbUhELr4N+918+yhwjypCGF6AF
SgM35QhVDmBv3UdojuObJrg1kAKspXqQCABgDbnV4KXFRqzXQrf9opeGVndhl1Sa/9Io/ufVzBGf
MPEmgTZhUQCvCYytYGwH8aQcQn13KnkWxPfRjOJtMHlYHgS4u3jTA5cFlRwFSsHCg1S8wSzaDEHN
4+EfMyzmTEunaQ4FTdVCBA8WlTN0AEabBE7ZQzsdDsIbIjtE9BhpFVEdUQ+eoaOFZFZuLmmyzurz
GK/LJUu/vwycv9/XHxUOz9a5hPdF9mKz0VQvzWzIQEE2JfBCshfwx29UwmgZvrD4qWZh2E9DuagE
9GgK4paQrTSB++zWTX4W8w+q3ARJTKqmhCFHZ3HycziEXyWBaKvDrlTOlfTQZhcii6D2UpLf4im7
3cX5fjWzsAzZNnCVCJIu2sWhA4eagn9MytQsnRSSOYXLpa+AC8sWjxxqUWVpKb+QZ4E3QKO+SnJ8
G6ov1d4Blg44B2ptYsHyOIfonb0YaGny8NuZngXaFry/1OfxSIqWTg+ZNbrxRUTl0TuQBlpqW/9l
nvT9imfJdNIGHdvReRLiOhzWjAJ6e6oF9VvFCinutSr1gEffxKq0hUzkLz2670fPYmgQEp/wtINF
8cZBaRT1SyntA1io8ucaaryqcEmzvcDcx+yFkTBbGngj0YzQQAvHkbRLb6l5bJAco6dXRjimyafF
S9B9tIDPGJvTEJ54u7BLbEsYfansUzbutQiW0FtOOEv8pe8aoxbPYrDJHWYhRfwLmuGf3zbHttRp
V0Gw0B/OzBmqr5wHDdb8rtpN2wgBBTrFcDU3ZA1IOauC9zsGADxmEhUwyFBMTpZdQBaql68u29W9
KcQqvDVZ3Jt0H4dPnBtWVq0cB3iOiXqZ6iOwcQNEHu2BRc0vOhB//f2qEhauKoVu+6sVyGLE+gxM
5ZAzg6N/Aukm3YaF3uIDASrbvKBrp8f2BF7IJ4n1Gn9GvlLTseO8SLXiwkSviR69zqudqVxJqDa7
cDI6jmY8i8dCoaHll2OozKJyUjIQ+pXxASuVRkd/RF9Akt/SbjUKm6nYQYA6vq9NDBEbAB2OXXcS
tXNILqLRC4AjRh8sU5lFtFLSY6o8VzEELVMF6N5NCzHzvN+NDTS5Xxlxz45Hogvcq9xvuxB6F8On
WN0DjAoV3RqSt9siwusgb0rhitkr+DJ4RbDOHswQVfwrSGZSCCl0wKSS2AlVXUZHY/D40I3NJnAL
4COQGqjQWXZCYRWiNLYm9VjWkwmyR18YcXoQlcAOMBIbpGzdwKlRVO0Gni1mmp2oBDB/hKk48Gn9
6CQMRssgCDDhKjKZaK0RJwFMAObwQXuCSIjOmwCAI/Xs8nX5lgEyGcLX8wCTA4DCgfNrANtBVgaO
0ld/NZkMDbUlxk1Wlm0n9jRJwFYeQMcwfHkll1aM12XFcDduH5UInBvfKjBZA9ids8CRCDm3AzYX
lUo0bbARBrJJm4n+j/suoqJINdz3DBUn7TQIOgILk27HVz58C9G7HNcVUP/CEU7VZoKHD58AO9Qw
0P19198mMX7Xp8rsgu1qFmYSFHbNHpMHDqLY/lZ6rN+b4/CR3Udw/QkftOKdto96PQf9CGH30KyX
VE4WN/PsHoWdfFqJAUGeSPtSwENCKVluX0LBEEvE9tWkGpAYF/al/zwKurztHyPJ5icIFZtQpgwY
i8D3EMKn93moV/eQESgNtnUwQedzWx5WPOMQCD0L7tS7fLBqEktT9Ggb+wawyxCyH0NYrX8AvNdj
jzwmSBbwB2vAcqcD/9RzVnphNEsrDWgZV/AQhFd6eIwTD0oC0ZOqOcILH5lC8UXmimwBIaIxOoBa
AFZZBI8uVMfK7MKPellIWwbVMcFoDZFKwDGCBQAaet4oeI3NGck7TT8SUztEKFWJWS4RhJbuxbn4
BqeVohiqyAAAxQtYAKti2WoAwrb7+gJl6C57mLhtPZ0LZR3hnGdwoOhcwq3idjOYzV1hitpRVVd8
vcqJVcR63Bhht/PjQ2wOQM9jKNhyT9SvpaadsnRatfWzbzHMezne9f2eivRl4QJpZKnCVmZ5Rj5G
pGzkr0a6uGqoAkZktZEtjiuCyXc9brLhKMQAfJLXrNLji+RAml5+K3dsYuSgHRZul7uduO3FnRSg
J8aclvqKi3f2LB/hKiGEvy6+PQiOUeF0gCEyhp9vfFhtC0DxKjqDUROHbn//4OsaGhHytmZO6nTC
q2M+anSPFzNges38cQ2poEJDg0WFVMls/lPw7L+nqOIzzQYFtxJ1xqot7hN84iNzWHoJt0f1Vw+c
3dNsreRylqGwpW5rPgArUEzjwZ3iezeYjkwBqBGU+L2isxR5F/CngrcqQP5/j5u3y+urVcxuXxhc
xWnOacMXGFSBgLjwlJUHIdKpjInsvaWcE7MeUR+5l/g/0he5Ddu5WsEscjNZFdRVhs0wwVc2/RJo
klxgGwEoHz02ckHGzKOXeLzkAFObBF1RO0YbTUFOQ53sKzhQRsA09Ce/2iZApXFeUuwLzZOY8zSt
c+EOHihUfjN1YuD3x1MhLcgs3L57rn7BPOhXMO1N0Wo8y80mV9560EUJOWuNyVWryhl9SE0RMKqK
QwBoSCxADHiTqutWA3ldGFeC7xbTQsZ/u4l0taRZdEW+3xQRbd9AJB8Yh0afalwoyq6GKAjG1eis
Q7sbIUkFqaIXdCiy88OBxiOmUhe22OLrmdVZcZlQK09E2d6ODymLud2FKb0hdSLeVTI7teEfjWaO
Pphjt2E41OZbvjvDkrV2lrLNL57Pb6d8Fhwx5G3bJPsKjiDqN15b3xUMnDDBwgRaIWVPSbor2Q9u
LXpD7arkkDXHeHLrYn0RMifOHDhw11YDVwyXh0ZCr+oMoweFF2l2V1pwylo4njfLCTitchL4qygc
ZpFS7P2gCWIkxwAcZ/yKh0i8rfSARleTwxf3LDCv3KangsFI7tCHK/ttE9/9b4uYa2/lHMynBVUZ
wNryJgE3niFiKF2ELvpfmEiZvL+VNScw4HQOovjgFcXCdr49fPt+DV9MlKuaJgKwqE98rKCxJH8L
iQidDSC0xCaYDoIsxdtcfZa0o0JEI4AJSA+dcrHYhOkx7yCL8VCIuwhXGVysu/AwgsApAbJ7z5Qf
gKwRpNgjMInxlmrJmx0xGAncaVcsrBL2HonOFhcZ/Xq0YuODH9l9DO6PhUlcyQLjXJFJVxVF58mp
5B6D8SMFP/a1AxYudqrS+C8+hAr5QRF+uLLAzkulIgmiuORD9gwJWSvunQ4QMxESiEeyBjShwnD+
MzwJ8Nu4pOM2Oi/S9251ia6fPwvVjabUXNknLGWuUXMDI8PYIMd4qtSp2LGAcjY1pz0cQxkw4xmU
4/p/QGq8RXS/XsUs3GrjFMLRBKugoP0K1DOCCs7SGheuKPBdX4+uAJN5OioGmkHXGrQmahj4Gtmi
2NKtHPZ6JbMoG8JbFLYCEb6HKb3xqgGfMt8RXB6NBh/Wnw1UrfMVoGXpTjLiFezLl+Stb/YVVQ1K
vFQGTIIUzM9iH/OKnLCTTDBOaTdI1rdArsAlBJqrLXhs0EzivHaDWkez2d5qg6c+e8cgsYYgwBn/
bnDhMhHt0upZ4Oz/Cr50vbZZgsP0Vcqko0KQWhC7PAwfhRMZyhEG8+jnmUvS4ouvYpbJDEM/pCy8
Mc5K9MwaYmZCmEQnr2F1EYCCVCAAIoPN3uJCPtK2orjOMfpT1ioE0DlQtSjrlRks4tc6xvPiVomE
hWB+k2t//UJmxydSBZjLt1ghiFe7xk03mFFuBmJoNQy9LDBJBAAi6IBFTA49Gg5qAdekVWgnoJts
CtD/4cF+wfCVt5QvsBUbAIxvUD44lDJAKOtgUQ+fsMhun0OrRx8khDAuZZqxqsPawx0A+x0wPK8F
t0pX7ae6UY6c0d0B0GS0DnBZizXerZz6+gfPTmrPdmIw5hrB+WCNCNhAU2qMpn9KDMD8HEj0oABZ
ImDfzKuvHzo7lNHE9kmZMAThAfaLIaaHBo9wjMrCnQavpBoY2mQoqY4LizVjYR3LkOywFkI1/Zbz
RON6FbOkhw3qgu9ZbH7aB4SoHDi9/pOUYYJIrYBjPX1GP+33Z6r0l/32zFlyU/Y1B1spiT4zCrcE
Xn0GrrMuWVXJFssod1HzRtIcpjzPpQw4fhJYUr8r6mInFCV0TLrq0AjBQdQAw4yGTUEgHCfBUaJs
jo22SYXmUcb/BR0Os2egqwMNs8QZ80OiuGF/z9pCfWCSd0gN72PiMO2zku4GAS5lDQNo03MYXHzJ
t4a+tYYAhPjAg9g3xFDObQw5KR6o+hBwJvjhPCgQ60gtXPm66j+Bgx3ZgP6l6YEpjDJTgAs8Ksoh
Y+6yUIVkRW3KELLUhie4BRkckii9jiOrTmh/Tdb9EqRGGS3fFrZANswMc0dN5KV7me7j3178LEvr
6mxKhsInmPSHEpAy0F3RrNB/Us3uEdJBvl5rFqrrVDLhJff7R1/a7nO9AabLYwIjL/YsJnoDmBAx
2IfMouoH2nbTbCCBwD8SS/1P5DYXjrcwu3wC0KIk2LrR492bhWpKPZUOo7RXiGHB5tdKQh2mHAs/
eOFkzTUEmMyXAarA9T/uy0gv7wQcLpSLmKfoiUcgLBo+L9XqNxsWV6d5Lh8QJFoisTE+cG3mGADL
EAAxxI/yTNWtqCGPtJLAwrb4R2kFmJervY9P+OFL3cWbI6TrZcwukLaA9WKV4Vu3Zo7c+w0DmDWk
m0tdGwF5CUod5AYvuiy88IXd/SV5c5V8hzzXClWiIqDCVDb2WAuSU8xryFvN0OtQysQta4SpK7V2
PDyxS+z8xR89i+cQV52IymGXiQDmTg8UDxtLW+DtkV3VTo5BGvKehU3GL22yWfge2b6V6zLDqZq8
1GtVV5GsJrBHNEigqRlB4Cba5GDJEmhuWVymc+D14TIBWCt+KaAK47X5y8JnWFrSLLorreJPcoPP
IG9LT3yhBPPEGDHyBxeuskHzX9axvjmVvd5ws8DGtVoecA3evVoagt3uBc4oDDY3MNkzsgPyOL7V
p8XB7MKG++oYXW04JUmkJJpwwlWQ1J2+tmifp9VbS430GPcW9O3QqqBqCwuv+GY+/51Nz3uA8gjN
3TpLkUL2697UOkfrIAqCQrPGcWccUDvFM/3OQm42odN1FviQktm4C8tYiKviLHEWCJ+KkYK3nsN/
z1RsYY2uA+MbX15HBg//PpjZLemzLz2U/vurlw53FHkKGVQSFJUbuUpvj6CaIVuhE/g6WWumvKQm
uLS9xFk8y0fgFieasnN7rtCnB4ChTemUflK9j+kM16z/7s3CnkLkVF4Q5zStAAqzHKmgo5d6zFsG
2XuM+HRlW9xNXmyhXl163u2M7Pt5sxvSzyq2VHIU7EPsgpsm2AlMJPYVzZsUA+MhTBcheIVdrYsX
7mlhG9G//M+s5Pvhs22U5NEQVzyOkQgh4GLVuxzsnQQjXwXmUl/tL0H6+1mz3VNL+J3YtrQmj3bV
i0C1U5DkF5vggFklFH0Wr2QagX/7dfO9g9sYJok5e2bzd3Gbe6NXOBLg18lbIV1k8QwpxAJDlxGG
KgbQtAGm4WSLBDSVgbXAPEY5KKiS/XRbAAIsYKRQLLSFF9/J7OJiB64DQCtANKmQNaDD3ydo7xex
M0BnyILLFtgUmMBm8DReqARucjlU7ftzzK6vvpkCrqvx6SW9SnX1E7aROQSnxhP6MsIE7DZ5jkLw
buol9MFNyPj1k2e3lD80URv6+CziMZWsFtAzKi8/dIZYUI3wZcH+pSM2u6Ig+5klWYEHtujWHdWV
aCRWDDeC9MJdIgjhcJ/KC/YBv0RY+coz/74BISL+M2AmMPLWZJoiYGeh55auZHQPKyeo7Xw6lIED
nUiQCdPUZg1iqpi0mYyhQnulPE6KJ4YneFMGsAXFUGedtauuxP1GLOjGLnfMbgLfvj8K3N9+LhUi
d13FyjSbcRg4Yb8A4IXpUqsjAik+FJeoWkMKrZFFtvjNVt0/+1BiZ2Eh8KchJxmqYNGJfT0A46G0
VQHz0Aa6Wg+9vGqjuzJf5+1GtOHHPhanpMU7iQ4+pnDJcbEsF37fLRI7ixpyyEihGuDGgZ5ebUoC
6GsmeAbyCR3Vh/Qpsap7GKFT41ookx1F9EYmiFrY2LwNuOE6Ze6mwIel9ynaxqrlbxlXdqEXY/we
uxfXSVOkq9sYJCEOvs5YJ+D28g6UqBTs7/SpSbzO7QyIwrInmELjuQBR4zwDjeGAlkh5NKZsBqE5
BA4Df3kMMNeiHmdUsQCm1o+hpaHRt3QUFg699KVre7VaErdpoAk4g/yR2JDHdTIozgsO7MjBd12K
/NrtRPj/g5vEzoKbPHHIzWnkj2JMkQKdhy01jthwLz9kAWpvWoNqBsgqOx/wJ2LWuR7ahDMoST1J
9BD/dQ+CrPHcGNWWhdvvADECa0h0wMFCSHACGybp3Rb/TB0OEojQvgwwoYOucbLKS/wVVuTA0xwN
3rhZg8o8qnYmDno1sGBGrLJpNYixWXeQXw4/YrLpRqOknjMFcHOSnmibYjQKuJV7cWykDNRb6qrR
s7fQggTB1GdmW90r5JGvgYNiPnIGf3MB3/CWoOyoKNZ7sdb5/SaFrdvPvVbzo8QzCd1rrDPaNbKS
cwPeJQYbKkzWHNCsDJCbDG4Vrn3N8XO9UJ1M9VhOT19A73ruPzDHXEYPL+6qWWRP+VwSRRpg00eQ
RDGzbM/ZlkELE8rAOV6ZvZiu3c7//9lZ80FXyPJFWod4EwChgZnQvcoWEXDwMAvHjipSZMPwqgQr
As0l1J7pdgmFcBMxDYtaOPByrAB5/ll8UuqUdIKMBBVtm1ovXuLDtItWQFC9ti6crXuDtdHLPDJP
5Q7c+Ryx4ffAc/OlXy9gFnjEOlHg54zMAVHGhpCmmX3UawhQY4iSnIXDwtNuhePrp81SJEktRXli
8HPjjbzyKx2nNLjnHEqk5+GAg6dSikNhqKffHyzQPT2/vK8fPIshsc+GXUjwYIr95XlH0XB+I4RP
ySp2fPUeyXYYrikra8pPQPaMVBgWMtxOI72Pw6nfiUDcYdSvoZU7lSbAb0kNuVMogYSndtKrOxld
d3dUrHS75P5yU2L4eu2z8xr4FWl6BfFPOcsrSGJf+jW3aR6CylAhNbxjLSoymhjxpFNRpHcAxoLQ
ghTrpvJSS3qhxVWNe0zK8b/32A3ukcUY/YXs/+39zs5uxAu9lIt0jfv6kZpFEbN4gaYQeHiAwT7k
te4N1J6nt6FCJ4JXAgWyLcoxG7xYB0F6EnXMdU0INfc6G1rJfZ8hSdeFZxV29uAAg0dwDOxO1Zs1
sNrNind82itoPksITIIk/Eg3EOQlTfYIgpXz++65mV5/fwGYa/yMmGEnSUomoBWDCkJc9ZBeQWa/
QofI9DuHWSE2GLiUkVX8/lxevhWqrx88qydLpv73RStCqmzHgGOPX94CwO0EMFwejGBXmswdv1W3
wavsKNCsCA1ftZr7+hzvFVu5ZG6959ZxYsNC64GYxBNAtOr0+KmVLdYiXnXKMaoTUcB1W/VhuOfs
STMgd9Oc8EDqS+e2+/ZOu6CggHO6Oe0S6BIDZNYfECugNw6W6Evj9FBNBgbRjAC0xBo0e9oKGyDP
MY849nfKBexB90uvEjV4ZbS4N+G3E3kxkmHT36eNnuBGWYH6ZbeGilznDsW5F68TUJ9zvV2NKwyP
oKAFtQ3ITbK6fBE5Y3qCVpw1UiYbQQABJ8oF8m5TQ7kKHCUnAKECmz4uDAEn1jf8XfLavEbnVtH7
tewB9E4gMAGhqwyykZlZbu+pI7FmCgcJl8CAgSVXodWlj6/lq4CC9nmyiUOVzLVtaSlbgn/KV3TT
sRfFSd14VcC5j3dZCJxMJvtI7ZHGD3mtvIygwuzk18JuzmiP5/dqoI97wGllZ9zDX8worS+UeO9q
OAVfxrfFRdCLhxK6+YUV2PXWPyG4ZJjfgkrt8VD6Rxd8H9v+ZnRLS0Xr/bG2NJrVGxCiVwy5pV5i
NqR1jVbG72bsATr+CwnrTcAROmcsp7IKvNXnXCSGFeSGT9Czqh8pmrM6ofAuedq3E4DHApocKXQC
fDVmchZKjmjp3rp9k3w/f1biBIzUKIMo0tmX0GEbkt4oRsSQBG1CBTkVbpSsQ0TA5e1Dkl7//WT+
JSZ/P35W6MQSkABxwiEitEY9QvU+xDbrm1IfPTWwJfF9Yr0SpPFwXURuIYMEDnsMhlupzIrhOtia
GFVm1JWdoavum2QECDsJTJE9k8YWGWysnvLamtel7/YFs/0zUH8vfJ5wJMM4+nJHzqCyDw3AAynu
fWKykPXDtPh+2hYrLtxVBnHDTh8cVbaZ2I6IA8UPZMNYOXbXnjkRt9u2tQUAoZQZUMSDe4zW6sUR
ypa7YAsIRme0+Yocx1qXVoDh7AvZafbdASpNp+zA3WNnQtEhw7624QBN1UFiF3zL8hlCIEqlK6Ie
SrqWmJA9GFpj6C5o2vjrdJXs1Z1k/v4xb8KCr/fyLAcqhappp3zAwIN1OkuCppTmNXqV6EH73tWa
B+H71O57ewCV4rl7zJ5HoH5qtE2bBx7zie4eX7CBzZLRTLsxM2Ub7hahBUFhCOwz67rSS8zpHkeD
NZkeItxNZQy+XfDoSdllcInsBJDcpfNJ9/9v33mWaXW87w9jgAmW5k4AqWSW/wRgOBRZUkt7+p+f
NkuvCJPkY1ojGiQPSK8g0ajewSUa0g2ZnS/+NnXpt80SoqIsChUOYbSo5wDdLt0ghnReAdkSoEWj
PNGV7DiNrR4WQNNHRyZ7VnAzSdNDEK84tPajeiMTJ456WACsMNsZ3CZYDWkKSWsgNSyYHeB6ku/Q
3nlpD+k52KpHal4vrNUV64ABBVdByzeVdeHka2WXbFAjfIYesZN1iQ2NmwndqDW/pxRZgyDJJXqy
15r7uGMPRQFeCwCahSfgEOoRZKL8Yx+POvFxZ3FvI78uJ7yx5PL7Hr85Nr7e47MErRiVJGv7EZ2Z
/L3Bb3LZQNvXe8yUejcmbuUhWqaJ0+am0ry14K6KuWKGK0ziFxZCD9PPjamwvCTCcQ0IJh6ulD9z
KYavUMtnLTn7z5wtWtw6MyBYFXc2OVKVx8JOnQEUxCXs/40J38/nzg5Ew6SsWCu0NQWjvHgDLao7
xe7uKU2fc2WT9RgU+BLWINrihnGKp8gMzMWJ7tKvnx2UNp4gBR/h1wuQo7ABZzt1jszoBRoIgK28
0QQDCUOF//QW3vufte7P3z87NImKIo+kNS7MEO2TEWoe59RsErNgPhsAgqGK70Asb9fhNkD5a6WD
OzW7RU7ujYvz5zJm+xBgwkRqBYydhDOEPO3Ry07ILWEQZdEGJVKps4giTAPXfIKfiLihUCWa1zOe
Cr/GxpWMwgMPw+63y6zdG/ITPxY37wfwEJMMBQWAGkgiQcLBkJJ9EPG6Qg60oKnTJzR2Is5LpfcK
Ynb1Hpg7ZKtWAnkOs4FmtvQcNztRdusA6ADArNVqP53R9c/iU8x5aCx1AKisMvZNW+zq3KhRfq59
ViqkbFrUUlL9C4AUP8YISpXOnOqLwLsQIcckyIqftdGp+oeFnfVnf+7nk2m4vuoG9lmRKWU14clQ
/GJsFVDhQGdgugzqkw4xfUjTV41ZJpDzX5rg8n/OvH4+e5aH1UEWFwOLXa3eQw2y9WjnRqZyZcy2
AQittnxkD3BIywM9PuZGEHlMZ0X7pXkYv3Cuv2ZDV+8AktJKmaolffuIasKK8Ip5B5aVCH2LXQXr
cg+6PyzwA44MfZ/RTPktzREkIP5G8LsBE8o/hCV7vRtB/+fbmcXaviqbMkgaAogkgPZfTj/FkXtt
iRm/Nomt1KhV1B45GOMpgPQOy9/nz4HAzxXMoq5WaV0Z8VgBRQSqmRlnG+o9rnZuL9E2RYSMsDpD
DTB/QMx74F1ojXX8EkVqaRWzqMvkYtzLNVbR20A1+A0oJZhSlTrAY9BLVFBZfSogP3uF4sSpI0OK
3IAVqARg15LZBv9n7vLzhczCcBRk08hMuACmyIuKHQRVB/AsZdjoxZEJdT3cgWaJ+7+GAJirwWYo
9nwVdjEiPP4Ugxs8Vlm6kb+mMr9cyV+coavNm8ph3UQEVyMVmVpRe8HA6lD6wv9DhE8JBKJf1NYm
wERYUO3cpCZ85Aa7OLaczr3yI0aNmh3v87Oypq1T8srZwVp8UVwQFtEJKBz53bcRAF5yC8pdBlJ9
VPC9M1yUVWGiU7Wm3Sr45YR6cBb/j7Tvao5USdP+KxtzzywkCWRu7MwFrjBl5aUbQlKr8d7z67+H
mjPfkWq0qtnYiBOK7tOSoJIkX/eYl1+A/0GfBlJiG/hFGcOe+IBYbROfOGtLkpslYkFqQsZ+IzoF
BPJSNA17tz6AMfuRH6dd5BM/vOVeht987T3/ZrL25fGd+7mfliqZaq4mMpaKnMCbs0QDzelCjz15
P51GGx/jNYM2Er25csReOV7Ox+Cny6oJTxgdcLivfhOFjS5lvyuLVw3qkBl8sqCtDKruqIKMcW1z
rPvxh71x3s+frtw0otDTFPsV4OK10Fchu2UvcH7XF9EArjMazdKtbmp7ojC4SB/ja/zGb0AjX5f8
4ojPM6VaRAUv71gZzRYaMFAGREcmA38OmQA0wXdXp9rftOW/XvOiSgbxIeioAFJXJaCYvxG7Leu3
hQifyKp0W+GXMsPazWnF41jvRvUG0rWQvwcyaLmZ4ekhXylQz3SXf30IjJAVxiLCT/prhGVBkIxZ
U6K8ys5zqdjLDTRIV3eC5uNqt/P7I+rPq118+KaBBXiVIpYRBVdbIyoQh8uJwyEJ0uPXpfbOkNWf
Pt5FmALbZ2ETL1YokpijLVl6wN1hEAosmNtvFvQdiSu/RXaOUDoarWYNUCcwtd+1HSwmAB2dHiPg
O4qs4xlU15RC/4cN+Od6XMSwchC7VuRY/VXErTWkRzoajTPaa/cPuz40O+HaW/d9SvXnJS8Clsa6
Jm0kXLKF9ySFUEwworBsUb6XdnjIMSRRrtQH3zDZ1y3/5yUvAtMUDyMhMx6C1DiTyQngcAIATDj4
FXEPp2+kTcRTONRZRrRDhTe59/PsPUz3UGBCyiuB706apyJWYc7r5/K2D3sdKNECCmwJGs61P8cm
+iJ4QlgwDUbyEPS1tPIuZfsOOrsaysD7huko1PPWTkkBCZrNoBhnY+CoddO35SWFqpGg8welxqy+
iyH5rgduZUFaocsC6L3Dmwl5lTCf0tYcoS4GbWZccS7dINT7a2pMV7fFRSVTjVqRsgELJmBtQmd1
LMAo9cw16TbclK48oG+ojJokK5oGzyGRw9T94hCYmTQGFJvxtlPemicFAQ7uYDaQV4ZwEyK9Koz2
dUheZlj8wADKTq2pvZ0eQUEIwJ6mllgcIF8seqqeQ9JeMsYGaMYKvDmIjF05r75Lcr7c6sUJUmSs
k+N+BM5v5SUl0aZAS1O0gNiZTMjP9JsWs/VNBle88sgLrzW1jQo7osyC2Qj66Jufo+c3TKGvK3dx
vigDlVrC2zO4Akld+1v1lu3iShUYZCDTDX7j1DJEcPQOvWpUoaWbOQCtgIdOwOStYbmLIlT1r0t5
f1dwflmoi6OF8SjvlKDC9NWbc2uQ9NIXN+m+ei5vMISZIn0E8ABUefTxJacB7v2XLBi46fKeoGhG
ZdPd9MxLnHo7BLcaJFH0aVMGtsLhJuxA2OE67eoblNvXxbw4mlql6JW0wWKuAx9Bh0jlpK/sg1Ub
O/AbNE2vc/W/iUhflunibBLzoq8qWq8NP6BioBt/WLWnR5t7Abp5V/fvOZ5eBKQv17t4tbtFmIaa
ARdQWhk6RVCFRvMPYA7xY3LBxwq85pmhhnvH4LLdaU5S6bmjMF26U73EgzdcpOno+rZvqjOjvQjp
XbwBbglY8TNFE2DSKZgtQJuo+gQ7EcDEgPnRhd+SpwJNiYWkthjp/Pfo5tiVDnQPwbAAhU4x8gOS
ZAybQlSV5ugq9/CItmTIFF5dAuXKkl9isoNWUeuENOuS5/tquwDz9KSkdrgvoVlidkec6Zi3RIe5
3EowbE0NRcS4AK6O+1WlFLmJDxiOvJiTr0FyDnNJZkDqm9gAOcDYCbS0acNhzvk6veCjib6CRfHj
pwaAiyd8vNqOASGlV3fSN2IZX3bvJeJbaKNACdejYLU2jB3FZ6MT2eIx9FIPWXxqCJLBYKfyCOPk
hyIEsy7x+JH4ygduLbytoa8DSCe7zmL7JuJ/3nKXGPCliptwyLsVshc6skmwQ9Zp2lkCGog0Izqt
EjZXYor6TV3x5aoXMUWoS3ERYixH4q48RECXhMEuCrvdpZkVngCmKmCbAkTK4NMj8HqettE8QdFb
aDWPOgplCLljGHwDeqFq9PAgwOgGcDp99mCyZgrUnRUzdzp7QO8Bpm+jnU1o0OvZbp2WwTIit7pm
o3S6JOq5x+1mK9gI8s2uFWA+bMEdAp2KK9Hgu2zzy2e+CE4DcpwE3jGIo3aLfQl5oEEfG7vbYqJt
o202VtsI06zYLl8i82PVfwcNAXNmLcdT0UtAPXVkFXUAqm+1G/1r8CzpG3/yr3v0IlyNJAYuiSJ6
htQOyR1Ai8FOZGCy7kDdnW1NMqHQNXsNGqQtbhVzqGBDvHX0PwNslm3afTLqwxZ4omkrAHUML3ko
NkHCwBxWOksE6ELnawAYpS4YplC7Aj10X2+LTIe2E4lMvH8y9IJApJPMYt+A5gOFqe3wmjjjFijm
VbF/8gEszmrkVijRk8ZAJb9t34VmnZz0Rg+FYPyPAQRpt/MXvziEE7ApdnTod4hp0ehV2+xpxiAc
TrRgojqQgfg9362wccVNth0cUs/eEMsm37Pfi5t6NNHJhyKYkoNoiL4mZo3waj2Uu84P7HQbjtxs
Ba+qP4aNXL3mNkwWS9OBeTycktICoBHZhYhhLfhXCdlnrOMPseJsQvKpQO7abhkQoPC0ZvQ+AEhU
JOSj5hC94omIdqDcZfIbqMBGACzCCBZLoy1Wiy7OWDyKFQhNWOiW4+YyX8NkVQSSEXUXKeXbolhs
HiheODT+yi2sN2yASzZCACZWlSShHlJNBg5ShLw4OwkGMvHB0Mhz0dkFRJBlfHoZmmDStOnZog+p
NQxWBpMml85bId0gsykMFTaIUJ0kzqju5ByYyHEf4ZtaeHZIIYCM+8TosL9gXDbY5bwpuM0gRwmT
pdN4kx0TyHwJ1hQcwuYBHU/Q4h/a9qQCdqqZNaChqd3X8IWzlN6EWATER3iyqUojht+fVNryeEqn
j2g6dfNGZXeBCN8au0DqE9s1JNXFu/Khad38ld/Ctt4bf02vzSs23WIt0HEAw2CVqgX/nfWv6q48
9NuSWjS0ZE/ctocIyYm5gF4SOZjClbew5DQaM672dJVEtkfYuO5Fjzw0kSXFm0yCY70O8ATI00r4
O8ph9adDlksvG5MLxwLSE5h0w2MrspoGsl333Yagi5k+DZmTKaXO490g+zP7VdQfo7iVwlsR5yjq
lHJ+kOAGVDuhfN9r7zA8hH4tBrLmkLtU+uAa9LuAz8qh5l/rA4qkwJZ6M9sIwjXS6rWknF4kbqE4
qcUkI6khG4ocE/YCx9LDiQ/iee4tzniT2KB0bloYBin3mE6PstXskitmyN/M2r8ebhepXNJ35ayN
uAtVNQPY7ejANheyDhmW8NRB5n+0RRmzdqP7Bfv1/bCNHSit7BZkQB+rtxMiyGKFbrxbRVlkC4+L
HyOv8EaXe/yBDKAR9cgn8Io8jW6jmnS089oD1n17pab4pqX8JYpcpIhCLXRiC58jtJTr1oY71iqI
IXZmBat04JPd+biwPU7A2QQu7SW21XQntCbmDz/fxzfAxi/reakwP5ciJ+VKEWU71FYYVW2xmtG7
uGIrH7GOymPphTLas4OP+JGabX1GPOcuUA7KI9ZqeFk+phfMqFfBlFBXmY4cfhitdRnvomxTba6V
h9+Nqj6v3aW2/FhndamE59wS83vZlB04m/lrCQGiCg6q19CIvKvS6N/1br9cdk15P53UQfLPlPac
YqVG89zuuE9QAqJ86Sxqt+1GrUELuwqP+KaJ+uXKF2lW36a06WskdyNGr6EvQo8Cja1x9WsaDBC4
zeFmRiXgAQ8D7d1r6/3dzPXL5S8ynlLU0kAQkeV1UNsajgC2rGp1xA48eE3C+cWbtorDQx20KcxC
1N7KOn2CHh8eCLEhZAqHDQ5Ym594xQbS9b1fcztAOIALxbWB3jkB/yGcXurFzyQKevQOMJzmerGN
jiPot4ujQPAQ+HgRbiwGHV0KLc6d+FzvpMqcq21pLJoONSZreR239RYFhl/HduQpzEKySXxCIJyp
z054SNEhWjaDamCZs6u98rVa/+neL6p5JWmF+UzNr54mG+OcUXvsROhdcYhdTfB1Bw4RXJcnFIjx
dX7ceuD8dPGL4x0J7dBAHUG8jdwZEHYAzDawFO10nATFYb6f/FXUnUGY1NYsoE+s8B2gFLBdaps6
wFoFb7lgXEWXX6lqLlXl6zbOgjbFzltJprCLNMS13Fol3EobaHY0Vv6NLXSldD2LS316z+OE5Kil
0FTRbonXwWFgNgpIr3A795rKDBIT0YRjw+Qn4a3GXLjS15LV79gueprhuLGqlWBdIM8MLLofChuk
WMwB2557yEpqq5R0BUp95KbYKcfg9ecD/doLoF5gjQuS9HFJ8QIMNhLJ0Zuh/92DZFnCMkGxl/cZ
uAQ4g+FT+KidxlqHhiaIQG2yGSBqA5M1anb46sbGOj6DrPoC3c+N9JHHiESxtGpOFyDo4aTxgvLq
Nrx21lziQqW8L2aJ46hLYFsDtx+c7gJmJUhz7BoIcAbxKAjTCTp04Lv40CVGvbIrQDN/FiIVKEg4
f0OLtoTbZXjDnU4xZAG8xe55eVb32ce144ZceWXPuPZPe6Wrkz6oVty6ApDeWYuQ97dd4/Fi16iH
WPaoZkrN8zztYMQKhIrVFBtAdLpfMTAzZCPIfo9KqKQA4pduetWF5Rt4w+eT+6ww9On2ZgyhtC5Z
V9MFEhulk7niYlR7+rj+3lwrjNWLMKFkVFniFl02Cdr9jbU2tUeImtliZefcksMHOXDRsMK+Q9G1
eFNroxocfzVoxEMgwuuoDxmXerWH0BN4HIM4J1zLuq6tx0VpzNSZTgMAH7exsIURTBfdYFI09AYH
44BYCTHQi4T/od7D2H7sMAoAsK1KdksEQAoKgP/jq3px3kdJ21WL/I+w7hVchxwYbid1ci8A/Hzq
92OyiStjVo3akxHDTPxJSAzVDZzc1bzeVR3qVJBp9uQP9S08QBW694XRgOw+DscGjPF2I390oSs8
XxtkX6sGzsyDTztLJdJClgL3jjQbdTrKATiHQh9cQ08H1RZm8SCPE3MZDuFoV/fUYU58ZHa1uxYj
lDX5+SFwqRcVQTqQlAVrc5fdZ24Au2uc0wuoORiuiz6K3Xjw4Yrlq/fcmQDfgNQfLC2Sp2U7bqBp
q9c7FemJfe7BSlj1Ym2YF9BphJbrbHJmjltA0TucnlsNLVXVQfGIluP0onz0+JS1mR+uNgWuRCD1
ojjQ5DRsRgwNb7MtujfUGG/Qs0ebdAairbIlf0E314J2CFAPaKPlNkDPBBjUF5iLOj/v0W/4XV/q
A+0inORdDhuTArfyR8PzLCS2HiH17b/h9rMmGT88y0s1/D4Q81SbcZzSTeNGvQsH72ZblXq+F3GC
BHiywIyIH6nHAwOMQqigW6Nk9sC23PDITbvbDJ6TnP4brqnk2q1dZP+ykMXA/iI/OlOQ1uNi4rDv
M9vd+jR8kF929Q6RU3kLzPeVBhwRJ/PQdFUdori98G+YI9ErW/9yrh+LqTBRAcUb3eB4v4W6o6Yi
jBvgpq6YGvIbzmsW5Lx22PFoSKKPhs5duJu8EN0Ib95OhSmhfNguL1Cbis2+NagzlRaFeqWrQqTm
2K764oIds6v2Ft8h7yRZZSKcGGTEqPNo69MBkmosjsUQG2t1yElDHWm6qLf3KcpMyIm9J3vmrJSU
sxrEsfZ7+JibP+/tb1SasLc/3cLFyTEFCZOXHo90zS6hBNxY0bv8iD7CMfjNKzCNoMC2HzxQjY6R
E7+P2SHEfzaa+Fdu5Nv3/dONXLzvS9gEmSrjCEMWgV4xlAiz9FkgMN85jbU/LQ+Y9szKkRvFb9Ge
oHNWe9AXsFPgydXddSbtWYjrX17DP+/ncniTtLzhSovDvatOUY3GwOAW9vAI0toWqDeIrCVG+VFt
Y+2c8WgiKPGbMjumipluCnQD3xerVzdctufxqYpu117bzyv2fQvg0x2ugf7T7om1tieNhkcHZVGA
bQEFhqoX+4Vo4+VPqq55GKFh3mpduey39ciny14cAlKoFn3CcFmQ+08r2zWlOrtbB6mrppKoz2/T
85VLfj8w1SQKoXFRkfilpG+mFoNAVv0yAXr9/Yi85CZP3ZEZyFvAA9Mik1porqKDOymHroLYUt44
RKz0FtKU0oiWATqiiFh4BfVO2S30Baqa0jPUbIn8qwhu5XA3CI/z9DhVxwF45HwBq6yoMV8sdrEp
QfnBwDGgvhfLfmhO4uyipYwMyYqAW+o2Nd2g0ID2/80sHeJgX0ybZB3s1qeAPvUwAXPrHsFp2LM3
lA30ccSwBn60YDymt+Fte1jxeYIpbCEjrR2HmxrH6m6A+p2O5ntpJRlYccHTTIBcdGrs9dlUgIGe
Dcx/GgGzQPQdqDlQE8lkrliqnXUvFfHz/DSCHgMtewgzbK5NgNi37Zg/n8glzFvUCJ8XdS0Qi8Ni
T9I+AMcazc8kONWpXxIcVqNOqu2MVlqABmm9hRWwkZcAUROTYD6lmc0jBzQg2mbc62FyM4GyAceN
MbECDlgF2IyjXuBRw1tl/AW3jWoXQrQMYufxIY2MCYzM6aSo25RuImg3ar40o+VP3YoA7GTBzRRa
5yq0A5qHlD/BNFZIUc0rrcFIcCeoFehtsFNPPKU4xvGLID1P80EKd3nrhOGxIAcBDKoJo5kk20vp
Q0gzvYQ1ykydOdxm4W2f2NHkBhaqNP3KZv/2/fq0shevtTiPDY0IAtrogQdkiLtxVxq5EWxb0HTz
Z/WN3/18xe/z2E9XvHije1VsaalBiAgCH/Lv2QrgYjx0blM7kIUwNQIFTujGAx0EKiKeKtyMC2FA
j9+I4VwE1Ng/gfj/+T79V/hRHv9xzLZ//2/8/b2s5iYOo+7ir3/fxe9N2Za/u/9ef+z/f9vXH/r7
ofooUEt+fHS71+ryO7/8IH7/H9c3X7vXL3+xii7u5lP/0cw3H22fdeeL4E7X7/x3//E/Ps6/5W6u
Pv72l/eyL7r1t4VxWfzlj39yf/3tL9KKL//Pz7//j3/cv+b4Obd7zeZ/+f6P17bDj7K/QiWEccaY
KIqUMWRC48f6L+pfVYkyDnlrRZYobLixpYqy6aK//YVqfxW5QvA6SlRWFLqm0W3Zr/8kK3+lTMZZ
qooql+VVN+Gf9/XlCf35xP6j6HNIfxddu97Nl7RVEyVcXaVQh6GiqKxiYV+jUank9dJxRjCMkKEq
qTzPpAz0NAS0RQwXVR+KfNto8h0Vba3QVlnSNtMzFYzrnj4ycTRIP942FDzkMfxo6yS6kmBc3iCY
UpxQRgH+5ESl6qVwWjKGhIsxlJyYOlR6QkniaAWrnESUMg9/IEZJBAZZ/ZlZQ9B6UZm8t0XW38Z1
PrtlnNa2FkQhCIkz9XIKoVdQ5ohbVu3vT4/8j6X9vJQX1ZyGGxQ1ToiqSCDKAKt6kZNl4voEFUh0
L3wCjCnUnpcI3ZNSRXM9avoePIjmNFcC9AE6pj4ugaj47QzhXjqyzIZUD4zfIzG2lp66eCzFScky
h45LZpV9Nb804eiQ6jloJ3LSVKW96eTqLqxkxZd6BoflJG8hAsXntxqWFlHWB25bR0TdBFEMDI/Q
9gfWPolUVe+mOulsTUx3Gp2ZH/SqYNdymEdmjgkf0SAKHxdkMsUhK7120n4LHeuPSjbkjV4wtdQF
uJreCklfYXK7gFTAm1PXJ/3/LmM5rydnsopXhkGMEDv069ZcBFJJ3djMelUJhxHJi56mFeraUpiQ
PwJsEQfcTerABYNV2saNcjdHBcTnJCnDmFadTxrrn35+xhfIx/WeJFkWZZmpFDRvvDpf76kGNHWI
ixnmWjWdjmMjTNtiQZI7Ld1+7ERhV0zIKBf1BsLMv5ca9KgmG+YXTKkeYchwLehcwPvW26E4mriG
lFmVJUh2fL2dpojbfsgBUpg6Edz8Lop2uZoAjS/V8A3oyuduostR7nJxRa2AbVfRvNvE0+o8FNTV
M2GD5MtpInl5qrilIj6zceRPNCkBbenLdzQIVb+bYNfLwjwz8wVTb4mkkdsPMA2Q8hmz/KrNYD2S
xvb/eqmZBKsFHIJcwwF06ZpU1A1J60mEMW5dPVDWELOS5l4fovCtBAB/kqfBKfJ+vmfBKx0FuNET
jdiFDK5IXiqN+fPtfK2h15VmEhU10DaBE8ZxdLEZ+RyoZdlKuD7Pi0CP4DBF8I4eod2ZH6mUHPkU
Uvfna/7L2ScRDSFAk8j6BnA86K+Pdx6WJMFhU0JsqbgXlBSHiVxDGGKgeBW7uV/wFGnnRjGi/BAU
w22/NOj1w7/VjoFZy8J8m0lcO9VUeiJSFLiRhD5XrjJ65ZS+AJchTGFt8UIQGbGJajK/GMGg8R0X
EgUcYFZQhqZotteTBOlUaXhuCwkCfGIltJt6rOR7WqbmFHJIO4xd4CV9/yyIkDotWgpE0UIeWZDi
+5UsXayU4Y1qcxmScQPc8fLmhg39hCMe1vAdTw9TNT3wSWz3Sh5CQqKTyseZ1tOV1E494wP+LCrx
6fBuKapGKFSYxDVof30OMXBJUyp3lZ41KXcFom0g1dscM+h9+10MgHo9a3dBTorbVijDLROAOxaL
6kOcc3Ja/22q4vI2LIjgl1oJGTY5FqwxqmAI23T1UQwgdQWjqNu0VD/6mSRbbVhAQZaCxc6bwRPi
gZ16pWEWF8qngJeFI6jJywgFwruBaZslnfwgE6d7LkrAcW2biQG6qM0cHl7QVVUJ+n4BFxWv1rTi
Ng9gAj5nmtMGBEAUMiJuKmnqRGL9fI5cKRy1zBxD+zwot2UY4uPRVHKHHgZDubKTOAAd2dgagyhH
uzLvwe1bz7gm0MCHWvJFb6UxdSpIJntMHRGZqrLXOYkqt54aBTY97I4JQNNkooqOV83lR1GsrSHV
IO5Rl90NTs3lkASVO0kqcaoSHXWcBOW+6sVyr5F5S1PUR9MwiPYygxIRJlPjJAr6z+0Yhbuw6IF8
b8C+FHFxl1AZYnbxoUfkdoWRhbuK3HCpk3e9iAMxBt0D5hFZYlZyQF2mAsHTqzTZD0PcQIVXLO1h
3XzT+kVZIE/H0vauIxqMjwJV3M5hrsLBjQoVHM8E4lCBzsbSBSPI7ORJUOXAJ3kk+LxQRbumAWbO
SsMP5y/1MnFLCJDQTDVErhM+mVNViB9IyrxC+RWm4UtJuvKUg93u5ypq4jqtUYUGRDMA0i0eSNMf
2h52bozgBCAKkXdREECNu+rMtKMf5SDXzz2DGGGxdOG2RGWdiKXgh1UGkYv1T+UMOaeiB6EteW5H
nt+1YAJb/zhgFAnEJx5rzamYtdpRynY1dCRmzGr4v7AIwLaiWU4d7SgeOeqytCowdYzha6YNZLS1
Di4lwpz9agranCCrzKsCDPd1o2clzQ9caJwgkF2y1MMzpchaZA6SQyi2tZ/0Q7Wt4/mtKmX1V17U
VpYKu/OLwBQW3sCHMirL1G9FDLUnbOFOqpgpnhMhqsXaQQg1uA0Ko+KUg3SfhAogjFNYGKXKcktJ
RDsKg+OCRwjUdhqPXloGip+OyCpYB53rFu4SXS3GG7VgZKuJFLgyWqQuaVjjcAaFUySrONXWHO78
o7UmayeBBTJMvCLVrRNN9VGvPsR8SLZ9pah2WQdwpBKXpzBqFq8RugEWMti+sRiH3lIrvSXzUMG3
ac+VOCu+iiQ1HNNtvn6ZIzm1pyZRt2FQbGD/qNyery12qrrNyVBjD3fxRsjaEVWfCud4SInbATBm
EqPVc8pgvrvIWme0rGjuEVM6+B20qnX+KbgeKX4il6o38u4jJgw9oVAoLYjqlmZZCiKG513gnDMG
mYCf0i4avR2gtpVL47KhChA+iwbsT0OWyqZqiRI9j3GigHsAe8bI6+Q+v0sHOb+d4kNIQw7U9KD4
508Q9j38w3q7Kdi4y4UBqE1V1I59Gif6ogTRA7zZMVUrpcmSSf+eLFoEDC5UNVOElV1VL35fKM12
IUVhgK7HYQ+ZMTegc2tVUophSHSStSrelEX+FpYKfeTV/FwDjUTbZj72bZJuF6EagFqEQEvLYZhb
LqPHQCThEFzdL9BbtZOgg85qLCZgmyD37HnpwNJvpQLC8Yx3vHeC9zCbVLeKK+2wqJiCVbXoZ4nw
kgwDRFMlDU5NYzId0lmL4Ycrm8EELUUtHKNtKwayPk4KaD+hND6f/9Tm0figzMMTHN8zWGvs6o4V
ewh/YHZwDo+saFWnC1vJirQCEKslh9hUCLtLWU7vKzEe0OCanzVlnu2adMpGjqUQXnIEkAeFlY6o
gEBUlQNYC+sXTYItWxOLkOhV1NweUCPrRENgkie4wdJpE1YCvY2mwKID5S5eG8WPa0nx5UqGStU5
wKdo0C+54KE0KuDMrgBNlPWpASN5vpPjKNPbqYg3UldtSArjLDFOf9f5UnlhMqOvFktQcyuD1kzD
7iYVhgcRiZEbJiPxwjTH+cKm8IbW0K4ae7l5CLT0LWhxlHcNRNIVTNgHuagwdsFwP6ia6FYSNEuc
Jq9Ny+FOnVrVVrxmURSf5wHQuFSeX2LhgJ7kPighzdPmeMkJhM41KkJKSV4m9MIge3eueSJBarfn
iourYHbFoWiksTYe2wwaHonU7okYj2Y4pJDhgnw+b/r0Oc2F/agiACdycRBRM2wqQd4rAKqcIkRU
U5u10u4zoJapApMtKbCqhVcmDwZm82pUfEjY5IYqyeCj5Xy2Ew8vRH+MFQjuLkicbCaWTsIKvlEl
Fpu1UkReFbeZ3bHAC7VOhuZuCUxhKA3WDJ0AwGAzA5bcTqRN0HYY0u35yygr4OB3AdCeURZtFpKv
jlJVtJXkKjWgyuqDnpjsoLCQ6hCqh2SY0ow7r0gi2G2sXyBZmhpMmyZbGll7A4KBZpedAxfTXGgi
sw0G+T5PKubkcnBIkg6ZHa+lTUrzCU1gHt6n0InhY7hPCvSDpZIfxqQdDrhBzV5HzLdSFB8aYXAG
CCtIJeFvcFSJDbYuUTupMG7XlnQb1Tzdrj4ooRwtfh3m6Y3SUyumYnSrjOizLzWHdkai9kY+Cp1d
sXw3KlWPfscy3rEaJM+8gXxxIlWCGc9ysxUjNXFTkbiTMuNvNWu2Tai8R0UDfVJJ0Be5p7ftWIbg
Hc/NaRHC+7rAALniuXRTdfB1SXMJ43C1SM2g6CnY4FoDFdF6QpYH1H8ipyXwd/i1KrS5DWBDu804
AcgNkhGM5fKgxseLQdjCKQsyVND7acLKR7zQtlr2+U0Qi3e87vJDE1SSXsrtetok4SkHbqOKE/me
pSM8cKubaVLT0yJqt30Y5ea5Ghgy6DWRMESyPlbjcWxxCWQxMNGp+sTqp3p5yAHwSGJUigcpGJZf
A0M2VYL+QGckvOGMhmYB77ly/ehyEd7Ma8NjoBnCAEOHe6nVPUs4ZLiX4U6KhtiKkih0FM7bI5EP
YZnZAtpMe1VtEe8U0L+qoIsxcA8MCR2TrVQHo41qN9B7dABvljYQ8P6N8SahyxNL6l9MEwqbNBy7
aSg7wH/UBh5XoNzAhwvN0BSvrjSo5H7JptbCGPh+mvoneeI3bCyKu3aNRm0UoQ2js5bPN40YhX4c
g/xCILENhFNA3D7E4/q5nLugVqOMUFEhiZiGoKxVVPU8sP40+eEq+heyVKCEjmNPXBjZ5P3U3aDK
g+qpML3I7VT7kcC8uo6g1s/geYyEsT2cv4TQBeoUGp7avnk7L3gE6UmvrlTFJSNGBdlypdmxVpdf
qh5Vo+i7aLhtglP7sp9FxlrMAjYSlHLZbGSUhzuyxIHT5loLB/FgTwd12KesAi2IztPx59W6sGvF
anEFPU6Gr7KkanAW/Fp0sUqLOAEZXU+rDlbSVRzZMQ8HqND0wFSJYuPQCIrvWslCP4l5u9d6YOc3
UL6yCS/5dtAkSLUxtdVRnRAQsSKUkBocoIIkZpufb/YCQLTeLNx00YvhCtMkkVzebBjkdOiSsgHM
LEdyDvMzHe7sy1QOvqypg79EKQZEAUZ9XTjcTynXs4XIj2uWs02LEGOtIYeW6ppE4siMzGWkrU5g
mevyjvINExQ4UbYjBJer4dcYt/lt3raoZwZYoEWtqDw3GkeQbOCA2i4Qook4vdaO+wr7Xj8iR/EL
IwmKzjSR2EWneBSmZMrhjaOfM8plQqQ0ZgGNJcbH0urLojPkdbcKWltbtBA4eHFB4v+80BcjxX/c
hYKNAQdARjXpEjcQ9SGKCaphWNSAYdsLCaB/Igxf4yFhp4ZlaIycg0OycPL/CLuS5cZxLftFjOAE
kNhqni3JdtrODcPpzCRBEpwAEAS+vg/l6u7Xrxdvo7CcFWUNGO499wxw7AMJJosGzJwn5FWntP/t
LAQYI9Dy/7AC/h8yOH88lAKmipGsAU9jwPz/OtZ1zIZeg1MUduoCcXciQIydbi65geddnvPnNqi/
dBCi4WvARa+HMt5rBVd6kcT5GfmX7X/4pADi/9v+Df0wpkFC0jgCNA2ywv99RXnRNlRmAU61UqaL
FuHTD4yBLUOruhWZMnPoAy23eSz9D5V2Xz5Lxmephd43rG42tlqINgcA53clyKR1ffAKCec2RpAM
PnkrQ+rm1pQmOLMeOa010cNC1uEC6Bz7UTRwLNQtuPWedFeatX+4pOBzTOmz7Af5pEQunh4QOP05
5lN7KVtmYZs5VwjEi3d9qgja9oBeyqKCynfeGY9GKx09iTYU28Plxa9vcOm7JuYp5Cyce8MtUewD
n+29VoBl2yAz6DWPaaPwVjiPXyrKnh5Iw+Aweg7Td3/9jW67BsbTndcFL7nxIbdVBoXq3OJNAYTn
k4W4Cw5er/DZu7adk/usYf4pS8ca/LeNH8j4Es4PbYiu+p9edCyiPYo2AnZZiczaSQHAHiYDRY5M
JPifNFt0NJm+4uavRFf2x4xIM/QbBuo5E/zY5pV6GlMcJ5T5ezhmt3tbEvGGDz1G/8UrX90fb8X3
2G5Ms/BAEai6DQh6Cl4QsuIR6Y6pYt09GrO/oCQr5LZl7b7xwKo1zO/vfu0D5h/h/RpnSbGp4wBk
pan86NEW/VGIQfKrBNI1K+JlXIbtekqNOA9suNO6t5+xLdG4cM3esknVy3wQ04thg4T0qlE3K1bR
hJ44AnwPGuVg33NbQgs7BRVi7ilkl/MaslOO0m2uyYO0ebEC0Efk+l1R+UCLsL9DFP6oGPSwruci
SCcmWbaJOUWWqXMs02NUF/0xye9aeNM1UfV0QnKswoyHDSeldLzClkMWIcKE2FwAVFUiXjAI+l42
iedvgqGJXmcc/NTTulv4dIK6rGA/q5ajIgu+WBd02K6xf5paA/8XEZnDwCf4O+PL28chMsQzh21M
EbsYD+WlIXK4cYA9AxuTZWRJvOqTFkuliDYsVAE2CQDtZdwPXz2sAl/hpZBf/ueZEjE8ekvZLT3G
2FXaEQ3iOCU/UqmxMcJ0wW1Q7h5/xPdCUAJNq7BQZ/cH36xN3f6hXgQOZcZzyIuj+6NzN2h6D0Xs
UHICJl51Tnubwa/h+Re3nwyMyBUPSm+bReOENDvfQDbo0oXTxD0NIshX34era1O+TvzorYriBrKv
Yj8aLz8JVD6LoZiTrnEDzvsTcgPiyHpssvGNdOYyQQhyzcqmhDVa+Ftg7vdc1OicOwXhGvqGba1q
8izGDLcXC373JXlB4x9f8hIPfsvfaE4g1hBYiYH175mHSOsx0JhaBUO+5l7HT66qz+O8BAZTsU3C
BhQAAS1e0kjJY9Io2y0CdHlHDlOBNqvA4wXZ/OTi5OOfldAn+uJAZEHgMyoJDmuVBgzNYzd/t6DV
DlFHTi0zeu97/lmVqbji1hGYARikPJYamyd3+bYMEWCg/Vrdi1yOS4/6+crF5jbpvD0/HuTQt+cc
7TJGhXW4R14Jf6bNUgg6Pk+2TNCgllDLzcWKJ4DgRrIj20bnf4VOpjNGiOE+SDcEzSeS8NCZpw7j
l8e1TBWOCTOlWzpCzux7pdw8Xr1wcJbuW7F7PGvSS5XBz32+M7NxXw5ptkVUwPQDLItD5+Jw9Thq
ncnkGhOvfO+A0x3GxNQbR4G9piCkR5NFreoHm4EM8vBoj0UCpFXDIP77tC5sCCvNqL8WStCFluH2
8cdlmnoQwIOW2keRO0W+2Lq2PPK5PuuL9OaTMj7QOIRclKly11lEQXgYQPpV7HBsZQSiueGc+hwm
z0og4xbDNcScUgsel137eVxdYjliu+fkkzgVvpYqExfrkk+XJMVx8KHwBcaenEPskXMUeMju8Ev8
zvaw2c1cdiQDAkvLSUerOoPpUREPDej4lYT3EvdXocwhk66IXKlG211dT2Q1+F6x8SS3K6zr8t60
CdqQRzHyqNRnNIfXkXctVeS2GC91H12CM80NmiLQcGqOaZFvKzJhJ/TKyoVCTY35QPTsB9EhQ527
7ROCfOUASkvd2p9NDKzGTnrnlZMP45CiW3hj9ekD34b3SeNt6676QUwWrtOKRasmKattn9N61WCq
Cg1T9PQokgpTBjse9mDgGgmfNedOsYnhW487dpN3XXqLdAfBa2++InTrtzYPIANAtvAirmvIetPM
v4WAADdjLfoTq8t6+egwIzFTlWdvSJvWX54d6iVpp3z3QDZkVOgVm29O1un3EA5Ii4RAgaDKaHwb
/fe8ny6TLGS+GMWvtCrsn3p6seP40ohJfXqlu+jmdwNjrKXfN8PaexwSEZiNZcwb+aGsRTESyOY6
JHJLGgp/hs7HIMyB0BqFEXunOrrbXdlP2T3s4DXSwejS7WxPnx6vSuN9H4MS6Sl5XW2G3BtOKG7b
Yxl2eMvG/0riOj3IyLCjROPWyhBojB71cQQp9JiM3RLterKWdMifrYJHNO4A99GU+QuY8UHfiFts
o3GLmcO4TFmWrpK0SNZs3GnC+S9hzc7HXrlZXMS4JjrZb+r5HgvrUW1Fb2AoNH5kFeFvfiT3SAAO
1o0JgqMX58nOoKNaVgRkcFHG4yFoYbrh9+bT4SgEsBoU27AhPnyvMZWRiD1RfSBvj4FO3BT7OuWH
Xo7jzjdtZaGEB71cDS3KCQaueGXiv/VYnVXocM9j3LgRXZYHi3BCDEFt2hMNRXuRtBR7Hvq53mM7
iMOjJRiKGPgBKuENOAR0xXNIfB+tWO63S1toDDdRrC6KYIKrRp0OTw0UFfiGt8a49o23yMs12JgL
mYcFJHm2uuuMvU11NX5YAVZZDFD4JUxMv4za6ZX4wMfinhXPbZf1t55CUvw3D/watzQKUgxLEzgg
Rvrg/NbsAsW71QMyKesfCW28xWiT7qPuJIy4mqA5KJkm0VqIFiibLa5NVmEIBEeypYfzbj8KXeya
4GjqEPmB82hMtLCxTXRNNtV8mOj5pWkGF52gfgPnuT6AYgerPp6fh8RDwCORB280/YcAAP2YvwWR
zVfU0facBH26zNlo9k1R4nCpkjzaVj3Aj9ivPhyKhg2qNGjuh6TalnNV02msLF/3/0F9EicPMf+/
ogHoJtBJxJiSoflK0n8HL8JYVEMcgDc38hblKwljGMOaGAVWJeO998C4xkEjDjmw9kgDsqSpjfY4
yezxLCeif3kAxX847aYFvACa5SBEfDHF5J9M8u6XMdx9pMg/lQ9nQ+SZT4E7TeMwIlAOzpBJTukm
t0IdU+HzPaBxiHVTqlaPp3U4/vMP6JEDVOLqh+4djE10IPa0yMJTrHtvo5iInxKBUpSrEH6KEpnc
raxfuilJd6YvmhfTs3LnF0t4/CeLaL4fgvkBsC68IJOkWjOKCRV6nv5iWzZeQwGGv4mz7pmK4idP
9J+MVDPVAxVqXEf9LYJX98zv2ThPtef/feACIWGV9Xtw3gFxRcyZjdLMU3sGHgfiJbRNvpgJyuVk
9SaqVLXP0J4vZZLGrz2IfklV220+NpBSzF0d8VK28y185CvHg2kRTMeID9X+gdo0eEc8x/ntmEM2
N5Xpskt08NIGabr1MnsNihZuCfMiZMYP4d8LFK2h4lNUMrs8HryokGcOowA4znIEFAG7+t+PB1Os
z7Q3w+5xApC+OPUoz/cCGRLVyOxPkpZ0L2YiAs3Bfy3aNVGdfGFFNV3jcul9kcEfFkmYtbd2JNMx
bEq28DQk2S34KrsHlIepFJD+6SzEwI+div7YTrurLcqvyuCK0nFYPyVsKr7HQsDDL5j0zY339AMa
cRh/wJHggRG4yaeXotS3VqTT2rBOIO4COGyWDMMBZrbw0juNdez9RPAM2Ml1BbtUa+pF1quXpEzY
j4bwdzKlHRxEMBzGSBM4KhsFumwQZmnZv2k44p4Lk2DdCCRb+IC29p7gblcyiRnVY/75O2e0+Ub3
RKUtXI+sv5JBiRR3YLJnOc/SW23zTdH68TMrO6RtDKy6pNrfPiZl6KhXNEaYQqYtpviFH742BNYF
rsz0HqOEX9OkqkMRGvnkfByd8BjctrEn1+WoqxvQd2eB73pjaN+6AemvZduvg36c0IcjRDIQ5GvE
Ebkg7J/a2DJffzdUhYFpOTiLsIVo64Q/lfPf4PWIeAeBeorRP4zW5s2nfN+01f57llwZZ567lL47
PoHMVQR/6yHyTzRHxoDnix3MP6BLbfzE36qJmWOV+95umH/CkMvbOckRZVEh3D73RXocbTFucGbD
gW9I4ajUV+vQc/Lok9FuiKfIM6pZmIhVFocmvKFvlk/RG1HDa624xfUWkC3xsufKy7w3f8rek8p7
hiGZ+zmQ6Djxir9mpgoOnKODRrbkrseo5aWN0eo6VBlPmfSbqweDHyaHVwfq1B8f4+2xsRQ3PCYa
nuLIfaFwbeiyc9hSfp0myV48OGrASsd38ONdG5VrxCqUmNsAssPQtizuuvRTWLc08co6tgcJFDg1
GHtrj+TIWh8sW7CIwSuL1e2uSuHFaNIswKKzcOMGgLiKMkhlqmqkQP5FupFlD4cNOQGyq/tkUesx
AoFo92BhiDFCzdh4+S6OJT20CvIbEiMXALzh9lIPm7r5VYOXju/BvldCgvpHzY+ymtmhg5mQY1NW
V51yun7A6Trpg50TGCRl3bzZKntljkxXwBJwBGTZ0ePlZzcN6k79Rp5cQ+5DVeutrDRcj30vRafp
Qr35vmxlL5GBPDdJEnsMaRv4iYfhuY/j4LuiiKY+vLTRPsf9sXRVjhAYK4qrdkl+rSeHsUIoMPCa
n/Jo9gBqm3EfVK0GL8ICJDbqJZ7Xie9BNZeLOFuBPzqix2XFDkVrf7UdAIIKkoFiSNRLG5FftoeC
gaYS6gmp1j3x+rWvEI+smm7YDw2osq0E9cIHFJFh3kzYtAOOU1641mBtDtV7S1V+xkgf9kpEI45R
iuCHMuso5t1bWPSbsNIpYkqz9FII6FMmDF5fMszDu658fVzuj4cUKUV5n5zxIorzmMjxpchhru5x
gZFRyN7Q0NR7+yjgaBSrZTaA+RDnfGs16H3IQFnrHlP1KSj6tUp4BgyKBycCWA2uY8Zf1ZA89YvM
w2kYIiFlYKyBT0oAsoI3yZuuXYvQEwxcH2ycvH0OpdedUaouTVTYe2MRNFFAF6zYlB5qVG4g3xfw
1mJ5fg/s25CFMbgPJl+FKUg5tMxPIFDBatVP63U6VQZY0pTt0srVT0EBAx85Rgd0HMgnoC22etpJ
lEYEw0FZZ8tuaKt74gWQ9ec9/Pwx+INXnPUuY143SFIBrazsivAC3Eyd4oylS6jOFmOq3Cfq98Uw
MvkxUIrbmaZ/p5bA/Zn43RERNxK0+Zb+DsII+eteArvjSLUvILn5i+rsFx1/xyUMCRp6s4NsqvI9
JhA4loDl/SE7PgCmKX9QgRHA5PspBIdxIa69gfKlRAPqTRpIPxX9RwjYY533975Ffkrhl0j2qhQ5
jFWzfMx9tLDRmpcUbyUTa+sF6WvVIUa3qTy3pEL+koED3yOkXr+JABUtzMzHjSv/b1jz/qAmc2AE
1ka4ldRTCtJJz3J69kL9o2zw0Sgu4SFhgvBJkDnIbcLZsvQnYVemJnBd9BFPJkFchsvy3J/XGNuh
qZZwl4FP6kgMO8C34nl87GCDegb6dY34iJwP21ZU7vz4CQwbbMFBkWNRqCNFx/Y2weq01wU8vWRW
bjA/YefC0UztFSFwVE6i6Aoez7YL8/E8T18uzDkgSnl4sax6D+dCG0WZ2yNy+i1qsltXhvBkg8oR
nkZxeeNzMZx4CrovRl5HA3+dnpHy/niQMEWNYj+4Pp6pnsY48+V77xfJqg1gi2RsqdCYY1C0tIYE
m+/n8LdwTzLUP1szKFQO8g2XQZZgaKgYRsQgyKNvfgJfyXt6/NT3mbeaGthEa1AStplD4xCTiDyb
FGWBEcwdh5kQZ2snV43x3tuxgUei4ggVcnFlz3TqsB340p/fbZjDHipnxfddj32EIcOk8kWSwvu6
MynW93+PCh83MkWoUdDihsKA81Ee9BloTdNk70EtxTW0NUhF7dVEWXSqkJlzS7IsuQb9s24Svssn
BhLdfLoMAYZViSzEoca1heyUEjJ3LJJDmMFY9vEJNoaKbdBRC8Lm2gZt9kfV6EpK7ObJevaetK66
BF6++SbLKUIXrrbls6QalAd4iK1i6dJd0ATZMpIJch8HTm4JU+Q2hYBjk4nF6IACtq/GLt+ArLEQ
bVZsJ973OweCyiUW3UbWJVsbv69XMYwJzpEi4SzrfseISN7UlJAloahI/aQhz5FuD36W4hRzY4fe
3P4s56n/46FoomOpNJAvFxXAk3LEN4XRcmRJfzMxhKoAIuPz+BYEbfcjSLNVrxrzlEu450e6eDZz
Q0gsL3H7OPbUxyx96pkHEUWKyYvM+PLB5SHzNVsBekWZp/gmZzo4Ph7Crh12UWgPtHYWJlWXVuY9
6iHXgW6fwUf2G1fSISAT/gouqzrANRe+8l2PY6BSTbwe8G8LNPqXOIENwDdsPSOdo0rUqfg7yUQf
9VQhDK73UlAfyC8N5ulxCEh8FHoOMxP+bQzqXe7dQ27ZlgcMoyJDjo8HWYafxKQdTssQEbBtXwPy
RA34WICRAK0iRNDlvqCwXPFbLCbQu2E1Jkm8KzXu0M4j/V2kPNwlY09g4kmXvFT24mAPdnn8lHb+
hqNuAho2Qc81HwaPh4ACmMPcpF0FCUz5Ugg8jR7NZZT6gylXP/e4rFDeqHtS4Xjpk+qpHugm6ars
YHP++5tnWU1o8rO5OgHfBSLjScABQLWYn8rEwn+5A6gxUL0YYEiynkaGfAKZjy+Y3RdHHSK02W8+
ITSI3+fSaqkhAlhGmFStTAn8J0zLcmsHCA3HZnqHQ0K6qmnnnhJPmG0RCQPKIv6R24wsxwKNWTYk
aHhdN75lXuAv29SFcDHGU1CejrkcACp3QCKhaJnu+CqP5Tw3dnnlAWVx1SrqQXXPx1gf+1q9NUVt
X8Yim3amiGBfRUT0A0KNk/LhLlbWDeqPZR+A2gqnK5y6VV78oaZ87VqW/GQjRuWKR+WRccRVzvfo
URHkM/Uzn+Sfp+BIPJ5Wukh2UQ9UMUK9G3OdfLChCjDNRK7TVDfjzZnxV6YoXwv0epsyrJprNwjE
Fes4Wj6eplH0zGPSnXsfxC+r0QwHqIdfxjLHqhoDt1BVAz5hVCBRbCbOhCU/At51FzKDO10fw3Uf
U6yxhPo74za+T7WI7xjAv3t2ak6PX0mXk9UI7uaCa4GI+Pm9DATS5Lrp/3napqQHLxv5xKwpFjEn
aINjZJOMzgMT24HBVPjTOhcMqO0g0JuBJ9YCLFlEGIi/ZErRGy5X6DrxjAtXvQAAZ5Nd6CRW24I5
7AygSU95w78YmAmgU2CByi7TB+PCi7PumMiQ/i4FXVPF/3hBM95pioG16GV2bMVwsFFbPPd+uZPM
7cRk/9hqgAvOo8jjgYEJBMoOnIsq2IY+zoXHwZ07XD8NDpuFBay1eFyZvCfkhKIG/rTzILN2IzlN
JTg683GtuX2HP1m3bk0R7wDp2fcpNltLuuFi8vyFTCI/UzTgS7Tr3oegyBmz2o5P7WAHNPLw05Il
WtYWA6Ed7wuxri1uDOWH/D3Pp6faetUOql7EBlJkQwdFiBfOKmS0k/HUi8a+agmzKlKkmOyEA5Li
UMgA6BtuqLybJzHic5XwNu9Sqw6PsxZCBnStpFZrrVYiEQAr/uchwlBj2QWfRCt4Hs6QHvbv1gW+
eB1qbU4Tg+HXRLh3own+p0EZbx5c4xzlGG62DTdN8OGAT60KmpgDjPDpS2xGOCUG6wFLq1gkDF4a
sev+RsXw4pdUPoeVvFJdgEY5dsWN9/G460QfQavGo2vPp/uACfNalsgTeeyAet4VMtf9OcYAR0f5
VvXReHaURldaiPgK1mYBfnYC3XAxuyZ29B2R2j1z/f77LuXQv1WZbc/aoBVaSJv1yzBCjNmUQtir
Cx8GkAHACS+Yda/5G5+ZclT11Wkq0nTdtj2iPmkdnITFmKePsvcJbfJi4E19Jdy0G5MhBXWez1Ne
n2slwUbvaL+CYu1WCDiYJl4/HEnvob2cCUK1HfOVxaEMdyPgmaqEyWYTgNCCEiraP4YDCUgbqyiE
EMU1nd0nzG2gAWsWPZnYn7OSNkYwz9BvaJkkJ99/SkxY3r1hRIRUML6g9vbvxdBC75uG58fBbJPM
W5qmFjsEyy2hX/JPj2K1k02yy0wKcTluHRtycY7nXgufFyavSDqGvIxdsRT1igpbHb+RCl+m1c3M
p8+E+2jf2rmMJM9QeA67wQB/tqU45iI5xbHtz2jds1uYB801MtA9g5cG1MLjy8dMPkqgU8w6dRMt
XBDwccLDs+T7VmPmzXUJd6t4fLVVp2+RA2Pb02BLUxEtgQbG17qadkL31bkcWXSNQrkho5suIPO+
Nzo1R29yEPZkTXJrwnyRkUzuaAN9Ept/P1IADxgg7R//1eNXpa0Qxpdj5o5rS4OSPKH7nYL4rthT
njFM2mMg1nndXwbM1bdgJufLB3H/UT9xCv1FUDbg+FMN6h3G5cZHvdVauLJ/N+0z/P4YxsRWx5f5
WFyg+MQxlTgkFQvrvyUh+XBli4FMUA0XkusCuoShPQvwF9cOZPP1A23VJbQGGdBvbLNlwDTdZJAS
yVnkN/U9ZsANVtzoI/QZw0WyBEA7rsxYrUSNqvRBmS9GVexKU/7MZDTsraV8qQpYOPXAu5ZZDeCF
qBp1IuVfNvbKe9Z46Qm6vqsCSfMwDb05DwZ0SaDAcLHNPpsaXKNS1m71AOhV1z09uI+eP9CFCeIW
3EYUw1CQ2YsP6jNuI5EfUPZACEH1Dd3R36LCHCUDiXMbht2Xq4LgKS/qX4MHYCbpguJX3FjM13A3
Yvb+o0HtuWyyBDoQxEvi8sf+CMiA64QD4gVyB1F7X1jvDFQ7g6+P+Gz1OF4aEOaWYoSRBLHAzMmv
kVoCY+fgHhsOZK/AfEdRzP4s5Pud2GQ2G3eMFYB/AniRpj7sckdwxJsc9rFpW7yDDFmx+MlP42bJ
wK90kV9CaVANGyD4VzZ7nwODpzi1Ozmsw9YkO4HufjmSjqyd5zh8QKCxiXFTZIbZ59HC1ajzIBUg
Yddsnej4miOnjEViO5GqhtiBA5EqarO0fug2jVejSeOfRYcBOFjnt4EODmqghC7siJlH6GP+3xbh
B0pSEGccDvQCjsEjnOOi9J7ulVDVWinvHfMM8Bzg9cuhhdzn8M730KeCis4QH4HWnTJvhQFzvow8
Dx8tasrJjLOuXh2ysGnXhpcHWQ/AFJv6d9ChvnLV6+ADHI4AAK9BvIEjfPBVmB701zDckYnMi7LP
1lUnK4xC9Fob+Bj73XQF3LQMnXrFqPV9mJqfHBG4HgKh66iBz0EeAD4cv2T2p2HTLeP6K4+MmJsM
+LI3fIWVIw65fKJ+1m6y2oOTpmbNHlbM0BlkHtuggf5TeGZN8R32ttgNoL8BJ2kuAl44df2uzJRt
FAdAkvMyAS2/IgBZoTJ2nv1beXF3ZFkSrgDaA9Ku0MYM/nSkyL0tE4hCA2h6mr6BV7hJZwM+BGpI
Bj9JxWGEE+f6noYJzBcLdILgDbXLacCQZbKC46oXMFwmrN1iVmEQdctfZ5z9RAVMvzSmBDlgoDSi
x8aDA0qUgunRMeC8I/PtwnEkHWnjxDbEOqt5tqY9nLDViFPGNwirhxg5iKpwD17SlAqEWUfFbeTx
sJ38rzZOvxpvsCvQdiiq7hbJBKjDnBuTFcf4P/EHRIUkUBJH07oRHsX4V+IV3AdZypU3eJ8lwnnA
i0N3niWfLRXxCngbXJ17NIgaBZeR9jeTlKyhuoLPIPgM0KcBrypkiRAQWC1lSV5tc7ibg4eaJgc6
7Rxhx0ExsEpcUu3zZHqt60btJooqFuGtDbgUHYOIpAkzBqob3+bCnDwXBNu6tn+yKlvYGngjNBTL
PCQANz0HDUEWHwONy5iS2Jybfe7BvZ15TbHBsmkXMRn1NSMwpypm1riAnm+EXC0pcqQceRwR8iVG
x7kH9gzQr2coWuoTK5ut8nSP0gmTmRAiI+1a5C6wBglgKGVWChx4SuolrbpzFZqVVQ2I5lZW+74h
ODpBrQh679l23ckwJL/18iBzHE9dT7oF1O13hTcMQi9OBgSkIq6G850X6ye/ZfoQiT34KADRIVst
oaOXikK/QLpN+rsNcgFsbprzF5C07Xp8YobGdhMAmXI++U3SAtYqIGDCfBT+7IRGgBjpGC19WiFl
3et3VZY8owLsF4XffbWUgpdpQGYJ6XAN9I/MD4plUYFworz6AtLgz9Q3s5SGX7WAuUzWZPg6PUxS
gvrqwDOEexdLchjH9Mg4d+I361O3idN70xXVInaw1taGrCaNmxWDEqlhDdWRZU0RCd8UiKGdIkjT
BDryMfbB6S/JAojxswfFF4iR5Q8rQYkc87iGuzNMXgeMONZ6SN7AjE+eCL5zBwKLQUTJCd94s6Vd
+bebkCyTUNjcxUhiRFXG9iyFVLbsx34NVgkkpOU2Ln2c3/DHPkY6OdEqei4yJArHQXOZmRMrTPRh
M0gk7NA1h6lloSNIyH8B9Dm7um03SUHBMc013H1RYuBi6HZeCvY8yVCDNoXcNhbb1bF7UQCw8+Hr
yf3hDIEv4mVU/YQzy9/G+ILC0AUL35nfIUQX6NmQ0BpP4Z8aQ+lVWYGZ2XrNOSQg9gGURtx4EahN
3iI1iWYTXav+V5Z0SEVLJFA8DRkqggQQaZvO/nOW1QjZw8AGranAXKQRoOmarV8D5WoxDVoJCDUX
XeJBnjli8J/l47hgQZIve9gXrxEozbdZCsfU0AcamzcuWiWdutQKmyCLERSRtzDR0Q7TA+qJEVcJ
mnprZLCpkZbd5eVuSBEqPGYE8+gKsU0tkgsEyEtg0KRLwTmFQfWiz/96EtyAzKJsz3EgrXoTDpuo
wzy8yNKNgAF4jBQ++FW/+xy38RAGW9yAemHBU3vmg/qAPO8pieg7IfkP0Ki7J5YKmExg4aBeXgUF
nC/odANb6cPH4HeBWeCvyCN8KXOUrzGp9kVOya0cP0ccVquhHT5FUCP1AW5EBTSK646PX40JQT6K
Jtyxeh57BO6F54AzSsbXJG3uwsIyboDyF4g1XDIl2EIZaK4TH8IdHeSPJIF8JoKDB8zzXR3bFa0x
U46pC1fwqHILQPCwrFeqWZfx72hEgYEaOVsVTh2DiGPKVeGSxUVSLyINRovOvT9kSKHozIIL2InI
CPQuA9rgHcRK9aLJf+BtH+PQnzZdidbFARQFaqcdWjjTDA2+Ih6uANuxZRB8UGxR8MHg3ga5JA4k
jExQc0DoOREYh4waX+1/EXVeTXIqYRL9RUQARWFe29vx/oWYGUl4V0Bhfv0e+u7GvijulTTSqLsp
k1/mScYIhIbhBou4WDcN+9vUooREY3csAGKsuzT9wZKF29dILmMYfGPnwbVHw00aBOrUZO2l0Cyo
bR7hXPmWCYc43/UUl/Vf31PvfPJpu5vyrYWnBGNpTBplMJ0HlXcbG6RPWRDPwyFImnTqvgZOWHuf
myS6JNsotiihhxB/Y/Lg+lDQw7pu1l1UlFtG8dTETYK3MiysOxzyWIKal3qOEIWMcjsK+WBlw1lg
kX8py7ai95LXYfK/sTht49bfCLP7E3cxn2puMYYqWImDZ2Kx3hqLnXEaa9ehcyK5WG5ucxJfOoLw
b+Fn6t113Obd2m+LdGWkHPelX6PnV5ScFGN2MUqGlF3KEFt5DCvr+uhP3h+tqk9zGPU2rJkQqx6u
kolncvB7OhtQFkkedhci3uGEyBcG7nvXs5E7UzFs/KC/arpARN4Y71K/2U7VbgJhPmJat1YOjz2e
6l3tcSiIK84QpB3fACq4pCApMtcNeU/YJNxTYz3sxiz+sNhwk7Q6TRNnLYeINKf3rZ2lT7UGGZ5L
k1E9wbQ6NPhEGgpV1czrO2M6Jq2Fta7KiZaHrIuc/eKkIS9hV2yZnY/9dIIvysh0eRAcdvMicfiM
t8GjEy1J39zeMyX+WjShPBx+a4+aVPKjo7YjVOOZgatMidwPnMVNg6hbE0KB8ofmqooo4LKT04aW
p7+5iQezsgyLfKK/GwbT3TDvslepGz86YowuvX3HSCKhAhvJrwsFQn7RnrgxBZy7NKnv2vsOy1Yi
ZrCYyoleY8Pkmy3Vo7Kjt7x0m6Nt/Mb11tCbRufW1mzpxInHbkNm4tBp/V43Kt0jg3P0yiceGkLV
WA5o323U8xTY+S4hCJMotm8niCnfEcuHxXdP7rCcqPOgPXMGNhyL4UnJrp5GXOt5p6Z1YTaE6MN6
46Tdy1RqoM+edSAWYeywGHurkY8DDoiDmsdxj3WBJ0CJHcO27Oh2e9C/fzo5eYfG8vZOoy34l5oQ
0cyzZGWme2i67kjiFDJmylJQzS6oF2tbJQEnpPSsy1MaekDQyLgxm2zuWuzsqBdyF3Q2Nd/lVG06
hyqrKEL4zKgClAhRyqQspszyw0iaaQ7pfIiDJ7Nyp11e2cRg1XAUYfMBSAAhTBAV8GzPWgfTXswE
wL20PfmGJzdW4K9SxIgMnxUWfdU9d5LFVJSCyizRfeVBaTyNzNASuBmu91MWbfBpepiYuqRIVr3s
uLt0Pd2WSu6dPPLWtlRwD1wQOh6aWsL4JQpDmvNkqLgFWfYmJNYMa3YcaOYys31mnN0uhacvaNsp
DexaElW86+BOuDPgU5eKytGKVr4Z0q6CB4+mRRRmLEpOofcDb7GAkbUtlR/vXODFa3Jvp75KKDcB
NLYGWvNQedhMmsE9JYFD6+VQFZuKGJoe36PYyVZBEettwcoagxvZFvX4HbRUGzRpoPZJ8JeDVrwv
Ru8ByX/V5ZqxSTUNoBcLWBk+oFAWZepluNw0UDlqqU+83Nc48+hf7MNHf8SBmCuTIsFObuJuO+M+
WfnhQPeGP2MQajbkTsAG9OJP7aNdTD7ed0Ze6xELE+Jaip4Yc1CH0gR8TbU7bRP3nZV0OXX4mnfl
mGXmm8oTau5wI6RlRvO7C39A1/gcV3mLCQUTYLZJLFCnDl7zgfTvpsvUl4gJODEQvXcIbO0xlzZ4
hHFvIN/bPs8jDtqoad9Lgp47Lio4bFIEP4L42xaXMWXMycEJoZV3XFR7nwYfopdbcn/jdyw3nYWC
Q9mIm9M621VHJ4TuNQ7WHe/gfNBTg08heJWc/I5KFCD/wx/YlscaFs+WiTEFlnihF88mI5+8wriZ
U59F2mFY+egJ546pIL6MP1oIZ4MCHu3sfm8Ppb1XLqxBC7NPNQOrzQjPkOOfkH6vbRudm2Lqtqbh
lA/NdGkMcmatE3Pb7LKIJQ0AQWSW4tK1ZbkVqv5bdeVjRRiI9YHhiVd+4u2jiSeZPyvWFl4zd+Wm
7mJm5m2zW/aMKOIjq54Mac+bhOscWyFroGNOSJ/xHhgT931POFvieTvhOYcee/C102O8WxBc66Sw
ztM8sKSf8R/6B7c3JuIq9HkpK6ZeaFTo2N+ZbdWs/0izLBAdqol7l8zdsIaCOZyjWe9Sc3gObT+4
xMn0JmY5bZXxaBnx1+SJR6/UMyJknO3Clg4qd+Y1SkRhkTOwsVqzqNk+nq/G+c1sOTzWhvuKvU+c
jVk/m+ojcQhcexiuGHhi8VCaEboR7nzOYZsmidli+2CFSYsaIBP2I+ZMyZLgMLCf7sbeKO4knGPs
nc2pt2gIwKRD7ZEj0MjSd4XZd8vJN97nI7e2BlsIkGcOgoSxD0DY7vIxHgjlcvv1YPkO4w0vkMi9
ZfNW9jljULq4jMJsH/DEYfgqqmol7ewUxtrbBkU7M9Mev1RZPQd856shwemksUIrKeUq/siTYgLf
Xq3bNrGZC3QvJnSBO3LFB6aVCfa++DWpsWBIp6NQ2jIBr+AZbRyx7Wuxa2D0THUzrvFdPVWo0dtm
+JmxxG7jgoRmUZbntukPQ9/P93bKEx1IzsKOemL8Q/rNb1cS0/FKKz/hIzW8Jqp2t54xdtvRIlMH
bmZjWgUbiyeWcy2uB2KhG1RzvOKFOOfdd1pn3sWCf1qGajeH47HF0b/Gmt5s0QLu5ti0NrWMTm5v
47Qq243p1tEpcRIMXvO0GtLms+7bN0fluym3eToood35rbr3osrgeDAdWVPrfZv0H6GOrUNlZD8M
cqMTGrNYiQibpR4cbHM2dYeyT557zz1hs4UxFtAuNHugHz57QIqn3tG/Mk//9rngiQl6LgwjiNOc
3HrSvgRlJbc5hudtkJt/88F+QuYtN9zmQIb6Hh7v9MfFPk1LUdSt97mDnjRj/t90wMdUFM/rZkDJ
mCmwP8k+e61SFKEqr5qNlaHzp8oIN8nc8whgqzIT6nrchHK3ZjpMVh+x0tvy0JXBQxoP636RrVxP
jzs7kpJsRyfXhEGQElKcC87g7WMpso3NmdBx+vlqFv1B+BJWbIAWHmqkJi6gjHvMPt2o2qv24Tgp
Jo8IPU3d75Weq6Pd2R/Y6nr0n8bcWuI30YlxEMnz5GVMi9LxDXvfn9qJ+RqJZ8lBJ0k6Aueu/QQo
6Vp7GP6bubDWUzdj/5yC6W5SxHbuRMsb2+NkWcc575FMbFRqQZBcDD/j3N51TNaoLyON0Bkc/0pM
tcTNIDQRq1+5+XToGO6ulNU9htgjOD7TdpXm9RpRuCYPcDa98ttW+cWrcwcTr3XttfzXxnmG6yG7
d/smQNRclTFqXBnSNwyeBrmOSRx0hq+xuDQtLkTulFpxv41bhC+PS0ecNSVqULhDeuv20cxEUybl
RXr5ddAvdUnP5TAY9UGHzNdkQRMJW8Knq9L4KgsMH1afc6Dg+YQlQFZxW/upYOHAQNYr4+8k7Dcd
G1T5OCUpLxKKfs2A1yKOsBL87dhrYJqDajN6PiN8rL/iUB2inCe/wGleHVMbca9pjP5EhwjC7Iq5
ENqQ3+UX05q+e7M2T71ffiPGmIAbUItLawLfUd5hqXuVgSkOlUq/bFHBhunHHy3LYo3+y1PQ9m99
abgXP90LHsMUfsy2HHsf9Xg+B21n4zuJ31EabUCNoFHCBNaBQp7fA7z7F0/Nw8wYtrHG7ByauBH6
zKt5H42zZzb63cjVwaydcD0Yuty6Dk1iivwdi+QTPitjbfTR92AO1KeWEQlF9td1CUKD6Z6JoE3T
UZObj5nU4a7NBFPMKf9KoGzYUCH0xM1FQyiOQgCCqcdnsSktGk/LfNs2Zb+dRHs1OtoMjerXwZTP
PY5TpC/xCBbTnyE0CRYWbKETI633mAKPezp4GMZEtrL3oSTWWo8pNQ9EYje91DvVjiuhtKbvFe8Y
Acvn3CumnTGId8iddJ2jVrPtrPuMWy4XHUSSfnhXRvtp5GVGy6qgWmhCAhzy4jkyeEy1RWGJdapb
ODuzJAiibbx8rvjTzmDQyJs++iGuISWSzagCkBHCzjaSfD5kP06nmC1cEoVFT91JCXXFTN61SM5T
luuDtBMOfKlhscYtanemkwc/cei8xZHUMR0/h0redV5v8qr1mvu8ytB8miXOryIuv1a/nqvwO05D
vQZGRTwuNJLTOLtPQ5Uau8LxgO/UhGhSa36yq+RBFeaGD3z6mPnDc+ehw/XT26T7+pncKaWE/SdJ
hooSyOTNJUE1WuF1LMNrocbnqMJb5DbhM+MNLn72dzKiv2ewqYX+btoYfSq0ykv/oS2Tyzwp0jxO
uA10kblt/WlceUmbXSpNZVans3QDAobtldsu6/X0t6Eg07RTcelxZ8tRfVnBhHbe8huLFJCbtsI/
pUra85DySgUzNJZMMTVIzDK/WHmY/fcDL/GqY+SzjaZw3vdF9Fv56XLmi/8IMuh7J6FfpbeDneH4
UNEtzshlwwxSLdc5RpmDVIe5bnnns2KfCe78WAGBwv4ogXdPSTZ5CyNoaD64Ni3hZWV/pf3fERFg
NUSmdW37ic3UowQKi/HPKPS/pODCIyZMp+WfKWoxBgwIn7njfqQBF+7MalaD4Pqgc/FVxsKHTxce
rYYxkyzp/lXosPXEKTBL95XRWntyijZPE9w8LBvbZHDig43ZgsRSusXW2q/92X1R2sYF7XMdj0oa
0SIk4EinO9GPLTrwYB7qnKPUTAjXxBWwmgckRB7SwWGfw08DhBxYhM+9GFO2f8iwC9Vz52xbRYUK
0waYpj8jV8vVbLZbDvD5fY9GyriC6gBrjo4URiF1YQbiyiViSlsGVHpY/UoJufJHiQm9fBO04Dh0
M17S5h0+KPEnW5On18VraMxs+Ibgttfb+O19i8t93Z88M/3bxWF+Kqrym5vdmz97yRHLLNAD3T61
gd/sFUJ2YlrOWow++qSDMKS/J0cTm2BFl/n4Okx4lOy/sez+8JpbGy9FDk+TqPmq8TLbYxhy2WrV
hqTcPhhT+Zg71O/GNHD2wELmes9ICWpn60dbvtEv6TG8EDJ4D1iuVLJct7Fo2ca/dMSD09Unkjs9
68AyUnBbdUR9+/RrRGZpcy/um2mrRz54JpcwEzUwlr2z81zOSCyVOZSvrHGuQnIscHLiljPi0I47
7lc4dXDiuq+kjMYt7kAkEAl0LBy5X3O8A6wXpf6O+S87DRAgSB9b+KbVppUVW4cOGSYaziVLB17a
xk42SQs730ck0RM3qyB2nudA5yffGt97P062UVad0NPyTVNg4mg06rnn7tpwcq+K4dYZqWejMWtt
LcvCKdfuTXOor5C4mI5R0RfjpvZyHGRNO9Nsa7HWyDh/TTTKCbikE2aLlWvmzN7GEkSQJJAVxoeZ
S/za5Lxrjz231RRGQ6DpTM1m2GzEMo6G4lPfVmxIRoJIEAgXIYxB7ppazDtLIBVwJhrXnR1fM3I+
W6F/bAElHwcdtdqZlW2iChHerSduQlb81Lj2nsluuNMNyYWOI2NiFha3+nbvVIVcZ3bG5F++1/EA
TA+ftxAYm4lMHpl7kJuYlySq+1wqWsmlnx/hWhGJXEP2a9YgA//2eOKD4TPkdhGYXnG0CvfZjqsA
K4aFqMrhow2JZzMsqH8arvhT8tGZatg2/kSjb8cHMWI5MTWHU+1j5zCGaQ3mclvEDhsAlAR6hvH3
h0TqQ4k+7/mcS/sKZX2YLaASQzVx+eLwCSSEv47VgEmaXmXM5dZgjZAFupg/0efG1k7iEWUEp50b
cXHu3wvsk5UMsydV5YdBdv3WUCEnn9o/jggAXOQDjmrAsFjSsn2ff9Uzn8o0tD8jKWikXrTBRUZx
1USyY2gqzF2+YEJK/Kq2TQS96goUh0gEPNiN72UrLrvNxoMDtuF1P/qlkRCz1FRkzcVFt9JeMwlf
9QpyaMdVal0VKG3ogPGY0cwL12U7VfxJnsdrQIBEst7JJ4Osb6DYY/3xrnQjrEEmQnmHsyVJZ5Kk
3fhbhPl4CIq+XjsV0/zWecd4gWfT67Mr4g2kDVHxkBVNRY80N7gOnXxwVbkJZPmbkkA3G9+EYjCB
l8LT2ie8+f4yNcIhUF7xkW8aMdHbJ7MS1Y4sPxdpOrUK+dgHyfuw+JMd/3G2jYoQ3B531GMQOeGj
mwsm2fl8dTP/0o7GujJldXalsQDBmn95MMxr0sk8UN5cnAuINkVUIgkHxncE6HTfAFdaBcSCSUUi
PetkPssofDJt0HwWwLJxokpODF6CGhQuqESLA0QdQj4NOESY3om5Ju28kVjNQdYfB2guMkZDUxGF
zHqm0cIrfkZ4AdsQ2jsXIbOFrpusCiNE1yRyUmB130+cgSl33MCbUGQt4dV02vYvNMcxu/D4FEn1
ggHnbLmRS4EpmDCAh96hAhHG58Y/TX27gFom2o+rx7qJ3Y1RctSOOvvLtYmQp09+bxg7jjhyxyq3
UhoCbi/MzTjW826xwPmT/8p+XB2JSUFgaARjukCdZ1YE0XEItiI5HpMk2+tp+stVLl/NLp9abieG
0Y6XoJzOxHjdbaOpD1TcQbSW7bZgD+5IRZ0mbd0Fbd3sMl2+iMa9CuHPd2qA4hQFlM+jQR6LNAaJ
bkzFmoMJuCF0j6gTT33cQMqoZbbDGdCtpXdunHha4TDcuqVwTmQXeRTGLNz6w3hw9PBj9tScYvCu
8DC590iOnDfRDDbFaG22zLPny1LXNmeF2HEMxjsBUaVzU3GYX/PS/BpIBD2HS0RkzH7iIC/uAZ/d
qex3zIcHpAp9qV0kJCD3hKTGnIgNog7mm1MFOHvXSM9BM48/UrA3TAw/B5CYWGwpYiHChL5hu/8Y
qEkEj/jekWO4dzsRQauxXo00uGZpcbVEWOPgNKmoN/3HiOBPkibq7BRopblpvenBXPsTqJWy03/7
pC12WEMMNgn+Ue0n3BkcKQI/tVZfZcakp2WNnl0+wknOJT0A3xzxLB2axdXozhS6OIjVfVtt7WZ6
aX3T5S7BuSQruQeEdb6OCTHYhcSNo1ukRAJcUSQrWIPzCzV0wHlBKsKfjTsT3G2NIukT2XEi5Bkc
e7uBIDw7UML1OSJBkP91SkqpcXJ9GVVF8/ds7SQYKy7E0QvJWZzlee6w45MWN/WWlJcCkj9IV+4i
7Kl+zKDB8lpzLxMCA6F/YvC2yxfz/sSgo4uHR6uiANIyBcaRKPBOonqiPGnldfvMw4SG9+IryLSx
8ufGIbtobkqNM90U1uIETi8pJyrfFTsx/ssz9F+7fzYjxUCYj/PYKC5VpogeM9dEf7jPjXTaI8Vd
TIwvKysw6k2CIXZXtE+1X06ofwnVk6F7Isoc7ghNrMLeKg+VJXdkUijnm6MtAxpnIwoTAUBMW7ns
3W5f6ItvctsfXWNbpeC5Pfj8+AkHaDJTYRRb2/CyTTxSZMmll8kZFg/9A+NwCch21TaYyLVw4NyT
ghsiePRTckryDkwNE2Rfz/nOO0Hkac+NNN8sZEbIlhEWH06DmuzYhSTbW+ByMmIJ2QUBeX5loTcr
XT2Onb4OysbOzvGhRoTCAhxfizAONhG3dvgNyBjjfVcCTDWWEAmCfrNyRs84GNr60jP95M8D4nvE
F6N8o+lXhQVslstKyykrHw19F6E5nkazfhJRsdckSVnwVHAeq+7Bsqh/bERNtYr2PjlON7hPLk1G
ZsPNM/gIIIqvDdbWlZr0nVH39Ns7NJpGbnetyb7tvPTBNh4sGUN7NNHZROsfBGen1VwbERdG3yTi
BgxYjvXEn+EHuxvnojIHrFoqjh4I+coVlgxcfgEEiiXYBymItwNXHNYk+DojHzgxzqB6Y1BklYy6
+xuOq8w0e1fO7BMFL2jI7ENBds+eIQyEGIMLEOZe0XjuwRdFtCqlp/dcnnBZelg5C4b9iC4vN1+o
VbJ0QRJy9uDP8aXEwTnGSb+OcIgzwEfSu/02TofZGRewv7rluxftauEtd+nAx3BuSdQlWJ/xqr1i
TwJAC961JTyFKAhDnleRkxlFqoSqUtbnIHqplL+cXPTPCGLIMfy9yTn3kX2rfcSDbSOyxeyXhUV7
0/JCCDkguc5YAbG+wonEsJ5ha3b78Zol/nbGIHVUOF5f25KY3VxTYyyhVlQhMcsohm4QY+V9BaDC
fWA2n7Qun4IepJlt6PXtb7ZkRcpCtfoSVqnPzpERy9Rx+aKDb9zMHDzHqt3fqAOcm6nbbcn4xnyJ
Rf6HUzPjmSYQ76qKFF5Hm8h1SsvJ7R1zk2o8QeR/kOMwXW6WVFglzvqGkhuwQFDiIaIdWccCWFKH
8I3P9x6YhHNPnJ3+L6gsRIWmBKejhZ9S29SH2o38/Q+/Vjid8+JyZF6kXE46nOZJFhMuQyztQasE
HlmxBksZqNolRXP7oZwReeJO7K1ePczMUp7HYN+ODJ2HtDQOULePJiUkTxVD4DVFFcwwDWLBbuld
b1/f51gEAuG9yZHMYoQPidrCvccZRyOxb2/kGG+CaTRUI6x2gEW3f62WcwjTpOKvsUfCh5NOXwlz
QgqLM0ymN36vqQliguIgj8tGzZk0l5sU+evAeepvWXGGgOnBVlbpaR8Z9FpEvkwvg85fhrYeCLEG
LQk7gjiZR8iPh0ewgbWE5lTzwhr56bSmeZQjJipsIMFLWx7VErPrgWffulEKql22WR+FHJBAsSPS
1Ku68CbM09nVMltK8wg/nOlyAk87jeE66VgfB/xwhq7knzEXJN3Qd3tQVlPBrpQTFN5YVvl3IYCc
6yXXSAAHbsQ8pXhE4/EKWJx6rTq5w6WI+zSGx+/OefY0OP5uSi04R7P3bN1ClG3R3Jf8X6tw5VZh
CdHHnteeKdVPH6IR41aIH0trFNiseOtSl3HLmHTzx5hy4iuGhzLW9esEnYoXaYyuWfmBLDxchwWY
n9tliA22fxgH79MUDjeYfqyLNT3PC0OktYpLHU7TQ9pwzFZzROimmM7E3dtH2rRcRpuAZa3Y7bHq
VThr8yLaOSVmK5Ye91zMfwx+fjuRliSgy6cLC8ezBwlgE8dB9WZX1SYMdfVg21kFV75gQ+q0B1km
XSLu5FTx2DHGdmr/YBgRltll0m0vyRg9DNMDLH7GGeTqb3iYRGOncuP0auWpttbFjcjC7pucsaup
i81kYZ2AH9uozvxGbSpOUyxGylfq1xtg3ZsSkI+5cO5U2MzsXd6DIUvWAWHl56lV67BEvJmmGPtj
mzoEwwYLyVSbqOGfqh+5P6Y9XBpYQAPOxFUCdmyX54CYycGdMo9ahyoI8p1jAYSOnFitnShYmtI4
EncswA+CefGSgb69qFgTtnWdzvwDPSyf5BpusUQVwzgQ6M3rigfw4E+DPuDELbgmL05Bp5guLVpV
vISBI0hZlvDuhyWfB5o83oWCtPPgUf9o5jEX7eUtCeOWwHqGKs/vIxvC4PbOMOJgVy54TKIg1ujW
15Kk+K5XIZPkaThVjrRWN1YvB7uAOrmhfDJS5e3KFl/e/391ZJo/4A68e9Uz9uDynB9yEX9jNT9m
xN6TsVJ7BxVyO1YWOHhg4Hf8xC4LmvMNV90sdRNlgmBTlMfElG9V3O1ueC7l4LC/EenGosAZ0c3L
uhE/j6WtVkt73G1BJFAJ+qLMd26bYx2ouf5QS8ElufLRrAh4DmP0H0qNVu+m0OblttlWifMr+1hD
8kiHS7f80JtkoKBxW4e0vWc0cmGTXtb3//uh8D89yuXu66F6GtASOC/xS44b/tYDSKHb/80iLTm8
D/2uP3AjmD5E6CvS1h12hJoPgZwc8WSU7bbplP4qO864mAnFNaqK5IKHgV/QCBoS0xrnnrfOwoLg
j9OHtM+ujoNj6fXheo6K9CPvPUa1rsHNQrkWosRS0ZLrXx364jPxmos2P8YmTP5CtMHHYSFR/0cN
aisJTy38G5kxYQuXBADtNm8GJX8+VpRPNF7tNaRqmjHaWRkuAAer4Y0h02EQWFko68Jt+gXvaL/K
yXrLikJcVfJ2W2jDMMghqbUfnkrNNWsK3dh1yDdRRg/QFOWTDcZiyJwthF02/aGh6bznWN5B/XZE
xD9uoXcaVvg1EAE5EYAMDyVIv+0NnaCj4WFcQm5pOtXHyfDi13IKniYg7HdTYyWvfULPseelAN2X
XxRLHk6yo3djw1F9ZuHupJGefdzm12rMarQ3Uv1zC7zZ0OBG69DCUetRm9LlatwP6ZA9tvQi4m9A
0Z3Y6Y7pJJ/+Y6OlAwSAKFrwKvkeiwg07hCJIGn0faKIyhsWfoOld2MuzfN/G37j6wBnO8Mqgn5G
x7cyCpNUtLX7780hL0VbtMV7vc6ATOSlR2obNGRb9q8poiMut9E4jzGJFby/7SVyYEkm2fW2nhhR
OUKj8xwSKyAIDU4hq4IH5XADtM9TMB/RKbg49IwYvaxJfsAZPHqsWJeG0ODK7JR/NM2s2Q6DBx2F
2Pk2qtR4bfJ/txNOwb7G9RXukz103i7Lrez83/5e0bv8UPn1m3ZkgH7LahQ7BAMxfDRbkVpPNe07
d76dOk8ps9fZrakiMZ2JY2lkI9b0RzdQTGs6EZJlmDy0xyk88qFU6z4I83VCwGTD8Phk4qi678KK
ufiyLzFL8h//+xYwFRr4fXR9EF5Uv0+YAxezHViXtq5PRrp0quByPbmx8xYaYb63EuaOeANg4sEV
qnHaH4JWpQe2WIQnYEa8lssXUbXyQHPMUrJQPboGQbQiCzGWsPyTI8ZLpYpfBxpB1/bVS6TMKxZA
Fw3I5f84wK8NkvEv5cDdykgdYm51e0ndsrkn9cadgceBtWT6IOMNh235N3mkqnptcFkj7r5DLbAu
deVuBttUlxs3ppf1/yJ9/kOSCTs1V84QFet8wMXMhJ/xjWxQ9mqqaWLnt2UkwGO1vUF+MyZCohPO
o45qsAWFPGLzuUvzuF7fMDKWTp2HSMe4XnH64XX/B1CEp4P/GGS8JzUNpkLJ+9u3YiGy13tNbo1l
NTS2cU8wFzkJ91lrTp99zOy2aOlpbUL5HAyvkA72c57G31Fe6XXmWOiTiRvsMpN5Cvya/Q2T2uuk
2PWZeKh6Sve8pXbAIh/ZEMAGhrp0rZP8vV1ZiM9oAqAVc3Nv9I43gPFt1ZcxZ+Um8o4WTiSylAko
ngbmMbhAAI8tx8nbva3WNk2vgK3+Q7Bgpoq2bZ5U+6U4gvBD8s8E6Vfh/9+NBUdaPH7iQAoZZ/sC
3tfh4BzTQZOH8lzsh003brXLMFrfuANWmh+HDIoinrNk2zpByr2EI7K7ZI0hDTDQaMaf1sTUUmb2
mtIkqnDKEMrJf/9pkAxBf1Ebq2rkm/AphQnSRB5wOMg37cfMXe3yq2y97FKCsGI16qtVX7piYy0I
TElg6Rwmze/okH260SYnhY/FnDr4v5XvPU9tF2yU+kcvI5FUO+eH2mZMCKJ2jfQ4MMTReGkJ+u38
wkmPRhi+SIhD94q1p1naYrCj8ls1uks1mMF/LVS8PhzRMYMkBL1TTzq7iRMidi1OOkOIk+h2Jah9
zzxSOWLMHRbTYbSeytBBSc2an7qZDMbwcDkkOM2VYsu5rZW3VZPVsy57m5HwGYxateYiSPvbAGXK
rxAObt9VbsVnTL3RpqsBZUsPVtJgiADWlX0wreifRjbe5VPBcPXW7DNcMKIUhwA7z34K3EtSd8lL
0V040dcfnVNw/lFu8gIQxPtv3XH4ACxf2S1Rj2SO2p1fBc6ax9bbKb8tT7VR8ji54tkBh9J09GJ5
sfollXmxTGblCUHu+yH0/xE6sxHi3H8lpMKH1tXvc+L0OyiMSAOhE75U1Hzq2N3PGFnWOKP7+6oz
DiMYPQDgTEKZHZH0zBO41xEXsiIOsWr3oOSWA7zRUUdyW1Qi02e3kN2GR3e+i+yZQSIr2eDx6dbx
tC8bDlWTS+hZxii+ZekeNQaZixOMXxGFd2dPzv6ZNTKDAMPMK2eNfa5Zz8JiHl5am0uqnztvLFvp
nyTvH52i8PGGRCcma9OmRtU/TLWl7nw+tqtMMTobq97b3Hb7ZciNzDZdbt/z1D2XPmXSlmrQpi3O
BbeWEwH7/jh35vG2mcklPq0ck8eY1jKbmpalg+T2s1MTfdIWo8E7BgMviOdvk0g9VdZg8y77wUnm
w6OT24dmqbVqavuxHQxCAK4+JTZZcH++gCyhoHrB10zhNAOK4ASVc/2TC1wEwpFgsqih3ENcfLKg
s554YPBFzT1ndEHvijS1evz/X8jyUB5oVEOWbOKHcJEUpjz8h11M7ghc/yKvip0aKpnTawKTUpLU
XXuF75+4Un5r7DaMxlm7DJFRVVWHuP2WU0Vc+ic3AbswWN6jKNNn8nAdvJnIX8JiLCetG2/opWUM
RrAVAVmrdWnmx3hs6ZTr8/DaB9iLGj+rH7qIkazNptGtx7oVG9KfH//D3HnsuK5lW/ZXEtV+fKA3
nWrQU96F7QhhaSSKpGilr6/BeFmV5+rmC6FQnUokDu6xkihy773WmnNMtJUgprFsO5pSfV8RIERH
tIHsW7FJJZe4P3EouSUw/SWrKrpmWCPZH+NAIx5gXp46jjlMM7AkQEov9wlyucEXi+ESChURbyOr
bZmc8+V/IYk11fLb5EDIGiDYsYA+nGkNwvlByTRGrULbSUa3AoU1qCumKhkZSlX1oB8uGU04OiIC
odRcGGgULV7Wn1+67NsHDTqNo+US+VwGFXJtpa9VdwqO+fGpZcS5EGrt9aDTFywz1v2TtEUb2D9o
HYC4oh2Joj8LCS3rRd7QFRYLTd8dMnGeJnD9m5MGBTzv8+g/OMLKcT8gwdSlrbnfJAMzp4WuvV9N
mjXOAcldhYsskKszm8/qsF9Y5oMkPBjy41l5rNUdChX7LBM/j/NeVRBVc+aRFcFlvSVFxpmcpJCQ
YAXEShM0p9Bs3Lau8Ky/Xup13a7HRu9/iHJyMmg1Eehdq8tCw+UuHCcSoRL0eePHIdboe1zdihPX
gI8xJY0E8Xb1DWUovaYRwpqQZveraI2C2TMZAPUF2Cbx6olCm6MnZKlS6keyJpmDJpgHEaev6kbd
otv0cGex82Tyth+s91LWvVMBV+halIJziLVVXTYzGZAIPXzehZqFR7yicdGBxjO03GZy+YFC6YFs
Qr7dMQ/JPGmRYmTY8mUVve6h3yRtY1siW362P28pKmEfMTXGHd1Yxa7GcQGO7IB/pKHpcvEErNrI
nfv9AVd7Qk4RpFTJZLJZKUywruQiqLnkxRKidpSbgiKSMmby9ZEiGp7Od7JU5TF84q/wVk2RRInh
qCrpknQbW3s6V6XVDFlFV7twe9pdi8v4w8FcHWqO+5V6KRle8YMhlfygG//86c+vxQ3Jl6KFDOaM
Dn5O93aixBWQA+F0JNFBEbEeaZqy/q8fSk63RU/Z8z/GQO1/Znv/M175Jkz85qf/c1fk/P/n73z8
7/zxm2Dx/zZ+/P/DUHHNwPhCcq+qkXBsaaoypnz/9yHjD6e0+fr8x7Z5a77qf8xTosL/sWyb4wXN
yD+i+vh2+qz/zCD/t//8f2WSC5Jm/adlkleiWpJuWfIYvtN//cSV6/p/EsRE2rJBjAkiZ37nn6Hk
svmfsm5YEm9VVEWNHvL/CSUXxP9U+MOkEZgmOTgKf878v4klV8cwmX/dsFwU/nUSV0VuVksht/Im
bpfRad/skSmsh6OFKV/rzcnQVVlE9mnQIwpziwuVCp7G90ZsKvhG4w95MkkIBIh+flZf+pdT3BE6
m6eEehhF6xHc3DnSUKoMmgocpLpUiREBKeQWDsXk5wcpaz4SCFCOgagfVhiyyjO9UKyRJ3XaSP1y
f8rEyZ4PMLHi+p8/0H7GP72PDfdfv/bz56pR8/nHd/7Px+AvKeN/TWX6uTII2fnOdJ5nbIE3V2Z/
PQ3ZBTf8emRhCvjnIXdvsiaZmfmX0DRb1DiukR4WiiBhlr1ua6oPcDEdiMwrUTTydZKJn3GizE5q
vzOy01tRWOvKSCfSwZq2efOE/gRECP2i0ztmk5e6ycNiSFx6nH56bhcWh8JUejSlq4nG2VqpphRU
5F/TYU8goKXuvh1mQ3PwAaV6oJG9Illq1AcsIt4+Vr3CACqud+Fxb3mWCPpNbQAupksyPGgkHTfK
6bTtm2LSI9T9/dJJ2pjT+6+7Ssewq2Hd5FlTuI1Fw7yJyzaSo5xYgnldtvgXsT8VyA8vsh7i7Uzr
0X9h08glmiR9YlBLJKKCOS0xKeXRMNYQEuHwnCHQrmXzqcoD48wEIaD4PquOYDK0sptPrgHHf2yX
AxGPtL5ipyGc4Bw0ZQQ8BWOA/AhRiZHnMFfIMxcd/UuBgQeBXA8uQ6RqrgapMA0RsOQUyKlbr2EY
ttoi05ZmxDEw0+b6C8A0L57LCIxFLRjO2MdnkvAs7z97zPam4var1HxMWyyAETrjunuy+tdGDJLF
oQZkFLTniGOdcHgCjomL1ZG+GapjA9LTN7GdVJdpp+6KdjK8pcKcQpOC0ZGr9bl6hD5lMGAUMWMy
ZPazt/yyjT8RcxZIVUwHs1I/ox+9KN/QalCnoqUCf42fuo5k23xq5dX1u1mUE4yv5WBbL6MRPlsM
hS99dqR+uEUeyaJDxgwlHWAANhFd9BTg68auNLiZgqL1BZ5jNRhefr832Jf/cm+YEkuOxqI3Bo6R
zWaq43P3RzhbAsugMHpN3GlLuqDDMpHtw4azW5i5xyPpHwwc1ZNfX0snbl81mB6EddC54GDVIyq4
PmYxCloNTc+otOuiUm1INLCYKKKdowuwP/OEDBArUngoxdNVeS8On+2wY2yjJX5CYHaLs4HBkdNc
5xZFOchAHSeQMEk1T8s9aZys+92IxmEUNDh1IHgdJ8tn8gXQjq5jTJv2dV11HqcU0tq+JUchYwgf
S//d29Zn4+trbQUazGHU96D4BQL7Sbpt+JJo2OQUfWSmosJ8scoZPI5DuyimJbb/xIbFTbmhLEF0
Z/h1kM/Lk/NuYMayD7LVKaITcHgcSH5QvfwwuYIW4q652CiSX4UpfznTNqhvQitdpQDiyi4aSdNf
aRuRc4IwK+dTAI0YZcVzq1hJxZT7i2d/b0UXGjTijO52hLyEr8Pu7f174QITpChxgHgya80CZKJO
90h8YkOxvjwGJumQTv5tesevI3y6bUV5zL+GCtjrZygbtOUwoDO0UThGgxHorwyqA3o1X2ZI99A1
T8t6Zk0gpmUcT68Prejz3yYPKdNffc6/9nz0+vAS7B0hghirSdME5KGZ+SIKUzt25GnsZk5yDqV5
u58o5aIVGBM6B/0xdw/LE9kL4WV9cST/2niIuWpjKk7U17YMYp+R3yVZ9ETpmOkmfT14iKzFV0w7
zj6qjej41p0/r4ToypNVTQivk5pQfqyoDYoAE/Jpms9Ia+psBJ+MdBzUif0Up0y14nIh8LTRku/6
ZzJaHElbpH4dloJNORB1R9NuvU9htbf3ZrC30SweIAfIEbBWOXPjoHZ7V7U3xKwNoWG5NJuteZ14
B+h4uAUivVKBhmyODMVQPWsY0N3mgpgyPCvLdt9TOX93tDS69UWfGdIbkxXV8I776R4/13l7QFd1
iH3dwf/7VS7p0KKG5EUvvuKYPt7mw6x+GSYYtXObEE/nBOQ8lJhEfhuoclGXTdoPc8noRfmuP18G
yhjD1TxdWcD5Fwr3cHBNtxsvBpDkifVQOP3DIeh9xtvHxxYrDiwXYKBZgJwyvawZYdo9S5fAiAfY
jlcETdj7qg+Qg28+n52eeNfCpskcGX4mPaV+i7JY3WZgOGzCsvYr0oidqpvn8Vdev9Yq7p8ZhMsL
/hXQSYNHGKZ7cGoXl8vl4p+/S68LD16/IEKid9ANG0e3qHtbHpX8AfWkvkVul61Qg7vq94CuX58K
/ZQbZ/9d524zK1eEoGRnz3ovvkawraFElcTUp+XJ590oGOua6clCB6sH7dd4Nehh1Q5dqRYdlGjz
m08NtgwIETvlm1MUwlYinpPyWxUBSrGRQQBEPpjatf6qoJ8r+3V1fI77R0x9iHklxJI79RQhXjFy
zYdarE96RuAdoILiTWFeZ6LDHMcTXmxt9fxbp39aVY71US0IaZpWA586PPEIpb5IL7NuUCciYKXc
jphcZdbuEk/2u8OsBbRvcYFq8+GifeAGcQ7uaa596sYiLqLK2g3xBL3YMQk7IUyvs1L4TtvFnqGv
YX2pyB/767tF1p5izPpygibQOTe8R3KdDvHLRWxsRaZwLRDy4fmkVKP882pB8VMa6poM6Z+ge7Md
yDJdXYoJw1oHxsAxC3Q5HJGfhasgQa37T2i0C9quv+9PkvbXE/E/9yfd4LCpMBoWf842f+xPp+pa
dxz5xV3t1Y90dKnV2wCpL4VoNkMbYzdb7UkpwkElIc4rzJmSsrvqy154VC4f6bCTuq+DajpXbX7l
pMpMXst2SerzEOVkuaKeRGM7ubLxbhjSYCF/hVfww7KmMfS+SS4fJlxwYMKnq2twChIwFHvGulwM
wfnL6GhXoJDB6DIf5rjfTyH+IQCbkDkv2GrZ3YlPKb3rMKGclwsWyMO3tEUDUAvOiX/hAquUHrRb
Bg3LbLOFGUfs7beJDeYKsh3fvA29KuX5gvpQboq0tM/lLJXe+Q1u+g55jurGe1upnsi1yjFrItid
1ijQ8y5K0ggFq9s4uFSHidl+X8n1wQ0yBOolzIsJoJWOHBsCiJfKTsT3dI4adD0fZWobwqSwFnW9
Uo8u8YEHmJYCd6GD7bq7eijrOIq5dGel4bl3DCJGFDth23Gvwp0bQP9rmqOpaqox1mUKzXxFlJXb
NMczwu9qyBVlo5pPgzW/NlhLJlo5b+t3oX6uCBiW5glcNPHq7btNeX3UT+/MvqryTRGmh3KmjuRz
si+t9kvAACUALYXTpcytPav4fB97nTypISPIezaI4aFrcNBGKI/1Yhl3QZO7o2w43ypMV4D8IO8V
l7XmnTaX6Pxaai5R36ppW1/7p2yNFipr3RZkC19LD+ZxxlRV9y6HImyP2Z2cS+uvBdHPhbEUVTEp
QC3V0sSbQz3VNYMFMI8bvsP0MBn1+IIXlytB/RqsqOHTuBevl0hFc/fltCFN4eoXonPeB7G2ztP1
leBDDgQDyRtAsPBr+QOHs44IhknSL9ITopxU8WqkT0O3UPa7Rn2TntphbRx2KWclfXWh3atGjQbi
xbLLdGmhSOGOgpF3wb3sHOooznlYJpjZQZnY/c58r5nfVe5BCw3pueh9Wqdiju7GEwZmKBkg9wFg
EwAh/6q5+oFOF9mq8VOhPVy2aAyHdFsqmUPrHxQgAU/QNTQAGj4wkF72gAJnaFTJAby6+XuuLAeg
1xvzQZjGT3cWpTFB9F/1FJfeECXJRJI7FqJc+ptI2LIviW8wkmRNXEyEY8Ulzias57mDx5AzFEc2
t3/qw/bOsyD9FLm/vbD818P6UBkd0d1CvL5ucb6j+4VIeLLokbusxsquXysfF9OxOrt2MnZbi1gA
sM1MVju/eiDcY8aw6UNxjt5xkk1Vf/9cf2B1YpLZzpPjrD+GeE3t2HjGzCtyzjs5yau2ap20Qm7u
5gXSXzqajvrIY3cIiyB5T79QvLKNGhltbhf9dpuGWC6IigeekFjBOao5SGBkvO6MkChaVwE+e3E6
L9twiECLe9g1i+7BKnyYFcv2SZ0mYeUnE3MjI/7uFhpjWeTQbhN2DhwSV7YJh4QdNsHR9NZsrAkm
GUK/Klq8lQtWcLGfqk/HMcfBxWgj9W4eew3nIlgBGI9RV3NySe1kCowTmRUzZ/yP/VaZSGssby3n
zxPrq4elt2RWRZqhYsuD3z+bz/0OEA5qz0b389ngya7gEowXM6B+RWcVWi4rIMeFUJ5qq6HEluLo
mF/wSOxDKIG/3383bc2/339j2/OPPZF45CPWIFC7CBfobbSH0PhQ+FhgjlwS0ZySOtrWObqmOyI7
DMQffAFne/8cPzMbpy30+/v520p08zjctGbgzPdHdUiTtThJw3SiR0YABWdqer+/jPS3reDmdW5X
PLFvoG7z2EH+XvSPoNakKRh6V/+IP2Vbfie3nQ32zovqd5718ff/uNY4SWuDYWS8RsQlbLsZ1V5Q
+wRUxQE5djZahFB5A6Ry78PenHv+tsbcpBhbfX5qTLTA6yxKw3Y+2AcHSllYOqmfBXc+470LO/aP
/viMWoqILjvyWvpc8hNHsotAdY4unIFAC4TJ9Uu4e11/Opm/LWW3fYeWASejvWStBvvg9EIe4XlF
KmdwcgdGUTiyQ6YWCHkZXeJXwNXKFObrzILGtbelT4i/YyKm6owqP1IAGIU+aV/yE7ibu3fATYvk
9quQxoTwPy7PxdTOsnKMedxm54iJcxz7DRpG79hONBp7xCC38qQxwuHsEZV4aWYX3qfWBOT87Esy
VR3WgZ9TFc9otkrfqALwLuBxk4dl+ghi15h1H2bQRfvWzUMs/HOKMVjWiQOch+SL1ALE1osoGhiT
oMCbUkkSTlHHHpauongZvps3kLnsf1g8FYTw9gXSynVXCZ4qRjW1UoHByMP6JJCf8nrZjri/JTOv
SeGndANMSEyCbbw0la08qDPlW/5on4vn7DGPxtPjgeIGafkr/CLgFxT4h0d5Xk8571Lz2drr8ens
aRPtId0Jr+h/xA9wAgVuAsXR1lfntOEsUD/3rDy2cMRE5jL9xaVU449ZqXYeIU7QB7SkfmVingOD
aQ+w/9jFNNt6OD6e37RHdUp7NR5pOAX8zFfJk4mP+Cwn9A7c43MfQvx37zwS4076y+0p3WzxdS2b
MZKVeE0DLA5PfuKXoba21oPX8ATeezn5zolCutnYazDWpi7lyVoiTsIjGEjAq7IHCef0Hgfv98Sv
3BZiC5mPS0rSyrdepdfxLmFPBK1F5Yha19GiO1fhzuJ3G+6eNLpiJQ13PkjgxLt47Ig0Z7gZtp2X
hPWWrwU7WmUfg7tnnXsP3c2mMsCyaCuLl+5pGSGlxaKBmcn9GFh0x/sXY49/b7G37n3rNzvMUDc1
/qpDsoaO7Fxdya5k7DrYeZgke4hP6T6DPw5H0kPrqJ/nBjiMHT/In2ak2hIgu2QBmRsYn3H04L2O
j8fVToRZ+X1+o9pzxNQv5/IM3mplowjjiA6ddgAsMhF84bPyGCH3a50WpG44pSuT7GtD/fCurMhT
IUrmgl9PQeG8pFsztxMP5/Qy9lHVfeqvAE7EegGUhrLY9Fr+8XhBAoQwnnAQewNFvvsV3dmipJut
8agXdYlxPlkfoyYagIF6tE0cyenW+bYNf78V/14H/nXzl272Q/j3OgmpfDWxMFP0iE7D4Ct0z8ol
zGoX2ugVy8KzFsU+/d3l3mPaPFP8awrP0C639JqAM1hTcUufrjiQQOwYm3hSGEwUTHeYyD6230nK
voPlwrDVmk7RJAXIRuvVRz4/PvUu9xzrD7yjeGsuLqTQJw7RIZayacg5wywDP/ty52glW+NZ7reF
6GZvPidDL2jtz3PQ0xcd22hYCyFt5rTDbfOreO24qbwiyl9A4VF+zOWXs4ipFhdIZWPKGg/gtXuF
iuAlG9QG7/GD8m5+5fKzDv+SI/nelyZ0zT1cMimXcWwGzQG3lYiTcR/Cl2dksSm9eMXPOkd5G16z
N2lDYu1gQ7F1xdXliz9LtoZBInvpjlWQEcgzTbWbdbco+DndiI/rRBPt67vY2wSlOOmOPqS2SJbd
tn4oRYj59qC77QdL2uErnTJ7UjqSRO2Dl/iGU6W2Nu8/zGfpjcXPmOND/vEpj9uh9WacwnYI2n6u
k7vpEPz9rWyO28OcUMLRa8lKRbcZu7nplntStGzqAcTbKs3eGVxZMvmw9wX6ByiBBbvURjrCO7SB
kxPDRgMTIvA54ZF2AT/i/gc2ce1c9WUfqh+qj5TdO9IIXlUTfULDhne79zUosS9Afscoto0hOl0/
E8HKD5OT7Ek7MilT0TvQ/WRY5g3JM404bXpcBpxgZuezz3j38imumimVjb1fnjb18vRQvWevQAr6
7XnTzuLOxh4kvyR0rwml85Lv8bxdvg4E/QDoMHj4zffxJKwyMfkekVBAjec06QyEOBfwbZ5mzRvq
ImohLjdSD9aSL1rmG/qrYb0sVnqYrI2V6UDLLyBjeQfVRzhJNh8EQugOeeK0ZFwL/uEbE+2pXPcQ
6C/IRRKYaaybwtowv2ETglkZuQMY25ohwPPTiVN6IrWxkxNfNgBdntHVrUyaAr+vFT+75W/PzM3Z
Mm9JwBMBPrN3DO55pYSWp9qUaovjZDzK/P5q8p1NQ745Hp6z+tqcx24A/H/3ENYQ7YwnhVxb0H8h
Dwk9lWuIp8cvSZUi08BrBfc4zEVgLKl/97R65yQh3xxcUhGzbjme5Wuv95jNZkBA6E2kAVzyXeOc
1vlO8gBKuMztfr8QP6eBXy77z4X645xsJMKxkq8/l52PzO6pnYPx8aWhvREPDj3Hp99fUf7rYPtv
hfBPofzHK2ro6OK2Y3E8uzVngvnwzLQuf9PX9dvFcJWtsKQjEZgraVO/nEYniN09jouJQS3FwiTP
Tuv4/ldw74a4OboYViuIsvBzHXrvvGoDTPqOgQGHA8D0/7V4k2/OLLl6GrT2ytGxd67gHAmf6Zxq
HU8sp6HrVq+OEI5RcwR3X/jenXaz/R/UTBn2NS88+OeonA0uQjROaJyTA/DcfsycQojE8O7r3jl2
/Jyl//jSs9MgG9eCO5zOsy07ZDyvDc8IshCx470q/E5r4+cG/OO19HovdfuBTkv+SEPrTOLBKSgT
98J2ADycGpkUGAhGMK0BWK3Sz5h87+De2Ue9cwaQb9Yz+WxWwgFWwBrb//d+MmyzFzSeypm2sj08
C0enMB1lSxnchsyDQ2FKeRm/QXn0c+w0duUeF1IQB4QDoveG0kJjlu4pSCQiTJx92Lp0Mey89wX3
3nJk3blJlJvFUefhlMuMLwtXEG77C3axVbM8TNFpOiAvQSaUrlEzHPazbYoPdXBKbh/OM3EIr4CZ
hovkUt+dQxVMLeQnFyjigs13WX2w6UDiOXRO/dm8KgevfiK7zgdgRt3EwP/Rmp5WKe5kO35UdmAM
2rNdT4opM3hXeDGGwHopoeVulTfRFe3UPc4x+DVu79H68K1w72Vf1mf2kLDFIiuPIPnBvre358di
p38w3V6OZ0G7njFqvVsP/pSXvyylys0qnqlGp/Q5jd7aEz7aoJu2frEbp//jjP33RXTUvP12wlTG
5eyPe9zaI5eDWjO+1jlqN8OMjEvwguxmSCt615icNxKdleHr/GViq7hXad8p9JTx5v/j5Y9qhsVg
LPQGP1mdVjmj55Reb7qCGEa3lwr/3ge+94o367MmE9McJ3xgWjOj2cM5eIcH/AGpfV3U7uAdPRrD
95ate7175WadbpT0qI6OfZat3mt2HToiGBuAGpA8pzS43P4QZeKCcVZ7nMgolE5kYvOVDFuLt4gM
2T0Tg5EHGCNirg0AbnknujGmP5QpNtYBai++rcd81s4U2jz1rt9ewEAiKOAM9lnvysfTtJrFnzoO
NcWuVkqQB9jdbAbCNBSARMTAS2NfdLPFZVYs0U3fPywZ4/P+2419u2mQZXFJjGKsGRW/moA7DNO3
fmJF9XasZXFUrA+LAWkN6c1zRp/KC5NX7oMInYS7j0o/X+wfmF+bvOeF6mUukwd8UyQdxXNB5LiO
ULeZqd8iKoNAf5GXLBEDvfkTduLX7D0j9d45bq5fHAUu1VqlebyUGIYcJ5dslryrS4Qks26ARbPo
35Xo9ydN/SlSf/v042r5x72e7/VUS8e9WjDfDmia9sSkbI39pPhmtv3zEat5HpbRkbQ8jvHSQ/aa
P2lbdSJ75fLwqoHle1Zs08M1/05gQaSuSeX2cvhsHDWTVfVdPCYMIeql/FRPk+jKTBDUDcaj05eo
PWezmtLMRaA1M2bCtpQIurAv310E4XU/2a+1zyQStpo2uKluk7biW27GnIhG5uu4M0hju8eRlhCy
YYDTO6SzYPoiZPOfxxTg0tE5vIGaOkUykUz2kqFejm0U75cErNL2jd14Qqb4Af3oImh5v+4pSWFj
YrTzCfmZn6bkZPpwwpxziN+lGmxtBoymtFVOduYr0orjCs0hcZ+29WEtVQfi3Qf9sp7UcP29ke3r
B83ha086BfBdpnCxDznSM6Ir3KgVPYIus/dEpVgu1QelC73j4nscfGOzXp026TOk9uCwhXPeSuDL
nOHhZ8kzHX1tPJ93ZeKB6LX8y/xCOYEEaRq/SrPT8lxPC+FLz3iacC4EKXAVW7eVRfeko0wMhmF2
KPw4W4npCoVLjv1YBIrnS2Ww171YQApFDlKk4qvNvfOTyiid4dqsfKqfdZyvtkRTiPIVaFrraGeu
eihZq26/GrHXm9oIj7mbE4KXeDz1gRxSqz0AriA3D/BhFhZNMPSvch8o7ef1MK9G+dji8pUtyXm/
hvjOJslyfLbU3k5Yc2qMZWS50FN3rhuCjLv+FR6lpYJ0IfbWTp4aD4qTgaQzsgY8gU6J8Ihv8DN5
h2YPrsMUiEZRXumxYHMrng+Yjhi+P+LNoR4MyJc6nlxN9zmSXiJML2JouGrQkHTDGpfa+0NYWsFI
+F0mhX/ZjGFFb/sHnK3r4ok2dpY7RvVcWC694Cq8OKfI+hig176230wnF5BmgT/zQYBJwta0EWNY
O+Z0ZuYUU2O33wNss0WO4Z2bZZ5YMqXq3riRPXZ5OBW4+Hm65ulGn9SPUACIB7AvrprQ/WHu0tF7
54BQPaJXXRcEIZSTzOEt7Fpe+eAnU7KWkq9KjSC5IxiccKCY1cuWuPnjo4Hi7N4Y8F6Zq9y0hqS8
Lk29ovBs3M5FD+XTU5iwZDrVNr57kvu31R1uJDAAGqQjVBl/XbuqAcgmoI/x1XpPuz7VzENoixuO
6B+UM9II736NIf+bs75KPJ1mGvxPVdSbc9Bpn8uDYqb5GpSKB+sUDXaYerB+T4yEmTtLAV0eddm7
UPTCJBB8Lepefl+1pX9TZP7lPdycj1BmCXhqeQ8dDceTm/n6J1CUFJVZHYAO5FlzZI6LgBwqC6K5
C9Lr93egjpf2ZttAByNiM1CwGMB9+eull/r8bMpNW6yPSIWOfb/3yu4a+W5qlHmQnNkWWjlWI3Ln
a9LuEsSlxgk0ybGdxqfx1Fy11oxkhjA+o2zsVOnZvJz6dUPIEqys8fEYf6oXSeURn8YdfTEAEomX
B8A+x4WiiUuzgsVrNOX+QW0WwE8us4wC00i6bSEB3EhKZAaZCgI6GTS0Tf2pm8Bvwod0qpuNEe8X
ot5BbbwoD79fGVm8PcvhJOFeNEQVabsiSbenR62Wk7jQU7QPuZdrZPgsxKvmSdWaNBAhRscji5ZT
eOTx0rWDOSXZh0XGsd2pAss34oBuGHtxzN8+XXxzk0+TWfF4TlxjmRV2+nbapWHuDRqnkQs6StRu
BkJN0gy49RAnjgdyEOeuGFjaqvByMnmCrFlD/xGe81CjqPIQ53lXeaUwoZS/zW9tbyerZgUAod5Y
jDL90xLyCKpLoVshlDwKbo0Cgjihh8MkW6aBRV5StpJQHTIfcPtq3ckv6XVFW7FqXeGxiI4hZfbq
CMn3/EEWoHdhqubHx1eVKofXHBcFfafPgJt6av98DY5wo+Yy6YnoQ4Q5agbEzo68hc5KO5IsozM7
DdvvJWafQGndYxlHyGaLTy1N0qNIbMO3zMEBYq3ZonpAPFt7yuW1jOcQfXlTDjZAFn3QTyz7dGOZ
jub4Xa2lCIgbJxXtsFGofYFjm+7IHeR45smz/LMRl+SB44EgMWuhOGriyjNAUXvttKxmrPCj5Azn
iw9p1ZjkLla6IJskD7nff1r8HB8eNhQ27qmwO338fpf9baH9ucksjBOGTkSHpd+sALCgz+StJcqO
uL3nNKzQoDOcpk71aDksrqvfX04bK54/H/fblxt//49TYgJrwMALL++uKn5yVFCP9LLGE1QcZqin
IGq7rb+PiiE673dXyI6SozPumWVvbLV1x6JIHcBsAhhB5aAwZwnALPjSeVx/xhjdw/6dIZXT9HPT
y6I6PD4YdORdK4LUnJBaSQgMt7i8+f1j/W0dvf1YN2XX6XqKCYuIlZ2xHRKPXniIdm6c9yoLMTpE
xwUseIbNgltNr9vfXxsX1u+X9GYFBUKfHYvxtSWqJzwaM3OCVvdZXWez9mn/BO/WpX1m0MYyPTW4
IHbl3DqV3GpyfNG/swjVOnK5x1yKrtFxa2zGCrWfWd8E4Gjcg0TFEZk3Q0OEUHfUOXffp1DbqK78
wexeCoy19SC/IHQ+ONdJFXE05GErNyU47tIm4ZWts72OZxOKLhOFOk2J9G5TQf23a+Uft/FN7QXh
vGxpIym7/QNWATCTEnXWaWJCFg+r13OJBhCYsJ0lKwYZbiGEVY+AnOP/iUaibHxnZCY5FSnfT/mS
nMXwFEiifwqYnywhl4g+0Ky1wfmbO7Z3DxdmloVo64vfv8q7D+NNDWVczqqOCEjZwUT7GYgdAnPW
eHRXA8vN76gs9XvX7OaMdTINgfwqXo38kOPRuWxgTLlCKPljl0hYEHSS2y3tpQ9pJYStZ7ny1T7N
C2/wu5k8EWzduU5NF5IxE0uX2bVLik6Org7ZtRJ9lN+9K1O8252HkpKRuhh2nkiBYucgi33IJZzm
iAmeEGRFJLlTM9gT7ST4/ZLKf/uUJMAppmrIrG7KaGS8uaZSf1SswtTjl/Y8O3+Y836t0TZ7O6kb
YwlhiirOJJEPKTwdiI8ePswkRi7vXy0wYa60pS9KNUUY1qiHzCJ5zl/oCZ3CBCO70keGzG8hrhXB
L5+PEUlLGAuzWbyoe/ezdU6z5pn/ngxkqow9OrBSB8PNZnowPFNRgj4HJc6QasIft2bK0lrqENGW
2vLMOPORbIil8dF+d8+VDn7C0z7iR2upLM3AougkVLdD3byHCbvm36JNev3AMbhOZgO+iZjgE5cC
AwNRD+fWwaDTHFzS7LAF1a8CoHmoXo6xlJ4Z7REGCdecJOHMVy0nhcSDmQg6peIdX/rvc7UeCE8c
0AchfWlk6MjH02XG6N4dleBEZjiDTVcTqXgmh5LYRgdTcJV34UNuYr/LkQh1GGO4eiJWhuj0MfiS
OR98yJiqXZOvet5Kkidk8xYvFscPX0RrlD4R1EppePrOEv9abuvMa7XVQbgy8dqPICUb/Ju2RwqI
TC0v10U/SZVNUnwkYH9gVJb1Suym5fHb5JY+uj1Gu2oH9rHISvRXEBmDM3wVG08C40/8Gftt82gE
/Q4RUSB9XS2n7xdndUI2juJfMPvoUXGdtgTW74OhWhnG9EI5ia1xUNZj8Nm1XPTpplYeG1GwD9IK
xzpEgTkgiksdGeLcKD/12hMLxLy29s2gdyAidG+3BJReCS2Gp+0AxSHAoRPD06aPhnm+PDrSyenX
MW5+2zR8pQ8YYQMh//0B0cf7/88d+fb5uFkFmkrYx6RPxi8cAHzDQj9v8wAcaEADi8QkRpfBRFc5
IxgTmKE5kd/oDUyYTg88xaVHHjqnhSqqn4fN8Z20DnAVM32C3+6dZgptz//F3Jk1x41kWfqvjPU7
yrA6gDHrlwjEHtxJSdQLjMpUYt93/Pr5PJQ1RUFqxtTMPLRZZVYmLUWHb9fvcu455tf8BjLwjfGk
Ho0tSNmXbO2g0zqs8DplEbu7MVLPnbDDnUBD8Rsd94ZYm+dRbItXqDiy+5Zero9nDdH8lWnLzPE7
R6QO6xqmzT54tewdl7nQHnypqnpw0o3Srv23wDjkpAi0FfJcf4Yb6ZyF6HbBfn+aik+5e6cNJ/xw
NYRNcaV/NQSi55vxPqZcc0CQA88zOtcu6BcyWQDl5j1sqLW58b/jHwKq+ytiIfqnQN0hGRwDQE4R
PtqN5p6GrPpOR9+YtlH4geE2IyXFyjxZUGtgropvav2S2PdIw9cAZVL1sQWES8W/hXmXqvpqOODW
wuBLpEut4NMwgJSwKasn50R5y5NDQwLC9irxGEgBUGRZYMX2b/ip9ag9oNuwLvTv+SDbsB7T7q2l
d1PzwCkrxZ8jCkXRQeh/VskWNgbL+Np4+hZwVrICRDnuSGmm8A58zfUt1g44fnMX4pp1N0nhZfke
YQCq9pA0C/OG4jzA7jz2rmyr9FY/OMzWoiRTCVhQy5TDDD+gJxEl+rCWGTgNL4RulH8bJnS5PI6l
Qn5qEcOqC7cDliHko2G2e0XTnLKwjEiIZKg5mddrg7+d27uxFg9Z38Jp1SWM1WyIxL5ItAxioB2N
uIDMvejz/81SvhtuYRfA5rTI5Q1cEOCoO/xtL0SwcaUdZUENOOVVQN4yNFiu5eJGNpNruXCBB68y
kwpKJt+iqP5wgSF75YPiXavO/JKAWQy4xL7WodLPNtQwDKiu1Tf6r4/ZQ3pvkAaR2c7i4JA9kwFi
T1+OPOJXTO9lgF9Oq+PIBnbddAxzEXvFtj2NbmMEr/n5Uus9mgeLWm+5u7q2y9LEj6n+ayS59u+s
XdWrMyvLvZBTDU7VjX6gF3Oj7sObK8fm2kiLSCitBuhYTT14NXfBfrghW7lKDuY2fbhWdJLH4aPF
W4Q9vdYGlVarcqD2YOwj+j+lj3ltGG3pJS+XbnHFOxDkHWm84PVHo7UJxI4wCK+Xxtx41X8PvGt8
EL80AyyHXNz0cqY9B5frx02QXpa29+/7VS8fXIIx1GM/F1eCgWurubjtWlPbkMYypEzzQEkHzEHZ
UTzafXw8rg2zuONKgSySYrJp8cHaSuyS7MO9nlu9MszyGeitcgqtYJbDoC511+6JN7btTbP/eDbX
LrC1SOE6AdpXbs501OM/D3tEI0Nxd81fuTahhaWwYQ5pOiq7TMg5JsdoByn3JtteG+bqhBZ2gq0Z
IK+8LBz6bUfZVG0COr1eLP0FBbA449bCTmhlpyQxYqCvNJRu+kN143t/WDvdy+6unbkLVvcDS2Et
LIUUIm8U/WL8oDk45Fv/mNGznezgXj8DqAADjXW/Bg+5upYLw1G2YmoURBc4HKjIH51Ddg73JKlo
0r9yDJeVhOVaLuwF2pCTiz5R8OrcOEfa47b1CZqD9XC4frN+KfMux1oYijYZ3d7KeLNou9ri8Xja
53wrd89euzuxhYH0c8CN/n+e48JyxP5oUylgNamWHNs7iN8P85qsGo7B1Xf5iskXCy8yBbThaClj
weF2yPbxHYQeO1xrHszVtKKq9/H+XbncYmlFrDAxIN2TlzvYJ1y6iAeTJbxi4n/JLi22bpnqDWw7
zfqcl0w6WPQLrgd0Dtk3e+ds85HQ/ONpXbsAYmFMcI175G6Yl3yh/9nmRYPL6epI1zZsYUxSwzbG
LDGlIyUvQPTAdbtPT7QqU97sgSt/r67dud9641Bj6Q6EWoZxwba/86gQSbPnqHWDVyqiB/uERuI6
OuS3mTf9n3iKv53gu9EWE7QQOdAyFENe1R20DFs4WSAwf6286lDQG0M/fadSI7iyf3J/frGb7wZd
2M1GL+oqdZmirMHKAKD67j4meMbJcwNDBrCDKwP+1nd8N+DCYuYQnBtILcsBh033GEOTYe8KD9au
q+bk2vYtTGY3DD1KRQw1rHXQ7QAtv5anP+AiAQEOCOXKxK6NtjCaU9uixurY0od0djrgShpaPf0A
NRIolGspz98/re+WcWEqzcm2ayVg3yA4PUtSIeMCWZVAwL/H+v9N4XdXfs+f2vr79/bmrVyS/f03
pPEDCvBuh7239u1/fM/bqJ1u37Lv//kfL0//41NUB1H+O46+y5/9m5NPmP+wKA0Z1HAdbIQjyxY/
OPkUYf1DdSCAcOGbMxDy1Lldf5Pyac4/TGjWNJfSPCEb5CD/m5RPs/8BPRx1XciucPosbPiFLTH4
Xtz/uLo/CBb/9e/vied+tiqW5ViOUOHis0zhGHzN4hIojk58jwC5h0bVVgeiOjn+laMvf8W/bMiv
QyxOvtAtyAAHhhhD88Ypwi1tnVFJ9ZVLHYXDlSdO/rZfR4P9UGVpXP0S8b8zyq3SJ0Grqr5XT4Ls
7F1hZucC0jeKtlCnPytFd+2N+92I0C1qpoB8zoSsgi96N6JrYSPVeQJ80/cna1Wo6amg0zPRVA9Z
9l0l9XGN/lSQ3TVDHPdsQprMpARN+wSLPfWAqsmfqYp4enci/97r93v72w+zJaGgall84fLxjU0N
ctvR94pQeSyNdB8ONLtowCbkXtfOS5CO/1756sdma+/GXLxSRP2TUNWB8jsdMrMlKIm/2QGtzDA2
5/MOEmzUsqmKdDHU9WQAR/f88aR/d6Dff8DixWqdRFh1xaTLNF7HKtyRZrL/eIgFVujHJIXLuy8o
mhtiecZie+oLJ2jZcb+4n1X40h1zj6T5MYlv3X46iMy86UV3aoCZuW1xH2gUX/Pdla+QM1medBiD
4ENUif2M5dWtTatDfqr2PdF/bWEFScbJm2F0mRpAE7l7RpfxoNBKFkTH2KLFzYC8ZfpUZc5L2LR3
H3+M8XP88WNJbLwgx0XOXrVt+fy9vwRoUQRGn/meMZwgXV+nkvucamkCpFARPZDjgRw0rPuq85KX
4CNh91a7Aao0E6QNzUvV6CEUhJ5DdHTC1Os0f5MDtwgA3MTcWTVOz12J2q6bo5s1b02FmtKwsuJo
03eT9/FsFgmff86GHbaEY3GzF+54VZc5arGF77UmtEiUIlpoclMFRjAd3piqp0lCUpDRs+tTFDWt
Gxro9xPMh421/vhTpPFYbjJ4NENY9E7C7LqIQzLf5gJD7evZlaeOE7isaefW2X1ZgHcA7mvoETmv
j8e8JB1/HdTRDVs3AR1duh7ebaYROJpftzGXWH2OReZZDnd5iI5VLlbVDLHNbEDo/0WrEB+IrWPc
m8cK1gA1Uc7SosUFjEyTctYn99xFCPZ0wVZe/pnmSyWavdEOHkQybHz3rkCUs4vWkyGeDBDN6jTu
nDjYKojbumV1VwazJ2bw3RxrvaI666aIuncbvmtCOOLjaRsXotBf5m2rpPKBXOnq8l7PoeMkSgsV
ngCoqZmUNdwj4lSI433Vx/6UZu2hn+/pmvFSn3ZOa1q3Lcg4uj5ylDijsTv0RQ9jU3Zuk7cOAgM3
A2FsQExQRK8jnEkpaN7SatfDeFdxsEfFXJdTvzV9BDMrQGxav/WRgLHrbJ/b/TatgT0PYj/P8SOk
C/seQPOcKBs7gUcNNtsaYLRup/tR7zejMXtBE+zyjK5s9ksuuBqBVos7OBtgqKaleFBghEHSt1Hj
o93Q+F1Z+7qFBrfYFo6yD93h1giVW8SyYBus7vpguFWdcS9eg+c6LE8TVJWQ+x7UFjLKEPYFOA9G
NNUtF+MT6zfCQOGwhwMsyM4u3GE+t6GImIYx7Ubo9OSniTFed0OwG1zu8xSsu/zMI36E6RZMtdeK
9LVCU9uo512sN4eBonrTjLsqAh0VxnAtATpAKNx3aN2Y7qHV2suVb1FuL6ggTsGw1c0IlFewSS3o
dAyIgVrzqPCrMEorV6+9PrmxNP3GCaZdL8KdA3y8hfaraNLdkAXPU1288YBtRqphqmIDTK7HW31g
YqYDPiZ6tJP2zm6CRx96OvO5KpttJuxVNofHRta4Y5r18vQ+SOyV3YRrmOk2ShBuOhQZHUc5COyV
GMGj0H9Kxx7P864Iok1a9pxpytqK67lIIBnmHjLTT7F8IWk0dicXETNvnFYC9kNrZxkw2TtUJtGg
xV4W4i9kBoFsm3u541V616D2beSIiH6dLP85hdSidCEoRUJRHpEwCSnemntAe6hHowyRYo/ncR+v
IMr3LIqYsfqsRlxFDDEN4LRi4zQow3BKIwWKNeUsh4NlfRfMzZ3Lb7NDUA81KGu3XafOUwJVFxjN
ezmYbU3Is/SbVLTbiJWgY+rY8BgkfgTFoAmkDo0uVx7js7Dos1dmqEdvtLo7tJAQKIXqKbCjlO4I
bNo9x7nYlyMBPQ1O0iYrkbpLfOuETqqThjudGVWxtQ/AM5hd+JgCSK/zbK8qwW4eoDP7K2vA4ivJ
QxhvEC7d+BqOWKZA0t4jFbzLlSf5E6tnv9mSsekOhutvHYdlscRLQ+PC2NYwrin2KRvSrUPdNcSV
jbOCGRQr+UkIgAIJhOhXaw5NJdYqr2HO4RxnqNVbDmg/7+GZFRafmh1RB778KUMCEZvJU9mLmU1M
ewspuImeLHfDuwCZKv2mBvMHk43WvG/KgSgYs6IOZ6wwoTWeUi+oMi8f8LWCfuOgv5pA7IZu7roU
WBmBJgfwxCSR1Ni0FajxWtPpvKIOr0jed/7qGp5jfl/IxCIxeTFPN/S3aPW0h8EEkFQlezXo10Gs
bMcehzYACRTazgoukQ2iP7tQ3Y0gGOvgL6KhYzLN3tAw1Bju5GFuRXS0MEZDlt3Xqr6le7viS9KQ
V1YPnkQYbkzAZtCYI8/77GjdukCAwdKGTcDuSh8iCZK1VkevDT4DbOKrCO47E85RjEKfZfuBqnKb
TDud36zApFVbrx8/Er9zukBIOpZQBZjcpdM11xU8Da3ueoZT3yHsDkcWzfmWfuUJvjQOLp8il3qg
rRHIONqFL+LdExz7ZlpWjut6VWYdUarehcywBvGKyhFw2MkrdB7fHobrKdv3UoyphpPbT7yKU4EE
nIPr6XP95mbeuaMPqISNs/zPRp98DbTnlq4Lv6zvYOsWTvvZHtOzj2hYjAv58Xot2u9+uFKuIyQu
DyVna4lgbo04zDMfFmh0lV79AQUlmn8sC8J29xk/4iaBghEF7H2sG8eR/1cgjQ3yV01032ZDv0Gx
epfH5t6B7pT47Yp39VtHD95N/eJEa2JZftURbkmNVABsH7AWSntoYAo18/nb2M6wI2be7HYbGETX
tgPWZ6jeIrtdVzZiDqZyJUz+7cl69ymLaG1EYzJrbD7FMsZbuwpAWhblWwyfwMc7sqBXu+wIZCOm
4cLEr3HCFiF/n1aRoreGC6tn+lqq5o2wEX1GmMPXclBSCWtNgNb7G2rTyIHE6wz25wRe3Km+M11l
K58N168Pitpva4TeguKuQGIw6zARYXclnF8UQv/+Wl1DekBwFfRLLPbuIohgqlO71lwAKFzpCboL
pG0bhQfmhZ1bTSaU7iDR5fHvaRWiULt35uRBGkUkHlcfr91vUhk2ytyWzasLY+ulMvLuYxDCMxAx
VAFiQk8EVXKhdicZxaAlt6F54Upm4TfxO8TlwP7pAXD4h8VGKaVpF0lK14UOqL1DbAS4YezD86FP
O6PErWm/fjw9GEd/DTckV7qLUBa2zbIXhzAV9Zi1EUOWJh4Jj2LHVXXqYBuhpebq6zgFuIMoGwq+
G/mfyKQGhJXbTs/OQWkdfSRp5ZFpknSdHZFRPU7GsJlMjses760pxa+BidEFQQ/FlxG2hyTHOVT9
zRyN27IAC5Uhwj70m6EqZMP/yB/Pxn6Dy7WrA1D4Ijv3wt3N34KKZy5TntCo2cRVc6dNtEo6LtKF
xo0TWkfUMGmIsI5JEx2bDG8VcYUsHlZ2b+31Qt2ofnKo7e7UIbHktOEj9kdNq3MNjtLtPBQLHY5X
O+LPx3RIlca+5W10CmtloHw2MKjMX8gHXd4J6YF3/CxvupO0cGVKqJDTs2k0K1Guta69MydOKDEA
sraI58w7h0hO3rzO5Rlu6jsFn0opwbW7MFuipih9Xt495Mikz6zOKcqMCqTWxMVtfAzC5K+eu4oY
+ovZjY/KNzKLdxVuUs8C0oW5S+J+K9DI6qPmoGn9RvrPWkVbj7pte+jS+nTv48SHqvIIzcTO0oJd
OwRHhfab1taPpt6eoAq2yvgknxtgyUdf/xpV/mNKxxhsLolyalyonlSWu3DpveQJ6eEnjoMD9B9j
k3opbe8tfSZaF+x8nIuUlBC6wDsVhuuoeZ7seE86bT3xiklP0Z/btfShw/5NSZ5E2m8DYpSKcAm5
vg2ycufJNldpHSIi0a7lTvRtdadmwaM7jesg3ZYl0QK/IJq7bZ6dZJ7JcJ+sjhTBaNwMzVcDJVmL
wDOjM8aF715Jwt3IdoT9t3ig99Z5rnte1shamy5RhRrRFdce9GTyUrs5ZuIPkX/lfzGOljUHuy4H
ckfLR91Ouy5NPa0DOGiDruu2qF9o1YSyIYRLqvZH3YU48MZNo4yIidgvPtGx7xJI5NOt/EyXt9dM
cIJijhH7F8Bx6s44oDVyymK8tbK7RjwbXXGOa0K85qtAqrwasnuZR3V8HF9rgFbAOA7wIgN8OBrw
p8rcRRglD/MUrYOCtAwpl8JKHnLSMDLba7VHAsubvA83tWoh/sA28Ku6aoa5RfHpqpiSV/x+c9w2
yuTJZKE8t2KEx0DKiw/9Vt456YBkbnOYkAyc8DZMFZI/MZAWaRFWg2HP5/qgca4T00UOPsaQejVy
DyIjPxtAk98kK7tgmRW2K2KDCI806NjG4RnW/Fltr5WYpA37ybUSqnUp19mOq7sErItUlabGHetD
pBUoTzJqyUy0EszuNBMIyKMm/Y0oCZ5smy82px3iuavacB8/NraykrX8DHL+gqS7AfTr0vr17i0p
1EqtVWN0oXbhdBPrIKMC6SN5pKy94ubAJv3rYDZkvoauwumLmM9izlruKjkcCI5nWvFRmd1pFU5t
vYqa8BFRipRUeadXbzKj1pjJg2KFm4pHJqTfLFT+HAg80fG9q6rwcSqc5wRFdQoaRxVydshZ+3DY
VnRoKePwTSC3OLndIRSIS2jOcBrnCrL3aZV1L0YBy1NPl7MilHOcRMcBYLRl1Uiy0OzoqDzmcgNI
HJQllwtRSm0iIKQH0aG/d4DLQ2aLZ+H0q8GBWXyaUVM3/VWRJXvf7050F8J4Ztwg2XhEVu/U2NEj
Mcpjw/XM6uHWFTOa8mTaCzijwxYy/kb96gLGH5InJVT2RRrkXhSKVZNBhN2FwefYmcOVEPNtrk23
Q4uBjjIQ5eI8JiD+LfdJn0m+5Nj2OTubtbhJhvS5gS3fiB6UpLhv64yGF7xvq9X+EAbdxDH3RUm2
TXZsG468FHXV/cdRzzwZwY3lVzURCGMrGx6elVNAThogukDiiMg00pynti++6lmIxaY1K4Z3CYM+
qekeuZ1vSh1+n0ZapRKHtNH01Cru0RHkpDAgyH4eG8QcrLZ5y3DlyiHbK73/VAg8caOiG6JSzlkS
fG6NfhO5JBKSfRxCXTVU/p8+8iNYp+PwaSiJnqP46DvoPFu0D1u88DKdoOfFPb10W4PvkIm7Jgge
qxbxM36U4Ca0zlnR3aeEzyBn/aD5LaoA6blSiRGRppvgkXLIFqUKckYcgsagYpmb+xHSQQ71cSLp
ZQg800j3QId2Fg9LGR7LeNgmdfAoXxC7tF+0AU6ytltraX4OXTRXEm1tovZ4GcqN94DcD1FuHlNS
jjZgaatK9/ItceGVT+AF8Kloo/mdwG8vZQBo8lEeZA4EluxPPqz2KdLsQ4Mw7PCnGtLUFdMfFfNe
KvNjNjjfFC5vmvffukD5tHIrZD8GUzwXSnrOIWQOnL/8AWUCFCRd39w3JWfLRMHQttFJiV5aI1j7
dF8YzuTJELm2nlPHfIrVMyhHxJ+7WyNNHy65Izc7IpUl00oxz5MM+Ky6vivV9ptJ4iIcuhdTwFSe
R19EhN8T0reVudlblNCupJe7ckof2tb+VBm0SI6A0HXn0bQog8OOHw3+66TrBstoPwsHFdQ29XIx
bHvnVuaXZG5g4BDD5/nnaJMzkOkjnnN9DNaKSHjeYW1N6ReAh5ACOwqxmFeUlfOSd1FQydeMo9t9
FZG7kdHVVNzVSvstKuMHM0FVBaYP6UrL/4qK4VFG9eQ9z9CVhqtQ1DfBH9JNiar6zdFq5OGVT445
4rpoxzC7N5yYtEBDSkDfKZMGlx/58SDP32Yd3rnMsFaqhfdqwu5A8BbTFPOxQf+NjUWJj4CKTl3c
52UdsCWBnU2NanuOCzXZZKE6nXgyJ9qYOeI7/ZXhFtgaIiOhU3IkIjRoHKcWtag7qpEIR6PNXa+n
RyDQ4dzD4QzZIFVIx0rZynsriv2k6FfekwWcTg5tUo9wHI3I3uSvRX1kcviZMOGlKB1YGKZqnZLo
Ifuwl1mcZEZ4B3GHSEu+GupbaMVnospzFGb7qOlYFbgLOLuXxf+3UAj/pUrgH+P//JeyIFqD/G+J
QPjpP/kvf9F/Q5yCVLz6r9UFd9/r7C2f3gsIyj/wA5uggT8AkQD+gK10kAz8JzLB+ocjcQX4RghU
yrYG/sjfwASLPyNMxNZQWrvoAxBBkk1uw//8D9P+h07I6CDxZ1CVpK7/7wAT9J/9IzIUVDUdzZRS
hjYwBYNveF9RnG0/K42WpGlntlsE22FV7AFGECN1vdfMHEEuOKSV3VTekKWhYIC9pDySk3fW1IMB
W39FDSHauikC5pUf7U0tDlFU06qV6pb65vKvduQnKKcNfyYoLt/NlVl67SBaTPo1epwL0dS/HL7L
hDALgMUQ+kP1eJlrsocmiTHaEZxg9psyk7V05d+s0sVidF8cndzsjBct6yyNh1xpf/bx28/+jOHu
ZWjgpNBDEAfFTdA/q6Aa7vyqObchlQTUf81dqVmR1869jdhaSCgW1M5ZmKpzrv7Iyn0VClhZRDDc
ZFGB9pQOuUKfX2vvXpAWymlC4gDgxXDRNEHZZOFqtmZTNqWI6Qg02mxboyN6Tst0JlVPxEmVSe0Q
el5l1ItqAY+wFsfzSVXMdpVEsfRbRuTnVBufryhuq4nSodNP6qPqV8ZN34gb1K0bdLsG6xQpCqRO
aQHmTifGm5wKTzFqtJNN1ntrp07qvbs69z+26j2eYtEtcpkay2Xqriksk7q/zJ68c9kRxhjmXiG9
QdALZZsRwLA2ioy+P9vfhZVmneyxtmnhsmnscyiJe0EGvSxCseKoNG25LtElXpsmCZZN4RbeqLMH
wtG/ZFMIicRAgn/U8S9Qyr2CilgAwi6fTpaTJwNdUgOoj8w1vfv0Xi3SCgl0qgZu5inVCKGWGaef
hqKAPGpwTmVLV65rwVHjTGVwsnjPyyxMrjwcEtH0Luj5+zNQ5HN1k6K2dWERe/cZzTiMbafGyXqo
K3fXpr1DlEmdQhvMl7gNcqJiMklwcufnSc0hh8jLz2FU8qojLe9aD/TruMcCEoPj5Z9GK/R//FMg
7M7TekFVTKHLlxIBHpBgf7pmmHeIDVxrmvzdYQDwALqGaFIyl8ipvp9KTnCrlxoyjko54a8n/ak1
Hps00o6Xf+n0lp/IH89FUe/ropn2kTwj//rbPFO6mmLYgasIPc+LCUqpXSpDfcrN0oGvKLkW/f4M
1LjsAHYdc6rx9a67FJwquxYPMzHo5OzpvlMCyIstLcGHGJNN0INZSoP4z4yEKypBirkTcI0pyZXE
5sJ1+fERpAtJuIM4k/KMP6/dOKudSI0qQxnct9Axxa9zEs0jHqIVoEUd0A10KMQj3D6/iu7tsOqv
nMQFXYP8BFMlhSu9GKwUfeE/f0I/RVk3JmT7kjS1TqHWGp7SpMVNhNamlqr+ySmabyI2kt3kKsEp
apBVM1B5r1B9HKPyaZR64sLy0dAM+pM6FDACZG6X/HvNVD++0wY9aNmCF5WM/c/fmRu453qJEGOo
dJxwxbBvag25V72RZ6SrzojmuJ7ZdibtuU81hDXHj63eZSV+frc4Jwwtc95CAyX48xfYipbklQ6n
yoz4oRlE0FtAhWCqn5I0qV5FjHIfBd2KRurmZRKhvhF4nAT2EMo4mXa2myTfJs6MWmPuqufWabjz
hh6SgB2LDbU2eM0sC7mzVjyq9CBtcLAhmbKadmtZZDDd4osNmGrlT+W40dzAeMl62G+Jrz/riTmv
VDFDq1dDQRWNDcwO8oqNor0GndflNH9eBjAhvN66xgvn6JdS0rv7njhqULT+VMC2dQwrewYf4A7q
bdjY6q1htzfuFPYHC3LDrm+aDSi4Z63OjRdNm05zWqdHu4cMX8+CfnsRp1dbQt9otA9tm6qQM4bu
7uN9k+7/8nsNwDtYfNNFIHzpP02qGY48j2tXPpZtpUY7MejBuSbcZw7ulwFNNpdlvE3r/q+Px/45
FJKHljIJQ6oOdt40rEVoIjLq07EJffcQde7OiAcF8klDCdaN0WXPfLLUKKQM/fGoi1rjZVgNxwMs
JnLo+FmLKbe+NhbIasthFWPdvIEydLZBCbP36EbdqhC1egYOgJQSgIqUJKAXmCI+RfD+OHVYwe1D
YiYhee6NjbGXbu5Tc+rTur7yGv/m7bAJES0TJ5XX2Fy2I7V5E7RjyfqEtq5+G0pUqUIYH/VOvMRG
mG0LK3xMxqx5iBXSGYOhwlmk9LsOrewJgjeCaz2z2m0azd9KUSU3Y1dnd12C6Ejj++2TOiPcPIbX
mEV/s6sAwkzd5gGhAL40RZXmBCL3RcY6qek2iHqEaaL0pmkry6vJSu3ndHCu+Vy/eAwC4DRvhSvN
NXlS+VHvrl1nx3M8s4SrpEIuJNFeu6prj4k+PrghOGKY1daZXWgr4aMQmwaJZ0YZ+Sm1pE5DC3zu
pPetGj9NTfDNTRrYjNvQmzP/iwFMGNShsusAotQxPPGJH9Lia1lX7uEl7v/pIsriN9lXBB4BhpuO
DHTezaBg5xSjH6mpxlH/7Ob2bjLd+W0quhLugOlU1GN6q8bCPSmZUW+0WbzNVoCcbCW6h0G1n9pS
K760yqjvEt3pvBrVizab1ZNJ0vSku0lLJRCMjlKqJ+KlJ6tW1MeqVoSnO3VxYxDhbUjd3ulZld8r
Luxd+ZSY93mQJWh5orUDNPiTFRuFF4yDcyYvVazCfLxTzC6HcFSr9n1rN3dINf9wbMHIww9Bxq+W
FYKHwdedfeVO9o2vjvOPsJ5o+/fw9EuN86fF45oIF3FEhyT5r0GTUSRuO/UKknsmWBonVuyNX3Tu
sXFIfJSIGxSJivrBTGduSdLOKg13m5sIGIhiOtYJ6SgDORUSfsE2UULqWFgknuxoDzMcXEgBuCE1
Mg9xiQp4PFJcNZpbLEFXlKVHgaWFKaYyV44Gn3JmmiejSIlgBjsFbRK4z86keDOwwYeqG5EQNrro
yuHR3F/CYOqxjkpMpctXWJiL09OP0ezERoYqcKrARFEI7b7ww1PcKuFnq8R7t5JAe6LUna/Ldh6+
1CliB82IYGCUwEaaRpUOPyroBQUPZSPKabotHcpOienmm1gjEWN0VnHf1cqxy5TxHoTLdN+RUAPx
sFesoHkIBX/TG5SqzKJE/E8pzLNdIQJb59+aevjSjF1zl4QNqdl6gDyManze6fHL4GqAclqn8rJW
eC7dq7t5KrTnVtHEtmNLSANBm20aAKWMUi+e0jh4GjJfI2kWo4ISqrBZu2mEMkMZoF8Ow42fFlD+
1lN7iyyvXdVQ4ck/2A2w+JRxqh46ft53pXY0y6SBU83N99Szy9XkQ8Amsm4+jL0FiLXIYVFVUlfG
ldSa7cpdzV3gwKSa2tQB9W9g5dw7K203oBOlTvh0zGrKoZXGWwpAw922ZvC1MMO/9L53tqNTwniX
uo0XxHGFljEx/cWbTBMT1VDsNlRyikaIp2m3NKyjad1nXpgm05fR3F8eyUrq1E72HOz9rotuB8W5
H/1JbHhCitvQqtCUT4ZvU5sU01bAotOFZBaLadDOl7+NudDOmas+TqkdvvJxx1B0LpSew4tPOO4N
KQpDl6RDVfT+qWjfRKLf6oVv7fupwTVQLPet1GJ3lUwGkjK1UXtzs9VLLucmkK8UdXKKlBXyJPiY
t1ETrY1Qb+4GA5s/UG+v8eJOWjkLMrVNfh8CSrpPO/ObXUAvAsIp2E6DWZ+VqPjTmEZt1/Yqypmm
kT7M9R+TVp45n7ISn883uh6UGxdpOlBWJAbiooKhvlc/RwUwBCV2IWJsAKjVg0RZBg3CeCUy447o
vUolgF41Rv2czJXjzRgFVD1MavqUGV5VTEgSj7fVWFtP89RCWKbwAtQIfOqhqr+IZrS36KFV3hwC
Q7OMuTmkGpNpeltsykaLvdqO1a2qU3DoJaGkbw7quggG0ps5lCgf+zO0CEmP5Z35Mzn89BfS5uOQ
VLYuzUPv346Yh711a6RQYpOMw+SYD/WYlDsHHGY3Qz2sOKG/9sNwlxqRftMriTeZSvwI2G8MOIxz
pQNh36hGBhjUmqlkKFRbZ58UbF+GjldN/jkM6dIItWxGEjm9LwFsUXLm0g5On2+1oH6YZ/JqVu9u
2Xj3hozModdgsWpM5bsFqVquwVgqQDLPRQI8v4XP2nIeG2Rj8aKdVe1YvZcfilg5JlpkHRo/7Fbt
pKOSnvotzPifaiXbVPncnoDRIYytNhCdokNjKPFt5kfNSeu+9AJD3hemvol6wLooecMCa8BgZaJa
m8II2rjDS16b8NqU4femhLuqATCZk63x1MCG+Erp/hID8awd53fo3JgNbEOuq5yGUjnn1YvjN83T
Q6lLav6hRFLCRZuVUo/wnAC19nHODoaeo6VMqtBL3bdAHSMK7KrwekBvR7Ak+9AcDPoUFeDVg/ii
Y643TYvfAh1QpsU59GrZqk6C8WTO2j3I7/IpX6c3g2FAPerHMPAYBkUdvflsqD246AmyqKRWtuGY
bbsiui9iWyelXgCn8EHCK6YS7RqtPPZFNq7j7qERQ7cuNViA/hdJ57VcN85s4SdiFQnmW+4clGUF
36BkScMEgDk+/fn2fy7GNXY5SJtgo3v1CqqVJPMZB5NeQZizKegX0roeGJ70cQj7cWfF83uhl39z
xpZx0kT6WqaYeLT05+FXu7jYsiuxm0si4RFbIMjAHE3NvrvvzmtcNhchrPtZlWKTYibO3S2TxVRi
txjru5zmq+yr+SF11AIzBPv1ZvnXGbJhLGfaZErxzhLQPgTZRoML0sqQ8DYUVr3pzVcvGfkXa0W+
o4fdLGR26maSU6EWwjgB0wFNAP1lIE66tovO9XBaW9vbl6iskjXLLnleFpuw/Sgz90ZbiH+GoNEP
c02D5Oq6PHD+B9w7Tc3CG5aqcx4kXstZ7P7GKmIXjq+2Ks2FjCEqLc5LyxN+Fc5dGvMX9GZ+Ej12
tOnY/MuIVveRZpxX+zfwFzbHAs4T4WrlPp054lp5701KRFo7SHz4iVwXnL3TBJ8K8/d5VmSwGR8b
65VNOcupG8zZHf0croY3UkNd4+OYVH+nBZ99zJucCKXGjWHxkhR2XMK9MNY597FjG9J25w38Nbka
4s0yW9Mmnc23XppjnBZ9UjtaHPxhONeCtxwnGntvreVKzhwUbtmvkLAN5bxpS2/X93o65vSdbX7p
OupJjJxhN+z8LhPHhlLbrA4yrrB8GWhB8QnV7ladtAA3t8qaLPpZn9pyJpxZROMxn4Nqa9dTRYyt
y30/od4Zh5EMag8lgzP96LBwErZXRVbtHO4p2FHhjhBgF0ZV9qYGiQ15UHEV+T567jCGiWP7GHMX
tcfmlW0SzfCuDRxkTrH94hp4NPSIyK0c0sh1prAw0dNr5n3LPm7gz/6wvHCI+bZfGyrSRvl0NaUu
g2NE/q2VO3IzKp6MrNqXkgJzKEr0DtH6aTtYkbmF+RfwrYmaJRvqzJnGBkpcK5dN5MFyBqZ4zfD/
v5QFoR65Y3NGnZK4w5NbZfJaWOQaBsYks+su+8nG6E54Rb3LvabB91ASVeb0PzHYda01WVYGEWFg
Htu4PA+5ehXVKc/ST41PQGLGEMv12SLQ17Zh01hVEteQfeDSFoCluyKemm3eLt2m99SbxAKwyGr3
o3X5H4uDq+PxSoJUfqyq/ru/VYqK13NNoePNN2fhGcsxGnN/ly/111IXY5LX03D1+uCv3w16n03r
3yz7LytKbOLKnDzOLmAC0WP+iOHFI2wL/MvtxmyauCB6c7Y+o7g5RlXtPQb1ACNEcYGI2F6ubSZO
tViLM7DwnPR+MXAv5M+dY1+liWAnt/5HXyzhA8+XOkjY9pyxJwn98sOejLMvpk/Vd8FTrSq1dbM8
RjvkJe2cu+TWRPl2om1YxUKSjqPAnUiSlL41Jko9W0GGh1YGUr9CN7N76IJwUP7q/OaUzH6FiSl7
Bcf41XTCT3PnX3vZHjs/d/bh2IidgPKVVO3KcVLYs6WaxKXKtNBe2B6ARdF8qSoU6JdSQU61h+Vd
j0q/89T76D+5MPW0b+utpzxos2F3aqvh1rp2iRdnRBSUtOytX77MlQo2YZOPGFCWYocLwHfmthOG
yno4VOFfn/iWKOtGXOev9LcEIgrRnrvKR5hUPNj4C3t0eltvUD9eXLtPQ24fp5nhcFnyr/p2NJoB
eyuHrGV/sP3PLCU8wxX5KXaG61AUhJX66T1XJW68HoF7Hsl7U/qROW2xVRXsTONlD75n7nQw+ch+
oi+ALpQWQ9lumxmb+LYLrp1v31Om9HOH/3Ej+LpQ2CE+aK8wON+zSL4C055qlnT8NnwOY3fbl7BQ
yhkX3bwllt6bNn05WVvXxVq/zkFLqhEWdl3jRldUd47yNdokY7alFVzLQVYHpw1wha7Cg5va36Zl
vouZ9Gc4p4nOQ1IIquK9Xxpr00b8OrXiy6nsB+HE8y4buwPmQUyVBpPQhQSJCnKaalaTOMnU1v22
MPWu7KAnSmdo91o7zJLINrZII/dOOHcPaUb6SqEWcfAaC/pMIL6XoV0TXCHFRiPPP4qAcmdG1D56
HI8er9I1V1UMP5Uzai/iWA3Vl7D+U/2IUWTXcTEto7ubLEWiY6u63QhvA2jjbnUIs8l6eOszlJL4
9lWqwcdTHtKh617rXLif3HgKymdBG9GM2ykseBeQd6S0gtu+0lYyGP4sOyIifqdzqiwNzdsLL69T
oc2/dqxe4IsS0xsNERvX0N9Ss1jjn6tafRjXeSlLRCRVdUAFSDuSru6xHYOTL4rf3IP3q6yvtPsz
2366z1A918stqi9ytjomb1ql0canaifCf8xzRGAZc91Yan/bsGDcZSll3i4vAYq9zVhUlLt546eh
fHZse0m8AuvooD82Myd4MXH2KJry1RSc/8Yx8FxhRvZdFBMmOD/EWVltBkcsR9F6GLs76XfvYiQN
U+SYps2DUTb+mhFB8ikxkJOGc93Vd246fY7t4LCVUKe0xZl8rOhNWx9/1JFn2kECho1B39lvdbO+
D95ynOoA78W5/2/w1n9xkWFySbfpTy6koC+py/Iwl1MJotLvuMYwvXSnR2NZ3hUK8G6uw4e4sTVv
WvbSDvYRGs0mKBC1a7+2EquJ3XfwxVex4DQ6zO6lhpO/XezgMK27IlSfOsbAWxtCK62puHNBjrQd
DndhJz/92yuhhHNPMTWHMrfWpPZTAaLWP44DMRhdGzybOI2ey6j64+WiORn6DiHsR3IQseb2Sepp
I3OxQV8uQ9K0NNpTnR8pssgISnd5RgcEazq34TVVjzrq4hPiDlA3z5fn0KP7rFADOe5WL27/Ys3E
T+VWd0yVL9j1FzG6VuuzLGf7oXKOwaBxqxvhigXM30lJMdHsr1B2a7IfWTIrzduB31ZzX3SKdAIf
a1fA1+qFue1Q9fW+fWRdiF1hjnx3cTDb5b/Zvlm+Wuvr5Hn/ZoccvaJOAqe9NP1wkm4TYfJ/01FS
5p2u/w8z1MAufuE5eXZ3b0qfsYZ+UAzeQZEOUgn7WjrkNK/uoxfVSd28+gXG+TBkEsVsbWyZBMVy
mVANsE25dWhfiI6HpHxzx/BpKel9RlJlBIuAoa/p4F3recmzOxdlYXRjqC4B+ELlrPc1tJxDbMYx
8cryJE3wRKeTPzX0VYNtnHMn+3eGknIkoMRilEpUOtBwTPI8uvF6GbVzNnHBvBbjgT771WHKur9t
0UAaHJab6W+1YYn6Ovln5St3hzRGg4gV1mtnpgt6Tk6VjARwykpWCF9pVa3pKeadHkW2nYbS3kQ+
dsSLrN7zVu6DRTxnghCZ4mCb/FF5wknqBS/U3v7JKvep6pyUrJMIp3QH5MM4+Iyy6+GO/oT9QXLV
AN4z+tmfCbeiABzHS2u5HZqQ1DLv1y79f7aNpX9mS5fAAhfDRmtOZGzumHxgXjZxA1keKyA/vxZ2
jojZi0AHzLsq5R/eDAwmA/szD6N/3uBvSyE+PD5ZTSeWaavblLL4E5DuMFl9vrul29D6szmtCO/x
pgM2zWn6zmy5tM3fYV0+87qGVxfg7IphdNR7zbnEJGDLYJSfSq2TNV/fVOy961LcNXUISibanEKK
ENBzz2HbOHeLDJtk9ZyTYzMAY2e+0TYzsXEI7HXEQ56HXH7KwkKjztvD2pQO8kYsX7UYEhoFcpaF
FInlOODc1lvHDt+HDd+mp2G0XyXMx8qZ4k2QYnBji+w/k8sFRcH6tggI55EuDpG4GQXow+KQrBRl
9VUz3Z25c/ee6MCLDIBdYKXB1tD0BdWKBC2O2TCpr6azPp1VFjvde7+F5e60y9mhzsnKey/j7Du0
+Fy5r++XsKHxJduP9RSjh2QUsEqSuuaq5qu22J3F+UG7L8Ai3ZER/MUti9OgNUKI7AZ8uTyaMCXB
1lZ1vTGkLKW6s09Znj8vXf+Vj3dc3cE4VRtPyvRUV/NfUaB3K2/QXFbFZ9Na17I12xVfX8vSzTET
QbEbXWkx8PUDlIH2VHnBcwMdkdtp59fwHsNox9TJh1dOxzC9yKyDzkEoCuTlEHcHh9wtk8PLZRWR
ivBlUdhOBDl76yVUVMkuB5ymyOiFpGZZztm757XZQTcKf2ygGOQBpk18td5FA2bBDYxXrLRdm0nJ
X/n7E7Dl6LAUkCazpuTFk+NTGYjpCJ023EwmNzR+K3cR4ieMg5lplZGUIoiaiUf4hjceMz+zt7PO
14s85aHXnd1RsmRHW4OrAyNwJDaWGE8dHF2LxeTeV/nfRvS/sqVb8qT9MEwexzR7b2cyCOn464Td
ep3EniTzSIW/FaIZ63llH3iopSCYEVRjwF4WCXGOSze87T6u+ySaUMrOangqq/GcVcFwaPrqNC3w
bf0Fg+DAURe70YQl1Bwjy6TEjRQuOY5r9Z9y2hlkM9imEePC0mUsJTLv0yuACVeHz1nJt4blLT7V
3DRTecsrUHeew0EJUs+QGLEeewhuyTCqYR+ZPjzLpduHeopPLhnL5dB9z5O7KeqCUNHZmfjcRYD+
vHv0JMnYVuhAq1xKBBLiPS8n+2DVhbsdJgts/SfCLCtpYJjuu9K1mDaK/tRCZ16sMLtCRvmw5jbe
2l5ebyM/fSZ2JkJBbrbSh46h23+LT201OTJHWeR613VmG48hl9s8M860AqN569TcMCRDukWmNXhG
NBCADsoytRED6nhVebEfPeu5I5+mobKf1QT8qW5jZ9z+xClg3xDKv66bHUYlSNdQwY/pFKbRbIWS
oUifmiJ9U3OUb3A9o5jNXFQ6LO0dOP9fS8KuFs5pQUu8zhZlQL5la383VOoQjeEFDPcfPU26yevy
rTbNpdeKpzPwCN3sPXLgtIBlX6e/UJEYf31THTKr2tUknwMbO0SONjXpahSpMK7MtgujUxHV/8AM
TmlvwFFCPW8hvnGJWjjgs+Uqd21DboPr84HICRcGn92yGm7h0RTFRZCGIysWrLXEDxHuoKY7hd+n
yj/dqnduySTs1+a0NLfZoQUiFXm9d7RFdPq0nufAJ71zctgOrp3YN8wcLPsOxqFgZTPim8xDM1FJ
nPMJ5dQu6J/yLQTni0vSDB3pKEmQW1POfum34MrDnNiQ20PjvKjYSc+5CAy8m4HQLpuGbx7XtynM
/usD7x185ND74m8spoGhMCBTYeT1GR1rA62GhUWuf1SKMXEAcBdOC8GLDbFy3QQcKrLvavB+qans
shYeGvRB8UB4MkOEjfDOF4w8zdswVU/GwPTheOCohAHAOng0jj5RznwnWXfzTRgPTeY950b+WgsE
9laZMPEFDo8WrvCZ6M9miWh0UrocxFhb5RKP0Or5JtUKUZJj3cHLDh7gkeiDwHU3z8Pz5DQZEQbN
q2vl5syol17GhWDK2r/tYXtJ3vZwGVnCbIGwUXwrFwgitx6C+S6/ZWsj9dS7Qua76SbCYhm27vyF
BmZawpijxsHsp+5UWcCTU6dZtwDzWPHzbNZts1TPVhTWKEs+W5Nl19R0u6BvDmLGvgbzYgz/HdY9
pfUel+9B8zos0C/V6j2FzgTIQsx75ZNHP83vcpWGSOIFz7jG2raze8pdxa+k7QczZbEJRlapfdP+
aVqX0JCMbj3r71Zp/XO7FDn3VOzW3saPeSrapOgkkUxp2GLEWB1VSIAJWUlg4qS4uv2fhmms9qfu
HFasjuJx3IempOAJG/ykEZt4fI+92D63BWhhiiVgCPJXDPZJ9zFDZSwPykaJKDyYcJFE9iWDclNl
vFMqFPd93b+7bfbDAnskbcfyOR1ucMoVFvTzlF9djPpX1j5IlF8qGWxYI59Usf5x/eouFuxilHTX
+7XqGqRmc7afJmcfdd59FzrzztWSoO6JLYsfwnWrgvrbLEt2jBKiZSU+KHWAfIgkQJKItr7d9Ilq
oMwPGILQ1LKkdjAVUegAVzPme2Wv3cEZh2sgPmePvdjirD2xGisO02Z96M0NkYyt755eodEwhFdd
ReiP1LSpx1vD1Jg4UTERFhj5fNh3Ukku3pQ1ii5BBWxSlsqabT29zMVqy4d+VekmIz2iYCiHGhbb
iVt4Njk7w7OF2RRTgkL3oBi9tbGgH8CqKTteczoFovrUjOvL+AcsayJLATMM23bCZFz1t5XxTzWm
f7I8iBuVqJkktEIvWnr2xnrgVaRPwvLD5fxGUx8dgqDQO69zyOf4t+j1p+IJbBqHbXwTgdTmHj4a
6OVPYp0O1bS+hpUFHIRExJPsFtXIqRCpTLerYI/VMhfgXlMcKvtLSLOCCWInMg3FBRiTHslwAbMP
3FqLYRuB3DiZ6/E5rZe9PTnVcSxncjqruAaBdVpWUOiQPDxUSgWaGE6rOhQBni4WXC2om90dsEV1
CO3pnxUj9cyz9ezeIsdQdDabuUKP4QTRD4MV1dpz71pVWIcinn8gOOmXJSVcjV0j6tCCK8CjNLWl
L95wQ1hGsZl6hQ1DKcn4irLoxCrxeWh6fo9S5zYmNaEPv7lEQBJG2BYoFH7iqf0z4rt3yoV1blmp
gKVptkq/QRQCS1bvHiIcK5NvXVv8oDX/6y4TC3Qpq33QXZY5HA4p3wYfJHxZr/fXfRZBpOSeayjN
jN61AfirfDdNpAPQlS60cDViKOgpQ2pKLDdIax89fXFWfG/EHOygDn6ZhilBpHdzwImb0CjJHIsZ
d5G8v4u+HxwIpCQbcaE/B8wiG0J0y7F/XRFZZVkZn6lqByvP/ktvXgbNjX2F7mgfSdIbiqj7bS3n
rpNps58s90/e9Odmta+14QEpgYwsgkArs/VHLfdhqxtO+sDVpwlRSm1y3oL6nReJfkD9preBbRao
xnTKxZfZGRbA0Y3NuVd+fTNnYWXRxkuAKYX3p58HukxDReKq7kd5h13279oVJGwMwc8CGiFrkiO0
796tQ/lYu229x4XoYFYCAByMMNBeAvf1lX+t53lvt2l89UbYH07Dl27m97FvWCD2WboRA8xizauy
cQcyZMZwB1XgR1n1m5b1sYyL9DWY07P7YIvTHP+ETc33IV+Bdl6gilWEQjvPcvA+BsReO1bKhBjN
54Vz6/O8isW1iVK1xWaZiPSa/4YhWTiBY3nJFMstkupYYWiezV8GihG29IiPCb6DrXTIneXbW3rm
YbD7OvLeeuHfC7kGOHvUJ8nbgMcZFHkyc4mhTK95q0n/uLWq7cqHHPQUDH3jWEy4qlCkKsvptnLq
n33ieSxD+k0xvvct73cApXLKstcswgBl4ceNcfrbHtwBpIkYmcIC59GVqqjRMEK00KSYdkQeVbpN
t3GH8VEA1BllD3HQIA2MmoKtBOEZnrKQT3XetimilzpoAVpQOWVhO2wKB+1zLqFQ4ARjb6fUfbaX
Xlwn7rM6475sJmPvfN29y4Posr+dY00HL+/p/8px2pOevmw6qV+am4WVB9yFPQwwxFxKTHLqN7cM
9SYONFdAZdVJY4W4wPwTbUxTVFNsrAW+jhrmA6PikuSNbk5NAQ0MziznMxj2fjw7Owl2RUPTPhrR
mV3v2nLTBvodxNU7iDAFHPXDcucwgG9k9aPAjI8doHEyMaAloq5JL2LJYg2JyIHEi4qjh9XkQxhY
4RYhu5VoVBiMDTbH35CPQ0u39XTLhXtzt6O4NYAh44eP9QFaDsvf2lbxE6xsD/x6QnVb6wtY0I3I
RLJgyHC8pmxLWcudgl5cas2eSvUIuMU0bsaUwBgPAibrxjJlVx2RUdEQ6Atb4sxD/8YB8IS0BLFh
wSg0FNssvTlJuf3OV7JIqhWwuMcOiVbukW10s4m0z/ap8/6bPCF2SjX8qQCXhPg0zFO7IyaDoAOM
BRlnB2baRJz1NBmU+xN/DD23x/zge1aY1FXHAqdb9k1pnVOJOJ592HZRxRkGCItft3ygHGxLzCc2
drWiAAw5lR3UgHCAwudVxwKluJ/Gh9a33r2u//ZBmwEJYvIdB+sjZSzRUfQ2WPIhMhKTKESmuuqq
HQR6OioRw3WbUxJ/64F9UQzboQoJLuK6za26OjJXXlCA3gMmLklMh49FRLIGdbHNl+EbA7fVgGFN
y4/TU0VaweAwzz4LN0bb1iVgsFnuhEqnZLKV3jQrYb3r8CYL9xK1+X9FLN7DZQGLE9VbgAL01FRI
UK0GX5XZ0dtm9QmAbKsNfllMbXm4aarsZI8W4UO3IzSEp1nGd7MHmUsE9pmXLt/0Y8HrUqmOjOXu
HQj6yW3Fwww2ntjTm8SBaSspxhu7hYHezPQJGlcfYND4EGF2lc7Vd4DoG0IAr3oYXgt4oQBPWBZE
/ctI42kUt/g6lvEO4OPzy46szcLUd4hKXK3smoTLxS5e80o+LQEGOK2hr5QEj6GKDeGtDvC8PfHE
6i5IUB0xN5l55v9Kb5tl64e/aEalKvoeDcM4vEYYWPFPM/Zb3+ne2046O5V7HzVVZCd6apJs5EMj
b4nJ2T51npRqo+3IIF44FePheKQvTnP1LjtdY8fxX8vsj3neq43BCKlL5o89NlDBI/9qO8GrE1sf
EKzP9SjipPUpzKYDYB/ngPZTz09L1d2J1g6OJQ5t2xHjCs2RGZvXUdGdsOMN9pDcvzUf56YCTi+9
J0Cu4ExeVo6zJorwaGy3UiwZkA1Uymj4Ra4NlaGIn0UBauYqfXKGsYRm0R/WlDd8svRLIW7J26m9
ZUOwa0OP2C9Ah66zm70uOW4VcC9M6WPcBe0hnf0AQLLgiiZ9L17XJ/xHObWmDMg2+vJLoXe2BVcO
qhLGDvSn1VJ8VmX/NMqq2nY8q72F4niqIqLVlv+NNunWreRC2fE2oduSTS1wUMNq58WBOlqqv75p
8Tsxfzpdbpk6XMqxvCxobjZxy+cX5fQehIbS97OTSgYnjE+1Ht9CdgJARZq4XDNRDhkHZrmmCfZq
GL2Y/LWy7YOtFwj05kl2rJwcp/kKaoDEykBtxg1g4+eQYE3lkF8u1m+R/YysOo4la85Ue5tsqF9u
pmQ3JX2oGQQkE4DlPLcyPBZgvXQaAW3fzLowIuqeMc9fuDUGK/8pDbaGoApcC2UOOLiox7V7qmcm
oCC8841+hEENq0cwqrZLwgxwyIbwEGd2sxt6XBhtdiULDZeR+UdRd0yM4Faxp8DfwtDslHsyTfh3
cJjPWmf98mESSuIGY5Cq2umLbVcuV+gx85apM904BXi2spY/abuQMc3isBnxy5R9zU2NWsKz9H05
hxc3rV6Kjn1+DOiQ9BL/QuCSo4eVmvbym72Mq4jqc5PCJUhOkffg8qVV44ibSgmzh3+vNunFw62t
9MDX/K55G/Og3WUW15lNzBsXhI9V65iOISaGP1he4EYwskXs/De6QlxtQnvZZIt/mgcFwFDbEURs
vubSyQjgM4QFU2m2+TjC5OhaWMq+t69k+xR4s52ASO8tBFx8yPgStkCzA6hdV30tfeGw9aGOqSL7
MwSjdeYOLolIOwUOQNoI8t122r1bbtY4PshIrSIUYdGryL+70nl2Jsy6sqrnyAngz2p2D2yPf7NM
YgwYTB+94VmP3O0d8+Q+MMXXs9YRrVroPteLtcGRpQUZ6z5Ge/izTgU0iDe7YQiLGSLG+yK0biYF
+a7qjNkNNePwIK9Cgpm5bI9a5PAqXuhxXGuTN12YZBF8zRx24qqHv9qFcLmwnUmavv+XTtCRoIVx
XH/CEUio7UPvHmYvFhxkQWbTmUbc5v7qfbz38reysL/SuMRgwXJ+p5LUQH8S82aN0v96q15RTUKI
g8FLEeM6LZZF7sO5+lic4tceYMWEvYelg4Hdrtr/wHqCUT03uH6WM/2fF3GPxzbZehEkhTXGoNph
+5nYg/kcQvPkYUMajDhVDg3rg1LxOvoYl47OnzWKtkED8TSo1cEfYVQ4acy6RkDBG5jUBaaIaO/E
ry2X/oMAwWDZddLrAE69l3yh/uRVuh394Y3A2o+mpH1gb/Bal6sFBwltzYwuFzwGxJb2Igvw6fGL
Tzck5TcKyr/hDKUkB9EDY3izo5qlD8V7K0LKpm4tvE5NtTG+0/J3ACtUbOJptlS5qYU6tm7+7ZvH
3wr27VA0MHJ9qHCDW7yProLyvEMGM19k78yYm4bFdoybdzitN3tBowib1vAJIRII7d7oR+62Zoy6
vSL/1Xn94ZQwo9dieExHUPqwxH6pGV/mZnK2szuOuF3xBhgLJwa/e7Lner/oWwGzSrWNquFXxiH7
Rwg9py7CqT/vqJBQyUjlXj5jmP62Cq8RX8zdnGsBxzj8HFycHIZ6OWMvc3Dmn6jy/Asso3/N6g0H
E1fYBa/ufardaDeNGDRaHX392OpnsbR0f8s3tsUumDoPbgSUnCOX3nrs9yE9/GbOGm8z1bLdVgGW
nvMAhx7A/Z+TydvGY/ma7IDoV+iVMGjjPffmsikE/RVCSQi63fi4jE+V3fY7V4YyQb/37fTNm63+
5cHcbdxgHKh4CxSGqQe/YS+lKzh2BZSBCvp3Pqy4OLDBA4jLL04o1QEtJwKexj0sPg+18CtzW6AH
u9itT2ks/llOX547O1ofTWDsx9HNnirHecNWLbsuaiKl019fYTArVmC2B2tzOuuutU5OjKotm4oH
J/Y7kGAYOmnBmkfr7ty0ILazdB+GbHop7eLgmtX6tLP+qcKNcvXXeuuuJZsudLLSz5r7tWyvOVZM
rCzjz0gG2dbOa2h5DDX71qHTaxtSJmCn6sYfTugxWOPGaFL8EIw08gc2U2NzSG1jgMB18DB7bpjk
zpNjgY16ZLexaG+6t4oHG9Wiu67Fco/SpXzqqnTPwvpis1a+ZHFHxJBNRHm7vlsNkBkqk5RHDkVL
BuCycl5/Q9ryubBesqq8jn1Gv048sx/lmKD5OBCbMLwz60RobA4Fo/T9ZzUXJM0jk1kG0PxxSdvT
Gnb1zdBZbwBuAi7vEaDKmx/mcPmrBuduFoHL9LG+dyRKXbGi0ZspLU59TsBnuG7rVopjEFmXqgFh
dQvlbhC/fvk2AusQYhsGV+kzllpta2FVnGvogObarFW+oYBmF6/8HkcKfBOqhxCFJzW4sBNasX7b
AviKR5ifcgdAeFrdMtu0DzMt8dmJ8v7s1+O4Ye38gEjthrnm5P35YJw+32FBJZ3kg2MVKIgafIYd
RVj0qoY7M/d3aITgu3g6MWF8qLIF42TfIALHz6Uc7+zIlA/D2hz9KXzqB6yGptItz3bb7p1+xeqk
tS/YZQ1JCCJPX0kIVT2HW5mzV6+bnQvsBaAQUCR8Hb8U8u+8IO7BXqttT3aevjZ9/OxyJSVVH4Ov
svZoh/XYrDjg5Iv/aFx9qUWP25u/XYrlIcJ2T8puOaDmbk6xBW7Wl/67BvxPyqCCc2cprIjj29qB
u0/ja6fr3P3jiAaWSmiy/8p67wXDB7AlMaMoES7TTKs2Tvq/Kc7TrV0guRfwTrBitbLE9M1jOzcE
AFv53oSwSfOpgZdCa4XHFhNfBkZboylhXwYxOfbl97yu52HR2WOVzSWvRRYcB6yd+GR/o9Z5jlov
yeXaPTssfZ8Hty84YBj1/e+nLnf8ZtZQxX1ZWReR2pC9q5RHXeIrUGtpP3ph0N3VdnaYutp5HG4/
/P+vu+FjHQ7LpXUjBJ3e6LN0rodrUWEStFYGaHjOXvwmzl7iHg99HYj80IShf6SDypwkFLq6rytG
Hydb4r1/+2k42xiXj6B/FCCL4FwmzDmKyzvqtnv/vx/6ELAIZ0pgbxZB13r4YyZJ25tm3cOc5zNc
Qbd+hoNeexMqu//j6ryWY1XaIPtERODNbXvfrZbXDSG38VCFK+DpZ6ETE//E3Oiotc3RbkFRlV/m
SpjZRy30pxdCzJ+VWYaXv1c55r0+LKIH1erLdg5UZnBVeYDblwSt5MlXImPd7tzt3y8mdkTvMoj6
0g7Y1NbOY+tOZGZsBha8iASP5kJmF2hGqxIiwd2yQuOuC7qTIqe66Eac78OmGpZx0djbEn8GZlVn
uNWPRc00VCWwxFqPnfUYl+/I4E+9kt6qE2Gw6TTmlkxbYwpkW7nnuY+8/YfdwK6WbiaHFuRSiuHY
zDPNvw+ZGpluSuHs08Zc/mX59Tk28pcd+Xv596Ho7LPuTYy89A5tMC2XbuEEh6DNEcz+YsdSaoyh
vfBbqLF+MN9dF/RdFwb1gwPcZJsqAsMmrCP9OrVIqfj53wZBqwBbg+6g4ix5S3R2jjMfHMkovo3s
HNf8u5uN66j86FjMC61YfKnSzi5S983nxqi/uvkVZLJgNbhBv7QnxanZi18K5grHvvJD7OS++4Bf
e/6Vvw+yaexjnnevuHN/6JSqnsYOkcYgUPgi86RctYz+brlQzdZt9OcwIgfV+9jtyKVWGxtRYBYt
XiikwGNG/Ho5DL2k3nqtpim4lggKV9QD+2pfPaMKrsSs2zWHIEpHpG7NuWDr6Ma1RWa6+/FjCwnZ
QbjwTPmUjHF1Mby6ujRduiyDLjgC0AKDhjtzjOONx3D0/vehyapDOQg0aj1v7wOA/Nr0k3URtg7p
X81+z8stGfLxg3i5timJaP/35Zk76eEYczT9oTZy85bAEvKDYSqXPY5o6LvcU/iz2qUlbS4YghhL
DdHx2a+8cqllTvsishjzQoZdZsqWuMejkyyL7C0IDz4Z5L1eyfwlFWW97wnO3LUpORIvVwjbGgMV
bxD7HLqVDJz0rlF/uYk7a2BEKNg9MiTlmYCVBk8oSaG4eTWcMviHTlsroq9KL3gEGF5/nLcFC2Kn
EzKRq66ZdH8RK+xVYDfNQhmlhpOAO439lvOIeJLbRvfopYW4VmLYsH82jhp2ILn4+/Tvg5XZYEzG
nNADnNTtEL5qsW8+csqPn83BBxCih9eqoki5aGGl5j7cC6VqeqbLaxyrH1ua0dEncwo3tS0Oomq/
qcRJt1nD7pD0m2Wexu6pCNxuzqiwlfdauTFrIpO2AtdkDu228OxbwxP1lg2uteXva3Z2p7pHnIH0
YVPvbFNu/vchoz/3v8/KSv1UOrEDl6jUwstk8kWqF18pa+u9sFLj0LdDw+bcim45CiLT8U+Ff+ZH
D0qWUmSdRxdb4tY19H4LSyHd/a3DpucXh4i88aLWc7oowYastSS6RHXv3J2mjW44+H8HzCsXFbcB
9Mx4o2HgO3oNK7Qe9C7nCW/LTrUADMb5LRl6HK+VHm7/Fgc1rwqT4ofI6B0afrRxdAR20hn1g+fU
2bKnovcAaAZ/aVq/mKWDiSlgQ19VSfIW6nGykbFUW3pOkjcv8d+dvCo2TmNyfBNjc4wK0Ryt+bNY
JpuQTMAt4rjPrFq8e17cbrHb25vAw3tIAzJna585YtcqHb+iVdz/Plie/arhjj3+vSJHxO0cQdFl
6fvvN5BigCmrfTehxSSVp/ZFE1s1B3ftMG+ukOD8XZjZv0KWB62ovgsRd4ytE8hz8TDTc/p7rUXD
wuSPHDXgLSu/Tgd2BwhDSujWl24zUfBy48eJMNCXSYaJXdrDzc7EdOlHJjN6UH048Vivghxir0zt
f7lJYUfcM1CE3Yi7I2xBNA9eTQzPwN9YCxCCiqHdDPxr0HKti9B7/VzOH8wMrWrx99pWZQxrH43j
72VQdCWU2NbFlBE1136CmutzSDv0zhy68sSdUFqKB0eGW83idFvWPo4dW48fB5IYjyZG6IVvBYzf
ZpxFP5rJ8e+39B0tBImLS4XLoXJf0U5fK99sviq/eqqMY8oQYG65iB8tWxo7y9PyZeCF7sLCaETb
EarO3yqHZwI/Rb0JBD5mEd/Ntsx35LDdXVIHM+jHAnna3FScj0eEctUim6jm9N+nCuRwZgwWafoY
/1mXGS+FNxq7KW7oM6/YkxuhAVGvwFOsJ0VwL2LZncyKc1VM3IqJmP+KzeLWhkVwa+geQ89nX8sT
CGktZvQakvJq1KPqHXeD+YYhYhBjrGIUEXWg+uopmLAu7ZGsQOsN6cHVXbCKPfknz90ZRfTJcrJO
43cT+PVohIfU/bjvyUDXXypd5MfCAqDMLH9lfmc3eyV2w2vjrHKxqtGCfopztpuOpMeiRf3ailXj
r7tLgOLcLOLvkIQ7drhkZbT52mqWwljKh+ZX69+k0plSHiKTd5ivh6T6MKldnQG+1QqCCzrktx2q
zwYeT97dA7XSNyr89BntB+WbfJu2Zb3RMGkVULtpG0gHirnGtFrfWr91VhjS1xUb/kC8wJREJIWQ
yzqhB8/NFz+AhWVVZzQTdPFyCW/gnIgHoac4TEX9lbYmw8pKfNuYfyLz1mO09i/WO/MD3xfbjCWl
mJjnZuyXGam10AsMUxydu65J1hj8HK+gOabUXaIVk1Px/8E4gWTVlC8mExLoqfpmPImvwF15wfBi
BbLcCaf8BMyHw26NYdN9irYkoFwdwqHB02qRFM3Kx3/idJ/Nql/i1E+8vVh7yzQJF/xp/cnz+y2+
bZ2n4hVe8SljsxoB4TS85feJAHNf3FzsTsgnZraw1Zlc47ZErQ3aneFNB5ndTFw+9mAf1CC3Dh0O
NjD0mg7MrtG2RQ5OjU5fF7W/NleaYDTFv7qqDg7c4Xo4Yg058nTC5onSAOkTsotWMZ3Zi9rDW9I9
BfMDliLZd7vttznevmiRf2nNuNfRXDjdvWa/EZVpgbkJb/7NfDffkxarTTYyvhPElJGh/G5cx762
KMt26RjWoknXGZEV1CD/iUqTMY7eED7BNArjs/Bf4i9uDCd948KsGJjZFCXy/8GJx/+Hv/tuXHpz
nx8nPKZMRcLxpP9QTfk8PBgfukXqslDGpRyXAeG0uTrjJM38IFPG4GgAWyxucuwRdzG9awsDyz3u
Wct7m/L0y23xkRoEtO/Tg/0YYwlG2tMtl5zn2tG3Mw2VfvF+qbT0ZiRDyal0WI+36GTPaO2Bd/st
+Iwp2Ojeg0/LNI62uXQabjWpFvP7xpXBpiN2unuD04j9ONBqijvvw0NGzCAe+7P2Ml3Gm7kfrYX7
gy08zta/oTWvUfgWtPtwTA7dtqd1eoweYpnnl14bikU6GYRTk7dOt5aFQKzJ8Q8OvbGpj+5+0e5A
bMbvlRc/Zhj5MvWQbVtc4ugZqbsLlfXZZ2e88rOFCzerxnK5xDLac/Yh99QugPQ+hM7Szd3k6GtW
c+jHBQ9gofDnPSf7ZhNuou3dKvbRFnL4LtKP2udiHk97a2w3eGyLeNW9jenKmFb1q/mj50tDPwfk
PVmyl9oL9Rh7Ai1W8VvbzP0X2quWnVrWtY2/T7b6vibTtrI+1G28OZfoeeTsrDOhW5J5NDj4T2/B
pfXyW9Xo20Qdwn7523Y0pjfR3tSpKzVWbWltvPruhKfS3MG2ytAF63ViXbgGSu7IkJzrJtQ2dnA2
x0uzSvV9SmTEi5dMPpqCy2NZnChIrLHqLLAGMe9dgkG2c7zbJYZdRkwMJznkGsdSyCXj4gu5/KXq
d3WwN8rmEU8/V6qvy6UMzlleIZr5C9SAZRsckwmKRXmyIKpwlSSMnnxjkT0zzKVrhjDgoir95RTc
omrTkWoajP6AnLFigId6IiAYSkGZD+R/0m7Fth6cNakpOpwukfHS4+C7Te2mkmePtr8pO5CZR9aY
F6YQPCGcDV9CrfiJ6sOygbOxZEKLhJL3X563MiEtNxxEI0iFAMAW8BxIat7zOdTBHzO1cvM9YCtm
4QC9F55Vh3Hdic4JMqRGZ5OXfLLB4h3zzSPGPZwnCh24X6Yy3Ns1T+VJvrq2YJ+yIc+9GrI3c9Ap
oU9zA7+xwygJp6K2xwQ8HT7b5tLkn0p7aMb8B8vRsab2pnKa15gyo8AiVaE6I32us3aniDO955Gj
lhr1N1qCPccb8JCrhIYwoE/iTLZL31eDcOinEM1F9opKae6Zp1jNI5DccC5gM0B8aMNriaT9Vdrm
f5/MX9EqhldJRMSOQLaxmfBu73DlBpQ7DfeO2DAhIzzuLZ0e4BBJVHs9MOOmMM3nwNXVWWbhI+Gm
zfhWO0K8iaQ0jg0q6NIVYoZQ8CQg5h/zdk2E8X11rlPvtYuQdFFvhjO6xLCdoBAvUpkF+8KYN19t
7jwOxsDJBt6G02j3rPFebOK+KH/eo+UmBUI7M+TCkOJGvPq9SZlZJX301LpmexUt+WUeno9/H0gZ
PqhMs4+AP3184RGLw/936P87+f99Dau7h1HsV/aGeCCFT4o8yYrvrPd3bpZkm7ZW7cYa0BtdJ3mJ
50RIYPAus/kPT0lreNYmNsHMubNw07PNu2R6+2UaFceOGVL29yEc8UeNYKSt3lLXYaypNoeTTCJa
OjfNV8U6qMyjYXjxsR69fhe5ab0smcfgCyja3ThvNQ2t7M7sW+n3rg6x3p64XtGP8D9c4ig2zgHe
yhBS5Ec6Nbu45seyZlbe7PKGizMhOPQhDWPv5lnwXDTptC+75Kt0qrOZcnrS+964mj6NLHGM8JzS
XQu7INiOw4RtoTR1Sre6cRn6CScXT0b7P0VAaPFwTcGcsYIr/scdsxuXXNMNrFt78alrWkQGJ/gC
u+i+1RmRmR3AlXoinDnWgqNzosdfGddfb8T2rtDYczaVXp3bWlZnR8qNbsuR+g1eGVl3CPQ8O4/y
EWndu6WdGT5oHq0dhG7MJOBpb0wYQJzUuNVFTLFM1rkrOb/8+1rQs9VX/QyTGGdwK6VIxrFLWz5F
ZvqkCaXc2hgRTn8fKtetDorvII59SSPFVYslh3JcdMexaw3cqo5BBsEfjoHAOCPhoVDh2Vl7vJ5c
+yIcmoXoxvKVtwcfUzV+JGnscJfm5T7sFSYWFxOQcudUr1tBPq+gZKeuOoFy4p1sTBMfXI8mnmPx
hCDLsqRnVI5QLxKf6QonxqmS97ImFacbJSZ7vdi2hvJ3tek2j0I3uWOzzlxRusGDt/KLUyLsw0BW
Gi+Jf2onF+AJY514kzQDIchSFdepOYYk3l8sCZIj78ePxiKUGwl33MfOYD+4InhOwA3AGpsCIBSd
e3ktggCzm+FgGKGiVZ2Z9V1G+qkxzbuK8tDQ+8VJXm46KzKPBJHfMJBitcv7dIP5GJmxTxhaNJNO
/U4o900H4qP28xn5b5nupnAuQRdNv3bu4FoaouTCu0IxnCf1HeiCW+nZ0dmQYbmZqBxaw6/hdnRz
7yhJBiKxc/7Aqzp+WC0P/WC0umuGk+Dq9endVl33WYnwYowZi7jR8zSnRe4+2DmQwXwcT2WIpBz6
jrmNRoyHcSv0LZghPJcq6K5/n8Hj7K9xMD0RH1aHSjKm8lxK5up53WsmU52K+i1MMvsiGd3sHLf/
F6W8+tNw/77eK93ZxrHLM3ws2SdU2FD1Cj8R19AUnXFnlg0B6//7S5rqg7UOJBEiiWcebAzU4bzM
aPMK8/eZlVj9FvbaSyOi8fi/D1Mv/t+XTeYg/nXwOv/7LQmuVhHIZvG/b+3vOwXzpC3jGJPk3y90
CYd4g7KOIzj/o6ym/sOwWKcygrEM6bNkG7lTfKTzczx1LltwnRQmztXxYcrD4aGY5KqSXXwN256H
//RZyVY+RCa/PlgOb6XGvmj+jU6sHK5gE3KjZ2YHH5oxkKCbxGB1quYPSelhZv7f6wLnduDmVw2I
yafhe2TOZN08tAFTqaFvBIkKnLNTPK3hOv/ohv0UJ2ATeh6jm8RUe4A57/gbgazYeArBaHHEsUGa
WOmGy5lVOnCyhTSTZIPou9dc6zHlu4yih86M+yfaWD4SRsttHeLulpuIB9rZc4I3bFLaNh5o/fHs
c+Cm0RaMqb+0zVWHzWgp7EzbFflgPI1mT14Z448sbBzNQ+5ulKhO6FLpQekpclpWTntD8c77dvWh
ygFSLHrRLmpbDgZubSyGqP2qwlzdy7SjGC/N97qZ++tloRGEwXGZkL/UaJmqNH8d+IRY9GQKTxYk
4VMw1MikRQZCmlcYYHeAEl5CD4sgxEBnpRIEB6UEFQvRTTQgPoQRayuTeQ2SwXQUBKILPdl0EjO8
PkDPqb24WQOevUp3gm85b8u96dV3sHE4Fr6OtD4wHvln6RiR7LwdFk4bvYgiN1jzh9XYdnjfvTZb
WdEgMWzVtN3wlrT2AFbK8qwV0NRlyxxlCbDAXLKpa+dT+UCEKIYJomFESvNDHicVowtCuDGtEp1R
HOOG6VJhFs1amHJXRtmX1zW3AroFMKhrZMnXBLLDg94U5zboz74jvWXvMmvgEUaOTav2EtGYzT4e
0y5c1COkFeJEPW5bXT138+jbbrBvmuyjVpClxCmdnAOul2kRYeyeRdalLkf1hOB3i8ZkmqceTEJ1
9WhXbDxrIyGEqQV6uxvYfUTDyUlxn4IO8Nlq88RyNEYgNTSxqbaxZXc5vXfJa10VL3Ly0ZN1XMVS
d9ZNop9KN6I7Q2LIKZm6MwY4Mj+8diE5r8rw1cEveJyTbjyOdCevWbrnq9NahHHbr0K3pTk27PW1
rIxf6WxdBwvw0LTWqSrK/SRLrEgQbteeLm5NQZRFi9pz2NTfVZN8asTSl12kyp0TOzana/piAgB0
y6Z2v4Y0IWTW1/W6H1W9VTFlZFmyIbkhEaSK72gKjp1ISGLhZ8fFHhJHi7FzFRlX4wQi0Pf/uf34
ywMeqdd0fsUnVdRvA9MNMqzMTOlrP+e6SlZZiP0VaAFPI3siZCtTpEyX71J/jyKoRyS8bh2DbjJP
xYfp+iPOfLUejGnCxlIPS4yg4R6j4VqT3Y/sdPGA6YW/cByPOPaWbJN8QlyS+b6cmsN8BZUapTiy
9vYzlQ7xg40+tz8pichBx1BjQR2uH3NI7Bhz06F1CjNjJOuDmW8mTDz7ynwYMr3cjol870tKkSwD
WJTdht2KbEW1CimkMn3/Ai0d/aJzyeKaAXA1/TtokaKx9BCUUjl49qzfgUwpNlOUrbvagEVYGWut
iFNa2LQNKTk4OJ3TfGYSADnxI7yK02ttVluOjEjeL31JCQn+8ABzqLDXQVc+Ospp9kUaXbJeQsLq
xbBqbKxNXoaFgzkYTek262L/aJihtdSUS5PD8Ga33THoi62qq33fUBJUtoWBd4/j3ZACFAjxfqUB
rl2dIjM4Mpr2EO3tNi62iZay6PbDBB45/hcScz1gdS1RhgA9+Kpc97Fu7TMdWx7nWIqkG2sTqRYO
UAuOIbee4mHS8LW4G7OqcT7GJkrSgAxk6oizibMRnJn7XqOJikO+3ipquobwJoURzmlNB7syp3VN
aZfRf9JCdsWPEJIgjQQNie3gZVRdsYhKMrq+cpcudSSBzvGsCY62a7e7qAHcUOFd4s7mIZ5oVA0H
7lLk0URba7ynMTJZGwa8oMFj+zHUJdJkFeMsHUnmOIFz9BEiMTtmpC7sB2GJZaSiAI8AcidxuXhD
GjBchK1/zWuN7t+i4TBPnKvDNjsOJvZWS6a7nEpx9CgWRNy5GLfhTaTYvVjGWDHYXboJ3QcFF4TH
mYSbZCT3NUbtsW2d80gbwNns+k06GuvI7F76wGKOo/GvtQV4H1ldwkzZK8NzBo7BZgnRNSGpPo9i
+4qZft5YEDoUoo6bt3LtYLhYslxwsmc/gSeejHOHs9SNMrrThKTpu30D03kcSxQNrRWfPjN0WbLW
zc/EVcZoUoMSgP+ojrBm04BjvRdZ+pDF5Ie7CZVOTl+tjc5cCL9aeaL7ChWJmWIsj7idtqNqHi0/
OdhaVKx6x6YxqD1ACEDpGZkYwnYKjkHdPWWF91aNMeUB/ZNoZIxF0cEBmnuM91vx4E8TXEwNF0Ff
iH95mK/TVAvXmdGbLHQrqdGaltUE5JDyd0WJAIjJhz3dOA+1OeZUiXdtldeTepf6xs9m/1vqAuMx
DePmEGtYUB1Kfa/C7JIOG88xSZ/Z6TZAgWAhwOCnkW9f8B/8dhwGSrk2ZZgfjeRnRJJfaSTx+lLz
74Zn4pwirldNOq/cW8HKu0qUYR0D6jCw9qFdkaffjM6IgZkNcxlwxqkJIxQtVhibJBSxqtpaCzd6
pV7X50H2nGjsSgdmHtwm4bAvI34obMeaAZdLFWsfdc52Mg0gOtiZ9Zs4DA4uIh7Cc3pkq0uTcRwT
2gEZyePv3siaE21C1q1w1uCCMe/SzqCPRPX8gJxQ4ktJkCPu1okh91mlIu5FNB0/B72mqdfKkfVr
Y5ZPMCIf4w71jVsap6FmkfWPrnFhTDzJxmNXkjxxUhR5f2zPpV2IM/tRh/w5nXNAK0l7OlsyFrPJ
5ctSKVsOyGgAl7qQLX/1JfRJPEjDhwCS9rCaqKEl6swAKi+LdT+fj62whYvj+uvWINfkmMNXkBj3
rG0vvdMY+8gaPmpKM7ossHZebHy4j6YfuTdvCHCruTDoOJPy5DEeJmJCK086dH+Zi6GYHOw0oIWS
kylQwWTENdXUyfqPBZyHzkxCIRYfd/qtwestPlu31q48jJG3HBgu8bTAicGxQNTulrQQjuUbJQ4m
LYFQLsbwRbTqOErPPlA4Ipf0TX9zK/302Vvmt/U610zstQrwDeUplxztjojzMg37jpuhgdxgMqQr
KirlnWw9BR79hWRSVrbf6dyFAz2XDLGUCv6ZpfZaNDBbahv1cLAR8bqUMX7vMFojox6sOrMjBtk0
p6RL4BO7aHK61f/rWQ2OOR5UYfWAX3RcUyoih6Q1OGM7ytpaczuV+qNyWKbcMPRniJu3ToCZwGFh
v2b5NZlJY2ll2IFJ1FhbLay/A3cgSQIZEidxuamy0j4KO/00NB6f4NYm6g4nW39rTfBEqX0N0/gF
kkW6cWaomm43wENpElMuBmCXYb5NyFhzCOiOG7sIAMhX/kFrEAoMDk20UdebZHQTHKzxYQx4rrYE
2hDYp28x+VjmapxBiW9+YvM2Fn3ZXfUx9gjOZkhrVMnkau2neEg0nUzH0N9Vzp3pFiMzpRg91jWS
4DlwljypBJtjzNzxZ587RFDS/kWF+a4sqmGfV/2H37TLmv6OiFH8kuOV5BshKxQW9h7LZrFAEI2g
MITvonv3daR0QawOn1GIItKbx7KBK0eeBUMxpnxwlxPrcGVti34K930yPeJbxCydBG+pr/0Dwlpt
0oS6wE442zDFqCdS/310M45cxd0N4zn9kBDazfJ9beXXPmj+Vcp8jlk9CZGH4UYea1FpJ+mCDMrF
e1ahFznTLugR+hlGGMwM2Hnow70XiMVNUR3ypBgJqydb2mOMDdGtgtg1Br8MH6cXu58J7vBVHsYI
H/1zN1FIICIotR37JnatsXOaCB9Eoia6WOe0mozVZ24RvFdgWhTsKhHnC/E8EacqRwzlo3bwy70m
fWNre5VJvq96HT3jQZL16/HEw9LO3mCmGpw8MKAEI2K3KR1+lEZFtpnMc4jWsDI/JoirPAsJk/i0
XgFrPTd9eZWaSwTRFc/sYdD5WxwTns9ty09uXQ7PEA/VzFn9xN9l3u2k/4o0yAu0h9U2erztsELu
896tAd3AwdXnPbHpCOvBK/13vylwlDfXpGiHpSzacFtpHpPRXP9whx8dXTk13NfUQAen/+mrrgTV
guEfk/BJyS4h4xDRrq7aPSnxZWQqoryTO98KzbrpOaICIt/7+vgI+GZBvcUt5Fm7TGe3uGqtZeJG
jw7kByYKAGCNjPALJxXRYi0fwyJdKUs5m4pNc+4JjDER+YS6r7ddzg04jeTUiAyQBU9JALYETnu6
bOFEe/+MiRFTlz92wiSC2DiXDleYgY4IuoIpHFZbnnO9e3KPvF+bDpfAIuUhB7qI06HGzCsJSGiY
VQfypLI3vcEhpssquY4csYYB8qj5JKOJBeOaYjRSo82yc9PhyhhYT00L2lSVYJ1FO3TTXq38gqgW
oIYigBalhSAI1HAkcrjip/+eBHDDhi791Dq5DSOosB5B4tTJnjFzrL2CA12fkHwR0xcn3HYRhhN/
vs4PLkJvB2pdhHTYMlSCmuAkn6olL0gnZtzUH63kvOJpDWGCPPuGzAaPGVKokPElaE/c3Fuvq97N
jsQt7pdb4uefQW5wVmxJOXTTZqoJJ6VG81UM8hBl3amxu3YxNP0ZehF7ZFM+Tpq9trWKzI/Rv0ak
CBdjGv5LpmGXxaxNvsnFAh+CPqGF54lXFdjn0GTDHhs2C+Vw6no72tiqmdfmby9O1r04TXObKlKR
aZZs6gkDDdldqOCUW+Fh6sHzO11FO6b3UjSYNCcGOLhJ8O/m7bMLyKZATkq+kcddLKXMCQOtehED
xxppP2tdS1a8Qi4xdYpug75h0tFvQT4xh4zaCuMiVc3MP3yzvMfjqFY8Hw50Ba2lvQ/YJ0X8dFdU
bGu7sZ1ejKIuNzrPSTLXVvEw4rPgzl8LiclhnBcQiF4pWwV7YdV6CXMV75mAiLLwiPvTfUAkunSe
tZixHBLaImhNGnxYsU8dOGKrhEfr6ezSRokyWcxZ3pxI/tnW2nbB1rZetpFAePbEbQjIEEjZfYpY
e0UVkJuwGvBpDNaP6z2RtAIU0/FTIjBnrOfVooQZSVlQVDMBW3PiARdDuiK2mx1y6hUf6M9slowg
AVFC6oA01bCme320Zr9hYnojgF4P7svUdU/48gBdeuWTZxSnPA6vkeR55OlfVvwPqDaT/BrxPC7i
S4Z9B3jUG64jtSzSi8IwAH/o2WIiOqnBXZoetxNB0VmfCb61mvB9WpNTrqFC0FRh2pRfQg1lTOkZ
Lpe9kTxYZDfRFtTWH/Uv222fBlJqE2eTFM1Ys6t7HMG8yuKYtEUJGUmviy9fa4KdKh2A9o7xpSWM
ZjKcQitn5F8aKPsHGYaJskX6M0zrRVdwcPSY03Ap0akdVornDTvQUrvHJQ9BvJXV2uI4sDCMifKe
hBB5vyxaLVkJFb6ZOsmyqCboKDxnHRKTubJvPFDwee6lvdMK6tPyYO97aOdCvRe1fjWxt6+wuV/A
EN2sblyhLD1RJU2/C/wnjsvlWjg9EXVo60Ch4beaPiUMPcinZeMaxGVKLLatZW5+TBi6NJBD85I5
iZNudOSWbaY5YRv0jPqSuKAgvajbjTm7d/aQIwwKETA8/pjRYJaLNu0OONDZPD5NUflDwBBxNO0J
DecGGxx8WS1gRRtGI5ux/NeZnE8jb5841MHQUekK3vQprBvAEBoJTJfDH4yFGrITV72GTLsoCm4z
HUzeSEHyJedQVDG/AIwpDIt339PQzLwtqeqATN4t17V/U3nPIA9vlU0oxFeUuXLDCCzh6UOK9Wv0
W0QCt19IZ7RXTWndPFF+MywQK6ePHyNs5xFVRCxCybqdYjw6fmTtG/hYaeO91l32IfBdjww0V4Vn
no3R/LU73JHqnIBaUAoAHFy8YF1XIMt87KX6QI4jAaOB2weS7yjof7DjpyZw7KVeciNWvcduxr2b
Jo3IlHiTMvOTlyQss2NbOWITJHCddeWhJsprEoT9woqKcZ1NXJC57R5VSBJvBBxVSu2bCajgr99p
sbMrgzY+S6fgRxLyPE5CtYKCysRmzDGvhOth4p5jw7Cfgoh5kjaP57PuVS+q6IQLFvQguxcIscbM
aXMG015I19jWnnZzcYwdiMfMSOGGVbxLgqUVvCQoUmswVOWimjlrMniP6xRV15FI2YPzS/pqWng8
XVfc7RucoTTO62KjCewY7oTYOQUAQXqmSYCCMLB4dfBpUzxsJdVtcJnfs5zRBwLdf4FPuFmzxsM5
IyyQh0UCv5JnPfnZnWn0O0l6dJl5IXAM/TT55r0EdrOI3GAb44Xj2/YUphWrnwvIFiVUHcg/bJox
abL0ub59dhr1Wlhs5LuCrBIhPmAaGVrAmCBtST/4wawKzkvWR06j5aGoxieEP4Emap4aQ7yLcmS8
XeNwG/tbRfGFMs6SeydvqCdvJx0m6Xy7Nl0wHPTOWjtGx/Omi18i/RDa7TOWp5q1Tc5X7yU2ixcn
Bm/ZNl5NjESHOZwl/plsZr8wSJSu2Xy9VC0GthaysONOb5Ftoiy44abvnLtnRHiy6bvrCxDOvt4f
Jg0zi19fSq13FoHO/DgdOXL9H9LOq7lu5GrXf8U11wc+yKHq83exN7Ajsygq3KAoikLOGb/+PNCM
ZzYhHMI1rrLHJYvDhQa6V3ev9QaRKnXQQaWbjLsHQxNxevTvEl385rbcqUlXJ5YA0Am1uZaa7EEW
5ewqab0Dd/NkQwngVirCZ00p6IwJ9SRndg+tLJ+etqbQeYqAKji15YlMVsPOaMjdoFvvI0ohfCtT
zjaW6QAitdhwg01fSggaokGtDR87w6wxzkDVjktFiIqXXckc8prYI1HroWprjXatwwpDFDmjjqw/
lh+FMJ14mGaP6UByJTYgOIWmZap5vVNaGt3dPsOO3gDZl0TxIYzr3fTfsopuwsKUryPEVewxiuCM
gIdDlES+B9RrQlDqv2KMptF/3CHd6KS+2nOUZG3LGo3KnqIlJRPyaaTFTleXlFwEFBeLisuJG+24
u+3hQdxpo/AjBR2YyUgxs9mEQAKNqYngnxPzS50KwbGskGpEgg1IioeqswEzSvGta1hMeKcLfGlK
ojtZh98GfBKqfiLy5kwxvR/V1t/i+TJygkWHI/cpRhhewaW7gYcEEU7ZtRh1umN9M8Bv1VIAW6Na
fcpwk3LcYIKECqe6Ns5y3zteySBFEepYKAng8ioFXoC8N43auzdNrotFwBErZK9/VjXltvcaLrnt
PVC88ugr5lmYTr1YIY27FmmQjVB3d1YfxM5YqQc4pM1NwNQKCyrrbY0Dgyf6R0mVfgy4uouS1m57
QazZVfMrT6wpEumowFtUGuR6G2Xed73SXbRLkbpSWe92VpffgINQnAtpYI1nVTW1UwPu1PTSO8lS
Pk1GAFnyXZXYdRTVwMD7xserdKvxj/1YS4e2ip4q0xM/cwL04M65d6UuNzdc47ur1OJkHpfRE01d
8Toye/NkTcJvavdB0fLnpIO235ffURjTgAZUt2i/0+0QkSsOPB80XfNZjiXhSvWLa4T+9X1Y+XQV
8pzkjbeyGJGCrQH2nDFWBgAzoDMhfhnD56yleeODENqEMDJsKafLnoIXTR/Euo6OKS48NT0dbrbI
xcF2GPf9IGeOiOMreWXre1htVj1iOqgvn7O4fFXSNoUO2PmTBh5Md5RYHVO0HgM0qqoCR3lfFcqD
aMJ4A1XiWB0nu1ZVP+SBug9UwwK2Gewtyo75kGm3MQpLH1hbCH5Xn0sBBkpMwVRyZBDuVvbak/Zl
kdKFJkl0ArHfgSvfAGhPe/KrSxu58DQ6oUjEIJX+LWqKp7y1rhXAWrl4UyFS4Q1F8llHcpPrWMf9
Vc1a+tzF+Kx4VBbUYIcU3rCV67anHNKeZLTfz5H25Nd6eNK8TAeeFtHJgxfcTwg1ZLljmP0IMA1o
+w1QGmtKTWYuOUFVOv1AGhEHz7Al37/XwvAD9hH65OBSnXqIbHFNQdPw0MQoyvKT3lW+zevk3Bnl
ZwE45vS/VeirHzoPPZuJEamKYGgz/wdmQEdsyZFUGK8qukP7TDZus9K66TwKwlI7KOegVccjQlTU
h5EkQy3HQ2KyLh/7WuX8WUfhvru1RiU9tln2pYtBCkqdfIP0hGyLPyWKNc52LbJaEExt0hUS3nBR
93kFI9BLirvIarIn1IW/erakIHjMNQjiAkVmLx/ZGZqPvmFBD2dGcc/+pnvoBdbT5donVfoSGENd
9q8lHxRbbXRb+YQDLpeLAWlHHfJdTY8fNkpwG2gcHLRS8rZs3q+Rbnx1i/AukrJ0N9CMQP+6eJSo
vAFyiLfo1Rw9kR4bZwCuPYqMLJflCJzYqcv0JxokevlouJMYzAC9DOUWVMEqqFSTi/2gojaCIJEg
R7teLR/1+NUsOvWWuloDPD4YJ2Rv7GbXnWjeQXi40pSg2FXp91y0tF3VTFAaUknCMQ8CNtlMyzK6
KXFOHdi9C7v6a+9JH1NNpwTJ1TeOjCsBHrGHEHVR0S/tPUrVnIeQ9qVHQW60teorkBWUPWBR2V3X
fm8QYXPAMj9BkOiRa2N5yW30cdRZEibltRh2fp/HhyLrWjQIODF7Q3yom/g21E3RKfMJagWsBGn+
JiKhKBVvKAC3wuk434lpeOyQBUy0yoXVqD/mXWPT3//KReTFazjCjhVQQlEe9mVVIFnWoxOk0Lcw
au2mrwJkgPpPagwMuSqsFzzNXtUJbGGoqI6X1EDEUmwp7aApxPnnRzaWH1os0UqD8koe4xuAjlmA
susP+FVQvBtz3EjsjoYIipGOo66qd5gkZ2IR7DWVI7qZf03AVm1R4MtZNEOSP8NveoFqsCsHJKRF
BiuWICTltBvY+MzHXpW+JK3wXSrUU2Bp9XXb79PcezCM/sBP3wrcOuzUDdGulIPegV9xDcB+mjWa
gN4PjQtPEh6RCrO2o9DvzBJyYdfi3pyLO6iVV2BQEKigwQU3KaEUhpJ+CxIB2/sfSTeVfWqgAqby
w22V7634sUQntKX5sdNLLBn8ylLttEOkoxSk71akhY5owqkqlLG341HsjiFgAOs1TB7gk32NlLii
vHPOOpq0ZjyEhwKCN1UkJBx7LgcqZ7xe1K8RLG9j764oxxMKRCJtHvyT0uizG+uUmkjZG4TNfvQC
sm1K0kVbqEiPRiB+Vmm9AHhQb/U4ZPOmSx76SFBDJ/Tx/Rn6PVJem8zbgp+59ZVoW+Q/MuOAn0Gw
k8roBeNvWspFA5RiNErHqrWCBiAXbBOEN8VxHw6FgplFxB24QeBJ0FXwFenwUYzEcwv3ZKQwv/ct
qMQyYloetBxAdcF3ml5naP1ImwiisMV37KVQ8d9O0GyqvZr/h6Mmcl0fJDOFPlrDim+mkq5q7EKQ
7pbofyp18wFbn904mP5RrvPbFIRJy89tDZcuqYfQjJ4VrMDQ/8q+D8ugGoGHcEdHxbUjGYQIWprW
E+Lv1ZXrk8GlUnJ3rqXeSQWHDLlsz7KFeY4ZFLcjFL9dMDl/WUii6EJui61P+sWDUomNZ1G7B9V6
Soz+0xAA58smgktAa4W+eVFibQD2Y+8bhe15IWKxugKBmU4MmHcUWqdGWIO13ZQCrmQzPCMVUafh
D9JpSzvY0WrmQNh0yt5XkQhIA0QRq5iLvYJqRQOtROtwHHC5COGiMuHg2m8VguMpzEa2cfdrlMKN
M8AIy5ifnlrP5vpvOXXNI+otFEZX+RGLHh4uxfAkNLzEAsoPwnAfLalHlyArU3pAGb/QHA51F90Z
McfGFsRJ3w1AEj2atsKI7Rd0wquhjw9Gc8glK6I3ABY8j5DFixrR4abnAYeQvoAhhfod1DUMGjxS
fcw3z5mr3ukghYIONmetKN/dnAoXOgzXiuQKh26EN6wYiWgbQ9rdU8aqy+xsgiHUQ/l7RB+38bwD
VZt+Y1CBhFIANYf+zsnyJG2rGL7GvQB8fCx9cMP4pslBzOY8eypBPtEa5auiFvdD08lOihbA3YjR
N1pHRz9VxlM8aqKjDqiFoppRS+Jj7noNx3W/2w198Vx4VXIIgBfq+GbuOVZ/U2BpwBiEY1Wlt7Rs
i9MYZM8WAvSoiqR707dekTv5PCJTHYbKyyAqw8EY0MCTmAddG5m0AEZb0of7Um6RfKREkBVadK60
5OjeVGJs3svdeO5K8OcalFwHgYLYLvO4Oee59oCuf/WgTuJsg1GyHY4tZfJOn67MgAs4dF5lmoVG
m6SqO1NKZUeUxPRcZrgrCxC+05RMAmcs2Weaqu17jil5IgD0B8MyIuO5y/1J44TD074vUOqwzG60
u6qFzSQLFvfp6qzJmI22qE84AtN9owjTiUk9TVKk+PHIZwTYEQmCpL6tA+QxazHfY4ZibQAepzdd
BX+7OvHe4EsIMn9PLWzLoQ7WgdIecJz8QNanA0+PQ1NL8ZiCXt6YuoTqKTKMkUufKkuDU6FwBRMB
fCES0NuNL38teUinFSniClIgnSUBnJU8RtpNDpbZDfLWHjk38k1u/Khyz3oQPYVVfwqTiIJTMhEG
qhRLpOAxNmkc9mHyDQXKXd+2exwEHwIg66YvHHCOzDaN1me3ZoEqngU3Qmdpow2IAobVDTvEMZFz
76lhpyq6XHr/o4rV67DEH6EFNli6abB33fi+y5AeFVkHthSYr5KXX3Wqr+AlEB81JXvOsHXYmlSq
YVXT/DZAP8i19GK4cofUYUQ5pN4FUm4ADW9lp28MZHdz74cZpR/ikS5ZOTXVFY46Wm89WX7wzdWw
MFNg322snlWRiiG+bE0A0oV8g+0OQpMhXxOnDHripMZIkCC+c1cRwNdAAD9gNINIYBtqJArxulJI
bRy2keIqRYrSOmZ8MOevOm/40KkB7E7/2fLA7I5RghYy9DiIEXuDAzy+yLrtgrqtoUSCdDX1UxfB
SKuk/lrMijMKt6BzwKc2tIxXrA9/NT6UsRkWRdMAA2RY5mQL/PKMyrRX/es36f9kWVOrLdKseAvg
uFnkBdiAnrshcyfcBwGFWgT2t6VXCeeAWtBeg7O9/ekO3rhGeVu38ZUyERfq3j9wJRtuftI/vSa5
CrXxFvUU6fDT7jQ0ktLWESB2N36fImqMpvNZc11rWxTlsTFdNCUmvDtt0BRdKtn1bttEEw70M7Wz
NZQAETLxNW896UsdYjik5G166HpasTh93VSISEHkwTtnQEQGb/CAC6WjBH5nt01+HdQhFVPuQ3mH
oheTGF+dhrIhnP0ALwDP+1y1Ogp0Ff3Qn3/sU66ZaA3DHghS80xtG5XtEUNbJReOkaJ/wt0JISK5
dpUjJs43AljFrVDHwtYd1OgK9t0f/wik6nen2v/7xqq3+t//4c8vWT6U5Kd69sf/fcwS/vM/07/z
58+8/Tf+9zp4KZFj/FG/+1P71+zmOXmt5j/05jcT/Y+ns5/r5zd/mFw96uG+eS2Hh9eqieufT4Hl
8PST/+lf/uP15295HPLXf/32kjVpPf02L8jS3/74q+N35qKMufn/vfz9f/zlNIB//XZ+TYfnX37+
9bmq//WbKv0TlS0Dd3ZZwy0ducTf/tG9Tn+jKP+0JFGzTENT8f80Jfm3f+CnXPv/+k37p4hIgiKK
liFZJm7Sym//qFgN/JWg/tNQJZ2riWRKQAllQ/nt3w9297ur6O9fbNl7+a3zsKbrWI6aOvPTUk1R
kUXp7RIU0yoSXMR4EH7O4fOOx4LbtK/611XpHi/eyR+h/5E2yR326zUL+K3J9x+hDIQXQIEwOnG2
2mX63ohGlfiJIzva45w13UPzKHz678LMvJSbTlO6ZCCMKnrQ0mEdZ9W+MM0V31ZZ5M385dr663D4
rpfJy1XlDg0k4qDgY+PJ7rCj2QBu0VCtD4WNFtJn0BCOti233TdjxTFdWnuZ5tvoXmM2EGGJXtvB
DWKDNq4nXBC30E+OqYNj+BkY0Pb9NztNyHeHzKK4HDLnCmqUPUFBSm/lbWpPQ1XtjIjYMJ3fjzb9
sl/erykprAMuVzrT/E0wv9VBKQKSpOzPfXmgunbT4nh3QBaZjgl1iQPw9aeuc5FGjat4JfrS+7UU
GeNny1Rk6pJvo1tCZJbYDtA0qhSgnREKUfkxR5/y/UG+3QF/TiIIHyx/hVKeJcqzyapKFir21B84
thnIHBbWLUjDL+/HWPpsb4LMZioHqHyAqRwyRzsAJji6AemypR/cQu3/YJYsfLg34WZTU3aD3lMs
wvUvve2dQXXBKwrOKPs5za5HiPxG3ZXPksM03Qj26spYe6WzSRrVPacfk/DtLnvur2QHhLeDkReM
W3cjb7gWfNGOK294IRfg3aypiqHrsv7LbFGMMuDKiSC6tmlt3HX20T65Qtz+5F+/H2nad2arQlVU
tgqFoqFpiOb0JBdHpkSWYrHixM3ocC/YtTtpR2fhFtfgMwr3/El1in2wz66C6/FB2wt7c+c73UH+
PD4hMrtrVo5w0q9vW1O4n+AbJLMbadpsnbjcAFQZLPZGegGjK6MQEN17DvrAR+CIDxrVNmf1C//6
tt/GnJ7p4h2YkFgUaYqZXrn7Zg8je18cscHaGmvfdVp+b3MQkTRRZas1WYvybHcsRwlpghYqRv8i
w0F8muRWt66dO+mzxZlr2HZ2doeAFJJ0K4nh1/zzNvKUii/GCMenLAqEWwAPqpSQuIFVh0ZdGd+0
Et8b3uzjCSYAhIE7FnjB5yL87Ic4UUHsUb3OqXLkgEdlZbosj0oxNVXSgDCZ0+y+GBVI2ganXwLS
ONqEk3FF9V3KOFr9efa6+/35L88Zy6P6M4g1WyK+0sWu+hO8iGwe0De1RryseJXgjGW0Gq0kWPlW
0vSe5u9RV+itKYZCPdWcTZPM0gbPLZiQlVMidrWTDsn2RaOvS0fdSXaCvTY7ViPOpodqRGHaqETU
Nu59fYUuxx51u8/jFr6OLdim8/4rXfpulwOcTxRsWGU8qsAUZp8TYV9KB8oyK3NjKZNcxpit6qFP
ofh2xCiC0YZQ5yXhyiikpZlxGWIa5sX0kxW/ayEM8J2wE0SxFMvem8HBLmAX2uiPb0Ek+k/yZ1AC
Ke2Z1Vy5Nk1mmz3gQp8DDeFZW+yKWmmD09nRIt9m2a1xmvamtVy5lMAuRzzb+rE6J7PhmDyVHh38
Fblvo5pAM/Tp/QkiLeXky0CzTd8KZESkKgKpe+FzumsPaL/e5SfPXjuEytPUfm+xzXJIaOktDj9E
Kim47XRdkFCGzr5pprpDxDefGklABT4VdbfxNH3jerTqrfZBrAwaZVW0Q6kYpw0KM4rl36gJDO3K
xyJCunJdZTd1DN9/M9PjvPO482yUiNEIku/ni/EODfIo3c4/yIf/coVasxTk5cDf8MUNNrKiboTo
eUDfpjK/vj8WaZou7w1mlnakEYIvggDTV26e5R8qkD1H3wIM/VYesDfejFsvsC224tWJvJId5ufx
QKYJpUzZIQh/VOqDD0Tl/bGtfad5+mlcEcwBAcIjHqVMYGWv7up9uH8/zMK1UVMuFoo1y0FRBA2k
GIlTOcou9OzuI6fTDWyjzzF6yHdTNpgujdEOWrdtgvZaS4IrWciaZSF8fbIRKwPWj41VixOdkm1+
bk+tEx7KvWV7n94f8OIJUVclVQS6qkqyPEtBiPXpIZKV04DdvXYYD0Cxj8b16NR7z9ad9amytDnS
DYYUKos6R9Off3+R5n1PzZq+RnsHPvyueZCIaNrGVv5MI3ArnlEtfH+IC3OToYFqtSjGmNp8+086
kFgtQ4S0N5X1Ghtc3Pa/CzFbeC2qtFaP5CEmYJ9zdP3ANPx3AWY7fC311VgFBDDMfa9MolTdysRb
fEsGE0ASIfhIymwexBiyUifDGlsSkgd0wR7hdB7/xiBQgqBuRlnNMmYh4DIZQWmavCVIjXnyXWzv
3g/w88A/S4C6abFlUjfjsKfOVq+Ed1uaiMiImNeNQXl3X1/R3TF2gQMawabXRasnPnnHQLLl740t
bfNTd9bllXFKC9s6j6HJhsyrBE40W8Po2PpKKfEYKXLvFJ9g5NMvOuMZCcEpx6LlTra5eN3pK99w
oezEKr4IPHvDElfrQOoJPC3m8aq+Gz42rz3SSo09OuIjvfHANv/O3L+IOTtauJ1QjVo5vfP4Q9v9
cMXv73/U6Znn35TSCx04U9OoXEw7w0W6sKrestSK369K9d6FdpblOC2mdwMA4aIf177dSjhtdj1x
4eeHAz1mbutYBmg/IKsedNu8HXzHwyf+BbzfNnTA6Ymf1k6Di/PGki0dgRZVs5T5Llopqo5WPgtE
vYYinF9Fh+weFY3zcJdcwY5CZHmbfPBs9eH9N7y09C2VBaNz8ZNNfbZqWheucqdhBKNIDwMqD6oY
2X8ngk5hRJM0qiOz9NWBOuxFVBjxJAXxASA8sXWtLFdmojw96C9Thf0byRF9al3NpkoexA0kHQYi
noIHdZvdR/fS4wiGH6SDPa2+EQoZxOoNggwJtzHRFjeBjTIJwGA8W/bvD3rlaYzZTCp7uSlHkadp
2/EwDvee8tTFq0t+enXvjNmYnSzZ8UrqpOwMIdc/zQkyxzhke3Qq96L6NJUQ18/4iwMzVPofVF+4
oMzmixG5g2kmbKgNQt+Bgrc0tzUFj6r339/iSrwIM8ui0QCLHAcrNObQC21z7WANV0BV9jVSd7J2
+36wpXOQbl1Em57mIs0InggO0piIL+glZUBfHYRKHTzuaefCcN+ZL8q23leHlbCLn8+UIJNP/ScU
M96GpZ0qq77FIKeafXrX7AVH/YBG4EbcQLS8XrueLQ+TMKYogRkirb6Nl9SQkJCZ9WlMdI66jZzA
P8FchZq2pRZiQyJAQFerV9b/Qo2bIx/etxL1MKrp8ylTFHTCpYawuAXQh4HP2W9hIdjWPnZqfbv2
WpczwUW82dxBqA+IIFqMXBeCQ4ySs3+ITAckSaVDKLGbxrY+JV+TfWF3toe2NG1+LP2O3VkOvgAI
bjOECO21hLD0FgxwvIYJVFgnD84+tpD3A54G/bQ9KzsUmpRDtEcNwPGVPZRHO/n0/uRaOg69iTdb
qJkaBpnYIP6tf5V2yGHmWBnb1J9P9QfvRLnfFm3lFbeHaGtk2/Br/8qLWlnEU8qdpScDxxNyPl1R
WZ/fr0sXcw0vmHbvvXeYCu/djvbCaq5d2jqJo2rTtglGR5udQrRIqiG/cHytWLdqcI2BKsIQvF9j
q+3L5+6IQ5YPSf3v3HzfBJ7tOW3pj1UlkCMoaz6gDbbVivzq/e+4cJzkQK4ZtKMN1s+81ZYYBu42
FWPLjW89VzOkOoYq38jh2iV7IbEbyGQopkxq0LT5jqXjmRWWmMRzjRERL9QQJxHBNxorc2IhsROG
Oiy3MpVTzizV6oWQA4LjlQXebdWaGOrAQj3FkI2wp3z/1S3OCxllCW1q48m/dLVHJJy1HEw2N4Ly
iHfhB20X7wRHuRY+jlsunJvyGgUB63El7EJaZ4h/hZ3ln0iQPQDjvEl1315hzBGguLqbJr8PEdXb
sNzWq87Lr/WvmLPXqsS5b4Il4AaXWY9S1uMHvh1SeCSdaE8Q8JUhTslqvrIvhzhbcbCPIOiL08Tn
Go+78Q5ddy7y3U60E7S9t3pz12NkvbaTLM/Rv0Y5W29Ch+62DxVwoxjHeHiIEXmNfQMZghdd8Pa9
dNcP6UGxzmb/oWiQORlu+h5iLGKJ749/aVFeDP9nxfXivCBrYZK6OV/YEKFPyLodKwPa/xwvs7+x
/C8jzbZsNDYLNXFJobGEYafZYcQ1MIdqSGaQllZXzMp3/bmJXQyMUmujS3hz/tyqY/UKjtcBw4xN
BNOBhvFWP3urDZPFqcvdQAboolmiOi2ni5hCWveJMmVvA2+HBOIp+jtGor70Ks7T49riXIs2vYGL
aLEReVk8nV/7XUSDIf3SmTYQ/P0LGMld/Azs8nHEpul6rV+5+GZlU9Nl6hOgbGZT19KjkUMgcfGu
A1AGaxXw9t+YlYpkgYpQ2THmJZa4cAstNwjRtOXnalJ6qep4Pyi47Zrj2n1rqd5s0Mv9M9osBaA3
Jvl1wsxsd8oOuLuL8hta41y0jD3XPODz3V390KiHDlD+6tFi8ThF+1oROVhosPVmCwPd58waXAqJ
U1vf2DX7kcYe6Mqd4qif1o6U/59oSBSbsiSzD8/SqxClYZSiY8Bg62N92736No0oJAf36rmpN/rD
+19Smp7+l/zKifnf8WYvV86qpNbwxoARbGnpyaQwAZlVqIzrTq250WZ4Ej8j3gKLvPPHyLCjOsq/
qZAfxA3mRf3H959ncfJq+BeIks4CnSMJkhL6bhNzOfINHfMdcMN5uXs/xGJKxc8XfLKiUjyT367L
QJI4qzZkAT9tznKIQrKhP5qZA8B2ZZksf0xDYe6I1Ft+QYREo2QOssguMm1eEwalbHcBJ8XkTj5Q
2+nWsurSMZjq85/xZinHynrZDTvWJaayyE3u6hbDJJT/8QzKo5PXhnaWKfbfeJ0gXgAj4n6g6bPl
gSEC2vApY/Qhf9QAsdPhCm0ge+y/vB9ocWpcBJp9t9JQ9b5pCZSCiG/HL7K69vqWM81FiNkGUavQ
9dKAs018zEYHpHj31PT2tDVN53sOVeWT1249LCCwe1i/XSwe50yStmLJqgXa7e3MVHss9ZSRRDfV
VSf+srrxd/DmttoJCvjWHO21vWLx7kYt7s+Qs+VfZ32IaAEzJj7Gd+aT+BFlqkDf3kGt3Ndb9Szc
QfdDp3OjOP4p3qLqWK0tksWj1sUjzParLAgbxPB/LhL3Hg81J91hPeza06UZB1Q8LPbCagN5qUJh
KJIkyhpAWlNWZ9PWFZI6UaYsUNvopp844GA8S9utsxs68eAnrNUS9tLqvAw5m8CoLAVmN53lgvQs
skLRUTg0xg8F9gRlS6QwnmS9XFmdiynoMuhsSheWMiqIeE4paKrExDbShC1lmKkkwn6yenBemsOX
8WYpqI0LxXIn8n3lwAJ+7G6yYlfspwO7uhvKU753124I0xSd72CXEaf5dXHOoq+uuexXnLOaDUKa
naPtBJwdtuGH9BOuLSafFJrsdXvT7oNdtYIQXZ1HsytYGMdYT0iMt92hHP8j7PaRMxV8KLfER/UK
zOrf6fK/mbqzNDFUQQg3gzVbZ7eJrm0y9WmAffJ+tl3MhZevdZYZQqMq5a5mtpZ2a2cPiFfhfjUB
VXA0HHbtk3Dq9+V1883/qBxXQi9lhMvQs4ygYZCBWBZzFgehY/gZrTdsi9Pb8VvCma91FOhTD+sX
W2l5fVLUlwwJUO784FzGBuTzgPdaOeApkc5FdBpRYzv6iMa0A7P74L10n3IkrR3jqJ5X63ZLFwaF
BtQf8ed3PWuIxt6biggc/a4GPLuzvfyUHJDv2aHTvoNC7Lof/TPKQvu17tryG/8r9DwbKhZOYwGh
cyTBDLQRKhkWcxKsHL2WOodM3b/izFJgJ0dDrcvEmep0McTP6IyK8JYeqaO9Jkjq9ZuxAY68BpVb
HN/Er5BUTf0VcihYQSmVU3Ne186S7m0iFdsg7eP783bpgAIs999B5kVIeIhtCAcQVK4sITJ7N6lK
vB9hcRgaNXyDgysdtNma7KO+baqpa8ix/YxAMepxGGpIK3vGWpTZ8vPzQglQTqGYZSW7QvgwlCKi
KmvnxiUMjAFWmB46TBCDjfht3taTUG7Ri+HgSOHEFh20bD5J0jb+ZCDp/IxWx527KSjipgh1IUGJ
WtBGWsk0S1cB+pEK7mGqyh1ztjmiFoxRwHTgavzya9KLP8xC+mAVys1YK/u/8ekuQs32RdybCpkr
O5t//hSDOYy8Q2sNK19uOWlfRJm9U0AXsoH1GCkMUQe7hkefbVDdQhLNnlYZzLdz4TujTos32Gnf
3x/iEuTGuHyds71QrXLNRUtsSqBQT0/tbX/wJ1ST/9AdaYHuEP9YibiYsi/GO9sKG1lpBKr1U0Tt
c+N4B9Hbiihk7ZHpKyu7os+Fiv0T1hJdDbDzHO3WIHdrU2i2JBGlQ4Y94I3nRfcoi/WuQzlE8cOX
EvWLldEuLsyL0c4WZoBS/NhNcm9T9uTEmHc3MsZD56nHInHecNKWhvdzsFs71a0EVmc95kTOvbqb
plXeoQxZFgjkpA1S2261lnvW5tD8XD7WENVa849NuP9uoXhnI9W8RxRG2ugHTFVX5tDirgshD/k7
esww6t6moRaxJURkOT56SIDWqbYVEbgOEQQxFNH20+eVb7gWbrYDNn0lU1tmfNPZJoKFY+AOgoaW
ak+AP4wLYbm2dxjUTjJb/ab4W+fVi+HOUp5Vap4QTZ2yzsw/DdR2kV65F4QaJwALTcZAs5MAWRyX
fnvX5t5GVsWTpZt3Esx3xLJP77+OKev9cna/eJpZVkwtqyiHqWBRpqXjY+DWFu3N+yGW5+5f33eW
EttQarOxY+4OcXBIcDy9suIKeHxv1M77kZbgz+S/v0LN8l8Vu0jwpISSdUjUFnDKyVLXS+4sCAg1
1t2bsgFUFNX3XbySGxZHaerT0RHyEXLZs1mMkqSnTpierDDlHve6AMMCvHQLH5x+1uYri2ZxqLoO
Ao6NWzQx1XwbTxRahONdyoYAZc9TwxUlZWdquVZrE3Ypweo4/lFBs1T9l/Jri/OuYASwReIrQ8JF
1ZGdGJQNDjc/wNmZL9QmJtbPf0BhW3qnl5FnSxVxmDrQe2qR8nV8hdauLb6mtxisXmOY8qJzaNlH
u2it4bO0Ii6Dzl5swi0AWxGC1ugwRyh6qN0KfHEpA11GmK25WtXiVGv5dG32RaVp1YqIQoj3XlFs
BEyL3l8TS18P9jLkZ10Gkjk/YUGPdV10RsEZ58a9p/dbqUAee9KORNzFfj/W0qszZN3AgsDQ6WHP
tsdElSIxzJkpppvjsvhDxDPl/QiLu5OhKPQBNBlCqjhNmYtaQxbpglvFhNA2I+rYB+kc7cF7nQYU
MDeJjRfjyphWI85yStEJKQ4SRESY092b6gaQKbfg8GlC76goxJ2Kw8ogp918npQvBzk7VOW1oWEP
RMjeb68sS95klbTHIA4VqQesDp5yDclwtEGKv8Gmppl08XpnWUxIECbqpsHiUHLMDlPVXN3qGeWx
jfQpu0eVicpVejNc4TGUHf+DquDSkr98gNkUUn13DPrJdQl19Cd5i+jbq3XTbpIjCM1NDKzV22kr
y3E5JCROHXUADRGMt1Oq6fzGLae3Lckon46npMGPQF3ZZxeXofJXkNmaL5u2brHkhAHk3gXjI7Bm
bLCOcqGv7Atrg5mtj9i39AZrKLYFILME6kvt1BrSyjJcymBstH++stmaUNCm06qJvFB4SJc11r0q
66dawOM1/BEU+5XlsJhWLqLNlkMvgm/StZ9UCfXknowDdj9TIWq6TtUPiAEDZFlZgmuvcbYOECEf
MLkipDJ8UvIT9qKbZnVjXRwXhAyZRomk/lIBT0Mj1ORp4v1eGf6JWvlm3RjUS7k8fh2+Cd//zpu8
iDjbUNNxyE3999WVy7b8TDd8i1bQBg+V6opu1f36zWWx4kQT/M9RzpaXiH6A6P8+yvFzDzPKGa/i
ZjOe6aXS3KTvv1GeQ2e1mDf93l+S6EXc2YrzKacp4hQXEyWn/N589Hdss05609zl2+Ggrpxy1z7m
bOH5lRmJw/Rqx8TYVb1gJ/4KPmSxXjMBqeDQcVcCITZLVEWqiJ5PCKS7HffEu3RP4nVyj4njnXdC
xHDbIyaLA6qjn+UDcunO+9NnsVd1+QCzMXaCZ2iRwKoQDuOOetFeOYcceO8NWmSfhC0KilvsNK6q
2/Cc4PC01W+ylXUpL35V9igRoKEISn72CJnUCUEzPQLmz7dYXuIWUl4BNE2ZUPoxOIqfxRfpa/Nq
fPod9Ck5KJmG92sCAMungovnmGVAq05rBE/5Fu2ut8Ga2cW1b+eH0imO6an7tFqRny7Bv8zmi3iz
HFjQQQ6xnZkof/lR3SoH8zjB3MWrdazy9ArfCzXLfZPQd5ZMVEnfQiW71MMPgYIoN8rFK/Npcclc
jGm218e5V+Y/p1NNnTblxhZ67spGtTKWeUU4FuI/PpPbfFS1xxKNYlE/vr8sFtsW0H/+PSfnpM/I
EtGu/nlChAXkf4nvaNUEzu8UQpky9518a+ynpYGzid3+HTo1vLO/ws+Suo4eZtxPABLU8m9GOzgr
h2SPwmF7QBkOi8uNsi1P8hlG0EO/cnRabL5dxp4ldxxXzNziwLjxj+59+Tip7kTbFxwqMJEGRr+u
K7L2QWc5sEw90eA4QJrVj1KKBOrHRvr2/vdcmZZzaqiFe4w0TleMCtOWcZ+YdRVjIZh5a6oza2OZ
5ZBglMRSnhQSevHGRAQ4Ue5c/f79wSx/IX0C+05tn19oVVXv1g2QCg6eXxunvUIVhW80XWAK5JoR
RfoPbkyLL/CvkHNqldcDOsa9NYCek2PDehVzWsPs4TZ5zG/KhxJS7eolbTEkqFd2RZFayJxRlek+
aqDTEXFCqAH93ysPkvoH6h8kASI4mCONK8ll+WhzEXU2GcVK/uO+W9vmPeqm3TiJMe2w0bH95+Ax
ewS+uY5SWRvrNK0ursClVBeaVvJ6aYU9RGp0W+Em9v6sWQsxm5lCHaWeMc3MsZWQTb5Jkv9H2nXt
Rq7s2i8SoBxeFTq53Y7jMC/CjINyzvr6u+h97lguC137zNlPGxjAbJZYJIthrR/nBayWr7Af8eeD
MfEsBEpfrlM8Sx7MQ7NtH8He6MjHbMOd51u9ZQtJTDgLlBD7IVS+ylIbXd13ESRWt0A9+yhhdWhv
g+bBkXd/l38u5DLRDYPZgB2mTCXeq+/tNcmjmcVet8EX5/DHJM/rieXbr2ahAzR5wtgi9gm1DuwK
qn9R+xWYZfTI5Xy7VeuwsNUtiwbWe9mBM2sQA6Ojx5G6lVMboDhA0b0jRAUV4Jt29IzeGrfLs+7H
FkKZKFdrYRZY9BnFrbmVXGC7YIe9fgT/IBaaBjRGLs2/yegXEpnYJgIjMGtk+oBDA0DxV9Nonf/x
JOmkF1e5inOgmrb/2Ga5T/CWBl24E2NxARV54yY3Xfko7zpOEr2evC40YzyIrGnjrJFmVN+JMhvI
vltwKEu0KOGEIHu1/2YfDZiDGiB48RLEfihzGwh3TeoMiGwxzAKYPkcp9iFGMTFM4sxvpuSEN7yg
QBf7Wx77KVJhLoQ/l7WBwIc4Xiv11WyCliged2UZHywZFLuAAd6IzcBpA6zHhIVUppsVG71YlA1J
fQehH3YLA1uyga3qu80mxasIDAFoQbuY5OOGI7oC5xRmrkigl/Os0L2kz4plBUcHHS6evITxYMWu
9cqxXooC5+QxF8RqR2z4kqr9xgeST+8kD707/aIEQ3f1ygV3e36bufUPhZN2rjugP8akMNdGTpOU
YJBgTHFnd+DYVTMOwNuqM118ReaGBIYOMuMP1cwflbyP1cIWJk5diyeDCbJa7Uu6QZcfVXPwTz0P
oJCM0XQ8/5V4Z8UE2jJNxjghTSzf9ED1Ycfty3kJPD2YAIvJ4zwW6PkzdpVdmz9NMwEF0v15ITxb
Y/yHGIP0ZaZqjqLWO6UAZ0/QgTMFDNjV7XlJaweGXhfqjfgPM+rMp08HQxp6SpjROHEK6VhgFva8
hNWRUPhANEqAZWd921/3czBR5KTMdAhuZS8CECRY4U/UfbZcYfO/SWO3/YYZIOgSPZmGZm6fhtD0
imh8brLoRgY8PqDnDiHGNUv0fwVZu41MCXSe4NH1zv8Mhb4Q6y0WSrML7H0AnnP/42c4hbbJ76dT
hV2G4p3y9c7J913k6Oiw6G72QLjXDhiIMPTt32GHX8PqAwCz4MuQWaugoU52Wm2Dx6pzK80D5DbC
xw5VpwOv4rVqC58fymA8KvjGyyym35z1nQOWS3lKOceymtcsj4VxokGppaAqgNOmcV3JBd19Bafd
fewryxf+rY65q8fzn4Ku/LkvQVovsg6/nKU0HyDSxzgb5kiGR3Cq4okLYHs1Uwa7BsHheYlcLZlL
BbaP/3z8dpP9Kk6gYHTCjfiMbqTTYEiX/0hazXGwI2yKwEmhkikjUdWDOewqrPGoWwm1SmU37oxL
rAzBhhB9t5rL0XDNQS3lMd4cmBt+IGWQB5ZzMHe7c7srfmLUGywXT9bWNG3t1wxibYf/wlkz0qVk
xsPLUydUgB3HaGUSXeUaIAwEXquCJ4Jx8Wlr5GE84B6Aomw/yHfiaPG8FO/8GAfv16BOjVXyUg44
X8en4HbukSZSrUK8biBZdcZfhFXF21znCGZLhNhJFP1gguCmBtFS1Kg2xlTBgBjdqOLdeSNZgysw
Fp+KrRQ2oepn2ghZ5qX2FGOL5RbQL15+DI+gFnINUD5chJtyB3p7xziENWrps+lMxxQ77Xz8VroB
rBsAHAxB7ciUmzOep2k7CYAUNOj13jw0p9DJr8IrVGowbvHS3JeH7Kq5SDiuZzX0LYUyvgf4x1M0
oVgK+jIV83Nig2Vw64g98dgZhvDRCvWrVKiBnVdj/UxTkp+1EN0r7bg//yXW3cNCecY9KPJQZwVZ
dPYweMam2CLkuMlecjSMsvDhEXhnzXiHusg0U49xtD36vz4o27ui7uwhCjluaM21Y0gHdFhARwC+
EPP6MKzIryzwtoM3+rkLs21fe10BWgU8XQEP7Jw/xFWlMD5sYuIaxUV2fnjqo0oIPhxPeQKnRejf
ZdnTeRGrPS9wU6A7Sjg/uDxMrALy+JD4+E70bgzA4IDKOvICEf8DqHXsZmVH2IfjX4RenHjlJe8R
uer5FvIZe517YUysAs5V7H/UmOUd/OfzGq6hoRL7xh8NGUsU2ryXwftJax7BbQmgbpBcb3KseUC3
fa8hlUZbLwJ0AhAeQXrEhThev5KGiK1FDHmB2JKJH2Ia+71PE0L/wMnjYEcsf4FF7BBfxInNy6lW
rWYhjoklo0LwoCZMNAtuxOSh6Aa0ln5zDpXM4ptvI4IGrLXJgNliDrX0hSKIaDqudUXnI9sAN5gz
orOOVa+3dGtxerOrPSDMHf4RyFzwtIxDI5k/viIonkBh+1r8bH7UvovJGRWtumLfXIu2/NtSMJmx
4xfd10/1Uz7zEVvdCpKJeIAlDO9r+rYbn6yA57xXTxV0F+i8or4IhJuvl7EPcrgWDZeRBhb6+9AJ
bgA46gg36Q6jz1vj/vxXXNUJuJEAhNMBJ8bOeoFAStcqAKUBe0qwDWUnpHdzwwv/H8CX30xlIYX5
cp2P4apChlLqpfIS3tf78YlGDeWD+G5cqQftat7EwGvqd8Ivs7PzB1NxAAJe7WegbpXcFdRVf7P4
Ncx3JEa2uTCgsw+KTbstywL7Ct32/MHyhDBXUAV1cacCmxuVh2d4bSV8Pf/3eR+OyeXQFAQHHqU5
URu5qn4HZjywYfL2VtelqIYJxG9garFzW34/m6DCgpSyL2vJqSWzAeH8AGZzJ00ssMCeV2q1sgcI
BBn74kA6Qr3yq/WDdE2bU0oZYmBNBbcqAAOR3G8kR98QWGAJ98wrm67mpguRzPuz0408h17wldVD
DdeRCk81WIlAVccrSaybxKdyTJzV5VGMgbYEuJUrbD67xSFG0w7qudjTAiK2kzq8i7eimwkXomu6
CtoNmV32U0ezF0tCdQDz3W1bJBjTBlR0CAppceaNMK84LhpfRgMUy/nYLWS0ay0hEIQO2v1/iKux
9ARYh87Fagr2qv8mzQWPD3CqUN/5WBf7aitYMtaQGEE5/VIHEr124e+tBos4ApZ+B2xsckxz9SxV
GYkY0G/hnBk7Ecd2KJMR4v5/kkzCEoP/AL5DT3JkW370TTSeHLnh4/SQQ2Lcp4nk5Y9o5mg7sRzL
OsYrAtTx0lY/qJ7yWxDtYmvuS80G0sK9eExe0oPY2tzWHql1TjYZ9aKQkdR5WWYT1CYwMBAn0Ri8
iqwp3A05OE14iyprVYwvupJHWshrGgzlAkacRsqKh/Y+8ZrKDjAQ7EwvAMKe7qGj73SGc/7rruXA
X8QyEQqwkqVVU4YoXMiH+V65iA7GSfs9/1avP7ZxnaCzs+fuKnJ9r37hnjL1Sb6dsgb4Fyzkihqw
br9qHQDTMJ9KnPJsDE6lXKUZSE8yAbQKhROAt7OvbBHbOyEPD2nFJaFZ9Ecu279RmgCki2TUVo66
cvley5x8Zm2e7YsExqNXpaCUfo+DjY/WTt+CWtxRHq3TvMX4Okba8JWBkE3zM7i0O+tYg/KTlzeu
BLEvP4G5uaPQqKAmBqynulXfY8UuQFmu7fTk2hxs3VUOuTfLF1Mp2dOON+O69gY2MUMn4rUIKDiV
RbtIRL2tCgmfDisyt5hbeqYeNXjawZqMkczQ42X+q15qIY9NO2oZ3K4kz4/eEkXDQP2zmF+PJS+y
rBqOIWI9ACBTIK1iDDbDqqxW9/D2qtXbE7oqrcwLKPQnvt2JTxHfaurY0tZlwilRt/5BBoLnXfXD
d1VMtPo2sA62+Ym4uJR9/iM98C7k6jEuZLNWC6bIdpjhcfMkt/Ma4Ciyv4kx8JhXHM+zbiELUYx1
lnXfFSMheQfvypW5Bb+JgxUA7MthoA37joeGl/BwPh2b0+mhUWaobmCotMHeqqChKHd33pvyTo+J
GaOuddivxpcrx8GOxNjR4T0VVL19Hk0DTxcmWgwC2OGtFpKMMd82s/Ir0YTaPq/NemxYfCEmNlgm
Pk9LQGD9ZngIwc12HbuhK951brgzH6NX6d26pOwUQ1DP9ZZ3o7kGwjxXLE0HNboPHQmjgsZgMQT7
SChyqOtt0q16e17d1SOFzwKy7EfPhEk2kmwE0QjBOUXgaB0UZFQ6xzzWsnz0DD5FMPaRT36vGSMc
snyjb9t9+iLt2ovam53suj8BguJfcKXxtGIMpQKF8CjEEKnIoMKRR6D9NfvzB0eu9Zu/WmjFmEkT
KHrbYdbWBmd9/jg0uX40JT9wwswAVn1Who9qVYAVOdIrLo4JOYlzshkbSUAxrbUZ1MNyKTCBsXLr
tRelR/g3gsuFU+NJY4KMLvZlhGSVpAGu8og+0116gWnHPWJ4yy1mraeEi4NlYk2XB2Y89B/KSZt+
P+/73A48ellIzvA6A2mX5yJXQw9en2Ak1VAUYZ+hE3gKTYUAo+Rg9rrkIVcCe9Afc2B01zSm3f3u
R5XjZlazlIVMOvRF4jtoQ5bVYBS3e+N3qv4YtNuQNzjDE8Fc7VkAHJ2Z4bu1xm9zuOzny5LX2V8D
icXd/jw65m4DUQOIczJkaMOA6nuijnbid+HWD6o7vxFPYyxs1EzcTqLpqHOxCzUwiGNEMCz023rQ
XgYrOqEQwZlmWY1Ii1/FXH89BG+ySHCRsmV4lVY7GOUDVAIQnGNeDWM9413IYvxAnc4t6IZhrvOd
kF1V8V6XtspGAYMo3t97a/IMzZY7wPR6tPj6ktyDjeBfbPaue7zPD8G4hLAyjDzo8DPy8NSrxg5N
IU5ivXqolmihUANu3m8AmYEyApqbSL78Qs12ZmIF2x681pdJW3WHohNFztwXTx7jdkwpGJogoI+Y
v1TCiD3+1zLGpGn39heOfKEX42+kuDK1PsejSJynbVa1j7LUj55aAGNQQTVWSVB0izAfcV7qGkgl
WkpAvKGdW/Xbtrmfo4UxUFnyn9GyyEve1FfChBB389+AyFORGdg06C0BPZ3RMdF9rfnnvSvZ/4CJ
K5fSbYvtduQUl/ItRzfyLGx8Wohjx9V9Q251fcaRUnGo3wfhnngVCDRdFAmGDtTC3v8okknhQeBr
lRq96OXL1gX1OcgzBYy2CJcSkO+izV+AS2FqB5izkgp2ULiRr+67kscc9XVoqKeHQqmfo/kFLKl/
dY4LKcwVyDU10g1i6cRUkwD8RGiF1ySqsTMADKtXPvAc/exvH061aKkdNJbfVtuzsR+EQqI7V+u3
wEfZioG+A37rPtY6z6iL6i+ioLSQx4SPphY0vyMIeF3W3rq6eDMr/z2PM44rkdd8CXZCgbYATFgw
tTD23+gJ2Jvmj8vWu/V9Ujt99kNSHfktI1LXW1A4OOkuyjDMMr6peCfdxJYDglnNVh6STYsBBs71
X3PXix/EVmJGeQbmOkWNKAJEaybViY3ZyXhz/lasq22CbwRvdqjPWGmCsZVaox45+tpodB4z6XWm
zZuSk+KvmY0MhiFgiwMKDcK+3oa6wYccqWIpoaWaioU7AqYgroZN0EnuVPNKBSuHhyk/YCBBJBqE
H0+oRe4kdEU+5eSxa7c9Uokpdkfg6BG+p+yOKCC6vIybFGDuxReJrJ22c2rWVMtv8vK6M7qnPhJP
lZbdn/9ePDHMOTZWpvc64c5qyc8ivB810w4BkXdeyNoL84syZDWL4xsmEAyEhKtSY0ImKC7wJNuE
bvqo1Rtw/ChOfND/+7n/LxIZOww6eRpN0istn1WxtANu54pnEoynVOW+CxoNJlEQiIn0Oxi5/ZwV
I4cSBvIf+ApcJiadbgutHdsWx9a6NAseeerzrRmDmb7FwH18QRSDip38Drecz0WR67vtfcplbK/1
aaiZbE8TAK+Ub7Ktfj8DRnbTYqqGt2Ozfo6fwhgLjMOpMJMcwmZFsc3y3hd50OerEmQTyDeIn/jd
jCu2Sn3Q/RK2UHSGbYaBi16jwzkyee3IPmWwA2h61geY0f6PhUsAvQwCx/AwAoUHcgDKFpcjbyXf
seSFPCb5aAtRklPKd2o3OcXP0i68s5zpKT+B8OzGuuZORvL0o39f3GAfpYeiDqAfoXoCFe7qg2zp
Tt4Um/iN9zrmfDDW7n0B60qKQPbnI0gJT7HBywLWPdLi/OgnLPRJJ6UQM9IHyPsPhEBD25TRvXD5
7wBoeBoxRt5VVlCpOj5XGkxuE2EOuWs4kXfVkysaoKvQ4cFQHPOF5iBTK6GCRoKS77N83FdCcpxC
lSNmbdQJ0zifchin1OuZLskJ5BA7FIXCLLqLN9SlnL3J34j31gEuCkxm1pHnKsilfvNLC9HMRxPb
AQ0QwlwCG06vIBFWwbA+aMaQ7gIT+FyHSZwVyxEyTX9W4lz+7/dJvmjOfMQgkK0SPT6YpajcBnHw
JEnJqQqEl7+52ws1mWgpKA0x70EOARTq2JDQHXPfI19UN7lXXMkFf89x1T4XIplwGRtWGwsZ1YY2
2pMYOsZTddKR5Jh7bDWkTqxvVL7QVR+2EMpE0LKupDifIBRvtsnWAHBNGZXwk+a7CjC989zKWp39
ywdkAkEwhINYCx9OU3SUDRqFu/miflROfX5ongh5LfeSDTj4ttlFj8zurwLRp8JsCl6gz9V0RJJX
5er1nKe7pOFB0a8NAi51VJjAoER6N/sUTmnApUfTx8NKBjb5k+f40O0Um2OrHK+jMF5HFRut6D8y
O303yHt1CwY313ez2DVAZRK4xVHCsD5/WZxjsCwi2igFviZ0OMqkbC5b09i3lsnbulormADSFhy1
2HgENgP7mNFCtbbiGPUn8UCOLr+i7d/qGF5MOy42yKpCBJeNQTmwFrAKJemglwlwjzGW0H+4VWCw
Zj9pu5LoYGOgZl3xkojVb4dRAJo0BpkP2//Uyjmuh46uQ9i4pXYoQf9ugXrtvInwpDAGOQyghkyI
QVpqckcX3tP5Zzj3vJSVfOK30LDQhbHDyFcqTa9gD/4PAzjINVaYgfAWAc4muQ5PND+TuNEd7wTX
NuAxdw8CHxMlNbxDmZAA2NpKzuhGt1MM+KVMNmy99E8gd3dlQTHcTtECe8zmy7S1jrniu+fPdj0Y
L+QzoSKJ5baZAD9BoWJ0E32T3pdwonugF6HJq5z8O8m4mDG4A5qv9JJXklq12YV0JmpIheGrkgYH
LkS5jVFER440jvWs30ETY81Algbz+bdmsqBWYdXgXkQhQIKsTXAAGPLwQrxBqLFxXo3r3tMyRMDj
Ym8Co19f08K8qrtqSnDjp0MSOcaGEpvuiTC0x0v+vO9aLwMUwp/imM8nVRUYCIgCOt4XJ6V3qgPN
BQnYYlAbgBAFmFnJB6+54CEwrX64hVzmw5mFgpFEooFupvkkSIDVMHnjeqvXfiGCCe7mrDZSWKM6
Go7AD1HLEKnMbDTu1Ay8wjZPGyasG3HZF3IMbcYSha3hUusmjhVylGGry6BAF8IeJQxbnp7n6B5d
piTjAcnwbE9jHGWRzFaXke2plyJwvzEHd/nSvk+grOFPwfEUYtylFgIbpKfadS6KF5r8K9CB/jNq
m/PuaW0se2nf7Mim0fdDnxFHZe1OHmb4D1nmxveS5ilHaWe68TtN1Vf77mr2tEMj29YlCqEeGBC9
HK8xlzfpsAY89uX3kCUtXn1dUogBGOuooFLAISbHujugfLjJnN4Za9sApEeP39M6WJmAT920oL5+
CgCww2fRWzNaEFqBSAEsqIrCVhRrEbsGhUJXHxRgxVC4jSk754+fJ4LRdmhlQU1oe1LLcowl/Agt
5W8kyKqGaVUJPpN9qKcRgCo1E9/XbH13Fn+NMbcGRlbPBnZ4fwvUcUC+RbX36ycTdCurVLrc1t0/
O171Tn7y7RgcdSlHm1V3TJ/CMEHHB1gbxvuXAKYtsIZC5iG/6zcmkllp9xY54svwYl5JeBvogc0L
ouSdvim4EMrEgCHUVGOqIBQY0DuChCMIlvTAezuvGsNCDHOOlqU0TTtAjDoPXmLKGMxKeOe3+q0W
MhifP2m+7tcFZIB560b1xp28p1m6+sAfql99yy2/FeP0MZj9Hx4zamYCrMC47zA/3DgJCBPiu+Sy
TcBZjVvtmfOmKkGbwMv91lzo4gewjzlsLfSKQZNhfQJ2iHp2w0gHMCxvcHit5rEUw0SFcZzDsaMz
9eX4ZdICr5QAvhll+7yyKrsvs00sJ5w0iGMr7KMu0eMG1T6ohrH/HiibQ5sApVsfZt7y4drGFbzf
nxvHvnqwFjGGwwzt+o3ogOdKxHDPcJifpE0OurgB/HePAVD3kuse21hbHoYOT0/GQeaYUfSzCdK1
vnKzuXIynxMB1yWgSSUq4GhWWJSlfjDDWNDgIEFIif0P9PXn0jvv5ck/fPcfnyKYUI55XDWcDSgh
aLd1GztjUgHmNnTDlAcotlo0BSj+H22Ur75YlmKQvRHrQWSg4Z15aOGIdvxYeuUvyZMx3ZyInMSL
pxzzhcxawMojvYqtRArsYM4l21QC4HXXxUGJ57fzR8lVkAkAeSaYiDYf5hhfl5vAy5wQJ+oACNGb
dlNmG5wJl/WQg1kMGXRE2PRlAb/kWY5woSFRuepd89BtQ8DuZOA+K2KbhiWQCW2bBoyBHE1XD3Yh
l3ErkpIJqiTQ8ALWPYRduRcAAJa9+UdCc+hPE8CLRS7l2qov0wCWosoiKGBZyJ+hT/R+oAFGQ8lq
O63al65N8TKv8t9aMIl2mGhX6Ozu/kZX0DmIaKLJ3ynMuzyTm0QSKawD2ghO2tEudOGWKv6zA5Dm
m6nykLj4scMLumuThZayEM1ExEITmhnlcryCwLwA3sAIszD5xjiJ1+JLPLooOB74YAhcqUxsLJrQ
sMphQtotH8XZ0R+kHU2mhLPXm478MrnE4cerrq778k9dVRaqa2jSvlcwYEDHrFhbvXJk6aN7CCrI
ox9s010+2n3mDsfqev7BpydbdbY65gEw5US/g7m9emeZ0BzOohWCjSnf9kHBuTYfTZRvzlYHz68q
AlpIZ6sRTQJqVl8BTyHtaHUnXJkEHWY3C9B0sMXELXTHgr8Y4Q2lwGnfsF2jF24Z7OWLvwpeIGqA
zwCc9LcR0koVoiAP8VMwN+YkybQxsubm/M1ZTU0XIpjQMgF9RfNpc1HdFqcG803KFuCf3HXZ1Zev
spDDxJWxNjs1HXFBqeGRusoj9rESHGOzB8wbmhCciLk2Hm4t5TFRxc/HNJI03A/6igUIAWtbfaCy
tfIzPg3H/jbq/kXCuOpyF1oy5jmmgiKmPXxBKvh3gQHUHpRIbpMOK6GTpPGK1zxp9O+Lpy5oqHuz
7WEeqQia3UgaH/wB29exCDSbpH86byjrHgd0ISqYnwxcDsbjlImS490004lKm2q2mwisD+OuRTEb
y4vtjTJizZobxOjN8u02fkr9qM4udGzyMcQDF1JRrbttbv3KLpzCUS79awNMj/UJ9MI6gAn/xUtx
9aWzkMyEz9Is4YJM+Lp43+5zFygWbm8rW3VTXPHu+cer85yWzC2URoAxglKGcuTR7ffVtnPGjQXw
dtVJvM7EHP54CHcA00ioyr0xPN2mDlp7yYtm6+7gz0dmSxaqlvdpbOCHpFC6wTJ9stc3/wJ0lRQ6
pzBzPcdWRxm2x2dtMS0kE4pYA9wHVEf3+g51IZ5aa/PUcAefejEXMxrLoWkKyKPZhvkYh6iIIeF0
jMdiG2AX1dhW93h/hKXjyy46sHcdMmAug9pqpXv5M5gbO6hB1wY1fka6D1/LzYjXK1abAZf0L0iZ
eEfMVAN8AetnavTh2bNThpvabTogScu2aKdYEz/vHej82O+pArtaxZIpcj+2hCMpFQi8aHfEmgDD
h0XQK0P2Ha0UC/u8oNX8fSmJSbe6MY713IKFYiD3aGA0BvCyptt6Y7OhKh6/pbzmZZcCGb8nVrUa
zTQpJVvCYfDRnhjljThMG13loQJxROlMeqXOgd4UHcKHkUQHMUKdUn/L4xsj+ZtZx4VO7Ju1UcZQ
FnocIhVtB7wpAdGD0dQ7E0uROkUPbE/xkkeecoyPw1YKwbziZSCot5NoOI2K6RL1WSt43ci1kLFU
jkk14kRR0LSjU/T9fZVj0ROr3mCzayJoJgcuxyDXUlIye+wuYJUVL+evUTie1SEYY2Q2tNyuuNrF
Byc7vTt8u78VH+NL3kmuhuKlSMaN5GI8IZ3A5yPKlB62v58JJgEMngSy3AEga8PzoDwtGW+StWI+
WSZdO7Fy8gzDvxbvDbfqQ6gBaOka5nBZo5TzOs0rAelMQ30EILS3RG5PWNyO7GLb5jf/ObHqkMEF
CFgsE2zS37DVkFs0E0iI//l4Nc3CU0XR2qr9tt1yBzfIN331koamEMghkijMiCjMIYp+pQ1zAsts
POHKBNNEYVcP5Jzn3/pz5Sb3ZmFnrxo4flFo4X3BlZT4q3TGcxqZ0RSlhdEqKqVeEWFY5YyPyYEG
ENCV+aX94IPXfb/0X2UyztOQq6bRS0pRdcA6tffh/FICY1FquKDK3w30iyT2aRqbVQtQGGjXuv5N
qIJyrtqarrKNT37nUGRAr4kT9FYeNV9lMimiKfumlNGJ+pcR8GFnEHmkdocCwF+2k75KYxyoGWnl
FNGMa+UfwyLZRtrAIT9bCa5fRTCuE7gZ1hiRQsNBuKpuaU0YeK6e9C55FFq5QB3fr/xXefRRF9l9
mGpNVZM8dYuFBc2yJTQNKQ8EwYz4ohwI0cE/8cSuGaWlqooEGlvTsETmGppJZqnNBKPsUnMziqrT
iZJjqc9j8vBfxwZgGxCoqQSsP+Ub8l4iFnOH9UW8erH7dROdKFnJH4G3Ej7ILyABxcoeD3N79Rsu
ZTLBQTGarijoIsSFDYBTII3R2wUIfPXgjh7RWVvueTVXz3OhJXOeUVBbg0IVMGxzuEpm2YUwYWX/
TZh5L941e1nqxrqwssM0A9lLqt+O4q2Acu2Uc+LQmiNZymBcVgbIiCIj9Iup+S2ElZ1Yz+ePa10J
SzYNlfjc2Y6qXLVVVIVoGIzxzwA48+qUe2a9PS9kXYtPIczNKsKgapIKQppOsKsos/P25/8mgdRc
3F0xGs1szmDbRnEf1WD542FK8lRgDFkWhnKWKVrmk7YL43w/TSnH4fE+BWO5QKAC/y+4I7ArVe2y
Nt2bfePWrcIxqY+qNxP4dUCVI/aju40skQkUGL9JlFRGjkg9MLQRnXmngXiquKlAuAPa98Zu3PZR
2elv6RVxd2pbxTEekD96MI8LxSu3hluVDkKbl/PWOFeOGb8NGOcgahXBqsmcATDGNQXDyLi9AM9P
FMQunzfhteIgvohgru04xWNcinj2wlM4wlwdAtGyzUnHKhxnR3uleotXPohRwdQIdluVXRrDwMsU
60FB0If+TXzd3E6XxmOqeMrjeFds1T01XPKfpdP3bvKMqtlMi10N5321YlZg/cOHRozRJFBNf70a
UTSLWE7C1QiwjdImpZcW79qYuucv4KquSzHMsZZVVnVthztOzwDZdE3DbU7Y5nzTHotLwDHvsyOx
mQ13JjC9Olv6FT1Nu4Kj69q3Xf4Ixl320QhYCnpt1cBh8q3aHopqEyTyboxkjsJrGSwAJrFxLALH
DNkc43IidTb9ntx/vE9OVJqnuwLcpwM2nDGCHAKVv+TIXFVvIZJxQnM4VYUiQL0R63kh9a92MSCf
QoWzeEDfivUQwLsDKJwM/mfgJH41Gb8Z286nh8jQggIrEKYLQLzTBquZAn9J9poYfcPYuD1vQmSI
56SSb1j48FCoxDqkBoMQ+/elXl76fp+gS2Z5oWgdRFqeOS9w9WYs1GS+YIsXGMAb4AmU+JcKuGyh
2I59zxGybicGQP3QbUXyxb4kS1NKNWOGFGHXAa0/uBhO1U18Rw2y8b14be7yN96oyMqbHBtLC5lM
dp5KUt+r5OMKL94PXrRTy828s5zaa47DfSKC8ppXB6Cv8+3rLUQyNlOIGCfMQfBkC621yVL96Icm
J3Ktfi8CHTdFwnX+NiYyFak/Up227A6Tdj2AOjDhWD5PBKOFatXJXNDB9UPuiDEI8LRmo4+cLvz6
WX0qwli6OIEuMwpwj3OwJpV4bmSdc960Vwa1yQI+RTC2rTVyIfqkiHZF1J/ZofoB/gyXUGbmLfEn
qcfopXQsl0dpu+o7FoIZH2WVfa+rIBSy++g4dhed+Qx0IDdDuzI0Hms/4yhKHv272X3qyUS3YdKi
IaAGqdq392aY3gw50mSlSFxJKZ+DNPidTplXi2bnnj9h1hcbQIjGXraCVXuEV5SIvnorac66KlVr
IglMf8thDRD43nzPgdjumFXBA1VjLeZDmoqiHsBJgKjB1vXGCpiH+ogZDVHuhCMuW3vAY6/mhM9V
KRgQRdkcW+ffXJU4FHUWypgcGpVKdIox666CyOw4017sHSNdwAMnYcxE0zCXweSfBTrabTNEYKKP
+8tuztygPg3S7P3332cphXGBapX5pphDil9EOwv3TGhlV5VCNw/uzktiTZDVh/EZAInFg7uFpEYW
bClKAZB8DAxh51uoNI36ziy30ut5kbwjpA+5CJUYY6vasYFIsWxs3ahtuXxKhofzQtasYXmCjIVb
ypTpVQkhcZQ5ioYuYMRb1F+7RLIE6FmkUaizsjkUWrhKq4QQEYSXbWsdjMS3LTN3BynlxA6eJPr3
xYnFQp9FSgZJfqlvx8Q4tNIc2H2j/UqkkfMYXf06C60Yn5SVRmfmJCvNtL0apz8tQXvCzhrHwle/
j4qTk2XMNMLdf1UpyzqlxHpfDEgKI/HqWYp+xNos3py3Agws4e8sXeyHfRvgR9UB5IoCFWPfkVlE
miqHsAMZDxpHnqTsUOpaeluWYvyoFnV1X8dB/C7MgvBTbCL/qgBFWexoqj8GXjjo+aukDuFTbU1O
mgneOCfFm5U0ueTW2YA2QQQ0HRuAb0np5HU4AZlMa8L2rdViwFbnOM3OrhpFizAwn4G9CyO+aWgF
CiAkmlhM7UyV/L6zgyIXOtBBT3WMnL+a5fRZKuZe28S+P/xqcnOW7TGPZMExJGs2brW6neeruSjK
7ClIhlj7FcRWhHmT3BDqwcmKqPmdWqIZOJM8RI1r+prm5amKZY+5HAPVmetuGjcTOnKT3ZRoRzrR
NI4Y7NTD6Srpm/jBaoIOOoE1S7+YOyGIbauMVSwSlbN2qhqCGx8EM7CnfsQeQKnLyaUfowQ4NtZs
7WVfHyKsOEtGB1lzV7pRDehSZ5AxFbSfwWeXeGMJ2PGNqM8D+GMNRFlPzoIWjBfILuqLJkuKeyMI
jbd6rLvYyYJMF+xJFyp0l30FkWA7pkbYOVFeZaMf2FFQBgLqx0Ugme1tLzZ+Ih+tsUvhXKq4BkDq
fiyGBrAyKCVFtWXXiTCGmTMFBj4qiM98HUumid8IV8CTS+BwhWyUTsPUdMCjUbD8cQUc+Uq3x3kc
653VCYAOKxsUO659aWjG0p0ytVF/0sxV+oAHVucHF2NXBhqYCc2w1nDSY1yPni9Zad3YvhKU816w
Zv+q7oY52ppKE6l7UUh0FJmEQHrt+1ZSgEAXDcUOiLhJfqNqmYnuc44WvEtdYsttjXTyCzsQa8D0
p0UpvxtNmHp6qqnFViytDOSTehHmlwZqiSgG16ZsYn9lnIdpfEqqPstkTxKs2qoAujtW87Ugmn2+
A2SNMd/0iZoJwaUej6b8ahZNkyM+gANRau1k6FLV1WUJLFCHrtH7+0kG/8QxLIfoFW+fCjWYTtAE
J2vK5kYx/CHbzHWRqpehkEv6JfKTKgWOsyFMG1Ea4UUj9UXwAbRjpAD0yaMp/pX6M9oqYTNaXgEY
Iv3CFKzW9IxiEvqjbwoT+OPGzlA3hh6rpfd/7H1bc5xIuu1fmejnQ+8EEkhO7JmIzaWqdLMuVtmS
Xwi1JCeQQAIJJPDrz8pyz26prO2a2c8nYmLatlSVkLdvfbe1iMUEiD/Aa6EjVrhV8LkbdSF2bVjm
XuJSqYJIrbYsPyObItGEj3KibucWIpg2lIxUpAMUtJbdYHUZ1lpkk4r9VruovhRhoO9puy7TbrVm
lb+s3NXD60otsSao5aGNiG2vrsatRE2/e86bAEVEZKBQcZuyobI3QaAZi3t/LOYICGMaP/nzui6X
XSB8L6pbawWZTNsu1oWqtHbup4WqZpe32RqXgVeLnVbjCioENjcuroKlKSJcn13xyar7oI261ibd
mciyWcRtZ1V17GQZhekbMmKBA0Dmy/hFhxodjk01dMtn0dfeaqdjM4TBmCjRkz4Nap8BBYSoDY2d
oEBUSKZ8ktYwb6zSZSj2jUOZ99O9PfV2ji70pecKzNhsGm9KFKcHyZBVYRDZdt/KTecyi5z52N/z
RbVMnPiRyoK297ZBr60CLK3d0g7Z2a+v/A9tJbMRMoJ2DlK7R/YrZ5C3gAYx9hPYiJdLJ2h3Xllt
POWegDE/VSMfTMubkYwz8cYqBzWMByKRwDHnUPLrl89GdWXdoSr4nDywZ7tJccj19elU4Ie2883A
xua9GVjaluvgisTASiCashmW/a/n8OMB0MXtoV8Xyg/m528GmKUzj3OIG58UDxOK7SBTdMLz+RBl
sL9GMD9/MwJzJiVcihEm/w/KLjz12tTPv36JjzfCX0McgSbX7vu1YRhCKUg5KHAY9F+C+rIOTnjd
x5GfwzaAtDDoSeHggCXl/avAjkKKZsQ4a43WlhDdsCX68iaRlKENx87f/Pq1Ppw5cI2BKQ1dvr53
PJzr5LmYcaQbQTZNJ7d5MyWaOCe8qffDBCj+BheY74FpDi3vCKcdHSOHB7LNxPgy574tU9cyd8lQ
2lUWl2te6/TXL3WUajPDGUkTLwTwpNAvOiZAzHKrWOrG/sObm8x2Hma7nGGkqonJr+06BuWtQFGD
dxdmg7bOciV9KMXhn5rbyfWXJUFB/ORl236WytJRC/sQltHhEf/jef6//FXe/MCM6h//ib8/yxaU
oDwfjv76j6viuZdKfh/+03zsv3/t/Yf+cd2+Np+H/vV1uHpqj3/z3Qfx/X+OnzwNT+/+guxDMSy3
42u/3L2qsRoOg+BJzW/+qz/82+vhW+6X9vXvvz1L3OXm23ghm9/+/NHZy99/s01U/T/efv+fP/z0
VONzZ6p/eq1++sDrkxr+/pvr/e4zagrVUMCJ69Zw8+rXw0/o70iFGPVrqLJ5ATUx9wYC4jk+5P7u
hKbCBxkcz/PRDvnb31CNZX7khL9TE7kNob1g+34YOr/988HeLdFfS/a3ZqxvZNEM6u+/oc4ch+8v
+B+g+YYgI2P+h5oUhhHfH86Wu6LrlgE9qW4vadL2mfjuyFrcgcp+eYDq7QoENoRzE9usVCsq1MP2
jmZB+dTyTNlbuzMaKoMVjjd9JZcYKMv+VFh0+iPMl+nMab1p56mBJwuYusFLX/vFxkIiO4gam9s7
6fnq3C780EPh+yAvwIGGlqYKgmCPa+4LiS6DjLZJVXdQIJvcQTkprFcnN5MY2l25dOpxZCEp0jAc
pqRx3SyMSJMtSdjZYiuCytvpUuc3krM6mcRYJ0XXto+I+tSbhuTqrCPL8FQ0GVBrYed5noApurpw
GCfnk5bykg6j12+lRn9t3Naz99zPlkTBpg3O8XhlIa3B00CCMhq9ANwh2UodO2pXOY5ba5H2tXAW
xA0KP9PTK/y5TMaj67Z12lr9ekPGPJNnmQob9C9jQ4Coxq8cHgEbBfIGiJpC7bIdKYHgE3WLbeH6
vDqzO8PyPyMKl+ImXc7VUIAgLCNF7EzteNuLCehzkAw9tK5qPwVluEC7ogybBweY+1EDWiOFUvV6
jkbiyzREiRwmtxHLjRrsGZK6qkFOOmNKvIRtVuBt+0pdKt9VEoUT4dBGLq+txM3XDr1TQEkiqqEn
UUfVIrgX29Xq39WjLK5Hq0KApMzzT2Vf25FvaSTIHHfYBHwiGwV5nvtywMtG3ry8gvJMYCeFwXJZ
S7dIuFVJHXtl227sDDQUnvSdx4F74WVg8f6uLnkzpAFdyvtQ9e2mWTGXiS5LFFcUUxiFnL5mXJI7
mcl6CyjsbxDBWa+nUA23OWGOiiCxN2/1qkrjVzrDpTVYxWcSFo+DRdCn2Nhhao1kfG1l9mIPrrwi
c+fdZqCMvu8gXR+1wI6AeJW8m7IelNFNyUB54s4TNHO1kw6ZZ0dyQTK1rxFrdoLsqmLlFgexiYSP
pgQ+T2XUTlC7o3T4EtoaXkoNP033mYp7txiTXgcVqEzzr+UUvIzosod7Jy7UOEFOXeWfCkTM0cGW
uWlZj58Xz7pHSbWIxADyGpyFNpqnTp5PrPISUnrhmeh6bKgm96NuNK4ZK6wEVWQM3aDuHJFu/UoV
6RNoxlsQZGZ/5LzFkV0ssMYsE2Jsq/pDlOtzM8Jn0OXqRoPiwS0sMY86L7yHatpF2Yb3OIpuhGvn
sfTUkrTjqqIFa4teUwF/wQEdeuiRcxty1/Fo6TEeZjj/1gC3fAAwjjzOQAnH+R+Osl77MZhxJgs0
lC3cTTuSzffrHNQIWxX7XAyG1ZXZWzE61nYOcpBWTyt4nXNeR5JN2eUQggtdDp2zDUlZ75paByC3
D9GpNbk0bsOmuEJt1YD6uK67c0nWXniVFhucCDtpZAeKHqLqDQJZdeIU/rXTefKTr5f+60hCfS2R
0k+YKB6ApyFS21bAa/DTRbo05JsrVL8ZVtCKB4XtOrGAG5SCRdJLcq7b57Ifwc3elb4hNJ1t92WE
dGayuBDdFqOJePDgEbxy8NRERqGk6QdJRgu9c1a+PiM2jauqgI7nMgC8ozdJXYph+L6CACuB5lV5
NTdkSuqR1xugGH+TNf5wbrsSdaNqfJ4ZmaHwklvtFsziyyfwy44oSvCrq9EFpWFk9sh51gXZC2ut
DEozFgC8Cw/9qzPLEd4Y10s85aVKx4rMZznJ96Gql6iqRLCbUX0L9aGyaSNLeV3cBmRMKb44Ir33
He5lllo5nreqrPa2bhgkQjWkX9S09Ig1WGAz+sQ74sat0NVlR502T1Hx43+tp1lcODrkF966qri2
5yEV7iwSuDDFvuAFOsQE/LqVV3BjraU7o/aK1WY9DIhCrZDuNb7Aqotvbcmay3GY7WVLszK/hVzK
nO9ymYFYJ1IUR2fjcDUsz65Uoopdsfi3K58zEStnCvvXAsuR+lNwY0+wZx6+4twHUX1s2QNKVt3F
jW2HQ/FiAenX7M/ia6FacoXWbjtxwGqDV6diudehm7HUMfU5iCKgu2W2KZhgg6kOz6sBwg9ew/xn
QGfeRq1ToXe0tCHdfu1qh9sYZsD/13ydzycPqiV3XdssV90CxfYelOPeglgcDDmUzBzSlF1UcqeQ
W1MeUsa9ZiD4QaA0RIDAK8K7unObeied3Mu/AJpT3E5gJCW2jtAwBk5cMizMSfy2s9c4pys8/qme
6hhcUFOZlo1Xnuz+f+9iHYAJEI4Dtm9AbOjBHcU/2wGBJke4PZSzp4Q89dfTBb+yXsVlfTanRkkn
c04EkY8RPbqq0f6GxUWvDfD8sUBoLUPXtib0FslQQXndqKGrcFkjghNwwnk4Ynoyb+dR6JWgm9OU
buBP72FXPzgDiAbXKabb4MFN5l11IUFc8i/UPRp35z3A8wJT5wxfHygz8I/iu0ONinHX8qY4u7I3
pg+En41JhrpRWNiTwtk/L9rBJYazBxEpMCwdoUlpuavifTXHpHavhPLO+vrLG2j9J4J9i1iPEu6H
mTNe938PceS1ZjPVdAkwBIVKQZuwLb+wd0G6nk/nE0RtwBt3cbL41szR8Ry+HfPI1yM6bMqcYUz2
bQA7bwLocGuknTr0NIAK61+gcvoZlr+fyKPQyaDdigyOP8VkO6a+txmmaM2T8sVQRfcX7LMNdgH/
jiRGY/Xk675PCfw8xUfhkxElDU7J6zmeNvamuFBbnZrCThk3fxwY9xO9KyCLPaAJz/7Ti3znRL5b
X9N4cjzX4GOFs2s8IOodvXkGZiQxZYf1RUdzrCAaqDfq7LRmlvPRZn070tFrOri1ezm0UABG36YF
YfkM7YaQ60ucVM8xQtJxve2g2eLGaODskO3byqSCwYpAsXNKn+wn/x4XgqGh/edrH/fjTGXvlGLC
w5jWDhsSry14ktu0uGkGtO5DSfR025Y5KT/PNEJTNkNFHrqc8fM3IaamdrMADJZzHGbORY66TTWl
OHdRXrYnah8/2lDwVv850nFnJUeFzCCQVomXc8OBQ7Gi/qbdnmzN//mcosECaAZxH1PXdFzuancu
X8aMLphEdwOUjaaDP0T8vMakAOVCbpDxj6DH/7xdf57E90MeRQJ1va4Vx42EIZFDdXrANuykH0qp
1q33bZEgJEcW71/Q6vvZXr0f+uiyzVU4zLCcZmjTEiC3U5sa3lFy2W+LRHyl2+rKPvv19XtqzKPb
l3l16AiKMYvgIWRfxZgW4+bXQ3w4o7iEID6ISu6fpA6oKvXMA2QTQ5KMnyy0Sq7dJ3GqFOjnw4/J
M/Fv5gfQfjo29tXogf6XYJTa+jojDzKcsPAfTRQihGD5d0NQKB/O+5vDpVzSBYRnyIkOOuqtW5/r
pMr/bcTiI3/01yBHmw9ucOdBhmWJ8yxDfZsfZ8ikWd2JhPdR74mxBxgGVOegu0BghByoGt68S1tK
pspaQLNjOzz0kCYxlsC51olGR/2pdvqPlt+jrg+RT8S+EMJ9fyvZqzVyi7trPEges2C5sLT1FQV2
sLzu/a932lFL1o8XezvW0Qki2dDn7eCAChlMAd6FACOBEcZDuCX5N5U1fx7r6OSsfCqo3WEsIykT
yqgBFIOgaDx/8dGccboH8sNVe/tyR6DFDrreHqh5udsldVJ+7qWmdtXo/v1vbImJhf+1akdWm3EQ
MaoWgzWr2gw23SPr+o2H83mmw/jXq/azMfFxdMGoZsSAoAB2tEGWelmcyikIrr0aJcjTrk/Hy3+h
g+5nCIZxAjg3qL8IgNaPzGM9Id1PdU9io2NoCHtNk5fOz8oN33rbNXVX3LLj1zw92T330RGADUM8
NkQNGoLA74+AmNcFRecDOhO34RgrtNQgnJNI1O9zlcLBzJ4dtF1mKSvjU/1KZvLeYwLz0n8NfbSO
Ts+bOVMYurZuOusZOd1fL95R7eqPY/B2gKNZHRYJavkOAxhqh8kkBKvP086+BSdSbNOIXp7OBn7g
bL17qWNsldmgQu6qw3w6MYDeVWBOQkouTt1dH545hrJxFDC4DEHro5WbaQcON1njGEDWRUXjlZUa
5pElsdPyPD+RV/sAM8K/fjPa0WKVoiv4WDfm+pouwbL+B51SP1FJd5ZdyCZiwUmCqQ+2R4g+IsQE
jUIwMNb7ndnovp0tpknczgp1uk9e55043adGOLom6wzc8XrFCBwBNRHeaf1wYgd+ABLfvcPRGk0I
ZQq/n6HrhQYZkooUzeFhqhJr22+bvff4J7T//3mx38z2/5/TYv81qqF/qoqnd5kxfORHYsz2wt9t
NKxADxZXOSASdsKPxBhKR39HSh3EXhBZARGohz3wZ2LMwmdcz/FAyISfQXuF4VN/ZsYs6v5uEr4E
sMEzn0ZC7d9IjR2SfG/uQlOwaCMD4SOWgVYBIMSjreh6cgl02dt7qryUFh706guUP+kHScbYLi6D
rH9lRQFRzxntPh3/igbvPVP+GazhngX+mSqDM9QKPegedLQ6u5Kdf0l6/4yTci+C/EJytAu34F5h
ZaoKiE0J71xU+D3WojrDp+caATuoDNzKgO2QFHgUqDhkkFpHpOpc9fQC6pg3OpzR8qlvUbZ1IUh7
o1A3phd6zgZ6Edp9vCKorHzvji34fRFegY4xpaFOBG9vzGCceqlyLcRm/TPBpg3nEiU6xbXMwh1Z
9AZB01uEnW/VClaYnF2xprmRa3mPsgj8GX/H83AKEr1J+5dyaLZ8QsxMBt4ls1B2BQmNCxR1pTLk
fbSWxQ56hBVaMsA/jwcEGd+OefiiLLyacv/S6gAq+zFGT/u5GPJd44j7huvbcsl32tWJzPTtOmex
+axY2VXpDV/7djpXEA3vXXkjOF5SoixTr2ukx/yaFWUVTXl1P7nifmrkthT+GUbH41Lr8c32vvlh
Jd+GLlwTtPvLeGKDuIamx3UdNFsSCtfi/e1oOctYLEtA9zJrnrWu7s0cClRNkWzasALz62IOVRYf
/kvwbxpr2WAK8nwnC7w61k3n4U4q/FnqRCmsVV/em1c1D4/I2h6VeDeNa6YZ1WsQ80IZ1Lmb5ddW
Je5//T5HTV/mfWwbZyl0CU4j9KLMXf0G909uoUcCfZa9qIudZqABWqt72s3Yj/RcdeGLRCOIeRez
t6hnPVKB5x9oynu2I/P8xEbvbJXTQ297d83MixhKedeyG1Fv3Gx//bChmdz3k4+bAZkNXA8OQ0ve
kWmyWn8gTpnZe42WuFSTkTyYM1su48Mqer0ReY2+5HF8IJDujXTTqw1DJBhbLf+m/b5LkFm0Efvn
IlGlRzckL6ANXLZ8w8uWotLC+QoRzyYNJqCxskIkQbcFks2dmmI35GHkTpgAjV+VqkNubymbSAXr
k1gq/Cq0EZCFcr6TWluRRltXokeQD9ERNYl0tr7QzHokfR0ksgpCXCiL/40KITZUWOsOGnh3jIAl
EyouMOszvoISfJpZphiyR+9fWONvIYrTZVg9q3p+UmyGTEe+PFFwc8fuwr8xp7kh6Kf4VCBvu13n
Evm8snluAkgFtvPe8vH0BSfYh+J+CEEIEz79+O4++9J0DbgUxquq02W6ChxgQkNkQ4s26jNcATi9
TKOgzfLwyO6A0yUK5Jjp6oexbMcs0YWN6JnKvrCuQP23V95rp1TnKiu/lTXmyBseirHpd0pI/1SE
xtjz440RAK5APRA6GKBtPNrFrZ+BT8Qiez7ipiuzF+Xhas78M7KaqheoXuMy0ZKeg9waof/xVpY5
aht1YrVyG0zyBsfgFkRKu19v2CPKYXO63EPhB5IcFA7G8YYFjWTB16z/8VzEnR44AUHU6J3TyfnO
Pdz8qsD9Ne9VGV6Z20DM7gXNLYYdwK76othZMtxRStPAyncBftH18hO6k4f20feTBz/cCZCpgNsP
AoMjGxiAvsAv1oLskWWORa03spxvaV5eU17fc5ue08L6wjg2QxjGdKQp6j+uzPMhYXgNB+6up9PG
6uiJgOIHk4fwXoDFxEFHauN48lB+bLEF5Z6H5yLoAREEBLXM9u+EC0few4rW4Q4F2pBzRiGl0HpP
fSytXU84n96l8vCIUt+CYBKpZ+R/rdK/nOip+TswDr+fPw9pJbTboBzYcVFk837zlWsmbTGs/Z46
/qVugRE0CLml3BrTqy2Yh1U/8Aomtwp3ZiMaTGBMLvFgGjheAfMnOTau450pi++4C9PP3IsGJrrJ
YQJ0c9PgOi5VeNXrLHZbek7Qh2/+3RqwcSHMXfre2YnNe+Cjfv9icEENayXYV4HE6BGKDrhji1KE
cq9XZ43MzZh0XqvOpZTPvaVf2lxYl1PeLWeBl5FYjDhvbfZClipIhIWrWHNCUpTkF4AGuUhEq/Mt
ZYuK5cC/ysz60uP6iMqQXcmSf+39jqZgDNmjKLs57+0FfNyr9Xi4ebJpjlyU/EWh9p9UBnji8eu8
Hx6txd0Mqk+n1S5jXZLvsLd7mjVb4CpQQhYEvP2OXaXCRoqb4bhD7hMnqkE1AplgDCRizDHvYbe4
mlFis7AyUUElN2TFFcgtBbpVC/uHQCA8EWx5YrxetzJsQHTVarTTOzArdMJNzUfiJmKo+AY3HH4X
BdJbNunuM9oTyoih2B89BsuTbAGSeIFLvh9Q/7Me7ng1w5iEXwwOqDKN6BH6hNEBbSaHtvOlsCwE
k7wcXe5AYliTJhHEylO2ONMnVdI7yZtnsrAXka9PKsB/reCKoP4kMXaHtPKGWk14LvLpAQ0F6N5e
J4i546nMrkIxMtuStcXc1xK8q45bbdkMSKVmGBsV1DdqZZBlwjGK1YK3QAa5j5TG+NxtpohnGa6r
OniRc9XErLTphrf2ijj8+IAUFwwgOiQiKfDabAA/N+SCL2Vewqza5ElWWAikottI+/wacvMwrWF5
7wJRRETWeLAQplhW6JsTYXOjFhQSgb8aOlyLQQAdvlmjnD5CwXmXQIm7jYIWC10W+BRHaWTsjoDJ
i8S+8/EAbojv1Ybeslfr02rQwAE9Whn5Pi3kO1FcR8EMPUniZG6sUPEUT2F+bUri8RSrE08F/wY9
4C+CVRAea/m3ploIavpR9l0WmBwx9VNszeu4RTMMaocZgRzaArUwskz51vLYDrHcISEMK7rq8KV0
l6c+9+5gEICoUeYTyzH/thYGexS4b9FYsMRrZwRRuHyeAJSvoI4RRniqJmrU6iYMSUIRDGwL3uA7
0uKg6Gzpdry3s2veON8nV5OUr7iaWJHv1lkvkNfOMpVOffMsJIdGaIHpZTl2m87GW+5iotQEZPQD
zwc4h4b2Jl7H8Gq1WmwRZruA6fZ39G6O22AY0DKMF1sDerGugDAuncnm15fRUTessaSoD4CggwvS
a5f+1HLYOCAKq+1R7tmILe5nMafA0J1nmgwuRQuHDPhUcv+S99idwjUbHP6FXaY9vC63MY0/XloC
yKKKN/31w5lSzSP44Xvg4zDFz3B56SEL+QZEA5q7Nijw5J6gFBk3/hW4aW8N2uqDMtUKN/gMy0W4
d2HcSITfbtFSDuTp+Gd6yr9RQLcfUBu2oJQ3jNM7FmC3wxaoMYc/2tyw1jvjc7OVyxwZmwE9ni1E
C28W2V0ZKK4WeqdQoRYJCWOyNNsScxL40waaPTvLb7ZQ6L52w+n2169+RDV6WBcYP3ARoZsbmVzn
yB9q8rkgepywLtiGugaycTwABPLEM7ypLe6VDK8Ovk4P44c1YiH8W53vqMbyOO6FARIBgEcDx9my
mi1EQ66aDkvF8l2Pz64Kuwr+1K+f+9Bad2TbQKGOOiPTuYjaDLOkb5bM4pOrBGnkHndPCbhQiMQF
uXl8WClt20j9K5wKbqGXVqwildPsfGJB312blwMQfqaDRIP5uuyJY5GY9Q6utlDcG2dhx7oRnTjT
KlAkAXiCjqwvYjIXNtpEtgSSlDET7AUs/N8RP4CETKtvsbgsRWEh2GhtUDOjCXqJ4dMA6PgNTdEK
/igY7tgBx57U7Io0qEMUPW4ROjbtJ17jOQOCCwgdZEFESyhM0x63Myjwvhg3GPV7UHQxsH3y+vYT
09h/2re/Hyxslb2gvcqKgjWHlhTm6+w0nDvUhRzPuOEvCYDl0JTqH2H0vhIoQGqDek9KhEEKwCSK
MInCWai9C27BE56LHXHhhermmfkIBgz03OwgyfJrgrtHGijk4/5BQ9cVC0u0OuFcdNhCAmcj1wlp
BviDMCFqam7KVsCPC69MGKJswisTXsCSbQPsPRcllW4pt2a/GUB9AFMAmLK0Hq0BILH2UqsMdw0O
2mk3FsxMH9wXaNFG4gsRLpzyo6koQSjJM/QR7JUDxyjAlW1prCuq22BOVac2hAOoyNxdI5d6lwf4
JfT6xNHIlQQtLJfTtUhO1M+aFkPaTg6P21H7qWwAdTRIUxFrQkxKEqibzNwBC4gLd6LD3GkfeJEu
T6gWulXKA3MNE/cwWqgxhcwWasD0vlTYkoKLq5kqJ2pMN7nK4KL07Q26R4GniH/pCvJdWvwbitX2
dos2aTTvoa4BS7zFzQRHNYCrQmd44+iTSHjRKB5Ri+pX4yAzhTOhfUd+0+gajxgizqlioRXGyva7
R2ZZA4z/MKIJrBq/o9GOpGQx4bAC/6cZ+c4BVAAbh+HccyB1QEJgM43uLSTmAfqkgH0nPt5GSxgi
kATpa2EDWnf4JwVflqxAZczRphkfJdOIzQRuw2C6JRxq7hO9RyAB7WtWpm50DWOrbRG+8LH8jAYa
wWAnua6fZQDPVxNLpSrLm4TmbpOwLviDlTjeigYvCvAhFligyGxS2lVqoxQglSBYPGEDY8qQXjJ/
2gMONfgIgKuNmFbZI3jBiCngBkIEx8saoU75+4QgocjZi4W+54OBE7lGFIqplA/l/eHu/4FxHPy8
Qdo40Vb2SOrm5hBS4LK8lhN+xH1sm4xeKgEXone7KWbgmcAkugiUKNwSbMW2oA3+JIP6mcvqWRcd
pgpHUBhcJQY8sXGyKLceXZSA495sIjBtXlMb0OFwFXEtsxtiZ2gIQsyx8aV/0wOXWo65kmb44SsA
BV7tez9iOpkOXmi/fu8XcxkyLB8KLpDGrCAQiHUSMQRrqqjsADQ4xSyUITbogqAM5YqlqlEU+D+/
Fjy7EpkNdFVOD9TEa1hdV1EQsCt3FPfWYn0pzeqtFtAtzRHGUWRC4dFYFecs99HyAMC4lpMVNTX2
UUnFcAbpEPF9LbrxkRM8TVCbO51j5mRtLugByJ1W1qPoANhEjeuY2AXCSQPegVnYAyhfjuSEdZjw
m2UPbOoiDDS52RfewPAIXQ+INJkXqwBo16UZH3VbLTEdahRFutOtCRi7FWyDQYrlouZLtzCl1M06
JSsndgLgDF/CB0orfb3XNuLP5vZgLb45COB79cxsJRfuSONaj0r4dxZkn3eNyK2LwkfBdFtaKKcu
uEC9MrYeIpl7LrBT0ML9AN9VxLLAXK4VXv0wMZaHLakoLAjP8YMeUUKrxO8beKHRL4E2wLJIQVx6
aUBBwLGoismbtVyfygaRzRk3Cu8AblEyNEd9iCVpmq5L/k/vy64XdKj2wsYqyBqbjLQIbosKYShB
oTaKHvDptu8FUGsLF98pwSkusJd+DQ8OnV3HxgoCnQ4FU3oAssUjWNN3oNma5rDa88JE9RCSlnZx
bWLqkIA8N3FZQe4De0JHK+6TCsAOfr8iIuVZcW3+KwmgaWt9MaFeJoHvQ8RN8MoEeQCu4NV2FGEM
YDuYJTLh5COuIkqEiBG4EIJdqY4hdoAOGRwfNO1O0QHHZacIeT7y8T1U4jOEgJAMCfyj+K8r3E4s
hV/tDyF6EILisqvuGQ8A0vw7NiCBsOAMQQIsIaq9YcxkILw7VEvC3/gR3YaDjp4WOIGou73Q3uEK
8C7pND8hUASbioO5wh7X04MJYKkwS7q1+zoxmp5GGR/iUdCr4HXQbeX57CgYM60l+tl1jx2EaIT2
cRi0AW8IruTtzSG+jQicCP0zyoAmTMweSANB5JRbyL+UCHatw+EqPiQ0ALZ5CL9UYlEQn+99ehF0
CMIApP96wx310R5wNHwI0EuhfBdVgvRoHaw+0LZVDvWPIBLyCkhInZtNJBSCycDurIJjIIGfGd/B
Lb1AefMF/K9LV/JvJjcwMe8Ex9FHPpdhpkBmwLHRlOgeHQJ0iMBKLa7YjwG76YQ6wzyem8DWIZgF
NGY2t9nQJnKJun88p74mGgdi8SA25qVLNd4OoXW26FP8Zh8/G0XBEqA7RImOyw3R11Ujk+KLw74l
RXtjIqs0qO6NL0iB+WhLviu4X2TEPHXlPa+nW9bjwDYitURxbc7TSuBj9Kd8C+8DdxDgDilKCF/5
qLw84l13WxKEY9GLvQBpPmyMyRIue53PCX7/zBwjsxFNiNpEB1FPcKlshKUdAJsVaYLF/cxbdouu
wh1CGFvjKKGD7xqdJvuhJVsPosi0XC64kKke8D04hsrLEAfBYVNIyqAEbRkQd6t8ZMLmPa1wVAV+
x8WmMcmaFXk4JB17LlJFkF/Lofq96MQ4W02QfSmRPOw1vTCHk3SbwPn6661u0rfH3rKhJ4KKLXYX
QQ72vevlem1ZlQ6mR42QRZBINsacIBlJPNyaOLBsfSKddyFd+WxidSy3Yl1DqtgchP55teAv0vws
dNVGW/4lODjufuTekBMdJMJfaksmXKQd9maOqV/HB8YRAWPFPZuwF1pMaQBvCneSajwkb3/sX73C
kh/ANqBwVwNKFte8h/cx188i4zvkw1LY4hS8QI8q8M7MntcTfNh/5vuQWWA5onNs2vt5/2lBg1Mz
4XVaWN8JYf6+AhBiCOaUQdTjC0Qgb3pEMuEYpQYEqglh0ABdSrN/2SPRazboBGaP1fXOoOZXxLKr
7tUk0tVbngIbXn2FBYLpMX82s/LrZfogrI3iTKQ7bZCpMDSwHi3T1NvAyk4p9nQOdwaFsDK7Milv
k2nD6sJ0+Wi8C3daZDv4tNiQSKFXGWa+eTbprMMMYVaNu0YRsqY6/GJmSBbTrcyyR7S4bSzppQGi
AtOASIEN980v75sOLsqfnn+5TKciSR84Xyh+oui5RRIQ0d2j93I97S1opy4x4eYAIvO9wBLgUCK0
cqtCVIzk856YzG09PpjsrLbxrK05ZMjQIsW84n0meSoTe7hNjyAHShsQkmBoUUHp29Ft+/84O68l
yY2sST8RzKDFLRIpKyuzdHXzBlaqEdAaCODp/y+Ku2vD5hi59s8Nx9jNqkwgxDnuftwnjHX6FUrx
uW9ZEE168H1u43qQ9/Nyy/XwrCD+emZVrgleis39NyzRZNekBT5K6vu80qOeRabY/ZmWfx61n8li
neqMFd8AEUHRQ+s8KXZfX/j/Gi0VsNHciCveNqGmz5E6GBRJrzpgdUCsvnNUB8I/r63/QjmhDyPq
GcMAz1eSwr8eAZ6YB80fq+xZCQESEezrNHtUt4va6DY3ml+PRwzT7iiNdpT1FPriqrp6pS7wLMrl
qs+fOk6+/8UHg2FGD6L8rIzffQymnkx4UJQMkAIwQkECMZBixkMGzvIrTlOu2ryFespoG5FGqGJZ
narVNN8rhBHq4O7/AzJQZcvvi4NKlPkedXC63m9lzerNftmYfvqs+p/vcpTTEpDl+K1HWeedvqQH
JSfpoaLCGcj6uzpTtQL6AwUYKYAk97gCVt4oR2lt2tsKml4RjErWwUAaLjDgHv+rGhOFJbnuSL1x
JPl93EOTBPvhFvznQ1UrW2kM0EjcfutfviEAm6dNf+kvbEOTY01yfAiOEzQECGW2eQ/urx67basq
zTknIn7pBYck+1Uhm5nmHKcSEYmWUVXOkTpDAPQZ0I6n+39ZI0q++Pu7oBn2TYXe/F006i3O3Hde
LL7J5tkAi2WNMLrNI6diXtNDD2+b+6gQgC7VVZQU9DH+MPxIOuesG9WdwqW0jAXT26d/xza9//oB
kUcQguzgWOr9Bi955aTFjmaLZ9umX5EOdL6m6BhBc8rxQIfCiaLZr5mj3SnFjWpn5rH+YFD/3JdU
J6PCoRReYCmR0uqcloxBZOFxadLh5GxRdfzDbvYdHTfiF/Xv//zZpoUlE3cFiK76sXalJFUoM6BE
c4N7gz6iFnwAChfdVL0xjyDpgfBhrmqAAQXh1wvLt+Rxxcsve6DrVlqoFXWnso7aKmFS0vM3VIc0
sj4o6pQmaR5U99newGBfa+kf7JFGceIoZ/FbubzDyO+7llJgQ+KP93bLsVjwcxoAQdRfk4YqQxVC
2oTahub1n5eN81/eCnW5i0cElCpV62/n+2r1y+JXRfE8zxQ1GY2VjD/Vmac0Cj5dhS75dwJstOHI
4S79pgJsRi9tbzsUjzrFqipC9IbOcVLCMPYFxa76T1WxOwsC5rFRYgJcaRzwQ1GVjmqSOTdplBnP
pThscXkyk2sipntVqStBVcZS7RaQ9ph/1kr5wiZSZ6taPvkEc5FVWqhuAbVAlDZpZVGrw1H1w4y6
Y5mMChbc1KOXUqUjkwS3cF7/cjh/i/H+uvHQeJAUp+IxEQ1+F5b/gdmvzMbHeNclz2rRqt+v58vz
t4qCW0P1JJjA3StOSJ+cG46SJ73LwPaVmkEqjfX8o2+58rnaFAfpSv+Dcfufem881yZ4TEn9DMyu
mi31fNXKVLtXtbd5w1qrAWNoaKWBED2wLopXUqIn34vJ6mUUnWtWXbdkOr3kmsL57G/xGuQYC+q7
SIPGUJe7ush7EyiIPQZwNt3WqX36syehP7Hn539ZeWq///7cMGJnTIUpD5qS31YeTIfbgnYm/09I
UcfNFHrB/KzeMu6nKCP8L9RERyWBSeCw7B6FAttY/TnUKknOSFdqmCqLWxBs4JtDX/Mne+T08Fhm
uX/IJ67lHImC0jmpbex3sOUc3nVd7d0ONzYr39sGNUfi36qOG5klGgbOSCVXTDp7+10+g4FgMPGg
dq2vAUQFoFte4szb1XQeVhQTXcLnpAH3BKz0Pz8p86+6YdWFe4apK60qylIat9/rEo/gCT/W4yf1
pZNgvp8n3pAqemkhv0kIdf+Dp14VL/fdTgBjfK8cvmQ/wNtB0PdljLVDAPUAxZBRSFG8JXryh1do
4T9/4G8Jxm+vFvGqRVgUJTpWUr/BBtk86/1QifLPQ4Wrdc4pYhE+qYNEFYNK1vmtN9W5p9gJPowS
7iewkRpfqvv41qck2ISoi6vI7DEEckXToyMaUFqVvgRyYAeow2TyxLoJMv2SaO9KzqgKdvWd87G6
AxSmYGa19LfzHP+sbTRqSFgsVKteFXx+a3BUXaQ0TUqfqTQrSsfyz8/jv71AHM8DDh2oYs//HbfL
rMzIVy8unmtKG4UHK1hA1Ua+whMLLqb/Ix/Sx/qup8NS79J2OSzpnhX+Ng9c0RnqUg05BgIxRSOp
IkOb8qeMAuRfPu9fJ2HVgsN/EnsppEOGhYnG73WdwxnbFoH7NEsgnmYGT6zu1O7La+dGUanqeMt1
vgfH21xqnFJggb0/vynSS+/4y+afkP1RydhUa/LvoNp/ATSwIsIhFImYrQCq3z5l16aMILix+2Rb
qjRHUemvoMsWoHoVKNK0p1NJ6rGNmEBl/6Ni0BPQ4nwAqO9T58NVcfR4Hq1ghHA1tjID+WYl7AL5
Tb0WH7hVAXwH/fabdq2V+42Kl9gI7FF2tcSEsK9VDajoFPWOtKX60DLtxdI8JBoLHJasxL6mD0YT
7ICKpEDLnru8qU5N86Ad8iX3Ik2DlJfzs16N/t5K6aqrhM8yGWHhEH+J3cUx43b5t37n73d/wJUF
nkxeBzGy3yrc/7i5JquMpYQ+f1KZ0t3QHtVWnG1FAKTox0uqskape4rg1kyGcEyc75r9W+YMyeIL
BK6Ux+owmQIlK/g3sdffOzLGaV36fKJYLRNR8G+v2MsqGOmmk0/q+M9Xygq6fdX4qI7eXpUIEB0w
G+D/QlKKu09866SuQdVDqA2iusV/3iB/x/mUxRvJNq7yySOy+Lda1kqypanrUj6pirLmEKMc3fY9
DQ/9AzFyd3FsXr43MhVlUtIAqY5dt8g75BRf5ituVMcK4d3kxy///NnMvyEJNoJTBkyxvAPK+rsW
HJ+ZAQ2y/aQY7b6icgt4RjP9TQAOSbWrPqPdK1EgBa7jPDBEfPK533sl+FGwXglF8i3ppQCYsJDH
tPXwXbvq1V59cPyxjqpJUHeewub+5Qv87fRRygfGfADKMbimIf9rG55Vc6sIKOMJSaryuESxyHBB
Mv/wXfdBdbx6vLyph5unnJYZTYQCwirAfeAEddrrpnzLYjT+LBBFmK+W//kvnxGo+W+3sgPWyf/4
E8WaB2p3/cfuwfa517DtkE9Wg2TvsZn6INmPEgvIX1masXfL1rXjL9Ekubqce1xYMRPzdjMmNfBc
mUs3RlYzLvKNeyuCbNMqf1D9fRzMkyOIqByW0Bxx3RF4c3iP8+BdcNqKZhyhlHYFmJ1BqNnYOpN4
1OIldFGH+KW2c+v40NiPRblEqFyyTaMtyhjrh9CKrZj0U9/WGB/17k/NXCPAkLBBLjVm8Tko9Y1Z
az9cS7vRxHxn6lEzvMcE9unJrtX1u1rc2itaa++9Zchd3xqztzHFXZnKo4ugrZ7esNj60QT1odfM
qJzMjWske7fOt07VbxYdEtwdDlVcn2X3gyTwrVEPP9o4dkNzGYqwLda9MMdf+D9FowbZi0Wyl18L
myAN27gN2mfMdTdxtR7m1MZ9eUSWaUVFcj8hmKjzYmvL4uQVWENn9n7AQ8WoXRxTFwa6zIPI61tR
pIT/uPK2qq5aa+2xBt4XWvak27s4H3bMyG7jYQ0Hz/5jciXcY/02L+NbgHrBhka3K+1e9+KbFiPx
wMmvQe/sO7fYSamfYjHu3AARSB9wOcQbOXnOxkwthBveW80ovjvWG1EZG7f3MJk7m1OJ5mPZur2P
n9avck7xRcswT35wAhR8sjxYxi+7jjeTjbNIrR0155LqxQZu4K3WjTvHREkzrDtXn06km4Qyd1+J
bL2pKu+z4s9mi3TFhbRTfYlivdz2rv7oj/pZ18tdYUmIZXEZTBQSMQ5dRqICwFB6FB1WTl+ZU0Z1
6YYB60LDbUnzi92I9Rq2VTf4V0XCLk++O0RjnneRWCqaHYnWcz1h0rwNGBo1bQgq3zxm3tUqmBR1
4o2JDzW2YjwGQvdq56KX9mYpfuXlS58/Dkt6rmriRFqcYbCis/zkMaunqGiPvsnTindp/DAmmM6t
hIhhRbk42IbO2luZ85vs+SHJhwge9+plFnG82s/WzU5r2e/d2HtoWEnNWG4yTHTZ0aHvj5sFbre0
ijB1drY1Q6m3O4PNUPpNlOfDKVmnSzp6pzX2NosjN0NDNE2+Lwg97IX1NRfr0RncK0kod0KPQ6IG
QukOtwoYnbnagxi9XOKE1WyE68Q4uX0IWnly9AbHNL6h39+OtXsjNBEVxbztBPqX2tkVGU4rcXUp
WEKx0Z4mXNSazn5FiXNMjOEOV8wTBcLG0eLQSDCNHkEe8p+eQZTgNEaFZtzA/m/1XNthChdq2rTv
aROaBZOvTGyHhme0NrgmaziAj5suSPe6mE/BHDxjXrFJlaxWBci3ftjiyhhjn+iSw6VPf6z5ctH9
gU7jmsZDVMmXMrNhZ3Aj9Nsk8uubCU+7BLPPLJujNb6ZvGGXOo/5HAANk6HheqwA29i7DflN4uwF
5aOXxRcHEt/sKrLVE+MSLEsLM7/IrajNKsrmZg7d1LkGlX2xB/2+1s0H9J424lXjq0rXY6kvdWSP
oxn1c0MQlNajvpEZLBSuZDXxn2xvfx+jdtqkJRNRVfXZ2OW4S3NSMzPtFsErf5De8izfStsft6ZZ
kjOb7HVr2S8xBoOFXN/1adlXUx2T+kQrUqXTQ+HEd6Y7PxpqBA2UOtKE+2pjtbSp9NEPU7S94aBr
91pgHaBxq53mOvvZMFmV6c7Xh49FH1BSCETovt3eDcJuwxb/syb2j1UdPM9e+VD0XdSX882SWRfh
edepzPeBMKPCYOV3RXq04/VrTDAPcK0FmtvYSyvYrmV5WKjAI60X27Hlwatw4NnVfi1B9jiLyaTJ
Mk9za+ubeBrYa8V9X3K4LcknxOV9gdamzqaTaS03TawB2axIyQUnQ9dbV6wqvW0XU+76evM0+xg7
WXhkHOJk/dFZzS8/Ee82gyJ64L2vRvPQa+6KLduieKfbZEo0I/IrBH8n2Bm+rkZXa+/QEIs0Sgun
dJ6APmTah1abZF40oRlGH98m03xqMjytjk1R5m00+jpISSZa2XdhSxnUYLBSlt36qAd1Fz+5+eKR
ZK/1/YIVd+IkUWOYlPmidjDYGe3lYfU7t1PDb7BeVjUWeFEGizGch8HtR86iOXtr43HZltWosyHn
VxQ+8+MaaNhMroabT9uq1rIjQ6HZSxan8m3ShvGlRch90BrNvwrP7skQaHT3dgnaeN/qec/ooJhw
8CeLU9HQTECZadURnhxI/bYFt/gD7UuyGeVg5Wx6T6935lT3hM5MWoKC0sB/MSuFzStS4srVqYy9
1kjjxxq3pIk29krrC9KxqSRCVtKuUiukC/c47+PkZXKK4SEVRv5Li2PeJgooX0mjnIkp/3W5Gp0c
oxU52KEORH/Q1iX70fXTGvmJS6I04pmdKRYzLF2zeI3lgiMiApG7IsUedLGWZjtIDVtDJyiiNsZr
vyHQ45iKvnrVsFWMejNtj60BeboOq7+RmuXty85KjnIwPKTDVntvN0H+oIOwPpppqYPPzv57LuL5
U865cb8yLnf2Ui8DFQLWKoy1ptGc9B+5Ibrz4pLBI7zM3zVrn24KWax82dGNxjq378jSAQmUHQrC
uqyda55a1uPSizZqfOEd3Rr1YeBQRjW9FG8VTrFQ0Jk+H/uhKI6esIPITbvk3KZes1+npr8gBBw/
m3m2b4GQMmtbGR1TEX7SgDct2REX/NrfMEElvF3gpvpZy/vxa1js4iE12pbBAxr2J0tkKKRl71NB
mAWlAYNQZ82jG7BA9PBk97pfhZETjm5mOJeXvoO+FHM/XY4kYDPA8hoIbFHi1EjZnRn2gDNSrv2w
IiIJbYqMXQEUfwbriU/87hYxWyy3a9v6+9a2tE2Gbe5J94S+N1Cwb7VqyXaWAXjpN20aspK0R3Nw
8x9yNdazoQJOOI8yE6a0LjZgvuvjApx5hrJkF8ZVGQ1NY5B97FqbeKzLDebz3k0gNXvvstFxcUyT
LQkGbrgkrh91gXjH9b2KsMMTeyfG9NCXpbiUsnAj5K4gwZVhRkLDSzu1Y1fhPB9erpkIZIOkiTwk
ZiFWpA5WhBYoCTMudw2zzSjc8voliHV8BrGY+mlk6XLTMpixHeYiVqMSRpQGQ8DKq+qnfvRACyDB
SWSYflmLsD+JpQe/tbJ2K5kzuqRrwZAQQ3xbBRVsra5z90XSlmfEof7JT4vRpgqqzT9kk8DN60YT
OSXOrLD8aQfvPi6vBUsqsrEepXxK40uWC4eJoLppWWtW/6w3w0kWBqaHbTnjV1z3wzVpymVnzdXe
WfKrRzoIzNmkbzyz23dBn4UOppz5PP1kIOvNFw5lLAB3wt6hmDwoYW9IvsWtVWc/zYBygrmRmyJv
fzmEhXT1hHeJ4NJe9GIJayd/aB3rzPzMjZDOiBSwtkIqBIWYssvjlqvJNN8xir7qWv0qyyWPVklQ
aeVfqmL8I7NLh/ieAp1GaiwnOgtzXwQGg5ae+2W0/qHLFxSs1TFL6su4Nq8Msrdo9iRWIqVzV1gg
ey5y43BcZifUi3mvmVnJvNOcH1qR3ieORZk95+ES21Gpr780070N6tSibtAx6SnFa2ys+3gResSc
FtpQl8NfCYwnjt6wgY7MK2+7dO4NTEC3Gckh2aZ6fZuMM5Vhj1V54F4sJhvarMBnrZyf1phghIYd
2mjXsRzqzVBNDFoZ45dIxscpqDZSOlU4iHZbeK61w3v6VK7DqaxwHk+dqJsWnzEQZnXGZhd4JeVE
tzHNDGGa7m7WWr8tC29XDfHBarMxJFYkbH3vxl6bBz5hFpL68uA4ZM+vDVfizIiwaX8WfUbR6kGT
BhMWqG7UdvUZIeS16oZbd/HejMo8OJi9hmNtrwhXyo9yrbHRq/wOEGdZzhZqp33RJz+FZlyWvj9I
uT4PgnGG2re6MPUHN3QRlbRxDo6t7eYxNzdMC7vbJCjTLeldD7XVn+N56LY+J/8hY2opMoWlnfyq
Ke9M9vVN32XT1Svc9BHDVEAF1W1UuvEypdOjTMea+Syv3zRTbBHOEvzqkPNuEdGeqy6nvRjnp8w3
911LgB263Z0ni2VbeSXzb0P2ger9aRlgTmyJQlou8tbSgkdr0ZpQrARIraY2hos9ndOh3bYZym6j
x9I0z/cox+8M6b+4Y39aXMmoRLXrZPJzSa33NlkimTWw+dkNNdzXxPfb9Ovw7trJPpDZQ+KaO60U
d/Hkva41nZbulWkUrFgocRZyotZPzA/YKmHg6sjykhrJsdPlo1kYVpjGOqfjgt7cLt5ak3rZkOtx
KioUKQwGNrmzN9vho016DBGGSyzdJxJidlqRPmSWczWsjrMkd558pyqiLKH/8Fb5ZZrTXep3l2ls
MaWtqPK4BYnWvBMrareu7A6O6G/gNB6TaRjCdhXIq2t5SgoE7kyQIfwZjSbEeNml1pBxKHyv3qy5
Db3a8RCFZiLiTbUHKSkhcQq/EbZ7KBwxbRtUXLgTfcTrdKg0E0E8YlNhGxcvbt9kjdPd6t97nrzG
lnZIx/iPaZ2fUrP94UyUEwrL6Sa/wbbVjkNp07x1rfBCSfEUTq3nowZL+YPA/FGl8srEWxty7Z9q
geW1Ngw8btl9kLWShHJY2kg41YLduP2jrCBiUp3OPHU3MhAWhe8Kl0TvIidG5b0hOcvaD9ch3TJn
Eod9XcwHHIqVwDk9tklh72ReHxdM8bfT1JnHgiJxbzWJPLWgNhtGI3bSJIUldz/xbjxPbbp3RjpF
p3ov4BlKN3gYAy/d6LOFjW+bvjZTw2eeyGwBSrhfXR7erJsHLZBfeLEjoNEuSR+/Jh409ij2pVue
Klc/uFo64rWL83QxxWZo4S3A5TccmgHnz9hPQ43qJOrFkm7zCQkkkEe0VmXANG5v7dcUt+8k0JCD
GSYTiZrHrTNForCsENvZr6miVBmb5dVslioypmxnWN6hLS0GB4cH2JFznKcXDr3PRDh6OK2IxEyR
4MDfVuuxsezntc1pJOYfwNo7FP9H5gN3SwsekKKH9qtsX9fAUlrOk5WZv1mn4RHo8+p86zBzcTGp
UMJ26Q8NIhBvbl80/v4OT9pf8cgxpDWgH8OQmSGXSB+mZlzQXhfubsgze6PZ9KiB0X4QKTFsM33K
N4th309d84gjzGnN4HsrbALgYVRTduAlMoSdEZ9kiulr5oJKcDjeIh/eTWtxqGu7xyWEafase8mS
9g6JZFjqGaJFSzXCc2AyzeLd4q1NjFi5HqhdgnD0zYcxm2YgFboIzcEkHettLjR9HMM1rXdByupP
IrJ0xgyvrri9MEYT9Xa5xZk5zEgqGOxryVlg8aT64pGfdWMP75LKv2dCN7afCMzAiEGLhJmd9PI5
Hl0K7m6/khxQNu6T6N4ZYkH0PkRTxgRmc2+s90bx1RH3bEzxfR4/TLxec21vR10wPVHugqSN8tr7
2bbeZg1+jm3Gx9V2WlwcKfaPi2aHJYDVIDnziUepdPIYvHZb6l1YdfUWAvzMcO5KukHeBDvmPg7W
uEZZrW6l+CET5rs5+nx0k5yt+iVmp8TaEHmJuzMysc8GbWPM1ibDZcKW1dG3P514CkVQ3NfrfBy6
d+VU0bAvM0LCCkys3LG6BMWvxEsBpvKI2RB7yC6AxRuzzLZxOkcm2FiwVKeMKrgpKCdAQIPqZcax
oJ+0+7zFphcpwqRWcEvOuInvl8v0Q/eRJX4osdNYgPqaoDtZ9oPHXDM2iRubQB0LYDO3gD6LAFXB
GDokfvUScaTDDlTVA4ljrbde6qDeUXAxP5RtvKoNoVeiggXVEkXKgDruK/7G4DVURnVjtivB4zFl
mLMvpzOl+qbWGDVmOeVavRPuH7P37M7xPm31w4A8XIoESHU+GiDELiXZZDsnTcUk5ot+wPLGx5o9
v0nQ4qajwRnZ3NuWe63q4iLnOHKmJARe+Jm53DP5rvderbT89GVzwT3kplby38KXu1jg8q6HznAo
sNhXOr3Om4g0nbkaalzq5SadBHCx3OZCgiN95ksD68d5PQdhTUBVDyyCigiMvX0GyQfvCx7rDIgp
ANcZva1oHZxOlmgt80sey6OxFsc0cCM9NvbCv+bDzPleBbx1ZuJL8qzG8kayg0p72Xr9RKVjlodO
FAcYs42jF/sYdNmqr/3M2LOT7zQ9v2nT4NFwLHpiOe1FPh3Mgpt/CcIiAM/CAgWkZdoUTNdaCc2X
NblMw+d7N1m3DfirKYeXKhmiYEoje4mvclpu7CwgvQecpeG+DvStKJYoMdqtkY+ngU+0mOUDx91G
LjopDUHktYQcVOMO7hfAYjwiWYeDmk/Vam1ASTjrM2Qd43Y0F5z8k6OXGDejfpXWq2cydRB4e58h
dmsu7kohPvBcv051uWu48hcSAEWiY+WPmGWV52/lU2/hkJ4th5FuAh3DytRzWkPcEIZrJNE0NpsU
sDZPbm2HBnE+1Wl61O3uXFrKQWV9WyiodGphzyKyb0xCurejtTYH118vDTt6HbrQqMTNGDNIKoBr
6D2b+KdmdVvDPubJfNBTrMu6OXLcegN2ANtQhEWLjMTvidUyME4Mm4LV3GbkLJQpvwOrIEZ+g12x
tB5jarjSWjBm4Wwm2jHJq8PqAI9PVfm8enjZrwFRFKUJVJDMxo7IYbp/iWg+Tdpd5RUYHgS4BNpR
AOoY1Gtkju1bPfRvxZCcjKH+gEE9tpUd+YM8FYyp6v54xw1WRVruJGEj3Hc3w4mcjTk1Gh4YPnqP
FGDYQzXC0foztscIKOrLEW+jJlUqREjjvGv64qMaGk7ObJ/xcPJA7FsP0H9IB8gGIgCBA9GDchKW
NK4zAYptCdiq1QfNLzfldLHzXyMo/wg+FK/FZh5wJJ4TnGxiwPEPYu+kfYmbS2K81b7q8350aXxw
iHpKgOIRagHeVr8qdB/qmovz+g+r+sr1r0qQlDIO4MVUV+9aOfdhQaE8GgJUYziXRcYXc0+iTw6l
Ty0xCepHBCK1+X2aJRX+Jf2r4e1GkgMmI41KNK5mQ+GFio44E+ZNCsd/6Cy2rbS5h670k6HX3mYD
sAxGs8WuiM3N2jTbteKAtTCI9OXWmMozACasvDj3fX5ISAdInU+8KEIKrU3aPRe1f6rlXapNG0dO
N+BElwFAwMrY5t6Lnipk+4XIhdA2yLNu6KtGcglb47TQU03g5UmgI4/HRW/mAeSvTYPz8ngm7Y/5
hl86CRSJ9xrP6SY2U97DcO7EmyZ/5YYeqViJqf9jjbl4QM81/S7I8r3omAqUB6nf9Z78kEJSi7n8
pgbfBCuc+/XVNhG36jzTdQvqGGIHt+tS/RD3z8imQo9mPfEfRbYqGwWSh+6WoouQ0F5lX19rpHBZ
+ste/NuhQ8wYEx4xifjoZU9ZfrQpUBv8YDKgEkqs0F3HXWHSW8ZbgySRZeRL1UcvyEO3MxmHRTTb
jg+BlLtspsbwp5ehlo/ZYqQqVOXcpdXXtMTTaelwiYAr+tTaYNeh9YtcCMhoNNJLnBhRMsAVuuLE
zG4I+XLBvuUjGIzbQff2uTPvKSCLs0R0XeJPlXGw5ph87AXYrRoPEZ5ojhQyzx36Rk+yrpd10zbZ
A1BnlCSc0037WYz1sCUfh4knqLHUtDczyVGgt/E+phtp++Ang78U7VP2YGXxTWZbd77bngFKCRtK
tkMS72RpHTXBqJ+k73Z+glzdA5PyCp9X8t347XCV89EHw6hl+lCv9pYZ1GO8lgdnag6iiHcVT8hn
3DGOnVDDXk6z/I1GgUMKyR6fvPvSSDe9m9407vpStsZ9krnogmowKoPNTSXgj7iuCv8xDXJI/xgV
YqqdhUV7G6dv9upHk4BdFel10sr7JbHjTbxah7yOP2YQB48VFwqR26EjxGPfFj/8ub8tUQi7E5hP
jOPWSIYk6C501Ma1+m2RWDdNln4NDpxbuzKhkB+J3dmSoRkV7nT0pBrX4OXUfItOz89MKLZZddDs
eJ/ob073Wjb+yRwWPsNwY6lcuni4WbT8hUBbSiIrAH4KDo1T4aUIbpO6oD2+f6+1xSlrUkpKbIv8
dtvIifXZfnRAaBIngADK2jDqY17UZ91+A0rBjs+Kpno9kaGltEr7OAGhKcvHpl436ZyeQP6eKkOq
WuYep7RTUOf3RkX73VMVDtre9YpnaTVwmm27J6R2b+Ws4lpsaRSTcMiDHUDk6yJQ2Fva3qZEqSiX
QfKPQVHtnIH+OVu2ZDkhI8W0PqhhACwm0GcG0PqjNQbvzjjd0j0+dkFDf+4cDNXJJck+6Vbc+bQj
KTyEecL5UAbX3XjTWj1ppyLyjfkjbzXEGtRUXXeXO3flwPByMVEd2xDhZJgOb7ZuP5QQcYHTbQoH
nr0d98FAqFZJApeQn0XwZBWv3Xxp4+e0vPTxs+teUAHn8VnTr+6sXRiU31SNtZHlcNtrBA81Ceky
PL223wajHq15tpVlguubEcmgi3LG2QV5uQFKsGyUcovwjPMhPY5DG6ZLEU1efjJJW2Wudd/xxco8
gcFEC5nPj+mA3Gi6qerxVurPbisPIl1UaPIlq+gAAi6iuL41Cd1ynZbhYZ4hhs6R6T/o+fviwkD3
B9Mxt2swYx/l7EWz7tV/3bjjg93QYg2++TZOT9JwEsJ6+IbBfDe5HGp+bEXItzc1aS5uOZAjJS5Q
JbepY7z3M7FOHodgRyMYLAwTc3JADnb1xp0eTNmFweDuWtumxAjwdlkQ5QPVFVujp/4jpmrVk0ev
lxFRaLSU1r7Mcq77yXuqxpH+nhylwYoC0R7qjiyFpWRYSeDFB6rsJJzZZDO33mcZDPj1+0xe8oM4
Ilb9O9T3IJWyeNJRQ+EfPGtcNAPBzNnX7E0Ryp8IJyW+Np19aZ1bbfh0M5gPi+pPuBtvtK9zPjNM
Rw3SfGV9G1qFvJkTaz/aTz4uOXI49fZdU1RH4bQPQYH8Q3jbySxCt6a46n1iMp89LYvirH8rE3p1
czcEPAnRkIXcbjvAvrU07hBWDiHO7Ri/Y8TDsCvZZtc6+HJGQOtS3hheu08JwUwG4uQInqOS68uH
AYSzKo0DwRSAgNWD0Se4ADCFMRPewmWqJCSFa7II6/vemG/MMkd+Yh7+h6Lz2o0UicLwEyFRZG6b
zsmhnW+Qx/aSoQhVhKffr+9WWs3u2EDVOX+cFtYUpoPOKiMffq2O5dYYbrlyP+mWisrxI0tYy+Tv
YAw7A/wZPg+KqOdLWw4dBpp0LLcNud0mL2xqVW8U2dGuxBbZjbv7w6qaGQLa4hhgXVygMWoNs2TE
uzG3uT9MtrZgbdpn24q/ZmwkTUlfbpZH1PqtNNULkIS/I8uXl/W7pVXvMxcfsx5vyIu/jO/wyUea
u/YKQlYBYqfa3vYB11zGksqYvVj/WvllgeKNCkqvV/tc/A5JuBE1aU5xvEYdsI87d00w0bgyJ+tf
YL52ZrYdqvE4uX40LfV1QK+et5/TVJES996Xv0ZG/axbFnuh5UvhhX9Ol9AfR6nEujU3lq9YU3uJ
66Tep61mVKlfJFBE14DNGcwqxFluwsSKFPoYsmvWQfnH5rVyFcsmGPHivVfVsFHyIx+/qULcDiXi
WY6PLIipHcs34v4LMqao6kiE0HYEKccQ5Z1Tjps4hwO36ih1rI0Wwao2LayPPeKEBKDhDnwq9k8v
ymeOiv6YdHaE1zRySB8rGA29UW/y4iug/Tl2HVQpDQky1rrRqHssNqzWe2xE/6RqYzfIdOslElYo
iPoZITwQxR0YhgDcLbgUweSAgmJm6cIia7KOSHqjzsL4swGmiQV99jTtiB6UNGh8YfKaOdO+Vl8J
xs3ZHGmfDh5yf09V/NaUNDLz34toOX8yKvuhCPv9HPcky/ZRWzF5xI53NPv+F3vzeuIlnpZpZykF
yoDXzTJ3Q9HeDWH72IZdg9Ti77GT4LpYNbde7O40k0o/csgO01ol8DR6uinRr0Vfbg2UE1llRUOK
ZSG+n9bzZnANqrKHAxgi6SKSLb7dmGV/nGS5M0J9yMr83OJdFwGz6/BXpmI/p5IYM6T6vr83bMwt
srpI4ijK+UPln3RJrsrBjeZ0/lJUMUxj+RwHvHGwTanB4kVoUwGSIwWQScxJWF9dfcm9KaIw/GrF
RsSqseU7P2MuioqFhsmwOZomJ3KOzNiDqhvLDTEA6zYBNkn/k0m7abJ0E3fxplz0bgrAxjs7eCmc
5p+oPH9lBcGtcccDa8aT2bsWJYwkpFEB/xXm90pGQcGgQVO8nKd9a1ao+aeoHZp9xiAdme384jf9
h6sgf1pjdNcxhRO8dmPKTjBtm4Aig6HyHwvRmsS85AT2UpRjTwvWCpt/EgkThFNkGQco73FndPnG
DuZHK++uxC991j0H5VTarw0lKqD3NQhNMxJRUkw39imw+0J/lIoQNxrnSB6zBCUnxp4CvpN05adL
Vt9WZMT/B6ScVgV/rUZ1H3wHf22LnGoWHtKbbPxwRQ4HIIiAc0O+Gx9MZnb762LY/8qZHt1wWna8
DY9A9T/35cqrvT9D56fBAc/PhkfkO986qN5B8jdTr45+be+ErR8c06Sor6npt3e8ldvmlzGZ74fx
i7PkqN3aJ5nKo4kjKrTbESkE2r4Kgb0ei0PtjpdyqNWqrOshGiz/z8m6SwqHRmDaf6YO1mwrgh/I
/ysahagnp4pgCd8qe/gUXna1XAMdaPtFW+OPrJomKnvzW8lYruYB2feEZDQw9Z/b9Q+8DYiEGPQr
xJFWl73pfnjpmoYbvm9gxesSOs54hjTfiywgAgHIv5bWR+bHuxzeIp7tw1Lg/kHOBQqvt3aev8R2
y6o7xN/jJC6dM77b4b2ur6BMz+VsaMrdPDovuHKOdo/RlG4eGGcDj724Lr11a7Gg+4jpLWXe5o6+
2cVJAZLTf3Hi/QclxSnbZ0fIj7UvKhKb6GgR964m0WbRgKco8IZ77B4lIbnRfGngS/rUxtVYmYzo
1ucs72pqX3LkZV4apTmhK2mHvhHr+Q9auGRHhv8AiQ5lp/2ZtdLtvaNqZxr6nABVmQFl5ckfM5Tn
XOuD0RUHLckKNBzkWMM47vrWWg0ye+M9icpwBqP0i5uZhMdpmHah1FccExePMsOhEWBM6T3/sPxO
xAQuk3evU9aeFqN6VEP+VgbtZaiIZAS3/atr9xKU8imJy12oly2mhccxLq7gNfaqd9wPMZQIKMTW
75O/WY7XKvcLAvjcf9bi84KnglGlkn5E5i3yzy5BLG+iH0QIMs/lE3mRSYRehHTion1kzlqnYQyG
bhOrGZsfGtO2Obo2l2q8TgP86H1sl1FMPSYMhulEnYkAMlOA9Iam9hb5/I/W9i5z1PPcjiMQ1HJr
JYIQK7/YyKHgoPciYcwdrXU2x/sKu11CyWzHQDBn5sZuZwxQGcNIx+RanIoxZ7pM1zD4hyl1ompK
GwhlKyPxzDNYjTwShgvWINpCe172oVevBdjeEgznIgChqLLhv2Qyn6H83yZDPVipGKPZG3buoA+h
WB6IXKRSQ8PSGeiYV9mYPBUOOTKe9SQ8RYhWn9KICh+EmE5taIA8j2V96zlCeKs9+K7xuVjiD6u2
/0uXGZzZWxD32cG7DeA8kES4yir32fAkQiBS2VdtAckvjGUjlJ3zOppoF1EdycL6qFAu7krTvnqV
/44QW0d5TyesQDbdp/43kBrQu+eQaJQzYhpG/6oXUHLltkSg27+0EqNQDd6AHb5Mozrh8YITJ4uI
EWTZzXl+kqa8pNPywwy+J/Dwyi66c0V4IHAAW4OvsZjOz0KJ7wTQxprTDc2aP5l2YUNZgV0EhIH5
o0k7gsAsvjK93EINzCat/F/ra0ZEMue4kFJaN/tlXlVjcZljxFKWCweW9lSJTmn/FABqD/CFHndG
S5bDqvdHrj33cfCmQ+/Vx9gndq6sn0IGS7ekGNky6cJ1yqNESYEMYmmOrVc/JVV16GZrY3nzlZDZ
k1HMtwqbWdk2D07nIaXg+cyLujTFjG4j3WdN0KyUqS8J07lKxr8JWX5EJTe4B5mMqzAbv43A/1d0
OdXDd0tu4/wUvvtdOPXrWFk10tGpXilHvKjW/rBL99KAyExN/KQQR2OMkns/DV/LQsO5eWrXccMH
3nhpaoeBHRkXCUZfHpJGqwXg5OEi5EKUvRRvLfK9HmTJHVnIHesNGH5ZhaWJK0mf4L/ot8GVsjJS
qYi6FceBlIVksPaZu2zJ/sdQrl+K3N1ly3h1QavLuNkru255EH0F1Z1XwBPla5h2/zCWHlIQ/dLO
TwnPtE2DH9PVM9Wf5pkbfVzje9WbJjd3CaMSkqzX2PXVabCNflVV9LgSfJVd/GU+93cNmG/tE0QW
u6wI0WTk0BbV5LOagEA2sIob0Xkq8mL7KHCNliL9aU1O2tar1oso311/nleF6HfN2DCO8CMpq/ic
LCiU1E36KORiWoM6PsgBqgUlzzpjA7Drwo/a9r4azbxJlkzPBqXhaT+RTLbUf06CQzfJBe1rVXEZ
kVTNgdwv0n71BvsxHJF2G2mFDJGeO7/Kn+tx2Hk6PI5pcEIOgW/KCZ+LcWaUMJ9ITz+7w/IWhwUD
ScXEPS7DZamtL29KnxtCF1d8uR/GQDrfLOy9axtvsFefvEb5OiyzeIfqZuME6TNCI2Kf5HeJKjIS
obp0TY5iJeaVrfYEVD2Ubfyf8A2Wo4ThoDOrq986/CWGf9kM51V09rdPsReSIUj2jAmscl3MS7k+
lFO8RaTx7MkW5DRLq007pR9Dpv5bDOMy2kAzd/3banGWbmfwuqwVRGNmKJobG5NsnlSvPPqeo8Qi
Q4EERvqgSwbn3KMBMdE6Upa/4ep4XdLkWWfdVmDurErvqY3l51yKrzHoTz7BMYM/f9c6e/MBzYMJ
ndmQ+Mm6tEQYZYl7pkC4Rp2Qf42L/zXAunpk6sdhYh6o0sXLzUaWTvWRLtx6089hEoVtDvHFQAI3
Kw8WVhIX7xAkPs4FtiKUjL5eyTo+BwL0o8pdxsR2Kl8raIzuHkSGKvGcN2hPsppA1Na7lqNxqKqK
0BXVp2tb5Y/KSp6UBx/Sxl13aXvvySs6cppz+4UqcDqy2s5Y816yc0qgO49oDWrSgf4t+81hLF6l
bfCb5MZ3WeSIi6Zx57STXmXSeOH5s7Us/OkqQgUpKep0otpVh1l2j4aSlxLlbeTlBUKoQe1y1T6E
o8JnJnvzkPL1lBsUEow/7I+rQQ3VKR3mv3Hy/6gazA6aGX+VC0NuDJ389hAqkbJBXowFlnKRhhsl
03xP2nMPbWmthfxXOHe1f7o2p27rGQHfaHAorf531h6Mh16eJzLyBlxGNVh3NQd7P+m3FHMieY19
3rrR3PVu/zbP2ckHIdems6y91Hi5wwctad284Ki3hvrg9PE5VyUC8xYeKQ8g/J0f04v3YolvbgU9
bhm8tslDodpbb+f/uFiwgqQVl1w77qXVAq5rH4SpQGPhZcY+MYbrklqXYgDl9zEVj7HNjhknT3HR
oXtBXhAk46ch6s85ZmG2qJPeSaEedLncgq6+qC78zCz3xZ/Sh1yRd63jLRbYahVSTQ14JDazYrTX
3aUOkOnjxNtURgseaYAZoYGGsyzpLVFAMIWNsKtnDoyqHiYg5kQlQQLYyszCtVNYMYjPclpMSuzj
Qos77PyXeuqWZda30Tu3QI9/fiDfdRr+drz5Y2adGTy5GuLAhuBHMbiEodoPUiEUTT2O85G47zCz
tmUnjsoPTpp5SQYwTIHLFmP24zEPTCLkxH9z1kF/uJD3i+geKoubi3ztrXAUAhGr3bBPnlvSkMgx
iFfWkqPeDGskwyZbyZDTLsuH/j548mlu06/QHh9GPT9WrEdYi18zt3yrZ7m37iow6U5fRLpDAskS
ICNjobXrSBdUlqZTL0H2UKqEblNBpqVH5U7/WcwVWHG0vSG9ADwRv0srWwhnVvmiouTeUk/Is67G
5P/6M/vonFQfYC+fbh4+lsLB32qGqMbrm1e3+yyct4nh8HGbxGfjmEOKrGJAVm6gSqBWqedDOFUv
KcfTaqAWZDV4mNh6+Z1WPZjaPedmZtcMWFaNpQP/5HRjuI97z4O71beF5Sxqg4QWnPAAj3NwQGcm
HHs9tzICHuuGHxIyInSnMz/HftLTqTVcJEaE7UZuCcpSi+HLdOq9xzcQ0ocyJvHBFUUM8Yb3aazj
azzQnp12UmzznFUkCE/KqD5z9ASrcPF3YSl+bTVfDdie2sRAFZK+C1FbvXZe8Vha5UyQ/FIcWS1W
udU8TbJOD6YOq2jodLkfzMJB/gDuSscRyaOFTjb1Uu7Stt8NybBc07ai2ZYgcjE6O6jiXR1Uh7RB
M0maAX31pOzD5tzzPIv5eWKG7By1773w29LeOXZ4LTtbYckJ1K4yy0uthoNT8VFkaS6ZGJx/o8+x
Hgb601tEH7kJL3HoVWDi4UDLRy5YS52eQx59q2tAnctfF0+O92OrZ85bnm2wTouvZbrWlDJKvjbo
8MkfdtKiqzxF8J77p9iveLbg3kMBrpy8xFbAA69eZYuqwqsOJSUmSv4Zs3csxnq71OFHg+w5Hsq3
XgErW0BjHf1z5byzbXs/3S06hLAoy9mm4qWDcM9bua07arLt810UNDvBp10260kiEjKeqwB0HCal
QN9VVl/WDARmGEi+MDnfPDke1Dyc5Ly8dEn7kDvToXX1ASvrtp+WjeVWcK/cyXlDHeQduRi9cm/V
3jGcunWYOe9Wmv651vCWaJcVzyYKdOBivqte3WDMft2iwd8lK2trI6xj6AyypzANnTXGMXQXdQZT
kXePHVNPNAftDn0YcaBIcgntwoPoew9+AxJt6s/FvsXAB1rghxE4yUEe5h6N+ODz4xWMWnfKauJw
orfJ/Z5BDWbnU9/n2zzfO8XrMpIiA1ab1/9ZuYXqFn0qZyY2O0PTV+385Vb5ZiFsibXFHfMvCfq1
CsNzUU2bxh524xyDfRWvaUfQVKZciUHyfsNLOzsBUkm+Gk5Zf7FPZW1uwro7Nq4NB2c9NlOzaZxg
W/qHsnpS4Wc8liu5NGvXfPbnm0nnwNBe+BVZfBmIGEIYTbbfxnqdLX5ZFnYotpxUPRpIH4cODQ+z
tUeU9yvmKIjhn85ckOKw78zxLqBu0adDGHV15IuPkJzYqiuj+Q7e8ztZOhGJemLP3ud6WguY5a59
ZzFtYTU4HIkNwVuJVKe5jYCgWZftW1Hu7Y5dM/2YSVOWBqjZiPQIgroBNG1h3hK+9LTWuznl/os5
vg6u/9ZhoqMUA6jxKEXBS/CYDQ8jIr0AM5os/1iaNuX8W+GAUBXOuOFt1Ar5Tv4w9vB2bHyzgzvR
RX7BML0RecAm/EWv3047IyP1QybFjpaglYmXhBidlQWuAHzgMO6nCgQsSY7xcrFGGZXmG2UTIPyk
0JRrXx0M77nHkNwbVJGIm2F9d95zaVmbKQuiRjf8YO9aU5kuBAl8/SnPiEg2zV3Zvd1tI9Pwykq1
mjzsDdWt8FtgrGadmflBcGEQM/DZzf2uLeVV9vlL2U1HVahtKzEVcfNYwE/5wev/goILx2WWdZ9I
pCkVjkAO1g43/X0hHT5Q066T/M2NxWny5XdgtQk57NlOopmYLe8UyPniejc7e54tsHAafKk72TZY
YPOYJHRn2E2w7gvWwVjeGmPY1n19YYPZ4aBFOh5Hyql2iKKpAUEONQdrSI8KyYzZBpgHH/V8HCfV
r+Z0+Qilf8F6gIS32BtAxoUZnGrexh41chJAfI3tU6yMq2WOW6HMS6qJRfS8o0cWrJE4h9iIH3tZ
RQUao3lipCE6I/WfqdTYCUQx2JhXCySQy//drauoHTkNrGMKW6/EB9cCTBaPGEmIXURuW17Gsn+3
PXcjzHEzkEo51NllWhhYK+0cUhvOAqlJXIHPjJBH/AFVv+KTPElpfGlaLGrT27l5vA3Hz/JupQ0/
2hlFD0e2Nww8fYbb9rdiQGUJ4xLmU5r/GZmLVGY/CHs7jYwiE25rN2rx+I7/aSrp6P9ZFXC6lTwM
LT/tk0k0dqGfFAwemsikjLyM/xXBHkyJA/vNUlQVGGu/sqYnpNZHxebHag0ljTFony/oA7XcVpjO
fBNR+iM4FeHf/8XmGwbUDR1dfNV80SgWVWyz2NurQKYby34f6+VsMO7V6EfdvPu1sUJ3SD06TKa1
VLtSGzDvAN0sNPHsHEXBjep21zg01j0nNxkZa6ML1oJS91gtLByue5+YFjS3nP4oKgWfXNFN28AY
Nos979uwfVIdYmOHb9pFw8taU6Xds+O+DVhyXe+pcm5zg+i1A4Du6nEFqXtwR+5PaBWj+x49a0eB
yIZZgwgsaCwynKpvAEby+2JURFB0XorkSXym7D2Z1UQx7s96fLHgt23wtGXKojThFzjq00DqSNxJ
lGl6Le18N9g7i/sQ/qlHbmbwVmXQHT48sTzm+icx041nt1uQMBwTvULYK24VLpoKWWHo8vbBctgf
FthTUHbbKU2RXxRXgrmJsE0QraFYTYEDQ/3kj+eWr1bMjBYYu9rnyS/WfLwbMPxtih8zAcHxAhqq
+Qv0zf0r3YFIXOx5JoEMJqKBzAqLgwrqkxyKVUYfd7O0nGcNp7reaIB801zb+fsiDrDQtJvqja1G
bInXoHkR4ZPd3QZ7iAp28KF/n8yTaT1VcuurP5lWq7kEn7PPRTKtsgVV+JpHfgf7vIhUFuTJc7Ib
0Qk6QfkbAuSuazy6lSvfGCWv9cI86eX2Z4nvkfh2bIFVBnuSN9OfHetDXecHv4DDdbP0hInlVlJb
Tcrh/F0ITmdE0ZvYlP9wpZwr0764aXxym/qAvugxEQxJ/ShRy6bOR5eIn8QocejCQK48Dz5eCfOE
Up6hJJz+haK55YOyeIqktqc9L75R1ecZTnMUDcQ6qWKFvcVbdstDce3C7ueOK8nRfdMjwppS9Nkh
kPZ5CqvfdAiz9axLfmXxjINM6Hd8DQBv2vnkKUMAFG/h/c5Ts3cxq/Bf1wzioDz9y38bx6sHllk5
1QOK/51GXhkEbb6m/2zGxwMiGpTVrY+Tg+44LU0nfRadYmDJvffYQmLcCkpQdAWMmBUEWs01ShJr
KE+xOQFMtom30qHzCVy/mZPumMEdRKmrHkMXIUuHTLCPEd5b576bm2jymZQTKYtDgtcrZBIHuIcm
na5eHLL1GfNKwmqhqB++ey0AGD3YbEOURJciWm9dFOehv5xIEthl1K+4PRuvtXRXLvFza1tv0B7/
tSI8V+IeXt9kL4Djm4A3NkVrH4VOffCMBXUGpxR06zRo9j7jZN9fNk3n1Goxx+98sO+xDPObGrNk
HRb259Sjs6OOFEbtsfH0UxHydZAEFmlvtta2ycygl08rWWzgwpqAg6r98br+hezk7hQaQVTS1LD2
Yv0ip5JQjcbHsQiTPabMHuDQGtI57uFgUmtFWuM1jlvmNWgON9nS7vUAXngcx/zR73xQf/NClBGR
+egKqkBsfCN7HTIQvMUenmqawRrllZAXHuYy60TwNFa7QiP5dM1wTWJsE/UToLlTF9iutKgI1cxV
yngXy6NW/kna1Ee5PSEL9DgCo6CmLKuGwibfKaIyx+wxu5pcNnQkecaCR2gBts7MRuMsyq3bJBci
XL1VoZBaLWEAnuFF6WAe3S452RZWISLtt2OQJg/BZFSHKiVuaRzew9rDvjPh7sD3OOdeZDesEb3Z
sRfZp0nhsKl698ErwDFmCOHKzSLZ9nvVh91mXAgCUSTq/SDvgwKkKQJLPVSN5ekrhkFjE5d1u+5y
Pr+mQZRgoCHMreUr71qQYZJnTm6O1a4w8WpVdTtByQwV9vtshzT0l8YfFyGMUa5hevxDI0P9CLFZ
D6h0cLi3oRtXj3LC1IcI3a3mVZ2Cg+Jo1etpdo2175l6T4kqKovYQTMfjEuytwdVbFTv23CkzKlG
AETcY/6NRFw4eH+z9jv1Su99kRhG/RbJDJHw1ckJY+9NEiKxiUUSPC5thj+umPg44lodUka0jVKN
2MaWGz6IQjjPIm541fPgP2FlMlzNDXwmcCf66hy/bpVr9bgASe1sL7N3YHYMt54Axhk4cuO7VMer
MTMGDVu3SpXekwiTXo3OyNbtgIZX4xd+LjUjrBFW7aMMY3cvG+0fpxE9M+Uv9rZOzWDfWpPzLtVd
suiEDLdOWDKQ0dexSYNAR1Oe5Dy4ylrHXpPgBqejZtEOdZljmG1NxdCB81wRlgPjGGcLcfkCZxN8
ndfXajN22pFrLycCAgXF7PvI+UY0dGOaLSQ9leORxB0nigPiUpZFxFc15tMnyszyLnDIfzDgw9Bm
bb3WbqbRyrvxLZkzcYdy+pA4vokEhsIM24e+7Pr3lMDMm98kEsRUd10eiUZ2sMtx8srpCqeeVuw4
Od/3U5jPdox0irasra60/6onPfzTLfn0J+Eu5VewCP+zcFrVbbjpCCDoRpSL/tBZcN1O+tcuXDsH
WoNoA85FPr2WhI8Bwptze0WJYnfbVBcL0x4mvO3opUganYwI0njq5L1fw0sYW5J0n6K3G5CGJfG4
VXYlGVMa6hrdZDh7AxOtcc8ob9KhOQfLxKWZMnCY2y5HqUVkFJguwQfltlhaNMFEbW0Xs0Haw7EC
32AsYkrQ5t2tRWE6BHgMcWQY85Sz2fcGY7XoBugqeN8Uy6NR03fnJ8WuH/pEryzI9m4n0SPipg/G
t9K/53qPdBqzlaRYrmTREjmuOpwnfMYU0C0oxYTLMQVYhzZ7/K6mwtx6tGD7mzp2G2KZe4aiZer3
g0Jv6oRtdkKeDwWVBku3XYoe6DKJHf0uuzhJ1qI2s3kTFAT7roeC5HOxOMXZc8Psm8Q1REP41m+O
yn2GCW7OZxx32WPmsidufROtbK8TZ+OSAZmuWzfF3ISLlKMEJxhYtud/Op7P9J3cMHTfeFw3Ieb7
4jC8jCX9Q3MRYjcbcWHNjXtc6nbX1cGr0asnbSPOntKXoO4OCnC24pV6rMrMWC3YwPOx2BEo+kI8
4XveT3vU1JtwQXvgL//h47v6KZkiS9dYV9PHlUzfxy5lrjHS6SLS6ifrHUCxbhdY5XPbFvvJTY/4
gjwCZNvIzrrnhQHeUeLTGtOW8ufmAaXiwwKbUWYz02ks60M2EDyLTiIhqeUe9G/AcQDrVCfs4gSR
5EvzVHUgCxQPjac+M9o/GY8wAg2EhEuqQVa4376Pw602iR1qSBUeNP86VutMPSiDyZvUM5s75Q5f
wQMHQLxj2J0Cx/mJSx9jmU+FzdUZ4de9x7nwVg0OaZ89hJeWKA10mba7EoOKSjt8VxKrleY1G1kb
AKUr2W9IfD9Vdw0E/rY0Errhxanzbm8O3fK+1GmwHk3T2JuiCqGIKsQKsrUUs64RfPpDTYCIUOTe
4/AI5SUz7hIy5T0EBQjKZDQbzZbi5+YNj8Yh5YI34jzK67OXfLToX7sJyIAgEmu6BlKsZt2cc49o
V32VEjm/g1K1uBTluYvlIbT881AF3PjvbDvgj3KXTfLuS9hY97951m+zRa1b4a58O+FzZMPVi/NZ
8TEvdXk0nMcM6mGQ42+ZG/tC04Jw5OCikHCiHQ2rS/k5W5BdnVybxvKDOrUJtl5B0cGGSFw4jsIf
nqykuPnZSTWYRV4G6zJNH7B1u9FtCBm65hg9tB8ecdXzTYFciD+iVVDssvmhCApxidhqVVhY/1hS
W+sjmKiAb1By9Nh0EgMRcNQR1hQ325qb3EcDkKJxmEprVcIeduLVvmsVnSHyzI5TBlWoh1RiOg41
NtHYIpnFAkz/xbeJp8zb2HOzQXULa4ySMnwa5GvPXp/jsflmPpbTIZ2+vBRHGjEfzqUsj9hevPYT
zWNVfIyIa7q3nsyQ1oh6Nu7KXqnuUA6veXESoIsBjZFJ8JLG5wokVyLR6rmY73A6dZk8+WsNbch8
HWkI2sZ9jnEs+OepfyqZbW1i7Pr3IL8Jx996TD6uaRgrNU4YfMiz2QyeAyW+q43iwamKdTaWl3Da
6pTdUnx1rvOfbf5HQ0U/v5pQhbl/DOYuSpv05NS//GJL/TEvSCF7nr5Z/5ncHjWC8745+sGrx0/S
KcyoLRWTvIUoDsKYvZmU6Vlzh8XXgW1mgITa9D2Q7blwTncZJRqC2glencHeSu1cNVjJeK9S7f12
2nGGkhJRBWq7dKOxU8NYFyvSFG5V6F1sB4x8XpDBF+ZZVPqNu/4nDPPDJLIvjtgWwMPvzgkGqFc+
rUcP8lR7iNHcBczS8NRDP6MPCvPuRh42EWyLmp5VkJsJeqzKOodt2r8bgzHvPDf9xUIwrrqmw1Bt
KoKIBr34DmAjQbdEh/BbKcvsacTTmSosN0lFNhz2+TeGb1ITZgeN6NC/DbpGzpQYviC4m4DvtvKn
QzEHISBb+qctVx9nIayjku5nrvNf1SbmH62gb4HbeqvUb71ogOFCftD+uGV7robO2Ls1ukmPKrKV
9NuvOLU47oudLIaHZRhPlWz2kwhfZ7P+TsLpTYjqjT57wuNsBqCpQvJE+BMsVBVmK2Ty3J19cFEE
axejdSodHNAQHY7gCAhxizW5tVMutTIzdcCdGTpRyjoT+Cj6qGtFHjOi48qy6X0e403ozqcxDpyD
kP5MNgyCjzj1rlmLzC6wsH8TsgbH4VN6yAx0cJfxbBD74El5jO/1jjAr64TmKS82d1aSArZM4Jmw
QgQzEU4WB/KQt+LTyNX3PRQ7MfgqzfKFP/schPJIMfC5lPlZT9mxlsG8Mdl+jDC8VD2HtWvOYmPn
oNk5Yd24UQBfWufaW+PWLjvsD+5TnBXn0ldHVXHzkmACONKjsegtrLHkTRQzutb5f47OY7lWJIui
X0QEPmF6vXfymhDSk4SHJPF8fS1q0F0R3VUlvXsh85i910bRjmfxwtxsN7jaS8GwkoKfsaclJBIE
/BorRzAR9WAMoVxQGDE1TAdckC5rZYxbyLzisYen8q35ODgMNhWiP+BBz4JbEDvRhiz7NaoeLtVj
YjqnAbOwOw1vpRxJ7USZp1TuASb4Z/M1+k2XMmvWgjcz8UbIFvxXjZxnDrfqP73Sw2B519oaWFS/
ztPy36TNHXkq7hGadh7NWdiQ3U3tVsQ07171U5evDkVPwsCHEOcX6cXHUpfEypJ8zR5sEeQbizBD
FG1YwWB5sg0xKxwEbbpV/nEwHmUZbUzCb8pO499vL9MO73ub2xtzHEjQaf8CNezYnV3agslH3X+m
fIwmodWR+2EaSPAH+5GArMDAc6kNjh4wGwvXzy+WHE9dke4rn0o6LwVYpXYZ5c6Oovgk42Yfatox
YH3BI219qIhfMKx3kZ8iLuICyv32yRrEQ2nTyrEcbOYsE9rgTcvHXzYz94QcJZhN1nuX3fEpL2qP
lpdQxshGm0mtlXQO7WtU/PW5b2zzLvKWAu1oNLnTqqigWzLpmpKngosGoWluGG9ZFL7x12fbaN9d
H82xi/a84WnOHMYpcq9zJcdOcVRFubY14nOK/qq1OobKwHxvtR7nB7Vt5nyOkJ39UJ6ZVmEzyf9A
xSwt1IEB66WAeylKDPITB9bt4J4g0oCoQf1eHnkQ11PIkqiuDwnC26Wn9QX8S28d4FALW//UeWqV
JQ+tCG/aVDIYpJhLPT45YHMMvx5xXO7Mqjm11qzsRdE1yGUTzGO3ap4Lbop+wHZEveQO+mWiMF5Y
hbizy9m2frn1R8yrpdFfLBDhpPmdPE99IiE/2WHwm/tw8Ro6vzbYj/U/bOOnzPE/Pa9/94Lwq3NL
zEejxbyvXilP29HOvAWFdcpqHMfk5flF9iQjZsis8SKbJ0Ev33uBulbW6REYpiC0AHRi2MNUIzEA
pYsdxmfesF/JODpnYG3PhqQJZ9q7M6hF7otlkgFspORdWE3OUkUtNfZ5xZQclNXfRWTwwy0AJM1G
uuiORiyvjg84ccQcz2dmT69dBkLMt66VzVAIX1+pOBNmERhmEEeNiwyp6Rhp276p10FYIvpkVuzB
TI2D7GHjv2KbieLXr2BeMi1obVyDOLhWSX61tfC5QYcdOPyjxky5KyComtZB6/fmxDh9FJu07Y9e
UzyBx3lpPXmiPzuU8Je8GJdRm5zbOFibtnPWNTC9+ZSfnIj9SuH5rH35zccwYBKiZsuy1NaZLvFx
Z4PclCjGt0FhM48REk4GLIZlAXDkmnSK/tWeA+FztoNcRhBZMgn+q2+ZNUuFE6HVEYPw1K5co3gM
RklHmMc9FCme7RZ41C7wUm+BX8SmnaHRVYJ1Ntppf11KSQWPqZBtwcyCymjvGH+81DV7LsfDB1Q0
HEyyuGcOvyR1AeaF8FN02P9EjL7dGEYXDbH5GKeO+Yts/skpfdIKJPQEhzyHo/6alukOPha4l44M
pLEzzyb+7gWxjYL63/maqgIcXPDm8XvbnQI7ipvCoAfX71NZ8rZHv0pZ8iNEBLAycozWUG22Yzrs
9aQmkC9N7+x4M3B7wV0WWFQ16Jzk2C+ilFpZREcXdZAwB20dyeHN0e2LqyN4CcKeF6P7bDvxLw1Z
c7gxSjeaVZSnoJQSJ/2eyDmSgX4a4c8tx4AP3e7LbAXMlBrNQmtMlPA+J8yJaJ9HZMpv5aRI+hJi
JzTX3gjNfUch9uwY0ww6vvt1Bi4oBn9LliL3a4L30e+0WdEEOMYZzeVgW5jVycwugB2nxmkcuZk9
0W+ioVX3QScbOE1YmjfwN4T/x6x9J/F5zKGRaxTvwXMt+4GsD7a/MnXZF1pZu7H0KbklkBiXshjT
fY7+gmdBwLxPhg00BuypjsQHVPf7KmGxwQqHOkJZV8PIjP00w4LUkPKnRkdXU+ChZ4U34fjmP4C3
6VJYzr0AVUWlNsCFGbENOzqyBM4UQhJ2Ws8lyFi1XiEOYDSsZ9q+tct0abQh3UCLgERLgmppyPZR
GLiy3TZKlqHL41bPxwKyNH7LTpOnsPH2SmYBsrQi21QiTVdpbvTr1lavYYu2uQvFwNJNcju4kKCY
3cx+9SmyXxMPdxLRDsWa9NFPMXFkDPiPU6vm9pqP9NJqn7VqytZStzDiO0CkLKSywO7CU0CEHaFB
QwkDxzy6OmdWjv1+RU0Qr2tI22uc4zdO53fYO2r5/5A0i2t9M0ZcKkmrTsR8viTZGG6MRjAEdDMk
NwMLwmAmdxNgxdCq/i4GjJsYnQVMET3bANxuGAUPrLBbb6uN6MhSnlqAEMmF8/7Waqo6FIm5V425
j4qBFWKhP7UyZv+kPTPC6JDDj/MmsH/1Wm9a5M74Exo1sh/TvyfA1ZdZ2/ov6Fj15eARWpCzh1aG
zE75iIJQAniEVNbO1LSCrLaqJulU8dWkdSpPRqZ9T5IfqmIUY76VmUsVEd8XkY+6TUK6QM7ANwUo
snMJWunycBtH8tcvpqsZ4JepaOoXyMBRxseFsYkEXheQUPyqFdvWzBDlM+IA6u+2/6r5ZFM6Ks1y
GK7F+FYqvFW8XM/VoMmDbRcSRKerL9tqWHVpTuZyFR2qlkIHnVSAlRdeYUxuc9o0/tbo+nKTKuYH
s8FK4tZeNkL/kIb8KLiOd5bZb5l4UmzE5XuRySPzabESo/ZwdONQsIBYYTIxQDmM4lIA5FxFlgDR
0nNmdFYy7DwrPTspiF9maVvDxIZCfh5ZeNp6GI3xaDCxu01Th3ovQE/c4FCaFxJ0kwUCYNJDmT8P
ZrdmILypfEndIB2WxZiyMrfAg247q5EhA2LT4rNLKIoz2y43hjK+ADHwFvk0+0xpLTf8ZQT5ApDy
RupKdpKdaSxF7OGTmUYNp797odb5mZKZG6DnM68kfLE9t6TnnI831b8LNvAFx8Kqj+QTN3rON1Zt
p3JCQWtQJZpu+OWYcbMw9D5bNp1JNGFPYtHQ1NqudrSjnmevvZmysrENRGhoymGrngf6yJglpBw0
+G9G9WeU/gFow6s5sBCUrr/S8g7SjjNSpinXOCK2ILJiLMqLzPlBZqKpzTjNUyGRRmw0aEFyfyWr
5N32UjBGKBVYgfQLR8YctQpFQpDW5wCMyNJFpszG2Sip+7IaWSBuM7N3W+q8HDpO3Y3uCx6pbFlE
SH4mzWQGze+jQ+bNAY1fnTG4647RHGsRbwvb/WKo8+4zWD91oxNCdUq7SxNW3bPXAsCrShumbk/y
toUYweURWYHrhFY9VMYzkgKYy2ovVEHCDokx/sB1PQjzhlX+H9D8H1fIz7IYL7bMrpCZrbUR1NUm
i4v+2GHreA9DfeTLrRn71tbEnE4XlTEdWELG4aGu2tJm+CpNeJA9iJCfoDqEbrxuobcRyrwO45Ph
1htoEvs2mJ9SZMj+JyAPDl8+qCIHHKavQrRarSxeCijUq6EQFOmayRvfWow68aoHZQ9jwWpQTCUV
27A6NBawCJIVVHD2+lkkvwFk0p2FXg8CpsPGLgC9BJMar+YcMeh4S1Nn7KD1JR+xEXIglE8o04g3
QMvnvCatgHQz7IDcMaubi8jReVKm+gir+pOYy52NkscbwyP8xm3Z4XJmGOYKHcFhygIpDVjGWtOx
Y5CijWhuBkBxU7CNwvCEPKhsSmqte+l8d030HvLc+rjDPd26u1LBJyJxIyPLg0ljmNFFuq9FwRx6
SG9NOTCQwjGuqncNfYDHoTYpyKyNufJwkI4qv5B2cp2wmaqpX/c0lHk9nMeQLVP9Gc3p5rrcuHH4
YU/1tjWNlU5zqxEUD5xm4fssgTTmUTO/3HAP1Fw29VWUKAgu0Z5770vDc6LKi83756QZ9wxlAGOL
YvS3fdydHYxR6ez3xu8nr3htLyFtE/Dphd//dmHB7QB0pfjnTe9YYnc1mi/pdYf/k0n8+B4pY5dZ
7ToikSwJrHVv/VriOa/STVN/sBrYs6RBU/Wc8kFnFbFaDYhVtC96JZdGXjyNEg2ZU64a9VSVF12r
twwPkQ6a5VcImWNC9lggrofHQl8xABkOy7XH6kLlAcL3Kt6MkplYquJVzSuad8jm3e5m5KfMekX2
BxYD6pahvyPXSA0qGIUGke/uKe/XGWTq7D03TrF9McazhpDZC/9lKavyJzP8ytSxRRRACHjbbyqg
LgooNrTm0GL15CPD50JjO1SZ/zi6YNm9p7MaEYbZtMdDvEj8nNOLN/3eN8nKcJ4y+CtW+lZFWx94
QTJdwuCZPgzdLxiXKnlAu+Mf0+qHLD7ddiGNPQlk/7t1rkmDiDS/dfleoBlhWTq1J5txY4OD7wxg
LI4IpGItg7cMPgHS+7CMl/CuN6PLz1Rw1ppvSe+tm0+54c1tGyVxT6P7ZXVfLZqLAd0ZKUxwf4CP
BCykEMKawZegbOZ7HzuylG9IUR3zylaIU+Hbp/SzGnU0fOIF+mVVn8qOQWWGK5oCOzrY3s6GrURH
lbAW1jc5W5TxnOEHbEG3uI+ZFesNF9v6TYovBzK6Kw55fXfVKeGEaGJWvm++vEl3JTtrl4R8e+in
/UejPTJCKUDVg5HDGc4F5L86/lNIF47XAoF32d14JNgnPkfuUxId8I9k3onjBdRDmYBBe9HLq8+N
DngIkhVM+IGWem+Ea6FW9Df2r2b9sS1cTOkpQu+oiY+cFVR8g54Cj+pLjw/ZRJGLrA8PofXiZNc8
+h28jV3tfHRlVjAtSgR70Z9CrRzEUOmWvn6bymhJzvaiGs4lhVRRflv9sz87CmA2bc1gMx8Mibi0
uPBy9IZhex5hGVndMk9ouhK1KtoT7QO6NdZe0AYMLZxt0mH6EQ/RIWuZw4AwBPOPqRxH8UIZHLch
VmnaMYb2QjsJJKuR+654caR7DYZtlkHG1uoTq9izUTOUqi5jRsPoPxhhzoiTPULTqyjATiKl4w2o
7Z09fhcY8mAdsaLGGXIinjaH8KwT0YiWpH4WXIrdIHadvdHCc1ldmz7Zx4icG/XCrJcGdteKH326
Dd0DKjHXwU9RvGusMfFYh95qqg+t/974G8Onl0rOZvRT84QqZ99aH7NPwduGDMU641wws8P1zwTS
wCcSr3uKAv7D9N+A06tFa8f/cmteTe0aDUzKkAir94D3hJuWXcq3qb8X6pHk72P7XIZ7dL9KAlqB
15+TLBFW+xGVBkltcc5+aBvFL3mxFuSWomvSAQhVG8z36fTJl92NV48JK4mrmbpF9okt1MIsTORB
/CAAJZ5PLYoJIVoKkxHovhT7wiekTb9bIQmR3FUuOiz5LChc4/Cvju8NjyGuqXYql8Dl1g7QDSQ6
69xAVGzphwSmkEeHFdFAfpT+VgrcpPSS3oIQNa2iwj27GKKcGWYGhDBLn1Hu+xWlu8mw+ALmIJy2
wv/oMcZ78UoPv/gaZ9RxiTheQO7/BPeSJ388lEtZHiLQZFHar0NuFO08ENsRHnv3jZQUEHResqWO
NBDx0oouknajWCf62heuZlIXOv2ixdRnmLVQSiPzJdwWbtzPNN7AT1NIoUgRICcPrkUHY9+1/mCy
3+vRMuXqlraPwKB1fYAVX06EIoysgmzQOri7Dk31EesvlQmbm1hXxEpzl7wTzncUPDvVE1/4JpqG
pZ58tyDbc0ZlASZt3X0ohNhq4M1vTtWIPg4llAecb3yihl1b2qlnpzkMX1kuSKd4aFm7dRmIhdc8
2zTDb9UwvBvOIgI4cyzVBevFsq72Jtdp9RlWz7UHCwCLdPQz5CezAeOsby2xDpgV6s99uuIwaPyz
Kh4J4+rRv2uKjUAh90VwVtFP0L60QJ6zV3DPGGowOT4m92wn8jmg0KyrnUGA/TDuzZjglBwa31OQ
x0czg3xIuYXfdqVBSXaQyFX4XU25rpAJKzOBkXuT0Vcaq7VdkEhKP9SeiRFcTOVJM/ZUAqxcx8/R
7ZjVXxTdGabHtQW7TMfZmkILnQcjtX4e2dTDB2FvfzP6g5irX8fazAP3Rmfg/BQOl9miR9/IY/XX
S/rNnKOPD8nECAylMWGVwrBwazOuNDSshH5t/00s/LV9mX8r99e2nhytvemdu26CkQ3ik679+vlA
k+d9TpBDUQv2naAuSC56XD8NXvjTlmw5yoIRFbxAyJ5+9RiREpUNTSaTx6KMN0NdrXEybRm28+0S
vBL2T1rVb/LiJR/RaE2vQ/QSC53WcZblCv4Y9Dj29xi0RxdHCdmMA8r2niNgar03zEwncyw3A66u
IP5hn7JspxZM5/TUc/MajWQq+EOwdCD23vgBKXCv2HAmlBQCrSgWKfhA/t1HBhnre6/8jvyzqf1E
6SYdgMpxG0BYrUiKmJBuEnA/4Jk2+3yDjGjloe3w373kOI/8igOPE5Jey/oxmKZ6xsuENn+sMPHI
I3sAsyNq91zUn2inINQeK/ssauBeONQiXnVUnyb/asg3h1j2u1LVa23maNbNuizCU8x0sh+TV2/U
P92mPHJBrGuqCj+I7rizFnmg7e1GHGqvPXqoYhpgLaJSCH/TJFtZ9bTqU43J+G2GicN3omGcR3Fs
CEAY1LPrmHMwxwgbdqeWpfnQftnjT0D/IDIUMcUpqaGStQn05mzVlP1GE5ByPmJ10B3/2cQmEmsU
s3j6bONGx8c+313nyNVU+yqradUptsn0ETBdhxC3Hy2LHL9hapxDO2SsyWYUAqgsPYljbVh6QU5E
Lv52SesnCPZgyDzk+UpFzbGI907aLKvQ39Tha8p4fqS5LfW5eeQTm03AoUGGJ7jw0CF5pv1xITOa
rl6v2I/iCwGDxCwwar4KeigutQ1/eE65YZHreEgFhGr3pw7qXRZjMOjKVyvUjqkP7dA5piF5Gqba
TTD/Y8b8kMSS+KM2kedmaonMD8NDiEC5I1WQdbC0qn0mrStIyMVsMZ+FtnoeX1HloCmvqERmu8qz
japCtO96KwH905T1wRM+P8wAvvNTiAgSLKEEHkPj3mZpI9QBE24a3ifKp1hdC4G+GhArH2tpmLsy
TO9188+0IDJWpywZ5/U2z9F1Clm4Q7qe0i8xoXYPvaUa3JUo4ZGJkZHMFS9G6P82KUX+i8cFXXXt
ukNHEI0/PR4VEcwOtjnhxSL5is+q8+evLqeZ6pa19monzbWpnYq8LXRtPXteabo3p9XXeskTh5Dn
HafyKdG71z7AaqZCN1vFDYInZC0u9hbAAajcsBX4rPaNvpRkzjlfDML+GY2xymv8np7uXCOtt3eV
kqcq6S+a4HJFSlZyttFXgxegudAQjtyTnvKE8qBiDFeBRQGjslMAThF6HZMRtff4aYzZtgjAO0xv
SfUisWLMOPqABKCsU89MwRC5zlQORmNms2eGsvQqQBHJW6N9F276DTxxj6H14ZA6A839odv22QHf
sRg841Y7IxwQZCJNu7WxXvgTy36sDpSmyDVUGEGM4o+Ooy3Gc5RgXxG1hlxv3MSus4zr+Fqbw4HV
02/NnjOPGKZTngUler0pw/Om/eTa10BJELAWjEBTFVyWAUr9hNout/4kvLyx2MSDyRbs01RftVmw
lPzx0nJpTcNnAOcp4ChP8jtJHIvKmMnc2ntfB4zf2FTy9zGcbLXuZNjVuUv6duGrhEE1Awk7eDIT
0MDcGqm5Ce3mYxA872WIYo0YHWRgMUPD4NZORNg5t8FkDTScQ4toUhrXdMJjlTfb2IoeRia+zeE5
jKEX58UXgrsQc0UulpqBEJaMDww1yRWuKIFqFi7NAPAaCtDsO8ZzUrjTs15pX1NfHKvU3YZmu+bz
p/iO6FQkt30zHVmtbCyHi9F2UIHDlv+w4aYZgvWVNzNZ0vZp9JNHh/a3Nb4THZW08+wUpIonvHKN
P4t2jGNQAowynYbpSV3DHIiyN6NQZIVN7MMIZAP6xFeHmlw7w5R3VmYN6tRKEF2k6aHTsHPVFjgJ
I7szOL6XNZm1oZlsooBrICrwc+hIGIonThSeHtR1GilNDDOauz8Uz248vU6wBBBCdOsqnbmgJnCh
Phv3REKt8oE/mO/OlZdlQIdlDs7IsOKdqqFt8YvNq9saymKxqfvuHRPmyccdQ9WTrvuUSbw+Ytud
NCaOtsuEPUIRYaLdj4MxXcZBdW1NjfCK8Zh6QLsStZFCPJh+ySVZWMsmYZE0qtWQpasezvMqCftX
A5WbrstVzuEk5mGo/a/CrmEn8ZrslhUUjmWZake+gdVUAl5mRavX068TABuw8oqpBZ+lzpsZW0cG
nGsbZGo7FwWW+TOmP4q72a2SLeRnvsn2o8qhW0gbrx0af9yba5GVf7lFAxfQu3aFoxYtUsv5jYP2
bWAOY75OExBjFjrGNuzDwWUaQLQSHtRCu4waKgUhAczgKr4QgUEClJevR91aqXr6aBJmwaVViqNb
2ejcnYmGD3PMjggNVhb5tQFfkGSW9s3ka3geZ4QDiffv1uRd4BxGSLlQy+f5B0CmHRgWdMIJwS7d
zjdZuWmkxR1aV1MnTC/uM1+QOBZWT8M1Df9a/MKVbP/YSuC1wrcM/B7seWJftVg76Kz6h7I+EAH+
UqFUzWWytenXtUCywbNtZoPGpnaaVwAhv30M7bunGAo97TMj30kTuNZbJq4tKCaUY+ENMRFxevHo
rxqt90lyzF4bp9SW2uS2J2WCkVCmoy/hJDo7zoV5Kq6Bkjf07y5Tz7AmnuIo/ufUrGws4vGqeHgx
8KiXzEUK94xR0rc3KaHTKOksGEkYDILk2aT9I6LIp43yh31Y/avlOh82YfYkJKupRd2yVXvRs1sz
fnb10WS+YmL3DRjWpMyObG2ZlcYurZ6H6sc1/1XuP509ft8sc668Sl01BQAkZ6RM7B80pKr/iplu
9Wen+lHxswViMm+ulbnjHWASfquna+HuR/pW0dx4BqEHUmTn5LLouyFPqB743c9F+Gp1HH4ZpZ/V
re3yJWdoQLT9iUPqENe/DpYyTFp0TISVMn/b2B5FCiBh9ePWPfMNFNmY8zqX0wsJKFeE2++79kfw
P5A8nKlPRx7JThMjK2eNjm1bQ7QbSnT8r6R2rCyTJPeAPFDxEYqrw+zGNl+M5gaTwgX6TRgl4iKK
ZGTk86qDl6BbevGzG54D7ZdglkqBvx04Dn87cCSd/2Iaz0Jr5pyaBdql0n+Dn7PuPI428PYNoY2d
i4m2MWixG8SEOXXqtEFNBYbjo2LUXDjetpveLXfnawjx3ODWz7rqcBad7wOo8ga8/1L9OAMIVWSb
kUwQ1x4pnNPWXbTadGj1HxH++eNbkWkciPTmjBu5NZhWY54oUjMieFbF6qUJAP+JRI4bDlpylONm
qxcPJPCrHndeEOfHhosJG/Bu8PaRrn1LxLZMewaQejFBkIHVa/dQWN9+gcFQyE3U4gLJBREaXSCc
FXbTHfJCJp5di4ub1yRoqmzrDIiOQ+dvio0noUAthpOJubv5HdkLMtYzjGMklXnoUI2eW+F/kqbH
QNAo1nwjwLAkLlYTtNQi6rJPY0APnPrBurY5Nw2bIK84Xgo/eocxtYrzhtis1J/2LC7Dbc2dsSk6
FwNr8ZLI7jzWzS4NnHPfOcPeJ3dxlWZ1faloX4MsY47KPDBLIN3Mrg4ynf9EMyBRkQQcTHT85BV9
9zljQYN3hIeKxW+QTgcX8IU5YjplwiSGVyHUwBsYti1fnppS7MyZba1ZG04PlCTt35D4KCrYbm+4
FfEZEzDEdd4Hzf84LC7dTn61Su0bwYSJnMA91g4EYHFk3oiNEckWFHb001iEJy9kx8p8KWRj8bwH
xsNGL/0+ARi++bX+b/KnsxnD32yISTqRt9PC+AyfRBLzU50sBDput4diQO9ZaoO1cqAxxkN3A/3w
OSXDPkmzR+smwao30Zu6AxJbVANb5OFrOoFzzZ6bZUygvpBueFceNWhHxEm4JUt/ryHmr5lUdAm9
rDz7dP5A7lny3qM+1kjZnD+Yonsd60Bj6Jc6lyCC9QW5M+DeccQUEM6u5GPKIySl0KZIJIZpJfhD
t8QJr/siZzhbxXgGcwdVUTsLJcNmTNc8h+QV+VW5k16Ds9O1ck7WXG8GDPlOzjBw9GzwR+TX2xbs
2aArG84vYumUWV38Kr3hpccGKcWvmbc7I+BJNsALQKelk5GCeBI1Tj2tGk1Z10jAEG4X3AoXmz5x
JOKMxF7dwwqq+AJoZ36hQ4nmo/G7yxmJp37FZq6HIeX2FTgE1cpV1kv17nUZvDa9IAVU4XDOvaA4
EgcEUzRGqsrVGhW3UreGFa+s/zKUGScpb4i59szRxpOaWTe7IaLaRI2BQYuCYyy69BK00XiIlTOd
4ipN9k2DK3LQBvdWD/JugZ2oFgEWB7rtfsCgLAM2NZkYxrNeJzADQkQmmJKC/JnEEaYzBINzecfV
Gmk5CZcp0pLC44wdMYssdUdXK4Vude/mWny2DFcsSXIYcQNz7IWpYQE3Ae4NBYBEtIQn5sED6+/L
qXHXLfJHjfMu6eHZhlG/cjqbkiB2WucsSltfq8b5NqLOWYNvokRuXkJpo02vCOwNf/ROHTss03Jq
Hi5hvQZBB/S2lr2ykMu5mTwHJYJCWqqAchxGjHTOHhvGjeIhYp8Zn32Z1cdqqC7grs1PZgtq2zP8
awQlYj4M7b7y6rXppYDn2pMjURa3XDETpFCgWPZS1ldguuvWuVXOh9P+ab25wCOOyjVfVfFr0b4b
RcPE7qOePifn0Hl7K4leTZbCuaNvo4yUU+QYDId1MlnNFE+meNTJZXLwYLYB4tomZuns5NZHXLHV
iRrzxTXffecTGEgVR2cjaSi08SIR2LelXbGMH1+NlwLZHvXZWVhPMv7u4/3o9+yd2mxdeQHBNQ6D
ztzdOfHwhLcG5I1O0MfAFR2wmKpWNpYzWmx7Nyu1M+vq0n0CHZQhEq0CQTyKGUa5Z5HvOxO6PUCF
aIcex85uOiQD5NKRAES6IeM0BNU6Fa8d2GmSI/3hwRAy7rFA3vxiw5qjMb9L85UdWKhtEp2pUrIR
DFBVScNC1B3kjBbbxPSJx2/jWMkmcymMx5WJ/itNgDyesdlnswDDUGupDTCItRWJgn0F1qWCmIcc
/hJimnRWJaLApEWRSgzcGjByEz989zNOyoVRk8ZcfMfgBOV2EHcE0Au9Zq3ByJt0KKajx46/cGx5
HlCvI+se9i2T86Yrj3dfXxT+B+IM3Ht9+Td1B6WeunHcVKFYJOkhr16CaAd5tynvvVVe5k01/4+Y
Hn51NKDgBKULvWkPz9kybq2zmuxjKxHCAyaV/Waecstt21ZPercq5FfFLKMxT8F40Aw2/0zsWACF
T5n11ATfrgHY9ugRihFq7w773TpAWYD2flaH8jcmWAVG74PQGMKfpuLEA5SD1LPdVy855z5joRo2
jf7IWZPV4g3EmSZoT+2Vzb7fGp8NUF8IL9iYYpXXo1l/s24IcyF5Ibmyt9uOks2D9pNI7mhX/s2o
orL1l03Py8Sx4vUWpFlxEuDiR/Wj2GGlln3FRrujEHizVLzw3H+h4a4rROjKYXV5m5yvxnkMJTEq
OL+87M1qwq88xqkzo31g1+TZ3ibEIme9YcI0cH6QDJSzsTJ/iaZ/bnlImnNN0keKgu2c47Fnjw5J
iSQDANB9ve8d1JEOFOGCS26uvSYsxTyvIf+OwP/u+DSdmiOKFmZGGoE6t5aZ9uvwVJm/ff5N8T/P
BRLmdnNmeF7eUt1G0VB8dKWBVMt4N8EmaBkO8eTTYJ7dpOhPOzCOujoYjneamEgYxmzZBCZSy/pV
pP2R5Ce01hs0wzVfXtO95u0B6Xrg0mULFKkG1QaFtlagxbdPbrYvcQ7p+TBHujnWuosgpFRsXGKj
eUOq7q0ondDU1Jvcz1F9ha1a2dDRmG+bSLaJJEJfjB1aWaRylPUmilycP77yl5UXPfkKPT6zE35t
IhuD4qeu/U8qQ1T+k0v7rrp67q1oGxjquDPFto+t+5CJPwx3NTGCjAedaq95xgFZ40ffQ+Kd5N3v
x7sWejkHQXCqOr/e6inuQEohHL7tq6/JcxWb1Nn5eAxb86hKwdg4zR+5HPAvjERB9XR+/Hn8nIjj
XsvfRh0PtN2TRZ9OpHwNQXydzVLKsMCghuFbYSLVDHXrYLTmNeujveOIa+ulEpWwQ4ego1KfUIKd
NfzNpKQKnWPI1Mk+afs30xYENGrs5l03dTdB7fU7rabMR57Ks9Li/CrZaaPKLRlqRQRqhuj6McuM
dcWsrq4b5MB4YiWumDHVyQLvGW8MXLaLWGnPxAvxLfNTRV69FhMJepONL5lzmaqdIK4WyKIkrYvD
Lnu2Z8QDMaM8nBLwidsdR4o7dpXheywI4HIbW2PEkNk7NF5znnC+NTzBuKmEqc0qrdeJTjVibhny
SGyEdlj+SeGrzI/GQb1nCO+3DvKvyWIpb7RcAJg8j+hSpwUJNGQP9Wx+4k6fySzJuWv/4+g8tuTG
sSD6RTyHBEC3rfSVmeWdasMjqVr0BEBPfv3cnOX0qNVlkuBDvIgbTD0Nz2RtsXvGhL6igHhI9WCV
+a8psn7vYKTZdH76JJzw6ufh17wM8obVIJDj7Opu2QMvpm4ucC55qhAzwoB1cRPhf8kJlAL52sZd
+DKM+gn8TXhXqpsFhNpP7vcZCWMtOoz/SzyqHc704b/B1sC0x/zBWett1k7kMThsQo9HB9ceX2yb
oLR378usrnkQ/fGlLJ6cOkdkp+WoeQUtgcKXgmvwx2wbBCvyGjFnnVMlHbbIo7OiOTb6XqZqW9/8
J45Fy+F3wbc6NOeAWuJN1a//0A9uatO3c7sV2iKHijfuC9v+VjJ7omYNJmoBCpkP4E8wpJQXLuVF
RdGPX9vH2untXZXND34Z4QeCpjW20M8XAl87PDGI2IThCFTfhyPH4IwXZSnUd1xX72RYCNrEzUxW
N8kPaqXi/i5wK7w1DkdS3fCgjSeEjg/H9X7Ctab7a+YaJlCM/L3XlRgPI5hAXvm3afR3M3Vb20io
c+uvgO7GLAYIOTU7p833Ivc200RfTN49gzR965ryKHyOISruJO1HpbkLy3BbV6jMsnjP+uGzWWHT
j5g35EItCDC3bjdLlq1Ut0ZaXRa0mHRatnpA9y/co6wMNsbu0TqmQ7x1HttOnRjWftFy8RL7bGeW
oo23SUb7T8htVMfRO2miN14XE6Ny+K2d8nZ9BMqou3+08BG/TI7hyKeAlNqx6vrXofdPE9V8DRIQ
15FbMef0WBuD6YfMv+NOeD+pe9P1p3CX37YHnQvcCXcwEb92YLftlMDspmc0jxvL9haBszXRGsvN
YSIFl3rTRxHqX8adD0SS8THTBOTFOXaF+SH07H9VW3Ubr49+LeyTaPa5z1giMHxwXYpa8SSi1qEi
wjxSKIM9arwEDkG0mFD5fvZvdeCcIMDLn/xseB7A2hNe4NZsYEMUEbpKGnJQBw0O3jW5T/LkGnLn
sAGbdccG/0zK/BlO/P7HaWsRFCV9wPh42XgxV3olRhaBF4arHErdONPWnJ9ZOJRX1r0ED4qb3SoB
CMSM7u4dwLx+Deu6yd65b4MKnxZWwM53QhOpwddhA4kdX2PPqtKXuGzBdUnxErP1uHNv6mrbVtFu
uaVeZ/fqRcWLmG4/XLM84TBxDlVDqohIO5yp1jzFaIybNiJMdGMiRkG5dTBUg+ya40tgBWs3B9Tk
SXoWk9rkF7K+5E5XnIM5Heis4U3+EqvFZKdudibDcp2bqG++Uk+xDK7Ldb5iONebQuB+9uv+yV0Z
XJiT/LuC3kKvc5hxI9593Fl+emKgoEX2ysBXWvOL6cYH4Ux4e7LmqwhpUKrrq1pYBQSp92Gy6OTS
MqftSiYFCaQUQDlD82jW6SqbZFOZ7N3QyCbS4kRH+r/Q4wbqLrhH4Afg7ZA3HIQijJVkIcRlg3up
4ucfLh4prhsHfgmj6gJShGmtmR/ylhN6qIPnLKufZg9GK8sPah1yLGuQn/qxQB1dMfcUOMWoUxV3
SYgMnjXNu68mA9Ua4rtTf1S00PBKfFw6Hn+/3mWxvLpz9l9BQNfrV7haM6/Dcuz3Qy1Oa5EfTWEo
QY4flwU0bup+azPsmSP722rnmlF0ySUSu/C0dBH4vhX8ZGDA4rjHtXbP3uhcPVzr+3rybtPZHO6L
Gbf8vNKN1xeZ3ftN8hjjrStn8jsYZOvHriC0XI3hQ2/6hGg2huByjf4bhdmvefjcdmCmNQe7wOAa
QcsaU6y9sz3ib/zVteJQkPy9T7Xrb61ey7ewxSfQwLnc1KxL7mNK+vJ/lla4P8TnVrR8u7B1eBjl
PC2/vQgFlb1tAZ5zmAL3u/EVunOJ9d/sU4BpI5qSx3wU+kjiqZP1O5Qu21PtRJKY9dcCG3js0ocu
AgLEN9EAUqDx+V+fduN3JBz/2oeouKU/R+8lKASEjmIZ94RSBFFpHFUY9dsPGM5ceEUIh7Fdtb/r
kQ2Q4kG6XhD1yKpXpcH0mvjkyj2fT0akLRd8HMz3kpTIf5BHPX4vom/us9WJHpc2WDfdIstfLCGi
jUtMfdoZ2yIyBf5YUPnZWPcITHFlZ9Hz8PZT0rxU5tYISugTO2eU8vczl+36RYo7N46B6HgVoGEy
MTv2J3htPQpJKSibuDJLyceuddOdo4HeMcLK51iV9lzZDquH2/v+H1m03WNTRYhKJHYvTcLCTTue
POpwDMO7ZWroQk5d8tVSio7l/82NnjftPxrkIaJqI5/wCo+nMrOUd0lISfwxu8WwHB5cW8WnsHfU
SZXrcJYN71qidu0xaFL30gUqfy4I77wjNep9lxPQSxXWFrCFXLOcSmMkDFwYMEnE1547/JCDArdQ
E5A49mfjsT5lK1omKvrthEF81XmxPhsWjzuXeNAny7Ll5EZDR5t6MO/jrMmokhKGKm1FksEZp+Qx
zGSOExKa1dIp3gXp6gNiA6e2a6uMvISBEl6xS7/p/ebDi18UG+FdZ0KKBvMRzPLEI27KrDrz46ne
xtTgVgF08Ng4ETOeciSMHgO7pliJeSPu8FiHea/gZCwhI//k6Bi3zoR9HRzVdhUW2kaZ18/C62B5
O5UX/+T9Ai5gGc0ns33DBSSi/XCEYdn4jqVksUydpwmWODbrJhJPsVMnJ9jI/Ot+U97qLSFRNi6V
8V3ksgKOR51/pOSyToEo422RBVyBVNe+gkRJvoIJV/2mnCl5aHKG+C4oqx+xGjaFyqWGfc3srgxp
I3Aczc80cJijBVjIZ5Vk7Y6esPd2Zfhz8VvcFX67btvG8yAYkjsY1T1tl/POSvY5s59/IhKiBlbL
JYRWwd+yHFSrq+MMemzjoPGhHpjPyK2Q3ehF8EdCF9UKz7aDjY5BZls00ycryWY7s3lJAUpxno2f
c4Uvo+nbZ3q5CVdp/7uJKvZiut4EM6lTD1sKB313yCSw6LIoHfa/08xxrP6ztnjrrc9Fx+3/kDX6
yVh803FDPxyD70kGvBqCefgSXnbpS7YygQJNFw+XSqyvtBAEdxOVfLjell8jpZn9kl6aAURlE1PR
TFpFnYoW3n02Re+ZR0KocZ29XAHpBxm5/5nZKm7V79h2hKGKmxlsYL+d/WrL5HdFAG43NuiJZijy
kyfVCJ9gRLVKIHG2NvlQ/siFcTJ7UCd/5DKW91gJuGvwWY3K6cfT43QMSyg91MZEbIKr6LyU8kPP
3r1WPcDbMQYuNMBma+k7q4llj91BoMHeuTha8OsUVP1g8emEXna5Gd1zNWDDbWX3pEKzYnB135DH
cK4gkXgWJzPzGl07TsmfhHIx5F5LnQsJk8DvN35fwSIhpYRwg+Izdu99jBeEblHKKhQ9gx4azhyh
pY8uhwpP3wyv/uBkqC5+YXfcd+BAu+sFd484ZGied46PZT7kEzLO00mP3nmMwveokE8CR6sCXMY4
SYxHRiDvWp1vK3IDCObTA3dgUuB40BXFh9MgeGUV6Xudu086Cu6LCo/z0Pfoh3rJ9nnvkEy9Za0b
AgrOOkfokrXHdJO+uu5tiTcAW6A5t30JGeSDgbJfwSWY63d19McbBKi+ce5aTTPuGMBU1hSTwWkJ
/9ZLcfGm8Z4inFc+ec0WZYyBkEXAqZ7XX6qaIoQIc/J6CiUITq+Anz1kmswRXNpMnbLaYp3Jd60H
58+oEgQcggbc2qlLzKjeEr9Sxw83QQSwhaQs+EjqnvzbOyfGv1VnknqPxHmznn7raMQaRP9ZES5o
HZzBCkIa5slxjH9icNJ8l8PF1gG9VrR/6+Dg3kJstzSBcvGWViXotGo+JH3+XeZ8vZzBJ7rlD0uf
H9Xq851Ds3Et3cXsdBihU5I6B1xXJycPWQ0V9pPtzZN2xHXEQpE1BAxJjDCTDm9zLL5Cd7nauDoo
jFCbop/xjCfZn7RLz9TXACx3TvTAvHc+XGPmzE0EObbxof6HrHr5M4HeVvP6U7fQ41usj7aN6MaM
zijtF11QGh5UlyG0z90cHUQ23jNGHuZ2PBZ1f0+IjoWIfygRc0yK1WuoaMVIz2RsZvy4PfrNVO+c
NX2Nyv5civkYu/nFp0AQls1Tc7uhDHRitZSd9PFxUsgNQ0c179RWJ3fihbaqh0In28bjt4rt8ezG
uL8jcV+uPDJgqU4YP59N5J84u/ec5HTp8dK2OC2K/qEP0uM82bcpcO6mliBUBJRD4LrHvzJwbYLO
2TAlDNTLaCFf8IDgDOEmq3tzAr/yUQ7Nt48E0feUyskBcmq35ejZ0A26EzHiKj3UzCe3DicoKZNm
LAQZctY5YycdyoP4lbikBbT7yBbySGP8+9DQ3qjghNAjgmrssogKuCElznvXDifqVu9q4lvsavYR
mxHY+BgOiok711j+rA4hf3DIJf9ueO71yiq52PkTy3i88Ag0CJ/pS+aC0PJqmH6D2aQYP1D+cPP5
7i8bNX+rtXkvJ/tfCfAlittn96ZZhKCSiPDmivdIzDHrBPNLmiSE8fpbzB8nZmYE849Ykq22/W8u
iVwd0z54CavmogeyFdxhArCPG+rYDvUUPFgN0SdHMU9V9lQH+L+MGP80A5GwLL0WenifsvXVDPS0
jDb4BVgbVgvBj6G7LiZ6UMA7fRkSVMBFEizdWUfpcwj9TInu1+Jw7RyG4T0tw2O8EI9IF4mJQoL0
6+unpLbkL2T3Ts8HP5JBv/gTGQA/jYG+lribg9t9IpNtyfQ6/fXm6m9/g1g4BomCZNFznnbPRZPh
0zWYJxxC9aW/sNxcD7RInigAfCzdpH1uF5qyZ+ClYzg8LLk5YBT9q0L+hBP8auPlGR4hHNQhRDaR
CYp4qzCfyH8E3T5bA1ugnKsHYHVPxrVb7r3XPrN/2Lh/rRBhNjpjZqm6eQcdzd9FNccrY18PJgkA
R+PhhgyHHBtc6QvIk5ofJVz8Pm6+Gqn/yywdlHl6BrIsDmNtFT2R0S6D9GiNPPn80vir9p7jfk/Y
jDyadHTsEeyF31qJ4S9GnOOUrM9hbq8IW89toajO8rK9M6f3FkyP31W/NWWyNrHPeY6jWecpWksB
Edjlf9Fbxk4nrn87afArx6poQ87w2v7EllLqqs521ieRLok4Qs4lmzZwbPpLbQE9a6xz3ryRjmZR
qdAgYtZmm3YI7j0ORRYB4LObtn3Ph+zNpfd2a/Llv5z7JqYo98OZiUL54Xh2seJsJyCvNzgCLWgi
+89VTLJ46GBP83Jt24UVNiYjQP7vfZHG56JGAciqvHyRKDR3eRE4WzPoD2MEM5QzPeAu/Kvm9LXQ
/Dh8LhWsCUYOhZhqTq96mjDPeXHyaORwABsU7yxldQc/TE5x6ykI16A6x1E+uNHKW7KmeRYGwq4M
Rg2WBpgOhDtnCxIIZkMDH5yX6ZEJwxDYmh+tj2tO98s9gcp/MTGtuG82YbM+uQxTu1Kz1l+rkRdn
o/424C6KkLbhvjbEaEFbcpC+Lk3O/61nOo6XjzilxoDnYZ+JeOsNII1qF1N1yOKgKiAYTczkVJx8
Th6v95ZrmxHLV219IDaNvCp3PJl+eFTphGGzVsumqBFCwaR+6sy+JiUa/shtj1SEugx+A81BdcGG
KlNMId3KmRCnGTlVF7dwfuL2f67GUj4jYgE8DRW13d2fLMwZhwP8ZroCwYrLn46TEojEWsQ/vUNs
by2pmiC6gJwplmdlg98U3wGQwFKm2K9S4U5XuHDztyhD4AqbDrOT6zTbZaH1KZWhwFrWAk7Ks1cj
bqIa7ZZbh506S93iT4UPcN8kMNxKgKE7MzKGzwZ/TtBXl351sOIk9XfBxIzMRWM58W2e8CUE6DuU
96yeeTJLqB0zORTqr+s3B+AbQdDfnGrPYeT+kbfKDIDv/1UJVCC231tgBJTFhPBOVq9It6s7/sM+
MUHD48T32IIQlHMgjxBmZi8I4xzCUriN4FzwVGu9c7Fx7rreXG4VuuTKeZELbB8iPA6VLslhr9Mh
HEoyV1UfPDuLv2tqZ0VojX4MkG8wd+GmrvqXCityECPVtQXV8LIDwQHem3vmf4uB6FvY9RRHw4c1
/XSQ4ILJluCWX6li3w40b25qfgfVxnPL9hq4fn/MirLcGB6zG0Z+3mX0O2+TGosRUYthm0b0oJWy
vagSIG9XPgZYs+7akijvENCT0CjP2Y5xJU4O16gDrXDmu1dAxRvTmEfBZAHQwQ5vFs7nPzTNX2kE
QdqldQjUl39qB82UNt870kNFVdVeLhEuPFXT+pvju1K9OkT18orSg2U6iD7MavnwYaFURlzNSM7M
936cChlhQbU54OP44o5CR8ECX73TTwUlthvSnv5G2QU/UOM/Vbf2EMnmkhaMAkyXPCkDPRlL1o/U
445zoN+oTh89UT9GDeqMrN1op2tG+9D6Z5I0X+6s/zUFVkdeFnvaxsu7PgSQoHuXaIeVJcmV5aG3
NMPq7itKuStFOfnPIn1hO3Id5UQ9u88YGjlmy9YCqcELsUkUPjcvtJtVDO/kUyCNRz4GHpa6ih8f
PBibniyeANp0cfWuwn2hFhxwiymCS2NaYrEZVKp2k/MSuMXOBrkzYnA4CF3MXlhvgpfRsonMMzd9
rifYDp7Xc4NElFr6+3XB/64KkV8DufIZjs3ysSjaPLhEx02zbwcXX+dEnJyHQku06t6S3ddRi0dK
3qLK3IiGT25O8WvTYqy7bxKk5F0eZtmDWTzz2Eln+SeLgUeXvN9uNY7zSFvQuFElYq707fyrlKDG
XUL2pIvnOC+3a6piHCqEONYRWrro5vCzq+30UctcHPm0Fx+MsfZBdbIhxtdnf/xOjVwk2MJy6FbR
m1AtDEvXzuhuGJLgGETAT0uM2CmteitpGj69axWE12WYbj9g5Io8mpy725vgBPnJPgc6YT9Nmi5G
uQQJGfgthiZobWRorTcXuxpFLb4bfYy9y0htMEaQeKbiQGOAFHMxXVy/y4Z7r1jWE/BSiPU0/CS/
gyTEnY/9C6Kv1wQ4KQ1YJ+I87BqwoeiEkHe/1MFGh6t+6Ep270wIRCBMvJA+SG1FjEI7XfRI1V9Y
7kWlFfYlvC/vYdTHvyc/j/95dMoZmvkyQ8FOrkwOYN4zgEFLSePsHXZWvtRqWVjZVIyO7ZnLRxNg
nliS5a8KFJvFLAnif1UlqHudR3YxiB9EprltuBS1dFHQzqCcO6+g7aPpow1YS20ec+VTk4cBqQPk
amllwq+ScpNlNeWdC9rg1i3HYRCe+S4yEM6pqNYOWBuEfGyWOX7dCnoZveKWirh7rh04xgmgJ/1j
inDsH7s6jtqXnta8YJeEoWTE1fTT7oJolurEHAvKSsfBEpzWeuR11/GIsFxdtPO+oFKX+wwkIkDM
ovOpWSOcPB6qtb4VUDoriyJ2S/CYUt7ScrdEaS43IT1p3CMG5tvf7lwlLMAFZb8QGXyRnDn9SQz3
ftwi1Sfe2pwrvrS3uqt08tBUoXKfWY9qc+IV7r/mSpNTCqSTwNI3lbNe+pz92E6GCr9vpiK5bkSj
nYxePLaLJ7b3ntrauMGcSz2rHQ9FOST9VaxeWX+sUhiXboi8Dg6a1Tx0MLAQ495xu5A1dxni5y05
i+lYo2506Xjkw65hDqf6kLgtC4VGvnasVQOs5VMUXGroj+4lE1VOrrCs3QCilxdL517IxCa7wqJS
36VTkJM8MoP5phgMES2Wizfs1eSxcr7LUa15UwyRkE+M0ThIqRgUAHmzticS7vhLyQncjByUooSA
58Y+gGkS6rK96TOrh8ITzoUmQpWMC1fgFOSEcgvtk7DgtfOFbYKlImQaFXwBN4vSh2JVoz0EcUTY
ZlzrvHjLg2T9vdD46n63ZTlbouTIlOXfdImw6SUpRcyXtmy8ecfFfkAKFU0HvD+K8tm5z5KW8mfH
Nqvzmo554+JNIbbzMJg69MQ+FzPN4YmikGY30+DQsP0VHTmJ2UNnFQ12eUkjS8/6gkv1HXzw+Yaz
Q1766jHDE7Jik1weaQi58RTKbCr7fJ8Zi5i4DJY4CiReTTCsG5T9ENpq5wZ5Gt1j4/oL1/60kd8i
zjSus9mG1WNaMktfFCWU7UkFbeXdJwOK8nZd+Bl9qlxrtlRFF0egAMeBDF/dGZ+ZEYTsrC+tzxbh
fqrbYv0KHauS7Ro2McvIgHoDcbRCp+IiyEckfwqN5e3L5Kqb913nQ8mdS/l7tMk4vY1xUFJRpRmf
2MTxqUzw88ZhWyybjN3+q1dCvPq71kUUAxXtkmLEb5/dIgrozdOni5nMwbnm+OV3BNfMO/lOIuV/
TS6lv1+GMMmv5eL1zi3Ma3PnIOsccdII3cbg5boSBn/dKR0XBDvjYbkPogyXmstyGLC9GksaEGfs
T1BsV3rcY+77D21XpWB3pljNT6NZ1E+YCHqmHQKHqDNrElcnx5U3DDRfovPuF750r3VEZ+xWrG4s
oYCwRri4aZMVT7JbPCylWBlXXuj0dy28aojqeSRtq2Imu9UWxh56cjo4s+UsCTnUyY5/Ov50WSUe
Un7owPHarvzdx5U5VqRNHe6fTQEp3gMEdI9SCWEnmCtsI1g54/6SESgDZcVq6c6nS4F7TGszdq40
RsA90gIlqfbWGdnGuBEf9VqzUgj0Oxl9+V7NjML7JpziN1ok2FzM47LCC5U2Oi2RR/AnMRwYnXuD
ZBLQvCWZJrmvcBDhhL+1p0PjA7aru/owc9n00H5SAkfUAMfTdgnBlh/Yh5JUMIN0y/1kb/1JMTDt
KIBGa26e5xWPDNlISEZp5UGvWAtBibbj/OIs8pE5O2888xdp1p5Ql27mIpBxq0cpeX2rcbLxDXHf
Lps8wrAE24zei9zr6HKrmW8nKXZDFVFbWfX9Sbfe+kmUByeNCsNDRRL3T9Wn831QLZQnutnKTabN
9CXgQEKWmFMkPa7DCV9ARxhyISzYNCvJwYi0GRVE8/DgeBmz9uSJMwALdxck6oZQs2lPb0fgSuIL
yXqEd0z8MfcA7EV+eVzLnmBn1Kwn10zmkQpnDHOyitcbj2MUDxoTyllGireX5cKGtgOVKBybPapP
sZezEj5xmxq2oesEchdXfvrjW1Oivt0qERI3eJtV1T2x8eYWsvI83g1s+T9g5nkDDohE3TKCbQGQ
MaZXJfcL9PFe4PqjFCIpoXxrfB93sfYBU7p94/c7r47Ger/SNGF+qil1qbmWA4b1xd7wGFEjP3w0
qvPizfYLuSv/aVbX62EvNTGXUt3t2knicBxXK7qTCu3fZF3dK8B8KBSLKfxvL5cogRVOPvpqp+H5
do3a0RNLEpLUKVh3d3VopM5rBCcMRfj9xAiYYYRAaG2wvkvko1fPkW23FXYMHoJsdrFYzIbkhXYJ
s1b+iaVgf5ZhD7R1ZjjAJTIU/RG2vH6IqL31n1OCmMDf6Qn9RK5vnyYwVZhqImMRv235WHGxZeXR
xiszFVG0zRRzR4Ck1t9ZTo7uLjS6xjwjip7T3OWqWzl4OO6Qaqs/1ZhRrpUvLnsWDi4+AHzDLPfH
XZl0zaX3pfgmHuGfs2QaTz371iPtzsUuBn9y9NHb4Tk4w3IC1VTsnI5fBzbV9bRmUrF9Z1rw/Ipk
zZzCbFANrXD8hfM1C9WHH0aPUZyISxDzgqt5M8BzobWtRZQ+6DQm+sqzhVyj9FbXfnts2h4G3jR4
ABfbbl9GbJY6TUlGmLn9LTm+fgRTCJ1W4FdGYlXu8kh0t+WSdHPkBHn8sGSk5ctSiLuiD5G8eNhw
pGXtEz1/EyggbuApYYW9LbPyjP2vei+YP7eZ72OK7n06F9TtDd+T5sxaeWt7appjlgfykwY9/0Sq
cgJp0g57t4X+4QITfKVzIdwGqqovXJHbq6sQPKMQ0cGvE/eEIOaxCKanbK5oQK46Rv0uZvslTJru
Gd+J/BVTFnDEteRBchaKHOLOH3oWLL/MqtzNLrJ9nQOfLCYqRIQn6TqjD3SfjGty5kPtXCcxEDxy
ZrGigmaIPQ0bAqx8YuClhH51zrIbd4AapwtDBeSI1qu2heuy89EjAb8mk1xnDMo+DyPHJio8j04T
dceeqstjxHlBVqHpX0zfF29kIOcDZhSqlcsofZp9+8s0EGjYPqfUld+gXA32zLvJNsWF6t8Osv4I
YiMiRb847q5xKX434EZhxnhfrlTuQ4qvlgAS+4ON5g9uC85g+ioQdbKsmh8S4NkHMygMYB1Xd82C
mssiNcK8aMRusiNyXDz9HU3u3pC8ZCCiGENepNZzzERzXGOVES1Z14ca7x4GPcOj6XXtVvcYb4xk
z+G0hGZy7X1hXXde6XWR+KclqrDuefMZB6hNWbd7WNIEGXqOB6vKj7y6Ia/7EpKJB/Gs8jQ0KknS
U2Etub1he0JzK5osY8UWUGx8kU72z2UpRXErt6k2b/56luFk5FDUc6iOBfuZbW/ox4tE+k83JCJ4
EMNzEeXZk6DLcpPrUZyE0QtBJBYppB8pDGPrfe+ogf88Q74E8QYGRtQLKaKgoQuoWqfiaZ6y6tT0
RMFYlLPyyH3SZDPDkq1XNimSm2VLpxw1bkH3yjMTfXTAO09t51JTWaGPktTB+2t5xYgs+ZhEHe4l
eYydhz/iyo/vxu1xiMfKZt0pnBFXwyO5UaF+TP3B2boxwf+OBd2N6aa2Ve2Dq6HWhzAVUZZ14/sI
JBB/4YorB9ulsWzG207vY5UGrypmYl5KHf2LurH5ZJ5wWT3n9WlusPXdGVC0vM6pJvDhRm6HsquZ
aTXT0LbS0n21Y2buoehiA6e+6wI8ebwOA4NnEYLpa2ffPHWiAEoSgcqkAgiBV6YzPmM3neJH9AYW
CISed3YKg03M5+kUVVI88AaWRzmq+sVvq4JABBpzMcRYnaBsnAizlS+pLMtDrPRw3w49xLUEAIa7
oH5WRT7cY0yIH275oWuRLv238TPvv7AXy87kpOzviNRG3iZqu/p+Vsp5TUCznXKsQw8uA8Gfbkqc
F2cp+yOPin6sXZgPfu+2lwpfwT5ukaZrAvkQGF1TPYQjUKvOKYttYLAWsYcXIVLd2GDsJcZ051tf
nCcZerTPh8vVG1AJ7gJdks1H1dynrs9iTvliOeZUwTwFPebNm7yAQmFkegwngiReAE4hinFQoY3i
RZVTuAHBMf6mTah66aOEhW5pxAxMU8QzEd8O/oxQOQwpVa3Rm6Qj/ZjMONz62IMUAtIXckns7Smo
Xe4yBw+Bm7mIi2MXXJ0WAaLvq/oIuTB96cqwZgXZABiC1rjtfdAdUVeYvV8s5kXL0d/D8au2kLeL
a6j+D6wbkUh8gfd9bMDQbLOuRrOcl4ibRJesJ89MkHB0nT8vFNLhvk5Cb98H4/qY4rv944K1ESe8
F05y52C4/+vAGMBJoma6SeOSO36f5F9eHbrHfBww2GthX9dwbX57ocy/59aOT6tVxZWhlu7rZulh
hkTlD9f46CI6J9xF04qDOSHCc+VLqW5g1gXeUsQk0pkeXEETpyxBBh8KRqobejp8LmKb1q/BBTFm
8MG3+kDUGn5isTDvBb7fntOw8f5lYYo/0vZ6Y2MMenoO2K0oT3qHHPIrJbNu/6UpZnoQtZf8CpLI
fSOeLT4jbI4D/iCfTUfbTfNLnK/iCXpic6nwMJ2YI8j2WKzgdVLMOymt654a7pQH0Wbyvrh1APJ+
Z37G9HVe2pTNRsUOdm5ADGSzKM6gGbN7PirDMeqpcg75qaFMzPl7XrOu6PhP/ybFS+PNMKNFQKtg
YTpGJMhilPCrC81nl4o8e+smL36UEtmoW1YSwg5tuxkj+J0KB3s34RzbdXPKFbStbb1pkxXm+eLJ
9zbu68OUwFbHEeFcfHeFBOpF5m8Gg+pS+Do49k0oDq0VwaEpk2DjrWRitWLJCpx+IhFdDlsWaeDl
xgJmi1CIKEjoOeQptKa98QLQTQyl1xrHMM93Ic6Yocj3h42/rYZu3cXFFG5Lv872RSIo63Db4oNH
d3xtdRfiq18zhMAxjZ8mg7EzRsR7Tqab8Jp6Q3ZI68RjWyIrXgsmCre2VcHZUG151pzH18GW9XND
MI25rfU8ej8dTjWqiU49dvXpjExXfva1gmQ+gAUSAThdoMcuFwlTL0eKAGEpMra458I36wE6Mcf+
GFGxpkt7RWGH2O5MODvmyo1JBIJxyoY+/BxEFO9XHMAXtwtW6tNNyOiYtlSUpIoPc92tyX/B6BDa
mHN0L0Qk+wDNFKgb7+HmwXPs9FSoMLjnkeufAzWCSAr97gWUZnoy0k3ZnJW+/ifyoTgjoyFFhMJh
9bjY5ceaFpoTPYhHP8rGg5NNSXHXWOPzYIoFvZL2VKqwil4C2CnXxyRaoq8BoD4bQYi1VtplM1My
zgGgKamgHNnZuDxJu7rmqP4fR+e1HDmOBdEvYgRIgu5V5Uslb1rSC0Pd0tA7kAAJfv2e2peN2ZiZ
npKK5iJv5slgLDHM5wNDXZrOR1IncOEbHs3sFkcEPuz70BrYanel378F0fQa1qE+Gz9xdl0Ssbbn
QLIjn4CbLYv0HkFk2qZ+Et1WPb9Z2aQj/XlASZJsBnyGnPMxuNN4HIUcH5UR4W9BDRVPV01gqImn
8LWXkgOWcKwstoUj1B+MPiuoEUuBFsg7xtygp00nAM2/w5kjtwoX39ZZnQjqZwkyqFyI9K917KtD
N4/tPoJKvfFGgPE4QpICD2vNlsOUJDNv18Bp1e6qH1/8wPNJgy+N89WiLf03aNGJwxy3zTcGN/2E
n9q99Ycg/js4HLFQUr34G59VeW5kvHygJiR3a8/s2KVed+8Pg/c1olRTgefGuNkSPz4huutPtNia
GKUll4ZNmySiSeV9vtjuZBGbjuwGaUEdA/GNbzDENNBB7Kd4Bqbk5OTBHViaGioQljCgBG7tn30A
za9uSQjPM1V6N490N0t8QBu6KPn3C46eZ1dgaRO2Bqk5rlQfAD6BuWOg6F4DRTQ7OGO9jxiBZv4a
wW+DhubNFDHgbJ6bIXmdqR75K+Zqfl1yuXJgTsB15qMlYDlHGuJbQtHKYcGyoBjDYVeYcaqODnrX
XwyHktV8FyU3FW9dwD5FdH2+BsVwH6cUlOTdlfc656BmiGYrQDPtgCds0uYtUhW71mI2tF1zFiZB
2kQPXY9Qz+Gp9EOeyOMKd4zj6xUCvQioeHlxNxjicUEIDYY5mvZclgCHxCzdY1r5tI7i5T7povT0
tnHi6hL53DosSUh+DV0ItG+OuQnxQGRZFt95vrBPcau9U0O45KyMxc+QhSkPIfbDo0Y7GnD/lYvi
5405Hfq56wOhYleVy2HcJ3VVc8TMQ8J18Swtl2/Zehu72vVvIBNzHgFE/Yepfjg4dc7hcsZkJQly
7fFsln9Cp2o+i7GXv9WVJY7SX/bPivaHuyiailftNIr9WQwbmIwag3Qctt4zggroFrDSt/VYdAfH
jeeL6id3HzWIU9sZHA03ZS/uAeoHe4I2PpUqJSYa3RjOtNV4Hazd6onWCX1Ym7j9zrEn3oEKD5/H
oZGbNgjn16oEYjevMwv3HjjN2XUCjcAOSa3hZPfKDR/8juQ8zmjQoIMWtK/AAjpBjwfO7Fhe9eM1
o6iqnAKr1In2toy7nWfqbOv1mg0OCtQ/47bZB8cRbN+0DdynYHTOfhf6p7C6tg/SCenTBZG5fzq3
IpOazPMw00ik0BcotgTTONuAeCFjr6HVKsR7sK3byHwu08LZZ6olC79ARvzIAQSiV52BgN/HCg0Z
Y7f34NYGoeHamBT01XpsfQvnsujb5lwmS3p0ZR+fB8GhDPG2cZ9ZStkdKs9y9sygDq4Tq4+K/eCr
KkTx3NO59trpQFz6mMrD2vbVWXX49beu0AkgsLDuXvivNm++msmyd7VG1g+WDm2RtrPnwpYecGcs
hgzwWAjEULCFFdWBWxdAzkjRF283GtXVah7jhGg9zx6qSSlpwdVF5mGr7WgBttBqQVGgmKcjMkJ7
4G0/feVLSrvAZKGnlE13jFwLvLfDQT2z+SlDfky5etAVTdwg6QUqOJnMqn1s+pB8eOQdJaxCaqqz
oDRvGtZ/DJG2zFqSUWV6kWmCPpnA1vsT2CKGkhunuz7KAgryyAuQvC2LB36ebN+wd8eOEfcr8Jgs
2XQ4RwEPGvznInD2zYhaGMcchStiWA8iZRLBsUrzL6LvsUZ13GPYjOFTTIXY8XJatpmlFDhUPYVa
Rbxsg6IiB8Pzerj1ECjOnLDDh7WDl+wtTfJJRNQBBFXFFE7P88lRK9uZdK1bjmQzxL28IhIrydSD
iuZoCedoenN63OXMT1kPh2OwgGLSof+QrF8BHHN462hbiTMQ1xbvnOLk0OZP9HSGYpvODijlQlLw
2S9R9zjEVM7HXjM+xrUzPmqPMI7m4j0V49Du2X2oB+J7Cd0QdXyDvBwgZJNsntsrUIHcPhVWM4hB
7dXzR+xoJhxBUu8g5pF5HKsBJjkJ8CXz7AuE8uXZdxezr3GKPNpYXJtFFDZgHpCQ46f0AGN8Oa1p
KW4w7afnPqJciKtMnqUzVKjg/UJoTm6E34nHsR6qH4TI6ZIKUFIALMbbyEE0wNvtQtKekv4fc2Nz
GLvG3uNTbb+k74zXu4CXBusv93Dd4FAWWiT72S/Th7QV5VO9lvXzUIz22I3EF3YastK0LaOWqglU
ecwnSxh2YMfcKaIsfEaf3Swx/afwhlPxb9FTfsRjh5jkx+kJqNp8X9hiuCRO3ZPB4VfOYj7adfHC
BZerDLg9v9HbMav6jy63rENTp6I5ssukvVdhB0HGzT0XrxDGcRfSI/uSdo1mfmNDC6vZJ397tywF
HUF56joLlqoARDEPuuS4OHN0Z4Yc0gU4D01UxS/YSzMLQGBvAE3fRElArZFOK07y69CCubLj2tyO
QQ6poWR88tj+RmRBRUSQufFVz/rFXhOjqfcKyrl8yAqzEn4XOvjJm/CHtyh7CF1LVmXqZ0qyx2Ec
sX2hOI7PnF+GlypmsYJF3WPj74BwbMmmx5Z3dmOl3cYmNQdfrvV/sTT9Aybi+i8ureyeVTPsra7q
aFQ0P8uqDJ055HmFJ2mF7Ptx60wBjwCvFWaTC396MeyT9pQh25tEOFAh84JePjd/hogHuZjAA8/n
PuWgm7enBVvANTlMVBJeBdiFx6YoToaNz9GnlJcyh8WyYDE9K/A8TMh6MwCSyikcDya/ls+2W9oZ
M89SXYq6OCmJa9k1IZcwNEwRrgJv9YxGUEvqr4qEj4JjctiG8wxpN51fAz57sSTewSeye1AsdmFW
wcbPm+TWMQQ3O00piiRwIQK5Eg0tj3N3TbjH0GnZ87g31ZpeVsq/Q9gq28k3ZGwCrFF3LpSoxfiX
VLXUxyp/W1rwr+OazRct9LKhSKUh45nOG7wT4a2OIvfJZ3sFRQjj55IJb++2urux1yCgJB2yYRJO
eG26uMEAW7cluGIvktuUXMWusKYj5U0U2LDhkvHw3E3RrXayfzBxSL1JWHWcK3GUes2zSEJs83FJ
oXz46QZeRtHDNZsTTO/aW+8aBvwb6UXlHo8mlwarAjyoabdzaPzbx044PjtOlR/K0D2ySMZfkbTE
X4Kw3YR+yYLBdcUlyFAd2FZFeAX0I1ySETEnDZFgMuh1JlwPaxW8TQIlKOqc9glDyZVYl2J8ritA
Q0QUN/3aAZYd0AWyiYK5wWfDQJ4U/QpEDCb9DORdBsUgd/pPHpneua/4t9S1Zm+oCk5c1XofJc1d
FdkPZRNEzpW+KAyuT+46AMdqSMCVkOQb0VdsB5IaNKsr2UlPAkxij7R/ZZiB+HEPEqMDl0GFFuIe
RBduQOKeS5cbYSQFTjoeyC1ggZXoBqzLjjKJ8uhnpECqlCeGDyLJEkoCZOaNG0prmp0W9adeAeaN
C1fZ2JpbP29uaaU41Y79RqnZuDbZsXqZttAXyNS0450O1FM15ZeMaRDcSP8gQ/6CCqFt5jnJzeAm
r8tVEC4m3g/EN6BfI7QHUKG0R9iEJzA6ggtKltGLQVvRRGmCx1kqug04clYNf0cuvP8qCRSvPdtB
vHkprnt6ens6arNqzrahCp6Snjxq1CVUZ9HzRj+0xmj5TzH338yu4pZza17bS3/XMihXLS74PutB
j9Kcgv4DeyWW+4Ff0Y07BtGFWNd4yLCNI7KMdNIn0IHn5BjTNHb9FBFgfw/g6Y1JGcPH9noEXXGY
DT0l3bF/RLl+tAXqUDDH6aYonCd0oHPdCLwN5MlYPNLIRwYNjI7q7hiJyk3LKyzhvs0bA2+QGm2s
3GqmFMRRDxkP4yUNcHz0R9mh+3sGb0FeHTT97LHv3DesEPzGe/Gzat84uDI0Pgyv8Mg8zDwlUNji
YTnphAjZqqutHs3vuIrfcnC/PQqfbyZ3+TfE3n++HB77iMMRDhveKX906vxTg/wDDSQ4BN2UgLdF
DJucL+EkKVhRc08TH6/QZP4r2M8ufnJybbxPIwTyvMQqYxhZqI8Z9pFMXn2KlhTmDjxzjMU4/DwN
6Apn67D1JUnINIJIlrC4gRhQ31VSkMHJJQzH8pQ6rOPwbt7Nc5myg23ltpQBJAd/+CNG1r+Js7Dg
aqq3tFqcrR/lj45aHhx9rcAOq6dZYaaglOJiS9gOZcb2XKvwFj/4Lo7TB9FiVyybCuq635wTgtXb
tenvplY/RO4EEFmM72Rtv5JULRt3CX7TNobk4pDQ4VarWeBeQ8DFTammajcqvYV/e8pW8awQmnid
qheeL3ZrG/3t9RYXMcmSjdQEo0YFJX72Zi7vQu2JRN8yPZOMJVLFcXkfpnTOjGwwDTWkN2uGQXmZ
oGWCCcKcCZIWdY6CJn0Y4Mm2lOWdsE7eksYr7wdPveaK+0ZZ8wRJ8XON0xAfMTpGXOuLCNlLFyEl
C10DkkkDnpyMvivjkWjRGJ+LgCYYzfsuCZpjWjcfox0flpDWNpUoGJoZrqMs7o48+JbnPl0+vHm6
ksCwtSfBOZtZGUJxgHgS/+sc9K06X78Xkx2iEM9p1zhc5fIgTM3mO6zHfWzZePC9cKSked3OvG0j
aDihRRTXmfscSP26NgusekLl2wr01tnXAFyY3ngZw5AiE3g76eYVmJm/r9goQ9JKuy3NLi9ZjY8r
stEVaWxZGcYAhu3JdtVpckfaRQJ5E0f1ucvDF0yF+2qeTimCF7q3biHkOXRvU8nRcT3rSVKXSUL1
RiAp33gqczf4CvlHy5gj2qqaS5cpHifUou/X0B5jcALHri3dg+Ykc0fOsDgycyFqRQW9xGPkX6AT
UMRVpKW8J0NEutt12ABORc40xkrjocSCemQ5G++AdBRvTpFTCDMQnVqSFZRQfOWgze1AMvbq9Crw
LS4L2ceg1etRJ7X4ZtPh7JMgANDYyopg0aTbc4yj+jKTDT/hLSEfaHW53JLbNPfDKqLzlE76HkYW
kcUGE9NNRsftdT8KZI43RzwBU5HTO82FyyXwU/VHi2qhvcBv/yXhdYmV5Ln6brLE3ovOclRZeF67
2BhfuoH1kHBV9w+Tjge5w/ojZ+GJWsraMKFDreXs1Mbll9/m+i0dybKmWZneX010/E/m3hXKTtez
2vBQmE7dRlaD2RmS7CEqonrPaZ5nq7dmUJDHytyFiG4gtEf4LbL7Wfq5/hf1Rj4EkPBYpHW8Mzks
miu4jpNqym/Ta0yE2lFEfN30Ba+xfOek+FuhLaBdeD+dAq1X1OszaTdMDll46w3129yJ9yYiCkiI
esvO+D3OcMjMfX1nidvLbuGcqBas9tS8hEnzFSlgVJBgt3EbQk5vU1w92YSu4KG3p0X40WXNOzRE
b0sEnY6xOpf7RldyjzPh0U6LOpKCTu/KBio37U6w5KtpZMOX/S5Fn25Hy24+raH206Z0SxEnY0HX
bcsYz2Y0wamtmvEJmwl7mNlwliqTnQiorlZeUQKDcm5jjvwH4YHFDIv5jTAn6dTgx5KDxBLqCAYe
DD6xNgCLAi9k3pyQQj1CfulI+QyQHdchyB9acLErquoiCUJhEPzwNbGUBjSxLxW0yND8RZQ2u67T
C4/F7jyuCeDfiUs2NY63cUOQSIMD6mRx47+L31V4MSAxxzwetsGAhxoZgpTWMD/UIZRmIkhcfVEZ
b2aCqAVLqG0y68sSy8ukElYAI5mNqucbDOz8opCKuC5SbIb5NT5arGBhvJO1isr2Tl/0witayAbO
kHPr6+axBWIQGmoK6EN+K82k74IwpBFIebceVrHtMAmfnjz/2fHKf63PS43rFON7r16AW93rpDkm
OUDRnP0fS1Sex9bbs4yGV0BV/AaZJuHXC9fKti6Gw9l82RX+TN7V7bPX8BmzMmZaUpJdyxS6FYgI
SECoKhkLkOhYVdTLZ/aLvOmKq8OsP4zG1IqOyJgkjvsXJwbILhve1anTHiYf/RSv75OvIv88UN99
UwzhPiTBvoFLWm4rmd/RnMnRLEoIIxoxnI1mtGJlQFgLd/UG4+S9mfAowzMiDuSpT5bYAESv+K6q
5KuWVUMHX1+VcCKihYjb0L+ZNaE9tyfJvAwC7H+WmC2BUPk85rGNYHpAv20n+Qf8Sr9hvMp3XHdU
/XiRuEsmH5sfaveRZARw2HVd96tL5UTU2ueK0vSMsqzOZtmDahvE9opNRFitzr2TUOLRMwht/HJI
tkFq2k9EAprseufH6dcf+Bz+QWOYvcfGijmWbQe/hRlfhdMG+9ZLx185OeG5qLr5rxVeSegYoYRC
vX3cQ/CEQS64wCRfHMaW68J+EvcF1pv7FdcvJooqYV8/BcHLrILgrjRCncK0ckc26cSPwcXX8/Pg
aXXnzkDfimCiLWHl3CISPihq5NZzrymTzvzz/HwPCzt9ZTOroJeJ73joj2GSf8eewdXtvnOcgFg8
kL4LInIBXPZPms66TXOd4GRLtBS36kIWpc7vppnOoaL68Au839kkBKtStE2M1mT+xcJKxARnn815
4lNELlt8IwMryXVGPC2jF8n2FXAQzP4U1swp6pdn6iIJkaUTlQ9yfvH88EWU7T+f9S9UMkbeYQ6y
QybVZ5ObdlMs/Rey3ptO2LT4pJpQqmcKCDw9/4K3eXRTempvwqWnHgMkRk9GLqOILEqpgXAkm46b
gW30Ni2rnzAH8atYY27SzmAwyqfxjKLQ4R+MGBSWIsn3S5l1l6RpMbysVXpI8C7skiu4Sg0uzIhw
HUingutu5oWHbzqu16eUojp4vGt8mBOzB/oIu6x3yrgKUZKrLSUemOz8mrUb8vK2VEhIplhg3sfL
adGcLWrcf4fcy/W2j1xmtwEo2tgtGzPK/FTPtNnEpItvIG7wZ7uIj0gY1PQ0rnibix5dI5xARYq5
j7aByfKLGnMcRLh85SvCvGV+UjG2OyL0VwiOJolhy3Mix/p2ZPuyKbsxPmEu+E8IUWJA1s071SzN
RntJeJphxnH4Ic4Xr374loyVe25Z8F2mCcf+UGN+1bWr5B5qNo6WNXehmLiZfMkVpF9GgYxD1pjg
A6ww8w0wYUhmFsK8jdTkRVus8A6ujg4w4bAmT1mwMGuvnNUwJA4090YuOWShGnPUpcNZtDDhB859
KNOojFT5BmrLaZjzZjemJ1vXCLeipHI4bxsepIMGZJIltfPAUW16lqCBTjPDeLVVFW6EXds13ivN
ljHR4HDNTz6Q0vFBSEGFhRxqHLJhyQJiDbP6KV2IIx4ApcbvuPeAW8zS9x+VWlxaoqmNfsbDlb3M
Yw2GNwdTQlipkJ/uVRgJKiN4ZCjxl9AE3TBlhq3OaLXzoU1soDPAxKbeHfofYvfJDlW6Df1k/STG
yY2zwmzZAR2wb7XkM4c6TOsNeuz4kgdx0xPu78mghEjUo+cRUl8hgJCz3MOkAmKrsOre+DwND8mU
MEfMWRox0ITavrckVtmXj15obsI8iO64sQcI9Ci+/MuxrHBouPRUgib7bK0NPrx1gkwd4x5p9txa
/VNIjIWwqQ34GK6PwjZUU7vXWe6eihLm+BI5Ad0gBY1jyGaNe2+EBB1X9OHnOAfOIwcKBMTCSD1v
Ohwrm3ZtxZFHVnubuL55JRBsnue+jf40dZT+WKzN+7R06rNtwpyq2jRZn01RuuEB4DvhFo8C0LdR
dWF9YPtFQ1SnPO8pSHp+wcWCkxPNnzYpjxQS7SUwowFCQde5Pi3yk/SRoPwF4SQa6mU76kwwKIf4
YTyOnFsBop5V7uB/tryS0uufku3XKOLUVVV1B/EpSe/Z8tMv5jMHsYEhbHfNs2o8wbflaNunElw/
tW2TuRe28e6xXUSf3ViNr4Ov69s6zCY8XJPt/iLqWvIZcDXYM6TeDrE2+8Uv3u1JIbApm1aAGwjj
OMP8nk49rT9nAFkneNEEorJaD3fTRKuFny6G5ck0fTKQLc0Oo3U6gPSMcFo4EZKiqEl61JZ+WxID
PFvdQazFplcWCxFdMxwHfWPDvdS63XFGYfY1k0W7aX0kKBtCRSrpPiO037nPDv4qgLlFQ6dmSuTz
4IROgwep41nE/r29DwAPYuRA0FgXIGAAfGy193UqLszlLnV0mtQsE+cXrfAcgwMz4WppWeKSzrgZ
Ya4x7ZLl5hZydzX28j9k4Zxta1bxwROOF3zZc1/p0UFO5W4mjgtaWskk2iaJO7yIRrYoPBgUxoXS
NeWxX9r6fMFQzjs/OVuNv6BQap43xtrxo4x1xf+PRtpJTfNJJTfDTVnSGHFGlCnPk5ZsPMjQFT9O
Bsc2lTJYbqAhLc8EpoMnSHVZsuW5hLwMQZlhsffzYguCugnYOZti2MRi6S/hXNPpwn/Sfe7SkpVy
Ohdsx9aUcJOjmvEDcPtEFs+JnkCJ6rcyIuJzMwtN82QTU9xX2DWGaFu2jGjEf9p8x0wBy2EKg5xm
XVt3lNCsAkZfxQYx3pQ6477XU0t9UUhU6SfEj39fAzkhyDjTwr21A6QbIlMgSHErKoTIbj7JeA2f
GjJYP6pmHNlMjsekVqL/bHD7TfIJewBtbyTIuzeS9XjiWBm2zzZf/ee86TwYWxJJH8e/y/kUV6vd
54VLd8KEOWjBRqBdZIjlv2q88gTa0nf/myHgXnLRUaCzhjGpX0EhW7kRYqguHtaFBtZi8F9EA8t3
nC8gA7nsuvexEJhge0VmFLIeXjh+JTXPslA/jUnF1Su8EfYTdbUa852xT9pSUoH1NG3RTAoiRQ03
F9mUBLXAs9fttyYKgqyveJMTFC23NvanH2o1GoTxnIQ179/oNaXJC1oB8nZsDAhR00Z8TTOHSCEU
b4ZyPinAAI9KK/XjFvTXaENiN23K/gTyffzMp756Gyh2ubHjshznggAsH4fz0rSw0Yb+MKodhPjr
y5tyOrdbzfvqpPPeYPTar4FZ/3VcK7i0Uq6BOoDEPCqWRAIB5UnWEzmcOQl3YzDCY8Cegl21X0Zm
Iveqr2CYO9EGKx4YaamsWAY0XQwCt9pY3Cl50N2uhfRfLf7zv5XfZIyUU3FrB59aw0XDZkKmaP+z
2vz687rSFdCPb3nayc+CpmiaAVaqPsXssqZeoRnoZAGeDSBgmHnuL6UDgYdlw6nxXPPHy/rskmOi
eItKoiM6KYdHx23sXUD4elf6E4zbofMPOWnWLZ4FXI+sE1GfKtfvMPi1lBfWbEmmFOZEtKT+o3QJ
+uChp4+30yGMRbcgw6ZPprP6BZKF/9AT8YRREx7m+tp5FQHTXbo5eLqm2nnn4cLnHxqwHTAF9zja
XJsRRsO/Wc/lb+GPOAaM+dfX8VvCehOH7GEG7lMhIkdT9Uc5De1GwXsRjq8mQGdVYfkvrrxp29Tz
o2cQB9Ixe6IQ/Kfp2us9HT2M07QPet4yOvB2ox8BLY4n0jQT7iF/YIBN4LyQt9KcS9MdxSu4v4S+
LkuzLTtLcIrdgz+1gtyD/sC5jNQhqc8Q6rZR4BGi6VdE/HlDT7qNbR30Ad+7zVwk8gRDGHXdUDWx
2RGl5GEENZL6ZsOSlO6uihN3yhAj8xaXr02rjdcDLvZ9xxxXE6c3psh/uL7u2MY9OZHMjgw5n9Kw
DLJ1yLCFmcQTScXyAxmQ1CGdMbl7xQGTZ1src7HT9GXckCNJX9FukNVYzSReAuN8eQBAYzdvobpE
PE1GclodtS4pw8Euc+CoeCnAVyy4YBXU8jg49n6OAS4UfHLw9Tj31+5XLC4pzUkOBzwJZ69sznWZ
/5Suk+9Vl/6nJbfGNCGtsJaON6w575izCYThuMGPn7AwEbwmpoUxvJjajyUaYEzTPxPRbYtjWx2m
oDWHhsTSNirqgDWYvs/CDpy3hlSOQ2DmS4kfVlEcF9BlN+i+d9z82S7wY8wktJ3iePjPw8u9CXwL
U6iE8mOmjykO7lGL7AacAn2G7qETbP9qJydmG+AnSyNB1WraHMpl+koUWkTeqEtPld5Q2ZMrpu/K
FiQfmczjDpvAYHH0ljjar4/KZMfmxwKdHeWRBy+CIeY45DHajDqijZUb4c/3hg5DuKrowOM3r8P2
rqxbBJOkPIYqOoedPQ6dfXNs/RDmFQjViJePU1ASYvKfLlL3Xh2+LJ4zYTcgtQ8gAHNGmv4TM+HW
Clwt9W36KTLqfS0EFk7MwyG+X9htNLTh7v3/L6Yyw2PcqceS/wKYMdJaRXNurlz0znXYlJnhmwox
DQvL7tiK3rOnoS+YT55f68yKxv1TJx1r1Qwscjt7nCkrwNwxO+gb2QugKOBH0NmDn2apwOYP/aPW
xWsCPw8u+BPpxIM/dX8XSue4xiRNoesd6dBtRuQSJyOrh8Jpf/GlpPtmreHGEDLOOXxv19Wl2nZ9
74NpPYCi3CrX52gZyn1ETQSHxBlFaeBnTK/ZM/TgG68zVDrLW16OJ8czH8QujiQhHrtMdGyQuPSu
vgqHP2dH5Jxvy/IRWrf66hfvNe/TL5V5336s7stp+sCxVhx0UF/kyv3D0azeBEPxtbbRJWFf1usK
LPxEZ1U/TO/XNb2D855mGgQKpgCuSQDgvoZ7lE7xsDWZ4iCBTyfu88sgLN2qmSHdXOYPjsLdmo2N
Ok4mGM9sUk8zuL0b7YGdwCSKE8p9ZDlAV5ff4x4bMrvl/notOdjyBQ/fgkajEz/PyHITOLvb/BMq
+UhaIjgTT26O294tYgAk/iH/DcLoDy0tmC0G7G09nQKc8tNv75qkkqa8+k9BlIprJpT15IDyTF1t
/DiU44nz5dEoLnpZ6u8i8GCEsVg709EOVmrq9wUcQ9BG8pvoMXJVxD9ZivZfNQfzLaBjGg1Getkg
BizvWeBfa8uuzZNpK+lc6E5X+gMzMmzJK+O9YDrg4fIlcY+iZASHxRl/JBAlEjHl0ZPZvi+9v0tf
znQujfduxwEMnJW7L3L/LO0KBo0qvMivHrJWij1/5w/sgnzHXvvSxeKct649itY8i+VqMyP5fRwd
qOrQl5pdKIo/y1ic+8X8gb7AwbyJPkl7QJOXC8C90EU2F4VEtSU7z1XL7D1rclsNh4w4YacjxfEa
Q09y9TCG5UMUlee4I4CQdPGlwJoudXQulvnDrahKNaTScf3+hgDa29Y/VWv1XEXOrWkAOvku3cOm
+IqT4ge31GtOMXIwq++inslC5xk74ko/jlq9iyHYS+DHiaP/1jBmWKqQwomdDvvswKN4Kv1y0/n+
uMO8Ts15Xh90XqV48Aex8SZIsRSLHScnOKuMRroCdAU5YcAkTR/TVenPf9dJkDif/Ke07Pm6qW4h
eWU6qtX7v26YSGrBQFKnBQXInGhviki/h277yBuJxvglavByTPgVBORydttLnB8ZEUDlIJH5TC64
6T9DcHhNKO0dULdz7GHEUMopNl6IsycdJPrSFCCksuGfvOIjl5gDxwoDUQfY5iYD7TcmnAtd6Ac3
oREFnI3my2p+XAyqhzpBuXJ8lpPJkEAW5kRmK/8lLJHnhJIsoDFPwrcuoOD4yfgUuFcbd3IdYOp+
hrLjqEPPbfG7AGwHGofrmRcfNw3MJOyfpflFqEwPbFhLHp6IEDfXeNuXZl37S68NdNnEzf72yFDn
MeOPvRk5b7wjzC9Hp0i8ExNL/NXBnnqFrw85bQG/F1MOhMBXYFFOg+Ft6D2fZovEPLGDLh48Zq2d
Jnf8ZWeTXNIsLdGUyxBPPSdy9spt91J7TXJhDBq3OTm9pxgr/wMj97jr3SR/yDDGHwwldCfWT8GW
pDXPJlHW3nuNAYb0wgb2J95n4jNnSObtccpK4oewPvaUGOUfQT4pDrqkHG7XqfKPg53Ug/FzzpUe
4lssc+9ccOAEaifkKzXyPqdar/t2xTWNHmfpsbHk2jfesFTUGhcFzovc+Wxh7b6kobue68CT314Y
fA24VveBnlviBuvwgC2D1qNoWrAaVEQmaLqV7nYO5/LsS3TJpu7sX78QwxFae74lYJe+EJFIIPwN
C1mYME1u23SedhkkFzxPNNmfPT7AHvbwtodzchZNke54z80nIEjcAkHgsVpKF7v3MffeB/jSIAH7
bv5glB9gGa1yaKX4Pm6scag+DqPqAyZOcQEiSlCsCZX84A2vD7pN14vTuexxp3n9gMoeHn26ughc
G5bY1AxOrzM8gTNbQbGrpapvS0IgWzBfwXMeYM+ZsM++9+K6sWBVdEk9AMSbDlD1J34ncye8anpi
7y6zbTaXmKrGWJYHStLUoSz6ehdnuXgjMeDuXXxOsIgqJoeOjsEHuqVIQVUe5O5UrZupXYhBDCCb
4pnFVx2vnDz4wh6dVpt7kGpRd1Ml7fqTSbxv2CnUeOErLr48L2TOLWtE/9EpCeTwfW7XKQ9fg2X1
/rDIluzSlqvc57Lsju14IGwIiyiJxv3gJdGJcXl4IlxAZ0yFRd331vSRMHZyUgENVTn2h60hFnD9
qloKbpH9rYrWJyWdFfPl5G2Gsfw/ic2L3scxyVl+Nx2+SIypeIIkulV724hrdR4iUvkGXbY6yNnJ
znYBmJ54wfzHSr9npBQvzf84Oq/t1JUtiH6Rxmhl6RWEyGCM84uG7eOtHFut9PV3ct/3dgLUq2tV
zWJ6vpBup2s4yVmBGwOQADqyKCzqBFVApmFciVXlz5FCuqlQ+wIf6oO2bgGRMbhPZvzmNqlPU6mU
e404h71SqS8vWq+7F6JGZL57c/pbXFv7jnUXdS6F4LEhXblsjToZv8soJ97Rz8XJHVEBba7iAYQ9
/P2gQk69N1cBGax5baJ3UlMhWpjVAiFYV/jsByMl29M9CLIphC4I7jXGDtwRouYdYmOJDTqC4wGc
KBIheTZdGtno/6wZH+aCjfGQCJusCS2P4dBV2q5I+MNW9CRfKzg2VDN02GVBbqZcSvTRDTFzAsZM
HHgPmu9uqD+ubjPPHtJHj7JrZf6/ai3hxU/06X2IXf0VFFaK36OXYdo2zRb9LT2go82B5prGLkbl
PixcbwmPts1vo+iJrrzaObo4w/b+AscbB552TBX1aVIgB7TQJgN3IohNNt15JRqFLVICYnmsFNrD
4jX6PXLHhAYoLNaWZv1MeSd5XDXQzrLO/ckaT30DWUuePWwopxQDwC9D82Oot9S1w8j2XWq+cTbt
AY+dmeHS59oeoxUW7ngXCYlNA3t6CF+f7g9la8+GNWgHggvNq+jhUV2cwnOrYOTHAyk1kXkD3eV2
78lsqi/WbOUXH9pqRZot36cxeL25AprmmY4bVFrbbTpkuEDp9J/HNpfDEfNFYKRQSoSvcLYnJbQj
8EdrslNtWCd0NLVTmj0c1/5rZfKYYX+h76XoCh6qkxY2Md6/BjWWBFvlAgwUfpCmBv15PlObmbPf
5fqI5TgheDsovCX4hoZny47aHWxHdU9yWz21BU9PTahkzZrNBETfdCHKBUZ3XNBbBdY7FI8CIqeG
mIe3YXiO5RjvlqVDrC9NjZ9vISuQGyUHoRLrCrPvk7DcjOHWpPZ3Kk3yoq2W1GxxoxTvdd+fZEsJ
SDJQTa76QbDPa9wdNazOf9PsglEaIBOPyM4rJDcmIruEuwn7BEm8Q/boLAqfukXXj8Tbop2mcufg
qKXEJIaJK2l6DmFVt/K9N1S/MyquhOScUoLtPdvZYXB2FSJC6IjYCiklMrYjlueTK0aU2hTNwaLY
b23Ebg9DmUZ6t/ayMFrs/l2TabcV4Kve+WRiD3E9PVRQj08evXCnKeOyT7GLBqROWaGRNdoFF3O0
ShwLgF4d5QdNt+u/aBTmVyY1rry65+xmEPJrR3mc/UP+N1JUQBiml+dai7tQb3KmZFnK7bhY/4Zi
6vYYrgV6JzHDiQ7TC39JJh7V6YGts4VmhQpjaVa09TWLQ4VXWnxMXoG0lHMd7foEITj1/bXZdsVJ
cysqXCzhcOFzgfDrkxMfYXa3e0tjv0wuXlytZWK6hzMynDB1NgdTa3n5ojTdEEGR26HPuS91QDmN
PqZzF9V4ZVmORiQo1V5p+I3Pwp9mwGyTNb86ZtUFmlV0JA8xKBmwqgIouYDcdU0DT53iAIWa955O
zs+EEP8SI6reyBpyiXo0LPI0siGI1P7OLxOMPHyM3qk3wkuRLc7BBFCNW4iin66d6Lc3ahonY9nt
1YCxuu0WGGEf/iw/x8XfzF0+ssChOMN34CiyE4UQMNf6SRqSfAdBqV/ds41D1ab5tTYNbRNR5UgB
ltkFyiVuF1dtuzEAwLCnkcNZZgwM/ujVgbPoWECpTNjkbB3gQ9EhkrPzA1Fry42nZd0ORumEO3nW
QKzjesLXqjBoDQnVew8A/tJQTWJ1Q7aD4iBAZukENmFF3QmNTptcpxs+B+Z+q/p2PjKoTFi9s3xd
MoAEIjLGbcoPuGmBDAb8DZxbNUSs7hrRhpY+MGz5aiKyPmf5s5FAcAUaRYDKixi5bCrXIbUVm5Kj
eS2UkpSSEKyw+HuvQW5gRFgMcY1lBo18wL5k21jyqkiCtGEo3sNeai44ezyqAJkEUyvpgh7A26H0
pX2MaHrZkVUXCMqFsSts5WBcIh3X0JYGQ7BcOTbdspNm0S6EsSLg9ejPQ8r1+SEQn9XsAZMAUIYx
D19oaxvc34Gil3cNbjH79pTQva2rV8/RASmaCRnUgvPSnB5NYL3RPVOgQ6Wcml6qhiHUKdKKnTR3
jSkr3qYidY++/eDENkWVvRBrbLFj2d1FcnFaqTkCloDPYIskrTZVPhDvWXI17ufM5lLnjbpHEIwP
RuKyf/Hror5OWg5gyUv1jwVMEYnhrB0OJix/dpZKX/5YXfkSVqugGHm0aUyNIRxUtj3sGqPTdx5r
0J3RPmhFo+ufRvSNDd8KQzW5abGmtMk4ISz96R2npJeWzpWdX44z/YHsraQKTfZ5uJ3wytULzeGt
hTaQiPbxUprYHdDuCLL0RtAtKv5tdf6GOLOiF6FFVE153L98IEK/iDjlT5VMyx3CNc20ZV1TfCaM
50635xc2LxH12Jn31DSp+khqTNrTiGCVkewi+dphKsH27YEH6sZVLGvjheUWD8RY1Rd4JdisG0Ny
5Ew50wXlh4xe1l7TXDwmS9YfG8dUFyFRgPxJ+fvGB99MMg1nAnPojm7y+marQuAfaAwIyhowNmDb
+KjILG8df2JR5z0C8wsG/7wyyo1uNglrVaAxsNZYZ6bw67rGEm/c2SIe/qzLRyNnYw92k/UbUyVd
sMxpGK5CsxZsAqyFkRfeX/6klU0VpiwV0T+K9GgNFnhTQ4u4R9Ymm9dYiOSW265xiXQopa45VV99
3tdoAG7Jx8e0mMGX3o5AujSwgxjDAmrnixCUXv0WG4wY2INpRl4WY8evroIOljOJlQTAZTcB0gaI
5h1yE+hK0jxWYNyR1xYa+07WFGa0CyAVDQ8+pwi/2EY1FqQld7LSPYtOGfYZQ3+eE94jb6h9NTOK
LLtnsIPVY6Ru226fCmPaDH3TnG2VtDcSYn9qsNNLsTQUTZcDPXBuS1Uqw3aExV3Y4YhNh9yMI3Dh
GSlgipY7usXn+anz+U4Yjp0dOEPccXTEEPKK7I3Df1wJx3F2FOv6eMYicXwsPT9YguFLy3J6qevS
PYD+cXZ86qdzT5lY2Bh+yRI8IVvt0xHeK+oVaW6R5lPEi3CbaZd6eL/8ANMb1ggekFC+SFsa8xxf
S8d0TzkI0Ce304yNRxZwZXvun89sGRRR9K9yoTfykOBHI73z34zVEUEsR82oEelnd6i5//uYVqk5
uAzDLG+oA+2uKSZ9yzuE409C+mubTgtgTnCEe2TRLHrDN+TqubjrdoTjI3qF4TEEnibbmxy17j8j
Z1KrDay+7CkqHomzvjYIqfNOrdRG6Z4ITbPTDhRbcUXiv62HpYAbQDlumC4t27vFkEFOhQ2yNaoK
9YD0YXM8dM1/njfTTiGSchPjgHgUH6MxSAKRSw4ZLNWJHyeGSVtqpYBLF0nBk59uFnwH3rMmij7f
28IFfDQ/0O6YvKg5jHiBjGmsThirhoAACgySQY+Oimo2d8HswxhoI2wX/UBLOw8GUljsLdfYfROi
gAo8FIjPwGDBdbIIB6h/ULT41qtaeChp2QAsgFet9V58Lyo+6ybpWf2OP/3oHDlBMWzo1Z/jEkbJ
PePPNYG2IVwh/WY6T7ekPdLB4V1LlT9nWXkcFRYqqlburdPe6lq7sH1vz0MyTXfNRrBtyqhdjx1t
V+ZoY61c0q0sfYRWjB9enwSt9F6XZNoVRP8wJin8iSnVyMbY7lM6CQmw0NvbYWmqU1xVMQm/QU5v
xTDAhIJr1OJWkYqdVWeKTQxVnW3KX42Es+LTFJgtqwYubawTy4q8QtW84Im6D6P5D8XyC2HgRSYw
kRJUstY76Im5r217PwEYY1/DQiPCzqh05ll+OMPwdoOlbzLbgbsXCWrammVdUhpCyJxQSFW9WD1+
vcpEIXIoxxib7IKWGPZadmUKBQRtfRgFNj6YELUqMYR6V25FZ2nRZdyMDB760c6LIMc31SaC9yJ2
kX3e6SHtITz6lL9FI121dQs8FR/YRkr0VJax+0dh65AafxkEXabF7m+uNIBAFbVPtaqvGgiUrByP
bOEPsXAw3CDdDQU+PXPPunKN4Qyebn0aena2efQvd+D3d96h0odw1uYntIIrCzAE7b6/Gx3MvQmo
3jyICDnE3FM6Df26KU5s9qAOwwHupktrVy80lwem6V4HGbG/JFTkGTe7Y0eEdQeqntvfAGAdbdn+
lpP5RYp6XE0S7YOSbF8XX2XeHDiItrlhveRW/S5m4OljCfqwHkxQCmIP6PZC9GCf2P6mNovrWNpv
k4qvTjceRgU/3LG3pZLHrK0C3BzdRqU2/vx0xD7IwqHgS7EJXzlK/5kHaJkWPOxJ286+cwdK166l
5W9Gf7xFZvNXZsY9Kvl+InrVpumH8Z8ezPGTQtYNe+lt0plXT3C5ihPM8SR/nBD2zIakYXJalmQ5
dRX7b5x5kx/oswVT15T2d/qg2Q6yhUCBvhYak0i3aUMFyxTDGGF6o4Myhm0wdh6EgNQF29wP1jmR
VBnT5E4eRJjFhsneofJTUJFCgHTF2n+CTVbo15ov8A3IYH6qdT0/lH3tcf4wXjHl8TMXi8984EV9
cTV5Wj+hszwYrqWxvNaeb0LEYu11dETps/BwvQ88bXXQLgWG1iUFdL90/+KCsHsKQnDjoTbvirbx
buZsTeHsJc3FjdvpicVVd44rxwmzXhmBMic7dJeeAlZwWWvlmn8qd8VaVTYBysGwWEiAaRG6NM49
zmJgXF6xKw3KQ0hHdqGgmB4kczlTt/QAamYdDra64oMmkzi66FYPhxtKXtimZUZwGcm/NKqjjp65
1g0F5YNurIx7Z0bcOhnil7lOD2RRDmmcX7jS3rmK/rB0cdZdH31r/H6gteBvjxqJn7w5pdI+9SAM
M9PboYWFdalf83i5869Z6OjLsZfusTSQdb25xZI/0hikE8NidoEiG1duDdHf0e+AkScWehZHB4Z5
kiR7Icr3glZJY6wubNSBiCa7GM2gzSBcoBW5/LaNXm+9xN0afsyEBkazLOyPhS3AyuUw1EHDNAu3
PrDteDurewl20V6KJ9WXXGqjz9prjvkMrQqqIpf/6IaQss2r+SXyJuqsu2NvMNpgQjoJEvaYtDk2
GvIUZRVkpf+lt+5ftmSfZd8dQcDtGdpfiMd9Jd7IV6Lx0vWp6Ix1sRVp99o9sOVOHh8ijN1kRjgF
iRyQ22mR6Fje2iFdYOS/J1aBkFxXTUvUq5ksBzuFXW/I3bAexci0aZqOt7L7rxLVIe3jX4tEOvuj
m67GXZq63XqOAAfObcP3Tsu3xKi3Rk/zVW8fDDwxxTDXQWVMVzycF+KvDmIwhptm4kFe+Gzn2VNQ
+I6qbUyTt9FGc9sVwwSU0Y6hGXhHt7NuNh63kPIDnXQQXC0Ar1BpiuymE9GJCqHYSs+nuJQvfuod
W5YGdk3PYoajeCswRRPyiUPILv9cx7y4o73VeYauFdBilMzopS918Jn6vpb2DlHtmqRUGVhYEGYc
gvjetau/5K/9AuzBjAij53SSTA63NSbTS97LdwCZFK3mrIAwGAcEh44gchFbBW4Qd9vMMFEz84eY
ANjiobqx0PwTqf43GZWzoj/mSj/Pvk8APlldfEnwBdI4oVmhYwPm6lsG0UdLcFnoOwz1ijj39FsU
uVibIB9WvTOJt8KJYryU+T7hoxQnclh1lfnhdTYGzzKGkd13Hzg15yN10C9lCrCSy+d36ecP26qD
C4N3DwuAdU4pzegNB7gEJQ/gBOV1RAOszLB2dM5JZ1eYVeC72mfTuc/S5Gvk/iOxQpV48fju3qYr
/RB0MPJe+gWKKV/BuqL42WjObcSfLPH1ewV7eiOL6ClHng5KjOgrnngBBWzZeqjGozM3/ZbiIJaA
vfxJs/mn1/y9mRO2H6ko6L3T5CwvdjQfikTR0DgQ4EUBeWmwi8mc+xX0ZFDCQZk9rsWeDl3eqE6g
md+LBpckDACBRN29irE9jL7xZKbRfurNe2m2V3xg2GOJlpRt+7aMxmVuo++5WW7g9C9KNs/STZ81
PNMISslbLCkP6Yfuq0+0KsRL+gzX49Wr2h9SVdQbVFrCVUL98wgjZimyNzTbf2bxkIwSTKOGbpch
fIt001rD+8CiLsBh8m5j79at4mtJwOjkcfun2h6CQ3odne7ZnTF2ZgmIRJZME4jIchy3Rou8WDe4
FO22Pwib9b1p4qoEhoZ938LRnPCGhQYbbz2yEdacvOt1VfOABlRsOtO2s8cTmTLSH+wd58nJNwRM
QGoluHkc+OicS6iDZn0igrbxGm6fHrDBIrLvqiAQpZljubUGFwhkCjCoyDCRVcgDrH/1S4QHJ+i8
KQs5R6D/iQi1ciKUluxt1yw4bdWvPfQHA0DRjo0iZTUmaaRBAU5gJ65vag0ahWPyzITCvpYP8TgX
/leX0gibLS+ZLzXuXDruFle9SzWFBrNUn7Hn4OI6jUdV4rZKlPwgfOHQEq2FxjD/VK3B3sEtQTq7
2MrwaY0mm/qSO5M/UVoVtZ8lEbQ1roRvYZZXo59/BxsbU4uS0o9DzrUWJpppnVnJHjR7OvZV/Fk5
tAlR9Pbd9s5/tHo4YaGJq+4TAy2n7LuKnEPcAhvwFkooXN38xpKJ77NsT3qjvXHDsBjQHtlMGGUr
njgvWid/+1Q/G158nyzzNdHs71Iy90qNfhFbxTs4BwfWc++xb31jZg9l1b3BMsZyVn+2w/yLYRRy
CElFIgfL5F4LClLarnrnL0KQIsdvgBIaFUD+WJIHDcGKRMv/6aV5l9xK8pzeay8+PEAk1iOoL7xj
7JebJuaX7uZvgY+9XfRPryEbQZwXeiphqcQCQ5WnGAHiGhJB8zo+yIKp7J7rKccnVfjbkYkySBKf
j1uaY4ltMVstufXmu4sOqLP8YKbiTI2qdV+jbIjOLvmDMKFTPElMdbcU1jNPbTgUI0tnumYOjMHv
Bce0HjsXkMiYsh82Dwy4l2VMLph6yHnr1ZvhZM+0OXxIWwtGeglLq/xUeMp53BKeGD9blRxaOtVV
+9gqRQvuJSMNMpteEhl/8sKd+qTZD3n7RvBHpzfdOvsGj+MpjsIo6ljXqvw/lSdrMHsfhkmCLfGN
mF9AwrQpLmQV2Pt7dO/p9fQtBH4XX0zD2n0gb9kB8N7AOXYcWeOtoFPyfsXqi6AEnmlobknZsJL2
LrkPAhXEzMmto60Zy5Sye9rmc/K2liR9INl7dRC8siH9rmoihPqI48rqNFq0RPXt9e10cXCGwvKm
5iflQVPo/5oljwOx9CS8Jg9fa9YFDiCGHGuPFaf7FsvIqhdOc4mQHSbyebRtAJZ2Gk7Z0uUBAjzZ
l9smnY5+hNCsJpot0muMg6EavFdyYlxjpGRAK/aO1cBx9a9jVD/ONrHLea7LdhgPDjasNTF+UiQp
4ABB+4K4u3r2HwhhNn5NUAPWKShVs5yJKxN1UlFGHYF3G00vhJRw7kpcVl76QiB8zbXigNWVMR+m
oibommv8s4rdLcUhH/1ibW2bZihGjThnLGiRBGCeO4aDSNUeYF1tFadgFsubxp1TN6et9EbcAlTF
lTlvO9aBR02TdwG9IMNzakvvbHqgg+gOWPAxzKiTOExVEe1bkMfksbBIAnop43jCBdK8zZF/ot7q
KsACEixBYEqzbmJxMHMyPI5TA5+ezV2MKiUJPQ1/Y/3GruSzI8Akub/ns9y0JbagpjLg+4ua7vQ+
AtPB0TswMogWs3dKkjcSPFGs+KGqC2ovuEHiFIPazn0yutgZJhhNj055kT+lFncxSTsqZ3cNVMBx
ka/EG0b1M+xqflcs3pqviCtzkq48w/+cNMC+uZ//+LX8z0B51hccwzFYlMk7y7Y4NsACqVg6qQ7n
YFMw/6oE0gWRIFgbHJ1mZRycroOgIQs9AAt5JwW46tgvbNKxYtjL+38ke5jx80KsRtsgVc/ob5Qe
L+ayZr58Hp3syQIQP6QEVBxyouvWmW9LzLOtehhsGndkOO6f9Dhn1amKA5mBTywLp5qLqoW5g+T/
/GVHKOQG4Cyrk7uK+wAoW2r0mP8bk5kE5QeA9DC5Z4eSWa5B5YoxnUm5jveqrZs1JgvYrn6NEx5R
EwItU66of0UEWM2BK8+TF5tIEfuwWaLkR3KVW/UYz1cylX/LRJmjcN0gKxhRmhT6RgrQg7GsYTxO
gW/XMHQpo+A9NxKTw5zX0zqqpHzqZPPaljnWqGpL8etXVlsdoYr+VI7eR5LP5AAQ91iHM7csIeAX
1sV61K0HlYWd5LUE+sSTcArcVgQl/vGqIPTum9c6RTDiOAGbzKQ3OwXJb8rJuOPsY80E+i1e3ZYy
xDLtzCehx9OObWnPmOS/u5NtQvK2XFZdswW/EKusq4lDX6Wh7dtBFCV714i+0syGz8EEqMb6s8rA
olgOxvvi3KseOU7ZH7NpB/Mwnya8RbxW7JKHEsIbG8s8q3Y8sJ0PE6PWymgmlo7+jiw3UoOX1GA8
cRy4roNPryvPXFDuqa9uqUYKVUh1oYG8g/ePNVO1f+RHMzwPwHCrhaU8oyGktPged+SQrMi9eX72
rDpqc2WaPTnacLM9RFQ3Ga49foekifGmxurNtYhJ2AvcgiV+BvQkQlT+/5w6/cTLeypixSmNmIyP
GVnnP9V0B8Y4PSDevdahlaDRsxflHbLOfLo7hxHBlQiRWVGJpdLXKKqOI2A0m6ssjaABwYIt2PpP
kwtvQBEniFvzk6bHfGP7g/sqYVofOjKBIbugZA3O5s0W1d2zzXvldnvBvQq+CQoazj2kuR29IVhF
dGul6ArglpaR0Pbrl9QcGeITPGkTXjrf/FeY+maZ8UyA6aWQiy3upIyfzmkOU9qdVIWdrLcnbUe2
PYUblz6xURhX5N1I7PmcLYUXb0WxqP2cTv1Kc/3f0S23XjaEholVjHMdhXS+zsxLhUlVTaeJpyqx
zjCGNpo1X3U5/LZGvCv5H8Jks+AP/qfbc72z2ZG4kIP6uBkDvVG/FU9vUHrQJfxYY6uZXNRUz9zf
vdPgGZ+LMj8l1HfXNl5mx36K2cKL1NNXLaHF1M3mS+0C2LXss23OBSba5L2IEn3fFiZAMCoYp1xC
2NWfmrq4+eQGG0iomaV4Slg1tvPxRqnBH88hejKanVHmB0N78NNKLrJzNj564btrZCX8WvV72fha
UD+y5C5l8riMHri3fO0B0wfLnX6ktDnMUr1MJUCDuipfdYjnrJPNNz6zT2RJDpChsbd7AfRS+lzM
W1lGZzDQB9cePhcDyz5XlXStz9ML5TsRll0P/3sdAK7Og7GN9iarMi4P2GVNBteeFqkVrj5UPWPZ
8vK92so9ckzP69aWkNsAJbb1dw9Xlw/qSNAVD1PY9DrhjTwqyLsVjPnzqNvnhHtxmIP0DWb8S2+U
MSBisfilTM6M7rJkgZZNxkjOKo6x4tjUdA3T3F87eln3fQP2Usjs10hyYwNOyQsRCX4SlZTb3MF6
AkqAeglr+S47NV0qoGIbt2c4pFz0jQQUf2o7l5Qp+9WaGG2+1cD6obM2pGd9iDjLKapL8h0p72ai
2C9iICqIAS8DOsQ734w4BwlG1yx8rYZMbIRevnjPVoZSz+pCPTW2M9yUbkR7O45P0m52U0daR9ci
N/R1y/qP4puiWoNWfKPYyjjneBxXQs8e2PZi6jdorOpAaypdYA2Ee4uLCToDPB32VY/i+42ZkO2L
huRbxLBcyA5ku1xOL3bLFFs3/ms/sAy2UO6lRzok5qpuld2P2VonXeTv9Fw8swL9dbI6Cd25em8J
wO4JoqJhT+KsRkorbXN4T4z+DGWRyI+21cnpABVI2enyhFwrYEOQqVuIMeO+X3ivCxbJOd1yTQFq
rsiWNzznTwC6/5ai2ApNuyVaK7fp7D03fvc2ei10H3f5y6d6WFObcGsrenkIRnMbpshp5+bZtesE
xt4Ugv0j22RB9SUT+P54LFC2y00geajQvEs9XNhZzL2/abEA1jpeVyY8d50u1juWDyiUFehsMlod
yGO8DIUvUa+y/xd9Oc4jBJqxanHNUJLm7mneg+6ptjXAZmaexA/dCtN8PUUSeWr8KNhrZH4UbURp
7M0uPc2t9zZrxTcZ1RAUKGsbTUL5MxCLraz4rBptzTPmyYrGa+LDGHUF9CCQq+ArS4TPupv/i2n3
9K2EWiOoLL5sLskcmxRQmad2WhiGh20aVWFUamHXFRF4BNDYTJpvBq+A0cFqAtL8ROAb5ZS9Hg0q
zXqeefeW5P7JqyBQ6hUlrnkMWWOcW3glbkZ5rN79eClnE77ufKeM7I30HLAIF7rflFenMiVlAUwr
lE77pHHlxNdLp25SAtNB9faT4fNx8+AB4X/Cr127IMpXY+rdWVMctbnajqy5V3OZHRKtP+M7Oxhl
zbzjc4eRc009Qi05xwb9lVj9re2M8xC3b2lj3DmiUZcplWbf/zU1+n/SYoMytck7Hu5N4c4/mcHu
0hIV+dfJ4005iUCl8gB476qreTt4RHKqHJYkmjdTF/qzVg1PLrg+WACIFcpC3jBjlw4RD75IZDzr
+bSNa646UqBVlFrTYndoDmKC+IWdgk6JRV3SNtpJmCBrhPWf3u3IlRmgB3XErDyvzw6MprUcbJwY
WcZuilEUdaInbxZXP6oZTrZnP42PVpVl+U5LEYq0p48FEIPnmXAz8PSsFl4E5BvW0/7IaJOeGt//
eXyEaU0+cwMOC5NwUiXKZ9V7B3sZMPzpYVkNd7+Oj3Fin6h0PQ5RdqfA66BKpn3X70i2sMrGDYI0
XuCIc2yE3zF29lD57qlm79PJfeXmdYRj/Z+jzB9V8ulKBY5NAMXOGg75QWBqS+OSS3Itt0YBwH30
mW+X6TRa9i23mu8s1k+9773Oqt8OM5EsqrF5sGYfjT54azgHX2PSfgG6RR1A+5iFsy+HZCcXhXqH
a2qY9k5LKrJFoXOrfSJHTG7pv7nIroQ323VD3jMwbCcQffThUE6COERjaVZCTOInHY2Zp52qAlzW
R8fRXqMu4fUcnLsODHAEB7ua4L2yN9ZvUz5rR6chNl/HQwj3WK172kHLyg9gp2/E5Dw1nvWDnszn
rrlZDvayrNgzVm+0bL6DhQ+l3+0rvJmIlT2rAcITpvVk9sZHM89vfTp+ayjGTluGwKGDNrZuOj2X
a8el68Hrx1ujmVvTiU9E/F8Zv1/ZcV1YdZ9qrf20W/DjHcWQ0k63TdltiXtRo/UgAOJp9NjP13q3
86b5IAvBisx4t8bk5I/ppaEydamt+6C0DRvjN1XHP/ji/ivd/hiTZ11ZU76Dh3Z1atEcfctXe6Lo
sKbjmWttSdfp9Ll0/j7GkGTp2VtZWn9LZBZrwzd2ZZ/ftY5klaM/SJbpxuWJn4nyQ5QdlXilJCYH
fIhOj7CN6g+WiuHEh3TFYP8OvPHFaXR3Yyvv7PAKVLE6qp5KnbS5ub11s1rro+0JXlPSvPaWBxWM
P3THTBLPiVyBVxnWCy59Pm7NhoX5exNDcexHelchCcKXGmi9tA13G4lo2XStvR3b7iqa7NRWmCIf
d3q5TL+xErekaN7tVuXI/vMHEtUXaILAtQDW5u28ocf5s9fECSLS1fGNL/Lg/KPiObKLTW5GL9oS
QZtcyktGTZzUNH9N49O6kvbep5r98a5gn743q/5tkSbmfv1Zz1xSgPVTLMZzAyeWU/OUV863RHHS
mE76bgoznSKYLtcOIvK2ZmPjGqEAExfn1ljIh7s6Ls0+fmpl8j1XCTQ3yEKPfRS4p89qyDlOVb2J
uuyWm9xB4fnc9F7Ld27PTi9w2jm5Zni4TjpVzgxxhFwFk+b82Jdn9t7FKbnK4RHxhKAWdnrELfOK
8vo0KfIXPcZ/GWkZBXAWXjrAaTQzFNYO9aN6Sl2XkAv2UcKP8WPN4tEMwEV7sBiQhyV59rnlENYj
O08FytUxHWirCx7axMbVA+EYTCKJcPwW4LY54NMtR4O2BiBhQSoS7joz/D7MNSH4M6dzoGv9E1yI
G0k1vmwClZ/pMXBkdetSMlU+gvCcp83dngqMDzkHhCQfESFZGOKnaPo79xiOqTELrY6kXc8RIbyg
7OHFJAb/vG9m8JZmlG2pi330NbvbXkf84wlLH1vi4WIazsrV7mYjNhjSnhEFCOfm4x1JLCZugQFy
rKdwcupPZtAYtEYHytk6guA+ton9g5NtWEmjOFHbeKHVgUSyye6Neyksh/GjLOSZptyAeORd1gUz
cK5l28cjpreJ8KboKEv1r++Rpnor/6FGCiYaOR5sj+2mXHrklDif/0BnEnxns0MgyHToucfs3jfm
oUyKfh9L68kWXgeQbgjttrpxLly70vwwbeLJRswOWKMnO5+MPWb1TY9A6miK7Z6Vo4Qab6Y9X+mX
feZBDVsQccEref9A1XkndfFWLHRLQ880popbuJfoOJBg71Da6pUGbGpvKjaTNfkykD1fYZ1RRJBj
+I/M6JKzRZ12wM0LRAagAbAUs3KpPvCwozNbBp+a4H8cnceSpMgWRL8IM1QgtqllZWnRG6wkGgIZ
AV8/h9mMPZt+1lOVCRFXuB+fBOUdPUzksm/pMoElSrNd+iZJMSDImmVnyBK/7vo/31c1i+0gdP2N
iRAgeW5SwqTW8N5tAhFDmcHzsiLLvoRjnns/SdP6BjpCi5hyznHSlq+DZUVHr4U4nw4tdGLisW3n
pJcZRpblIL1Qea0UFDYMVAuuCGfFirjmkoMBvLH2HgIdX0KfCjKPAcWZZkMwT5v89YH8qSwmYXZi
WZsJFvyIXBGFHCyhLH/AQPwWKBj2dZERRJGAerUGSc0mJLOAGoZAb34HGeyzdqxdlGpiquL6Vsk5
SI5QrdBhhg4Efe7+oPd/+5EuHDOwVb2w3xbA4toBwWWF9FnF3aPRu2TwVpaHHKBQZCKprPwFMew2
mz6SjcBVkbioGzAjMD+J1Zlyzx3uCUCyniyhc/TWHDYrk9nDoRTIDQrbFByJM11jmjfeoSsd9xT0
widADeVOgEOP1X+dnYR0838x+9N/VlyUb2Bhy5OvrP61D5naJDourg0M5CeoU3gDUoYSbWTGYDUx
7QUFJw+z33DPMrF7S5OU4L96yNONGfTxyWwr/xNXSXUShe1A4B4IrXAAhFHMS6QXK0FzlVKjw6Xc
kqVgoNyKrLDHdBdzZyFRDJGnkah6KB1BAqYjuu5XJgoppRfMg7kJza7pz03Vmay6bBa67ArZWeQU
HF852XwoClsWtqabYDZDNMhOnHrqN8R30dP8qWjYF4VJQg0dNjzaFvbJuzurGCFIkGO3TJJJ+FxR
mf8B/p4xbWgpEuUblbukCCnhPSndd2gK26CKLyh5eLQoNFm8JbUyYEqSwXvklkcen6mgH3dtAXYe
qu+ApTKMMj49JKxFutFdMz8gsl0WXCQDxYcMcs/zYMUYH7rYwy5WyeDPAJgG9huyJOu50Ai8bUG6
Z05X74EMofMovlwc6AJFi6FvleEOB78b+0csmxEydoQeo9nYJAUFb2wdMNimPG8p1KWtqMoJUTOG
mwZ9xgU3JevKPu0gESdF/ALYqiKeFRF11pLiCbxlfOKvyt9qVRSXsbTUfeePwGJS0z+buB6ZNmGW
rDBbkN+ea7RLcbctjTEACtKPF1/bEBkz5m69EUBo69H5kSdQPjaSv4r5pU2eUEL+IjvzTK6lmzJv
yPI6fxvKHEosub2oXGfc/37aW+iNTHEhXdLcN4nLxo6rY9V4qMqdkm+1Awi8BsDDfIOI03XbzG/u
RKJelk6Iz20oJ2gGG/JluM1CUzh39pw650AW9BiZzFboalmbL30ZEBHEVb733I4Chs+ob/5kmacw
GVhHMsv1y5rHKoctOdbNp1gocTpl42bpGocURo6VM/vGIW0sd1dHhb2JcubQOq3uoHGpvej7meSe
pTpkDAIIjjkwoE7WBCPiN0+YMTj1FnhyRloYjQsb9wj/3CEyEx/kd/2mhE5WhWVd/Ynpg9bz+FnI
4higwKpWAaPrZpX4wrrOnjcyGGbVvc84K7Y+ycw2PIi2uCrCHC8j9NyrjkL5FrUpCaxmQpcxxuhK
SsMlngjEA+L/ltVeyJB2Yd5P29IOqMsxhrKvdMMw2GVwsG4S1younUgxALOdWy91gk+vyu90WjzN
dZpQSTM6izMXu3Dcuwe6WRvtWCGRLFg+D35DtbFu0EL9eSliB/o8WmsNDxI7cgYYqmg1Lx0L+5Hg
61TUALxzo3rjvRy2qJ5ok7qheMXOX+1cYvf2kLt+3cXUOTaiR8Q+lRj/VXTWE+YzKByL7s5DMIXY
aLVUHWcJCw5jZ4fWpoblc295qXG0MfyjxoXm8RDPqQLk26PrtELMiRtN4PI74+PokuK9eKxjz3pI
Mn5gQMKB8yX5KS8M0MYNJrFwF7mYiTHP2EzZhAh3rY10WplJsg2Jfd+68KQ2ilO33XQs3344OOjJ
DcWQtkx66Fc2wtBZip9BDIwKGrrkQmtQp7lpfWfsOVgjyfKnJrVpF9u++iuJ8eX2rRlFEnN75zty
+vRr6LYmooFdhNWEUUaAgBQUOeYx1h30hE9tY8JxLOjoRWJcRiNJdj2W4k+rJhLKn7IE+pZm8A8m
II0XBDcBci6gBqJxQaxoatxwtspXcCRiU5aevbWNun9BveZhl3Sdj9CQ0PuYZjMt5Wp4Jlcpe4F5
NLwXtA+nhJioGKOb3Tw0BgYbW1hUHrJHQf9nmWkZPcZZ0YPHK3NGZazrM/IN3jBN+dsWLkL8oINJ
ctjGcwQZe3ZqP/ke7ap89io9AkllYp4+zEmLTgJle7/zZA1qiy+KFeGgT5MVEdACHHElA5+0MCgY
d5hPrVdH80Ku2riWzoZGsv0h4M9ksxLypvbWrUGBMFSgfEzQdGX26YFNYHkNhZNzMrkvwOus/EXq
KQIjOAZzA6F5cfnVcvmPuu0MgK++KTc4ZrP5luv5hv0pYt4p2m1XV1cnQyg0GShqWNaxeZ8IuGPd
d5d7eGVFgzDB4Jgen8MBMNNIFdQEFTYaxH8iD79rRzXr2ZqId5umF9ReC++AvxAXvrOCxfhHXUFi
Cnllg+OvRx7xM+cwo5h8HrekQufEZvCCBh2IuK6briGBEUaULO799n6WOBRIvSXNokK+lQUOHjZG
E33Hgk1kxd71XOOxz5EFsGbjEfbaB6DBLNdqWeyoAZkmOYq8haDxfAZi0fxu6s4410FBi4UUr7XV
s4HCng/Qf6wmg0yi/KSN8qkzBqhr5ngXUWjuqpLaOlSW9SDNOVrHfn0iJWFk3RCXx2pmh2bU0Zfp
jC91p7GoaHXXWfUfYhXk0fELdkbCBRljLZiZfjN57SlsnbvJA7qWxEF3qhzroIr2PiIBCqXHl10P
xyyBolOl5lWP2Q6kP6BPr3+IKr2kcGks9Dr5BFOdvIe20+3kjJhFR5cyTg5jLKojrhMJWBdl9DST
jBCq8xw1ECTgvZ/Bon/P/ohKaUD3X12DXH0OhvGk8K7lhXvqy+RHC/9RmVl4k4Xh3NqBlDQPDgkp
iCl5wOx/aOyCfcGhjmu29XABK6a1/gemzg7iZ/dFlPZ8zEKjPgCL2fgGLs82d/f0hJ8hSuBp7KGU
xtO8jSr1NUA0RBwEO6oMRnZLg8ck3ITcYhlyk9kCoTh+I367Ol3ykpN4ny6HVE2ywX7JjV9nyKpY
jfvnsXeBfGRPrmpvbuRilFEMqOp/QdOsC4YrCWqy1juRXzIBfBLPwieHx1EfUdT8MGVCzDr/DTU6
vGDYRL4N4c2szCNClXjvJT07K3z5J25NrlEvVuY9swsuqMaktuMIhvSTBQe8cuZJZWM2EWUZDPdN
35C97NG5dTRx25L51qaMgr+wWEqHIV1Tp/+MTNxXQGLg0xYjId+2YCac2CRrtMYvfLsYlwK5DpQI
QONoclZ9RbAB5E2G8vcTjR+o9tA5qrhg7xuJfz2wMMTq+knn87uumEO4iiVCm42Hjp0lHwZ6tzwK
/hUtmiqdgokJM2DChjW826az95VMlk7aWMvcfbIS69OtLMYUvCX0Qfo5tPn7h2K+Eo7wWurwohUb
9sHt8GLw1WoBwgFG5tHOgjuN8ieeu7MzQgwAD7xxyvrbMGO5Ba8hN0lT8utwZW36shz3lHrlb+aJ
dANyKt8XzLUuATwgL6jPtjb+RT7Nd+leao45WgvjVbjhsfPVYQbFNPEgSSFJbXbQCUU1ejcp7zVC
pDXYYz4ewXoiIRZdIurlwXUJ/GUtzyiUFgo7FRlBeuWlRPN4xZmIsOOAp3A1u519naZx2Pc+WdBe
hf4+Q8sO4HsN/fLO8fluK/vD8wRqsTImv8C/J9lsW5JYs2mU+hrJwBqtiT7QukvHyD9GDRNBXb8x
LjsyI8B8ECdHhkDvFgF3EQvobYHGsgAi08KdXSknOfNTnIKyJWIQbe7IyJPL5j03jSPpZ/EONc+z
pSeKseJhNgMqbYK9dNPNO563h65jDYL4u96UrX4P8gbKnLGbUucx6+CgFMu3MvVw/0rK97BxDkSO
HtI4fhCRQFZAUDrGu31rOFxuXvjLzPoA++UlqnwqApQqQ5CYa79wwlXWqM/WKRnKIT10zOy18MUv
/eDamPsn5bIlCNxvs27Jxlt40OZ9mVGIyFmjbeg1vGp1MhePWGWH34NOT1OI9WI2sBlr2ewcy72x
cNrZHukanvWcW2pD8ObWbpwdtigmlz7UNJ/HdGWR+4dVad7Uqrz0vrXOmxED1ex8Sjm/ms504LrH
SFv9oyK71SEoatM6eTykK3KM73sNCwl/00+TjMjYdIzpCm6TXrMXxe/YtigRQX4iluUmJjWVWdNu
7GxOff/UlgBL4unW2lhrlqI/Bpg1duzoo2FHEOL9SH3t2RQ8dak/h9H9pr04oWB+H1SMAp3HzwBG
p9t31xfXvosezYp3dvCr4sWerPsBilCtWRuP/3vzT7k1bqW39B99cHZDdzdjj+OpBRgX++hmO1LQ
XeBK3Sx5XmECOcF4rfClravSXmKhDYKJKEqi1AYS1ZgvLpO3tLanHdKuDn3V/MioYU96A3kYutiI
SuCLg9zDZuqztZuD1UzPNmaotKr2nrL2bQUqnDxOuJGJZ2AERT8oSTczPfuc5tlV9s1LHofXNmF/
4efmW0swJIOHhTi8rKkt7yNzu1tXzIQZ+X25M7h++TnCs1XNPFYy+i15nQXpiinTj9gmj8gpDFil
VknxHmHnMtL5qwZI5GX6hnj5zR6AXJhdV69Fx/ycYRUXSD66pP/xB+A/WZOX7wr99qZia6nH4C0m
cmqQVDQ6ejBB6FAugIIjIairvNc5g1QbFPNTmvI7dLN7Q2ECjgn8kZfxTAAoRKRNMBNqQir8aLR/
odnY23xqjXMTdEeXrfLWJtKDty964xRGM2qDtk/E4gA9e7o5VKl3Zop1sSkK/qe9tk32oO3x2cUN
vdGLm6DxmEMnwwtIt2fUoDvHhECLZodNH3wRZeRkqDhkFOWeecJ+fYtmluR6jH7n1HvRHlN57lNI
4uMpL6efzOZrqEvzdfD7r6mu7xBC17syRa6VejKlx4LghddPrcjfsU+BVV4zkhvY2z0R4rOvpog/
keAvMnYRvbCf7DJDV67wzOTFWoXNmVwawkrLYquYamBTeYXtjP9JG1+0tTRiBJbTSHVG+p04mbM3
iHPf5K3Y43787mIBVYe+g50fPTkcow1LrZJahKR2rzKuIUZu0qHQj0/61qfRPVgScx8FKEH4eeqk
E+DLWIOVvnxI8/al7Ky/GZjloNpDBvmLYnM8xMJ/NaAxuCxIxjb5Fd3kMcDHsC4Cj+MvDT9ch4Qd
Yc3wJgI8Nj5+g3S017g7ibImlKr6RQSCnAGB9Jn1tY/IleAcOQPGgfiNWcgxix2gjeIXKqS8sxkA
7pF/RBfb68V3AJjsjUTG6HNw/UPZiDMghyM7gTvQTE9lan4XDQw07f76tfxUGcOHUBRyHfY+iKIF
2iPZYzEeBcI1Z8EZFNp5ikpetpmCT5FiUKfRzgrlJe8N96gxWVK0N99TXJtbH+41PMMaMyFZ0pSq
Rc+5Ysv2M6j52ms7A2WB8N+M3q0a88/gmCi6oxsOuUMS0WHSo6OmqL0HZiR8oDPzf5BE0EQC+Z4M
7YMxpMewzaFajtaTHcmToXlbGrKpgYJPX+XyCFXBdOfN02vduE9uqD8pr//Fff+JePNE6NczxwjB
XbkcNu4w/k1lTA9b3DOheugbmzFnFD1rj+U1cxymsIujf9uHKUkJaXGfDhpTrb4yrnmtbHNjA/1T
M9TrarjmNeKvIql2c9Q+UnjtVGuw1BtuhoW+v7HNBrndiL22eqBFKpmKj4e+nr31ZIaM17LFGoBQ
OHHNZxfuITyyAcSjd2dFVCRwh35VC6KBcbXPfaLEJnaZjy9bThcXIcrLa5pl+I9DQq/Stn/qQ87C
uMSUWLfVrxiRCTBfQWqt5beIliieTkf71I7+WCV98jqwZK/vszZ+lQFLhmKCM9ItuVlhGl9IBoTR
gI1kHod3ndI5Ig5Zl/TwluG8Qta5w3pylNwsjPehXhTZdPBE/RTxb0avPZhWBQPA2Ba5fQtb2jGz
DS61OW61T8CmWfhbGRGNxK8JsqNv+/5OGMNvZo93YTPsyMTZRSY6SjRdbD8Nlwdiml9MP/yMOOmQ
F/gvkPeOvg9XsTcifq2sDTYBw29kpZjCwFtZ5CgBw9Av7mBTqEC9Z36BSDWIuLJRwX2LMu1Yp6dw
tANW5UO+qCggoq9rI9nqPPkZikRfC2pIxfxzNRNpRapMBiKqo22YRvOWpdYtFh0g6Artinc32ogj
ankbqnqJ/oJy0U6vjWYINVMJzY1d8SyHbyLPyvug9w5ojHZJqRiGLSiiebhnke/Sz0ybfKTrMVrU
xy7Gp7WlOg+joHt2W4cNzdATu476ZAev/dh3YIN8iG65tYAMke6uihh1G3uLNxVibO5tGmSC+x4D
MgjWNhzdTVMLgFYdn2SDxZv5JPvxsfNIqyJLAUgtfbetguQM62E3kVGAMmS4lC6uIcmbLDi4zmPj
D1ejaEDxBOoj92w2cqz2iOfZ5aN/C9z4JwGfskKlCJYrq49x7mxFHSI1yWDjtsOMdS0hgYwAjqw5
59V4l9BGHcyejWpUnJog/JAxgN/cJPSi6N9N23oy5vppmBhk91wO+JXMR8HK6omb/skT/kRfWWJH
RblzHpzmQjRYvYOzAmAr8VC82hBvJvuos7DdYV4nyNYzHkYb9sKIKRFdF9xyl65OcOGB8pz44T0f
gpRLBkrsoVgkAY3l1IfbNicyu6816w0kyc/lsh1oBmYSpLfsvCGE2WUZd0R4X+Nxfue6ebMD+ZiP
kkCZBO2HM3r/YNP8NZ2FRrlDWhs3FAONBXSZ7wPpMckwW412nNHvLAFbmbA4oLStCmE8kaIIwKlD
Rln9iy22mpKhLSlCL4OeriprT4xUGEIZyXugcQCWEcS/fr6xeD1IOMNBN7JUCal7Q84zWaiLA7od
KMu+9aubiodb4nvs7fx0opzPvjECnPpw5j6uULdI0emjU7I/CNruM1VIWDOrQX+R37DYHRw1Pge8
c605n3zHoVDrTpgc7thHb+MwqHa2mTJgoTZQvgUDzLSOGfLXeizOhlTLUV4+N6Ff7sIgv5KX8Ozw
R3RY7JmqsHmE5zCtgQwjmOmquwgkBZuSnMJbwLycLY6spr/FREUmM2HWGSua2fOJdAkeiGDfWggl
+1F+44TKMVawmY+WG77nObfs5z5nuiBQE5AH8mt0+a6fxPdIqhxCKMCl8geJlk0PKx5rBf9cJNeG
pLkxpVg2OrWaa5IltBXeNVzbMjF+PRkcu6Z9zoYYqVOzn8zkHgDcS1BOLzhk9tIbfgIz2XhF9JSl
/oENTU0HCJM9EOYTmspL7egztVT2PKU1SXn5/NHRcPJBkD5AjZ1FGNdz/1tjlkZaBuNXzCSfoc5k
qDhv4owBoTPvxpLq0IiBNHisueuj7RZn4QHT6JGsrTDt5OtOTluPSw4rPGCPjDwb4+iL5sKY+0xe
8qUGSyEC/Z50KPV0mDwr23w2pbxVmkgeSffBPNj8gqWPhgPWfthnjwEKq8V0aln9Xuf5b5t2d1GP
pMOgbWqZ9lZV9xW3gJSn4dDi4jRrZKKzzZSfsFDsNXacXEfON8aPXHZ0otb05KYhVU75nvH7xFhe
SGsqMfHDGqjLet8XLGGEGn+YdFubyil/+665WknD3mdGqm/tcey/T24K6N1GUcZlU/Nbjs2SSuK/
OW1wSBgRhe6EQb08aO19Zk792it9JE52F3rBV57HrzkpJiTSXKcxfxkw4fut+CxGFAmxY2+lSbhG
Iyg6axrXcna/Bg81wmTuF21cCnOEIIbmbjB/Um94ZNq/q2vCGiZ7UzXVYcKd3o3K5hEIiePFxu3x
zYTTsyIRBEyqQw8iTp2BB9/uX6EIEsKk2IGUGu8TqALsFDQ+MbQBTE/2/WTW75BK0SI3D248V1uS
jnda9e8YppCAzBU/jJaHNmfCC+VoBQbwaCbiVkzT1db9d4ZSZw1jiGFZMP/LW/NSmsGO7cEKjdcm
5XdhB7J2ZufmZ8M5YiiEQm9HSNhm9tQ+drA6xSgXw5oXB5ogfgtCn1GzGyp8MrRzn8zwj3xxIsYb
W4tit+ZSna1yw1njUv/onWHXjekGTtmhyLly4Qj4Jcs5C8JBKtz04MumuQSeekMADCas2to5YUet
+x2k5h492jpZ5jKGFisqsh4VPd+FrsEGi/TskGjd+wRtMc1n+1tv0iaGOVWfHPJ1erPHFIsKytbO
GUXU3keOuhlY+8ixhh1PadcB/mene4zF/DUr82x3gL9w7R46B1KSqQcypea3SlKMB3YkdkLMVyBm
O2NSF9NBcypCFNLMThq6Bt/EHiqaP1hmOHdnjF9gMtUSNrCfm4awXhblqxJMa6vrL9xuTBSmi+MH
e3aV+8rm/GGu+SMsL6HbTXcW+fJRnb40cO9Quh5F0GXbouZLZ3nKjJdsxnk6OLo4xNAAPOblcDOK
O39EPjagZEqrz5opZKEJCpoivmH3gNvlarB7QBVQHYwwRZQfkx+nOnCFfoF0gbdriE6uzra+N5wJ
JTjgewQEg4w0VsEtlTCrQ6d41G3zrG3SZ0qHJWditA9Et516FNBhnu8d6V9M4XqMuul8WqfexkG1
p3vZ2Xjzt6GqfnxRvWCaQ/C/uMkYTL11Sfc6dRhdQ3f2t0v/h+31UVvYoaIcu5HKbcbm0uBmjFua
b7NC5RZ82Vb+MmowV0WsrF0ykSc2ZyWaGqxWG9/uH8eAKaTjHXXknoaBaXCpIY6uZAgIKjRJHpM6
XCc5tIsATYJi9BUmGn9uA+0+Lo7JIPcy67e92WI9qAhexjr0hjRuK0eXZ831f0KIakwEnuelRoWT
camt9NIKdxdDXohzArVywo06d0Da3kAhihfhZGH8Wr0NiT9OsaAW4uaI8F6Wwb+e6nBhM9L9AZ9M
65RR0iD50mXP0SI/2ylBYBDAucUq+Fk17SEqaa1so0J8FB/x9p/mafyO4rp76mU33bMyIANG6Qd0
WmSF2N7ToMk+6Nrqx0zzZ0ZFD/1YPgP0tTY1ew68QCmVccs6yH+HYY8SFRFVCFWKE8RCRpQPz7Hf
nekt72PdX7GyjGuvbxhUFhtuh1XT1TgdGR+0DYF6aNb3+KU/YmFEV/5xGyOk7iYSMYWnEDXoLGha
Q84NTrgrTtInXFx3Tc5SZW53g+p2oqHYtxdZbtBDN22BbkTmp58LlM8MTmTxPJlwx+dh2mkULMNo
HDC8bNjifvhtt5XckIIIrqptUcRmD5FEcTK569GJgR5n/yLkjWMS74JB7ONFjMBYlRFyvodW9Dgn
5pG948qo87XPzZiUzdqFEqsz98F3zGPeE+uSakK1rEdb4yuHMJcrD6O0wVIoO019++rZ1Stejl2r
DbUP4fLXPeErzHUOZi3QanffTYUoxjUd6q1E1SzK+0crpFOhgyDBo3JegateyXSgKEE9Cam+PmYs
6E5yYiJP+6k2umbVPjtQMxQ2gSA6LHMRCBVoLo3u0YmsJ+xp75VfMDzI77KyPCa9fHUN+QJSt2Js
P2C04IOq2NZgHh6RF+TLqUJ4OlsIohnUMvC2LeccWfXyvKK/npoXz+hQVJVnh//jY0QzT4pGe4Ma
+C1H9dBGxROX61/o81TEtkIOUetzHmUvOm9adhZJxXuVXpERfCtVvSINvSCVg8qNVRoVyIR3r82r
rUrSf1UqbtJGZJ/2wd2iCm389tUvQ7VyPI/knHqiiS7u47BD8SDMTZb/4da+IvJ9qLyGI5b2VdnR
fVCJH9/obnM/3KWWejFqf1+VhFPFKSSjEeR+VXuf4YAv10Z0swqD4a2AWTCYw+Ps6A+jwt6YKtQY
hrNjc71jzotIf8CaJnrT4oiAWjC6P14DXxi9KSoRXfxGc3CKhgDSeSVSMpn7AkaTTtZlxkLIp1m2
TcXN1Jy8MHyExP3OXP5llmR3jiHcTkDNt2AeX6Yy704lEuqVGIGr1sk7FsMXn63zClhACzANJ1kS
v8ETfVZW/WwJ4LpJ84JN69mIBP87+OgTvFcgAjvGDL4NzhCSjbnkwYQx1yBwCsv4qTP1RcDgy4Dr
LQpQkdWhN/K01h9dA6oBBnJDBgVZAK2hMDpjhlgDg34wnC49x2V1p+MAxW9AwSvbZKIzMw6DQW5o
x2ACY1CJ4qFp165LFCzD+JMXlOgBXYnvAG10VKU0rPBb/Cr8lJF6Ydx4wSkIK95wP1O3eI16coc0
oSWrWvU3EgiePNO9RRKm6zx5HOuox9eUSfcSCbJAnZLodF8uqXyAXIUdfTtEr6DGAkM9KH/c//+U
S4OQBqy8I5mgUKo3FQNOl+SGRXCKsJzLAXQ40rOGjUPSVk+VPb95BqSsyfgaEOaUIHQUF3I+mEfe
zXeVG8+zNcDBNuZjsGQUJ6n7A/v6cRltuYR9rOY0v86l2itR7afeeZ/oS4qOgyecHlh8Uplp0KIY
Tmgjh50wcorplg45wXrEu491uLaG37Y3h31VxwiR5+gRZRfhecG96wfJBbu2tfZm9zKnM0BTf55h
HyXvhe0fJTEuOLwysIaThbWC+ZXv5lemp8wHROi/Ni05VyYTy72dTJwC2HgY4AxjdpnCIVynTftm
Jt7ZYDLY2t5P6GT/JrvYELD96+XJ3zyyMY7c6Z/lcDbHKrRWtSs2rdE8OsAU12OZHflPkFIPkofk
P+O27Gutsrn3KtI+LQT5g9ucyj7ZWjM9aV49CBdt9tT84DDaQSt99BoLqz5FvM9Vr03zbSyDdlON
6kn4qF04cllxkBi61NvDJsG6uWXVpbaBGZl7x7bYj5akgGdlTpoUz8yu7eMFN8Mc1bNrsm6DAoWQ
hxIJSjL1X/Vn2agOixTJa539YOecSZwqjkab3fu5c5Vdf2q0iM4AQ4at0Vg14haf8SY8qUxCgxwn
h4V2tssyIuCnSMMqS6S9cRZxhgX7hzyz8jOJAaG2I7F1y4sn/KTYKaleuxrvR1zjrDEtcvhMnOHr
hUMAbnW5J9pPtWBT2ben+IVluU6n8oHIRCyYgD+ZR7w1Mv1wJ5TahS12MWLFFb0AzszkNUs4iQYB
0nHWSKBRoxurkTnGJmsIorZo9yxfgT+T5YicIxGrZE7vgcSCkjfpWgG7AyRu/WsMUBpFc8bUq5PD
sQLGuxmLGtr9kGQ7WingYejmbsrBfMe7L/O1OwrAU+zf1jAzllTl6qJiTUqX0Fefn5Nq5n1E5zRn
8jIFqFTQNu2BHDqgDOplIRUX+JxDb537qJ6rqT7JyHlQKiZoNtmTTf8wehK3hU1lyIgKwlcZHQeM
e1E4nWfQR7J0thmyVHex1SP52SQSO6VtTu+zZHOGCPXDEjAeGbJ6rnrRFiXZNK7Z/+zmvNFAHAz8
Dfm3K6ob2bY7Mx/OzcgkPAo27TJBdjoEW7E8B3Gzr5P0s86YZ9ekTNXi04O0YAm1CROZ7/AMsLke
i1/bpUE3pXUgcfucmempXtDgQQtRwT6YoU2MH2uKVrd7X/j/CsTdUUXqS9gcNC9MFfmUO+F09ML5
PmVdIjjzWHpx3Mf15+gaBKxzGSHnAsc1t/kuEd0FO+YxsoKjbTEMHzN2k6b8nMaalQ1YfGPorh5+
bumDAbZIwvRoL9qm4HG03xNtX1AhAv3sjQfiyN4CPpGsXPY55dnKvzo2kkhQzlaYodEpVxEXHI/x
zqLRXkdG2BxjTcR9OSc3YZbPNYlgQTvfmpJ1ciAJTVOTvAJHAiDgBCcs8HoFMl5QihJ55/O8tSXH
IOxPEF233iM/dqoYkUVUxQ4GK7N/Vn57MeCPlOyQJRTtDvz4MHVY1T29IUiJKBVcY92EdS94ighi
2IJi+zD8dge749Il433ABL+E4crs72FsB9IPBKnFqv2emNEhOn0Tg/vPmeWHFaFLsmeAihK8jzPq
o2L+kGiK/ojIiq6FFy36kMX/koZeoAbw/0jb2CUBRZCtrylk/mUv0Azzq5/klAtw8DtSPQfPvFBd
bOdyeFBNs9dedfHVcEq85jI71ZPr9UTFZQ8ZX7xrjC/WrC5Zn11SnwwjTBi+7fymsaTWGGd3m8Yc
rqPbAWrFgwWwJm0hlyx9bRFNCPzLbRcOF8RUT33D9+EU5v2YwdhDkN0xjJFpeRe5cAhQ7b+BN7dW
ohwOaCvXgjAyWQmSIYz73iz2pZ98aSkekhQ3MZj6TvmPYROuWcshcKMT9FHgBQ7pCO5jOhEFmCOH
ztT0UZbqO3P7l4EcsyKstnNvbT0v3JMt2K4J6eQhhfQAQ+gEf+hglUCaQrkfazBoHaGNYzw8Jl0I
MhJDs8nydJL6J6uZragYl0kbWLewGwkXaO4BFJwTM/6Huf3HtJb9Qs3UQCbJizmExsoJyyPxgjQ1
wviqFkGP54TudoAvh56GD2ywDjWSaMErgYHCctXJN+SlA9dvpfO0ymlNOJzKR9BYJUNp6z76j6Tz
WI4duYLoFyECBV/b9pZk05MbBM0jvC0U3NfrYLTQhEYajYZsdOHWzcyTdVYSAhQnN1YpEFhuoJht
6fXqnBPz/rYiyF4F+uw1qATaAK5HadfNh3gTTujqyhj5hljUc86xtRmn9NvMkLVlhRoBFUgRBl7Z
MY5rHTm/VmAcMoQcd+acjrvuJJv+vybtv7AikQwC6cLI5rBeJqbdIeq4MRNynKU87hgnLItlq9l3
04fgirmdZXObl9Rv2hXwUPxD5ZU/dY34nPqeXOUN3xBv+s3C+E2BBN6GQ3rVOb5xOd43ruQrg2ss
CXtcrxifOtz/jR6+PfRtFTrvfTAeyfjtXM/bTkCErQGAL0Ssg+Wip8R1/JZp/8sQU+av3FE/D1Px
RjfnBfNiRr+EhjbtMkuFbnhnhkwaQ2k8IPgRPZmNd7JXr7J0H4WSN09QNVC317jPjk5tMbIPMjkj
xU1bi2F5A7iAnFWbfkYYHXdxnW9EghFfhvUNC9ddAM0eq5cJgKVlDA11+eYpnj3poLXl+L/g9hoO
odq25lnlIWbOsz3Y0hZIlDFBu+6CsTzlY//euMMb4eS3GhEFi6j5ltb2v5Fjd3GF4VNueL5o+MHB
7vzwA9Z0JRrfEAd/WbszQyfhzZ7nnxSkE+uK5942Xmg0fYIbc8ONjwhj/ThpclByOvRBz+uIV1wQ
IXnjIVnl7CCRxL5n/hehV7xO2t8xLd57ys43McZFT8TZKpN4QVrTPuaOfmUGfsHBM5+h6/1NlFuv
vSh7B7vHiAn+KOJbzFPcR2vlZU+2Hz/4uHq2PfybNckTJqtqvKe0jtK1HCSnySFC1gQb53gH6RH/
9HKhkMoDXtxW2TlT5VvVm1fPx7lOzIX+opyYA9n68mhmjUsNFOgFayALGI5E2DH33xxDKOaODI9v
KR4ABlwFz/i+c7zXyRFvgBjGlaBrCLNWYa5VFMiVNOZ97RTIR7V1M4fxECU4D6Y65gapH0JpBauy
gy4rWK6QRORPGZpxkMIYHagAtvHGN7o6J3V3THlfF7QvBuH4a+O1RyxJ7uMpq0h6Y7MidH8sJ/CA
fsymJzTBd2v7nFTyiTCRt+75bLM8fPEBLvAQRTCJk8rnOKjUAVH4Ny7bXzkHO3x7Hm3TxT3Zka3L
3YTvJyY/q7zTxXjrY9pmzYx6atsInqgYe8jaeReZTKW8S1bgVc5hDHgy715zACWFrd9dBFk0VehU
tma5yfKmCOk1bLGSG6ActgK3vS9QJIPBvFdc/VZGGy9UXK/dZ1Q4krcat0nMOG31fHixzdnXN7SP
KIf4XN0RKauF2qS2MMkrOBM0Qv7P/ss2MAQcqH55S6r8pU+6Yq9n6S6AJyjJbUwzbLpEmoBc7TQm
5XUxErRryqNVqHucn7AOltv+TPFqCtFpHD7H1GYm7OKr16aLIm12L/QdlHeFOR7zWjPx4BvALsM5
5/z6bftVBo697TVg49YlLsh08cqv4r0U6kTTINpLNdQ7Mpd3Zs4efOjuunF8mWoHNJoumeptjl4j
krdERY8GiON7DYGIM664NY6LY9nB7yVnNNw4ehdcGp14fgYBc3EK5xPOeXSogeCv/N7H9MadeFda
rv4e4d/g7+CMo6HzD5+2u2okXZ9yQvKS3USjT/5fyRxeVb/wF4q2c/KAWBZz+hua7jVIARATWYmG
eCN4EOny6h+DOXyxe/u9cFkSdLjl11UKCHvophWIIk4b2/ugVPO95zJ7L0L3O7LgiWQG+3XrNDb1
rjPxdtEN+NxNBUIHp66lagIkVNvhSI301mMzY5Tem9Eaz1NmvbRYG1ZiiO5bX34T7Pk1qatYGyX4
rkzQCNcR3Efct+I9hpfp0NnpzIq++dcTKNpoweNl2Kb85rpGVmWWl8DwrftU2e6R0znH2iScwwAp
fFXZ7DD0ADi4HEy1tjzCMvXEKs/02fqMte/ERK0i8WFEDXG/3C5A/PA1/q0LF613EZpcd9pCW7hV
Zf+ddmrfdBXLxCKju9b6B7dSLIK6JFkb0wpA71JFBMyjX54WNUpQy4G0S0xHSUvbzkX0fYI6aOYs
PPDPACkirlH3CoaAVXN4QssUXGbWYQ9AM6IwnNUjTYnKtH7CmCsX2azgkKVhsO1CG/9HrHHE9dmJ
y9uWcjCYQcip9qC/Zq4LbB/5xpdQnVZ+pz5KPbE5S6GBat88FXzzYHTQ8wNrwd2ZARzayMo+g8ii
QCJ8yM3o6KTShkFNMCkLAPZX4PRDngurHF8tp99OWXEOvexREI3fjYaJtzJK3qo24YsCZISPevY0
IBAdLz0x19bJ+S61Ay3vgV7lNUoos5uzj4bwo9Plh1uYb1WSTOupiFkxQL0eUoiArrcYSjWZlWnU
LED1dE9onLVJ/+UDxkyr3KcmOgv3IkoAsqFHrpQUP4nCHtKnndiYzcycNn3JnDxiYf4jJsUXm8gI
CgUhKrchuMXy+ivL59cWzgAlBDwo48zclWPNbv0byvC5Awm8cthyrrIIXo8LUnRV9fWT46Y3P2nf
Ld6AtmMlexFzgahIIBA7J3U9kOfa0Ai7C7hS1310n4c9K/PGvmAOWGQD771j83EAMFHhwkqJE1Zv
LLKfaxF8qJDdkl86Fw8u9SYz+zc3CN68mgtQ4SCOyJacX+gaWwfkYlTRTRGyTOG7BFcxjD+DimfP
wTq1wvby89/PjbHiKAK+OeNorkj+YD6okOPYVYDZIS/3nLbqm97fT8MaILebl3jgNR9ZM6DENL0s
Ki/Xqz+GYBbw1fRnt0xJNh1TG1+a54Q0TeqOWyi2eGlKC6NceqTeGpGu8SSRxPCap/I36fq7Vg87
Oty7tSdTvMJdwm7ZDn9l0pPuKgFtYWzEvaJpjGbrQgypyKGJtPOCa7mrq/43m5kQuJKxSLTo8wG3
+m5WzZ2RtdgeHaMlj67EzvaWrUcAhnyEY792uF4yQb8AH2BIh8sgbYvHyXwHemlRS0mhFPkB1Zdc
ZHkv13EOrp1mxtmsH7iF/0VhO2wYBVh09pwU2hyfZD8GmzBKbpRrM7lWVwh5gA0xZEDe6rFe62a6
jkXNki8FQWqmA5F/XotzxAuihwC+9Udtn1jh3XLZE1/0EuZix91NILJ2XmE94IiS1L1hXTC77LMQ
aDZJyONZOBAR4u49McYnCrzOZlNH+6lJBeaHlDd0kMkdyJkDHXHVgigizWxwP1pSt6s4463NjHWl
aQByARetSdtfg0ie01r9hUpPvNOw12C//y6RTlaimC+k/N8oMmfZnwC/qOfpzNeAbYdwzXUk9UtY
17+t6TknvBB3BqtacEHPqmqeFqShGh3c4WPZbVKPNvfK5vudG7/Ud3y5My237owLPXD6ozfIN7hC
qIPYSBJcEYguL8XSBbr8+JM3AxTuvkiXM9hB0sEQ1kFRbPh6+v7griwHvciy+Ym0LT8No7/ig3gi
3wNFa0leVNz/VckpaWZ009sREW7l8K5JadFWasQnmXImpos3Nhqw8okHH4w+/p1Dn+Y7MaMThzGb
Z5F8lG4fb2QkPtmvtSvI5Xdl79xNSOIIFLwdc4tqvlCf+TmPc7Wliutf4zM/jfTaDHX/1xA3g2t8
TwTAQyjvKUHSGBfcGm2mwqfKOkNSCmM29ltclt3R4EgIB+M5xB9p81JJwg7LSTdTnoqT4sntCIaC
ccvuEaWzBy9z+gvfcLVrI4iE2GzJ0LIlO3SmbRJjmsiHwuBwDzRIDpJXk4zlfQM8DCsiuUAA8NoZ
CcZv4KgsQVYyjRWScNo53b5WOBN5CsxPXdbpF/UfAXltU19V1fsvrSHVV1+VIl2Tr2ZmlWYm9kZp
GGtE3unfRDjtDph2xDFmtkZNm0CFtSMcLZ8HrXctb9WYqbq3p1Y9J2R36R9iIPewlo3sB2XQQrUy
Mc0cABjwFycjcjBwjOxM3elY7s2hHRcOQeDhlTbG82SnrJ+BoXhfzDPiqIekaOAWOR3t2aNuuVhN
6a2dBHe6LG3eYDJVfyAKUOgt06p3CpLGVlogBVZshQNmZXLkGDaIkV+aquUfKaGvlqOb+8h9aCmb
07yuIJV0IzPGTPazd2SMOawxCTcY/oRVlWc4PhSZUfd8NUv8EUbSF1BW8gg0qQpjfYB6X/hcYFqD
jr2cg12Sx07w3Dc2+dC1GThwAQXlrUHv0Tak+wdBU8JixFz4RPaNW2G/ow+MAa7FBPXiOvPEfVwM
8S+DEp0xJLSviRcQFXUGE/9Rj7O3SqqTdiXOkbxuwp01Z+KhcpLkOePxNgAeslDfl03jP2VtHyXE
6ALUCqfV9ZcSXG8Je+qnfl5GTMey4JwPGW06gUmP5zqceeckIWdfW/f2npzzaG/gmZMenuVwZCUr
v0E2wPOB9byLvajCXlqDSJ0qRYrC99s1/4YFaMVhSqGT5AFV+Y8FLKM6sIy2oTXk7llPVvk1dSLE
cWGVSAOd+WjlKGTKrx9c0hubtMSVwGGpV340Q1vwNPuNWXP52qUk8+cVcSm6eqGjHZoQuGvfKmdX
stRPtxFZHCRV7moXLeGesbLCWNcH3MBrNWQk+6WkDKYxjGZbdmyJ+Eh6kjg9xtccTX+KKbOp2qF+
JDw6HX1t2Xf0aKBa2HZ1FznkkVu7nF48lUzs49vMPAQpLlNBFPIuGbzk3AL1vfQUh1xnnyvebPck
OPyxKB5R/4NnT4nym4oQ4vx0QuQb2wqbMziJ/BCYBpOHJQe5b3W/PNqQQ0FBZEWwV3Hp3eOqfWPC
CXfsbFtoxbh3TLTmVe3RADMOTbRNffPF6aLO3okO/tDB6BQ+hkx5pKIaH0K9mCfrw4jL5qm1KmWw
j8vSk0OdJ/ydjPdBNyYfbcIrZTLxkqo+eq9VUQPT5KiF6Z3Qj1m98YGOq6bL+Z1ywYj3+Bcl4lWB
mbZSi9krOuiW/WxFa1YC2A2LMa+CAJECABVLnaF8N2b93cwkc6yFicGAP53kaH6VrSjWpDDARJv1
uAYVgaNr9qpNNY13mNSqDcwVGCcEOy8lGI9m5sU2AHUbK0jigAqgomJlg1hFNKlxyWeGgXWXdxWg
nkq91Y7eBm0OcJ2ZgNOAw6BurBWuhs+ZxsBjDDvt0CI/sBuyZPlh1T6+irGlNDODTlJ6fnclx2aD
FQbNPlMZtWI1au4szZ86uV2RMOf3VnT1k5GZ2HxBI3Rp8tfEvD+dZmSnlKCB8MR2voKlN/IkznCy
D93sp5+ywS/ZB6CUbagiOKYC41uRuV87MnuszPBrTrO9tqaMp1dvbUkTug92p2z/SNFsS47DNcmZ
Zu2Xnr64pRGu69ldt5OaHjvD/xRy/OeGSMC5xRWNSra143rPPnzwlat8B+kp+WuFZRCodsdbhGP0
4oyzu4UO/BFGtH7krZD7Hn732hkTewcfKTmjixMHsf3XLGqJr8XnfCYCJzWKQ1Z/9rVmqdaV/mXg
P7tZcFZ2qRV+jyoeiQ+M4r3PAvdLWbJ+L1AdP2TWYVKmYHKLl2HC4uX92WmqN2NUPbbxwOW3Sum5
ncNsY+q22s6UAPMR5C88wmymJ4bpKFrbcvQ4PYdtY3k3LrEJhcod3iPz6Hs1+0goTkt/LvbEqWTr
aOcO02RYvYbelK15rMt9XDfdVgSU/wpKMVHyDNgTHua1PoIDTJCPht26/SiD+hKapb0J4D48RUnZ
XmLSGfRciUudi0UudW/sb0hCKp9hk55a+t3d1uHSLb61GuNzNVjsRJ3go9buWQzFNUugIw4yzZ6E
ERfHiOvarjFCcR7GkfRwcK7d6lERrF4XOjhFpEg2s5lRz5y4Nu7zwsOWxBaySbANWPrerselLtI6
hEF5YzzgwPQOsQYECZrD22Awn4+THWLhxdm31ijoq5yFzf9/5KEcH2xc4dRrWn8qzr+FFh/ZgLXC
1vyFk+6XpDQOE+a8fCdV7tNNFH07JV/6nsqblUMAetV6JlODVUmgHkNwqJOQvwLzkh2APadFGiIx
DhCfXdU+G5oJTwV+EF8X9JZ6p8YNiZ+3QgMQkeW55pK6jNCAgUz00FL4JkV9yNXtNGi2InV9qCkp
hUhmRPuUhsUoaK01GSUOLAoCQlSZljXxWJHOJ3x2Cwzc/V6CENGzpFuoFzwfTothx2fF7Ykn3s5A
/v3myEv2HYf/XWIZ70XYkgUvrSfhGQfS/W8hS6DGwnlqs+NggYlDw1BspixzBqUxEyeMhb2gPKdb
aeK06dos26maw5LbW3PMbF2+SCSNDcx8UjipVX6EgDbXHELZkrycj17L9jmurKvLuuOYtzN8w1JU
mVoD6EeO86oJYnohwctKvj9r227mx0R1VKTYBABAQPKhNb7YJU7ziqDhnay2tRgPgGpks8INZ9ZP
UecbN26Z8Tu1n5qdf0MsxDQsaHlU9YlpOjdga09dGvr3VhZKrkcx1wARY4HitPW3AV0FNGDWQKwx
5GrN3dOQ4yMjU42SgkLDpb9aY/S/ZAEHKpXWOKfrVrxLtyPn5pKQmxvEmtouVyCz0K9gIK0bz21W
tRH+9Lr/jDOyUxoXCBwYgpLB6IXbecAgzWFNqlouNqMhupotD4Ug9Ct9wJGqHd6bSRkrI6DCl9Zc
tSaJQNxkUJB4hzZg3UcHazfH75GqloUnir7FuvkwBZ5aZ7k3rP0geNVe9cOGBYk+6l4TY7bY7tk9
yMnx0tfJsz1gtJJ9meCFR55zU+c5CZ17JReHkZ1y4mr7n6e8b8Iw3UYZziu/4YcqhfJoCKQ4yfai
BB65jhljTlymsfdYGTkyhIjInX6alpt25qbfSgItmSm4XzluV2/ZkxLYpFUZyyzuxhShkJ1g/DDh
0UWmskrMYKyE3Tm0HigFIaOjBpztCMtZMKUQvJW1jkPjLa6KJ2mybmCDAbiGg2qFUcPlyguj2xf1
byjK3wo+V0H3BPpYfxeM/E2gfhjrJaAIcY/EX6txHTAYbrvCBTQRpp+jwedDbejEB9GV26IUwxqj
xfNgdeGm1IBvxirJ1tLk3sXi/F3XNQhwpx92dGzAt3fVLxcc/CGWe2oE9wd6rDdOji9aJu5d7Fkn
RP6rGMR706iP0Ko+wb3hoJbdQ53RtZZxZ1wlOb41FOmWwGf04kfS3qp+TPjOW1+aGBTKHObI1uAl
ggZ6cAzzPQhbnjXtNkeifCEHLtzfrsSq1CQWCR3qwV7DLCGiGlXvfRX2Jzfg5UZH84kjtcTtTl1q
6NrNPgCISjpK4WtIpqsPjMk0U4NoDS9fL48PnQb1j9D9OpmztxVp/cUt3tpONGFyhpCG9wsc7YRb
0TqS4A0Cy09Sc7Q2lO7sZwM5hxKTaNN647yZa61OCbMJTocEnDBiIFhM1p4zXk/YBl/0oR36OX01
PHFP3MHcOe40rMtUk/z1ESfJYe2HwvkOO3SOqpN/fgmcW3tAulK7u1msunA7m5+uVR9DO8LQNkty
B0rgWNEmHX7uofWaH/BPF74r3SpxIzLCkEJgDn2IVF4ATfGwz90fyiTfwZQbYchaZxVQ27xentus
L57IoXPBrcECGEh7jI+1PDAWY0U286vdkIybsJGsRNffcxrcusH4irzg03cQM8CsQpY0818i2P4a
13R7yDXG4SrH05c2iblpYmVtGEzeZdJ+5ATtCE11F6K/9WeXaL0BiYxUxZV/LXz01VBFxpthWPdo
8NAaB/kBee2h9/kYLH2bZp5bn5mTpYHEYlNTu4BvTq/SFq3vv+ZHwuI1jiIerkHS1icDlDdqnuWO
5nD8hCUcWiObbgWDgAwWdX+E0OgUxNhYQVz5r0nTTLW4OEk0bJFWaHxUNVWYBsIQBgJr42Ao5sL2
Ldz0C3k2w47lHBI/Pph1/JHimd+4hv9A5O4604FOFHH+NGlxdksiYn4bvfUBXRCYlswsvwxjrHYl
r611jnWJGqHivQCrBTo6x5DFe1CltL5mGUFljK1gIP3iT1GGBOliMZ82Y8HH4uhd3ABrdBiVaVKz
TCAiZDARCtsdx4e51kZzRwu3he0coab3J2wSDrsrmcvjVC43I4FtmaXxO7V76ZYStZIm9PrPXMab
oUaicbr8qam9Zl3V/uNYDUjfFk20Khs5LrkF4Z/tb7kI1RVzIIpObkS7OI6HrZaMueQ2+cNY0/2F
HXTCIOVWIabnYj6AXImPbAOhBzgeiRje8q1lzNtsgZDHrt7lflDhmyJ8YjWcXsxJ8AXnhGA5/Op9
ZGJ8BYoATgOxZOPyL+HSnR04JGmUjjeVLsfdkM0c5l7z51PquAvi1txAvnnUWRRchcjHjUV38Nol
0znm1MQRmQUHy7uVsYtwzqTLVYga7vehDeGiTYglVdNalnrc6jRA9ChaEZ1NB0ecNpFAioh/giHa
mcN0GHt6qhCjqlXYuzcXkOmKixl4gQl8sJroazA9fgQnNKoNGZTxyqyQbnkfRJsQytYZymfBfRtK
U2OC06mE91aY9nngQ9/AFJifo3HwT/HEiWIW9i3AqmTW/RoFgnR6ZOEiIBC36foMWrgd71OoZ9ze
rIdkmGuOTvrL1NwcB4VPqhwAn1sNXYNUTOxSc1p4mJTbMwDlhx7D2jrwMA8NxhNfaUA1U0Rsmdoi
3xmQCofgIYDJiz7TjSfib9V9DczkfqTgSezSJCAXQ+henIOuE0sGEK9zGSXWQ5A2LE2G4N/AlaZk
u37vdMjhiloZ9kIemk1EMeMU/FZqwaqbfgj+U8Mq0XV5nGu7PTGi4gbV88JwDSiY49vafnB2Z299
nvZPfhE57brWPQ6wruqIMcPM25YttijgvY1Uw8bX4dSojd2bko1W5laBf+3ydurPHU5USlNCynjG
2IH7WLtYVtjnHuJYQBeiKRS7NglgOiWK/JHphash28Ws2NtcdLxTS/ys/vD7YXoHUcSqh8ua/RYm
Q1bvPD9kp59mJT4wFtQ5HnzNaOSKkmCi22VsrIS1Ea3biQdZju1InUvTBUQ/ZPbOxTy+MjLRmAlg
WGOhS4dqz80UglZLR3FcVskuTw2gdGLyLtWMSmXSrP1dhgL6ILxRb9+0VftvaHkUDo1yeYmAZSOM
OGPJy7dyKlwKrtxEAf7zk2o7ddjs8xrxYHFYYLgIbXPhn7ee91rGGEAveWrJgzDT/j5s/PyzDwuf
65FWEF2CPg2Co1dqWmCDpJvtNQAikkiYxW2MTwn0RxKJBXGEURxma+hvkwrZIU3ZVHBztm0IIaiU
fGzesXI7551fEOYD8vh3TpbFLzbMECKPjmzeYNqnWJzr3I03U6ttKg5LAROT/dWfjHCMd4OtvpFW
i2OCav409VjHUuJkWx/OZrFlCjHjT7hf89UM6Y1LTbc4W1UUOfj8rOCXpoKJdinVIEISsBFQYfh3
2HfkenDCv5qyn1WQasGRTrVnhSd3lQTDvFNh59Juq++rPsVZQlT5L6ReeK2WVAexNmtXG/FPS6vW
WfZ18NjMQh24+qjHllpk1L8WM1nMUou4Vlpa/Bry6XmKiyJZV+ZE+eFEL09vukgm8M8Awhdhx92c
8wMKY38slLugZlT+MGla7AYv/RxoNkDvK/d+WP01wgsf5iE/p+ivmygS8jaW7K1GPbqUg7YjsrFX
/vOjrrnmJdJpPnrJlo2uT9eA3GGMdWjM6X/pO+TGGwQd+05KWiay9MrTmP5McCEvGVWVo5uTQmwp
NTRoSuFgsIWboNvbuOnjn4QSl8Wnxu019U+RwQixcMar7j0C/CW7z9w7p9nPWLypKbsO2rjM+Vfr
Ifw53q/v+W++jgQrYWpdhG7f64nWEoOlHMcCuQ/LuXbs8ULWv3ZUPkCBISUX7tLyNyrueudaufhQ
6olrWHicg++RjJ6fqR3K6j/fazbaKlixT4dhFsewS57n0gFhzkpLbzJ/xvI1X3yDBW0Q3Ps+UT0m
/gVFOC075a47pAsJ306NjT27+T5jjEbNwIjKl+MddMoHg92rnvpbCjVgZVMclrW0FHUpFwMYB8Xz
ZFhPfQzL2yvaE1vYfdrjd64NinRsxXgCtIbgFQXJkOtb9lG1D5JSP/o42UvCMSu8sddUlqyM4wkF
lkokchO8XwiJlNlw30gW583QE/ay7x07f2Nl8VLjD/eKEUjG9Mbt/S8c4+pMdgtkotGfbAMQVeTv
snF4ImB9bAlPyUkc4/hKvci5SKNT4mbYUoujK52XBaAQxjNQKMKOyhb3SPdgvtruEzwfXpS4PbkN
cWie/avKqxMsmRXRm6VFnL9l8leq9iXkiie7P9pIYAM/Depm4gsTVKMlOHfD7pwH7UWEQ8OlsD0z
7N50ap3DJrxEqX9tLJvyAm5bVsQu3qbw4DBhj7Wzf2UW/uRTvc6z/pQ6xtFMNZVntLUnISIWlYaz
pGnAo5smEOhYnb81uTChWpyCynqMevnDYMcWpGZfJ9BIWvKXBuZrnWebwvfoWXMxaVBCZeFTqGhH
9WfyyGZqX7LKOksjumSO8UfxCUtSquQYflPH2g0G6vjIU1fUv7FxCLyfUIzMkaq5GJpAjPu9hO2C
SiAZkeSrbGIRxbOz3Ofzf60Wt1HjY+e8mgzi3fUTHgEkKH/tSjwHLaG23sDrbICVSiJiLin3h75r
ucbBGZqSA6PVPRHfHsQgPu95lN+CHsW02dvd+0jwrAh+SK4B1U9RbBG+MRA3PvPfeKbaapP7YPYX
bVLRSw9MrcifEtZGQd+tQ9v/InVcrZtIvGFQPJZJ+GTPHPvl8CCoERiT4Qy1fl93JpMnOl6p15Ds
262w5TZgqxAM+g5ILTutPr4LzOGxZHEua+sRxfeRjus7wrEooqLnWlkQO8+3JVXpsHY3kcIn3fMp
GKei0RchxCPupHOAPsljAXYeyPCZ7m5AjlibSWdcUmruGUS2w1Cj7bUns3SwlEQJG02xIdoEoP/J
qftt23d0qX6LlLVaQdcAftzMTM5qXKjo6Ytq3V/HaZ9MegOsGa9Fr/Ud4dKKu8C4Qzq4MVS80oiI
oCn3ufYfMhuAQYZEKwPGNQrgmt4+AT/aCrrvsIWzctDYbSiSSpj/F3BlMLC+DH4TFazZ6zLn9tfE
6O+VYz9aQJ/CMCSxKdaTxL1ZR8eggm1Eos52BmjG/jsG7Fe7U58+Z/fgFJ9mLw4JprLIgz0f8Z2a
iwfe1izoU2Qp61lb1hdGM6wexTVsArphQOdzKDaSnBhQ6FUugyfmsIsfipMiydvLZk+BL9b9eoNx
5DwAmtZJu+sM6N9TsLTapibOTK7jHJ27amg4FeqfwGP4MJrpJSr0qa6KzRhnT9Cujkpat7Dr2QSO
r24C9m/q061nwPnUNQahJiq/pHeh7YuPm6gNNq8uyV9xi1DURk0VMf+tYXXA4fodUuiWu/U+xx5n
8PvBWLBrSJFoouF9Mx7KBZgL/7RkJaL0a91U5AjpvTO7TSj86+iZJEP7h8GjnVzZe2tk+wilxRV4
ZAhCitYiK/JpIPXaff7iDelXrkvel8l2NF36RLDaOM5zZes7qA3XdIlvFAbRqnZ0zgoxcm6iU51Z
H5ZlX0k3PkU5mqqIW4ROjyGgSxKx4jZNLNMUvz6Xb2wWS3wa/bcH0kD/FBIIW0uvxpXDTOwNxXr2
/s1l9MDeZ9XX430+s0qdC3oiKJYjqPiXDG9glAnsju0586JtZilaJmC9tvU28/V6aTgpuqOU70L2
mN8SAsLk0yk8M9zJOdAdBjKS1epKUcsG/xLwBYaTRc4PH5os/uh4Rg2CeTaCV179Y3hce5TXl1b6
4g7kjFobyw4rePrQCEfCz6JKh50gHdCnWfbVRpXwX6pMvpgERJUDxAGkBW7GbkWryUYVKaPozON0
brV1tEf9WLXZY9Z7d1nKy2+4z9pgPTVwXk0qsJbVgIbeTpYid7q1HTVbLMb3UufHyueMrvyFHht9
wLb97S3vuQfZS2qHh1n6KwsMLAFnhiyprDvCoKcyXirYGKlgGuHfkLIz2eEHNAi3oGPZwKhrERCr
WQeVySUI+HP4zVZ+Ec0i3z1HeuZl2c71vxAhABxlJO4T3PbrusezYE/1q0k65CwUXRa2kPl6XqBD
DYPrZzE1/ddkILeWRYm7RYZFtxaNrw9paEWftjOF3FVYxQemyXWdRuwQ5mzkPWqGiwfMR/6xMK1u
O5R+89tjnCG354t9YJjyKc+q8J4UuJw2dWYWvyni7YNHQeWZhZ5PPBMsa+KNkF3j2BrZH9htt4ZX
i7m1L1Q8bTqBlQyMOnKcw9+TezMFAq2jsBE6iaoK5AdYF9t+tNHaHCXwNoXwfRmDMlKqrUouDODJ
3nNHj/XFSBHxLhz9mA9QRQOwwqolab8DB8XqBmw5bzOR06S5D5xCvknMkkQ0wMwR3RUu9X+oaDK0
hrNAo98yu8+Po2uZL5OpHJSPOAUWGqR8aFXqTE9FG3tf3gAAP/TBo7GqyAkZCT2i7AAuWC2mSl4s
4xAsFiRMivZMv4QfV9UR42Z4GFWEucbgDxwvsPkOkPGjR9U7HptoI+Gd6Yip/ZZOEZ+TpHcuHTee
nSxUw3agVDvaYl1369KVzlaIO93J6+LpiMm82FQLRrwLtDpOQFE/HUcHl9gdW0I21nCDefk/zs6t
qW1t29Z/Zdd6PqozJA1JQ6fOPg8BgzE4YAcS4EXFTGZ0v9/168837JlUMKmw1q5yHGGMGWhceu+t
t946nUZ8YuQYrd1NUtj2tdvTdi9z678cdjeFa6zWtumZUATGAtyJjR9oniWNYu9pIlDcuK3V2WeI
9FdyZdAyM1jBN7eQGvOHuiMrFqbA3akX3dOKnnb2gWVtSXAG27Y35uCm71KBW+KFPb7ZB1hF8w1p
+OKKOvHAP/PGtr8bZUcazreby0pk00OkIjinOA/016us0LcgmtOylDLJQwoMf1GhJWhcLm2aXMZd
U3JMQ9Qfz6s2lNw+S10UkUXNaTJAQ1M2xelhgYqLSOnmR6cyDH1muZd0pENa2Rf9N6dJ2PF0WNml
blsT0uhsCGAhKhYQJlZt1qCHKGOowKDVa1QbvhP5fSkMcvSu8Pu1TdHESlCwu6ZwLAGUTE30LAL3
uU8DEorJkxWn6CTq9ESpRUwNVX3pXEovQR6mC9mj1Z4soDeEXBRgGao8z6ie4DyOcPFE9GXoGcBS
ttHKi7FLboccUS7MW3q3UWoa0LtVJU+mcsRf4VzbFJmGZExw2BRCgRSsRijUIpsRnI11Ed8FTnVf
+nawpun7YyWLx7oBa506mHuxicwyjKxLO/PSWy/GVkRaFYFVulx2KZJJJFMwpvAgEJd0zfMBvZKz
KoqdVRyU1bY1smmFFH5+58don0P7RpTAVxT6mtSDFFF7aYzNg5FSkwY7AbYQTTy+4qBeF/TAhfWs
MeuivHEcdT9Cc/oA1EaJZdt/I+bempXxKa0RCXNdEHQ34o4C7Eq6a9v016ydixLDTIIn/diU3Xfy
ONFtrnXScyPu/oKYRYNyO3sCFn22/abeWV2tVknT1+ve9Jxzz5jFhZep62aidIcTDRAsmebVULZP
/tyThI2Sv+sJYtJYRvkauRDnTMxaSsNjg6+qqSZ7kBMyfKql+TWSaicaL/uyVDk9JPK8viUzZEab
bgB/L6lYCirc95EWNdrbiJHLzsxVMuYlidR2D7x2mVQUisqKqIy0k8qfMy/yVkMhjQ/0iyQVZSE4
j/oXrc/A98iRRdDbKtLhc/0xNxFz76cFGMQvAEdg41y6kWVu6LJRnwn6mH7we7IxlWtvzNqHjyEc
svIdi/sDfzis0Nb1KRUl/p0mC1lpmyzXHbQ5eGCZ4dlPA5yAczEUNLFpZbqqZwu8I4jSVcp4UTeK
J4pLQ37LACEWJG0L87UnOwQxG+SJnENa3JJWKq6R4oOP3caEKZQvVlW9VdaMhlORfIbwdCVcg18R
Iwg1Ihm+anOysFMRXC8K7wiV9JxKoygD6Ut6mpnTQaivsk92uTxVMGq3lAvTOrWVPr2Y0WTzsrJG
myxzzuyu2IBLPc5RRm7KooUAFLLoY4x09Vkq+/QiGYbxLAhkeVdnS3W1pHATTJxV7DOVPMaSaIWq
5magtpD8QJiRcvLQK6a49mMROhQJdN33qpn+8hHmx2fJCcnTkPqkQPVbgLb8poFuBSWkf0gbGFii
oUgMqCa79Ki8OLMyn4ZHc1U8I80vyVMIHy0wspGg4ckZLUsieN6VRYMWdhV1EOOKjO+8lkjGk45N
smtp5RmVQHb37HtVeB7lC71L8hr0gXTVhZuS02mXkUyh44xnsZUHpEHcG9HJ4JJVjgvp2tkGwgSF
zjRbjaB/NG3y4vTQsxDAHuqvSy2DJ1rbT/NNI5HXWZEOhypgGNBgMSWCTgTCGZrkWiZ571O4jPyK
BwLq5E/jaOfUbUtlxhcgjD2Aam1QhkgMASCSZ3UXfPJtv6KGYvYiZAF7w0Xetmu9+wrJwReVoKRI
2D5O9Rna+3AZxJwZNXFJ4HyeLVnci0mjfqQFquZ8nEOA3QIkdDc4Ji0yWeMz6oa20zsI3k9QImkc
AKRp1yMtQAebtk2wnoY2eywngO6NFcVdsvHgSear2DBhRsQ+9WBAi7ljr52qNP2NNNEtQ1JnQBNh
V3hooBUwrkj8xq1PnY2FKnOIUosMutuI1Ee8ieq8dC+aJWMzJ2kewgK2S8fZDJ4q7J1Pwx1KPWHP
5ffsnYVCRJfK+62gtNG5IatEJXhe2YN9QX1oEn9s+7qxLs0JfwuCkVMi5UAdvmfOSPEthHWMQOQS
aqHZ+/TMokSJBJMcjA2kOrojuUiwI/7dx2hSkGATX2kWLQYypbagEMLzUPwQkWivUU9Aj0JUSbys
ek778HqwggFy35QIMM68KJJbWSUqu8a/je5sJCvjc9cvyoLt1Et/Bw7lBoiL0nBg06UII5GBCF1U
r0OA6QeTIpSA7qDQvgHHbGgW1GhPk2Qh8t6XaB5ya0szCqfaz6UYcbZclZT1NWfK3DwKaSUSTv3i
hzGOA1kIRKEW4cfyyqmoVfav8rCvkP6hYJvEQT9XxGlhMud1gkTvkpXRd8Q/p2K8B0JtC2qcER6K
kn0W2a21XPRtaBE3ukjABF+GyBP+qDF1iNlnxej5Lve8WXp75VOjgEHKKL4iL+vBxIFBG+n+0bKb
zhqDEA++ZpK0tGOnQ9JG+mBLSIjgFuJtJk1Xrooh502hY7ViO+ctzTq7xCNOoqhjyM6LkD4014jh
wSZC+t8C90WfDgJClMOFGwZFuZMPFUAReQzUxaQSlgGRYFp8pAesds4cMhXnAYE4aRZf5J/Qa4np
a1szH2dJ39RPOYUHC+GkQcaOQipK7zw68yKcBskDnsioJn8lmtGBg1cOPRyzRSCL8IFWu6iDpxjP
F6QTgwdcJm/fuBawQQTfgAM+HIv4nO7oM0R+GjIGq9Q14fzOLXkZcL24bD64zuI9Af8qcx1Whp3c
d21Vwbkfi96+o5e0v1e2bzM6ib7+WeWTd0C7nlqiG0N1xWdjjkr5JV5QLd96rqG+S/i83HEcKmgb
EDWJovPiSQ3wnHQNIevZ8EhInQOcCMqsHc2nd0jU0Hyk0wRAkjy2x+nlFmrtI7UVnEOksZYrEBr4
VlQ/AHz45lKJMzrn0Ocgz5SNMONQRWI9zNUonyIToX5al1RQtEnCUyld1rPxd2nQVvPDUId1f96h
nJBhbYqFPvY0fgVrgT1XarOYRjhbzhjZt2nWWNUGTcrGvkSBmtziTOOaS8QPreqL8sfFQDs1MCEw
xUueXpXkHGywjNJ00B1yGms9pHQlPWuGXsirTKS+cTUOhm9s50o3S4pCE84h5b3zC+U2yG9Io+JA
jwbqhaZlpt1B5ZsbaOgIurTSvRL9kiD/h/PwEgRd9vcEvwcWnmF/zKF82efoJGlpUWdmbVXYgDuh
CmV/qGCf7DvP7rWCnSf37JYYq98qFBY7VW/IAALY5/BsBWdUgUiA22cjYvyYPy1HJtO/qW73ltt6
Ht2GVo2Gb9007PphlaZK3paOTP8aFlp4fHBYUGCwVmJ8oXjTiT7B56Wpfe6EM6oWqKvA8zE/TV2L
lo3dLE22TiKHWoXEgPn+NPgZavZUaoCaOC6qtmd2K70Xf1TxY+9LiAa5iMzoQrQm9QajzFBTdUuR
Xc3OEON7US1tnXuQuC4XJNwNNP/qqv/kWalVUL8Z2nJl0XzpiiQKIrWlFVqbVhkILNfWrBDJGPJq
Rb1eYNKdghFetY3vX1ICwgnTKqrP6BUjUCsOyy8wYijE6Tz6XnxQaRd8M63EgQE5pYBSZCV0BJVk
5Ve3p+sZChtOaUKlMeUDRUHjZ4sk/HNmSxoyTgFF9gv3f926pnDpfzGmKOPF9Cv5ACvfvps7OtCd
ketG0IAsk/83rR6W6TyC2GJ+DMKx/ILKmFEini2GgOns68cirjm5dMaVTDQpu66iPMUtUcnwsHBN
N2TOKvegPax93okGP0wTTLHIYVnFld/6dwiJpqOWFqrlIs4dkTk17nPozXS3rNzF9D+Zlo8c+eU4
dmkCoJIuS4PP7ufRR8I5lz/ZSiMSeElFRHLRJVRMnCO2E5Zko2SZ2CvPogCRj+6mpUB3HiqDe2FV
EbLRZymnebxlFU7y3IJrmF7G0p2br+Qj5HUXS+WvvDJFnJ7MQaceUJZPEUCoIVn2iKlUyt+TjafG
kBlwpPg4puQMPpleHlcfvWUwuhvTQqH6C921ZufOymI5XgT0RqZp98AwPTT7IIZ5G+S3Gn/th6AP
E27yGMvvNokT1qdoTMrDP9SjhZmEImhT/9TZyO3PCqj/Shaoqv81VCjdo03X4JaVZ5XtWbCHY2nj
zPo1inxBPVLFhcciim+UeDZ0EUQFxS5u3aC3KP6rEEH376ZUe87k2T03/ZpkYsbQUNAY1yQ+Csq+
aVQ8ypGgKc/7BsHx2oXVTwWPM8UN5XvMJQvdIyFbXFrSTI1H0LPBv6RXZmYkZ1NiWJZzTt7DrxYY
mU3jkPJHB/IbHH9pk7hVxO/Q8dWQ0005yDPkgBmyi0BaWU/V5ZIT+l+5wqLQYhBuVl9Zfe6JtYVb
VPydWn4ggxUCSwNpcTl1ldwOxdh9Npw+z4yLxQsbVj91KHOG/O9o2uV3+lKk8iYE35K3QzKE4Kwp
xcN0RO2rckKSG+p9mLOzK+Yeq5GhkAzhcTKKdbLk822OSPVwXdGVVD5EM/P0Za46v7qAdIQzFUIt
Qldi8AyajQFYkeyrKsoBJam8LqMMwerRdD2jzfg8fPbnoCCypcyvA44ibsqqzzFc3+a2EnT53ik/
GZOrjIbT5g1hs+VDHlHIp0gBYHzn5aghvDijPwwbH97udJm62YjE6WQ36P8URa1rwYE6zV1dGzME
WxjpfvsxqtELouxW2gtUg7yGD/YhWeJ1mX+3a7qBJHAe4db/67/+9//7v1+n/xP+Xd6VGWul+C/o
lXe0Jera//6X6f3rv6rjy1ff/vtfruN6nmeBmYC0oTqJo8/3v77skQDW7/5fA+4MdwmWYFoRTYbB
lkP1XhjuVevK61RITYDZtMtwId1B18betCn8K697LKzxvPGjdVP6WyNQ6z+PS1q/GZfj2rbpebZp
25Z9Mi5LkhmDxXCvIue6rZzrtA62iuhlHJ2NkRiftYa8nONbhFJu21q8pBYpi2rcISskPwjlXCGn
sJ1T+y8roRsq3eFKND8L0dDT8LMsfHpCOXvVBVp1YVuSfJMI0bQUL9Fx5twf2l2Rx7eLJ0nS94+L
4O9fnJsG5L3I/PXSymtvltdZiOyx71+887fre34yJ/QtBY/FxXFd4YmTvz3pKPUOsv5+tCn8tIfH
sEKgV6Sr0eRv517L1lmVjksek3lqgi2R42VXWY+eRKwZmo1CyKlFndWABlRF3g129VJC3kQV6tI2
y9torJF+V0wwmvii8rctUSaCEAjY2YjedXIVolssexhKlA8Vg5Yd4s159leMrWvK8g5A4CodKU2a
k3sFDdJmRCCwAM+kgFgxiddeekKs/nxnzN/dGVc6Lg1klI+01MmqoGe3ZzHZ7X1b01WkQkwkEy+t
zcxn8W0S0BgJbbtx1qzJtRztTShdoPVmp4fnFdPDEMe3NjVEXievBxndvjM8983EKel5jrRcSA9s
LL3ZftlMdugA9DppeZw4idxSnV+NjbOZM6Tj6OUWdvFNSI+50pc36FHsY6P75E/D2mZB6o2U1PL6
nTFJeTooXejm+VLYFttdypMdjt/n2lbckiWMR1bxlkdKJ5KMzNN6zOHX/3PBl222Pr7IBQ/xDDef
/3k+Xoz5dC7Y/vQkfiqHr+W05cFXYXoui3NUziRhGt8n3fHSPqkXLvgWz6173yJOsj2+8eezfu90
H45b/Zbxx0W4bn95yH57/BLpBy4EeBAvhd7EJr/kNZ5lteW5feKJh/L1M1ITx8fxFV7kS55/fRSZ
fg9leLw4sNUKRN6oyYvWXPBMFe8/z89NuDaScx7Ls/5/2B4fvMxn8Kbjjy3PXB6e9DuPHzDdHy+O
P86P6Y86PsMP5O95VnsaRAn9K9A7eWfy1Zu5t2xTKltZLlbeUScnSUEej/RSSFqhyO6liim388Gt
ysuydm9CqCOh8D7p00Lv+VJaa9iAF21LlzJbrZfcvVrIiBouHd/d5L29/JuxObbC7pjUAOiT7vVm
GXDUPGTk0vs0j9dpg6ELONFG9vRIJiNeXmRBi5mYwwldEhIUCI8p2qMMFyltlwxKXYcGK+D0j//G
Rn5jFZWld7HE8LB1uHw9NjQVgrLuneReWxhRjheiqO7EgCVKDVp1YGVSA4dp2NHGnR1S3GmrGDbw
iaLxAqh6o8/IJC7v3pnP343LxXjZPmxXm339elyFZTQFKiDJfdoTEzIuVVZ3pHmfW4iSgvkKU/dG
+g7aJBJ+P5ZN2hu5qDUC4bsmS1faajXJu+P63Vy6lmUp21Oui3P9elxDVXjO5EsqdhPuUV7dlXP4
Reu7JWqERICwVRDdtuwErWSqLVObDijmdp9cl0yp4+yNpPjqmdgRxMz+03vmI3yMFbZM07Khyp+c
f3Y1NK5CTO6TtpptMV6kxvBY0l+rDLCitQ/FbLgcLeujQAdbJM5VCYbcDvNZmAcwNLAr6fSAWu3N
n8d18KxeWXk9LuVJwVRKabuntixTflMY4fIpXFj3nbsfqfaioHIn+uBbSH6rjSBTq0ze1JIzb8Jl
QfUHdF4L6MQewzS/i9z/JmNivsFYvmRjfSPE/CJTOqSXE/8PO7QtVyL0vgkPWqG+6WFPH8+yjG6b
2r0a5pFDzfjc9vA/EMQNaD5ReLQmictLmnRfGhk9Xv/8ZzsOS+Hkz2b5Wr70bEfxv/l6qTRelYSe
Pc+fysH8LjOqMms1PpRjnMAwwxTQgiHb09Rs+SZho35FtHdBlUe1FCV7UJo/tUuLwImNEjAR6vc2
1UKu3oKYIadEWiBTkQaBe67o24T2gRlfp/aMH1Aa6gNZHOuCRoXeehR86RTkZjodBg3BYhAh6F5m
gx2HM9lxYe3ofpFBQujzfbBY+Tm1Z9GXJFHDR9vqKvotkm9bQEe3aUTELmi8dZl6MY0l/fR+gGS2
Trr+USkFmSskyPHKZrr5Xx7r0+trFB9VCtggaQftKQo06UL6/c/32dJb7vV95lR1hA8N1VOSFf76
PhspfcanRk4sL458z72B9v2Mw7tVbvFtFCtlzGi0jruWLrbQjFk2XngbRuO5XhweRWa0PsEnKe/s
lhY1dp/eF/Z7DtPhjD8ZJCEmXFGODF8IS58rvzhMTeJzh/x5+nQ4Z2PO/RxvNkioTE1I44ULfu/g
I9TUP6ZWeQfa8DKyZsWE755hGTyHrHa/U6P3rcRpPEudsTsPu+W7WpwrkNZnbR+IZAmFfRL/77tX
9tvl7EvoE45ezq7rnVoKtKArS8HZ/ZTqTkph+EUM7l54wHB6K+ugCrmA+7Su7hSxXIp5oAG6zqHr
8quHlvsLN5jVa8prIpfLNkH2RPp4r1IdDiPZcNhn00tqssoUZMBxoZQ3drdwcmj/FET4juOOBaer
8scHAvn9Ejv7Py8m7zQa84QphGO6piPRHePYOpknMNQ5K+yYZRsfFhPbcjt65aUIsMudv1Wx/01x
fo9NATkIb46ZScfxQkcsiqpHivK04Qbngo69MahuHv3otszGncIVL+E6E3JQ1DyW+CpLeo+iHru8
GXd6qmWly9NjChnS1iYMIbajI4TqnasGs5ek7hWV7KtCcB+K+NZI3BvPT1YNncyNhGCt8b8VEcd4
QXZNpvdeXd4NETFAKXVe82qJ0nvbpns4waDnEuBZmO8RtycNn0lLo6bScRAgMfGYuDhGCQaM4xLR
37uFyEkbLaN0VobuPW73cmO4xeWf7/4h1v11lxzvvpLKw+5LaA2v774xWCB6oYg/iZF4b0hXyHk+
6LtLdcAZvQuBGctLlZV3rUCzMyEeDjnbnWiHUTxPaTbSag7KUG6yobop8vA5Sf1vTTLtjVLukJF4
x7L9brymxTrxhG36nmeerBbk5hdrMrvjahlNLGw67UoY2WIcH1MqViUdClrIyuCimzB1VvBadhTB
X7azLrhh4Y/FnS3lRkj7Wseung0xuB53RgI9WwWf/3x/D+N5fX8dm8ZRKAbhv/iuf+rtJZwQkqzA
XpjTg1DLi+jAGeBJY1nkRrsIAFDfQwqvwlyiLEGxJk2u1cKOLOP8KwyDz0tf3nm0zk3wV/88ujcH
uYfzgsSXg6mEKeA6p6OjXlp6bWfutf9CVvtO+/HDHHwPbXWOoPfKUc1lmI477fdRibUWxfRSFnRY
6orLzjY23rA3OnQzRHqf2AQ33rD78xApMWYFvr6DrnItiFucg5ayDqfkL+f4wtBAOwOxP6BIv0SX
x0gzNLc/w8zjNVElF8cwk2dl3/NMDHl8Pr5ZcV6ma8LV45dc8/A9lMK+htVXAtiMHHB3yYv6o2Yy
o+laWPeC5kW8cPz44wf/DGP5eO31EW7yu3Tsyt06PAhJj2Go9kB4pOfEmvpFLsZ7rk/CUB0zEVke
408ueBCFSiruIGwefhzKws83/AhND///DEu50O9ttsdXfoaofHmMUo/xKc98uVDxxecdv/fzB44/
c3wf1wO92gho9W6Ztrx6jGN1UMq0Z1+JO38+mvGeayJO/Yj13Xw/+pSnYQESRcpTlmcSfbK97BNf
j74WftCjTbuXhZ4yJvQIPvA8598DQL3DnPKMePVxwrhmkvDhzph1fXUAKbjg8c8r2FQ+jG8w6F+X
xvGtKZWaXPFpx7nn4id+wcU/EMY/0EXEztaLAJraQDfB49yP2+OUpxiMI/RwfB67LatAAxA/J5ZS
dK5/TOtxfn4+MyFMLs/HV37OElN0vG6Pa4TP5aXD56jyXi+jw6dywcs/ls7xM/i8nxcQe+F6/fMr
uChb/bt4BowIjb/s4iuznogD/oDOC1pUR1BCgxh8x0j090Edjs98k+ufj+OX46yXxzuHxWkM6wFo
+jbPaI0oZcmTuH9xolomNFPea2s25vgHprvXAY0s41s1O/vQcGiP6lz9iPkJh8nAK8pC/a0G8OjA
ePc/iBP1iCT1qiZouIetPYlhyZBbAeSTYT+a7o3y8TSraXcASYWzF62zH7GUZWc8iVxtVVHguDk3
OlpKQMmTAUDR1i2vvPeg8DcQvR6Yg1Xi/LeQ6HBOzGlikzIlFQ6jOsuQWkquerv+rs2/crTY/7gL
evdjEH9Wkti1z77CBHrQ90w1KIDwbe3ED6Xc/OfziENIeMH+xnD6J/Po1S7iZfnIsAZC0wUnbHb3
Ye9gIIO1TEpsEhgTcxlaxSXdv+5Ehn9YDjvtmxt4KpSUEO+/a4zerC/bMz3pWlh0bhmI52tvyWtU
NS8w5veIq16KEktegUVA09Enf0jFfRtOD6GHEadTaqj6nfaO6ONwfcBuAGK1A2ljS9+5X29spB6X
K4TpWcgBCvvkfg2hhVYOnT/2bTJxljvIBOichkbjwPdX1F2sBZGwcCGujXPwOUQjW/u6oW3DugPU
hzVMpEdCgvOc/g8NvUg+vDPGNwc22UhcfQXwZUrC8xOspJhilBypBt5rfCkMwmeVO9clqqxlHd0L
G2yODEjamxvRzOeCrIhwC/Cn7KvSrEXttnkCRwiQya7S+z8P7q0jxOAs33J822Q34Au9nlg6fKZQ
cLKOBVeRfKfUqaWJX9ggsTvK8Asp+U0UUUJPachO48PcZ7IcLDx7vqXhLV3s8mUTquT+kAmwjO+2
gfxvKL6/M05t1V45QziT5CZI4BDNu9BtT8apM1BdqZr9AXCHrKc3RlsAcCagHS3/AqachEValHep
r7Z4Th/E4H1LC7mneuNO1MNFgpXT0V1BiJQYzpWXGe9M9pvg2wOsw1tjPZq0oLJPQTtqf0eU+uoa
4AkXXbHCFGFr6XGRkAcEIaM//BcdX+ggTO/k1ktW6QI1uoXbrN1LDYGqUO5lLylYscmGs15dudJH
tY6hGgvmbDOyUN93jE093yf3meOXtWpaRMTWKbCXJLijsw0/TafJdDpMZf+ERTNxprYkbeJvdVwR
+uGtahXm27nRiJ5dEtpxKuq83p8n/20sQQRhO4IDEWDDB+V6PfkkhlGTC6byOChB6MCkQzG4lS4o
LZFyOxLQOsS+1rCTbr9LE0KJSW31bStA5ZvOo7CdcqJ/Az7+3ZRDljF9m4QvyJB34pAhux+44RIU
exGC0wZUCbM0R8NfazuHOP+tzvpCBcQtQtgwldA8OMNZqvosNxDONQSIIC1ySfKR/s1JCuqDPwO4
Gau7EdoEBIwPg/m32Uy0bgd4slnqPjhrQ+6BjKpAfqgcwFun4SaEm5DOYMIE46EhV9pmqNHdK1R6
S4FfIMBCymHcoS4KIADIMAJTxhgUFO/HIfs6znKlEqY5Bx/hNkIN2BWUw+g0bRhxCCh7o921VkTe
MScKLKfzoyP45iEfCtCiEdPDB/MbNYJekt89oBDIa+lsqEq6R728tfWiHyadgFneNtBB5F55Y//Y
EGvrdTQoMihuvenrTcM0ayhAw6v6pC5s48kQw86e3Bt9ejdhCpuRk9ziDzxADYRnOnva9d0FXIhD
pk5nN8lBnE015Pe42WmDz7bbFoX4rvDwtWUzaGZEFcJ2GnF4IT+qAXhEUL/dAuEZpKWAM5aW3ed5
xd37wMSbdCwnCOgXKwoY2/ecU5NmxPQDRyil3PPf/pCMzsZHQXVTmIXP8FOuQ0Otw9Z40oG9TpGM
s4ILE68b4C59quk/WifUixbgBCb7O5vxNycEO1CwFR3t2lmnm7HqIWD5TnE84VxSI+DNcsCt43zC
TYIQO7/oE1gvRZofXnFiP+hcsVEyJk5e+hM9vTOm37gBJK9B/V0gT9cWJ27m4LoAftS37fXkCt/f
yim7bwPSOQ07CVczLTi0WKRpAeyk/RR9gtF85Ekvcb0Ctc/ZwDMcOvEdQmh79ucRWr+xXwDHyiRr
SApMOScOVJJyunXIUcP9DM70/taQpl49P5LuemMLZLVpp4G+DtcRWQjdWmDMgydaD1+mFRmxnAJr
vVl02okqrO37HsFvDlty2+QQPep9FEvxZH4Ho5qO9/LQnD4J4p1mQ2hUTPspYRg+m3QYldQ1sEE5
mdfaGxgTDl5OCrskyVEan9F7u33fPf7NUatMjlowYY9kBAHFa0NQFE3gWFVV7lsHd7OiwC4O6C+d
Nhxp2T2SEvcaATueiYwV64rINi3mU1LUyQrgaQXDcltSVvtBI/Moul4oIfdGj/miWLoBZPVgOhiO
+ncQnbc7R5l4BqTMYAwokLHXo+dkSr0hVLl26FdlMO40LUiGOPatzkNRJsvuViHodcQADwcxNuyQ
RGdBFJnx+X3P/uC5vzb4yvTRicaAQafDx3o9KC8tZx962HFQmN+13jo64ihRFipnOskAkt6OWfSs
X2wNZw/Jf/XjNiuThIfXtsQmdNPovJsWhZNWzi/atIRIrGv2kM6IlOQ5dDZJ//ABYa3DZ+2q/WDW
gHM/6OlISxxxSlbswviswegDI4qjX1sEr3T2djzuFpWsBurYvJZY16DXXBrdyj743A7cLTpXU6F2
O0RMJ0wqDSfruMPz1FZjOKoinoN/UxaYEXD2pOVA0LbkP97v0ANch9Ivk7S3OA3IE+Ign5Ky7HBK
tr27L8tp1ybelU63lDQE1RuJIs1raRsrTqxzbS41YQBM/0G7VGhHcKqTz9KZ0kERBQ+oJCS7P4/z
d7vdUvSkMAk42fFv/P/eWcyGGskDEDpCpNUwrcihfpkEeTZJT+IO5YPRS6hOhkSKh8jJA5KTdKQ9
ONS9j1TYvxN1vsG8fRLfFqbGI+nGvj+kPX9BQJuo9sgb9xF+MgMBPdAZEuiN8LXya7j1n5FOutcb
R8bkW3XeykfDL2CV+f5nnXLTx5FeDdpxqLwvPvUSdqFzCvC2GjCa//Bm6vHaFugczqrrIqz7ei8t
eZs4leuEh0ivHHV0jHYR7JA29oDr8PpGnGooc2oiPyiXDk0qveyjdYqGuPawvNi9silENLJ3Iyi9
kX/d6AwOdEjgoQpOIbKDrwdH8TN94EMjwDnGPSWBkJq0dwklUbIFC65x+MddhDAlSX7pvRm6HOqp
blPCMcm+0fG84ciNF8NqDGArwmHT+/R9g34Ik04Ha9mWRPXGwqP2Tswluexs9oqKwXr+Fv7KhSqu
w9i7IX19n1KsJ/Fx0ojxi1qXmjubsKUd+T9cDZ0zk5LICk6E9vBQqkHhhc9p+Zs8vE2wE9JfdIHi
3KiCzzLF/Y2Cz1jtvT51tUOlHRY9OZqVSXPzw3lEZnWrfXzovle+QL3gneVzah/0DAHzKyVgVjhv
CDI0mw27rKuDnU4IapBAUzPTaX5Q5MWUS1JexzgHgDPksKhJYlqUH+Di2PTj0/bBcHAY3hnVKXyh
R+XQKNV18faEaZ3AF0OTp6j+029MR94/Atl24pSYiFBMjSnrjSg3+oSo3PJjlJyVPcy4ikAbd4wc
775JqxsI/O/Q8Cy9Ck5XyS9Ds0/2W2IjyDP7ZbDTWRzVkCNmNYxIRmN8r4WF22exmjVqRhaYdmJ7
P6HWib5PosE9NWFktsSxOqApgrMDK4VAIjHGhyL015HbXiKd8c7d/N0cgzsiNyxcQAL3ZMiUM0Hb
Gm3/MGRpE7yRWUltPP2GdsLEZHqBjgkpxxA/kGNM2wKNUB2IYwR6/wOikc+CU4IUKKtPH2EnHp8d
+eAReRHsxga75MS3OhWqDwVlYJAFYRG/tyW+khWpRZof6Q0jveBJG1sddejYS0cbRfEeIPrG4zuM
jVNVF145OvXx+tRCHC+hk4Pn7zQeEQ7AJkyxXn06mEUjFao5Uq++QWmwf13WF+g+0FJZ03IJQ0MZ
Ul2uSXj2RmeztU3VW+Xg9DP9aagz0pDeINgmc//4zly/2Tn6viruKN0L4budYszNFGXK5NzdHejW
GlYriJL+WZpjccSrDvcWgoFOfoWwatQ8vYh+oo0E4ZLmCxUqukWo65298wbo4caCm8KEhmGhMZWT
G+uNKPjTIj7ACYXGMsGSaMcLDaSZ07I36CeXEkrqbA01HIcY2JfdV8PxPmoYyjBgL77LxHt76usx
wZknqeqCnR3Ayl/s/TA4YxajZHXYHGglnh2489hQNZs0Zx7yDwXGUzCLEgRQE9gJUg9HvIahWQlA
0Vj3tmENpIuGfN0QpiHwGXtc58C1s69pwiNtyA8WLYf7kcFb0i7hIa7iPPMAjQ16QwDsQBsjXQW9
zWMnDEA4eqUv5LbeWSl6h706yPQfDvXQIaRxUTg4ccKXKYoK5M79HYITZy2qNDoy+JGNwNvYC8rS
Dwl9QphDqgTg7Ufcf+A5E7kU3rtJ/N+Ny3QoJCYHDRhxCm0tlTMWKKton4F7rYCskuRWZ/s0gKnw
VXT+XgM62pdJKw0GKmAuvNeDaw2TQ3PCETL68/06RMun94tAysFDwC90zRPIrSk6KytHdpYeV9oG
3yim3WnwRtuolEzASAFDmo6P4QRQaJWXfqDrhc6L8WqIJ10Kj04mwYAzXYWIVOrzROXkDqizupdE
GBoh0AfdT4xzwF/ko7WPGZr510MkyQE9mlSQw74kFH5A9O7bRNXi0k03+vtjqdYaeO7ycavy+uMh
vcDPiwQ2K1k5uxw2Rd0RqWjb7a8HnzoCagn+fKusUy6V3uemwvXTRFIbRtXrA7Rw0RwhoOcAnbgl
MIL1PheIo2k3arRT8vBg/hrTZcwqZc/jTwuygTpbmNoDxf38vxR3h0wOtlRjvI2+DzoTFFd3eqss
RHt/HvdvzycTjobk9MRvPT0LbCpPYzh+GEpImkJRr4GXpxbGjpenmVE6utdjPjBfC3z/DMMJj2tJ
lhedbdLMrT+P6U2y5HAvCZPpFSTAcOwTr7TI/SWOnIp7ieHrvPDvBB9MU9KUAssPkcASBUcP312p
wHbPYDwjMHB0JjXVBlbUyjPBGJbxAdIUvbfWOpb98yjfpDb1KKG+kti0cSPfnOyNI2PaHRaMMgcP
4ZDEClwhs/Sgq3k0tBSO4vuBA96RXGjhtVCRH44O2glw3QCWUH56TvCW/jyuN9VHelzOocgEUNOi
ifnrldj8f87OrLltK1vbf6hRBWLGLakhluNBieXIvmG57GMQADEQILEJ/PrveTet/iKIJXZy0Sfd
p9MOCOxhrXdarbcOk8lN7gXSJbXDsD7q26zM35V+dq1tUABc68QNYoQ33OuUdXc9MQASxEGWpfjH
kSkwlqwsQXl4yiZzPqemugWzujI+vwClsfacqD2tBeaVk/23YfIOmx0EwHqSWkMINjXf8fiNr/S2
5o3ETLZbDvsS+QZ6OQnZfEqd13//i1bb/n7sV5E1DyRzXabTLIgYDvvkHiLrVniVulknH69S3Irq
ZgMaP5J8f0TO5k5cuHDJpC9uDjXRpngG/Pywwv9+1xIF9/qznT0lAPt8ZJfwqCjiZt9mGpiDMG2T
e4dw7XDzJmnNTeexySeaV+6jjClZVt5Ny4ep6862iTQjWcd9BIqxz6d3xGu8sRQhhIB7CDT0+05t
lJD76VhqZM1FXtriKLObgFI6hcbn/vRBV58/OMFLQ+ElTXxveuqpOvvLBA0TkcelWzEVgBEaOFr5
CTgM9PhSThoHlwFgq/qEp4JSC02Mis7Dxq3umlChLBm9OyXFDqdOlt3Z3gtfm7vH2dFw9qRkGcLA
qGWXqoIX+9Y9qvIgphfBEmcAmJbx96tsT/VBxRGQyiaIJ+jRc/4C8gX9ode47kkLLHe8pHKPq45j
zco4wQKTkaW7xygxcv0AbqrzJXPsq6oBCdP63fEhGPk6BeAb+FLPBnarwxHBK1ez/qB0uBJxI3QN
JTBxbftHCWA5Im5LsqOw9b5l4Li1d0nXqJ6oOSaAPzgcKI51NxWOUr1BzFWEM1Q6yPiHAa9nw0hJ
dlwKbYsNMMYGrh0SRnpIMlc+9AsiMhcIuyGuxXTJ96cGRqSN/XvKOzDoT1olYi1cDkNdO32DbLCr
P7KH3gnca3qQ5TH7KrWd5IrSh3aeeZA8WH1yPwAEtjnmVhqpJ8zFMmTsbWkbhSJonsqqD9X48Rn4
gGoAdUjoBeiQiPc0qpgyX99a545jKpUYmxjQi88t/HyFEnTjxDg1Yrp6FiSoP9EDf1i7EJpYFyYr
4UZwffYafEm/p0Dl5Vs1LGTTwNLQuVTsLjUALxgJjiNcqgvEHBxIYTjvTopjfCTJeeQ44u1bSQdN
QLMLGVAP68hGAeLhLqtoCcv6e9DCUQYI1sU+CfWH8fyii8Psq+9FC11Hu026yfZ6qlnFr79Dq2mb
7XJQat4e2xzP3Vx+wrg7xonXeWy13wbOqTyuf6iAoW6/S3awmLzD8kAhw3wUtr55fILUSzRE4kFt
lcbtwFXyQNQNqtlTRaNEbtRTv6mxkDBEXYJpIS9oz6wIXCv7okzg3KJg8YLGIb6IwThniyLe7T23
yYaIXcli4KrDfQ+Lbj6wY2FMITcMlSh3ULk+3DQBMEBUEeLHkaMyzOmG34bYMAqZ8Uivv+pztxR1
ohcLgoqBMWcHat1xbiRNHd3LQZYEw2M/nRRIWhJS1KsV0ZFfbnmz4fgz2fDqj9L51h+tl/cIEJDR
UF9csmffWhSn3FPSFXtz1W59oGs1h114L3GFPncTcrZXSiWIbF3owh9L7xPg1lH9LYRPjEJrmvcM
lMBkWH66rEIKz7RJkLULyMck4F9zcs/32i0jK/rQ9tLZgdZtT7t0ZAtthg23EuoUTBdi8SdmcUg3
r4d4wtPUfFsTNheVoEoVuPohwtRkn1KxEmT8EM4o6234dXmZCd4VcHts0scDYxcx4Vw1TvZFwgdZ
+WS2NkP6Wcva9aWrZvnoD0TSwV/zN6Q+vDHbDPKMWaK2zAcjKYDMUPzXpG9gEJBFq0OgUq3H6zwz
t3Fwqaj2z7+8EOkR3Bj7YbbgBhKV9vuWl5cFzme9POG86n1Pih5udWQSfcdiQ36UFJSrJFFK8C73
Q2aoRfjv+oAXDsCOqIDQdc5PXdQVJZQIfKzUg4F3pn+XT1nUj0QhEwIc9fI682UXA4y2IgSBG87u
Uvn3EqxMMKaJ2o/CMEJyNWvESC0boS6z0yKx3/zIRgqRZtA8uEc8EQJT+aD1UkZIff3ApcKiDbVl
azX9VIEuB4WtprqYC9D9JGN4vSGNkTasW0MrvH4enOt5UFuJIUyBKCA2nl9ffkN7luw2wb1VcEY0
yaRnvBH2S6FUr6yLaODEF96G9G5Vlrz1argX3qZ7XeW1KEyfBGynpUWy/SOf7PXnfOH84zpDWocA
x0tdYGpXy+xv2BGiqDw+eI5/3yf0sg2eIXpcc/B+qkBo2s1X+SOsHEDbyACuUttZxy7dUMJVK40K
9Mhndx0gWYBrWkwRCXOsDegCHSYCkuzekrAESeMEQy9rkNaPhFCiK/2EoASLeKOHbEiRVpUTQ5Je
LiyCuaSAX0xYEIIjFklMhz/7MoPTETpkhvi+dziVF1ShaH7lH5JkS8CH5Tz4tfSDvwv9Vl8qWVxD
yoSKeNJmPoknKZv4hz3FERTI8SJDRr/Fg0snJZ+reFOnOdHjSmlI4F31Vk93J5sL2VJBRyZuVjI7
fXanIbU1Q2YXUAy//qktZDGrBtCgwlXDV3JXzWv+YlcmHTdUdG8GpuYlDk4oW9DDXloVBR9e9VWA
IE1nSeMSMu5ireo4RyIKYHqbZk+nAEYU7LK/+p7ZU4KTpavSwmYEyKNgWdfFIcctZ6UC8F9yzSTj
/rEJYF5gGSUvNEPxqZm4m2VaVvmcePzgflSOSMpJC+ukexJgV1qnIAKIzhGqOrggvf2qicU8Aabv
6A7474RJ1tHXdFNyjVUf5YiRXceas/fowzjBCiI21CfvK+eDP7XXzaK5VT0sjbQTUqSpxiZFubgq
BrKAhjXSw9ff/7lGHqlowi0s6jid8wUdI2ZyMrEoERC0SjJQdpzWEIlywsjP5UYsfkY+KqXBGs9h
NvU6AtoA259Q9faIbdT06LQuU06UMn5j6uyrxAJalIpFecLEVV5IeE1KJboY2vgcEy4t/knAjhaM
osmnJ9JGI2vmxmrFoIQdd1tfIHDSM9eVyGjUaNRHnOUzDGhKtweiJx1qkAhlw3F4mxiDNIIfVzGf
OTvShfRHFpRufB0vp5Zww3myQ5gmSb7QDALKf2Cl/G2b4h0tkAeuhyuBcIyhfUe3C/ODiBGA3bIv
qgWymmQIQKemZfDVjcreoMai/MS7SXJtm1Jw7DJev1kMxZ8SqwXd9NM/yqYOSUirKX+Du2NVsRj1
BYIUG2dJDkGSYM2hS1QijbhRrWurOBrqj0+0iVOYexUuYuN1QaqAERCv+lXSpZLxVGpFO91jW+dL
PdA3HIb7Dv1jAfcqMNhZc8lKUw/roFNaukTbnW+v5AacyG6TUVoEfVxzpHBMDawI/c8AAK/VfGq1
SeB3Wf1qAbz5ySK2GRx+geA4Env3t0vEn/x+jZYjIPa2vB7GmGwipuMKUJYkKNkrO5LQAqHgEuRL
xElrh1anAVFzYit5s13Er/YyOdDQ0js3exRlSL5h9ljZUMxqP05U+vFBr0XHp3yVQgcJ4PwZc3Bo
l7++c33VUi9+n0/j53vcGZBSz3+f02XZljGG/D5AaKlS3AxgRJo5yJa+gPUDabDRL5gI3VZauaj6
rtwDq7ClH9HtaFFiSUNN8UnMqerIbE0nEMU/tFackgKXQqtGcMe8gE9aFzps6wzl2P8QLPGCU+Ui
5IPhyyZ3M0yT2VebSJacyGMNLLAobZ0JMDubMv6dqZ0fVCKrLFRSQg/iKfIScKVfWXEI97iurcti
kHOQWirBMiQgLAXo4vN37ZPWUOd9ReFE9QO0d2cNkBGQLHpOyRVkm0giGcbZCugie4ARddZmfbh3
mfUo5lekA1ELKFwRnXJqak/IdSQpJceBFAmvL5EzhOsCkSLHmxvhiwV/f/7YLMZ+UZDCZmGBZgdK
+eu6lNtD7YkUXfZQExCbCDgVu97AmPcAhpAyn62Pp0CPtZF/h6fc45UBMS84BYVjqte2ErssvIB9
hy+XwkKi1BAmm1Yssp7rv23gIQx6x2SDRxXYfHTT4FvTFlyJ3EnWRFk3GRcOhbL4C04xCfRVMgj/
MyVCPLmliCaUnkgFrfAz3fQWLkLNprQS1Y1lSDW14fwtFwlG+uCNu4t/ZMX0kymHX0RICMliuNMX
XfzS8IsrQ3b/Q4dE306QFf0nVcjqS9bR4TMZ2Iy/oYxjX+pIlXhJW2nCpD9hk8Ka+nniDPHDjHDm
w4VL7QzZ8vy1zT/6GiFXm5DPoCNdZ6zWapayPkfqfEgxJiAxoat7rxu5bN23gQbpCOn7r8YOMPj1
lWg7i+eHFeDUAlUCwjTXT+bqjqHaNHFZjt69JLMSLNkNhH/Mqjq4GBTAIAy9IQB3Sfd2J7tPiXwj
i7ikWvgCk+Iso8VTO2jtFQWYJLoUCzj2EDIgLRIHyCvUbPnTENoIkjOQEfJl2Ku4gXLmunQN9ObO
+SI8QRWx0PmB80X6PGGaqoqtqHNgPfFkk1q6Aeu9VUdcBGrObtSQfgx1jt2ts/K/zjZ7itbSu5ck
ycbWdIhfDvCd+PWzkqNW1WXAOayEMoA97mma34zXUm6RxrCshSrYstPDYwTL7BQ6oNVQ0rTV2/q7
ctGknHS2l3CmM/AjX5fgGC4hUD0ceM/PGXTF+yBpE8/ykoL09HXtPmzj3zlX3/acGnp6/QrlytkG
EzRMx6Nw5ibGOQHMYblUFGtMxcUpePE9nwGdeFAsPYmqXXKCZrdLt0vKpsg73rPuTMwCXHnvTMSC
UcsAjadWQTy4tb5hikGC8ihliTQDNXtHquLuYsN79gWKRpPwK+U+n+mykFQdCW0LFpYgbdfFx10T
3RKv/SAZdOxNv+2PzZ85uOnKc5w/mfn01pSsA+SbFveBj1BrIUagbHdv8zj/w3GcL75G1L6+kS3C
PdvIwDog3x63Cm772UotvCldrI/t4qQgk6fIEYxgAO4hNAw3RLbgNVLm9sI0nOTHqR93PoullFLf
iqFw3/MJHizWSAlbs6J1LdZbRfWwaEkkeUds8HWB3t96pF7/GecWAj+CzpMLBoPU3Js57AriA2Oz
sMgo5f21DdrhVuTvxiECosAJIt2zpWWkPRyQ8qT+W6Uu6A4sZM74N7wiGUwpnG+I3Ch+kbTgAJRu
GYPr3vcbijev+uDWHv5fAWJkH8lXuMf/fTg8aoGWO5wsBNJIrK/do75ehYWAvoJO9fV39iLJBfkz
CXnq0SmosT+qIP3bfYxgf5xi90jBiTijY1Yrs4hoWIXFJEFODCdHFdWDGkN1HlbmAoznjFCcZCkH
vFO4MjVGUF2qO/G6rqF6TwGK6hTUCUj5oqJTDYpKo1OAmfNFlW2WZDfM3zy002dqkAv1xrk14XM4
sA959xF/ff77fIImUzMWlJ4ZrW6zQBGRktMF4ItAxozuT51g4h+kOqIKvZaTSICkiv9um/6YFu7t
kAZfX3/vFvuZbTk/JH0H5QQxQHjCnz8XEz3ioFqsfQ6t3BK4Un2IYpfHm9SQ6yfQWf2XPKi65HWQ
GVQovQ+4GvcQvfkX98jJK6yo++46EH7UfIZILSvGcNmchB9zED0onuZJkKEeV0WWiFd19frvFaYi
zljCGl3GcEsIq3LVi3CjcKQqeIpqeKyPQBjCMyYneadrVeyUen/5Nm2cKP8jIXG6t3qPRBqaS7mK
dJAJZ4zG/jFgyKaqK9Gz0l/or9L9xTBFTnRJ638GiGNqH2VKsPAQKBKH9vxl18mun8J179tKXxZa
2RNLb/2jTznnyqLAcbegCalQ19MmbxoN86tuZZN4OjaEQ9llQ3EtUYO0tO4G+M1hU9ALwDn8IU2V
lIoS12oHKEh1F1dXYxXEyz5O3JUqzSfpQ10xT5cUnw6oU017nXFMXoa1z+0ADnWsmaz+IMXY8vzH
O5vAhHXCj9eHUuJa37VohxBtcBSrV5D1Sne3dX9w+9hUP9QmCt+IiWtS2/uvRK0y0vNYbAAE73Ph
aNceXedgQu++6aAQGH2TpYufAprEsJHwTycPUZQR8QJVD4dIY+gc7ptarDoIEgFZ/iRbZsidyNO/
vj/PFW+ostQZcnJQwM3emr/TaKdkT/UDk9X7TJFIB1ytCNwFXFKZSoPfp+C5UUJ+w4B/iWCmYrdc
d+5tuL0W+6rjXDiRlLjyD/hHqjf70JKSCXDWhdOt64+vP/y5Tx6hEhF/DBfLnTP75NvWD3aMN7A6
9SZij+X+tLSnhvpDoAPRVLKHicyXXNECeKV5sEZ2/JPWn0lteeHBznR/EcfeAs0TsdBkHD9/sIFJ
OFRr/a8bOkeXxchFlWlZVH6yNLHynLxTCoaMNoa0icBVFhICaymH5f56/aHO8D6LyCcONsY0mYIs
za4IzEz7NomzBfwWnzXhbaFHlLpaG0RFkMBDSUA29XC7KHfvdW3Y45j12R8RVIi2PmBNMFWw3Oym
uyJM7qasIRq/JtDL3tyAnq8/9tmPjCyA90h1znee1efDPmqjI0GLtmgrSUiyhnucgKLlpCJLiPyS
TjBbYAr+hW8riUKsh9WNgE8U0SW68OzOwVpFlgj1pMup9vwb+2snXxSOccm+AnhOjw+70n1H/DfY
W/aXjYeDwLQaRqH3HIC9G9+4TgaVA+wpaBU9tVJHgm5L3g1aMW6fMmb7Q/9JyNDtpv3VsKm/X972
L7y9lEOq1j1p2QHgFrOXGm/GcRPs9tN9EnIoCjmvxwc5AHuCI0vgEaHkbbL4mHbDm6YzTP084KtF
E8L1GFNmSiVjBTkg7X5Qff/nHx2NvUupBr0u4frs5aaELTFa2z2VuCKyCcNWU6ZjyRB7onteOeCw
gr/LSqkbp5mAijl/ToJ1cIuLwktbrszKGW2egD6HOhJP0PPncvJ+65XThsUIuacoVEnoRHlx60NT
EVc94ZYB78ayc9O77jcB5FZb07Cp0SRe9xB1WYV8hQF7Ar6TKcTTml255PoFGzhw7TD7S8Q1kAoy
meODRZ8rFOVqL3xICb+ney5oUIrG4zuEBvWTyOJLFMsZFQYoNCOVUgTskhbM74coNe3QslAka9MP
bRy8/sxty4P1lctCp5VXyJtoPZnenhz8Ty4HMSBSSv27fjghiY5mGLMoYUOzRyN+asiTOOfRqLaE
tgr+F24sXbgt6Bm+qjv1KW5IbI20gJalobgXNDz88+gcOS3l/yYdLwIwcmf8+kQ23pQzzPA+L/dX
eU/ck4sYDLvpSWtVfooy89GLHbJMARHA4W1EjR/8IUWNrN9gFNhNL0oUVWrP1i7GWhJqUDCdEdR0
/T6BSCVxoW+cr5nbZ0t1P+p81SMkdfpD6IZ8sDbAHBF95sMnCv0VTKUQvMlZfxrW5kOMR/T1HW/V
FfOnQ1EFVBrRL6BPeL6z4n5hgojp6id6n3gEsSvoDG6aDaDak4au2WBUorPVJxU7JGa4OUZ4LTdv
/htvCiYmWcW2nTaMmPTeXE5tsl6z50/rUTXxlVGqypYwa2uY4JLvUFFO9+KCJABSn+GXiDZV5Am3
3Ljg6ccr9SBlMZWraOfeRwyXJHTsSDwmVXUPA0y1Z5vJgiRC5JEKwc668HfvmN9FzQFJMNDDlLyb
JrjFI4rgy9aKl95WPLdq0Fw2t7JDZj8FwofZGP5xPLH30C9cem+CDRpV4dAc86pXhF9qK9ngUu4z
qXfEF5Pb+SjvQebtVhCsb/vG/bSr9m/9kodVnVEcovafg8Qejwv1CQiG8GBuuqCX75KwW5M6ycsW
wmkynpYUFqkq5Ps+5VGDlMY4cJn+0EyMwFFKorz1sjJdll7ZtInZiogp9SCjUacIDn2+fvlCQbBm
vBIKKzojuG6tAI11kIdSaJ0koUyvehRkL3zYJFRXLGeZRDMmGiQMH5U4t2mxAUkTq4UhvFds1hDR
NBVHxKOIzWUKHOjLXt+BZwotLM4JoRUhWfJoAWcLoR6IcmdsER3jr8h2aa2fGPEeC7tyMq2dXk+L
0DhjbKFAbNnfxQ9IZnGZVQtfyks8gA2i25gWgkx0XkzXbcsIG9/jZIiw4hewngESkOnwKCGwmH+B
3VYIfISzkFp/QHQTAB1wggiWLxNcjQflNPBnlNUnAbq6s0xDX5V5IPGk9lhcSvnawqh7tNGcLsrY
lprQEmA1CkSHAzuuCVk+2LgaYVh926MGQ+lWHlDecF8PBn1Ex10tNecAHyukQ5msTtFly2Kobi7f
hWeKUY+ynqIeQwh25fmWmNxx9MyG7Issrb8nMUGn9GwrHUCHpCCjZ3xndzGBJwJKzJ7dyXRvrKn8
C7jzv4gJNhsDYVaz8le1H+943gXScXp80kCEbElgffnOtIb02e4BySRKA20ym2h+lwP8bRJIADCH
p/NTvA/stsYTTMSQiXbRejSH7C+FQD5RMTaWDsWHoE2BsJqzoXM4SwkfJujKKOaP96H1IS2f9HnS
37jEMagUU+9qfWzw3D5z0feLVLkmd9I4SpZkQPYkW9JBKOwoMYixVL81IQA7jI6IKAkjXTl50StZ
gRbnjs0p4SySO0TdSdSEq8o7EGjKeoKjCvCzJxvWjntAVyOLEzP/VuJ2+h3iOcVNCClSEJGfgioi
Wve8VXacbmKE+ErU1yEmLdxAmyagapgQqANq05n/lUy73wl5+Xg69AAi+bmxg+YdoctlPey561B3
IeWOF4L+zkMmBh92cz+RdxUE6PJ59dp6ai9NPS7lGXW64nrLqCxVj0ITdAiicFr5QfEhZPwlw8Ht
Xm5X1sHGR8E7+Sh7bM+8iqwyV3ELJgdKa1OCA2rdgc071ZfMQVYzNF+JbCR537kXX5zjcTox5rxq
D/ddFizb+ouKfDXHT3BaUTOy1qUKZ1EwFwH7Mb8W4587rX+IpBTYGHj4inCnTg7VCcy1VH9WX4KF
SLIj022YlEu6v1pAd2IlUiVTEwTLXpFq0vpJo5F0yLqCg3vzFBnn7KV/ZyEyQFGaGEGK+ve0KjiR
TnJHe40Iy5RdAWaKA5Bq6LQC1KGrdLMcJiSSBAcW79TQSstWuOu7Opre/MfZHkCZd7wGyaKCFBMq
G+GfXzhYfUhVl5n/TCZnMm1dd5/sbWcv4YfywcRsq/JwgVmbI1gwe0zstzbpk7DIHcM3QkpqNqSE
jxee62Wh7GGWJigUjih1qc5nV/mgGfPV8XA/dLs3+7L7nIjQPBbQuL8cpxAJb4fFtlqGjNlMcp6M
9BfFZyTJ8ZtSGiwfxOXuX2Sjz3RkaHYJRkJaSpgp9+Lzp+vWudk4abW3SL8SVnXE2bZTPAbmvmRP
qykfh/BtFRENZHOgkBRcKnJHOLCIxLwdIIUviYvPFRFkbAPUSLqPJHTeIHeBsykHs8fsyk5PNu8y
x0X0DQrrtZDBHv/55Ja06xX+R6eUCggJWa3LPONE+1fFjRIFkKpiRGStzb5pMVa4a5y+t+iwjGQ2
LAzAQ6H9amKtBpUTVWtNTVnQ8q9fmlO1PiLP6ZR/XFhr1lE9O294KDcmYgR5My/t+eccxt6Jxjzq
LXsu6Ej2MBklxexmDFkJhgh0IyNgCBaD8CsbLgKMrPyBYIt6J8/+ynbjUsyu5Zl0/ILmyK+opHxV
jQy8XBBeyyRaUWuSkRVwIbpbJNwRLzxwSnMVOUsVV/qjlRYjDa/+cYr+UJ/okrCjy9CKSnAbW1Eg
iTvWIEA7Y7PMuKCDnURF0CUgcwkpekJhhXpBLKAFqODRZMrDS1Kh22Kfn6SJ1CO6FE1u3rlBDnzL
QVdJhI4WWqfe0a2Zu+R/srnxZOBFvUcaevlnyUhs4WYdkVDZAo8VQZuKAZM+QsatQhoZdHA2ZhUC
x3HZCqgAZTAQPAFEYwXiwgrVT7oZulX+Huu6Sf4FtOWhZ0JvEC1i1dmz/RsPTH5xd91pJSpXQDQ+
8Kq1GUioKXOTroCkRQ0pphEnEMq1B2k9FL7hDP+L3sq2rC8WoiyXSK3SGLb0+UIspmORO8dtDxOw
+GkMkBscRenDjVP6u4rTG965Gd+jhy2Um6kXc5YeHhsIHgMdpK5LYZGqOmUAtJp2aA0lbglpkF5J
t58kSE1P5D4U3Bh2yzyeyLnGI0PjqxtLEJKgGlXd9ZqjqouEne1UlwP24RREHvIT3Za/8vbp236X
f4xcr1j2xz+yaL+SFGbALCbrtTqliVY1YEqHOoEaYrwYVHb8u8/KbYHsT/GbVtn0N4J5SoahbJn2
ew+0+05SNSVCWOk/cqqlmBQxmO5AIhnVDRzYJ6kWJ8eA8FGFK7jKMmOSiL1+xtigxudfFhQKTjDw
4EioBWatqZMHe6faLng0cbAle3vffJcJSMdDTWiCVqGODPdIcwUJ0G8hSqWjU7arXC0lWiZB1bz8
Bz16eaCIpa1RirE7AVlDmSuiQIempBF2tCIifptjlyE39tm/xqCTkPIA/FKVyOu/kvA6FuiLn0nv
ivog1kCo2QLukp2X9qbvTtis/HdkBON6wtDs+pRVDB1nOrDQJFNhGElyQo2lVFDI2OAX46oZPQ7I
HCoj2VMQaV82a7yam67YX3Xb1lsahpoufZOFVxTUHbnSnG8B4U9l1vE/aswRL5D6A9/pRbBzmhKV
CebPH5bjF2LjrWw/YPLFKnMoYKnumGZDrdw23+1ajzkyfaemL91LxV0u+pUVkDXOlueOqUFcLiNS
Lvn/Z0f/KjhuyD5m7TE0tWqq63KL1r4v4x+9yy5NEHUST3GdVFSSMAmB7Gg7QGZxJWVK1m+QrDcr
eUNq5pKvyoAuebMLOE+BbR1phaOiXvX7giHIFN8T0E/BqB7/6Pr4b80abb/jrrbOoVj5BIcsGQJM
Z7kgQeiA/rzruFT4B+SrANOQGfhZwSJnTLgb3ntb/8M2XGZtk9Cf0jaYhqYUc/GDboWmlVxcRLEV
UxXM0O5G1tE08HqdHRdZgylxGRzHask41/9r9vzj/BzesXb1f4hRfX15nRF0AvmDgUMqEFFIBvDs
eASU7TbBdnefDTBndKO6JFWsZnnFJSaY5iRaUGuT4QYTXCbHjvZFw7AiYT3aVILO5M/QgE0CLYl7
wjeRrganXHYbvp2TLuVuzDL+MfQ5iroL5JL+BcMW6Hv+C65zmiokRkFtMpBJNHnyip4USZtivN1M
wQc1y3KYW0dygRNpqJYCwlWpTmveqGySl6N9zmC6vDNyBlzkuzA5LxI8y2B06snwzn4p5hmY+8GE
LGz34OFpUitUSZpPKcHtr7dmg03w13GBflaLoxEspUvYqEQH0wG2XCp1CfcvR1Ba1mt2ggA0UYxh
ZArRps9oW47DtG26obXuXqXtmEPzXZOdSAB9a3KUE8iDABs/qdyXcElXso08AxmbLsZNv1Rug27S
Ugf8WHL4wTyfrzn/sN2bofU7a+dMQL4kWVIzqrQZWU6DeLw1+UoaK2aYy7J/pzhHC+1gT5FtRz20
OhOJCYRp6T+LXpIURUltl80LLzsURfsFIbtEukq8lM8fe9gcEycf2o5aG7WDohCoCFQTWrOkroV0
cdu2+/dpvEdM/l3aEhNKfhNcO7iLpI7RipQ0+/Vd/NJEyKNZ7zYiQNDjuUiEaN62CotmZ+P8DKLr
bMLneaTqJmQ0aTHHAK5gRiaoMTNLcDLO25ZJrq75VDmL971LOdnjngWPdxqGGkoM4Vfu1euP+fLG
lkOf5D2U2Hz/F/RsvS73VduMO9vjla0SSnKuDFVVeqeJRyqEN/6m8qKHZBSMJ4LJquLhcprNSFRm
+1VHkMWnOFEtl5MZxPCJhiEgcaXZkeHGJcJPprtmvf7Swf4qzVfG8wkw/Sl2wQaRXKyZzn4NFSVC
nSHQ5422n2yL0N3sdvf8Tb+bAxGvFq6jjxWKf1LzU0TRbAskl17CioWNHOiUghJM6AklG6yR8PuI
5S97VV5y5XwMRFWMd7DD7OZhmv4mStqu6XlKbinZDSVhk1/2Sf5tRcElEruA7cXJLjhGomzp5jtK
Ka0SGyjOj+jwVb2+WF623Ho+4ohlkoDTn3P5hb+PN8x9PJ2yEjA/ebilebPVgqTXSIe0FCweQBJd
QgCZ2u6Oq6ZAGCUjwuvP5Z17MES2EHooE1NkqrNOx6m6zDtWxxaMiU+LWv+b4PAkIyUrYHp0QcBI
v6vqq3LLeCdl9sabHZOWCBtcucW6XfUUE6hyqUvUMAY5rQD6lXbJuwAnhC9vNsh9FhmIXL0ftlco
gGpCTxaMB6iwYgId06y0KN8mCPabYjHwTymoE5KpyiGktTeGR8nw3C0f02EmDHMll4qTinf8s5yC
rH7k69+yXQUaTt+q+LxpoJUuB+rDPnGg7W3CSeL4lGmUK5LtxBwjQ44JMAbHzdDZkjSPv0x1ooKQ
LC80IgfipXFy0z8hYQhGSkNmRWLXC/lNtFRggZUKSKCq38wiK2/KNnVXBcNPVkGO/oZF+MDUvisW
Z75kIGZ7baJ9c5+54/qqxMDWVKoVR8aJDlyxw4gmvUnWHHhVyfXbYwkwePyoMDEgmQ01U++GGZmw
1HyJ4f32ivxVGwgIgLs6QovSd9R6CUosvgxQutypPQtg1VQ8sgkxvRr+nOOAGNJpyx0n57C/aiCF
+p6vmSyqHZcVVliP2WtdzdcISk332DAptEOR6HG/bakrlUgUFIrSbnl32ZZ/ZxJkuZMoxYhqNst3
HglMUX7K1it9RuWKTTMHYRi5YHR63JtsOLgIAQ+PtqAEA3Ob5Eec03ApCM5wri/jkQYnGZMFUR3l
8Ftg4AnNiHQoIlc4xhqAH/LgvO0ayZtCIhsATP0Ja7bYldqjZ/ALvlSxE+LmgOcG1DZTx7uKtVCD
Bf8Msz1EH6c0zd82eYq30W93V3mePFZV/4eJx2lJwm1yW4e8ujgHlFlAmJbh8ZtJnIpXwBMlB74i
bij+Vgh6gxKZUdxbbJhpAWMsly8ehmUZ1B+LNd+1oFljVml208UI2In1SNWTbBCluxMzU5oCIeGm
Ta4dunlgaoaq1utux3wQoEvs5k6Ol5lRiu5v0+ib6/8Mjr/PjFu199lCLcKapZ/xfa7KGFsoyLcz
uD+LhXnAB767csfkB4NbcBUfykuW15fuIAGLOoW5uSNo6BlDOQSVu/P5wSeaAVWQJX4BqbKp/m5n
UKKIsYQepnEbyI0MTM41BObBcoDDviylehkBqIfC6E/BCB6L0vN5tUMqrWn8KW3sQ1kr4y/w7glF
k+5PXq4+ZRYFV0EyfhIvrEA0WQPFatkJAQq2pyJ2Dxw7iZpmYbjlHj8XKQYWMoNeEtxvI5wADxR9
3OT4Der/z+CZnH5OrLEuINV8A0lSHfxmTGCGIv6FfdrAZcTX2M7KT4rMs40DsFOhlRIf0x8FVJqv
/wdl+evXQvKCzlUsAm16Kpkut+q8Ojymrb/2+sZSfbCRJMso2BXkv+E8AU+SyqhkUngSKk6Rd4c2
t0Rm1o8AK5RnVtMJ8cP5+KjUuKxkwB19edZSRAix5M9JQnZs2ZI+JfSw2U7vg3T66oYInXHBCtIQ
opgwUcOWPhQTvdtz7Be3kncXG84+B00vTSfI74JjuXA4r6QUVhugkB+hVzLcaSKChjj1afyjSDlc
dKNKVvqkGX+C+IR/5mQ7o7kvIKNlyFEdruRyW2bRHlpdPOhIExGrpbNDbKgIJ4tnoVuIAVP/4wfb
KgNG4A22xQf1g+7+0uV97u4m75DpOyFDwF5yM9OuQjK+buqTwAV8qA9ZZDVOVg5aMXea7Co/AWjW
gzWNp/yVAl4lpORqfsqNo8SW15fPudJYQYwxz0VR8SK32DFFypne1vdNyMUSYYQuRxpxGIakNo90
yh+agZMyCxMu39a/FdeqW6dZj3+W2zInfOaXzobUrTyI7/dh8aBO0y04ufD1CwIW8C8eXz9Egf+y
n2mIsRptAXTSdIyZdzdmG1AH9PwX02he6klSYETofClyKM5eTF+JvH3uHQ/VPXEt14cx52WDkXBe
lF61NFj+JwB3m88trRTqSJvNRs1uveBUfG66dld2fnKy/ljWtbXzK0FduWpuCaKD0hHBav1dv/B/
qP/UnT7rpvULyGoFMpHGdC6Q7Rpq1XyfV/d6cxTYPwP0gtnAda7jTrHDwjlOWh32k09wgEzpIPeS
U/QTkBX8ptoQJrgCJukpj+B4ry+oc+V9StNPl838PazosyY7ZvNVxehvrYxQLKTkBjqXxPo1Qkvo
rmVllBc36VCISOYoBpZ3mQDVMUUleadMAzvC4d/wkZoNiGqPyoroMSI1n98ww+S2h7Trt/eKl9Pp
qHA0MX7ZBLQJJ+NqClBC7B0miFV4ZCwwTb6INa3hLh8eJRnwtsOHbBwuVPlnmn0S2VHlMLcNKbHv
z47zqWoNBG9Y2tfXMBLLek0MAsgTLEGmnXQThJJaJPnpyHST0qVYQDvxK5dBhhJn/c9Fj7LJYe1k
kCEIOLT+83cXm6hNymgs7imFH2VOlQLBnhi08Da4KUPggbeiOVLfZ6w/6Q7C/aPOZQ2Unug+23px
FwbtxUijF4g1DwfxRyKux4wOlC/PH65ee37npM7GmsSf1CqStauht27OmMOLOVMKaRyb8rdou759
unCodjH87R+tgYuNZGtTxEtesr09Rsml7yyC9Pluhq6KPGwsWA/p1mfP6ndNGzhO4nwMjty1Mlsk
DVr8njRXRYWxCp+SJO2cIJLirDwsOjLEhugMbs3LgN0ZAIGJAPCmzILEXQbD8fwFdqPxvbJyw4/G
4AOgNedeJLiFDFbqANvN6eGGwr+DE//racSLjpnWIbkue3THZljZlKgAczHqU9lsLhwwYnD/9uaw
5FEd+r4PJy5165wSj6fFwmFcefs+HKKVQzwMsbII7umgjqV7V1f1tSShtefdFaZB4wATRj2B/uIa
wSax9pjuEV1drlwt2PXswfCDgGajwUDtQkTv7OQrjj1JuH1Qvi+74xY0ZXSv6xA39t6Bw+3I+rlJ
0s1iFWxq8iq9oiA4oG+vhyJKV5kbbK+TLb/B5N2w1GD4IBRdUB22XzJDYxSkal96ALTEXQPsH7rf
e6P+1ux2VyVZeVdmv9he94P6pKpMrnuClAj9h24gQxtrpSn7m6yqfXRManHKNEAQNvpXcYJnfGMe
SPi9H02frRgHyky9PF5/c4Chb6d4sb0AG87jWBh+zcwJl5UPpokSfq4e6MpDTGBCUb63QDaDCVTb
JyVtmTDE3h/gtfFdaleUQQGMtVm/aY4M0ewXAHEU3on5pkjXwKe+ZsIAsXqgs0QzSG3gj9XdYtO+
Ff8pgFHsphB+uWInemybCewz2FAZnLoFL2ss54H39gdytzBEjZhrmpiZPCJOtxn0ulu8t+NLoYJv
jinkVF7yE9A/cQO6OPphz4SwABcJWSRS5G2ANM3dgYg04LVju7vNUw+51kQXj89Uv7DfyO9wui1d
4s7dkoRGZtiaEBQvM2DoPUWzdVsOASuoyFgkUy+HCSxPyRwS2657QQdjtv9YbKP3QDYXTrf5LGv9
fqwwXGSMSvJJcJkdJHVq8rY9+Jv3gBP9TT2xjpJNM92W26RBSwmxR4IL8ToZGbM9sPfHhlSCFQoD
II0DEVeWUXS2Aic8SMRkL0Qr46BM9tsdCe7oge2GUKGZ7Ki9XLwpzd74XNVOdNVvMONus+INuQ70
9E41EOCNZ3sDD+vxhkc8lfmh213v8zZfxeDnSw03Mw01dlDvdr+RjANkE+0f7ciqAGaRbpehz+sp
eCgcd/Et7ZLkmkCP5uJU2dnFwKsTks7LY7gEr3F+w/qHvqhLEzgIYOVxokJJ2Q7KlRHcL9kp4e0E
RVHWoRm2HowRBkWhvjiklXE44eP5p2cuD7UISJnH9u2H4dzW6AQbRBh567yTN8TdivIG+JOsJokw
Y2wpRie0ZegyldatC0FVMVrDdmXW8KO2nMO+/z/cWbP+174v9OtkiVD/cpvOlpqzG/fHvVNk71W8
W2TUCVV2ILjYtQRNcHmhMlMFICEIeSQ/gu4k72MyFxO5Vn2a/SmA3naOvMKx3iDa7S40WvMOkIx0
uAcXdJ5HTaPwBZ2ee8idh930uz3Z1KfTkxt387Vsqd6p1mwHSBaNCLGnokTkgqYxnSIuNZHpUhqL
jb762611ei4mjMvAxsU6Tz9whnWeb7c+z0VzLGG9TT8gk18UDvfBV7JOH10oAas3odF54xrzKE9W
MHg/3aJStDUVfaB9yhoBogW0Y/LCTROFH7C5/hk0/yetgmXgpRtW19UkJDkp9d2lHxGvnoD0auDE
kymy3EFSmtCsCMi9txIleF81M6rDDwfvz8oHotWQOGabKufUCluxUAQR/zn17wYGXzU1m73jutNx
ryhH48HxmzXwgvKiN2x3G7zUcRbFW8hQlSwKu+vQC72+heay+9N7ZlqMl1gO8sXMM3/Llbsup9+t
xJ7vL7BN914WEOuxB3WA3lC/JHO3muAOVEV2Qn0Tk4aowm5iBnQV/vhtQvYiA5mFdrGW9BDPskaK
5M5SKB7x5yOdAreIYlZyd/w4eov3ek/qa9RuiR0WDdSQL6iUuYxIXbM+zYF7igqXSChJQR8tyUUF
L2mN1UvxbK+/n/P7g8oJpzmGWprc57XnlPqHw7SvWIeEO2iAEoq3O3W2AbPebFLBhilmfBelnVgm
tgM4IJpTCIl9Z2SBXY77mjdk+m5QLaQmc/JpXNHsfPHNYXEw8XaSEOdGMbaGmARFaWvlKoNM83Qy
Jqppurc9knnJaiayBQEFZJmIspKbUJjuP31nmDoXjP8gqdWXf2fWRExueBzCJOfZSOE4+M7DuD6S
6MazLRQUz8P9P87OtLlNbdvaf+ilik4CvrpL7Dh9s5N8UWVnv0ECBBJIdL/+PmMq3ifCKsvnVPn4
OrneDobFWnOOORqtAKlhwjxwL8K6wv1+/bNlE68BfS78bEYKzvqNU5wjrk5NntCQc2mauNLkMMoy
l5s/+FuRvw/bPIqHe/lziQQprkITAUn28Ci3yVWRlihlEU/AwzQesMW6M1QHaxG5UUm4D+RI3doq
+lsYRwdvWmYL4k/idQGm17NlIuO0IMqMIQjiAYGQeUlZYK517Omj/PsFfzj5cCFtq8iL4YgSDx2C
pURxpmqE1dYhFVT6jgbjcqQJE4X2GeSqSQ9zuDv4syNswjcYAG662Ff1cvBTNgNpg1bQQbkrkOFe
5UuGtZAoZTBa4QeWN0R5QDtQT4UbwmttV85vuvwzqAbJcW91uC4dU1T7XoAr0vF1gc8VWYPlnz01
g7aFhJWMxFPid+KbvvIuokV9pY3GmOTQ6hscceT20ZDSqTKkns8+iBh4/qx/vEdoUTGuoPWje8DJ
8fjy6tkeYl7jD/hIHZzDOgeeJKRducKbUk0MfCku6QMEPpq/G8wcEUtaZCoaG2dIa59+D6czC922
mGWOoBdgMQFiPL6uduYiHMm9/l5W192eoy2fcRKGLrxAhsbyfKCi+6bt1bjRzXCR/qYca9gQIW6W
nYd2fE2Bwm31UztMpSGWuz9YHchVgPPvdb4qXvHWIc/E2MfDXaDyyZRTXgLEFGJPNNN6IBTr0UgD
6eK50qygvi4StlBEMuLqmomIWNig7zrvhHwLqC1dDeV4LQBKzMPj7F4/NY463K95SF80w9kRR8Lj
+wVJul93g9/fq5yMyffLUwp8yMY3buIVl8oljjxkhW5lTFllnseZexXPt/Bf2P2xiRHVy6gW0eLC
2xVvaid4Y9HmvNziYgXmVQxcR4MnX0KJmJ5+6qdWI/Yj7L9zSL4+bd7xbwGrJF3tV0HP6jukFBqm
r8pJ6SKYQFp6KXdPGQWqiSVMVmmia4vQs9hJepYoYBDhUUWn1UiV4YMuKQZOL/kfWy/Svs1qs+z6
e/lH42n7CgOM/cUwC1J0vyAlGdagPNiLhhfVwj7kWblHGavwHV5c2TIJNTsYtckwj4MWrkNDeofI
0zp0VZSKKqevVWk5O6b1It2G7fJthNueqml3BbeOqLyLYFm+9ePdlcZgmuWcT1oLT+xcyBFmLnvX
AR4//qVHgCdEgSwpDeXklib7R2lEw8L/JcKAfHvcdk0t43AWiD2oAVg4ijDKnis6PhCmfmd9je7x
Wr68Xc3SE+2e8cyDPE0lqhBhhXSK9qWiUTntEoQZY3fLWUIR09b8PctPTDbQHOzDYdpRhePlwqon
N+oGGOmVukxLeYeiI0fcZzBuTpw2ONSTOo+pC62HOylh6nmcD8G6ZXv6zRsUFK9t03h4tB4aB8a4
VAJD2LZp4jsRGjXrxUisRbn3DCK1tsXpQk0CZBrMChJk/pPrKvebfpVuNx10DcqoApOz31GFMmGL
cdHfu/u/hq4mEZbSKyxJJA++mJsSVjQcQYSWX0r6bTrBgq4pKX7CuyclgneN00g20rm7fVU5w3fp
TuVKpOpeD+TpvWBqZGE7GtMZkhexp0HjNHnnMhLB0K+vO+vu7EBnD6t4SdwRVj+HO6nBl/kaxg3v
RoqRghaUyhztDfIPS6H62v+zYbhsM3f2az0H7esy5FSOtPZzkVfhUiJf4D1atq/HuLhTSxFQJj9Y
VioSTrlkJWSR863MyY0vQTGFNRS8AT4fv2tR0Ydrf17wy9IyCia2AYrKTrR3Unpa3QaB1qYTWEMp
+/Jgz4nSWsk3cKed+X+ruNZDMAsWFpNGUN7kGM62Sd8snLS7FxQQpv37Tj7lSEFUOCokWApVUK9L
CZJl52zB5A/TJtqu58k57fifrHOm8xhNRrTYAY6sx/dr3fXRMJvHLWHlvUCja3FNBauLBygHbO1Z
kpoaxWGbfWxS7zokkk8LRdCgnr2G6xVWiUhCLgUZ7vbt7bLfXtPHXYcIq1kzV+l8y86jclcg9+x6
3o1nzAJiDcce/S48fGbGCPog9R7/LtgerKNw67fcY/YGGKUiQht1BcKXlWIQU821lPc3EOUhKd9J
FqDOf136F9vteO2ifhZ+G6W8DOxJonmUyfyuR2Kk3VcpmTLtVy9rlkTkycUVHCFt6BYFJE26KLD6
KeZdo9UGHCpo1Bj5SsmazTZXyzl1WAhPAMp+HMHQV5+LsdvyosRnSHhwRuNsp1VN/5aCMzpQvnQ+
xEyh7eeBMjQDjDk/LWk38NmTc6wTfFC3F0orWvF4sBuQ6kZWdjoUbUpDgLJqOtFBZM7ednSwWfCy
DpLrqln/FE+BlfEhO5u4OhWw8yqQqMRuj0MgRMZHWz7w+m459Nu9bfmi12vJVUH1M23Sv7bp4nbv
pibcV4OomlRLSuCilpto9qLphm7SXKv1H3rnY99F2ChhbAgU1KJdCWi3ZTt3Xlw45blrwD3HL8GH
1cIolICt4zU2zrbBLt6U2b9lvty1Dil1OBMQTC4SnIHhGAgY052nLpP7lFSYLuz/9aY41BqQdjCI
VI7KM3wqJvAj0TbMMHirAXbY/el4j681830CG/x8C++IM6xmvpOj1SYwBQtFNFq8jFpKspHtRjEj
hx8+2O7C9xAaQqHrDppy2cSPsGlUiy/+/6aff3v6fHpUHnGZoAQBiKzO/0dinnJso4Y+tjzUqgt6
jBTWIIsWYgBmdPTgKv9lPf7gMWfSc5P4LEB3gVE1+msU+MBKMqP8GACKQ0avn+TmQn4fVo+xemhV
tYlJ66ZTuoMlaDIEcJuUqLZQkbIcDvJr0xsjux7JaqEyfq0SphmKaY8x61BJKeZIRI6bdsunb83U
x01PkBYc/a/AbY+omeMn6LjlZruImtJOM3nPSF5OBWIArczRu44KCX2nPC7kkQUxBiCeJyUoTerI
NCh+hh4wd9Xg9eDjnADUbSRG+VArL+8ZPacO2T834sNlA5hJWo1p2uRQwTllLMdVyWWHXXkXz0Se
zVww0wVEJ6S5X9Jm/TVfMTtw91S+ZVVeiQ0WQjuPIxG5Ura5bjH+UgpZ3DXB7dim3mUk0mxAMci4
isz5fOR37WLGjkQC/hLH9mWMdcAl7MbFFUZXsDCXcDvDePjVSBRboRSKZ0sfAIMtNgph1FaV518G
eDaStDtv7srFgvmO0OI2Y9iXt/PuuoKFBD8YvmOfblcXg78jQLVmr8nBZPOMnDKfnjoLKE9r/6xm
eNo66E7ieAUWQw0KZWWyALK+BzsqvdKCu1wXgrNgBQkA1LxTn0MGYWdUW5T0q7dghOhHaQEwKOl+
M7Qk/1X817BvPlKXPr1CH9VbdoHqk4nRklnapN4K0jTKgnIo/0WL2D9vNUSMqQGtkxn3X81ZlLji
P22bHi5LNmfn60BDqY6X4MwnnAEuCMMDObkfvzkjy31bj7O1tfHdYplfVSsYyFWF582m+ypUTxvG
w81zc2RSc00hI9aGDk8Vv9ZVbkXLhUJv89qBgBcwOxwBv8mSpo66zzWz0TM3VXjyo4snvlEaNF9M
m+OLd/xkNRarcH0vgyE3hpZOpFAXSvx9EJc10H0VWCP9rAYPMqYVnqS9SniSXnQzJm55O56+uEfo
KdyQgIMPRh7Pnj1ucgKSgrAoN30EiwAlR9gDOlMtyrNEwLg2E5UUnEgkA1ER4tW2H78Pi91bc/8l
LUqhosKqV8v9zSJObg82f5AKZL0Cg0+gv9rZdehcz8OM4hHVKp2RgKK0RyUXpW/zFc8jh9/GHD31
6KgUMYNrRI4npe5J3hE9ty3qn4Pr/yNwzdTA8wNHWlYS0kE8Y2D1+HXl3sQwVHgjIFM+6mZngzNf
9OX6Po8zEh2W/f4jAuzghVuzRfcgZzmKBVgDCCcL0RmpS3VytB36olU0v6xnokg0xacyYKQblt4v
dr/2kgORAUvHFuPi7w39a/4BB9ziOseL82VYsjel2HUjf0XBGgImxSOMKxugNL5Ld4r6wJ2LWdFz
W7pdltyZkdeSTRTDtADIZYkkNkND0dZUMCMUDfpTWF2YIDB+RJCQiKmegc5VBXKJZjP8SENm0a7T
5ZdRwC40MrzsRqyEnJafqg1SHGyMsPnuFsp6msER12kpiQI78ci+jA6i9bhk0Wfzrv06ptrkR7gh
Ty/ZaQQNOycxnuxPcr6F+PCInugX+3LbzFiykvVE+9suAajEhVplesaETyQEuaVICys/YW0Tac6M
kfxJ2QsKLcsTNB4ic5hzlzQG2KxLgZ526Yemrg9QGq2+oLS0I0cFl2hNxYSzRNU5YPfEzjtj8hPB
DJ8z/nmkQkdA0GCE5qzv3YTRdg8mBkJhZsPSt7H7xlUKcX/zNSTRT5OH+Xz7Zu5VV9rIWgzwJQkk
tOtMOTclWepmC9rDnCqhTHanursAqAlSc7e+T5zxOltzoM4huTwMpaiVQoBw1Sr9h3L3Rj4SwkRs
jNqXL2TYqDZR4uhnJM1M4Sa7OCphz2LsHpXEpYskwi/b9b30PTa9BKYOET5fCFVUSdiB1l24LuQd
t0ImxEinkou1vMLMpaEEu9nhT/CAlTrDD1mBqzRVlSgYUd2b2hGJ1M5vMtMQhsMNDhiuzfEBcxmP
H58OgRM3nRsXa4MTVRRqEzZ9IO1ptvFfek2/vdSV/0vTy3AmZXsUAqgJszSBs9x7uxyqV07FbycQ
7fx88uSV0oNwTPC/ELLT5Eo3XuulvlPYISw7cpvhI4JOQ0AGAJDOZcRE8Se0F+MQ2TebKUshM0rq
tmRWvpzTwXq+9zJp3PeYmV2fn908QshYFRDjYMWxymBCTAnYcAtBoNmR7bxNUbHGe6gD6UhHx5zS
bXDxIy/NCiuIETIaF2oj02njvlBgmekv77nwaJmOG2y2BFofaMl7Oj+GT0HCzowkQAN/Fd8l+Wrq
UEVA0FgFHyjkWvTiMgSzjBu6E2d7djZw4pBCgAm5GBc2kmOn0+y2DIJ63kX5fdzt0DWM9+kgVoRI
xnu6CbAoN0eSIhqPzlIBffJNMWuhLRs4v7rmMxExU6UDqDOc4334J68QMAp3OxG1pzTKzKuKZVyt
2K81ayfKNvDXL3cz94NRZehZ5FSlkq3LgouYrVePx245TjPK1pH5geSZSl7u85GteWmjVNVrcsGQ
M8ZIPSGnL5mERGP5HsHiueJY63tSx1HqQrPjDSAidGokgFIoczDCyw+DZsXI5ViFMmFjkd8pUF11
uwpNWapLMeLsKaEAKWWm8d9TpbRzcD2oqSBwzyOW+uR9DPq6hFCW2/TFGNIDak25pVgvyVmmddyB
9HcB6mEpqyguzVKzWeLBhY5FRrr/fZ7I4coAKWBtw2nAZfX4ypx5u3E7HH4OTAZgO7djX/OLT9u8
vV5FFzGjSEl69OC1Q8R7KhmFFKwr94XXQfD9TZg8b7h46qCFuuViTDkjhAXv/ONrC3ZDVoz9Pr+X
FGPeR18gPlIIIcgJG4ohVPgkEc7fNNH6nbYIjaG6HbV4Sb2gKYVm9TalOJ+tp1p7usB4Q2gOYVho
hnJ8aVkXDti1bnmVR3y8lQDBcSBNMEFwf6U+OaMtexMQ50Xej1/jzQ6rJboFYY4DbwxMHmmb0th9
nXbltbjIGujXa/8OqtgvWb9ES+BPuol2LciewRpVUrrafWv29UdQm8sydr7ha32rX1JqxGecIifO
bJYs+wBFC8t22nBkRYHmsSryA6TPRFZZIoLQ1RVp29J1aFAWS02OBEKyGRuSYWzuNmAGVU9NKuOa
CmbHRUU7eNk0ID0UacZg64EbVKXVa2iAOFRIb/N0CXoC5MKkSGbMtPMwBaZWbqU7lBFsuswaeXS8
MClIk8etVJmOMtcyoQK6QLbaO8ngzfpY4biSBx5gZOwrIZs8TJlVQnUc7Nr3NHjhOLrGzvJadb/p
53EJtNwLhmX6LR8GMOYMhOGFAH35NkrwJG6A7miV9lcRXncGjrNcVb7K/EJlblBqMHJur5/Sce3N
p80lS5hxGwjgZFLthAVdxoobo3ZSgmkB9QzT7uMZdH0Ek3Inq+b8X5IqGrkqMs6MuS7R/MTSEwfL
1B1Mt+WaIBczEciURIx93hcVFbLfFvnAMkEg4mhMKnRchL0gAFCqmXAKkQ0wb0rX65+6YZImyQdf
mh/NkfU9qzj5mPa1lanqlWQNKcT56dVi2930vcZYCucwCLfs2pPtEEl50RWIytkO+YV5WMZQYlQn
AyH94uLhMOnzkCJDoWCO1ybwllFGGAtMeXUgoipQFIDTxegiO+TH1rkoem69+CKYQALIEeKxFGFp
MSBi5pbwYgg6GpmXKSxInfJ5Ns9cEMbj3xBcAnwa//RHXUIfd+V2x2PXjEW7lomNheUaQ4EzX7oO
YE3okOIc7lHl09eT6plu/Q9pmJo9g/mpdcTZckvIOwXagfcG21fna97z4rBoL/tteS99rV6cGPaV
5LKwsq6F4VbLzc9N7r/IxvKuYisTci8+gZx80rj6yp44/hJTThHoqvFFxJIli2y/NJEJemneuWUt
Jau52FDtKe3dEnSIH3GD7Dpqkn80JzX/GPmSnR2qTPXS9hrNCb2agRMzGp/uLxG9fNJFGfcTT4Nu
zupV3hk31xgfyz59NTbrX8qFVk0XM6yjLH0tco7cdmQE8gxF1qmde44s0PNc6X+nD7ktAqdt+jy7
18pk7nObNP5116Lb4dmqRXVn+6860nE9eKsET1OJwfMRBVZUsnm8e1n5/pmUx6mWyG5WJG4MXhrU
wVNx+dh2wARYi1gdBJwO0W9u1N+GDkrzA709HbBR2kHLZv/oMs0Dip+7WRddtv3mRm9PXZF1sLKB
5nm3yKlX++Ea5ygAaaWlV5hg6AG26m2wn6/oVDkkqINFx9O1SotlRkUcFnlP6y8oU2JyXmS7lxlt
Bn6Cct1sYrkAULznaJ7k1IaHwQthYc+QLp542AnMN9JbPEIR2MuPa5Ea1XxepCuKXTC/ZNFe17s7
y0bRTgTjSIeajGjUHknLLfKAWBDYsQHqh29bv37zDCz11GUhp6TVT0g/mk1r3nKxLKouSKke6Mp1
8CqpXtQiPWtp2cKgfuM6tU0W/bV/uy5Gw1NlOSMPxprG9DwScaqqxC8JuBBlF7jUlNtObMQCAnpy
KAgkW7CzDkPQGKmuhIBy784HwPPfDC2V4kqDt5LSP3CdnzE01LqabMwwAcCUiFrHrnxa7WbrdFZT
oB/O46blHq3cN3kxvI137LMxz1BDzoZdsOLdZexkay5cvw7X9Z147PKzP3hR83owtFMoWLkNXrRp
fRlEzf4iYjT19Hl5avdTxA2bjE/azSNYx9ng+DKuPS4a+pq7hbRHo6WMG7FzxJuC9kKZu3+twmi5
T96W+/0nWS0T+vflQAhdfDlzTSdA/IRHi1p2LruIqVgmq2cc7+mY3e922wunWH12Nyw82TpBsZJO
1kTGyorpGAHbgcQOKHdTVXHKM3fc/JOzSDP8SOq7p6/u1Hwk4fTlIfuws7EcO35b21mbLFsnPGzN
NBf3mCjiZggIpn1Pg5suR0IhkTmmiuGCnhlGUJyGH2IQsI78IjNFi2cfxiVmKMChmj10I+8M24xA
XhHp5AX59IWffNRykXIZLIYUR5N6MaDY3/j7XXZfkeYuHEkEH8uJ1oz2N7woGEbabdsDBcfy3rQY
YNijxtjt6Ws6hXMlEAK4j+gGSTCY6AOCWbvYOsGGmwlnVNtfHBevAIc4ffXGiHaEwxWGNVKCRYgl
8zkGY2vnWrRvEezK3e6vxWqGRdmK3DoGYjBu/wcSEvsN8mjM5WBdiJU/OVOidV3v2mifmc4jXC6/
694BIr+NiY2VQl/GkcxXMfncvQ7xlxGUDcL7QVEyOjoYyr9bp9nN0/fv5F6IzwNQiOqXIJo803I9
d/qy4P7t3f52USbvmz0kwAWGfM7+Y9Xsr2dNeJsVRDwOzLm87Kbb4YRkDEBoKjbbwerjPDtxmrKo
Q5hTA3u7OS7c0Cgmrf+43BRt0FAo7Knu/G741G2X3yXR1cTS7ThEsIyXTb3sVWv2llCWbUn71RhC
0KjFLNIykGWSy1BEHl2yBWXW+KtC8nrptngmgxzg8fZLEhjJX5hOAOR3f6k/FWdQMcnxWsl2WLgp
e4ACNquZl3A6RfTx5xFRQ2anpwA0l5gJA5BMnEyeSIDteu8sk5UpXuRrnzZMr9zlh7xxP9Kuvs5z
qIpsCCpOAHSl0njAMcOelxIRUdnkn4RvZjO4EWj/1GWIHC+XFGPAIiiX6YsRN9gPNeQTEcOwHlhi
FsFKs1aU26vAW+B0La4rRHDAPds7R6prUG2piMSaS12m/eZTnQ5MxbBl3UIb3cHiAJVx8clRUtx2
Fr2fe85fqnpFxxm7/rNWeUMok3z0ZQnVInEWHPAMR/dT1QhlOu5t1MXw1Kb3tSiwNJmtqUawNJHX
vpRWjQefXvE/yKc0AbWIiBSPbRgoYqKYO/JvTFh5yeOW6cSZV/AEVAkvkTk5ilY5UExWejZ07a5A
sU4bzoXQZuUzBpRMGr4Kc7XgkDmSNDUQ8QoQAqhIB4CMuLOYsAmAzDNXdOpWgQng5M6QA5/fST2Z
reL5rGvYFDRP7tLld6AdyNFx9VOgljkFtWJL91xWk1LrIiawMDXMsayn8fEFygKu7axg7uTrIRND
2nO8oMhnPj49g8LfVmPXHTZ8sQwtjyzCPQbWmQ4B9exmwQp4oQE3L9rrcO686iIXfLVno+dogGaf
5vw5qeCyROixo9t9knzw138P3t022OAsSBvMT7PfvsJ+QSJ8obTQAit4ZnmCdgLeLcOm97skeJE7
QJAxzCR2IwkWlZYX9otvVVj8lIwUI7YvJjcym0JaYhEl5bqSw3vSKpNNjJK6mTL/0KuG48+NyBDq
zQw04DTTOaDX+Rm15wlQQDQXliG1ERNNzQX+UAcgaNpH7oIm1s7ROeM3TeeIAtSYJd2XPxdt925V
1jcPgy24bJfiA0gUuPFWNzgTfhcXQGMWi7ERQXxgG2LLHmntzyxRLcHjXVIuYEyOMCrD+Xaqmw2a
sC6TWk03BDs9bhONKaYd6r14ZjlZlJL0PmhmdY+lcFO8TgYe9Qwk/fFrwzUBMUYI3GG/zCaEnNJp
NwXStxWzLNAg8kgfcDMtNxmNyNhWnAo9VztxfjtTiZRtgVlgLRE1wNP36kTPzXWBns88yjYE25MN
pgQST71lvbpXJIGcbcwIUPjdrrmj/gW/b9hzxfww9JIUGdmNr5L87b4j85Du7aD80dOks2A69fQV
Tm2fWXi6QsY1DJwoaqYF+zguZuuWCszmqmnJZETlZRyCrMO6E94vSFHAeZdguKYKYIMSLmaCt8Jp
XJsmdnhgF9R/ET6uescrVxOCnBFrXrBZ6fiX16ky5lWfaixvRPqEcYayNmsxunL97sz+pFnXa6zv
knRY57+ASIGSFs4Mq0Qe+VadKVODtIB2113JMrll/EuJ//aBwh3NsfMGLZB1zHmM/kQFh+8+0S5A
lR4d7XTV1fnO8Ysdq06SSlE3xcRUFad8F3X/QmRliZ0i+JQ2SpRYlwSkg3EqG6cSmeEjP/1MH3GN
9Ux9lM1kRhK4gb75eEfJVjCMgiHnupLkn2aAPCPwrgtcOWfCRWqVky0bcUs1YB5ikW084rQGRRGH
kmchRii5FV/pgnEkx6qj2zEVo+UJPbhh4WbxJVvMPtQej+4ZodKPNxnxY5ka0K6xMh8V7UVXZ+5Y
w/Og3pRLp+pJU1LTaCnnLIZBJNKUlol2f2l/RBpXlIk4Hue5JycaHh50jAkEkcwErTy6rX64S/06
L+CecIbJBkOWZe6ayLvfuLNUmA/iLFXtdhwF7WdNZA2Q2gE9U4Md3APwg5rL8u6c9uXEJJnRPi5G
bDhgkDC2J8+/KRpIUkluMLNEo/jXkSKyITNp8bJL+dpr/tZ+486oqXIcRB+0DFLh2nnaQKLleJEL
sUwWa6A2vVwRsc4Z52+1gDiPv6MqIIWqKArufATxiReM2S00UJawJ17gpMWMyBwcyrBh0od+RKNb
mwjIXO23g4RueLih6YQlJudf6S6kuRR4bSPlDsjobPz1CTYgLRKDCjyFIg/YWUf6H0d2HRYeI2Hq
Rgn6EBK9kH4rXgJNKpEPihXJ8YzcmCtJ7GIiHLDmhmyyh1Eu7YBpJyQxrmbQCcW5YggWt9RvrjMn
8w9Mh1ZHoEQOci55JVjO+3wFVVOSk9mqe1F2MVlZvJYuJrdBc5jeWMoqk5KMCBPZW2qsLuRT2g6V
PPge3Xbb8Zc6ydJ3f9XjuSTuU8+N3hHRDxgKAVjTjXFchWm9HjIV/GAs2AZEJCN4bvN2Nuvvnf6L
UFE1OrLn1gusE1kvsFCBrBh4ZJvv51FRk0EdVy5sjAmKZX3w6KZVwhbRX5M5yBjgQal4VRErZFmI
jb4OnNX7ZRjehKkiD2j0EFSmxB8ItU9zKHwDbEGRt3iUn6HymCpREKYEstoEHti1ZqCJdcgDeSpu
SvNclFPvA03ZnOAZ6WmaJs91lUkdgVUHAw4OQknkpZ3WXdKjF61GszsNVSKoAWJgqVsrddxGCgFf
4C+kwl9WFHmN5CpKXsrpICKRxpkxDj5z0Dzun3i+eg3gFwbkrkwOmsAlIdvpNrlRDG1sBRtP1Bj9
4wbtMr6M0whDP3XH0n8yvpQtlAhwJG5rXiSSWTcQ5Mb7K660aMdmiABT2clwPGcNn7nux1Qb2ZRB
I6Qsw0BiigNmnr9aL2qtT1ShDzkIDwbzwVB97PvezOa7+mczLP6R4ECVrTTjIRFOzQC69vtS9Rpp
hGhbp1ytwuq2zYaXYiIfJIAo3HkVn1F/PAZbI8By9iGEOTBqbZry5zaULsPO66o/tkfM/jeLCG7e
UnO5hr3QMVqxRubidacrIEtGEO4amoaqKsk4VP+eb2VPwEi6uhBAhaoS/dPkbauXJdbmM0YjJlzB
U0wnneAS1YvbNrgYMoxKm+GbDHqV7C0YW6cVLeiHbu//6jxKlLAkCFyzXOt6SGDctM6N4+8j/pKz
aYe+HqDDAINu/BUW1KjYc4uuFQbDrwffFOP/WXXAP+W7L51gSQw9MVk5AtSz9gMn4NoIugOqR48g
OwTp0/OhLTfLAEcda+n0Xuh8kA0IVit33ZruGK1Wjk2aAldV8Iu+pXPL2aTftR+cP7MsonKy+dHI
Qpm18KtHZKOo9IrA3bvAoDO0fiPVSzXDG8Fcgn6rj+WWLIy+BY/SgxqX1FMNW5+mqw7QDdSk2B1k
g3tnlrNgXRrFS6MuAoZwErnPSkXtbiQpEPGPpyrMriykp4VmoR5ek2lTcBMgKXq7qGB6VtK2tbxs
Bl17MA2wyL9Q0aE5+NObgJVr0xtCpQzWEmCk5RtH44+3px2gCaJi4YbI8gP+s04Ct86Z34CZs2sK
3kuq7jZK8ZktACVCsNl0+BxuEa9DYkHic9FgKC7yoH4pnRDtzrvdlUvrcQxh2+m4tm9gwEC9aveH
u6AA6iomOgRNujA+Eg4uSlw8oUiGkHHMThTokOX12pIhmT2kyhrDpV9UMO1AsiKR4VKVjRDcw5L2
sLuyqCMuRs7EtEKQ2zlSxv5TGmBYiSlO53KQYMFoW5az+KahVc2sqEaxEmMMYTF71s/AOUKJ9U4d
g8CcETFnyQRMz1Nds4xPIrTT2qrlQqSJ4fmt+lQpQWMqkowXgDVM0QZsDx1nFaw4sykBxaR9SJMz
FyL6P0lyNWGVtFk8LilCymy49VbjZQcvWNM4MSCfXj3WgExXD86mXBZW7UTYTDr7bFGxjQU+WDGY
pkhoTQlQp7M7nrEccmzEEr4moVdmXH2ZvglWV2V8n62HG3lwCt9rZv1nbxFeott475TDR1W15jRZ
YrpUbd6a7BPSjg20Q1ioqkfMiIYj1rgXrr/76tbQC+b+D9XpajTDkaVCo6na3a1FxyPfTj4r5xHz
k5uK1PWR6CwEk00KdGfpb5JdMBzmUrhLWDOgSkqxxTuXmNiyjr+KyCSMUAeAwLcsnN9tfIYLkjki
Y8MGfPV2F4XjxVgFH2RcLj1y45EFgB5b9CVlCGvFKvA8XbPvY8at0Zvki26Plh08UCwXA7MBuAXp
qV9RHJuI69uhuiu68koLdiSXVqyn854Xj3SyiNUk6UxIGUQUBh513BeU4T5Z7eeMmtQXSA104PeI
20Vybo9QZJx1dzJHMoeEEUIlQIpRO8Gl0l32qUjJN/B2vJbgUi3uvBRLB8ujs1FBJ6oHLPoCECA6
RdC8ybPL9tseTUDP/gc4YCtYyXms5LRF/Nc5xPpCfVUQYkfaYCgjH80cGNW4nAsPsIYIx9q5eUnu
EKFAYOmuVFSIIomxx1cD/szwiQFpdW4IefKkFaGF85Y2kbfx+I7XAaMOnwg12x5EA5OIBe4oACob
8m8iC03YZwvWgTCoVSMei7xBnAUgxtnq0sgV060hAG1EyiPm5rT7yUYgoKwHIJWdNXjYtQBdda+a
o+l0l92F3gV1R7kvbRNk5AZG14HFh0R/RYBpBIYEktmJ14Y7kKa8YvMJ/taJYPUnpZymz80M9Fca
jb0T483KmSmepPUNmBIJ1ZFtiqklAppAh/i6jn7T03vKM+8YzZHjZw4Y6PqMQ46jj0uutbJ/jWfI
LqufaSglvasObSFEzbem5F/q0abDYIoI3DEzLGwG2iWGKyiQNfjSAEwQgkRo0pBoqypdBoFSCQjM
0xNxdtF13ebvaNCu6SteqiTVe2yTFk6nsUUkQA4ZNrW7M43MI085e3Hxg0zwqmGVTiXHLbOYsuaZ
Wa2qMZ5GdeJk6og2DJmO1aZUcCrdHdY7OyZngCUy0chBdeothMJw+HGeNHiCK4pTDBMXF8KgeVUe
L/G28nfOGArbBm9X15qP8FMW1Mg807DEHignNHePlDOZ3xdZRDZzQzJkdNv1Q4Oo2/2lStPIXFRZ
8lqTMZeGCR2wqWo2WQuINNusGSwQoRZv6MQYIXZAznrg3ZwoeAjVF0WFXU/aM0AU8dnlObRLnqKq
1WCviVQnfR8unwF0GRULeo4Z1Y3kBudLuJOPTUMTwV34K0xHJ2PAIR8vXMDrnNtRLL/rkaVD/zaX
CAKdK7NT1Hz2O4j7yECngbbYFOub2s++KJJZHPXzQ52p37A2JCAi1A8BpuzM9yfNz9gMTjMs2wOs
nsP0RP1H8FDMDdageCHnXBjronDEbvVu0Xrtpb/x7/4z6IJ/Ij1HdjjUzWjGX3zriJFTOviYKF/K
xXRXKG3wMvZWt+kD4JCmr5t69aJZ4/SkTGwzM6AAUKuaodsRHO6sm/v6nM3wyQeCRksSLR/zl6kG
Pht8iBWbbnWP/Rrha7DSWQyVu78UNzUuQaPBwLSP6JDXoK7awk2nFvos4llLCIGQRDNAO5sjdkLw
xEOhWcYYzsVBcgqLjn2brIIyWJl2UHJSGb5KL1AvP29wLZOiTDux8XGhQqvjrwKY/uhs3Dk7rMyh
BlD+HioTJfYh/5dhSQcnLOQV2UObxjBFRFgHmqR8TNS7aI8QNC1FgWgbUm/sxj29N5uZhcdS4Txd
np4smyMZn8PBMgT9eNMgRwLOyWbLg9AkFWZs5+G/26J52bNpcJRIePwQ8aJ3HsTyEyGv74VKWeXE
UXPeYcqy2qZnYwwVBy4OJyTjw+PrCsihwJWd0YSiZXdd9wmF7Gfh+oWz+uqMzg+sJC1muykAukL6
SKRhzoBSGMH/M/ibp0B9XlaqH6o1Jg3TC8rqYDm4W1VBc7zfnQUaXQte2Y2v0ccQ8zQPhutw1RDN
gc15sXWvoCdS6I+LfxrUcxfubvyB2ytujMS/5XvMGWTqMsoyvInwNl/ri4XoFmV51fkKEqOvTTc+
1vD8Q9dpjhY43pDH03B8NHP59dYb92VcJ2TAZbv9q67jPA/nmEhI9lExzW6I9bpCjBdfqziIFxzp
MP9iDt/GE38hSkLSWoH2uxE4xEWIXK3nrNkIBLDbFj9tNJfGYLJdDcTSbHChaNBT52jFu3rxbRmt
46uNs8S1VBHCIQpod85XMDxwBViUSyxE0CTmA5b1+ZJEqp5cslCphXXRIUGv8vTSKagdGWZHvPT1
XvF0IfcmaFBlRz0TvDkmtnkJWT2N8WBUlk5KTMmFKC7yXY/3iLm7wlleRjWJcAQp7i4IQCaLJCLP
yy3y6qYm65JMYqZTQSL1ar7iBruEjzkz+nfJV8cCc/U64x9RLl03sANLfqgGLS2IvMsX3C3lDiAi
/owRacMNJy4hz7Pti6Bdf3TKrrn4fzXBsXFfWXHAZcYrKIOaMFHEnGkqT22fMNTYNoEmE/ycJiX5
uGl3g1vT7Npb21VUsct36h9jB5ulgb6S8zQo01f9bHMj7CjfQEsEFg5T55twfzncHeC86t3TO8qJ
UTZACYpWOclrIDfBtLIhH9Z5E7N7Yrsb9jJUpExSvleVvQVd+OHm8UfzfoV2INhaFF6pD3JF1eXD
x7R1bsvlkmERaFA9W93Wg/fl6Ys8te0x8YxorWbsfrMpJzEL+mw3bBfwx2kzVcfZ+UP7qdZa7YyA
N9PGwKFQnSvurrY9QzEoasSAOq9ePvlgAZqR+aHJ99EwH297URVlfbqhhtPpb60A9aWCbptV9EE8
9qrndWE+rgbXGAC9dzHv63/MLxe6XzY0L6MyeHEeRT7BuSdRQlNsPVlIzhP+SUYU4LZrK46KGhof
5nGaGgTwJbQITYZD5ohoxZpjxXPy3YEEdX5LvBxjySXkJR0X3zTYaJSHgp5z9DF4eJZJ4clnDFPb
pejDVY61eHwv0TCUYbeNltbyuSvqCzgoroKqOUaMXgTXQEIyBVFbNKJ0H4AhUuwJC8lk2M0x8/Ta
O/mCMK2k+hEJBU728XW1sJqK3cyhTl95L9zdHE0PsOgWuJSpq9ZeTC0QuwWAxACKRU1BDijxi+8F
UIiWrTWoNLsMRWEJXfIZTLxTk0uweE5e5pdEQU2b/ppgtdb1MqgBmD6Ix6nhY+wjAEEAHnqaWg6w
Z6hUQCPeirRdhPu7ZeuiV2eOmM8YxFPNYTNoI07J2U2WAbVFTgzAeFClCeHzGPDp+1nSZi4jqmK8
pUvsGICxUcmnSjo1+0bWUZcj3cykyNYJJnA0rPkfq04VlwsxUrqubqnDkqwnGTlGq3K4wG4jHjbv
1GF3hLrECvIAO9IEVZFWljHk8Pgpu5Qbtk+WH/3NcKeYQmHQmomo2xEqICM5zaNAt68FbsrU1pDS
FLANxFRevTrtTDxJ4FoIbXkd3ySVc1Xul/dS0xgjW0xooPzZJrtbBn1wUSNGU6chzEmPXI26O9Jx
kcOmb5QrhSouzWmV8ptW4y9ATua5dCcgL5bhCWMeA0n9BWj6hhOtjRnc7EDIq/7Wmfs3umrVbqt9
du23CGGg1BPg8lUCGStamSM/gAKa9qsPFGYT9NxJ7qj8Uc1MfkZt2Iw3q2r8YPYOmMvwQpcSlf10
9zSBY8SrbZ6RgMAMFj22JdhXN0I01ek8Y5Sks2VSNYrJAotKadGYXB6/WlFKleRV8ZJ5D/MDUBP5
EYoXKAmJbry16rQYes2abvYBf6zXVcWKFvTW9J/dlGofk4qOLUkzVp2d8JkwwPB5uNiX6KaLijQu
YKOyRk24BudP7Yh+IfHuZYgakY8m3CN08OjiVjcRdUxqYlMeTk3RoRPkPApwYtejTPVmzJRwRYuh
9B3fAsyy6gPSarsy9o2iQjxYMmrX025sODjsReFD1sTrwrgtWn7W9ME3eXrXO3ldyFjhA5KiwLBf
I+I/pihZ7Pbtfs6uZ278jLrEgdKgSLue8CzN+s1tDixIr1vXHkA4dUTmKkXFd95E7gQwiKgeIu0c
EXXIjGe6ZDb1allvetzYyC2S1MPSHWToDp1NVNKGmYDcpOrV8KVPlrgsoXMEhx6a+ft07O/PVwGB
wMjjZaw7Bame9AI4gY+I9eskX9TFjmviZRNKbhwEHKBDHHk0IpcRgdILbBPUoEMz6UPpQvtMB/Qg
XldLWgG7XOg3MGyATUrehaIm22aCxvNC3HMVEMhHvjzPaP0E4s1sl96J0QwxmjRkx49/3IZFUG48
bFkCigOMJTQE0KmQjvtLmXc1NUM1witFAhSWHMNCMYItu6BeorTjEZAD3USQAYWkCT8cWTPnQRm4
T48fAO0/gwIEhhzQ09KhnGVDvdgnxX2ej6Sn1lfLbYbYH3E8FA4OQ/I+UVPT2fG1kt9CBhh2Frog
4nr9FRaVh5Rrbfkzh9IjCKBbyxwKskK4I8qgxkNFS187jxghZqTU7y9F9DEtREiH2HJvZASzXgO+
JsONFKFSvek0FOtcwJtAdmhNYKUgClH9V5d4b4SxBj6bTLnkn1rRE+nxZmX4bhyDf5xhuDYPeXQ0
wiHiZfkm3PmwvbJr8Z114AiLsHwONkNZOYkoFYAhYm/2QtxhOfk0PXyTiIMViDqdr3/mYpzH2KJq
GmOBH1T2EpNrCiM4V4vuYN3CCfZ7u9GpJ5w7KLUnQjEqCU/QHqGKTVVw089ug14TfkieD2nyZe2+
D5waWsv/slHJYkNRepi4YYt1vFLxJMEPxRV7j4uoMs6GwCediiGdWav/LliqqH2fw36MPXIvm05R
if0PsQkCBNZmVX2eUK3C8HhbSCAu49mH5IS1aUZef2yh435cFXUiDSmu0XnJ8oNMa2LNJWhA1XID
w5I1BtPDNK7KUeCZfJXnhkhDNsLNK/fKRuwa2J/Z4x+TMdG4IvVCC8S8iIs9vnVjt4iypYNs3egy
AjMo9ZT5gWbvjvbzLkwOU2lVs6I6VQO8RtRVKhNqjuP/SdVF+qqmjmIIJtF0/lrONstd1+JPYicz
dCMh9u4aGAS60ZAEl/t1+E6lgFSb4mGmQ/GzCGEoB27xzuB6DszzTmCk5j1+nHAV2eTxwkPsOlW7
tLVLrO1if2AFm2oeekEO6Cb5EB+ppy/4fPhoipdx8InPfLhrfQ41p/zYz1+63/nGqiAvC13sfz7z
R/6ez39+oe+pmaQWpKjo5x8+80/wxb//EN/Ez//zc/zj8Bdd8Fo/DQ8RzZqq/jUXASmdC9Jn+0g7
voV5bfeaP/O5oVNlZkCgsJyf9Ed9sbria3F1+E8rn0nVS36YIO4suylu+KkpkXv0Zfbj+XpJ9fz2
8Hf854cfyB/5ms/hgjS67pN+7p6z70qbD1+lEVk63v59uHmdOy/47MYv8u0nvkjr/3w09ac4gcH6
mo/DF5n7KUz+5ms+yuLKGy+jXyPsVddZALrp+/hbPkerl/q61x91NvFnZKD8AXtCvvj3Q9k1WfSm
LXOq45+Hv/73u+r+kr8//BdOS+ih/uvDF8H+9wVZAqL9wP9j7UyXnEazrX1DrQjNw1/nTEIyFNBU
/VHQ0MiWbMkarOnqv2e9JqtJpSPNqfgiTp+mKSqR5XfYe+01DOtLU4E//jX8GH4e/8bfP8/8AP0l
/IL/32T6P369+AULgN85cwAsl7SH9yUnE4wmICCslBa3vBVHFSJzd74f4enl3v5GecyyDGglJ4ey
UkXFX0MdflbL/TcDKJcnPnM9TX8po2eF+J6nZT+r9MzDUefILhaus4Gcfz0+Pdfq3Kqe4dFCC3fp
vhisiFnQ1hyn3GfSHgij1wjsb5Iwo2op3jzwIJVJL7+wZ5WenglaMG51IBWkuC1eWB6N9VzG7nQv
439FaAos010j45s+dK7XZNNwvXCvkitkhLsIZkDVcKyD84sI3pAERiJq6DzVqykCXSExmqzJpb4H
2h1ogIsieLM+jBf6fdFcvM1RhPzyB3pW55kPxDQBvQNyHlDAp1eAV/SHcoKjcl8M4N0KQNtDgiIn
ySCACKhbgBXK/P8iCHhX9tHF2k5uusm/De0M9UF/fTgMd6nV/ZW7nLqsiAi5QUPYzW+0Skt2p541
wXuDS4HIYfLdnj5rD1ixKSNevmAKsTAUiSwowbDv6LQl4FfywFS4V0Qn3/oWnDVQAAmTDRAInUka
uiHyrlJvt3r5XT7zijw+H5R2WgEctpasdqvN46S1wgk0oManIqPdQDzFMwo+0JWqoa5StwbCBeMY
/pjdSEpiJDBqUx41wHKx+QdiKvN8OLe5AERyrV8uXm8z17nN+5Mo2y7S73o2bShx0k2HDVKh0lSz
Y8O8yYAFlLDW2uU7Tbnm/W+5R5w4hiC5soXRa8K9WsIAZdEVh9Stj7vKjvsv1Zp5ChAfGiXGbGqA
8YHVk5lzCKYKINLHAVsyMzIlTcaQE7DSK6NzzgfP4D/eGrA4Kw/7ZRCKZW/hpbyldmaHEPZzlfUx
IiBmM4wTxX46HkXcllTFGXhUF+Ipx/W044lJSFRaBN+rMZzCe1GyoPPmKs9adT0hNZwH6weCUrJU
u1pOsN753m7GpZox9IazBgn4SshplaMLAS6TXkksh0foHj4Thrw9X6wIG1jCGnDjLF/21HEJmhtD
wkRUSMzqAkSYi023C4L++GTDHhGa0ZTROg41KCDt69rbvesdGDE8oWAsc54qkUsyCXB7vVgdo0fP
Go5SFMTqh9WOqCeqAsZau82beLNjgIJ7EdQkKcMaHxpQcG4xnHrVmEwgnYcE4Ko+fXoEWS2R0M46
Hk1epNAHE6DxE0MX+uDDkNH4FUUeJLEMpQGCApTaOuIxlfld7HxZybME0IWxiVBl2IxJlgS1purH
zMpGs7X9rcFc34rdHltSAtGfy/BCrGoNuzOMpoUrqjJppNFryPE+D+89m47oqbB1JalNaT3IIJ++
rXKqvTbb5eN9ZSe3Y9F+xLPhvXE1+0nikHrT1PAxB7V4TrLz8vKPPQwYKM142taX8umT+fbLh/Wz
NFY9G4oD+ZmwrmA1PH02Lz7EXeuPA2NYal8IZuozYiQ+kj9Vbn5TuRPYAPES/g69ZEwKL+qcN2a0
6E/cP0DZSbaBZT7e+JjNxamUoB0tKNJKhOkfzNSi3sG7xc9vFHYIGh6CtboA4WKzmcYGVCV2eyhk
Dsew2KYITmIYUUxw4bm527tiS9Akd5pCH9qAWJVYhl5F9o1s5Q/tzLhWwvp46gAZhu4ytqLv8iwR
D7EN+6thvUVtCaZpYVhfYxU4KL56mHbuAyML/LY72Qcm0ffGSr9W/aaB9HN+1zzFZ4SNIVn06YLV
b5IXtADtSsLp6t7a0Uykyff40K9v/Kqg8eU+XxUOUR5llG0uekwmwSOaHkabzWzYBgguovpwb1e8
EL/n+LA9YBikPtmlGSFkjO3bDX8WGBl/DwY0F0icvzJCJ+Oa5Hq+sn12bWbsfhAnF20+fcomKLw5
s+fKYVRMIgvO4FCisw0GMQ5xDf2Ufh4seDxta7WvmgP7p3X7L3Gxjchh4AeXJVPpagslcdAPmDbJ
dbHmH1YzaRYJdkL67cJjRO1P/Crr+aTtVidyivu5XXZ8+lnu/TY1o99WxbeC5Akyq+rquuhgB8RN
e7jfB+kBCCVkcw7F8Nbk9lUOusQhZFZioBvb19x84t/ILB6JOfiPBkv1VTSLBwj/RoCHvSNEQu7D
ZmV0e/fN4OKPDq+lhMYPKI5yya/jmX46/Wwq5739Qw6Kk2f3t/uh/tLvAHMw8EPBUyGk18Te8vGY
jECu0D7j6JFgci5/wcxVVsWGnwzuw18vIAvVjb8qcFciTPuTv8M3XbbVxpMxYnB0ZY8M+s1PKI1y
1c3LC+olSAst/zbryr6w1WAUqQVb/wCNAxorTiOuH174Dj/O9gAYs27+oeO2TfR14cCedSiMD/MW
gk4b38R5Xl3baBIUTm5YSUX/Z1lZ7U2Rrw9/MoBh6jnBM4ibTUfkHh+4XQPZ7eT1jo56ZWeAeDCX
4r35y4wPPJzYGA2LvcaLvoK+X7QRMultW4MRHuzrgvkEFTKG0EW0rTHhDnjhsHZXsEjDizznqLCS
0FsFtfPF5CnOuM8PGz65XfJK8pEvd462+48vH3yLK4y9iEsXWRJow+HW4duxYNaW5biN9mG/fTDq
D44d1TOPdoPmCqOOkvbS0Jcdjg0SUQXqyfpKkKLmXeer+1i1wP/Qsp/PRWNFhi2Uc/xpnh7IZYfG
p9k02wfDe+GolVWmBAp81cbL2Sgm4ZDaI6RaRusas2uYWfFcAwFQpnyAJ99FxXtMl6+kZx/i3Tdx
503virLY94EB0eQVBfmeWKVlIUTWNWVHPry1d68rTJjpI6TbGKC5Grn6liqJcAZ0L/CsbJwdAS0y
SLIiFzCrizBrlGBP3DZVVFXiv9alL8XL0TiMNwY5bi752zEF1RhFRE81pz6SC2PaLE8Z9BpKABSe
3yNHqxwMlWtgLXW9kqBWO2T5dD7lhYcFvub3WqJSHYt7FmTl7XjoIbB8s/Fo1MTPoxSRNvTl9bOg
FZjvCRY8OvSQeo6Sc7F+csiPO3+KsJWbmDz28DPhKikXWzRAo/0BSR02BK+KWgxo2aJYoXa/knDa
sFF5M7qipNESqJnz6YUjqPs9jw8vGJvmebXMPbi2xNliU/N0XXEiErmzKdIHXfSyani0ppP1ahft
bvr9pURRqkxxutLdrLQz5jLMQDML52hVTjj36DMAVH2q+LZF71c8h4Jmsya+bQlB1GxXELymrsbs
Bs2a+pNdE14V28N76agHVowyMzUQMVNZJHrn6QCmYVrsJdFUYaQA7lB+L8rU0u8c7CpdPjNIgujD
WYKp/8H9Y9xuL9djdR3Z2e1mU2EpS+fHbNpMbtBpym6E9LW3okILnYDZf5kQFPR3n0A5LmvN37BJ
F9Lw0jMvunsrR2PjYYrzlqKN3oqmhaGN2AuPKRBi/urXwqayLefCCE9ZTVcG04yq66MowPKfwHFo
jxKOsR8nQ8/JICHiy7tgIYI8riqWVeBxblPNLfObUZq6drXfMrlGCxD72FeFKIH3ODEk9fCtDBzS
a6jqtK6oJzOS51UPHuWysFrwwoji9HU/7z9I7ihH33gNBkoMvHTTLbR4sYTlbpoVO0h4QKA4i+rP
GfcVOcPDfEEoag4gdT7mkBECS3Mvho6MCVVzvvzBFyDHzw8egW9gHY4bxRIwihrkGmOfWg8ZaT4o
OX8ce3VsbUySAPtG+0O9uppNMRKYL8J4lGMVHGff8l5ZFW2HLIrp0f7PMMfxCZGlQiuA9vlcu+St
A4iP28p6kFgn2/PmZXxCSKImG4/qMikudKH7ZfqnKKkS0GtuJhKEoLbzNkunDk40CHA08XRERmIv
oLbczpLmIG/YdqQ+4+LNYrif6jAGqgQUQ9m/qx30E1SC6njlLCo3gYHE72ozXDp99zkvnHfZGrYn
ldZKQ8MZ7EPBhtC1bg7b+fbMl61zYrknmQIz7XCo3Z+zeptmV262IVJEDbbJlsfY5lVG9I8uJCr+
e8O9gO5DMqLJyS4mwh+lMgD1ABe4x/v5r/O1wqlXCWTJNIb0dGZ/wYLaNhdRcKA0SB80WbM9kEt2
obiLBT4Nuo+Og3eo9ow/VcsM1ZZXXe5M9yRoS/5afqhWiCyLRxcM4ZbyPMkxC3/5TS4cKs2ijGnR
Qd5izDs4lZ/eQnkfoPD3NmQpodLVaSygw02H11M/EFvBULdmsM9wkJNrbXuXW6dJX+fb+MGMXJjJ
yibHqGgRd4vMws8qL2rb+p7uq+Ku64ILr7B/eHsagd/gEj5r4AKP4D4S8CCCsLWWBNaSeipBO39U
pAt6NaSwiAuSXKGCABaRtwqyh8gP+MvISxJIz8LBfV/kZI4CTTel4dRgWcu23EIZlkIVUXuyijoO
898YJ5rzaLGEVVUzfmWmCDtgAXrO3tjjM41yIdv6ZExtBzq8nl5lCO3NdVHt/1PV/PVZTqYaWU1q
vkLiOJVfIq8jPo2WUhHQfBhd+p7xcZVmsNgQpUM6XhmuPUbvRWZ9z1xQAtQ7dJQQfWDT0flVjV4I
XeEOqoFCeNq2mEn8pldo13xmf6MxsBN5F3ZBxe9XaonlrtSX8asurd4Tx2kzfuPbNsZMca2mT3mA
ttuMkM55BtOHRFtY6wrZEg23nSFSP/KfGvHZrdr+kW+K+sYKZu+yyon5m+04u+z3dGplRF81V5DV
LTR3q0IJgPml4e3NDv2jNwbxXV6X5HABNGAU9KONmi3OF1vTZzur3S7IL8Iuv6h8ZMjAkShm1RZl
+JdEW7tjdrWdEUQm9OYh+rEdNPn+wN9s5zT0xUhb7js/kPWygonqkvQznuiV4lJEdWmyDtiZB4hD
wTc8H3l6yfxudut6tZfSfRvk34YwdVeOQ0IYtQ4XYIHZZGPoMm03nsH6F1Y8x/1suDERnFC+zUUV
XMbrYr8m28yYgRvMtYOTV23oWMiz1dW/h6FWDl+yg05NOhlOIlWS2gqKqOdgk7UUoQC0l+3IE8YW
Qmc8A/wdvSw0D00DxL7o17SjJQWnlNINYWUvH00LlO7nR4E3QfaSFwCPLArkaN9iMp8g3VA7cpjT
6zrYDjqK7o4J4Bg4MIMSs1IliSlThG3jUogFP2p6iIVSxIxt/C2xkuuXn24Bv/98OgYDAImRx0Ze
PF1/qOChp6gSRRHUixYcR6AVLNwCoTWOa2F07cd0hXCQ6MEedSYyy5V8UQRc2a2pt+IU/nC+w+Di
eX5NiiXHbAqJsAJfnh7uM9yvIwvcUCVreojWgeEhvwsVRaJpxoqVw/IiX+37cDUrlgP/fXmbYYB1
1Q/r1zgIXshh/CjkAUXGGEvqqnYLzVERRrL7Ftzc2vS+3K2aJsm7jTr5SvRy3cVxDwgJEUfjUlnS
FTaknPJwUZCTqj8rWplR9gIPDhPbKI6/i9NvE7Is35aBYJRj9/utpToTzVfLUr9u0xL8klJAgqIB
s0yYUYpgkJhHTCS1PuKFWDlHlSTpcuwS91XUo75jVir9lA4n2+IFURneaZqjOagITJrRGeogNLFo
m2+uUEuPK8HmmijqW5SSLK3Sd1W4vVCeg6wQxYxlMrkGT8L0Q3JIUm2E+0snEIV4NrPtJGP8V88g
x49zLgIVWDAYdEsy8Lw4s16fzrJ+rlfKT4KVNVBdShc9b73L1y7+AUYPqDYGkw2VTkaB7WuqwVfk
9X/YEesX6xDTzhhPObDwDDgG/+x2h/wfzwNNO4aCgwNXCAVj679VXqE0+BTBDRX38/xtf/pEoG0E
jRE/YAnXNoe9Oybss7dGfjky5sqGL3K8kqY/Rmovb0MjFEeZqLbY9Cld/lF3+yPhWPyg8xP40+cB
sas+0xeQn6WBnIf69DDtwuRB7h5x61374xpMcE0FLVqez90gCawqaNNVyXyIJ2v3rFY8NR5d+kSx
njvvj3K/eZ3jw/TyKjgFsqESdyDkB7RKlHxPT4SoQ1a7GaMje/bRSEw6bfEExHjXM2p3KcfHfLs/
fb0Nc4S5ly4weee8/FxGNr+shrhZoKgGjIp4sKfPZWXwjev+ADAwMjoXe5aph6QCAkPk0+9X00pp
VRkrVZ6bhjFJiyIt8uMwVpRPQ28QawedqiAx2ZAw0/soox5/RpOhsTtbW8aC8jwRI1YTyb8/P0DC
Y7aPuVJkAgGJ3nDgcnamenl2gP59cRtFOJE7icBHpcMoRDuaqMqkRvbhuhs5OlBZ64cfohpFmqK9
kDloZN3H5+w1T37BmEMy2WDSD0l6OT5iFR6KXZM8qPMQgzTuOGn5ctXixxsd2UehiraGml8tPPUa
Hv4FJTwQWUdFZ41JTz4Xzsc+EmWcXBkJP/2C85bGFTCal86xI/N2fYEZVGRtX33Juglg3COALW8G
G54um0O4pemDONKFZZJffmbcdgI2gERMv2ZceWgmF9e4F8xYdGT79AFW6GXVx//WDA2R6wdxIzTs
FdG2Qn1nLFMDkHoSlrVhEV7dDwcm+2A5Ee+Vwd2bJh5vXt4YC7mojm2fhFtckOXsBO158d4qf193
86G0HpymvlcnKdHwPCWXmEBdtg7HtFR6I7dmQiFG/qmzJ2XLW8ONBnAiWkxOVDr6gr11s838r9JY
sBPPbOATyB7DdB4SExKCoIMlVWIeyr53E48NjBBb3XiLk7JvAx3YYMmwElR3itosvydtUrmsCMnP
1vL44PZHPyIFjN6rjmuzsfjzlm3/0KHzGwKq5ygC3zxYGRabGPWDRz5dkz3jxfXYu9aDXaOwlW2W
aGaP8L5g48qjHZHGSG+5ZRitp1bna44GdnKRQD7tkclDjZW3hDBuXYC6ZBjhAKXwSfCUmFNmUufl
xAuJuVkebhi6AH1ML0H9lsu3Sl38C+XlDIArhr+NgxLJba/EJOdsuypaeiz5l6ab8GY3d28LT+pO
hYpQ++MLlFkI+hXf1pKrbmzbsBosKg4GYGNaF/w24u/NlP7XCttbUTKMTAgm28wYoyTsPSPSShta
MLnlcCrKaGiy6Nj+jyLzx08b4JoBiowYb7EZ8vU29fp6tzb+t4bXjfG/6DhGAgZyJ7XlIytDhHF9
BaLjiI1uTmkGHudhn1OHCCMrtBaOjjcYVk8XUlOuLeJ3tz8dqhUQ6ForQVGPkLB8lLRBZWhjIues
6I25XTHB0CEHCYtlA+QQI2zOq7Ot1FOG2vHF4VUMN5jYVWrsBe5OteruYXlgNzIyawi02jGRNHpQ
OhWJClRJC3DX8Vs482UczLQ1+/69Ln75JMj2WOevX6zK9MPLp9yJ6x/W3C/Pt8DNmnC3ab3Ws+6b
oFgFUQPiBDpdYJeg6+F/3y41lIxZ9sPtTKqqOAkDOlsd0WYoEsEkgltihm4ttRYMB+kA1Q2Y6Fjd
7ZWWOgVC1giuFHYtT9Bq3VLpp59lexlP41cB2OoTomT4JN8mq+ZPzxiuXaoZ1XKX4VS2YfQ/x6gn
XRLgjSOJVqVIS+qLTV+hOdiohBmoLdQ2Bh13Yto+sGZMU/VazxtDnbhuIYNCm1TvjOOkCYb7haNa
WkW8nVD/PCRx96YxJvlKITRyRTqdfXD4jMmmSdwSyqxRqkZCUvzNaB9VHyts/uWv+fRTQbzx0YXR
OHuLZdhYTdh3nrs38KiqvEfmbEympBSaLUCnIHphzAIjkmq9yqeNUY6otcqizZvpEPxx5rme98m8
Le5W0Ti9kKyyxf4d1u7GXqOp5GIkcYmV55F/ucUcjYWvvVtlWCgwkn1EaI2cUhQ1LiiNCDn3yjNI
jnkZT0tiH+0hqi1ANsTH9qIkTrfVfupd9O/rOXsbFukqDd2LOqxvgvAT0ENJdLPs8Dl0I2AvmS6j
SfVzQXuULUroQArEn4LSbi4BiWmMrhUWmK6wqiUcxZUFLCxligVD4rG3dIGSSKms0X8bcegGU2N5
6ZfcJaprD0NyZmksLMTNCeV5NsadoBUAFcsQ6/kA4TdPxmNjIlWn5IYajGjzqzGxD+CLJjFcuzeG
K3CRRbx16D3fxUGSFETTzrhh7s3X0iMT0eipr+wfsy0/CPROnsw9DXEr9c+0VtGJM9Yjy8vl4Tlo
QaSfLiKMHT2Igeu9UdVIch9v7K8taZJyByv2XE5AP8DO+iiUbKSrDhFWy6i58DyC8I92SWeLvDsy
dRw7K7mtEbXZPZygIjCQLOWyBYDjk21dxOLXYIUwjPnmIptBwtZQe0DsAII50FEfJ3zm4Xb093Q8
4Nxuc9t6axAO0uoGnBjjIv7ujaC8LVH10p9q92t2n/Ow1nqTrGafL9wA/FtAU5h8f+kSVe6F5Phx
DI0QDzxBr/HMbJ1KM5pT5Am7q2PkEu4/MyYcypDWrjYjA5SidoMQeX34Ikd9K2AwoKn7nM9f5aCt
siKCEXE+SMJTebDcUXAkEY1C5hB09/QbstoMPfHcxg/ygjF0OthuVQeMjjTUnuM/WGNvpSOUl2WG
gYmm8j4lhiH3E4eijDPbnr7GEa/DvovJeJYmV6dBlkL+kdMt19wH42XFpaMkeCFE0nzMszbPmvoJ
COrM+XX6kwntZZJAIeIsur4yCothyhpGizW7RXGeVN/9tPsmgp8AnhyPwm0X30VyREwRpGZUaIX9
0axT3FhlPerXFLsabgvQU30gsbNOaAPsAeDpkIk8AD56YvlC99y1UmlrNOVVh9vk4N4YtgIzTdUW
MYVvVtb9Spw4DWMKvl/5ABmHRZZ4XUGBIqcSuZtpsWhNpQHUHMfvK4Dz7Ue7II+Kobru9xZVX1yD
6qUMGNj8WN/DBlDoLHx/LVNx1pGHXamnVRbjEYpihWsyooaySBhFABKrMZKRrGyjMSGD2bj56TZB
FURNOxAeI2RBbgoG60Stp8lsVVKBSB+J6azk+8LEBOgirPRXYpoZpjyIrglaQMZtimEoMV5COOwY
vNaIwPilUMbIcPzRg1rKeI6GK9EFDAs/Hb7qL1FH5OOvKXasOaRxTIv3FOSZc+t1NYGpcKTBMiUe
/lfk79eJ77IMBuXUYsKksaMAh3YffT+z5k7dmfQbHNaknDODXdyZ5QDOFbtZRQKK0Br+rnrPOwVF
TTiaddGoYxY9GpboR7vx/kssyJucVVB5m2w1JQf6oXPKQSNdXG7xQLdIbAcOEsLFpTkX09jicLo2
kQns969RB+GI8YDiCtWKymtEQn4jleWYVLax7kslHZnqg4rQEMw6pJh0QWYqSPcgB/wq488DDRvo
hC8mm/KPau56SEVSEItqRdjjmYvlBOrJlcJw1pUgkipl0eM1TjM7w9ynD5qzaG9kBBbp+IKwh8kz
Lo6MaWU4IX4hn+2TTHDE2BC/uyp3344IOHsV1eSZVXCihUaETy0HZsc7jxbPhhq/QCp6SB7sBDEE
FZ08HrOSDGlQ90ctlOIEtBDMeElHItIi4zPDRvE4Dn6Da/Ec7SaMhOQoWNQ4jT6TiTd+2OKktgHW
4Uo1yndgnbqJr9393pxLgpuY2hiSkTjxdI5m9m7ONXrpaedfY7V1q6rh5XcWaA0u1yiujyGGKEZO
ulijvTvbU7XG3skQvyCq6ZRRpyjDSQPxgEnGa5wPBweDHNHsOMUVElp0UMAP7XY1HQ538onXGSX6
kTSxxYRTTsCK5RbPCpxOmCMIxdXvmQEUzs7isitUTPYj6uMlRDKIprn9WUFQ4PZcxiM/Q1MKHUvV
hhoXC1tjrQT1yuTiyV1OwBd/5vwbWoi/jsVgwlWGqQ1WQZx7Ty9qz98O23ZgJKLj06TJckVlLjdC
xOras1sxWhRXaQjmH3E+Ij5trgxABx1OPCURIXUcyw9f5rBzweUbtZSLuf2P9kBC5+/itISaxFuU
FWVlW5Cay+hBzbW6B12+NLOmDh9El8cWVoc6NRBFEsMsXVGIFU0mJcwa5Wb9BuR6Yg9wWNBXQ7iD
FLmEgsvdXGUZ1BEzP1VRMPhCsyJZZACcM8GV7k/LpgXX1Ne7q+e7qd/xIajDOPQgw/4Xsu71+UD6
E+MSmkBwVPnDY4fnL15aP3nYn02ZPGsnDmPPuPkMjHRMwcGMV7o0s6yxp5AQfZtc7mvvQStYPuc6
l2UDoJw0OYH/IyjdR3+BawO27FiRGWujX3roCKJigwYASJpaXeovvTrBZ2ZOkvGI1LSqADJUIgUB
NjpvRUjUBFKVnqBWTVJfPj9OtUo8V4jvM5hfyMn7dHfk6RyDGDR00ZjNv6qKGRu53YTHxKHIH1o8
lXmz9ACibdlQWWLIENi7I6DOEpE1sKqBlp58jnt7uPKZCionDEVCHn2vwPLusmzeUthkGQx/5ogX
TCrjqwgvy9cMS72LJqamePkTnUIxA2ZS0OLgk0TA3ItPlMf7fQIv4yE+zF8b+ParJG59TMVFP6M+
Vz9jy1svHncVmTwcAuJZrmE4CklmdtxuWCWquAco8JIQCT7W9yAUU4HxTrl73cTd63iLZyb/+8iR
QW8UuwQZwkqOGEHdN078n77/MzqOGjR/U97YDEH/5U+80BCbE+7JJ14sf2trbbu5G/eG/KsRkewy
Tf4eplFKqFRoyZBSDHJeqI2Qw4FOM+MnRiUqX6CXn2nh+/vsmUyT8ct6bwJnjQi0Kh+qFM/CEJDQ
HwJcI7H0AKykZqq8lK6vRNFi9/ze4Pp/dFXxpSytdxkjHCJH6/oms7E1HLzRZqy5b69jbC5f+Xut
uXSaodXwP1u4IgPQG9aOqa0uPrmOg1E/Nfqu/MN4E/QP2BLSzQ54+WErMlKnDdWnIlh3d1BC+ttt
LIMUP/nT4pkI+RvrP6I97pc9fIScavQiI9Ny1RYEj/Vwni+bpN6+mxsWcZ4xnHv5zZ3CtSg1YdZS
pqkYWtzoZVnUQdIO5YMaSTHgNUSi231TbKI7W8wCqkNVZ2J2tlvu4JbqDP1qBhKorjviPvsNDMlM
rxalxpMHW1A7myKt67TbNKYvLBL43bD85EUCzYEWilmqrNiEerV4h6oet7dwQwS/0P+J6aG6RFGx
ogopTMcgpqBHQsIGMUAZ2fm5ZOGUKMxAdSYahqg4jZP6tIo5noeYy4xG4uOJnZdIIMD3zJCKy0bo
gxgYM7WKTs3zLNeT3xGSOkgDwGr0LIszpi8ytr2z3T3wqbC5xM6LYmogRVJdqkxzJOPw6c3VUGZJ
RkYt7VgFj2ga3quRVEt3XsZ7anbA8IZMRMxgYwFIT88+zynGYg8N9LWFb8XkvZV6wcxGeflSmRjq
Ld3jrvZu09q+VkaDmDKiLHI4fVJHJcFphNnfbxTSzwp8AGSRGkJ8R3D3XQ7mc4QEkXcIXcO09TkY
NTDX0lbpaSS8PyPopEQoSgz3aDxMe/1zEqavVADBmS33rP0k7waKuybdeG/y4havrXLbaT/a/tsy
xtPD7T9rwSbdeGvF5b1qGxm71rADd01wOzigXZSDZZHfNZX9z2IQOUB5JjEYHCxVdbovy9YdEvwg
bgpj6ySlgIK/zRiI+bZdS/Z8DGYw8cngXLKKyaCqGEwJ4KPIxq+i0WuaCFHok8TEEY1pU1G+yi3J
GIhD2jwPjj3fHzw8nRI4eBQAjz2rFoP50KS165v5nfaHwgNUKGaztKFQmQQYP5L/H5lRxoAfol0T
gk9aOcDH+RH9szqWHhpHc6TkgSYZS6adVZebNDsUEyQxCFLyWFWEgfysJCOn3Yd2CtKwBplEWmAf
YLAeRvemTuoHVQLyWLM65wMC9bvzBGpP1daTIxZwHosKrUIsDKDZPV2I5X4ME9hvu9fwgpDMCoaH
aEEMixakAQ7ZKPumuoyS/ZsB2rlsTDS1krHBQOVv5gqUL8qjFjY1rEVgzMkV/JkcUdblN3/dXh7c
+JNgBrAemLEY8/5GWf4MIuXT+CwC0FGyd/CtevppPA7lbNft4+MU9+dNJpqGUQ/jZsVwADoYwy1j
AchEHENDTDTxqpakQr2lxuAexBeRXIzHsZcwO1MqjsJRNDF++Sh4TnnlmcE+ZXQrY+3lVMmq3dzd
hWX7SdQDe59+1xv2wvWrbbj5UqDZ19s+YiSw2LhdzAABtbIAtiKFryvhvpRGyiWQndTGq6/L/e5K
xVaJ+bp8uNRgGDQPEFTX1/nC/sQWxNEBDUaIeg3UwpTJvxRgsMwPa4dKiyQXPggNhyY6Rk2oXgj9
n0wHRM4Svjz3m+uxOPxHDAN5iJTUyLObfMgj91zD8XwDUpbjYMaCwMwuWRJxvWm7G0a/Qi5PIyRO
UbYBM6e0UV0uPFfLPLNgbQJFmHEZW04tuoAfycLNffVzRcs12iqyv2TKbWwiUXXGmWX0DkcuLAOI
+hwwaFqIp9uUNPiAh8e+y7Zdb3E2R1Of7TgJXBMNIkhBLp5me7rScLNWJQ9qqYBMwsFP7gCdHrgC
DnWS2dEgi6gi/EPGGUevMbZjzJ7FyVjIzTDAIWdPnyerPEcBsUumspTQAfYDZI+nOzN3+yK2NvF0
L4TeIOSR80OCTSWqaH5KWti/fat8L9xHRUIWTD+YY17YyXyt9Ny56r/k8eFLT7bdmR0olO/Zy/3f
sy09C8qmsS1IyLYJbjOjSL3cmQaUS1DPKKWTUWZ0KRaG1F/4g+rAzjAcUr2lQABMG0G8SM0QeHPM
adEkD+YPgJSmeb9jAPDygy+d8KJgU1d0EOO9jg5BNwrYlcOQkDe/Hd5Lq2vafOBLRaAbIRysCDGq
IswUpGX9DaLr86qLZsJGFQLo60VuvKhu+mrss7Qrx/tyl18G9WQiz+XN+dj7ZgW3HZ6zOgk09ZCj
iyZNIr33cKUjKgsuvDPqwhMnFM9FjQqPD8kYRqdPF2HUbntv7TiDcXTRpNJQNITWqCcPGZzA1Com
buOei8ALr7INxhqMF81IMch/lL5lFMYvL8DTzwWfVScUjovL3V12c++MtW+ZAOKM6Ed5mRoGHxWU
wQq4N3UamREkp7waMBX3qrAEEyj66jeqZ23KxcbAkoXTkwezfbDMp+9LnDh8CVKHRgOlTc04q5JP
BJi9uf3pPjBNucdrgV41l8pmTj8bB/EDMEYbdl9kbd6ETEPzJLvM8en+//CQi85o3h/gl7k7517O
tWo9mAlflF4NcsTRGAdc+j5TPp8mxCaTb9gqNgGfI908sw/0tiPBQzkAjfMht4q/fuP0fvk9Mux6
+h7zIfe6dLP13gjOV8zLgJZOa84H/pPndoH+XutOVbZpW392Jwb8RiEirb0IYeqa9NxmTgej3+q5
OdkrIrto1qYDXzThGY85zezOrNPnXQv7JwpA7WDhg28v+/EkaIqhd3C64obX+N90BDOAQcWNyYjT
bhlLMK4SiK1nFXnN4zNHkBFNrhFSgpef6TnYTnI3lDU0s1QcDnv76budo9ya3XWSvm734YcBzwU5
yWp8o1GZEkCwaME0gncM7PQ4uRVpRDCaBgY6cyS20PzfIxP6EfpUqufLz2rUS8/2k4hiuKJwjz9r
4tM9oLYfDvdVh7gKYxEijorJY9IEokQc09BCf4kt5GN+luOxCL5yYcRvRZeCCeWedxkDNl7YjYxN
UHfhZlCgFICDkKHtuKhG/QqiT9h17+uw91etN7EQkEQBE+7szrnIun15V3oyQnTZk6WLgOTQ7w+r
yklwQM74wYMFO5JdDwWSCTwk4dWQAI/F3lSww9GxKe65xXTJ7mGFKiBF1vV2g2mMfMMrVw8hbkvm
Olh81Bkq4P5Ltq+nu6JjQM0BfVFt1wBunqT/LmovY6RC4MNV1OXRZbRhXLOWaU14+DOU1r4p568Z
Pi9kAEmBPX3t19CIU2igVAmVhdTL2/ADB0aZF14FgidVR+XY3o1R3+mai+PNfDPvJi6aUpb5Re2j
1MuciyghHeZffZD3h2DN3eD343uxOMhbO9f1n7oXfTjGZJPRojJzebpWvSlpW9cf7XuJVdZDfWcl
yUcdp1lYfOzq8aE5lK+OvhqwgbAV1nArnolhwJdD3vFy2fsN8++TzwWhhDALyFrRsnnOyaeaCvz3
7jXSU9GjYkc03Ee7MDkAAhJ+0AhIUgI5Uas5NU4cDKiO7Mpz++VU0QgfCbo9nHuM9Za8kAYW53bA
oMZU7u0hxOkDSQVRbX6Lds8cnMw31Xma5B2Zlul0lN5JTJ+eEi2niiiwkPoNxw41k8vd7EP8BBQx
CNPidkQTQPqENWCFDiS3y9KrKZuNaWU8ok8cKR/NYD75XtQxNr/ZjcaZGtSK62Fc4goePh2/apSp
Md/RLe5c73Cyuvj1ORcXZLPZ0T6EVvZG4i19u1KaI389tvFAhz5yJ6ndMgwf1AbrZFT37uMaIe5s
Axs8olp7+TQ0wMfy/QUu7QCjRwqfpdYT7z9Yu/v0WHa7Q3aXtu4HpVOIZ++iQq878HgkihKsiOIp
vYJgVgPU1P6rl5/nOfmCm+TX51ncJBHxsgfAQnbBiH8jt5swGgmxRfBR/yrYSt+11pPhX2Xj5WFE
FLNx0dqhTWGiI5KFfB7VnItoVM35x10WXbmO/UEw7MCtYq+5edDmyRjhEf8U1++fUM71mQDEKMaB
eYhZeXri5FUdr72oPL5jQTt2xzweTY2AcXRg91lBry57C0gEemYxdaRl0NhclaVOwvNEl0SV9uK7
9ygimE8iXkCAulyTkC6qZKZzsecuvmmd5kAuOWnKhQ81TZSktuYmasn9u8iaDRbIcWnR50IGuh7W
AHoTtMMigARmu9yHZXuob+eY+8wbUUCXhM1x05A6VuBo1kZcZfEE73CouUBtUmdWVcnpX4XZX0WN
oNwYiLWeKJl+EzOdR1g9eHiOwCn9I8uCL8NY5n9UMSOZeOLuyFr3h/GlIyvMuagmLse2nb/Glq7D
1vIuwmF+gCV50OXnADODmlmASCJKxKRrxA5uWlyncraXGj7o6kvBlFmkoxXjwI/ZBiI9UREwHbGg
eBt39fZ1HK2h9236/E21T8s739mNF200Jbw9PLvQ0FJhc8/CBUMGWmHyNWznmb8GNnhT7h82a8t6
lebhLlvF83pzZSVckx7umXhRYIUOe99KDl/8Mc0vp521e12jbr/dex2i9QM5hBTzUACni7zc2rfR
jpeLW8T+4uUt6J+4iGgz3MhB1YTG0yybXyCkPAmqoIj9w9vsoMRHv/8iEpTf4z6PIEQgmLH5J1JH
ZCKdZcJBsnZ8jz1JvVqH4Vex5+OBe0pIkwElLU41kiyN/w41dDzK7Q+oFTuAL8UO5JIcpmykoUqn
u6mcCFQF50O8q6bAQ5EhcpomY+Lh9B7SfNGOzRpVkcE+8RCqyCzKRKf9xkH5HMByA+AH6eIpHnGH
erqJYeZ6mW1vbMpuhcqDz0bRVet42A/RgQFaFUNHtEtrACulSwmE1+EjrEcCCItErDnA3CI5J0A7
gV66Ad8WhjAezFR3KUBr5qqw7XzKX9sHdk1xwI+P3VJxIde4mXdi86Z9TTIvYc7F0MQ3mwn38MnZ
OPdthrGVRqitva6u/YaeUTxcFFb1JYkg7VU+sKNbv9m+LmuN/oPks7GmE6pCmJnztW/Y7U0wzZtV
VK7q6YyuY+GzqokIjBhYqcxFOEIRnj598d7a6/qQyZWJs5Hfkwlagr1soi5Fp2M6pCnS48kvaFYU
afVCQhA1XnxUzscbWCo+WivqJlFnZhXxKlGU9CDiK/heuZJP2YwOH2eCcfUbCPmJooUZBEAtcjdO
3iXv0Yq9KpzSZMQ7iUsfXMsONR29LHLmYUWJ7x/sbjmAqyWVtZ9fwHxL+8uhV0+fMtWWO0ETQjng
Q0YQGGYPNpZPuf7yYXCqbqHLDODXwNNysBp7+vZxrsoO8eRhJdryOKBbhkumEDjurmzPPUtHp/tU
TG6lnD/ylXu8XMQs7VHm53TVZ57rRBfMHEe9JrSpgES1p881++vD1NWtcy+XHBOFMjN0VroSnCNl
hQ6kbKmeEmnQZAVXioHiH0oxI3z1fLTvqTYYLg3fLPcpWYjLQeeMmXs9RnyvynfQ99pDhAoy9/Uj
5GZs+7AlU3soLYUeUB4EcTd+HWzgECRD3t5+NwfuQwRFXmy+NsSOPjwXLfJcFMq2YlgXcHDQWTwT
+fZu5swbhA3Qh9G+Y+atWZMsyMRqRYTwxpT4YNqKjHHm6c6qqqPBRx9cDpsdjaOYFrtvChqJLJn2
4ExvW3++/EWffE4O3FDKVcXfLL7opjz0Y5H1E6mDPBdscn87vhfjVuQuPa88JQypHtjDBEOjDjDQ
3Ai8gBWdZkiCNQ3zBX2flZPvAa365ec8uVES0FbsTBNSMJd5I9aaS3IiOPXv714CYA04cMaqLzXR
wE0H6xjlk8Mfko2iynsDzlG2igM/yyRHGo4zj3YC+VKqFPghW5kqX3vplwudH9uUdWdTf1I3Gx/8
FqfFYUORBCigXFgIUIX7sU2jS2n3NjTFG/udMQflbR/g0+Hjz+UrYzMr52vGderMM54oOvR43Ks+
ZkaQbhfPOE3WLnSo+3UIK1hP6Byzq1e2NA9GnIzdZZuJ+6LzkNHmT6r8zFqV3qznn5fR2fb31EED
ZyG0QYX5z1I8DeHTHtAPd29lzC9zK8FbOmiGAavEES8T6f80d8VMU5XMkKefj/e91E5UdGdlQqda
8vDXZ1pA6D0VtV3P0wHHB+4NmiQfbxVloGgfZJZybYAogfX1PPGO65DEHV13psGlyZE2z5gIIEU+
80WeXGy/vK/FYutDzgJrbg40b/hLyV6aaGGdf2Qq3W4dhBZAGAoKKBo8UCStVGdJAteFU9oPtqzO
sU63bDQOcnVCG33mAU+sNI4+z0dpi317GC7w06jKN+sqo5CjqsezkwMFopURbG9GOi8G8BOdI3WF
BtJ2xuAOOzVJLis3vpXAFiLS2380r8E4DxoPzn7GrmjxXM12yiDtAaG3MbhXMeEQwICLRRZzuGpC
Ks2Unkm4qWoYubQq81ETTyMX9YD7zl+1z2m2DKF+fbAFxFJ6nTN15cyAC2BKE0rj8i1VmohfZdN/
6A6OzL74TqlXYIIZQY2ZQeBw4RfM8FX/VngBeQjpFABxtgY+cf7ylKEcqzhFmHgtnrKJMZpeD4lt
hrNiQ+o+0+DbuCIC8ft8bYVcdPCc0ZL7f6Sda3PTSvb1v9BfVZIl6/LWNgmBkAAHOMAbF0Mmulqy
1bIk69M/v9UmU8RO4TPzTM0wEALIUqt777XXZSgZGrf9lTKfJBp7qgIvLLfz/YPrItXDh9Q3w0jq
5LHWQ4ihyzgjP4lCRUm17pYGFLj+qfGXhZ/qO12TLGRFnO4ZxqtfEOPhMhvG8sGeN/7gjEq6h5MF
UeO0X8BXt0knzjD7CgyO80WFnYXqGcOJ6RBzYGJr6SyZZbyxeq+R32jAAGTtZyo67szxmlXtGAzO
WK4AFIYzVRpBmwas8Vhc/Sxm/m0XfLK0jhxhNUt4pRpHY1CD1fgyzgvs2xhQ2bw35liRDwlIxkZ+
cIlk/0J5hpQD1N8PZzF5AvHJ1tTmU0W7U3jHySPEFOmvNfo21I6aWAgrVFa5+HJyimpqvCbYoeKI
blUKvSc1NuPleiFJjNgdPsjdP5hX6cQ7eUgMR1E6oeCdq6R4fiKS+BWZdebTcMLmS4HjF7LAoFJ7
o5WjZieFJxkgotQAS7zJ2IN+Qh9g1QsM1zRYkUbG8n05vlUJSW2BIT26THPJHuqFYwnNrZSDjKUi
yvKTMzxqvSaMTeK+tT6QTFCle3xyHFaSrVoaCWbkK6gp6tMWoQtVD+80NPs8+yhiVVx4D8/7dy4O
e4UZBtxQrM7HztHQDXv17xr/df3btOH8TJ2lHaQAsglcjD3AYIBDWXNIRidUoom6pVVo4f/FJ/+M
euNS7Xh+ZmJmAxXfjzFWkOPu80ddZy5rYN96b11GoUI4pICUCsqSS1AoYGIHz0uYQ/2+IMhoHLvP
zXr9TfuEVQqwT0iSPN7TcV24cecXB7IQzvB+AwuCm3aysdYg/M68KoiqGnhN2VhlDyLarxTHhha0
2TF6dnEwSKEhIirHJnz/wTIxVDceRVpHerLaLhmZXbjC8xOd7ZVYIuRaAWPmUzGD08T0BlHBRJQ3
xQZNcDY9vSgKX9GLIXd0MfxtjzoxQXHh7INladIo9+qJsfT/cF0B8gY1WgRqneGr8RSatZ+TP8XL
J0pLs82+c4KDVtBq4RAug2cdl5pJSMUpQyjh0ccjiaOJ5fi/0Jg5jkJwIuBuziNeiOfLrRhiZ3MY
0/Sdeno7aWrBorkuK0yRKgJfqScDL1GsdSwFmILaKTK+L8J2/8H+8cJzhIWHpxgOKESYWHX8b31K
DU4+tuvN+En2Z7ouTbatfybWbOWcWSfXpU3PksP9/rMs5MqB3gQ+WFROPyLSZv+BiOf8CKcnmbNz
6rowd9Ab8tt1Fc64gzVYu5bQKB9MhaU8cerUHovUPsDt0zFebtkyeDWtVRxzEn/tfLs8U7Ae3M9P
Byw5YKIFVDs4wJ6acxR4h3pe24730qE3PRM5hJzisqYeLTuWldaP56mMFFgjhxNp+lzM+k34iU98
q5wstakBNrA6VORO5PaMwTnG5WKStPVf9HrLKE5uQ2AxZ8bpfbRaIn7mo4aiMjgpftl9KSKtnJET
1y62M+/eiusCqJJIqzTdEDtStatszNWQqCGXakbSK2WIOwX7iCpDiZq1NCUs3xQtiSm7j8K3Lrye
Z48VKjUegB5UfnBFCsfnj7WeY+TgEn99p39LulOYpn9tq/1fYvIpOlaOHXEHNdhgXIqBpGyl5G1w
GINPSIr+fXmpnVtgUZiEHigH3Qmhr6cBFsU6B1mIN81dkFefyi78mGXpjkiSZiVYZmgRx8LkLR1a
J3kANS6ufyAKqmmFN5fDb+NqnrdMxQqJ87bRag3AKI3I5F5So57X3hhkcEQAfuBiijDipB+d5rv1
YPLEsBihk+XQamDPChdP99zBkHVHMq8Egk/0GR0Mos+od9c19h241/wSxnVWkIhCr0Qr+N4zZBGn
EZB+Mu29ksELZg1yBQg/uoajy7DYhW9BhDURFqEgHjqxmk7/fyTCWntPSL3yfv2Hm92ZrsZeHLGU
0NIp7mCVPl9+vmdwdxynwAp+fs8/PYaflqViVY8/8uSIQz2GnsY/8Pc8/ldBp981kzHg2co/jX/w
mvENo007LVfxD+WRPsWXkkhqv8D3HMNKf/3kG3mq+i1z/IlSTNH5EWf67VeMab7iC4SWHv+UIk35
Ftih5H8OnXJM+U4CRUhS+MYv+Co/2q9O37ky+0vCS/kJ/wKTMv1AcikhoebbhH+00kv5tf3p9J1f
KMe0WvFdLba4JJoSZXrMNYWVqiDR7/aHX7/ASzhVuunxR7JKCSqdvvMrV9/Gf/k1+aL6CT5LAx2H
vvX4Fcwrpu+/f4Gf843DQcmnF3YbK2P/fcfmecOR4nTj9WaGZMduv50i/oYNuCj65lPQYLvXdHha
xLsxw/mY0ejQwNcpD07+lkofDs3o768p9HbLiKxFNNyaenjI4WbC7PCHgm6OPxSSzTciq8cjJgUt
tcKMZkXMHNGw4nmteJ4cTI8RuTFMJXkDzG74Gs+87WLTluXyUOyv+oLasiXxqYW3apAHrRqXud8k
W14G8VCk1oN/a0PCBp8kK01Zg7jGt7sMq1c2EMpOX90R+3Fc4WAqGR/H7f3OvPbG1v+LTwntoq/r
b6lpDxgvH1w4qPxjqSMUpti6LPN9/3ow6Xd3y/Wi2xyolzDVDuZ7TMLpb27We7++Wac7L12ye0K8
qqcNqVjMwv4q2VKX6Xq3vcMyLvngMmOzUS1D8iBz8tjQvBn224X9WVoeXOZcSF+H2OP6QQzdkVcd
/9x6aTby5d7InYU/FAzMbidszfEbeixx4FpG9dQxkoTlhIsd3Kq5DF4svy2bBQR47IPPrtskt0MP
v9HgNcrfuA5XJSrc5VDBi6qLqV9hfT/D8guFoUl3Aw7OWfcqrZ1vdcVst+358DYfin71h8Bqd8vk
IqawXk0eGV5th4GwWBhBhCJpW29fxVvKV8iGsadUponpUBAynJ7yljjwQ95c7TfDl24dJAs05jip
RBiNAGk+quxFafi5HxiA1yPC3Hr0q+s+Y85X0/oqY2k57fv8Nsrrlg9ARFCbddm1OxEn1WydbMkb
OuG6zrIYKo2mWDlLOLGIT1LuXerztdbH409/+brO80XZld7C3XMvizUjb99wL32Qr1XUoan0h44x
ZcNF+iPX5DhCtKY8xyhATkQNrAFnx5ty6d1kq33+asYJ4HPMAc5OTHX8fCueNtvh4Dnh5k7J102T
/q3iTvMPEUqk6VOhLpW24EDF3xCvxuu6p4OgvRb+JndJNKjehSuzTf7zK2OmwPyNYngWA0CfXFk0
Jm7epcHsfTgdVgxBb5+8ZuUsJvlMOXE4DJHzKP6QvK50HoitrLpUlEA2algWkHmO2gRpsIiLjzfQ
9ogRI2yPZdyRf6Z5erqhfi0c/McDOdZipgmuo2xN0eEGDyXuWN5LvFPWkG/YdNXE29Ao5txyI1A/
GhkWacG/rk5euIjLPcL2rlx44WHOYFptNjUnjlYCI9oJpqXc66aUgatGmVap1k77ryLaqR4serLU
xB3T2Kau9vAf+HkryD9+LannZYjdFn/PbjxDPEyeqMIYLroYtD9fElHppxvAVZeIGmrrAcLJwLDs
tbZSm8534O66TCoAyyyykTc/gx1At4+pmrr2YORxMK1SqyDEr3E5pmWcHqdIFfr1rfoI06wfXOLf
YULfW3mca2bfsFX66cCRXMARbJbW/CbZ8JJPpLPNTPsQzpPPMoPSw4oJrWuQ2yyZoH3EofGdwIBY
nlpYSskh3oKvwGvi1KprilFarZpcHuK0wkByUnX0St0TqVO9lCSCVrOEOEzG4xF+sG7Xf/X7S6O9
4LQAJ/eaABYJHumsUGKe4EX9bqyaBI8SIiWJXsf0UFpHd3/4XDrOp2HeUErOkKe4P6xdh6b5paZV
Lu+miFPUcMJ0hyZ489Ns53eyTzA18Uhp7nzT+Fnm7GWyXkhipAFcSZ9ilS0ippA+o+wFZeOI8MA0
8ZVobUMM2uOjJKbVrFMAeIYEqlSH+f7bIZj//AeqyVNkyt4GVKiM2HEkZ9T5fKn5ZVN6XjUdnUrS
HMoiMWrIxCFxDHDfpNsCetJRprFx44lsy//0ijLWlHP81CYP4ixcNoc9K+25LFif7IsgP+55REEL
BbkpiCe4NTXyIEZNtrRnnGNLaEZJ2h60d2hBWVM2IHV1djLVeDKmvNy8BbPTLVvX5QOOJpB4YcOf
rh048EEH7/x+mJFBwrzQhLyjmssJtpZeXnb/cv6Sg62BPKnxyUA7mpY/9WXDLDMt4TBh7iTQVHkV
loiEPY2d9hj2wl8cPEm2xBXVvZZlTQ9UKNb/FM9vLDpuGEczQhc3QqLKo6E3DWUvWC65NGJ74b2B
IgxMwjghYp86bbcIcS+hsimKlbwdObWBX8t+jPcDT16oB2AkTxQkGZ3IIF67gxIO1WpdphO8vE6Y
joGEcoJCJH2+iOuh7TovqYtb6fustAzsVzkb8uUWH6NE76iXDwIfFQ3ZFTLw0/iFCVbrodeTHvIi
v9Wqdp7v47bWDjyK2nkIqvT8uqJ+fqB1Lzf3lnc7EUo14Aov3gA2lZSqJSzCnJI45ESCASwQuJ+6
N5Xro0jl+NSqCfbwamTYtU5MvQj7w23TMUvi7IPA+0mAoqQL+lqLkFgyM2s+CMCul1LSEO0sOs2i
PRZ4/23xgr4L1TiKaxpJBBinMMZmypIdIa12GEzWz3eJrgdkQceADZ5ACiMGUwLt/7rzGHL8jGOi
pLP8dY8lg2zna2qC/8/rOtnW2hAkFj1FRfEEAlts38sswSbaU6GodLFDoxb8GAdv8dmbhOA3mLrS
U+m6rFblMnPoFGWUHk5bhhwcsXmzgSe/9WF9knRVF2WbezsIAM+OG0AB7MbkrymwQo8dYQKCSI6F
AzaFsIR1RMh84mi0wTl72Y3gxetiMCE4AMDC7ni/XVc9zXJi4tvKEg3E0rD6s5wYXbhsWpfoGt9o
gGlRRtwKZUwt/dl/dluk8wX6tD8/xzMCjtUPUnpihQfON4+1E/9+XexEZj+5hExh0if+nQhJg6GH
TfGQExNnGDhfuzlJwRzbE/GevCoKj2yH9q/KrxGk/Bqi83AnxCltlTxcPqrOARUebMCLzilKOgCR
9s8v1I9HHm1RbO5TF/FET7yoaHWiRqRF8zrYHN6KKUiu1U+R/UTnEG9Mdu3iBA8ld9oCf8JOOS7w
UtDIRfi8ssWlVtN5IAxcugbNBjGu+2iTW3v2YahckqE+GdQ9BTtMVXc9HfzX2neFmYvfUuyBvAik
0PlwGUR8YS/WjRCCiJCdjeH0fKjX8sHeH1eSdeesGDnT0mhHUC2hmYhl5nK9LnQpOQXIUO/42Zwv
dk5z8c17od6zghtrAcIFnhr91UVR5uG0haaaMgb3uO+/ggvd2fa9CNraqWDf3sQ5kmQnfogL1E6p
x+5rx0sDP0nnd8O6ZrzEuGkAQoiYmAxMC21nxhTMMhCkj5J6VOYy6RC/FnOj673rMBvhCTO7cCC4
axDlF+n31t3s0HBSBuMA3A5EcciIO54zAkGmrqNStCkfm3vEsBeO8rPoPL1celBMrjyC5E8372he
+2WfzktCWWnBFEON+0Mpz3JEc2CqHEJg8kNBg93tgvnCd3Z2CKhcX6vIwCzhSYuoQ0ZKAdlVtmP8
IKsLkxVXXMGV0/4DRIv36eRofXbtJy1SwQbvVmOMN1zHxBLNpzJQ9BodxbLCz5PXZkafwSb6FG5g
y1XY0kKikanfXLZAsGO1s+uihYSwCr0WtfvzfaCoknyM3Ka+pSO9kpOSxvzKp9F4S2Wrlr/iTFSW
qG2WI6sc3LU9xBNCtIA1Uh6Utg2V2CX8VETzNKNrwhhakm2N/kXbj7zDjygYPjsFFABUUGpETc/v
YRzjII5RF6IFZwkNF1fPSy86flGy2oC/yWjqZMeLqnjtFXVGT84KtQMzzIg1lrXHK5JWUZ/Vu5sG
PgbdnuVBsoFZbglkeXFLLicEnTGGWNVcF4wXDE2YaZ9J4ps06vawhO6tRJUgD7uitSNrooeF6pun
jk47rSA4HRlYfX5WoIGWCs/2TdM432zhJMnyxZv30qs3Q9YGsRRdFtqck8pw2nUD7BN1nxl6X1l9
BRN4pOr45sCvJGgoGSwa+MJDAleoQugCr78cUYRYU0zlCKPSYvj82Zo9QSgSOJRmTODm1Fcb7LCI
RJC5w5/P5BcffIBkh6Ekd5m8xedLvK2LtoqThq6M6Z8MiIe0gELDgyex28Ysal3b1Wuv+OiqIl9S
OVGJxmlzYDfzjxcuTCvu5N2DIhnAZICrO/PPyAKm3nYmzHIs8WTrglek2PrS4inqLXWoQrE+1t2K
vehBlOdizW4Fi+apV/zzBZ2lqWopcgL6kH5I9+RhP79T/i4MKsazv7IMJdug2rM1AdmFxsEJGTuJ
4zyejRdcSRWWSAyy0VFZH0BfE/VeM3DttG7H6w7LQvq3dgOc9ucLPvPy4oIZCaEMgJcFcSA8ueDJ
86ba1J6DJSGnAXyxuF8/NMXmUzBKfhEuYz9dBmhpMc2BWwd6zTIMKudvE5h7ywWhAW0dWFQtAy5s
5T79+QLPFHq6QESqMzEuZshVT+rBYl+1u0OabG1HJZ8E5fbpNDfV8LVZM0jo0aVzmkt7oTAVkWpk
gGI7Ur0fUhE2kGRL4rj4uupsVSEK31PV5NOHyX9CjZO6a9fHdETsY7pESYH+BxUpn4meVGBfgu8+
HJznq6Qv3a5az3azW+0FTae3P2LtSgfpFjgFQFsUd6kxYM8GZLLxwZ1kSz1nTKAsca2MlOBA1eIF
TIXW4wFECWPadrzY8r20v1L0xzj80MSAnZ3u+94w9lm0ZipDERsj0OIiAcYOGN3GkOANjAAZpHBA
xTi6KV9IxjOqhkTaV7ayVnEfu49iv6iXkXf7n9eJvWcnWwEcE5IwEnEnkuhknTiI87qO53pHZO4b
iRmaCkMwDgPtVRa5YO3IslKBIibvv8pOWWZWQmPEv9UiN3tudkIOPTtG48kBEJslBSOKyZyG3VLM
Ui0MncRKDvrzh3hpo8VJSWZ/nDCU0ie1RL3zyjgu5j7wFpssDuWyU1Kd02AVsgiS8pOtFSy2wZgb
yrW9yzN0gEw1vtsRjmxBLh5f57NtAgwTFgCuVfF8RhHwfMkWO6Zq6T7gNdSSxdGs6dK/U4SyAgz1
6AW4iJtuOZm8XtrAbLvI+e9jFWHdtHy44NQ4//1dI1GZ+DjAzAhY4mQPc0rIArOt6/8nxkJcXImd
LaWUPEgVtYbWX6++jnyr1zD9BxF5rBsvjcA/yFg6b7Gh7+D8QCPLiU8uyvN75q/beTtWcWarbVWG
psBlGeIMh/4bEWfcmarW9JXbbe/TTfBmdyi+H4xLKACvNhB6gUfE/3pdEewJtCPsRMFJKVJ3nFvx
riAJgmepKe2AfZAwbsLwWGkQnhh22PkT0skn+oy2RKt9AGNSJa3m8r9+jmwxqO5YZDAn2fOf368I
39V1siXTZmiZXkBg0+EpNzRbF/HWGaAju8bYC+1cDAKbOBSyJFD89dH07FL5Yyn6z7cWjNnRYwhs
nM0pN55f1+SPHraNTUXSY49XQ4YrX+v423dpBSrhl/hMlJm3rKLMXbZTdVjJErjsMDQGCtzBXiBP
JHWZUZf5jrHzHFDQMO1ZpWRVLdIDZMHUK6pjxHU6YUDbRI3BX2qLsfEAuanRlJQ6Znfd9IxS+433
6CbZ7B3eIDEcP2aehPsR05LzQwzV9HUz8I+lWyTTIld1vWGGP3TMYfjL+g3Dl0mqoJ5No6n5UpvE
1cKnZl44+K4u0rj4FDeHEONbTs+S4MtFtMnnr8tN/FCnXHKZ8eqkk6a6HYYLnQ6pGaSCaTsPyK7Z
7S5wGc70pp5HZaegHSbtMwYDJ3tPe0BmlLrx4YPADPFVxflR0iamlO+012m3lAOshMECHkReEqla
x5EFSsBO/5ODRNCGzTMjdUAcJhkzSDB9dBfBy1UQJftF4cUPF9a39qHTdTT3aFCUcz1LkpPd3Scu
PNyUXW6T71RryXVdZDhx5VwmQKRN/tQ+IN6S+icRlQXuP/VPFkj480WduczZm/vbRZ0sbmeDyElc
XBsCC7XhVripNgRtUhpsGPhyu/FfeZ3e6MjUvQv37rg4FHh0cAPzHAOiNez+oziEer9Rkp7KWWZa
UfeuMrj9gUbxASWr/vP1n+l1uf4EDrQ4wyyN4JT16vTbWT6st8ldl7psUFuN2izGqrxmg4eK1ONi
2+sole4GLPoaNf87jejEDldN2K1391W9vTIlA3eIWeXOp2o/3MmKWyFjGtEx1ObvdxYC3eVeq9rw
8mTjzCpdn4ec4ASO2xyFyakxczGW8yh1xF4HxxYkZLsGUtCPIg5Y7Ey6NHVR9J0+m03RnOKH+XZz
Px/KhUaNcnRQT1tGwcceFp91hGQcKWZobJjcUYP9D+K102s/2cAdKO/rPmwQW+hFpd6yE9QYpz87
vvtlBSlRvjU+xyNcxaHdvfEhUBrjZbr2mQzjeFFUorBeiOQ9bV6nTbuetpsD3QuViFV0BpOLz3aI
PSKrgpVJ2C5BuwBiVKfHyEOOl33yRdMLSf/wcvEW8mSNdvubemxuNGRThM3lx3/msq6rhQgA9Zc6
FKDuZK/rw13RgJ6VwBbsZVsmwSxbLV+BqUAWV1JikFVHBjbLtFq/JT772pK4XRCuavbOz4MLo5UX
6n82UXT+zGWhhCA1Pjn/sp2/6SMPy6ZfPaJwFjcjKuyXfseiXDQs9roUkEr5rPYLu72/zDhea/BW
zwCgq+B93UV/X06ceQFe4Ro1L0CMhRbEVta/jQ2KPVyprQlLvC5pp4RR2FQGOBNlwDvCOyCWslBe
bbDyNhJLnz4Fzw1GyTI3cndUrIxhrct5xigVFovjAAqxQSiPZ5hRxSaQhf68g+EscH4u0FR5FDxR
AJ/11ES170ts/pOwgmwrC0faFlX9kGuaOSOQdfU28L/5+xh7gGylTibao6dJ51/W7u6VuuEmZK7A
dE2Gt/LLCOCAy+taCbBjOt1AAbZUbGkS1K0ptV3HoqZPJWNCPTbJqISP99COBLAKKFVmpBofWYcW
6AcEMW7L4VNdTTeScDUb6gw7YlNjAua1suYPWOhwwyFXH9rkq781X9kpDaAG/K20xYkXsai6GFNI
aathHGihGncDPpQql+IXpV3jAXUOmnCum+Gtm27hTDDO2EI/AG3sUbY3NPFlIsYdOXraqYXg9RvK
GB+H9xYQ6EmyqBkpHsfLciL7igFEGUcP4g8JwxC4Yvzgo/Ia7bSI1C40V/c2VAQ60diZ91neP9o0
QQGwU3/RYeC8WcDtY+7D1IR6pf7v+UvmUHPXfTth9k7atNgpCqdqJmarLWeWop44hxXJoumQhsCi
h8P/+aTbJCp8PbqPl8V7L7SkqDdQ49DI+Jr+n9QHRTkFuZdHFegVxG/YVI3DLsm8V1wksfixwwJp
Y8fkUQpXER5pI4m4uXL4Fd/+sgDzhX4fbxTANsRfIbraU0aG73fzpl7HbEoHzpmY4Thvghaj0DWt
ZJEzjMc9pBFE0L9oDvgE1syCw/1Xe2YOvCmIqIW8KWLdVrSKYFNHGPvdV8cnJ04mbAh0RU36ByLc
F7YtfQpMchl4YqdyKuOvCaqaFWZGpgx3N0iV7QcdEIRCV+rK7A5bIN6Szc+AHUhHvkIm7bSGt0yG
fIIwpOkUrG2AaVaW6YaMwE4cadTXgX+XV3tshDhE2CGaHSRVMLIG4K7puCe/GHxBwnMboIylifco
FbWQfXWpYrZoziXmU+ChS8hh1st4klGXpHVuRfbHnsXYsggonnQaCWzTonQKnN9zYEvxLzQOkPjS
2vy64w+IBvkiDPbXolK5VfY6r6qbKo7vNc9QqSWTnWrX3W+znpqYGh+FgvbGqNoAP+FmgMZX+l5p
abVLS4/QGEydc/rqjBE298bMohxXoZVeG7MFGqS2thx8vJOP95UdnxiWp53HBpD78WtrPsDAlC37
QbGEPvCQeIPy8dA5WPR8KkwVv5lwVcQ7lh8sKqRqEcdKhG5uSLPvsmhVr+zM+TcG77HvIPGwdfT4
FTFMmi6cJC/MznHr50XFrDOWJ8Rp8ZDs6qo+ZOtjdoYSf5k2W8NlauGYGnJcu2/+JZGtGEp6dkrP
fioY/Wr3aXcwV8pQdbacdUTIXy7YzzQnxFkgBeOEFhuCTeUErWGANM3KdEtsastLykEttEbybjsv
AxHRz49qDtwP6MYEk4uKZnWmnNPS7grG19MXqmTTvdbY1fGeFqzTy04rL6BfqDrYbQCYcH9ht3q+
OU+7dj6LxwNV2dz5IlxOriDpCB+B+Z4IHEFAF+widZHJlOJS7BGDtFqipT7zHo++4c63y8rdl3Zo
QByg5ITZTER63POL8yHW0MXN/f9EFDeM5URbdCdODJgcmlzH8CrFhVJpJiaHcrInft9pnC8Ebr3S
2X6hrtGJ9bzdpQ5krIDVH+QxiCbPrysCGczzbXwM2pM9TdxyTZQ1RKIFJHnq6ABf4p2KCxiQfvYu
oWhQwS2rAVjvCAJUffByoztLw0tl7fnwCJ/JUCwOuFocISftuNNnZtzHZW0dmAUfSC8pgokgTWvC
zxbrEiOny7QQPFcCQorFVfFqluc368PuSkVjhKQ/cKLbfSbK32izYSNOmT6GGHAZJzsz0lMgDM+P
ZBN4RYg9Ty+cGVexNUVu8U6REZti9mgpRZQM0bz9UbnN92HG/hfx8CXQgx4tNqqscANsJ6y4a0Ot
ydYvYqKdRJMEqTNEJBSrrA3Y6ZW9B2kxMD9TbG90HokzoeAcsYN07KQOLsQQbqxbaI6GI8nDD043
IWJfA0n91PBbOnfDzE3mX8pFk61KkE2Pav7UFojvqG1Zh4pmdALca7Zna2GGC7Yg0HTrPUbwNDTa
7vk75H5s7extdRG/XnNc1HV7M0xwJuHLaPAfEQIk7qTgXjGq4tK8htb8Ua2bOmBficAjCIfkz0yK
h2C7Sk26qNL8lZc9qPrTKaM+oCDfyplfMlc+C2C2T5KelFafUxHM8/kr0gedv8570Rjp9mR26sLd
xvPijZ6Qtbti75PdFQqs0kFxyrxVMxSZhKkTKEPEMZjqC1QWkCTVquoxATVmQh8QFMCBSUpGrg3W
xUYYeoHyjWBqfGj6+s4+Ju6Dvf8coW68eS+InIy2R/UFgoHlp6Bn467rj3G+/cvKTZhhfT0ufp1n
PDDUi9p5tSO3zm45Ve5KpazgGG7q3yaPPlrtnbp8/C8sAZMyJYXm5cbTjxpdnLpzgJ6PKlNEoNRO
q/enmXXLo5ZEcIFi6Fm0yqS9HEz88iMJMUVJ5EfIMPf5I/HLEYAoZ6BhH4kn22DD81ATCSgmxNGd
bA6x1WL8Ms2gM7u3H2BgNQFcT+AyEeCjnGjd/YapNDsLLpwDLkPW/0WpOjLlYLSj/1cijI66FjO2
bh9eNevwtnLSYlF36bt0R8GtN3nwr+OmeqvRIJ3wjY4aFbAx5HuhmOkeSFY6WmX0mHX9XhCp7Ehc
xDolo5dyIw0QdZCsEYd19VOblZo7ZXdbzDFDVLwhmp1eSIJi1UKHeLrfrSfs7iAxyXyryAi88yh+
CrZFeSYKVxEFt47cx5a64rKl1EvFPnUy9GOMpcQNP3lPnL6p2RPH+O5InkD8kEhhcpxCqdUVjUIN
f+DL+aVaTTUpcGBKaYh3o5Wsws/SjRoipDTCVcvKEDgYvhUjX78uZrKFp5WiZpPIQ7jyhQPxhRZP
xnb2sCYx5XRO5TebWd53DvONAaIfd0zcYEuUsxukNlEqbW12slzmJbTgk6odjaO15EUCYI715+t6
ASHjcGamxxaEvptm7/mSj+AcHPYmSZhL/dqFAs4L4el4T1lz03iLTyvAI5ML7KkwKU+/y3/FYlAj
UrcAtqJGpRPNGsk6qswZFERo99sUec4/aEt1TSfFBUgPJDZCaSF+WF7Db3hPP5k8mzX+zmajCUtv
1mSLKL9uhvqFfDoXj64nGbil1YqYznMOBhCDjv0HHxkZeF7eQl6A1GUJRCVA4yyXzJMtxDFDVLdN
F1tI3e3Z1af1g6pb4fxKPbaJPi0zCeh/7mgDw0X7kbm1GIbqpEGnPotLL41Mm7ELCafwJ/dRZEmt
TXWpKo0uY5AvQNAAERBbua84HjInfL4einzv+qlPhR746XdZYgmHUm8je/Ayi7B7h2aBYftw0NuV
waUANrMNKjtPqtwCb56uzBQ96I7LCUwuiE+AeZyFH3tfnMkMQ3fOnAvLWZd3ujSgorqJRyd0zrSq
627muGUR3xENuoh2xcd5eSCmEwSd+rNsCCm2BcmvukcRG9H0ud6mln0t1wDVyDKTHw40Hegwjqo7
54t2dB8M7cL1vrCUadc8hhdaK/hxPb/dflX4delVuzuYXVfVvrirQ3Olk8IWAXvgQEisixgD52GL
UR0574M5LOKY+pn5sN7DONm8V2Bc2jAMTOFoomhqMDzmWKdU1dGtjEpxF3zB3KV5pOi4MIh5qQ1h
zM3r6Edy+jhFifsJK+oi66I7MRLL/PBZ0h0dbgOeuioPNTkyGe4y2KGLxDI8BUVAzp9EleYQvYwM
0wKdrYeQ0aGGWDScsBhORI1+Qbu80cEdRJpezhAwS2k6aHAp/VPk74mpS8qvCOQRlibENBy7J6pZ
M8bBVZ0XB5RxXfKmLAmt9dGJLoMews7WpYjuuvZu8LxHTPIe3QgNrKDTAnN74hXS73UCy9bMSnc1
zIkPpWgJFr6LRe+a9j9YT+5Vk4GiFg480Hq2/oJnUE5BzSI1PuGbtpZIHvxg/aWt2HmjDZrUooft
48xAoosYEqiHatUEfH3CfpsyAorLlsiWxkHmOmxklgNUX+O/SYFMxul+3YKs9Om/ixrXLeCCe5eA
nGXECCk9MJuODxJWK5W0hHCG7wOekh4xettkejsE6d/uWh8NsM0teZBCQ02B8zTDc8xQuFHljt0q
EpU62OPgNZSbT9ATM6WwlVcaypVbVM2BpN5mqvH9AtKdqEqbmKjWdE5IauzAhWUmflimh+QLsJKP
4TYfMnDHD0L6FAqf5msfMl2P42rOH3EHjhljqmhVTuxLCd+tSpfso8MbuVZoLwr6ub90tw5Kx/1h
FZX9mscx/NWZxtwNE7+XNtNj23OXs65yFyDetwVBBMuaenmBsHoJSlrflJsq+wBM8AVVMY7eMbQO
Fegq0kxSIoFPswKrLCI2Aq2TeJcWN03AswKQouvl6rCRoe8IauYkrCe0lNw9a02FTlLhNFEPMI4K
GfGmQVzdTKybFofwRZ2iJRcfOC5QkE9RPltl6wR4cB8h0wdff2V4pljYw9wjiy0j3iiGOSD+Qblm
hBXw51+l4+wRTtq7xmed9z7NdkD/APGILq/+2SBXCJw4vpnWUE8Os+p1jfJgwZQgW+yxbd5Hh/Wi
bvbjcvR3/7ZkRgefPYI7lqHbfGuReU8qubDR3S/rzosQam9raBHqRTJWlyphG2/iRnp2jjUrVbZu
W+N9hl8bfW20cqsWCWo/H1AV7YJHuAHs3PmhIiYgH+/blsVlChIVW5cY6KZofkYF6m5Kd+rbctat
TKA/P+IbsEoPhg4+3+5whOSTCJZLUyJX5F85kBayKsmkXgZRRtxvElTXRIawOkPHvCIGCcP5tR5w
EaLWm2+xnpB8OGioIYeqrJfTfLODEYcINNrCgCiDRrlWfIoZua1Xs2zLqpxCVUwbbkqwZ8cZOuj+
zbbxrzfrsXoF6M7g5bCZv5bTStxW6VXKPAg/fP6UYVJAHDQrgdYb5l8+g5XRUWKlDn+JCSMYHO2I
u0PuPjaZdLk+6zXI2ebAPNarOOffh0/2URMita8y34s7jw9YsOn0jY5vl785Rha72GX7f2/APVZ+
yHItw3rHVKn6e0jLHpvoPb7yVba+DRquzt2zRId8x6QNrAZ5Fb90Y8xNRkjrHRbrnRTDyoMxA4G6
JdZUfJjhs8AHZ3C+Dbg38nHSGUucS2wygmyIlMUcfwYhxQa8zHYhfp5u9crZY+zJCmPEw9vgHuRF
4/BulgENiW1FhwarVl5wd856ZTvpbrxxmy19xkDcGie+KhDAFDKxmRp2SCwT6LgMD83skHIUDl9L
azYf67kQt84HMsPyBTVSsjR94i77AQ2PzBJwVsxXbel32BcM7qtoy19Zu7yUygsL1p1LxcyF1gb9
RDDjKSCDQP/s/jJAwMrdedtAt7ki52u3queMqWjBoOck3RavTUiV1gqQBr6BKoZfHaYGQtPbocST
YKf8k4PTLOf4pjO8nnPFPUbOBasqWOPvYTY7wjNY3asm0aumr9HMautl/yYwCZI5X0q9He8BK8FA
pWOhcBXgTdCTAjtHA043TrjYeiGmuJqlblGMj9oCHTb2dOLPRXzueBNsmaXwA3IRNuBpC/WiVQ5B
wJPIAZswWbo6TOihewzQo+De9TaH1XredK/yOsUUg6j0ZatDLmLMXXvMOfyOfILisIuvJw8Xhrbt
suv9YU88g79z6e+mH01FntGu77cYV2htb9DO1RCZTBflN27EG0oPEK7ibPRv3AMLUvQoJO7lsrEP
BU9GULHSved09DHhwFDDP/Avd1XvLbZdeWec7qtvyKB3IgzIJm6t03Hj6sLnXW02BsBvm+EYqFUb
kjofGMITYEqNr72oL0DQ+vy63a/jpaXpd4N7xTHsfgwGNnFcquJXY3oIUbzznhfrMLgqttuePG1Y
X2aOVj4oov5dHOHk4cO4X8IQMXyzGW+MU4beqpkw+mhoLt7ymfCLp/7GO3/CxLaffYrgwdjnOmT9
mKAZqLZzxitTtMjTcnNTAxJfOeG4XvkpZUe0qaf3zkymGpts/tqbDV9mnefgyMyr2cZ4gLQx9YFT
me0dZmxmGZX7BAGAt7v2oHjgWEUIh5PApir3MtU8sJVOhsIk3vdf7a/w/KDkCJsYRJ63+v9A/je5
M3L2HDPFCXwaWV+mjM3HoWrKKxMZJrwzHhZT6Dep8eKbYV7Gr8r9OH/7f3VB/EFYFdG7cnBJXpee
1mJcAzCvtbAvGG8sSauDc9etH4bWexxcTFAmmbw02+mxYTqyhE4TXiKoCcl+3nFA6goiAXhhyFjj
pIH2e5N4Fflet+n8qA4PXD6Ywg/FqkwDFtATa0eWyVboS90EjvvJYp8xrioSTcvtyznUP4syebD3
TLSDP3cbRCidXywObrBlcSGDbnCmAcumdswJKLaYowbNaoviFIm6hJYQpjU81dBUcnMheKaEyogm
H/QHHoDUMXi5Ectimfj2EWrEpK1dfZU4rcIRNPLtJ1g3afNTSFHWxvezfFoGVfPTiiAVSIMhhVC1
YxwWoFW2fa9p0LT3PwAHLdRByGQuRrQtjZF4vBZ0xg0qHthmDvB5Zww1oEPFxM2pn943+W3o7m8t
K0CAtlXaF1jVWNk9ZhWS3Td7ttaGw4tTFHephtfKGcrPo+vRlhLWINZAUfKvzkDAYxWhXB3fSfoL
FVmNosCBIc6wc5gDJ6yPBlVNHb8ek/x28v1rTegbnx2KYWmMJXYKY19KY8scw11Zt0c3N9qQlrl2
UoxmoMhRsl543GfND9IOECdYBcQcJWf20324LkPMZrz3QumEpwolQ79lEWbhEQyYoZqBMMMnEt5f
4kEaOFzsjroO5oUPRe4fNOlnTS/DNKhJIcUREbfhacyX4yb5MA0B7lvQ9E2vg4iRGi8CWX42bdLg
U7QYXAy9O7kyUmCIYS6yXlOtv5Hc4/H295/V7XKW35RZ/CDFtEUogZc108pb9zor/FvrLwIsfTkd
8RyYhBWF13JC3A6moNzl57174eziKhWzQE2vID0t3yE8UnhMyxLfFlsYvJy47Xx8lW1J82NMeeTv
AVIdhs9dEfzLP3TX4iDgmvBhBpFxKeWf+mPZozguU2NGLwK8102FQXh4ATKxg+FnGxgfgzlSOMOf
EJ76aUKIH451OICy2VWikQgG6e+CkWRgzR7I2FTJJHf1FCNWWi/emOy7JtlyuhMpxA2Ub/4ra8r4
wIdFwDKr7kyEXASUW2xGdbM4p7wd9gC4UNrSrsbKPrxLS+meeV/AvZSmq3G8xb6K5FWKY9l81Wzc
m8rPrv1hjbkGFeWw00G4H69NuIMNQyWkd1DwtVP9bAClRfV/+hpecoLWEIaIVbUc3P0H5LFf4px3
W5wFrE2sMXTqoci1k4XsXqpWySvTw9EhwPKfILX++fV8Yf0wr49AMRndMok8tesmbYZBWOmbdzo1
LaaA9w+mnptr8RzEwrCg1XZQsPYb9Vvytn+i5aYbeFfEbro8iYZ5nd3zGHQ+SIFsDcDk89WGYPJ8
fstng4/xvyDb0OKh3iXSM8X85wTCKgrvsDPN7PCh8ZgmgHhq6bsODH5Go5o+xhgtmYidGmRbV2yy
6T2P7Yu8buqi++gYXL+a4AKyHWsu8Hxdz6W4nHN3oRzQgTx/Pfs5m/9sYg+XnYzYlFZqqdGopCuC
t0VCEHxcRizgyTBs7OcfxUIVShm41ELOnOJF0yqxPwTRaUqV4idXHqIBUAvLF0A1C8tNwOUwo3C7
gvACEc0twEpFmR921JiEmlFp02QPnftojYEY5NjkTBUEOmH+H2dn2tw00r39L3Srqm3tbxNCAiGB
QMLAvHExzCBbsiVrXz7987vaZP5ETsU8U8UwYZelVvc513Y823g5uw8SqAguE/sml48Cor0afb+O
HmsCrejn5VRCw4c/sD/fV2uS63ZXyzq7JK3tHPsHinyG11lX8gjEoAEWljKamnPP9H/XXbkjyw1K
BLuhTfJEQqd/yMbPKIvu0b4r6LliUhICREhVgv+8gbAmTRBZp5/d5fjp5ZfiGElEZ8HLIINcjL5r
McPPp81+O2bOzr1RMG+0Xf2trPh+i7hRva+Afe0WOo4PsW8o5a21E5ZE+GY3CiVHe7Q9ZUY8VsIy
uJCRCcEi4Lo4wWbracobOrGtAQBCAfs4nkick01vo7TrQeSVnq3Jw1RfV2IeLP1MozIt4r9Ficg0
n0LHpQxGffnOPbOdUNChc5bYkiSx+bCJbj0ExhlyQxW1ea/9+uDmRBTHMGeFadhAsRDsriKOaA/b
A51f8FTlR2d9fUgaSiKtqz6mYCpDFgbgAJVpzhFbQA8voptuOa6QPMmazocqT720xx7aJdJF4oYJ
d/dRw84FQnkR+NvSd7MbWQ0TcZOgY+/BLz8VhQeiqUBadF5EyPRevD6PI4xSi+YBCRpYGo3ehldk
CzcOcabtRVGFHWlWi6J5vdlEb92TyWLukZJkGWuKqu46ej1vftunJfPYzWozgDArq1GBhMXCHwEk
IyDkmN3AKwXhT/QtYvkTjwIBRlcRMAUqK6X+2AAQnWo9YjO7bKhsxiI5H93FO7Ohz9/x/susTpQb
4EsygTardE3vCRYA1kMXYe3/lGtoJkRhdu4pwcKxeAtaXMwKEy/iZeDNo3fDzgUZWxfDu6QAYchi
8goJzjYJRY60lzLcRcws0ZQum2SixC7Wja2yLQU9SsEO2ItuV6Wz3okU7ZbeWxtlxTkh0vzl98JG
kDw9B2IU7IsYVoiVRVjA03OgmqaW4b+LhgRjNGWCPhgxSA4zDmc5Xeo9oov9P9bRLipxIlUvMuw7
OXUy2U22r/G9T73T/qO2EtsIqDLVRBC8sZn5dHnK/ZJS0iO5Q8WHOD5gsC+9QbGGDVZdhWZU9Gux
9K0MW+7IHrtYfPc6QB07mqYRbQOXZhsbvMm2YxiYuajpOZLL6BGrJJG8RfrKFKGHtKmnZWU20vvJ
PeNesYnQPGBCYXXP9rqK9yni7IsUGQ/xQZqC+LQ6RHGyAjq2o4JhATbT4s+AoUVnXgEcKMON7oKE
wUqALBpwE240H3kPfCWPbY8iRwdeJrVQoTl4cEKFdPUJs2iVx2Ji0Iei3X43DDwC49pQ8ABYw1Qk
BTdQ1KHeFosHqk40q/BvUbrK19fQa/1fUVjKwFEBqyJa4XzVdle8zqEmzuWDOQi/lZ6GndeEb/nv
ddVsX1WelFurz4AF37sCqF5yo3QFkPfyojwWFWoxLpHjsjY5UOyv/0Jhw9sUztREi/+zO9KIW6sH
VpMau2OSccts5AykpCKr9GHBW+8q8kAcI0sVbZFLN9khzX356mwI6fzx+3gV/BhbAnXd7JWZCAFf
Z05lrDI5CnnRiQlcAibWaXPhhQhuMzxEPBNV/V4OpLxZXdgQC6RLEcqrbM1hfaA/IkKaqMkVYQaT
vzgz1Fk6cTzGdFo/J9J3Th0KWJpPjRrUun+UXqPGu1DpmiPotcbTBKpruc4m6HPz129IC45aZuva
RZAd69OT2vV0syAHucf7HXU2i1N2w6hHdqyaEUecpAWyyCrHj96WvDkOxpLdudM+jHBWYzfZf11y
Cl9+IpZ2P3oiDPfB6Ibcneb56XVVYxRsu1XQ0Z6vqfch4OH4BHZ51KM1em2PwbORC0hrXIC0IsCd
Wm+K5k2y5Qwdp6Y5XxVBdZ6BDjNOPigevKAEkOmS6XU/gMAT+QILJDjUbOAA+4wzy2t247kmYp7n
QcdMXo2pLCKOXVMKUsHXn682n4ZhcZX4q+isblRpJjBjiP1ERUAnKc4uGov1pWZLFwHciZ0la/X2
xYiAekeqqCImN/xG7QG2uY9i9kI7JbSwiaMsIAZZ85E80nEoTeRILVmO0Z7TUNnE9Q5SzET8iAmh
+Ss7/jUGpT+A0gkYpbubVszmYy/uVN1SHBdbUSVUsqomTN588TywbCbTQ3ZMm/LSZd8lPlW8Efoh
W4HXW3EGDbfaonRMFbLUZ1iym4UTZGhGqrZn2CHzhozlmg0kTSCnXl4Mxz4xLdIQrj2i2nOPsniq
JHQ37YoIqdofCNtigXKQKaVX6aNWdIkUQ7ukQEaBUVJJqxxSmIi2jP8QwUddzGZhfE1QXQRHgz4q
4vcQKa6ygy4VrCkhse3RkiHRqMoCpcTQ65ByyH8J24dQDrT92s80Vuw3Xmg7MePXNwdPucyhhL7G
XCA37Omb47bB2O8Yrcd0INj1BBfoebLfxiQ1UbeQLo0Xm+kBU8fathqByIP4Ro/nnnsBpUCdjy4c
uEgdQhZqF1g8W9brS80KqR3gamNYDiAdxHpbajDnvNsgWDxvneS2KBDnGl6q2h3oOZ3VndlzohvH
/RiV/NNRz45ImiOgioOzvB7Z0wstKy8ncFvp6mPHlN11/2BGZjinFQNy860OU6Qp4JVwMj4FebIv
zVU98jfXDDkm+BrQtuigdnkvzpwUSjhLA2KQ8XZ46z/VoxhHfzZRxHvH6258OIl6DyOfec7mTbS3
tYhhHOPSfLNWrwQi7HWRpIaJLSL8FA+eZdClSac9w4dzzTLixD0qPO7EhuxmqPuagUJ4cniFQuot
s4QikOYm8aA7S/01Uh8osifzk9UdjibDkCzoyJUZRjjnvHxdbwUK7fgIJPSuCDvatdfJOKWIwrkC
+GtOSSDfy4ipjlRVyfrKlAMlakPHuNg3CCX567yW55e0FQxcPuFUaxc1c45o7aPOcMlLw60fwOGT
Bv1joK0k2x8MTXa3QFUb/JVUKyIj6ZBkDfKYggFLQ33DWF1YmpENgKQdzGEiR60qw9ttV6+Dlbd6
cGuI7q7CYkN9SnzAphneuQ1X2kfwk/0GErc3bErOCNHmrDKDnYudw9lMcXtGGvnwGdgOtsjJ2h9p
TzD1WVVxI0M8G6jA/F38uin3xSc/btq3kzuOXGK1cb9OaxIEzp2UOyTQvihgyqfV5nasgwuzCddv
Q+k8Ko1c/5+TJVGxrFzn2sZ5hFTxSHxf3raOQhN5E136pAA1CD36EV7qcMdTDJrTB9hUs03fCPF3
Re4KphAOI/lv3aEIAf2wht0Q+S/v+rmN/sF6BnV6yZwa6EVqbcTg2k8KQnK1vxRSavSQDnJg8Pjv
ZfbTtByPYR+qPWUjEcJozX2kK0YJbEzLekHBrkAJIfVkwMBd/yw6rJC3Z184LeM/ktnpXkTslzjX
JWudh1d1AxNR48rDwUaBbb1f7frPcpreLRvvTu2Fag6puvsN84jk2yTwFsL44FVij7+wIOkSi7cL
QowTpaLdqof0wg+q19nSeWdDkUH8TuP3z22pBJa7KKuYeRCBiTzdUp3lPm5K+PAP5BNRrOOcSKhM
4cW5xGJEmxMO7C6CAhPDaq2ZLA+Ar+8C9q+AiNzzTTiEVH1u/772nfoNq462ec8Rna3L9V3Ssmgz
SZR2nHPXQdacJ92wQHqQfmYOAw3TGsFDtmZc/CBZ89hiUUzZlXFq0CevoNZ4opeQiOBWskb63R0K
ONjEPRfmxklzAZwDTtdx/XXjJK+YXRGcS23gjFuUSmzxNH+EGBEgdB+NzZdoDQa/22WvHb+q3qVb
EevMGECbtPxhSjg0cPOcVvgcq1dx1qGUO7d5afXqbyVSTz6Eq+uwuwx7ww7OUv2NaKk5u8ei4rXi
ECZEHj7Sn4vdGh8yOQrHD3Z+bIuJkLOVE4RyThWsLEt0R8UaTQUZvULcvX4LoBLeSHCs7FkhCQqd
0IKyvYX0BS9vA0cKWa4yIN4IygGZKVr7uTVoxzQperrx3po39dpv9tdJuP0ovrRtvbvRM4iZoBHU
ffccupv4jenrh2zEggKOrNB5BVJqkCsoyxvyCj+qH2b8FRKiLv8gWbsy5n8vVOCo/OIDMLoB0meB
yBfMZ8b7VEhb2mVMGKUIkNaEn5dBdJhRjrlOlJr6WKG3ShoUACghrJy622T3fuH6SOW6UzrSOQpl
rymQAJONhQpsJtsFuaxxW7uHcE+NWHl0wMvIqYn1AiozRkRrBQhFtTJkbqYgtizVtCycsEoextOk
a00N8uQGMTfC0YmGXtNB3P0pUPUIpPfJyda8CWT9WOygK59uJeHG2a777S667vdoKusU327GGBBW
LRNligChUrVErOOGBXAknN6rfpEybChcocTyef8icGpaYyRiyRYTqeYj1OOS3tPNYtLAKIvMbp2i
XfSTz7RqyLnW/Pmk4xWQviOqJroen2EKGyKrog5RUoXN4mxd42uuu/EPElPXwI6MMusY17jZ7T9T
6HJyJzVqkMZhl2Cbh08liMjUe/RbE/hSocpmU6DokLKMLRCpVrjP6IzJJWQ8VV9uv9f9unlj1inB
PnRZb/plXV4VVThd1wBv9/WmZPRJOnoP+UhVkaRt+t7tKDc2q6Y9b9OhAm5Jd8zPmYhZyJqhecWU
ns1tWk3foq1muDh0aHmXJoiFUd1cVYskeFs4i+2lR3joZWIkX/G2EQoSZDC0LZQSrTNdE2IYvbEi
xCrsH068+YoA+bUUD6TZ1xzYEMsiBrbZIkXV4i3SctzcWF6C2GnFzUhu+0geSnlgZ+jmwArMW7DE
INy05nDLlS1VsyzbScV/a/y56CHtgI6TuWLxXNaBhVbzUNmnjLukt5khYFNEJCCnVXhrqAgas7wC
uX/QC6DZYdFCy2YHCmp1EhMKeUIJPWLoxXv1PVZBiF5vg+F8oLwil+mhBlmS6VbwoEIn6tQ5U35z
1NwPncfsn+XyrWL+LKGAqUWG8y2Zyd064i9W5BHdqphZa/eKgNEI4pfJxzKwYJHWvIhRTzkhgtii
kn/AmhZBXBEnGKbe2EEeZogQTDQ/9MYXMfQPcuxilRBCBqjOrJ86oyfJKihUtgW01TeCmuHeQQzg
TSVnwCMsLFJ0ab86qAUoU9//m0API2kxbwmFZVHQLdQMEptKI6wOeizfsp9Qwkn6oCF8uU7ujvrm
xJp75jkSWe+S0b0MmZ3kz04bd9OkpSmW4a2YbNXAfY+nkaDuaMAYRbBF1FBL2/Nwyf2gDrRJnAOC
+jWS5J+Ns80y4AlWvIzKt3HNqQklR0p1FtyTC9XL8wsimK7Cdl8CGVwrzlRMuTPE67N9HHzSD5CE
fklcOJ2aLYTxUWeadWDjYgvzQ0buZIEX02Pj8SZ6HcUhK9FGIVg9KKgGoVt3H0rJfuTHEnqAWKmz
tMrHdJ8nr+lR7Nh2MjTCVw5ryCmz+3zJ6O8VQ5ROPJh5sRJSq6hMIYMeBwQR4k8/b7WLmQ1TIzD7
dTNQuFddYbOjyLfUMVkFdei/CYLu/dgvL6X4QL7zwxa9qWZWYT3js4b5WTl+fPkKjzBaDICko8BB
hshUmNo0WzppsVgHptnub/1F8rWLHUaiaaYwA84oVKydZ1ogSVpc2xxxbMyP80t51b7o3LR6ghS4
RcLWly/uyLeli2PJgLWQ5U2A7ezipsDvVu3ojeQdAPpZ5ELSiqzGe8Eu4LGDZkopUKukM0dzU0T2
Cn6xdj+xECpMVNkqWUWjpeR/m2r/o0LrX77eZ24mKUI+tKRZYAj3o1ltSq9pwp7MxXsptr1p9w6E
KgC5Is9fsjgaM+zEWJ9KIH2lNECE0Il/mcRVTvm7nSnfaiSTrL8vX9kRgYfbEymSBoypMcX+8XQh
dvsxaHd9pnRBrgGruvh9BcxGG/Mt64UGTckfspZlK5X9+CF0TtlxTCr4mHNq1SVEZ5yF5CTTypxr
XxU7X6NOIl71Qt5dCaqkTNLODoSgX0L8AYZBxPJZmnKiEB/BibIPriqW/Muf0nrifj17Qxet0gLU
EM84pet87nO1Cao6aQLqJPlydygZ8N1yxH2UpmRRZ5+m3ZIVQ84i/7baYjj3eykD2sxc7oL0tXyI
Gnw7UTyejnSxxO78+kKuDimM+gMzewrhejEgV8soYGt6fE5TsdeKcZER6uCdQzLFajiIKXGdahiQ
tji866IbwVu+a+VkW+3nExQ8UhOlHRhkqjYKXlUsMir5pxVELpTBdcjQgV7ryM1W36OqVx7rkFFc
dGjxCS7y+C1AiuLHzIdBM0rIq9UY/LLJOwz9q1u66o/qzOSsizQQZFd+q/3m3nLy7LqaACcRiD4A
PTFoNTJwNAlXfejiE4KQ4jH9RjToPLOBakdBi2woOOi4yllb7w6u28YNM9Vlv1bNYS2VP83o2AW+
Z4x3NT6M3GYQLX9vIYgCOyVLo3Oz+4qQNy2NbImDpgs/vbyEjzATNLYkJCkaTd8Flp/+5eZVfb4O
NntNqUeCIouqSiAtkR6/Sb1DJp+NnJR4OyzejO6UMGXuniJoFKKuwEKSyfbnstZ669F9ZRPKIdvC
uH8IcVTXmX+NnIDKOUQtfBr2OVK36CPEKAUQ3LESEN493WvCTRsn4zAcJsNHDKpRQLEUDmwSJLyN
3w5JuuyDDunv1F8a060JthMHYr7EYDNggTrZhh2Fx3BdTN8iiYjK3LA8Z8WHuwqLDUwgj56AQKXV
ehGpvj+VvbU7PtjSIg/3X+PS/GFpO+Y2S2OH++Ef02TXKgR1KktwVm3ww9hh1BR3Ly8C2yM83Sc4
7FwaCTpv8k7mMTdZ15YLd2z9uxa5RGdsIEvRFN8Fc0W8wX2PBiuevol+yKrzZFleeYR822EAqIlr
d/W3gBAFInmDD0Gk5YPCCMWdrQp9fCjUsnbaG45w06M65ghFN/lR7TM6+L8fUzNwmjHxIPwQmS8x
8dB+3dJYhhcZxRrbF5XXYXviulhaylFIECspSdJtVq9d5mkr5kg9tgBHq1/0mvMIvAuTGOW797Fw
5DWiKbD9DxJRybjkqNWKkNhVv1lFm46WvEMKg9rOOjK8jCcB9n4AAZFD8SAUWW3zK/lNedJreMMJ
YsoiH0cPR1MkPbygJHLPmqZu8HhFnSG9k1ROI0YwXAPvMg/DnpZiCuxYcJ6V+h/FGUr+YvZM7YZR
VgGgkCkyGe81F02BXJapz/iD0pFLvSixreoTm42qmoUt/bQv/rk3VSI0rLloXQCq3NmbWmaA5ZQy
TPFwzoIuvRzH4kJjkqRXj+g7YVdvo0Xxb9S8Mq9VWmszFJ9l53LQ/Ly8/m1i5fwWc4AY3LYEssIB
Pr2utF0sRobWDtfdvj8bvIkdguZwFV9FERXMyO1WrhdYBEF3cKU6Pe3IAR46+Mv5WJfvElKxEVfc
F3hu5VNQwrIXb9CzUw3qk0kXRlEtBlEC+rqn8+bHjOs8F7kfBSxnMihsp05ID34u5L5AJPh4sz3N
C0p9ysy3quX0KMXy5R2tRY1j3Vm/14oNFecCE6k7pd3Xbh3sxOo7pRBQkrjdC3fsi2wzZsu1KKsR
U0Rixh8KHcgA8VVm2xB8siek3DRbeC7sCWkBXDMQ2KqIGI8CS2dGH5KeQmyxRHiMQgSx5pRVyqO3
Dq7b7Y0zJX8K65JgFlLuveMj5iuR8mjCRtV9ecTBQoi5lx/rsTODHRgql0fAnUOjNFdhp0NZVk6x
qW8y1o+B+Oh7enuljpA+kuzRInG26Xr1qeyFcCeVNwY+9sZO80nBU5jmo+F8Vv2nYRMEnOrPSvOv
Ok8KHW1KetmMB1svHjxunCsXSZGSQjT5USk9ki/CHZL4w8XwtqrDNPnwzWQ7QAXaC1zMklBL/QAJ
8yAMwQaJTLJ2Q06kyc0mN2c7r7y22DIvhxSl0iZTPN8rcrNfMz1WA2P4848KkX45/rDxsKja+k3g
nkOZfhWo5bIHSzcpVSuU251Ade0ESkDStm9qjJJFtv4zc9moVarqSNftiZDdrXxUV3hSpUNp+UPQ
0xrUo4NO+T8AdNB3hKVMBD5pa5QTXQKi36jDtQXO3l8hx1I4Ai8dBU8xooH7Vy0Y/iJBFRdALiWm
L/hxThcMaGs0gMSNcrREIal5E1YHaXKlU09qCteh+DD5dGw8FFfiihPrUNvH0eWFJFSDy6Kcnu/g
btxjhtuYkOgPel0SoX8elG+VJ2rPNYYfoMK4F2tWM9RU3hZR+OkeOlYgsUZpVADLJy7smfuGnJvG
BSkWHcwcKE7plJx08LgwByW1Ztbhyr6REO0xi7LwDEF7W4u8KxShmUZSoBaX3E8QNyapKNYO9c5p
kcFz557vLwlSIfgDDncOMuUhBuxuWO9vh036Ic3dLxIsa3tUWIbCzkRWqryAc3mLa/d8DNJXm6m7
9dgCNVxFSiLrBqNXKbvkPB6DK7cgQYCX1SMqOZuQ3gK5WeRsQFXCYdi5u+8v32R7qD15+mhviR8O
kKTFPP257ovxDAUC6NYwnzC7KJu8ulhFFSpH6p+Yx79HByhZpOhYeV0UX9MT/YIbMrzVSHURlcmO
jVVhi5FcbhVyf8Dbaf9pv8j+SVaIa+qUyoZQJ8Is76X7sp87lK8DQNLbEkkQPmStg4gHEZES/mnb
bxR2oIwI6br1Cjtb80Nz06aU7ISX78IxtMJC0wELXsELupyb5Kq4itsyLBvsULSbS3Y7gF2rcA1B
0TTPFU28EjSzgLlx4LlWjCg3Se/L3cABAsDJX/LF7iFg01Wvszk+L/86calHbwUSTSYloiWEZgAQ
mqFATCAMGVeXNGjSpbeEQmEQPOmnYIPEM9twRcHsa41sIXwPWg7dCYUp76jcMAKF5IYR9Gsc3Lps
zTK31bgB5K0TTCgptQihSoOTmD1WVf7Hlz/F0eBU9htsGlwpeD5hyPPGLnRiJmAvc8a3LHgdFHqC
OaM2Ove+C3nVvKaw8D/uq/JmiroL2zSBw6m4EeNTuN57RsBcenGDU58UNILT5LFQDLVyvBXzpJOu
362+qqkSJwcTQdYcBQkUubhCHS6nx5N4R/upPhpzU6A72beAEp+Wa/k+jsp1Ver1YDdALq1ng8/+
g7NJyFKmW5DWQonVGC+1fYpQUA5zAi2jM0tHuRBRHd8Zm79h8yeW1+NINj9SPBKN076ysmEReTH0
tnhdZWcI09feVwyA/9wJtb/CT2U2jSb+FZQFSnqwmXK4m0LKvZ7uSYSCQt1EAJ1ugY+0pXrYgIDY
deUAJFR4dkfIuWYT3QW3hqApOxWTFixLw6tktz6HNX0ru44WASEEV1m1LCjdaFbgGhSCLKjVI4ZH
j3rVu6/GwQmR69nEG2JSOKRMdGnfTZQfSj/Q6PLHUQ8pIsXtJrpQAaqRegoMlbFHu12xovLhk/9m
O3GErcw+9UxRW2WjS5Ryvrrt6ZGtrnQZv8FVSJQ7TSkJcLW/fAd7ccZ2/VaWrpW/uUNtybGvpkIv
4KN4T0f/yy/gMTioq4tA1Ygo840/R7pROuY7Z9gvb23xCVMjK3C/dRFcgk2of7BFCWxShj4/GxAL
yIN5MNLW3Z3y4sTF2QXMDRWh8/Il2uz7p0cTl6h5z0vEDbxNs9ZyclfMHwwjz8bb2jkg6nUkwBco
qADMovuuzr0I9ldm2b1TaWmCFcEVnEl0PAZhrtwuTufe+D6uNGjcqGbC05R/auP8tUwtlZjblAmr
MZEh66i60zthhZPICxRvpwb0xAc74kG49xRaRG2h3qC+mUMvnl8jsDerWwXA64OpMtVup8ZTZgML
UQATJbjWBGWYtrhO9vyHcVfhqRKHK+wsy2RPpk/T8lGEWLLKLjMzEH2FXYe+TS+6puTYjCLZd8hI
ePnDHHfNfBj6fyYYcGxCncxfbtOP3X639G+TiWOTo1O4irATxar2bCp22Bbvb48PU8J+dc0W35rA
9h3na9ijszk9IEw3cbZ6QrNA5gayGdJjza4LdY/TkGvQ3GZkBytl38bkciLaI0SrAygiy2luVHzT
4MibICuUt4csA0SWrEQYHIXphZ1oBX2pIuy0b/EYi0PmzZu+9Ejki7lH82t1N+F+vexgLA33i5xD
Q3iktDAK99a7aFZo0pRLmzE3lxVCWA0rRR0bKp5gaq/KZXt7CF4bsXKnoYYHvGfawQks7sisxVYe
Mi2KaxSgvZg/bbcM22JftYStdZSpoGk6t8VAyd8ksbwovKLtbvuiQu3HZoyd0UdalUdYo/Az6Cjq
XUwamtKKx18Zh7Jn6AA8nW1nKcX5KgDbZJw9+GFIWMPTo6drhlUTDH5gN2HbMwMUyuuT1DD38myy
ChS/KTzFg2OXnlpDEqx5+SfYLD+Q54GeDFSibBU9Zbi0zRotEdF09lAJOnTqEkeljMgJdjR4FCsz
hNUSpRwVDHLg81oPhxxcdVAxAnhxTS/82mD4sHWxliDiB9EAB65eiCfHh7h2VZRqZ0OihgW56y/R
e3SgHYeHPAENZD0/lrCj7yLf2VpkwZBhqoNepo7CZ09fAikYTRynW7HjZXMBJ2Q+4Cz5n+OleVMQ
aHmrOyIEQRWkxWiAU6aMpCKyI/CIP1iSnOvSe/3yvnLkbdRK+/XJzd6JHDNoSChSeG17/jA3V9qJ
93X9mflYdkojmu57gdYe3nKJlu2WDyBVkNJuwX82v54I9vWqwBkozSCIBTLsZMukP2SjqHM4DLKE
28rttSH0p8/ZZ6rBJx9jVgXk1bIloij0bVq3basQbvDivM18HCXKBghgimWV6Qv2HQ18haEVdiYY
VImVgjTEVJy4v/qHj94MPH3EEEKvMK7u6ZtRbRa4LWKHMjVM/kzwk9jWDot+1Iw4CUivBHWWy00Y
n3UlCT2qnfb14wYpkE7zCCXT0VpK2v1lW60ZDQqa6O6F4mFMJL9SxvqXr/65UweKPg7pvdETHkn8
p35f+fuJRsCWLz9TTYiU+qJpJGoQHkMGZBuWxEMEkFpqvS0H3lsBEacM/s/VLOwyTHSSwcs/4lxT
EuaMO4DP6rr0xqnQ91xsO4LEtZHkpISsy+T2AMyJ+DwkkNcj2td+jUzUSqCo6BXmKBdcP4kxZntB
6qvFoebYBlWz3U4DCWCH0FDQMKWNaEPVNvDfasYwCDhKETCjZT7qbJxyzJudH9nkSoLlINrWjN5d
4P3XTgrEqjTbfoTSgKEVmKXBoBJmq6d/rBg7HL02gp5d/z+sCgHkodhu8kBnvfHklu4yXU2rA69P
RrDleLrkD/6PlYt9jzbROLxjrAoriYCe0aoQEqjM0nBLNfgb1MIzvQCduka/Ikniq1nFh7quLVZU
cTYsk3BMC9EGw+YcSuUWVOis5EUjN+iblOu2myOTlAnV2FDK15bJ5gaH7BZ2vMR/e51wF9H4U2aj
0ptdXxWP+zBZROWtujG7S4n2YEi8wH9r7JRWS+edjiaRWn1KU4MeTyFB2qVkQD5dGR0ZCHQKcM+Q
CTA5wgdxe7pLTVG8rKut491q5h8vxF9es2ByBCoSDfHSeBfYS5XQOtlsbgCBDJalQA2jPUDdo4qm
hAyhBMGUdYkgdbaMBy4wK4lWQinntRiIx5bZtEgqJYOTcclUlK0ULnKd6g2suuFBw0rEGggcUbKt
jucymx6SfPdBkPXLS/vZwgsameB4ZB0Lf7600229WGQBClcKyLdCaT0Qqox4zQJ1gDB7YfgagmIM
s17IQdIARNUVemDyP8g+pOs/GK8O0526NCP8GlLhtOzhuXMPWNEOWyDzZz6lIl1scAQFBLtrI/S2
Cv7aMRqbbHUNaBfnJNeaAEOJ0e0OvaDYUQh/3f5faXh6i7YZPbODj2rAD7WeIsCn2SbRjZuBQi0j
BPQOxOWD+l4rsFyAuoy7s4gUAs3gU/ldd9jGIVT6UdSZ81UAWqZgQSlRVOkVIlUp4KKenEiNnNVy
inbh31EDscWys7IaDnZxSlKlKJzX7Fla7sC5aHT7cRuqABZK4G6+68OrHMnJ19e5qVkykyJYlWkg
GYBTKr2/f0049MmBMs80pihRAtBgZNm0TdrGfpFbpOUGxUVoKpuyrepeKdCShBgXgGbL4iLo3oPT
s+Oq6TtrmCgbXsCOIFpAat28x/wVBjxDRnCdRpOeO/ojwbTULZxCC2tk/+UimZw9oi1vlteiUmTE
gLe9CqotQxMUEq/wtSr5EC0T+hDkQMwa6mEj7aAIfENY8a+XblldODtzClMRIHG0srBDIiHEQ+/N
xc4d0HcSNRORyOhFo0eph3IScKSrKGEvefuoCNbR6DlocQFcH0l93TUVTx0Nxcv7h52bfnRtiCds
lAPhCLNGyIknZ3TKgkaoh+ZV6gEbpl33miNR0x4gfahR86DHf9AJJR3B5I8MSqUUZbpAEvPYUVhI
vK07jUUGzTm9u5a8BSQgE8ULC3GhhbQGk2xg2io9SoWDXZZ8iTetS5U5BhA65/0K0JLawDJxbfFB
jqbTr/zR0FBOEbhwMiwg91k30eyVz4swLJkdT+Q2Y7c0oUJEkuB94SKZR+AypMxEXaCcF3WDPXHc
xiNHd1BiHVZNZaewwUdESisbz7wybocRNOFgcRXiwcmh3BRv3aFtzG9X+7I9KwpUlmy0HeTNeDL7
5bl3lQ4JgR8CRk7H2QPNl9vBJYySI5uNw9KaaIbFKsr+IYdcRJ+Y0dYxnjVpoFWEERM1VpDEukMn
FeA2BRKeuOv2COBOvLzkfOkl5ksODS1jOCl6NKn96W7CkMPJrShrb6HscPDwtDkmdaX2DgcrlAa1
RTesqBmkUUN3pFDQCrEydXVFvArQb++kUdRERj05q+ghgFnCEq1AJX9Kzj2m9WXbB59EMzGL+U5n
umZaiEW1ckyiKFJ6e0258jbAzZJEk303pd0XCdnS9J++qc42eXXVeXg2eFNEy+s01yKRfUvo4Mu3
6VggiCiaJUmCuoR46CGf3qaQcrNJML1dS66ukeFmh/AbM6tkp8J8opIREaF0RHgHAPk0Swc9DgYo
JqMgoOhiMmWrkLllyL7/w8UtzJIwQalJmV/z9OKm9aZYm8kr75qieJ8H2WWxABGAaFL0S8EEEOqz
T1NbAmADY6DFFN0ggZNZYMpCIGgRSED334BRjztYphRq4BTaUUxF8+222m4A1VLiclRi6K2WLbEY
iSwPectphWp2Ex3jgot7nn2EJFdm14QBWTrRdJLJD5AwpjJLOWOtBCUje2QvEz0EGc6oxEM1nW2A
R1ZryN7pOth5qIHy9916ubXcjYWR2bUrn3TqdHHKQ/PMgRerxQVb9ZDroZ5/+gzo/2FwdyTtWxEk
SfuPWJWMXdGIeifsyQTgsyoUj25Llj4R9EIQQhaPrc1Pvt/PLFziuvwFgCVT6Lzl/LqqcSjRWXsR
7ze7PspWVXjFiN+C2lwmVls2wTuqSuD6Hnqz/S4fj8LVpeUSQj1BbqVYFV5et8/Q2vzLGncvVpcc
gNk964rW4Exeerea3WdHEyv1FH2MSmetk2jtEBkFDSXT20ghwb3sQbeUZCddRr4J3zvhj/7nMAMZ
ESXQldJFp7Ykeip8NIZhilgYe/dGYieLz8KAK6dJIw5rUn2su5L+TUqEieqck5WhAPjllYD0e32T
RW+e7r1Mh5OoiPrILGBQnq6ZzmnXpu0SDHGP/KroBJIcS695KL0Vg54IsQO7LYiEg01DDkYkk5It
1cqrA1TrrJfHKm1HtfX4qTkGrU6F6L4dGZ7txgFelHxseJBmSJwjtYO1cuq8EUcRpjfNVJED+1UI
Z++SRscsOq/VhAMEYSkSAmZD9lFDosLBI8VVnCmaVEyYFEQhLZ7cqeqwBCtJzm5D+dAj1M34IFBU
idzMdLjXHA+9tcDJb0Pyt8+kj1SmqTUbSQOeEkbw8mJ77gVltCGtOvFJwOPzgTpO1LWLYZFFt7Q3
F7K423v3s2xWkK0covp00kYIPVMDrU5HuTe2zgKE1oSyl6/LPS4ROHwhXjFfLFUxzxZBFSKcRafh
2+bZqqcpESTxLQrUDSliJAh+AeDqXMQm9Kv2zt5B1oBK/ZprstmEkGraE9XB4GzDNYTDhbgnKdJN
giIE4ZpKDz3RCdLt9D22c9BnC1pScATLGLtgSWefxdkl6ADrBTgqBLhl1QEBFIAipYD1A7HBBcY7
I5myJyo2+Fjt21eDNyrTZjzTEaBPa7N8AKfUyWm3r9aLu6EmJAcRow2cXSLOl1iSVxOr+xfpeAXj
23iZbPVZ73K16b5Ij6/UOcs7c7wZJ7ohIOJSjWxPaJvtYwGUkGo8WAEj+wFh8bDz3Z20B86qu2vL
/A2lyYPcCRMgqyrtQ4SjIEMh0kgvcJ+9vCr8YywKiIftmjMFWwi5i0+3hnSx2iQJIJrtBB6bPFX3
6qW8ngnEPaUYJIGwdWs3BFLNI6YvsBp01Ebd7iykv5WrRZI2Ek/Iz6nAZLRlIHRQfrM8G3WPL0NG
mQyiVb2F1pOGElq4u8JvR1ANajzi7dABKQhKmXHi4QS8aIBAtqA+XyOUKjmECRy4kzlIUhunU+hj
S145PR8qB0i8iz44zLpUu6c2WmqqFJrmN0qP594s/Ah0n0hxhJk9vYduXm4rJ6yiaxF2/R4zsYch
lPvH1IXLXe+/l4FPmhUB6SbFUBRlCHIU7mpVOti1pCgS0STEr16DoKOjXI6Unww5bq/6mLh/6XIk
DPeQdmtDs0FnoKynAcpnGMg4QqoSsVsHvFxzgLIbdkEX9WFlaQptFaKgkxWe6WF7n5ACLJRXkLUc
C3ayzwowgxdDat9umaZna2wtFuYlzYypIedVur3u/PYULXTcVHChS4lIcISAA8wO9nw9stnRHNxr
5dmcMhQ2+r+GJckZYsk6zjINrBIMDRrxVutNhljQTQYG6wSnOajYj4nYsyYnLJYa0hvCwb/8tj17
YwOcqMR+kJcErvV0pXToIilGAHSMwygYbmZNkuor2Qn3Uf92ijYcDqCXYCk2k5NpfZIrrSMcfq7L
bZVBXxJadcg6KqRuFk96Wm9xzLjJgxVyWiyjEGZlbs9MR8awQJRHLFjESVP3pWgI9rBFSpXdTrtv
WUgZkGHBtysb0bHIFgWxmwzYXNlF3hBeRnRh4rJkprUpxb2SvdD+a1ahciylw1I7lqKSPG05Py5L
+RiaNAxLQdgHkPbsjk99Em42Y3S7zepXabK/svHzindk/KlB662dSJXJevdmHyeXut//4hBSvSkS
WiQKh9uJxaBu6ckhpkuLYc3B2Ungnl9a5STreIWPgkoeH9iKy0C6p4MT89N1vUv+KAy0LESRpF8F
0QHMXKJrhsdwKZlQ7QlPkUxdnRYbyIPKI+s+IIYuRKOfYtc6cc1C2GfXvDCMG0aEi2qFIQJPbyeb
RhqyfmOCrTJMpxwLpBqpE7eJmD/dEVLhCG3XCyc8VMVEVXXX+2VOA7X6qo5QmpQcXELOFakk8/IU
AHeU+4k7aMHUF+QJ8ILgg/Nr3bSbfLsZAZ0TdqsO7apursp7ZbQz5vOuWg3/6APILSF1jeBVr4ZG
EFonCSLDqOX31S4iwFP1gqAFtbcSQVndGVYXigWgYtwOagIU5S5aQE26x3BVbTGS4ima1muR8oJw
kx79d+p53w+6I5AwtPyi6KTl73O2srj7IqRMQ5qtRkCBbf9zW1OsuD4OEgbaTcO9zrkTD1g70PwB
+wbRiebRs/PPbC+u62zDZk9trUWpyl+WfDscAm2c1ZFqW41wSfXKnKMAQnx5LfReL5E+ryT8KpDy
hfOWMaaXwpeygLdeLKViWsSTKFbz//PK5YkhVCJmbBObPt+eLs1waP26JM7t36GQMuvoiergkqZK
ygDi899QN35UJHkP8KOqT5yI2UEDYshFaXnukZEtq4kqN/EkcmepehDm/hugypwbiQibBIkFtmOX
QsA2q2VDwKTl1hT7WzveFPuxkltUOBWcnRLQ2FeJs0iWQGGM8lrICCbyWm5QaRVOczZHeQQyP3FH
STZGqEkUxryqaTu2R2pqq4JOBqTFmlhqNDFKRIAh11/WFN1ViZIkDlD9ayrSQlGoF1AWEgvambQD
oDAlgvJwopqfI0BCRZ6OM6sb4E6rx5MYTMSB7rg2ByHgcudWLRIczB6CDcMK8dPLS+eoZYP2wXjD
ThGhEEPRNDuW3d2ejn0PIiwqRUPKsnrrI6MD20adaRAnSZshWViGxaj3NRwbrUhJgovEmRPaNSEX
pxVLR8porgxQi4YNtlJpWzP5sOOOS5cAnco2bdLTIatgPFcTfERCxNwA9qdwe19G7beRHHg6755w
z+5NgVZUSZwVFlnaHE33YEFL9qyhSSIY1HoXbfzZyqSV78HC0oI3bfAHebxviNMLzsKMLM2DUBZ1
TwLFievm5Xt/lKpOKCOFM+oIxrhx/+cp/e6y6oly7UDj4wIgPSb5jU5DSQuCrsU4S0qgtKJ+hOPy
toh+rbse+Wat0HoOEsnH7PheDmqVw6elbkcKWXuZ5G36yoRwEco83V3SdDMwRntXWc6+IDMPAR4m
0yV4iYT1khSot1ey0r+B3nQgkUv0qeJhdTZbpRslh0id0yjXqUucF8NVsUdx4Kwwoez88swN2g89
4nf4L5o4MDgVO32DtctNbnYpqYnO6g0eiPrMBupwLKtTElCoOG6p4k8v5+cvMaLZRMZLDOr8YVeD
2VR7b3+YdmpFvDGdEhooxeZka1ZzDpeNVyZLCdxdwQinF2XnX5Xp+h810VYGrSNEfQ/t48tr8ahY
tA/5l8ubFYtOsvTTqPTLA61O061x3aK5EuTFAg10eT0aJnEQ9tigTasZeaZWR5WXbp2EGb9xbfq3
fz2YdW3E4eMiUK+OEOLpAlSFs0ozZh5L0QfPQW5dsN1JxXxnBuwBe1p2kf0jVceEL8wOfayNprr5
Gp3nQ0NX3etVoa14dy9gxvFP+8fm9cP8MmfvCedt2ZqY1zlqkCDt1u1fnC73KqDibfeRKvDeRi5i
JewNVJklB1CLheTGSzz+Gz3XvGSdXVE8KwPzhAFL6wY1i0Qjkv6qA/BiQ2oqk8XPpbiylIAYT15M
lTFadmJkDUUQ4y/1fKlfMjyLkgdpPJSaL+O0H1vvlIcaJepzT9qXJNwD4Ec/9vRJ5/nasPaj6rYf
yei5ycx9lgFBkUL26tcvavJOa8bFZPp2+ILv+U18SxY3ETMD9Pv5ueJb8e3wS3z/7xcejSe/1n3n
95kdyB+igxvVcPkrvp99Y6xg0iOT0c/zff2V//MTh5/mC6/VL/Lt8AVDd/iaaCtvf8Md4vuouOeL
fv0KewZ/Oro8fMn3/34RxfrJw/d8YUuvivHGlyHnQMxQLdp4fkDJyZmWb9mjCFJ8xdd8cfiZKuHn
vzsdOmL9DD88fM0X/37jRvI1t5bvX94+joINtdK8/0faeS63jW1N+4YOqkAARPgrKjjJaRznD8tj
jxEJEBnE1X9Pb458JIif6DNvlYamwpCbwA5r9erupeDZI16Cc7aI5Mreh0nST7vX8+EwX+/9GZ3i
Gsx8oBDlg/KPjfWp37VvsfHIL3ZB87Zdby+EAPNXeALD2jdipWz1wT5MRvEseybl+2aZpECplOaH
FJEy+t2sRmdWnMvwHnEWzYcw/azAR0FWFgXIMk49v1vNaNu50DYNNy7x2euu8HOLNqYlpARJxkyQ
pso6UwzEP9PFlUQhbzEvsJMf1a782u5piNtaaj2bO/nF2LpAXlCLjJsY+yYNQN7QpXPeiNI8tCj8
myL6YZTNWfk9CFAyteX06uCkm6fv08ltHqYr/G+PjkWEfYsFBmQ57f09C4zGKFJYKN8zvbtQk6iZ
i6ofJuLDWysESRaWOBYYsdC7BKNHTAlABcRzOw9tP8JdzPX/7+CW25VbukGx307za3vUeRNe04YI
M14GSOXtiqZPotvQUQHxh5G3EbepNKKuKDK/pfCCcSFJC2G0KShwYs3AzgNu4V5H1ZPMUiw9iVpm
2YWVuIGeBzceZw9aC/c+xiKknoN4jbKq2R+zMa6vDDiogwHqcnQBlsPHIc5mDhGT4zoAcdUAxFbc
vgq88ouEsZLsyQ7CQPElf+VwmhnhiNmFyBeg2CsPL/f2H8UUQrpo31cREORofYqm/ZvVQDPRGsOr
BvvFzZBy3QYioAxS6uWZObUsPx9vG+YutN+B77OUFpSkeDPCXT6vBzMGFzPJIGwSA6+U+zZINtnH
jzYWTqqInNSTniAD4LqBR834mG1Pj+oR3rgc1eIulB1dZOtDU5rCZ+k4z4oeFARjJVmgqFfLmGDE
PTKggFBAl1bBoOaTSpW4dV0feef4NUDfkutGl01vImd7Jnk/vSRxhfYdQhwXUs7DJWlVeygE66R+
nXjOF6t06IhDQYcpo2Kk0RxQ2d6ty4+1BQAOhlt6qPcpBdASq0qpm4l/SVAoTtzT1/CR26uuIZo4
LF8dmBkEBg+HFszWuIbU4r6WUlMKQc8BBKcbhPJC1UFhYaCnpLIDjiAhpnJzUfbVDcJQ9iGl/J/G
BAv04Zgae4RDmcYEqkCUhsJU2N9UxDZI1V6GZJBhHLZQUy+Jok9CniQgV+CSyYpZAuozo1oiGeZK
wUZlTwU48k2afY+LN1t7u/OzijS6Zo0rW80deQ8LKBKCRr04FoQZMtfEwJXa2G4xlSA2lWr6Dhw6
3z7jZEyF0eDd0JaU5sEKvTTfsh1hzPRDQWCsxKONfMPs5JckvmiGwb3u+gdSM/o4uoWnXhBcRqrS
cqOxKi4hFbt5OHfwnlyr94e4PJW6oMt8TiGjwRQcHNag1FTgZM+implAN5l6th6VOea7yYvBsMIC
Fwa5+cUjk8+X76sqySBWIthJUPf0fT6Zst8f6WJXsdI+2O4Sy3ktAX5l02YAGlYdBp92eUnGu34v
8yRD0TrQdVzgPzQg4y0M31UARJrkzwpn9ULleIG/58+f06t2DTRCqypCsdWiMpQV09jVdCWAjsL4
aPgkdqM6oatKYZxOeF+5mAh/CnHqG2nZAEeFFBjuh7aSADby0xfu5C7nu2S+K4xekKksBtXQWgQO
VdmaQ1GkBTuxv63GBkuK+rkNqcGwComRhNgoFjQXzvbeU6O9TEr6P9DxKQBVzyATPz22RxYWWrx4
0oGVs9Pp5H64pQzRPq6Cg1iRRAZ5kxH02MYJTCIA8WRmitri9cCne6N8eERELV6VTmrRWI1UjWBW
x4lAvzgqoXzgKQhc2TY4CHV8prsKhXJ4qAa/YcVxahO69znWi60xiwD1064/HG1FaTpqAju2oFhl
ViJMSDuUAIlb0QcryRsx45YCRBUVOb3L7+COimGMB9jeVViWZ6IwMGqvV5KoS1YTFNb/jkVyH6B2
UbGiYLVewsFut6+tEjnNa9NddUDjbHqwI7074ktUrDK2b5m6ej6xEU3gVW1QEN34KLBt+6cLsfh8
mfsESvpwZIvZO+/7KmtylyXV6BCMjC1G3K9fSGEhff5dFeDObED0dpkPxLRWdVFgSFrvUj55euae
Hhe1CopSHNSU1B7O3CzDyNnNcy11ljaulgYWldkK2gLDfU1lbERxkpkpGzbTSF37UBt6792WqZ1Q
8T3Lsj45sEANm1SjphPpIqhpsGxel2kr8JaaE7wAked1EkqlIatNKGibvEAwOYbI1b3bOxjpLuiS
lc55S+STh2HAPgyBBtkmFP+HF8xaHXAID3OgJCAr+TKPK7qlr0BGMPjSMtFMQ3hMdRyWl0OTJnR+
hssSyI8OZsaMNF1qT1ObOr97n0yCKDnjj8k6wC5peRY2GU6ZMwZrJr5ZDV8U44hXJCeMfEvLOLQk
8Z5SKPGXePRG2KOmYlDJzVWFKiKU2CMeNK4gIkOCcUocp6B79kgITMkZv01xvV3vrEXvye3+/qdY
nJMujQIqbjPFUSn7pU8t4s+0ZHrT1pjLhviUsH1KhKaqglgJ6lxityPt1FR2YtWIj21qg+7Zs+jU
Pnl/cIt9cvCKKqIXPBwPJoEIRkoLREfxiq3xEFfXZFF0pIIHj/qq+qVwCGOHgFZFXXGDs117Ty4a
ygBrasyUIB3z+3tBJL3at27iYAvd71fPUuGvXf9GSXnXJyxSymSsYt1mIzYlHw9jMJE2fTMcxsuo
z2/XQX0pn7Qzu4wW6wJ/5ZRjjwl9n0awS/x1CFeNOw82EeQ++ztMnfc2qnwTVFAikgRCFDnx1dtm
uKFz4HOa2L4VhU524qZzKlm3PDFFlPq/jW2Zogyx20VFFk6GxCXvXEHq4YGq94r6bK1eS4STxA15
RJmzgjVA/ik0WCYBLg5+84R8Q27sv2F4dmKi3b9wj9hRRUxFeQ3mn9cgwnRP+FNnhrbBO5hFWnI1
Q7d79yX+qG+cTmUdlE8UQLPQeZ0Nw815zfOpmQb8A2KHLXUIkXCxAprRbkbozJwbLE/Dv/jHZ0Fs
cBFfRdS8E+gIZlDJUlv0r91Pgr/sLC/kBGBNtY+UEiyRgdmLhHMuOGfTA8ldNDRXzbD6y3a4cF4N
IWR7xKc0OO3PHpVfFfCUEdtx+qIKZuSQuPF1JAEyDS4dZGToIoUZiqR3Pio4lbYwWrVXxVxDBbzF
YXJo9ytvHsbX1ajGJzQIDXD9AEgzfoMyyoI00flueVGuYoOmiXvV71a3Tue+k+jEgJrQQDRAwxnl
sp7PWk7ebjrBKP5WkPvoNN7HNWrg/GBI0GLkxRGDdOLPkraPbB7ivsp6OU9hDQNQCuxTpVqFHWO5
AK/5/AX8/4wLApA0bBjwajrc2/ACt7GoLiKz01mnmpgc1nRKCPoQxhCn4VuvbrAqIXva9zj909+R
sEpK4BLVtyg0YpCe2VROrVtylF/jWjBBsi1tKOfEHV+L0wuxA0ByfI36/F1VhG/DA41PVDEAfuF2
xiHKrQpnT0WhcirgnosUK4L2vxkWtDRYv3hVg7s8vFzzugn3xXZ9NNRSPwyRd8Tdl6JbiadU50IX
7vQnQkJ1Zmlcqnqpvav8HZ8e1yNzavIn4PL/jmsRslgJsXGZ9OMRNye3E/9VC1aKMSFYHuT2eAQu
wiNE2iadrTb4vWGcUXmXpBjA2nisA1WC0oDxk+epp9HqgxxWREo8Hz8/srszI4dECX+GhkbwDR5e
UVq2hUlc1/ZrsXa32eqtUxbvFAXEvv3TS/EgiK3hnbx5D3H0cbvuaQh8xF5Rjb6QilgslACbJUNh
sqbPEu4Fzt69+I1d+0R1TDQNSJQr2UAtuzlbebQN86hyyO+O5TztN3ZK2SvaXsd7jMCVicA+M4Gr
TIbhpcL6QO9D+y9qyFHq3xaFTbkxoBXwOWnlqaCP7HkVYqXFmYKL+sOrSfU3ywenOJg82vS1gQhs
wlbNUSNKRSWMTLwNdjglEPCZLlZQj/DbMyIuxp8NcKXl2XxmkiriXAYx/x0c/MOHg5v3sJi7vj6A
3MCpIJ6WpgNQGxR9d2H4LnDocxqTh6RMcYPWmWQ3pN2WnD6NZpwoNe+A69QrbLf9JE9NAdhipwsg
yCv//fl84PQeSSkUfiFbN7rLh+O2ENuBd7qTST1VrVFdzRvAsCkeHJu4kE1hMSG0SerqCvdoY3sF
s1QElgFB4W/s3ScnozjfQUDNjzdbjKvA7xtlDXwVhDVILGmGZ6Vvumj8K90VH7uhwyuHyAuvZJv6
xZ10QNIXuynfspm8n8foh1b7Uev6rzZxKAMrIjAyvfWybXC2s+Ku3Xls3DtuNowVDhm6VcHmRtbg
qSliAwEOBEfE85Fu5VKCiqgHRv9TLXpMCzXQkqcnoulEt5yI98e1WCVusXZpxTcdYy+tEpVMqhrJ
I4iNIRRzk8OalhtUiiTrEejejhaFDBrk/APXapUr8RNpT5G3MBHj62HRpAcHOp0AeYV/jdV+UMst
OiNBDEebfoBiRjKow91okUHVGrf81NR030B6IQdgFEJvVEfLacFkLCMl7K0O5U2GjY3YCkajEZI0
/ob0/hR6CetP7GAsZQEvF+s0WKd5mdEM7ajP3hOfQL1T0VWQxh3UolhFZAr5q4q/rpKNCehL69Nv
0It0Sx7dMscDHhRTC4f3xVzfJUU7RDkHHDyKsCBZvCcxFjtWU93oOwoQYMp2YvQp+TFO2hXt6jGH
lWWaTomnp9PJ/QGbHQohiK5wbF2MrQnLvlTjbONYks9MIYv1iNpCU8WYdaFPkk0DU+uDGRfQ1Ghn
H6QgUQIkoM9anevpdPo+wuFAmi2LHGeBAJRWSWvaLloZ0o48i9XGSQGBOsHlas+jveFurop3rjqN
BiX32KbhD34jXTwR2WEvB8obcc3AGBejCnDtCfp+35k7KXW/BFJ3aokjNp5/MMVXTDYF5bZYtWHz
+1aR8J0N7G/s8trFFzMMLjxdHTQsTE2W40phYbp00TFHu+BxeXPHNGqost0HNQkK6QYl6pV4pHlG
1ZLqn7pYKWsYUorawb+BSSj9hQ7TnljDNcf9vei8JHLDS3qCCkZ0LpikGqhgCSuDBi2sTJQwwybe
44kjm5Uc1y7hJKLSHR3RcKYnJv3fpzws55CqMU7dnIwL1HMYpzrGBhZNEIPaF/2tuypNE8qm390m
+9UfRkBJvVl26rqBRo4jn07APWFKqiOc53OemvL3x7XEr7NuW44HzMTwA2RXl1E09QKlM7qJ0gvJ
EULYu45qlsAXz0IHfIcQQ+D8dzkDgY2zUvMVrM0fhQ87q61K1LFmOy2L4sWUHWgDTOdWkb8o0ks3
LRRCYKwyfVn8KJ+pJrxNUTPMRX019+GbM/fwxJZKvsfhLKYXqf4CgYAmtPcrCnZHIyhOwDgj7Tuw
TSBANI6UaKHNFk/9RIZfmleGA2mrldTRRUOhzb8wViEr8DHGgcdER3fkrIuQi+MHxJIt0dDSVfbO
Owjf8FByrOrS8q9D1bIeSQF16FLI1Xrc2cWVn61vrY6kwSW6UEeGM9fsxOaFTJF0JfADD2OaZRUC
15IqSHdEAhE1GRknS8v9j/xI3hE5p78GZTwYc9JnlEcj1NY77qg0Uw0k4TPjOnEvReFHXo0GAVBp
MS7XgyQ0Nh00Q9NBhyM7gjYFRv2Cq/PGtNigBDJys+z68C3s1GR8hJip8tjY4/4y0J2FTV8B129E
qici/9A1Yj5Kj1y2RZJnuVXo9Sv5HClSpeWARhXa7Kmc2iLYVNiDxvvtV3FqlNc1Lv4WiuxJqZuE
dOTM9Xp8HwV3YDkIeBTxbHG9Mlr/lUmRdaZOJwua+B+erYfFrcrdEmapNmcnhBHUQjX/pYm5c2dD
DfNTHLh/NS6fYB4JSUjc/DDMKTs7c1qrtY1ht6pciugNxXvECzSB800OL9mq1Gxek36M6+Qv9eLJ
o/1tn38dDtg4nVe3KIJ5eDZ6eB/LWAGTlxAh92JYednSIiS1jOJZOgjT6sXDzQ6SFerAPI4uRhw2
tGsYRSZKortjsl2P+Ubmtc1kve5wsToGGOTtiaylNN/OwSFmGS7HSz3OJx5DFOstwdWgz3qnrwIf
I2DmWyupKNnRnVeI4Q2idDT3d+2MV+M6s58ZApgaP0vlc2EYzS37Mr0Jxx33AbncsZshN6BbBbRy
2s10DE2RA3ivVA0gpXidNMm7AZ5l2do/m4wu4q5NEIVrhnEb0rofQmU28loAWXHnaH45ZG35wqrp
+HVmLj1ODz1EVL8uwvIsdOtD5293RWSwAGU2phCIxZgwCzkOxT0XB764+GGeh4+sikD/1Mrj1Ppq
5voKZgzU6PNwwImzGqYV2gufLcEVdvVwUrmd12WlFeXGlk1hs9EzyLzXw73CI6dXLU2HtSpTMT4F
KuAfC0AUDeja9K/qBQyKgAtFJPZMHNsPB5U5GMhwlufIGhGasTHI204bvLRbHqwWjUtolMrMCiLC
gYIGXbVU19MOKtZLdtbX4QTrxUMltAaYh+Ir9/rFuLJyoM1zN5joNHHq11jf0h6awxpX/sTx35Re
fG3vUbZSNjAbBIZj6uql7kFqziUcwqUl8LADi+gB5tlEnp5wj3wBFdDTG43GgsSFqF51SN2LVrOh
JgxOiu3rPKNLUvsCmtqV5pqGGe7Bn2LgHQJX+fWgQf8iM8ecS+W5zYt4LJ+LjDxmwzvts7NXvZUI
y21Zd6IUnM/bzL1c7BJycIBYh2MPeeViV+MoXVfhVO64XniIods2FqJ06da9RpyGTg/zdiAK9RYa
t8VfeTT9gQ6LvkB4iRu6FowMmVJogioEMSK+ibyfHot3yZ0bsTmqotC68DHpa6hcQbX1frO2q+sz
90AH16PPhJOgjUgIuGppNT57c74OtsPRm9EOqV3LO5COznbGcwyGJO+WCc7Rqp0ARSQUnGPu0FRR
oO/MYORmonzbXZ/LTaMTmxMBMaccYQs5hL2ICOj41G+tNvNf42AG8YnUVCKDX488sZ0PCAl4wuNR
V3AUD/A8lKCgcm6PjzypOhQyybNquuULWQAqAokDcqoqOG/+81xPjIrgqBj4JRo4ygVMR7jwhg0d
ecDx8Zc24L5gYP6T72KjDGgb4PSb+c+jbuC///LD4QAYcdnw2SiQoSDg8agWKKdbVAF8y/bPc2QA
em5+wnOe8Hj/6ygYeHqSnND1EfEr7PER80DFWOy8IF/JtpvitWF5Q215PvbuK2VJdGL4LiqKvOdk
ECB5ZRzBXQHIbDkJFBXlu/mbunwL/9LJIY113GJIGcNvkfo45T+FcVjryGdXtt7qdmCMxgGJDAHi
4FNLCJ+fF7TinHRiBaxx4zKcWZ9mjQ93obJ3urVX1K4xo2P6GEYZMhX7A3IWvqRw/jW9mFvHr9D9
cH9CCaRk7uTO7oIZdRSlHKfWUazC8+PUCr/x9NcXU0x/9Uuawoy7iKeNfmC+mHM8ab8iT+FPmWU8
YfrxXKJuZlCHSwvGTprZfPG+zHaeoI3RtzINUNnrnynOWx0n+nF8x0f+4Diy4xM9HzVA3un4cy2D
XG98/wlDOf7QjO3BijiO6dei4Eleg89oDfCER9uCEGakNcdHpj+/ZnHwu+NC4ZFlg/MC8jUpbo5f
/N39J2Yp3T2wfqr2VuuHRfJrCR2FNcclxFKxxs1PLSznuqy1zo4LiD86LiCesHqO3x6fhPiQcRn+
1B+avzquruOj29/yex6ZKfOfGgg0I/7hi6XLaFjGjFc//TUgnsx/8sCr3X88fsu78EO9l1nV/PD4
pr+e3I2Ff49D4P35Jc8ZBV9Pr/oTtSEYVw6FIdFIMCRbhDau37TFKmnzN9U8txvTG9PAbjFwUjJ8
sdccUVQF5ZcgUNcLhFHDNkQWLZcBtyOAANwVPj1bZz32ddg+PLgIBIkGcbDhP+8RotS47q4bK5qS
0Usqq1efy+ZLf6BvCuyDOMMPN4TM7W1x/GgxLFF7h3hPKzYJvdueOmaYfCSO+GyvJDdE4Eeo8sLI
DieQQzjMJSL7TZbPf2NRiCXXucrbiQosZDtYmoADtPTG5u3htuOOfu1M24bxA9XJWTKe6fNBgzjx
Ae8M12W8KhWs0DEivefGAAZWjn0YmGsyKYeAwp35IDvrcmRJZuAJap2qjgqqZ8of83x4uYSwQaYI
GBg5oCzlGsCgh6MvE1zsvWTLscZx3/Z0TAH4bAmFTCW2pnaMv6VUP4YbPAQ/YrzzsDgwiR3+cSWl
i9+hoxg24L1poYGpVzGRAmQY8PrlZe23nD192N6q4Gp8ABS4ymc0rJkQVYbTDopKg2zTV9GUYy1S
HWAsSZikVVdhJ3e2PwzpxyEpE/EtRFES+/9YPhk/NEpQ8Y5QLU6Ad3HIEK9VJgceQXNOJVxaBoNm
Yusm10AlItKsq3Ku2yX+qwsca3tYKstOMPAP385DPcuC+fGKuJzeWGchdDCUmHtRtkWEXdtVu8V1
G1cElSNzmnrZxa64kBRXabicOnHwvDJK0n/aef+yaQFJV4cEtS9VgieA0cr6jelHfjYTN43dl/dP
giSo8BQAEZU+nFjWPqydZr1N38kpL6SWJDMn44TCWEXBUkkwxv0kn4iOkYjJA3scQblFmib0EAdF
NyzOET9TqlPdWP/PLxto6FLyrxp33Fl1FjVEFfq7ChYXXA+q+UGEGi+EPqoSvNqfDDhpm2l7V7pC
4fyimsDpsKJTkUGRULxS+zL42WpxRAdYhciivUhao25BSj+12s9z9U2q9PCy4XQKD5tOiBD1H+F5
ZQM5cdi63ORVQnCwLVI6gmJAkPtE8c5cwHmHzNnS9VZ2R3mCUwI21O7l2BQfMprPkOZxOYI5/GG7
yQqTJFKv2adSl7XDJg/wkbfSub/J5iS4jFPZZEoOh6bXqrbdy8k9XGCf7G7iVZ5fV2GUbOxUfe0n
iJiTZIpdmbzDiQIVsz0XV2OQHDZ112YXh33nYVtSFV+9kM4mgz/ZV0Plhc9zuy5eKfQLfBRxgPTb
y4DS3Blcz3hpPnXdFmkFLSOoiUfZFkcjUrcVMmtPDS/yBtszpaOijA4r5+/12LxSFT9P6+75vtm6
Fz0OPeNUvikDKjowSCQHFb1OzruBtEyyVbNi9m76zQgRERu/ofYbzvM3FRabHQkjqlVNUm1JYYdq
MuIMcDvM+vf0RszmbwLIQn1u1Mk5Fcmwibk7VOBH62Bft1Wb3MhsQrLPNi7fVitRntUKQN4l3fQt
rvDbBQWRYbUcWdo++GFXyMOlnMNS68dq3b7dr2Ma+O2+i4ekRjN4sCIkQlVujxLk6yfUllWAbHzK
ydicSFR+9JrC7gQ1rXHKRe0bTP1fSdLFF/juvpdnoJxqbJf3izsrvAjd6Zu2yGwf/VANs+Egfjpo
WTrks9sZy19KTZjN0hh0gXvMXlassh3d6MIGBM9LM7K8nP4CF7XXxldoKj/TBXvGWITtTwRnd6AQ
1jRM1jbk8uI9euHC193kE12GcGAExJtgpMZr77pNISQMzs+289d/5FaIu/bapVtvUl7mnbffULz/
5m07+yrc84GrQK+Ce1K75SJWdKaDUsi5F3q6Guz/7uFAVEU19WIeoerJTLRhG3ZZPO04fava3fcV
Wr6Lrb/GglimWyFc6zJQI2jpH5++cKa4u1wJdHSGb+sgSyA0ebjxzmVtdUVrpe90DI5FQNODzr8x
5TCSOokmDMytQgB8TjXWUZ+AEWxC1lEqCsuy3nxYzZQsUZNdLDXRCeUe/kru4TYrus8u5M9/NfI1
zFiVrakELUee2H29DmesS4l5AjLJAMitSv4UDm4PR2WmupFhVvG+QkCsua5FYvbpLvxRrekhSu1F
foVaLArZW/8Ig2XUtsSD/t9rQ2aqApHDEELYgIPCgjaRbbdu1nZ1fquMU+ZViqG8iQI3kYEQIxs8
WWTZYRtvuvTwXhmyOIsKFqRQSWv8i4vk+dPX80RshynVvXEtYru5bQvbqcPdrc4q1UTzEt9mnwkg
qhWr30SkZPFimyBnwFQTCirX7VizQmcht46zXLUlXHi8XlD+CGToHvuoqDBvp8NqwlXnncy+qoBN
bi3BIOMZubf54ePYi5WjIjcFvdaTyN/6KpBa1v4S8+tGCzDMW0IukXnBw96reeiQkBrItezpS7lE
Yc2QSaCIQ4HXMA5a3GL3MBdFDZX2lbSHctclcP8SOyk+9lh8xTDLDXsb3URIo+o7ZoWtblW26TFM
nWBcy6T/MLyzKpyzQBjPO90sk5FH41zc8qBdWWk2jzMOp1hei9RERCU/V0VhktHdHVS2ZATq72q4
BEdqYLijQjhCVmKwFR2iTKLyD+dBuiWjeCZyk7r4PAHdoK7LjYuQh0idwgCdyhfLv1wnQ56U3Xib
Y4X0wt5jUenVzk8RvPNDTrhS7w4AsIeS1tby30/2F2E7frFHHJYrj10ixsmpqnbZH561slE+7fLr
0onTjdWII7Hdxpf0YIg/Skc2y/Wi9t/TKCm+HNdD8yqvoj2xJ6fCQBTV2ko1i+jaLgPg9N3kvjKZ
xkpNwMlFr/IGWX2p8zckBIoHJ3xu4kzRL7yOwzusmZp2yjZLU2oedKjn8892S893QbJwhkvS2oKm
1Rgwbtxh5RJT8Vr2HveXsZ5/zjYhgtTmo0yz3PjzWMZ/hrPvb6QZ9A6EWe2eilVOi9WNEnVry5Fi
Z+GPcke5wsVOq6xxjKryvNzMqe9dTwdBd/30h2k4Go9FeFWVnECek7fUPAR7+CUNwOp1tHEn4ki3
r+vLM0tJ58/iNoPdkXRC8Va+vCgWYAi96/MJ5kU70eSGVgMqCVchKY3XYBdFswpRvFXJUJyTQ0WQ
9ZGVJc+T/R9ewA7v6LIzReTXpshSgqoSk4cLi7PDHUMIOWfr/8uagVbW/WEvuXFlaHXDDg+WV1WP
u1VYETLb2Xa/8WrduLzCFjG2bagSWOy26+hHVdVc+joqbuJ667/0IvRCVQiKkTtUGgt0YNDcaUe5
xYMF2zFsWiJMveJVml9aDWEbdC1342Uujlk9J0oBJDAmq59hRJuJmt8Th3zI4XhdVLOVIPNCRhyG
xIkrJnzc2m93dlhcZx2udVXjFVdMEg+r32CEVyvTC00cacGqtubTrAk/+7UzP3Nyp4PFRkia101H
lBylL8d9C4V5Z+dsv1l+mc8EzO0wfsl7Fl478w52gr0TWnCWCxVzujPUl2Ze0VqS97PZBHlFrtJM
jJQFfPR88uPLeMJeOKJBZGbvAjr+YnSS19i/kSJ8ilvCL9x1W8ovJYvJB6O1fdYdHkWMw2PS2tRa
Nl4VxBduy4tj8uXDWmM03n73PctYOw0Ch6ugX+9vm4l+STmCPle2GByFaK73u+L9iGna5RwXHZJa
bgYoTX4d20oXRTi2CSbtggtlV7l9CQHF31gh/RbcmYjQ6tPoeg7DH27A1WpWh3xTblWySpsaR0/I
/ljoASAO9bN55Y1XZcRtUpU+xxf0okkZrVNVxcbG/mKDvmWFSzwZXbCa3OdztGrfN1E2Y0V4+BZT
O6fHgztePb0Slx1pjlMaLUPkUId5TDIL6mnkzUEugmb4msQlV5gDY0/67WGljgxkdDGigSl4WCfX
2/14hazRprUOG5eo+cqxpWvFMA/PnI7tTuSNBsKcsiIFuoSin8T50npU1xsdQOpy08BD17/nezKe
in5xeUP1KgE+lKtF2jCkjnXYjWBUMm5UF1sDDBUZK00taQgqjDxX/yZ4aQEbjCtMUksEEgWtpf00
edlb1rWioGBHDiHnhbI4IIvoTdHC8q2v5YT7ZXQOSDwVrlHiXa9xIIKXAuf8YfhrjXWQx2PivNIB
JYrRaOEhoDYneSCjXRYXEhPY8TJpluuH5xzd83Quq9giN/zzJhbLuoqmCRkYDCN8DQjXljaVszce
3DYv7aPvOmKNEMwyrgEd1LRVQJewQ0mIFMeJr6V4vSXDVMdW+Xarl4U0geJTePBnpIP3cmJ04mKV
+b0SAhD8g5wkD5TyYuqaP4y1BLDwO1jB7wXOSFDjTjjDEuZJd1Q6209PL4glPdx8UnA1m9vgw0tY
L4+mdkqi+tAS5UGmEjEhryB5ZWz18RqtObNbwi2lUBJL2bG1Gen0V6F2G2nRUa0RBu8AtOjmEacl
nQED6mKUk1AKqalFtWbv8QDSRflTZwo1azIKYtH/TNuUGFzPBFoieHs49FuATbBMo513UyUJDYng
DlOnlaWK9GtVQGRQ4mqK4fAGjxF7I8R7aMrvksmeB7tPztE1Da3Fn1pzgRbJpevWU1I4+/2tEeNj
zyCmmeao1GziysrLTtpAbaAivBvFhu4cKYhant5Zhz99504te1xWEGqQhUGGixZrJ/MAaf0xdF4p
1RHvR+2d5KOsVR+vuEGImNaTt2kG16ELIAdfdxSYCxWRofHWonGst70xXoopPlsU6jOMQkTudS3O
WmCE81QEQy5eREMYnvFFPyC21+V+BfqYr4jbALAZuEBr2+d4jem8ZGSqsOQk2hmL4ruxSt0W3xvY
BLrDWny/Qc7RlVoOiEoM4SF3GHf7xZVEwTg1+dqmYkoGQXvla7ms6A6r1C75hukjwqKXeYWqFuLa
y9pVGgC1V9PuOCOPePoOs+U8GhhKMblQIvgkfjTi/Xvwd7Ae6G2wc7pbbxzdV2EC7tPOIEBeZ7mb
IeNIVk0grFbdJQFz9KJNeObOAvbBOU0kpVVoTtmdG38K3LACscRfLtgpjLJMzBxt4nzVbtqZbKA9
9PurPFu/nLsoRtDK0Z8X0sR2Fv188q3zrhkJEayCQ/0gkGrn9Te2zVmTY753o25Y6jYWV/l6k2eE
SWuGax9AJKtAgjy2Ue0l9q6qKaoS+BVDR06D2fnG1LvmAis7Nf3CTaJEKkx4UGa02Wo5157FQfW9
DYig2x4+hItkZeL3cdAeaDIbulCpgogwj/ChH/ubfAa78vziu9cDa4c2Z3ltfaVJNVXHPRIVyONW
RBDK4Z5jRM8+lITxfAEP/XUep8Re0/QtmyHKpAQqJJn2ZgysGk8v4rhqJkLz9iQTdqMa3IHwPPcK
+zJck8nwC17WIXBQhygdtp61q8yuPhT78Eq4Q7WrUblQvL9pd7y0N5PH4H2ZbEw6Eucjnzlmc/Ny
8J68qTH8Ht5lZbNBlLm6sh2KfvuJjI8AbGP3Cjc78jS1OTrm3C2hWt7GzgWO0UTOe16+9anUeT4Z
eVCE/iYL0oDjTJ5pvuuBiAlHTIBryZ3eVu2wvSy7dXGT9WGqXuDMjZDPFqZyC6yIHPOAdnzVKis3
Y0ZsOjv8/5WH6IPdvK25KuFun9wMe8+lxa9M4VCDPr1AjDnFw4XryII8gm/Laf3YwcWd0mooyauU
4ldb65O6Mwj1CWmK0ebMyjAOnpssI8Thv1x5t+v1fGmkeBTN4A99oCr5QqomT+rL1gl/KNvIO9QP
8LDkW+6lxLQVFUlvSzjv69MSaVEnVnlFgHCz7qeLjIpOgJKvRBwVE/Sm7sXQKD3DiIUQ+dVqCr66
AQUCbWGufY5itDQa4RinYIhQE980ggOuxcNACmZ6uetWudxpKYoISV9lDs7xGGKaqqZ6iGKYrKqm
at4muif3/BCHTAePPid3zZ5kRzzQvH1GRff03ToWVpe3i6IrAG2IE/V6SShv+qnpnF0/0xS0rS89
P7HpxM6O1a7d+Ue+miNiaxAQ/HT3G3L0w6bakcZVh7l6h8po/BgWEOqChgJ4VaRo67LsNRO2IF/K
mut4Z7eb0KFPWNXlIyVUkrcxyqxvyGbLv03slkOFflFZZX6tjhoGEBj20/Zy3NNIx7N8dhCXXWcM
eFd7te8oa8QjtFp2vbafJhrNjOtPeefWYOI1aeGYHrjZEyOsvlup1V7RUai8oJPcDbN1uh5cyK6y
xLdtClFBRD42+6yecRr4uV+TYVLEBGdPy+ct1ZxN63EWzg5GuKRcdHZjQVPvaLHMJ1nMKywW85br
c3Dzd77T/+1V6+SzbLyzNUuP/rFwdGtGkQec223F64zrQ40yhM9knFwm8uRxZFaOLX1CY2usaDYP
LJOyy9s+HTbzAvFDk7DTNrxY6Xv7qwhHX5hlZHPxyHaNepneKIfRfT5O7DDsxhRxLEgVDjtxWKX9
zzFmRsV5+V3FTLsXxBozlBDCJI71ex5KP/zS5odvXQvC1dg2B4tLjKdCgkNeGZfs0j47rTztw4Gd
I7Y5fOi+uL0MPfwk8xEcKlm/GbeTfVGlbnETxhh47ZrqZYydw4aGq59GfOhMjo/WlpMuTxsbyJyD
jHRjumhhkMPK7PjEPRt8touv0YlH18Y7NpcieHS3n+xZiEVEkhf7PoekizxLeR/bBxhICX5k5/yS
gjrf0mPvqvVAkriGTI8hbK/sInOgDXF6ND0ZPLfFp3hCmMut+gktcb8Jxl1949HB7AoG7kc3Blu1
MhJ7+hP4IgOrKMnf29B/w6C2L1FsUYWEoVC13Mq2NR+A3aelOgFsRIZRqjCMyU6I9wh3zP8KnkwZ
yN2GkGV1VKwt/1IphcxI7ZnhQzmob8JqN70iuqlv2j5Or9qC7dujbe1Lsz+4CXVZCKqHF20PYFYF
XOmQLpCXJPLuG8/jbOm6Q3KRtP6PMcb6r/XtYr4YQ26N1KDjtjo8B4qgcSsg6HXV+DJ9zZJ3Vc4x
Gud59CJMu+bLfszt70MzBICSU39TQVj9wxtVeI22SPN76lSVDVEnpn9pFulzY++1cdtovPS9dr6Y
ivwzJShQtQNrPJumfBPSVXrO62EzWJDArRrLrr3WScwnOrqUstFd4PENxEZsYu8504g66pvcA7IA
1PbhQwgktFiRdm/FlJ5pLxjGvKTwzTzpwFX88mM7d8SNfsn/rnpbTE5FWAW239PJVn0Zk32LtyAh
01hgqDTw67ZAoTiW3/NU6yMiRrL3vCwFcOZfVzMsfzu/bG15SxJPb8IDU2kOBGXtZjJOB8P7ar+v
6VEFZlGkFdVr4CVyrvCqPZDZxxCpoeQJVmqYwLlLs+yKzmI3AjrclO3FWsP/6Oko6GWs67aOfuBV
/yku+GbIZiYi9V7T3TNDFuiKg1IyriptsUystwywsJ+B5IEvzQy1QgkQH0rWRem4b+yiDm/CkZvG
XEzV3IjPQQ+C63yOwtfJzprfNLv58L2qp45goQ/qv0bHT+jfG1H3jXerjbMDirVxSQa+0tzN+vqP
uFvV8SaoixSArcivG4Uilg38taqGZ8FET2GnyL5IWO2lAIReMzMmtqR5b3eXVcjFsNVingZR0SZz
gc8tHJaGLSUZQZizBcBHWHh4YUfEeWXNemL4+EfNeEXlVMQFlecds2HcdS5tWZrifRAk9fV6F9nU
bNfOO0o53Ps4oBgaj9b8DNJPizJ6wkE82XrPcGAldpxB4cZtEKXH6rJtue8rn1gqj/Hvc4lIK0/B
YMV3h6hVR8Di7ViugFarrZyKcXWv2eKaooyvg5q12Mj/2W7IpPgIXwmmI64pDfNspmSQgYR7CXvj
MIEDcnEAYGO5LJtgNiV8m9z1D7ST7WYYBYLnLJSKhj4DOLTBDoMtU7OMSTNXBa7BF+aFXDaLDYsw
iVlCznaHFX5WEl2HhNgO2QlUFKwgHcWprvpeIjm9GDNLtQsqdEI/43bIbq2JXlY0nQHeCcFR55jy
0lQyiWFe3LTlUH0kfmZGTvGf5aoKr8aaec0m4j4fKvZIc/zBG6vIwrV01JBshTcdVegbf3Lmy3Hi
QGdfxRvdK9ni4qhNwR+33oe8skk/6NbcZZdeQ44VDIP73HX76iXN31OEB1xZd94fnvN5sy9Jf1hd
rty5fpHHxC1EMXO8aXIOmHi/+plvZ15scAeLthhVex1PxWGTbqv+qiHWvga6277hA5LWgFKwWHL3
u4UJA/wcx70pDt14sePjY7nOYdscmNak/Q0MAHA521c/ayKiYdtyh5O4mP+Kdr731mr1AtsyIkjg
F7PbFq+C3dgeWNp0+tyy0rK9Xq9nkPPeY1tuAs7QJmRz/E+z95v6QHL5ChlpcDlY7BziTv2n7IJ6
vdom46sYlzAmas92lQAKZQ27pMF7/9OkHjlJ2vSvvGj7yStJZaqUjchJic3wP3AHdtaGtisXw5h0
V8YK2hvnn/9p1q6T98084MTHXlzNfARq9f+PszPbbtvK0vALFdYCMRAHt5pHy3JZjpMbLMcug8RI
Ygaevr//qJK2KLVYXReVVBzFBokz7P1Pu5ZuZn9ZhXHyLfIpQv5R9XsONL8e7phzVZ0Uc5xcZZA0
6FQQLI1pd15HfCfSEu7Ntv25dxNQeE+3zpzPuBc4nXLkAGcp0A4/xhekPT4uGr26oqCrw9VP2x3U
DJhhDgG/bvkKeUaYrrP+LRJx0ISURg6y/rN6wyBOH02Fn6zrk2Up84emr3pkJXzKZr0qrjBAbJ//
g0G8mYlz7575wjGzYrhPNul0V8XTcPuPgUq8DordeBfv6/J02Jv4pFgRVr9Jw+oI/WTRysO6m6Fn
wHwMYidP4IAhrfYlZAJLiAwPTE9qAg1zUdUeaRhIg87dSZIvGbo/6SdkBVdUu3Q9AdmOGKNv1SnJ
gioVN4pUYSL15P60qB7hhPbXMB9bEhsji9mzelt4QMkuFJ0lJ7IGLFlT5hZlAHmabOyvhtlpNvIG
mlmoVN0zrhPAZySxWza6PAX4Q+Qn7aENQQlBqDB2SCEqK52Y+nrLjW9nFSRIRkmXwm72e+RoTg24
Y4rAhyeUg+o4fm2tua++2QCyUTJjPB4HbVezyrtk5WXuY9ojN8DfHxR8YYw7trYfB/06sy408tfK
I4C7XGeyARtSL1ol38wXy7M6ibmSvEQzSfXBJMAC+7nV+DGL4oN1S0+ldtVqqaRf8UGKSYxRXmS9
Tb4IkRJqLIhZO1EJEQp7azvgPkLptbPdWD08uUgjquAkzU49XbH/djMoeEAdrbIQlSkl3UgO07sp
OETW19FMYSxrVZPGPyreqN7QkmCkjWl7/OCYAuFQxK2mdk12QkCvyECm1aFQN2JrtvM8r+4kgWWo
+FWeZT+scZv6RaPvZNEgK+Nimf2nv2Z2yZaB0emjlUeg8LFxL+RRvN/MvoEK08TiDmU8DHoj4LmX
DXeVu1E9ukv9Wc8mGZzG8o070ugV+bICVBiJRSF/w2rRSsIBWMLK9RFbrunxMpX/B2oIaYRfrkgf
gYkXE5uo/f5qbCCRapven0GrM51yYPHPYxcwzxGJqsJPZi8SE/FDk+7Zrjng1m1zv+2b+2CFTFJK
MEm1XcWFe91XxQNq7BZzriqAIyQcHYdpM1B+O118JRVwRXiptCz/f48wSyBA2IUB3XddwlAOEdAl
Dtt06LbOo6SJaY8cFueOdCc1m7regPSkNJ4BIQii5aSD/zUcLZMjVZAMRf4RNOPQ0akn4yQFrCYJ
Rc6iA1rAcXJn3sbZGkt3wYW0vrRCX8YYK126LgeA5C0ZhiR6luhy5+wz7OmDiA0ltun80sC8//ei
DEJgbP6kFQZ5gtteLkp/s9/HfdKHDLTjEJahk+PIbYjktoc2RwrHoOg0wwRFwvSfAN0/61y1RlMQ
+YiTQdju+89lBwK+XJQ8FwA7SjE/WuFGf/lc1XpGk9U62d8XkOoDSdVlNpXTR/Na3KUk1YN/ZoqW
1C7ocT8rGXUkRVqDsgW+u52msnanVsksPSpWw2BwGGiMNh3G1SrjluGJJMTnMC28WSblMjKog1Un
1HtUvTs+NAHukvRXoNKNTRtkxnFHbQOGAdqNGV2y0IgUFH0dUhLZUGqDmA5skMMvoMCibH7/i3pD
JhaEEaoLgk8xJrD0X35R2VhlJV1A9WlsAexgIkY6whM0Yjey5tqxiiKd4uQG5eyTABKJZZPSXO8n
QH9IJzU+OmrGjB5bkz+hfRUHtEDAaZj0+w/8xjEY8KxMaqO0oI6xkvhfGIosj92627XTPcEK1Wk7
wEI5nMuSEok7AXaEO6lOFPVvEz+g/AQv23mq/fJTSkvx/cdpu7e+Sp5s7bkRclrujoOr2Z+aahkB
0u6VjuJ6zPVllDzuZe5ipjago7mxUSRD/3Uzb//ZmAD9hrnSVIm8J7rV5Sq00R/Tk81mwAmtoRwK
MHWG8ex4dIrV0x1skjVaSvYvz8wccJmGfvkqnRnqeIy2waNuFDGxarzlSl312VUjuzDJVJp1os2s
Q8ZsV6BKDIbU1yzCvHb6f45dc10vzQe3+106V9UAdcTn4sAZZ+76cYaLBkvVjoP2Afd0ubxVHqjN
lQ9KKgYOe/r36IdcyuB4TyotdAnsnPmKWJ6PvuiKodZfdPeLJJQQVFfNoN8qoV1xnN8Xvl35a7MB
eJ5QepmdI8rJDLp4KPkm/6OY8jdffSyxpU/RSxLNwS7y564zUzQCviHiTWNMU0iuDEiQos3Slo1E
UGu7ogylzh8JNJbnYsRspBHoOhqVxJQbkAsbTIreOSIQDdgO1Xc8f1ON9v42esMCQagdWktGsrD/
cUO8fPeRl6CPi9qFIHVs4ha+TX5oqqqpUPvJQk4OmrQQIpSUF2U2u4e0Mwh8kF2Tvi0Ko8XJDcL0
VQW1i/8hjaSu6vXiKRqp5+ReVeQqveupMqZHslo0PkXliE5WJeXZTH6NEmdXLi7FM2ElESNRa35O
blIFs4G4XWV8ZRmiNeUtycU2EGF67HA5sMnpiiXTgfBJJjhQC/oHfqgsNCmJf8l8nzLpp16zJEsS
NUx/1dF0piM1IRY+GzWfCN0anoq2/MNvlpsFlbfaGsIMP77/pt5aW4wtZd6xRxAUWr6DN9VEdOBR
6MyP7ow1GK2EdVZwnYlU0ma0niQCRW2c8Y43pXGg+OplJpP/XOWAAlZ07cpgo5IgIhRJwRkZeW7v
P+8bxFAQsbBoUVa02tHhgHm/2PkDo4ZX90u1Own3zpmy5No5AW/Jz21ZwDWrK1arakm+Dm5xK0ek
aRU7yXhKOi7FttlL8mjG7Bt6LB6PkBwmdZB/hPXt5cJv1vmQRj04uV5xW1I9oTDJIx5vI3a5Ay0J
GAudLiPaK1prGZ3QIf6unkajnscFlTRGhTEZzsaaHicmipkEiEi8wVB+bzG2abnKzCnXF0kS6Jue
R2JkshvSd73/jdsY5pfnOCuDIBZKcDg5kglefqTKXw/dsMS4+HZ1euEGMDZpkcNDtezrwIEvzxHv
n7UIHE6yceecdoH5IwiFPXQoQnNUsUwDoT4qIW5NJ3J4jL8sm2QCYK/x30UV5BkAXe1x/mIV+Qqi
/NlsIYvdxZlTZscBGKYZiBlox+aGpdzeVIwDPbHK4Ggs0gt/DbhYwUdeVKTSnOjbiY5Or3lDvkDJ
p1hj6hnGnRyew9WS9i21g3+vaqYe+d8GT4qapHRb4lNT5b4AGUtYxzhr0z8QZkjyFdPwOOqoTy/y
mc+b4npQ2iwH9nO1r1Hf5GCp07NkLJFrEOaPzaq5DJflRkW3BRPi+EvaDI/W8MMRN7ErMX6iZt6X
t93eIQFAXgt9E8BYJ5Lp6MDISyosVAbysjoFX7FaHHuaAID4OCffXy9vdLkvv6XDQmWz68OSbKr7
FZroJgYvRqcuAZXSYXTutwxOyDzvYdV9lGtBzg9FWf01Zyryw08KDRkgq99/NFtyHCxlqdOJOcGk
zFy1g5Ik7NfZam3S6sO2oyiwriQ4HSZakd9oNhKPy2vXbpPViavQO5ozhqh4Mi9nQNUNXNiJwpWX
lWjPBXVv2lHcN0g4trj4tJER1qVUO+C/woysAkJNSr7PgO3gjW7wBgZozIRDhN18M3KJntm5Vm0S
QmfIEp1j0YXqPQsc0JCGkXTSh28YrAZxgzOAor7kVsyAy8cBJgpuFoXwxLrnm/VOg03QXhIai8Zc
2gjwxeXEGdgaaYYm3Oy3FSqJ1c/Mgb+taqqdipj/bMY3QOLPaVqlv8GYfgr2kM7yBVtOUAaoaAsX
ESRfhh1qaTs5fAKIZS5vefIPh3DGamiW8kNQIQrwU0QpwRbNx/sv0FfD994LPFD3+au6qBuzVDYf
IoioLWT9E8+so3+kBGN0oE2NkIBMXZlQAjdAOWBnDilCBXjPY6MxX8HOlv8rRz5foZOgAZGKT0oC
GadUOi7AC7ZCPjp+5v9YjhElMhG7MarRlydrM2yNm7bsFNNnGTMDcqhRSGqm1vXDVdMl7qlZwbQH
yw5BTwM7Mw6YIoCQnlTyW14tm3Fkqp4RQ5DyijiOZu9DMNOk6Cwycj/qs6bexPQQ+fAlQR878Pw8
wThRk0J8GYRdc+f6LAhrlwtm5UksKJcMc7nOkrk/L/2yOYV/gYhfCweF6bSqo2BfZ2RTc1fRPDoD
N9qQA7C3M3cDfGuMqiGFy0lhmzJudVYjjDhoaXKGGrW4imBhL9Q0jQMGh3Ra/EsT7rAESBynflTg
tDuw7hUUznlPU0j4PnoUPt8Yww4GJedd2qGK8uXYcFndlcuKbxouGgdk/2Qp+TMkX35/Lb7RKuqc
+/vtHfqJHCeeeMQgwHZPX0vMoTUsKnnYolKAtzr1lZFkKJsUN4X6HU60g8lbKFStdxtlcnRMRvQG
Pv7yyQ5u7CHbhE1SxM9FCGuZr4rY0XbEYK6KN6y+B0QZKZmAdfIgY7dmeyr01qaUcFQL9Gsr3pes
ULVLw7laX3t7eLHETc9VmNfowgXg6rKrPUpATnEIgO+kLp+2Tvc1i+bz2e1Od8UeJ2p1IY2wQXWC
XwZuOsGJKvSWjk4b0vWpKWf0kegQJd6p+/X3bdvfLfx7GbQjkOd0k3yxCnUZ39XKLmhNVGRG82eh
5TINjiFnNt9t5NDVEAh63Pi2ekNKzZdLirGiLdm3r5RJ1WazLhc3JFua4/J5TGExVvhn8S0QEoyw
PsXxEYTpb2nP8hsjBmio3WoWDm0YJtQaMBX0qj/HhltAZFNKGKvKBEjoTt5hxAqw+wNhE45LLbHc
RwVY0qg0DYNzxd2xjV2DIEgD/cYNkjfk2wIEMH71lg8HDmU5Ym/jfA8SkCbrhIpmKB235j/M8OYi
pyFLxGxh7TWbYY9qZpxE8zPh04nLD3FefXN7+nNxd4yw/56nAuJ1MRE1yYnE01uGzDQQ6dBrZ0HN
ckLvmm5UyXX73bmp5I0J4dDTSfxx0LH9O8jvcYZFEIIFRMaT5yj+rBQAaQxPJxuFZisNHjXjiFf+
duM5w0kfONMpviqI3ornrzxOMbup2rL76lbA+dgi+fNWPFmXq62nVttzCaov40JCKhTQ4J/mg9le
B/PgXkRMCj1r19O3KkeOE5UtqqiQEShJ6M0nc1rWdKH17jwLmWFK+vP5UGF+93sIVFSpzCceOHHd
GlIjQ3lzIou5FKw0vwhRJl56QJ9BucynIKYFPYZeWpQh5KQ+7rjRSX40ke5VspsnHsVSwTYkfDdG
n5yZKlBaQ07e+ik1upGwpsDkrY/drK9xdpa1YFas2kwYjA5602oqmnWXNOt7tDq3Os1qF+Edqna9
BmEhiCWvcW2Q41B8/ksyL5u8cUiAHvg7edkYe1jQ4J+ignRHSXzYGi4yiup/v4mUKG0sAZWAAYZB
WGO8O/lnilhvU95qOlJj4KoHqsYOgXqPSEyTsfZVpf03Z/j/furD3iaam2QT5fBdggOEUZmC2btE
+8oEAKxxK9ZDUZNiPWxloMcHZlBAnDxr0uj/BxYYndCv6pxfnst7WRlwLcaxM6LaFg/n7pDceLwR
bL/aqcjQby3AbK8XSMickSVQXoJJUdVdtBPlDSehJpZpjI9TV98hDaC0jscGvpaaa9kEES/D8LyH
42SzbreM9Hxr7Lz0HoQ0oHR6rOKAHGlG9Iih1vQhKmRkuFzzebZFZMaEagA2l9a1ddc31bZ7jLPh
mx5fw2lsgrKrkZrqgQcCQICAFcwpSxJ5FEcs68GbHwHHt3p2XKm26/sFp2Q+g+OvNqaww5wCjwNa
l51lGmZuRpa3QFbxM/K/yHOtiBZNGqg1v4tf1/RCm77UYJaA9UVvzn1Hpy9d9EBs78S56ZMUxDWn
jGiNmbAvSoYruSrkBxHALR+IO4OltGB3UMdCbfXv7CA3CtvRQzEihtPGgTDYDik5iHh7999si1++
koPlt3hutcVYXtpJkor8VY8r3S0EGupBfVwIjHTiKQPG94CEpgxEUMiUHeGDK2sgCCPqzY8jD/bm
KQWiGslNF0BTvdwXfjXVybhdqLl0SmnEpd6D+ASXDRkwoVjJdgGRh9x8DzBD58/vA9Z+wrhoZyuD
lkTcUVgn2B1HOd43n9AYPFakvADaHgBAVbmJUyaRxYQBUHLh3haehjSA+2CFSGaPQ4SZEQpwFEZt
Axwxwevry8fsvG1ZWb5BU8XMS4Vy8DUf+Qr1Fb06WmLiGUAqQDIsIPjLch9Qye52G2Nscrghgaht
nltzdUhtoXmXtMZrUBiOPfFQNp2EwkxGJfFqi3AOOkhUh0cV8HbG6ntPd9ASVVln6mWd7xhZReCK
lIMZ6ti6V6FCnVruy+ttv7qayN3Ixi8CayvUdbaTTxesdivuiXatQslXJYazKSBvSAPt7AAdRKKS
fQgbhFelt1c2FDmINXZ4iT9Sp8PJO1NfBGxV3QtrcyqNgkTm6jJspoYiylywZE1mCdjzac5ppb2b
h1gsQAPsFDUCDqqTDMTeVn/KFCG74nrZNKfKjFiY+WfT2NrkyFX+BkTKmfzLGz64yqO+jHZOPBo7
TyqoDFg5Znf64HwTEahF/AJv9++0JQxsSnzUypM6ReCiRCdafW1W3q/n4frICnzrwIXKj5hPt45C
AhlebmJgrS6FyV5xX3B24jkUq5/7aMXhwUUESWeqMGeRAWSjPwjb/9ud8G+pwXFu3pY4h2uP/Lcw
CNFChu5hQ9cUtbMMYQ8EEOJz3IlscDlQMNLqoJdBUphfOhBhoEN5YFC64yZfupQ6FcZSYqSRGDPh
bPWc/vYMRhONzolkRopFmZcjdC4KzmzS/FxYraYp2Sh6qvB03vxhR2l6VO9/Z5Dso7tpEzw5ZdJL
mn2trNOgoabVtV+n/r/aNLpoB8qrgKFuCSVuuF/fCztW218HKAiIxlIunV5vNVALWMKezY7pI23g
4agVXOt28bUl+NLdNRWqZvCmnVBXfk7Db2Sxe9bhmuK7YpN1UomaiFA9yVTbuspn4SmiY8baN88F
E+GMAbUjEOXwkmaMU1dvyBx5FK7e+wm9QLbyL7Dkb08tyBZUFHA5BCLKmxHrIN0VKmXcIy7DyAQb
DIIH4FWCHUqiCviAsCAguQ1sASaxs7Qp49/bHv0sGost06toLaDQ9GMj6JpDqoM0/gD34N2yvucl
+VwyGdQFFt7t8tgmw+q+SjdAINJgE7V1SpaHzRKMLwDxvliZkQetFCTEWkRYJE6XhKQtesF5czGD
TZ740QaZ63bvoWlNxpNh2LlfM6cpPg7bans5RiAxQ0Mr0yQUyu9vyzfSEUIwfgZSUccRMXnI1TvZ
sBpL3400fvu7YgRb5p5bhbddzQ4YExyZ2ndRQTaqGv5ECgVFuZgaBxdgcrLrr5K+Z1FxWJK2J7mN
Mu4bbhaf6Bct+n2+Odm23qm2k+yGyqgRpXo8UdYqRA72NAlKBFtjCSYY/HB4QTb0ceJAB9n8nHqF
pI/WJtjjj6nr9DcVDi2p9kwx5q3ACtnMWAmxgKjRyX+1vzaA0xNmHizJlzqr7+pkeRDKIfGTwvhE
suoWEN1OdfikkzRdmauB+1SB3QOU9cAE1wbUxK/AtRjOlgE0CrvYnRHsdATlfuv8f/GZD87XrNka
9CQMhRZdPCLlchO4JzuIAM+xQZscQBTItYxV4YNboqLhPZXAJ2tuLMX+DqSU2MtpG140XXlxZKW9
0d2ECDdJB4tIHQ/8g0veX9f+gkS5vm/36CpYBJq5pHO2z+drMixw+k5nSFLOWr+1LaTygubev8Q+
uT0ZmUiqhxcl/OzL6/HS9+p9NlfedrwG3LIvRi8gygGxFlWtUcdfnP3zzWb5ovc/1Rv5QgweojAN
2EFMpjAHRbNPvuS6NKkLJk3Fp/1D5acQucVb/TMbT/gvb+sJDRC0ndAw204i8NLxWw7h3TYhqYtA
eCswoCaJ+NDvP+IryJI94KLxigLGefCcr3RL1SofnNqUD3pEyTvznMWP/52SldqPxx7DT+rNZG3n
70+pz/Nx9GvtilVXI/IfiPxeIZaQHB4KL5+1QG4iZMHLksAZV11kdsvaDptzY+AtEwI6uRWRHBg8
Pqc5bVneKA0xhlNcImT5rUsaEDk9HMyGihT2EJBJAux2oIhFK5sGXAJrvv9ZDsj1pzHzXNY4mFyg
9I+R5PQz4WtW+25DVNotq4X5bZz6PaXnOBE/aDyAHStbchNaQQm3kQv7eAeQWDsY9qFMKBVEdSf0
cwhY1o9WTUhGEh6XPUC4i5jlzFBAEEMBfLPEaNXtH5BueFwBwVUFCq+S13q6Ro8/xGy5x+zObWe+
j6jG9+C2kFXjFtIxr/FO5w1acNCI8V+17v1ly7cV5BNmPBle2pQHlybSrDvcv3tAx5ysP+zKZOkq
FyWLkXBnSOgvW2f6NgjOs36+lBmUhA3pz8sznGSkaGaNX1xZR54ddsEAJOc27fv4piC0ghzZVXvS
VrBmxgfzSzdcypphbYdxGPbdpSpOCQqGWXRlxXtMZ4hjMyPBj5MCl4HBqac4qFoXpJ1d64cFYhcu
O+MBIxTh/LUsqq8ZBjcaTW5UVNFVx0U77pTI42KDyzNl42T8P2ZFk+ZdgtWZils+L5wNRgC+3pTf
KkrD1WkXVT9t1CASn3F1PtXNHWFN7YnvTn+azvwG+o2ApIZUaevvZoXRMkuEL0ajufO2/Ue3a7/V
DQKXrqlPknE4H5bpUzSwEKOGWq8OEIMZEOFsxHfekAbDhQNf6Ba7GrfmZvelRYN+GjjAudbl0bIF
oEj2eM432EWt+9jPWV11x9sghGx/1kaygOYF7qY+JjQZO5Kbg0EPCRTIczIOSTVtyRqpHf38vM1u
mX3SnbcglkyR5etwnQzDCLE7aOZ7Fy88cUOKYm5VUKQuvE9dsA7caQB3jjEjtGvZJzetTzZutSfR
ACIx7LcbJJbz+GBaGI00g7sJ/PlnsEpRrhtW3EZTpKuq9MFSZNzL+BckGhWX+SaIH8dMyaSrDHNG
X0ykcu0w642b5WO+QIGSZ/PYzmnIUBe9tWabXqQFDrt8BVBch1O0BSVdfvJV40YZsoQLeFhOtzsw
RN9jG9QjqaaOj6iXn8B7GtYSXFSSVVcNLjeuBIJF+ZkmHOI7kiHrCycH9nYnvHxEUKcX+dolb6jh
h52aeqzhgDh1afruoo1OBbl1lpLqbdzxCMyWQcfJYKY8zMKTIC5+KB+u5aRkyPay++Hi7bqrkm73
wSc++7Tx5W0fcVSJhI0khzhyyB82+DpLkaQalNyUAeFhHEVVr0fjJMvuee7cxI2v6aLSW+YzUhn0
lqpqVMfppFc7odRkt+CV2UQu5GFKzFHO0XFlmH+ogYIwQWjsxWA3qCsje4v+Cj9EBXbjuKtFUT7Y
aVKZ91PQkgZwtShXrc4ItFXgWbqHErVSMSRjNj4HRO7Z+iuRD4KpCRc1ul9wGBycoGmF032vhhW7
MfnQxBGZYmSLcalK/iUwRYkYxDqeyyHpk86i0vN43s4rVZU+JeofiixkIoD6By24U1bkxHrTbAXC
1o6dj2xexaRJ/eZiSKgNHHkr2bkwZomYNZVG6iorhlA2GnKlqMUcAjiRIoUV+OJ3sEkcpse9H6/q
F/vMnue64NpKXjoQR1R5mDv4V2fWLs8DlJu3aPZwgWrZyDSj1rwak4cpJyKDkQfBpriph/1ty4Rf
ppQ9Gc/cL5ikByKCKnQMEgu8v7ZfMeaHz3iA/1VZFux38Xp+VOxkulDaYiRjtTFVFNwePaxGxwfk
Z7gjegdkpOqtMUtdScErWlYokDWp05jZwB9Yjnw7PyntRCMN862yxslo+1vIjVIPPDOnCcDiRGMP
aaqoI2Beq3EK6M+JxiAKRLO5EW/J5I1sQ1xcEHTEd9Ab4ytwcvAfTc1VKj8Cn9whYsNCfQRStzHS
VHhLoaftAJygIkVxvQhQzwVWKXnUNq9KCqYvnxf3ab/vrZptoB5WTzHQ/6cuokLQa+UCy+ooAvU4
SvfKK6DXgBiZA0YKPMwZL8u1gTpi6Iiqfh5OWjPQlRhKLWwMuwzJWD1pX0rJvXa9yzkh5xNdqmBN
aFspj4Tbvb8yDqeGgQvwe/lrEE0pA1/hrhm/HHZ7/3lgllxJbkrBo/m/zEYAfCUNygTIQUJVUA7e
CxVtagalSuVEuBl9QsTRyNue3vrDlDKfFKTUUQjbPVmAd6MKEmKvN2XBUYi7uifKkdMKPRxRwwtV
vKcDhwxWzlhp1aM9uh2G//rg01oDxwkj25z/2ufajw+ixpQ3jbc/bKmcpqvabbxfHjX6asxpbcHF
M2/7FPbtKEvrrSRqZKdw+VN3WGWClNZrVi4xH8qtpkG0sdQaKDRm5Xci1h+eJRY9yGbWf41clE+c
AZJO2qyytXtebTf3Pj1tPT6quz8uI38Vma9PhmGKz8bRRKjowVpr4skko7csj3mk2FbGD3Zga3tk
xKnigyDA3TL+0UKuY0BEwKBwGuQuG1YcPJ3OJjXk8kZY8DpiYDONjkZfDn75/f1VaHXNh68Bf4+J
gTaxq4QHD+vQ9i1Y66C+0ISILbWp+BGKbMX8wytagQWQGUELrE5AQI1iVhicHIUuiabaNXnLHFHO
D+MGn+Rfk+HP73EGVx7lc8ZPv//YFj17/dgMTCPEiuLBE2L7y6XsdGWH+HoumB0EMKDAqHT8Wnfo
Glu0XmL1RxCB5yAJ1hVVBzmAHFFG3XUbwBVQLKQNZb/NWmzDBOVbjx4b0DzCypSx/ATCTZy6k98j
ICEYemHHuBg+cCi4iiBAkm/rq5bMm2DBE9NyrXRIf8bkeaZkNvGdNepqlpZOR6onWQuatcNv6qHc
p0vyqaciGWQIORnPFwKlfbxYR0qst9ckCkLytRhxsTqMuXWaeEy3nMkfcKHe6YqxGfVoob4Hg/wt
SpRDtEsS0uVY1BjUxTfQUmtoHvKKCHMXqrUdRwhE3zAix1RvDdkfkbbn7475lV7lCmkPUXSZQNlq
iJIP2msEtlm7pXC2V2YasyxxnQURfbX6fswEukJF7AvoFsupYWNWj6a4LRucxwkiPZnSm61djSuv
7clfEOYnnk3OCtOSwrLWm6PBXbrl2yIRlAw8PV4JgMBxoA8QqUkD8unvCYWYJjRKUnn8uikzPLaZ
jwsTR+f76/yVOlvfQ4ix1YOw5u+v6H5yJduwHPO7NEk+1Ev5YMk5BaMllMnoZSS/3CTVBSLOCwzZ
xMugJJciX3SExulKxmUYiCWWVgGTiifXqDsd97KYSk04bGdGu5MvyfEvj42cIxkWFRmS3/9Adjr5
4calzmTTokYK0SS/3LhZgpu0JnzOjrTVxS/GQh7buEgvHeM8qmZT6KGgW7yzF3lF5FBL93NXz7TN
wYDBs+SomrkYgHslMTAhTazbgD6IubBMJa32KGF6w4eWYw0+pt6j7lR1ujC3sO2pW+LhSf5KnbQS
gtnhzKT7Lg1pwKvsXEoEAY1KGVFwn1y+aUmnFGJBB7yXqlkXZFWsfkoGQMyRNXvNJcm7+8gq3QUW
R3jYVOpI/SnS4f1v9I3KnSXChJbAAIYjyzwAT7mqu22x6iDP4HvynhO73PyhC7Wt2SYUe/LayOYt
DNXeOISrsac3D3mm/cxsBtQthHzcSsWjIL0KznfANp1RQirG+/0HfgPTY15RpIEyBErw2AceycUJ
03jyI6aKYOqTGV6JqVxPn7AF0q5zDeKWYfAhvnQOXCnBFvzoUDkSItpKhfv/vwghZK+RCoVOXo2e
H7+a0gvwUKSL7hT8aroKyRS+FITmcig8T2VFH6StVcBdQVf9hadL7Cf9T0NbdLxQDH22xMGW4QTk
K7NGv1ffV4YoGNHwvLbjZS1MG6w/iZtHqnY9NtxqOgQ1mVM6B9X88iJZ8T5OYqs5SKf6u028Zknb
+PKGfD9Kx5pmc0SgAtdKhYX7DNIN0+15vZNUWxEAeKVF7T9XkFAM+8+jKb/rali1yVnT7x90KxDk
dOEzRjV0qsfOS24kXq0KVhFMQsPpLALPScrvDTJKe1oy/8IGIB5ZWqpWXn1VkZpY0Fk5cA9Ol32/
2XVxv70TkUDJf4btf3pUJKe+IjvBBgWo6HHN0ZSW4S8Bi0lJ1UAOorpQfUgEf/L+w73SYQIT44cL
zRrFWmxeh0BETc4snKL6YPMctVMV4+8OQBzopog9ZqAH2zX1c1Sv05e6mACL0z9GVpYusRxFn9y4
Yv2xD7mguIhykGC49fBxHNoz1SdSUIlFGHPn922XXeSld7nwkdtNcJss9VUd/aG2Rnmj1QaNnz7q
cQfO6y3ORwV64TSK/MB4h6ZUJ6uJZY0dIFfaO8XWIlokyCQiRwA6Qe4C6AINLkdY/Wgh+5maCmpq
YWHamwnPwvGm483ngjMMmaVgEJ0d5ow2LVsVV3b54S+iqc6mx3VFSs02gQJDQIAFxUW3xESCC+l9
g5QOqt48rHbx9VT61xrF48fD4/tL463ngr5fKcECIQRhzC/Xrd+E09Zb4vhWsXh6JukUJci1EHCH
IJvWTo26AtjFHEkAKkWfSX1FR//QzX2c5njzueQWd5nVRjdzaA4beqRuAeGhH3RUaxqULcMEIEAB
cIBIj4Iygy7Aetl1l/AiZapTIaVdLwr5eH34SvmgWWSQVkb3HgEAh8N/GxcJfkZuFHYz5Ahx9ymY
40f18whozlULoi3Au4Umxm6XdQ86Ee0xsCCHwHisfGiCgC4Rt1I5TMDkaZl/JuPr1gy4KRXMBeZ0
C46Cdln+jBk31Eylni5Qp2B/ECpUWBh+9+NjgICANYccp/kwblvu2+ZG/kJdD6ozrC4OF5zKZRWb
Ay2AX3EwAmxCpaAI00EreSb5LCoWmpz+X/3qQBR6w3QoYm7If9eXSWIFdLQqjwxRluyfUpvr8rHZ
y+BY1ieV0sJP02d/Xt82u3sLGpCyHjF9G1XlebIC0F0H/Bkt3dmRpfwKLqVW5RrFRq2SxDs00nZd
AXztpOWHeedf6PTd7Da3vrdc6yzLzfwtM+FHMg0/yrJCJfeUkh66q8sb+NcHuaiYwHRke70ukXgm
Dys6GiOCgFDuvtxeS9q4O6Jrd3YZS7+jhCrFC0sijGXvRPN+CHa8MA7cMi9eWHOAVsA65nHLm3n6
1raaAFGv7t1ye63OfGgYTclZpjfw/pf4+spfeSE9eRwh7QnYfQdd+eJT9o/egJyRQPk2gtPReMcE
1FChqdRzyv6R8iZw+SCsIztrGc6MVUQHTArhAoC+cFHTnEd9/Bhvg0u1KgrHV7mnxkc1rs5hu20q
zmeQSImtVHmTjfUxneNP1hWIBsUU5po75Z95ids5waIeSU235b4k0C/HUKUIcMEUkglVbIqFCBwp
smw+kKTKHB5OeHy5BSKpX1z5fFUh1RgXTUxw9CFD7M+gwL438W53BQFWEWZPU0J/yDZdu/CpaQU7
5PUMus0B0IRs5XaogsiMSi6HRiyZBnal5T44SZPFPR8pWs4QZ1anVUE8IMwg4ZfEi03fLGHmM76+
JssL7yeIjlKDnv8psDIoQEzi3e5lu8PJUnOSDPUZWhsKXTPurwLGurMg+8s0Gh8CbzKnJmZlwb/g
M3WQDaYBxw8jNeBMcSWcPk+Y8YCxVb/ImesGJMFpnLlJFADsEvwXBE1zh37/a74RwLGfnszQ8ZE9
cteY/wEbtDDhCEhEQil+mVOn9rIMJVKCmI74wbbzMINssGyRbcKsjAV2zSI7iTIOVxgP3A63Ven3
2xuviz/IZkNsZVdUN2VG3ofZ42pXRuAw8vRSmmWx8ky3MMHkC3ofohba9hkOcvAVZDXwXAUyUk/l
dxMOhIr2LmAnVJxV4MM54ZyrmMjDR8SJ0Z77OB+YbA5DGe0ZsTEQGI2AAg6ozejRKqjrll1ylQOA
nNZp9V3Atx2r4QTp510fy13IDDouU5FG7kpz1XbwgM3CahlURttRc2NtEasdm6nER+Hs4CDJ88vO
hhGa0e8VAcfGjwrdHBV+tEWTCSJa8Qwd6ImWXDYg3Bgcnu/9Y8F7Vd5qrZMuTI/iBqpgXp5jTstA
k95r4g/K4tGOGtGuKyHMoiIgMrqKrOSOS0MyUnXHeHc+pUv6KUymxybw6YXDu2LqfyPkBPVBYJ0i
bs/APY6FYVPgWQMIoN4UwTCEhIou2Z/vf45XBm2KwxWJJSgnIlWI68PjrSsJHAyH4E5OX+4BVKeS
j0jBWqN6sOlwa3yEqjpQPJ0bj2Mak5cEtS3ueX00KFkkB1yEec7//Gdtq83V8nHh1S7xr0akrvT4
0hXqRnY36AfU6Q4zRUPy7AzU51Z7ozZHQHG25+0dNx68hnIk/17jwMLNC7K1Upv3C2TpT1PtNHup
bfjQZqSFQxEuKE4DLPQS/5Jf5g3uXNB64/MgAdltIhiFsI7KZ6TItxwLM5HTaDpRE6C3JwBChAyJ
x9+F3GuqqHQ5yiNvRn4juWLef42v8lL4HIQio233ASBWsf3Ev3yirGy62aQIgTguETLDUxSb5mMV
YrfUW1NAmU5hVSlNxBRC0DirYefX5BJBGI+hxuVuo/2HhTM6mnfpV5MkTy3iPY3Xahc6JIe37zHZ
YUezSkaIhPLKcrAAnrTRlJ/cY08CpkU7bRbzT2ynX636WaOlFYOoC1JjnZQhjJ7kUp6NvFBg54go
iypNXZMutIoIVc0ZEwiAB+XBGcPTKtzeRTvUIgLGBlTm73+Rb9QngaG9R1imHpG4nJdLI3Ijfz+k
g/vRjWnikW8oHiKdPGaWEEAiIpO2SPCNhlzU4/xT1zBU9Gm7pUVxMJ0wLFNvXwSCH3GUicRpGruQ
2eE4Ot9/4jd6WZ6YcJCQSTwM1XrFcZAf42RzgM0/x0yFr0NBHF5XXntJeDoSE6qCRc1Cu4PU0tsL
GHPCkc4rZLYJNkBlnCGR2IOLG2gQKTLzHapumMY6c37XjlRYTS5188Jap0qUglcGZyhl0pDhmOs8
+Ixd+EKnh3asFThTH7//YS0m+bLEePFhX81Adrty0xRzADCEm0znEeZTVWMpE4PtyBkFWau9bR1q
ibgeHvx1h4wa1h6aSuk/VppGe+SY7GZXT1ZeGRQAlJTgiBhAWwS6WfAB6PJ4RfnWZ2C2JSpxJuqw
Uw81Fs1AubvZRxy5dJgK6FdXrlNnHOlKWHLq0DXmktCLy2fIAb6aUZdGcyrGhS03MVNB1goLGU5r
H18juhLRPRpRrLQuEbfKYRXptcjc+P6LeKPWkz6EFBUmyvthHB3cf4xn3dZTturupVyXfshU3V1d
pw1xZHj5Ej6VbgY0snLG6exoMykC+HdoNblooDG4/jNVP4otII1HTmdJGIQvSrJgiLTIYw4NJgXJ
KjQyBs800Q+RPqLlxqW6tIX/BEPk/Gk0bUJHiJIYhZ8u6fYi69u7xjvWFLwWoqxCDZmhzkWsye1/
APRW0QxePyzdvZqCdJBeipmQ9UQovEKpwDtu04BFmWUP66Y4LTcD2ZEg5DAFatdjJz0nmflK/Mc4
d/TCiLuc/FZg4ZgEd+z28yiPL0mIxU0CHCYJJQGLDEhbATxUaImJ83CT6Id4ELWj6tb+g4vydUUf
8prh9MCIWXGHb9kpGN7crYPlThbHwIfKo8oRhhek5Wfxv+sJCaOhFDBQBZIaujWFN1fKjcjVfEdV
aWPrWI3uhiOF6cX+7PwRdv1v7kBJYLzqo+hw+ZmUtCO7QLBhLesIteO2GcFw3H8fHaqIVzTFtCqY
VmF1YgKBXh7zmATIy+7T8V7zPOWyJqDQ1jMLl7l0PlXZ/FmUI8pbCJGBpyM87EYnqy5vQVZmYc1z
+Ei90Lb4jcg/tclUdmpd5Cy3qn0kB5dCByRYYndNfFKzjZ2eER0AH4B/BihA2AWeuc/CldbV7/sy
lAkJQyDLXEevPOo6lfb7/Lr1iyeO+VPlO7JtkEqgQo38W7mFlIag5cDg40trXnOR6FGaKM5MfWZN
KD+5gpgEUZIE+bN3TKJtscSqUazPnFKvaY+6hO30rJdnN995yKEBhw10fsiOOH7SZSgjF+Z74jul
7Sf1+CIIyKDjZjppQ9SVYgelvAmz/rzI98S6kIjD9CbAWuzgaw4R4TF2XAy2uK/6cTFPFqvlP4O9
oP6EzAcxlshIOLol89ljKjztwGwBCNp0olzsEeNxbkhtI7zMBpJSr2nyB7HbiEy7rwKPsj26ykZX
ih+4P520uFi13ZVoKYvfgq4tjJKTszKj/pW5V/PthqMpNK/0+SzciGjdACcLoC53/suFm41OjsC9
W+5VkNvLQ9o8eDnbdwhdd9l7ksOx7KQLSEkTzlfVp6AeH2RhVAiQlkkTOz+XfDnCkr4BU1JUr4MQ
QXqAoubQZFk5QbHlZl0+ygelakSAOt0ewmfAvpHZbQpf08FntlA3lNHplgsN4Yv1VxI/r7zppTqW
/WX/4Jerb01wD+4sJBYUyvEBrltFpb9ZNXNojQ1agaKt5VPXlyewJloH+5OpL38LmBL9l7qxXs0/
nWL5sqn2/woYuWdnXoTkCQ5xdiOWUWYuJd0I9dVYQwTgD2WRXOejfy+RwfvXbqiL5fBTyGSv2iFi
Kx1cPFm/2ayqbnY/qjuT0CJqIJ4Z9gPLiw0+AwMhUPPPvNsyur2Ax8Oo8j+cnely01q3tW/oqEq9
5L+O0wMBdmADf1y8cJDVWLIkq7367xnLhC+xd8X7vFUp44TYkZdWM+eYY4yZk4PYMRkqdHbbYUdO
9l29Sia7Io3hxiCiAGshvsg7WYxAiLG7XfWfYbefoTstVOnN+I1K/BFSN5qW+OnmQ96AQcAJqlc5
FSQVZTlIhuthYz+waNQkYl0ByrTeLdYTv5Io6y8rfnOZd8AZuUlMMjXJJEKW20Y04V0zB/jszZCE
HMJlRTDieUYJeFCm4PT1sfyHqRoxP3HjWjgeSIQhajzLmdRGaWONbf823oYf5QLu24T7C8YVO6Ck
YwOghkcH1LdyU5ZPqtEqp1SfMTQyTnVwKcULPXNdzulNhuUaq2SD/yFL/Pgm76nLZVVP6xAieo5J
ECYvyIQdkzxl4oCLwF+Nrc0NyDN42cPmetEW1aW3WYc3Q4L9qU+XvlXbcmfovXABbt9esHFgwRbE
Lb3TywwPKIGJdQDrvUMKoCUQL3DDN0pCcXPsHFzFd9g2d4A8fgzlmt4jXxsddlFNgWuBMQ/EsWTV
bqHNQ77/ZZfcuNZmjg0xPv5+XO/emX4rdkt+J/0g/YyQ9dNIBg98XK8MdpMP8/eh4gqND8a8F2zW
w/wGVyBxgfVRhaBZMEhokWBPv+L1rniT+xXVYcJ2kcpodYy984gsKicbwNWW1sJgiGv65hhDgAWR
k/F7myu6qGZZQMFWvlfGCCT2ymEZ2s0aGQabfNQAHSUjQhHs9GHddlohE8QceWcKWh1GLsaak28Z
CLoVEJZD25gb4MsoYmpn9C64sioAMhykf0U1+KAVcepGQ9DezX33ZZ332RJBUnvZWAWN3+iDbs/h
vMp83mJG7Z8FLsKZhL+LHx2sKPVTGwqISBkt7Gc8L87E8obB82JTcUl3UdPCBIioihpTtmcLIZqs
AmEXzTpMwvAkOweTl5RKSYhU50lPwxl3fKRjLrwzuKnkxXQA/pLT7AvlGr4G8lGHerEhahdOL1b1
Ata9iTtIF2XAa9HfSPFJH/tLpK9wVtlBqYmKwqN/6Ufza4YO//qKOmXWvfyAx0wXoLSWmTg7ByEf
3U1M+05VexWkwguRMaiPs51hJzXkJEmOL07rMtbC8FSCVAglAKvdw0+y9uWPmVhmpTlg2JoEKudP
+xN7CZSHQchmHyrF8p1jz7kydEjCd7vpvbhqJsWwIL5DL1ZaJ56GuAcTLZS9ZrySX3SFY4wo6rQU
v2xAKPQ6E7cjklN/UhXKAoQHfZB+EbtObmaqaFcJqbQKrQkNHPvuYlFkoLbldRh/nzaflG0ohBVB
UipFieWSWMTV4I3CTuF1lGwvheep8iAr2/PWVKcbNqMBrSaGIYkCDZ3Cy9inLOxdPo9x/U6wnZiG
ot+Kj3tokEttEHqwakVPTuOiBiJ2eKs4TSw5FfDkCPP69DrFUCE4UMbmTGbbpnh8hBnNXR0utm5E
aIEyzjD6CuIesZrZU3t2ckys2BnslELyorv0W4emQ9wrrmpcO5de0XDkRNgTk/5T+GYVokOjeKMg
xG6JOQeuWdCawn2F/Qr31RhGWW4vho7MTtaLz5ShVOa/Fnsim9mFRe8+z/Y/rYl5jFoo2vSCgjTK
k5c3wvMHd0tLFc9wO+Jo/NRG/ZekJDVkCvoBEYMMVRPcACsEGtJS+1H7uQ3/bovFTxmgGH9DLbhc
V0kl7cIklL7BpTQbmU8Dx0mqD0/LyLxG4TWM36uOCEI7S6IOzzEMV+AOowAGTxQBzJ6pViTV/Gvw
OYOmEkCh/KDhUaSvE0JgVhOgvxFtTECJ4nQxTDz6GXmodK0Gec3rE8RMgBcbLOOFAyr4uiqePHk5
Xtma6sQuGbHNoHdrksEJIxRDVuUuN3n9wUTpOXAWnMW85LygCH0XE1uIRxTXOoQ1p4sOXRxlQgUk
7LdSgsYpH8QgQ+quQYWa9jg3VQtHlqjEXwCXkG+irqDXFpmW+hPlgQ5uKEZ5TRYERGmaNmrJEoN5
uw4JGBICz7U+KyPssYNmVGna7sKK7eGaykpHcJ9kLyK5NfvFqqA3limeW1BIliA6N3M/fRcyYhwN
+C2Jmgx9H2W0uilZ6z19z9nu2XkiEMfXh/t0n8A9JcQombqtGgKb9frsPPOstBk5u8uPWo9+i5WK
zJDUwZnyrHKjmM4NuNR9SuCeGq6VaBxoLYQcyctZApTzFI7TFISroSpKLwoqRoG7OCo7zIgyhy7o
knfClg+llR6wCKoEfecoGaAuiTlEDRRCbiQYTGL5iAnprIP7hRfeGKsm9bpSxpSgtgKjuldxV9Ey
faE+OtmEVgyAlqYH4pRaif3rzPBqO3s5m9ljxIB1XU4lqg4vZ7PXRfinTW35bp/Eb5spvBQRjhZK
l9qKhWoogxexW1O1GnHeA3AQuatqgzec/PQqR8bAEXEevj/xjzWkHZFZSZNDEB4BWs9u/cw62zuL
FtYOiInoBdIh+ZBtl4fSPOULwgyf2SvBFH0Kfwz9b4zt4GjO8ScYJBo+iVL8+sidGAowbF6Iz5Wi
e0iEx8d5VnnwzDMvNc2eJa7HCgCzZ7DpiGQenMN22fD8/UTLYkgAFGNEMDBJc8o2MMSQMFlC+01O
e+r5sw1WpbWcYGH+lLAOPUc1hagBYyCt7yHeX2iOSJFHNImz70R+tefdNMlVE5Kf0cy86/tu1c3j
w3m6nUHlX8wYlCX0bnYoTVE/ATV+eVd6u/UGAI0t9ibKHdjtQby1BxpAFHaNZCSm/iCWh7k7WL4J
Cz6AVljXtdIok2enWXQ9NJs7EWLL8txRfhopcqVQU/AWIMsOXCNeejZ/sD9YZ3VP10bQa9h8hBm5
mLv4ptFSYOP611HgUUShHmuUBhHxEPvXgRnr3ZWN97WIkltjsiwUCcW7CghajIoLrIypdT5hFNZ+
PLxweOHSISmAs3Y86Ytu7BdJaBkid9yQwKr1hDqK0HxJ8bkUOxpVcUXVGkYqHUGL2kAEYBzsLs8V
a4xg5fi6AiIjZEWwZpn0R7c9qYPcDemeoEYR8Zo9twAkr7CLBKOKS2RWXFfS0fQQNg2z8GBuwCmV
cc4JzVbvawgSDyJnClcfsKDIYfjHNkhzvgdQ71k72ObYm+GLJAlKWFo85NtgfEyK8dbwGofF5w2D
MnverUEmZPYpBzXx5LQtmVgCUqaaYKu+JVKYWtVrtETZN+R06PqyUIxySo/aKXRMTLSu9Yf9W9Uq
Z8Vp5xVMp3if6tNANmxnOKsgZno5hg2srjGNxuGRj/RJdhci6UusSEn3CmMIk71Q3VJoULGah6DD
P5xQ3ck+xkFJSyqONZhRamOsyu/rO9qJ7wsQhZgDrBb+JmTfo5C8aTz6lBYoco0pBPutcJSkxb5U
/RYIHuk4DD6LiHogemDZX6ocoO+lcZHRgjxuoTd9VvwqBNaMPnOmbR5Nsg/hHNnAo7Rzkb14G3hR
vXQ2PxX4RXLJVgb++oc6HfOQHt8ED45hzVIAeTnmKKM3eb/ZDfCrOZKJ2qWHy3vieWJuGwGWnC7E
UpSYM99HP+Oeqj9VGdG6QBM+qKORRIMy2Zf76pnrO1nvuj42bZcuARzAi6PaG476IHZNOzwmeGDZ
xYG0LDrkgMGj6Ary19Hhy5K8sbfA/hk1aaxxM5e9n+WhCXGetX+6zXNdOnax+hah93iu9m2+G1z8
C+/DDRquCcdBktUF2A4GgHFLeURnsMlwMKhvaVchjF5Ygem1gf1ZxJgJTzf8F0WbHFqNk7w7M34n
AYyuU/kLgULoUe5/eX+pGWbo7xaAQO3+EzTCD9umvXX37a22jnxdPSZBfCGIWg7zKhPIc1FNkraJ
+3eBjZKJEWl/FKFAOHNtx/fWdUNYtGKmc06KgfDy2jKUcVMYFuG9nUhRQ8UtXNy0A057Grud4HMg
NhMXumDoxPdKzhUNirYqd34vpSUjEeDrF3ZC80WpS0gNWYiEj1qgf3yGy02cjd69h2ZCUW+mnUMk
zhtgHyYlJV4c+QyBRM55rQ3LLV/Iv1Pwbt5jWp/syO3iDeb0Fg2TDSV4WOCmG9fZ4h0fB0uVGjd8
TObyGQ4c1bUNxdw8ux0ckBhjRRzHWPPNjqhsewJOlijcIsKCNiOasbM1Treewic44fEIpUxMJMUT
9ppO1DiQqrEmilwWLjzfLRem3xwKOfw6PNgOpeaBJ1zSftmrJa63g/nXg/wspZiQXs/UevsJ2oTt
jtv/rWouTh2EoK+Bjia4YlQVjAmcmsSWwEu4pd4HXTHF9Mu4jdu06LlIoo5mE+hT6CBIC1fLNR4c
7Y7MlE/H6IHCluF83yBKRpY4/v36vTxJkLiXJCHsb8x9vBTso4Ch32s83V2H+SUnL8pmnyKSXKMF
ScjKx0wy5aNP5B5xQVRbF9pzYKUhVgjPtX84sREwF6YrYoUSLsbHopGNvXZZAfsHUyJEOJVHTLbB
r34MDuXXDrDAptrvo3JUa6KhxzOcRLZFAUEZ2rvTBtwsoDPCRYqIKSV6Kd1zB8Q/Xya5pUMnNxUQ
jhZpb094nOziFoF2tNo0X54oD8oxFYJIOGe8zlBNAQgQgyH4D/c4dFbGmCHbcYaMFfuJRYvW9ra2
9+f2keM9zqXzoXTPJGk4SNCx4uU+AkEhnaxx6B50MCtBw1n/Z+uxSjkDRCuWXcZAqX0pH20JbsUl
EXVNm3ATEl2PRAwVSys62wzldAJ6UNUwQKdllOc5J21hPEQAjbuz9g86wWC2wRw5RIW4uWDkjCIK
BEi6IOGR4iJBwPsiapgA5EO4xS6oTluvr4yTHhEMW8RVwQ6kvgbt4QipIfJPnWYX7A24ITGc78JW
QZ6A69+DWERxxApVqZ7ThT5QwV1XhNfwWYU9kVlK6qlTzRiHa9Fko7fcD/7f4hOJkC0MSrNU0iuj
RJ4toEHLop1GdI7M9k/DTFdO4hUCM6wLj8lsVp7Vu7wPJxw5ANQQAEjhpL5MirixNqA7FloJLlcZ
o2g1AhaF06vNrDJ02cyJC/r6KJ9YQDDKMcuHxQOEAIp4tP/QJtwu6TmiTqxU/2VrP4TQw4EPhpAN
XYqOAdqyTCmNhSdCC+qGMM9GcGWbgcQP0Fr/F8O1IEtxCQ5Y2QQxxzd/17jdYr+w7+1d/TBE9m2O
r+iB5g/Bu4IUPnCUGO9Mmnnft/hmSkhiGABgYn1c0SQ9tm7PN7P0dLo+T6Xo90U8wOGgPM8GdHm5
nDOPLs9rN5mw4AH2nqhyqS5Fd9PrXVBQkiK/LKdPVKdvTL0mSW6DiUS1d7fYUMiWf8e4DnuVk4wt
WqxG1h5tcuFciYOp3CfeMiV9NOTiE4l1jN2BmiF5KYecZoJpdDcu/M1yk8HzYlmqICLnFlMNRX6e
AcP+n+cKuJb8EBYsTY+y98tPTvrsWMEuHO/FAjWgP2UP8VDFrPcxxJA+3pA9CHQNwxgJjwgOUuVE
OKbKtu/1a3L1N4/vBibNKBshgEWkHUfXROXHbTvfudfmql1C+l4ltUMOGQOfAnvQSbUF1ID8KU9k
+WPILYkeTp8ER2s2K2jLfQxbwFS1AQimOWh+ESez+P5FhH5cWWYakSDBWMMCmxbrx94D82wvBqdM
+wehr7RjvhNKoE6axp9bpxZouLRXKj+Ujf2jaOevxm8QUq/6VEq2Lr6QaQxUQu0Xu1WTRRr1fNmH
1rmxPmZqHV/y8czfxG5Cc4fuAQnyne1BurKgABnGi/AxbJiUUSKSgY9GthOuMaukUAApWdpg9XRV
Vqmzw0xSggKoID9KFAmvT4rTTU26JmIpD44wG5yhPz2Djvo6ctO+blp8Y51fmqgmU5/SmzyNbo1p
E9c4eLL36mg2QrYL291QNqme/Uu/7pOJCo2ZfR8kFMgZztBxFODMtRfiqYPWjGwHtlo+MlF7sm7p
60DBky0UB6ITM042kDIqBMndTE1FFn9nBukkveGCgiCKFzQJJjw5VjGWdtOXSRvaMOIodHEiiVat
oqRSmyQvfwDKXLXr+C2NOE0JWeWIpxKjqRCr1K/K5usXdnrw68LoRRACzVIxOKYHebsx8b05mpDv
AMOSUxNwXlYTNAD5i4oE2DoAASxV0V38gh4mYXq9HcX7TyG120n0swni7XJfcmaMEGkQ/MhFDqIf
Hoga00xK64YukinpQ7aFoUDW9NVP+BtCMhtKsa9/qNM4lQ8lM2ooWTRRtRcKEp9NySyrcidqh8No
yy8tCZJvUm2o6ZUJVAH/ADuoF9G0C76+9DtDH8P3r748FXdFz5SAvMrz2y7cXb1+jScIEn5hTgh8
xDqnvo2n68trVA5ZWl7iYjYY3EW+e7PLN7iCTZ/crPZWWz8Hf1vf+WnxxQcRlG+1uItyyWpLBHAT
xnMLiEmm82XKnKHOJ3K6a9Vvg6G615xRPwGV+9TUTjFjSWAZQWOQoMww83t4C69/rBMMSR8Lglbo
AdBQJjWe1M+G3tvuiwLNLkMveQXsIZwBmO0yKrcBxKDtkrTQfgfLHBnBi1qGr40qJOZcVQcOn/AC
zyuPM05Mydcv8MQUmwuEqEcjUc+2uQHHGhjmSzlOSDEe7WksYLeqSoYyrwJ8wHfGViIro+OY2Qm9
GxMsrH9tlIQYoBnSbOLy3+opEeOeBp/1bW6lP2wc9IhHP8ZZyyHoMqkakYyMKUhcwRzb4tGYBLhp
+zuvuG6DTXVVJQr54PWo4tt6xt4UBUlJitz6UITtBUwdI/lo1FWMWDcGMFAjHlR9C1qeLQt5Bjll
Oy0hHN21eRBemBaP/R7bo3n27aUXDOkbmveUnFDJ4spTKbQZYXdEFpT6f1GH0qn0IkLQ6Mak2ZR7
obu6R6cWVahorOZ4us9T4BFB1NpPclrdiAZ54NOlEAOE0AmRTzb4fmTDp8N5gN8HGhkdqa/f9JPy
GDcd7iN5NcxMm0PhCE1mnrdd2QbzPU62f1EQvowrNgVaNvk4Rgz5/FebpPh3kQiU/keg5U/ivvI7
CKUpMcI0UKWgxLMhms9e2+nREHiQwjDchh3sRMdnVdOUHkrLPfRBzirFJqD9iLfZeEG+pCxLQA2T
hiCAyp1QOaVXOts1ZqpiSDF2/mT4h3MdEwAoo5wJ8C5pEPpyg/LmPbhX7g2HAIRzPU137+q6+BBv
p/sKCzMdWUB6bxR76D6qZbY5R0myxCM+z8s/TewAHp5f09Gm6RWMiRXaAx6qgDW/WbZCH2J7i4BW
FR/EFapyPiV31DmUelblsFKcOVN5OR9f/sOupzpF6OEqRMpJE+eXY2UtNn3b7YoRPxsOGEvoPuUz
etjLQEFJZytmpwQfw0RdOGGg2MwrrBSW1OiJKiV0QZaPEEZlyR5/k9dXwIm+y2X2A/VxmYsQr23v
aOSaspqtGe2ygb7EohI3ILDij/T2vWxTaCyEZcZoQOGk2pioDORT6BM+IuKTYf1SVYnj7ip110j7
cAmliKH8xKrPViRPQ7jQxrKAMxwjHLTzJ8WIIgDv72wkWTCCKEY06+468IJ3PiQfFSMOfkJoCXxc
d4nETdU9zR8lSEs8jPTxO5C/gdI60wuoZalsyI0glKBBX/a4VJ23FjqppLpYhOOCRJ+OwPEoiB7H
HmOx2QZ1z3KmmQ1lKoJ2H0VQkuKPA/w1YG5fJWw6HZuyhljGmnJlhUl5QxdQcQbiEkQ2hCFOmVJ0
FBlSCtkLxt1DsHZbfK3/z9wRLtuNsNgg2SZJwp7t5Qz2Upp1DbCTH7lYLObgClCqVr2Na7x7ippV
VlQULxsqed+rOJVhli1QR6SL88NpxBEvDxQc9gDeHQq8th0dH9dzbpfONM/Tg3g1gFR36bB9qMQG
nBSWDh8gVlyq4JLsGGT0N4YFiNzK6FMgNBupCRlAshje5PEacgaWGfSXMmpM0mW5KrWYWsg+QxwZ
gV0679uKFnKzU3+ERHsh/VwM1xAaMoSjjrMBcYr23z4E3pdiRf6JUljoP0TllnnV3Odv5+ZblFP8
76Ofwk0EtmsfMpMS+ooqZipPluwREdQnjy5M/+N1HdXDepweKpjDteNcNiHzo/hwZk84AVe0WRHw
wMkBjfKOT56sbQvYxIv0van3ySZdvAxtDn4oZ4ENbGslToOFno5STFKz8jaY3EGJNEXijKhN1q0V
DmYcTtgAfO2/ByUF+RprrwH+blwjLmzwUlNz0n6CLMqq+xcAug6jo2kipAS/JZn+EE+/nL5Z1rjz
dioWBvbVFIhT+7vsNQ76SJS8G9CgFnpLQvlIrE/RxMQrzHFMTCbgHNjMCvmNUlm+P8I46MuL4flZ
bOf0yKeu7YpmQSoYn3jtRFWa76bS37w3/a7EIUQwd/B0UaGLOHKOfyocSSZsApAJ6whTgViQmyxU
Ijqgz95/EYpQGfTodRA4Poy9400go0TXFB0+d09uxnYJcQGwVwQEFbHV8kkFTLn6iabS1uV7+dQ+
Dd7M7DivWvuH8C0kmQDBwa+NCuFx+GYt6sEe23xr2F1uKZkvvkSIoGSLtkZbsx2xtWQTVatwY7gn
I9BAOGtMXQSXwVgSdPb/5tzGaSLao5kH0SOKFlDvvODkXnp9Fjibvqzf5wP3ESaAZMcGpkGMq3PK
wDQ27R3RMko/LnVFnACP9ewadDFXDiQBtUi7UlvYA9uE70OHZ2NlpzZZf4QnT1afvXid+i8vHmom
GhDyZDTfCKxeLhug1aLaR/b8oBqfnbL4UZVVQ8pkTP6Wdlr2z+yslzYDiJ0HZxnJqOFRyvqCpbPd
dquwsW7knCXfWNsCiIJ6bDytCZzFKDuzbQm8Obpo5EwsGwJm+awdRQZebA3eBnHmw+AwmmuE3lBD
hKfYLv4MHi5VAA45gyXqsLyXTCSDOar2aFECzAbOcjeaYTJ8aexFV2hQhP8LKsvpao8Csg4KXvTq
QCB2tDd5ZeRk3b6cH6SvVMlM3trxls1V2jXpjiQNy4U62fH2vYiZpglQ4H/USaLDVbffI4i5eH0o
Aw3V8VAiDOMPL+heeor+5MW0RU7cqCHpO+hlH9WaXabHjWrL2+38udpuEH/1XyA+/BSdS+qxfA2T
jfpQrt6fNepmWEiC4p8sjcTsFB1D9n7JlrBSBuJxSvBD2h9LLCKWrzlFYEk62/2ncsbXC32oLE4J
SO/kLybihlVRI9FGoyA0QcFnR0w7nAdM5TqekWQQIz2h8J41f3t9gE52HjYbORIDeBMzYxF9FBb1
9hbdSFDK2ZLE/gncJCwSiqTamMK3ivkjDpLc2kSs0s6DHP9KHqe6e0Iy0PWc6cFpOp0/v3mgK8qF
1AsI0ga8ypeLt9lSChpHewRcpZ0U/aYNC525JYalTgnjSSAKNQu6Qv2h5FK0JJ2LukfanWSxYjxO
aHIt+tzgA3yYXYBtP8eTW7wVVfjE/ZPnsmFr42laxUif2DrIag6tnJSaygtQtTSlgTJjlLDNNEvg
HPND4H9+R+eZ4Cta/9DEjt//rem18UFVTUWiCp0j520sDVfj5YiRotkISR3fh0gUHW93CQntprOG
R2Fusj628ZZU72E5D1C6+DA0YJ51J6XtpZxfYffdK/0WQSaJ4Pe3s9TdzGS2Nh3UUsnoF4z5GnUE
kc7lg+4LrlW4bNp8Ec8bewzLg6+MAwmQkhHcin/e549q45VNMkuhixT3UgZBCH6/SCVUuNs3ODK9
VTsw4/i6h+rxL06C43SLtJDs1cGzkgOWGEr//wy3K/vMQxezHx41JDKYEAcnboDsaLq8BGm8x1II
nTfbQlLIMI44Lg9ZiJgUEDFeyGBf816UMCGoBXZFgZN9ku7gqVCo+fhfiIV06bAFMdXnUMBf4ij5
ntfbjdU3dvFgohZUBhW6ATOHdQuH5gfKdHq1UPaHUqQ17HebL3AHWLjMcQW1BMEUXiFw9xM+E9WP
RFZk/DymtCeCoeY8+dGlDOt1RNMpDB5DsKOPCWg+rul2DhGOciL4zk/JixRkioCm/usJtiHaobLc
fr9GKHHRx/ljhPTDk8ef+IlWcW5vODHbpoYPCiGqXEQVMTQ2Ts9v59oDOrU3BRQzsmc8jluASRWa
te6NT6tUyXj2KRrRJJ6i+WNNm54BswmTqCBpEuFF0iHNu3DyMaLd3v4L6tcxZsi1LiCkEYEEbuhS
GT+aemOx3m2jiDkfQ41TEILEToGHwDmb3FdmqUIlzEFAYUuAoQpbMnkD3DR+0a/v+ydwia4JZxn8
JkX/Qnb+8poa+ijtKJlX77t+ezeNFf0tGDumk9LMYUNvHPJ5dQYwlBJokRrDamiW2379qDuv3ge6
zkMuCOMc2qecmKWXPs/fOAHGzPXCwcaem9SCOs7L681g1IVjbUloxX7PjqbKbG4TvePEIEpODB27
Bf1QRiHluQBEuSv0jaibIDgUXpstAd7rA3mCjOnCuCgp1zANi46pGN42bLt0XxXvE58IE1J5gkhB
pPLKVuacgKNTkdDBolYdOtrVBFH5TuNMd72dvxNpSKeZ+upYwTl+n/E1fX4mwLqCyATBmFGjjYt9
dMJHfkoHTDeojdSwCsi/IF3rhBTwIW1vkgAvovIwmwUBm/Qq+pk4JEmjkzd5eDL4Jp5CwxuSwHHB
ENdvbZI06QulbbAHWN0I09bhdFH7w1fVartgvmrCL94uMF4WQ4AfALNaHq9znN71lfcXG82teCkN
CghOjxmzP9VTSbpGziHCLu3SWtpyOdZAqU6t3onGTh3vrvMtZUxbvqNBQ6ptR/LVpcp6fJBmm26k
FVcxfBJaZEg2srIQm05OdEMMm24E9FjgdwHBpZrgsXGBhsrpcPHMOSkfTBtw7NKHXfQG3iP06ACl
MAAL8csQMW8TuhzBzjOWF+vpeyzDOyHhhgMHQ30o5l/q+KKUqaUtggqm/Ra9GOIQCUOUXvH7B599
DmH9UUnElBDIgy6hJ6ssKLUQsJO6OJhvAVAEOrhhZ60Pi1b2YdJSJiWbDaMLyfxx6KVGavmhfEZ4
0yHjRCSW0d5vVplCVrh5uigj1tbKRyCm00gdLoQxaPj+BRpyUtWNXCzEFwgjKMxLsHQcGi5qbyyc
Tft+wGUuR4emx6pY8ciX/e3w77DVD1oMC/mVLQTIF4+x98hPDl+YOujXxPDgNpUrzK945PnhCY+H
5zy2iX6Y5N0FLjP6ZgBSW+3GbIkWieLl8Jhb136HeznHJiy39mv8vRqpe+t9D094id7OvFCP5n14
La/SOyQ0LsI+P3zkt+PpcfuhC3Q1h4v4cx36drdFY6lfO3wd3peAWe+IsoCGQySI5uvwnEf9vXzF
k8Mv8IS/6qf6ia7Y3+kbmyZy5otvqxEMNyY5eXv4GjZQG8k1d7+/bzeX+fYiXug3eKza3488MaTS
8S1F/fLZo9W/HXdXm0v+bSpryT96lmAMiLkYyWqxIrTiNfM3HnjK101JV9ynb/ieXz38h142PB5e
zO3nia1Xqf3A4X0Ov8aP/ryEn/Cbf15ufzu8CLIRT/gfbwHeyu5j5hGzht+M0pt5fNT78vjN/sZb
H65GPzKXxUt5oo+jf7i6p0/0+z075ALsG5M+5+sH0EmTH4J99FccjWzxPI2OCh8QjPKsje3xvZr8
SEjiF1AuaTUtea5OcGkQxcIYFgf7E1lviWxr29hKp5RyJdel5Oqz7QpbShbJg0pwAr97cLHGAaf5
DX4bYxwokf1msjnqkfr5tLGAjy3uzesf7EQjbz4YoA2WwpQbwhP0tkh3TVLvOdZBxjMBX5i7qJeB
6QAv6YZiP78i9oU7p/+QRkU4iWDyIsruo6CEsJk9iDoXT5S42Z2EQLQW80QSBQgyqtILrfJDMQCx
DzKsuWH4FBWrYN1hn8HWS6VFUgY48A/bqL+V1E5NfK2qu1DM42TjwyZr71RAlVOtYX3iF/P6gCyO
wQwGBEF6RA5AGkPnquOYbUOcm5IrgVMrLiM8m/BcvLHdx8Nj4mDhp32Mrz/bHU/YOw6P/Dz+zoPJ
jQE4v7M3/P+Hw/7C4/Mn2i6etidtGs++EEjxbbyHqHd92DOU9eob9hCzO9DJ4LBzoPlhazg8si/w
xRLSI2cNC2Yizbo/LCo2CtaOFpV5fLGUzEI/rN3Dsjq7mLAdII58cfBrjOHQqbxPeOwcj/EQltju
UqD/vQXw5xhcje+LMyX+zo8Yum8MOGN7+OK5fsQAH36qb3SKfKNpCl475i7Y39hPdCry+j/vzXMf
4ydHhxiPhzcw78Ybmzt2uH9/Hn8fVOXDxvp9TmmXh/JhThUeuTHP7xzPuUPc18Oj7uLXp4cq+cEJ
oDNr9/uRJ4e7yP1jt//zxQ+5i3w7fzv8zIQhOCDv3/J9+/XwusNN5/FwXFh3e+e2/co38zeOwqdj
gid8MQUOT+gWxltgGcvo8Mj9ZzocDo0/c4EZcdi19RNzLBx+oh2ZZ3/OAa/TLsvgnp8eJq08nh6Q
GUDD2Zdw7jiaHlnTBvusp5Ww/yFBwmLCDm4dX9ybw/3kCbeRR74OS/NwV49uLzf58FW5uuGaHZol
9lY/Vp6uVbjFhurS+ac1qjttVuqfxar7yZlfbfVKnh0t27ynqYFuML9nQpP4mm8O95lZwejznMcq
+s+f5zzhvvHITXr+eLhn3CGecOcOy5m7dbhz5tw+PDzdqMPa5hjlvnH3np3sz+8u90v30UQC/CJP
fh/OPGv32+WUv83/8/qeeuKvi2QbVAhFlg+NDuLsEbYSQe+r6jmvaRqOREydfUbMtGDTy6ld+KEy
OJMXo+LWuSLIUB02VF7FZTWHgS2CI8lzv/mx39SrnbeUaCC3yTWFewPGA9aIGgoeKCO7ipKoqbeS
D+pnBl/Zk12nIL0gY0MCn2hgch00k4YBQwJu0sOM0QaAFXw+7HsOoOAyEj0bmoLtoLsF/JF3StMR
hi8gweX2hzKMMRgCCJUEPaIh5ZyezYJPnIbQfICws2viamXDQz4aRsxb+nbn0NRpt5rT7u4JSBbn
UgUBU8/GGSVuAWDJ6BKLn8OZMmVYFeFlMv1UnDa0G4Iw37fgvMBPNgQ6yhqmARQALAVSPJonJdPX
6qajRh0ihgtzEi1QkO/r0wSk7fhcOPqAqtk8x5sSf4uXkjO81969S0tklisR5ASV+AH2YlLxMT1s
xHriNlXZ9tE0inZp/zYCsNrAVFn0EWdhSPsFyjMfr+EYBU4Ztl93U03MKcYzzUoxvLUx4p57CFHZ
NVRbsL0dJp3UrZwbe65xvrG/p+vizbqwUEshlTVSXEsCPfgA6q7BSHk4r6BDaz0svlTXiLfMaepI
hhRe0SwcnO+h9YfkIsfr2/pMmH9n5C/ESYnVf5BIx99IPgfrOm4BeDtgv6h502y3xt5JTv3WnqkM
V0LBkVL7KGZqyc9FdHIhWOrFg0MP7RUpTvYbmiq4zGqC0oHsVh4ACq1MFIA5dVmDF5YwcLEqh29B
YFVvuzcV5nPsHAPd3WnHs3lgwxEZSx1j1CHCeE7oMkZsmaEZHVit1mdx/2IsSkzFUnbPI+/B1Iv2
xIHU8krI0paNKxUVVvof3iuThZ/x08jnnfhGBqzGZ9+qUEmoM6TeeQrrN163wCQ0OaPDPAWSAvg0
8pynpUeMNevR0WK5ZehSR5O+fVrukuazN+7/smvuGoCS4QR13FiAXMkSBdZW9F4S3RxXnBnsBXtT
esLAwv5mgvWzRovGbeDF2UdB0sXcmLK5utQfS6g8C3Jx4lXje3nGaljjHZCrFNQwTqTvyi1c5p4s
VqRAFMSuIqthxoJ1SjRh6CecXvK8UIVMcbjxjoc8IjJgK2WaqS5AXiAbp5aCD2o84GUNqGEF9kWQ
tLcx5By7g3qh25Rt6HvBzrhbVXuYA0igHfDANWS5CMqHlf1Qt0GzVaag1Ewta8cRWUJSOi8hPGEV
RowSXxGVE1BBRurlRtE4myrKp33xRumYiolG/prRNUeANKV8P7C+il4gCEXKC2mfVBLs+T8JySKS
kTO713GB1gC9RLSkiFwcpPGja7KSZgOjd34UAG1UedALJGsxrXXYh2xmi4ICFLEfRbQ2i4FFokGT
3Caz6Ap3tjp/YtfPdUGkZd6TteJw4R8B49nCGcO0LVxTk5GNtOymBOxK7yRP3nwDQVk7VoJtSha7
15vBXLNaNSUhJihrdn8lc2BkkrqJOe41yZXjTDcqgiuV1fH6RC/JOjolAW8a44SzHESjvXy5QnCc
RIEjfxqgqRMDHcehGl91znu/wjlazeDyNYduNWMMNdA+eocd4xyqDL6n7zctaYCqExqgqCRTtWFB
fYaDoR2x6E1wdzUm2u1GPUsajAObBGEY/JaLNoc0kdQcJCRca3wdF5/bbZxCVoGEPQQqhPolx9MA
ydpfFxVhyBaKlz//KstuoAJXtasGLdpF42OJSOeeHbqqkWgiHK17SRdEPEWf9enMNFT18Wh4KNQA
3dG6iFqIQTKenaFzTLuytTdOjwpNDEWzsL/L6E7qCyESeQivgZqbdjfxBFv4Fjr0KXZe9pKLG0Mk
MKIZ1dXrF+fB3/+Hy5PMJ2aDg0ZqiI/PL6+y5sDZr+dPmEx+qeJ0D/BbPM6hHN76Ir3MZOEl5xLY
VBgJbh0b+mj5w1/DlxctNh7Rt+etRPRTlr3D0V6mwtZ/KA19T1zgY5UrYvHSK0cFxgwUWUCv2rqA
IqvQLPosdVU/S76JoCL3HgmaslTNaNh1pfeVhW4+8ld0LgiKbxME+VmLZN+plqVdo2YsvXnpj7v2
SiGK7RbrDwMNty6GiL47eAszj9bEBiZiXEBj1z2otihIIsY/2X9Jcl5qNAEOH76qUe9kzELTTXDY
8UlkCQcZ4ZeA7MbBLtGK5l+C631sMZfJRHkSYgEmmz0fK4/pCIvFPR1vBpaz+lPlzoZ2Ob16cQ9o
/xOrji/bibZCGFR5KxsxmOgX7RofUr9DT1B1WkEUmdAHXGRD/DPpm/bKOBHQQphOm9Hao+pX72+z
gHYxtgXlJMG6NIbjfYExgfvOz0ebJpgy4FvTxBRwHzNQGuKkUwKcOXArbUjVFAS++Lu6JhfCT7Sd
YEi2O64+y3iwp/m7lamC7RQ0bey/NGJQNoXvX9EQDMfQKOWwoYENnbDwJeh1SXt9xCClAbmHq+ZG
Bqg7BiKS5iJDphBz+ey6HGRW43vXvWvNq/UiR+A5l9Ndxg4J9M4hlriwFnp0nblFuyJj8zTLkjX3
CiwNqLc2maaI39FSaQuQRRiQr+aaD+mXNPQdufk5sr+ViLX9guSq3TLuUtRjMUsrYpfv8j2MHZUo
cIeb/sotDHHwfK9Xfu1aCFkoO2cxpvD4OkCc8a2rsF7PNCpQJ3eHT23bfFYxk9qAHS7pEH/kG5YA
L/9VuZBkVEGM13kEXFdyXbUKKoX7y56Zy/Fo4xSLy/4wMnVnDy5Oj9gO3k3ibb7tOGlvs64qQPvy
+gKeF10XNTZ5SbCQuzRqFPnMDnDUbW1E5gGv1fKriixfNaFfqA7tR/TSbFiiWybfDPCZWPkCfDCd
sGwfumu/xTzJ5toVVFVNXd4lEHOXQeuly7JZf289/2MZ5Y/uxsmXlbWyevtXOSJRiixKuClEyjrI
l7vdrv9a5dRtquFTv2XTSsbZu5anYQRf5sorcH2LqsG7Hf3FL6tLcJfqFffKwws333qVsQuWGKcu
c5oyy9wXPoTMddWZrokJ99nJmcYu+2MX/aQ68lMKL/x8ufedWBkRMhyR7/KUeRW3fCJjYlTWzP4B
b2Zww18p5pRLz2KqQIFnM8rbRY4fQ2vdtxV/gkwhvoy37n4VdYv1xW6z+WXtvfxiPw3fDY6MITqw
87jctZtkmeX7CSWiFa7yUX4YKVIcLI/CC7tLqysbUS/lsk16mdTMSkOYMrldRZTL1Bu/N/3iZ4bN
rNWz9PLM9a8yfLmvYxe13YyIEMCMa1TOjFkxmUtve6vE4qMmUBCrmj1B8ktkzrxmZn1kCa/BXwR/
Q6KuK7+SLimigf0e5+kRax9Hi2hixcy2Dj+4f8kG7agMYmkAjWbB2n9RbJEHHN9sR1Rj3CnyKfyx
9OMJnjQiql/xILdmN9lT3oV3u1t/NZYtGCffoIcECdhlbCJ9jhNo6ieftUc2+2J/O0+8oW1hkW55
Mk+x03JFl6v0ooRkxRFPf7IMnhoZmmNfxa3NrqP1tSfKXVMexUKFIInNcqDae5lnM6FEwDbgb/L9
pUqSJuz19znziU5Flj91133F27cVez3aNp+2oHSasFKyR/60uK1exI5f1oV9k1lsS/NE5bOz1ysh
2lgn7Fa9HTKNVPy07O2PvpHqPGCkeoc2DsD3y7nmgXx2s1yEw9/lVMXLOGbnkqzMDvJole0J4Wus
vDbq+4Y7EAQpSpo2GxAKJfeXMVn2XcIkWF9iXh1atbaYoKHE5KhDNbCKMrI3iThrn+ZuUGG0KcsL
3Y8mD1MTs0GlzL5Ak1jd5W1m6hDhM0AZm3MvLZs3eaUW5WqVqN2qXvyMGyZ6u8cxGyCHgvdIkl3t
9Be6evoL65v1zWKdpH/16253r/QMOvbuMtrwNtWebb4inDYGB4sw/bscUhv8NQREDbBKLJhBuRXR
oQGxDBZSMcQ5up1s62vD2PbV7EytL6vR5YDac3zGvYtPTutUNFuvkRfCLeTuqV3d9oc/sYIAqL9L
FFJZW14bUr8I2ehzJ59JyXChEZ09KXgppqDqrlB2NCvU2vex7wq1E2Nh629xFB50H+0hwWF+57fI
AxQMyI1nsJlLScvVVGPNvO+2ObSvqr2qELQOW5YSM6glr0+drF/SVpU9jYAx8dH3pNhd92oQxhbN
+YkzapPpbpQcYVkRfNyN02pjlRx5IdPdW7B+fG8zXcBA/NSPFZb1Vv//ODuz5riRZEv/lWv3mbBB
AshEYGxmHpgkte+kSqoXmFpsBXZkIpDYfv18J9h1rZt1rWtszGQqSkUxsUR4uB8/fk5+s22EdtFC
07W2d/UBf8al7V/1o46yHOGhro7NK7/d+xXVcQAapOyRO4Gh9iBC/pBhzFzwl3aeMB/TcWSm6oiC
6FepUUv12xYsMmnDhnX+uO15iJzVyMwiT3s3sODfgTfUdzaGGkP2hRnPMOEtGHNCMW/LWVXwUE1q
3hnL0Tpjp42gL4/XB4gZU0SiLY/Bzajmq6FmV8Itvr3VdZWRV9Wj8vOaHe2/LSjTC6Z+EbEb2u+W
MxIJzpHfGPI1vExZANOOT5g2zg/b8nM1beBzIZyGVEGQeT64mSNjjlP7UCN0TXqp6QS5W3Tn8/qK
NGW6mYbK3NSGgCED3PoCTWFHUNW/rm07ksJFvzTCaup+fJVmNgVMVgbSrdF7pguZyMWHj7lfjgaK
8sRBfzDsgQTHWgi2PIITZ5jd1WyCjQbjiW80hKdXuC9UNzBqSQNbAhgyomausFYco1/TeEmYDeow
MI14OqZky/djz9RpvX/Z77r6bp5dx1uCf9SRGb4I0Gq/AR4kg5hhODCXx8J/VFbVjXyKmQzFja3H
Vy5Y2Cp7e72i+XA94EV4o9Ep6ctXIBZeX16CXBmaT0VyOGNnizy+ztiR9KT5mA7pJwmSSPK9Iw9W
ZhKu07cJhXn58hacnNEvuzE/QtmqsbYBaX7uCxWOS/9zKjDA1N3IQKROcjJJ+pgdr++YhmQtTMOg
8s/P88vaTayKrSap1Di3pvptqDdjwx9hw1GzhUpFZeooVA3eKgcqJ5tPH7uwGG8ln+KJzS5LH1MH
QB2z9Mhifg3l9iOVCUClkNBFJJJd/lihPE5xSG4R9PIshQQI0FdhRoEullZuTrm8QLDBOIMWM4dZ
2JkX8coxWcU8Sp4sbCLlYRuVp+hAdmMFJGyvMNUwUUdcK+t7mcvX7HwOILYYSKDfTUZMzx5nQiB0
tqnqgpBocNOX8+GO0cHHsCaZeIphrDTJqWomygTUYvNhMLeqqeuctdmH1JMb19HvkR4F2JsHjt+6
5O6oKgpkFRl4lTdaGGoBjEP81nE/Rx5vB+WTzKyc6T/mPxj//2BmxYEUO1LbuDsHP/nab8aq4ckh
/88GSCn06NGWxybYPPWl0kd5wdkYrFfSGVVDwRTURIl6k1nmgLeAPaAXgKbGcTr0y13PQQIXDHkx
HLPlTbr8iDvY4EPN2TJPhAo0S6nzsS48XupTeoP7gwE5oDO94wpJAjmeG9VDLWXFlEOe76bdDSLV
f5tbll3IOgp2nbkdThdtt+LFpoUt0xAa98TK89aQLrVQKAsWZ4GHhB0Rr7ComjEqeZTW+FbxPuIz
3z1nVLnIpo23ZXZ5v7hhBqdQFsWswqvJkLeBQrJFSFS6mM3pM5IuA4uQERMg9Ic0r88vashqx/RC
caX+eX+aw7so6r7NGZ3GuShJy3nIxI3iel+fGmi5S4MECFHahkQBTfRgO4WKGGPGd5Q9BIaa8sVD
VA0ZE8A6LzSiuBqoiU1FCejjWkvdGVp+KnGP22xBx8NhPMGb0uFWkzX056i5dWd2Gp6iN0FZUDdw
GB9xHZJLF2P7EE5xKc0bPiCp9i8nmV/HuAMMJ96G2SOxYjku5Q3ZZ81Prw2BEbCsDtOFFFwG3f4W
41OfvQaqxfe2SA83JZPTt9MG6LJkPrfbrpexpTZbCd2zUUtwAltoKa76iSVMDU0O9jWIOb7gZWtN
1UGDdUhC0YlxDAd4jZYKgeO9mzkm/YsIIynPTdXf53MdE2Q5t2xA5RLMgAbeaWTmEl0ro0DJ74UJ
K8UsZ2xhR+DbE38KG92mug0EFcqKmQsyI/8gZITD1joX4tPHMPJ/A5LXsXaTlaOyn1gTvt52e516
OSFJzPJw02pc1ocBKJ5ysP9JIfdoGpI/YuNw3Md9c2cdngbWVqQIwbi+Mjw2tIzzuzzbNUfZ6iUl
BwabYLlw/EA9l16MqYCSmJXuD4AE/RT1EFUJmCYjQbq0l4eoS6CBkK1MBDInB8c5JJPU9QiV8gqn
btKT1AGHNUJ/oVDRmZHs5/gmOTQ/rcPZTWq7fQz86E5EZwQVeAFnCbcvrEmH3vw1WpPkH0gg0BYi
qvdM4QFPO6b5X7swgXC2knj23YmzMiFXYiouuUOIlmQUgxg3sYbry0iYX4TWNMqmSt6OQZh/vrDY
wgZb3WQgVZtVaPaXvr7zkhTYfIJX1AuhD62G3rJu+oF34fa6K/jxyqgDepxkDjvS8X7ltJMaX7IQ
OJOJDawRUjlgWyd8QFpm1B1MTjjztyRWDytAHd5iLiQZfz0JC8/oWE/kH2mrpbJtP9ACYyaxJl23
zt0NNVebkruaM2nmJPgLgY3H2lAcIHWXoxi63KLAxBocWbhxR5UXo+eLbBj5bL4fEY1Oq7u5JLO1
O151cliAWS6cHwEDCVpr1q6cDejB3IRgEkfBC0mz4avMVPzsU1KIk+6gZV6pREyUS0lBSxBt32Xm
VR1QZU1LcT1mCY/bkaxLgIvEKHstFMonfslGALEBe7MvKjZoj/4ONaTUC3vgOoOXYdqlL05TcBsO
2fl6PmiOC7p9odd9IMX1kUwsDm/3tPFmw5ryQ+JoqA/86NEgtXUefSI+j6SHfLjrbYSjU8dSidki
ScQbnkf0OP0PVt1Vx1pCnPq25qcsrBESRNHNhd3MO15sj0f8dX0WMKYk3S3mUeQw1x5YilPf31GQ
0/k6jMv3tLMRhT1LClUepe/BBiJQsW8nBvz7DsCuz8lwPQeX+3aX9rW7jDVnJS8faIQPOjEqDIRz
luEjHjMXgBbaNZw8oSrzkLcA2+bnvA2xnB1+243NcHvKZ0txTasxpCQIYrAXrI9oKtaKw45M6WJk
jFSQfZw4Tse4waaaAJA21LUdRt4M8TDNRZ+726tqzkmyt5YUDGkWcD3M3Iw8O6B3cEkF538SCy4J
OAwTBESPdp3CW05FjLRjkrMtrkYck0k58Bkab7de2iIH/IFkV61REtcCOHaKcSRz3+2oyYyG1zLv
OFCsA0XeTlQyQUi9tEzFCzPT0VOW5GF+FeHiW5tU5xWBex7DX9DMKUITQGZhnmjWgSYGKnYylET7
jE8gp3h8epknlvmcaPfuqFzrGuMwZB8F4CshRXmFAiJgXfRnXqSqKNdFJBth/sNe4KufieL7au1I
UDPgdTqQR7aEocqm/8vj6sB2515jFRSV13MDOjvTZmdGV0UZOjTAzPRjhS/GiK62kftU4u7OIU0j
O0D2RWN2UfEeOKCmq8dZhUqlO5AbiQVRF9gIhRXpizHozCJUSEigAfAlyYgrvbCOpkxvwh04cBis
+680gUd49PzMMNH6R1lWSvd1Jslx/sJhYWVAUmmksC/nk0a9WlVEaA/hT4r8gK9gtEFmjlyVOeEw
f1OQdBF8bisEtCOT1gZUDug7Er1QNpZyfvicOB10jArahlVjawVWgMmbZM6qz+bATSBolDPaN9W/
NEmxrawX4j4hdKcHuAOPDAtup67SRzmJ05JmJ038G0YGOYjQmSTm83bVBsfFDunWEmAgNGCW84H0
MOxpIvUrmGoRUHX1NnwzwzP/aCRg/uTsNQXftXD6Rlt+IY+3AR5wjvhRj0uMwD0BoEby985EwlYG
4hh97fpmDSYIRCUhr7ccCk5Y41yEIhyg1+v9DxmGnwcAZbUz5haII5hZyS3zAE/KWFwSsYGcatsV
yHxHxX3f0ScZmix9WaRzix80rI+yuccEr7xmJnU7ullZGijM1iQogB9Gajm5SxW2vH3CzztioO54
voBfbOw06vZfKvWFfcroiNl8Aqhye5oqkE2E9tDd7XOhrwcyNuk7uElC1fpZ2j0+/bEr5lvMHZ6O
/vTwYPq88AbkZaLNMseknn7rGDyQOYhY6xErA7ySfgrF6Cnobooy/N4HMFo4WPlJMZA5ii0d4Gf+
OFtQFgRF0F8yXLwMgOxZyMyhlfNafHmhU9ft+AZ7WftP0yo8ueGKon3+vq3bMz2U+VPjRgzIihqj
Ewc7mZEguQWbhnLKj/dbFlFYYnImqaU6U65Bw/Xoj0qwTJ0NZDJ0OGxNVFK316xYlLF6wGP3HJxz
y3KzGzEitPKvLXWhTCSFK68iyWlPdiua9OHyW59kX02ndTPZ3/uNcx12LTE9Gc8vdQianLyVyaKY
OXHWn/G1ipRWVuJ5UqwEkB2sIHM5HI6GyuVvyUZcnaM1eFNdwp+oUHbv7YGGjMYN+gBXOBSZQPvJ
2507uNc4l6twU8weCRcBVeQxBoQwewlM6aSC9cE1B/vmttYZYwrSnTni0xkL4sByXBUidbfew7ZH
Qzh0dLzG7Zcm/WxKDC84zqCSXCcDGc0kWAf5gvv5kH+PW+qCjpkZD1bmyfDBcmGkQVlFphxkZImH
QxURkckTYTigx7TbT++shlN7escvtO3DMws13LjcBMf5t+EJuI9zV5uZuzIbt+sfuy33UM4K0qx6
PUO9zNmxyWWt3nkz9wtB8Mk3OiuDO5MnFxQfIEy5JH1E9Gt9FYbt6Ta03HzCVN5Rmitqg6fa8x5+
96B6u8vX6/EU/6wPTtEZvH5u+/itaU4tJ0u2Df3RnAKQEQyAWcVFUn7heCa/zdkQiRRE5feBJiBr
ruVNhqPaWol+895YGwHcjh09lmnsPwkF6Adus0fN4GF1cifbUejNsfodMsrzuP68tj9RCwbK1Bcl
2UMYdxppmT4tp/iM/ZUTItWur/IFQ4dzNq+33ju7Tll99Y4rfXInxLTvJsES+LaeqZHCdii4BfBh
a3UNOwJFOPB3tUFJ3NBbw56YaDirw+cCDvbDFLc3a1sBFVOzerXyOhT8j/HpUeVBGMSfgVJBZ0d+
qzsUxgkvxes2Pxdfz/me5I+dGpYLhxpn7JNSeTiDMkpYpG8SmpsdELBdcayxFP0+7tmREbHLChE0
5q+c6063HE0Ikfe5YQa5KF/D6yIogmcxZQkyOXUcykPBTpfAI7lacj2kvAMZPZFsPA4Rh2x94B5w
neAEWwW9xLxGzl2aZwXDkzWj5xxLRF0UfMujHbiqkPFmrh/cHOFzL8fXp3gL0/Ok9mOaOUgfqwiC
mbtkCaoJFe6hwSX9PA+SRzfIJG4NYIbuBhD0mwdrT110/hqYniJzabs36KeSrKt3UEdsOZWz7B2I
MtnLsavbm2YN34UtbhPglG4jtewPq/J8AhelyGOy8iFmZSjNXC71nRtjw93R7H6PCJo6aIbrqmEZ
kA7z4tn+5/a+MTTK+4o4vmdPjNDbTvODR1iTto3f+vcEYGOoDRU/AHi9fY9etz2tbOIzz8zA+ON9
AEHWIHJ1JgAMiwggfD0uCibyJq0iRhLVpvNODbZcX8+biislnn3KyWTRr+DI5FoBDX9dln1+F7Vk
3vPUs72K8PO4I8Dd9WAtQBmI3zvIgHDJic/1hT8+Oak5/biSt8ZJfXkjARPabXSj92N0U7dE2mSl
Bl3UiqAL4y74ozTEekAhnlbEjcytcqPCLl81s1ZTAYClJ8yPEbiQ/5/e24KbmWk7UXWzgNwFKNLg
5w3kQDyZ9/NnED8UWdmuCf9L+lpyGFVhqFaFS4B60ZyjvWXKezfRMzcXKvAdj2B/MQ9T0HDgyqR0
57BHvehFF7xjxgp/cdx1rI4TC4nzN1z5rnkmiIf4/nKE5KR3CwXpE5wYKWm8gO3xwGkDHRYKroUP
mWUH4JJovuWoPl/3FzBApjRJukVZnAXn2t0So4nHK3cSM2NNEzrPfPacKX4qmiUqR5OSNCybXXYd
7Nwvn6jpLc8z7WOwzeSsXklOGl2fwh/9YCHLc7VzTq6hBcdThj3ClG9y4bloa4eAfTjB9jlMuoZe
DYJRFH504PZ8uIhAXkmRcM53YVucJLKJxw1mbzlRUXXy9zH3pxUKcaimFc1GWB7L12TPVSxFb66H
fh1uKkFEwo+TgmqXwRY86wkbdDA54ShQbkhUUSOjSS0CKMEYb9Y9eozUcKAGFyKIz5qgcHInGghU
5Z9x0sGcaW67HtyfUxeyZMBiwk6bRv6sbdetr8Zh+BVQfPbwcjiKNvMNtabtw9RFFSlHzmup4zF7
awtCZKvHVZ6VQeykJWmZrr32YK6wZNcuP0R/tt1Q3M8Bo0qYHoDrCXJgk6vnFo7QWOYa8Oq0Ve9c
pLNImIeJgRU8qUrkQM9hEStkLmmjiWrgZjKozp6y10RG6CWnDY/jlP+ZIEacQG25YdiIJ5SBi/UF
IdYZTpuw55PcrEOhE1Ulz6ufdS+WRJIpsG+s2b7fPvqGm4lV9Sbq8sn/z2ttEtSzIya4JCDhr9kQ
W/tMZ0lEhmALyN45p0V4EsmhJdClgt9kdumdL8zSn24R6mJjBbAWdhP3M7HUw4rUGPqUGwUjYqfg
kWY46ucXc4mbRTKTiQXF2r8hFFPhtvNDVTUQljJtlhjzWywo/c6b8+2XW4Ec3ITilLqxjct+Gynq
/LoYYrMeT/FkeEXpqxOqzsctN4lAsA+OVO/OX7SclYJJOY6aNj4DAKtVq49VkhQTEN2J8I/LI2kx
TYbbqQkfqXSTD4RKnqTaQpryloKwaTHmIZsRmVLQiyupiCyaLjSd7t0yThCLAUGUUUn2VoPq6KfV
d9OOoKl/7JqZJ+tO3WvkTTnoqFf8P0XJx63IKJPfMftmXkFtIQM5YAWG7lkXsFWqs549bLVBwWG+
AMttAxAW6SmBhCXgkQ57aQ0UfrLKMvg+DXzqNhSQT0483w4hzmM9bO3f0w1MskLb4Lg5kMM4I7Rs
KfD31hGnCaK/i5cgwxe1BkRw0Ni96cv2DurmPfjkVwkPbwFPQokDJzcQcUkH6qzsfM6/TjO10obU
WypVC2HMGt8LHec8jU3iGrrMx64hmqVW2OeM9ke4sBowMWVt+u456U0PMP2mP3GGk1oCNaz0QYH7
8OLsqMwBZbiFuQYB6HSmwPtAG4ZqQ/7OLhdO0+PQoheHZws5f0VDxaW0DoKRf+17Yb2k/wcO1aqV
6XQKozylT36tMQbjeLZ1whagxv6a0JM9qPWG9uS1G+mMVgN1b7XCKcM7Vgd5B5GtkwSrSMzHqSYa
i+5Z5SAWqjynlo8VGo84VP/7FsAGq7Ea0buyKF3dIOw0k1IwUrDjYnZh/9ty7jb6tlROGocM8X3F
mU84WbV8rRyPtsvosBUED3F4pQRvElJJb9TqivHbSOf6ut0vPWQWcG9Ao1Cu2fF0JtLwhK5pWn5n
ZpCmt7AQO4JAqbOQknnMIVyfDa1nRPoVDOEgTTrtppXlHSycFNV+l+j8XL9U+2xlZqj71B/IbpVR
2lmrjURTxF7UMjiDC6a63UwcmVpWh+/QBKzju/+6NFHBvM1K2J0/cFoUvCOeWLDycndRHd426Rre
DM2UvaUXDRR0HpriGnJMMIww6oJ2jN4Dyta/kgLALwm4ftnmxFn+9XRa4rvxfCgwrGLBTQW9kgN5
ludZ0XsjPSsBX8IGrC8NebBeyrcyVD8TDVzAEvSW4vWMjYU6aQoTHZdeHS4ZCiQ0f3NuaYjU5szY
A4CH4efizKBWoZ0QhERwEy0PgFdsxIzjrerL4NiNS3Xs9mP8NtgH5ZehS/ZffO9nyGmKQLmBtSOq
0Dg0H7eG2i12INMDS+yl383BnsXWIXcH0NNnXy75Pgivhzbrv3YoyjKITCxjmmE8/J1mEIpjE+e+
iXgXaVKkb3bR1r0PARxufMIBJPbSdJy3OKkX1yU21JCX7XQsoy6nsqWBIP0lgRHU9QFrLHtUPPKB
KVjVV4YarRnU9LT9SEfCyTyDtgYJwTaGVup3+nbJ3h2WEjpRd+e7uduqyvpCnVXJ+71oTqzFBfTM
k2aGkn7XbselnMJ1d7P1BK5g0spCApD2c/Jh2Gm3DgwpheQ0OqW6Pa8cj4kp1hnYovkT9x89yUmB
I2Ex4C4HmEsadJAkBCF1A/c+gCmcit83RM3Eb8QqgY8JcI0z9GoYJSJl7IkrKLqzGYN8/uCZ3GTO
GueYVr5ZFrdw8yHORTxAbw7v+ZhB1/csKsNEiMgTjAD8XqHgeJ1u6qflukqa7pUlFHth6toSJhXM
5pWYubBvQU10niQRXR/H9Rfscd8ZovHNg5tP0bvpRMKl0B0LQAE/vldfyx/wZqLpQTnEzHtH2rQc
5hv/+QPIKng5tiwgxHU6mhfpiQUc5OVyz+ruX8UNDMtUiAsWJN8Nomk2J93nXOquA0MuHlNH0Y2Y
SDhBzq7J2AwdB4BjJFO4MwFKEYhQnI7d60pTacPMk61yJbqhsgd2zRca73QzTpwj08xGTzOeSr0v
dzeXtjvc0MQwL0714Wvu8s8pQ0uxcFC98K2gP+XRdjgFelHbgfvxHNQBTK/fKRJBwNnwzKhW2fKW
hD5TrD9EPq2wFVHrFKr69jE91GSeXXt+VSdrRZtG55n67d0GAYeac77dMvKDagFrCEvkv/asOlnx
WcyGGJtOvGVJ0OvS+vExXg+7u4oRM7IomKVVzz30OTfnFnaboal4LZEqX3dqfIbMb4IcqpPpwm7Z
HA9o29j5YryRsHfXqeMtBBW7/4lmchEeT6Jx66M0VwCsNn7zmm5DS8hOmEeSwRj0KB64qm/XmUd/
/b6v/GR+irfzEdNHOgPkB/6upRGiLkaHBJlz0Jl0osNdBfo7E041NQai8KO22micnTHJY9CQPAbw
IALFb3FO0jaKjxdrPnMi1jdjVo7Ubtv56POgMFHtAx7k847UEmwlkThv4xdDEQJgtv4SizWOtMIk
9qXBN+N8F6D6kGJ3QMcBxRP6kZbXffS8pE2VwhwtPKC9ejIRBUeds6WCSdmN5Q0kE2WAnYBLt551
TjlYkA82zRNxF9JvtSNfTwXauTMLWGQ2F5OVFZx6SQ+sn2S8TdNCe+yVTEFfI3eBrUVNwthCxQIP
Y2wd4GS5I4/ri5tPtMrpjojGsjHu79tBG1oAnt2kB12hgZWQzUMgiX6gFkS+cuIMQpkX+Ldltwll
rQM2fDrH8QeFKsAndyRukvtszHUCi4hyiyccdxeY4IY0Zw8qymjGhZ80Ofu7W5XhLjPl64mjjkT/
s72wiSHVMAgJmq3pM0YZO0pGVBrNKz1kunt8R4wpH4xQsEcDsGBr9c9SXpmlgH4Bl/I+bElp05YF
NNAOvg7OKr5iHqRcG83gG0AmfhGrptuYt/sOCZy+tZC1TY3HqmRPzWc1r0JesXfFO4gFR0PF74Gt
5uPitHusNpuTndJLCwp6b5hHAEHFgmP2uoQFCSD0jXRPXcqq3BEQ+z0by27YHkjMMt6ItZWI2zYU
gqzeyHjaXih/06mRlhSgkqFXE2sLeLmSfEouvPQeOT2IvBynoDPv5kmdsJHRhYBxiai5r2rOLuq1
H7TdCGYxqDVyGBpogUc53nYVDPu4IwAMGwuRkm06znuXvQ5T6kKTgKwD7IOxBic6nasADuYHxSWX
NhZsu+262vG+XZyBR9d7ikrgrwsrXm/Nx4xqhWoTIF8rnoRkiagt5tsgJawCAqyvZXHzoi7pVMGj
pLafaABMtR5RIGyKRqAAUomtMQFFkwurP2jfUAqknheG/ON4xxt00Sm8od3IrHzMVekTE7t88u12
v0VjTFdR4YSKJExFbF6TkCZDpKDSx7dCObIkzWsnwmeDIG5y9gm8MvIJ5VPIxhy+5RYyYdfAFIiR
WQoN61+FHCMiQPwXDpxkYf12trn3OsInnnzDg/ZktQDcncDB5ZF6hS44fUqneP+m3SgQ6USU7BLw
/dx8dPnldsv3x7K3f/OpRRVw9mgKzpypOuceMq5oowOjLuo/D4al2gkP81tgMhSsARO5fBhETrh0
ANXUsTX5sb34OQCVlKJtSa88DNkLM+4WE0JVqi+ShhuvW/5JQOYHdgyoJH6ct4gZRCqbJpAbbynS
UqJstNaAnqH0hwkJxiS/SSk5XqXzsNudDedcqIYvXI5Hr74iOq2AFcvkBoQQdn7Snji/IXnGDj6p
rwXQSi5eXg3WANgP++1BzdlTunu7BUw6gayBsy0QI2yWf68iGCRtCaCwJLdXwYVQ2rT9iO4z/JRO
XcNF8XHnAAKdLzXAC4lhT52PKqWm1UriUthMfa1kK53eQxYhPSHdfxMyWMbyY6ELuEsMANyZ0QLf
SJSnq/i10pa+oq18gjnabA8hrBaP59WZIEkUQ/25oI9nFJNQxz6qdhfylW15lCbVVTd1sK72p+3B
jLSYEzIle0E0ngNMGkBDwOl5VQW2WvrL6h7U8Ksv87dhxxu42irWZFWODoQMEJchso7hZVckb666
s81itxbjQzhxQHQFYXdgE13Fa15u9mTOiHvjjqZeq59QeiJxUzXbnqglksFVjFhrNgwGkYdMiAXi
9oPYTKoZxZ5LVkqWq67r92mzUU6EEKCSHbFIrf1+5oSCcMNvOB9q3tLtWHZkGxazHcXBNugQJ00f
r4LITU1/KmnT1wQlwXrQYN5R/QJSMs18NWHWajP4iDiLqbsGfnece+KGp9KGCwuL3A8RuSJDIIlU
8aoi2Jl2X/BYwaGfHFGfxq+ibX6qXGesmWcM8cBGs+plsKeHNgRABCVRJq2oYa86vFcuS1HzQ87r
gwn7j8CK7jg7+oQGITF0LXwpBXPqm3xtGCqjtxDa84ur7XKaqimAWetSAg/hFzALexxC5jvEiGlK
5JzTftBGoNZVMIYJbHJAF08z8uateBzD6DuroIC4OGCZxwawL6+I7tUhc1X54Jo+/4SKy5eobb+I
xOKRYI0GPPXQM1JuSXiuY/a5vVgwCaae+i37Wq8A8YKV+y5IfhMYCyWguTPB8tO0TYRtNYmMh4sh
Z0Kl6tix6i/7PMNPZCrttUxCk/apv7qeICXWTfXK1DwDNRN1kCczSUCSAeTR33vjsSvLxAkIHXRH
ituCkMv5oAl7J5aRRy0ifQNjzTBT5IfYZnfqMtdMxTCoD+mnVEoTEOv8gJ5llVF9cXALkfI83mmk
aRq0xLDknM8wyAh0ZtLUWQptQWnvKQLPPIBgHEBloVeXWd1en5caK1o1bU1OCIgzqALy+CjJ0IaT
UmYm9sc5+RIP7Ot6xxlgc8isPvmGECrOJgOJ4pNPcFcoSpkvIjtIcHRCfJEjSAMlduVPpPEcZxeO
yJTtNLHY6+sg7N1HT14dDLl9Whw+k+wwu1ZEe2ZRpYjIEeIbRPMZWiXTqix6qdbxs3yyN+x3GGSP
trsRnjDJdiJuyEy8xWnNvA2SRHTy1bqQ85JI4tuEoUHdsC/TnCrAl2a1yx9TA00AfDksSawdzGRP
anUleNQE+s4ZTuKVJGDUnsKCezTLO2HkgPkM5HRj8/6K/uPAdLgt2YEsYeQe6BAwaEFg8zOXleD1
pCUEMkgenWzE9kemFEYYHZm7RCAgeBqtxkk0hMrO7/o9BGwGR3S8VSd6NRysUmVjS1I20bYMDp/l
Qud2/DN5jXYQBkRkniMlrlkJUQcrc9sD/CStxofZt8lu6F6HFm6UO+BtcGYVXm3lCkoRXJoHnKPo
8p3pXMzctVjtG5B6N7E7Oj+6aqv7q86com1sM06eHTNl2EHMezJUt59ogsHD3s7nn/tL9h0qM4hh
yePHlJa7O5PRATowv4CQDjA48wGezlVD34SuhQb21VAGYXlokvrBLB0sEKRW+o5QbGqOabvY3+Kk
/QmBj3K4pkkqP6OrOBkjUrhT/QAfYX0dbutDCpPz2LXubRcfMIjCoIGVfbkx4/76alijtQoSy0eo
9tGWkJjF1bC0zIEAtt9DDKIEdjTdbcdJOWTdhJDoT/FBhe1CPnXEygMSf9WS7e77VF0U1MU9F+yq
SpKeYbEwvDcX1r8nlTOjG3lHTTnzQtWtOUMNtUBk6u3e5wpi5SUaynMl+0z1zNxwcuvpxwFZSF2S
EdWYxXy1U8SgbMcS1pyL3oCC29xThGdsH0h+kEh39FZFKUw26jdBgKL3y5znqsObDVhvXe/rggBb
L/RQNO1ctaBGK6jRVbftwRTbonowQg8M4tC3IQMe5A24Nws86IZL/kHyrxKzZveqeO2LF1dxdg4a
6ITVg2+D+gY7lE/6Mx2cRJxsvD2eirFBs+1TQT19lW5pETMXN3Docg5eyMJ0rJkAW00QeA72bGGs
79A9qDHhWb4JSQXNLI9XoMb+wIosx3G1h+jB85el0Nkz4Hu8GsaQeU4GCx9os6h+5ocSKzo29o2w
iysaKGfZG+4ewnh+4PkihXQhL/Qi9vT7+Xbo1oZXgZQKBz1qqd6RnUvVnCrnHDsNnxjOrg867zwQ
oqSIBpWMmHlsNhZuVUMUcTlv3qMUosz57Q0RDBe/41UcdU3FDPDuQTtoQoJa44pXKVB1Uhzq8EGK
7ArREvfkoI6KfL+vdw+e9iDVITcwIFFAqBXeEqLcUgftX6hJJM+tSFIG1onN0d5IgDlJ9f//aU6e
512cLnYf3XvjojQ/euDAYvJ+Ro6XWTwqjNf6L0SkV+K4SirfzJwpmKgyzfDSZtlLzcLrZgBroEzl
r8MANsQeYKyw71xNM0nKGEP460kJUwUJG6IXb5paa9Cwb4P86SF+3acjQwicQAPn9Nq92NoaxUI4
EBW1zF/bYWR/untj4jADOkPIGS2+53q/uNGPDG3m2Xuzkiwhq5Ffj+15xg+AA4ldBTkJ5WSbNf0r
okH4RhNDU6BaqAeq7iIODyRRWBQczUEocE6bXskLwzgfUyG74sjVDshjTyM0OaPmODC3X610STFT
oEsCh7I+8DxMcfm2VdsPX01rLzxN3tdsZj9lKRniUIduuJH1s3HsXZFnpJpx9aU/KWMVvRhXm42+
TxmDGo4RffT+jG4kxw9tpZVmLVBSmLC7Rcq0jc+e+pVBQhAKs4jKOKQlnAMaDMLt2cK05hkLBkgk
8hhABB9+6kIsngGaRIK9LN0ldsKMjdQtYgX9kRGD/rNNQ9CMiuTC7Th7xeqGjPsrD4i0bk8QQpge
lOcA7s0wxzcP4wxDfEKDN/iaT/vy21w6e7eJ0AeYSG9oYeQkHtUu+Uuxj92f5CJYCGgFwvxkpCYO
n2+DOI1ypu3qnqAqLeX5Rj6cUp+cZ5pAMmJHz1jteankybJWjUhZMWtyO6ajLNerAarGf/7H//g/
/+vn8j/t3wlszYogyH90l5akuxvd//7PP18XRlLIgYa05qVF8lymZwrPoDzL3kJ4h7sBhiLxLR0l
zCC8EuNVWp8ObR15E3itT7rpc46OL60H7Zw/tD7/4rr+pP7BdRl4f7qokEt8JvbSNSN0ofJgmDFD
JyIiDKBG5UMB4jjhpnvn79Cc1pav88vd0kafSQ9fuBMOEw4EJovex0gN00P7i0v706vMomQf7vY7
xMsik5nnEe1Qp+cdY9jvZoMXhCJaTmtZFGZqUj8fgIDci2CKftcMut5lPrYvEVb/EoyICGkuEKvi
YM8p+++vzBv//ItkCn66KY4OBmU1pFOem2RPY2UjhuLtO6pQuMsozZGWC46iFXIXIlM31zkCoNCY
0T3zHvWyqSJflcEIk8O3Vpku5nYyrJCSnHwe1VP+99f5p0WHbsohTBKkSdF+QwfuuQjtqSrCIl/a
937RYZsy18snnQPaDBaHDQaiX0kAwhN0e467f9goyD5hkE1EgJwXnJJ/f11eB/qfn9/z63q26LYE
OZBmmNr3OqtsSWG44f4GuOBnw0ILoxs/kUMYHc8GEMSTFVtqmmSP+hl+Hn9Ys8xhdU+b9MMwZu8q
xJA6eqvDOzMQ8DSRpyerJfD/4Oz5fG0+v4Nn8u1DPu26bjg8PVlN9xNSoaBgTLMy2UEYkRJ7SBNE
QloyaEl2HJJT93EbN6Bs5Ld5sn+tiOcNx/70ZDEcRSY1w+TruUJ62lLzlGPLk00YHM7BImYH+9tt
TBSEEPYsajmkqkKu9vBl5gzwdQWee3eeWvu2dsToJKQ377lbTxSvjbMPU3sStBEqBYwCQCVH6tR3
OivS4Mw0JwEdMOveHzCeymov+Xfvyu4A5dVTrA8iL+z2b73goQ3gxCaGM6VuIPpl/L94oRgO9hy9
cmRxYIA+uZjH/VuPKALh03YQuKwFrOQ2rDnO+qy6n2IYrl4HqBppgpVQAmD/cdSpy7mlkfusTp6B
FYuQCWe2l7VPgTOvUoYOC2Zvm/dP80YVS5Gx8b+IF7vnMoVaLQfsDdmK8R6Ls2frfXAu46Ly6V5y
lonDwggrI+VdmrtQjSYSjU3Zf/+QWJIpMQO3iEBgUjAiuyo7RoyjZa381+bEu/C/W85EWdz4ogP5
9HM3gqq1h2oom+79vL7zkrr8F33UP9R1//jvk3yq/UNcly9QReUvn77ga34ZSRn/s7ax1A9RlpPk
7h+/8wW/yFkopJ++QP6Ur59+IYjKLzff/5c4rsRRi59+K/0haows6j//ehJEffr9SQdVgcCr2fI7
Qqe9e0eZyNf8jrrp9IemLWi9xE4rhnalKf70dTD9Q9OWv5H8afXz6QsvfPr05ZOQ7dPvjAzTf7z5
/wiSWGOxkyPkleiB/2tCv5ndmZ7N9hRilMnAwvlU7tYXKcYOJgFRZ5IBTtBLP7ogt9d+gZlO+c15
eWtToAb+K9ouEzwYHyAvXrLqUJqRG6SchtNleRjz5Wdj7e1QZe/+/Q38d6s+Be/DRhU3DnN4LuLK
rM8wr5ZY5BWtAtDHPacNKY9Yw36+yOHyIv9UG18+uXq6A46lIaAzaEOPElaPTJkgW/yIS86jhYr9
31/in4omNiZd9gRVMeIvWcYzCb4uxyUEULN9L2emWd4PEUqwAXVjD/eBGYOXOnLMRFh0FQ1hGW/I
TDxBnN2hCthblAQTfQc6oAD/M8iaTDo0mCQRMRmL1Bc0ILEmUld7AxGSPrvOenVaVFNsyNkKKVff
/smjE7TpScsc8kShjb88dAzQxlzKv7//P8ki6v6R1SZnBjSPyLX+dY0BFaR1nmWXe4m4o2v0Nglp
z+WYa5AcCOUURisJQt1giOZ6OHcfhchUjO4oI+3Sv0pa/qScT/0awgSh043KPCvn2TsZWBB9uh1w
HQ85UpGpNSHwC/WWo75U1pyU+OBIjhWNUHm9+Yfdzd8SR6e85M/QVGQTJpXK0BJzSLqUbHVItUlR
Qb57zjGfBFmhLwHJYrgSKN0KHhjwClCQnfDQ+otn/TzT5r6QAURPEdfDEOeXZ1q1tKuG0+H/cnae
zXGb6Zr+K1P+vJhFDlU7p2qb3QQpiWJQtL6gZFtGzhm/fq8HtH1IUN19llUej0xJSG96wh1sqHgm
zsVAQq66HKDMgqSweLqF7ttxwRYJrqo0rVMCnRQlRdgt61pAmzUheVlU1gIivKcfzZNbP4saNM0h
V3IsE6tLlYPq+TQAAUIRp8rUO4nHRLI/RNoOShSZAGMwQJUQYdG2st6KbqjIQGaqe3Di6EC97Kuc
x4gVULEVeR/XBiVBLLY6DuJ5IO0XOQJoZ31tOyjoSO62Bv1NqrpphH7ManxLhRfxTcpqH8eE9lZE
QVTkYKXBL1JUas0ejay/UqLGCTpU/pAEgfSgD2LxIlO2xDbq73NUpqzULVSFQEWMcNZMj+xFtkOZ
xylsAyp5xB5McLFXkLL/ajzAHimGYgIJeYzM0dpE8xZk9bvZBjxCZKwvs983l6ICK6bpsh+LQNvK
YiuwpUstFI+RfUd+V+ZdR2Y1YfPioOErhgwF0kEC+pIX+R9suy/OcgbTtC1qQRYjyqp+PphNP9Bg
tS0V/WA+ijAFqKGP0bQXaWEKtndtNay2YysFhtA0LYr3aWzBewL9ATQ8obB7PgN+4Q3G/HcoS6HM
ge8vZarN/DcW1r3LZxd/qlWClXo+04ADDK/ah3GmjYdRG8XJXyUFRpzqui36N7Kr0n+5xIX37UDq
vJpnRpjS0WOMIYSbnX0pljanVwSP9pMlwR6EwwUmUp6+Lpkn5bSkz+JIpeqHxZFUl/EGxNhHJbEQ
VRm5oawOJSAvZnRh99zYlvZVHC9G51EkprUqhG5mHXAJIsric7E62PLKq/Hy2ikH3zLg8SZOGpJF
CqU91WgOUywrO3rjow2WB4XkMGWHMKQxTy7OzucW7IQcGXLIS2OqhHfAwQoxniUj5+kIf64AkZ84
151FbG049I5R78P66VEY2r3x2vygKZT6VZtjq/lUtsO9WEs7eJRL6Ll6mWsCZ2KXDIjmSWTEwHjV
T6V8GNopmsjstiRY4pQmx2AKRsFEFFUq8W0u5E4BCKNkW4phEQZFbsRHpEQo+aYsxcesiBegsSpe
1G5IWsC+t6YPExepZEbAxyXRS/A4hDRJyU5AuPTxZX5L6gXu+iBpnmAsZZRKfCfdhKodDl9SzVlU
ytHsYSPGHPIzuqvn9vafzBYKiRarzkOxCCfj52tu8LrKGuNJezvU48fIyT+Vg/ExdFr0u+n5tfE7
d+nfilKyfAAhAIB4zHax5u2qcboWfLIc9M10Vtz15YPpq3aqqVJ1ZSpsDlOndrpEVyvtbeuiCukp
b9OFjHua7kWJA6mYL5BErmVoR5S/0wrQOvmWZP9rVMLhKk7hAnM5vb5e2NXjqEz9hFqMrdsGFajt
c3UhfaqpIhYk8Pi7RCfTfD3EUUigHcRHAv9FQyIFjyhWbaGLlScnwppHUzYDEraa+xgc/A7HjkSJ
gs4SnOr5YOkngYmu6YZmGzaRoqOtpq1PtoQlGM2pxwHmXdkhf6L29GXXI5INQWSb3LK6y+aRhmto
3YiXi2Fb8U5bVBD6lBepokCnlxS2hAUKTrAsexUGmfSjudtOWtRtVtwJvE9OjVE8pCnBSPTnwOQ/
rCgxmSag0N6sADT5xZlxke/+PBLQ2Z55Q1NM8whDn0/kRuu6sF/07t7p01tNE4oLpvZyysnpYZpE
hRyGUtZykZfcCZksFQNWiqgS46YJ1jUUU2XNOmxSjrgggL46PxrWz54UYSFOOs/RUXfbVGCGwDRG
q840YqRHGQ8xvzZbDK/ZhGWZG7iwrRBJ2SukACYd2otRLQ9zPe+C3AMqxKhNCA0s9Bqr0XzXLEaw
T1HWXisfdGRpEI1CWIyZdAaDJDoi0gkLK+Wz1M5K47GfUhrES5RX/xgFpks5/tsoihGMj6wtweeI
ZbkQMwdqsBi+acmNGYEegabTXsx6IFjJ8UpOXTNDgyhpwGmcHtqX6RhLTkybeAwSHr7Z86EtIGyV
Wp1l7+UDiVqjOFJJLO2GzjUdvUtJapQ2+hLNBF88tuG0F9WYrwnZWrSMiFsobSkKlBVOgjPPp7+o
kkjdnsKqq7sYKZnedkRdL89ahEooOe9hDqtvUvUjRQj5r9W85dHOhZ88/vP4w8diBCWHf34BIav+
y9ZnU4lYSxP8tb+rFPySqsTjH+Lfj25z/ITCRGt/pDDh/mPF9Fix+MfLh0LFY8Xi8d9SrsAg+h+D
uVC5Mu/EuKUTyyXKGI+lCn6NXwv/8J+teO88/pKiBL/gP//xY6JY8Vip4OcLknNSwODf/EPdgp81
XS6OZo9FjEcXF+oP/1QwivJCRLnFr0eqFxQz/v71WszYN+NHfsE/Rg/XWSoc/Jtfnx7QtT6/2Ut0
kwq5i0k3O8l2L3EyqKM2uPK3wh8Yq/J3sbgcPfZOiWvCXgwTaU3K0mkkWBCaLhV+OaHSIbgZguZW
aydfncx9WWPxUpFqoNYvqZOIeEhgBOLVp58OkAHJJMwghHxG1e/WCvQHmdpr4oEJbpmJ0RppjE7A
FJMWokwvdEUxuZR9SkxAXbB+AiuSJGQlEEjZVvyFWS+fZGOTvqY6oVxI6STFZ3tNLoT6KWeT1sJD
08HMVWRtFeLgYh9qD5eId+wbKuzoHkIhAytJaiT/72C8vockTnHauv5f6NA17lzYnNMl4RuVQLGG
blOFvhr+kHRkxVRDQjMcnM4M08vkD+9bi9OYPJluwbrRPjnWksSeNKRs+5tRw4Vap+hPdCveJKC3
r6WxIR/a1cnagHqukk2URYBPfxX8oKDNzZk8Eenx0iIeE3/vntACyi11XOJzKpuyD0qiLhcQb2OO
k4N40LOp0EnHsq6NA9qIBJXyE22BJ+Sh+8zTcKiL+0nZMLwMsajTUDaBmsuHVYu9KBWLD3gIBr+d
5Qhyr1aDHhpGkmVRV8P+KtqnI0YJEbBHnEUc8k7pFzgg6MQlXSCkboP8I4h9SS/l3FUyd08d4nKN
Hon5G1rlTQyWzPCEEcLbFJIqQfLB18PpeE35ZpLXIHJyJZP59Bi98IMnXCJjIiW2LRvzU3WToDdR
bxnNOM6gCCAD/uUHL5G4JL6rLKgtzvYcwExFicLD3Hon81Wid/GDF0EogRb/DyT65dzYLHMMDk3L
ovVmAX3ehHIDEPKmXHT1XZuDewk9sEmpsnxPG+N9aZZ0bwiTPJRAqAOoZJfSHFlnhluDUfHGD1Wh
flmzbyEPmk32ezCWX4Ms6ElVEKiMBNqG/lU6QbyVco6LP43YD8gYSCVfrE0ARwI8LuzhPQpQvzpC
Cj89AuYawj9/TYMf0illAFzTUTfHJ/AOS58rO3nIm4e4t5wLdRL1vgLehBohk66IQZVNp4F4oTXB
tyEMGX7CRzb8nM/1x2K2fh0S+hFqD5nISAUyaJSLLxKkbhYgP+KIkkX4xbV6JrMOgaPF9GXVmkqF
zegCEwde0SEJMaPYtrZv2gJabQnv7FbtnCXmuxszWSOH6K06d8vdqIMXWAHUbhx8N7R4x2YSGDuq
AwCLqnxfKekb22iuSR2Lz83w1m511df68Utc2/u++3Pok0vbpKhzmBcTnmEfXisd08tAu+5Sws9C
BKyWQWjeHU0lROOar2CYsgel6Jtyp3T8diNxlDMmiw+isAl3SovkisToolJrErC/GTsNxrOWxW/c
iM8getQi3jwR6F8NhjejXlvjmlAiiMaODypvgAYgVDwKsUgiuZPIbUUg2tuIig50Uv4E2DoXirRD
DdMCZmGuoi5wDIGfQ7mgSfNnitg3KTMsxXGm5IorAYgw5A8k5XAFgZgGZXRPlV0lanTHWzPJqvep
C1EfRnjrBSA9VGJCtx+gbMXAgzE3QFW3KCCLKQhsmAr87gCkU+ggS4hgMFIn2QCIpkvnW9dd2jfU
vz913hhcLqaigy5uizdjAJFS1VF9KxuRbRIuLyPFbCGMhtDMU818bXPi56jiURmdZLl3ndYiPQEQ
A3RJfG0mgAwBV5X3rjVGgEkM9ABUdMzpsvKWJkEmfDpQa6J/vQoytks7XKlOzFkb5wZZvQPCzjLR
Ve8Bo7gFsoirT8OqbybSQ2MOQEy1pQWXRdlFIaBiRwRm6BX+OVoTgjizNX4W0TJw7Uwh6FGlClBX
zvLWtduH0UCubvXwWAXUHQ1IjOg/o6/1kcqFQeHEMn03ht/uApjVKcKjK+pdlhla8UW0+MAlPrUj
g6jaoBfHFtGRFhnPdyU3Rv3AA9FdQHUPDbTpwCiCqqyBU5cmvHa3AVtp5oAvawAYV/FMHVYNjPxH
ChwdplKRvev6eLn04DBctJ6FfGQjINBW8NNCxQAwSbnWRSc2zQE7lkangjX1PrN1GBdVBoR3SPIE
ZzlQNWasutcIhCLcEPDH2iS0rvDpsj4gPceJjpAZwkZMTAMmNXveQaUDIeIXxrsswad7WN4AxwYq
mIDWKxtQ1zSbP65EU7RjoPJbEUKjDe8HqQtqRuO2yDSJQJHNzBwDVSSXwByGGkiIVeohjHpqj2nJ
RCpTWATMjOoAGT+/rFmxWOAgLy0Wb6FSAXCXWUU5FKgSFjKoYULFQ8ulugjawriI6x5ugwdiyNR4
ewdqmTzdqsST2lwWxDGeBaIq0iPSMrqoeYSwbsgqwv4tKFQsTTIkkfgeYrsjGggTcN4QGdxDE5TV
xzLnZ1ILDgfaxYVoya9y4GkrYCZqOegAqu2bytLxfhh17Y2jsfaMHrhAif0UqRREMnFqWUVuV66r
48D7T4rReTA0gr7V4CyRt1zp7SuKnpNr/rDS44oEIlBhAi53TJRKF8eGrhage1UInWCYwVsNGsoa
63ehKADofiDNT0q05NkKqHu1Usmr0ehLNDaXkC1ehWq0omahhYWCKB8PU9NAQmaur8IHbQ1/cxFt
18TgX4NBUJmiSIZ4oAH9Q4QyBNAY5oJ0x263MWSLa2iOOw3FLkgEiDQGuDbqoB2TieUnOvCILfNR
KNtfuSa0ldETtVs5OZG94pAWBxq34jfKyHGvV3KKJKStKQKhFnN26ARMO2kGPiXI94ULlwOVedfU
jDo8DDBlIqDL+vpdDeHVz80ED0n07tDGhE0FkzG0jeSmkd67YWNUs3B6tjW6jGZjMy/yGvCb7PKr
HqAJVnnfUpIAw8V+CCgX+rPBAmwY170RkvKI10Axc+0Fn/aVwtZ44PFWqWK3sVaYn+OxRpAmB62m
wwxdtdyAJBYXTQPHRUj+4lRGhQJyqY6QZrD0QnAGUbBQKF9MDoJGZ3EtBifFgCzLJ2Vm80VPGaRx
YlXtvChx+tB2fOV0Gb8yL5DGELuXcyHIi0DLoClmGnTqQGuxGz5P4BeIfVVuDeqdAOvwRrlvCzKg
SeIOWiyUesHgScBN60i0K/H9cUf7YY276FQgXoYqJhBGDB5XefkM5zcMKlfts4nDmJZka+McXCIJ
RQt2VBDOAVMVto/lV3MA9V+iCEExi0ek2Ebkr0CrQHe3xTFioSAn368AL5bglSJ/5vQHWNtQ2xCM
jiCdDcYMTNOmQODoIDWSRm3vJdKWCq9kHUKdEJ9KFcTlmlyQnWDABcyJVFKIdMI2bBcyT/jZIjfq
hxXzEGtQeXvxnRanJxe9qZU2J922Bihjm/A30eV3ocCwRdN+ojaOUs/9AHRKOiTmYr0TIoVAt1ZY
BlF/whVPv/NPiiL4Squq7hF5CgxuM+iKUbdm2mXjB6l2o9N/nWZoIVe/r9QmIVkhQfOHapOpWdg3
0knM9eYmTotfafheScUZZatVM1Aqz9JnN7Ly9ynN7qT0LnV9yYdEqdugtiddXTF3gGB4ZuxW3OXz
sVtRSeDlDMeho7ItLOKMYnt2VN1K1ii5v8xNwUEC5/1sd/k3+LLgT4MSZgtZIbYFgk8eZwqOWANK
i1dyBMFdmykt2wExMpxa3IzImIT9FrOovdAtBOot4yoKrq4mbTtgg+gzSC9OxHykxaTO5i3yWF9M
B84AJAXhW1PZPKwUOpERiBFvog1YEjvtV1GjNrp1DGQUGGo2Qkw67shG0IthRbkSrbOsTDzHXKX+
ZtozBsNogtNqoHyAheU6o7ADafDlaMjuhRIu2xWZwh0h9FcpTTrx9EkmkWIFn09PoNX7+PmHxxCZ
ap+tGja/UDftQMzKkqDI6Y0K2yvNaVCN2Ucm0xvxR5XvbYJGM4V/KwjUtQYgFgcJikok5AJoaEPg
GsyIFU4SM3KQQMW/ZRW+wZbQXKCw45i7tg8CERLCMjexsLRCLq6hSiqxvlCtpSosiI4Cu13hE9I2
A0RAE9RJzhUTX9YSwc0w00yaHiqiVZtsDR2JOppAU93KoSOGly6Wa8JRAXNGrdXjbVC6bzHwlaxZ
mD/SFxvBVvP0hElifmq00KSE0CQ1m/Mj85OGqOfRYjQNQKxUsl9g9RQjc6wuJEUGGeLm7FApz6fx
/2xpJjr/sqVJqV18jGRrFjSJKJDR9LpYa8oaJCFMNAUdJjqwQ84oShPkfEN0LadvptHTh93uQ0U5
xz1cJu1euIbSsDSz9m0LGulv6OtYgwxgism5E5qcDSA45cyRKdbSx6CM99YUoTYp3qxcw5LpZqLC
aLP8mEKix4dQ03WhJtdemN27InyygmYAyCxIhddjcetOwQF1nP3adUVj6fRieYmHoT5ue5YFSo/z
ybE3u5QyEd1ERQBk6e8TBofLtT5Oi1oaAyXYEVHuEQWwtekhNRYAeglIhsaU0Gu4P/1Ma7/+2ZcX
xCDkBg/7SsfQt8d+UkOf1Ct7/CjgDLFqliLpKudrBfbOs8oPK5lgxY9TaER19xoxaFIw5jP4cWno
6XZxaFznUpxInFGiSprEpx/TlX3k2WPir0kdkeezXegnL6BEcVBQ2XfKW5kcsuIE64ixNoEIpcOe
CAXYiFkyq+HAjM1jcU9IeO5AMDsQSsIjuB4pqImqpRRz1VTZdR0SP0wYZMnIBFkKMcKlIz1z6SaL
QJS0wVP66K6JzUk4k0DSopZOMqVD6dDIySFVXcF2pLhUw9EGneWRUSWr1B9qeUS9LgBVz3io+8rn
yCGWB4CArJcgRaSYW+ZoZckvBFW8BgOAjos8vk3YMg2TDYS+E/Hz7agAocIYVRpmIVoy7K1v0gQ3
adBkYFDfO1q+QKLn0EIzhRLREN9CULt5/IkoCQr3aOG9Tw+O/qLGK4MD9gjygYkw7wrIflLjbXIn
hlqqPg6OpCC4T1Krm6jJDwLC0NHiNADCpLhuZVRvmUeitysKdQLACBtORNN8WPmLHXHFgqk0uIdC
aFcJMLFGZGdPP7Pz8pltWAmmS6mBgFff2rYqumqNnppNZLo8GQLrF61RYSUHwexRCRL7COqF4kyp
gm4u1al8G4bYq6k5yRPM/W/qUFFGGXpGW9gmkO+Rlljl5goKRqtmdUuvc6+hgPnQdWkA6iS2gEpS
JZAaz4pNFkEaEl3zsjQIB5xwnC+8sEjv1jry6llQJNbnlVaaalIJQl9n1WQNbbocpS4CQHhyDzkS
WutE1ChPlYtkXVrS7Xulu1NrwMoFSRTaW2t3kERMrI34O/jQJfHiw3unsuNyDKgUSdOaBJO8iPwX
9TjpPQsrIkF2LklKdb+mjGtVeuiVXyuvDq5BYr5DKjK9aAbRrMFQ9PRgvSxQu9R+weCodI1p6m/B
PUnTaaOKyfKtOXPWEkDI1i/NADL/S86sS1mTI+IOKZpwK8Wa2s3fACkn5/1XJ2hA88vAiXvm6V5E
A7SgTJ4PPBTYZ0ZmmzkhHlfB4LyVWCsYnI+xAgQKgeQ2dh5Siw8pQWapS31EDW9DPKDXRg+AqLXv
Qoeo6TCwVgo/z9Wbsmq/nX7C9ax/unt6GiAjjZgcGAnRvrZ5wsQY1NIMUMEtPdi6q8vA6qrqKugl
hA6kRzwUFr/EhogSDlkzVpXog7Nb8hpw2lYubEZZY2VNK5Q997rdZge9Xix2XdQyx1EKrQ2yPQpL
X6V54XZ5/9ikcVtxS50JsDsl/WM13UFmDmVXg5rVo+77hFJBWvHHyhK53LQRZTSpR0Gb6mDii8Sm
+OC0Izl1WJCag/ejtpXJoU8pBmoqf1aMphqOCRyEIL0nUsd2Ss/dT02uAwpsnId1FRQqLH7X4g8L
oazRKNqmFmimvPsqcpquXlBygOK2ypqmHrLxOdoaLWqRuBwBPMiZQZhwfKuT6c/GhlbiTBT1FAo3
bUZJXYC2SsnDYiXx6+lxfNFkBwQEWEx1wbmpUDCszTgq3D9CWbH/+Hfc2TIgeG4AMsBxUVKbVLS+
zJ50BXSLqPm69vBJUg/aDjchjkIoghAak0kLvvY8xOPFUvWQeMaLlQVh2hprdvOIhV1nU9fYxcdw
4ZgUs3gd/T7xQVGpsgoxFLaZdN1anYf6y9FeJNdwXKXsQgK9kmxJ/4fy/xt/4pElku8asodIsWPT
6IIVMypGMXb0CknAiB5GnOzNQf8TfZUrT1s+S2Nx9aEXvJmJNrwEwgFS4v3kvc/N6QBG61NkLV8l
8ZBu3EDblyl3Jp/d4AO9Fb5kqcSmfE3pfG2+YoLAsWf0g0qNlHZgiUcPyFiQaG8EE2f2UKtgsIRK
d0Gp3W9rQU7zP8qYj4kRiSSWQ0o97tcJ+L+fEQ3blXj4O9LBTRxG3eY//+sm/r0p2/LP7v/IX/vn
jz3/S//1f/u2a75n8ffiX7u++fG9/1f5578+dN+7GIHO39vt3312Ke741xPtv3ffn/3Hoejibr7v
fzTzw4+2z7q/SZLyJ/+nv/mvH+tVPs7Vj//88nvZF51cLUSN4Je/fuv6DziWGiHDPyRMuf5fv/n+
e87fuy7+iL+/+PM/vrfdf37xnH+bqqZpFlhsIgy0IX751/hDfsd2/60DP/fotQLR5pcUXIqSDtV/
fjGsf0NH9GRhkx2YzNNf/tWWvfyW/W+H1rmkDLpjarbn6b/8/d6gVYQc+jhIPyeLytz578NAYfcn
UQeSqj8/pjw9HtizJ+fQWRHincsyz18i3Z7eP/kMf93uKRf1OSbwvy/P4z9liCPMkM7jVDiHpi2y
8E2boVGK9mLTfhuaZWI71EYMvlA2d6KL03eUtOlnL7SpPXiowbl9GtiHvBm05BZ1zXq+iAy5r5FZ
TnN9+jZHvpsM5tMXa23VTsjc7UM0V4O5q+LF7XfRgo7s6esf+XDbSNRBWbpKvNk+9OgJ3die4rgP
nYIM3bsZnaTJx0LYbnZ0eauH0zc89kIbOClusdWAL6SN3rLnTGAn+qBHn6fHrPn0DaRi+pOBsTeV
VDdeRrXrDSqnGQKyn4I4MjoCUg+1hH1DW47DmhJRNn04fTvteZL4z9Tb5tWVk+M31s7WoQ/DAatw
nRZ4PjW0Tzz82/renpL9bI6TvutnR3mnp5AUsgsldPX8DCf22BvLp36SAWXhnA+ZNULXBV9xYTTl
n9EwX9e0H/fjFJ5Jho+Nm6Q0T25SslhHtCatwzy3ztewaZzDbKjZmbPn2CtstoeMTMAmSKIMbMTx
DxR6SvwyTYdupWVjkYGbx+Urh2uzU5TKaFV1BJxHCYNoF0z2Z93qHEx7vPxi8fRq1yORuM/sHpPh
nIy4G/an73zsA242jCYbk6rSa+vQgUteUIyAmLKvyGrD193A2mwV+oRE9Jwl9gGFmIzADD/e8GKy
8jh45Q3c51NAT2YkbdtK8amYOfZdV7qL8sFRTDU8s6ce2Yyszd6AQWoPjMZiATmBiWp8hAeRMgB+
2OVJ3VzQ6IquIrq/Z253ZESszU7hlamZ9foc+AgVLTn1YK0aDlOMHqt/esiPnBHWpuRmmKgNjpXi
+F3X6x2KaWWB01uhZdOhirtxOrN4jt1G3u/J0qzLoQ6QZUMvV0fWJ20A8tZV19xByohuX/cmm9U/
ppNLEmx5vq5MiBtqdZS+9UbwrqSYbjq9ckA2u0DkhlVKm931kd6dr5V8UW+9UGvOlV+Ojfd26YNX
UflCtt87tQ6HLpnMX+0FPeLXfaPNAu8HB60G2lX+kDEMUzq2B07WQrgQffW6L7TNIfrYKOYM0Swg
hEMaH7LZpQvYUpBYdq96CXOzxlNPsdA9kiGoG1RH66hP1AM+X31HKTIr6td9K3Oz0h19NlpNmWw/
mPPlRveW+j2W9MbNPFjZ60JCc7O6c28YraQPWXymlvd7i5pldd+0eJO/NWockt90aOQ49wS4hv26
YM3crHdn5pOp1Px8lL/mzI+smQZ/MWWKcWalHzkmzc1Kn+K5RjCncXxNCQ0H+b/etvaV14PXQulr
cHdJb9K5Oz0VjuzG5mbNzzCWEfllrln5UDkQxHplfJfp+jDsS8o22vvUGhz1nat12vTr6VvKUfWT
2G3lND/ZybIpDJxyGQOfLCTSYC6bS/s7PokRmuH4gtkQMvQsZJ/Lou6dmuiV/nU26affn779kQ3C
3GwQc2AT/qZK4OeO0u8jzFyBczvV/vTVj0WKazvzydtZQzdhMlPD01d5mcOiBUN3QKczo9PUzlgN
VlhD5Fc0VQvr/UQGV9zo1CQT0Mh0J84s8CPvuAIRnjwEtkNWBYvM9CskGI0Le/F+VNM01mc2qCMz
1NjsH1lj2No8JY5vGvHohzNtiQa93Af8txZ/yoP+TN5y7DU2G0ivNTaGuqEJi3dJvmHYoNwFQxae
2Z6OXX2zd9RGWCSK4ni+lUHPu+g1xL93fYxD9uvWlrHZKdq4ni19aly/m8dAvzadTtc/15VhzldF
3Ff5TkcSMPy9ypdWPzMycumfrK1t29gYi4x51Ni+7QZ5j8OHp1Vo2Yf1DzBdY3Vmeh27y2bTWMwl
rXub5CAK4SYAfoj2BZqT+0irXhm2GZsowQ48tUjqCYxkH3a+HiOak1WWc3l6lR4b+s0eYGtqhMlJ
vfiJHucXeqcl+2Au9VdOrE2MQBaFRmPMUtAhTQGu1r4UodmcGeEjj77ibZ4sbc2uCiBTYDdjR1nu
wR8i2DhQwzsXnh+7/mZtR0nfVUYzL3CDc+9aUY36knzgHD/52NU3K9qoBqsCPbz4XaCb4Fc5zWY1
Dc7My2Obr75Z0i5gdrQuGFctbffG2F8ZynST5+FX00s/TK7iK6l96VTThZ47Z8KBIweovlnkCSQa
dQxaBrtKflWVGBxiP827zKzqXYA1wYXXZWdudWTZvSDABSgwL5oy+qNi/SC9RXDE7ACt+N3o2Gc+
4bEB2ixtY3CGIkmD0TdY4A8e8PeDZpbpmQxDJtFPtqcVUfJk8nYFmx/t+9HXsD07sAC/KWkK3cik
aWAGX9sSiwgvOAemOTY0m1WudXkW0Anv/dayAMM1hrUPFx2WcJ/vg7LRd9WUnXmxY59ts+Q58YM0
1YzOh04QaBeNpbcXTjSl0f70hnVk6Ne2zZMPZwUhXKqF+hP87epNZ9vmDrBM9tZD7//MaXXkFbbs
YAq3yqD1SXfZ9OHYfgi0MA3fVX2R/XjdK2yWProAQ4287HSYIOheZPPy0XEqb5cFTvi6ubuCY55+
pERBidkNhkOdRRRo217f1WjDnLn6kaBniw8xqgSLHpQ0DlWB88NU0LxuvduqTd7AnU9et7tv26h4
AzaK0tp/vYKp1/rOGuxzr3BsiLeL23KDHsfv4eABTNjpcnX0Rc9d/dgH0p9XKFLQCkHWcvV6acOd
Vc13AFXf927a72DRn9MwPPYOm0UdmZZbqrpKDcfUf9CIdw8BZmCv/PybZZxOuOHGIReHo5UfFnyl
D+FoR2dI6kf2oy0JbuqoeGVzyqPrDRKezYepM8VZeblEFe5LizXZmal67EabMzyPKr0oDbU/0Knw
x1Z9n6T1HYyW3yLDuLLj/Ey1+Nhxu6qyPVlw7dJ0VRmNPRKI2qURTO9cUMlKVl/YqXKFzO4hGsz7
PLb2dWC+8tU2JzyMmsaYI6U7TD0ucBBU3MQMsF6Kv5up9sHxpsvTu9WRabZVvKtbdKEJ0vsD5gDR
zk7AvPSN7px5iyPb+ZaL5xiJEsaK1x1KU7HR37cxjsMv45a9MDsz2Y69wGatT72pF0AYe3/RaLZi
kZGnGaI+kePsT3+hY5Nss9z1evLyvgoH30rn6gF7Efuyyl3Gwlw07K896yaf3dw/fbNjb7NZ9Voc
6E055bjQBm32xktaDSeCZD6cvvqx4dgs+74JKgOyV+93nvENW8y3Eyg78UU786l+fn2QkM93xqmd
k3yelc6PI+U9u+6vRhDe44h7f/rxf77xqt5muXtxnDta4XQ+rc98F42hipFr9ADH8I2XJsar5iwU
hucvUaSt0nhu3/tNbN3UjVruKEbddvb05fRbHPtIm5VNJ3uscN1QDnoTH4o2+BDP2hfdys9RkWUw
X8aeLwD8bjyClE6U2TeDRfWNiVZxGiABsmhlhuN2EvtO0ODLAlDqZsLUZW/2TX7m2x0bIZnWTzZK
BFX6CG/RzsfKNHg/zzgd5qOnXykzoNbKzfozGcKx+2wWfV9nupoFZe+bMfD3PMX7Az6sUSHiZNfe
n6cH6thNNgs/cOPaGeKm98ehqnZas9zmOQaBjo58DCjY0zf5+YJHGf35F8MrxsTkMu98V0t+2L0V
v2HDce5OX/zYVNusd73Tu6ZrYnaTYXyvteGtsQxvq356eNXl3c1yX0w0XYMo7X21qcodVNgDjPBv
We2+7vG3WvEmMj5jbHB9VxnvQE+iRlW+0YBmnX78I+PrbhZ6OQZB2K2KtLZyj+73tOvdiUyzjGlC
GMWZJSFX+8lydOXuT5aEplWVsyi6QrQ4vO2EMTmUnwJH24d1/b7X6zMxypGhduXnT26jRKQcWLb0
ftoT0AXLQTfayyCPDqe/1ZFpugVmmtU4Q6PTlEO5DFfNqL81rTOjcOzBN0u5mq3ORrKox5qtu67a
8gpLFCLS/sx2eOzBN4s4zrop6nseXAd+X9FC9n687otsFm7mJU21pIyrVrrf9aB+n3rOqzJUdUXw
PxnLvsbTbsZMwJ/bRPu4zJ3uJ73R7k8/+JEJ6WxWrQvQKlEzr/O14DaNTB+RrLeuXvkwku71Vn/d
tN9yZkK9g5OMRuCB/fgeRUFcQO3vdbtAHVPrXaVkr5uYzmYRM+vrOlOJCaxlrC7o9iEpNDjjmd15
gyL8Gw+jbpmMbjs4nWkNymG6dP3pOvpqmjsyYjQhu918OxwKRGj32X3zKSj35yptR1bEVrQ+CqPa
rKO58/FevunU+JsVtiDRleC30xPg2PVlqTyZXiN9xHlGUfegRdVVTI9jHyjJQxy585mxP3aDzZLG
ogpGSMYN3My6c6viN2AbN1CdX3csvEDfmdas1q7XHprcuJv09LdMz4QJcebyR3aMraytNsaOYUxa
53soOb63S6u9qs3JPrP6jhw6zuZIjlCSyIjAlYOx9N0u7/vfnKW88ArlkxYb7esGYIuzm7weMr/H
BuLo6ggiPQXrtLfcZsn2VV2256K9I+O8hdshOWYGdMc6PzSr78o4fBmt8qsaZGfC/WOX3yztwTBQ
fDD4VIUZ0xWRIxlKZomsJJDyVy2FLbyuiQaH6v9ERqFHiMo535J4vAkK99Ppyx+ZSls0XZKjToMv
U+vPtXHTJEp8iNFc8E9f/NjnkZs+WcZ92IBv7QeSLWvem2pzjQnGIRuXMzi8Y8++XcSWUsyhkbc+
gkf6hd4Y37xJq185QfXnzz5HWkLhqWt9cx7eRhkE57G8xdngzBI+ssi2guY6bU4Qw0rjp2PwELn2
myxRP5Y8/kUd1Mvh9Pc/dpPNSi6tsfAGk5vUXmxcBF6FPG74q13mfyhFenn6HgKY/ln0uIXB9ZXe
ppE2Nr6tlX7eAv61NH0WI7o/jFF7Vw+Bt0fH4JrmjCjrRNU+VqsPptLVfh6o55KUI1PN2iTeIP3Z
cc2e4Yr02xbBT8V0Prae8fn0Wx67/Gahd6OBd5Ndtn6goC2hWzdTVV2r+bnynVzmJxH4Fhk3BC5i
W5nZoPKHQyLu2kgrtfeh0fQ73Y1vWqs5s5scWTJbhFy8mAFK1WnrexEqaeb8PndfGSVv6SqjgkAI
uJXGj/LB6iGG2clNbVeIyCQ6BcLXjcNmyVtpMRUprllQK7s7hU02i8wvCratpy9/7PNsFv0EEDaz
qT2wowztVT6r3QU4VePMxz82iTbxOIKBFrGM3viZqX0Zk+QB9D7KTtWZOXrs4TerPZrqKm3UqPUt
PcaTWofn2F2EtJDTM89/ZDvZguHMKAzd3s0aH4mX+zjXP2ZoLk7IyU9Ff2bHOvKJtnC4LLZqKgLc
okVxpnbDm7Kfrrr4XGPt2OU3yzjDUSevh7nxG8P5XR1cYn4XgVotHOMzZ9KxO8i3e3Lk6c6gWkPM
BO3Hud2hKfs2xBJmB+b/TOZ17Aby8yc3yKcAt1UsSP3GRLHQsPXbIFJvo8b74/QSOHZ9mV1Prt/B
PO9xtm18NtS3w6wjrI/WdqC/cg5tFrA3hlmf1GHjF2n8GbT5Q91UH+whvK3Q6zn9Bsem6WYR0+Rv
VGLuxlfpBVppRtpev5vcHCa1ezh9i2MfabOSKbt2gT0qtd/a7hcbJcmZ1n+W1l9fd/nNSg4mM09D
5Gl8m2+18+pwRFHJDS96s33dPrpFpXVGUitJ6dV+6k2fpmm5b/T0vle8T6dfQCbLT86zLSpNxWNh
LiwVhrWb2fEuSmpW2lTmH05fXpOh/Nn1N+s4SbxkGZKZx6+rT4uT3zVufRMr7W9GrWChWNqfYqyj
LorasHZJ6vQ7KjbaLquTV77fZpUPiWUHuWvU/uI1+oXWmu+HMTwHCT728WTSPVmBvVK4pTWVtR9a
SwTB0zHqsvoBETo9U886dgP5+ZMboLGqenTNa3+u2q7y8bSv210QmPW5Js6xG2wW+Zz2vdvkQeVb
VqiG+3Ryqn7Xe854zg3ryBLfQtK0XMdVHD09PwnG/8fZlzTJyTPd/iIiEGLcQg1d1aO7227bG8Lt
AQmEEAKBxK+/p564C798rq6I2jkcdgEaUqnMM/xC5fLOxuNQ9KR+8LWvdh+vsjOb/ETR+3uYksTa
1J98BYVN/TniLoKH8KALinv9hUh17gmrfT4KYDcHKlHYWhb5e1qsg2Jt0PxonJWXkBhnnrEGqVmu
Yz1bDFXH6i4fY71RTfBsBbkKbgNVqf8dJRF08JtPIHahYRd94wZ/2M0CGlcfz8GZlbQWm5joRJ0S
82mio+XN76CWGCaputSdP/fzq31MEWWjwGGKM1lCFTSBnGeYR2UXX7pFnlmoa0gauqMN9BAntYch
dA0v+HEP+QVYXcsfURVemVeuwWhJ0waAqWsso3B84dXwiY3LW5YO++vmYLWbocE5UyGqHir82XfZ
zSRnEAa5sAXOzcDqsO5bl6SeaRVYA57+7oFlfjBNO125fFZbWEFOGeKfUDMr/ahARdffwAYh3l43
Lqvdq50HzIXAj0PmDvor8uR+cxHEdip1/+OEW6PMem4Bz0wDWDXVjnufq2QhfQslSF3S59g3VN96
rIz9Aq5bqXsakjJRhz47+XgTmCekB9MHDTQMYDAwuz14PhCrgOZzrX/YNG6h7456Nw7KZpT1oZ3L
Sh+hVqTrvbfULHqiQ4POa0aDePruj03DX6BQG403cTQk6QZ6vr7bzbBE52DI00F+s5DMKJ/GMPbq
dzhuNuaXkAlDJa8Z+/YhRomA5JrXibsd6Sjn7ay0dRulSRY9Z7YNHCC/Za93RFJnblCGXWDSl00t
JDISFftQ8inr7NAlNCufjbUMvj996ZcoMhiayuumcw26a21o8OYUTjzofUMTQ6Ic6brr8q3/ivd/
HblAVDqkh0LtRVx/n6x8zEh1LBN+XcK4httNaCFZEeDdI1MiyogjpDD2S5ptPl7pZ86QNd4umgD0
IW2t9tAFsnnpZU1ubf0LDPYLh8i5B5yiw1/Do/2Kxg36kCit1NBNQQiDQ8l3+Ei+XvcBqxBWgwE9
Sai072vfz4A89sQOdEB+ktptrws1/6Wqf30Ci7lv4P097BO0eQ4L7HNw+9Ph88cfcKZAtBZG1201
TZOCcVpqdV0AuFvfIuVdtr3VwcFR3t8Z4l/Xp/0PYvbXl/SSjyAFZRgssLbzqOm/aNmT3JXmwsec
me01+A7CzRBTSKGBqccebuGZi7pDAHDwN9RHmivznrXlJZGcLB7Fmo2hX2+3zOPqtzLM/ko8fNKF
jXFan/+I0mvU3ckWvvTYiGkJxR9gp4+RB8OQj6f8TOqw9lFVZtZT75ION+UufpWqhWb34nW/2tDN
31xHuz8fP+fM0lrD66aoX+gEVbi96LMlzWnFE3QPvTi465uF9vnEvcjlFvvlx8cPPDdop7//a31B
3lEQHyo6+yTtvpvOzHvO+ZUnvr/a6SqBNOty0i+FuK8uMrjX4dyf/etSIX+Vrcw+yPiQNsacdEIc
GbRib8dm8L9cNzCrbGWoZQWZeIjiRNIkRyap/x2XXHdhW58b9lW6kti2X9oBqWhTCnEwMq3RTx8v
QRD/uVoBq1u17AMqTMZPB1zapsfwJG7fTt8pd18MHKTzK8YHz0j/d+EQTayxuBzvPSfpbwZCwe+l
haT8hQ33zwHCz582yF/rEmqzsmZ1g1trDL2pQ5NJUvjlDK+Jj1//3xhdPOA0dn89AGTosoxFKvdA
bI3NE5fOpUWZyEBt5qHzXquhffDSZAp2EF+OYWAQO+hsMS+KumvWAN7gFJH/egOdUOSOkD9C+bxn
aeG1J5Pclkkldh9/47kxXO3t2KcLLiMIWiXVdXvX2CFFkcT246V26LkHrPb34hsNKjYEGyksKJCG
zPUM2cAmnLILi+yfhxOGaLXF42FptQzwgKHiMBltbthi3kDI+HndAK32uBhbN2ZmkXul5VDYiv5Z
xujSu58bnNUWh9A9GYYmafeTH+5E0ByDYLiQoZ3Z32sgXet5fjVDoWa/zAC2QkxhL1nwKWbVvVcF
n68amzWYbmRCVwQ0uj2UvShED6YZ4iBaXtjeZyZ2jaWbIVspJeZ2z10H/0IYSW+WEY7vYcqCC6v/
3CNWG3yooX0MF5F2j3ztIZmW2zIO9sxc6i2cmd41gK6y6HDGusP41F54Q0u4EAmlrqoiALm82rpz
A3+tqaHtPuwGvnfhol+7OpxuWGLkVSJOeMZq94aZBflf+i2SZFkDCpXelCR46d1y5QpabV6tZFWV
GccIhQwqlWPmw6xjCp4+Xp/npne1d7O5cdNMTvbJlIFEDMW+aDmwsQ7dZhZel/z5+DHnpnm1iyGY
VKYxrRCkY89TuZVZOheN52fd5uMHnPmONbyu9fjQTxlv94Ewz6IjcOfxnytSbj/++f8uJf8nKwY6
fXVOQx5lTH2ND4jEsElhqUzk9NSH7dZnXdF3dtdF4b2j5R+/63PwiS8899xnrc5v2HmkXgMsJSwb
KLmhzVjtIEirXiSL5HUbfI21E1wS4weD2HNTqh0ZuNirlkb7kUfplZNz+rq/jmi1eK1ftlLsJzhW
wb3oNvCA9nXlcqH4f26UVtvcOGg7GYcXR9KfsgJMdPWdJ5F+XEQGRe2Pl8C5h6z2OaSRyhKKOGK/
6OQ9Es2hY+xF1e5CJnVmh6zhdeHko5UOSimI0V0JU6iestfEjJeQDP+8EWH9rvY5DwYpWXmaAlqX
4B6o/ujY+LWeabcVjRfnEMEPL6yo09Hwr72y2uxdUBu7aHwKstv7mvs8N60GZY9AGQtCP5cuk2dG
bA23y+IlcdGAlJ/MI3EbboB9hb160A+Hq2Z8DbRLp7lUSJ/xHSx2G9LQ8HFQgS4WCBFcN+vxan/D
/xGdhrn3YD4EtWkYTBD/IQhUdImx8V9j5x9zsYbaxSENbBwbLCuwHFrwSXs/gioJtB9BVCFwf2ZW
dcMG/Xe/2de6TMGrqlPWvZEI7DclKlW0Seg9J5VN0epyQAaO24RlnviquuDkgKBm1hcmqu1P2oYw
MlD1eHQcbhq0NHOeLRnjDJrTPFxeGQFV6RPMHBf3yHwAYh9qxbxlQ1uPDfe0ozoraFB204XE9MyW
XQMBoyXuAwla+7Yq0UabsgZWZnHd3syhX79dt0ZWoYd5kCaGAHuzH6FyPZT+BuvvU+O5K5fgKujg
MutaL54bGBQOKhdBeICw79esv3R5OhMW4lVyATmetloG26BcIUUA/pDT4zZzwGJslrb3FrhFmTo9
DJlXX4WW8LM1SpD0cAsLp6hBTdqLt2Ezi13Vt7s4RlN9BEXqwplwJgjFqyDEUNojVNNm36uKQyvU
QwAK3FFJuYvn4VLT9swKWwMFiV9x02jT7GNh+Asw6+Fjyir7w9bEu1CEPfeIVeYB84KkChTMAgZL
m3jjoE6c/hlCtYw3fAZx8UIkOjNea908YCUqM8VQv6k4uiM7E1mIRNcgDPB2SYMinS42sM7VDNbI
wIqhblNq0ez99k+ZfgVMejsu9I+qKZSu1aEh6RYYoAcYJl4Ywn82nkDNOw3tX/mHZxVBSUI2+0V6
N4ywDbR4YNztF0s/5pa020D0O5teuyhWMSGhZZMuIsk2EMZJxkMmhmjXpRmgCHE1Cf/CAj+3Llah
IcJvx3B78Da2M+rOwlSm6E0nnwQy7M3Hwe3MCRutogPU1HrOHVpoCYxYdjEnVcE9/9LF6dyvr1KS
iaNgSg1h+9jRFP6xjhe1qP5c9+qr7e/HigiRiBLmBfwI50I4W8UXBv7Me68hgyfF0gHsHZitLTCh
C5GRk37/8VufmdM1VNBBSZAPUJndNDy41Wy8yfonXV93Gq718oCjhPZ/DCVPVc/9EfzEeme591yJ
enfd259Cy1/brIwSaMZSL9tYA7HhVKohp54fbYXHfn/8hHOhY62OBwVeXUaQwYF1oP4d8P4r+IkP
kFT4pC3dlV78aCc25WDx/G7VpXV6JjKuBfOqOKm8KTB8L1wgdlNX2iPpER0HCn1+NGLS66LUWivP
cxYtpFZzKH3SW03D+3IqYbc8byNKwRZXd1h38NUzVyllQud+tbttDV+NgXYZrNWlN+/kibkCrcl0
uS56rJXwGKC6vQhlhkY4DOWmaOei/tvH6+DcFlztbsesrdoKiZ2ACymGRCKUi+j54x8/c1qscYQT
GBJLV3XlplXJl3JOYBX/NR2+t6hVUBk8T84UvL0EpjnzJWtU4QK1qmEaFUf1uvI3I3PmT6lldgl3
dyag/Ofa/NeWzAD3DpMmyjYpnFODfCSs33kd+WNg43jJRefcJ6y2vYklrI16moFzvuS2+US6S/3O
f2MiYZ9y+qy/Xj+MFwKhtortifPodNs2dUt/JLEFSAT4CX1kLgKq14OUOaR+F+tnn+ZRd/02ATF3
/MGWWYf7EQm6vq7XsNa/s15PoA4znq5reqwOzQSTo12dCOUVH6+9c2O5OtQl52OcEviUmGzx4A3V
wL1zBxV1sNQ/fsCZhH+NMtRjY5apVGZrOghiNuX0xGHnBWPc35E/70x/icJ5JmiugYZIGSOqaIvn
qJohx/LvmxpOUoPxbtowuQBMP/eQVRhQyQSjNLi0bCczN7nXkodg4Qe3kLeMDBdOzTPPWGMNQ2ag
zmJABqiDZSfl8jRU01c4o/1GMeX94zk5M+lruGHXpKnv03LcTgFr89TzoGhjQ3933a+fVsJfe6hK
XeOHHoUYDAi68DPW1YNI6Pjl418/E2DWknghSm2UxP24Hf1B5jwugUkbM1Iw+FBdtyfWeEN4M5EO
velxW0L14LPicHjOY39JLuRcp3vUPyoka6ThErG5H80EoWWNBWpgLuP86D7g6Y1U4Y2s0jeWXCIP
npvp1fYG/ZsuNI2GLc9Iu4tObsCo717SJzyzt9fyd3QO6CKacdj2XbWNSPQQUkCts6H/Ywj4arX7
9fGcn3vOKnE3cw/BuMQN25KIZx5XT23CboXqH8PBvZwIQfl1z1lt7wjO2vB3xczMhDxqtJDRhnoW
s9fkiSw3jl8CB52ZlTUu0VtU25eCQmcKXKZNBj5fgSB/SXPtzA5ZY/AWUE9KPmn4Y6vgnYvwE6Qu
/nSqupA1nnv51fZmLWu7ToVmG2Usyb0gBHZ/Kbvtx1NwJvqtQXiCNMBcdriedaUxbOu0cdBhNS1v
dy4OhN7BVDu4JHV/Zl2tIXnlRMuQ1PgUGDb8hHr/PeqFX6cgqlB9SA/KXmI6nPuo01D+FREVK5Nx
jPEcr0VRrY/mB6usKRqW3sBbeX/dyK22elMjsKRLoLepsjof6wkHlO6nPB2Dp6EtL7Swzy2uVQ6f
QethbKNIb6fGTLuWpUHOvUTcVY7M1+3CNUzPtTSOFz3rLUEtIAdB4Sc8v+/aij3O8fRO+u6SOt65
6V9t94W14dKh0rXNMtHnjaeObePXYAlVj8ko/sh+unCBPzP/a6yeTFwyJmmptryBD7EKoyqvFyVz
HU861/Cq/3gFnNmZa7ReGYZCkzrGY8aeFaJqCPogtblwKv6n2fiPc2uN0zPELaXRFSonwBQnDbqd
ju6aqpsLCATfzTNY441n36LQHkBnfsh42O8ggKpz0ke7MbL+detjjekrKR5lgBrfsn78E9OUQ85O
vVQ9uVeQCIz7q1j9frbG9KFlgcaAy7Jd6EV5Nnk/OyFfP56pMynAWi+vgZtZ2dA+2fWxaYsQRrp5
NkflTTnAAXBaKvMFiPFg37Ql2338xHNrYxUdiADWcYGK3W4prYiKgZCxu42JkOmFwHDuAavAoGC8
jbuKynYpS7fd0OfCvzKh9FfHP6Ts+tEF+OkpCPYLHzdZMmyuG5ZVCIA5DC9Z0mNYTpJf8JbXRdub
5MJK/XewhJXk/8Z9yO+AROK6cGPBFohkcye1glN3cmFH/nvI0zWUz48AFKNtG26gz7GzUfAYSv7p
43FZmRP+f0Ec+O+uTvkIqllMUxlCCD39HYg5+gXtenM0ZZk9d8P0lc71N6P0Q6wXt7dsMje9HJvn
BmJJW9MyP7eu63IizFQIGn6Cv2CQ11lzST/x3xEVDqf/O7JSkb4WpkvQWpH1V9EL9AUXsgChTPpj
CEGRl4/H4dxzTjP718nNPVhspnMZ71rlDTeg9Tr5OzBg7txU7TKz+xGZz8XiQ/xfF+f/hth0bQWZ
uKCUU92LLRvsLG1BBBeB2nYRiFVDrkVEsEpZD+pewXQAn/mcNovDLcJXYRkAizj2cNXohIpZu1Ok
qps2FwsshQ+sdF75g9IZ0Exc8uuxyZ2u4CYPTgmn5DZj8Kt6mIYShvMHC92HHrjAaFbicwhyUffa
EaltPgVwT4JekQ9dUlq3fq+KiYy9VTu3KJJUG9dPMyzrwqzDRaPknZfbJK2PtKFjATyA+hzBaS8X
YtHfdLeEf2BXAIZ3svRecguF7rbMa1x1lzyTlnRHyJGxo5pj/97JbAQV1XGLS1+btd6wl1EZ8u9z
SpR3lLIOK5MnneZHQLDi/SxDsTc+04/B4NBNbDiw90vKGphWtBSKtV3i2h2qu6YqajtXu8hbwpyH
/CBYtnxlIAK8SaKL1FY7EctDl+rotMXgBiz4bO2mLGlbxLWf5rDxLUQcbuEUzg8Qvpr2qRyCHWCp
m0ZFv5R2dwwMoYIk9p7O/S7qQDkop3nvJrHvg6zf+JMmBU+TYoDxfD468czioND9r2C4rbu5zzs7
FCHEk+EBdwtlWLgi7LKewcVSHK17hrJNIUkNNsltC3tl+DRZ1uTcQNBy7nByGUh3N9/DReybwB8K
M5h8GN4rnDmtxv/qx0cdLu+x+TWQ+hfsHN6p9w7S1/3SBw82VblqZOFmfzcKjBWEwwwwSer7NP3C
jTK2z3Pwop0+Qk8JRq78wAOMmNJ57D4PmdqwZbhLpy9zxR4w5vcgjRwi277rZojydkDqoB3PI748
gb3S5yfYfDECsGFFx5+B84XCVxl3NzYDEdl60/BAxjEsYHnfPbCgKvcAYFORx43Qh1BF1G2wNsFh
rmpkpShC6tFlGPhBbdzSZw8YWj+fcerhG9Ce7brwJ3XBYZD2pa4NjGjn6NhqcVe6sEhq+jAxsfNd
eh+U0zc9VZ9rNv2mcSQgma02YAw24OPOIOV67C1w1asZh6dowZLre5qnaJJtpWDv3RL9INJ7C7Pw
fViye5HwonPzrfHthnnB55nG0H6GIbDvM3+b9OxrCsEcUKI3TTA+CN5gXbTTT2+uhxzOa9uQ95vS
vLRphfxxVynoPk0RuO2O3vh8+NJk5IVyugmVTnLXqWe6QMg2s/dR8EbiZAcvh62tozsZJGgkhdnn
aRb3sPV+rmBJ4mp7J5J0G6kJLhv9xmthdtweaJztPEIeBGsVFLaHhwHyQ2zQm4r5h86vbyBoseUm
vZmJ3UOt5LZiMu9rcttX4yOIQtWm493WsOoAI8WCN/wbtlu+iPIRDvFvpT9s4KNXLORb5rKnZrI7
L05y4OkKh/MeYZAB8ibx5zrLHhR+Ws1zTuRj2HU34wKbxEZtgeN8MoO3M7F6qLCkuJJbmP5sZxhV
kCGrN9qIx4rrGyN+J/HPgDZfQJPaS56CnIOssYmOQTkUsQ7fAs5wo2U5bQ8q4y9BGhx8BbebCtcq
mCLsg1DXsFSO7gLq7xr4CeU9x5ymehZ3wxyx3ATpuyP1Lp1gRm/AOFQTfYdUNops6Xug1MNy8tKw
07Ei8s5lfKdhUJC3vpxPEeMVRlxPcl5uqjJ4aS2OUuZAQgQ3Fel8kFXb0E+ecBpBE2aOKMynI7WL
jV/eJAxOovDxLZQaWpgRiAWLwmwm3J03Np54Xo3QlzNeGH5bmlK+wDIuU7kc7VJujQnkq6nRb8oB
pUmexiANX2prszRPZmleJOFu07MO099oUYwcJHFX/oqc1oWE3Ehc4N+a7mVqnfcUEgPdZN53wJDW
HsG+bv0B7HiWNsmeh5S9hS3sRIogyjqYFjCR9HkcYXC+ZDO8TnOQEqAjzuswacGoV+WYp3Q0r+E0
yS9tVkHjloQIqZsFcmodLNpVu40HnwtYU+hlvNVoQjyVkMalW1cCT3SMulj8SNEU/5omqLJ1WtOH
MBy9+8B2YVHOAinU1NtK7gZrtLdtSYZ0JlpIs2+9aPxBPaDBExfyb5DxDaoCgO3uayeZObH+w4JN
i7wrZ54Wrm3lgQX4xU1ghS8PVPQm2rQlFE4Pce2m7E61JWl+x140mGdSt+GLrTLgUALhCZqPylM/
Bsvsj7IM5Je0GX2ECRUeLPqm9xD0c3arcOr/dkJNZNMPKrsHp+1r02be7ZjABHA7Dn2ELTZ5mdmI
IQV/FFgsegxJF+3K0Ui9q8WYIZab4AsP0vrbUrIO20bgwHwZh6E7jAnhL3qJ/J9VBQEKOD4xS++m
Nuv/VO1A/S0socw3MMHsb97WelPOVbNZhKQH7cXhQ8Nt8IsGU6gwj7S7qYjvHjhm8XsD2BJk40b9
MMFH9Gfpz2P4tEiR7QccTE9tGPfP0OyQL67t+5vQZBp7MIxTWYxdjBpfabV/U3Y2PSysIvkUtukb
x09hlyYaeUM4LJ8H4C7qYxrEyaGve76BL853TcJBbhtLefzcZZp/O1msBbmPuujP0QvMbjDZEBzG
AX4OjwZKw3YjJhzEvQs77C+YW+NgcqF4jG03bD24mH1iczR/bVNiP4eDn7x2I2mP6ABEOy7lvFcj
4zsocAc3WZS4BwTM6Uc8eXqAFcVcb5pxTG/CCu/kHPBrJ0PkAjwd71PkQCpxcQ1Ab4JRRPzwPFfg
mJs+a0tkvelqF01oBSUZvVvY1EZFsoTNn9kn7VNUDw7a6BO7lfOcfE1o1RYeY6QAzJIWc0QkntLj
BMMNkKVwC20o1LJ+RwvUmlkBOfIEShxz32v9wNOQ2GKRGqHXWUHVM1RCrFeAPde/GzvBezxH7ph+
1VkWvgle+uy+h1lxBXoxvN3eJXSp+QYmiCQpUr8i06GxPIi2ViLBKXO7wFjkxoKZ7bYLWFpevkxW
PUXA/w45sQnkxYs4glLYDjLp6Layxq+qPFFsLv8ILNTZy32xiL6C7mRiJrN1rUJJ8iDCeTR6qwKo
sbRiBggrYwgQTxySY23RxE22i6HDU3SxnVtdwOjOG6aiVx4zeRhGQYCEV9JnXtfBd0GrlwgqQcVY
9V6JC2dfvsDXapryiJYxYt+ctK/WBpVEAphWVX+oSiB0l5hFSGBKj5NtErnRK3yk2OKWSqrVxiAK
PksNa/e7uW6iIrOL1bvWWeUKWAz73g8kPMbd+22VBfssjZKgLsAxkvCkT+bM/DYGrokvc+OBgDGT
YcyOMpiJDgEtgoTyUkxBm/FbLkyTfOpCmPZ2uepGM9zNU+DuEWNStwt4TcR25q2XHXszR94G7pLU
f557NkPJDIP9TaGUmCJHDCYfVmsj/QzjgHoqqobOqO6Ltv5R2dNVbk6CNNuHbS+7nEMza8l9Gcg3
v0FqsbGshLd0K+wSbYYQCWPrI5EHPFPy7CGDZp3byFJFy32t4bf1NNWhNdvQwRR7m2IxWoy5rey2
aVOXbNhMdXMjS2j8blwn+W/QUEx9o1pS92+YGwftGPhJmoJy5puixIafCr+fIaRW+QMSLAKEJHC0
MJ5s0OOc4nIHum8yFKAud/Q2DMZU3EgQT8wG9mxL+ABvx+RdDBLBR7madVupYq/NJwUS/W6epykC
nqVpxh99MPjKz6uZkgxmOVEsfnLdQ9kIbiqtky9gZHfuHryZIS36oPNCOAMykh04mNr6tVlgil6c
tEfluyGy14eqCZYHUC4qVNbCsnn1U67Yc6ZAHHryZ7nA2K00NhrDzYDVS45Vr2v6qwH4iN3WcU/d
XsXt5N341M7ucx3SMPgGiHKY/SJzUz6QbvKOwEAtPzNBIIUwgzpc+WEJUBdMuucjbPym5QaaovSr
QAEPLXZYfcWfZGLF8lBx1ZsbXgLZ9BT4/pJ9qSs3kOjkFZoERZeQxsZ57WdDk2dtPExHAsvFDlFc
xbhIotsVZg+y44gmhaecnyJbx5JCetsB17sk0Di4qzu3BC/M+noowGAKl63E4ZliI+Gp0y1vhqzc
4IgsWQH2CwS9a69V5OifdAFuVF0r94WxrFZFJaG/UOeN0yrZi1qF6jCIdhg3k4lTJIgipQlbYBoD
j9ifEaLU1yS1iA64PACsGdA+trfA2iZQKRzF4m0db8PXCpL7FIV7B+RKiQiU4Kpb+baoMMDmC9Q/
I5xTKMkIDiRSs6A3PEMsZn518ArXJW7uY2JlThY1ozgyxyVfmrzGD2EDzWai0Re4GmrccGHn3DTP
tW8GAm9fdQprxutH3+yiLCjHH743BrXNxznsm9vZDhUTuYU1cHYDQQfU3SyEEqqHCDFTPGeVmeP7
OaR2+DQIrOvDNC5ztjctpIY3/RyU7o7CWvQJKqPV8NopVaII7tBUpVD8wAH8k/GwjW+XqUv9B5QE
dLmToRf0x74yoUhxjRLjXOezpSlWN6+4eCQUHO6DBWBQ33dzPHIwoOF5iUw2c3k/64wcCM2G8TEa
ek/+CLhNxV0s6ICqg2StYL/UrHV3Z9DRF0Buu2r5UnqkHj+Jpo3YA2iFNT1AGCYW90YH8EDeNsYX
MXgGHi1/L/Bwsbhv6Mm8TzBn5kgPUhLWR1aP7rRMWhpUOcDkk78dFEQ88ml0MniRXpYeadDS/oAG
5hTc+4rDWrnQxGtw+gLKPm/6NoFIFdwv5t+4MraIiDCJHFXegsNMEVd5IH42QdvNn0KVwpWzSrkg
LxFK5/4fbBkWHCIvxP1s1IgM71UKtG2dJ03X8PcJEGIPhxvtGzsXQ5+E+kC8yV/eoUvMxkOp2Bg8
Gu3DSxVBPLtPulEeBlTApzukbzH7TqcuLt98HdHxzbcO6Fp4hHsGgz7TakGtQy0KUqI5i8mi/byX
0msf02Rc7C8P7oQUeAkiQejblJnkkSiSuTLxLS9l4N4bnajqONIU5AEU36CKmleYq2YnBa/S39Fo
SvKK201pdxPSoOnJJ17qvfpDkJbHvhW1vs941CwbyCta9Sw8G3UC7zXD1yMfYtAB0vt6MYk/57NO
UlQes9rMuOwPGfgClpSefxjLwW8FGmd+Cof1FCfshJsuDN6QD1KUrMKbKppjeWMBfg03MWNes5F+
qsp3EasZd1Bq/bbHHbJnQZbD5sEqAPniMW6AVKoVuY0ID6dHIn3ofi+KpdmrVQHEsFLSsPHVo12K
ZZf4HrByPGY1hGcjuqCg1STDcqtE13kWVZdIC7R5qqbGP4jCQd+PXONdTuDEprrv4barXpE0BJXK
wzoZsiN00OoR3XN5igSVRp0qLmCEGNOt9stAFfCiMM1b3aB3395JU2qX5X6KhfdFYaPRL7rWjqLY
4uNMoEUiaOe/QeHJCbqpxiRC5SiJJwF2hO8rFJy8SbfTvrHYDd8iX8/TLkgaQQqcsoM9el011tsI
XYi7DKnMPOaUyHY6pmJOeVe0cYt+3wyU1LihKSHmxhvcEt2iNZhEn32aKePnRpRkeoZsbT22xTxA
OeQu9PqTLx46oLF7a2ZkQXPRlqJGB5E6mJrvcXLjwJEjGhSPfRD/P9a+rMlOXMv6r3TUO7eZJMEX
XfcBzjzlnGnnC+F0phmFxIz49d9CJ8vHznaVOzo6qoJA0pYgfUBIe6+1duQcEyf2h2sLOdwzAElI
kxQAYjiYUJugL2Uer/wswewO/k/cPke8aNpsRXiZZmUQQVgHm1BP8JKIoEgyVSIXe0NzL6CtO1Rm
6DbUaKyAT3DnYs+edxZ7iibueDt83bl5Qt6cpl1xQbocv4kNDNgdc0xmv3RGhwVk4KraLF/9PvGy
Mswy7GWjgPAR8hhhCalb8qUGcMQdgsgxHPiocBtungQg1HXFlk1mkr4il+pMDEhaj5AyKBqsAxAd
drJyWiXWRKwVktCm2c1geH6BxHK09s3QaXrVPmL7O3UnMGwca2H5I/G3Fijc47cUVC5+ZWe+oFBO
yRt3/FRKI5L1Cu9uMe0dOGZbrAk9Un+jETiRkKxr8Z5ukpIN1lFkhmc+jsLw2WNOcn/riq5E4jk+
sM8JduL9l7wuU7bIRkFArhnrKcNqmkVwnUZdnyP7Wt2NcDjgCX6iA9SJH70Br+onTwLSWiwMeIBb
ZN/wi364AdY0F49TD6nYoAUNg4d+5BT2ScG7awqs8iB3vfKyMY1vYw6H6r4dGeXbkZtJBf8t5djJ
uDaP7Qc6xEq6gZ+ryCXB2BTF4GNJIvNoXduO9MD5yZrOCqde4idYgOE4GntZkqwKVS/nj4OV2onz
QKgninQNPlHkxkFP0qJajBnP6ZbUbeIsq2Tyh3pRweHN48AB6RYq6JkdAwMshWhWCmkFylWJvexX
iE8aO0wJWfS15HmSLKdKRaMXlKwui0efMotvlaiig4ht7LrQdFvbCmFU7GzgXb5RRVEENfLXByCh
xx28iSav7WUdY4+0q+SIRM9watgIIbddOzQ3tgNPYrJX0ndSpJ7EDxjtGs+vMxYiDRFrVsi9MSYv
KS5vQoXe7rrodkiQIBHB7iGrduB2SLWB+qLz4JQgmB5dzM3xc1eZkj/WjpdNq9E3824R+y4zt6YN
5yqS8SZWekqbuoLotpmJ5FgzK7KvQCmzwIs1BSY9ZG6aMvA7grxL3NhZ4vEl9naMbJN+ImaGxKkx
NVV3MnN3ND4Jq+2rNBwZnJvfBksWCvl4+sJN1mzoSfJpHPpqOuSJyNuFNUogRQJO0y5twjjNB3eH
12KgywoE1iLsBRvxYRWRlS4q5Blxn0db8C4cRI1sFZiUIbAQJJjEk/t+qrzuMYLCjfcm2mTIMSxW
C+aL4chSqNAX2H0peIeRZxvIjRlh7mdjbRxBHmrgBJa1kPyTNwknuYqAIPAfWCnGKEUuB4Lww2Ic
WsyfG8gZdXwtigRpppSMp+Emc0zbvwGlZhIbBJIY++wlfszTpUGrPNoPk0FFssxVPPB+aUAPnx7a
AVwPb4XJRk11aJKC19sswwc1UA7x7pRHkJAhKAfasQcj65thFUfgxd0MXlfmn23Ic/lhlCZFflUh
Y633AH9ljMeIDJOHtWiEvdV4Q7PWqO9k4zjlN1I2yHcyWnFhhqAg8CYLsGyKytcJIDl6KCeW2d/q
YupAUjaR+ubRzcdOHJQ9cOuh72lu7ibZju1GCmA98XxLt5J77DihMO4UZhc/2lNUNssyMpH5s4PL
w752sRkULIB/xWF70HiVXA0OdC9XiUBaqyoweq8st4juUKwVSI+QFAvcIsrTbda0VH3tez+lTSBY
M1r3RhOLbpO4AwMcAnt7ike5TOJoo9ySZfi2GVCFe4Csi1/Cx03cfCcSZ+zhf8Kb9eB7ZsFlaPjU
jMstAhY8gv9a+e0uSh3mBM5EQE9MIridb4gpJFb3lccjBx4FYrMUuYbdPCvtZQMcakNORWcO/nBU
fowA36pJoGzorghLi/HJ4AokxyCxWkd0K6yuenyQxUSt/DlJmiJDzL6PnfyYqSiOrxS3mkHBqQ0t
EiTFyrGgZQhHCV/RpV9PcYGgCpYMQBvBcSskHOyJzMCDx1qq864K388GtkXITgoaTk7G6mYR935n
qgCOPa/LlgNzO+8ezEnO8Zmt3S5/lAaiJtdYHNTVTVZnkfdmtdTv70ieOuQhsUhp3kvV5datZ7a2
MUIsEwIIL1CDjMYR8WCODxwSmOItcxYmoa23H2Q/xnifc48eLHdKqxtTdtDqKTBZDcuiaIoKm0fT
jMwwL2XX7FXqqezIbLi6byIih/FJdTLJ4GtqXLjTOu7Be9W0YEJxYrL+fioARA1nsAg5JIk7ma+e
NWPjNglwyQzOxEjVcCAXBpaZnt3JTeWkxF3ZSAI2vPjN4GartvQjd19FeQ8Hs3QaMvRbuMVjP90o
apIoaKEyb2EvAAdYHdayicewLhSoGng4ELvawcnrdkcFgf8yvioBa8sPkKLvvMeqtiAN5o5ciWXV
te2whB5SWS7LXJkH+F7N2wxzRRH4NYJMi9QyxmdutNi6jgO2k9gXU/stMqb4zoF3D8kIFIdfyk9v
jdjlPbYUtj0gjlZaTmAjTlnu45T0iJL5lYI+Vefm6wHPeYU4C8DSOyztnGKvbC9vdpiEHcyNNLLb
BVUDApmjLQ3s8IqYkEU+r/auaxtzzsnHPta/ltxMox4LKojTxlcTiVnND1CxoQppCqSpJjNEMgNq
PNhDPL7IAs8ZDZMWn6GTQUyvCD0sA8QCsZghCgyWSuShmJ9TTOKQ9D94IpmcefLxsMTuMhPubgqZ
1xCk89xG0pCSvvaFH5s3WLu7yapA8OjJL0D6u4qxSxIrgjDHsICnuERcsValG0CX3rZbSBkjloC5
foq5dR3BzzEey7Js3W2ZTCkrAzhEsJlpFACnrvKH/j62HDln6RHXfuzjntwmY8Mpm1jpbRxghtMT
ItgsD/sSt7OenCZq1nnGKnLIKf6ewBmwyLtNSstQQcSnxtwgqCuRJiltShbExTB8koYbFce8iqyn
umAU+7esMaogs6POvrJEaxaHqk7c8lqYDsvWYMjVcPty+EVPkZ84UVg3qZCvOdSPsTMaISKwEVWa
g+lRVYY6wq8lizVrY0KvjRFLjZBUbEAUxcEWVC4EgSp0CIAfB401cixMwjmhd65k5me4E3mGFZ6k
UVAMWC4vOgOQw6DPcxOf2H7ysxAUeXXneqIS4cScKQ+jBuujQOEpNbfKj8gT3PQQl0hcA2t4LL8t
Y0VyisWZWVn9p5I1WB8mEoENFtBGJfgSNzwj9roToxjucmgKxUFaFBDWdCtstlYJSDnshpReYqyh
bIn3NR0zZEyeUid9maZxlEts0yIzICBymZuyaOX0FdNWFoXUxV+8xMrO7/cQCLPsZZwjAeAxEg3q
DVXxz1S1Tb6MCN6bwuRwwwLiYCLsygwDcdGkQd5nE+tHf4nPxsgWEO/tsKyuWveIXy1PQo4v86tb
WNALRpwSudMzSnI7hCadKkNMbxFgXxzr+tC2WZ3tlE869m0cKnvf0YThu1KmcAEA9qHojddjNlxU
7mAnCw/+hX5PRjrGi0Zg4bsUKnX3LtTm4TXLxdQdoUaNTCGdY1IBH7ydV15YlBMfcMPYkm6ZVdAx
YFieN/f48NjZIqlp4V7JGjGPsPCBwjUDjg4mnPONcz81tctCbvMh3hBhmC9eIZrP+BY41sotEBcO
IUjY5UunjeW+G4ExWIjWGIsQvgj/CsE6bgSDNWVvnWSCB3kiEenFS5a+ItXIwBeMNpAKC1ssO01w
97GUWCc+g7Kp6BsTITuDVeatw0GHAm6FVIjvW7WJRGDFAHWJQ2dTZQIFhelv6U5RXyyctrXcRV3V
7XObRHm2chzMimtGDfs1GZEcBuHnoaHZumuxtwwhJuAX+xpK0iBWD4BRLeK4M+wlH4YJGzRs9fZg
8vZia8WGeqlLF8sApaoMEWqEWZMrzPFFvBNWgk/bYNmcLQwHQaaAemPR4nlh5XhlDCmUyriRIyaH
XGb90a8hEMgXdZLV03PCcqCkoE7wRuMRcICgAmiYhxbAou2XDs4/b9awQUqQMSUVsOhdj+gY5Mbj
+r7PfZPuonwS8P9M3AjrrGE9vO6eQ++AM4dPTSDHcInEMZU3yfGzMeK7FBhYQzYqiGnaRIdRNpV8
HCtg0b0Ajn5/WFqcYGsZ1B6dUgObZrhXsoDgY9xOARzGDS8D4FY6YMAHsxOVvyxHlyafG9IpYD6R
uQFq0GuV9/CeLuoYwbUIaWVYb1iL2kkASfoNgk+TVn6FmfqAbKRYx3FRNsWyXcUbAFI3/sp+NJc2
Dd2lvcaaL3ADYInX+aIPo7299zbY8C3drzLEEw7NuN+A8f4O6/cB/0gKpx+bBrcRxZ9Mrw5Esu8R
gvpnGNrfYG+9j+lDBYRp/ShlbGXhPVtSxEqR3UakCE8iL1eQGLR5QpjW2npW1S2xasCmpARMfoDa
iggYIumbNgdQF+JUv7+nGSP5q3/4D9hJSJwi+Z8CiBW7YrtZFa3nJtcCHwjsaG0s4YPBryaygaoh
pLD6NmZdCJdv4odwkon/VZJ2uLw+QCzjcWoRG6/ZSmA2LhZpgo84i4BTwPfY3SAoSr3tP/8Gf/MD
fxRWq6tGNa7j0NUUJxW7gwJMxhcWhxt3k6eiHn5DMfsbUOdHhTU4ISufDzZZUS+2Fy2kspZVKtP/
5R/xATcpa9I3EFMhq55xeHStR6+KecCk+g1f8e/+kT7gJdsKyhoyjkC9RW6kAOCubeRnJ2gl/U7q
4O/+eeb6HwCZLXDLiNJRsvLcagn4MmABYAT85jX7u8E/TCXR2KfQEUyBqoIjNfDqPgowpfe/mSH+
bvQPM4SdSwchZ/zb2BOnAWt95J+dxN0/P52/5jJ43geMNK0tPoCwgscmYb792pTp/K2nCupBFpYL
QPF14DtswF4k8vTPl/y7v+fD+5948cCgHUVWyKJNntyqbk6ZRX+XT1eTcH4xvXwUWGOZcmivYnfF
PR8fmcYvFSIDFv57U1jBPbqi9FFTulZJ16nM7rMpvUe0N4ofapFG1R2+r8myVsXr2DuJBBeZTe17
0on//Dr+v/hNXJ/vo/n3f6H8VUhVp3HSfij++15w/P9fc5/vNj/3+Pf6TZy+8Lfmo9FPfTDu+3UX
X9ovPxWWZZu26qZ7q9XtW9MVrR4fdzhb/k8b/+NNj3Kv5Nuff3yF57adR4sRKv/jvWn7+ucfM/v8
P38c/r1tvv8//wi/lF9ev3y0f/vStH/+AWfWv6gNSIsJXQfHdu2Z1za86SZrJuOXAqvpP//wnH9Z
LqZq1wE8BGezBlAjurnJtf5FGXUcbP/p3ED++OtOfvopLj/Nf5QdvwaOrG3+/AMSUj/DtpHEwoWL
CNUuAcDcwk39PFtw/KCydL34yTCgg5li2mvS9MGuSweHHwp/tVg9tR9QyB0reTBns1q9m43Ya2Lq
rID3LcQ1tkiLxgbgKqyRaWsRwcuz5tWY3IHnVepWXSKVn9wJJGT/wSJv+rOFbtRmg6OKBad2eh5D
X0FwB2lDV4AdsP3YK28vI1l0Ky+Xf50ibew6dYBS5JwBmgi3Ngt7Y95o9ZG76X3oUPfIGleEIuqR
wwkZuzatLvfGKav85qbAh3uPxA7OAqtriWheJ58GGflrrLDrpcNi+ZTGkoVWTIqdbgWG7haUCWtZ
ZjUJS8Q+7iCSz0PodxVb7KLZncT3ZAvIMT+3DiyNbo3uqNu0vS+w+ZUiGXaD23p3Xorr2Vhphrxl
xZXK5MqpjWrXxaLegb8GxOK5DBTvfz/VTTUcLzt9ppAzDH7zuXw+HeZRfD2KPtWj5l5UhfBi+It+
MPgGXkszaEDovwY+w71WuTmcJDZBWe871/rAOaJ5lcvgkRLiINPC35LYS7aIFiDBg1BwrztRdmMh
oLsgqhwfhD8Aqwm/4/NQd/dyTPw3D4v5vK2BdZduvLa6/go81uaG1VZ90zRxczDr8UqXatE0AFzY
ta6Kv1shsNYcHHT8UPW9I1AszqFCGumTxcp+aTYVPwhA/I7KBRu3mYb+k9XlR9rY9DWnxm3Wjvzp
YlrNpiViJ0BlRP2n2EmPJSvYK3gGt1kJz7djT9ey582RDl59tAmn67pov+jSpb4RZdsvJLZ72Dec
TU3gHcagnLtqO7cYv2EzU69HOENHRFoU4Cd9l0PqxBAhnVEic7T26EjgdofJ7l/aCq7LFJs5QfEa
Yjvc7UrO01tksCoDKFP2LzSpPyG+JO4Lh0UbgK8ZMry3/pOQ1lobXMbuwRA4UsQi/3nsyugBxIBa
5WqCR2DVZqwMgTksrjovnw4KwLVFzA3rhQ6hYbnFC/drupiywd97nPpXOXKSBoDlpqcyUmpZk9je
8Unau3w+6DNdpw+9qggPfmUzFnm3BRvyCl5le2myktwViUpO1UBuhiamd7qqaa2bGkDfk5GZ5M60
CnvZpq691MWKlsnJH9kNsF3kTshh2gF6cvIaJFsI4LMIK1XYOwDioTfSpal1GJ3aOrC0n87NHM7l
3bmomy0wl+lq7qhbdN25+TwGhDKajQEczQv8VYsJ9/ZMfLNf9K3VAmnuT4d6QDpTeJCGzxLpTpva
SF+NCCFVIsbuLitItAacbNpEyu5uOw/OTG3y82hmY7THJjahQpxDvyjuSP8ZhAMkM+vhYMcHf10g
++SEgV4MP1Nh55HoaOLsRAki6jVQIS/QHdz3SGfwmMragBeNjGt/sg8UegLHBi6EA6SXThVvjTjs
68k65lEKn3EsbjLPLG/aicdXLrdCZtXvVZlTNtcUTvq5fUxbzGfdsMngT4MXobLIXvol3eszfYBM
KXySMTzY4FaSHxp0kfjsq52kwzplLagTHS8XWelg02E47IioMjsC39NNgS4fJztjR22pmy5GumOU
K77o8tR776MNSVnum6p9UoRgHdXLl4wg3CUL6l0lhUe2gwKC24Ciy12KSBRcBXC1Fj0928Yi/9E2
pVaz6vLqqkzEDhGW8agPmIDHYzaqXCFANca7uVXX6Vbsm8Zjolv7ksY7NfBz31TxQgFJEWUKoX60
RKM8t4Axv3PNwV6TRgGCBPLeLgLhfQr1aQGxX2upm/QBCcqrIjibupAg1UaX5h/Mz5ax4VfLpkM4
mXdje9ubRXsLt2cZMFK0O13MRZcBU2qGuqQPNZCCa+ykKEINEBXD02eEDmKLIB/hu1p4tve5sLMp
hDJOewD7Kr3vi/YIHbj8M0C3yEYplphp051TlM1DxuTesQz67JbesIiSQewn5Ay/s9vqTtcDqMLC
AikfDm3cZ7dtZX4ls70pjTJEIih6jLxBXYuxlIEtR/o8DHAUJBMvr8bMy644ZthAjuwWwc2tB7/M
gRgxEvEiTWXmxNEhmquYMKPDpajPdF3urpHNtTlb6d7aXh8uVhVVt3ls1htd74va2VM+LX3DHcEh
qtOXyOg3Vd2Jp7Sjag3OcLSmpq8eWRLtUo7UtLGzppBz4V+zp6jyoz0UvrIRXx3EQ3vLWhoG9oAx
dh7PtkBsmhRfbHg2V1nqZlus4vhjDjCl3Qj+hXrJHXhxR5YPX8umxI3ANXg7DqI4+GP/GX40ctvO
h1gVQAQAv7GqpbEgsqLAARqJsQc1LDof4sRHpS4nRpMtObI4AdL6V/NHw1Sb0wq5Ugu3+poldAp6
e8rB+jfLKCjBA8a77VE4cCqgR6pSldfQ4O9pkkIdZLYGxfEv66nn9toAojIQMpFR4FyRU6oSccJN
+GGOJctCFy1Wi1PjIfc2Pj/Df2uZ5mZtU0eIJfVZfaX7Mi4LE+vPn8YqZYQ4lu4CwsH7WOdKTPsO
SMujv40Ak6E9K75CJo0FZFTTNRyDYFKVYGA4nhN/xqyIVEEVP1tEjPA9cnQckHenvUVeNxJ4mRED
EWg0tyZpjRug1h1kvixCfBW6DfLDpKFu/FUHNXfIrBCfCPMIEsqG07E9lA1rDxMiMKvKd7JAF3WD
PiCa1x0udvqsmHvAK55iAcIcrMb/GkU3XIoDZMVbwA7QbBGxt6zU31zGu9jpbq3dLYdeyWNNzGtP
esMemyf88mzWiHVE7Cy6xByvPegKB+aEOaWeph5kpCzb+BwgGhLlnxKR9NeWwbG59YZVZPnsibsI
qyNZIw3ZbOVVSG0t4TTc6tY0afcQrnFvEQe2bwx/unZB23i0iMf3BMGMfWUhHYc+yL59tay8XXUi
o+cqE8KbNdL3wQ7oQEBHtCFumOyBNn2FlGa7AvXnjtsdfPQdMg5ttcU0yahZ+Yl4N9HDwF3Wb7Jq
2sdKgVLGnGeZlu4e9Ep6SCZItQHCU9PDVNgDUBIJOH4xh2QF+AkvWYqPuW4dnbGrFoN8hpPtve95
uHOr7tEJ78qQTrZ2gc3aAc8Tb3srDXVJHwY/HXf6LON0OJ/9qi6ZW7XJhL0LDxrMQQvLbodAVwq8
9Rw0xQpN5/NcMODoa7pBfqzp4GaFeYCe1iO1Y3etS5d6e278UFfHFCHutEcYZW7Vxr3bvZ99qEMq
E+SSAuJi+aHhco3LACI3MgAHHbLQxh8urlrZ7PPaXiVRhuwlXZE9mxF0lYk9FUfemSAEWP5DRZL8
WVW0X4DmxnZAW7nXskDUi7EC5Cb3xWqwfsKy9L0okeyKQEq8bq7sv+qgbjCQAGGe5oqAhKq7/aou
n+Lmqp275qDYhga27ivKhmaZA198fk9UXSns0vDvBPjczqsi8IVbbozXjRzumVnEe/066YPuiuRP
7111XWS45gFKfjvdSVQtWedgb4UCm9Jl5gHULVnvPE3uCOwOiN8nL+rkY9d8qudqz+DOIQX/M6B1
6jxdOumibUN2/KdO6Ad2r7XL40nKQDRxtfesMkm3feW+jqBor2Krg6f63DKqaq/P9KEjjRtQvx0X
3s8NF+NzZwPC6vukx+Hc2fXlsuVgazikdEPp5mQjhobcl5YlVn5bmsskI+TeSSO1BTlAhroo08Q5
stj7rG2txrZu6yJC/j70PBsosox4OtycBxvMJKAu/jl08f/iUp0Txl5rYctZGucDsh+/n8FvcAK2
HVLUl6rvZo5RNQuQ0JGO8XudPtPGBGCxHdBk+0sj6ZIIqpazMbyG54EvrZeuXyF0NIayhNobsm0Y
M0q1c0/xJPwDq1PM1MQ5dTyKwYWaTyeQSwAuiyEmNNudu+S55x8MPw51nbbTBxDzYZJiMZRzQDk+
NPSA916uoW2jFB0+XEc3xG37HEM76uT4DE5SScbD+WG1vwFRlT4aVZJdsd4HcHZ+aGvTG6HD7oAp
Oj/S+Jj8qlNcZcNWxMNbPWIlm0KA7t4CVe2I2P1TihDC/cia/h7wpw4Jis4FIFlfOu4UR92ExbtY
IOcmWeuiDafYRo91bu2781i6pAfEWEXmZvf6WjzvX3qE0CyAtNfRJCuys3DbAJQMO4/ldFgQcBtt
474DvhYkt6HZgiKRPwxgGC8tA0R3jgjjQ++CH02IkgiIWdkDwx5v0w+NG+qi6XX93soSBXAwWo2E
yRNU955018q1+xt4FVe65MVZ/DCutJ2+EO3S1QjU37Gm6W4C6OXa7ZpAAUl7k3jCugGJiR5AxzhB
8tm60fUR8r/swIsqZhnodzNMBubaA1wi1HU5RDeO5RTthBLeAuhKtoSSE/Yf87pI2fZeSu4fdVXX
CnmAvMOjbtMH3Qn4bLbURTzjzW1Su2DMeN5RdYN/TLsuBTI2A2wcCBULe3oap6EEk+JBF3EnyY9F
L0/Dhtv2Q5RZvwkZ2Foa7uLVnz2zzJppR57rAlTnsA+e2TpvQZXKhvoxBYBl6YJEjc9/96l203Ej
StDiRGWrZzkDmRzWfYLS7rAhFtKbZmY+PVPYd9/tL/U/21fzOH0s1DPAVR/t9fjfr6vH913n3X4e
n0mWA+BujluBhEeHJJPAI1Ewf2UJEsNQ+OM251P5CUTGdQb+yj2gqOMVMNpxoOvB81UrwIcR+5x7
2ZP8wga7uu4lFXfAQe/GuRro3GjjKjy4umgQYBnHQfrYJoruya83unMC3dE9wFM15gtcUqqxXmCB
b0Lh1vJ2WHgZR32ogOfb5w2Sxn6vMswa050uDwpYQsgIbHTphwYbPwR4vq0Mu9x5H8rmowWKFfYE
MYQJoJA2yc3UO/yJmPDU1CBmnuCMK5+w2cUOaBofCtrQ696St7oaAeBmp+CuCI1clU+8gC5M6sXT
Wo8B9y8UC0A2POrWOs8Xufua1721d5XAzqVqvfKkD27ADMFP1mTm5hp5pecCA/7llDq8AsQpSJ2o
OLGpqJ3FrzrIDt6oqna/lZC9NQCVJMOCDmYLRcSiMwC3x3ZMRK4dFFbKrhNOGBbqUXy063arq7LO
g10MUmqbQ/DzXFTdzF0BASBkCsQOAELZtbbW48uetstL3eUaenhtF4PLeEz7anup0h3m66TA1p7O
t3e+zjC834s2ZqxToBjUpwxOpkL69QGUxfpQzmcAzfVIozyXC6q6NsgQAtkkMLzYXLrourPx92G6
JE83oImcO/ww3sWuJLzYeT3oH4mYvNBu6mFhRgQLFkvKfWy6uQTsG0AgfShd9X7W9xwtP5Rnm7O5
7qnN3XmMsTRXvtG7mw/12mLCFmTxQxDrPXT0U6hIC53/NB8RhlcF6QmJRyjxPmasSwmoVf44Rg8N
Mkj4EH4R2Qu0PBiW9QgD6MhAqgxzCZ0dfNm+hwZ8afk7ZYyPlyp9Ju03H0/Q1aWaQhgnOI9IfLiy
3EM91uQum5oOycLychED+ncHhrV3nfr+gk5DUYegLkMCYfD6PSJcvzZufW/hauPCr380BkTa7Wpz
CwciwheDqm/0IQVqfodv5nsdPLH1Te22+Q5RR9Bg5uKHOl3UDbqvttND/aru0ldfYxBJtSSlSBZz
Xt+9lbjQ9ICfUmjHJbArDMhYlD0AVEOKAMlSFydVuNNi9Jtzlx+sZ5L3BDoEzH1Isi/hTXOmBcBy
7PjzFfTY544frnAeQlfasxNV98Mwoe7SR+YzwJYvDtLDsUVbNoe2T+C1Z5Fz0geTgh8MYLaxAg1f
BbqusAEaP592Y3XuQRX06UFIFPE6o4MC3gyMpPU8IJeVvYM+BcYH3ipeX8Y5D1YPHVDM0EOpmw3y
yWJT5nTJnT4IszqQCrpbuqQtbMN9t6iAv7rr4Vj5YMG75jcoA0cn6fr5fcG/MbVcCqQRvuIfJYQB
jU2zTjbsgfrRG+Gk7bcmHdm+koOTIDO6GAJpUbE0csb29SDYXjd3SGcH/8HF0mRh1EINx/UToMZ0
g5pbz2XdUQ9xLsOFgqAGPFjB+Tq6KaVl328v1yhy95vyOrmaKqS4WlzuoFZIfHm+xsXaTBDdqK0k
KOEMAW4Nfi1Qc+hagVBwqB0zx89Vv599qIsM1QaQ/56WukHblT1A/1OPRQAcX+Y++n4A5tiQK13u
7Rjrx9nm0qzPwKqdjDAxpLnHahXYbAOQYHD39HkiqmNComh9rvQHB6kR5+G1fTJMxc6NvAVzcvdY
jBK6NtgGfq45pA4scF4OvDad+9ZOt2NZdp8nBIpWhVN0a13MQMEYwOZ/qBPD2Zd1eoBT53o0J77n
FDgJB6JP3VTxfasSvjcGRI0DCIvgqGuhZwR4KAhP7nvFD23aoJn7EgnQNdDhkBzwa2Ay9Vj6Goh4
Y6hL+XIpfaZtdKsu/jAiGPohiaYy/Ge7S7cP19ANuu78J+gr6cpY5gj4suabLp1b9en5T/uh4mzA
Ih7yvotWGWhSHeCSXzKgiRd9xOuDDTWVa9cuhmDsPfYF0YovtrRnoZOy2jWUj6AuuPxQxQm05ccc
Wlzc2yZmUl4b03wwoG6ROmAp6rpLA8QwXjLgRM+2oISUcCXGUMIwGcChyubX2lY3zOP6ghSBrbxo
Ubgtu1F5ym7w52xjcEOOugQCfXtdRSDkEgJBYngX+72X+p+0fTZ38uFIg7wabULdQTfICCsAihD8
8jKu05ctYuDlsMVnv72yQJJ0pF0cIW5VHK22c4Bdn56tuepSDxcO/6FYmQ6kmMr/z9mVLcmpK9sv
IgIx80rNc4922y+ER2aQmOHrz1JSbsq17bPPvS8KKSdR3VWApMy1AOU025ExKrG0Dsi2CBUnOMy3
bSQyyFCzHSmLZkhWbYfk/XBZ/kyAJ4szXBOIIe1gX0Kncp7ASBFso1LWopIWy5EHFB53J8cynKeh
bsydJuunyZgaU9UDsGM05YGG/tibqI2vv5FD4QbOk6areGuNjGpHFi7OZE5g7TrNMYADpuF1MmIb
xcZFRMAHeMC5NUDMMaLGAA74EstCZC4j3GPAjlmo1fsUqO17MCaioHQeU29u/sWG1GQ9xZnHdyHm
IfX+asf09I2lrbv6kxkv6+tVj0r0FYmaxrpQFONIjcJQl9MbQdp6NO6V+mMTDvrmziRAtQ52hUFT
d6xGAAvEbYzz6l9R5lB3MjUB0IQxNOpyVtCU83D2NcRbp2G9TLPM4mlqGuP366wAinm92NkwUQCx
56jgHM8VJAAPAI3caJRJZAzXoTAaht0ClN5kwHu4lMhVvRgoPTs2ZYEqLoxIjrzwf+NfZEQP9Nuj
GgdnzFbxhogCVN127vL0kFtjYKeTD695AWY1xUguZWZqn2xczaLN8uLRF6gGV7Nq2De2Hp+MUFXl
j6Z/cXCY7mGxqX8Lgd/IY8P4aaTGQg2+ZamRod5gaVYpUs+jLDsgpRunOkOAc2LqkpDM7oZK2+Be
T0JSz94kQ9EiRQb02riomgAIPTIFipoWQFchgPdkCpRihs06cNi4Fk3/FVlgeL0mzWw+2cxCVKM9
FmmrbshkRN3PomYlzhKL8llSYe6n3We5D01b2FKulVqGlA2IqKFt7Hf7WUS9dznFoRDv8jlOTnvk
Q10/x3JOsiBb8pJynH1n+yhu+4VmAXoYD/78QI0CfICpdydDia1beEmKnH5vABX5ITR0nCOCpmQ5
CUG46UDFx6v/n8eTLcWmKGTvuC0KwfGmcxv+/ZLIZJpSytyMA4uvdwFyEhTRoQuVcGqaXOLB0jjm
wa/urM/d/Evddsl6FtWoyj7chSHtnayRk8SR9m8c18wlws3ffjo2wwspkhqRSKipyGm8yx8EdFiD
4rPg1cqsZvBfgE2DxDYrRXlLVajFCaWQxalt29fGB66IwnJwzJEsqbtuU5Tut7ES4mqMMpSwxytf
/6rwkm8pQGiHDk5+UAMG6FWg+aVIPFykWAOvS03zz1lS+Wcue5xF6TbEYY1XFRyGJCS1DVAFFF8N
JxrdhyG7yQWVl+m2DmHOjD7Zi8K9xB1QFoCpoZ8Y8BxGT9G/JQkbjjciMnFwLLmJcNTjibEwTiSb
fUkWgDPdizlukbNiCkrjLP9eOOFwnERFMyILEDyh16h4B+ULy8/4wcfqe+MAxWbnGhUQ3xWDo3Qt
Hd96338Qfef/YMBQRTbe8AWF6mIBNBysX6vIB0uuNuysNLo6JdE4vmm+84ASpW9Jqic7XR41In3B
Z2pxDBocQZIEVZA4XqSuE475MgsUHD9LW7LplNA6Kr08vmwdB+94OagqWweVZZ7Bh+rgxwmq1Kmr
yTH1lBSna3cyJA6Bjg+ggKQca7s6UG+KReN/dO9MKaLdiHOFSq/Njcs8lRiAldYHrdikasqRyAg8
zLjBCUSUO3hC+y0/4xV0BP5MKDTPyNR2LRyUqAGuG+akx2ervB5lFZs2sB/BcVvusAGVqDgzsYKz
htLBJfZm9IU/FD1ykxzgsvjI+5mGQP8BPI+VLodssFFyitHkrNSLIRbZadrA7xqA3vXYbEDRHO8L
0MmLfBtGgQCqW9YGO+DHtCHwHOWGQJnYy2kc9Fjxx5ZvLbUYyDuLedyxpMTXplJRxtx/jvu0fIqU
RjuqOMpCOW47fO5qMGohgeCp5al2TBj+yaodDJ9zv7mxx+rkxl4dxY8+UFAsjP2tamvpAq8mpo1k
HiM6DXZzbXK/EJ1H407p7FVUaEAIkuo7w3mo2TVfViWO6O7sgOTFO8m7GkncKbz9YtN/NQlvpiG9
2pcgOm5rfz1fyjzDLMM+J9L/jFd/VLN17pTlQ6BoJd7yk2LncpTS2Ug3mWSkRX0laklRT9hYY+N6
wNOogVCKszCyU1S3ltgPO+4Y6mUyqd0E//BBG1YUGeCV5UOtiuCE2vpNwGJ7a+YKW6UNB1lPw4fP
bqW/gX5YBXax3uJMFWB4AaoXSa6ozvgU5JDP9jbsQwY52YNyewTkFoAwjOqcK5b/oUDVFxI9Po5J
h29YhBpCIY+3UCfM1/hWAbPVEsZHJJ/iuaRG9bsTWVmBdXXKzVrfckWrtzhk98bKiLGMN8wL1yPn
06gaFTDOXP8xEYDUVdVywOMuMA9YcWvrJlayJ+EC3rb2feeTL3rgPNVItwR05XNQBJ873D2QaAVR
mmELBEfvwcqWQ71z84uIo0MaWsrSqrmzAUhHeco0X5xakImtAT1ael2kRO2ShEAuQc5AJ9hW88Ov
o9M4u2zgDpAI5eIvlou/eaE4rRax+CO7eVFItqL3b21JKxeVxvsCdHLXjXxHtrQenYO/L1ZxD8T8
yrtdqyoYv8ejRSotQ+/ikUUpnGZR8wwgnXaGW7RsAmal6O3KobtKDKvAPXhMYtytK5+rCwV/q+Xs
AaB66Ofx3yJQRMvHRgr+8njVwlI3+wZSiddBCfoD7WnS7uYsYhbuRXJom3p3CM34Ouykwzwkf8X4
pZ3C/e7LWAd4lrROcA5XFM42slEHCvhOLIKU+CmK1PiJ4YBnE4ZgtKIhKZCKnCzATZdsSUZNnDrr
rMep8CT6FWh2+mugniO/qo71HzhhVIF2kdhnbGpjo8yNnc8RMBdV1ljfUar3M2+64BW1oP06smM2
mYZhcmOqxP5kWpk4I51N06GxzxWyupaNGO6ikqmPbNA1XUAUAZUZzwBggcslBC0HxiyMgBSlshUt
EZLcNO0FrQxuVg83i40/dylewfEVn0NNyxJaplC8bO5WlUTt47jRmRr+rn4xIkWzN5+pwXv5hwaZ
+Sdgy5gA37bi9ajjaJmUWW7pZzNkN/ZjXH5wUdd/infOzpClFEkZv6q6Wj9oGnNeI+BMS6mFnNCz
D5gqj4wcYBRua9tIUPuNaowSsG1Ls2mdHeA9i4+Olb+mKnZoQrNwXsf0jXzGrr+GaBTW7ACBW27q
QEM9fGf8rF1ArbZq/wXJ38HCBR3UUwVWk7WW1ToOlEsHe/J9s1bzQnlSqsr3gMAG6Cq4u7/c/TAe
7t11Z2TrvAFgiYIdiyTo/D2wkIEWnVdOsS190eCXmucPk/Ddpomd7MFKkeZIdoCLajwg7fLaA7C1
xBmN1HNvM+TNYJSB3uLcceNND1Vt0snRZAnKTNLRSNdwHB5o4SUFbv59EmQfOBkOw8BShX3jM+Uy
ziZam+ZHB+8CAlv4UzolmZEFKUGUt4hskKOqLjbCy4Vd4+GD5AMUlCOJ3GArBoDNvkWaEN4zLTPw
f6TlNxUQlN9TWcvO+7Z8boHCucYfITw0hlKcUpCerpAvcuPD66+pqJLvsfRp2gJntKIB1B1u++H4
UAZJtnKNMF+n8tvXWW12wu3/o4NS/mcSYQ8UOVG1ewYCu/kc5X6KpJXial/76WQfIQd+2fmjttJV
ZAgrInlBgXvxUXW0YN8I7gM1E986V2tzFFnY0Za0Jr52QNcylBNpm+67KXLt9T0ESU0s1fd40/AX
5MNKO1+FfYWjxByo4ADw3HWNqWPB1OoA2dCsZQfCqkXTu1gHkJDUrI+NU4UaBxSwoGRZGpOIlNRk
zHf2Aulyd/LZNtI6a1lr+biYZ5zmobGMjoIRe9sag7oN+CAAUegsEmzahJ7sBWUCyNLfe4qqXmU4
dL/2VB3VJk3XfEZyQ3VgssHZRnWw81rCVsnx1CVp1yqQUlfhABwoVBRrS3Nq5hB/diEjVVGqAwhB
+FqITGwDrasu+LDVRViNuwEMRAlQsrS6tFhaXKg3K8iOPGZFmxVXjzkUEqTdDSlm47s5ZuM5FE0+
zwu8wBigM2CrGNhKk7/etLHj1+52AGx+Da9br3UUkYbRT95o4lf4jHJQyAF8Zo30yWJgEqB4YMQb
N2D29q6SFOd0NIuzb2VsN9TDQ8Pb4jzLqde37ve84oCixhodmLduww7U6MB7C5aGb6gr4CQB7S4x
rpp7m8n8dzWgDp6MggGP/lvRW/EOCK/jPn5vhj4Z92ZX7blb9RtkudbA3JVaspvGWqRdXch6Vt+F
Ibs/h+iNscm82Z1MaZgAT22FusFm45oABC9xCLVJ7UR5rDLTf3S05FxwNT7RCPgB1UMFwD8yyKUV
kuC/ByhYSr/EWnTGjQMg/vIbB4ya6hLLXgEAPNyken1LCpKRdlYUSor0ZhKCY+9q3XcdMkVnIfcN
fUtDaiiOnkQAEdVw0yvFRkd65ujV7mCfStlIPI+db41I0wKvCMmR+4BqGBpzFZCeKk/Ehoxv1JXb
Tn4k4/VP08m7z4CsW5sxd98y5EavWrXRZdag9qCWiQWYXaSuA0QZJEC2c2NhRtW/WFAMPS0sL+rx
llka2OHhY7iP3dzZG2YHrEnNvPbGxgd62DwmNRneyfwc2BrAF4M3Ndp7D1xs0NB46pIelUWAt6qB
0XIzbRihcu5m/H4ZNzKyoRA3U95c5s1089VQj67YF61Ypyn/OInuZpztbiKq5UqpkfmaNAD88bAd
KE6gquY9WACtdi9ce00y8HtzJCk34oS9ANtr7XxYdPbATqbrgAXOLBi08UIAFupA8kYqO2wIDF7U
+ahCMs19mMQ4vifjqRtkjrkyNYAe3cWiITWAmceLO04ogI8mI8qGItDEeq4shKpkO3NsRO4BWN8C
aCqaZhwAWQkgSKQ06hb+51lrLKg72yTIHGJbEurS6GZcOA4g+hwA4OP/KONN8dsIa8Oh9Mv00S6t
cl/lRvkoZONnw9FkiX0kUW5W5WONsrumbuwjjUgurap/ishxZDGKUKWjtJod38NPIlQi7doCaQoo
y1RB6qy1C7wetSs+Buys2qjd9FCYyc48XhnAKjyPRqpqXi61TtIjAXpI4kVPQnKhME6ZPQUhQIrI
dYoyAt5gx9zqhXynMGSsYuGNArikWN9Mh3ow64Qc00lELhS+aVq+aoBTtxBsbI4tuFO2OrYe97Ui
37XqFribnma3fA/wOEhprIPK4tolFY3Ji4bUIFciQ75GN6DsC/87m/7/JXKvci/RR2NpDypIS6QK
pFsQTqpbs9s+xaCmI+vJR8VvYPo6zXqS3UxJ495lw1JHxf3iJhs+DPOjrfMjiQIqNzKs5lHLHLyC
UCJ9HotklWmmunSpRoUNenZ04TKVrKAKIz22KV7XVJQ3I6XWVh6yMgsem0TxQazQ1cirhYwao0Vi
LCjaftKokGaAabdPKbYbyWk21YzPIHM3LrNlnQdPuplph9lSKIHm+U7Ot2RGChW/hyVdC8UnBSAu
lL9eSwlWFKTqleN0HZWWBsF0zbgGgwX9ETDM+laN6xwUQ06A3y3qkY2FERjm3pLNCMzc3KOua5nc
ACgdiABuHEg1jXOUoCI9M/tIsoGCTpr7UJOOpHNzMxXNP10KXRUZ3UxKF1GWZQLg1ORj5Yc5wFEj
8QnIVqXn42ZzCdQCT/zafSV5Cqy2VTO6+rYaVf4pz3/2go8fwSRg7d0gB6+O9G6lt2mVV2+mKa9k
3lWg2dPCJzb4wOuyFOBx4uysA3iW7AKtWu6QYAx45v6QtRL6fZDCWeOmhrbJBvV841JHCvMXs829
9xQodcMfeECna1LTNJNiHltDVOJeIGecp32f8eZKxRCCT7phAE7lOs4dZB3FAGBR1EwKLOZxSLch
WS7rNmYTGs7NbMKFgO88vrMRMbC0CivGVrYMSI0L3CzuTS3NMKvmOGacslUMsLlNCTh7JMBmOEQK
c8AGZ24VKsj0Hf1lr+tguCK9zlh8sdyo2zrw8sIQG/gonsKKUcMLoBaW0AKa/FLFwMFGUf6wHTW8
8U7OKXKcXRT27SRQXoHjARsndQYqqQ4iM5ulpaAMYhKiYg8GrSPScM3JeHKZWtVssnA9WQKfODqo
SfddzzQHNDzY6aRmijDZ/NNrijDJKUJrLZPWYfvb6W+dp4uYLoiuOMHyYjkqyYgSINAiZmt3NPsH
YMXmp2jEYUHUyy9AlXxqY7/Zk5IaP+6NVV+C48sxFdTqlUAXk1UNm3AYUJYpPeyujvA3TVH9uVKT
Cuc6dZwBPhBlwyMIx47UONhVP8pKTgA2OsjEpe6kkdZKmaLIuIsArz77UA8gyMjhndylJdBfkVr7
x0BSSD5TcNVNp6sA5IgOjOKgVZ6jor5mJiIr0DjbsqE0w7ADeyZOIJCYh4RGElGjaXq2Bk9RuJht
SUF2QG9fY+VvHFDB8sN1Rh+1u3j/DiPXPlHPsgTD3bMH7ua7QqN3d03wbq/F4Q57lXhPr+Rb/NQl
n6HCD5eEQmp6J9sKJeqU56qP4xOIjbeEzjKqFnvMgxBHCqr+2vYxe9REtCVMF0C7skcDI4JuCWKM
pG72e7d893My84DK11Wm8AiHMUiw3lNjAtNo6vWZa9zIeAigYo+EZNPYCVtVOKRaaLbe9J4K9IRT
7qPCEusHrMkwIhGYya69WYZ73keHOfFWacPqRBZ3Zk0utCWSgoEpK/1vphh58VYCmBoQ9mVtPBlx
GHiAbXFfABQ7YLMpG/dGCSSNXgd5Sp3qymdd5dPW7mybltmIkwx3mGxz1umLzD5kUVs9iDpW9i1v
1JXv5/yT0+koHRuzb6ATAHXCf7MoHNATAEXg7zFmi6i28BJedbr42qHCAksSBRB9QYQTHOxKvdIw
wBrVa41We21Srt9rAYl6a1zK4WxM2nlIkcuO66+Wioqa2Tf5PrqZtp5/BvRtRxVehUd/Nv087n5A
ZhS2kuUu39z9gqoorPd6lpxjp4/PyLi0ZL1CkMVf9SSrtyqVMshhZtf1NrRcFFmYA+AypLbFudjZ
onIGaSJk+cKdjNxMqpMAMHjvWbkC7EMJpTBgd3Kt+yMDjjTqqvbNgCpDlQONZsJhSONlDz6NZ+xH
OsuiT6wtnYAhe+jF1WznoYrj4CU2UfQrj8/KOAwPOqDrFzT8m1OvBOYKG2ERbgVt/mxjA522bIQW
589VMMijE9R4Fy1yuJiphIvOsvBIM0Bplw2GfxKJZY9ewQASztTuE8momU1SadwP7TppzeQwOcx2
JneRBSqycTnLZl81G/yd2tvHyW3UQUFaZe5FR/HXMeJWcGyiOjzScJKlOMisDRVkZNJkVlBvNv6T
L3JJHgslNzZ/dSWvOSaFQ6K4s+n15uGPIeVFkNmfXBPTxhY67jyrWTtfolJbgP5Wi2oTi8pYgvHN
2qgyM80we2PZNI45JaqRloZMgl7NQ0pjm43/T74A57P2mZL+yAEuXP3ILU3bZ33pZEhrLpE5BmzI
G1mFEkukN+JRAGjWptDBwoH6VLAGS7cw4sFiQCEEUHOLevw0YJ9gjOKTH9havwRiOvh3kKm+ztVW
PcUWkte8bkjVE42dBGhBBnZdSGR39jjJaZi5KfYYzMm8Aaz/1ZOUI/hnd3oB9iQZ7M6ThmU01GuJ
l+RF4OpYhHptLalW/qaMnsrj52YuwedAON4J1qAmKspL708mU5gQTHO7XGDXQevHE5Docf6OVGNA
cZfAnrX7JyTlhvt87DJsnUjZmACLxLUC4BsrLLyQjJqiNa2NkwLw+cZa0fEnCVvsIKa+FWwTo30K
mjLcz24Uxalsc1EAS3BV5WCfbLGRgmRn8ODxwX7GWVh0phFqxltASCGVmYaFVRg7/OiCRaU32YvR
6/Vj1rZL5jTgX3MqHID/7sqHttyQbdsEt66od2zIlZTvMw+lEp6dLs9fsA/WLO/cVTzsppl16V72
qOZ/n9ltgF6aKNln4IwPB2qMqLn2aFhodn+4k9GQ9do3czT4+q+ugc9lWtd75Dl86UfiXzAlmWb8
DsOIikrbAo6XYWsqClORrXaXqwa4drXCoVL9gbXYd+vaxDmgVv0jsi2DTZiiCgPUpU4HYtre2gRR
+OBUmrnAwrBcRYYaPgNnLDnbbX+iUa8XKCWp02Lh4615SzJHWiBfY7JgRhA92y7qcOwqHLZ+qBaH
a+3UANj52Dn7wv5ZAYTmY20grSKrcAOiIV4tq6ViNGIHSAUcaiYdknMSdmGJY34ATjVJLa12zoPG
pgiJyvStbeOeRUqK4IyZ2KUclcoVjvqnB1zr451fxJm9mJ5/NM5Yay8IbqgB9R6I1sBDUiK1xavk
vm4cpYdMV7qPIAQEvF7Y2Ds9ju1HZPBdLTKG7FZdix71St03Em7AGEZ9p3HxUwPjXLXiWbXk4Ew6
K76EcTGBp70AjCjqQCReQS8bnpf6jsf1vQcAtdfXvxpot8RGATb8pXUVflSTbFeWin+hhuQ1IEIA
CKSoWOpBMXChTFo/BHtxXATHWe5gwx606PWbKq2attUWTpxlyJgV6aY1Y8kvZYsnPUnEk5qYNVZ5
qrnD5rh4EtHgaX7BzkOqZA9I77Jxihk3Gz9nONAF2+MDTj+BimOFR7KY5TVQ0L1AFyDGlWZp0+uA
ZTKtVY3zuCW4w1G+XPD0mNdhDjA913oru3rXuk78fQDoDRja6+gFeG/jpjZksXYUu4+90PE+J00S
AMwHvlV9oWhaVrknSxvSI+rWQJogo3FESwAF8F2vXNS3FWH0kppgvUgz8Z3p1edWydNLP47sQ4Sv
CHiRleei0oOXkRmLosnYh8A9alW/GoFmsxwA132mRgJ3n/NOItYAfJlEeZ87Z2V0rhaJBmxskPal
20mL3CDdA4R4tOERdswoAGkiJXzB7rWzp8JADUt7AMiD9+y9oJBHreMNSakDFsoKFA8oOMhwNtNh
waJEjhUT7CqZf5yG72HcyrBPk8xPS8cDRK6+mcOW4FfxkPa80YBV9Rj4yFPCBrP6JUryta0ECijz
4se8FcNbBT4goPnXwQUEgCMY1xJX1q/dO2UguPlhheljbQzIBQN0urUBx9bPiuvljrCzghY19Ip7
mmGyehsZLH2Fm0oEcm+wy+E75yVRGOILma7dHPjz+AcZlyrP04NvjGfUJRsXUVn6JO+BqrautaBe
zArSonAdaEqpr9wEIUVdm9sBRcvHOTjOFMwjtmrWZDAH6gTgP5S217zZlkyAIw2Kzry3V3cKn9VP
DuAG8NP7dZm4n/Vn0/lyF1sNcfuKIyTvBhw42B6pwxJcWaiclsmMv/zp44/C+VHqZbq7k4NnHTs1
Mei9fplzJUr3rMo+zCKKIFKrWwW24978oUjRWqjLaw1hbWaP6UM67TJKO3GaPyMw8bRDESNLVf5P
ZrleBipSP4L0JjjFQGFQuhBFNd7/F8AicHB4xg5zkMyV6+ICbFryv0sXAyCneC1SJ0EBXKidQIz4
RW2SYJuB7gL1N1IWdgzd8g2H5N2JJOAv0E6ThVkiqRq50W8kw+6edtLwsjksRw4+Mc1sI9DISn9y
JP1fJ5pD+OBywmQkmK6BLkQ2NGGp229zQLC/gcMdPBwL4fLkJCK8ino5+xCCPOtIIh2nzdFmaAGE
w636BHpScFnFUZCcsjbsOxze+QCrN13Xu1GRnhobv3OvTEywcGO1fPWc1a0dHJCa0++mmZmBNHQk
2CC6zjIdT7FqGqW+u8DK9YflgnePbvr0IBh7ZwU07fzSyOdA3hbFwXgQ5QiCMME/xYlSP4Ba7tqo
JmjqHV5jJ+iXvG/1BMmoNkppyUwqUlfRL2C/IkkXIP9pkI3PARHrRjg6mBU0U2GWn+ZJyEHO1ARg
dp/lgeuiVEDORNFIEZY24IwANOyFKGu03GJ8SiN3eMKpT7/S/aDA31W9yoKw34E3rzuTRW4N4x5l
pZlHQ2r6wASpBUirtuTlgNX9kduPswF20IMN6g+D5SzDHsVH1kTFkURKiQzkrEheaEQXxMHGtHSQ
ALOenWIn94ZcHp3Iq21NU9viJBhHE3JIXp1ApoYLss09yRLfDi691m3mGPNnnD+33Q67CFR7N58x
U5AnMHv5ppotdJeJLXkpmegfcdOeJ+ZMCzZgrAhvPmMfqzefUQsN7SjaHTA1hd0cyuKbaT9bGjZ5
wQroH3CIZJZeWbT+NLac1IcRhmC3G6NlVrww3QoPSHgEsN5kTY4N4oE6oDKTk8nGlwpbDEPZ8ocw
bNrnGr8z5DfhpJ6GYJ1RL6kSbTMk/D77dtg+42nYe0w3+Z6GABA3d2ltGR62+VwwP2T2CgSB/EEJ
EE4FSieSk8FQPhnLcA5PtqSkGShc014vqOqwiKK6ncBCZoMNWsoNFe9MpT3Ru7AbkMW+YkF7NZrg
sZLGFF4xpXexdkAF0rkDdcImt43gZOedu6vVeluFbQAgJIioSVgU3gzJzEGa2J08fXcgLwEElh3e
K2/MAOkZdx650RRJg31bJCd1wDeKGhQ2OvGekAmKWB23hsXbBQ3b3GFP+EISTAFJgDShe75Q4z0w
aQBO4Nr/sI/yJzKlJjI46lZk/D/Z+6JjT7A3JNDBFD8EBDZdj2OF8dGJ46cmNvy9KVJmLiyDIy0N
6e8garrtY0fZ31PTSeMEdCSeiJpxeWv0z34ehmBslL63ujnYNFGoguLRi6kFBMBXPAaR6GhbKKlR
wdpjyuQgrQq1qVHfeyQjLdndDXW3AMOTzpDdJD3+ZEeK/z4HatufBpHUG5q2MgdDeOT2P1wG2fEK
JQkpB0Hx+8f404x/ktEUtYqDnjre/w8fYjYpeYpfw/SRY33cpi5Idv79bxkExVpTa7EbJVgAk00l
QQYCudDF/u6+9vVhSyJS3pmRoiI4gNk38h2xQenCy6R9DzdHoR5NMZvM4f3Yrb281KrVpKXw/92Z
YhkqztfU7DJfyd3VzlNQD1TjbDmMlbOOWLgxawfVYRInCiUb4qAx/v0GFEprkSwPfIX1LANF0yYJ
cuVPToUAfZBixmA0tjjY0GRjmEp3KmogETED0LtyhFT0/qR1o9EtdaPadtr4igqx+CFWi/gB4AI8
68QjYGDEI0id1IcIh+pyQGI+dOmjOJTvJiStO7Bs6u4D2el8FGuzxbPJ0BsLPN7G6GXyxkZNInug
Tc2r5Z/UYA7G/a2Ud0871uM1wPeAfWZFztqpsv7jGFY7Zhfsaw0iRa/GEu4yDrFyqMLCXNZVzr/W
KZI3YdCpQAoCRW4NxHe9vOAcBUc84Kv7Olh8UzCRvXE8L4HjYNa7PvOzZ6SS/iTPKMm+pppvPjtI
8d7R3LlidDS3pev/mDsHp9MSCcjz3ECuuM4N0LbyUjl422Z1FV1sG2kdQQmwPC70L4pgOK8p6/aS
CpHswYSBWqAqL16sDgxAQYLcfNZpky2qXMAMPURXW8U2y0Wr+k+0w+uDIWM5RqBEpGGKCptlEVSo
2xlr4H9J7TwcqjC6MZ59cfrWnute8YFgWhRLMHYEn3sVhXqOrgFOyErPFQNfPMl1gPF4FXi2z47j
tI+tkn0T0h63c5AlABXvgHV/9oqSRWxKQC7c2lm1cWhuQelYfMpaHBVCbADIfpOAuQ9ECUhaRsUr
SNZGwzy7qHNaGgWWWE7UmOcq73Ldw1Eb+OixWTwNSZNKa0NHdlyigBj2RtMgpfmQu2xPAclu0voG
YC58prMNIFW5A2xK29lib+nLFKvMAd82WOWLqLVxZwVY9vWcBQe+cBi2XBpQfTwxEPlu24q7Hg2p
QV2i77VBom1dFezlWWyD/8cFYXzVhsOC/jEFUMt2jRzSTvw8pP8TDesguzXufcASzr6knY0pFGlL
OdH/4FuBx7lrQ+NRK0S57Uwn3mBLqXpre3+ZAcv4C+o6kqUZ9upxDAtsHwEzC6eFUCgm/2j3lvvc
m6mx4yhqXWlpYX+OBpw3Ql90erTy0y442G6ePcW9viqi4IxK5uGzaoI+QR0qHSgVWvJo5xWwNmUh
WZEnOagtoqtCS9urog6CfPJwAuxC6cj3AqizzvUQyHKqDuhsH+iVskeNVpf9ktdFtZgVqSr+YTcZ
J2DaFsydIpHZn2JOtu4hcvvwSFZ+VSgNXv1+zUo91E4qGxSvvRiRC8q/GHQaBvb7wYrtdsAK8tk2
r3GC4oF+2b1ExZCtzK7kyzICsR41CX7ol1HRH7uR2/tZXvmCHVq1PZKI3KmX5iq+XazVQJIdX+qy
w43NFkL1lDAsdpqVu8nCBIMgqv+xCxrnT8iHB2WAhtKlaShlVtDoSyse3dUs6/AWaHeiOZpJmz+Z
PIsuSApazwaBEqEsJW7BwpwKc9eYZbAwTNEfcPVgrhxj7VNthQBbD0CgUBVa82BVdYQjdcY+RZxl
S2zwxYeYMf4h95UlydXRiDdDyPMNl/4lFuBKkHcfsihX9mmrA15Bym0QPSORF2DIwL0zUN+vFuBO
Q2KuXgKnMR2BklOAiPXCmtw9BOB5XGEbRv9sAhlfG8rs2//PgskY+m8x6v6xFkM9Yf0nZomDnxTp
CiGe6GAAMILxk2Ob5lqVI3Cj/vwXoDPrd4Iow1GxptdtFdXsum4BFeLumIBnho5KYDN5bip9neFg
ZqH1ef/BAmvsOkyLcG0ytf9QVLxf+gDh2pK2NQBLWKYML6dS6/virUAd9IWUxagtfXBUPxdj579Y
4EafxF2FZXvMH8hlxOP0mCs9KCW40z05WPfgyBbsOIkwsNPcsz0epuEzNcIQoOrjZgLob8hcI9KQ
zj9OFuRk4wRpoeBOsx0CF4zzjINP4vcVUsOQqtdn+bCeFbTgwUZ5US1ndUkvDLRc6sAEuxpBaump
YMA81EEjQOKHhobc5cDxbQfzwdAZ38wm1JvtyI1kXWNFW2XQ9rPtnVlJMUntDPoDHiTXwLPddVp5
GYYt1o7d2FsgjuDIe56IrjlRrWjNtWi8IBlzvIQMz0LDCou1pUZgdA6V4gcw5WLcemEy2409qsGM
cjhqqW8v6k71V2CBKLEUVFh2BK9mOTaduRYoljxSY4TOExY+EmksMBf/Yey7luTGmWZf6DCCHuAt
29vpMbI3DJkV6B3on/5PFEfD1qz5zg0DKBQKrd0eNlDIyowUlB1nZ37UPEffWUl+GosWgsqWgqUj
45QFoFqET0/4drLmBi6C/PcOo4Dm0Z6sNGFAdl12mftcWzK6xHr8LQd+4sWu7PTFA2/roIvyiUxF
iz8xy+bZsQMa+kVUHPTEqCW0eh7eDPUoWdggdVw3K2jehjd6iD6PblrEH4spClC7ZOQcMg9deGR2
/eWdG+4kNZDjtQ///edovWeY4Do0sDzueh6U3gEtf69QNUHs2ImAWfwwVaG3nkZmHSBODgLE3wIa
RmG8SmmQTeS4elIes0LG4kcADxoFAOg0K2eQjVwihQ7pWGUdVIX91BU9oGttiAtKGr5zJ08PcOiN
qhBeLSGWOGSrsCfdWDGS+e8G5lhLhPf/APVJaAq5AN74GuGfViKXZRGa1lDhogDiZSzMx64ZA8Dc
rYsX6+YjUw8LqL2DAdUTaN7Jl6hyFTtoguJsByW2AKcUzGIP1CsMrz1DEuMZWkmosG1DB7dxTgo5
2rcJKZbzndgK9jSDBv4lCDlUtcb3wGP0O5BBdLtB4gffUXhLU+Ey6VGJlJ+AmdmxP+3kZikewg6l
84s/tOyShxxUw/4U2/V+GaAJoLPO16FdsvUSjgaW9S2Id69iuyi3NEB+zMBBWX2Ibko625eEHc0A
gUvV4uS3LLQsDl7ySANyCFI0tObiQy3XnrodaoxacNbh3wzWkPg4AeW6M7kjcVQRrXmEZDjL/Bn5
ofoozTSP1B0MZ/ROqKAwjwOf8gMIO/1GN13QzdKTnBZ3A1nbVThCfwlSvMEJR1pnV+vGjXoZ0K6o
jlADUY6Nhk9NeoAt09pD7epwNxADRXtaXOI8DE5kS2hyHwXmYYRmQ68CLn5pIJC2pP77KXHb28e4
jYAswZQ5zOyolkp7vGReJ74tXfcmO7G7NXKRjzhqmWJYR3JEhQEVv0MUETLAVi6AVvtdLo/rjMID
3HzsD2M8HUKt6eJnCAC0vmhCse2SFFoL5E7l7yi8RjkFqI2twbXK6wDVNM41cZosaEGwFOzuuDqA
BCbqnfKzZqFKfk3N2Wpo3VW2brl36ynHZWSHI9tdEweDZouinT+C1CoSOVEgai02UD5eLTB17+9M
S1jbEgIo2bfPRpMzt7rxyRUHL4SQCcqQQWKTRzrSpc7pzhQRww0OyxfcM2bbVJSGnw/CHNc0gx69
6aY+hJzTXaAcDZwnN6KBvAurWwtqDol1jgE0mltQnHoKkEbfL6YkAK3Kuszz5lzxL5xbG11LOIpy
IE3ej6iEyIwUIquqO009R2YETJDj5OVrstHD691hFSDDvVtsPJdfqySsT8jPQsFvxNlG56O8kYcL
nftLibT24t9CPvtgTLhFWmxO35hAEJf2evlMnV0mqzoJxZ78hNsn50DY5woSKKds0tp97PI99Qpl
cobBgqAuNN9xF4itK43Qw6IRao5ubJe42YQ/OfHCQtUwKp02NHEZWLrvQ1CfHnfL4lvR7FWt391a
rMzD/wWgsd9pRXLDdFxPZ9zyuMdc/T1+BpdBWlualfncQn5kAwTqrevG4CdwkfuoErnwuwm1IOAI
jsDIdRAmNiT+0F5xB1VEflLl6ybogl9urB8yXps/ob/8CNm8/rtVd98N2yyvEH/4q+ib/KpDMwUo
2iBBHXkndkUAEmWujkyocUTCPCgn36uq6qDrWfFEA+2wC8Gb/Dh3kAA5mrhE8pdJLgewKSrTYpuA
uch32tLaJ60ZgNq3+pY6vDyZPTgLVrhPFdhzPM5jpivPsTY+GXgHQHwugsYYphidDu6qImtXpTux
eIW7E23VBY25bSA9/oj6AO2xyopvLkurU1/X+Vbvy3odqbl/j4+Koad5bWTDXuO65nNlTuxGU5bw
tDqtoT513vMId6muUcXbPIgd7F0CRxUSuRakknS7A+8yCz8UrS3XMmqCXWgU0QdTjPm2tlDJR90k
Hdp9zwMcryoj+gAwCRTfAtcEPhbO0HgPr/qkfdZ01RvS7lEfjS2N0YNfG93iL9QOqufGLrJjO5TY
fPXDDppR9rFRD6cqIBE2pQC5OTX+Z7YZ3v00UtRTYK1QS4TxpO9qfU9jyK8BsQPcEN+Q29xMpu4b
qJO8zRxv9vy92jLvbkmum1EO2LdansysrdL/9ZdhWmA5u2NBw18GkGWG6xgWhF0BL+N/sqBNdW04
/VT1z8z9wKKUxevAVL8TIHLzy4RHZ3ogtQN5y/dNF1CwM+6OitPo3WzqDICHoILnH+ZZonweC/C8
N1obz1H/0W9eyo4rnCERe0VOFLx3UWOznsdNrcIHgtAARAHd4SPS4MG+N5D2IY4XrdXrc+OMD0T2
QrTV3m/TzOlCXcn7B0eW8pHcyAS9yoeFJubPOOTKvWoO7dSFDfkPI4MAOmD41ybB3zC4E/gRGMnv
1HMnOT7GUQ4g6KiB0rSOoS0yOInceVGDbBTNKIbiUEvQ7stEty1/MhyA1LTs2bWhQLkrcO8GYo3+
NEgw2qC0PRVriKlqQEOHwTXW5Ahq5hg/0VzoD6FV6w+VBdRaHgox25aBwhyyVWmlnVIf1x+iaBzw
tR7Vzg2/EemY3T8WW9Gk30SHHcZiWnwXGxRFkrMUil6sNfFChSJJu10coVaRnf77fIWc69++u57p
OC6+tLZj2397qye4AcVOoSqfS6oxwObyFI7SPuPsYJ+pBQ3A+y4NgPf1W9tCtm3uKd8I8tLgIH2b
W2iQ00IW6870LlwM8ThIVxputtF7F6guFUYXHcDYorCx+U6DS1jlnxupOS+tZnpPTtT7ujM6L9hC
Oy8gqNy6kSweyeTZyL9FRjWcqQtKM7aqwa+1py7Ax80WdO/9Rmq1+6Lng30QFVKJFKlzrGjbBPqg
ZRtmRri8RjnXMVIPatEDKQX7CKo05wiebJS4UHMZoRbZyHGZR2HwYkxzfwmxzHsXBhJx1QbVQtEc
f4llUgSaZzQMIjXZIC+eustPcyDGB2ye5t7I9bUbtuaWuk2fZFerKh+oJwgdYDcxIObhcEoVHqDB
Kx3UjBDapFGvrABsdZGYV7XiRmd9k1kh9sOoARrERZeO6+STmUOKhRzoUYrcvGAzDgSS0Rd7W2qf
yT42NSbp9LT7vFhHOX6zlnnUonnUQgHC/3o3/y2dh3cyEhumDdFSx7FnVPCPb7goF0oR+/+BbBra
ha4ln0dnYr4bA3DXlGVwyft0OuWdhfpAHTjJNzu16KEPJk7I3Ml3i23x88qw3ekabraXUQq8dFmo
b6YsrU/v7LTihMyWunLHa0etvQSmVmC2Ey5szXlwmb982NJwMj9xx//4dAMIq+7+xctcWkJ9OrcE
S/Oy/vIhumgq15rTvn46mrp8CvDxT6dpMNZkGioNexvs+NLQ+3ZANSb7xnAvugFTT4XDK0ueu6L7
PnUj/6anGdJmrsZuVmBHZ25DI5hNslu7rB42jIlm2ILb1V6DfwAAL7sooh/eBAFBDZCtnn4XPXOM
zrNnpX4i2zLcVEKwg6vbRvqJbFokez8oudyw3quiH2MEORMG7kYfJdG19oiysnqjj6WLQ41T7aWo
vw8aZFNkMWXXVj2oO4Y4AGJX9LiYyN4MXnYF7pMdpXT2ZEJtBYQuqemlXn42gm5FvXchpcT5ScgN
jS1hFy/RfwpRZw4VIxBB53Xdb4W0x4tXteMlwB8TJLk0CNp2VbqtiqkudzQyiOYvfXCmXaD1oFCW
UYbsdGKOD7wBMR25pE00gVuyzId12o4brQd3LNDp5W9vG3e2IB+5AO5dQ7TBzNnmf/3UqG3QH9sk
/CGiUorZOs4P+Ll5J2k0jQWYg0CW8gyi5PYMNDvKEC158HAuwPGq6M8uio1an/osztEsbMiqhTbI
shYnauH/TH+efbiaOU+33D3epvJAvcW+zJ0XoKhNgLP/+1Up7OJOrbfPWfYofhcO2HhCzn+xIvBe
Ut0Yt5lTTUdd8/jVAgJ5DfGj4KtMoeohoSMew9XWB1QdVnzc4gjx6qprBTYhVhJ8NbJ60weZ+xM5
qMjJdIVcYOuFRzDpgvjmbWZeQMV2T63cie3Zk7pEHZh2gBi8enbEL7h4BZp3fYUxdRBF3mh5XEKH
F0UM9HDM8FKgYOBKPdeZOlQ9u8XsEaryh0rTzu88Ci0oVvFYZsXqH0ZpBUDQkgJ0cX+LTnMLW/F0
uTwBLeYHGzJhyUpAFOroWQIneS0UT0xvxFOSCbaJa2vyQw+8YHiRnNIJTMhBlCPlp7pcMV4Xg5jq
uX/XxLVeFK1rcPVD5bE4kvsAdkPjkZrzIxrkyktQs0zd1v/vb75lsr/tshwPKEjTYyZO0QY0vf48
IfQpLyS4uctn2yj4MXAKG6w5o7FOwiZHZjYxH+jRGsV0zj13G+Ln7GF2M0ot2BXZ1PhW3BXJZmBx
v+4c5DNpShC0r5NRm5iDmUW2+yUgjaqFkBn720IiAebjbTpNosUgVdT41K3d73Fbd2fKK1P+Ga/b
4pTgh4lM9LhLtBu5ndPokquepa2p/zZ6N8OaYujYWGa8chSBhAXZYZzXVBP5c/dYqAe1uKv4JGgk
00Huq4f8bnQi+giQcbjHhjgpaOJspekjMVMsMZOp+CBiVPuh2qW40GMcPCVAZDfbQA+1eB7Bhl9A
b87bk0tLzgPDQYT6pS7+6u0C0sxat+sjJ8VtGKpTG/WYa1JVYasabOII2iDKbhYBUEENuOf6HDwT
LPCmHZX9WCnulPpBygt1Mx6vAP3yXgZQlz9aAA5Baw21Qrh4OWY9GCrJi2JovdTnGLFM7mNMU7JK
Gst7KRnKQ2eiXmuARmqtdFvoQcosZRrWm9DJgR1XA4tai1s1I4T7lNTLovJiOIG9CgIJTlqU5W3G
Cj8YQ+vi1EKzy7fY74JRl6bEaql3UcHBj6XI5+5R21D+RoFL6YJlmf7F5Rh8ibrUehCOZn7Eq5L+
s6CU37mKWkKYQ1VUTTpgAbq0nTVA+tmD1oQSWCb+VUxd/sUJUhTblWXzokPvCqCmPrmFsaZtdRbL
M/KkziE0eHLoQW51SXEnuoVIg3i0uqJap1PefLDL1sS9UFJ/TQz20kAa+C/RQBIrBbLdH7wANHZt
9MtDqgyJh3MEdpETVXxksQAgtUbKaK7vgO6H7eMPLD5QDYjDKv7YZmDXgqg6TYi6Tu4BboiBRIKN
HiCZ/gEkjpVANZ4Vu64YxzWpEIY2j3AJI8c1SRaWZnPfzc2abU0vynZd0MuXoASdPHBYP4Kcf8YV
v/3iFFWwMwae7P906MsvoGi0TjUpZusMHJHYnEUXK/5+ZwqV0PYA/gffbpG8deLvnRBIVIx6Hl/G
8TuNxyAAx38biE7T+wCS954EP/z8FlHXXiEp3VP/9+D8rri7f8MAyG1fZy3vGZoE7LINLu4JDFKJ
Nm0jIGyAL4c8pA/exPzsgPrk7IJwpQKI+JjQQKJ8aDTXdbGBRLKLzQYKMYDRyQYINSFfRPOmpuP6
hZq8gSRloNtbZqM6MNRc/UOO/7R+VvD818ZzZfarG8oYhW759CHuLOQSrCy7pE7JIcoba1sjs5FU
xH9wcChbKD+tZbUlRnWzRsrT6c5iUtrPCwd7jRfSujYqZ2UMQHWuu7LfGBnIjHFzpYORRZEpLo9J
ESFSFzi5yY+gQbGurGF6dfzHOXfjd00K4rb1L2mxHpzR6S9cHk5Ql4JKxklPJXQ+LS1MT1rQoexc
GelBNhk2NVtRs6ImZIQeoCMA7frWAylK1f4iSb5R8yJzmycamD44JFnPTb7SCtlk2Eop2+wUSjTl
UAok4Bsf1zlqhMbn+ZxH2iHDKWJ0M3m+H/GKEuicHMQtSik4JrHhlJ5/b8uJAzcglFywV1tHzTAj
aNEzpHFRKwx6yjStSp+G0zjfyTjqjhwC5/hWFzwDwsJI1siEWxeubltQMcVGn/p6C9lHPQqB1ZND
vcsLqzulol2nfctH3AXiVDA3w5JZgAPg9DP3Y3LAmRwXuKWW+4Fr5D5AH+HKGsP+oUXW64FaugMC
+skBvJm6Hn6aXOQb8l+CI61HfuASgFpG7oy3bqyN4+xC3riU2ILEcIDayu94ZNfGGxSCxutibjL8
hFXlj8g1u7vVzRqHHpSvQTlkEL7RJJVPEPU4DcurHRU3Qq0TNL4Ns2cjrt3LjHnvDXcDoYJxQ92C
gWW2DqsbudKkN38ypRZzN8HIBkiiAgdP/iq+Swp/Vlo8g1b6NXbyFpt8ATwusNO23eq7qcXmajTG
bhV62gBwGW6+6dGL7jgBBXWZe5ChuLo1LkOVA11ta0Xu7kBQWqGA6fekfwtUFZl3oVlI/8+BsJ11
1xaAHps2EHtjGBxcx8l6ZpJTpqDJnQuRyBEFnTKVlWdftNH+iZcdPp0inot1bceVJzlRhD/jWWO1
aS2cGeeDQZlgf5sCBEqHBXpUUgepe1DNJqIZJ7siQ1hJEP9vtW5i3DeKILsk0MamSMv8VMWslN9M
rU7xAGHcNq6lFRuo/bwuucwjFxWKoswnFApDH+2dnwo1BeJDX9hXLy67E0vaTdXm4KYsRmhupSYv
facrPHBK4brxZMUB6HmpOVtpEvXVzGEAq+U8cDfpNYrBDzrKY06O0mDHVxOFNkHKd73d9SEOHr/7
utmjmkUiaf6QGNgrosKT7WZj6LTnIbMhOFcmH1LTaY+jKivOGh31ySNUW3s+zcXHEFl+LVlOOTby
+HvW5mrlZSA26r2QRndeTNwB55TVsm+1mm6PACcgRWw2K0/j1ZaWMXMdRyIIlfmtjl+QBlUsZ2q1
ruzx4XK55Z2e+DTgmD2O1zQ8N+0CLzY7RhqUjLLtQeTt6vtahVliUeudbbQbuQ1U6AgMZcAuxj1Y
SmzQnGws3IWceO5lN8YMfDCQ7P2I+mST/unhFkGzn8YqPOvgCPQtM2M/S/EcxIH8YSVWDtbl2MKb
qMQlp8hscKNx9lTHTg+OeMt9c8XNaA4o77bxAJ73/LCp2Fo623iUzfehYnIdNIa4gOI7unplwVeW
GLMffzhAhQHAEtd4eK0+ijtm4m2RTJ8BsYeMbB3+LIAk2ZaWNlifyjD5CRUmtuUOsJxri1lyPRbI
o5JzENhgqXqbR47Uy5SULPSQf492S1NFzFI2bvt4M8VsBN9JNt2olYmfIKwsH6hDD8B2wfnBarkT
ymt29bpk34cxfgrU9KkdptvoevLmPC2hyN2I2h51gJPcL548YskuR2YLB48UVOc6eLIBZAB3h1qg
arsa+GskknxQI3SHLhoGXHqjAIEpSVp6ILXy2po8npb+MvJuuJuMm9qp797Zqft+7hJ1iUe2wEM2
2kwKY6Xl7IL3C67SsCcLfNs09FXYV2BTBHNe4BvDxMDwm7v+3MdNSHhFMRtO08p9YJZ1kyFe+yoE
9eixhJnD6ol8DdNamgvKBhCj6IqKuQOLT63ofIhuvfmjxwGpchXxD9G0I2U7e1JPzWOdfB5k1+1D
lenD5wPXiGqBI368xDXorIMOxXo0QDYapYemMoIJbvPWTVO1qyXAO79cZA5A06xfL3OXAB0voaOY
f3ITiUuYIDf30imyJ6fXsyfUua8AC0hvZIJio3WKW3C6ho5fxu4Gcir8oQaI8lkVpuyyCVkt14IY
a21F4TP2uxvXbvgDmRYPmkC2txiLR943rzHePCjGP61CHv+5StkCnmYWfQmsm15cWRt+sVGRuade
B3g/2MHUAFBi80BtMBCPtybfFlOrr6CEbazvjiXzcUQ2qQ4dE8dYzwcTKF74BY/iLLpOdcx3Imx2
oQnwEbTa7XgNqHKw0TJHfAG+f5tA+PQDaBjx85vbmvojC78EYWWthjwYTt3o5p+KGPTgyt6LuIQe
kojn6cY04V6o7r0HkKa6j4y3Hyhs1qfJ1gG5/I5mva3CTBuSjzmHCoFavbNaazX9sQrZaRUcnjem
5x1QlPBlytrkKeiiBDyznrZpcYRdU3cemELApvQBskbKBRQTN7sPvXPDf0BvxbmRdWgTE1Js2ZcQ
pZPI673FmfuDSFs/rEr94PaNu9E8VIgkMrxlGjNe8qaNji7P2g3ervm32BjwIgnEl3HQOwBog2nX
Bpb9GchZnxz0pq824CbMj2nRti+Olz06cZB9AznptMrasrxowhjwHW8loIoYGDVox05ct2+RB+48
u0s2VoEsQzXJ/NufH8NAQm1DdvUxuGHZ56zv+63NxTFO++mB4X/bs+P1zToHhHA3d3s9PEWJI33q
Qk8qwL70OWSx80SWOraBNcmq5kBdiYLCPVI8/Yq6ZRLZjzgxzj0yjQ4Ed3QdmiGG4zt9n1wt9aCW
1v4cPRGcqYP97asZF4bJVRtAZzn29mGxkxs9ZKeDfNTtIf+jfN/N10Dhs4pk562XgcVPy7BnH3HH
u1oio0B/QJWEAbZ95pq/loUWFw1/j8dRgruBPl3ojvr8z9HSKrxGu8UzAmnURQYza3M+5vIAhlxo
/UIpMlwtfdv+Ad2nBhjgotSwW9NSZmw7ra2x3VKskk43QCTKqO01Gelhx5IbWw9n7qSIN2ACQq07
tq0fNRFselGMXwNm4yCp7OwPu+Cwk7+0kK4fRmR21CSQEI5fmTsOuKyQw4HnzRyM7Mukt0VynN1O
qTNWu0jxANhWeZCOa5w7VflPpiGQ1QYnxmYdKZIAsvVhVV0Hgfd8PIFikGxRORoo0TC9ORI5s6zH
LnmMEj/h3IDMoYqq1giTwTjP01RQGeXVBvVkWEN9Cnp4tV5dwS0K2DpMjpgmfH1Q+Rfihh46I91f
gD3iCsLpvMfWdZ8LN3I/lyGbtlbJyp02wSsrWhBR2AaqHCYovkTNxUsgwELvb5llw74d8mJljAbu
DQCFvEQNS670Jn8/Go7l+9EOkJEV7lMUKPp35Ep6Zzsv0rPXt83GmIC97ZSOyqgEVqgV5V+aQIQP
bTS8mqsOV4KLK3mJdBSbdGJs1XqNDpGxMYL2LrhJeh/v+kcb26q9qyR1vSabot1gIBnBbeQEld+d
M4umL02bu9sU+4UTCV0UgkEPr0Ne4eAIY+2QBAaJVtw1Oy3+CSUQY4uEUneG9lB31qvC2OpuK7DT
RR6eBoaxCZq5z4OsydeJa3+Ms2rc0ZQhAuepOJSshbp6Zv8APrsHdaZjXS2IKF8NNspTn6Z4W5hQ
xJQe32Mv1t8a9RjwDduFugvdT9WlAVxl5dhc+ouFWh4yvr6RhOZuGUDYfu8Z+HVw8XLdAZsDSpEh
XRs5g+RWHsU+/ppkDG3TdRPxMPFB82BMMoUFNc4onwGutkb+khd9KvwkY7vabcy/6qQ8D55X/ExL
+7HqNP69GPLPdg7RnqJmf9l9nX91DRRMNJ3l4dsIktFajHIVaEmw7b0mfuHA2lJSlHoTKp0kqjI/
vI1R/nTpvY0pz/+/eXUU+a7M5QnXTaDqnELUhUikpAC2h6yB0tcLcdBaVZkrLlNuBWRPOu/VDjB4
+K92Dg77JY5ja+/jUHxDeFBgHOKdZkcPVLLojG2MP9XogWohmer9OSY88UB8huSpesu8xEgeqA7S
HJ34psbSobfOBnCUqwko8tWoGcmnOulzH/Rm9Xe8rk9JGoHCvw03EDMFW9UEIrWuyIwfmQfeI3uq
PuNXr1xpmtM/44oeqbEUqs599GQZDf+c1IO30rK0vFl2nYN2fhwPTcrba4+rtXXcxNPHIsj/cvG7
8wsESUHY/XKa7BdO6u3HLvDY2qzT7Coe8XXH5mtwrJsOIOYqK0z3k3THb+pl/QsSvqjOxS1BmrSP
k9NaoCp2qhUDNffT1NXdNra97Aw5IdAc4M/zLo5jx+yTl/dvcYxuQJwK2RiDAWwzRc20D1sUR0N2
kn0RfZ9CIxKtWNkE9Oa/LKNL67/93o3+azzyQ2EsiMQ6t95wm4PzsvBS1COByVUExn13Ga0Vg2xd
O6+j1F1GtWoE11PCg1U0QUztgLx9faxqIN3p9IvyYtA6J/ja49p/R7rm9EDC/wOKibXTInXuthcx
JBpeyEpP3TXbC2um09xToO8MPMYHGQEqdDdHGMZG1BpuudUsGih0lq5oOVdNo4GuSz+0AJjfhYvY
mZajObUrOpToA+tkQ5y9AS39wQCE0rcGw37Qvwh8zx64AX59MnA37Q5173yv4w5F/mRrc3z/cJk/
rrNQaskm4sWvEbzZh6Gpg2TzGoNNccT8t/mz6zK111AN6k7NAf+i5EQPWyXOXUqnC+jXnai/DE/C
RaI9AE+0MRXWngYWv7yR/Cgtn8yz6zuPJRK1lugU5J2t6+0a6ZGmu7mh0npFAgZf6siPazG8RD1z
tl4XV0dh8/wBdytslU5D8y3UqjVlYLLGAcSbTf1LkUQgeIKWPWEZcT1WJKiM/42NrHKBm0O7dudh
gjbSKGTkkzO1WoI/Lv0wMo45rjjAwWZ8zivgh6glrPK1FalWXwzGZ2oto1BfNT6/81ui5FF5hOTk
Twayz1WWmSa24xp+eyk7E1BCxxahtmp7zZwTOnOWB5cnKIwVuHBlBgSCxwb0eUWGsiNHdclml7YL
1cEPZKlQ3Tab9aoGAHSCZikN9LiVrxxDXmiOlyKdGXLtNQ7NGtyIqTjUibr8BUiA4UV7JBG1PmWp
X/XQH4wqzd10qEA4Z3GjnfTMCFHGYY8vZY4ri84zjL+0x1IpAy9z6iFlG/ASymPeQ4pV4UDKupt8
FrnsQN0JP8LnieOdPSqAB+jv70dRvADoLUsfCBdsZd0Lfs+NEzSDIf3YNvjOqC5BgumR69OdiSZJ
eBm6rZ8W9LDyqpru3vRnLCYT4J5CwwCGCcTRNah4p1RUtwrZHOphwz33iNKc5/XccxQV+p+ebz0a
e/PEjQ9fx2YhrrIub/rURi+scepTGIDD0guz6auyN0UUvXh59DHkYbobUMlxLTT5+hhbXEojGwsu
2F5our+MuI4LIkaox60W2zJZkxHYDp04m0dpAEwWHk5U0FfdpjLx/MUb74TX9VB52W9H74+ViiSW
B1AaPmeAvV1z05CraIidzdxtBihnqwE76p19IOSPd3bqlvg9DpH3OgtHlGBo8Ia94jq9xXaDPXyk
NT518T4bb9RKowevAzUUWUIH5tHC10GOyAwtrqOWDnsUySE3qlzuBrBDFUm6edURLJv0Q6wUtGYl
LGT+roWTe8dQ2SZSx3Jgqzn07u4UtN5sUObgYBQ1vjom8JWQ7Twx15FP9Gg8D2yFfYeawDebZRcf
eZoXSJrjqv3PSWQyDet1ksT34CRzF5CFdYHL6FVeAiWA/znAL89NFmvgWc1yoAAXI8pYwVDsgW8J
u1MApt8e2pQ8mmku9+RssOh18F3XMDrtIEpvS3aaPq/2LtyyeEQIa/K8+xy0AK5/Hj2cArdp6Qyo
dRU65yggd5y1Zrne1kYy86WAlt+xTCV0yFTXNJzkKYGG5VDkoCauZP251bz2YsR9/mI5k7Me2XQ/
dQxA7EVToVc13ZJW/uxsVBWMTHYvnI3mOhnSbEfdVu+AB7TliJQ2Ri3w5V6b0HykHj30/FugBdEz
IE4Yx74WRI2/g+WV/RoslqJ7+adghgvc5KBpON5NAOSgRgAoBXwz9DYEsqxSKGDqpzZuMB0eGDvP
rpARfhugVqF52nas8NK/mzyhMgRvR4l0CRPeaY5I460BsE3PmmwbsFogxQOxr3GUEHxyInB1a3kG
EB8HtxgKQ8FByAs0bdW0I/spMiFSIntgcAAUhq1RlIn4obZPTlCB/QI90RtWd3QbFBSy0Kz8EpXy
F3Iuw6yOdrZuIqUbi3YzLzOvgFIVpQ7Y2tt6KOrjlCVmd6xRG3BohXNY1prXxlYo20StEfhxDq59
o3YezFKVw4PNqPUNT1daWlCupweN6GqYZT9bXHGfOgiYt5CaUzPUg9yWLqAcoS9qHHMhGg3HJVTL
IHNdsOIIjopsF/el5tuCIdeoHrHo01vQ8nOpuw5YIX6bNPCn7XoUvvrksUwIIMMK3Lt3XExF0un7
OOSQaQmz7C4u4+JrGafRMUhdi4NIBbS5vTn+MtUyIlO2emxDSMzx/NDlvc39FFveYws6YQpP8egD
cCFqnw/AU1KXBjJwC5xGPj5OSYJQZOMNQx4H99S7JUAmpHbyYufUNG60msa029FVb9nXeNOiFHnO
hQVgMn4AIfwKrxu8bmlUdcmXrotRqzJPmD2oO3r27EFuFGMJ+RbD6ceXxAz0j72F3Gkn7fAj6xLQ
oNmtfpP5oG2R7hbnIpfdMdK7fO+Ae/WK4qd800vOnnEXj1yCrtlflPwxpNH7r0mWFL7L5bA1oti+
9erqJSwjZ2eIEZeadB/TFriCd/J2U1eh1aA6pLwwNmbnedTg0C6lCCgSxu2NVmB2qUEcwwhw6rLG
wdri4lU+3D1M7ObHNg22wptwfTsOn11e9ZAkCzsghJBawWdpz9SlFtlq17sUKJgD6ZrgDeA98Jub
5DioyV0RhXu9yp+WaXcumSz7UwF8iMQ9LRJFwJfpUi9uetJAgqJl4Xe9dl5iVIW/tImXHeK6abdd
U3VfDBFCK69YV1XkPXZVmL/0bXhmHJfPNqr+X6LMdpECM4o9DWYjKMTHBsRH8VCAA2IMw5uVISD1
1IS36eRvNRMI8Kuk3IdIvSMJDxBuFbMTB9/DE24I+C2OrY/mZCSfwyY2dnUbaxvqRiawdEle5dfO
HMD+2lm+rdwKoDhOFkPWmrbrIBEBzZgZYgXr/yj7ruW4ca7bJ2IVA0iQt52juiXZlqwblsfjYQIj
mJ/+X9iUxXaPPd85NyhgJ7TsbhJh77WA4nLizDm2eNJe26pskfeUuOdAA7cEyXIUJl9Rb4uTSIlT
fxqSYtDwfAIo+VuqLHqtDPeViN80lehJyZxBEYH6z6a0UXMcnAMe/xVbUiYoWQWiA3OAhrOwbCwk
AygKXEk9OQ3IBfHWUxiKOBtQj5qSgv5+lmywcG4RAGfj3FNyk2bj162aOOijY/cxFC0HOrmZtXg0
QRFrUXws47zMF5N15PzsJjh13lZ98cLd2N3lINBZJQoJ3gycBnzhOD2P1BA3Od/qUTaXIveCl+yL
5sj8JWhDoKAZ8Q/y0AKd3wTICq1ZSRWAtIPOpwABq6u1D8TO5ahwXWJUHblLrTfFdvT4IzAcy6NU
DWmpuZNNHqTBFwjbjtlyEqpYFRK6Z/nkwhN2AGaCuw0tFB0tXTwM84U39OHRtnDqORa9sZ6EZY57
M1TDteLd4NZj6pPfZOH2AE3VQQawRV3s8V02Byf1rXSKjkzN8EhRpjFXH2T+NLK2cCahbG78SU1j
0kyOJCRvnyad/oTG0aWzTHEQFsY4/WwVVH4T6v3VHUwHdGz9w0QlSDLfBoYt8JiPk0wOgD+JgDW/
qpUb+f7JrcskO5IF2fYad3EO63AAsWEyajxXc46oGHmYRWSrZiV34LzoR1A+T89EevTRETQ9+WoA
QVq6hkpu9Uic5aSkQ2rqkcIu7HFj8yicjqxnBfnOw9k3RnEhDgqT7ZhlQIy8m2MOn+BJtkd6M3Ki
fj7FJw+a984tcRoXt6A4nJwDzB/8TsYApndsnN3dp/Olg88ze9EUFS/BboAbwull4hf9RiKd6lSr
K4gxiPqL6+ym+wXkCwFBx/ObFZKAE5CAYs0NZGOrw9t87zU5tHRnMZuQX8FibWlLkNTSyysEHNUi
BT3olobU0JvOB8vNIvESHMmrt1/ObX5ss5IvDKe7OF4wAkXESS9z42oxUjRC3d/OMuoNjuyRMAYa
11nRgQn+Yoxxtu6jxAfYAoakJUXRYJPnOeCVufMQyFpBOnX2+U4+6sw+jdmwmmNoHd7vKFh7ZGNQ
PFDYMTpaRScuLCgqsMn6K+E3/gU8tP6Fen5TD2tcFGrLQe/GFCxl+jP+4vEw2xWyHI9V6Z1C64WJ
euz5oZQ4BXTCGkSBPtD2z3NjNDagag2h4ZYeq7MtaQCC4+4CJEn4qf1uHOZ2gEtp8GhPzsDyf/cj
D3dsvhcdeEUMA5X3IAS11kWIGjUAUBWnFo9xe8+cNj/R2ElrbYn0RWOJ/N78NCsaQ4PzPCa1J836
wCx9WQQjyvOQE5WtbKdAIWvr4QzRlwNudZCMdWxGoPfsqEuNF1n6Ppa4DlSGtebDkLqzCfWQYPYz
hNUmJV/O+tmcdRo0MVjIkGzF9mQyWd+4k3TEewMQd+oTkftkBbbx5EjCYdSvQ+jgTUOG8xQa0km9
HY2nvyrAksZAvtw25VioaHrZYfPaO86RGk2P3YMwX0iJuukKpUD4UQI8TplIM/jZnXRC9/NNYJn/
kNpuhxEQ3spydNm6y/AfZMVJebJVozYmU9NgyehGRXe4k5fIyb4xmxyUrEca7SJw3IZ2N6e7mI4r
zk3jJzuXp+woAXsIBgADe7sQ5KNHkKJhpx10B1JQM9vRMEW+WomERPjdqZnIUcw0VOWSFBRvCn1n
ODuTzTys8H0WODQBguEvn+omCnmQntxSJAysRkOcWIBk61Z0w2tkAmwgyur+EDXR8GqWL1LLxUsM
aoeTJyqBOgiIcTz1bsXxsz2NgIJdShfrZbuS4VewRnbgTAFyqp/y6pnnuJNVctYAzBXwlmBVU8M0
zU82L4bnJOjKB4FDqUUAAqavYhD5KknA9sfDRn9NzEkMGKro0Np+vyIrAH9VYKhixbL323JpeLY8
DUP3efQzVNa0cQ0IdzQkp0aE9e2QZLqPFbnaj89mf7R1StRfVjUo1NRU1NAMNNfvZG3Wx7tmjB//
GPLuI+W9bqxxaNguZgXInrJVKrD8HZ8LQDMdAEoQH6mpWh/P2qaLj9RDcbm1c8BdSkq/+WlGw8Yv
6xxp8BDeuZHsdy6zXawx+e7cAzloZxfRNMldvHkYD0hs1UDEqte6d2i7yjtQb1BD6lV4KoIjQI2n
7p2efHjp3XrrOEZaxEZpre4UZGxaWKmjcv3nhGRzN5ym+rP5jZ73ANXVUSa/Rn4/wJNwDbzIFc9t
S3UFYLLBmhnwOuWRpCESBabepP/tOFOR6tIC8A65J1TTEBiKM5ccKJ4HRrND5+yExnGCzVHR3EhA
mDvSBj40uHGDc+122Kl9aCZD0pi5B8AFE3hZ5EMyasAqDYXI/GQLCIx4EdfASAzwVl2g8jJyt4aW
70uUHh9rr7VQzMr8f6l5KZ7q0EceUzKgNrOS7SZSW/N5TYNsgmg5gCJy2rPPikzvgiXKbPVJIWqJ
tOyIuT6etKW1yYNcoqgdnAyg/HxFgbf/iPMu5KuIFC/0UjOWNCQFRxILkDQdd2MnmjfZ4Q3w5pdj
dSQzksv+5Ndl9EiDOBnYySz9S19pqMwas1jbimIEtYuahUx03apXpu/FU9ioLXJkdA8ZQOb0iw8U
XYB5oXoB/wntukscd10qggCAlQCm1/KetVxjzyT6sM+VgS21W3scYgNwYQC3nAr2Yc8jv3qgEdmb
Fv6zRTdNkfPepCmGpACiK/e6S2wPEietjY+KktpdsT6xkGXVjcaRGiB+mkccxHbLWkud5ay4MZSV
FQcrUt1IZycddeFHq/VQvRQNoAOpCnA+GSi6OtdVa51b0G0tmPAKFAbZgBf7UNAQt7zOyS+eaUD2
sxX1/LAPN/iegFDK8r+P1aht6PpwBk6ZIFXma0hCXOF+fyg8je3mW8jJbvbLFcQDH/iuMWsUIJQa
7ugcJB8hGaZP2uNNt7f6chUmnrbA8qw96tEg7BN56cXYL3Hwn+DEFZjOWE4pODswcvpHHACA4YO6
RnjlCYjWSMkEuBtXsx31ULuEBIsPXzgUEv9sdZakG5yw9vm2BJjWOdGLhzSrJHD/U8Cz40wJ9ZlD
ve4sC7RiplPvtLy57UV11Eyy4KN3Zzf86tsZDbYUWfutHHWARKSWjxW4jpNHrwHKm955v4wrRx0c
iQxJe2QftdYSFXeERlJwHLFWuEWkkVb2uOWKw3Q9DbmN08ERFD5A7EXWSBQg2zMXzZ5QSjIQDB0a
J6gXE2iJwkEBVRAIMrFb8BVpSaRh3UnhyKLTmykcYZ7kYw+sQo5/nVLG2h5JRa8Vqro5iMNjD+w+
lbdMRamvB4UprauGFH2pb1C34gDx3n4XffiTwSyfY5CiHrHyeIcV9fqyPczltCILRuBC5emXsLOr
LRW/3tXG0pAUsxvJlNegB3J7J78pxyU7zvVziySrHQXxePnFrBR6jyrsnWypO0cxAyyNUtnj0P+m
YE4IU+X2BHsqgaPmpqiOxu59tdxUOTfrqKcCZVkZ7KeKusmGq/o8gVLTiZj7v4vw+b9AulxTN0GD
CAg73bQ9864EvxSl0SFLMHyagI6QLzisA8/4p6h69qY6OPpkb7HF/sGJrv0p0fthBaihbI+9g/UU
9iwFPDb4EOuqugR92H8Za6fcaF21LcuiWM5MNBNeMi4E35lpnKhyVnUowCj3KwLzHW/NbOcDuXVt
4Km9bD0OksXaczdl7WYPjDiNqcsZ0JaY0b5rkDaBujxlw1XJeVQBYjRiPTIMQDZKVKAJHrMnp7e/
h4qSdKIeLV8qD7BKNDBTlHOYQckPNEQFTbNBep1Y5wagffMWGEDCkNm1LLjc1ANq55AZgPOLQAcm
RQFgJdNkNa7L3Or83/9zjn2PGwJAb4D3eEACdj1crtzBq5URz2NccoMsLzfdU6fhYgaEycUmBbfY
S5FqKApCIY+VSDAauSbg6fTcASsSd5EOLPnTBFaWAQ/miEzWp4ZyFMwxcI+tLR/DxAyuXojUc+qZ
1YiKDCqlAh7m1VUNKWzkPTHgQnstzmQXvsA8Ha+yJSmdekjwL1FGLzZQTnAfp4agbdIOpdM8+ioI
bySOjoAlu0Cien8FXki95W2rLVwbcLwL4C/zS9zuSemrK/VA3Y7ruQ2ELGS67iYzcpMd/kOAGQEq
zTCSzoVrk9vsayo3OyvrHW8LRK/q3PsfoBae7v3rv8VzAJcO9nOXe7Z9/4NycXylgV89eM7quN1F
aofPmwqNZCCPnLpqPGvsWO3zknxPyllOQ+YBxW0xu4FqF2PwbqGd+rNumiI3AG8QWzoS1D4mv/Ui
e1t9hN9HsVxPRBsyKJB3vo20avoLUJbA9i7owdPR9C8S95+PSdR+S0RSfm26Ll2bFbKpaRjiJtkH
K2RnBdlB7zSAYykr4GQmqIANtUtQMTF7x6UJsDPlXXHk6vgetve40TcWYxh4W6Jqmxjd6iDba4OL
pbXKw54V4K7ESWFmnGZ5bjGkiteeXJGMGq0aQRzS4JLeSJEBTrJpHg/J+bOdwFX+Ph2xkJhJ6kib
6XLv2p5+muWlmqdIgSY5s9S1pl/SPMC5wTz0OXtchy8GoN1N89TlM7CGy4fAwEmkwlf5Fpn8WVWB
fHKTRO5TnFVsdMNN32T8nfS1jQo0wx8eGxvfKwU+E6hGVqm5NF3d3pIsCUxxURZEtEuiUlngK/tu
oekBSIPqZtePybhIbBf4TwTYaTU/MMVwneA6cU53DrzhgREAqCsGbYt6HpSLKxxPgtxkaQCWoEzL
NxOGpwLyrDXzn3jQrANZkPxn2Eli4fkfR/3DHAZ5hO+hZ5zQOfQc59fQJMfePDYAFOlG7Yjsamo1
hpReULeCm72O9nUUGadJNKmbmuknarBODE9duadBYQPcBXtBc83dSJw6VEaFEWgxsJROcL2oRKpn
f/TuZD6OD46eBP7JT6vZgGSsacEMT11qhqqoDymgGgE55e3k2OlvFSBMIn+o3oqmHZe4qLCuoozS
ndRAFeSiTP4SgIZohfIH8Yrblk/GUKDQNgOCHwhzxbZDIQRQF3Tn8yhzZ4NaJX2duiH/PGhms0Hp
nD9ppQ16o1obio3mwxgXffa6Kpi+IV9fw7X9YHf9ygbajCmC9GwVpjjXMWOoQVVdEo41c5cSm8eV
FZbpJCNtWSUwJJvG9bfgnE4Ougozx5p6yq3jRb2zUvt5VlK4euys9yBIxQfZYLVsvg9AQl3XOBy5
6LH0Qd2cGS/5mGm4pm2tCzXJYDYXXKRPBmTbICF+P3L2zZKm5yzIbBRMrIEWk61uhHWDK1EtlMmO
bBDdOwsLRRNJ6q7yLOgPgmfZZ6vVDlQNkw6Bu0LqZg8gHD37nOIYxcKW7ojypXzlSTmuBiv1jnno
O1eJVJKF7Pror6AfX/WxQA5Ao+t7FN3Fm7Ft0jevRfa9MiDPEX/15KkNeGchjzRC7m3/CrxGd/IM
sR/cRCaeD8qTDMizaOJmw8Dq4kokKS9SqaHgqCj2zZCGV2qsAlnIHDQHlRQyW1so5QDjEbguZxPq
YW+iDhiNBzxYEUnKMNsOgAsHyPAIOqbJJtf/qkZh7ltFj0AiUYruWDv+mUTTpxCxbS+BHsKRkPnT
zg94gmUDqwJz5+QgRapGR9OWTu3qx8oQBlgrcAy1AOUDqrEKJSAp6Z0iXidm1+xn0WR9P568SUoh
RCaeGkV2R6IRAOFr5LJggcSBFGKppnQKdzmAfHs5y5DyLo/U/E6mK1gRpNAcq4D7W9QNDcUUjzzm
oCPHEeos++94pJ2Nad67YRKPrwneSqeiiPH0Gx1hAKLI1U9YycaHNPXWNCK51Q36pCSZrsyo1xhx
cgAE19q3+0UUblwBKtgCe5ljnyTh1COZoxTUMz0/yhd36t+53Mk4KuryRWG75TIaDGNJaopIsUau
x9j1A6Ebl5z1kRpPwYaDAcxQRfgQ0phgwufhbI3z9QQJMHGyIjtUjlmHAovoN+x+vlth2D1Ly8cv
AeWioMAr01dgmSMDk+FIy2OA7hYCSWnR4Dw5SAPfxmMiAKXtW1fmInE7zrv2e69dDaNx/ibTGskC
N6acF2wyTUR4b2omQACKAemcmpZY4GwgwlPdCIFRghQk6hXgqlxrfa4t7xTALWV7p+SfyBZcOSlo
F5Sv6b2gxNk/T6Ih6h4AbzoeehCm3cxApvMMaYNbtVlGPZpBDN6nWT5/LsxiglToTDpui4wt7v6G
VIbB0s+Ap70pCxD5AlDqrOptDwRuRMhIg4JHop4v+KScRbMZODAmJZnOcrL9NSwpCwFYFOp9KCfs
pdn1I+Qsml2V1zj4waHVkUGLe8T0hJceKvU1pNzkiiesY/yC2rbkk+RRiao2oCWQHLhGl6Kv+zPu
6LwlsgvLYxCrBA/q3o+JcKfyFA0QqWjs+lxfM5BMoRDxJ1XQzMxDsonCx3WaZM/seB0kral/Jr8K
VfULUN/G0Z5Z4V/IbumTaFlHOJ2g5UyPRLRTYGhLgezpw7T+oaXQrOUy0puF63mTzbSEkh+rI4qQ
uLW2tdrCXbA2lJs+LqyXDBADALyNynM0mtbLiKNXXH+/RK7E/wXSFhdk5UZFsP2dE2lxBfM7J185
mWqmkWHd3rhdh9TsnwSOEpmVB8fP1z1R0ZLCNxSfI2lsFN7E6iQhAbBnsOU48QcMFHj/pIOFVhQ3
B+pRIxMNP8N5TL1YGVashiaIx23uxXxLfpPspkvmdyFTs68P93Gn8dROUWZXKV1TAJn7N5+EQieh
i3P+MPNWaSL9h8oyr1phgqpI+ra1IBkYilCCU1jpZEKySQGgimOf94dZ1MuDloLYFvkFtb8cudke
88L0cWYLlDtUg8eA3Q2C7liSkPS9MhKFL/0lqYwws1fmELYPVtptszAPg4VpFNhkaT5Kx4pxiV8K
oN4YqshN3+QRsuOvbpijRNsGfXpiARW4CBx/70d+ehht+7b5nUyiFBeVGMa7HQ1nN1LcyTysfpCD
gSOiOwW53c0xm0xz5ObJ12xtA17C6hCbcXWwcAQJihM1nroy5OUhxwJCLMhgNqXhLONanehLUuuh
Hr93pyBkdR/kxspsvW2XazZyFXhwBW5jvsc5WbBoaO2kZKRIrBhvghKkCxWt7ZTC1QrUKUfGwqE1
W60UqWUDaa0GdBsFQDE6Tmq6cTwEIcCGA6EhYwPXyhecW12wsze+2pU5ICFQSx/rum+3VSr6gz4k
4gx00nFtAFnvU8wdPDuyzP4OQlG81FDQx/Tu2WyDfySSd3coyUM6acNxA4UiqO+jaOP9NCQN8LW/
xdlQ3spisGdVdtbvY68bcXGl6hk8V764Vc5QU4Z4JIqws7vUQn4e7Up79yeZ1zbPMhrSA9lSA5Jn
CYJv67FKeT3J8zI7/Pc5HDP/BeCL0zfD5LbHwHnuOab+K4pp7KSdDQ7G6om3TGUaaclDj1Xwg+Qa
uGaBdLVq1dDui9pc2WUmNrwPODJY2AhwZKUifWnHxU5rjb8oAivzxlx5qcEOo4N8LhQO6VPsLmO4
H089YDSsu87+wVT9sm6yK5dVeDDVSIsShlNR9Oo87bfCHUqk1fmBtSAN2RSmczVxkHeYFCTz27rf
OiN+vzlvkBv6EbrJv6CA14vTs1GNq84xkq+DVzjrvKrGQwWIj8c8AWTBqFvB9yCKDzyKTFTBpsBp
Zr6xR5Zr+RQEPJ8s8iG44tmSf6kcKwO2gYixGTNrXBey/cCxXySclrkhPBetSIazZkbI5O2dIylJ
DmQ6wCeCnLI9e2vGKqATkpws2tjDhR3fOKMmz0Zk9d4KZ71Aohxks8G9E3B88gKPUx572rb1AiCb
K+H82KSeF73JVjhnGlQfBhQpS8dmc2dfjuAzoWjTlKR29K9zEDDBftYN/5NbFuxBcN964OGl7Hr3
7CjJLAZ4MZIUc2C/3MiUPdkNcnKiCNSgnIM9DEBiXMXKiWTMSl7rIRN7UpIIjiBgcc80KILaPSRR
fqQRzRhUQKwh88byNXNBmsq6n40+E82mAK+n2ciUFD8/Yhj6Hcqp0iRBSk+AM9APlrQkc/9KmzbH
AhyocV7QFI+pMQ1IAjQuwIn0wOCiITVFjaJmwxhxUvOHOBGqIy5VhE24gl7gyKiORPtgG07zgJOV
9qGs9Hpv1vy5AUmLsSAtNUZVZOuEIY2e7PAC/qk2dA/Pu9AOt3OssJY4oXRdsQbXkHtMpnLI2our
lREABY5QrSZAK6qepLFRoBRc2gKYcwo6awK5yhX01dQlKTWOyG4tbwIZegswDSa3szFNQLHbBiUE
yOASQMKz3mgVhy0VkHCq6dSLJHdLQVoUkqzC8/rDlMTzijAHMHK+Sr2FJX6EY2xgwdnntX7iAjAx
onjPUaBsBfAR2idUigBX0OzthVdUzca10gTVGlAA2WDdlgVA5AZZotJ01I+U0FnqWXbIHf5Koynx
0/LMrznyo7ANYWWFMk/kEH4SS+qbShDl4YshBvdsOH73yZdAdLKlGHZZmewK7DgvrESOpB6nVxOo
iMCOAZkuiKITtrHTzniSsWs84W7CAtfQI0kGEBxsAQkyLmlYKgPBjK9mK6ITiUwjkyczDV94OFrg
PWENW7bm2GxJi+IDY22NoPNJXS3cWoD9mdIpPZUWOedGTomWtY5Hp5bZu/vUSUqYnCPMfqSgZorA
dPFoRIG9y7zom+Xi/jcB8uYT79JhZRSAC6RhpGSVPSy7NCmufdoPT00L2i9gkFgLUpIsLcGZXsd5
vwfylQYkgj5ciEaAsEA1XdS892zZ5wKb5Z/j2Sb+sJ5dGgMUU1OcO/VsM0dwbbc4jH1srgcOmH43
95EjP+j1MsD5c7gMS9TG3YxlJdNtI7oaFdRKP4/zbqgemSLhmWMAEqF6lFaZbHQkM681AUT3xhk/
A0kUhwWtOwKVimVv0Zg+gS+0fk6FUZ1YqgCilBwf6x8NHPePQebFD5WHMhuS1w7OPAWOjS5AQdcu
vGyQgIiqybcB/w9I3/e6sy4c8F+ZwTcWdtnpv9cgBg7+766dTFw4gUzBc8HUa3F2D6VuOKro2RHN
U19JnOdyrh0K1fQm80HKQuMGNTvI2t2k3qAdSMRQs5ct7seTz6Sb+oOdAGH2w416onXhO+lpqsZg
/Rz/zmWKRpOS9/2YNOTz79kpeleCW8fp640GcPRN4FfBQnMbA9CSACN876ZZEZxJSk3j5drGY+xL
VJk4SmSAkzoagJwLztStnRyeYRp72zGNH8hFFE1QPU7eBe5DBqfdTJkAbbl3U6s/1mmKa9WfI0oc
wE7+zW6i9NLy1FijijbfWUE1vPZNdSiqXH8Gvkt+aUP8CEhOZtWH2aDJg4nE6mcsh27NLDNZgpoI
ZxT0FE0YEqe9sjgx9bCNVVZYqBqtA3KykmulIXcmUjNRYY1vfp6E6cECG+uiprtdGgPsNlhMP5R5
TOb0yzDAKDb50JAUJMPdf7Cg39Icm2LRkBRlChryofthmkMLxlARPkdVkz+CnWzRWg6K5cOu1lc2
oLM2xM+cKK2RdsgNiqCNlZZ8A45j36QEgaBZBs+WlUS7oa878CVg6JtmgGsyecxrBy91JeqHsNnx
ziyWpCQZb6OH1La0M4mQjG3v8PYCnD6F7NiyR7K0kRrZsuBZ/4KcAHMdNKjoCgqjf+GixRmaiJsH
5sjqCV+edT4GewsX4K+oxBEbM+6zg1dF1SMwj0b8r+Ir8f9mIQIn3A1S008Zbv8S0HO+xgANW5tF
i1z82JUnZPhXa9TFtS9Rrj8yBTrhinwyjQwZrrNe3JrimT2ZFgr1U5k2QLscrOYFiXjGxnGqLlxG
2cDA+/TrOOxz1KyFxUHD4mwJeF3z0RwCZxuYfERFtZugfjJNV8B0Tr7ihOxcOJz9aIFxWZpN+WYO
jC0LO4+usWZ5u0bazc6IFMBM4LZLierUb8J1N1VVpzsHSdOroEIycmjaIWgUMqPYOyLdkcxWSf/U
s1SPhjqVCJCQGqcN/rKAab0hExKBRBKwMjYgIsHtjIoAAEXtiWCNgBR6X/8po6//PCY1GZIMQHLJ
vg5c9xzxBrvedWvrQGnqfPUVqMXFTUrrGfjKe1P9poOYl7tcK0bcmXn9K263kI7eRTdmTJn54Ku6
MQPkOvJkhmgd4MW5G3SgIEQW5585y+2dY2JvPuq5+zkCtiT+Sfp+hRJz93OtCWOLtaG/KgfD/azX
oF9oilyuyVdPEn1jy9ZZk28WVMgHBgPGhrRpjmWILFMwcCtf28HS1kPG2Ja0KCVxVkMH2E4aViCN
Wzk6EiOE1xZrqwBzYx3XOP9nkbpNU1cBpqH/7Bagb0K1mboRyDVjJYWv7cicDCefe3cax6rEI0Z6
N87gAR9MTLmCeG1VE1lWtsHBXzgR3JLCkshuvxmTEAnickFsLITJYWXdpjVt40Ij0Is32xJY6suk
74GHprT1h7ZXWgO87zccLnnUbsoeZCOzv6UscCCC59JHdGG5wbNMulv/X+cnRpiIRfamQBGLm+tb
JNA0L2Gb4TYZhe84RB/rl1Kc7cCXX9JyHC5pr30jac2AOWHGDlvREGVkMRCFYmc/+UTjU982/nXM
pPOJAR6VIiceX4Z1IPNkn4LmqFQUE1lRvTe5jHEczEEiMiuwDwQhBY21tgYKDZn3Zv5umfIwOc3m
NCSTWRaUNjh6BJZEQ8W+UqlCagJEO079bEtD122e8kahc9mdfVVWVPbgARzzxip05GQ1hK59BX/D
FIus3BgHA5HnDa8fVh+xelVCQTOSFQ3/bUXOmRte+qHbOiqvdP6iEZ/y72RtirQwq0pAMfLxraQv
6fR9JaGkr+6sdz3erPwG7xYKO1lGwhJIvk2cRYdM2WekMj4hwdI656E+PqOMFdu/MHVWpKxHbl/b
bFyFDYqyUMDU6AAxxHuYtF2IlBNst4JlF6pbSSspkdwgwD6vQtnAPl6NSGrdknGZ2PYpdbqvUyg1
rSwSdrad7M/TTkpl0eA08WZqnrkgjRo0bfojaAY1fZsD69gukuZArr/7DG0xfiV7ruJ+/PluV0QP
eWDuG5Uo3EveHKkn1fC/ZV2ISnssMFFnp9z+v3x/N0ch8TsokjRb303uUD4zuZRujwwgrUahFI+x
bOJ1dMU5WfiEQ4DnlLnO66hnOs6Lx2Lb5y5wI8oswdbWs8CZjUeojs3pEzVIjEuWJoviXR3FuKWU
ZXiwgEB9LtgYPlUhWLKYFm0qNSIRToGwJ0x8BiBcBBFRq6HupIhWXrDLYgcwcnZbbsHtyL8Xbf0j
D536dUhljnNbd3jWPHyOTGTlxaptcAAj+/vYGag36kekOte4wH1wHbw4GlGnT9LGnrlJK/4l7nXA
xhtB/NfYe6cKYO/B4n/Nl/v5+BylUbKuoxJsvnYDiFB1H+bLEY896gLS/TuA4sTGc3hxpIbk1LOy
8KfdrKYe/7CeYkkr6tcFiuNNUHYujTwUV8cM7R2otY0dkk6Ka5NZ5rIpc/kGCrI93nbej7wcT2XF
+q/g0tOWISi8L/gLk70+diD31cNgW3XZBjdK3oUaQ2U1t7ZmrkGRyLFu+kUxJtEbEKo4OOB/yqvO
90+/xvDVIWTo1cWqy8L+LFDKeh5UzxVgNSoa9jeucFi3IhmZhJ4xbnXB/xadH4MD6MNNgh78YEuV
EQxXZUG6pi1hNkf3kOxDgWmuWR71Ayq+5ujqk5BJxg3kwX98HvLIaO45wodb4lcAdsG2d0CSHSZS
H8MbusI+fASY4iW6my0rLCmWgQsqGd1hL0UNhDs9tv0rb7viEiBxl0Ykx7fWv5p2t/EMsFMAkIhr
C+xYIiSbmOae7Khx8FxbWjqw+muZwQbUnuUGGwa+nG2ibhj3/ajFAHbBbKQwe9R1eL63mUYU3+TZ
woj7+kKT08coRfhix2NwnMxcOeyYDiaDpAPv1aLlvnjI2JOB2hx8R4LbRuuzfeOClPJO7iaoiShi
C+sr5ZDZjY4SXg5ay7z1ULD+EYWCIt3A2VRB5CxmBZCkum2d+uw8GkjfGzMWPwiddecwT7RlXCfW
Xzr722OV/1Y5Rr7mlZ8eUdFuXt0kNhdDZ5h/IZfsFMvW/iJ6K936AO/ZNXmWf9Kt9muoIuRaBWjR
XmBb1cfdHsWfQHCuW/EKCOdtMZT/YFPyZAHC4xqVqBOIW5DNj9IcN4EakqzvjWErRhyEtL3NrmSs
GWV7LuNkSyPLRkaZ0VnARRStf0Bu/nszeJadqQx//0Aa9qGmoVkNwTYa2PXODZlof4gyRij9RMkM
ZrnpTsEynQEJ9VdX0vTkRN20Dx5j5HdtyE638h/uKPp14A/tAfnz7YGrBlRs2BpQFzjv6JI+pi5Z
0Zj01JvdJ5tZPVvfaKaYNzPNM5Pn/URzOOo51vgDBI2OD3DIiDnruTptKmjrasEWdm4OkyZTpW43
VW0J84LzbDOVupEwNAoUt/1ZP09EPYphfcwza40RcIIMSN/LskY2cDHg22eyKtyL3Ii3VqynX0DA
CSSjOP3+nxaDNorJYiiqzwyvoF2ZeKhqHWT7ZnDvyXTb9jkOav/oAah1hTvL9s0a5RfJdPcpKLHV
5nZlL0leJOJtkHH5BDoz9yQdrV9SnNGRf+c2tx4TH5jMGVgpJ7mR24B0TTPxOBjjV+TepwtAzVUH
avhH73cynrEG3x9lkyTF9/9xEmg4/zoIZI5rMtSOAaYUn+yOTjRGWrznD433iNVAfQK3enwGGUZ8
ph4QVt57KZKXBKgTdyT/o5mZfxdDBbwlFULolgTXeGrGAC5FoFxU8lCXuG9Qo1l+F81AFeA2l8Y/
kxlY47oFmcxuhhPrqywDMNydYh5Sz1Df3jQc9fXNZwH7SrZEtkaxcnuz2Fqo/VxNWNh5YK/jXr3Q
zbp/EiCYK43/I+xLthzFoW3/5Y4fayEEQgzuBPddOPpuwsqMyAKBQPTd17+NHBV2ufJmTVjoqLHD
YQM6ZzfOTh9IaHSb1MgXBDYEp5B0ygx052lIkjopmPLfXUqE9U6QOYXVPDK7eTjsZJ11+KZMp/oQ
qSZaZcR4HNv8K6TjRWCvIoeIbYnnEihUUKc41Ab8xG2g4XRLH3oDdIF5jqc6kNXKX7jLNysJQ6iD
7q0aE4ppuk3hhAG3TzjdnBbsVVKu4hgM8WDIP4Y6zY+tTNXLmrph/pLgdneMA+uj60b1YtdZuIE3
+ABXFnQW1AKbqYWJvG6W9OHPX0bb/dd30TWRjGa24zIwIswrcpEq2BgOgM/e8diV43Nbc2PLLBBx
tAtkaeCxAtswtTrHwtSD9wTMI796TnaRI8wok4Zbh0pZBIl16EYj2dn5jh2Mx95M5fF3HTCkL9dx
WebYNCHzG3rIFuuDbnY6++tMPVfdVogdPJTzXs9xeL+F4MTl0aZDFeemmQ45SimgEPTmSjehx1wu
//z5OdfkLMt0qWMRMFZdz3ZM7+q37OQdE5092ncs9O4SfCcOJcQ2d6xsUOSamMpyulzrQ0PwuUGB
RM7KhIoFzFbJc+c2MHsIjV8BnkY4CW24RkOXKrLz6MGoAr60WpNtW0f0BzeF8ha3wfu8wLGd8Gca
imZTiPT5Gp92hqtpMJvrRvVaZHR9PW60rRD4aurMIqp6wNeAAQjCONvxKMe1IzfgBWzJ+DlrxC9R
28EvI3+KYrv6rCHaDlG9ZIBdSj4ueYzNxZ8/WGwIrr+ZhLrEm76aHowwObsiT8lIZH0JEMwdK57b
OE5u8HhQbEUEtX6RI+WblEPgu2XOf4JhDyFsfIgyDJ6rIm9eeI+cn2smQCwDdeAnfcD3tjCR5w4y
yM0njnzXMX24GHM6Lcy3xhkfAhAvUF+DNzg4xthOGOQZNI1orRirVigk8ZemTQENn+zBwaie4bEk
2GcQaz5y2Jf4WUr/glGQWiXJoKxZ7LjDlofjsKWqGPD0k1vtmk1tHdQHbFw5HHRrVClo9jUFEnFF
CjQfBjZpUOJqOS3kVuDCz7wulAt8/ajPm6baZWV9U1BmHAl4iIB/11Rg/5C1CyBsg3RRpgQlsoAd
XORhobQlgVLyOrUGKLLyT0O6oYBZYggiiV5HjyFFsM5qY8TL1xTaFOCvHsygbRd5PIgZ4ZQc9EF3
nMYoyOX5dhFUy3P3eYw+K4sQ75yr3VVcN72+TrdlxzZ6TR3SB1lGQDaaLDQXedEbIM3hxa/G6Bge
akYf1BtIUE9DyrYjm7pLPrlr2nC+qR2QJcpwR0fYtqOIrx6jMFB+3MfNL4jCuCJtPiEWS33HiMqd
gkK/IWejCfgiyolm70MeEpxt1XE4vwe0hTcRsCtBkdeHSXxxAe6vmnn5WB/ChJrpysMnsYY651PQ
1bW1NYaW7iOyPbXGRH0KEb0VnkjA5LE6lD3j4VjlkDYN2l7cCRNuYB41TFA5qwR5LCd/hM9iO5Nw
lnm2WQPDsNIbD4bTsuVgBPWqySy6LykZ1j3KujuYALON7fbeJpcq3cUsnjYZ8ldotY0Pgxe1PR9Q
34e6dJT2JrAbf/fg6x+r9bmtz0BgQQFen+pJV93nmA2JcDxMTatldhBL/9x1vdDF0IvTi1mn0+tp
5wUv3vnp9Nx18X7Pb/XiVS5OY/336qkXL3gx4OJUr3V+laQcxddHdQ5evPTFzIs/67dv6LwyxG75
5s+XV+Jec1MtVAMs3PIJDri+XkPicFNMGwFk8p2EVLTfVE3NAHXN4q1j2k95EpvHUwyX5mjVFwoq
lALS8os6Ssy5GzMyz4joNjwBORs0F1sOMwdC0Lew/2VHgS1XFhD8Xlr8SAyjB+Rj6tQHZVBxS4MO
SqItBAW+4zTAlUbG2HHo2BiJAjwnE0nAdBDF+jywzFO6DyhdBen0GgwUX18lFiRskMLDVzV7DkOB
M8XVM0TZ41kKBfPnKPIAh3H76hkZl0+PlnMt8H2qRLVpPndw3QMcxivvdEc/xWATaSwMjVoAGCif
21YJVyldrerK6GuOHq7FwM+xq3VApjQWehx+gs6sZWmxYFnaHwoFdHrjBsUcYK/ucHFQXX9q6iEo
yhVze5qhh+i5YwdIn1/X5GsFz01Yd7GOnthNa19MbE2kpcpp8aAywpnhkbQSqwLJRQiaQJkE1Z3A
76iCRhowwEcDOUIcem9tAwmk4/qg41Gu8JRdmhtpGdz2eZCJPSHer4jYIDwZeby2E8uE3GZp3ihk
w2+4EnQXxOPyKq6bgY0/EULy7VxP0Id6mqrPQovg8c4MdmYHcinsewQot1EAAeRoMOBFqnDnBJjX
z9wMzemQwnprnDw+jMMpqk8vulDFg7m2APhQB7vYGnzVgcJpAGN/XxUwZoHCY78Flprct7wFCnSA
LHCVjOmsrOGtUHlQaji1mSxmtR22t3pu16NoWMBrwS+KBOAkaZX/gWl1/7WJtCwIBJsUT0icWdy5
evBEHQACM1nq3DrD0EPAuYVb015b0XpBXc0tQMFRKYcciyotBy7AWYw0EqRYdKy1w2UG/DOoKHTA
5LhvNwSwlI32MtWeqjWlFBqF/Yf2PNVxfQamPtQtzSCCfeHIKCqBcLGB3Dp0fwjERJdF3P0EsP9v
KZ+Two/WBuKTSoI+04eT6s+5fR6TIecNBWM8PQgjvh0nm0JhGDeWKJJbMrVCtHSf5dT0yWDR0RJm
fOqbWpVtOyvuxuPMSJiHa5TRwVO9BCQzLeNFyez+Mctcy8cVsP6hnGI/NqiUQhgbvlGi/QsCKy80
gyNPYAKzhBRIc2+QIFmOfW7siSjj9Z8vxvY1Id2yLMY5Y960AzNd9+p/CYEdEBLroL3LWAMYhx/1
AbgrLVkEPG7gASLdTRp6JTxNs/IoczrOiZPKZ88xpO95Vf5JeDNrYScU+hRqzqoXw49IKeZbZc8e
QoI6MxnMn64LeyyTx+CDeB6Fkm3c4LIzdGyPn09VzJMswrciVFubqRxPzW7K9qdB8HhooR+KuqPR
eT+UsBcykeotbCi2+XEdbD3LqG6BocKziIHaeJ707fxEAiknOQnUX/p9ES0veCHUff7zp0itf9/S
bNem2M5CH9IEkfNqL+uFfTiWpS3uqhjSaVUBxeHG7e8DlYIR4IT10euaflfJ8WNg9YfDbPoXJMcV
dDPS+KPmYfySB0i5B3aVHLvC9NYsNYN1z6v4aPK8nzNYFb90mIqP2/NdVtB1YPIPw7GaNxJ50Mqo
I29TlK712nrLhqnmTXYq2nht0Sz0qET2T3VnSSQ6LLgDW9ggpz3rb0I7Qg1fmSMIOSKfZ16ePabw
lr3J8+au6rz0kcZ9+lhwc1H3RninW0yaEgVe2myaaYSHS/LKRUVnricYo4IDkaru9GJ6gutM3ACI
h8HYB9ftCaNsOqq8ScHqg6wEPWGINaaYRHk27xQ3LxDDusOAhNo0gYvVMOByxxwnucOTQXKXSHPe
4+4Poz/eh7MiSW5jCfqC7pRNk9ylIYxZTAu1GaRnMcTw4sC3wOZcxVO3HsPcFlzXwEuWtBqHEFWK
EWCKgE/GGRijX87iUEriHm1mp3U4ci3rIFIQjJvG6BcczDLYQoDn9fRuorHOD1VaggXb9LdfavpJ
wtd2XgDmUCo8iTQWhO6JE9zkU0uHzoffxU5zv6eBpxjsGJfBjgrTXCpmuH4sLe9JqHZm5zlkBHtO
NyYEwOb14PavYgCYV0HG4aCH5RGkqqZ4lJp0Aw8VfCXSfnuG/mpg8Anja7vYWFpG90P3Qt+5Zks3
EAmkF/IXJaxPZHvoXdakoAPYqplpOvQUp0De/y6e1uFv44ELWxHSlnBNSf8W/TWpgIFLmBxPAr+Q
AQP5ss0nWg6eyPwhKb31GHEFWs7U1nq+RgqMrQ1rrlPMjSKFcnkp5uBdf8IVzXjNOrqH4af6ZRjj
DZTHu9c0ltCPdmqA4CseIbnn1MtMFOZj2FuJD01tJIot670RnfvkyUb5ZdB6Hx0X876KJourKoJp
nfB+hB72cmM6JI8SRchFGSjrUJsVVIDboF97HhfHGCSUOUfGaZO65WuagcAAZ3i2iydpTX2mYzxU
YJR3JsVm8e8Ollo5KlHTlNOpHqnbF+sMBRygBpbjKvs9sCxAxACGdRbrZGY05TXLKkCKU5/qQ53B
mTJRDDRos8yieWXaLxAwrpdiHJ1t33BnKwrJtrqZKDgHIj/6dzs2CNrtNOg08ntOpHt08Nytm7VT
o/xWvVUk89ZkSkIGo/ORlGl21DnITyGD9EWgVHb0PKjXTCOsjkbwwar6uU5i0oQPc+yfjVOGk2M+
JKrSr/kDszMU8/r8GKgEtfGDzWD21SLtKGDXE0J0QR9s0yHYLBbhVzuZ6HtZrhDU/fnVyPPMq+5z
h15CN8/LjioYZn++EyHxd527ohwo4unpDLo9pnWdFfSgYg/UW9zeRSIskOkoGCSPpCx+Qn1nXkyO
Rj3NHuvU9V7GIhnm8egYcOy0VriBhdCQwMHmxbuC+NbGldZXSMedChS/yuqy+VWHbPJwi2LR/VWc
ww3qCL+vee/Bu0WvUQtzQSNrDeArtnkKxLUAKkOvMKZvlh2wzyvdTNz+xSOVd2vTuLnPXPMm8sri
tY2AFhxlOi50s4jK2ufY9d5YTdg+4dI50/EKllfboUkg2zk4xWvRQyAiyXO2071OPMvxaPtSN1ED
feNo1cb4Amdzwfu7WMTxqrcGuAZBW8PcxWl7E0MS8jb14q9DA6c9n5GmWxdMSc9PSedtoOv8Uw85
xSLXfudlLqBkNA1J4J26BrOu9uW01nlB6TQHt1DJmnDzUbQM8OzIuBfMLg91kkugXqX7ZghUbHMX
YiuocQ93Sez8oFbE30KwCOcuqIvbbsTliENipxhH9w1qbs6SB/USsNNudk6e1yHUrnTGPJRI6zEy
tivdPHfowbq3BQJkpTuuFkBqNPXTWKD8jCTyRljjTT3RgvEZk30z6ano5umszRlYaaZanGO6o5rG
6TN96GXfry1YCVWLBKrX9108Fvd42lObYMr382aA6m3fdO2sNFNrdWo7aTvjGewZ9WiQXdq1Sm8h
TQmzPfBxoAntUmBJ6yjbkbB01qdmW9tqXyJzAIHpaZBu6zMvkEho8gL2cG4x6U9P3aeREWnGdZFH
o+9RYiyCSHavveOuNLA3GYmFjWAb3RVF3G7H2Cz91oNaDx4u8B+MDfcGXgwElRqkCeDVJH7yXq4i
CQoc8E7lqgKIdu31mXxW5bjXA8Y2TKGCAOPi80xhhvEDyJbYf4bYBLU0+otU1WvWyuA1kG0J0U+H
3pcudDEBVmwPtOblxuSh3KCeaB/sdKSLGuIwD60LSU2nK4o3gXxE0WLTQb3HbrSGlYpivgE5Ye40
Y/ZahgC6jnk5rEDjrV4TQJYcbjY/WuQw56Yi6c6MSgL4M+qsZdr86NVIfRNEEeQ8wnaG+y+e0ya0
dh3nkTXndh/feCV0oMGj2opWetkO+fS6RDpA94mqCK15bfe3LgeFyYmggQIvPcMDekGkwK8YxxGO
3z9aOGPOOmo1N5UF9f8qBcsGmW/rh2sMt1lgGY8SzOVNO6ps6Rie+e7Ge8OprB8xB/QzqGcZ6AGQ
x8Lv6uQn4bZxuCgtWfkRNGqaW90jW7hfv7OgjHdJVGF8m2VsTUeC3DNuv7MOO48OTnQr7F3HqWDr
VtuhFkb1aUaQdDUgkzxrSFJDFqaR7EH3YyOGoQ1Lb6sxDf0UiCjWCwDGYsd5NLPxM5dcwtpOskcA
/vtZHvJkc+oEwmsBdKm3gNsReySUp5usKruZNw12hKEOY09wp0PLtcvknkHnQs/UIeBC//xK3MPV
Xq9l/l+vpFcTkNz9v17pNEACKvz9N8Fx7NMBH1VSZi6tHCa69nQwQFE4nQXQhYWG79TWh1P7PGgE
R/diuBpmzVCJi4iedTEK6rWzk5RdXDqPDFyKhZp8prG1AbswCZ/rwg23/4xLQY2nHk9sv4tXEMXd
0jzKFqQMP/AVNfyIFbBE4QFWDYxXVWOf51Wi38dTHJKlsMKuxBtEwobfxaOh7e8rIL1P4xtsXwjA
UoDVm5EdzlI8k/vCBLGkgRsyVKesUC6JTZAP0m3SNc2+6TLc3PRpqC146l6C1K3ypY7RLJFf3XJk
WMQpBaTSxeW8U4cerg8lDcpFAZctyBvA1EfHTmO0R8/pFdMx+gEr+WR1ei96ZIkcLF4MLNFVVgX3
J4gw7kxVCL5xqQHFOqYPcoIfn5sXMSlWYWdUmxSuQBAhfa9UXGKv5lWvHD5dIzaJoMMW9g2ufMrX
cbtO6YJbRbxOzbJ+9UoXO2pky+q6am+BwPuBSnn9qizgLQNiB0s9qWjHV9kPDObMVn5PBnbMm0qA
91dnSxXLcacPPO6GdYefhG5FBSBcSZOCtdXDFRx0ohwBHYXkFtq8o18TdTArPAihtUYyP03SQU4r
GC7o9XAXz1cOCmFD52dcvpOR5Een6gjKhjDtgmYFDRct5I9n0sxSOJmi+3zAFs7DXq3K4fNU2eEi
VC2Zx3XeQtujcsJFhwLlTEGoeB5MeKQE7I1VwbM9Bz7VXngwH95SWALZC90NEjpozcZ1tJV5+KgH
6Am8d5HuScd6EdSeszLdqr0zXfsv2FT071KG5cwcjPqgxU+arFTzDojYOYt4eRx6971wGuMZyH2x
5RW8XHSzhizEAjBDcCDh4PncUOhZBMqGxMQ02BnlsfWy9G4YhfcEb2ZnGqQXzELnXbf0go6ZsZlu
WsD1nRbUTSOHqiBM0329qA5NiyowZe/6vvWeMvtGv/I/32Xn4alNL3r1LnUTvrjxxbs0KQikoDuc
FrRRAS3y8OWf71JEYzBLRNrCvgvb8zirP7pEjku9Y9d7fB3XZ/8R64vrqef5uObCwMlxUDHw1AAx
EzDaGlKA4dD0IOQOob2TRY/C/nevIbvJjTKNjfnMztr8rXOZvSmqwJ0XSVm8xU3+F2CwuBuLYbiN
c1TgoTb9ljfSm+PBkG50c41L49fUNoixP52mYjvwl9PI/ha6aN0GGsT5Gh8A2Z4PI7hG27xoHbbQ
QfwkYdygT6PaVCWcuv4eTwigwUGNtKjZCgrljmrmGRB0hPUxEKaZr5D63fHJcyip8DPY4+oPkwDo
+IfLUIKGWgxetuoztzzaoCqtoUKL70QEB2sf6LzqmBdpse4kxFaiSVOiHyV6VO/Ua7Dkkq+gnq1H
xyCr42Ic+6eBeom+c0doWkRw8+2Q3MoT605mefHSNR3YL0CjCEbYIjZtuYH50EU8HoGyBmxTbtgU
H7GHxaZ3eJdTXI9vmCi2gMByX8vg1uBFCcugGy2Ue1bGHXC5A/pu0rf5HqKFcmkCxwUqazw5+GDr
woJgDkV1sop5xeY8JnyOZ6H6to5ofQv5g+ow6TUGnrA84BbRwWs4gKB4b64lraBVKYgs524Fd1XR
5/s6VSnuUNNpm9cQSmKo0emYPWToLvCxzi9GRsGwR216XOtuNTKwEqfJ16NbLpsZEsHZPMwAPfF1
/8WpnqSnEwW0w2D9tI3aAc58GGb2ODRr3RzdIUd52TF93cwUQwWCvzPXqe+vxuNp2nkwW/drPGrQ
YgaSX4Hq1MiacCO9YTyGiW1AKjs6KuqNRx3SB26DXMPB+/TPMT1ktBjAvFCHm+uO8zRcHQMfX1tv
eY6l06J9Rp4aaOVuzyvVvTKPFvRUYB0f3pwXKgXje4HU+Dmkz0KXSljA08/z0jruMOQ1R1LWM90c
BRD+cJrD5XjoneG0iu7RL0jbCbJY281ax/Ra+h3mg9i4UP/dn5fnZmrcRNh9fX8seqRkUM0S9nDx
SemlDZg9rVCJHKEQA60Gswy9bZxKgJJBLPzBRrJpOwE3UUiZzZoqHD9FbgifGoDAEBfe2S6Av7cR
BxGxqwyoLqL2sK+sulhGFoolinfFTBVifDMbel9UQxeijuuD+SsgQsQAo4lz9gplggEoCeLctbGy
lqxzYQGdt7At6/N6ZQCOetuXiZhn2GqR3O5XaQtzJdvqYuLr06pPV8yTancRS6YxA9TRzTyzd3pY
OUmQ6TjS3vnShFEIdpXjzOOQwkYBafDTvDLeiHTeg74mH2NcbZU7jKGPRATyT4UNN/HwrxpYDogp
tdE2gED9R9Bm7x42bu81ZB7BfousmxKaA+Yk7uEaWQ40pWj8Wktz6GCi0+3EvDGSsdi6BTREnOnQ
KNP5r9oguU4/2WCY2zbBz8iy6L8KIcyJwtF2k/qOF8aTVvzXiv7VpPCvz6QIY+hfDw7KCRPNB1Iv
u/O438XOcz07KXdBCtqa+iwBcH3qeRkcvlvt1DKS9LNAUu/UN7XSshpgEFvjZaeipAW0/Rz1f7o8
lSwzs9kDnf4xancHaFCsVUPo0YaDyqwmqblgMJnj+3Ao3EU1vfkLmOcZ4HkKChKaUCzPjUUcsAa+
OEZyiDrXuRtt9QkLDnIHF+DEx9NOvh+QY1nUtIueWgu3n7rCLTZ6bxLD/JWnTe7HBaSUTLsUyyq2
gl2Ypvw/koXsX8U/e6pXwW3WIY5HGL+qWkGXSMRG1eZ3FeQDPDzFZab5ULXkPYrH9CPm5tvYdOTR
wd+x6rI2XpM06h7/NAB7h/hmMGmxzzowmQADa/DDxI1Vu1Lr2yW1a9CJE14vz7EC6KhNXjS3KQMr
LksVRF9ETJ8yqJL7KdSsQay3rFPz3As9OeYDazSl4+pbw9j3thHfC9Rj7zm3gk0aOTnkK9DUHYE9
sjlqoHRxjhmd+knrotjpUFCXIRgSM5QIkAj3MgfV614wKEviLDBHBJvv9rm7rOr7KIvAJITB0e7P
CV2b/guM6ACFyBik123Xg7n71T8pqu04JmPR3iYmsrTWpNuUN8C3BaqA2mpjJhyoK7GOaoofUtHA
sfDcHcgxosAZVGSP1MUcRrOQvq/ybt7HZvsQdUzeD+QNOav2oQmy9qHGJzlzyqRd6yYhvbOzKg/q
YlMvgxvIA4SmITwceQc9K1E5X8aV+YxCU+zrkMrS9N5yXnVDv85Q9ZerRri1ziWBClEk8UVRdV3U
foWN1R4o1HKvz+Kpx0uT+9hJgpVuncbpKbqtx7ld/q6itsRV1hiWuYQ0Z47MzZtFbSCgZfWCamKz
rVJzQN2Lk7fQGD4cUso7WkTFcRiRnLC7hrzFfUdnJbxfdtDlkE8JzdZ6Hb2sCT7WKmif3GzbWYkx
LuMRbhxDbGd7w0AtrJTtpoLeHTnomD5k2ODhTjAJf0yDT/N0j56cKWpU/jQ7S7wGRsnTsnmcuevR
haHzIHuY2SJXOKi68ZFeM26NsnF2KsR/UXfw9Gc4gspmiSpa0syhG8+O6cNvJlaEOjtnqJH9z2n3
7nUfnvB8pxjFjeapFZMtB8B73rpzQa46c9d0B5SroUsr8Wu96vjnIrqTeU1wvUhJnWSnePJOsVHr
QVl/aUawFfEwjYTW9HA8xdsp3k1x/o/4eTxwthfjrc42X/IRRR7DlcZCtt5pnfN4vT5L7QhvO0Vd
3XHydB7a2QrXhAGCebgqLrWwEv/uiexu2GjRpKRuIfXcUKTSw70d8fyl6qNh2UtqbbIoj+7TkFa+
6J3043uE54K2q0cESOTcZwT2JHoEdAT3yCr+YQ1F43nYy30ceO5GXyLBXauO+izts2ewtdxNR4w2
WkxNOQ3ruw7SSd9DLmL6ovo9TRkSKnscO/FFgOco+Ok4TpTMTy6asITO5zFIZotQu2xKo0iPhX2v
FZa0qWYj+vQ2mIZF0zBZ984BsnshVoy9AdDdergZlFcbD0XGwjU0Lzzsrsbc2PJ/HmzuHoD6rVbn
uJ0B1QqhxBBaNNCV2LJCQuK22kYlFDV8LcGs8fjBpOPCtNyzDuq2PuPq0A0tO8DkLaAkuSlHh97E
eNaDkp0X2nPXKpO5DuoDMMzogdOW05bJTRhDBU/HUbuGKN40QdJ23TYCr/5dhtd7cjJQB4VR4CxK
/3Suw6ljpAAudO7iz3v4IYdwb9lCzCQicmJcDmUzH6nJULoWhQMpXLQLo4WVrxUYPqhFEC2HJQjE
QNreH7nBF1aiYMKn27qrHYbyoM9wLWx23OtnQvfqDqjyf/XqJvig9yULAK1PAJcU0w9/OmS0nRjd
QWfOwAcM5jpImRI3be7hEPsdHhNx/XekL2I8es0AFIbOLLJn2imLjHYGFQJVr3TTBGptZ+En6Edw
l7oP6CEIZF1CLBBiKucDkvPFPAucZBYa3921rCG4UozYbeqRun06G+1pjSx9NNqwXHkQEt0OAK8Q
hRy7C3OnkO7NobbwvCEAktSnSOapuSrIOLPgAg9K6bm/VNTaF+Ac+XnQmouLfoC6/56vpLh3oyFb
X3TriRdtVCH9Dir9O+lo1ur0EpBYsU5vRr8iXB6bbejZqLp+L316ly0kuVdux96uZuhmrv8QFDTD
hZWV4WyogPSjlFk+LBTIUR+o2QSHuLT9us+tU0jHE9cKN0WKvc65o5yGsLpSi1FBNoKbo82Ax0PQ
zTywQoYWsO1pZbBFC//PTy/uvzg+jJsepbZjMWab5Jpv1kuWWBWQRLcQNAJzGea9RwrA17pzeIeN
JIPpWjZ688Su4ufUA7hDgjXxK4RVKUhsfw1t84KtRvhqkVDOuwZXwJBGyUwmKA3ZQy0P8aQy3FNY
JFTes9nz+qbpXfwop7DT2TEoooNa6qaeJH59qSFXm2LaQAxusauFdG/Lacvw3dJ9UQvl9qlPcRIt
8VAFhhcqFUd98CrrDY8F7UZQxbZBnfY7pJvhswBpHtRsGrifMCipJqSOP5X6Ba5j/pP0tgefnHy4
EaM3gBVMhwXwt8YLvs/71uPxpxGWAD0a7LGhw+PAoqy/A2m32zhkgJCxANQu4CkBl2s0917mmfur
JvQ3x/9ACFrXmwSbuRx7A04Z8Da2pQVOP37cg2xc/e//kP8XkB5fcTxXPPYQt4AhANlHXQe3Ftr1
y8YbQfjuRfFm1nQRZiZ5Ys0g9/Ct62ZGi2HuBEWSwJwdBs+k0GsieycfN26fWsVPMyzxLNuDB+32
dN7arfWU2nuoaVdvwDhsUUbJn7xedFuZMbjsjYT/x/eTWNf7VeyAQPOBLRrU0YhHzSt5VjjNs1AF
Tfjo5uWCNuKx4VRAeCqrH0KTrpEkdV8aCNRtrcYGYggGuy8h5LXnNQx8trpXcLER5VA89BUInyYE
D/SocqzH9RBAzfCxgcLhbUXHdB86WTM3hRn9pO7oq9S231wVFktQJatNH4INYojiWQ9QJlIkFJaR
t3AiSee1hGtH3ifYwKTqnnKW3VcyCteuMtXsHENiIZ4xs83XeojuGNp45tlE3loyKleRWxEYzYJc
AkuQDz1AyWyAkpAivgdvpL3HC2EtAXjol9Cjj3xckLrah4TcCwTPAarKOHuDGukCj70ogZkwEnEt
WMw55cCfmQnpoymetfa44F7dbPrUkdsi6iFF0m+T6Yc5jCrG1wHJFN10SZktvSGXKy3/XYQVhFYZ
9LtgOciewd1wcIN+GcAu2ln4Y4M++QlCXJgvIgqsdzApIAsWfHRekmEbVt0KAm1LB8p7fp4n5mM1
GnzeqqE8lmA+r4zI9bbNKMZdiDTByk1FeksSYxdawAGFZRHvu2HemE67b1jV7fUZOKRfZzoG9QKk
zm0LNgVeWkN1A84Of75u2hp3O8mgwjro83//x8Zej+MnN5F1TVw4/4XLrXpZD0ql0SNgHukuk451
cGmzzrVpoG4OMXRTowAegUEW00Na1eu0T6u7BIypYxiqGZgI7a1Keb9Qym5vwwT/M32mYxe9FYPt
Z9nyWW2l3oNU9cKekFWwJhn24wD8mjU1K2hzrSpAkJe6t6mGfFa4kGfVvYPZ7NLUTu9B5wWAYAAK
OkjJthIWuSltFj3IpEvWuWraGaNN9BCV2bBnBf8ZFJkvWzN9CpqS3UkS7lFAMZ4TM4/2ieG4vm5K
p2pWFvQnF7pZolwE6pMYN7oZie5XkRk2PA4wdVoRLkN8e+KVdjnyuXc50KP1RgWTLmreLPQdAfjX
ZMadke+Y/oZ11Qxg9fSpG4R7rEv2Q49ifYXd9TTJIbU/wtGy3lRuZycHgFceMhvKy2EAOWxYshZb
7KNgoEgs9Urw86dDCeU30wLICdlMmLS5+asaAcoyg65amrwFjdjB3mQHuqqzI61AgqEaVQ6BL4iU
B8RLo/m5X2Xkw4pzgOmJ15a7OnRW8H4DFX36r3vCLe/chP8gqQsPru9Q0Ds/QH7H47VWessM69TU
k/Sw79DQ2yAyIKeSQI+EQyk8b4dNDmfY/0/alzVJiivN/iLM2BGvua+1d1fXvGC9TCMQmwCx/frr
CmqKnjw935lj90WmCIVEdnUmIIWHO4oYcQUKnuICNB9jDoIvfcESaPedApkb5DRLKNSw7kdoeHI1
NiL+ZALtBCG8rL6qmKsTMmjDHppAxWMd8RGqrgl7Eyq7Y3ll/QQ1AwBYvPguchROBLkRQcgGx2gu
9jnAFg3ZucBtejcBOPHkBRLwGHx/v2bSO4rUDV65X5zwv+xeeZt5V1UF6GlzMItghX10uCWfHwNq
Hg+9hRdmtvUnx/riD6nEuXjqaGbx/mn4WUXIpUO3yvsBds715PT+11p6Nrjs3OHe4XlywoeD1D1y
7C8UW/BUrmRgg4ewd+uLqZuqZqpddYbCcQZuRnVqpnuy5pAJqIa+iMXwGDFI/YLa2N4NuaM29Euh
34fd5muzluwBPDfysaXvG1S6pvetGug3ttGUdddlr2Y4Yb0D0UG/pl2bHO/S3nO2CqiCVy4h1KS/
jK7A3soOjRJCN9VwNJqKoV7DLos9i2W9m6/jeYl5DDoBzbIYhC4t6Gs3scympxy5PdeQL/Skzty3
iuWLAcYy+UIvTgijEYgtNxc/z/UPJgmDP0LjCaxy0ABoOASWhkn+dF1ssCfQFIVB8dnLlfrq1QBq
RyLN3rLos7IvTjv561CK6uBHICwb8jraWRIxvUqnz6WVqE3pWfZ9P404niwccYIQcHJFLoBtky5q
n1WJoiIoyCVfGxyN629X1WXisdLHizzLQev6lzWa4lTmoQkVqAlPB31qaYPNc8uimG8SbTo6B7gM
TCzjGzxPkDHs9I59iaZAmpKBSCBJ5bDtkQU8QUoTJOa6F8uu3kya75mOIXJN8rwwNs+nEso8+wJK
wuRnmV2s8Q90V0aPW3qn+vjYx4H59jNk/fQ2mH1ytGXebw1eWW8ik4+TUybPDUvMK5i0QdOlg7M6
5mtvLIcrDsayZ9wYoOOIeIiYD1uWVWIViNgD4B0pEG7zaj1NIHlohs+GV/g/eAOhKkvG8TMg2Pa+
68by6GOvVZRmezZSN4MEVBxc4xQIN+qRr9e+RPuoR76EQSQU9R6P/yL2/17T6OWvV6T1jNT4nOcc
xSCaOdxPxv4+gSjubGlecJdL+yAKaPKSjxrQGPKNpem5Fh/OjR8cLV2NWgpUvhRJBWpwZF8GlPFE
2CYeADSOD7Zwppe8Dd+aHlqn/zUgA2AV3Dcrv7DTHzixPXKJnBS4IoExsgJxscs8upqxLDZjmrZf
DUh9d0ae/ghq5DInvGU9FmUPwq8eRRdDXiYvYQ66kcbh7n0bmd7KqlsPGw9kK5O8KD8VPHZwu3TF
kUwzG/xNBlbDPZIV1ac8i1LcvLN4R6Nu7k97D0qwGxr1I4iDdTjEXRcJGLHK3I+QTcWjsMI7NX5z
w4iE/FB+gxzAqoty/wc0sVE6EAn/uQRWdz+Aj/hIsaGAbEQArO5NbAVI+rPUsZ2ODUMZ/BeeBP92
D4rjc8eDkqJnMeaHnnlTza9aKzFDruzn+dmGbPa+glzrzvQUf5GAG6wgRyL+HNPvKCCrv0NdBn/w
wi0fBwGIPsAiqOCSg3xMZZuuAxW031n9xzwFJS/QIhXGs5e3IEwYvObk4NFx57JJbJK2Tv9gXXOg
WGMs7kf8aL8NCSTZWM3qZ2uwvAOoDg7CsqDUA8p0E/z6X6Et9dJZVvESVajpCbFN3JLfhm5zZhVf
ezVyPAmL7qjC4AL2en7uo8HdgjI2fTDc+r2HrJW77WMjeSiE625H3Yujt9J2AMdo7XRLbIz47qpV
DS4DpA4998XOG+g1JuOXpMfpKoVN3FT/5fU2/Pue0rNCVEtBYcvE1tIxsQW7qTqzkUaGUlGJchiA
95Gy90+oo/FP1LM+eouvxUeIUQZw+F3sErbM/598AFcjbQAdk1iXEs7azaGuGCSbFJZVmr2MRRvt
bvwUQb55GtmzPjN1l3FaZtZs1ot1woyg9PHXRTISjJ7FnFX8zQvTtgV7eGHGmwLJ8VP190bgjeHU
NwwgGj3QNpOHPdNHDI2A6cY/Du2nxX0ziwbIRz2gmiHXvNj/OG8JYaBiWaXtMO7oIFUw0WxTUB6v
yyHGOasvUU8YgJekqPP/wmmuqxT/lmn2sC+C8rsfODibsC3fvCXpcIfJZqVbBw+F5eA4d9gUnZf/
SIsoxjt9LMGmnnkHKFuLwxB55ZPtA6cNmgzco3Bzy2X+Y5w6kEi7VwKIxm2KXUOtzIccY3dJxDlw
BECOgiIFIKMsfR/IDAgi0QCvMMDtqH9AqmBqkLDNhXkEh2ADesO8MZFuKYMHb5iCB7cp2IHX4LpY
fLJujWsyTlug35Wxojgoa+5cO3OuZFETQC5uZY/SQrlBFDzQ/AyEWNuJK7ahEEdfwlFGMF+CfBTX
Bd1jrMn1p8zaCcNiz3HMjYew5oBID85rJ6zg0BvgeCAzNfgESe4hOpH5n5NQ3dauiox9X2i9IUM7
BsJ7QCVmdimD7gsEgwBvBuUjjmdx/CPxbraRLjC0KFIIvgi57lHF9zaCAw60JkOypcMjlN9/B+Yo
fCijPEcit0Stnj5UotmarA6EGo67qUM5XkvPAFC1qNJPDl44V7kPyHUPhUNwhrk/WR0++q1I3ybL
AKN1brkPkAx2953M85Ni8ft0nHu+T5+C+ikV+ZUXyNCA1e/RMsP4cUiC7FMqLCjbw5203XhF/qle
zRtfJ/H2cgK3CY3WQexCQQNV1jTaRu2jo9fo/loDKKBVlPQh6pU9H5xAjjI3ndUBH6m5jvAuhhKH
XAblXS8rfGlcGW88oCv2s6A7aqVA6QqdEy1ADu3G/GUA4HI1jE57aRyF6kwUX6JsIit2FJLhqPyc
41YFcWIEg4OsfbaxudEGxcu4xOkwatuPURp3xnPjsn6n0kHM53hBB57usAF2WmbBxTaKYk3/FYEX
Z2uoYRqXfuqnF/xLjvQfDKqUeK+ZE/Z0Kqinu2bn3vFyOFH9CJWY1KnONAFCsVkqTniUFBD0e6U/
AwU4ksn5rzIXohDbEyvc96l9Dd4Vf2q6o+GJAaQjaGyXFyc55Uflq3cX+XttCp7g7+23oCZycbaP
cqdpT38Iq8g7JAFRVUJ/kro2+KMLalKyKMKNhkeTDe0dWTQ9T8Jxnp53qjvW2E6sQtZtJxaeclV2
zyHUyu+FhKCZ5M74pTKANAAaPDt4ugATEpPnomLquURZyj2XEST6XDF9ySFE+Y9hseSgpNDTa70a
thvZGEX4JnEnznclSgLPnpKSrdOoAp+N2ccVdL/RvbUbN+HViibMXbxafBJqdOZFZh/NFFUHjVPq
/jKJbL8Ad6IP2tPR86+TD9koMByxXdAiB+fphnp2BTEkvy3ZabDEfvFDAAKqt+0Yt+u8idItxSFn
jVwMzUOVyHB1dEICqw9BAj+FkO2C0WqjkNMBNgNbwk0ieAnNrmHYR1H+Y9H6kQmOiMCRDlJ0/epP
A70yi5VsbHEiHzXNsHfyrHucjShKz/+0jop/tFNUvwb2hN+5YVpnwar6cwMWAoAP5JuGmB1EOOQ7
T5s4Z753WyN5BtdNcdcXYCTrx6B6W6YzvCU+Q6xtH6viz1wEI5D+kIWu4h7Q+DEXEKS2kVpdbOpR
jJ4BKdBpR3HkF5bvr8DrPm56G9kFYUTRM/XaqjbmXv3Rq7jgxynyQYgbiwLsZ43c4w3FecUXZ0/6
wn5o22tUvZjXoZrYnZqmDETFOK/2pHtxVCOA42b5PBPCE84rFy/DAKJG/elv/h2LSaP26CeHAWxB
2VTZJ0DV7VOYgJN3XdYFXjwygczh1EUJzuYwPju9yMUQxVoaMjzb7xM+lmFOCnbkof1BPJJEWlkj
a7+y06HZLdySxE55YyqePrgB9LANVKgMCkxy1DRgz5t7ZCq7KY/B2F1v/Dexrq4r4ihs3KHS6tf5
rG7cgye79qFvxnItvN6BWJCIXpwm2tNttFVRvme1inZ0tw0LG5hgX71AjCq95tABne/Cy/Qk6KMX
FDvtefS1YNbwRJi3AO8FRpV9anQ26y+DkHIwBGBmn/4KAwrry1CxLaAjKOV32ecsGPNHC6iUJxwD
jNDBBdkUmdRUxlivWZtFOtfbPpEPkwYfxxuAVSMv17vRuqsSnPyn/HNp9vwZVUnikpA/sHFUnjnt
JsZbPFQlgJa51BCxb3APHHDOG8XVJrbjam1o0xwTjTdj9xWFkI/i3CbDlMXO7dcIG+AzeWjReTm9
/I1vvhqYOFEFDXrp1YQa+QPyJOOZmlpMoG5cbJuoHBfbsMb3yBFQzl3iT3/S4OKfVwijco1j6a/I
zULOt1DtU9cm7dOIyo5VmHrliUxlBuWDi5JjsqiBQJ7c38xy/OYPwYHBN1c9HuSAaohE7H0ky7bj
gB23LBLh3VlOv0uMoT8Zbd2OJ2Tgt+DLrB5Tv2DPumgF6RXn04dld749W1Cbwb/4V2sZ+9/mlUqa
yDoZIAMy7eRLAK1i7nSvbWrl14yD7YTcDbD1W9QPQLNeR3lT+AT1WvWInVP35Iv2SlF4aWUH02sN
JGEQBU7KBEgBXiMTMy/tmlX36hrR+9IoZ8yebWMczqOft3e9bqB4H4HTAkr2WSxNC2/m+kneseau
hKyetOLyqIVq7X3YIr1VB+mVIubgKM7UeQzDXTEBXb6Z58opwGG7lUDemJs28MsDRFksw15narJw
Ab02Xb8A6dF86fkKHxekkLyvgWeUjrHHa98+jmMfB3R58ih5/+yBBgBFzyw8hFbkbUarcV97pzPX
FVT+TlCQdV4rEJLTJKhjJ49FZ4Oe/ouPfcHBaoNDwFCmj//RkZ07bLznBr+YEJnmaUJVqnbG1PWl
fQHgpXyfs4TfrjHbRcTDtZsMA9ijsAatST0nywGTXqYvIx+far7gEkK9eVnqzuN1F7RnEwWbYXYX
Rq6xX9hVE01NQDysNz4auPF9zJeaQYEiqAH8+ylmKTjuA8d5YENVrUGkEu/JtIFueShjv0RyFNhU
8lFjpWNxDcPkgCwfOKzJFzP7aNs5uwwBvoSrsMzel6JVpIUKkBF8Fl5YOjvFwVPXxTx97KRMUF1O
VAUMKFLLAlWMbsLcd89ACswR5NcyXnduhj+2nkQN+ZPku5xi735xd4lxcftwuCyuyoT2M4CEqBHR
y9PAqAqQAqa82i/XNSvpbSAKW25BQSHjtaM/rzcBM7OsRZ8Xv7pmtfhEn3rnNPEfl39WVwYo1WtR
Ppm2r1HVZ2+2QmmezR0kKLXpq2pt8n76bFWle26B71oz7a/alq2QFRquHvYZLxWWIL+YWrGXoC7c
0XRe9dALqIJnFBIF2Ij57or8qNP1127s9seqi1aGM/T3Bo4T71GLXa9ByJXvop7B9zHQgkl6ZXXS
2NMA06PUq3rnk1dAlHyJJX/iIy8CIcHLjR+qqaAgDO8Wdzwl6qpcrYyLjzFfV38W3FLicyjbO3uw
1dV2wN0DagloDjS/NuQLWPLuY85GFb17/l1o+ZuZbASiQjG5W5ZdwlCpbTW3V+2RD9nXfHq7ucSN
OdJcWjVHSmwDUWEfaFR89mFq2Imj+GZwwWwDRG+6UtwcHqghupYJ/AVNVo53i9+sUcKPQtsJPwzE
EjmLQNr3dn7uItMD5sECoieWf+HAmaFUZhTxrrcytYrHERRRtl37F3DivTdDnMsOmHnrOICb4UgD
NHuOnu1OogCs7b+RMI8xhc4TzinI4GDsfG5qr97aqBjakq8ZKhf8aXMAeQo1QXzLNswtxbu4Jz9J
lJJr7Z/KBIthFot2VbYDRGJZJA7JAL4416wz3M9QxCKtBm+/gFBA1BVNruPkVCOB3xvVjnyNDwwj
9mmYHOvJUB+EjdPUBDoNNnb5qwboSzfKxXlp7L+bNBBGnTjLxv+iVNzsFtcyy4pClKPosMVHvX9c
jmYswTSXt9CyDBRwo41Z4I2ng8giWKy6vQpAzYNdA/AJnQGqCYglFOvCa+rHpnDrR7C6vvvIpAHy
tfUOFFqHOgmukzlFJ0s3ZeRAFIu61DiDgFBD4sjoNHeXoTm0CGIfm76RvS/wS9Q4qXqvl6c5uIvb
B2U2u9xzUayGZyq+tZ5zAdALB2/UrZIE3DkyMR7xHl6BlyYBRomBcG81d3V4PILgxEei9JRCLMvr
Moym2IPs7B7HD1SLR03LGQR4FTvUto+SPfJR3R5V9P09hPzkCqAauLcS/yk0ODZB42Qhmy4t8MnD
pF6pTer9zvwX05wht3JwsfSvKiqfu8KxDi02a3eM9camtszqE1B+uI9ANfG77dR4aoA0b9WlOSgi
xuGbwYBrHb3Oeum9oNxaCoIUocorCHQ27DAaBQgY9Uooxqw+QTkXxJpZCXn6Dg8XKJy5l6od3htQ
VdjbpAnGFfloNADYrdqQXejAFiw3q3rMvJ1pWPh/8tPABV5HsmozKK3mBPo1smiAlhiaKkHg3xef
nYYZ1AeggaRjAlthm5u2is0Lz+PubDQ/iwIVAityUWO2ZQpBDr6zDNywk6gyL+Sf44S2wSGGKRwZ
9BC8cCfyedDKTU4UKXCMEmH0KNa+W6tT0nLsfVHY3p+wGQeHiFe07aGJ4/4EdErkQJpt1AF67D+8
5FCTCqwzBSzLLPE9pMetNUVC70SsR4aMtnKLBtwtYT03XW/ftROqOG/8ZGY4hiogB35d4snveWl7
Ya5a3/jJhOo5UlSJ8zRbDYSay86FNtYar/jFlRtTO4BnGUiuo1GO3RmVeffAPvb7KK26M9MN9Zwa
dfA7gC7UrzaNQz3svlEoKPTMpIpAwIo5FEgLxkh/RutlIRrxuzKE8tBfE8MM1EMripm7NJMimRWA
9CvI2vkJELXYs6KM/44eBZPi9WHyexCvOCXgTPr54bnGuXHGfN1HXrONYtWB8jIXe2OUEiAx3j1n
vJqeRnw/cx/nheTJ8IqYuA04YLQZJVF6ARr+B1mAzSCskki34yVptoDhnRckE2f/wxmFkF+6CKKU
gDFx8AeAzNUrQNfq6IZMavoY7CNMhwwoI+w384imY6WRQeB9eCRe12WJZeKy9jK6XGBZYRj0rWBe
W38Sihn1pZcVhGl9GVrH2hNrEBsSUB3iLWthBLohCCL6IIrlA4h6deziollkUo/CyPyIJT8tKfCz
O70fofoKojZl0rzg1Ac4xolxAHGi8Dy4UfUcBNVLQcQhH/7SGqtnHR/YHphhBo76UB8JeX8q123l
7usGWxgs1YJHDT23FwpfacOuVotNvdlJ48scMqfRkWA5N8Ht8LEYDfjD4LyvU+kRGp6di01OChfO
YB2YYc+fafHffhz6tPMy3oBfhRk6LsoAU0ta6EOmi1j7idefTGqAo1tHpjSPi4t6v0gDkN2kjjzP
ygCLvcxZ1AL0go3q/bVhfjFwY/8cjuE2NwvvLegiZyeN3NqTmUDHMy9d57Ux8vjktWAiIP9oZ58n
vIc+NWYa3+Hvw1bkL4oShCoQobyywLKfeBm/2F7qvwUMAIlGPyt6y7pjYDG6q6bYukta80flFd0h
xn0wAN66sE4OdL19HTH7lO+2qBwuRuz+fdOGuOdfK6RrK+LTe5hb2OZ28g2cmem5ODpEDou6LeoE
6tQaTnmP87gVXRdouxEiqOr7pCmHldmC8RN5suDSGV5yTiCEch6FXYGD6MMmZ5GWePukLjU0PEeS
jR2FXKfJqOEf/3aNZSEnxsmaYwI8X2Sg9piMcSVwKrYF8K1cAx0SQVikR5WH79tvfYFXtqgxnasQ
oTOCWoCb5wSCdBQhp9K9Uo9CqNeN+ftSZFJTVI+J/ZkqMduuuav4mF2pcrNqbH6P2qMtjVEj8fQ6
FCOoPBdfMyp/3XLO94vv7wtBSaa/WoW/B+INDGMCqSsAmM99F4qz3yF3s6auMqKxXFGXxpmqxXkK
AZ3zxjzcjLln4iCv/7X5n3xISLzPpWntaRwjPPs/VvwXi1WQTcwBO8OHoNVAlX7y66K7tkGrdiVP
UDImIv+xjZRaJbqcVzYCfFde/5qXhdr5kWmDo8vC+ZcNLXfwTPNT0sTdi4iiYhdDMn2b1B7MMk5Q
eyyHFY2aoB96DMN0O4AD5oUaqHMckXVIHyjetGpAzWzspWnQw2vCvFojwvYY5xGY54oWpE8BiBHO
kwGtZuotJgAECprJSbIlnx3YzdnUTaHAoSmTazN62R01PiRckUN/qliL3By56jRbYdfqX2ZfJ+oj
Sl2cU+hUeLtjBQqxAis5k1zKL/oog7HXnDcn8pda9moZ5AWDckMTWusE9KCxCvi3RozQmo+b4p5l
g7wWKKJb436ZfAPT1bZouuyLKgo8p30BoQ2G41cuxjsKCBJsiGhmBCRvEpryWmmWgLKDUnHTZ1/x
Llre8ZGXd6PuBU45Ht9TwUD/eMaqVSDNB/81eJ30/8YFr/4gYII2irqE2RjuJ1c8k2UkcLXEGvVL
YD+yah07U7f5ZShqB3lIy/Sp1IloatIYQM2h8fw9JaeXAep1Vv0nY7U4zJamFpxnmVl15zTB19YQ
ah5MtcsDFzkknpG6b/xxxEMzDU+FFzQvnecEWsrC346ya14AuQejc8LHFY1mEGd5xK1mPfJsatfA
YN6xyk7vo6JsX1xfDmtnCNiBYk0v6/YSmOMNkpI4c5H8GAOWK1dTw+0zabrf2rwOsiMO/sEJD6Gf
JW4Ct/e7IjyNuGEFlghf8EtUmgLP1bYrX2whdcVIwde6pO26NDkIbGZT4bD1DG7ROWLx38Z2YLXr
hLvPXXwdfhf2L67ltshIgm0I+u6TN6zcSSbbRaLot/JGi9zRzbDUK9h6BRowKvozglIK+MIBGtiJ
Wb8KpDPALOoH4aVpOqjPFB4y/k2+hXKOC1H3KYsucxdUOdGFbGFB9tRIwlPI8Oa8ocnv4Wz6E8r1
Yj+btOI8rCdTz2LcWctYlhtaMIis6mKCuye0+3KFyh1xbrHtKsGDhpu1rbz0TE5Lj4wURE4azrzp
T6sUga74we3/t0v8strcpdgEXPcb1DNnO8icf6ZSF8ntECXSMr/wtjCeqqb5LHRFcpcPv/X/Jp7W
KT/WyZypPkowdIJje9jojMMnlBp5yCX1G+Kk/7CIkz4fp3mMOOnJ+vs8ICduVlnm6bFsb9TxtFxj
uaIeXWL19RfrY4w+TQCgSGcXYOjnldw4wlCrtJFBhNI8mZ+VbiyvSNNdO0KkajCn/Ew9pjIPpQMf
QUExjCBSmK4+DQQNqDNWS7gJSiOUyQ7lhrV9cy2dTu0EMAVAdefNlXzUGxq/uVKvGeP6bNTYCOoJ
vm6oF8hsHOZpppzODjTojrNvWYV6dQzK2LxAAeXNwHIN+hhBHiJtrz/GMkAz6JofH6MOQRnXVQql
S5PpnqzGk+aBug51QxW6kCBoq3cvDfmdkQBt5tXuKcgGQNWo601mDb5PUCesh5INa5rKasODJJ9e
ZV7QZJZYoaLWA+0KLx46JvJDXo+gLB8rBpkp7UTVL6j7DDDggIjrgVy4Hb/HkUkNjfIatAzM5ufF
T2uGTGFNqynm+TSqY3Nk2c7RhKuQC/vDv66vY6NuChhkhN7jlvl+FWYHy7O6FV11GfiIXfzLmgI3
7K2tJWGNlS3settTpTz4u/EFKIJq282F9JE+GfjFHnXaZMiiDWAjW/xzxrObqPFMvdkcJkirLiOG
BVYuSza4HWmOayE18bVuyPydj0J6d/w0c2h/xN5MJZPm03Ii9tUeHGqhSo+iirOVAaox7L38Kytq
DsgN/7X5xdeH8ZE7bI5w0wlChNDJxb0Zv07P8Z7LvDQfwHy8peptaphdilWdFPZ59vUdBBPxioIK
Zsh3GCQ2jrpMyYxc16/XVyQWbUjQAhpu6+oS8Qywb/RtGa8qSC6/k8uMkeFuel6U9wV0i/f+UKsL
s9P6mIg6OrLOcM5W2rr70QLpcgeG420Zlv2j3dnABhR58MITBnJP1ndfSlckYIlJ1bexE3ft2Ns/
WwiR28EwAHfYf/YNLU5txvnJ6s3huzSGbyYL+rckxmF6AV4LUAoG4ZrjMzzxamy3y8cC6k/TAQVy
/lhgsAdzppu9fywQpDOAD23UMIGr6ZiL2n9yLV1L39sXSC36T23i+E9Si0xaFSoasxy3bS+N7cc8
faExikpxPrIVIK3bUgANuHLYgDU2faCIGJVSB8MtmzVdhHzc6z/ZDYpiKB7vsuw0BcAy0BoUoVAh
t/IHyCOT2Sooqic4XV2u4hUs3kRlAs1N/XFHq7YfQ/sZyfAR5QYjuDFAGsxf7THCPjw1H7lmuTA5
eIe7CIl2PPNB8WE0+f4jwlVdtkblWbjrWdYBow61Ihyfo56FeiVUlgHrkMaaTOTnm3lgiVMoy/sv
1EYW8OS3+OAAoH+ghB0XgxA4ucGY41sHumJsEB5qLz2MJgrMbZb1q45n2VcoJj5MIwCjvgSh8pQy
DpzgtLHDPPkzCswvnczMN2Qb2UqGynkJ6m7aqMmtH3IwFQEgj6I0wUfkmoaoPNpsLWTKDwSABE51
lVZZ8hokaX7OuB9vyF/XJvIFwnfvRsiSQLI9eyakj1lGwdZqbKgk4jAp93Mfdc75+BaigLPFceE3
BVmvjQFANX7vY3k/pF6yrvVAbk9nwMWmzwUYAbFXMk9WBrIfAEl8pFLb4j4wnPvUKPwXNsj2pcvX
mTbI07n8guPc6L5sAu8lTJon1U+rXvLixTfj7C4rq2eylHbZo71Bbrd+xL0gf+lFAkSGz+1j7bTF
y5Rl7d5EnfuGJgSiHnfpWCfnbPLKu8x1emCKvXzr4+Xf2YSGKO8gZNCvM+108ulryYqfjXB5rlY5
CLxW3dgZK7OtzYNN2CTvKFEK+1Rp3JEbOf4hlRVbmRqpRA3Fe8VkHlqTA8skz5WVl0/5hEOVESlA
Lw/WqDpMATUWOJbTBMTUkBkLTUAM9AT2orWNbtGNP1WpUHmoAyc9QKM38/7RnJeiabQeaqF/huaf
ytJscpAkt70yOFmh4f/SLD7kzH3wPf5fITT3X8T9ixAG5pY9NrCXfxG7XLaZ8NhezfbfP+nNMrK/
WO3gnAILrFigSm7P1KNG+DYkc3VDPfJVoxvusib/tLhupi4DN1MpDo97HLYuK3sx6F4C60eXpFyT
4aK0Q/PHcd1Q7//HV1fhxoGwxFEG7X8sB4UkH3Tdab+1ArNf14qHf3Qd3nrKIfpT+RwaI3X5xlB7
vukGNdy7g5UfcXutDpmZ+A/FqO7yvrkIr9tB0Qf0W0kF5LM0ND0TP4ST4YPLjuP7rrQHY3MUhO12
lQQzvJP5Z/CRFVA38Z6ymHffpDd+HXHD+yMsOEQsVCSe8NYy7CKk6KHG9lcTQLr2ykScXIe3G+9i
Uk8ZmbHucRvbMN7yYUUzOaSOhtX7fJChwe+C8XYt2sbykZjoub8FcSXK7MByd6I6o6548rFheAWP
o7yYeBVdk5uimMt+4g3Xn2vRrCBm68hBJYXQhWsoVo42Hf7H917TVp+MASQCws3DLbKW5ScrCKy9
AtvEPLcp/fc6NpoL+uz0DK1LaJ3ruVaIU6XIDXDeoeeCCCPBjdH/o5iK8LtreffQEk9ehcez3YQi
yhNOuxjurm4FbhaXfbfG3RgX4rvqBnddtZ13VzUmRJ5B3rrBWdcaD84Bj1WwyYYmnjs4OA0fkB/M
7zjj28UF9b8QxJZ8Wxciv6MoGoxMJfTDdzguPkMBDhhmeInIIBb2QHG5xFPZt/1iTXG0nObKP4el
/7JMZalfPfB07wkG4SmceNo4bsG2ZZiuXei6eOGb+maL9yPIZGgnNcoo+mHTSg8EvBAt2Ywyxz2K
dT1e+INM7W4jwa/6wv3QOsyBKI/Y1KjJOVOcC77cq12Z7qHzPF8frbd9ufH4hqNS+wsED/HltVsF
sYR6/JLbkAjOEiXOZPr5JvRL/sV0eHAey0oBbVlB/6P2wTKSdOLU9CgQxvO8RH1mJECZhLJVFx87
bkfnawHe67Xvhep+iZWVeo8F6Z/12nDrOJMsQDMl3TRZD24KXepuAw1/GgBAFldzrC4D678m0M+G
SjuaoGjfmy42fjVplOIo5HcmDVCIbwjvmKAGd1AgHQAJXCQunY+NMis+55o5PcOhLzLnuls7kESj
iKwYwLwOmPAQhGB6WhksTB95FKSbsGfxlRpfgCtuYzlmtXNZB/xZM7bxvpIiOvKuYUBUQRoSsEkB
CkG77c4oCJQR6CDQZdJAgnQZmu2qZPbWDPBZaWR2UvwvNoqzFVKrE5Jkll13KIsQwUVx1Ic5OSo9
fnGGbhtApA3DRmdDdAdHJP6eBZF9tOzwmdDG2IK0TzJA5VMdKWur6FkPJP5Vofr2SiFx2I8XPcGh
F4clmEZHA2+oRW2dFhx4LyQOegVItlKrjLYLNpx6FGeXoGABoK4cVrIDnrRm/hr5/PJc6eKLpSGf
TQUYvxtGfd97dBQoKDiVE4qT9QpLMLId5x6v1/sb/+2iub76L9MSM99lfS8eihYc+h005Sp0jB4S
cy5oB/A/P3c4BBd/fsTooT7wrdccvFqB3LHOZasZUdnVP1PhgjVpUbyngRtI5Q3y8mNubEbljiwC
bf6yCpL7gN9hy2HduZMhTzgYGM7UVI4YzlnqvJtjCVCYqPj2xk8mTaDYG3NZqYYmiFzRMETg10Nn
QG9LXww5iPdLkPk73xLiV+M6tv3y1OjfWqpAOZYGgMyTWegf4dglYJgje+4O0vppy/b/cfZl23Hj
yrJfxLVIkATI12LNg0qDZdl+4er27uY8z/z6G0jKQrls73POfTAWkJkAy1KJBBOREf2WbPrI9k4T
DfuwR13pjRwljYGfqU4guXgXpvydjQ04lxKvv4tUE2vT7TYjt1vcNlC/oEoUEohMbNpeiHsHxalg
EPFsmjgwkbn4ab6WxHiAR3KVCuVHyypqLo6MaigUZi3Uop0hNTxA2ZqzSIzmPJU+25q+/w+ZVAOa
seashtSz5YSm1MINygWAaZeLKIca3s2dgdYAYWeAYjm5AF1WBZONhsoR4E1qBXq6bpPnlbaOu1kc
a9SVHowh6bcsrHpsQuqT3Yv0e53hbQTsis5Tl0PB2nfcbosXwf6NifLUyCp/igCwfti//wEZOXR1
PgDDBBVeUMN/BAz3BCC+wx0TiphgyE0S1hvQnTonvw/ck4t82ImGAqJIYCP88PjI/x0GsDWpEJpB
DQDN+a5wodOOdC33mAENjTZ2se+eIM2Jmhz7Df+Vi2mx6D+NO/7dQibjU4jilJ1l5sMBGsjpU2ql
wOnKCEv7pwMI8W+kHnyPt0jUREPjH1nQ9+siD7PXqRTanrmG5dEwBi3jqYltBjpvPX1lSTRepjL4
Dzkh/5k+Ng5OsORMN2ijl87koG5ss1cyFWBzTk2wCGjgUE+4/8lGvvISyVJGqxyxCxnSbNfKIkgn
c7VDaCRgqJfeIQOVEJ97D49BKDdJZCI0zYNtj2Pq9YJRHPrufUzQQzDANDh8dr69s2S6DsBfVD2G
w8RxP+E0EKmAHxVlWoNSB034Yks2avhoXQEd8c80isKsuhaOdlOGdrcQhUE0z79ZaMDuz16EQcBC
kwNcns+riCX5I0QCXLz0cv869HF9WobIIvnAWVbvMTXrkc6VMbabgca/JL7Puu/fpnSYvgyo+wfO
NP1U1Lr9MCcjUFDS3hR6s9GmZoYMAobTj7BQlPZD2I3fkM3uT2WnY5uVVMVDZPl4r89i85iO9oHs
VphEEI5J3LcG+qenjueQazUKKLLK+tnYFmyb9X27EEfpUkQjAX34QhxVx8mhBEnbszsm1UtuZDuq
o+1RIgjyqcZdim5pjTBi7XYc5uLNdJPYi10rPBooPsMut8jWikKFG82wy+vus+9bSEgRfcpC+Upd
owSfzQR8fZhC+gUKg+MjNWNegIIfRNJWMj2GNhoyQxoaIgctsgk3oaim3KGAJ0Jm60ccwxn01bKW
SWS2bXDf1u7wIMq5OzcQJtOiqT2C/647kwm/Enz7HfwJxI6LGziNkZGYd3qbf6bRXZyykYOWSrQ+
8vLWRnZVrmcFI46Gyb101Ry3S5aP8EuMugxdXovTz7T28rnoI6plQvEpj90q9IF1LnMdWsn5Y6RX
yQUSrO1zG0/hZbKtx15PUf4kGz8Yqk0R1c2GhpzbzXMWlo+2FbxPYsC7XULOlkl1DIZo7vbuapCZ
eGpsmY6nXok8LwSfxYM54CiW7IFmxpAno5DRLKplXgj2kp+6H5PUir7TSB1pH7s/uezNFIpRgQOt
S5dIEg6UUWbubmxLl8JRoIsPo2Z2OEjHib+PQ/ukPeB1HtVYZmJ6Bl4+lyHUfEwoR8FryrM+Giov
Bf9/zgUlkUCtW7FngOpsRjoLiSWVEUobQI8qjQtFMFEJp02D+g+Urm0UA7FyUHQoJ5Ptj45SVlI0
M0jRIhzV1ahAGwDE3FAZaXZhKHYBcRdvNrWW6Ee7y/tnE6lDFLFG0d+Bo8UroJ2RnmjwfLbr8GPi
mBrir6gI2mVigWLxR7NxPunaLi4aaFUXKMEYYhEMaxr3U7ib2mw6znqA42yU4nZAlMsua8L/RDzQ
UWMobamr9etQLgGhY9RCRn2+WQIX48fixgyW3L4RtUfXUldVcTnQrKjcx3+nmHVcSuZ4dnxw/+mg
6HaixnR9oP3jpC83SYwTw5onOg6WIDFysslFXRaCe2fbgiA8akHNvQxpPgqOZs1T6/FBx1ufXpTl
hgOOuyLPYlRBPTC0p5tF3CjCJOSkdgWSQXsKvLkuhZNRr+J+O4zztzHE6SCTmDDqdREOAJWNAYIy
C5YcyKTsatjL+Wr4uxCy/S/i6FPIK0LA+JcrZmVQ4MBYXs2GeILX2WG8QR2pfuHZ1xrVFAvpsyl5
9GlogC0FSiMuNAClVzlokmt9URae6xqDelDjQaENtZxhCyaH2DoQfR81xNYnPij9lO0uhIYocVmz
UpjL/A6w8oUIUMUmpd2tU6t396j4hkKoMT/XODC46DoejKmpsa9Qkgs9sEVOUuhce2666Jnsc2ZX
m2So68OUBRrI+Hdkdqqh34sWdE8ZMC5fQcJ2ivDG8CkJRH/GNxF5eVq17oYVMmrB1UGO6GmOTSCb
cDUkV1GZw8WASuw6ekPR0xLvjH67a6C1ti3ksjp46nD6FX9OZj9FvXyTrucCf86aXYL+Mamz7VRG
2tqZRP7iWzUQ4tYyGI28eLHacFjXWmVtKSDEFvGKErV9Y83FC5kSBm2JvNOcPQ2NOBnOwuRfaURN
LuU+HJTrnGjJeTadQ2GDcZS8xThUj2WBHWTqfs0dUErPRMISNiCjhxpLuV3GIkIhWsZqMKyyHKcS
bYldC1JPT8Sx0oJ/ORlFeCWylUCSEINkVdG0yMW5Ps1H8pM9SSC4I4HEW7ItDC/yIgyoH0/Z6EK4
Pa5TJEvtEhUNiT/7J9AF+ScatsYstcOpJdfi526y0Wp9BmfEjzl3E2nIzHba6XbwqW8nnCbKBvpz
NpI1gLGATqPZcBAWv9sCKwaH9uI3JWi709o3mqiHroVyLPJD/2RauVrnrptssI4OnixLM6O6/5jh
XSQHdxm65KEYtwBt5mK88d90I+jTmJ5ayoFYF+oA+FuoW86ah4Cl1tnVqscUmE6RXmbZUE8NIVxt
gfAO2CWKK3tuDivqhmA6c3Q/Oy4Ozd/3FURD1HJqEeoB6Ae9gS656nEKaXN5rch5YYGbn+8i765J
8WpZ6sVg2B1z6MQzh7fzqnEnAdTIYO1x7vtKI9sqxGWwdQsnj9n4r8+x1xFp370Hk9sB/ybNWILr
ZLpgFwiahvYZUJJyRYe3qW5fuip1PuehbW31sOsOFFEGEJmhd9mPCCufrK0o2G0EvQ9jO3CJY0vc
r6FrOD+1xx3l7FPB+FrUenOgIXTQ1oY1N69VENsXLim7yQ79J44afAeEx/J9Q4fQ+l1YL+2uhcT/
n8IsuRpNp9V+vugwBu1yUXADvl9UfTZaXF6UwmoNhwqmA12EpEnHlW8U01M8GSGIXEv8kdqVeBO2
e2ijJEO2HEnAMXUhE/0RwVNwN1VZ4KwJqFyzHEwUHMk9hUAeGbLkkNMGD6SUoqHGB9O5npvzI82a
RsisDHr8RQVk+FH9DwuNLEVteAvqP5s58yHTdcnNBx00Lpsu8cJeNC9k6ccs9zQNDJGkgqbiSfiM
Qoxiie9b4xQG6bxP5q6V8ibmusH/4K+++Iu+KxxIEi+CoO/DHwK0TJu80KrfAzheuAvwwLjVAOAA
jgSeTRvEOS3oWb8XznzkTa29OcGsbRK7MI56XtSPcwYhVIqA9IA3dYn/DOXix9SM43Npgv2IPjH9
V7S42PXYID+SCQhcCJoD4bMNfUgqBTj/34gElbS+yKxT2IFefaXGZKTGtAcfDMidsVI26mmtnELd
382DLIiN3SSEJUEoAO1OIFDYv+7Y1HuS3Fp0t6Qsl5tp8SHjwxcyAe8rD+qFbz4Iw/4Xbwr1noS6
Fs2uoMwTCmYppGCwxQm2dNeGfAXu+erOfjMuashcx9EDPSCWW3yTiV8fEAODXJY9uMfSMD0wj4cP
CtbFpyREEaowQeKg/cCFyThwZAWoSpC2uoCSIY7cKjz9vQ5PSv2h8aFrEfMh2hp1WIJCW3TJJXfH
bTD0zXGxxS0q7xsoMg4JuBYWG/DY6VbDqzAgY+bjf6fPxhnoL+xwrukYum4KVzBdd+953a2wBYHV
2AbXvgcwMRdav0oKYMIyxrNNK/P+mRlo2paDzRQPDpd5QpvKtQm5P6T7R6adly75bcsCDDK0e28x
ugzb9lFz8oLKkncEEyBIgMIK/BE60A12tMZZbuKpGXcLLFCEu7XcGvK4lhNeAtTu40k9Z1/vepbZ
51/DBqnvHNIB996myl/GKE+3TAu1kzZbPuAjZd1vKyl2QsZSKwE/SIIVeZWdhtRYxnhtqow9sgkK
lcn8bajccGe13NzZmut8FdYG2R97NYUNXsOsErXMEjpG+LEwfwapi/FMFpNjKwhSYKTnZEDmQPUw
CTNzRdi0QQqPWF33jz0FEWgz0xK0t6MuPA0HwBsyVlkdXcH5GV1xfGjsQkBmcSOGbYlO6zS66E3n
kW10XSSj0gR0QEDRPFCDmmrLm0HjvwE8pmQrpPvfPSi8RMpUdKeZHBStu810SIr6ZbHhVzc90Azk
0HwPhWBifb+MA1qENEmAhAkrKIlqZbMHnXLw0Lvle1Pjxc7vGhy8whIFeCXFCTS68r10JRN767IM
D2ECrDw2xq9xWw1HsGE4a5yFT9+sURz1Ri9ewWs2HKMBfICkhCTtvYsdcoPj/x2J3DkWio2RQdWP
OAuFUqZegBVxAKEVecug9p8KNqx029eeGQo29HxgB78V01oEeuTxElUI2zgCYQjHBohOx0KjxMGY
mdcmCDNaFOfKoonWGXChMvKhgB5ozT6du8zT0sw+hFLjfOyiAbwQTbul4WQE854J/FqLobE/MX0a
zqgFBiJLDkGnmD+Nmr7EahHmp1O3anCu+0wBA4u/9KXuX2gxulRWttD90sWF1OOomdxgjtcdDny5
vU5Qf+s1YDC4AqnQXh2GEydwrBzJpLMBWkkaWAJPEOBbbHbIQPssmwJ6fCccNRzJlHe4w41tlO19
V/dILi9LALHSp9S4loExoRJwzjdgkOUQg4V0AxeWvjKGFLVTgNW9+b05n7kkwhc5SMznHCzyBpCP
heeY443Xll6aq4/QmwR3/viGH/d8JqZwNdcZ2ICnrsVWmpGnyQ5VtiAe612xsX2GU5xWElpRg3Rv
cSmKqQDyGNkz8galFe0iboM2Iw7nncgj0FJpsf7Zz+yjkHUtOor5vJBVw4Puj6ixi+rRo0qYqTH2
fJzyt67NMqDg+3m7vJtE8oWFHkXUWKkGHFsD2ZeN2crbJ726mOb0ICBjvbdxkHYAzPCiCnMmznBm
TWU4OsSaDgAiLl5VnlMOSQKBNcsNLpU8oZ1DfHm6DkQMDcrCr6a8eVCvrCIcpQf9Vthpbi1ecnSo
QPYdIL1ULNl9owYRDEfdMQ1VExa5BcI2XEJmnQ9hAR4/f+5bVngaA3lZQ1IRshkKfQveIn7oUdRy
7klRQtpLox5yEHygm4ms39iZNq9UjEviEmoM3BsEc5nWejkSYOsRknwvph0h1cx0cF1gRI1lt383
jTOfgRTGFtC3520e1f8Ju+xVRD2esryJdLzgUUu1sLBpJs7j9CYBx1uX+2dHwzcgNvPx1UAZF7IK
+viKc6X33ixtLUCrxzZhzlYVxqk6uTQYZ9BhyJI65e7NDpzUo4bfpXTc1NbZPtjQ3sPVTBS746tg
sc1sRFDKiSExNkdhv4lzyN+kc1Mx1LNJo3RXc/INXJh8T6bEMnEjRzV1eg59a63CqOejSsCIcUH5
faGmyeqXcijqfSxNHd28yKG+hR8hy3dNffcobkC9S931YHHOBTtCsoMdM9nrOo1nUK1Ct1Fd8rdh
YuLcsf2Nf45Iu0iuctNd1rpZVi1TZPk1iLi2vb/SzXSKBrf3scdCe/9n+SDSEIIMlH7uxPQK6D/f
KRP1qCG9IZq6eKfhPjacQANihxlEDDVQEWugrXtoxhyHP8m3BgRBr2wYukf8zD6RFQeqLvQ+swD0
Wrx4q2Yr3UROle7JqwuIgQ8oUEc2F9By131mUKNbhdgu4P0Wr8X0gry8DIO5/HEUMRQG5Cs0eVUc
s2e8eaAoBSq6ebIJ4xq3oIxys/41J66S6uch5Ohk5ta/shgVkZ4MbgVPV1BPtZNLGQMlzf2ocA4Q
crFwssTTzbuCIGQuwlkytHnDBKll4u0gUg+i8SAN79AKmw2LC9zWyP3OAQJGRawEFxmpUdQfyqbb
g7MajLzZLHLfavFljJLj23UWIy2EfS5K3GycfE92EgBxMWnHWggNAAz0yFbH0ZtWWi3whrDjPO49
YmSWn4PY49dp1lRpOYCHiLzpqrXVGn1bh/grJzltPJdQOSU3nADRbWJjGg553upAOMv9qGoWI0v4
sx4k9c4Mu2ZlhlO5UZR8d/x7yqE4+X4XMjSAViXILUYdCAsbzf6kGX1+HpMpgwYvhlkcuo9lJHYl
VKB6L+3/AYK+fNHtCUhpK/gc1eDvp8hmsiKcc2tQPpcTIbxTbUBWPOOZUfNPZpw0e9uKg3Uaz9M1
4eEhGidwIwCyN1wiPQFoMorK7ZSD93SQDdBb8YSDCnTrBI8zclM0NbzpY5SNG68BZG5PQkcaFeR6
xqsvzL9Ew8AZYQ87bbTjbyxuyjWA9uWDWyARUDntWwXFbFkEy1G9gZ5qbmzm5HpDYgeeHVj2ffBN
3McC4JO9Xep315i4jz8/dbnfxailoYn3/b1cpC5Qr4ufB7Sw5XsGTvhLLx664ZI5bfYUHRdtnTIA
BcAcfvM7Vm5GMLyc+qK1r5YB8WbTrFERqSWl13YgWE0ltypKVdh+ajIoqUq6VdlQj5rZiadmpcY0
jRk2YIw/Zvxu2p2tjIPHBHxT1yAb8lMFAUKP8cp6A89RsPFFru81iEy81VP22RwSA2kNrfgEhTV8
/Ca8dpAP2CWSwNJJBZgxZY+aBsxK69Fk/cKRuVBhEt2lYrpU8xZ3p+3YKIDh+1jqhlFTT3mEnAjq
ZMJhenSiUwfI6FM5TPXTDwsN7KZsnlqcw8oYsgwycHqfRQMyu5lQMT+t48bOq9tbdcDkWwee7Enn
Xkkydujn8jSJ6cGQJmWHAC9b+3lprTu8ZaN6IHAvBQtayObMHEz3lnlwsVsGhByEinRoSkMXFQ54
g2zN13bS88VLB67k5SnEpckbo86rdEFbI1Wl47FMD9wIHW95YQDC5VA1E0jqYpHOnzUQeK9BCGFf
2WhYS2Ox8AmVxpAt+LC7UB+8WGXoUZSyj23u7pIpAWOZnK4ccRfa3hQ15qZxcr5nhfal9U0WboVf
xycnK+zsdeSs9kCliM9C4zJNc28Sfp4ke4gDVCh21bvj6FgiXRkRSA2H1C82Y8ABG7P9YAX6LZAW
j1p48GsbgGMblGJ+MoZvQwuxXTMw+7Ujhwy3mk2RM5QciTh8i0vQFzlFmF1oqI24VQPu9WJCO/pl
gBRuDQmLyPgUGqj5Bw1cz9ZFDFhnnaH8uO9F6Lky/1+PhjvvW3keIFPi2IHUsbOhLj4YN5co8i+h
5Iop609dKxDZyrGsaDPJ+R1yYc6GliZ3CLYaILrKeOPzARu7Kp+CUwhVGe7ddx0KcFMRnJZuBWDX
QeDs//eRzNLe3CkShfmsBWMO3ocQ0KU8QPJz1nvNw1a8SNatYKaHUk3zVOrPUxOCEWs2+ZVDyevb
gC01cpfVjKSHXm2hx9KeGZRKjqgdnnc+3kcf9QySglkwD29a0n/XAfD6B+vwrALEVazbCNJVEeQE
DYkYkKMB4Ek1mliC8jdQlOiyFCbCqc0enxFEwXJI1TJQGrFWqEWLDmSzgJ56ciC22ZTGdUb+KcWO
EKfjIZ7jRWNqR2qWMbluxp0FBPpq8VmMM69P8G2jqBYZtJOKVzaarhwF5JcPThKCrmCb+2C9THVj
20itQObE3cYMoa48a3b/+Tf2we/9qwiSapcQKDWUnKDT7NsnsMPZJxreeGg859s2AwUNhUV+/jJZ
ASqVPuLJ/tuZP6Z3SIzcXMA2hucGIsZcQAU61Fdg/ubnwCzoDxiyUq5ul+ClgNG25x1Uc9wDG2ML
ymQJD46Glm+pCros+243VeYDN5z3wmgQ3WUnaoq55MWK4shNRhpSj2zhCAlV/C4wh+qiqUeN09uh
J8YqD9f1mIM5eOXWU7yOxzg6UVMNzXvvzuaPPDxBOg5H51VRor0LJ3/KdKDPbR/k6nKdm8BlplvH
XwpUxErxgclxoeGQYUeP8rg76XAjGdNt6IzD4lC3/qGM/43iEXqOwBddUafpXrNsNi5yjUzrjm1c
Ywck2RaQba8vTePXIzK6GIMIb201eKDd2CiGvObgFN4cQVG3LSBGv2qHChPJ32tOuhdm+kaBE4PG
MA4C/lLw2pEHZbmau3wEOchjYHQFztUknleFED7XQe79RD3VkG2Zgr+Xbdtm0QHcxHf4JDIswKO6
9J3j6N4jnghLxHzxN8h1vqPk1TlRk/L2vXdvizQb1A2oGFdx+c/Bf55Ly+v9EXdwFNDJ0V2sPbnp
JvCLbrlr0F/4cmdY7hL0d5/JG4pB9xYKqLeD1rtHdTugAAq9vbcs/btbigigR1WnOCcFAyxy31SE
vXS5xVCLmFsHsrlJFqPCgQq36afq9IDj5Jx9hzbotHMyqE8qca9Y1yvPQNJjx2dogpEjTPnehB7e
A5nCmbuX3K+PyDr0iUeLQCzVK01osZlSFBMF0FBPTxx/N0hcIhjn5amrwS/kBfcZpGPa/tXROusx
M7XnQAIiDQtaBFPioC7RqeJNEZtB0F01G8IglIjsw+F7VSHlRYlHF5IsNth32hsbhVEiUtrbBskz
ZaLeh52iyESNXFvFq0k5Q4Isqo8m7+0tnWffHWrTsXUxifnsit3dSTv51DF3xdtwi3c7EMj/fCyv
4sjhosZ5RRcMjCg6WI34jH/GpzgprA22EtGWy2GA0m1QxA6lR94mtJoHYwJfsOiMTz1kCz9NkGaR
kWQZOX+EmKv7QJOzboq8CbKch9Bp9cfGgIZUFeIJ1OnDhgpYY8CDz04cQFIQ76yN1zbgW/T1Fypn
bboYp2hVBb1GWQmL5Fi8tbP6GPNS3yyY0kW/j4MXfpWF9gRCQxS34/PZF4VIDa1hcRAA1a3s8pDq
pjzP9yHSFlbapk0HlOU4rb8mY6gL8JdSt4stH6QPiKwgDLf0ZhwZahvluVmIjGCHHw9D7Sy6DEqc
QelG3NkK7tbr0gElPTly+WJEPWp0ejFSY1J2AAjjdgp5RZfytQNCh7WI69w5WH4HqFvAwLcvZTFz
Ce4vI5bZF5zSlltsBpJVRVqZ5Oc2R2qlxy12cekgOAPTgJw6FJNrbGlWoU3JahlzqVdsBThumBKA
evGeE5wEbfVA0YatnhozF2mb1eIjMwWMEP076d8Au+PHgDaOah6Xk5dpNAGSbv8AhBFtAx9ylFu6
4fR0l4niJyOzraNLwM8bh6X7pVeXItvGrtmfwjYAHfDY1S/UuEn0mtp9dqFRMznOrql906Mhk2E9
slGGOYsnMkEAOdw0FaoQtTbCQRQUnq8QYNiSczY4cpnAFq66kJUHstFFdaSJWT9tA2QckfENrfE8
+S63tnbPUW9qISvXJo6FVDU8eZhr+TpoY8g86KD1krYbR9V1KBY2wumcl34H4Y6wXpOtTgOclsXO
SgC2/gUatY8u6qae27HunzKrf0HtS/EFzxO+azXwPSXZnGOnYOJPy++rB21s9dciHLB1weyicidI
94Jsg4Z4w8OLQjiHp2UY1qsocsrPSTrZF39E7RatFlgTzvqDIN/TUH4EIOWhlSumeRtYHFWGssnL
AcVHPUrtofnGF4eG5AHOTVIUQjccZ3kyJOaWyVZLtBmX66LwR7yKxjCqdebGWNn6GF5ElrJlaXJm
Qd5vIUMlVl0rYrFG0brx0GnZyzQPBu4PckRL2U2TH+YieqMLkYOWYtDdnFh3LaxuU/lRfDFL/K4N
2fgoOT2OqfZEpgHS4tCwdABxbPEsWas46lld8XdfG9MhAtPqtUMO+Qoa7/6BAUNBAcqute68G8IG
eBkZqxaKIdzpOX5obFUweT8+XOiPDyMqgfemz+oT6BffG+TwJcLoY0w9FWOMSP45EBZQJhVLNhxO
3a53F0feOxstEFQOfnUoAYR28o8Ffhdn2XZ/KGqoK8riD62x7U3SS0gmpX7VeEkUgwDRhuJ4ApFe
yV9Nc6CT9YuN4lrsttZa3DdPFExrqbnTx/WU7b+vFwMT6eEEE2Ve0Ibm7EZGiwS1uG2Wp2D0tySc
RYRti7AYOWJL2y5hUnFMKXD10PxVs9RU6v3spCUNJ9iPtVse1WlikQ8QDst1pMl/PmHEjqnqwEcG
PbbSYHvlXU4caYyC8NvJrOxRdkQeOQ/4I7bHsV7drcnGA/EvFG2bCmSFsXsZIlFBoKz3weMjCQZi
SSZAvajUoT2ImxRIv2/t5KQmc2IwBdxNU25aiiaTzUcB08r3W0CLPq6hgrm8uBqaREJA4z9eHmVK
2oCjMBV1M0stdfcxfnfx1hldVE4zAM1//hgqWMyjAW3Cnz/53VB9UsNNHuek6HZqPYpVPw1ykK2g
n+If3Yn8NVj4NdCMGQwYeHVrVlYP+sVWvj+a0Qj6UhprrLVA3Smt1NyMDYpaYrW6071sMhuPWTj0
Q4G6/z5hGXO5th9roEpdppFBjLwMt9RVF8e2rhql5Kicsqy+TJmsCu+l0yg2foYvr8jnhyqe+0+m
4UweiAYFvpMYTgkK0xiroG4oh0nKmjM0WiKQVWn9Jyty4xck4slHjVys7luIWYG6CRy7wyRpG7rC
fKJm5v6bDtDxSZliqbptB/FVmzTzaeBV9Rizf5VfYB+EfWv6qEx1q9WHuXXBDBno7yszcM9u8dqF
gjW5DgWDC6xfZ4Pj4vASn4AcluPwFagH+j3ZIH5QQdqRMo0uFEknlMhUyPlF0Jpz8Khexl0eWSfT
t5AAA8NatVJjMkasN09uOGrwpOuyKJvTjYlCqDHkCtRbgilongJr954vMlzXXAXFZ7ueXWzwCuw7
gKeABstojwBXFoOx4tBm2+D13TlbCS/KowNejC0oNQJUVTEje0mNZbY+g/9Sg9DFGnR1IJWfIPJz
DvFUPTstczZZJzkNNO3dprz5kMX9igKDYAaXgzABiQFsql9RUAxsQ7m23L44A7lOKyzeGmXxK9Ma
+aajPWzv4P+iBz2ExeXulXa3IECoJEaWmysUKmYbo0W53LJnJr/fRuEBO42HMi38R6PFqWNdZsvI
6mb/cWpwC650hoI8GUGNaQBZY7jYZytb4jLUiVaW4dE0Rzjuo9DG5MiG+B8yUazV42tvM81bRvIK
1AvaZMP7jP34FkN3yVmp51w2go+3a7GRpccePefEaASeoeFeoJ6b9octmiC40CeujWNV24ZwZcMh
yBXl9YrGZmSgO9ra2c3lBoOG5OlltYRWM3PlAkO45emUP/ZQbkUZVSu2OMIFWtEqe9D4b/OYGV9t
c6g8HhnNMx+MZjtPRXN27c48lmWp7/S60Q9A4E4eH/Ud4XIWcE6V2d6cmTqqYYHVgeJkczWK+SYi
QgbcG2UETfiICBqeeO0MJmsF5eBsCIDrksgPgoO4uh8B9ZMMW4p5R35IoMhNZGz6IIa1pge1Dt5i
RkhrU+U1iCOYZ0Ca6uQM83tjjwnoS9V4Eqw7AahNYeZH7M0sE6ftWkQapSPQupuutaBqEEXGubUh
rqln45FM1EDIAHgB2WiWACKL4koICh5Koz/e2JYuuDyz3VAC8PuEl7a/6A04KyB2lgXTQeB7bF/I
9rMjSIOofR4lW5gMBqsHNC47/M4aHcVp9hBuICIAgVZRtweaubyMG0Bv9i4UQ27qPQHOwVtk1AIB
KqAHslSLdi70PvPMHVFvPGsoEhV6f3ZR43gajPAnW1AMZ/L6rd/jJoGGejMkKlFdZA1rGkLuEb9c
FViFr1NRF+dyFGW3drE7WsURdHg1SbaT4mUSEkcDhMiMQL/4uS03S6W+BasahxS1ET0wYQo865z0
e1nv8LdR/40y6BYamJO9K1gbYSHQbZfYbk6QQ6rAvG2UuxhYKiABwcpN3qAAkfVqQknwHjpTzxEN
8RN8d1MM6rINMHQF1pocLgQw9u9ABryyAG4sabAEIBYH6g7OiBQXElPjKmTgwl7G5EoA2szw4t5C
AK7ptkGfx1DQRuPjKw/qaaspVjTuusrnOBvJ9EOn8xW5fT/F0VctH+hLV82crr4NehACGOaVGM6p
v3kHGkrMIW/sHIAK6ZgS3HhF1tyCEX84aPpC6TH6aQP+wsrchUCocCf1TwYIVLYsyOJVGLpAWZOx
ljiF+7E/A6hAniRAMojm0FA51OQ727LWYFrTOrRZXc4vKLmSKjJ18eKGbGuLJDtG0eSebaOtahQR
oGssFLtSaqBkbHPjgUgL61edweeNrrcMWopmVC3zAxPbra5B9aBcgpoMieiVEF2xoWT+kr1fEveU
7F+6v/g0w/d3+OkcfwmSuzUjHSectsnuXJtHiSfeKxSHK39WaohXUQsE60jZkgObfPykCXhslxW6
FEnjBSEiZxcRt6A6NzPvzqGCMwFmBPsd4EZaDyCD/NtK8HKhMQOgt1sAHPkTPfo+JmAbvvWTJ4es
L3JJOHakO7QQODIyJ+PLckNe7tp3AD26n1d284Y36GGn7tLqPn9ncxPDG0SPw7AUJ8gNG8DNUBnl
eqiDOl+RkZr/61iXrHJq+v+0hiG55iiIPkIylHvk//Bq4mvdSamg3GmqkPd/YeuyZvLKJDYWURYS
WFHTqPd/suH5/b7eos0ilV6yNEPet7UPlP5UydLJB11l6djtRjnAbPUjofrb5CnlVu891lhBdqru
pq2T9+nBTUrnJGRTcU3cNL+zRRGwgajCA2/Qn4L/+3q9E237WjQggv5xsRHCJGPGqr+HPHmupBBS
IRvqCQaeT+qVLoO4uMWEp2woKYf60V2gngL92fvBgezU0HoGaSrRGDIn1QEqhke1FPVScNFv6y7t
UGAOqvaGrSN5JJvbNfZrN8xADp4/Q53Em5Q8FLR0iRwoyZBMv42Xi0Qfk9RCNwsvcwCRR/VlCCwX
j+YUj0XwsDegM/lJFSySAmFl6s7v2mE0JlGwvnjLxwz0EVJdbJl30/3tPPLTZHvOJ9tT4mLgiOqO
UFhCAfu0jlyg+Il0nOjGF+rw2pXM5GSgZiDGcUAWe8hMUJ/MNA2UbdpmGPl3MhHpONmXaBW3rIzy
wTDaKusva/I0fnAKHDmrz0RrqimjfOg+avIEGK9oOPulblCZ+XuXxtQAXwBBEvL4YK890TgYde3/
kfZly23r2rZfxCr2zataq7Etx0mcrBdWVpJFgj3BFvj6OzDpCIpO1r771HlBAbMjJcskmjnH2FYz
+35nV9U2EGe0sATW6P4dlcRy3EsAhJDnoWfhUwf2UzVo3QjAetQLy3g3jVg6kMKKfDNYZQUO/4IC
xEskLGNwAVm99Dr8n/huA9T3Grg+STNu6OayJkjS3fKRIo4s/BXdrr4h/ZGod/OJl49I5nk520gf
RVAyKpG2+D71DkpsIBtjfhrBsQAqeNahatnN8U5EFfaiMedu7s8kJUvXSIuTYEBdXZMQhDVIJAe7
nOQoeAY98nQq3ViANRlTuCjl+O+hSZqfxMO+LkD8vgj1FI+mfm05+4C/y6LtvSON2/Bb39XybNRF
u5Yocdww1HmdZnW2m4feiB3165h61DgDB/dOBCBkpdQNuUnleyfTw8qfqy0IQlEuebUDFzdOuIIe
qb2+OY7bIjP9Emm+LZJOgyJ8A2BENV5oAohCoh55CI0i6cG6nMrys9Z1QQgHbm3M2YDrScKQxfkp
z2wAyAwe9tlZDnhdHFwshhkZkhDbhkBiEc674QBa7W0sQFAYAiD2AQzKl5vylUlVh2mQuN9NtJw8
TIKHQw1wt8/yjWz78qusxmNdO/4P5GZ+titr+jxaubcdXd8+AcTcfExHYYIIDwDXqCWtlrVWjTPk
GgVTAntkvDzo9dfsDubZwtaKWVT8nCa2vXFRNfe5SIt/bCSQ/NO0wKYHshu+x786YxrfyqHim3zo
x+d+rixM/IEtymWZguio3iTzCNa9P5CDAZB6emxxfr0eU0sR82ExjOqeXwRi5NLa/rSo7xVXoq+m
NKY1XYQC/vFK6iL6PpYLXwPQkKLQfdBwISVbbkEZVuoiWr1EUDxmOpa+D7pV7UsmJNMmWnv3uehC
TH1lWnF/tet3oiPreIvx9QPTUGspaIy6ioP0sVC8fip9seXP0NJnu17o5m+jY+lbvfm2dCD9YYEM
DRojrsBOr4gcCXJLUImGDFolyjWCxgKmQXgbS3fRLf0ReNTvSBvkdwcOAqQWnOj5yJADbMqjHEFp
iuxvFB0qEIN2tNtxR2OPKoN+t/kfarJMovDRUnEWF5Kh/hMljBTzdxtk08WnAIRGoDCJlvKQpR5k
Qs1RIT7MNhbeukJEKnEXN/a+9IdydV9nUvASAHh5gJ0j8nfAE22aAhgWThvNAA1oCkxxgKG93M/N
B6MuNWTUlkhjoXtLsgwVUdQl9VDmH0zw1+xiCwV8noJWttWMnnp3MiPzeiQlKhsAyw773uuRdIaR
tqMhEsXeQ9Hw/yJzQcm54dh5wjJzfs9JBjStcUzF3yRZUo4NpdQWHCAq3Y1HUiBzJu9AKZAkvEQi
/jW/GWfs6fkmhpOBoWJq8L06ivyJM97uozl9CcdY0aoo9qilS+ob6TSikBfvydjYRoAqXrFx6yLt
+zltANWRJGXproK6+dqg3vxAMtJSE8d2vfFRbLq5U2Synx9K7EmttDH1DEfVKL1fwQK8cRb6bZO+
zCWTW8JDNRLQua2KOvpuYjdrR7K5C4bToNBWqXcnA9AzPBa/sAEV8ixcHElEAvvvfEKmkUAq+JbG
gefEe9mNQ7qVBaiO7vX347Ebqp3s7ORTLLt4G1hD++BOTfsVCMKgEBEAiajN5lShMGxdjU77FQwh
E+qYHPOJg2T6A2BSP+BgMXwKwnaexM6YamRIYxcw2FeFW54yL9qY2Cg/0KgCdhAybZRClChQnzw7
qFeLSgknJSQNyXDYEWNe5Jvzw5AM+2VIGqNqq5Nh57+8yfEmugGo2AD1cYgp3Qa85m0AwKe76IWB
LR662hKZ9IyuuZjS3ckaj0fZJeV2uYiKeRN+cdX3TEbLnS0fUV1Uf0L1fWSYXh+WEKnDcL7eYYJi
jD3yhxcQUQL7LRSeaJRHDCndab0jDTWkALEdVjplkAJXT4GRanVX+mzVgA9rt9iQhmfxl5Y7wU7v
AVOPdnyRZI7HVNzh2XXdMdZbwTd7xzUT+ElpFZlr7zuFvsCfwsbgK1s1ZjJvzAi8kpr8Edj+P1vH
MbYkv+eQ1HakvvPVQ+oRWSX1VFCpHgB3cs1kqW1JhkNtJHlqtfYjWWRmr3yqk3OYe+4rGA5apBbw
Zj9R+WXpWSenrACFzPOCq1yVLf5No+MYWy8WssUfzbTdokLeqLfdAISlKEmxYiE8BV+2izpVJDzU
lIoUR9sZI7KpVshVHkEpxteWSKXFv+XAn4wA0nVcngVZKF9vhiCSegVHBQ6zDHYhpODRBWDhSoMG
L5jCICSG9B5feBmDX+gQVlH1oCGOqeeW9V8jKtxQl4d61AEVBr+WbIBJizcszKbN3VrOc81LYUvj
qOVAA3FOcYp5gHJvWct39ohsmqTEEaFFu82O2ni2y2k+8uyV5CYRKqB03c8Ad4rs6jIBp8UUq5op
Ozc2Bdh41lQpldZ8fqTeUlKVcgX4qtRUbHVTZ7UUX/3uTQVY5E3aNCjK9fuy1eBjszMc8Iu2cn4C
QEF/8VVjG3WzGRsxbC0XRQ+rxAb1HoCukCmR9RdqyDhmwALsrLE7aEUejC7S0gtXHRLClwwTFgLi
wQTyjI8NEdoVUc3sukBDz4DSRzJjFh1WwM7fEbPaYwgE6Ye0Ra40kpIEEtR68JM2pVxh/wMQl35f
XxjoWRSwZegZVQwQlsxcjYDFAqUALIp4BOTlMNt7lgGHlWRzYiVbx0QSuYPErUcW9MFjCB6CbaCw
FQRwUSV4PzygEnH8+bosa85NWmBo9n69noAT8mhk+UoABZytUIj/3lOyCVxhF/ytMywSAXPcE+dm
MpUFFqYY6yaafR4AxBlCUksUuazsJCw3WvZH65DhcQpIWX4UhQ3ucWFMexuYvZ9oiNnbtLdGH3iL
Souy1flmSFpHSP6p+a6D56qCmW6iDOJyLbsqXG4sxVeJubC6R7K5u7OSypvJ8Y+fc+pBrArqi3lZ
culpPa0YphBvVAA8X/60fiBZFYMdCuznlz+zL//yX1YOAXCA5BQdhrIPnkbHCZ5cwsgDtcK6V0OS
kTYKM/6IfIsVybUDDSMgjaldd2NHisTrRgdwNaX14Hnsx50xxZwSHErkExBi1aVFja2fCFjf+1Gw
Fs8hEL+5JVIksV2VPuFstzBXseqaEaqzm/pzyor0yXMid0ICMrIjG5kfSBah7uHdAfNid+22wtuQ
MIhkb2106BLTszVmN9WavmNaIC3fypQ0QLcYo7e7L39ZTpE2hJa+br2u0sZWl9aAwzYWCzJrFGhw
2thnsAQFJ3DkgKrNBGRyihS8RDXUG63e3FU2wz+r0lp9Mz1pOxOIOeuibyLkBEBBHlobpfXRwZTz
SHIdeMg7ubOyckR5lIPiYpAh9urAlsixlyMSNVwwAWh8tbuR3XQX71+xKEwma1RjkHPXvl+kziec
UAkxd/a6r4L8gTcG8HmzsLz0qqEe4Lm+xklWHGmEyu7q4iLj+sFuGUjur2akmOb2qyHwohvYXF5I
1EQMENPKVlrNx1j4yWF5iusS2pkj97KrA2er3wT0QKeGnu9kYvWpqxg0puVlQYpqeaFMCaqvZPWu
fheqK5C5vgAN6Sp4qz/LJnzODQMTLDsECH88RfVqGaegw3jMG8eWq9oAJ1RT+6fM5LBEWSogTJQ6
tNsUMHVOv6EhKRYXZ5jyk1f1u9tgdB3m4LhapFzub6KJYETdQvQPa/6imczNtKqhmQ5Nf1zHQS3L
zfyHbGmcBDF+WOP3GxMvwyZUizxQ1CcVvYmd3LnxV3mIvd+anviZejekqplmcGBkfb0HqR5w465y
6pHMdJJnE8flJpJDw3OU9faaKWDZRDXDCJyZ3OUloK8xdHBae6PgAZbnJKNmBNXSMw+m+kErKAr5
akVlIF948buLT9aAZPwyxTkIZAELn2z6ibvIREMDbnoXuKxOderM/6EcAM936lRDtlg9IjuZxqQx
cRawAtpNviO1NtTDoA7gosfUo8YI+LCVbtItAbVCGy/OSSR+gAvH205BLI/U4LufsLWqxgD8HktA
4oBwegpsdB1mS/XH+WXwroKpa7bdauQo5rxRL07DElr5U1TtROH08ObypFnc7y9/Zz/QjZErNUG8
A9p5c4wVh2WwMF8iEecYKb7Mm7FnF/Me9H2nRRbemZM7+VCP1NTTCjcHSRpOoxEXkxpgTFB3kWon
5LmjUtG1P+qktqyOknVVIxtYUGLcv6exLXpKjJukx49VO+F3jbw4ctEJc39MoJsoeO0FA8BFixOA
J95EgxcmclTGs6nYn4npmRqie6YeKWLAyhx5K9Z38j/ZUrgxtcMNKHCM1b/GvPO93g5IIaozqkh7
YwBCXx6yM3a2p3lHXXcusnNXOmewJvUPPqsmpmpd2drspNhIJEOCNVX5CGvqcJynzAOcJWSbyUoK
AHZFGYCpHGm86HBehN8zeERWrLRa6+BOjrVCmmsMbJcJ+2tI4nM2QYPCgWV89whKrY+F7QTnm+cW
PZXIDWVqzlo/uKgHgr3gcemln25ctRm5dmbpIE0Btstl6WG4XPv9ivpGFgucPGKjAi8OAw/TdZsK
47EKqttmmjL36Ev+oOXekMZyRWPuTS9YJTSHP7ny3rA2nEkf6T2/xSRjIJo4OnBxtRAMeQwrJzBf
DJToHLTrctleBWXtcBv0zFH/gI1IG5g2hW/bR1Tc2cfZQqEgagfRXVRlMgAjx3O6YCuw1HgI2nJr
h17nAD4NRqSm3o1POA9mdNKqxR4VtKuk7dKoBQO15aDOIgEBeYIF06n1xi3gY2pkL6Jp+7B6ouFV
SaZaTj1SAtFreyenGKTEi2RR3rkbYDNbzeHAkWUarHInYpe0D5MPFRjpz74nnk1Wpx8Wkaz7vTA6
8A4oC2oMNkssIICoiEPBdzvmWxeRWg7YpGHW5XlziaxppZ1yS8SHKcuxoHd4nq+B09Zs7U6UAIb5
FcQe8LZGmY93ID9SWGmwCuw6u4zjaOJZklfTCNpulfSIFMrzqMgDDOxlPVRm9UIj0RWNsyOtQ6wC
rdt16ynNOuxb/3LxjHEMH51w3jkoVDwshotPH7JqI7jX7ro4AUtF6QUXCzX8l7pHOQ0otLotyRZF
O5UPhod5sJbVrp0BVCE7aNEc9QHwNTwUcs7yieQksgHRCuo5hx8SdZkAiFfWBJw99cswp7nAQ6Gf
90kJ8pSVLnWwlQaHZfOeDG/UnjB/8zENmaDc5yrtVeC7qgrS6mh0mSUkaawSS8yb8gsVgWx01F/W
Ne6S7tqzzBmsbr/XbSjH24hNvwqNpEOm0hXwDFs0IPXGM5mgy7QCyNfOY2VjF+J3hDQaoqj6FYVH
8YFGtZywVw4IO+QhAsF/S8LcqORDt+Sw28XgAQY2wbzXrZ+i3g+ProLKQwb9BLJp2S6yygNRyAr5
bIud22bRkbyo+YOcRNe4ZE8iHZdky5CuCLhEoCidsDtWn8C7aD5TEyGb/HnYUd+K+3epAw6sUxjN
T9qQlPaYDnvgbWMb4xpBKi9/GiTeJpa9uVN0qFTDcygTex2dPAxs+jUAHj3hhLt95H24EU6dvkqj
Qb5bPUxHGnYmYH/LcfqRumb6SiKgUSINzrBvLYpS/iAlCH+S185GwgzFIK+U197pakFmvE4vPapF
G4CAjMCAO3gFnkXUtLH93tMyNvIUmB1I0SFZdzW5M67buNo1rAYC7TWeDip7VxF1MyBaB8jtJF8d
SttpXxyV39yenOe391z/giXDAUDzeFfQC0M1mWrACAFoMRKCBxvvmrhBkiN45ZcRKTykseGtf3XU
cWr1jiIFyW6CdTouzhFbZ31nSk43RsuFyuCZcVDKgZrXOZooozimza+ellmAGNlwawAvjzLRCu4P
UbkISXOn/l/JdFRyy8ck/q9CW2ASmIwUScQNQDgY8qFTFn92S78/1KNpbkuve+qbtjmDN+VM2DhB
OM2X6whgjsuIYHTSBM/pokSenM2muj4sdbDADTr5o80OEUjmSHRTPtt0zrccFJFtfmJYGSPJDM+5
xAT4VGPUBxrpNzK9jC139JCK3iJl7debXb/or0oS3bn/a1gzlgf8nxr9IU6ibu9Kgaog1Vgj6oOk
amiYJfPPOS2sLY1MbDEschqSGTnQ8L+QJW7RAlFFhX+/kIMxOeo4+uq2h+mJBDIQCJ5m5O6AMiQq
ihi4Pq6VboSS9aYDfiScUwQnaoQ/1PuoKz9pEfIZ7XSzRKCuVuUVCpJkMoiNlt2YT1xY/Y6ug7T1
TeuE2Js2AfGeMyTmLLAlhEGisUtucEruoE60jXah3hjFD5UT1A9kQaI7V5IR7El7B5WiXf5ocw1N
2rs74IOPil3H/UbwLYEzYmJJXWoqYE8Fgp1pUDdhM6J61vfPS3dwON/MFarDtAf17sMw0FTWWOdo
s3sLawZPwZ9C0eVaT77WinSvi5r8UQwjDl1l8rVBsQ7bO67MAX+Ixk5FurFHM9nU2NB5jAprBrJv
WIsJNANwLIP5K7eRikfW2o+UWvaFVZh7kfAmDo1jOQgweGEmsa4Dtz1OnBn+WwE63TqP5JmleHYI
rx8+SQeHkzgojn8C9Q8rkeJnwcJu5aVR8bGRYb3rAOCMDHuz3yczk8BONAqU8AAcaguengJI16UN
2KMeXOPAwP3m1y6gwJAuD0aHhAfbZaysYy9Dnq5bZ5sy7+In5MnHT9RjRoZiKySw7UjW1Y0H9s0G
87CqBqSgNlw0A4CuSj48cRVgEVEEA+cxu2VMYcWEGSNFWIQ6DhNbMOuBv1ndB12ICYClbxoe7X2z
Y2dQpXWgMEexmgXEkfPM3u6XobSCzFFaiFOn2QUC7oQlrV6CDraosGZMxSrgCcoo1MyC5gJD3e1z
TGKeSYTNLLnPzcBb6+lFCnSboupAf6umEmShY5CXipEpCxrxsAIasLqK5Sh+QYkTtLsEuGxg1tEG
ignJKXWOEuOo0ba/m2kLrJhzgCGhgGOIRmBrgdV5h9SNAdXOzJOo7J3DnWk4LcCqvHl6KIAbsq8a
78EX0jpS080ympex6TTILuy70AIAK2NAUrhaaXtS31guXdKTSltSL3KmJjxpodPivQKMpCTYJ7b/
QC6OdP2V3wLVV5/9hKIS/VmP9cEWAI2Q/kma5dSoE02+LSykdyzHRGMJnuuRxxuACGJHIyjjJ900
OEp4zMQXkoiqQv2vmJEHb/etsSdh54PGaDVkoKwEely8ipPyaYiro69AHanBQa5/M7yT9QVesf/Z
hDxE1gPZUUe9C0ND93rNMS74wWiCxeFfwxcJCov4XINlSO34gU/GPXJ1QzS0MTOrVlpDPVKTIQ2p
YcpZD0mLpBY4a8M7P3PETvbomX9pi7tQXJjYIdR343XfPAdbcJShq6uqfMteFQLZHEv11VJ01c2t
v7eD9gfl6y6yRd9xJDlzOYAxiWq5esAmgCII58kNAaOMxsCx1VengBmqscUwofBzQ0I3wy99h/Mp
sIgr6tTMKAJrF6ii0sWKvIBTF6xu7Jd4Qyt2uY3p9NQA9wGI1CXKxHD6VNTt+JSqsykaWrYJ6mzM
EbckI622c8z+A+tsCZbQX67UEyVATQYrWUJqJcXQFxy4nyATsS73YAL1z2NeVNGOZ0EIRlaxl3k2
tBtU4vjnpes3uVy1gjlba/ad5mlSAGsmyK/jVMzIz8CzamX1oKUmHwrJWY8SdDF+uPnTDZm0wq3+
I9/8pm5UXsS++lIie6nFe21Nf/QlyN2P4sZn+YHVHiCorUREG67QUtyiAuyKL/hPL/SD3TIkje/n
85l6sYJZoWGRlHiZ1QWISK4yMuElll9LxIQBSqZlf5GFBTzdAXXkuJL2aHvUWfWxORslXmdmdTAV
gk6Kp06fGf1x+Z3Q7wBw2CiNzKDpkIR2vPmZCOVC4xy3s01BtB2DtxGFjGafrJELw/ZCxN0aZ8AY
GzhOOADzCOzjNLYZt9QJ/ofJirpkPVrT8FTF3iZxnOzF4V32MiVp9sIzfKTGukyMDwnQIM09wNDN
R9KRqRlOX+LZjI+LxTCaAu9sUzxQDGqQ1I4D36ibd8u1ONYQW45kieViBv4ST3EarezGBkMUah2w
cxpwpMsl4CJUsqDvoFBD6pGsabHxIRxxujMjpam8+sKd91Nu/v2vMUiRTzJeMdN88rJywPdgIHPP
mVm9MfIZXIJ3Y1HkP0I2yPPst8Olk82jrbBMpRrNnGNqB3bILrYWnc9T85zjGwV1pTXs8wL/zkOE
H+w+CCWPnovOQipbArIAQ0hVzuuekTAePmCeC+z3WKF+U4M0H/Ms46zYxRN4gkEJwVdO2zgPEWWJ
ABq62DuAs1kbNAZsd/9cOm8Bm4FZ7fvY+xxT92NZh3yr6XDndkYN0jw+k8izmX8usLFJI+LVrezZ
3TlDj7WE4tWlxve8AE8EHxkEtoVJhyia3YC8ukuvUqbYZPaYY2NIMiRGJZdyDF7LdMILX8lJNLjg
fEx86yOZLiKlrJGvsHaMEa/FLsrDlQy9+Dlfk8E4z+nFMFjxmDG+7R27PgZD82g2+N06UXHbxFnC
dyNAYVd3CkvZWREAehmwvLZaSwoagv7mzXHs+IECh3PQ30Tv3UfumebjvVjdDKhfHh0fFI4Fis9F
zgJwMvfBC1CSdiNqf59oZJZSPsfgtQUqTZ+tWZzgFHYwfpC9z73gZbDGZI+FnjoXgTsp+h6ksE0+
DbsKW/8Z/rXBnCQKMzuSC/gSsG7wA28bZyPen67Tekdq5jAF9quUHvBn0SMZb8J/kOU1b21thjol
YLcrO+1GvTvfuyGZ6DDa919DhWYRYg1f5gDHjVpALVKJjW6maVyDNGE4sLxG/TQpospzowcqy/Gx
s1mvSOpSt+6QjG0P1edkQr5y1TEUM6ni7aVam7rUcGwxZjHOt6iKm0RYItaPWOC3mwFVKKsWxUeR
2DsJCpfx9mLt12CYgQRlAoe4k2bzNSqbn0CEsS4ST8rLVMb/kNgyPX+TDJN/8Gqn+Dpuo9AsD8hm
Qe4ESGU2Na8UTYvrvAGY/tEbZf4haoX1wenrUx+3zluecwaKVcDMekHdfopAiij9wjqLIjTPqKg0
lx7JgtyeTmb0XevsmLfbKLIsUDR11cVu3pAWDb4dlasYSzS243XbWeJxRjJqsL756cjJ2zcA4zqk
YgTLhZtg1YkGBSSgh9HjuZoWE/ASQZFfDf9gokXUyyyWPvJ0fI9MkSaUmcsGICYAWOhVMygsBY9Q
F2i8dP2J/8O5opekSt5B0XOQpfYhWYWzSsX5fFl8EwBPI6Wk3jo2B+6rdDFb6SKUN9j4jwHGu/Cb
pzwCXgEQmMnEUnY+zl+2WCnaW0PlLAIso7Req7Y3x21ZH2nCDliYGZuqstyX/Xw7109BNLiXkzmv
lon+zfSeumQ+NtXKjOYXAwgV4KYE9q8RROAntqc9gQCTiKFqfNdkstvQkBRdkX8fsPG1FZ1It6NT
d7shr6w3YNwdbcHL78U04nhNBs5LmWbx4f9vAZCZeu2alty7uWudqJFdai+9/ywbJHvFoX9742rF
xnfXCE3A4bL3qqnfC6ywjP9sj+P8WYyxuwWXtHNKQuvnUiIbxR47Tq2qQrYBVIi1lH/WDcq+8DcU
Als5M6oKzrID1TlEdxZAzr6VORNDvk7SVfshNWfgjRjzRQAOZd8lnr/q1ZAUoNuoLkCnoEFitHWM
DAycqlZplD0AbfwjTgVf7Sua+OjVPlI9DNS4X2XUSycXB3+24QHG/Rf0OPWGql/XoHJ6BHcWgKGD
NgKOZMEuIw1lnK4cjsR1JtP6PAOC+Fx5fY0TgXSTKxHJkYZUFZubLpZZwcoEKeUm6iOoyDRrcgOg
Tb7FwdYwIhEwBdDhoCC9l5569N8MlaIt4nQTdG64GNdcAtSQrL22zpAl8HsIroYkC00bkLWDCjn6
bgQiOtW9kbYUSjuYJVA13kGK/BjYnbS3t+w7/it8st4nvNta1HuCRo0JdG7E7fpPxhO31+FQtF+6
DCcTUWe9RYXrT5uasXRXJvEEZKFGnO5oKHguUb1agbIYNUNetFrGZClbVILvcPYjwa1riqPtFz+i
UsSvSMDvH0zhWvsuTMtPY1x/zpKs/I66+h9sjv/dACUGQBsuvH0Vj/vRG1CD41pZeu5GG0U2qpck
YY7UouuYhCYHn2seOMP2TjGzPgU8LBqymykijccc6wtkDu/HrhsexjQ8hpOJvbkWTMnLkf4ypoP9
5fSeTvON1uydNXVxWAC8Beou2QFLV50A9abKKVjcxh75HZNlxpiiXB2W7mD11sNQxpj+JMP4CjxE
4HKAlB6k8sCe7OQIkvPc3ZLSn1vnOXK8PSmTFPZV7oK7Fr/5I8mqyAoOdRc62DqB1seUy27S7c2a
Os6wEpc+Mk7OeOBaIL4J00/puCNuARoM9Y54B35pTIXh/mtAGl8Ca6Fi4FwMqh4FS8juQ9sElgOY
cJzCJBHAVKjMiQqcCmwdZ4dx7PJtLZ14ZaEGCERwIPEFOHXwOkqcg3kom1l5Cp+bhkIhhA8ixTmb
0lLTX3taQXbRUABU/D+7UHzmpgde1SMyPBPxJQtzbMjy+onh6PWpC5G4AJiSyj0pBUBCcWTegu5y
UU9YVJ4KKHIwO+ybKMlXAZBmT07xk8pcddXrghyk0YZ+md2AC5GS3Ah/iIbYHBhVNCdYN5g6Pd4n
awxSPBri8KfjIUPp2uDm0Ek7JzgfewyyI505gRzwu+wzAKYqnAwNaVFl/dYznfKgRRrlIipsVdJV
ixG8N7+5kYxHnrk2I8cFMFw7zalCVOAvUsFEOkPzbRqQ4Rtgnztd+0l3O8zk8M0S0gfrFH4P66tx
WwGiEoQjXPs3ds5e4gJVXsw+jBHAlUU/1H/Zzs90CNK/hQTbtM3a4DQg4eUymMgdrp0u/XuKk68p
MBdeXezVH6KXlo8DMrPAO1b2WXaxsWFc4EnzSiJDWv94dQeyFSXqUZa1m3BYgIRCDA2AKWt7smCD
e2PfGWa882JkhYXgUTpNrei2wZy8TWPAz11umR9k0FVnVuZfai8S5XpwGm8dIyllbyWp9SEF/sIH
nEmQbnIZYKNUpT15UgNI9DfHj+Z1HbYPgap+ApG0daKeHpoiQdWga3nbO4UeauOJFfUxBYMTZYJj
H0TgpPRjZgcgxvg14lUz10g9Uf8WSbMmLE1K6dB5HVnirnwH4No6o0SbJdxZjV1hKrIBAZIHIHhL
GT2PqrEBpADoY+PoK9gEks/Y/z3FtnEikZa3iRmDg22YNiSLhG/uJYhC55fcjOwj6sWCLbMK8xgC
j+0y27G76qVffo/9dM/NunsMBzyyF5oF8Bz3m9gHCyyRJRCXwp+oFUirTURlyXWfI3tMowIlBANE
497FXxqb6wp2yTaCzdDZ4Ne90pVqVCAtW5CD9DjM/Hc/DRBEPWDkqjzC0Tx43MsuSdTvZGaOr9ga
H18l4JgUMnN8mJXMD5Fx7uW+XC1aJWNzv3dBJPtMotJGojvmQ/OWhkXPPTyGefPQp9ig7mLzAzVj
xPsdOOOmTZ/WZrmurPapQYXj41i31ofBdYAw7XJ249FGdrm2gGj1QAGwkEpfVEzhSWvdhebXJJzs
TZA6xonFU37x5tJfTSiT+NuIUxzXud1no8wwYZANewAkvfUpq/sLGYAGUK5Ss3UvlRsNp66QybYy
w/TvDoW2KgKFFjOLNnM3SHxPfxsFY5fl2ZJE3/51xKJvbdGzixhSPKPgZzn93yHQGnZdAzZNQLjW
2IlSkyIaU+OLeA7PAFV5kqXn7EnWDj2lcPJtF7vVWzF9JI7vxEnlMfUdBnCVSHwJgqBYD1XQnWcw
yr+54Y0V80JYDUx8sVNUh2mrvvlEYmTdimPjptliJav83aqMwF4UmOVutuQICmSGcvV2Tl9j27Gf
mkEczSAp0k2rkO2x9KRF6LJsHc1S7M2h+KaXqPcLXTKRSX1jQmtXkGljfmck51QRXuB8BnsYxTMN
GsV+YTUgasURK/DplIFWmE2HKjPsdezzoLCCVZy1qwxlj6JG6ow1bnVu8F36r0QdL0rc5693KcTk
kKNKE5fKULxG46AsIwBSzgnQpYFovLqLdWNuyHSNTTb/SH46Ng5iqg2K4TAdLZpp5SUDuwBMLMTx
9dCuhe9m30B39NbJsnmNS7BsVZZvIZ0B8lzU+2wMvc8hUi0ebGDy7AowY3+TwzqUo/kXkPe8XW8G
zQNoiJw37JJsSA9GQLY1sEl8HCuef5zC/gPFc5MS4LFjWT5W3PUvxmRgvqMuZJsdapwTj11QPHus
yhEgTxIH117TiC9l3/lbII6yh8jN5ZegNU+2jJvXtnfnZ9RF43w7dd7NBJ/YAw1/NzML78Xl5QZz
gB02Jb2Pw5w2T9gwGBYOexbj/DSZquRAP1EXZqAVtZCEO9YblznGq1/xz2klvW9NAHLlyC2c56mb
ykcR4VFKCi8tHnreZ29hK6N9CUzzvQDQ7Fsyu1syyBqWowaykWcAq3QXt8YBshC59w1Zvt8YCqxf
bSfrjp2P43SS+yhFRHLOt6Q0/G3jNcGhd1vj1Zv7zzEO2tMKb/MZTHQfelfO6yZEWjq7EtyLPD+Z
EzgQSNRX6fDU4IGUZTZ4NCqOw/ARf991DvrjHAf3CFCCwPgmAHbJ/psAFD7u++6JucWuUxjUrMe8
ugzFCVnp9eOgRCSnITVZi3LQPpjrtZZRT9sJWfDzbIK7l2/COJ6OepIJqvWg3tB8k5qrSUDcqj6x
rerZ6dUG+3jzsXbTf5Lcx7btdSJOU3JGnD40J6c5OKn1kHqLjZ7BJ0XM1mMwpxttSH6uH4N2azn/
sQ1AGgQV6oWTsGu3qaqocVVFTaZ6nlIEBhinSEEy0mrFpApsSKYVSOJ490hYoFI9sxyrss6tkfhH
BUK2kwfrDHSHx9zg4YV3Oapb1Z6SPWOHZzKsL3mdRts/WaQ+3zcohP3iGD4qmJnBN3Hs2ntwwBym
LpcgGR5jY5OHabBNgaNZYk7cbMogTC+8za0PY12xg+ha5I2QNVIhW+TyDPUxGVzzQ2Jk85OKlYgK
51hN1e1CtVmrt3OXPd3MdnbWjJ3r+KoN0h6IRtpQeNWTPyDfjUShO2XrasaGqO/iiJ4pslLqufjx
9Dgx0mIQNyCjoytLsRkw217PqCCSOC355QYPVNDhjElRmoJSGeW0pBxn/u7BlYbUpPBL+eV9+YB5
u7XB38N9IoQk5Nw4m9Qz8g2Wx79gkwgSCacvnAFDmMwWTKVcGYdeXmxIeOMBY+HFxWJsTSx7ei+I
/n+cfdly47qS7a+cOM/NaIIzOrrvg6jBkjV4LNv1wqhhH5LgAM7T19+FpLfprV2n+sZ9QQGJBMSy
RBJArlwrK/dNbbQ77MCxcBPTnZdZ/F9N/831QluBjLsNsq2Hn2B7+mZ7THutkPjsZ00fPoVY5kFe
3JkudhpjE9EWNvK9k/qgQ8rhZjIKpEFklbfpEtlt7TJD8DRhkA9RGiIgsvL2hRZsFhPZqRgsd2hW
n9pNN+Elmp0WEzEv09hIR1oYEG8DUsqBsg9TPT7jytPnVkugFmX3r4Mm6r1rVc66Har+VQfbM2ig
xXTSoTv07A0ItSq3zLWhQiQ8yERo2fAqPY4URM2qcH6HTLd94MjAl2BdOAkJkKwe42HX1gysVMD+
emme7AO9QloHuVChiRCH/2Vi+rVTW92OxoFfUz3cHX0d9cZZWvxLGeF577V4axoqlzmd8GylJlOZ
zkuTeqVyDpSzrpyvxlJvlCRrcLYgklu4oH+Yywiolz/rvSM/6hnUOxzdABaGt+yWClMd/S7NxfZ5
HFk/Bs+f8bd+chIVtjxjlNxGeWie2NDh/FAPox1nIEDBqghGKjxFgZsCHNmw2bBYCXKRFBA1SRG8
h5TvL0Y2vYuzT2Sa42X555QE6ciw+R6Brodsuw3KM/qYxQXZxPEmtJD209uB9F2w5yGqAOWOtIi6
i1BF3yKaz0NwGFMHFcj46S55AhbxqPDam6sR8SheBV77+6sBIULjXo6N8TIH1bS+2gbx2B+pVQsE
Nlexm6wcHAmcF9/cYEAIAYHTxIo1XxU4IwNFL9azc5NsQZopnl5lpO5P3ljANS7k6D/UskKd5xCQ
ROyQxLOoozX4Y9tF1ZFMyL4Wax6H4KepHHdjWggmgZRHnhAXwcOUqkvBWn3HUk0eFhPVXPUMnm1C
/zwLdXDVm+Q3Mc5wHnjQ4d7XKkSE1cYO+5dun2VYy0BOE2I8nHdrhnTOO9r76Ti83ziRC3UAiLg+
WizML9nE91HXQm32aiq9KLt9Jw2+agbcHlliOLusDm6AAYoeIbIYPVqNg2Mc6PXsSssB3L/O4kuq
ebPHGL4hE85JwT0VBCDyK6AZBvGbALxNugPovNSDI7XzFN9fy8NuQ00DCqnalrpHLILXONotfWp6
eYSBrhq4jHbl8MOytOpmgSQSmJEbBr69RModXqYAp2SNLna9i6ycUUbaDFesQ6hmyT59jZsU74ou
Na0z9nzW2ebZvwAoq2+otdizboj3uBvedFZbZ0MVAXRhT2HpZl+k235JEPQCDGg1kDam9MznCiuD
16DRJt8w4vEexBkc/7lgum2F3UMrINe2FUbeI80Y+91Rmq/5UH8ZoqhU83TV4LxNmvFIRwrAI7yU
Vh9sqbUUi7Ij2QqeO7NE5JVL2fDr8Q7QqS0oVWkr5yDw1K/m7V4ltFVeAVpCPcsWEId0rh9ACEbJ
cNQXwwIc0sa52KKshuRUdoQ08S4zQFmhVZm3m2UhRuTHh1BpXYNivXtyxoSdRDa+6jIOGh9vkNTJ
n0hNAugOML7I4kTj+GT+eprOU1pSFU/3blL3NzGLph1iT9Wz0VbQD00QN9DEHyyxnMfZwenwGnFw
xKebYsd49YN03l2Ch5AoPKm9U0E9H35kqgEOW09ZZeNtUMoyguSGsO5MVeRs/MMCAc++d03zjuxB
K711EU/aerGNEq9MbuKbxeGBFqz0LNDvPOQxY1DvWrBYDfs0kWeDZ3PACgLK0Mbkbpop5ofesL0D
1apfNBcX8gMF5fuIZZgU9aqKTH2/+Lp99YK4bbnFdlwH2PavH7H40ScuTapdXQWNvfIbIAC3MrtK
+o4iWGxqRLGy3HO2lmpCN62fC+ol2+KC7wx8N5ViBFwc4xF8mTQDDambqd7ji4UYyeBNN6NWjHu9
soEv4U23qbkOITsLqxjTTKPvrjBuWjeEdK3FgbfzmP0D0snQbRpc87nEla55yrUzzQTq0HGfdgJS
FTzvNgbAb2cepdkNPfmdgAuAv6dnevJTIa2x2NoyqNazgqKroMyQKQckzY76xB8ic2Vqsbwjb7PO
k2UCJkC3poFn2NZAcOU0kL/DfzrKx/60JnoNKj4RnoSF+9VoU/ecaCF7gHR7W5rRIxUFtoEbW1jG
RgDO9Ig1aH0p8m8yTx2sRrHuWTcBWOXn9miDlH0AXdMBuqHoB3fiakyc4OLFsXY/urgKr5mQ918G
96I1gntPQns3NxGVoSZ18Cmb1mlt8w2NsipXXJAjqQOSh7hrdAy4m95iO3w0pV1f6qF9L6Rnpxue
Jduwlezolt647rjwvg39fd2X2Q8Oondccd6euRVAhsHAtWcRsIHMTcvt4Hp4zDscG9TArRx/ga+B
XgyxZMKkUZEDmMGnsdqXU2++d0DbNpuRcEY/si2+ji96aWAdYbi3yPdQQK+0cW8dXFS3zx2wUlPb
gvbIemxZ7csaSOSuQ1qnG3wtzARnHpPCEZJMH9UqyKzuwWN2ClPxE8LK1XPZBdVWm0YPx+UFuPT6
Ml07bth/zdNuq4nA+alcbcspZ9e4kxMwYsI+ILLVnXsBTgIHxK8vxaAnO56M+TadDPNl4jhBmSYp
TtSLbzPLufNlGZTotrybpiJCIrIi3APvHC9WrdF0tzgHOmZg1ARi/8PWKLq+uf3Zf64PYDC4jTJo
4pleZR973GN+LKbsR5k8u6NnfDMmLNllnA/HXrDhnIITyy9BU7/Vkwh0xSomxBWlud1JXAS1AxUt
ohrkRSEAPrDBXzo8iigtbapdT1GU4bhlU/kDf5UISemg0VkKsnFFghvWqbfGO/i9lzqEHt9HXRPd
ME+MCPu3NoI6YCQ5tmMByakSqAOyYd303kG1ibypKke8VTI7geJ4F4MorMwRv1TK8YiRVPcKiTrb
LKUvv9iwNBb7hjkIZy0+1C29TDvbeQhUUzA8grNp3BZ9gMBmkoiTVnolFJu0+ItwxB+VyjnRjKfO
0uqfBXLQVsBijY8Q5Bm3xpDnt0mCuDKw/c+G1tenEYG/5dLSKJ9Ny5WRqXC8Pcey7fzPf/zn//nv
H8N/hX/IO5mOocz/kbfZHb7epv6ffzLd++c/itm+//k//wSUEbo8Fnc9/GtCAtxS/T++PcR5qNz/
I0qrKs8baZ4zIF93RLVDtDrMTLc6Q47jYiLmnaU5s+/E0GnBs3zrJk08E/KQxxXZT8c5CF6ZZQDd
FyRH2wHPQYzIoo/XaXLEGTO+ZqpCxCEBLgw+1KQCUheJ3yb6fTxali8Rr/wGjXIff37n5wj9oFVW
aMWThhjUVq/t9GBkY3MxrQTPBAP0byT9o9k43cdeL7yZFfWojZ1leJNS9HJpzwp8WMkEq9CJoxsS
xxuDzcTX8/tPhInYFpquQzOiACCR2pVqj05m92uApbVjgocbki7vc88z7uMIUujV6F6oZWbxcOma
1ndDBAz8DpRut0gbf1r8zT6xb6CziJRvcsnqKNtmTiDXNAEV0BgSa2MY6m398Tk6BM1XRuSG+3nq
OLceQHKWHmlqnVnxuecxGKp49Ejxha6U5xQr2RO1RKEzqP0gdOEGvfR//0tz9b/90IAu9YAXcLjl
MsN0/vpDq1I7HJOQT2fdNcJb0lFyqqGIZvGlWV1JIrsvjnG8MndDeeYWTLp5O7ejjslo/VcffSqC
eoucTDzdiMJQx+t134xNuApGI7sjRkPqSJrhB6jDzD3CBZBrGmO2GfGj2mrhKhOj+z1XLzKjsYpT
BOn6E2cmrgXAS8Ab7e3M8W1HbXx2yr0ckJK1C00w04W1Z60bsIdvTfAaIdurFJpP0SawggKSTqGl
ykqhKDpmFydFmGVugU942lVhWh4hHFqeGwNgQdrMqd2bNPPSh8hoM2/fPjz0kWXST6MavVb83hva
X3//VeHWv/6uIPCDh4EJwAcH86ir+j89FLpOG2RmecMZsMzAHybv6HJDezTK2jtOnlX4RReyN2xC
zRVSd4tzaybFg2Noz2QPIk1sJmlOe5wSGq+RdrD6lr0hpa+/GWMj2JCXg+2nU6buJmzr5sZKi/qS
A3eyUYFWn5qCT/UlUkWbmJ87CmTmndoJEeSKCV+oN24A5btNHhbhzSgK86WPwUvIAbbJa6d41ltw
NSqvsRo0aMVgUNBOryysG6QGJ4BP6XjurDWz4j4teSX3cAIb8WxdM+8YML1/a1st8Gu3Ny+xV0V7
KM7hz4/d7B1jJXLHymn6KqN4X6iHv8ztozXmG6FF6O+9+oE7UbKSXsMO1GR8tC5D1uFgFHh0v/Ky
cIdklgCSToW214SLE/PYeB2LQHxXFfDxJt9jVHplURWyfHTl+rT4oGvH8rS8pd3iUtC+EScR7hrK
PdKnDhOPmu3vfz2Wa13/ekzHAUIBMgqmgbcKvXI+/XpGI3GTMLLFWQPizi8dzzrZxohbikN7uTHZ
z0ElJJGJOslOzVzo2a0Z6ZsrOzWpiPquWbut1OZ5f+XXsGQ/6MgokeqTl6H0CeMAkSA3YS9XdroG
N/e6gyjCnd0K72CqQs8QG0Pmj+MeBm1AlbrmKlmpTTVwTHiHxXbtQ9Mt3VRDsuFNiOzem7SPHnE7
Gdv3z/u3U326iGWuq6mvP5kc6erm2cl9ue4MBLOZ+uzF/slv+ZRlmsU2aPGz0zX1NsBXd+BJAkE4
qlIhoJ10wPZOPyw2ql3ZEF0fwKigpqDiU5ummNtuGYOhqcEx1K/m+JWNPgZgQKzSr7ojkNStSq3K
t4wD38Bk8AcwdwhH8ulLk1bgo7CK/uQMk3sAHBOafq4WPyIMAJ5EIAZ+KOmUtLGCP1jBvoE3dfri
eP2fg9QipSyGbtsU7glr+BRcpCzNfTevJ+S/4MBOy7XonPT2idHzfFS9sk3ee7OuiKkXkeLokQZM
bfR5PHnEGK8jILftvSTeDoBVHF3DTH3ZgTq7ivEWH4wE8lusNZ7a1gTkqCjfsD6Md4mJnO1+dIs3
I3dunIGxJxo+esA22MptGc7xf6bhiGJFEFnGvm4G2jFN52uIiuP/+oGxmzF31OMxY1u6ebvuLJm+
6nV3dmvD+YlA6z3Tkv7FAjHPps+tBpzSuXfMTDPaZLWRvvKhWVxLAcmKJvKevbKwzrx2QcjTgPdT
tVI3MEG0NOGw0BmZ7gMUX27Ij3qoQPoYctIx4so+QWvc18dq2hg9sPjaGDZzlGuJnC0Brt6xsSLN
sChRQbI5fkZ+nQkkXhuI97E04io4psbiDQMBDi3akVRgkmlInKRqh/Bas2J2uKmbWBzIJguO1Dfq
KNxJ2+O94UCbZeIFgDcqo7i0S3agmq2aVFs6WpV/3FH+MVXJ26K0YXJCKjUyiJeRbZkWq5HXAFjz
qdu6WfPDVquukvXvxdTFUFWito4zvmrVKvHLpX+QKZANGfAxucqgoKJWqREV5VtQewBkbWUEurNJ
FHxlcUQGobYPcfA+/4/pPx97WNw4eHDMWomZ+oPMfzQm3nvoLwU8CvNFo1BhXStv8yZ9L8qAg1l6
aVP3aCiwKhmpDXEXY4OFYLyae/5/5phnc+pqKzTdTE5eVqQ4NgYRrcY5v8NZaX9gWJ9uRgYwB5Aa
OwJQk0eJe+XO8EDHQx46CDRXRZVnayAD7CMoV/c979o9tajgyr40kUzYHsqwAs4VmYKFFUrkh+jD
ZjTbslwR14kTt+Pt3KZqVNp5saUqFRni3HopzS3IY1u5JxvNRrU4KBRkXM1ug9wXx6xOc8xrbMpF
DazMPfUsn0NjcExdAeDXa8Kveib3BLMcQSGwL11oiBNKk2z9trYD/ZHqto7dHbl7iuAcOVCf3cO6
q30nSAsftNHcMVZt1/2cmIlPwnp9RymK8QT6MWoyhXQ2ayvbNKp3Uk3qNUQqd5TBOGZBBm5y4zdj
F2ca69nGQYapt6qQ5nubqN+ZhRN5qEcjio+MH2XViylHaAx5iD61U2RXIp9LdVEhjKzb9KGNIKHy
JFufx2GypTZNunjPQ4K+W/9+acZ0dr00szxkARqGA91Gxk1HLd0+Lc1cPdIcHEsYJ8C3RLP33nTx
arqlv6BLr0CpC9j037ogNqzt1SSRgbu2CaAdHHQXnC3JU6enDfKfPX5MeH+ftUPzQKbWKOTGbut2
Q03q+MWgPBjvyYGKWg1y1aBloo9BvdWVKyzY03nbV1hgn5Op9532fxmUJECbPkXRCs/hck9GZuCh
L4auQ3Jc5mnh5m8yHnjbcDwvDz2JehAcPickPFUN6KptXUsUeKHliNcl3k+rcLEikOOLDEGjYIAT
5N4Eyfc2CdvwWIOTEPqYjbUTk2lfOuzdAWJlznM4jBVCcL33vXVALo1D5BAIe2/F+x3HDuMWaYIQ
aF1ikalI+NqqsUOMpB0OqyVAObcbAzFfNTCG+Pbvf0D8bxtDy3Msx9MdnbnIfTGuTotEIJsSt253
CjlIf0ITGb6rciqR8ypT3zRDNLUygwq16+Wg/ULGCZi+CwippZm1JiMVGu5MHcdLU7CGcGvtB5KZ
G9c2JyySwOO3ogCWaMGh3ObT5FMTsq/ADKmCvJcO/BGaC7ksHeRHI5apIiXdpRd2/jWoJYKeyER5
7GMN8speDKExx0ECFZKy/EC3kX+WvYIRobixEbbza3X82n5IplCNbMgzSXaOJh9JSmWx/8r3k0sa
GNuu76aVGMfYH+tMPxaO5X2pzT8chftLoU16yF1E7JrRHV7Jq4p6/YhEHP7Fzv+wlFc5AjIX2gjI
kRe2YorWFHORF+Yi8+JFg2guBq6t4+9/Gcyyrx8tCBU7zGSu5XrQo2dXZwYGCCPbiFvtyZpqz58U
szYVkWCQFHTAkbPYqJaNgw8KFnGOhgAyE+TH8Jb75IcdWHbnViMOpGpxbr043PetVa9kkWaPuNcp
zE7hcw87aT82hLMjG7D5+tHtxNc58j451YtWmdqRfBsGCp4UX/+afKu8LB/z4+zZRyH326oy53la
LPGOtWjevAQASn+Ms1fPBWs0zaO3xrQrjUYDy41breVo1fsadOkANjO+H10t+YJzlp0sjfFr30af
7QXSo8jOi/yzXfkLPZm+Bun4ptn1Y2NbZ6SeNw/YhwZ3HpMvMY6LXp3alTvFPrhNWVO+mqF1egdF
CdMCbCz8KUHacCLcjWpNYRicCJTz0WdPjfH80SJIzkfrYxwoBD/NQnN+jAPbQnCiVh6K+ROyBMDO
MASIVU317wancP/d5dHFflwCeX5c3uTV/pC3SAhLXVvJzhuFC8FYT7toXZ9BidkuHkPsqnB01xSP
ue6825bepUZ+Wleb/8u9wK+POtWhume7LsOjEscf9tWt0PYA54dZn54KFxljrOmwzKcI1ByWAnXZ
zrCaCUIIf8anTF4iSm4PR22qEIFA9okP0iznSdPC5IQ7649Q2PaTNXrBfeMMa5elzhNXBdK6ockx
Zg/kwN3yh9Cd8jS3BiSdd20j9+SK0CcwjRELt9RkRjJuDKt/A09JugKboXnf5q15X9V1thsiDbBa
ZaOiiUq+Tiq33Sw2rQ0Sf4xcd2fb9rsfIL4/jZbbh9Z0cdAMSOsuDcLiTKOyOs/uJZZB6lPIgpO4
8gTQ5u0yg9ml4WG5osS2I0AUwvww6UgFlXVt3yHVrldnpQKn4fn0bWyB36uD9IWLOL6puljuykI3
XtNA98kBKtnGerCRdTDgqOXB9PCzoQ6a0vV8TYtwEL3Kg9Td/y9PRfP6qWgww9F1wzIty0JugK5+
Kp8WXGUXhwNEmLRjZINNfUkisRHlsxHrmQWrF/uSTHJlgzx3s/a8ECksyGJbRVk4faJzXZJ5Iglx
Ap1b49y7dBBnrJFBEoHGLh0mQDhsRT12nDZIA63vGkIuSx3Ip0QAK1WrqgV065Zb4biibg2HjMmO
qpCb3gdGGB5wbd1B51gPZFIrXgtwQPkytvOtbLuzxKP7Z2hXVxXVNYii/jlNzVXXAMukuv7ig5hI
ujLtobypNg4viwvRtXq0cijXZJkbZK82DMv0y18sQKyJVa0r4ILkjZ+r1PdMcV1RkU8OOwowHTXE
ZoVzWTCTJK7xvZSae/PJTw1zAXLedCxq/ckDGplVFdv0MZKgzHG/8NjERdE2K6JHIl6bpVDZnVNf
bDuFFwiKKnq0e+jpYXkHmKtqQbHiJsA5D+7k1kE6KpSZ0xRShj0w/NWKqlTkykg1z5tAeiFaZ3Pd
0Y2Pv/+BO+bVW99gLh5wtoPMNWaa9nWkwKknsPm5AAPkocQJERLan3tpvRbCcGr/ASpU6VMMTqSn
NmfIpbWFfduYbfaUiAJoR1Ha4DtBU9egSAEMZgbAk4PEipYrRswGhwoi1TngIEm5oyAOFZBlT45R
KW5pHU9hHrLrhdwjkSEZ7vVUBDs7brWmUFQ6m0j7OTR4LOHp9y20BcK7QB8jcfGjSb3YsH9rPoLE
yZ8eczyYPMBCfB9jzzfHYcALxIDOREiJIjeembNjz9OXgc78OrNlUB3r3ntFM7Bji96SI+Xm998C
Ttb/9jVw3NPcYIwz8B//LbjmmLaHJT9OSrrEmpCGCGbyyQ+Tro7Ai6iXyNAJ7eFHOeriXGFL/Wik
2QZcrZD1AQTpUSsiE1uxtkP0pcTSJWbTRvLQexA5cuaH3DUhUVB7D0mhdccEiynQX3a5P/FSQA2R
GzfknOugHQTTz02XlEPuV92YrYs8DLZToLsPRWraW0C1Xf3bFOf6vTV1zRYEeO3NFAdYzYI8o0b8
8msUFQ2OogecjFf9+IpcslWKPdpsX/xTnPEs9r/60zx5m/zsPQhoUD6rDq3hnYWTId+mXNalTd15
BsY+uzMC6PgOxTEUKOwxh6DU5KAQWr+XMt2RiToXNyPFQxOIb/gZMZK3vdZLbmVv60AzojCRTHNu
pf5UVLLb96kodnZuYpsahlOz4qleHz2qDk0qdu1YfZub0Hi6l1MZbscU1P4rDScKh3zi+gHbBdQs
DiO1P1U/uc7VTw7zMDXBMtU8lHqiuoXASwnUZFGy2zhu37oxMreNaMDjZIwaSuoBGJLdfmrP7moM
1SoTNA09HlybuUnD50kgUAparmL1+5++c/2CBaOdZXsIT7hYclm6cfWCBbShY3aKfIdqyKMJiEnk
4EE1rYDKL7OexUdNjtG7ban9Wz9pWfhu4qC7z4Mn7BvStylDTh6PO2ObTP341SufpTOkb0yZY4S7
t1pklqcuycHoLsMAOmsedhuF1XyxOh3QLCQFBl0UHxg2CWuhMgmNyvvuxbaRnFK9HC/2hMenHwaQ
vHS1sDqFGQSqOWvNuwAc9OcOnAKIdOKjuSxARA1y+rsWiVqfOmgEtLjeR4wWKE1pBFDV2Srs0DGB
9WceEUDn/msqBKZCeOP33wnnKpb/GVTiGCbjuufinMBmjudcHRM0tt71piPH05gC3WNAiBvnZLEn
b6kYk7SAIhWKtAFqaEXVkbWbIYeeErloWVvcOtB4eh/3qT17q9HkuTTrIGi2VqBFq0zxb8aI626k
W8qLGJi8UK1xIdUnoyBdX3VM4L7bRgV20NSRqBUD1UBgCKAstuI4Xv1zqlTNF41BfBDm8LjMTh4c
OrfH3Jy2n+ZQIx1sns9ttlvcaRoaU/W5n4E6HQrZCbsV+TCcyyKLEXWSeFM5GTBbypYadWqssGsp
AeAGJC1jCEPJbDR/Dna8qoRlQXQpf9T7znktbCBkIE8y3A090i5qSAFuWBjcIt5bm+uqkl9F3yOf
28ETaPeLJiIs4w3UVrEyBPDE10aoT0VZwXYDN3SsLx0dbJoq69tpepDWQ2Jx15oGCH3wSwPo7DJ7
gDmE7dpi0lfZEMCXBnyMmrx22jWgIztPM/2Aaf5wKYMNgg04ChpZviYwEfincYpGeCNqL90zVCk1
W2erYVfWrsCJOYHAFHSooJjhcu1RXtw8ynPL2wLB0bc667hvAON7cg3AtxCBqtZdPA3fW2NNWOVW
OejKAYq9wZ6J0LslxCdkJt0tMjXwUhwUsmvBgs4A0Qm6pwCyI2KsgLRUfHKMProXETfwZGIeYaVI
j4domp+reEcYRi9aNEESgFrWBJMqWgoMzS5IxrwxwvTCB9N9SKs8hkQNkhrGHC/mYUzLzVD202bs
hfdALsb0YuL1vYpt68a0Tfsx8CxtXUskUJRg8nmMEOw89kX9FQRaUBLNO4Q+87hdi9JxcLKChL04
BfkeKBmmw+B0d2SKOHSFVkXmNgeLs3s8+ibE8VywxomWPyyjqDa2ngB3WPJ0ZW9raIog/e/505Qg
G0CyR+N9oQ8tSECrwgNn36b5K9nmSdR1Qaio2+uJ9WZHIdik6hoQHYuV3zqVPbi4AUmc7j0r+M5L
Hu5SCBesbBXRq1U+G9QUkDenBQAcaY5/ZScPsiXxmPsdB4ejS6lxZIxUul3HIJGpxpLzp955sNO8
jyNnGgaolOuDYC9HrnAMCoU6/26GNsQkslZ/bqJuWCOso136oR12QyegYyyxhwW1WLkTiIDeDeFQ
r60mCL+UXg/pr7xg31PHuAEJUByt2lKskrTX/uC5+Zr0MX8d86HynSQrz0iEBG0jWKZlYFT7djRf
iDGaiiV1Y+TZVkeY4Ej2rg7A7FuBdMzX8qbaLJkbc7fVVns3sF9mv2U+NUvedu+z2Mm2KHcU09bx
BkIGqRvMTdf2+HkCtpc6LQqTl85nD6fKg3OYtPslLq59eJDtr3NUKi2mMIqfNpREcHaR3AL/i2N4
oJ31xETmXeams41g0G43QC0eAi8rqxs9kGQq3sreNDbImEkPmpexI29SkFfO3YEirlTd2QDurBQM
4bqbnVit5LCTzIhvTYHzH1IfySrof4raOVI6qwygZNhrscByFKmwVFCHMEBiHoUI0E99j0Pw96zY
P42S7gEjB0e+IlKd2VOXfWSvBy9mPSJ/dWHu/ZOkF6dMPPde4sGudp/GzVysIwYyNXD2BrQ3W0F4
DnQvXRw9NAlYGcsof2pV4ZbsJRLGcDKx/HxqLBzqa3qPrBmzyZ8qlmYHnTWghFC+TdpGD2UTA+KJ
Thrw1+FajFSKOAQ83+jTTQDSoZvWG8ZXsCVt03bQn4JWr894CzSg5YKdKTdPufWqWVf2NuaJ/oSM
aj8z0/4I7k0QCOja+IozgFSxyvGbKE3mGYWasXCC9xnJTh9MbloGtFUKDlgcj3VPIo5UinnxwjQ7
PCU4LVhZbli8GGFQ7dy2czbUdEuz8wMBjAg1vYSfwJpj3NMcMgvXZB5tAcYGNYfxMUcssf2tNGdd
plJDvg9OHugMopVg7MBLfzYtdhzEmT4LkCpNtvlcYsgAX7Pt9GVuThCAL50e/Ms4ebwU5j4L7O6c
V64O+eFwOHvJZBxCvcX5sOY46WVs8FtGcuewM2ogDdap7AWStbtwg3UFVFmiFpx8nRteqDCQ43xT
1Fq6KrNIBmsvG/GXNG46r3/34HWGROs8cb6B/S3cz00aC2k1tgY2CC9Z5d3FWTRPKrS233d4yJPb
Yqfm1PwrsYQFjAx0LCvkbuwgvITlSAgh8j1yWZ86pN6dAy2R57mDi67wO8ND0BoY4k/S5TZAKkFb
gPGQwMVXcuazdDl10cAPb2oZdXlbeYF34BsTjLCf0tfp9ny34uVVXwa6azkolPviMuem033trKE6
B27X2H4Oa6mtq8YB2B3Q9TFaxbXVAkAzmDcei9vTmKuIqIZgJR1omKLtfAep39uEIpg5q2ef5eAD
xIPTDgcwkBNQGPpEweyviPCl19+CDKnaL8z3VGsAWVL5GgfQ5d4ji2x8ksg/fBBtAvEutLrWHp96
W5yCNOkvZHIaI/T1oQqBMUFnAHToBks1Z0O9k6gQp2zyn4WdSNDdJN1b3Y1Ya9t6eCtly790tvQb
e+zehNT4rkHkeEtuwguPeCaHT4nTpicExpPZTeN17A9NV2B3FziPSQ5Oyxw/4EJ33UOSivYhLNlz
N+qgaEJu1oOOA6qTq7vHFA+dh1wVWlnqG9nZ8WaxGUb9YIS2fSSP1EP2SA79Y2A/b3tDt58HV2+e
PPZGjQ6Ugo8REgaoZeM7eQSmFKzpkfMcRyx4AK5rPXt6dfeAJxLu7MB5wi6wTMDtESMHodBibE09
mYPk3ECmN+0hEx2B2hCPsEvjatNlzCCSEUjTe8au4nmheJBhgrcRkY31Lli7gxuig4AiQYNFLyvN
HYAR0woslHeIuedfhGQC4QVgVCFErD3YTZOsCHeSBM6dCYDllxBsbrNHMabhY9mU/88e6lMCG6p4
RqIXmxGpayswP+sQ7a4hM9Q1oAGKhn5rJ0OIbEW8xNcIII2bLhrEnRVlSE2MPHHX7oe60S5kpULm
3NzoBhbd7xMp/1FAETUuQc6uWrOfCOydBi7iVYu7R25G4bylbRodaNrZzxHy0DPnZfYo4tRcZb0G
KQlk475fYl91oBtVE4Ba5P0S57Z2kG2sXZbpgFswN9WgIyhIAzSn2Ul1UUY6hOuwc8udJruvLsOr
qoB0+bNq6WX5qZVEWn2uM8N4tuxh7quDznyWVv2rcR99YG2Sq1ho+9Z28Ztr+u+Cd9gDqBYE68Mb
L0DuNzUHW37JPISKqnGTBzioGxVrVFdL8KsHVbHrVDryaI+4j7j2xCmWWUXT96TOqmOjOkWYvk84
9/bWJuYWJir03s9BCrlzCjxHEmecWUYXvlGvFlg4F/GRGEnJXprgctClHm2IhJRsU5cOt5rT/1/K
rmu7cRzIfhHOAQkmvFJZsizLcmj7hafDDHME89fvRamn5fbMzuy+8BBAgbIVSKDqhgcKu/X/mp4F
DCTEvBrW3jikcKKf2dswmz/Pbn2fzqo5Ct9nKMhdZ3iNOrm5OrRzZcELeDJfwNWBNwUbH8FpRdZm
fHWbzHzRj/6HKuKXTsdAYEgcMmh++I6TFMcsMtQK2O7msTTHO0hoW6+wo3N3UxRiR6q1jdnsZUsj
AEyLmmjdOcnYPeZNDxou9LktHlfBgjhRI/7z4DnsW0ALIi9YXNlTjSjS7eRCVBMpKrBDeHt09B82
cAkolhM9OlbFnpNuQ71J1NhQMmEnailofN9FAtx+ama859sKN+QlNdswN1Z488vr1MKuUOGIK753
7cbbMgebTGjpmMIHgQELCgWRhxFC3hLs7nmEQA/MEanZiFHeR6b8I07luMU9D9wrmJrsewlZraFR
w0mAb31KQN/cVByW1Z3uuw1M+AhhOg4101sfnWX1oJYGRECXnwY8PjSLyWuzNQ3cRoXVa4VmJBPo
JWmAXg2Vu28y7eod9ceOOx89Oc8re3oLANTCd9st7uhMweGt9ek07DASSRRWfCvI04UxywlK1+ik
YTokNEynfW4jMVf0bCl4CTgpRLKVV9tbaoXDlELTSd+7qS1GVx7COfRjPUCjGdTT/gPIZbryc4ZN
SOx2PW7b0pbgTX3KsLmejKyhmuIjb8rRv6KoBvhaYoFXrG+YqbaE5H7Nh3uCTE2gW2qnrvdbQP6/
TAKUyFm3KI7DQCDMl0EG8u5NZxu5ElS+ou+3Hjq7hQZQtvd8CpPRd1dVi8SGBtVkRqewdcOnyoMU
7TxCEQDu1tETalUcsvkTwAN6dLZkcAHoQw9RB8RfkdpgytpTOPdUhntagn9Xh8NpQ97XrXOkFs2C
F/Cxl3MGFIcw/CFMQhgZ4CtvD0Wwb6BE/6zgYbrEBjnetroJK1Iwri0I61GwAV/7rSgme0HNkQNl
EDsjuIg6uFJmfZqL5OEaq4AfgUmljxtIOCy6DE8x1FAf6WVmI3+2WTDcU2hv4DeLx356oOs4keMr
KLYAtjPDgl5rpuCRGi6n35s0ChyZeR1ljfsxGJT0j81/mluXUC9Ie9iUBxxLe9j/XMKhtg8ydpsz
EmLqrLvsPLIPKXYVZ+qvuHntkq1aFlUKLpPpQu0Nsh3yNIQwTff06jzt5GnWhyguYcMxen9SwK0f
e7UeMuVBvqaB60V+zb8FRwrqGuPMu+UVFuoBZpMOyTvJd1IXmGV7ppryREDRVE0ATmd2u77FAy7x
Tq26SYyzaEEq1Hk4h3jrxOwhjnrQAy+eQS4WDGGdfaOgojXkusfeZ9GVUX6yu0p/ccrpXUHrEG9f
N52gqJif2iw2/EJjelokRa8DNCOGuP2HGfBunwBVyx3k4CK+Id1dpDew2JJPoLiYz23xofHXCIXV
bEthf80ZVfwIjIGEvw6g4JM9iFcjmcp9nSIBREY82BCUW1MoOz0mM/9Cj39aGYANvGYOD07UKkA3
WtGBmjSgI2gJQIsEMBMMZHl4tKcmnYFgD0QhLRp+XY5eATKCPy9HwTG+6CcvwH3Dxi/ZiXr8KiPD
23Wtky3w5PCe3KSej7kYv1JL9Dk0JC0+Q7XXDXYxm+KnnvUcCywN4NFNK82rU4TFRVF1wAmmc3zM
BGwABOoxTyw0q+WU58Omr1n8NDfwjUhArvVpqkjz4m6axiWk6MpDGAEyVFcDHFBYUlFzCkxkWVhR
5Jt/r38YVPX+rf7hOq4hURWHpIwJvO2nopSokspA9gIP6ZBVe2Fi6+JV7IcM2JoNPQRYoJk6dsAd
ah4zCOUW1AZmAcYWNsTfcXv4ajEZvlsWvl+obdkviifINBTMvkw9m5cFcFbnqu7DdeWp7j4Zgxny
/U6Ch3fd7cJ6DveGtPoDnCGSbT9yC7vPoltPjJUPAMCGK9FE7QKQZCALsNxcuM3Yv3qALwMXY1bf
7Cw8Qhd1Cv2ye+RtFUNncAhXtczhruCAuyH0kssINPnPVc8oeZfLNJjK89T2xTquq/nISmZso9FQ
KFcO0FeZR2NjhQmDJBAKEWaKVXfWinDn2LZ5AMdb+kbQmC/W6MZbV7QMays0Rw5gd9qNNjxu0YTl
PeiySJodqCmleLGq2jxRK/E6H2qj1pPT9OmliZI1dYeiqe5ncE+vLzCUxh4eo1b9zbYtyJ/4rQlN
Q5ScUWfqUsg0aFBcJxPbL525PhAITf1qDhHSrkgyXoIgP3djPr5m4wAaSzeDxuLG3p0Ja6IVEJnp
FxQH7g2jc34gwXUG7GF4DbArWPWQfr2DhoV758SZsRQa/jk0w8bM6+JhSnn+IECHAb1igiW2gzwA
WMD5A5PQWRXwSdlQk4J/xSWi7jacBTGMv5JxxQrU80wbzj3UtCClAY4TcPC3UYLFe7yBfg+L0zt6
7kQWW4iwii7U6rBMvbWcOVxWcNE5eCm3gM5Mr9K8qYWnHTbAHqS3h+JuVMJZjmNefOXG/zkiqbwe
xNhK/tM1Ej5b/4GUEMZnbJ4jgUdAyVg4BkgYnqtLlx8AWTwASZrVuHAjBqhK3oQVSHwhTo10lXhJ
d9ViUCYEGa4qCzR8lWCgSYYheAHNC2gvUJtmYoffQaHpl1gDSOTxogU+fBmIkB88fcCGcj5QExgw
gNbplDppOAWeYOkUDjS/dKAjJGLo9Dbx03Vuk6XFamiaZCGo6kjnzCCJ+4S17WIBjHmc9ltqQluw
eBjTSex1XE1xTjYVDxQ3IIO8vXZSDLR2nq4Y3Rjw8IU36C1CMP1JQNVRqGZhGmF7hHoskDfpcO2f
YlQbqH827OGs4wnwarTGx34dDwTte4SF+NapCuPImtE40pmWATpG3UqOU/6hGw61M5Kpsex3Ud7c
U2jIAhgeCvcB8LLz6MSjC6xg651yVEuXLhQQltSkQ9WpfBuy6QB/9+IJpax5ieRUhsz4gKaJel8i
A+lHtcifBDZ7kIuwF46OpQnA+D0jBeocb9PT2ss2FD9lEdtBs/TndCNC8sMDbWrXNT0MMzq4ZkDs
bZlnnTpwMAImFMexioobu4WIi/VKYf0o2eSz1AgmX2AXioUwlPdpMh0+BGGZer0Y9dG1bnF0Va82
X6nf4K7asdC6431pVFC2ZupwO4ikaj80bWrysUbS0FzewuiMYq8R+iKfplLI59egmEiF3sou0sjv
C5NX/m1iS23FEvTShWloiiMsamClgN1r95imngClg/d+7fHuUekD7IvKBXfndEtNGig7uGe00SNN
0m4O20rYgT+bYX/tg0OJBdTDnO4ontlQurfVdcyrgQxPXHEvsBqF/4xSX1NT7APbakLf49grFrL7
EXIgMDvYZ7yEpj2CTh33p7iW5XbGIniDP3sbOtiSAKeloeEle+cgg8/6aVBWwZ/SDLynvMnndYE1
LLY9CB2ExxZO7QTvUI1Z0YPDgx1Ji4JpM1TiGQoX0z1vvC+91ZvPTgrlaqwjvtzGRml/qblnPjOz
gsTCX5H/ME9H4vEMfpqKNqFroZjjxtMxgUQqyIyQ2aO+24CtR6npQeIZBocBxLLARsNeTU/uQuat
6qZpVszIvTUwce6+LuoBtEvQaDmUXV5Ua3xtVRX80cWVH6WW9V1CYRBEkTK+BMI5Ff3wHHlQC/Un
1mHFoA+RIdQ+HlHI9j+f0jgId2qf0vh1Uh2215m36R9i6DSGBMi/r/Tsz08Tl1uWY4ISIx3DBev9
E5+qnxwb4kqeumthDydML9oXRhf7V40Rapfz+Fe7zrGsrvT4hDrRmYRFRBaPW1Bj/cYU4ZUd7LHJ
ve8bF06UGbjDFnyvIdsv6wWLB4m1IwMNdtFa9vq2M4LQTeSnKWN4RINDlwdJDJ23dLhupQAdKB+g
FYqNknMUSYPqiXYS+6SECLODaT3loroSirybRuKNYBTAxg9OdWqnEosf/v29/FtKw0V2HsADYTgu
h8uJ8enJbEIlx4AQX373U9fNSKH/dH2GeSF+eoXMgzXUFqTnTzNUZ7x++vmUokcX6it7Z3Ahr3Ei
0aXAi4K7FA80n6QfQjNN11OlkBXTgk1KCujGYAt4P8l+fvn7pBziPIshGsvtoCGhgQny+cDCcldp
BSHqsxVrrn22gowQDYTit7hOz731tZXZQAosgncaiNFeu3Zd5CNlmD8C2xneF/Xo+SHen7e8SIEh
E56HSmtbPw71/EL9XZ7ZS2Qni72t8vJVdtVi6ALnzVD6H0NOc0NNzmfsYu34VUa83sfAhC1pun45
nhvZY59G0fXlKL7J4BJFL5cHwN/++weLB8mnZJXLHchaSs+wBQgsf9MYSvvasVwQy+9kM/iztBY/
NXcSMz6NaJJCD/0c5P/ShS/e4irMQxH6GvQbopn45SQnHUGtoQYuHJ/zAcvpcg8t8nRtAvH1BXLu
Wwf7oO+Cw1vB8cL6nIwNIkqlNb2KL07Ez3NUq/NQxbBcMKMtfXHAvOb41c54xaSC1DtsJGCgaaU7
akJF7cMkI0y2pWDMB1u+XSeBRmT/flAGuEg+dcI8Ot/a7XD8p7hbX82LI8CZlvOOItTgx9rrJnEs
sa2L+Qu1bgR8w4UbTqQHseb6Ak+I8p66bmE0c8bgtT8Q5xEgEd/r7sluw5s7jYNlzT2qa+KOV2Jc
1lDE+Dan1wAFuPMicurmPnJBnPm3ACeoq90s5TIGNYLn23//Vv0NY+gKA3JCNumMWJawP90uCuRv
2skzogOMd1BP84e43+ddary0lut7Ce+e3LScL0FiLqNK8JdhghmrWRffgqTmL20zSoAVCuig6Dky
BwvUc9MGZrOIneo8WOIVku31ijaYzdyeR1juYK7eePIg4KdfL8cDdylGmJ3eQOpxOc5LCR3l1a0v
k6Zzgjob9dxw6xk3P4bSAIWqYUGV3n6ASKNtgYaKn08Fa5TCgrtjX3EF3i1wCU5tvbU97mHJgP8F
hTnqhcqEdR/2yEUP8OJ4BZTb2M4GdJ1pNPv9EpVrXC/RGSNdwtAXji3+8xI0hyuXXy8RanTE7a9I
vebPmQfh7oaHAl3uwfQcgIIIKHWDUEXSzPBwsmBkrjFXtwEzSv8jEePp78DHPIyL57IHNLyQhmNy
QIV/3+w5dWQ5czWrPfJN4IHoFGqnN/zQ98HmXudb1e9N4FF/jtoFFx+CVWN9kxxiQEllFauW82wd
BtK+SBZA4t9KX0Hhti+QybMvUFY5unYLKUjdBZvNn/E0mAK+e0za+JVav+ILLDPurxesmwEWQRP0
ukunM+BPEMRbIrKYGQNYaxTvLbRcTo0+UL9oCkX91BrsrLqXfbwQrVes3cFML/WM7UyamOBKAbEB
UHLwZz5BN4TDdiXotflMnroXk6XeKnV6pCY6l+9RoO02OZwQ9O0Qoi7OlLyJfHosYCj4p8reozLJ
/xhxE/ZtoZKXDPzZZSYh7wVrt3AXOS57gNXFl7ZiLlQGgmTNY+5uyn50v2RgpLFiTJ/CxGH/8ZGL
z4QUzwAD1XIt23RM+Xc8eDoOljEXqFB5vYc00MSOnQGWQha1fDUVHoNvJ/puh6DTGm9W/OPWRWcM
Kf+lCeLEciinlwG+Rn/0MoDvLgr/vqzUsk2c4MfUGO9B2EZv5ogVCvDL1mWOYTKmOpWeGubZm74b
s0PUVslhikSO5D8gk+V/3AuRVvz0RQfdVnAXX0AB+i0WT5++6KkteqREy+ZggTV4B6qGu+2Aat21
YRnej56tV+dG+8QkMrnQ6Em+cZjW1XXVIS9WJUvUzNj3IgdtyFTAE5qC8SXvVH0qnKrZTpPnwZDH
rY/g1FlAN3TzZcQd049zE6nKGfkqulLUYfMAd+4/5jKPoNRjey9TaFdLgbf4gZuDuzH7pN8jGWeC
+xbna0d19mOQwhgsACD23XONk53bkG4z2UPvBdGfMsu/RRG3X2EzFizoEjF0+ZsTfok97B3GaVOC
7by4WY4xs/6XPqVdySiY4qo4B+DWht0ZaP7eom4iICrGoXkERtGeG/McWGnz6OBWvks5fFJpLBon
7z4bkQXDR1m9RKh0ACI99V/xHpzqHrgv35DPgRG7+J5MKKMrr/8BteGvQY3vCbbT8cJDnegeWvnJ
Isrj99visVQ9AAhm+k5LSVo7/t5VpMCelZDz34RRsyhrju/i72eJSEFvHMsa5B8DZx9GV9i3AQtj
NoN6pG2kbkHw+0OLxmhTWZTzytKRtKn8NU/pLaYeo3k0VqH1f5v36yq/5tFVQGWQO9mJcdXE03Rw
DTYeqoJn/txV5rUvBBkW9qp/HSju1qQz6uszCHojr7sdYLBTg3KA65XZmEGqozdX17ip/uFxd9px
dyweXRDPNnEUKWQR0OxnWTymUBlcRN7cbqmv1X34CfjSzKsH6kJ+qDrElvpOrS5MwATgBt9A4Q7p
kBB2GjpzRQeTklV0qlBi3HTIE2ODpfNc2cyPnIap3RkR4OqTiuGloBNct2vQWZiCHQeBpnhjgXa2
Q2od6URggY8OSE4HaJzbe7uJrnzAsk/Dadd2FV9XE/QLUing0uS21W4SJYTGQi87dkV1iSz4P2TC
Cy+3COrLdQQAxReKpwPuO/94jcQt75H1eu7sOP4mhFq6yWh9gf23vR48y95WjZE+V0FxpoAIDmn+
aCBpXyQutARZGy9hsBt9q412CZqa9SWPTQd7GqjHYPEBRmTYBWuk3EqsItE0rDC+5MBeeE0OCLru
wl3xZwQNUt/vEXSNybLLJcDnzX3DnQswo1DXMGKkEJO2eUiAp1lYo/C+wZ0LKQoI/3oKfGPwdCqY
r40/Y6spsu/GNt/GWTMuJhdrcitrt6wM2R+VZQEpGtRvrWyj5VjY00mBm7JDFbDemrKCU56eNOhJ
Lcht8IFsHx0AnvHBpOlTyfIdLxz7S+9kwSa1x2jdIMkI8cT5fZqZC21zpzp7zHqlblDjGDCNsH6A
sdRJZsMiE7V7NhPmnNvSdvdVaf9ooDyYQLyiAV4fWqKBl3i7CAy0txROKSbUv3Jr3hkG0MkZzCne
eGP+KLNKPLCqV8gX9Mh46TDIr9tLAenHHZiFMSYXc9q//vtq3rA+Z1I8iNLY+G1K1zYhTfNZNDCw
A/gUmkZyaGUvIO1gDNqJIspWMDeDIArKVisvGr3vThqkfmMp84W3IPyHRjo+CBmBVScsdQjmHgck
MTbaiPuhtTLYBswos5m5erY6FAihHF8sQDJRz24/9wfUn7mf6mbtAorb2EPiyyJsn1vejfdYd7/S
VK9oi4fSC480k1k2OwetBIMSEzseeZdi+NGimrNUUeQuq1GUYJrg0M1hdejjAYmvW9vMY/Cabm1m
t3fcSYcGghZRbyx6rXrRxWP+0DpmvgETgPnUdzuYabMXbVKhloRYOnyIhen6fZ2xN7hnST9pYlB8
8taM1lGaBD6qlnzCsnJiy6uFHITBxaHG/ZZc4UgW8mYxQE06zKisHBjI5bcumvAplsJsuKsu7THj
zA8aw3uYDHFUpVHeeVg7MJjFwSEJdAQP2im67QBisMJ9Y/o5xw06tq1ZCv+aDn+nH5aVcUROfk0X
u87B5nARumK6lzyUDzQAlefY53EhAMp6tFrwCTihEwZkcFtneLy61VFfATbN0s6h2fehsxsGUIId
hsyBxjNonAOg+9e5ty7qrwNt65245n+o5NKO5OOOxcM6DgtYqAKbKCH/TaBpACMuFO2UHNw8Bwe6
RjIZKeQc+9SohhZqET92miheMm33XEA6LpLz8kp6hp06Zvz779L6vIMCs9KA/iuXqGhzeMB+Wlgm
sW1XSJBBucjl2d0EiAO+qjjQ2a2Zl7U2uqqQYtOjuNN0a+lVDcrrE/wUQCK/b2CRTa3bwXO6cx5H
sKvWUXRIQFldNAnKt3EukGkemFNtC3CO/LiHc0paSxRwM61D17SjuZUpiJoViJpr4lqRDyqd3QhW
lsX/CtEa/jT64aD7hkg8/vv7pt+cT0ty6UIhyUFG0/BsLEc/v3NKBSN4Rm29Lxysf23cS+1V4PDh
qDRMFLuT0KdmmwMZKhrIEAsHafNWQ0MLWCv7KbigywYMex/iadGxTFoU6kV+8IomOlIXCnBAcFPb
ydkjT0fvHFWB3ExmX6wau2MvJp+g6AAr+R01mctTP7UmsMD1aAafk0p6zVOtqvkRetpbJ/IYsqEc
3JYSd0ZqevF3Diu/rRU12SJRIEg4kIo+lYBlTK4CXaKx+yf8yBZx1LEzBYR9pWDuUvcHGgQNGGq4
WTuuaXQ2UgMMrRy6EgXzQVAsX8HLC9YNivtrIk24gVMsugQ3cxrF3mEfV1nzGKaFdbEKd0VcCtzO
YBapEyJwAxaHCATJBfQqmPUdhc8fyVDB6ULCFG0iQn7zmmSN80j8IgERkVUfQOS37sTSabNI44hf
QkeYwEIV0UNUDlhMTSJ8KwtwSSaA4HYAJkZvDPR/s8+TV9XHxqFqTGNB05E5iBZl3sRYkHXZMzCo
a/gd6o0hC7f9EODnOgCQYg1wQphZHmy7eMigIA4t6qs8maHSN2+q8v0V6w/Jz9hPHC/xGyarDcgp
E0AF1pnDsvWRT6H5wNrxnbphWdavrTgDL0zzjPvcOYs4jLFoRVTUje+DnuzmVr+ma3XRtAmQdMYe
S7OvVGYtmDYbj7QfudkuLQtfJmpAJTtbWkPfbKjJ1FQcAXN9TrkDj6KxY1+HQbR3gbY67wy+sh2o
as9Tgt2xlnWoq7i8dxLjEUKH+PUHHlv2KNeeU60IwWVJ+595J4cCdCFV9ZtpgONJ7E33zGYF9Nrj
0YKK7/ASzPb4QAcGW8iHMnW28FXy7q5heSwAkG+jaZWN8D8qRWzHIRb/9YuL/e66CGAUBXtd521o
4j9KmaRnGKvAVQTcF98alftmcShLhhYY263I2osXqwc4CbpvcWBAnKkJul0+xj3kmJ/pMnFSyg0T
zrimZijw7kvDe24BJjukrgU/jAnMtQg3Sh/JA2kgE1zL9SCL79dm2FYRPCchHVP6bdgaO6OLwMjL
ogmPaMN4El0vt3EQzAt4qhpPnor40SzlG7WsUbaXqHpmCSKpBz+7OzhimCeabFuZ7WdFPe+v4bnd
wFKvX1gosq44LOMfK02VMEBCaaBaf6Qu7oTjXcHLJ6TDOASpUyNc0QTp1LCbdK2XcLJ7H1kDvEpY
xKfKnFGzyqDXQANuGYrTBLrviSvxccDUMxiDGdWnGbeBRl8q1RIPKqlWpmyibgcjqE2Uut46rJLy
viz5386SX6Ojk/V4s0snPU6AXS+whEeOP1AvYB7AYas2IYeUNuEBOXuUwJDWxAecGtgpVdEPl/0B
MnfwR4S6QN+nP+eIEgR8VOZCLOIaC36oCnNsj8MyzLrNSdv0ez+pYD8ESA+3Hso5YNW7O+Y1Djhg
MFhV2jSl9SIIJjjj6y3CqkLnzOPgc0Rjz/0K+Pg/mxG+RJE5wMTDttx23SkkRVxjugCxZ5xSkF6O
ndPAGaaz+ZsKFe48XTUcJ+yKLiKYH1hfQG89KKaVAy+ZbTSgKZdw1hnfTCaSnWcAzkuTsfk6Qyc9
vAxsfBiAxFhnSnTgG0nnEhr4yGvXFj+c7EhvU6YAVMNawX7OZQSPsGHEHi7i7QHFqOU0TtsG3x7s
75AF7fVBweIMxq32A3XJri6XgOGqDWU6AUKbDpMLLQx7ML670k1WFtCD/pV/XIrt6GhzsxHcZG4g
3eEiN7m9UpUD6GxAYmBrS6gBAqgPZahfViDXdheOGq2rnUPgZglGkxiyddvOCn/PkMwv4FoC/qBh
Uix4NGCy+kTqoIW4mN30sxE3l2BotDMaN+tvlRpEDcciN5tf4q6sXooc/B27E9ERzDrx2pSQkAut
l76wx3unh9QndbtQWoEIVpqvBzGM+KsjeIsI3OKcapru88Iwl6C5JUtqWrqPzujQWtPDkEq541ms
vXD0aOTlwb4J4/21rwGlbWeDI7w1AtvA6hd76Tgyn1rUCp46NuSoEMhuzdsEpCsHAoE6QMEKfOmC
HX1Xgi3z0IPTO44Jnsas7i5DPnQr8NSwUe6CcWuYbqzVHYc7kE84vOra8lwrBjsD+CK9QD44x3Me
Ru2zJuglqoC5HOBfnpUnf4YZe2EQ7X6zsiRb5FmJ1dc0BgBNYdEQp9WA9SBjW8BU+ieuwHsdWGov
aRR6kQUc5+PUp9GU1fIx7JHY0lN7fYhc8dCHqHBAI2qAvyyyuB1uW8c0sw9Z36SPk7YHthiIrbWC
mgA1rwMeXM5pAvXRwZyhl4Ua0D21xgwuhJ4xxD7qllDTBYAByfywfsoMCzpEIJgG1Wxu3aKEE60m
mFpG+0dpvxqRHVy8wpGrHApBd0hEBXtsHOCT3Rj2GXjLZmGVpXpPiu4O/i/WnwZ4Ml2TR98HgPR9
ZoXW3oid7zZr7Yv7rcQS90LnMhyyBSD/+c7VQ308Dru4LaGrqZvVwLsF79gIZRl4eA2u2S+qCvvQ
2yKYFrxW08GZzYOSbViA3xxWoInDe/nnWYy+AZBTAAwSwGrp7Bb3+2hsNZZvRb3auLWytm3GTjdv
HzojHx+y9YGaodg1rr0Nc9imxU0DDOfYgDOWivy3dh8od6UEXlvCbnWWRw9U06McsOsGXTs8Oulc
qmUMBZpd47hHeIl8N4KkeR3t+Um0vLyUeL8PKRZuy6swEL4lfMDtfm4N1GFzI1rCEjbZDYAhLABq
CSW+BmX0bnUgzD6Ptfl1doO2vUAoG65OssshZIPqvQindjtXnvBhaQD0fCeA1YITjYD6JIavqdpb
H5kH0RyKoUt4MUzQQm1EXicOoPgaVS5rVKGFDSKB8Oxo68CFbtkEuXXI22WuvY4qfUfr9A3sU5MG
bn3VCBhrYfQ7BS936IEP7FkCDE4aSLaC2HEfi3A/AFN26w8mSCTf+r2o2NJbdouXNqRQFG7N0Jg8
kZBqGEA4w6uHHXWRrOqv/hEF2B11mRBDWnOdU4JyWILkQxvCgMdMz4Ztfu2TqX6DaV+2arKw2aWU
dVLrIYN9BdbE+d5jfF6OOgqb5MQfwfppGuju241RId1tpA9dlnxFJgxCrg02F5yArWMrfCOP+gPh
5WmUmvhQIP+sg2+jmQ6e9FyhMfjUHIKmXQT4PBa0ME2UghhtGqEaptepM+otB1qYUrPkQJ47u6vA
GYRjM78scnnIQiTjmhICKHENIQgo29qHWR+oSYeqqCu/neS8ygA3aPzbCAXSlCzEIzfJSwsrQ1Hx
BnsuGM6+2kD+HJlkvgs06NLJsWQkbAIYnkcrThLQYEPx6DgohmuMQh+rZK9BQEuKgnpKvayS+gFu
O/l4vi6VUu5pe665OFZIk6/AXTSfAOBqfc56+b2LsoWDp9mfAvgsXlnjW9vBNnNUdnJG2X3cgLbS
wSi6/AqvZBuJcngeAEAGi7jpzuFT/K2Op2GJaoXWLI8reP78FaCquzgZkm+zpX4LMNPHcXZwV5Gy
gMhFWTxFaX+ibyUX8BH4h36jhzwJvjflQZn4oHQ8fesNprpl5OFJUwberExQyrz4bmDDAdlnyM/r
gg9VgnSXyErQ88kD6ldz1vCs1Fby/qpE1+VdcRyDHFsY1FK/Qfbb5xrNB2JyC1RgV146xoYNmOTd
TlZhsZ3C3AF73m4cWO61hmXvK6/4+GQ3s2FdKG4ebg97evan2ABBnrp8oX4Rir8e+6DSmgs8yrMV
Xalwsxo3YGvy6f7jzT2Wd3AsXd0qR5/66Ebk/IqjJgV/7sMSE7oy4DuXAD/t5pp9xUJUna6aFLnu
m4T3j32D1lu5iVokdck3gbj0Bb45vSeTby0WqsC6OT/saYREzjjLS+i06cZKNZHSMa0TPALmhe1V
O7u3xUMOHM+ymOr2ARxoPEWdFBIr0LrdA8LDsCWd0hPLwEwowQ15ggiQC+XxqX1vS/PcxHoJbdg/
1ySFCg+d1Sffugn/WRQN7vM4Zy9jYEGca8y6DUHkoxYuFArOPhtaGVKTRmlteGsSgF4l8mfw/2vu
7cr0Qre50e9/Br0u3kLv/rrwVEgaAvynoNajYROAVsDN0jLH4gjq2CckxRVyMSKzswAKe1wSKkMC
+3KYrHarFLOfZgMps7qrzrM92U/KgVpM4cnxrtODyQzJn76d+Zaa0PLGTXqsxhUFyz60dlZQQf9P
zzWGXB6zFndw3WqTwnvMgtGnmfRS2qJ5AD/3p/ew4z5JvZ0Pbezk6czLnK9Vb2V7t6+w67d5w1Zp
zeQioCyAI9LpCHO9teq5vQduyV7ktgL3T6+8clc4IO0W5ZE5Kn4Z8Ff1HtRBkJJzdlnqLK/vHh72
ZzUNDjhAIW6GwnWdfRTgFVJzTi5F2YaLwXPjVVl5VY9EJiIzebQcyCpU4biB3UX6APMTtYR1aPGC
Kl2plS7q71B7Xg8AoYBI0sVLFyDUH6UcobkYmelrUrNwacOv9mF0+2ijixaHwRDxga7p9fD1Vky6
d0WQgmPtIOs0ep25M2pkclBpny8gI9SQ6MAPxoBNZmSWwzmXc7CwW+PgQqrj3qrh5GaaVQUNOuS+
yMWNDoYFg1XNBmNRVT/L1Nk1fViciYU+cIgUgmF1Jqb5YFjXMQho1+u4BacDSpXhKnPs/DCHlnl2
HFH4VKRrpPcD/KXgUaj/Yew8luNGmnZ9RYiAN9v2jk0jiqRmg5BG38B7j6s/D7I1as7EnIh/g0Bl
VYGU2I2qynxNUJ4cZ6Ca7Lbld0XDz4Hyn9pA0EFV59koWu32lUJRgn3o0pQPvjSnSaW5LL/3pnyl
UEB0N2rYVrsixjR7AVqKM2IV2c++gWzm3SeRtQkGzhRebu6My9AlpMEsgvTr/Zq4hGQiKcPysdai
r50Cwc+26yFc600R7zmT/aMd8ZZYKT3VMyXe581E/i2fft38jny+UQrVi9kyIwNgzg+kYHGi0UGC
KWpwlV9XfhsJkQe+BrKH9DVGLM37vxEtPxJebuBR90OFbK7QByaT6WwwsLS3bYAw/Txo2M7p6bwh
JWMNt8nmAj1t4no7B/1w+4ny0CVUw0m/jfodkon3/6AwqrYSCpc/U6WooF2rcc1xy3hnicDykOzg
QZqIVH0li2c/+Tg9QuBNdxLGbiI6b1IoM4+trS2/bfIyA4x7mXi3HgADuYsFZ/IilxRh13UHO2d3
jwG5f4rC3AH2y6w8jItHbSQNwtcA8HOoK+uRQsI+q8bwi4c97iP6qUuaDIqF5Hy6In2GYc0Hfi6b
Q7bwV4XE2jnjr9id5mrENcmpUYQiG7Y6hoL5z0yClhJH/a2NnyQNVY+ZdQtnY1p/g+8tYRlNMs+V
FIAKnTnStJ/NwnPuSiyM1bo5K4GSfYc+45Eqm0Yk1hr+dpzCH0rPC09eEWUHM7Lnx8pR+42JOuxb
s0CoesWyr7qa/AUfy7xOiPKREPOdvTT7zMe4IFAU9agP7hdzoronHXKZfTPdpIn66hbe/OzVyRoF
+4SDJnrRsFEr73Q7QWqDt+8ty70dGZGdDDa3TAjnmZ0AZ7XE8Q42lrwracrFTudfsTtkPczrXzGB
7JLzRuM+6cJDrZoW+ESK/pVnxS9y8dV4gzig+nhrKYhmNaH5LC2s75KXdiBFOw6odt5jRo5+TMXX
IKUquoviFmve5QJ9/dddD+k+iKyHyAS5g0gGnTqkub3rYYRzH5t6Ed19SSEgXx5lmfG4Tod02cku
cmZ5no6XGIpQuaihTY0xYE7flN9jswqOomHWFCXjsjBXt04EMk+CSTLZu96qtIPnRPHBLNm0aLNa
f3H7ov4y4ttulGjqpByXvhgRRzCfZN1WOivHR9lEVbbSKZMAIEdrqzGio4xAtNFAC3nZvfx+ZOb6
b/oInt1efoCy/FD+PJeiyuEE65G6chAL2FRhWzvrihT52WmCrr0YSpie3Rz/V6qpROUiQZlkFCXk
O8fPk+QAkkQ9pujFZ7Ag02hXR1m7jUyMVGeT2mNi+f8rM+vdMlWQpNZob5QyDq5toKJE1jtkuFyl
f3GzEKBhSz7DHsp1t1A+zMl519u8eK8q6IEyKTcPNsnRyYCV1eCM9hSP1CLkonZ87woVxU4i0mdy
qtxmKQo4LkmDT0M1pGT9otau90eEaeBtQ2eAoraM9QMLkLSW4RkEmPlL0SOIuSBAx3T81PrdJ3DQ
STd/sg1iV9/x9WmSXn+FyzwjMz7FDyN2h6dZKZBKM5Xh2Sqibq1ldf5HpumXQg20v1RQChAzrR8q
bLAVvGOAclGa7uYqLrCj6Ltz0A3GLu4AUo61G649Ux++N1Z58B17/oojzbvTu926qNl7kXu2vphF
HJ9Q7UV6b2nKpU2eXU/RX6RxHx+UivlFX8ZHGtkJ6Z0N70ujq9kDaOrt3CT+o7ko61kFgAktDTFf
XZoinldRvxkwxH6UkJ8CMmviLKSWsXiO/kdvtfTe/O2WpzdzTyW/aL6npG13dQIoNKunDy+b9Z94
7ZxKstnfCoAtKxcIzcqg7HmonR7twbz+mmS+8RQoVfJaB/iDLuEG+/Oz4vfD2q4j490NbX9Drs9i
OYDrTK2pYqsCBPkdYgFZBa0eeNPm7kGM7az0oygH571Wcu3ElwkU5+J3Vw2Yy2et2zzytjSfwUC/
21b5gQf7u2cm80dhQ0jAb+Sl84FVQMv+WWHb9eGNToZPLCzrvgibVZoZ7W7ur5ke2i/ydqXYi8aK
WesHaWZOEGJYMJurwQitL0VhW18Ynw87atrVQ6Kzhz01fZptkqaJV3oKBlf+kWoJW0EBCLaX/4KS
hOiq6nL1almD+hbNVwlTxfTRH2ISFJ6dwwI6TDtvvnCifqr0Hs4nwnT5k2lW08rhGHRIYd5AmnEh
vi9jFk7EGkMV6yagHimxDRlLHfZ3SDr/Ge65C38B2gN9LI+3wkxt13wiwFmgqBX9mGMFMlOgFC+l
R6kuMyljSYY5WCl+HvxIFb696I/rJ1KZ9YtMDHTqjU6eR8emduuXFzL6VKOWuhRAGuMAPR+UrVSh
zGrwVi37qoNtzdazFe4s4dmYJck0v3+45eNKmoU5DQ9ymp3tztyU8zzB+swK/AG5yB2H5WQdGZGx
vccqINKfei2nIPGzzLh3yGCZ6yy90iEXCgy/xt17709W7fBo9CRRomL4cPWOb5AfY4IXmMCo4jqO
vjR+NVyS0lybtdatlMysb4D0bDbNFWKLVCcWfLpTu+j1Lb3y7pLmvVcG/x/mIr8JvuxeRQ15uXcp
iDVXTlwhyiXrAZj0TsqrMq5zXeU44JksLVyTElzmmuc4X1yUyjxDrXl2x/XNCtlVURVJsPmqZ8u4
5gVln7RTcIRqMudvtosQX8aOEp9bUPlXRssfj2Ph1NB2ip4szRgnb4JkarK5xbwdzKI0va7g01u2
7llDX/aGeGr0DOPftJ0Oulaju92W30o9xxsGf6OV7WrlixSVkZg3VmB1oAouqTz08O2dN7DVlV6+
NseooZQiUp+OoXebHNuYtWh9SsxfRD7l4i53kW3Gh8Yxnqep8kndeOgpl/Zj52ceBzbIPvd41etV
v5Ogr47FLvG1ZH4b9eKxyysfKWYMCoyA92Ppaxedo8AXt8YTGNs2VBdMk5JCoFhwWvzoQdgisDqz
vbOApYQRcmeQlE11Wr6fF8up8oPp9tHqXwliySFLrHDdD6pb8f6eW76PHVsLSCHJyw3Y7v5xCJ1f
CW+f7fhjzV/j9n1z2CJZOzvuHHICiPtbJV5Udal+nZKye25rtXxuhvZNwiUJ7Q1ciEPcTcjlqa2R
fWncoH/yinRni85wHKJdXUyOvdRaWe94K+5rO2o3WscpEZFYx3KOHxkCQV/rImaPw/s4yrwRl+TM
QMubZpvxKhxhmD9olD1QtkXPLymq6KFUi3WpjdB91TILHj3dUa6lP311gfMc7yGEEINH33H6DV/U
YSPDpFc6jGFm460NX00gOyBNlsEyZEDVSH6MjAW5EZAp5cKhwVp1dmpBN6R5m9Ys7WLp+RT8/UvK
Q3M+eh0CO3ZSuufSVpzznLbO+Vlu70Fp/lfsX0NMy9b5UqLude9wfz/6HvvX89ihjwdO9Zeod/wV
ysLmL6njW8YpVc0MRQRvKzmlW+yWbpLxYWSYt65bUNg9Mod6/TZchJJvc+4Zq/vPIdU97RDwVldN
P2rsYoZgD+HAfuEVCSunrLs/QauRWWJfaSNBolYznmk+2qVtkRsPUaNlYCfZF9ZVGbxDDTso2mwB
+yvT10yPNwJ5mrPUfzB5Ba2kWU+Gd4gzctHSHKs22Va9x2FmwUflfTaR6IntS1KHzinAz3gbII52
lourIigeOFmCuD4dgx0gIyLB2+1tUJqS9pdbZ5yqM2IGv6bfut1O2+ljEWxYfE0oUX8fnJy2SzYQ
headHJOko9Oblwbu9UVCYRKYQH/t9X1SO7ABkgfNZvgcAUW5yKoYxCQxUE3L1oq51LDu7U7qVdIu
04KCGGY3Vw4vG0kQh3U37SV+zxfLWNQns7U8+l/Pl5qYW8fkwCnX78nMapweqnoXQvcmwZFY2nFW
vL/GupqebrHGQUovVFLU8cEgyGWy5mu4WO7GdYkUQipXyxqTdZJ57XZYdBRuQV5uSCosFz1r1yEp
6LO0bhNvA3VMS3vN/S6tIAIUYmR9sG5z0iMPDda6qzpwrW1mO1G4jXp7tK2NqaJI/E9ggYAJclbw
06DWyEdRo/s0JNeV4lBY2l/AnKc9tmT+vual/YYKySnonPCHilDLOtSr4ar6Y3A1pn5ce0kV/aAu
foD+n78XWRGTs/GebM0P2QMhFIWNi/dkKBEVlsF7ldDUH9rCS14l4iTZFYDA9ChdgMG7VT9k6lk6
LZVTdZbgYii9jWXXO4wO5q30ag12ORU6iGvprXhBXbC6Dle3BxtHIBOl7zzP46hsRztrLrBcMDEK
zKeyL8czoi3oG4GjvYzu4mMs7b7icfVSuGQ53CdKAmwFV1x1L21X5VRrFUZpIAdM7s5A6WdVk9o/
Tm5nveVok68UPuQAWWjGfXfIA3V8UfjDfOWPxQ6WcB3F06MzFh8kC623xGu8UxeDRpPOMMzSfVm1
1laaUdeVmyBSk6MbIiWXxDHHRTXZJbjHbAWT0qINckVPG3wLeJVgofT54fRWt91iwVF1ZzNq8IuE
L/+JBb80OSWuAVLW53vcDkWmbumtsjDZziCv2Wf/PTfrrfJoqOO5BxlO9Sbqpl+3vZtMFArH9gCM
7CitFqZycbyNYZd6vqWxjbkbd4EdNM++m8T7tuw5wDcBycx7G3SEcfU9Y60slXMpn8slM9L4hNH6
/l5Wl3iXWv667AN/M5NweGzBNJsDZ691hGvpKTDxOkg63X+Wi6v7xrZoSnMT/Y6FKSn4vqnVgwyR
jrYKT3E/U6VfhsVxYR+6rP0fmlXboDPVF7koASdrjHozQBTunK0nxd+PlO2u0utXlnd0tKRf3We0
KeAy9A/QMq4S7WWYIOEORbeNAz0+R7H2VfZkd8r1J7a1BHkvXZwsbg7/Gmd1lrsF71Gt1MIjfaO7
Y7WplVRf31WVAeDR0+nOxw1oXWB2eqxMz310FkeLOgo558/msLaWpsSk13XDv6AIFsd7nMQd/J/Y
W8sAFlvKG+p4RclM45yal9dcadLTUKstR/A2ebETZJfHspt/qFO4yYvR/5+XTV89Lbceh34y1nJw
k42hDrRsE5s9KgEq0NJ7xzGkPPs0Vd5FA3BCgsqzDmY7mFdc17zN5Ob915SC82pEt+1PDZ00gLto
nqCfuKfK3vzoFB0P7y4bX5Uuwna6hlhoxlaDWWE4o6HItitGuVCQtlbJ/yZ6WLdUAnoWSP4j27YG
wTNSIQBlPhx1v1Tzk6sa3drV2Hp1aDHnJyysWGsHKujq+CGNkBXqMjSRs6oyUjmoV+otIHPcZ/Oy
bzlc5H63ztoYQNISHCsYlhv1flsPhXOWiwThWRz8KlIOEro9TW5vE2+3AQkxPZofbIQm69Wnh1kZ
9qTdGNYbfcnCIuDWrwNWsq2kYiUmd1GGbag+jutWcre3lG2d/qnHOlrRVjdsnbGZvrldgEJumP/J
+hCsy9RNn0D/Jef/GDE6abDWkzF9WkiXZ1+f7bVetfl1RHDhqa5ThUXNCEBP0ZSLOqIxpCXGix7F
5i0k8bn3V7rmkW/+HSfpPq5gSHQHGVEVyVVPFru0RZh+TB4sdUhuAvUSkYubzvaqUmptZ/NZ9DYI
yBp7Sjflas7z0du02fjH7dATIxIOK6Zkh2VyJwUQJfiPtt1P/va2Iek4wm2S1v86sRzclhZs6cts
c1tlMg9l47H7GaqYcfcIHqw0lf0lUKMjX13jxP6oNjZyTueddlSXmKbMgba6ZwV0BvPmMk73w/4s
Q5YZ8pTIyCrjlkf4/eT7sf+fT7r9CEOBRarzo4syw9eeVV8HmYPSXphejQHnQ+SLmtuqD8fppFa9
9Rbir7JX+07fe30avfdOcuwmF3UovXo2fFu/Rkn2cUtO9oN+jY34UytnHZyo6h0ML+jh+FZokcdm
2GxVzD5XtW7DD0hKo7pM+eMN9zA61tqPZraV4oOW8r64tbGfwoCq+91/w0RYlv5rvCAmIDwVT75+
dQ1zxj1ArnI+luOyGebeHinvVwl1XT1vKY/k/JcgvRoBOkWzAgKu/CL3mDQFciExfCPQwvqN0bBa
21hJTH6B+1yn6dBaE6fAGYerU4uD3D5Jo2EnZ0SQ8X9kswsAnn/YS1B6z9mUglG+ITMKnWN2DfRA
+AgVac8DRMCF0wdoTJs1/Qqq+HlYWhKalJ+B6ysv0uAlDzZpLsob/SENE3MT1lmyVxZdllrrL+4c
k75HN/PTAoHIovUQ43ks68B94Qg8dOTsgbfYvzra5iVGUnVg3XkpzNR+Hl3zKXT66IMW7nj+RCql
9aIPu7BYgPPGvSxKuO8ZVnVR9FEpjXaJWp062TKnj1poDFGgHqSXkj4rJ0/2y9dbHa11BjN5cJoP
LGWVPc7L2qtl9N+AsmV/8jX5YwAo8jpDcT1gZDbjuNF9z5cdmOanxWpsOX3LhqyjCpM4mvkCCMx5
7SYS/cuuzfJhbSeR+03moM9mnAZnbm67Nr0Kw73Reu5t10ZmDfnPUi+PvH4Dtn8dXCvUf/lQgzDo
BvYFY0AKs12wClmUJ1f0u9/6peWniD/qSYo2lZIve6NqH5lF+CydKdKwq6Ko64s0E9Lh6wGb1YM8
yHCUYbEPg4mWF9jvpqBC5HWos91eBaOD99XvlyvkNXWnuFST7m9RowrrS8RfH0SW+XSPO4VLjbWx
HiQkb+mmN5wNa3zxEM7V9yzOjT24g+KBbVCScObFa2PUzXcZ4S8dvnjAjxwUN+yqnHXYp999Dgf7
W4cMlEufcOwNYucdqVjUQ29PkMlBWHwPnbQhJZwBZw4yyP66OeXHygesDt51ObT5Zv48QJPErnY5
J45m+lyD3GE7T0nd9ShKe5V7RuUc3/lm8Yi93QIYKLfKODKjCwp07rh0YiF7HzPpWDE7EWuX26fn
2lXnR3xivL2XZdmhaNL61XOm78jdZX+GxvxRTy3uxqDuF+DApwEiU1OV44efpvnL4GXJNndMDDWW
i9xNcDp562lR+ACjMJ6y/gK5KsB94Cf1AzLR+fih5Uq1dX3woqbG56dwymSjaKn+3YMZUJZa/BNn
dhCeXqk9kxxIjnahIsWeKyWZBOUv3ev8p8gHWeg5wVuAkukXIMfpxWoRfVdjHRViTq0JdpgNkpm8
vwZrPFEIvEoM2SmcZn9fnG64RF2FHenvkAxrPaXZeAWi3tJhINMDmWJvm12FyVSe/JlG33ucJn5q
1fItG/34i6JRowiw1ThqlD+ecJ1ANcwFZ13Z/QMuW+UXGPdHb3lp5Bi8HHUUBDbSJO1eo+zo62dp
Vv33OO6ntxyNgwefWzhoTIJkgOMJZjl7GYUU3Ltt9NpTmNhsIJz53Y/LnqKN0qGUwx0Vh/52h/DD
+6C6xk7ilqjj34d4uA6VK6WY+nMWDsm5i/A+DLLyUIlgNept1gqG+D/aOWmFTdQDPe4GE5p/72kr
wXSGRjifLWtBwy/w0HtT4KEyWHqrLDDY50Rfhd8eY4wQs13jSAupPBmm/ugX5N6lUy7h3yOkZaLG
drQN9deIMG27QzLGwI+C+YebVMPZsa3mRQl786pG1r5T0/ZFQkAB6l1V2u3mHlsmlZ296Zt3fbEb
6M3uGymc9Aliv/2aNTlW9dgOpEqOgCiGOGulNY13E+bcVg9HGJKh5uzjYmx2fDMLlGTacKep6N3d
LPwC6Bp4jSzRJTMBAplBYggtdzE8AxsrkH0d4+Y2Ilj6hvzPvMfRd9hKs1heyVVmtUdp2hV4B1Tc
puttsDutQrLhr7AeopepU06a3wfvNSeQC68va+X580Gr+j99I1Hw9ID/2E2eulEKz98L4bFXIlS1
pLnQIaU5zpqxmnUVJ7hzWaUv9w2X3CFojuvJYM072cCZ4lV474lIHVAbp5iT1mG+64pcO1fZZp6D
4bvt++OWt0p7KmIUSLw0+ks2a6aBBLIaBe4zZrXRGTOweJv3bNRrHEdcsg5qrL51VqZdFUxeqZl5
xrtNSX4/uDl1OwHNlAmCc9PgX6TJJLsv3V3kN1AFlhOZEirGNUb9SFr3Q5q/uB0XFlumW2wprMXa
CGuECqKPnPLRDizWcgF3DMnGxLzhRg6wPSVf63YQHrvqe4le3L7EHulBUWt/xhWIW/Ll7bqv+3Tb
JYbyIDG9MHCNKan7HdAYeP/VXEbfxyhOsrWzbjhjmRnsXCfooat1GCJ5JZlOuVVJYQHD5tIvPf8V
GzoqDqk5vfxrbClPkaCfXcqqdoHm4xeO0QRlkUklu57FycXWcS6M9RMWxTAgrQrHtd6xLrGe5E9l
PqyqfJiu0kolpBT61rbKYCOx1puWLFLPUtiRty2aoDqPkqi9tyWYBDP/Jrm9DYpqY83bpQUGz5xA
g/KzAln46xkSrJJdlU3jY9k5yqosmuxTBVXXk+pCSeYkx3I5h5NIGxBjd7yVLPaYfuZ4RV7ui7eE
780u6PJNgFbV+t5xW+9DhJf+Bjd7Zh5tu0od/w0ojxYg+v1yA53fUOaCP0/qkg/EMhGsr5lTN+vD
eJtywHaKlTNYE1J9SbT9vGGVXWufgIOsUzfaSvN+cdAgUZzeP6soDjirLMmtk1rGL3OY1A8YEnHW
VcflhDs+eVr7U5sc93j3kWkVfD9SB61dGQZGf3pKGtPBFuXXzHmw+6MJzMvba4WbfAvsgoThHBXb
JGAb4/jhe5652h4Igb33B8d8U/z0JMjFjA3YGtADRjz2mFynEWMtESRRk+TIxnfeKmGc7N24b8+d
MavrdnLGj7BhowspbzgPit5/YNZgKcUrnhz7Uo+GJ2+E/7pQaxOFzGo+gBsWPu7saU9DkRcviy8X
S3U68z5E9PVN8dofCJK1e1QP6r2YC1xMuxv+sJegXjX1XowFvkkwG7HeqXz4tdpgtQ8wohWYcmAd
kEZq2PwC8AnHtv5qt+ruBnpADH4/qJFxa1Z5cXa6Ov4C/+ZWQ8g49aC5ZZ6kYhDblf/sXO/lhbEx
+xNbjBjcNKvwGuYBfq6FW29lfGOYI570YmUVUQHCzMI+zSR87wVSubufB6WQKs1qSfGEaJoKRuz+
I3U+chvARSqoZiof0rHgw/wFKCYh0vzaoxWEm/skgZjJg3qcFTa6AF0TlzNRFQ5N8oa1dvAC5eO2
dofztIvBCz7Ksl1XRrd3gsBb39b0ZbGP/z8jZCdQjUV6YdNwucGNc/y5S2966iY9fZmS7FnCNhWk
fYtJ3W4o0LxY2OsbEfCYFqFtqC5GhzVOHwMqkci8CJsoDV4XEstYvHNXUx+SYHwLFrKm60fRNq8y
/agC3fzo+oe5g+pZK2F3KNEi3kmzsPpLleTRqz5hZuZlFizmZXYHGhjOi1pfO3ZRL8tTy/BbXrcZ
lui8onelUpeHNnDYX8L224tfY+f0KuKmyFNJ0xyL8llv8egpHbjbwIxeXEw8ruLm2FrteRAyCXqh
BpYueJjYnjsei5hDoqWz9Kb6lG6rpYk+x3TWu7heSa9WqfFLyeFMOuVSx8jqcHJ/lBYfBPC0CGfp
s6FdujadzqnjG1e3Kkm5hRXsqyL+S0KWPoNGsKXDyr7hfhoeJ3x98HdQXoMgKqqv8Lirtb8vu3L6
A/B1tR86s9sbidH94e8DVtE/qGVV+1lF7k6iJLSC/n8zwtZ26XjNrmgj5xk2L2Kwfh08xWlRHqyo
AFao8t/fcda4oOzEFn5Mgl3TqPAFl47eboaL3AE4gHMg7dttZden1NHjo60PAUrzy+z7HFQtjGxx
KBjC2HlWO+OnIGqcxM9XrhsgSubW+Zn3bLAVDI7l7gx3KL4Dnta2sWUUpwYA6am30NlGNxw53wVA
jgTsqo2q+sfY6iNEpdR/nMzRPPpYf+xhzRhfZGzZXf0OD0lftXAzSDL3omU2Fp3ZsMa6Y7xY6FZc
jOViz2g77xrXb1dA+4DmtFbYXFMP9zctZHvTW/3Yo2EBMU318KxT5lS/sGe3kVxQQAI4zZkNPkZd
0mGUU3O2lotfG6eI/OQ+8sl+rV2/js+FMmsudmfcWn7YooVZJ/Wh6VFoxUf1TI4acRu5tby0Y/Ga
6/ZIKfRT9t7QnO48afrqlsZPFp/EUCvJ6Mvt7+67RyI1eY6R0k7hLGbBjASZZ4YH4BAfmWFVGJn8
feGU24wraU8eZdu0p2Jj9Z+HYO5c32ZU7ZSt3Zi95adp92fBwcp2GXWEzknRb4sBBCMCBxDcqDAk
NZPiKCCbTjLLqZflBxkoQX+BD98gOstoVXXzo7FkqqVXLsPQ5Yca+ZiVdOihdawBep8mVe2vw3Jx
AyMmo1562xQBj+u9Q+78sDglDadV6QxDBUvDZVirKvbZUtBgWFoSl/HS7DTWqDlAhEqa0uFWIV/L
EJpfDeLtEY7/G/4SKO01dfgoF4nnFuToEv8gsHL/7FDV4mAlJTbHS4cMljsjLrOrlV9zPNvMW6fE
nSk/wPfEnDA1Dv/K48oRIu3Uj5SKxEFacrmfObpg+sAGz92PJRmEV9OLsvUtk4I/7LPbOMkmmK3o
qiRlcElcv9ySEps/+Jqf3MaPfmodRybAosUrRVSMDeMmxhRg0p87b9RXMgQRULIw2vxdnkYitl63
s1/si8DRNqgvKV+1OcZ5vOnin1VoraFGU6FpgVHhd2t8NzNA8JVtKF/QnMB2oKgnEiKqcVRGj6Wx
NLLHVC3mBb54DEL2e3GuuWehhLSTQAWjz83OrYGhLGc1GQyN73NzrrVxVaVWf0IaS1sHFjwxbOPW
wlYBeMj5xurCV9sPon0ADObE6yE66QHVxWnMKAd13dmyMag1lovcuVqfndOZQ36eDNeq63/FpbPu
jHRXq9QupHnvlfmBhm5AQy16d++9P+X3D6w5bnbsy7/YNhYzjdN2Rzwwgm91jYpFMrxnLONnv2vs
tYQt3hXsIbz6AUaw9QrcZG8tEjDeiCMNQHBQXctsN41elVYNX5oKrQvTwT/VWYZZBWIJ7hQ+Sj5E
khv3zMj/ISZDcn1Wjk5po2hMKuWWJxm653CONSpp0Eishg90MZ6o6LDntmP2jOwB0t2/ksl64a6T
tNMe7vE8RWRvqU7KDj6wlB3Fu+o0J3FXbdykdg5F6D70SQrIHD4qvKh64UXlHXqKVlqOu9tI3bLR
sBuRwEAtc3qq7PaZZE57FmqXXPI8T7Y63r2bO+eLGnJ2MTHtkEk3olfBVHOZKrH7VA1zh02c8A7g
fPZrmvTexy0/tVXLQ4nkzFk4daUfIk0bJ+WDNOvfTSEeJV7yq1ean3oXzrC46dznymA1s4sHYSnd
Byda2W1ndeJft3gDu2yJlT7ceosBsLX51Aj3+DZhDO7GlOhIPHB8T0ztfL/MTah/bvJbgBD4PSYr
SBlh//7nLB3q3EebvKkcCIEqNYrnUB/9kwmDeYMOyPRHHAwPaofQdBPX9V6Oqv86ucrhN1yQTNIr
F7vJ0m3beqiu/e7o5ah8b8tAmdzWBhIxoG0RqkR0oF581rCt8w8cIp6lJXExXZPmfURvtM/TCOZh
de+Qccqs+4feGp8/GbbJkGrCsDVMnSPZoFdBq9sLbp3lji9Gk7Qk4miSscV+1qlepSUXpBkpjcwY
ZcustmjDh+UZ9xHyDHRBfj1DRizPuP+U+zPuP2V5BuQU5zyV5v/UXAtevdT9agOCeMAVLnyNKgj2
Uz9XO+mMwMqesQnBF2nplZgCUrOgtvEiIY9T7npOo/nYLyNq1O/ImAHLld4qLJqnajE9/D0dbsi+
saAHLizttNr6Vh7+hUwEdScszN/UWDMpUrfqtVCmkmOXNwEyKudHvoxUYr1Me4/n+ZtHyvBkIgVS
/WgCSIYp1W7DeXcLk/SW609/VAZV/HlKcFlH87SdY9TE5gGpHuKO4hNPm/KsIgvCRxrNAM3w851g
wtIY3qehaTjnCsaMPNg/2tLv2oO3FmyZmQcvoenEG9Aso7Xyq2w8TWXwbPoFX5w+6nnFlf4T/wb1
6+CknJRr21inTR39sD2L935vvytYqe7ToSsOWWyFb5xkH2RAC7h/zUkY+zEsdzDuCY5OC0PF5c/0
0IUYlCGO5WxT16vf3Hh+H6bW+dkZ9jE2i+abo3TTxl+GanY2n6fO/zRUtEL/OZQlMzp15D4KPpQX
t2jLreqX2scACSLR2vin6xgBrOMuf0V8bti7/hwdYRmZzyB0UEJahpSJu0pDZ/yez1bK9mcIr2wE
Q3JFH42Z52vqOID1rL74Q2lC74xY9/iSqW75EFbKo8XK/yIhBTuGTenY0e7vCfkWCJ76KL0gF5GW
KYCfF72ac4IbLWVF9dU4SLdp2Dnnj++3qYqnhSCrsKmRzqBFU6WhRr1DZT86dLOegSrQ4sem7nkn
JGmvXtoGBe0lhvlDb966VQ8fyMrLsTFuIoV3IR/h0OjNfY+o6K8xUaaq7PYqPlL3ifJjlB5pDgWj
nRBhuourqtCFyTAd7SlBtnzQOJcv2aWkNctNldvDVvEX1GGusl91gZf7VZA/+iUGgrFXtE8oPoV8
XbwOxyeaE2ymJ0Ry9D2qroCvpfm7I8HrWoFLg5PnMmyJB2qELm0G8yR2XQiJKh+gS+5YJ3nSbVzf
gG5schdwfd956a6aXP+kqbN/6lCFggW/tNFNfxjSumF38jsWGdWvgTJaxn3qrqgcKlvpul8K31Ct
tdck+fIFSuHkROzsy8RRcb7WLfdkB3qfXEKYZD4f8j0ve6znSWGQiGChX096DEBXMZwHuYs020eF
af5yj6fmAO885I3x0OJSvMrSbNzbSW7Mm3gJatp0myKtTx2D4oYry/OHvfTIE4eOk5BdUMcmeRYj
jLLOirHD/z0cH26RNDeGWxuIR+50D9PSl8po6ZNLD4SRPpl3j7pzV3Je9LatmyJ4qlgUWbGKf2mV
KkAYaGf8P8rOqzlupEvTf2Xiu17EwpuJnb0oyyoWvSSqdYOQa3jv8ev3wQFbxdZ80xF7AyFPZkJF
EgVknvOaAkYSwDnkg/1AiWApL21F7V/KerQXexn1WUVh6LYYna9NiPDHlo3GBG60aY/xsJNMjuRv
8At1jwauTBtJ+pTip4YiyMPUdu2tDGmX3I/Vte4xy0P1nZyrXGUZ25bp21hI7Lf8LN7d2CYNDmB2
cpYPo1uDdk8l5xQ3vvosocGCccZbx4RdyMcd0Eh5NrGkSuwSK84lFDgASlwgrZvrLMqw3xvzR97O
FHD01H+qm/Cz107qHyQ3/J012KiYTV3xOYs/Fn2g/dE3Gs/UBnISppPaHyQ5EFtMqw/5WM4XLTLa
rcz2jYI6CVy5+zztHkYXNYZhs6LlyNVyYwaOe2YLrWy0hdsCjfKtKT6L16b0XgeLKaMT4YGY1jNk
zHI2jlnaqpSmOxDfcMe+Kmaz503o/1TiCXHzOf9cBgGiIUNK9S3prdOISsq2mAFKzOxVzv1o1XdR
As846C3ng50WzSbRvfgHkgEbxyzMP+NYe3QGpfoj1zxtW2FzBaHKUY+Ohza+YzXw8Z2gO/PmU05B
ara/nyXg9c59HSinfx7Hcqk4DMhM4dat1U+oIMPu+zYKqLP106URluV4x3rfYMUfNJaBeBVKxWC+
zmvRaz02rXvpsDx+h2eyfrGftMS/lMuM64Z2xUMtHSlvnIOXestfyy/Dj/AWD6EeWH+mIYaqVLi/
WmgTb3urq57bIrIPamg1t5Bl80teKdlBI7f1MvuutVFNMkzLdAfs856KU35QbUgfP3BVf7bxoyhm
zzrZuT9B6KOZInC5SSkE3LO6q5HVXvDFS5XsetCG7iVoHcD3S7xMTf+Qeaa7dQJQHhZQvnVRfm3K
cl+aVRJGdyI7cG2+66UIfSerf+ntC/XPNy5s4yjUu53M8/e5a3pnJ4XGciOn6dIephENCjn1s9h9
GxWgm3NOSjZLsTE/DZiR5JC2iQ1W6J8BbdiHYhhenGFGvGE5mGPCIl9OVdN9C167JTYoxh962eoY
efw1rbUjWPpmgNlizarkjA4IvqXe3N6OSWs/VEoKBXy0su+RwyZBrcx7z9G/AcPVHlxTQQLShXRm
Q060AbMSHAa2bkFiu4d6LPUHicnBmoN712ZPblUl35t6VPR7236SUe2voSgRQxw25y/X2dLZWg7l
xcp+LrqaBOlfsK+kxUMlT9rLCjeT5jIiw9a5LRC/gacFAnQ5yG5z3Xj6aU4hrY8PErsOyUsqY5tr
G2lo+F4wefYysEIEmxLx5CEJ5oOLdNPCPOsqTEM3L7L9kPg1svJJvL+6VYMd8R76eT7nZa7coisE
ISfGse/G1AITmiWP358ZDk6DYLhDvyyrzbDAt+Xwrv3uVLqcQi/O4yL7NALb8YZhV5h+/G3xkegV
oCmWC54S64MKVmrSnDBEzo+jpmsfzL7/ISMcB0YQYvGfcxAp+7wsdDKfeXfvaJqy1XSW+oqlAExz
0nwLx628QG6vX+1kcXiCoWUM2jnO+E1I87+PiqARfEYq9W1UtEjJyijqctUFzLFcS8L+YGln3EZC
BPW59HVU1T2m0NhOSTTEzwoAK6wOtPCbmwPAsamus0aN5jMKIu2+T1rra/1RDZLom2EkyAPrhns2
510dsduHfgstzok7+HoL804OkdJCzE4Vb3+NkWODobeMlhgSveASZWDcp/7eLxLnOBb+x/9R2zzv
VaDePvzDq665nCHkGtytCulRhWaMjIkXVFE3BPWtgWw64k6pMQATIj8dHpwlPw3MnPy0KVlqCYSS
xo5KcOwYTTo7DGjRuJeMdbIkr9cJjq5BqY11HRh1lesXRASPSt+pN1qtT0Bql3Q5AlHkyDtQZ2gl
1Wg01pZ9A7uM9c04feZFFJ9m1CX3gYpAoVcleIW1eXqPHux4PzYeOQqjP4YD8veiGSKSINfYVauk
tfy3cTJEBl/HSUwGS2xik0D2bwGLXcdcr3+9VjxgY1hmrU4xEf0iIYYJh2xOtHjX5lC0pSkdK3ms
0lX1Lvp2HWpWfrYZrSA7dBPbXWhfsX3rYsSx8RWr3dtAhG8lJmdyUPHLag5yakQaX7/r8EDPi3oj
XZoXpt0iqfaTZUp1CJfKuRwSqZTLKSJ0TJ8WTTcQnx94aVR4vjLw3Zi68RlznS5nMkXOfs1bp7AJ
ePtvnGz8Xoy8OtgFcv/KrYwolnNe8Adyi0to7XVW1O1y48OgcM4ZxKf1vl/7+WI1ZOHxq3GMtrnt
exIA709H23gqIy8/6mgG3coYI8wK/SKnWmhn52CMZhYbk1N7/FbCrNnUvR5ehqhFXefXmcs6WIFK
d/otHsuM67jr3Njjvq2GJZX46yrXcUpAzhE5lr+JVeQzUiCLeIWaNl10iBXHO+iN8lz8ErR4p3WB
XhTD2QiO217ekCHfiN3vDJ0Og6hbct8rN0cIOokALzsNv4wBwOtegi52FPs39Xao6+W2UaAZtEGf
30ihErVC6xgaeJNIcyim9I5E5DdrzvoPQenHH9gTSpcclEp79YbZvJOWXCvylQ+qqxn7ro+VV7sq
tjFI8y+wpuPDOFn4d4LHxIhCP0I2tTbRsukM4xlMb8xulIeWei+xftmSKiAhdjgiD/tIdqPzshvN
2I0mCPbiUr5sdstO6wDPMlrmTb8u7fEGx5LAOumjZj7IgR/A3pR9z42yxBytMh/mNrAePN/cm16F
BsGvsSkyG7etOd5eQ3JmpKTAnL7D8nkZC0SmxDjL6new8IBIgvjSt+jATTs0ecY7ObRxYF3yUuvZ
EevRRuTgqVL3NwbAZDIC2NL1mZbtYnucTtKMTe917LLgMXLi5pNSnMPFna52sw7knVNFX2w3IteY
oc08JRRze6MH0+51rNTM1uF9y2Gq4z+HKDXO0pJ4OXnbJHfZxS2TUAN07sk47BvLavET02GvhFqB
rNkyXSZQMx4PkY7sosxw256iZRJabP3TPqxOdY4+2Aa/Z8zSl8PaNuCTWwoMciCVebqTnvU0mcOC
FXZlHqwq/JFgLMkmZYlFDDqYZa7z1kJbAhDAkn0VtddAt6pdEyOedo1d3Q5EH1aGVMuQ2c64x9zx
OSR7do5dWKgi6Q0u8SM4lfQlKObwkmFiiJQj+ty/4qmDzNa/iaOyFV7CNrkvxwBVNQeybufqexGD
vQrENlJZlbbp+Rpuarz3FBDwwfE6Umb7LMJ3kAdcckEqe2nhZHrgJvV2a+Z8b5gJxlY0emAbULFI
zW8SE52eXkR+ah9srznpF7uu9F1cTuYZG4HvReCVX0OrXE/iv05+dS0neIFVXyWiW/kXy/lS+sNd
uyAU07puH5eWoBnzv7V+9WXQM7c+v6fTClQw8vFPBXV8fEgXZa8iRo12is3PgmWIXBuPzfxG1BZj
HclFoDVdvTDI/RSw/i9xxb/CMkZGywDS/TJ6HAbyp//9AjKyGcEnOEX+Z53MrFxNKIiuWaY3al/i
wqFN062cmUZA7zoGt4lU2Uq4yRPzphgU6CoM15lMpiTFbRW7vbcLvpsog66H69UlBsEOMdLs8+S3
9TlCDXQnxbQ20gEZVkhod3g0vuhqeSfxcMwUMEJJyC1Czc00nEvjI4TP7r+/r+2ROv4ST4K+3hlz
1Z4RSlY+/5CgEfKJKXIfUYaPIS6ysGUtjZWFxT5kAbW8FvpHCecTlJAE+vP688oHXX8wOV1/Ldcf
ZP3VaAj3bx2DH0gG9Sgz7bWqyTfZEA3tZh7M+mLEjasdDK/6qEy1enTDqLmkJbsTG+V81vkHVFCs
F9yR0To3PGcDesY64dJtvkw1BPXcscut9LYRBIeu3JPQt716iyAVAuCXCYHxi2b55tb3G2tbGyqq
wb86rs00D+Zmg7PKfOME2jnAz9jelvkU3P7TqYtoPmjmIS424Pzn89ztJWQvcTmTS8hZpSN8ikYn
0kAzmtxv/JcmOoCgUy5SaZQKZGT09gkt8S+mObDFko7ecJGdDEpjvwaLJH40yxZDW9C41Q6F3k0e
7/IMn6YZKQxzEyLc/BDP4zd+9ODUjGn6UC0Hi6/Sg6bW6ClYi+X80nRaC6x2gY/JPgHMR6HCoQY8
xQauwKb//bfJlBVsMDnoPSYA+DfSK5epRm8rn0BCpGxO6FmoF8PTw1ujsBcbC+2xHwvN37i+uesU
P7xvpZnmc7otkzI9FpmvPpqIID4iIWWBZWTn1y/zZHKau/49cjpvIZlblu3X1BnKswyTg0v+Yw+P
RNtdY9RT108BSmbhTHmfxqZGq9cz8mO8VG1qdBPS8otEMVz5FTVsvfiSqOj6SrQro2XsrPfKE1bm
9aYpEHhpxkH/Uvb1XesEYBkKhPtxk81+9hEoBFCo/qe808tdHLvKQ2T3Hl53XX0Oa9W5OHoN7gLn
gRe5ktmwokz7tGoiELMgqcOlZJJgU3MwFTf9wPYmXaxhrB9tMW/zbra+DgorBS+Lx4dmEd2N4v5b
O7JRrG0dRVTTBsVnROVTWnSIH0UoXC0FQVxXkHZbRkjz1whpyaQhMdRdk0ePDaYo66OhVPxPZjtn
T3z9hqcoCddHg97ijVBHqnWQjfJY2p/MrMqfIuChv41CucrC/Qj3hSxOWY0tz/IwC561JG/QaqEl
IWN5rFM8ee56v34Xz3oUsJoBs4FhMRWcpsAedoPdjXfoC493XoaGax7ZJDxRnNzjMjSGGOw5T11g
FOv+5LoBebchiTML1yTZjKynWbKYtVDW3ng4x28muO+PtUveToVAtxcZUTPpySDzrl10Rs26SxBJ
COcjDqrjPjc062ZYtLrj8as2jsZr5M7G2e61AgAUfnKhzTvETdqSAqLmPEUmAJ/FT65NLFACg/LB
sMFXGOSJnhJ9UfJxSQFqWeA/qfzIq+5pikKRP/9AdOFtZOylbyNRFgK+apJ1FMwJDhVuq/5o5p1O
uuFu5T2sFAft02A3+R1eajAjhAmx8h+0T6Ef5big4JCH6N6dYApU80tcONWDy17C35RuxXuC9dZx
hSgoXWCBt1rydqtWbRwrR+Q+QWF4dnoR9hJ4fNypSF48R2aqnTJ7mA8wyrJXkjUXu7TYc4pTF6oG
5AWL4jWDUHyB0KE+cyMUl75wXgMhxGPGYm2RR2iO0mtb6vz8Q07lQMK2AkGVONu+SShdJGr1SpoG
JmStXGITwMUmGeZ8i2vPvPeUpLjvvc7ZDmq/CGtQ681J5DzCdgzvNcOMtrL2S9r5rUOn2nE/sHbe
mrUZYQq76MkWFer7ua+9UKkpN8hQOz/agaR/kbbfFBh02z7KqEAGoXkqtLk4Rqz1drAy552WD8Ot
qY7lTh4vZlI96YHhvEi8ZX9D0oeC8684GMs7lMXq766Z5q9l0Sv5qXUoUjlqm98BlkY4bZHzIxOX
3401ODApG/TTxkI45h6giH+rsLwVHNfvcK+lM3BhnS9EmCvSKxq88oyiRIbC1X5YuFVqQ0nWyL0S
I9Q8vhnL1L5pjAZeMNJzaMhQ63mp/RJ5r2HU7h3Xtu9Kg9Ko0kL+xYjxaHVF94qdRX+s0UBa7p3m
k2MAaS3m/BHcwbDpp7TYwW03garb2qtWfW9mFa06r7FusmCcqOLRNNBUImHsPhWLiFTt99VGGyPA
4MvsJkKYyIIK80bajSChQFHpbtYsq2rlb+2V9Mvj+639brxuqN2Nng3GdmzLCUHIGCwGkPRdr6M9
53RFcEic2j5MGG5+MmKNMgRv4pP0kmNIUG7PrTvpdWLzxuiT8jkbHBuh7RsZBOnKedSq6kFahh1N
YKpDqn7L9bO+Jseaor2bw4voLKfDtsHLXtTvAFT7l345mDnyljo6VUdp9rU7g8wuvkhLprhN9OqY
aoCLGuOBMPXHGJnFXVR4xg3uX1RBlzpcZRTQJ5Kw2kq9TmJShxs8G8gCGvHXuKKE2mFJga62jDJW
evME4O0yVkJ56oO5rSY2//zOtyDnP1b5OGHMCp4Bj+F4bdoRnlBUDkYQ+bl/b5XNJylBUKH0712l
/CTlCjf0POmTaoW1jHQYKeijfzNvuYqM9AuIqxb1sUOkZkdZPsqi0VdQrHfsML7IMjP0w+Do5eO4
k15WpenjbLwOOpbCi5CyHEpkre98bTheE342enwSWvN9eEF4WJn3R7/2ULBJivQm1YtXf2GmpaE5
3PTtGIOChLdmhUDIm1CryXzShCC7N5uo/5CbUf9oYSlRRX+w+PF/usPPBOjGj0zBbSmcrfIFOzzj
EIFjv2UDhNJbYC3OFWnzybfL7148zTs3sJstsuAF8FXcW2Nds4+OiM6AH/9bW/rTpb9Ldb7CFXSR
v+ivc90XGyHkVWHXPOOhwtOnnO4kVCsF8oqx/iIEPjkES+WVNCS6sAvPbz38f04qQ4qNo7Bx1fDB
K2Y+ThY7+7jp3JMregd657a7N4ZuD4j74MQeu7uirQCuTMpHCw615H9t1zZPqOpMu2ZizYIZQzR/
qkPQgSmJoZ3In4g83Sq81087arS4LduGdYRJ/2KbhXMXLQJdcgZvyrlrKx7+YdlO+986ZMhAnQX/
JmcnrTzDpS4dEQlJJ9Peh8iz7YVAIf7CnnlAcKQB4QPfQiu1m4Zy4VnDMG3aXCFiY+6fvKCMzgL6
mqVXTgVKRhoAcP/4t971CkuPzJNLDU6s7k1sX1ntO7ykVAUsv1P1mX4x+u8jL3dE5Ml8srJgMW/I
6ZIobbUCKUA2GQ2gTW3TBNDDs37Sd+vNJO3RM/RdAYBbPV7715tpSPr7VfAiGz24JxpCHkHfKrfx
rKmHLjGDZxXvUbi4RvPHYLjPsahG8/tLCkv903f6P1SkiT+nYQ6/u46CpxT7vOM4OMPNaOnf57F7
aQVJ1dgN5iI01++hFevWbacPL1GpbOdWX3UEVjzoyO9rw9+SZ6vss1wlju5xrl03XGssTbBsYbVT
IzBuAL4Mmg/DOKqv3Y7np/FKsU7HMyPvgJR4xismuOohMhrjIL21i82WGVrARqwOjLZZoqnQeRHK
cSZ2A4vdtKlN4a3d4hwrf32J9XUcbwwbmLw0DdV5GyJNOchVjkCJhxttVhP1WIf2l9kbizfUKz+J
Rv4r2VZJNu6qFCErNKrb4CgkcDlce64xORuEIi6nWodBAmLH0Jgi7awPzikO4WI5rvFTV9RLUtnB
jzwBAgODE6RZ8q1PFf2LXeVoDPR58kcdQIWfW1BjWgPUCMZY/CnwkfIbSWx/GErd29pdClVTZ7mR
puyo5pDHYlaO95pnZfcUwCi/1oH5Ne3dY5otaD6I+FFXq197j3W5njX2M8Cl8VDxgW+LiWe8XVMS
FsuzVumSk6KPN6JHJiE5ZIt70NUUbR27mAnJuME0slOfJjeiaSahSpk+hYPbQ53p+pcJqmyXYDvt
LdaOEJ6SvR/6oASWJozy+CEN+7NPGQHhLVDTlJIVcqeZ3b+g51effG0pKi9XKsmCsE80FpcPIK/a
L6DrFfIaVI5ebWIweAfTzf+4wl7l7N24hPuqRXxj/kTGxFh2eF7oACJVwifZ0iU9cnnw1bgdlh2h
xHSEK3V3Dp8kxI2KxGDGq086JwTVLxBsPyGpmn+InHwm7QRvvo94X7k6brYTaxbhQ+U4s2zBSFQn
w1OzDxH41+M4G9lOUQfloFd2sS2UwCvgfUXaBYndgz8HwXmN+Wn9kveD8eBsSsMsEP7JLCw0bMqB
yxrONrQ/86oYQDca8+NgWT8lTLXM4ynt6CcjL8IPfVUdf7MhtiINpk0ww+Fd6tZyQA6nvx/DBFtc
6y0k8awM9ENXG+mWP34PRG2xqHHIGV1EBmx113LVGocZ0mxbUQkLrIinuJ3nmw5xB+rnMOvLor7r
Zid45CkYPtbLwSwib2tagAukQ2LSG4GtVxd0xzJeLmEHKg8IAxz/b9dICvXbWHjaSSZKp6EPH5Hk
M260HiZO4eLgJ3WZ9ZBZyGIsEhpySOzGAVjinK4hObvWfqQ5WPqftf8MZTi/WXd4WpjMxzwY3c2K
MNfGKXrMzZ2N0VizRyMGAchldO80xzfLToMNDLjr3HoZmsB+icLPbeMPzxJJ82EEXdEMN9IXlFN+
VkqXRHgAwnLdQ4F9ng9XyEceTdz+17ZAPd6BQ9om/0TRKTheh+gjdstY36QnMcRDB9ICiv6CmC16
NUERYMkXqhfpy31n3E3l3BylN3JRrY/CCbldgOMfFEut7qdIW6fWk1ZvsmbBQo+BuUVHIqd4s3iy
2OQ0Tpmb/AzRxWj2pHIA5MfK3fo7xDhzn85om9aFZlN/BqiTgnl8LIOyvo9hrV/hPBJX+UngoDHW
QxXk3VgyIe/G+os57nXsVI5/AvEGfozElFHcw8Uej8qkFCwPSelqfva9CcbqsTbj7hkc5YOEozp+
GyW4B30u348y9AcJh1QpfETvdmHVGMj6jN5Z9/EgZXlrgJ8omy0Z7/JL0JiXLMG4r+2HnaEr8few
cGe+HFH4IUs6d48XYbGtJ9QlUbNtn21UG09h5zWL1UTzLIeRlyurjl49whnBazV2IUaifP0YL2j2
zrbNtd5mx2zEY3Oeb6ToJvUzqcF1AFdH9Luu4dn0A/yR+1cZdI0XkZPuNcyrdteOHqvtv4qaVeND
iCsLd+eDqtiigIQB4oDHwnqmRdM9DrHPqYVc7jUunTr7kFuf2zw0FwcGickhduGMdo7+J3vb7iF3
QCqWNqwu8kyvo9rPt6Rnki0eHOVrNaILaisRZht2U7zCkHM3TmpmF+kNZvPgaVP81KVoclq7tPCT
vaRo5iH8YYWVfxL+h3BKZtiXB8vxrO16R7qBYt/B21gnyJB0xHlZQbYYs2PMpHLbd+7kLFIK924I
NPSb4tm9m5YzEg/u+97Y/ES+KdhiUm9+RolkJ343PmvVXVCP7mXUKv3B9cncC918VDAGrLXk4+Di
huE3rXUIgGhv7b51TuDozG2gNP7RD3hB8lpoLwNWyvJulXdmFM0fUaLL76RlLP7L2givUN6vxuLO
zCeQPjm4GF4BzxJXkyEh/V5b4bHPO+OpXQ626+UYZKv2KZh5g26bzLw0wH3v1qannCgD+o8y1ip4
efjWcJDpBdDOp7kMg1tLG7+9DY8WP2vSlluta9kekJOa9lqNbLQ/LVdPFV/dyieQ2XbVv06GjgHF
UqLMSJBtnbYM9tfqpNQkr83rENdJSHxKD1AbKgFS73S1RttNc6UvSbbeqF7DdHhijUBGup7OmGiX
f85a+7UtRzSQKtNHlj8xEQErF6wCfpyRXWWUXyGU5LlRPkPxrbZl54CS8oqLNg81ToOkeW0WVdZx
npzfK9rTUES7JOAhKN+p6wHuyge2idVZQvJNdQJ+m4b/QyIUeBAxDGpM/fTZKzYSrB1lN3g+YljG
COsqn33vpk/rO2PRQUTOteo36+nabWBK2XM/oAqyDIdBTpUuRjE7KJ3wwZjDeqMopX40EHB8GNDp
MzfzhKJVbCi4xy3BdeByZlD9PSt6/vRusJw2FkKPc9LeXcc6rmLdNK7zUSBNAmGKs8DdDtSct7lA
nhD4im+lWw4rrEkQTtc572BR1+FrUK4pw7MG+W5+sK84CP+wZR8fkfVFwXf8oS67/BiNS0SayDXc
j9iHSMc6LvlrnFvN0Y2hjj+GX/LALTfLnUbh/E6JjB8mkMajdMaiLSynU6Snl7ZVN9exv813Qiyv
rDLHLezXhac4PGno7F0ap1cecDCRZ9SVn9aF1bgpLb+8uXY0rC6OJbiFjcQ6x5sfquRO7vUCNgl2
XtOzT4XWOhu1QlPrnmvcm4ujHeba5V//8b//7//5Pv5n8LN4LFJe+Pl/5F32WCBe3/zXv2zrX/9R
ruHTj//6l6V7LtsZx9J11LRc09RV+r9/fUYhh9Ha/wIUPRZRkKdnsN3Z3ooSKHQuX/IlNyoZdMmc
GzB0SVfrLyNOL42ejh903t4nXMPcPTbr81c5UK5096QotFOc19MHz6qR11korZqWovBfTveaDz68
Hkakcc1Y/Yr66fM4dvqNnsw2fLYBWsMZ/TzzjKDdbemQ18O+fHEVwCd8gzW9f7BzVdGx+suDC+qQ
B0ralJFwx10zdMHoYxdQwQDX8qgHK7E0oxS5JRWnCKew4i2piBjHCg7JhD46sLL0CNwhWWPRFN3Z
Cve/jCiq2b4fcT6+TgJBmt3IhdIU5/l//mu4+t//Goaqekizk62xXMvQ+Hv8/a+RJgZpF3AX5zQB
5zNZQf2YunVNwVBrdrjtlnuJyQH/CO2ubOI1hI4crK0O+LVuNvGOiiv6Lmk1PMCn6dcDhhw5WNGC
9y7AasRd0nAApdxpxykammjfNtUPdHt3bzIfpdu490o7BttQJbuMKBb0xmubQgMVrDloHurlTDr0
ivyAxNzcAYjQtXjrSXCdXVqtjmLAMbUMHyoyG8Z1i5mjmDEXbxtOpeVdn2rG24YTucAY1FF9lqEy
aTIbNp1hZ5zlFQinojldL7nGuGRae/ajtOSSXTHGB2mi5xc/oFi07lnlunJJsNLG+t/IJT1d8dF4
Y9Or8wW6+ec/taEav/2tNc9x+MqRJjYskOPqb988RXENzMby8CYqVe08pi55+wZ3CD1FAxgHA3fX
hhN4Hr8gXSftqUttuDEv+hRb951ZYpjX4J+7RdKq3q9tL1Kai4ewmxN1f42pG/4KY4xerpGXzn0I
+vum1rKBTHrifZi85As2efN3Y84+YKLkfZwQKTsYStef5iqwn3jW8wxzO/V70LZwA8LmDz+kUjiT
kbzFSsdH+KHBuHMe5u/IzbXDFH23fdvbZnWX3+v+iNM49zsUG6uGUgjJz+R/S4LG3njWoDzOSZ4i
So+0h+mlL0ijBmcDMtyDHNSadEOYJw3ipLMLhxb6lsSkd9Sj7tB1RrCt+75dbA+ZFxZkI/C1u1tj
+bgwL3tdPwXD2O+SIYl4+6doXPt6Sx6KWx9+Omo4ctDJKTQ221ppzc4w3tnWeHsVvLaQzsNfmaf3
epHRpczcsIjYXy9iFWhgAEGI1wunVVWdyIFluAnGGslBnA54vGuUkWKtvM9SfImGRC+xPanK+3KJ
tbDRec259s+wjeKbdbT0mG386jsdsBCZu8yQadKEkfugDAD5JLReRE61wjlpfWtAVDG4sMTkKp5u
fCrs6Gj1cXzbzwAWxl8H3S6QNEBRHiwxZfTfOqQZBi0smgpYsTRlxnWcaSvGKUO39rf4tdmhdOZ4
uJn9u+mDPcEaywBAygSn0+ddGCJZe6V5qbWzc5Uwuw2Qo6VQLgSxhTa2dPhLxzW0ksqsu8xlC6l+
UYps/NpFlbVpmnJ80MzUvKsrt99Kx5zN94jT5x8da65OcZsm6MmV2VeEM6Ufg/huo5XGjYroyD1J
yPbeGR0OgN/3Jqj8rbU0XQARJiL0lLRVgBMHKwBZvpM5apU/GHhln0zX1bWNDLciduSgnJbLSWDt
86vaPpl2+7gOkmvgRZAfYHO6Gxndw9++YWNM9p+MbvxS9jeOjvFe2emXhhwzSv6u+ZQYCAhp0dqI
ydrfGV16kq5uGWT3fPko9GW4n9GUmMn+i9IibGRpSoe5KDrjpZGS2macxHSyH7jYD/l6PbloqQUs
0xbIzvK/y9ghBqkWtE+1MVsgkY35rgwQnrKBgExkLUNFR82hg2qH3+yMhW1cGQ+9rxoPclZl5ryx
dXc6RsjS2UBB6PbU4tBMjnlZY44St5eUBbx0rrGhoUAB6RbYkPwH0tVYow6JGPcHab77X1KSI2NS
n8flP5Z4Ng/wRvvFl80DsLPEy2IiH9iHP9YY8M67f35F6K732ytCV13Xw6/NsTxOTWtZLrxbnPG8
1x2SWMYR448F8ZXaWnoYG7MrP/uneKyGMzJc/qOpIEbaDlX23VTVY4W10efa5FVSFfP7EaR6xs9l
holZXmsezwMK6FU/osHuNnCBF1beHLbdVnpFdFp65w6msJWrxrvBnoOiL1+tR3dW2kMTDRFvIhcK
eDKVyzPWRT+mGvWneDmMBoCoGK/uG4mFUf0pGmr9dnTtbwl0zjOSxvrTelCVIw7s8b20ZLicyXW0
pKWDEQju2I+scstbbdF6N7ywqzdzjFZ0pWjLOxHV92ZSCa6nSztIYdD82x5UGr1Zfz9gGS9XnpfL
yyRpypnEpNmx9tz7foBlza//AaUM3rPv/rP/6VqWPjxRQlCP1+utn26Z8P7DX3+OIsybm9bQbq8f
a51yHSKfK83ik54B8Ys9279jm2RsRs3J/nDxotvCthluQSQ6nyYPJDkLe9RlpvGgLdQUUVl6p720
qi7xhEMheNniXQ/I+hnbyXIr9vwQWaTjeonRQ53i8FuP1Tf4b3aBs+3g9z/avfEdVQv/NOklrm+Q
YGqMsnR16yiLC9xspuSjsnaD7F9ftO5nciLlzRSr4wHFKoS7+p9Jpzhr2B2SfGdXtn/MtMHoN3OW
4OQbjop3iYaqOPQL+UOa8RKTs3WkXZb+pdWoF3Z2bd7Km6VxKsTlQ+24vmeEb2x1OjDySNd/+pM6
vvUsLxoZE1lGs607C8k+1l1Ho3XwWzXi9NV2nWM3FeZX23PcLbaHwR1WusFjFZMVLnEh/erDMh1Q
v3lprRFLBKzy9hLnWxp0Q/3VwgRrH1a5dUoNM/mQKBl+iXOwn2vKQ2yDF2J6glWeGnQNGA2k0tag
yzfrtkfzRmI4q5v3reGzdZoi1dvwKGxgZxKU7ir2wJh4wPI35vrPGHXJsawV/9Y1mvicVAW5iV6t
qfTl9QGIafLEA7/cgftoPhZdZmAPoSdf7Kz6BGYJs48x3WHzN96OIf6onaJo93auUy8fC5Zynqrf
r7GMLekmGvpTzNP/tu2qt456OTNzTOQhN3L3yTgJyjwqSd+DCNeRqguD+zi+iENtgJK46lvhvR7D
dQMzqxykCYwRilJdRMeZ5/W9ONeGvKlPfhz0ysuamNc8swXS0zwKWHJMlHqXxHlzazDlwxIX5JLE
46Z4/OdHveZ6y9bu3UacNJhmqw6gPs1iM2DZv2391KFI2aT3+mHsKBT7wP1OWtsEVIRAFNkUrb8i
ZLVr+jj9aVvxz8Rsu4+xGcLKrjIE+Yr0/1F2XsttK1safiJUIYdbEswSRVKWLPkG5YjYyPnp50PT
x/LeM3Wq5qYLnUCKItHda/1Be3RBy/uKOw1vc5afWRF/zDPbEfQEW38infMZX454g7qq2Muq6XCO
ikhuEPek14hMP8f577nUBu1mgqiXzVFjVg/mYJvI2PFfLUcxH5rpS6h19ovmjv2liw3EutXyM8ar
wcEYkIlIlohvpJS4LWVqupe9ZR9/1pXnDsG4Z+mCqClP7ThEN9nSViWqxSPfbATk8oI0yr1THSux
j0Iw3p6epYBJ/1OM5fi54oe9c1NUDcLSTe6dBtpt/Hb+1GW3nIbrCMK1RuhsKquwVqbmzefca8x1
40bFyzAJsRaz5b4SU9DRTs5mTEjAhZRY7nxR2uG7CpDwWyHU5w4z1R88OE6RGsS/QK9tdXVM0ENw
AMOxL0tWCYC8URWvrZrVK/w6hs8uEnRQUjs4+YVyQ9DqIJuxVIgALyuvqtU89H0/FDvLnlE5CIR2
WNryuScQqiMAtbLSIuW0s1NKLfiOfjnx12xOrhDLvH2CgvNedQkVuZWhomvRIQ2uIQcu/tdQdxTJ
ytZMcO7LeNgJ/xrvRNDl5a11yER7PWp/3/ofQ1Ezsj6Fnfs9nmv1IRLdtFEBuL0oufGr8Cr7pzW8
4niR/yg6InZJpmbPUKb6VTnHL2NkEP1ydO/AVjD9VFioMsazAdzMzLJPPV40ZxDjT6qJCRd2odG+
UcLyUgKnW+sg73bN2EGKUIaHJXR1kjVHiyZrVZb9gy1aY0du8z3LFPUVcOpXC2funzZWX24dmd/z
uuCgXXfxs5lU7rZThXOMCtzALBtoUr5Mwvbqq7NMAlq4Ksfh96Qh7G0/a9ETliCFFFlMZODzx3sN
Vt3Bi2a8Vhfgwz9H6CnGVrFSXSZD0dic9o938N2f6h2bF7UlTBVwvirC3uDPS13pz0WslVeTZJS2
65RewAeqHH4bqv0UIB176h3xIJsyo69JQWTNtAEj4q3jTrGJclDIwbnDNzQTGSKZQ9Y4q0Gpw6Pe
waCG8H2VB9zBLY6qFZI8WZoUBYJ4xMPn4/Brhui4NS4p4Y9J2uSZmzrsDF+2qW3mp6OBhHvTPapm
YD3pSyGvKr21+e01xpo4lbYfNRgS8kkQtyGH6NHBAbqso2dXj6qrEaOOuTwrZJHZmeZ7HhFWOSF0
q/IaIF7zMULeQxSFtekFbDZP++SiXXesRhvLG1ltW/HUj81Tw1e0W3vRpqus9JPsM+30pUNb5ixr
To10Pk5ghzbQqkuXlMFGDSvNz4cWZVx0hlgoiLQf7vU2f7fm1L1MppKA6zHnU9Jb7/e+j7myN8Mo
4PYxX7YB0Jqe0PdZqZB4pok98VDwlhN4xrc2jatdi4nbcZ6NxYWH3HSOVennubJe5RcUJfW1+meS
MNTqFmSg79EEe6p0Ic52qaDOHZg3WQg3KfxZydmeW1191rosfY1cjmRYEDw3YxW9gr3upvRVRIr6
PGjtmgNi+pqHU3udMb+TE1RwAk826wQEPgSGEdHC675EUnBG5EhWS2LNp7pMf8jauIwYrEKgQlKF
p8Qib4aX8rZ1QZmOqMZfiTomawwVne9WcpDPrjFHdd2orf6Wz7qyk0Ptzo7uQ4uidL97875rYdCb
gfPcLFKFsPYjqPFut5MsrRzoESB8rbuLzsvej6pAO+nvwctc9KUeM87qp7rnwC7Im7wbRpCueQTj
+RaX9TNn5otsV7Rx2NRuDh0brO47xq3opSYbtSiQ5ERtal1NUf11LJQ9xtz6rwpbQNwgrK9NWimr
fKyc2+jV09YaE/3kLECxbsT/Lw6zfRxY2V4et0w36H2yNWIvD2MQjAZ/rKffvRm5aD8nJQCrXE/9
Kce3EXat8TLmIt0rY/931VuqterqL4XV/u79qMq5Jb4yz0XJ4jhELrseQcbEjmAIYkzxHvfVLqyG
6Qf49J9TkDmfAi+yt3FRkDioa7AtHRlOgVjCt2T4KUfqGbKSc0G+IEeZaOc17P5rs6yOBO2wFO/i
dl0uVdkWgse9X/33tpK0+BxyZGWXYeO/DgJXRS823M3LpWvZ1XrIR6zlmzEigZrFj/JKFgLYzsaZ
Wt1Xh0UGQkfRQs2Lt6HCJBGv0H7Tllrx5oA1WSUVKWAh6vjVMNAYXoaF6KIds6Z31/2UvnNyaZXn
oSq1rYW2PMcXa/zSxmQbFDBBZ71UCxR/6JBC3yo4SLTqlN8dUACqlRT7lh0fM2SHZxHTmU1xjQjA
3yCQHticuWdZC+Aa7YOwT9ayKgulaV/ZOr5OPOZXdSR+SUlkHpDmWXILZTG4EaDyLj58tDdxeikc
EBSqYiobRXX0TyhVFatMtQk7+pNWBD8tKxCruDfdT6rSjxsj3pqisC9e75lIIUXKG348N60bnF/e
+KPCWu2HbbvZquazelFGB4czlxhwYVjjQcfGDrphd7RELh7jMHLZk4r5DW7cwx1tP5Sgy4r0Mw5V
1VqL7aMRlYhIFGX+fe6LfTuBymEFeyzNAZSLmQ6XqcyCL72mqasAO92XAgdkf2I/chEjDAe91T83
6PlcZFH3FZ4QWVWvP9rk1YyhwiyAM3+0j1anbXLgqn71Z77sNeMTDjPDEybXibeCPeEtPPIVu319
rSklikSel30T6mCc0AKdb0EMLVwxibgZ9nyTTeqI8relh/1WVmVHFeurDi+/i7YMq5PG3lsmQZPG
iHrkgnkOiQ7IYZmoF5Xz2ckLgFsmQNa+RZ8iK++/xWNs+YrhOqdorMrLYKImO0Dh+qYO9uMY2Oqx
zppqayYBHjVSW/R+Cb8t2dcTUln/MmWR9iwfiqX3biljepchNbIw3YdKfuqQgdzkQPEelahy1lOG
FsOclkuq6E8d9CmwIQfMfwXEYyU8chRdYSef0VbGnjTzbrk3qc8N9g6sfcln1DLDR6fHwkhWnVQj
X9tkzSaf8vQzvuIk4aHz4o7FYN0wvmCY2T/JTsciRz4q7G6S6JrD8FqpGKG+5I06wgNWikvK5mw3
jTr+rbmWHRHjUPdZX+J8kdjWRlOn9ibmSMWdUYyfexWkqjo15XfFzPfJ6BCQzjJSROWwSC2KJ33S
yq+2yMbVGMXmS9wohT8UvXOZLQ/mwDCoD/OMCu8QutGB/1z3mBRs4qHC29cksp31aHiHqqsa5NGj
5iEUKsmS5eqjcAKn2qLZWK0ar8ddDoO3luxOkvs95y1117PfvdfLTi2AMC6DZGOVFblfL42cGNqH
ps4+hWrJZxOozk2NPPvWI24Wi4GDDOn+2+wY/Sm10l+yJou2qS1YWgAf5fgkj9tzYGT38YpSOLcB
Y1VodmO8g7SNFoVbjscmqSZfrdTimKtm/2Y1+3ThhDWWXhy8sc03vWSOFfFXJCjzq5OIYt2O1rQN
8GNacXYo3rWR/V5nwwwcYV2+xThXLc0zQvj4xaJTdq+q7a+wD/pLPysGT6X6BzGu8t3uBNnNJukP
YdsU7721AZStvuVGjXw1LCRfNtdBK1Zm72jk7dXpWqTDW9qpuIeP7vDgIpC9maNe2wuO4m9BgBcO
SfgXfl4YdqbEgO1qtt4GxxW+7iDBi8CC/TYh2uCGxVvVq8XJhciGQBnNTQBzqTNhrMQp9KIxV7JN
gMnG68hi/1qiL3a15woXcpoIrScPOmerlay6c5Ds86gI7xPiJkb5naV/L3vlOJvs0I6YVQtGe36L
o2g8JaPO92sp0ipf5WFXXEh7OVe7wzQyQl/9Y0BZg0pyStiDH20BMczt5PbCz1KyWGsN7hFCnqAQ
5V3kQNjtvwqUH4+yJtsjs/ZzHb+21jQz34jsIfeDsBjgvdlI3cNl1jZTlg0r09bHHOupoH/QcqIO
W1SU95o1j7hT0TZrwaTcL+WcIIEoJXvk3eTVAOg0EZxgYnfsLqGAnjwp0fDFsARB6CqPzuGgBZdc
M3EOXjqcmC+ZoymQOpqovxJV+mUgyfXFFWW31gMlfazdUrnWsf7tfqNFQlcVz7h0ZpE7n/scYoOT
4HUg5pHcEIg7fSUvk7J9XQDCh7/aQkVYR90NUYthLno1o+3jAR35lqObvpwWGr279Wq4jVICVcPY
TWtE9CT1U/80qZYTPllN2Vxlu0r0VI6STbPVaKTXITohflOwHW+0ld7M8CHcrHyuVSs7GTqCza6j
JQCbrOJVUyzUH+Vgh2AyLP527URdWiI1qyNVKfqL7BWlE6KRWKWbyGiLZxEl2c00b/eh4OW/xdPw
GW3C8v7Kwqi7sxljQ7G8sLxDXZS/38z9hlos7m9GVmVRJPVfb6jOwmYPIQMj7+Ul5Z3++aY6p3sI
2/Bxjrz0ghR9dklUk80D4Syw39CY/rR3jUYiWgTl9qPDJZl+jguSf8sw2Z5lagJf3l3wJDwSK13H
qgEOMocYqqBzxCNR71sBWwngRM22k3hQvJe9MM2CJ6xnoau3pyIf6iN5XCyr8CLdWGiLmQdR1eMm
SiIiwGBZ/aCI4q3UQpPFSPbMr7DD+Kst8zT8A/AL3RaRDaQQE43aHOtta9TNq93qz5UTxj/MWAPn
G+dEV3DzEGx3jp6bxBfA0uyrlxEDf1BZqN+1hoi0pbfdk6cT5CCdG29jW1dei8S41MmAML3lfraI
Sr70WP9sbVHXWz02LhVSyZBgS/yz8eN5y2Prggpt8LM26q2St+PXwYY/p7OluGpZFeymTEwHOSkJ
MN3O9Hl+y5gk3Yr7ttzC3pr+miSMONgNy6QcTa2nIVahji+T/rySM6Ea4LeTmb0jAaVtdCVFi0/n
t15Bn8HNIhXfhxB5z/86YmIEkmT/9z3gh2ffkfC93wP+uT/bYfYYVO9jpoiLLHRY3pcKorBfQFPe
CC11XdaMLnpiWDJ37PflOBEJb+0gMJUmZG670fXNos1elUzEq1zRtJ9JdhS5afyyNPdzaxXBZ2tW
0XsxQSprgPT2mlL1Bznb+TPbW2araqb/me250Okmwh48/vBd7mxnJXmzeRmD3Z6N7KKF1nyWHTKM
XY4q31lcTSSUTukSaxM5pGBbSYHTb02MomaqbyOrSfeq1qbvrvsijyz1yAamyBeayOSk7/bfzf8Y
Lc8xcnQyaPZqaKr3Lmwt88DzNH9ol8IsFqFSz2FP2hQLzdvjwBTy+GB/l2Y3LWmMHdkPa1ctJ9RZ
K747Kk/w3uz1F0Ql/6rp1FL4gGDIOOkuI2Utqrvxe648exxFwI1o5YuH6tDMGeJzGKY6Zm5Tca92
Q5ZuSBaMe9mLjhT58gHkEZrNz3qX73rdsz/HhjYdEWMj550lxC1HW1sPy/uVBH7J3ZeF2sbtvtUM
ZPy0Rfy9NGwydEv9g+mvl3mDRg+7VyvsEsKHmUWAy0sguhco7Vvms2yyp6lY1YUoT4ANrGdV9BgO
/HMC7Ed/kE71VlQjmdekflUg+25G6vwQBlEPkxu5Uvm9bsXzYGTWV8Czs99ij4uWUNOf+QKwYkTi
HYevBb4NIY+wBbRBwxu3MmSpo7NwxYVplUwlK+ZHr6vq8caG/LXTSP9wkurGXdca5VvVDZ+AtdXX
UajK1XWCy2iW5RuYY5JgimJt5Cid49Gqh3V3bswUniBaEqdhMnzZaeeWclAdF7TTcsc0U0gAkOg5
yV7n6nGzY6Utw4kSHktypPeiYvOUrz7qWmH/7qlhjq/geYoNh3/n+DEvbyKXiNB41nMER1FWtg8o
hNe3nhPQ1RO3AN2fm2zJYBPtc6dI1rIqO+YoRBggj/W9bJNFXmwh42NMk8I/F243rQdRFeF6RuX0
gCFKuQJVHl9lMbiItQx59ZS4YRkSJWqGJ11n8yWrqFEXW6B/xVo1G8s3YgutEj02x1VSeu2jLKoi
7x7nJQkJVuuHbArKuX38a5wTJPGpqABaL2PlkIxYziGBHJ0UmnvkpDijEp0G7lEW7p+rf/fI4ZE9
ZWtURhHOWgbKNnl1Hz3FnbELUfc1wiI+QYmLT/Lq/6r+v9q8pEeawrES/+N+MMShmkIsUMQ0PMqC
kMTwWCwQ8xJMJc9Zd/PR6f0ZJtsmFZvRDDCLHC9nwq5BflpeqkOVPAiEAeVYOXWwwj/4enLqxmY0
ag2gsKk+hMYc+EBVMM6OoX3ZTax2KyfuEfFTdI1rOYD4YHgfYFakpn8LWuVB+8jBRtxiVUmvZnML
URFPkfJTxSFQbXWlm6iaJ6z7JSaAu3hqjI3bOdEbYtXkqmsPZWwCqZ8xsW34Yb7VoZY8FPoSrIzK
+K0vwAaqADQOshp040OmoDHRAQm9Dqn2bIlWvDYmyL8RiGhOXsauAVrJqoUFrr0KOuUNNU7tINuc
wR2e4Iox2CgPCmmOk6zJdghn4mzgAyptL+O4ik7ziFi2rHa16/ql6lp7NqoGKUj1kwck+VLgcVA4
qq9NmXvu+gIpTYyPAgQmmluNYwnhIag1foz4q74o5P5FihK2oZ6uad1/7nrFgkU6hLdZDaACtMDi
3fCWx1l4w94zQgJc/JD9wzKo6tJs27uwquUI2RElZ0+7lonzQsSyvLj6EL4W47PkrOhY7Z4btciI
7pLQnNS22E/Y4mxk1VsCEeAgrDvBZbmFY6twCyD+bPBeLHyzM7U3JR3vuyf0HoBVTv3XsTGqtRXP
xTUYQ4U0ezseYt2In9I/k/Cyvk8qwGbISQZhnZyd17IAyBVDoG6oe5G4ypqRgcFpIamRD2VNsVzo
taqZgSxcJsi2vI7/mjCBLW5xP0wfO1O8tGHyXSzyg3Ua9GsbZORjaHbWlVDWj7LSpy9IX2MjqqC+
0Temeu0i46ccr7davQ4N0lszTpvXysX8XHZEKiae5diMj1pclouJWgQ/JjAfo9z1tpq0F1uKfAwR
Ke7IMy7OYh/tstpYxdAjkpG3Pl5kGG7/c0wMQhdtqAFWty1clHy5n8Ch8vCbKja62rdpbl/V0RRv
3WAvcSN2ypWGornbD+pBxIo4h07EIU9LghfRQZ10Z7f52apskE3z1z9nO7UZ3WdHtvn37L4N6xWn
jsmXQRhshopzjHvFGVadvlYwi/T7rodYLsMxVRvZG4A831t0CNdTFThPyOdA0xbQvdkwkVI3ItZp
vSk/eaN1njDXA9VFOHauH7LI097rZeLcziQCHef3xKib+ouXcGwdXa84FfhIr2vJZo+miHeC1M5A
CPpw3/tJNsXS1i1t9/0hn/C9KjvxG/YOoZkMGzvfAEd2LrZdA6tI8P78qHWuD6zcvaSjaK5oujVX
Wiaj+9wMcfkEFDd54mwhVkZYT2+E5lA0sQcOeku1CzAdJPL+LIcFBVnDwjQRIsZNZB0iiCkhapbg
s42MaXiQaRDjn1XZiz/S8DCmebjRjY4VQJivk1qmL+R72VmCFt+neRJ9KnPju7QQF+P8alT67wG6
YkPei42NYoXNtSKXdZnaZ7tGkf2jpY+e73Iesp+a7Gq0LtgZw6Ss3NhhuE1gKO6jfJ8tn4Sl9r/b
yrjM97Ia/Bkn2/RYJXpVnRHidm9xlx2HkuS3rGGSo+zrMWYJbJFbX1uD+z4HQjzIXt1pSmSydMK5
dj/BmWHn3KuTdpBVuZGW1cih96Mqe3N7e8e8GIZ+sSIdHD8vc3JqkM0Lll82yavIq5WTCNs9kdp2
kWepeFQn0b5kkdnHdjB+8rTiSxdFSCpm7nveevMnOUAdohgFGVggHPPuAzIteK/c4fcAeYdo0NPV
4kL48L9HjUoV7Tl1/r6Nw+sYqLN+/3ObjwHyjTSi/qIbonzmZGVv60axamK1c3DCm4GTmW6B17DZ
fp1kYzrq2zK3qsO/2mWnbLtPk/XA1XdzjkLqrhOadtUE4HKI1srKGBvnvfSgdgkdZ1mvxwiMreXb
QEj+vwOEdNVz/0XVMR3P0xwYOoYFSUS1dfefaFBwW7lta6V1YK2b9xHmDPPa00R+bDh9TPfLjH8D
OZOllcBpfyhh1Wh6F25NzB022lh5n5ooWHIjMwgB1TYJ7tEWtXnx0IxlviIj5X0SuCMSMbSOnYMl
xlqswHa5n+TIeI5Pjoaxqb4MbFo3R2kD2qbsRFzPIjPlmntZJXeibAhKKRs5OB6xdnFD991B03cN
rcH+ZNkTR5eWKLusGhZpLzhP26qvSTEuIzTebFtEGTbY1OI8fcUjqjjLGvbo0TrWzeTYdROcRELl
RzP0xsNIYMuPkNPddwMoJS8pKp+PCC2NFk0iUbNuF3Pi3Xv10LNh/XXlQQ6eS2OtuZiuFeiVHbp2
bl96RNd9Oy4FCWeqnoo1Nu8rg8Qr2hfwGeE2GjqEqZdePeuCbSGGinMPVcVQgt0YpqOfaGoMIw/N
TKJ+yaOzFOyVk8fZVr3j5HW+rCGT9rtdDvto43AIzC/lOOE6xc+uUItHWdhxUd6vPto0Tb+MsePs
P5oIOOFhthSyDalIOD08gwhg/KND9ipTEKNsEddHwhjW4d4WID7qhcBbZyt9juF4P+ZZGAD6hkm8
NRKg8bLxr56P+gBR3nPsEDYb8z6K+x0MsYg/m91FG/XfvXPhImcU4jqiz0K9TegoVWZxk5WUh91u
isxpLavqMiCzq+8a5h8n2STzboWVXq3FBkU25ShV+JAkSbovbW0bRZeiL/2SLxjRzicbusRDGA3D
jXAUoHgBn0RWZZGaOuii2okPqIcON9vmQCcEjsrLBFkgq4XsEms5+k+0Qf4ZbnFc/rTGGQfxpUnH
Fvpc4Zooa/I+I8IPG8dJio1sQ1yGEHFpeVtRzI8OAkePIi67W1Rb9QPiES+yVroqMC/sseHHIswl
22SBWNShRwbgLGst5NyTl9bf5HjZhJ0JuP3aeTXSgaSR6jZfevOHMnTG26iEM55/AG4F7Gq+7To8
58pVXzJnNPxR0yO/c8UXqy6UI16y+c4p0nGdi65EgC7q1tqsXeKBnYJizETL2lp977X4UXOF9xzj
eYW7z/wVDHizq2HA8SLDvEHJpN+PYxMh3JBj/zi2R2IION+MyV7NQ/sxtIJkN7KpxmOpd861Z7wU
NVoMbssRw+NNeFqTHRq8qzbeAGNwqMWuss3mQckfcS0Ry3HL6zE90HhHg73XsmSbGmW6TyorAUae
ocYRTqtymqGh5JF9VQNcrw1VGY95FJORdLXXyhnbr0g083wpTfVcKpUFqCZkH+SW4c50am3Tjpn5
BCp3XU56eJMFIgnqYQbkwM3/0wbSMt3UpVUDwfxP2+DhLB8pWXDAyT26zw0bgxBDll3kMBUo2wPZ
7aePSWqlDDx7gg4d5P9MSiFfrjXNSXaybUJ17CGIvFNvgtFYGc1UHUmJYn4j68WCvJB1WdgKUNlw
wnUbRblsdS91zOKOGhIQx1TpNXUj63pvlkd5BeWcofPS38hZsvX3VLUcV4Eg/yNXIrlIhUmAtvxS
yLaP6kfbv8Ylci2T3ffLj/6PW/BjdX4vePdLIXqE6SDU4J56HJv2dxGHWHCkS5E4VpStZF12y0Z5
9dH20ZHGNeJFH93/vsXH7N8j0TvfVTD71kEVr4bQcq8K8qHPcdYfUIn4AXxwflJ7/GHMPtT9BpAP
8HQRPM+ZKFcKUZyflvmzDEdADwM2szzFoyvPQXNfek0JEywyr/0gcMOM2/RH7u4TQ0t+VmLs0boK
xLPSls2u0DLzYCiZDkETrT4XoO/XZHL8WcU+zfKAqIcIGvgW2pAnYy6zF9yFDhbuEu9R1sdbN6xB
/Q1YqDGBfHGYhC9axy+za5JvLXnAF70XG8cUBunOrH1P53QzdqbyMjRztY8Va9WOznCy8WE5IcKf
nWpzo4t2OnhZvqRciXgQqMx9w669vaXnh3hOjEMXIvQAhqw6lbbxtoAe5IM9WeKOLgdBP3hh9Zx2
wm5RTlO0+D2pSdjxgd6SuNxHKI+dCZtigmJmODLN0y4vh2TnitmflLbZVGJJjJct4kaAy3ZGGKok
wEBM871JD5OCII8DLRZRAzfDCz25KbXW7c2JHU6QEOgHg21/Q2x/nxQk46MxGh66FCgm68paKFiC
aZPzcw6Tq+kpJjmEZG0O6UuGYMVXjlibJHSbFWHp7FyU4XAOkJVco52nfC1c5RTEXf5qoy28z9Hx
280OR/geIJtXk1d34+57CSZhNbp1f4Wq6R6yKRm3SaApryAOzuD/qwdI2bkvgtxc41hSnwDAZ2/q
tOEpqK1nwRcG3TjPtyIIvpVe7JpqzE+ZSzLbqYonzopYMbdhtm50w/Q1UklPvWZ6/ogGqWeX/tDY
xq6LTe9s6+obuD80KFokFSvMSg4J6bJ1FOo/HHtMjwiMQUEzn10eY05a5Mc+AU+tlOqCqQvLQ2EY
LlqgcUWIqVT3tiKO5lBp68YuV16ctb6n55VfIJl8duw4O9ps6KB9rJS2WnmqDW5sdIPPXYXoZys8
5zk5xOwrkQkjzl97bE4sQbg3BvqpusZuSqYXo6vy5/xgDfG1b20MtpG1wVsAfE5E3GlrpzVb+Vlx
N7VgFzbpTxgUK8fAaMjuiBFo30L8E4gnJV5C+FOtH7pkvOp2ApP6quCKtZrEFPO4T7sHCCxhkByC
n10yadsGN9GjLCqvzvwJ+7ypcJMV4jjtsSrReK+Eh3xXnu4txdzWZqbbGzutunXZ2+8qAxwdK6Ah
emYn1G4rfSyOstC9uLxfyapS2sXRWwpZDXG45TH+Z/S/ujMidOT8h5XBmfJYLz6BHO2m/F5v8uJb
ZH1zKovvQeSs8afTj4XI9ONsRhZHdPa3GTTDtgxWAJa/4CaF1TtPEUDBWAhDJvLmtbwE9fxi61G5
jcrROA6JbRydCZompJER/NshSGNvVUQ9EZIBA7BEKLvYIsW+8lzuUNTlOkk6Vv0aDHHlIkSNA8fk
IJvjIQu95hkP0IjHu5GQph7F1R5Uvt/qStWn9FDXdq6tx0y8OsLB0mx5B7DSbE8tD1P7UpX5ePTC
YTwqS+GpflZF6C4WfX4MlkKuNfIKFZwIEg8hzJUdKpo/DKifqcnQHQkCYQK3XPVW/72si084cNir
Sk35BKpliSUqZ+0mVgSM42q+5kOwneP0jHS5cqwX80dZBDGyIkpmEvZPUfdrpoMV84fJ/59mVq8W
aN5NS5jlOExzfmQD1ClZf2z03DyYFgAPWxOc0Ryyeb3R5RtT7VBDQVb0WHjii1E01iZXk4lkRtHi
olLlr6Hm1Ud+pfDs+GDNUTnZCUae3QRdyHN28g+LUCZb56UA/xHr8zGu2vlotShGET5HO8wtj8Qr
qiN7eXfnJDEbklw9pouPnKjL7v4x/b4RH5O8yvKqv1+l6D0fWoNzX4CMB3B8XazDwgVDqtbztrGt
q1EINPNCDxF9JWqOsnDVqjl2KdQsLDvAVkLSWJVFsYKY3hxFHHzB7elaV+ABy7Bq14mu+aDQTm7d
rdTAPWnWeAxjcUsqUGgGOJBDH9bHKicsrznWe20rwWMy9vO6TfJrkYgRVxPtG6rxiJ03w0mQrkUN
PkQW085d2B6Iy9pAElK1vVVpE/q2zY6oLrNmGyMrvYanS+a1MhHTAjcJePF10gOxReIl8REHqDeh
hSeFEg8hJz9YwkrJD87Mtnngfk0VAuCW3T5PRTn6Yxm6TPGCda3r0cqe22wbcbKHwDU8Rw7Z1XHq
QaEvAbAluZpaNobpDuJS4OrwQXUW3n7irKZFH6K19I2GdcIWuRzQVhyrfH5UcAHd2tqDRVa3jdey
ObDcehN5EYuEuAL6xCNTHWBHh6O1h4D05IW+Upch7BZ+E1qQjzv0hgxeetRRjePvSaKZeOeorUKe
+BgH6/yVHXsZokwiuGRpiDxr5im7MM4uY2K1e9duH+xAsU9pVB4S1qxjHMS7TiQtH2XvIHOAhWqG
ldgKOy6xqedi3kATwetMCc9pLMp1WtfqhmervcGWGpiXk73iC6lu7ARyUaJUuBqNKBrEUbYZPB3D
eiQXN6kbvgoT9txA4id02vHMYvfEb6g+5RHW007/sCyrK0j37ypKeH5MSmeduwbYEXbdvqs6ZCs1
7UvvQpVv2zo6AtxeW7U9YYvcoFHTx+nG6drO98LqXEfxIY8MEAKe+YRBLGShwjNh2WT62m2AkndZ
s+P3iT5xU1z1ooShUDcb/lnz3naFtcvsfjMOegMLxqxXJJH4Ugv7ZEUx/1clSW6zwVdONw4zwcMt
h4nzsvt/aGK007JpLA6a0XM06FVylezG03kCut+x0JPZWA8l0oYWalmnTI1/JVMnwOovykk9CtXE
ZTEVNHFWU5EPAqqL52nK4ucNT2E6/Q9n57HkNrJt0S9CBLyZ0nuyfJUmCEktwfuE/fq3kKzb1d33
+UEziESCKqlZQOY5e6/tLCxlghSB+v2UtrdmItpLLfn7izH5wyqrfK25inFWLFJ/qcD89swYdlZa
v7CZOk6NDrvbwrTcu+o1joEllN601RXvbKZhsUw04R0sDcl7qcGRSWJ3k0A1vwjvPARaAEc6jJ6c
fPDZ/qTWzlU6Z0UNycLyI26x6cL0Y3+m25530CJo5+FcyPZ8/4ylmiAOSmSXqqqV62SRl4W0Vy+q
8aCk7bTFXP2tKDR94bIsvvX9S5GmZDn0pE2z4NPWrKP6ZV1bJzsNrR1AeyivWv1zGFmuAOPwjzyN
LnFqVbtxuILNsxYWVu1tbTnx0U5V2uPh2fG6ZpXTGa670r2GA6kTRi3irehRJBnU4BexnzjnalK5
60+tjcPa1Ij5YkXVd5m7CrxMX4rWKBcaArjNUHoLGGnOI44jDZV8seq8zJkf3BYmfqdaVh35S0FF
kCWlLRC3aPYwXoEbba35h4ovYZffaLjAGQz8BiQJxNfE43uS2bQmlSQKaPU59rqdDrDS+OtjLJ4q
N1wqE/58QJH5Qncpy2lmt5pK73VMdB7RAOC2wVRuiMf8pmP3WvkT7dpIQxValFF6LQa0huihl4E6
CP68HJl/bpXLPkSOAPozWfaUbpZj7wyHPtNuetDWm4zH8zXzclwVFo4hHgLhLQiKF0ItT+DuLi3l
5Qvk2JFwMRp9Zb/x3c57MK1um448f6qsMta2qoISraLsOiqjsfCGdv77sBTNK3vc1GrxhPC/WbtG
1a4Kpf2e5JnY2G5J4lOG4sIIyPZLQhBxhjmgCmTnxP8INvv+pPZolQqYd2XUYxPHa5i4L1NhKs9e
rNzQSR91qPJnSh/dRldjNkB201+0UGzcpNSO4XzUiqi/2JnRX1QlsA42KSz4nZkRhaiduUMsUxyf
U6ZgUPL0SxRO+iXDvbZqwA0t5SE37cMwxg2hI82Abn2q3gMTfbUoq+a9LPt+0Rpt+z7g5F94ttG9
U9PtEE4Gw3vAM3uBjxE3JDuSRQQI5l3Lxxa5A81Nb0paBK2d8d60NmZtvtDvJqF0IENq5x25VLMA
IOi+s/xg94OzeTUIDQC6SW2mRO3/zn6Hb1QttLe4mRC9Gmb4NscILAw/617LMIT5D0/gpY4UhJ2E
n9Zt9WLjLF4KVVjPYZsboDaC8jnKuCuPNn0zx/Pz3dA0EIBgoTxigWMHaJoBCowzzuAIYh0KbUtD
VjbVjn717L7aBDpuUNyIBPJE9Xj24sjcxqkYT4VT9zuTeOgjVfZqL5xGO7TI8iF7Ei3sIh7AX+X6
O2VMycez43Q39pVxEIgp11lmL6vYcvb4CJ0VOQv8SLiP4ZQ06VpEKtvYqH1IR3VbBE12Q6Fd7wRI
uNn/YcFeyp/rhFDHeCrfCuzOK0RC6rIwyR3LzaMdmSeSxTR2QdrPrjFeUe3+zm2FwguLf1Wv9gnr
B0TA2WqocFMMbMTbkF/wKew/X7pEOeT8LAtjdL0VndOT5YXDtnbGV4iF/cry7fm+N5ibqAf0UqZZ
dWR3sohz7BWaow27HMDYcoADuHANfViOxP4unXkrEVtGvzf77NH0PlxH1V9yZfwVduzMTb6vobJr
lSC+1mnOZsJz3n3siYvSstoXN8D5hSse8VBdbeKAkq5S68jOFYPNeCMuXdS7m8DL9YVjj8SmUr/t
9BPWehhEM4whdpN3Df34qvKyveVRWzc6bqhRFoabDHQoSM7ocaTdvtDS8LV0GowHC6Of0Nu0hzJS
tF2oRA88uFa9GQ9LbYQSpKv1b9DLml0XaEPEbwqyPU9zgcpNjaKFFZjWIZu0bj3lbU4Ge30MdSfZ
Fr72zugN13gDOks8WYpySp10Y5XoJxUWgfeuTT/vGtPihQIAW0qQkBQEXUqg+abu0mirmx96kRkb
7o/PVZfnSz2L+3PLF562oxGsAJVvnbZOjpmBULUve1ySdv8ypJW9DXxfEF3TfVObgpKCma0nO+Te
N/jdOaI0YPsNxD1cr2u69B+ZJfADGe1L4I8RCo9FOuHza2soDUrEk0kpy3UhNGedOjz4qxYGQ0gu
DIadNYaO8LlxN1VKeGShdh7xNoCdPPMylS19XQgvcehNt4KVtB13PxUdBJnmJpApfVA6tvOU6T8G
h6IZvXBWnEP78eCEqfuHhyctJsQAJSvGiTw4+I2WYHQayPTuJ+8BpqN9EPr4qx5zY5v08z9I5NbX
0YH2t2wiip5wfa+BF+mbPp+aQ0NWIaI5cLf9XCvIqqanVESJIquXIrGH+qrqKl/wyGPfUY5sOfKS
VHAE1e2ehXC3HeVpeabG9ERuaxMzXw7cP+Av5+Sn6Jl6MKNs3NrO76Ty633XKvRNanepYkM5GCTb
k86DNU0rVXtHQM6yxJ2+LEG7amFsb41xndDEeoR5c0lhiC4j0SLjymHTDrQfX7CukpHT4VnKk3Uv
sIYrSc7NErUQ9ZutktvOzyCm909EKQ+CYlrZU0EN3ydpIwLzrFKEWiSNwT6/7I9lKFZt195or5UL
Qi3xoGoITG2jfWinzEAeUpoYycQ6DPZhACfHSEmNHROzAkMx50NmSbYe0QSBUQsfi5TnFUwzhWzg
0bMFCCLLgMdX+yvfD5/bDPqs7hxE12kvbfqsosqBvBDUl7bof5n0fLfdVMW7Sg1pn2k83yakTeSb
rbFqGstiQOagKOPF90D8lHXzEvk1nTn/t9/n+bPqd9/Z37UAyJvNGPgz0ZrfxbJMLjZRLntCcoOl
Z9trkD4f7MNhX2fttG4dn81u434jLTTdTQrZNkbc0Toy/GmRVU6wIHqH71X9mph2wP6p+VX3xE85
8fRslckmyd+rIjS/+5U423VFnAXc22x8C7KsWMAcJ9pyLB5JzGo3TuQ8GkP6VuSkwEfNRzJoL34r
fuUp69Q2+K5G4283qnNWFF5L5yAI6MtF6tHVIB9Z0b6p2q1qt9P3KoLL5hPwq6cdCajVohCUUpRc
qzZaZYh1bOX48KM/BClrNK4Kce476JSZmsaIBStYnl6/1qKmWSn6gT5ClpDUnFn+72bWZlkORgKw
z+qta6m88c2NHMKQUzSoUH/xILP66JBseJPjsLf2v6miN1alNbqLNpu+pfzDEDfPfqS9FZXhbYas
DG/+YFoo5i6FZ68iNs7vTjPsLbv3FybGuS384xfFzaLrbCPdxr7CI0p4O8rR3pYH73cFqE2hGsE+
9/3iMaiTn/Aeh4WrkXWvG8rxh8MNguWDUxwCWn0L0PzEKXtdunQHbvA7Vt3JPknMS++y8iooqS0L
IispKeSIY1WDXwlCIiqjzFcRHDRu/2yoIvQ3m4mSy0rVTRBuhTlc5DtDUG51cKSpfYGvxK87LDx1
9EB++T5oSmdn27ayLOJSuRgFf1WHvBmLWBq+wqlxqaLROtOWyhcskJRXb0QwZ6XJNK+XlFdjUrGr
B3a6060mvClxEWM0DW0wxV6qXZFFN9RVPMraQTzVa3sU/ElElYsnlASwvNP2JAKfHk8yCdAWBUqk
zxisLEHa3oVnteMubE5penJjGwsPVtZl4Uz+Gc/+StghzNuqj3+pGMVYrYfU/jTQoySdRSaGwor0
g3CkIUX9QiFzIrYWUqxTB1l9HBPcTNLRXHhudWxJtlpIZY8aU6j+mizPykMWlEsrJv4tpZA7N4Y7
ooeCOltFathvssH3rrZWfL70PrwDVCtfw7qhEfo4oRwT0yQT3T+n1grB9/GIbQViOlzuVqdVSKWQ
GyR+dPwO43sDjp/Wmnsda3yJ9QgWYh6Ws2yXJQT5aPdZLtus69RY7qNudWc5DEjq4nh0/hI8ckRB
1g+SNdP28F3TJDmy+mTf6dQqWVqoZOVJSa6RQ/MMykUkCMnD+TOMRN9j2Q95VFvOTb7o2a+KULIr
xHGeISr/T1AMRIevCZkDY3Fi27VmyYVIxUzdYRsOWgDIYb6Exio5Y0Am5CV5OZUrO05oJNnxO6uq
8akUY31QKbvc0a6af66hmn9zwrHZVHCG95oVjGTEdme+e9P3cFR7ykKqec61Rlwd0TsLeQITybtb
Nud2QNAxeqRKpE1CfxKB81bx4reu88LtFKs0iQYUk34e5q9GVL/L8L84QsU3md1HobPUwkHcnlL/
jRsffhyoAkvbbnFkxnqX0A4QmzQ1nYs8GxRtfbbS5pzofptgJvKTreapJFvNfAYT5P8FFc9zp9or
BXnmYzUrpwoQ1vJI+grmo7FO9EfpQPhz5qfGyl6ZbjKuYmFcoUtD45pTLe4xFpMlSIfLQHSNupbv
Pgfn8/+IvogHO9rPeYIygRy1rn28J5STZ9ZsKaE/yRP4DwtqjLiljvfA8mKKsIPfA7qr3nVOd062
5uTLsKmN4yc2+F+H8KrJ2LGdTVPvHMf1bj4JBRtDn7SlNx/KF2xqyWEssl9fQ0EEphff+BISh6lA
amEuyb5rpy4zxJr/unJo1HDh5q21p5Pu31Qq/7fJpVJHvnS5kfPkCch+LnthyjDfYwMTSBlmw0OS
Rfq5nzqxyqigrvSwjq+apsVX+W6IDFD47lgt/nFitKf8lFjpRo73U9KZ9ykNe/AqR04kP0TUXWsu
/G4CuqkGEeU1Pv7rRbFVsSrxjyzadvglCfT5MFnr0u0a8Iszrn7Uh0WFA+csz1ahv7QdpXsupkZ9
cNv4Es2zEur9h6CrEcag2GUX543rAn/+purB28twM5FTOo0shTXfnHVGUASJ9aYVneUh/z4nvVXb
B3k08ni0+1ct7bSHCtmIHGxEXZzjBpaAzFdjQ9TvjSYMVu0Qq6/hmHcU+eiwma79U/eIJ8maruJ/
KPoVQFPZcxKOGfoZaOB6SVhWHxrvRYFeV85V3YlqUhu5GznXMrLPS7s5FEVeytby89Kus+6XxkOR
PTvCsmkhO87mPpeqCUb4mibk3DSunFZ7JpoguXrucC3mI6+MtOcpW0Ocj+4HWa6+cItKL/IUL80S
gF69lxfrLZKqsRfqWp6N8jA54GlUFmGLEy+gRHh1jObSV336nmVaiPxXuPxCBOKEnLFej9PQvZV8
01yQHn/8fart6p9TO9Wt/jG1H9sLDNYq2UVhiXyuDaobOjobuVDxhzpntljTGKzZA4/7vsUI1v4G
Jhd8lB34q5w1zUpOkhf7hEjf8LjaN8tM/3IxPtNxL6fV7EMtslK+rpafqeMAX8irrZqKXVclytIf
EKk1UE13WuR7NzdU2mXv01+uJn1rU+n+NejGxZuK6KOG7jB7a5qrStjegux4+ihzaona9RRHpl5f
ysMxU6JHixhQecR9xHrqkn4gAGvCxx0otHBjJ51ek/SK5awBlWhUOzNQU1yrOoRnOYjNBFcXkRkL
g7SM+8SxNolu6wXPcEyOi6DNo1Pde9mz0qfqWsRCWcvDvNHwKweoYPR4yJ6B0bhPLvaH+UBOMEuq
dPT7TmPeNAdLJYkH1830LgIW3k1t6gf5gLaxODdCvPEkqRDiCf2msrvPtUm5INg3XuIufuVppeDc
5Wg+R2itconItdxXBIavgsRa8J//q5qmD33QfJb2hk91vzN5gqXqYWymcEs2nflojYR1pErb/DS4
yWh5cysbGdkaDzfTWQXcdZNFrq/CntYkjWbKtdn9jQIVkHAeWiH/NkclumxTCo9EJ6dXd11D6b2Z
XW6EQ6o7tSqz1ejl5fH+R5n2zEUkz8agSCQziiYz+IFrLjjLoRwq7ppyCRq/+RdZtyVi2p5wYXPB
bGB6hNZDGGk4Q8PFt0ibbfFZk5+8RAQ3aLIkJxVh82NoXUAqYfpaWK27pcFubW3hla95lp+paTY/
GgcZQG4q7rVJ6+ok2CCvKtNrj3mHFUAaZYjQ6naNlj52bUaF3Cl/91a+K/S6+q1SL/v7m3mOHBl4
0zvYxZUADJ5DQu0qAyC+B3k4wh0ZV1UJAk+o9BQSJGIL+TUYu9hexX3Y7uXh36dhP/ucNjTveuS9
9cLqw7U6JARUKRNUsKGnVqKwA56pCVLFL985InBWpqaCnAHpsKJ7UO8Bx3uEm+b6wz/e8eN9jhl5
Xx5dL0xvgRJsJvZdj02m6y/zUWOoxSPWEh17uU62aovAJmSdoxDWbDrPLHos8OQobIrZfRHW4ykL
0d0YfF/PwvWVnQzT0XRyriMAkBsedWhUWsy2Z0pCGxm6E6kQdRNFNZJzroZE5QB4HBcCf9m2Gbnv
QH7A+ZSXIkJkgaYPuYZQd0o/sNUJXVrsUJmzE+CoeEFb2i7HEYakOyJ/4518YV8zbOwS2oj559jX
2aHB06iyJdvKsZJU5PsHGENnn43oRIS1DpmkhwoRBdFjNpXjUdg7sxJUi+ueZjV6527Bryep2Lru
k0iQWwfkNbg8GJIvXQNGE3lJfKnNaTx8zZXv1GkaVuP8tJeHSJm8XesURA0Urv+QG81G69kAtvNR
RMf7QuQijUCO5AuGlXJv2BTCvsbQVuVgDXmRV8kTLiWbhZpnFUwSrgX9kF6dLl+7fUGNqzOu/Ljq
4wRmay/g+VK9KtRs2bQte666VyCcVtpjaoL5AcizE/JsiEN8nekKeYZsY7Pl/HmJHnbXBPl2qjig
sFrnhKb2qgyTg28hdx5STcEXnESIEOZDeWIgopYL/Xhtpa2Il0roe6T24bYPiAmniWn64ErM4SRn
e/Nn2Q8pG9z7R0Z5ZCxxTSQbLKJKIZxLb3b81ljJf33E2gfxArUU+eyIlDE6FQXpfdtEccJVUwDN
aFgTrpwBUsPKAVJDX5FosUz3q/vLkIklT9nu+DXe0wHoVmU5x1J6RsE/DZNFMdLQ+LrON2tnW2b6
t68h+e7+MfHaNjdhXQc3of/62p/JEcLM79uztgmCW5b9TiU1dMqJs7DsgJBn1BuKWOsarB8r7JWV
TMaAnrin5ujvCPWbqNvrJJwmoto05gjIez5MIp8InkirLqWmB2+juyEKw3gzcM2cAHrX21EA9ZDo
Lh7Yz/cbwT1WOrAGAR/efckK3T7dc+0sa9x36QDreI46R3HA7z7VqpVmBtHTROl6FQd9to1mb29U
m9GNJI91JM289sxqwZX0edao4vjm8w2Vc9MU6k3nGe1fHI7IrbqNFmDSkA7HZrY5ynfyRd7b6+wj
C0ZnrVDrPgyaoZ9F6ir4rABpZln4TfqWBFod1mndz6TvqAxEvv0YUzfbgog7iib2VwF39ycTUOR+
CJCqJbMFepiNa8JY5sgEn+QIdfx8abP73UPAPURFYLxS0OuDcfgRGwNwVP5+5yYH5lPTrKctN9tF
WBc6wfiXCZ2YlLMZ0C1S61E8NnAnlrllUjcNgi7ZZ5cWO/J1ck02j6gQfiYUlPF+hN+gKpZrak7d
ETNFuFIGgnp9YEGsTrT6KWRRv/Mmm9buqNkvY2s9ltOQnFzBHjzW++aqO203k8XUrTmnv8uX/+yE
HMssKIt0yO2Nm3vwNQ1VLEJ1nLfJHMox+U6+KOOkntLAVBGa59ztaWa9xrMe3bH/FU+bqNpSKaPo
JjNth64Vh8hBzSVnyDGHsIelNcvKFcf/CExj/OZ36aVuwv5ZCbLoiGttWGE4nL7BI76Pu7NAJGmU
z3GX+WKeb8/j2TweQ0/dZ44AZeEF8QIRmHMpgeu+mukbphnjLewjC0IAQFYnVfCH6h1Z09D5ttZ8
qA7eg1oG+fRKzcNeEc+NHU2GP+pV8ERUopfCDqqpnIsWh+IeNY2HMEYZREBX17VPmOImqnolwFpL
/16QIf5YN5nzl3GRqffxSOX6vkOXbuc2gSaetyQbSv1wFaLb59W13gu0jkH/LTMq4DB60d/MVu12
o10rOwLtCR1zLP50A0pMYsfNFYWXfchc6wLluCchbwBbagA+kGM03lhAG00J6UJNiGAwS+UPg2+W
eHYMYT3qPYu0thV3dynCDPU4qkq8lNvTNPPrTT21Jv9W7ENp/UGey9PsJA+dzN1oVu2diYp/0vhd
PDWlF69kLjlIB1ZOtGTzhJYSAEUaTUUfvKiF8+AmVfRD1Yc5rWCwrlpaRJ9OMRxe4y7QhbFmE0Qo
j0OG2FJNzXIBE0bZa6obP8qX2jtZqoF8qi6Sx9bzy6OtdT/kKTlkOWJudWA5kdHZoQ44h6TTkDvM
kN3kmEzjxlTzQ9MqF+8JyBUvAcQbDSPVDCgr/dmlFVGqJNvex6YCr0AYRYdCxfccJJr18PVuykp3
FQ6l9RCwhF0RKzAd4jG7RJqVAU3xAG7rTrzCnJ3fYj35fPGwBJRKYF/k+IykXepe7QPsYkUaxYn2
MHZAC8LUqDa+6Rlv3iyMn+84XzPSYPicYRS1+ZYUxX2GTpNlUTTqscty1NbSMW7/5ZWddL/RvCxB
ytyqJ0J/GkelauWT3D4ZY7AP2u6jnizjAlnTvMR5yQmSnn+Bjml3VSSIeXC7X/BhunNDPKOwDaVY
p4rSLV12UdAKdDCWc0ij0Agk0TLYh3GNY8wxjBv53OZNn19Gn/DEuOSxLCKScOAVIZxp9RpHBvPk
SyQqf5O7JjCY+Qo55iuDiXM9P6SmjwwSHAXbS59S79admYRUn/hpFUdZZKPqn+SYRBRKbGHZDGJN
aXpcyjGdnBUzs83qR9KJ725Eqp4S8e+REnEQwA4D8JX5K3mo0LGmGGVyb7dCALWTUhwanbDzGjDc
EoMDSZYNcTnXyCcPXQZ80rCgKVB17u5+uh5AvIPiy/Bn46XWvbVcIyhx1zx8jX1VbYt5XtPNslJZ
tiXl4vP4a20hr+vKmjQfVXNv8t6lecrFGifnbM53ssLrTbyUJb9P8m42WuFVnpVzw7A0d8IXcGeR
KaBPoQFbevUpNPECy5dsPkxQ4C0BYfarrxODnTX3KVo3TOuuhQ7Q630LGmtct75XP4SJQgvhfssM
q4jeccNa2iDU6YA8PX+eCsPe4KF0Vsa8H6etUJ3Huvlo5418M79k1bSwmqaE4Mf8UCNrAFXSNtZb
BfcOuv8QMMFtmtLPd3IsnseGeSzurWIzIEH8WTVoghtvCA9W5YVPxIhWJwToH1k1hE+OJS69pZJw
3ffcM0kkHs8qjYauVwK+aj4KUFzFm2re2muOa4NaCckJ+PuhhMJi8XfW40Bf0xP4LTolWdCd6B7a
mTTMbgrYEpCdlTyM8Yo/gQyg05ECWJut8p/J6iaqC0+kU0uiL79UFpq3FY0qon/nB7F8JJNHw2n6
/r9YejoL6mzfI21yr5USJi8InO5wBMsuCRkciUfz5nztlsbf2lI0up0zK4H8i/tFQmv/TxeNQa4d
u3r+C1YAX+TaMkBKtJeHEvxKvsnnoTwbjn87TAjCuU9OdAVlVBC/ZrVZrUoXZiIs/vHdLppFGtXT
q6pYDv4kdCfKEGUbU5uCfaawu/RKo34sBgo0mgd51SQR+UfBFpNHDPmbJZ5QxQSbZxWP3sjKwJtP
eJhXFTJx5I84wXu+kMPwLn/CopvUizNhIsei8AIP/J/nRmaG9UAeYuTQzLQaui8lpkSzzLHqy8V8
HwaI3KdO3UsGl5zTkbj9n465cyNHTgk7W2y7Hp1juJoiDRpzVl2pcbhXa+5CyXdJRBE7j9Hm/eME
CevnFjjJ8Wu8QGl2NMd4l8HMkLVUWUG1jOYAcZe2wly2jROUZVC++50s1Ma62+7Q8RhLecGotNo1
G43DlCflAaJ3v9TSBDy6HYR7SxHWU+7r2p59C3w5Gs5PRWFbT5BOSzWrQAMxwnP7R4xwL4BL8COy
Ce4iQCbsAYSqUe6daXCn5zTuq5WT00cR8vsvdP6N57WsXVbRmc4m2C6O5FJWjotEvY/LoUH+uv59
TE6TV/35GXJuj7Lq/kFgdNbocG6oa1HuRvnPnm34YrBETeOzD458N6d1ZhKcMc/oXON6r4nVmljj
ShvO8iUq6uEczC/ykNr3NraQnw9oQBcmInIgiIeyyVCk9GP90M33Qx+VXNiPN3MG7slhRtzMGW9i
Pv2vEaNyt8AZKBNjc2KFRKDR8l5/UcvS2DnYMheyPCOrMPJlsHysOnF78EfvTevH8FiaFPTyyLvH
UcguoO6kK5/m+EU+PuRLhE0qtZrPIfno+fPC+3Z1Pmz05iD0GmFapgy3oa7Gm94U2APRVGzkmN1r
4w3bAfabRLCdm+fd27YOyhoDBNxFr38MI9kRUciCvVI1ckai4sC+KlrLGtQ8rrX553jipNEah/X0
7e/z5XjGKv+GRi5eJKF6EmloPg1Bp52VEd28rHrbigmhz3PSEwA4/UVlYXkvmtf0sIHdDBtZBZ8q
6l4KEXciR04pKohnq645INYKL/cjS8x1QRumuDKvhdwqfbzfqhtVvEA9Vh9AZpKz+vWOSjhg82o9
kEpJRXLsl9Ogqe9Rmn9osR7/trsPtU1niQcyuTyNje+9joIjHSz7uWkLZVUQq3JRFLR6w+TFs9LA
oJ8aVGjTO4QkLk7X3/xlEvZrhZ2cm2lCqtZp1mvoxf6GGAtM8fKQFJWV17rNXp41ewfWcubq56os
rNdZ+15mtffYuaH+3BGcKC9CqZpds8D6Jq/B/zQd1LJrlxa+jYsXwmp0Mv/CVrZadT1puY3uI5iX
g6qA4B4n9VUeyRdYfpTR5itcYzhWcaccvsbNIdNpSKOTqNHKW8jGN9GcNF9FlneV7wLSZ6KRTd/X
uCUMZ0c2aLyQY8hDvas2v8gPqdyaXkYQ3ShPjxXLwFl7oqTp7gs1nKnHZHTV4+Bq1Rae/3tdu4C6
xt6sT7GSYqnolLY+tYF3P530NCVXcsyMMexuAtQcq3HsSvAhq15XzUOr+BQi405Njve36fy277zk
KN/JF6tH0ry8HwfDxG/wPOk+SjqB5tTmwZ9sftzJO1Zzb18+Q5DBEaYUPfz7yP2RU/7uojF+GImr
DJdMlkfyqfI/XK7QrN9FiSCgoanDq5cCpI0nOrfysFa0kKIiJzDRlIfYRJdjTlawoy2ymDJA9vnU
kwB8v7ZIGkRD+rT9ukyeSFW4lHaYLYlTHRCiq8NNvhgh1eceQpSY7xNf41Yb7Gl+OKdAmRUfQQAh
8utSOVle6sTJq7xqnG9F8t2flzp0cECoJXAi5aWu0MZ9wW8cyzrPoCSuOHQN4nh/P1S04uqT3COP
LKGZj/zkAKU8NaDJWpqPxfxCakJbskqXs1ykcyQghPpSnpOzUPA9YRFwT/JIhUF/VPUWCeN8tbwq
scbfGQ5JSg/mvpeYvdrBmyfAGEl8EiXJ9Al+lDwnRwirwAb0/5mfdr2PwzYadg6CnbXd99ZGn/PY
bN8dMbWUfz38Oisny7PqPNmdJ3+d/bpWm7PcFFdHj1QZ1saahP7yj2u/Dr/+3DBAKV3pzjaeq9VV
qrIHFNqikeVoZ3TyjRBYLYveHDOk+f6p8Rr37M44BTO2rAPRYsnCkMXq0qviJfidcddD330wnR+G
kec7zaUjJYmR2vgNxpHy3ibBX4ej8HtL2OD712xJowzC7/+YLYeH7jvOC/8+2wxdYw3DkG/0zHmO
3eINj85jVXoznSiqXgL8AXLYbhP9DPa1Woi2LN/Qhjvb0fcaoofa4k3JQnt5/4zsm1OT8GwCtYpB
afBtFyZOC0uY8YW4DhIjes16MSdWrcDui19W+iQpn7mmv3RBWL9XUUK9u+yTm0IFdldTEN47f16t
/Xm1XQ75L3d4ytPC/D1fHQMje48DyoxT6SS3DNvaru+cz6sDDZujL8onzerJy/FDNIyOP3w4GiFM
pq7+anDtcauFlz8QGjVptfcHd7JvCtzQdzEQdNSrCH16iyZGQ6Hropm5soWC7h2EiSbLiY1pG5qG
uKpss1aNSNLnZHzzkJktYk3Ef0ARWCB6Vb47kRKs5qrnJe9080iIYbtOyrB4N11xdBsfuSFhVTCq
hmeQNuW2Igsb9zJxIjFqAqSQSby3kVnTsyvDY5wQRzIrnVItcm5ogvXbcIjIn4OB5AmG9fI5dKbi
eB8Dy9stp4ZfFnn2fqUJ16TogYck8rpqwF1kB/AslbOrROa3wNN+yzfkqd3foEn5ramq8W1+87+e
M18+zVf97XP+/fI/56hjtu6MMHi0fKeDrha+a3HPnhlG5XPDLguEd/woj+wEl1Ds2PnB1OP8mQoy
ywbsYivXH7ozgvNkZSRENM2ZjIXbtU++g0lzviPEtO2e/jxHs/l+Tmrx5DmN6+TRn9eB30CfMkTF
0cqqZJv7lJBQU5gv9tRc5KZsKv1wWZIscU1or5wLMGXLABbhDxX6CLWZ5hVk2WKa3YdpMaC3KCi+
xvM71LOf7+SYPCvngT34b85+fQpFHcxL4Sj2I6ZxmBzaR+c5FEz1qN6ZUa99NMZDFaviPQwVc++P
/MlyVjW2b2S1R9Ql9O4SpNgQ5TiNmwaKZa2fdBKznwX+rN7zIkhRtfbo9YRu20Xb3Cy9VsAO5irR
Bmr5EZQaVBDynZqiU9Zgeqe115b1TvaY6Xfs+5pCa0eqwLXqquzeig6R1t2nyY71PI1ltvE02cTn
1ABP7tMmDzh04mZLVQmNWYZZbAtYz//1u/9+nptq6tH0/aXTGMWWWsb//pOa/2DtvJYcx4E1/USM
oDe38r68mxtGW3rv+fT7Aapu9fSZjd2N2BsWASTkSiKBzN+o2LeHiBQhG9jcNfiKLBvU1jZF22Ct
lcJQXDQTfhYSYhGEWb+V718P23ulV6rHdEi7e8QVv7qa256MijqnoTbaCa7uV1ngkUWcQLX3oWZA
GRQ1n1IwWw0QJhtZ7kG8sVuEgK22UBWAappqvpFlNolWlWegr4sLNB8bP4zuz1HpVi/jtMZcTz3q
wsJKy9MsssaKlYxn2XYUcgAqPLFN6hQkRPGv2mHnHJzlofDn4EyqZKkGHoo0v/sHEtw7zaipbETN
aRaL0UquS4t41yuafZRd8qC1fd9ifa4GK6fAztFxgJpi0lY/mRqfGWkM9PYqvbzXurCFXlI7XxXI
L73i29/76UnP9Uf5ucIeJjfmxdP1Y44s7Y7tXPdY9ECKIAt8q3R9XuR2J2hg4KW9za0G38S68CHS
fsrCuyzaq7D+9YWv1smysgsws+WvIv4tBlNhPKoL7yRL9Rj5NStfTeyt5fcveucYr3Nd62swjvip
llyKhqgxKKzryjswtCPOltkXzUU6tIS5g8xjtrQKq7lzh8iZnttnqxpQRQl9FsKmrQbbBsnRpZQM
lOKBsi+t8nHZT+EGmn93Uqe5sM5JX0EileUdVBGgvLEj2BlzVrOk94x7eRj8urubzW/ZCEf/2o8u
6muujy48+sK8Rqli1WkUQMpufU0bu7uCYndR/ZSad6o+8HU3EivchWFTwqREIM8QBzksByIBJ1fh
WC1LpDK30ter6XRtpxvA3yeBNJV9pddze4w0yjQSqgr++D5zPOskQyIs2+4GB+kQMQFHIaDnEkiE
Ol17d93eT3MNZMMc4vm1ivZ1m3jNBt/YaT83+RqXoR7JxpmNSqudMkgRpxpx5tOUwiXVOu8Zx6xh
C5txbBayT4bYEl6R1X60GzvnaZJJGl1x9INrTMh+CCVrz0qMg2UPd71Iy1Q6VjixliATsxwdL1zK
T0J8Yj5Cs1fRQNklPyvR71WIj926fsf/3R+BXrRJBy/xxOBT9/tmviS+oNrxIn63xGsYRyVe4AM0
oAYFFEe7lxmbOKI+O2LXrtlYfP5qUQVo1lEhsvMsWe5sGz0CpcvwhRLNLEvbI8CS4/Wdq/4E4SL0
91KzG3O0+ytsIdP7s8zBdBqcgJBU2O5qJOr5eJZmrdPvPgEDYrzVwDjJ/Az/KqT0+zoU1kDF2Q5b
iJbydIznZOUaPUg+MeKUfXGWZ7eD7AN4rHqk0USQCud58/kjb0LvQ3ZeHxNFFdStXTwMZOdfDyeb
nngKtTOXIQnT4y1s6qp6H0F/iLaa8ISNNfUw2Pqo74VBxTovdCrd9znaV+Rjf/8duBGI9vT59/e4
i/4b4ji8Hn1Hqtq9ItX7DJRklOXe6gpEJyng7PpAa8hysMaTgcjue2evNddXOHsgBgIgOBNlj3Ms
V3DebAopZQ3jK9R1l7hg2isgNfrwxdbTfyLdGTad3vbHdkz6I2zNykcqLiuhB5W4xgyzhg4u+sHy
7HZQfAqrtjPtbl3/FSb7AAD14MKm+IpEkkgivfC5tAOQXcrm7ZDnU8u9IVrfuiR0CeUG/5I2BVSY
OkYKCvxSF5j2HkkLUA4+/4XY9KylWUGosyffclZ6S/2u9X5eDX3DuQ7Xbqaoq6wbMSlCuk41Rvuu
V9P2cTYK9aDmc7KQg7LPS0zIK64bbmWzmtR3PKxc6tOz1w1XjKoe+GvLh2ZjGWqO6RC6BTIN14WA
yTJUws+5gTNg4JancBgqEmMKGGUDNzs/mPyFZTvWVt6QAxShd9WcvN1u1Lf78b8Hb/3VUG98Cl+H
HnLmlSFiINp21vHK+OSPkFI7y1FpT06a+8/RTjRvc+UoGkZPc1C2X3QsMqBPwjmXyy9W36TNgulx
VBCvDKL4ezxhVFv3w3gMRrYOp36Ik4uFm+CSleLeK7D/VBsfYmk0fnQCfuvqjoHvIQSIoPHbnRq3
8z3mWzPp01D9R0zyh/6oaWSgZX518J35PIYKLGORBfmdmg3d9Ovoo5Qku+QhiMVSOpsxtTHK4ZJ4
wyoq8VelQvlJSxkoq1gWfiNybTDqCiYQjVtcDKe5hsl3GQxxgFTw/D/ClHLULpUAXProUjrjg7zl
xGMiDM3877IlDwkp13VXCkVkYVYp+2pcVheOqmeHT8dLc12a2Mf4UNSvqWT5JuIwf8viTD+EMjuU
IbC0nl0S2Lf3GUeGcipMVP/ER2LWk7fyFcddyXs4DLg7IBKYD/KTv96wcw96kUv+dSMj5F27MKNw
BwrHuN7mZd+gsSisEXi8rQj01i3RRtR0qs+1lszbHrmSC/gM6lnCQNyPgWUlU+9t08r9IW8MXT/t
asrsR9m6rgPaePyjTy4DYH/Wy8FkU/FQQyyEALEwzNrFU2iw95PNHY17bf/mFphHC0DAf0XgYde/
QVz5I6JphI6o1aLUJZY1Uay4p0JT90aUsKSRbzOf412TosF9e5tlBk7J64B03vrgxoRby/GxgxFL
n4R73X52Y3jDSvt1GPL6RZ/IsMM0pxzSNfUdtVswflg/kEWbFvCzxu9T4/INs1vYTRi4kn5z7R0f
6fjQ8g+7hgjHTDX3vsmHHnRdFB1cuAmGHSyKJHrPdAQd8bJrDzU/yINdBc3GwUEUab6sf+7Dfjxm
eHItqnjun2u0tx/nAAvUIvLbpZ+2p0Zrp7vGSjzI+eq0sk2+bUFspg81HLdDpwFOyWO1gmnZ7mSd
CBn6z4hWRDT/dxFJl1XoGHR/PIY3l+1axSluCeYi2bpanC5zG44LYFm/vlPij25yYMQlE7RYP4zN
3XW0g029Mqtkk+kFabzWNN4UlEKXcWBHJ91LzTeT4lM2Fd3LBDT9jmzaNxlVBKW3tYyOSbwF3tp0
xCGRJV0R4CMgT+1e4WuPzRMcF+EtgHbGpo8EN12IjauF4q26oET4RTRv+GWpQp5qlofAVWIubwN1
B8TZImm28h0vW3kDDOE0NfaONXgAukGRQHbOA9aNmOFAUhaCIJjhYLmI5GBuvhha1+/RyEDl3gnK
tyEHeVNM6bQL8658U2NwcVpkqBc5GlrQN+fhFd6ie9eb9nvnRvjUYH6wUCt8Qm0l9L5Yvn4wrQwv
1Wz4mLw0/dlo8zsmc9b73EYdK0+zfQzZwGwA0oZnN9fsvZur6i7qhwEKiZGuVFgGMT6XG+mWJU2y
9DTnqir60D5gjZgHzWd7EDU9GSj7bOwmrvNkn28P6EnoereRUIk2BZOitxYLacf1T3M0+6ep0oMV
dFpliVCE3bPbzZSTHM501MSRHl1OqvsPSnDO3e1QW3WysgcsXGSf27GzAr8QnjCG1463OFTM52Me
t4jNMT9N7XBR+O7c6Es/RpUkUPv43NnluiIrc4fokXUnz4ahTrbsYl0hMvfZ55V6f6hj6/sUWUsd
CekXshm4iMyRiV6VN753ExKpZm+pe1MIs3uoCCL89fQJ3hGVYlk/loVlI9a3/BSCe9mytEhd4RXj
bWRRuR5BjGdK/FOWpLFw/EJ1zDlr4iDP1FZ99zOv3YXk/9otO/Rwpzbe18hpPyNatZo2SHWx9/Sa
YZewhWTBOECysIuJavagbSMwmedrE2158rZFUa9kTF46zb1dtzjrZFhn577DHRiBujG0s498yiwE
D+bxWCeD/VqOqGgmTfYBiXbazQNiPqaOoQblp3EBXafZzQZTpyaAtIkMaX1tk6nka+TrxpPpax+T
aemvYz6/OI2O5XofH/kBBh9J4uurBHDI2RpT5zj7uU71BpUt1TNMDw9Su1LAko1dtRpDLJmL1jh0
eW0AwoLWe+IykayDzqDsLWNMvbZPMGeGLZfCGZqAihySbkYQvYtn1o2f2YtbvoKUc4K+H2Dpk68+
TxbKYU68RmGr39spv6Pt7KgRSIkE2xqzcM7XTugQmIoTs0mgCC1KrH3O0sRj4CdqGvUbsIPoknRk
zmV3qUIc03qn38imnBRqTb20+tFdys1T7lSK6y1G/icbsm3dfk61p5RL/FNa88EUJnIoAqD7j10Z
TxPukH/0N+I+/e/4mZ3wKu29a/+EWlGcb/XEh9wvd7mp2APnvw+of4utrzzC3IDwgtnGBn4acrt2
/9JBWTn4aI6t5FNprb8fnHl4QaGy+qNfxIfURAR2ujnnNZt2wzcfLMcNn0pz2ssre2t6UOc6B9Ao
Nfw39KN79pzsMuwyTR4+QVZoxYMi0qwUbhYOMm0EoFoxHdR00oaC1gBY9or5k8PyYKe5BVA+06uv
fun4+wrtg5WTZcPWEwIHc4hP+VRb4EITB/5U6aYPCf6SrdFB/RNdqVZRJGPtI+NVtJr1ujykJApO
f99jZBthNo0EUI3apq/EG1VvlOUQ1foF/VAkF7WYtLRlADBRumEHnRZb57G2nlKrHR99l18VjRni
/CFR9W+5YwbnqCua5VTjMCibt0NC8f8sm/jboukBtnGLstMAUcDlk7DYmm8qKkl7ajJvzhil/FCq
eGsL2FyuhPm96jlsZAQGuFD0r53dqejiA/mQINHboU5bEBu18+XWJc8wyBnPaG+MZ9tIUTE0zWsE
SiBPoWnj51Zm+1Zrpo8RVtwKaLF7brqebaaGmn6Uq9mrb6rvmMjZ36lYUdgIT7rSvGmG0jxWY91S
Wgx+FkGcHmVXgaXbXTvmm1kEyC7b8tVNnCjZKg87A8m6oVkHY5ngKmEFS4mHLWcV17l4svd4VDWn
CJEDd2Hk3xXEwrVacx7Yejj7KnK6zTw2+DKm5VEi14GTdQtbFAeQcOMKG4SXJG8giQbGS63qiObR
MqjYX1vIO30zQqR6Rn9CcEsCfhp2s4tRjY9hqOuPUwTM1811gSsGrYYa5r5GQAtgMc1o7KKVlrrR
Qf4AxCRrslCrMF30hocQ4N7s2cWRDdXp6hBM1otXGoYnZHmyu05m+AZtg1Sk0LXj05OfkO7409Lw
lHF7+1itcgSi7M73sguxn+AQJMgdTk1ckboFtZPjPAJy2qrWw+SUH0ozf3iK0T6EtabfOdwJFrIf
7UT0wf2wPbSxnb83/dkZyurDcZ97HY/rME2m99TgpSuQRM7Qff0X5LGu/VZSmXtqDGg0xM5qLNT6
ko/gY1/lZSVAnEKiH5SocNimIX8BCkL2SGRErGneZp7icPnXQF6isNTXar2TA7rnBzvf8s2Djr7a
GFQvsn5jpctwoiH3xYygd1m9IEk5XzQNuIvIfNvmgxa4+FTx0yu2g4FLSaNV2n1TValQ081+1Fg9
ZIH5U1WGF5tv3vuI3gqyk3p676HVtGsN09jjERBfhhTbF0w6lLsxR5PKQhnjTGG1OZVD9cL2EFFW
xQz91dzU1rrHFu9RHjSyCnYS2+cs7xDJdP1w50aWnpxBcmhbM3MfoGuod/IbGaf2A18/lVwr30Ex
JltA3rzHWZvXwZBtaosr/+QoWA6PrC21JLcPOepQG90M8xdIS98HP7O/i9DBbLJlESZ29RWDn2Tf
kwq7FFr8alVlcG3h+lpcZP8oBq06fPWpF+5lfwKMWFvYyffaMN9qb3JIxXAwuIfCohSnA6DFKVD5
nLmBykE37bsZgJNarXQ8U1cFWjWbKxzpSsNzkvoVN/VqFXksgeQ/0mmnP5u3UVnQM7DjW/ZjcNLz
hLf7r28QKt3GCvAuqkH/Hsj18tJ7QX289Te5Wx/FY3hTXWyqGVO7vrOM8ygOWV0qKJvGFCxSOCR/
9F1jGifbBZPyIQfkIZEz5CmyEPkyj51y3dX95wNGW8zJQQWFhjV/dTrL3PlC4SjsGxQmxc8xCh3M
oTwV1krjhi9qOG1lP+l7ilZ4eG1kE6WuQ5wn9TMeBOlZTq+d4PUqIOCVwVkd9ND5mELvyQOiVOK9
fEz8sjiyRQ+QLnJVgL59BxSBlXoEepXxlvRBuZCnf7SvE/4Y81xVXxhGWeyQ1HTvHKW9l9/LJOzc
OyBv9xomjKcxHjLE+xCzy7KyPDdjzk6orpduZVnPOGs2D6UzoxAORWOqAvVgk1JbGq5avvkoAq9b
LB62clL3U+8AF8xHiWGOdc+6rxLIkH5PibebrPvfY4Ff2NcWj8CORAsvQwl1tK2V5IB8ukHiQTuA
ArfQuR2DxzjLLqnkoVXOvDd8oMpeNzf3boWygznjafeuoHnaoCh48WdrvI/trOcSHn4oZjLdy65r
f9JtG7aE55CC2rWftxqvuNqTD0IA5Hyt0YRDftB6f4exl/JuzUm6jvO4OHkIop5RqC9XJsXmL5aJ
QG6YASVo4c15Bq+U3Yi743aobQ1LwTUic1FWM/Xou+sqO1ZX/v66DGodw1uzmPMPbR4+tRPqf2u9
R33JMNty98dWNSI3O5rHuWVjdChHHSaolVsnI0aMWlPji7xEUaOLT2oxvclLlOwqVA0SFLnW65VM
s+PqPHTNqY71HQk246Odo47EVRNc3MKrj8zGYAfC4yvmhx9yI/A7tAI9i4p69Bna+H6wGY0kfEVr
/hbq9ZVzmo3kh1wRYVAdXJdFjqlcYOE7u9tKSS6XJluDnjIlsOt/M1ZK5bkK/OROclgka6V2jHrt
TF4BShdeS5lrF0Vp3V3t60DmnKBCqhlDpnXYOODmykHpD0gf/TMN/FfDsOufJl+Pn1zgg5ndAzII
+ydxb12mc+RuZdNLVJwFp+CLbMk5TdG8TvEUn+UkL/NbxOayeEU5U8U+ZlbX5KWDczvDcSFrgXun
KLnKgxyQZ6TtwpOdZTC6Jm9a+Fasf+/XgVhnmXGF6F9vuA+lCYfV9QBRzSqWdGnKssgc8nSd1KDU
cRV6hiEUfPvXCWYeoexhp3E9ccvKebPSbFt2eLNztbEeErcFHojX+nrw2/BrDY+3a3FQsKj7Wywp
DrqFuGpnjj/kuJxoo4+1LBs9vUOod++wNnx0gqF70oR0qvz9z9wLS2xhFordFG/dLCBfHWIFcrRI
kTe124wLwBhFL4VqrtscPBIkPJhn4bbu8cg1htb70MNrt4oM61ZN0s9uomfFx6jN1wZk0F4aceVg
r9A905AKCLIRmShpwpLoY12OSD76r0bg10hT4lX0cOWZW10BkM6GkINN6j9uiuBCwg7n4uhcygAA
AtJFa/PZbdqfCCRPXyzNJwMzvjWYKe1mqofnYgCtvp3o67gdJSTPnyewSTAmw+IsUWqyiW5zcZYo
tblGXEyOsjfVN12cZCvTwr5p0NXu6OAp+5TFyn3FcyrPUd1dm1rijP/IsML7qs5gYOYSjVmRfOVf
9UGFV3uOoh6rRb2Ld2GtIt7ot+PONrXxYYAPJHcU8pB6ibXSK6vc1IJfi3D0RJb3M6I2bTYeIiK3
pxKlRvYhoVM9o/ecPxgm2iSNETVn1lvxs+0iNSzEQnBYMTdNl7bbZgZLEtrWxmXVA1Gl705xViNf
19sNWkMioVzo2gUMW/iUmOwBfB95rqsR79Qoq6DGFEaORmI0UBiVHr6p4QZPcxOs58pO7ie7yfeJ
T877lUp9sgtTxGIMFbeCKyS1QOyPmgVtR9KWZBv51F/tuTdX3YxKM1xwFwAkXNygVNA6zVB2kk0J
gbSwO8Jn4En2ZF6JoKWIj0W8pWELcYuXIW77n/FGlieLKMQOtBYWrr1j6Cslb2YSFt7Ub64Y6iIZ
ItKiosarRcppTvPphFug3N/mqpfuSipby0hsd43WyeFlOCe5A5Z7XiefcSWp0nsZb2EWyILFtHc2
0rZHCsofCCwJDLFaPccVXrZeAYIWicYGD8Ypqde5qs1Lu2Etd30JembP0DBYpcgMIzpOMOYQAOCK
twrYwj9gClQ/uIiQXPrUEdA2XrfiR9emHJRhMkLJrFUNU3pbGzXcfbGwHGsMKbzMNNZR5JGb+b2+
lGf8ivKj75lw2Vl3Xpec12lTs9eT2abC10TIj/FptlMAbXhuxo2JIjrlbPr+OBQDKmC511xDbgPT
iMLVgu+/cTJT86ufUeuWNZHCCtorDKKLNMT7xYCs+Ts5hFE4nHQ6fjRco2W1RA57ongqBzwNk60f
hZtWOB1jeXOHAoi5HSyoD/If1mKve4mL6B6+i4O6pVNuUBK0rv86BWTnMguncj8kY3A/hZiIDNP0
PVQVZNbFGj5C0d9Y6XmGWPNbFIOV+gomcYJpwSY/5AuyilWKyH/lAa4sUjncUFO8Dt+SAzK6ymZ1
6SIzdt0eTKFSH3tum/Jp/9gx4MrCiiBC/Ea+FNdcYJ0SYyuPKLCbV8rGtBGWQ1dVbLGd8Ru4Jza7
mHtqFhzloLJfUZwJ1mPaxPsBEcJ1LHR3JCQrTd3gDOZ2NVQlCgyyqSj1SkakgP1dNxPasZF5kYeh
6n/mpC92ty4VbNQlmMJ4D7XyXfbnmQaHwK6FoW9wdqssPMszxL3mtZkhHHXrkwOmbkXLsiynTZoH
2VGP+vfbd7rJkK1DCO49Ej+ECJ1ySKqSkw1hhl+v0rtHlC0T6ukFRSAf7d2R3fwPG3HxYvR/RBaU
PHVwk5fByK21XhjNSdWAijamN2OzjiaAZkwIWrh2fMWMechGnee4fpWAMgkj83FPy3LUPCDKjou0
K+1N/oQAfgjWt+jusiH6apqRWKqH6R6ljH4lmy1InVUelO5ONh1f+e64U3QnW/nT7Fl4Ecq0yNwj
DNXaCPNkho75mdBNmovCQF/u3jCGpF5WQjsp0/roIJWVKCPmyy7UN6qAjkm2gmQ0yLProbJw0Vai
Z9l/C1N0v14beVVD8CqaC57262sh469mGtS7wfSyZZ81wRMXlHhJyWD6B+m889SEDaTXIVw4wKZ+
zMb4M+Wn8YZxegHRVYko8LTOFnHT9mAknol/Gk5peqlkG3uof6Rd7qV7OyN1mlj1l16fxuHLDDAe
hSjYkQJdwTLy83BrFtFEoli2c3/CVYQdxn/FyT69W6OgEJzldcoWFyso5zoXwNJdyAvT7QImR2Uz
8AJ9jRnEZ8htoLFQD9HMu6CairUPVXaFEm1+5TzLszi6UyKnvLt1cxn6M1SZif8V2llp9Udom0b3
YEAvmKJOD0mvqJvBtfKTMg/TIVRbn/s2lghdW+grSrz9S98P3WJmRfa15RJ/JRf5lrYw7LxE4Xb8
5uIv91YPlbnsahe3AJKCeDpU9jIEX/BVQZgjHUhC1oAPN37U+3u90M1HNsXsqUUEfKZvqOQPT4lX
dnvPnxGA1jvjvTOpjYiAKYZxikdHeUEHTz87Ntcy4OTKyeWieVYE0Oh26NqPrpmy061Hnv0RCqtr
he/YuLz1kaVaOdQE76O6KTedB1jFsvP5qcfb8d5DoxM48/w0qM70VDZWz85TGw+yaZdKuNdZ24AK
DNtqafSvmj7Uj3LQFHuRMSXbLZus2rjAzdbXa6jfotOpwD+Sg7XDmqzNgiOAXswrSXhdkPBC2DmK
W/SB8a+Gm0rSW7RmLeIgQuJ56HZzknyX/deDnIVhTrGc58RkVaXmhwLM1MIu2AK6utfddfwiVzBs
+jfErEEhBdbPNFlaipr/RIUc8Rh/fvU8UycRVJsXYHr4usdqv76mv2bSkbm/SoSTlTdULsLsoG1j
z5veKcgjGo8z5zHuoundjdeZiJocLNevUaLbJFPy7yglqpQ/H+t31Nwj5S0f69cz1lG48jN4jsq0
cjOkc+cxNh+7Io636CVDORDNGbDQYw9THUfY+Rz1PS1nwlhNs8sFnjWwxRU8zPHA1fV9IIbDYOgv
Wt8e5PzrjKLBxAeO3SZFyZIZ02ro8cC58qjHAtRL2WOak4wjOfyYfI+Qfi+wdJdLYKD76NOgxC2H
UzEc+uHnMBkfWJRitjthdBPr1UOPlauG0F0LrXKgJPlXLQC879G2W2v/1639VgvAZuRY5rq1l+sF
GVbFynAYUdT5r7JFohn3c2+ruxo3sGEhQ4C94KIgN+y/h+WAHhcFNh+iIiJHEaq8Tp5ICP+age8q
SuzszNGqTY5zgE739VS2S9Epz7oPXCeVgzw3lTC99tpKTvwtSg7/FSObgdJDbkuTjyzz6utbG/r8
hxGjCk598DP98F9vWWQp1LTPr5PkG7nlK+SEIcvRgXYmlCDLQLgzqS6ohKDYd5EeHgFEfR6w52AU
2Ycg3Nx6a7fS8K0VodcAOSQUYzIHw0+jtLaNAEItuzl/Vc3CBqXdOg9TEnHwURtnsXhtRHxvY9c6
XMP9Mcj3yFSjaS/iY3FQG4PUVRvpKzlDDgSBki8d8TR9pfQ7v1SEcQ64BeF4oDdHJ2+xiHF7H2lo
12jB+IjezE4CnFoUb/33iCXjIVlQAxpWftKUd21iVGBC4uxbTek/j0v9nwHI1XqOMxc6AqVTD2jx
vjD0RaV68QOWpgYgI+ylNp/re2X4gnxB8uYnfbnvhYWJlLhR8Zl3gjFbVJQ5Nvng+GBq6szZ6VN6
mMueWqjmWuspSnCfG7E1K2vs7Qrb5gvryIVf2/FNHFxkH7ihGwthIiISCSxcE0wioWWTO4h9ndVZ
tZa5AzlC4zbyK+zXHDiApECS3KB81QtuaDsuJHZX0qmrCb7oECFE7psCnjH+jpHDkolt6/n/mIcE
CdbhRvPkk9J7tgPnXZ/q7Js3Fei9V81z1lO/AEPlbYumCBZWAWKPuld0AKOHHVw7uW9TbnHfIUeQ
o4+xcG1rePg/R3RW9tLUcYvFZdfcXTV8RvhLfQ8qxNVCQMxS+kf0IaqrnP6KU0VfjlH7NlQbNveg
9ze5VganUBmLE4tqZ90ntfJsGPBIsD/3f1g4eWvGD2N0UenUKvU5FXOmcA5OaPEUJ38wHaDSvv8M
W+JzTnf6a458Hm/AczJ2o1eNC/wZjKq2Rr8Dg09RBOhGjyIAurkGuU7a85D/CMeEvZlo+QiMTAs5
j818fpoKzGN+x8r+a4jpDxdUQPee2+80rbO/J7r1USAEhOamFm6aSq2OnTGEeAOA0qBWa36I0Cqf
54WfZj+pzHkNzstO325Rdp3W3K2xm9BQ0uGqWD/FtfUl19zwa4m7/GIYtfIBq93hGKDOuJLpuEi7
pzRg/RM3xkcU9ya4JW3aqT7CMpG4KeJ6VpLGwEkBiab4OffIHypxsw9Ux4SSSvmNOxZS8I3mVCs7
rFiK2pP52nZgoUF+o0xYBOgqplOGuCK4w2SV6GTN50hB/5eBtrOSk3BsW85uaR1DzXxqDD96HKD7
3ZHGx70FFf+PIcSwp/Knbi+bdvnh6+TJgipHEz1FapIrSvgRDiQ1XctozlHsGs/45GxlPxp1XAcT
j020eDDxJC4oqAWi6fauLnr/KA+2m/qIQpufzWqKYfh0OuZav0NqUBvRyh3HxcArX0+l3z01XDoO
7YiTnGzqs96zkMMrJkiUC5iV/kkrygwLOsx05CB2QSTlLHspB+WkpNcDLMWUYu+bHTsYsxr5Ks0Y
5Dm986hUQ7KHXhFuwyppXu2aLUiVNy+9qw+HRrjXCf3CUhxc248OXDBSbhWu/SAHclUBI+6hZ6H5
ehMvQyFSiOhLuL22M1f7nhSdc/ClnKGYh3jz0mxj9U4+Copn+mWIi82gdMWmhyZ7wE3qexsl2Tcc
B15Dv8hfzL7Stq3NlSOOZ/+pNor/CqjGrNvlPZlJzUk2qYktLDS/H5Hvg5/0wEKavQ+TPzW+RgPY
9y6I9JehwYY1yPhCxNy3tmWb60h/jPEJeXW4IsbQPMyQzQGr6fobOinfESsYLqWo+Mjrcdh3ayP2
uqueqDUNqCcM3UM8vqCpH2H1oxcgq1P3rbftvXxTMFHYCafIIfc5ziKszvKTKlAILuykQg2Ne9nK
K8vbu5GNOL4YBMzRPiLQMC7HMlS3tz7MAv+eZRl6s5ATZJg12vgBsX75387qc0o6EIIbASelgHyb
cW2L56in7sjVwj8BjgyfhsKbN5YHY0YdUhaMeF7xY3L46rEfABESq5uQXAoLWAEJGRklkxc8NNp6
ICH5ZvXsO0J1wCmp806hi6hVL5Sk5lSlKGakCY6WXCAMwow0HP8Ik/0yrMuQfKB6O71XAGRlWKAl
n482/n40RzyabIqwErz5YgZefPZN9vCprEByw3izKRhtRgcRLfB4bAWUUNjwusGdhn3Bi6+nS9lv
JX1znBAUWiYhq/y2nbSVPpXFXo6OvJkKtcpHexrNB9sfgcXwYHpM3RXSV7CWzXKmHq64tX+UzaD/
iWdtBX6FF+QH1goRNHtRx6gxz0EWv6OmhrSDWb9OCKtdEOVukQqsovd6RLw274tpi5xE9K67yYem
mP29k7vUi8pkL7tbrZr22YiTi5xUBSNcwtIfj3L034+txgVLdvGcTWb9+djI7H90TtvfJ20x/Ndj
6+IV9LPgKf5+7C5/VwdybIZxmh0jRKGFg6q2n2dGyXXEMRQpYhZesjHHs1EGIoLhr1IjQdhPRCOw
yoicPbpps4+67gHmbXQxtbbTVnIKnKCFMoTmaTAra4eQ62uE6icyn0pK+RC5pF6tLbyF2jLfKUXJ
7t9vtZWMsTzLPeunDiP27Gho7geeWcg9iOnykPw+M2c7XZF5yTNz3ORCeil0Wbv0TvjgmIP2YKbK
E7tndJHCBpmEEpckCemktvZXlJwso1TU7dFBdcxlyjXr4Fb193yw4i/ipPx1YpIqkD3yZA677/JE
+3Uigv+fYv5PTyEfEHTpmc+UJaKCFpYylNOOBcD4XuTjLs3b6LnLRAVKi8qF7JdhvoHQgM3i6Z2b
yy700/gZnNr/CPPEo8kwte/+CKt6hU1TiKz07dF+P+k0oVY//vvRXE9t1/JJLcpcq1LBvjiMMCJL
JvgNspAlm5bZKidZ5kq5vFxHpdzCbVQKOUyK/f91rnwZ8onkI1MXV0635729yNvzytHh98uYorbf
wit0lonlgpnwvLMVD+adqtjmnTyLG7xQ/MQcMWoRA30XOYvK09VF/r8oO6/lxnUtDT8Rq5jDrbIs
ybacu29YHZlJMIenn4+Qd8vdu+fMmRsWASxADpIIrPWHqRm2MlCXnXVVrlK7qk/Xyf/tovOrBUVq
3l0XbvIEI1v5mr8WvvT9fxaV81OAdZef9sOiGkhi1Qk//rShgeJAYCiXP8El9s9f/9ffRS7q2uqw
lT/49Xf+Twt/eP3ct7O10a6kAH4XJq+tiFVsC5HfU1w8dMl2hlvZhAwH4COrcK7sZzk+0fhnEVEf
mZX4ZEShhx+mY/f5r+lumX+cXtvFUi72azoOJNNCxLV6ClqSmPYMck6ML9k0Rt+oknKMRZEazUgX
OiEGjlvhd8ljQNn5L6GJXb+HDjZ8HBk6auWPpO+XphOlz0Zhmut0gvqBF6t7APgH/BS3uqdpzr1V
1dhzIlk0fNn/KNCDoifLtg3bo4U2lzWm+WKIzl/qvYm52FwHsaoOjSLUAE2cXh9lmOx3AgubHUWn
ZNph19KiynqQd9eLgQcCNUf3PeQ68EewbPquIZaZAxaQKnB/SvwKxkPgfUVhuEYY5Z9mDJy7AL/q
4PfXKdO6oKKAhkgKYijKx9kOsr9h82g9+iiJAZXDgducxdwQkEwfSMpDRv6JRmL8BAW4eaqUF3ns
lg2hvMgDeYFK7e8jyfgh7M85Eg3A++/fc+RG0zSN+kmtX+XSdh64G09x0L0fX/4/E//6M+EPpi/D
ASdPVW2LpXw6YVigLJH1N2/kMwwxTzZk3SswtOzouSPvzpmtEArzY5SmneDUdq8cX96j1Kn6mjZT
DgpOjRCwHLS9p/rWY9z7bxSUwq+tCmRrMnoXpVPI7OOEeJ8Uv42LH4PqFp+HeSJ8TG1fI37w6Ibu
mxwHyfJxYhyU6OHMK3b5TzmxBwW7iYyXerK6mzrxMTNHWwncjAaxyuKROfgv8h2sRN73RgTJCyWC
cq27fXLitIRF51/mlMOLtKb4Naeb5zRhnpyGssgOTmNMG73Y1aaib9h0lLgJudahyzpzlk9Azr3i
MxZSVfuUqki5QEEJFl61EKLw5/fTm0BP4A2beXPZqW12NqY42U4JPshGNouvguUNHzH59NaTOftC
DkNyVzuDRhG8j78Jcy+RXEqUxssoHsZ7tv3evkVXdpNh7/RsC+9NRmiWflcYIDVF+0XJR+M+mZlu
k8CQDSsAire0ZH8RFhgTTDxWhdqwTVfwmdyYqeYv5bC82KpB9T5TzpUMiePXwcbYG1BEfDLqwt6X
XaDuKHWMt5ZnpmvXieunesQWJwS19wXhoVNRzeezhHO8aao/RTG+OF0SfxpHrVqmIPsfAoP/ZpO5
mJW0XbWRn215yW0xIDTLR90pvlpR3hwFCmx7lQ3EIiAp0TyOI6r/3p3Skcr7ijxpgUo9HM2F1LWN
43Ybae50cCTTFzU8sXHaWMEHczJvKStrKLVGwSGuAEeObfNcBUAkE0cfdjGKZo+Gq/1AIKO4D5Jk
XBZ6t4TaSnnv97vCHFEACpIWz9j57vdRtov0cYh8H/09rlBrvp5c/FLnWX/GhsyK5fzf1/zzFf+3
uEAcMydQy68ArFOILqb6wNMckb26H1A3pmlbWXs3FPjcp9iBLv1y6tYRe+p1Xye08Urb1hwC72Rw
XwZodqkkFqsy0R4Q6sq2BkKra0GNBWHELyT3vHWRGN0+zELxrE/WCYZN/cVyEwTmka062fAR7/F7
ahdyIM34sh0Huz3n+KIehY31uVxJccQeFHiNHrmwdk1pdps6dYzPprlqSkB8aMaU28HmmQOJ75kM
LBIKafldQuLzUHO2RWZNa8kYsesgnM936VHi5+dJNYipIqSqh2zUxG7scheICn50TN8g+wKwrB9G
E6embuNq4Oz0Ya1Wbg3kB9w6jgT7afLtR8uiiA0bGcWZ2i8f8SbDGKf8kduJ/U0LlFNZ1nzDlyYf
sc4ApTACcY1Tj61EoOIpFR8GQ4AC8W1viR9kdWtNAZh9Eljr1jbKT8IMt3kWO98mXYEy4YjpwZlQ
LeYcpW1jrSqf8PL+YU2xf++EGTLHMawOXbe+1kFF3tmr3Cc/0NN1X9biVleDdK+7SrDv7aHlZGpH
ayvXo2dLGNjI8if5pkw+dp09Fe15pTrNp3fx9wgDDlTV6mSpG51NomoIb4twRAfTHOwvFkdfl6/M
F6rk7c6aBuwQg9p5CylHmTsvO0nobT8I48mzT1ItWDaAscmRCUG1eeRDWHaSAN3hfeS3OTpkTBhi
fCMmA9oowmrXlFr0T6TVV5Kd0VdluCyx8Lz/vyOmqMgPIOursEE4aoE/LGYhOYbRAVaZPX8TBDE2
Lku/jXAhNkkPr0nLzQYoYzZcItKyP6hlKF5LzOw3pNhadmyD9qAYSvoeUdjnJhfuM/bj7TZpyJpq
lek/ukH+7fIi7fSpCaf+SaOYu6sBKW4RRneW1sweBOR3nxlO+BA4aX1ujP6J2q14UzWkxEhO8DSd
mxp8vUWfJ95t5obWU0WCV/YXeunse0VrYJBY4g3VAkpI7NGOctR7K9Dze2s1wCClikt86HrFW2tJ
ubpm2Ms50Mk2eq+UTxwTxZ3ioimMrXX2XGiDCWmyQDb7zFN0XeBhif8pd5Pecxfm9oe+OKmxYxdI
xV0Ldfhei1VWjHxV/CqNycKXbNpDER7b9kmDmnQs9YkkXp49tYOAsDJ3AWZuqLvMt9eQa1PeuQpO
1i28ttUfA6la9GirY7KN0S28kLwUwwER6+FQJ8FwsFzYhpfOqMqWpaa7ezlwDZEzLnFyxJFTruPX
cJCjLpIOQb/6sLa89dLEW6C4OK6iUrMOfKlYB3l3vVz7kjB+JnFLHdGq8mrxt5BrX137/8Q0VnCZ
Nw7D9wb+5luFJVeJr+HnIs3UO2GeY2UAXyMMc58jhXmBaU1thgF9kuEPBsTrWsqVd7JvjrBBXR1l
PVf2y8u7d8A/o9eBP8vG3v07a9PyjXRPTsi4KN3jcoklT+Oqq2tfC38I0rvyRf8liC8Ha23jDUpy
UdaXPfCFEr6Q62Y/dbOAMJnbTe2iYg1Nqku3lLTKxaUdjWFxqzlVcTv8GpF9sNEDDZdCvbiVc2IT
+8lLZwjLdx23aKzjLnPn12345jp9vFYbpC6Gtu1xY0sgD4NherV8616i1uH73iGg9B7aJD3OHCEJ
bQeO6F9CK02xl5x14c3Ohiax3td3VmhZSyfGLf4q9HzRdyblRa6AgWvwHwNygbSIp2XdjQni+6AV
Jc6nBxq2nHpwt3ADQSbKzitc0dLrYWkHJUDKvwAcZd91heuqEi7UO+Nw4Iy4MkXabvMB4Knm2vkD
PJ/8IYF2i3+bYvMsy4oHN+nyh2r6WtuBdy8bZe9ZN2WGpYVj6cjr6xTXgc6H7roXrZIsqeQ/2pnR
H+VyEeDOW+hwG9mSC1xfNQXuvi47SOdXBX8p7X9tesWM8fPMeHmV9pejNSqUWea3N6FXebBtJWO9
6qxveG+k+yYw7IWXp9pGavu22LtcNH+toDa3yCqJxVX0V95d4tqTpfbJJfTabYJtXVCekg+7AZDq
Mhk1jLRnYzPZ9Kqm3suHpNlP76PXZjQH17lq7R193vr5FRYo4fAD3NPX1GiStyhztOU4ZebZ05oZ
t0o6wK/c5kb38QIOsRpEk8o28UVrxTMuh/1iGofi61hhsKnBJF6IirJBGuHnI6HsHbAAp+6e0km0
a73NkBKpgw7QOsUHaPrUqOZRDR7cfatUfHQZvEwgKd769XiZrpVBT4ESJmcWhtm9rsClKfMSJWd7
gMZX4GxZ5f4OXM60lE3gcdpJt7RPstVi9f3YuGQyiAwSTXsqjA49Y1W/u0QnwGdzvxtvonlQb8Ny
XdWDuY6oCEgJBQuXhKVwmupGNrGEOBuqF5wxCsqeY2fiOYbuQtnF06ktqJwM/VS85jhKb70p7NYd
z4+j0Vc/8xAIlbwYhdvsh4xjY4fKwLU//RUh++QowqXYaqq+v66mku+lXzPkwB/N6zRAdCTnYfSv
/oiTIdcXcmyQN4ts0D75UAG215/l+uLXReVSl2YNuiSvkemef+T//BLW/Nu2MNmQNG3xswMNUiuV
/ZSNub1sjVHbdbVikVhRq42O/c1ahb36FESKvs/5LljKJlx996To9pts4c5oPySdupAzm3m6GoCi
D9zyLAMU3wexZNrjMZos9AMFf41SGasTkPU1hn0YLY5ZeN/OlwTA1WoyQ20lm3JAhuhTtzFdsHrX
CaEG9ZpSK+S2eZHLZUAGrWryBhOUON/JPrlS8c8L6k647i4uBkPSHBGZipaXcqnnYsZGVWlYX9rC
4ynEvtrbXeuntaodQYQjaDZXU8ksZGdkBC7xuYLeXBnrj7I4KwOCGv080vTIlFq6cgvFaMnZuDpK
YCu6ybOkN9mPm6Z0L+LdclRvOrQT5e0lRt7+CpTQ2EpOvgzMYNogwV/DmQJz1Q1mLDagDlBuaIIb
wwgwza1FMB5ac4rERt4C3R0PoaJBokd8jIQagqQbqJ7bwnWhd40K3wkorlg2FvMFQiZlvCig1UYI
lQBh7xr0Ma99A8KN19Hr3X8T1/1l7rxeH4DAkBbJQaKjtsqxLRCF9umPu6JO9E+DamaLqdT/NTrM
fdM8+p/j5CgJi/e4P17j+rp/xkVosBUI8c+5SqkDMljNCluDiDo7+Uq815MVrG60K+dmndewf1oH
c/uwzarlHOzkeniWqiLXYLkcFOX3YDmqN5/ZcLX3QjP3Or7eL3HVD7cwN74Jd6xfIrzvDqo9okk0
D0a44O1VzU0hezKa2olDSV5z1nI09yxs+zIbMYA5uB2mGRMQihu2lNVLHisgPNUh4Gt7Ho2bBxNN
3nvZ6uscirc1PIae0zyD15G9Rd7YZx/VnHZ0PXi0SNkoRhVtlDxqjxRoswPGZjgkUah8UKOCM43R
GJ/R2Tk4Rm/+NNpunaNN+xUSPdZO5J0eTauN1nXwMIvlYWEe5MdcQ4NkbukKIirgC+Afy3Y86g0V
3TFeX5qzgoq86wfFuakjY3vJLgVKP66asUcwrtdg7qEdjadee2tGEzKdE7qO0dINjUfPSWwQaloZ
bkgfsA2Vey1fmX5mqubdsNdpFpwzk4N0ILHUothU/VStZTNolA6r0P7nhNMGlCbroGW+eJTeJdN4
Z0PQ/mJ7bB2iUtjPcWYMq9ozrLtQNCZ8T826UYo2OFohWP1GNwtoWaW7bApneC1T/0ePfO73OiiW
rjdbM2hOv/VFYz/1PVtq1x3h3YzFXuZRvFS/R8B2OKNcKh6nXN+FLfIEk+v20ByAzcpcjJyU40yc
VMBuq2VYpji3ixqGd6M7p3YM3NO1Wbjlwk/s5jiVijmBaySujINgnVhGv6zCvF8nheouMCyrjn6g
fjeiAOe+YcL03uc8fLTl7WjrAuPktFynDj9HNTgnAD682nxXVEE3zX9gnjVeUEOnptNWUx44YQ2t
3OONi3iCs/Rd+7PdlMNNWE/+uaByctvXJmirUjnLrrDznN0EdWJhBop/lgNO2norPag5b8998iJK
u1wkPjC4gbpOPBsmrrIyru4CpLeXmcq7vBpJZAbiR41H7aK1O/tZS7DaLssmuTXQitzHtcUBLiQ/
uwrdqXxzhfNsuW7+s6sAv++VGMomKoMT+hXqQD4VLTFhYZenWXF4rv0YSyqyCUhPASwGLXYNddJA
4WMaK7ss6UK8SP8JZVVDcdOnyJzGRVL4/SYq8GPqhipTodhFS5RIHm0s2jAwUau1XmrjqaHGgtRZ
a20BzRo8dRNr6fukeiG9nuFRmT8VhIf9SGm+pzMlJclFua1LrV3hT1ZyjseV1qncChIslvcyfZNp
9oPq8NteIwJkVj5EWKb70PDPes57na0bviDbDzwhqgLwPTglovuIbwNp4ddccwwkiEpl1YQpnlBD
Zj21XcTnatZ4RCbVOPH2OGaz/qPsqg1FWyGhvgw1L1hDiRwejKIaH0JFIe3gWCfZBbqyPbhG8503
YpGhaYW6k+169VbGyhBU2LWGx7psBPFY7gwdjX/ZlBcF3CoKjRjLy0leV8V3DrYM14i8grNqlnF4
+Tn01n2NZ4AEsNIONLCd3lqaUt7WsBOXnRVFXwNf2atoQ7xAg7C3RWfpWx59wWvqAmmdA+TM3gcc
3KjDwuMT/x9VU9EtspaT7ZcrGScvH8RXSasaR11s/cZWNuA2cSbOow9OowIvG4QCi/ZGylTXCHTt
IECqS8koqvHTeYjhW2QBBaAOGB9KTsioIO0CQB9n8q0+NwXupGuf7xO+0pBVuY5K7QA5iooN6dpf
wbKZZHWxJRmKJa9bnFx10r/PNzloW3kTBFnwmCc2ubdFxIHDtlZFO7kvhmlTW8fs4TS5UXUEpROv
u6iOP9XgIXoFdv0Q457uaNQ+G903tqBQ7J2o8uTB7jC7kyGcSvFon5ynXGdvYxi6u4qoPbwanmOs
xsAad7I5NpB5WoiYJ9n0zGbN9676WOh6+eiZNf8lTXmZ8H48xfi+L2TTN7t6J5esDP687zq2keH2
RxvCAlhAtT3badYcst7FubFFVV7RwcLqymcLmZF13CsRmcwyfzQN76tAkOEtxa8Bbev2LcbVnlKT
2tz386W1KiQYXXG49pt5lbN3jnWoFcTKSzdE7l1SbK498m5IY+QSSzie14GUksiNPom3vNXHFX/s
ZqkHmjPli7TSsD+pAuD8eLRj5RGa0bZAyrsfN+BSrYVUAkYoZTwETvEsW6MW1+ffu6rZRkbpp0uU
bP0+UY9Jsy9/TVJmJ8JRDOptFr87WiOr95CPur+XIrNXzVnXm/xVmSERJAfqQuDsl9rA6VIn/DNY
ZLZ+m01f4pCEu6EeLoIA8mEGQK7KVmxJE6RqNonb/8RTzT7ormcdqvmurkCsLj7cyqGo7+2DT3Vw
V5j1SXYFCpBRq2c3EyYq9r5Rm+1RB0A4JqYZ2Dxq1Bey+vaj7JiaNkCTElu6fsjYeODdNoQrsxLF
wsRm9ZBweEcV4rc7rK3f+wDY/Gv0OiPwUyQb1RF07l/ienHfVWZE6ZGA/xwqX/Aa98ePI18wMKw3
hA2Gm8KvlZO8lB7yRZrSjNivAiu5Dlya4cCOMSkAWP6a8Uccj1M8LvXTtRujcWdZ4XTGN0RZxQrw
AlFSqB3Lg7yLg0ngeTi3L7fXccwQmqURW8ZljhxwUxLEC3krL6Meubuo0HbNNHl3ojOrW5gMixCO
ZrZOcT3cjFGPN/NshydD5F04IPaJBKuxuw7USXuZ280rXfvlIsKp8uUfA1lXgY2aF5EDcvWyS8la
oGjtTOqn0sEqMc5qsUuqUKylkeKUKMWyjiP1IIXpPCtbhUpqPxkmDPq/TJJRvgP8hU/v/zopsCrz
LGz3B3UUbApcD/USqjkDFuSfY9gVK892ypOuDsaxQteGT16ofTIGb6NObfw9rPji6CJ8ADTEwXeJ
6iAoDp/jQRgJSFLNqdEJyaZ922PZ0s9fkVWdmXc5Ou6LQZ9mGaPu1AZ2+qLqwgcG7ulbq+nGF8uz
DzKgCbJwmWZRe1eGo31U9SJjk52UX5ErWuS86GfK7Mp6hOKy1/oheOTr8oecac1UQquc1IemK3Bu
HRoL/eqk+2wi2yMjSHZVaF0yCNMbnaAifIoH6+KAkWvRsNN0rF/KGUQ36bht6S4cLLtXw6c2MXey
X4aNBj5W1gzVU10N1F2L+4xvO4Fc7Y8wKWmszav9Hqan2RubU0yhOb3cJSPCcmo5dCucxKBfyKTy
tVMmlWUu+jpgAGhHzI+c9TVJ7cWYSGclZHhTRfWWj8q4LazK2JZpaL9GrbEm3T99UXzUm1oIW0dV
UcTZCrNiEdaj+oUqEIIEBQq5rW6iYQwibiVnjC3u7nwm3yhOlqjb3ESO5aNgYuvPkCq8S1PKeF2b
F2Uog1OXZ3n+RQt7qOP6pusfa9y9Fm3sZvd2Oub3U4KeNZju5yStxptrv4FL4k7G8m9FP274Le7S
1+rGe0yflSMUMiNa+4MF7l6FilPw7DlemzGme7LpRQ5P2vmSDFl95s29NNMqu4NI7ZzZsFt7MUKR
stIWllZK5nhjeXm5Cpq0jZdTAWQQ5wexvbSVUv+i9PhhIh7hnNlwOecMC96hDMN7uSBs8/IW2aSt
HNP4JloXQelvC63ZqoWYfs43Q2pdbrp/bv49JHvUzlhPQx99cF/PwqHYc677It8Qk3RD+NUn3z0Y
iuLezWt8iJPBfePwFvKK/6IfaAqQD8+pLsULWXuIdH9+FGv3siZxOX7L0kYKsWLv69O93VHiXlSz
TsOkDP0m6Apt2fXZuFAdDI1SK0yfw1igzAaMXRoiV8jFXAyRbV1dD6F/Y9/I80qJVeWqsx315Lda
c8KQhKNp1Ibfqj3yd83i/eFRwELYxQB4ioUXZdkB6M9cmYwadEjmziDpsoO8YOn8fiebH4Y/TL+G
21o4bcwaSFw4KicUqnmIYQepnCaPtEuQC2UjR1wbS4OVM4vABhmcBRlzCZfjhW9oJyrnsnHpMdxF
gCDKvY9CFZI6zq0kIIQAUQ+21X67chIq1JtX/K3ajYyYgkHcuG12qws0ktDLR7diLmOggvZPcya/
ZdH03pRou2tTIuQ+BP+am8+GU2pu5qidRimZTqhDaQmjURTTmK60yC+wCOAzuMELT18kJaWfBkya
vTfHXBwpBCdA4qfA2yBh8fXS1OcR9J1Se4/uG5oDfr513NLZREFkPTuTTwUIDEamt89d5TrPsRfa
G9BExh7ud3qO+O8t4hnPkcNv9EARfAmaGh2cRstOGvRFFJmGYRWga/y5GeolPfY3MTa41vtafi77
TN+7xuBsJmEN+76BElK2+WebxMF3uyl2ve3bnyoFcQoHshNao6o41C2pMIQzvedfoQCdLqGtaf49
1PDFZdXQeg+t59C2V99XFfbwYdWUVBVnEJAOxTQcHcR8duwAHhBV9fJVNPfJAXkZVDEcUW0djplt
rLV6gCkzd+lBAr3yz9sxmV0vo2xYycl/W+sy0eXUusMOZ4m6Hbbz3WJ0g3Q2GjSeU/xNODK2ybGb
XYuvo9LgWI6K1kiOHCLegwdfxKvOQe1u/qApIB8BjqVmdvDnT6PszM1+WDiCQ+C1L5EfTjksL3Lk
j3kfYsDLdwv87MN27wrd2IoZNpVAoNm6WcXmsTXVh8vFBKxnN9NRtvCCUA61kXy+gLLGDghgq2vj
Vo6inF88IDIpF5M9aZ4hZFpmyhLxDjUDgZg+V7+vVrLaBdJ1XU0uINoRYnq8jCX+q+BgvWncs5v0
1bYqyuY+rdCuiCJ3eBkNuLleWBrf4rJZN7IIaIf2yrbK4LvmY8RaCd16UcMiRZxdVe/z3Mm2VqJ2
B2F44kCZoNo2jg3zYygwMOSocScvZTo6OM92+fraFwgnvCs8xd3aMeLJfwzwbtL5fuUY/WsROUE2
NS99DG3b38uW7G/GcFcAqbnJEvscQkupl20Z7PQIcM9QIgYyNanJKcgrd7CRoydPV+L95NhiKUdb
3ynP+tRwYK/ip0gZoyd/VN6yyC4AhhIfj/zwGJ1VGznYWu5w0AU/d9KaNUZoIQDNtnu8DIJehuPj
q/BNmdqaerDVbSrOsul0KAij0HeWrSqMPiWzcHtExWrjp+l0Hsk7rBDHRVuclPHCRiThM3vlJzR4
ph+O5i2BKcEpysJooaW9/zNtqzshMv3LVJrlokAQ5wXHNB38uT8+sPcc1p5aGbdYcNjImaOyV7nT
dNOzz971nu+cgvmVYwOOU5eEnA8VipxGJ5xbJNPNbWmYLYZ2pHzNDtCk2VjmKSvMeIPte3fuwjhd
uXWrPTdJgt6+25afnWJ6Duqp/eGLHBnegJ+1Gb4nnhIFC0U1b0dN2F/QR2VjoyfhawzuYSliTX+Q
r1xkIF4VLdNXLbkxYyXYmSPhwQNSrdtD1XjhvdVRPFb6xKdgbgSfzKiwyczAUc9F0wHfn3YWTsmf
MqVQ0YEp0FqZw3KkwVTVKh+6Km/voAezyZz7wWg5q0yP1b0zzxos3tWa/drMpDZDC8Erpa2xlLy1
sUDwatR6/VCEdv5m4zI809wcrysOWieMpSTByagOIiJ0pLx4szDw/RVFzcxYSjbbNUqu5WYXBh3Y
wgL8PFHoUarbsB1S3pPAQfJStZZFbPG/mbfb8tLNuyZ7JFt3HZDBwTzjOjDKrZjsFH9ZJoYdfIDP
fy9PE7aVOIvewRsDKGHyUiAnIvv91nb2te33qIZjGYKoY4Nhb9A9mR7nVc/IHmAUd099FkJ2VVXt
IAcdHfBo4FraRkIBUGrr9mhdIlExT63MrLkz7fwkB4NCUXYo5GhLtnfOJe+Vm3679StnWss02JDy
pZ762riXzUrRf5RdYt3KlpEWC6UOMzZyqnOeIOzKBFtftuFRhCaSa4VNdb90LLZfeROWz1r87FN9
CxZ9ON41KNZ91vCOXjZ1pT1oEAc2tSn6o4YU4A3KvOqWX7C5N5opXlVsD16NLvjuZFn+5pDewiGH
TBIa7kuSOVPdLVxdbVZdDCPKDsZooRReiwpelG0oLxVHBwGgAwlbZ1PhRfEw4b5DBU0oiPKKG083
zZ+OHiNp6DZfWdRaeK1Q1s5kq3CjhbvJBGlteWKhKIHNxFBku7KOzaM8ncgBGeeguHOJK+ThZZzy
XahbcPrmU4w891QDxt956O6bDkMSqTLmSBGyiofC5q+dbRW7i0uQjL9G9hVvEE/Jm5scQuBdi2bh
77YXeoF4A+KpZHdnKwwDSbmbOO4/Rdin7tyOo11bGsgFVnH0OE3jsYs8cSu7Ks14jwjNWRgjKtVj
bY7vo0boBbtOt82DE0YW7k2J9pK1RberLIPUvjDUl3ws1XWEW81WjrYh+XTHMLsbOZpF4ifqEM2t
HBR43gSxETwaCbK6kfLjskJRZ5wxisdLS+MhjpYEr6ZSj3MqLNqRA+luFC9LlzKNfW3KNLaj8Wpy
VKaxPzRlkvsvc7OYz59Mcn8IDlW21vNSyTwqXyjHxnsb8qM4WWgfcoXyhKzOZbgIrMHvJjtZ0tPi
7EtSO96dqpbRs1Ox65g19l1PcPQL42ADqMh87WLnACC2p+gyiAd1mL2bBuPVjwQuW4GbryxqP6+O
6yQI85v+vqmiG2xNoRqqxt6xrfoBVnjzkOZhvPGnRIO7Sp+82GbwSY1U7yBbqmUjsMykNOdDmBft
veL64+enRk+Hz6HSI3RoGNV2zNLDZBf4p+MYgrpVYz3ZeAEtSmvwfvA0Qu1sTPt8YYnAeYrg2K2T
fEqPqFsnx1nN0B2nuzF12nUmgKj00hJPtkWIRNDlUCpiP90maSiWtp2fcSJvb6XIYV9ghDw2fBfL
phV7zT73lHQpRfZybD3Pvq2vRcwTHqVFcU68mXpsYrrp/nK4vHpdTjPQQpPgjGAytLVrOShaXTvl
LXksUsXyNmdneAm6ruGo+AiYGGgj3lmsh1gYrzpfjEu/UKeDbEZpsUJSyHrqBQrkaic+WVFivrqq
IXZe4O3G0X2kKnkTzzwRaW0k76Jp3IZxW52u/ZkK8MQzquqDK5IwVX/jVwqctXm+vMCoMI9dXNy4
GVZsYTyncGb9Sio65soJbWMjReXMFqnOevS+Za4LVwvtOaxAoCXK0tA1Vk5VJwp2c6wclF0hinKB
axt3nlGO9xdsRzI23lEmEczMs7fTVNeLy784tLX3thxuDSB8qDJ9l6rx0MzSNdWZ8qL5nToQeBeV
HT9WPP5vat2hGWZpdNSwVZMzysjy7qqignBXm9Wue6u8XIHh0/tnCizagSfPW1+4/hnUmH/ukNfc
wH21lrJPxgIOQo2zsPOt7JMX9PaeA68JESxgoTFUjbP/OQwQ371IrqMpkyzDtuSfUmk9GwLuitHt
t/F8hzrN+53su46C5YkRo0ycg99w8KqnqlmT8XfuK2wM7h1cIqhrdzobevqoqTNQqtEpKIu97EIE
pFF4cOHR3erq7SVijjUETDvXmur9tU+Y1YBZON/GGPvhrAoZOq5OmWGVmDyoFXIJc5vimX7TcZD9
0CdjShlTBvGTq6N4KfuqsqiHxSUyKFxzdV3XMnDdLpFCUluOxqaSKnfewImx6cvsm48hX9Kq1ieR
ZzhP/SVC6bET6SP7ElGrvANCNp3nto0/eZGuvJQ2nm1enCPDDavpZtQD4PB6WzyWBjRXr8AwwkNe
JBudH2Wpc07r9wtNmO7FkkAqxRsVW0+lcuHhyPeV7PTUWFtYljVBCEN+Xr6n5MBl9uUtd50px2Xk
dXatux3CQ371ogfZqkRW6TXV3Ghf+xgOt148y0NJ2VKOMQK6XoioTQNgdTXGZn4EX03GGI3IRZ2X
yJnKzg/jMh67KVIqZbA1bb3fy5BLdG0BiU+sEDSl0xzkxRzgsywmOzbFQnZkKqLKtjGbWMtOWwZc
wi73QTE2B7NP2sPHMTk54hgiCj3Yf4yPihaVM1AizaGvOPjOKkcrCdlOgOWgkI60lwOeW4K6Zb8E
cdedus2AtBz+6JcRmolm0DxTDl6nNwPWGIrlfQ+8VjsYCSZS8u5vTdmnCIdSrrwVieet4pA3iJyn
pD0OQ6N/z5O3Oww8TQ4NkLzLneyr54Hr6N/6NN3BaqMYNn/Equic6OSwhtImQ6w2u2QCVc3eMr9r
zd7Y6ewaj5bbuUfUCQt/IxoQSxkuX0ursUKUL+1+3OO4aZEJyMfoR+aqMeJ7+pukU/KsW2Jll32z
phkLxofpAUA3LEZz6m+qanJPcNHcFbYWOZ8jM18Jz4ofpgb7IX8q1c1UsyNfiv+h7Lx25EaCNf1E
BOjNbXnT1VbqlnRDaCQNvfd8+v0Y1aPq0c5iz8EABDMzklU9YpGZEb8pgmelMWa+Qor5IQYnD1UJ
13SJlYMWDPYBvLK1kiYOzO4m7AH3o3DJM3isH0BiGJ8ra3hhc14/6MuiZxmTlozBsPzQ+j0mkcs8
s3IufT+mADCN4XLjLNz4DYjC/ApmdYRXQ4Qcbnp10lwi2hoePklFf5fobnBMneaex4/+uVZVjHOC
+r5ekk7RXOaPv8fKxInvsAeAdkGS1tJxJO5Up6C616K+Kp25kysXvU7K/UjeEpYMzduAJXldFRc2
q8nRsGfw2iWnTRSwoz6KftOgb8rIar938zhtQ9upTx7WHc/KoP6ScS9bBJ6D3H4KYG6e8SSMtuUA
2QcXC3PtoEJ4Hl0XTfG4eZAD1pHNg/SzPTlflblk4HefRNwmVAqcLCROMEhBsDXH+PRLpaHL41V2
yw1K03HsYxKpwNiCTHss0d0YQowNWzXQ9048eihDE4Xa97Jt6rjF9BhitPqNTBrCJHmrn+XSNvLc
h27s5o21FEiL3jgDAjHPlenhLLF0eeh3nVzdR8iGLjl0S320DtQezyOFUv7vWDLI6tpkm70CxVps
40ABghlFiyVZa32dM+NTllrT33X1yoaO8l01WwfWqdZfQ5hR022n9nUcgiUV5rqPhslrYij67K5o
wvpUOkB/KMJq93Ltso+i9WSH+fg0OmH7gMymfwgwmNkOPBG/kTFfU1XV3rhH/EOpOGz1dGv8ptAf
F3VyQZrtS9didNUsBzmTg9Mrqy51lZMYYEnXaHYqiqNUxqZaTXfy14cIkXus4i7yx8v/u9KvhmMU
DT+kCz8hFdUJK9XWZRIpW+mUg2lN48qOss8GUMCHugk2rpOml2jRUpYurBIAok3+AYVK09n01vAI
8ZMNAVtPB2hwNOwVDdQfKdsad8VdNA4WJsUqWZqsHb561Krwl/yCLkh0akwfzelM6b82RvhTGwfl
UVVrVCvqjtX9Eo5SZrpxpiA6o8huvtr2tEY7e/hK/sbcz+g37WR6ETYnvVa7T2alGHeQqKq1TEfG
lmca9l+XolOiF93HeHa5rHwpJXdntNNtnVsMa7BFa3mNKxreXIuCkxxgls7YRz6LqdIY58ohiRJc
FH4H/Nek2blOkig/VnD0cPP3SXIhx5kpN/es6HUvflNwdDw3cV89s4j7lRZZ873rHBzNO019wLHD
vXjc9OuGndH3OOmfU7WpPsERT05lFfVbmWDNPxQf4DIQsGAf9Vp2ADzfvOVdupN5VhiNGxWdiXPY
wjWf0XA8iCslGtY2JYLYovT1L7vKauWgy/I4xU11dy0Z48eJr+Py8lWXQ+z4Zw8g7Elageo6dw2K
WGEes9bxcmc7DQE+UEuzltV1ltrfO0/VjtLHI8x7cHU9vZhpu5WuaVkmsZ1lkz0bOHopCEDJl5SD
pA/sbnp2EkU5ybe9/gVBUBwSRAMNhALS0PwslJki8IOH3616LsKHqLI/C9lGWngLXFtDNocSOYP+
wC+uytF41RuFym+hT+iJFOYXSVd1dQWCnQLTneSy/NjTNp6J7KeMWtRwDy0W5tdMV4mtw71dAkde
SDJyIPfYZk7yknVzcLaLsF+1oIJIvSnsovoChb6StJIMSBMgRPWSON3FNCZe4rNav9hjHVILhRUi
gxKW7EuEshGx4wp2ULSb2cMfS8KdIp7uvWa8u11PPrKIKd8p6M0OUZg9GglZ7iE3Z8SyE++Tllj5
MY5xp5PmIsd9h441mfll1Bwr97HRy4O05OCZe8fCM08a1ErvkaWeH6Rl2U6LYVbN6mqZbOlTtPHb
DpDk0pQPnsa9ZX7p3RyZ7llN1H1f4Jux4N4BUdaxuneglm/NMa7XWP+aLLcKG0GcRjnx06Z6ATGp
QAAtw/Gma5BvaGGJKVUDM7WvMoxBvOI8LPg6XuCPvuq4j47W5q81nO+0UF6LyYIfOVpfpNVnc3Ey
rF5fS7PrwsUxlezbNXa5YDTWd8jq9fd9OJf3uYItJuJezba1YyCOcY6lYGiMCOxz8Mqw21lYWSG3
Fk2PVhtNF50iH/UjVjoQAMhtAF7hIUAT+t97U1JFXa38X00z0t6D/5grwTLa57GFoZtZb9naZhf0
dNNL41vpxa1r825SN9ItPbexbgmQPu77ZKdh2r6S0T+ucYsD4JahN9zruz/iBrUBja8M+yxUnJ61
sh3PUPimZt9qFEmk7H/Nv9w6P4BP9NBu9lT45+UB2oVsiZEtEEZH2Tk+3iHbwfLDyzBnLUZ17618
VGtpVaqXIKwxbkukWy8QutyN41jzlyGf76yl3Jrm2ktXNdFb7nrD1q21+K5QsmnTuOavfrFec3Vz
2GJvDsdoaYqxURzXz03uWHfSZUB1uwShcS9jnhtiByRuO03RvTUKWNcOH7TZ8dTXAir/hYJzuur0
QX0tq4zMmaKZaxntGsNa7qtwZwe19lqpBoamjaMcZLQMZ97CszvfjculZi15CLzMe5TBLDl4ae9+
/v1xPaxCHumnzPUCdBGH8q375emD8ppOfv9ARum7uYj2zxamjLHadhtpKpOpwZouQby3WvHmdMMv
x1KcI+VsZVuOqb1xioHS42zmCEJ3ms1ybyr7VYi8LZtO/AhxViQbGwT2Ru+OBnk9oP4ZRKIBE4yz
FXXQhYJ4ZG+ynDpei+lKSybN8zQKZKX+JuasV/NWMK31Fra7TRJj+TwZGpFyZ4GolPiv2os6dmfd
7SW34E64PdpFGqw/ZA/kVA4T2YMzK++VtAwVvYu9nCZK9dcEuvB6Fen6kJ2guAWM56pbbPPw2bR4
6D6po2s+dRlmyJmu6rsybcCN201Ont9LnOO1nTnpqWtn7SLRfVc2MArWQQ3Kee2UE2JmhXO5huYt
cJiypY4ssXJA8qrYeVZeYMrJp9mZ+xfqJd9HryVRE+KLjnLPJfbSjuVfyGtRDTL9oHWJ+yghgWsE
24iviJev5TwGy2EhtByG2sQXdbmKDHTu7C8WlNtbl/RrIQvTrU9l6q2d4moHZyDkz6nmJxw6h5UW
oPUb5ulJIrK4qnb8HoMTAIf5KVExcCG3nv9vIsIMdkKUseG2XI17V3U2qaMBbLkeJzOKjpaivXxA
u1xP+SXsi9wIzle0i8BYUrtHQsqET6YUOx776SfbAI1mIf30q41IcRf+r7awUEhv8u4za1PgPT65
e8TKtHNdW8UuKOLsE8/s90k24rCt6f/yathrZaZiOs7uahtU5nw3lNr7JF2xsrMFk+TK1EdOq9xl
JKhvHP0/efzaQv8Xvj/+mlm9SpDn5xeo3PFUqzd+WFqvXQ8l2jSU4JeOVDL/k8mTA6C4q8ra/eZ6
irKavKB8yXveFoBwUKdLfST23SE4YIPqPMiV4APhPRK06ikGoHwqQ+17OUz1k7Cb06ULQZVrl1h5
S9TSJS0JlS69w5qq4VaWrinL/8pH3CdhiOwkUZVLsqu3FH2bc39Td2IBd+2ck+hbnLbO8Zb7Gkr+
0jZPd4FXnwrb1wcAgHYE5POqzYG3WnLAzHivpf38nfduhPN6P99Fmak/OgM0VxmIkiiE6O8nz24T
kVuqVQPpC2akPk7nEEu/ZAPqZjlE5kM92dFby05BQ4Nq1TZFjPm50T/Wc38U1mm/UE8LnHlIY79I
j11VLymlvHvhoU4JOiHQqeuTDFYDQgBVZjo7mRh1TnTAbx2w6EKI5enrns0MxTWZixxHvnW8GFu1
2P3RREp0vKatf1P+09b60H99DzaGfu274ukEZskT40c7zZ9yBSKT04bhRQ5RpHypqsLa37pYRoWX
KdEQPMkLkDPoAYCpUAsPnfKbXVxhKDura7NTshjKSX/vFL9sn8fZMLvqdi40b4PCSvwsh6zlYZck
cXxyluyO9KXGwWqC9kkaU6Cl53CwftzmTObw2YHeEf6doJKwGsSkSym1Nw2i4Uukp1QIoNcgiFay
gDOtEsBjx2PKVMMXeKgGZrZJR+ZvGU2nCjKJYaMmQdmzFbtb1nIZkMvCRWVlRJ3W6a2fqXFXLYZA
Y9UHq9bqzM+qEw1bUALOnerC5dGLoNtlYQvYMvLv0YzTN2lcTzt97OAfdXXyYM9AyZaWHIo0MVZd
R4VDmo4ReycYjuVKmjJLs/VHpUmci3T1Vtjt3coFb79cRGmjGtu14+R38/Os2fWLq1akb0p92wX6
tBfXydy1Hv1MGZ7SOamoNM4HcZ3022Q8aS0FK2lWKVy9epGu/f9OclO4etNSJrpNyqk686rStXWF
zj4uueAfxH0aBbToOOhpDgi+xpvaa5oXSNv2jBLOn7FD00fHGZXEdYBTwksXWhIbxyZpIM/mSYh4
q7JRQe1V+SMQRXcbo7+4g03R8/DFKyVxMQzZO4t3SmrgJZ7W9vFPvpG0qT9mOwWa58oOWyqNfwbx
rU9FQz7Uz6x/Lnv7LLXGrNNwR1XJtrUCTMBhn3644t2N7HM/h/ZjOSBP6hvJTrott4jPmR+Oa4HB
p1Psb+wGssPvSWqtYyaaY1CnzfGfkyTKTVHNkkmRWWnrVO3Hc+gAoNdGBF+xPSGVXyYv9cLPy/LM
OBiUWp96GMesqQhBdmGlUdj8y1MHY91gJvxQ6BHPb73IdwYMq9e+9z4PStD85N1M7q6b3rwRg9+k
bvRzGRmY1IJ/2sT4FX1fPpiqXHdwSl7oTpbAYfLKbGtp6vg69QnGAxVAbX3MkcizsXjJGrU/yejc
owBkRoF/kdFKDU6Np7tPMmjvy2lskfmuk2fW4kcJMasmuQ9jtLac5fJz1min3GfLJlPkw8NO1deV
mR9MNzW+lT5y6osppWt1vxIKy58LN0fFxXeMU6fgPxVDuN38Dh2m1vnpE+qQNfnPUCdXP1z1d2g8
dO9XVfph0cmzP1w1R/tX15PyGSOLYqe3ubInK4mHNahVPYzKV7BUxhlbdQOjwaH6miUdWd0wTO/R
xMleuIkfJP42PRwIQ43+P6fX9vg+3TCtVKbLZX3PgWuVQAlvik3eju8aIyIc4hmdi5Fn+iKtRvdN
AyQLIVFlwNrohrMMtPYMSWksWjyoJ36BvbTfA3HkQzXh5cNkmfP7Cn98pI4r6SYADXf9LmYG9W+m
4r+Kx5lqemS2qOv9eZqMxbDCitbcyHimKcFZzmZdfz+79X2YLcOei6bA+/sK3OymcvPpPvEDDxtm
bSut28ECIn8PG7fcprYx8YQiFqwwvyE5dSrYk9YUHrmfpvsP02IfYQ93INMMVErew/6IRo2H0sRO
mjIgqHUM6T8OXN/LecPexEthGH3Yr0qnG5n+7nZZuYS7XPt/MCDBEU+50cuUc6b71UVJWSGVoX6S
lhxytaC8ugzKoZmCHps01dz8MZCbanWRvoQLH5BUfkEminpsW8C0WcnkvsBqZXJj1BaXqtftcKt/
DXZBmevWvsXAPEVaOozr62SlrpodTG2kYxYrWllNIJ+0mPgsC4ss51+pNkISHrIAkc5ccTL4OnWD
7bWW+teZvV8kJ3Pod5BtG8p0+MKIOczVAsaHmhWqWXhyqj7T72T4aiZzHa/L6L6DYo17WKqHQP3z
mI1nhGmGQWbzDFDLs9d+R68MVUiUlDFuD11X+cBBlnAJ1MlVHouxXlnj0No7ya6bSoPaJ1IHO8m4
g46eupXTRCqw5yXxfgtKe5ugMHcKHHvr72mlJMjUGJiVxR674bnVP9+aIm0tzcyDxKgvnJbbqEhb
35pXf9coBLWek0dBUrPI3Weoremr+2zbQ/OqZU73HLfVvjTj5pU8fIx1tvflOqbayxcxVf4MBmf0
E44pNRESV8xsAgN0wjiySlpGy5GMi6IP/V5Gy8Tl2edMLB2W0dzABCgM/e5ORmGTvCKf2CMwxuAi
QS9fLDYK7zjXyvAuyiU12KhrkNuM/GR7bS7CXO8aXcuIU5rvI2WkgQLlL33v/FPI6zYihV+52n9e
SEZmspzrq2eWEsO8x9Xa1L97qvs02TZQmNotN8aErqQ04SSZj1ljuYcYJZqVsTRlQE3VDm7/D2nc
QrFCfQW+6pyka5wtzBNtPGYsMnwHoL3+2R5c/6xbJQKKRjwAjyAJBjF9xAh56UP186ha5U/UX9YC
5FGVXDmzuUP8ZQHwpDPinU7P5g6JHuMtt8e/SkszHlq1LT8vk4aqbdb22JYvVqlufHcsvldgldca
wm7L4gFYHhXinc6e9JMau+EK2x53UeAgZLI7cqa4ueD/2zzD1GFXiShlBLN8W1RDf+gnDOcbBJK6
sEzf6l6Jz3Fshxvpl+kJDJrciXXEm5tFcTkcA2SoLeTWsL1FzMxJ51ffs+37vtJPsVponAD28wct
OWhRAr1d0re/R31QZS9o9SaHeRmV4MAaG5YeIy1eyGEcQ3F6VeoB/j8n1x6Gwmbp+RgzAJTe9qmC
E0mmjI8ka1JKIL4GPBryCPt6WF/JHH/pQnV8dCs/81c16PTY0OOL9FkVpQvgL+eevNzW8Q2VBcw/
VcZrscxE5ZPF7fHWH/PEuECUxAiYMuSt3/G7zQSWaMaSPeiQ68oSM9m1Abv3NB8r1F/UedUskJb/
iFhsFJ98fCxuEZqJEriehhrCvll16Wu0D34TQ4XwmfiFv0XbSL+yS2/sUCsOfqhROx2FRCr9VO4n
YDF5eB+bxc+o1+fvbFwhUJVV8WgEvXIXxIqzpo41f/eH4Tgm5Yj+MgYvhpF6u9py6q+uPq4kQAmx
sy6jOjyTalGftSB+6GTPBtIGhHZVdS+aX30XqQLI7A1LfCV7KmPKYL6JFl27aBgMynPihPo33Qy8
bdmP3hEp8/3Vxz41qJ9TdhrWSE6kX7MOCL8oM5MtNEvT+9uqsy99ZjZfmhYBiYzszhMSGwmYNguW
u97Z51jFLqbzPPuq8FyOCRqvxYz2IiXnl3zU641iJfYuXPajJtJij5Uqqs3VJY2HdttZ1gEOcxeu
vdGfLw4yIlAU4f5Bt/nPptvqu4HXzOcEsCiCxP68BwCTfMuRkkow4SY9mrK0RvNTurkZQ+o+3/6I
Xu5RKqwvCgTU9ZDVD6oV4n8++p0HtIOH+rVtmuzFMMPqDzcARhwUWx0nuAfpakYruCwXyNRYWSWK
ru69Sc8eg8XtE8jaJ7fjJ5tqTX7tSvS+P7gDCnH+mFOR5NeZAJ1AVWd50cekAHGiUbbSvA1IM0IB
Do0sT9sNZRM+xCxuVtgWQT3WKRQYGVAmaboVLtlKok93eFEYb5n5cybb8Orl2ta2A6tBDCjSkHuH
PjlOCZAT7HX20rTU/r0vX/r8JSRq1K1Orm8zLM637aD4cK/QF3ATy3yRPmRFa6Vxn6WnHlwepAW7
RKsIH7W+D+/ggtUnG7gZkhHl9M2y41MbD+G+ManyvTYDChK6iu8rIIZpj5BthAasrq5nI+6/hnXy
mGaB+fcYR2s99Pwf/tihz9WE5qdKKcetb8M0MRwzWudNi0enWd7Hqo3LGKWJZBX4RnP2nLB/CVrT
OgyVWqz9EmT0egA+OoC2f0ozu3+B+mlsPMuB8RfCRhlCdEKWS/l4ia8GHy7kjTwQ2YG7xY1mWAsx
QAauTIPJdraBM/Jr4h1+ybxxjZI6r60mg3QJ8d0/f2jXqk9ZwU720icHq/Twykq4QfTSf/Bmi8dp
Z5Wn0Jq/BVYyPTp9yQPXHbRdSNrpIhHXsJodS5zmLlazxA12pO9jU8WzWA/6s9OjUr3cj3Ibyu0Z
m6xjEj1xSOD/c2uCOevOWZM/SMSt3401dRWD7L3e2TIwmFZynvSDF2kn8urBpdIX+8lsUacdQeBR
jtW74Uie/yR9ckiW0f8KGagV3oFIZ6kYU65Xi/srh0VDPuoOnN6q78K/IOhouzLSy0URJ/iM7LyH
vxEJ2hix5k/9tLCDcvs1XFpUI9NnF1qSjEm8Pv4w0cJ+acJB+eRM6UOOrv+DDDkNUge5jjqzhKsm
9XZ7yD0A/1xL1aCx2oson4xOdhYe3MwpN8pIJvJdUGSe6hDlpBzDBgUvlk2s9sGmgmp8QfHfuB4Q
TMHfTnGze3wopqMM+I1qXG5xbgho1qjU0zX2Njdoi32bW2cpoKqlShrI8XnwLBVZZ4z3ddaCylAd
h0euCeya7jFq9cvc98VKmjPazIeow2ZAmukIWFMZ8xyQRqbdWzbYGr9qi5Ws71nmIk+TkgecbIjP
1+Ztgf+h/WF/cD2FG4RrsG6dsYxK7uRgptHUrNyxohDUtgieSVuGZt5IVDp719xWsWPuPS2FLIfr
31nstsIIxhJon3glzcGBB4houXPsT+48zhh7J+Z9nJeBsSpwVAGoxPtGOoOYkZrd/D3QiuJyNc0e
Se2wByp9BxM35ylcpISnpZYgZ7HUEqR9PZXeWvSBwe2P+2WOTqlu885UjsMQhAXPuxyTz9ca5ZC9
45feNl2auDCnG3/KquPEj/gVg/h8qVPNF2n2DV50oKWeSxdRCK/BE3SZNNl19RBE4TcJgmaPFvry
ASGicMcCpPPOAw6E7UiVX/QG5dh11NQWTIDuTZB1ymCVmz7yu0MP6wzVF/+9eRstar07AA4N1nlS
8TKYvNo+yMIu0u/QVNEfrsu6YdCCNT/Aei9ruPeFnNMfrLrrVjKhX5aDMsDU2EoMfk7L6g8cQLAu
56SGRVYVyNSw+j74JHJXjqwYXZ5KD9N0zu2aB1nfUI3FvRynwG5jZVOyFzNzUx9c8iPgEQyxM6f+
gf9CEWwdNQ2Y2keHhb+MQejyEfIt8r9rKLSP1w8xCrLljoWluXxN+cK3WdcvijEoD8sf/C7L698h
UUFvWxRgQ/P6l8t0SmPRwbOap9TsjjFEJF7YiwyeKOKJ5B1+DKsEyttdAc/+H328JZDNvbKJFHdY
G2BZDpHTGWRTSwVRsCgNoKAZSnlsFlzkrSn/XHnnmNdRwUnemjJ6C7Z5hb65vvut8yoHjY5m51sm
9hqGlezKYfb/AsfIeg4YEURy+EO1bTb3KNNGR71y42PRDdW9Hrp4FcSm9yloHaDSuNcddT8FC23D
HDcTN74IdNS31YQnXJpcBC0qo9KcF+xF4DB6C7YC9QniJLbfjfWAYHv9xDbxm+x6WjIVgDaC7GgP
ZfV1sE/U8Xi3oQA6bKSrxHtzZdixfdSV1N1qndMXe/hdmOBmlL3ZtE/M8eEOTjW+NXJjyV2QDhsk
a+P32wBnG5fCUz5/uI0VUMBsypim1cE2VAu456Dvs3BjVU5ySCaw8LzGdWS1WL8gHTYPPDQrHTQN
akkI4nV3talfQDu0uwiE/nU3o0YpUEBy6VBM/co/XNtx3kX3YMVJ6IKyvPbJRLhJ52j6ni0CFiJl
MRnd29QBKpUWkOrmKQuqt3yMq/NVDsOpQaItTV/R0iPicCqAHYRmAHe37iZTSnUliIE/wQMgj9Dj
cTtj3roDKqRRXR3asAAV7tfYkmS6om57FOyek8ZXnx0Iu5rb4x2ytIaSJ5hi6Cj5FcBF1m1Ydyue
1MoxoAjyHOWmc79cL8eKfuMMA44eG7wTALgljvrI5gDOmNZ/kgMU2F0fq96jtBzT0ldK7KonaQaT
am3NtvK30szrqjvNxsxv2AuHT3rTNLt4aMyTjincA+vfYD2GZLqBhiVgnOmTA4BFfVtE6rDWNC1+
aGIbtxWWmcOxj7o36bsFB4rS3Wc1b3PL5p0+JA/AqsfTdRL5Ae0uwfZOUEX9OJqnwlKCK2tM4EHS
vIKMGvvjaPPvZrc0SzST17nhlHeJryXzK/VMbYvCHe96xSe3gu7OombkO7ty0Vy6HbpFoCkBY7MD
UNbz7mJUUWtK/HJqDqp9se4/9Ei3zJJrqhN8HW2guAGZGTxQlviXKLS9CxZVOg4mFXVxGZHOVFEI
qhOkMCCFnY1yblV+ToS3UThsgBApwG5673K7joyaKktX3sjokBH74VJyWvlttQodMsTSlLlT2Rxs
xWj25uTBqHMaZCGpI9hmmx0by/Y39WK05A/gdwYUFk662bJnm8bo+qy/PsDTtlvzD9Xdyy9fDmri
DfwsynF3fY9FXtDxeKV6G4X527uMPtsg61KaWrYGk5sfugWkJAdIlSR/5qc079rnpHIKxPZ1+NlL
QELF7q7qepeS6Bweq8lSnq22TZZcUPYjUPTHGXzfq1Xk8b5AODvNPXevRG1zidkHb6fUNsFhWPai
nNJ/t5vudH1O6zGeyFnY/GxwYoG9yzXCVl186o3moUv5cQ2JSu3BVrC9d1DFqpIYq2IV6+DU68CH
Wi4Usjp1TxkFiX03+OoTXLwW71Yv+zYY0UV2UC0aFoVJXsTSwYWBGfyqDm2zVZKAv83Jpoure8Mh
MOf6bgaeM3f1bmozgzUxaPGlYHI9k6YM/NFX+raC9hX/QLeBSql9/uWXK8g8isq0b5e9XXso+Vjf
TA+3QbmMpg7qyWn+LgOMjbPF8bhb3I3n3mv32TSgg/uv/j4YWU9KSOFni9xg9smJg+hi9ml/nMlQ
sySkxCJ9cijYD17kLI09A8vB4au0PsTdQpSBamqiVmij/HGZ27WswHM2tt4X5O344NvAH01tao11
5yjl5jagBkO0NpPM3FCV8EECROio4yOE5oWOaoHumScZkIMKSwEhfDlKh7UEyhlPmOJcIZftTvYa
nna/tlQ20AX24wAFFhWdm0aHnP2/hTpkGNm/d+mP27zbFFLf0boMwaTaVbk2C+71oEEzdKHzBSR/
n0znGCsJmq8zVL3IMvOzFvvfpSX9oa6qOx15v430yWHO0nYNTGQCyMp1pC+DNyiXxpIvWDkuIIVp
Z1m+e4JFUJ/9klKwPrMZYFtn3ovPlQeYB0uRZNhZMkLaPrqbdRXA6rmzsDup4nuzJAVwxRfn6t/j
2LGaXVj2qa4PMKD99opM1nxnPmQ6JiwySim3uNc95TozXjj8UX/RIsvY9GXhbvDr6u9t2+rvUbsc
7s3Y/OW4Vn6QLnPpvw4uYWm5LW0tuEbeJvYscA7qWH6RK2g+/61kkk/pb2Nnc7K5XUPpXrFOYUW/
7KHWk1IiEGJgWZxb6IXkjX/QJg0MSKE2pF8Nd20YT7KQ7AtzzQY4eZEtg89NKS2/V9yVqQUm/4tH
va3WAZrDkF2G0bueUsdHY0t6r6dNrOtb1atRNL5FUWZsziw9p4PRG8X6BkPvcr3f5dgqrI0MkMNt
QM8xVwrL6tKG3UuvwbeTsuLQOtBsJjiraqhfpdNu/VpleHdKpF37pRgohcTf/dLV1iMKryWQtlup
tmfd60DVwQ0s8+9v/VNPNQWozri99UmIjkYN4B7l663fc0kQ4Vyi8bta8LHozOvIpuXJV9vDJzmr
3fFSao55NmfF2PrpOKNSmr6aZBF/LqEL2OdD6OAn1hmI5nsoGmSvZWHYEhqArN7xyyj7Vwz34kor
7gRrJog0+DT70ansy7+7TIUlgiDPpN9SvWvUrev3xBtIbemSiXOKnUpY9+V2GoGjriZlrI6jqt7f
LFAAGo8XURCTPi+xq2NnTdzN1Imvs+RUDlUV1cfRH+7rRVPs1p9gj3GGB7hRaj1VV37Rh/czu65N
a5Tdx053GXEVMzxEffrzGo3QzuKivAhz+S18biI8IET3YZQiKCoTlkPrpV80lsGHW3/sZ/2uXLIC
YxcUl7ktQTcpxXpqSK9vpM9L4sX0E6jCurGqCFUAAq+dWc0LZ1VMiJqqTAr0PE32Mi6HIQDpDvEG
PXV4uZfbwPtss/IO+eBDvQnWSRQkF/LNyaXsw5HK7+927GIyBkGiWLVemVxkYLRCGApy2nf5IqcF
Q+s6sV6CpjzJ242+/IqQLjj6KZyg6yVdOVWa5e/818ei+1BnRX3qKUSfJ3XOzt0UZmdpypn0sURB
D+q/YvDOIH9utOCeuUA0GsTJ6e0Kuqu5yLubOcUuG8HyedDOat9090UKx3HI0uSvBnip2/jRTyv3
bDR81PKJOklzJJGb72290D9FTvpTIuzcP5d6lnxBihwlGtZAkvMYF70qZHHw6WJPrf+7qS5NUBjv
o57hvgcbdt0fUQrV+Q1Hrh5vNVDnJxcxrH2ZlwPwvJQqW2QE39TBuVgWKemoVdY2emM/2kQb8Q/P
y08VhuXbqUu9O32qAApcr9cYdbnuVYCqbrrspmI0dEVqV/rYUFXoOCw7zXGJUSraV13eJbCpQQlI
Xy4xMof0EVbpV7FVi/LkOvWaUNlQk9RXIAKVnb7sfiK/Ym+0nE3oH24TP3LfAw3kRg+qPv1gkf8e
InFq0eiXqM+AAVq9uZI+OcTsVrO2z8/SimYd+mmT2tu2hVY3gqm666KI9UbRHrGDwdTld5dEyCDG
JBll8eeMNc8u8yxzM4/kGdZmh/KnqY1P5cK6GZtuMUwAUwl1/Bv0I30dOUH1WLV4aQ4qwgd+12Bb
EkXOOkgj9yspVET2Av8XaL1NkEx3+azUOHVDTA2Lerx0fYWCobBYY7S6ojJvlh/dP30SKAdl0F9l
7o3xep17vUyGEMpyZXUuudtgl60FhyGIjSGp3vGf0seOwWH1Dn8ONMcN0nFrypn6MeoDsuMWhvbd
7TryGVGCTGo06PPWk6LZCJ7/yI7FZrfBH9yp4TohCXiW1u3vAGU7n+A0/4jMu0jXi9em6qNHM2/e
stgt3hLy5ccAwMwGhG3xZjejAhI3hyC9NDuriVc6+5J7aTrhhcVRTHnNUVZosiKFZ0XWXrSatMnC
MqK2n3mGKw9+mf0t3T1sxt34OwpZog9R2hB/iLJbssCR501feAFewCS/X6szgr9F/+l6LX1Ud6Xh
Y1ZUGdmnAmPWjZmF8b71qgwFMj88RVnhAihntO8q58nDhFEGg6UrddtX1yGHU1a/WmAW+yLJh30H
E/xTY87Bql+Uy6cxRHMm1r5AVv8/pJ3XctvI1ravCFXI4ZSZFElR0ZZPULbHRs4ZV/89aNiGR3u8
a/5/n6DQ3asbFEUS6LXekG/HsfDPmeIFQMZq3iizHz5DW5hDkQpAMTRK9Yeh1YGBNpXLg9r0MGaH
bbwqproXbE3A1D7iuUOMT6udohScfffQWcRZtX3IIt/f9p3z42z8dbaMLmdIFHUPPaj27b+IywZQ
ENyG926i5+oHuw/XVIUGsIxgv2UkINYhekZvrZI8zjh5p9iPVt9+T7vqUylhxqb6rg2uwrNvOXrv
+GZDI8UaIEC3kHUySS5WejLZ9NaYc6zKFhjvfWM+zUXmlh2yoTc1qqFRdW6cpnpBXmjHkz3GnZ3e
7Fu9VHc28Li3CbRUF473HKBNfTFLl2LX1C/HI3f1oSiA02bdUcM25WEc0rOaFcarZgfyGUX2SWBY
I+8+ZN0BXVPQwVMTm09YL1Km7UXwUHRUaU0cW8Sol/ePaes3NzGoq7uGf/xr1WbYVdn+M7LS8llv
BzvjSaA99q3FjSh15LOp6WNDiRy071iWUlFvMshLw19e1JdbT5YPWZmqu1qDzRc7WGpBAFNWQWQl
z6Zi9I9FmqzEoJDGgQbz2fDIsIouxQF3WI4eO3Dd27V5VXxM2LrZZTt8AofLo4SrGnfkRqr7qh/Y
btmut9MgmmxnAk4fk2Qmmfq0aIkIek5utJTcf+mLkBjbpQghnn4XDBGBRpt066iNNexzDJBy00HM
c2OXZxgKqwa7dGxMN1lXGc+aqUh3nRHnmFIYxnNaVuMNucCDaEkBXZhPZ0EzPokeOQmfZZxAAY0z
pCqIpVimn53EWkpLOrLEN3AnmuJKtR9Ad8LKjopimJrydqBcvJg0RXh6Jmy4wM5lSTzuoLuVZ2BU
NsJpkzoQ3rlTvXga7+0SlfCpUwSFEhyZnTy1RafahD9i5jlLZBqbJHrGaI+3XnQXt2pbU/HmdPT4
PAIKVI5qm4cHXUppihFxcFJDdw6KrloHmeK8XzTjHRwPDMbFKZRkmH1Ki492mJTH98O/Rc6nXWBJ
3B6HYTW33U4b79BqGKS1OHUL7C8w8Tqmxi/bS61LM3+TxSVgt0pFUW8qeVFlzf3ZSFO0xWGOFKdl
C3FNr8ZwJYg2og/NU7vaIV3wkxDhweKeMWiNFI4He4g+CaTYO+EQtZIHMThjy5bRXwML/GwZ9BN7
OMRh+mm2khQLizhHUjF1SWo+B6hZgQ/isV9u0P8kfyZFW7uK+e5UzUXrFf1erj3jHqZaSvIpv84R
qhV5Oyzfh/USYiuFfr8shdrBGpjFxhgTtvS9Gpx0cgwrZ5DaZ6uz4luYjUcxKLqaPtvajlk9FOHY
PjueiUyMA7FKDA5d0m8z9At2TS9311aFeKabk3yYE/lbUerGPzW7An0lmTCdGfHZ6wNoP2uvT617
4bLSOsBiunxwEApDH0zYr3hOjs6i6qiHOUQMrJyk6U4/bCAGy1eOLWbGQnUsjEioZ15kr0VTM6N+
E2ZeOY/KbXxzzU55yAJJfdDziXtj/dR3dn1EHiYpRr31kTma9J1Fsx3rASM+iKEdZH90tpGC9tOt
kIKeQwfoLwDxh4+2j1SnphguuUjC3q04heGBNHxchKVzBREgLTT5vqGynnRScdENzXjC1iuCZE31
SNAs2gZhTFRi5kFvYlOYdveaN3l5EQEiHgwgANqJloGEgX51xu6CJLPxJLqUgcSJo/irKmNpf8JZ
8N0eblAJdTT1UNFxJySGOOiyYh2bKPi2dIkz9I42ld64F9ESa+RcaW1YE/tiWk0M4L5nHY1K+kt0
ibBf07WBxPx8YUSRMyUvZxgzwk8m+oVwQgUgecYhL2hmOY+K86B++A2ZvACcownqjKANCvpumezn
uQvWOUoowOZ8MIBIkfWN0nOgjMpdljsoksRTWlhx7qKpS4wLL1AnG8HBizaDsl3sjPILtwzlbi6W
uXb5/K7ZaJBI59GiS58bzYqOca+pD1UDCyefwPCitpgXfLoqK/hbs4S3I0qNIliMilJjOQWLuagR
uo+yggUy4DYAFhTUUG0Igk9TCgXmRahf5KpXhs1g1ilPx17BDp4RCbH7YTXPSSp3jQquItIu85yE
J6u1n5SIAB/zIHsSGaSobSDoxFG4m3nVS1vkokSMOEvNoVyz6wp+BIq2mCiGl8wVNGoAbyJ1ZMZk
Z3ObYtAsPyTkiFzZsM+uYqcnxKJ2kRAs6hz5caL0HjQhS6QbuKvN89BiOwLcO4nUjkjmxFWtwY/M
m8OS7inC/kefb4RsOxVz+nQ1fnOQ9Kld/RpvFJP2ssb79sxzTBARM31H2+UGD0h5bb+6DT6z4uCT
Db9Kkm1dB9W/r3SlPGFNhw5qAvztOmC0srUV8tMiWPSJsyojuRr0+2W6OJvXrRBvYatY7qKCpCKI
FS4mLo062WvrNPdJJ+udv6nyXMOozvByEn5xdsd/K7sTZ8uhcB3/x/C7mNIsGfFaJTq1k8jitMIS
ogWYpKlVfBb3puUG1dTWkyx72fE3Z2QxOg1oJHGOP0DWE3D71wDOcD9nLEtJgCLEDHFfRHcgO5Qq
wMEuU1xcyaMA3+UmfhkLNKLIo12tBi3+MZbVR6zo1krrKxjDpccpQ/ssIouK/GA0Jg+iBRLnQ9Ln
5TwPQxF0wpGRuRODGEB1KOug2ShWbQzf2tgtogJiVCoQsHcmXJRoqjrq0JGO4m4mXlBQIHilluwO
p6Z4ueWI6rJvj2g+BekZvhNII+TYwrvG1aAaJO74s8Ou+i8utMLdb0GKK4d3c3uOdFzuuGus0EJy
XHKxttRUPxd1r5/1GGO+gCJONrUUSeHPAj/981TEqODv0Y2ug61oLpOHKg/a1dLphMUasIF3J7rm
0SVakoH6SY7Cx39vDSQpHezXzr4lt4jHue18tvTpVQmfyYoxig5TvN7+GCgm6+0dBT4cjKaVOoRG
joNUDaj1NwhLGcbRJ8k/IAsR4ctgmN18+DXqKtzGqFExEIpAkKB3MNLP/EBo1Q6x0ApWS+Y/2eYX
NQuVBwHPzZUm3ckwNzdiTByc/Ks8BYgG2rA/AkS8p7Qvpk+2t95MHPHV8lfXeLFs9CbBF256O0DZ
Inq8vBUi0J7+MnE2qvZKRd/gtPTPM5a20nmb0kuix860leHgDG1xrNPxoZUm7ptWXeOhTD7GCc6A
geI5Z8vy6rNdZ+U2G/GyzBEia9HGWWv4jl9y2zAe28F8QsDZeqPU6oGJGe1jB9//AwZVq2ocrbck
a/p9QqUE3AFhJrg6J8XspkkU5QRHGpP6KSzIlE+ZgfokerckMlWUjkQ8VM4QpcWou2CfsxkMMOCt
G9zN1JrfTpve8de5hFiO6JyhdeCbw99D514egPpt1MnSQdMxEuzgIey0qWguyfV3W1bde8UvrUdy
RBfbacqHykLt9OLZgQuTJjHPYwK6AbgXDPmhD5+qILVXmiNnW4wRx/Qk4y28m9EJrTtQ/eq1D7K6
GiBWfgitKESpCDdbEq7aB60u7F0DUpXUNU2v07qVqeAO1IUGJTVu7tsh1CbePSldv7GxngoRAsNe
zsbI3VtFOe/X4JBeQNBrVRVlyeV0b9s2WnjvWLF3CCndnBTfNu7A70V7F6z4xDIpN4hvWi8IdNQo
LpsS3LDU2ECMNngWacmeFgrZLyRccAQTp+IQVmrBHskNNkufmBNYjrYqCrtZuxhF37pIUa8tv0QL
WlacdbLrbzo8JNnb/4TRtkqhXjtEqkXXApmVhjD4LRZtYP1YgD84CP05L8Mx2fGH8yJYNwSTsp3e
4LIzIDWPa31ryhsxHhQukEjf+v5O40404zFMtslQ4sC6wEEE+MNBUW8NxrvZiqY4zDFD42cTNPBz
bVZ6SyIHMIlvqmt3gm/EBWDpkD20ECgVh/RDnLrybekwgK4MRSuR0UAOVSieIvAwrn1XHuZ5+qSJ
CtDR3Kl+28CpoSn6Ej0u7iJLehJdYip8w0+JHiJLlHigxn1beu2Qod+NQ1PtRLNRwVkXLQoMomlX
youWuMFNtJxHBJf118gtmluiNE+l0UivYdU7J7EeYimolfmI6kfdw1i18tfpJMu8+aT/j57/EuN1
Vf0xIIc22h4a/GHxagIA3GrQ5c+x0aVnOwrAhwHGeqls/2vnIOOvwV1GCbz40qSUxUfN9bA1aqET
eqN6cKsGBeBMqtY62syfcz7ZfhE134LS/VTaaXPVGlDXg80mPLTV5LML4xtzJ824l0x2UXJgARrB
CPCz7JkvLvh5FK5a9CjsyXynjNPPQ6BveqBkH0yqiwcDjOy+QO3hTTduYsFSkq2tPqbdEbXu/iX0
IbdNF8plzUP9pGzwQCz6B9MBku0gEfUcef2xNjXz4PtmtRrinq1s1YD2aSR9K/6d4jMh/rtsundp
2OiX+X89fVaMoGsQyuvVw9JX+pG31Qeq8LJYrvy1vDGOFHrc4Dj7Dy21xrCD5WWPyl5UDpf+ucw4
jXYDiVYx6jX6PbCrbFN5cn4ZYr/fhnGmP1sZdn6yGnp/JWQY+UHSv49VfPNyp3nTVF1epzw8PVCr
APnMV+TUmHq0jjRFvdcNN1n5rW4/e6B7tqEzJuekSIIzYjfS1pYt9TmzC6rARWF98zbIGCUvqJ1c
nSlp6E7ZxLFGtyogubi165gcomsnyjyCojptS0Q2kxjKFLRMJE/UwqUs9P0k67OU5gbHjI51L8Na
ouy21NryMaeUtcSJkSVGNDGA/VnMWyp8YiSlILcC8PDW9bW3FuALAcNI+AptBjv1+Y4asOvSLMcv
HOW5k4gRaI4iksFomtFNdPVBVV0GknI45lmYqXC/OXD78fCDyKO9pCvFNc3ktP1LCiX1k5ao7RZL
RR821qDdxCGHt3lRk3RfIiE3d4n+2BpOBU9452BS0xZdpo6RMt4TSJdN08VA4UT1XizJTxnmIfDQ
vN617FVud1sy4vUFgavkNky6/t3gVruWXOu6Cfrktgz8PVYMyhrgQBdzlrUIU9oUuqIUjWdEFifO
iPlXNqnndJKeIyontfvUb9ujVvXFLbJJuscoDz7KlvLUdqVzKp1KTVdW4UBqqHrL3cq1/PNUBMy9
ImCOrUmGUiAN243oFEGF65bGGivw7Bgj+1L7EfA9pTDcc24/watyLrijOZfewyt3o03iqoPCTT+1
ctwiyr7oDqNWfBSBDsVpIBjTAn1p33llHWC8N8XFQxdsDY03ScSMECm5f6X9STJSeVdCaZ0eUrq3
tA3QBg2Trz1yWGiCp8nNQg8CP1JPPMbMEQI8Z1rK7xE5mOCVBgzet9rgY2DpzaSo7Vyw7u1ebQdN
Brq50aMdrqBvZ9dO8NFtjWFTOH1zFKOGqh35bBVPTdzIt0YPP2ZZEHzEpUvZ55YNddvAiPGHIKMS
3HVW5d2XhRqd7bK3Nzo74c8tWDshyCRBdWNX7MPz5PdjK7zxyiYArhtaV/5ofJVC70PTgYVVJgay
bETvxmqptq7/bR7eHN1O4VkcB0Aru/q6d197gU3+rs+upppkV9Evzv4+6CWODyxoCpkGkM2xj/U0
a5naVYly6Pv4zUpRoumUHDl30BHOhInwtRBbq+kM0VSYeZXvbN4NiOCgy5o9VkjRapmxrDL9feco
+bb08IFoFZLM8eNY1vkRBbVsk5dudsS5EZHMKBrv/SpV92OVh3f50NZ3kZw3+x5fcDQPEcGV+Ute
5BCLbXtou895mF6wIZnkZF8LzDW8VWlE93kqe58xplNXJgj451aH3wI2mT1xuWpVV7mfD5Ws3uMr
N2wktdE37wYiEOBQKsinBJKjmZDLpmg73God+L25z2td7WyjworCqXpvySM2BZFUBgdxJdE5aMlX
8Dj5GvA0EDQpiJqry+uqU/06d8WujSBHFeebMPBG7FhoIgg/IBaNDhyPx/EAPGwC0yiq+xUouMpv
/dTqMnZzyw0PK4mvWgSWSXSJCcuNMNTjD7YXFXuRtvc19XugYDYsWiQAeS4Wp8vhvbhWmFY/KndW
/VhOMkAG1pNZHJifE1Mm6yEZ3YNu28Z+QF31aI6NdQUAW7EHtMuPXS094A7lYpXt6kcPMFRade1X
Ce3saQNUPKsOBogtJlRn2WnVE/ZSMExit34gyY4aA6KJb16SIguoa99DXAAQ336My169dMJ+og2U
1btmVfjp3pHVhIwCguoh6flDPf2ki9/lcDKlrBT9RfzALz/rS6wYWGJRe3oRraVfxEYBPpJ2gPfS
RXGRT0IdAF+axB/XVgGNSjQtZQzOleV9E60BFtgT7PXHOpSHS+um7ZNmJOHegh6OsjyDrZn2j6E3
j9lwodYjkM+9FGvmPcZgm0Uf160MGJOD6ayp8csxvJDJ0a+M5FPRl/Xj2L4Ohl9fo9FDbFh3gwNp
W3yKfRXQ3NS3DJg88KzKovzRV09nRaoFBx/H79USzM3CdqP+LKBLTWaYuPh4n2bE0zs4kwA2VaPH
f853Z/zTIPBTJCC2PE+mK1F1l8xIgo05RqshSy2UeJ9zgAlPBnW9Z6/DxtQZQ/lOhPZ65EBWkJSJ
7qNusYo1tuKfYsrtq2WO7Um0xAEAjHJwTf6q5V88SDunGjwUBAzuHsffAIngUGHRKoC5ZtSiH6Gc
tdImmKLAMipWb4VHMpQWRhzdeCr0RF7biEHu0YXAO8hCUThRyv4Go7t+lHM9ONWWx7cqkmk6g36f
u6hhBDWAqwUYJ76po/geG3VV7KhudNiX/Ppez4+vYkjMNBQkqyMDquBUNJbH5ntv1N1ZVIiRrS23
oa1nc4G5jLLoDnotpKyp3lxmiF8p7l0Wm9EDJaBNgxsaqCArdjdJ6gNZ+oWNXVCy8fDYZ6pxEZBZ
Ekv+vhU6YzzKagpkrniyJBFk3+SsuvX4JDqkWI7WjV0hczuNu0HA880UrqLuBOV9KkRPtyVrOhS1
naJxuY2j3rjoQ8Y9S3SJQ4yH89QvGh4+zjN0oHT4NuXecLccxjaHOBZq/V1WNlkBdZC22ZWIdufZ
ScSJrmWGOHN6mUpSfu0qLbhrLL8AB4r4eANiCkuY1P/op8knwGEd7/MP+pRulY+9nnRvvj0x8Fwv
euzLYdi1io+4fN0Ed7XTHupC11eYnCM2NB1iSDNXqbXcXRnkyjwg+sRoZtjDtcF5KMCTeSO6ascg
M0Ylfp/pTnqAGoTFllGVD5mr43TcUbeeSyeiHZX5z3ZYdulJtK0CBNU6meJFu5pYSoXe4jRSecVu
kCmh6EbrvlV2jpgneoxh3J4cKgif+mrSJUEu+9Zno4KPHYbKkj4Gt79P6iflx2lSQk7v0zhNcv5h
Uo86N1YJYY0yKRnwUpXUK5m6dZHjfyKrKWn7kE0kIgzeBeISe8Lp0DgxgG3Tiw5Lnwc8EcGistuI
PrGAAUXr2BqwuotpPyn6lHSyGLUoIlRYKECk5SDOxMFLNCwbzYI7hiL/GFB6TwbO8LNJTnFSHu4m
pxfmigERsqySG0m8qnWAnUvfu1XyqkNYJK/h+f9ceFnE8jobGu156RHrLK+1KKXoGGjj7V1/1LH5
H/MwPBbTf1Q3J1AKXJf5/227/e9Njc1M15XNVcQ26rdB6+IHQIntKYcAu5r9Ml0TzbpAby24k/ht
mmpf3jSpX8/+lx2cwl2nV9ZmMdCEynVCKDG/spmWH9nLHLUsNo4zREKAJ2YERrHJkCKakRVlV5Iq
cJTDqARoTCWOsgqVWsVKth6uy2HstOGaWdvCyYKrCBVjonsEK7QPC8giS3yA9aEK4JzlAicBHzPN
X4bFCr2/E8st3eIsU8rfl3t3sWVJUPk3vhPhaa4shbZjHaVAe3xXnRK1KMCgj7EImKpbS3mqiXRp
6/lOsl7KWcvoXK1a2qI0FkzRWuNKW3EhMWqVa0S/3Ztkul/MuFNOc61tkh+lBP5VdImSnjhMXXWF
AdNcoUNAY24ugG5ow5Kl3BIv9e5HyfJf9I7dKZV+6y5QsuAlKjF21mDIHMWoFY7F1gtLfSeaOLNT
++kVYyOClZFCtmSV2VqMdhDIgGDxcfWmpdqyk8BdGJSTaRV+rDzlxicxNC+Go4ozcs8RrUKvHsWr
ihXQ7CQoP/R8uiDxFP5futbJoDWmJh62wXk+xZ6JU5QLz+IMLcrgjBhITR4bwGRmfFF8zTxBJ/5x
0KamMTZFCgCXTtmRTKRe7fxHuyu98j9PReg8Syzwj+3lSiJGAZqyRva5JQnx8yVY4sKibVmDjBVk
uaol1ztHFTVrR+/989IMpr58HCLIgGp/a5XO3r8LoegYV6s5Riwh5li9FuLGgjXItLSYIgbfLS36
lgERR6boS6TZ2m7pz0nWVvOrzJN23NlKgoYoSJpTiBHiSZz9U/N/6Xu38n9fyv/Ty4gr341Wywv8
78tEScf95J9i/vhqHDWHdToMNzFrvty8DDSAv13697F/Wu79S/09/rcxMXW+wm+94urzFXERg9kr
Ov7jNf376/5+dbGMmFpFDX4Gy9rLyNL3/lX9vtL/cP0kBvTw/h/0W/u3y/52Kl7WP7dLdeT3ynIL
tqRBesqngzjrDCN53/ynEBE34clO4uyPc5eQJe7d1f641L+Y+26p5ZUuV/vj8u/m/our/b8v9cf3
pZGkBwS6ET2f3vo/vtpl4H9+tRJuKhFMhb/9p//FH/3H9xR3PzJg//Y9WZZZ3pN/mvv/+X78cak/
Xu0f34/lVS7v/B+X/mPIMvDu7V6WMtEkCyIPUZcG2zt7NfAAcR3YPa+NrsJ7FFy5AuyQTn9Cx7QN
dPsoS5ytCBR9y2jXhnAdptFlYF4BJCsjmgHidloGseYfC4qmh1LPGqk93CTGHMeKqtwUWi9fJC/t
z1HmSchPWMObTYG7TgP1xcFgGPicrN2308EJTPscxhbK97TEIYDGzqY/GfapF06qSpVkzjO8ATBb
pDfKHC0CxRRyEFQls/y0LGBKnXePlPO7dR1tREEtxgfU7R3vtaoUc5V2Y3NXdJr/Sgm4oJ6cmuew
L/xX0x6+otaMp9DUSkPEHKAd3osWOHiUAyEUiVaujWSg0AwSq3rxk9w5wSpDn2CXl8VkNIUY1um3
U931SnXdAx/60dsupyKW9EeFmFyIYEwArhBwuIFOMyoTG9t0pb370bMb7TXBzJm6UP7UypH3oa9t
++T7IT7wpYaQkcv2WuuTeidGq7xv10EkKScxqvbBS09B7Wa6JvgLiprKVA7NkHhdJaDbP0Ns+4r4
kvLoyyEq6n4weSGk3Wcr7deUJoJ9UuKB5Wp9d2+hYHuPCcMpaFP9zpFzNdhqEtICSM1cl4gcYZhr
pXwWPSYBJnLOrXNX1xiiTuvk7aQjTKr7gKWHcyEx+eoCg8BVSu6eXYSBpCx4tsg8YHJ3Jtlg7XRM
z+9NRwe7V6OjN5KQsfzMfMHoTEWssUswCKRpmqSjkYkCVDQ1C99298DO1Q3S8saLaWCTiUGL+2MU
Xcn96EUppCCCtR4d3QQU7lYEpwNcGSSUjB+jw1jswrYPdiI4HaEPKCi07ESwruvaFhUDdR4Fhtps
Faf1kISVWVlW4m2MBMheBGdZ4Wz0QVb24k/QSGrhpyR5B7FyrDrVhm1zdRBzdQ1sdtYa2sGUcO0y
Cp+MPy8X36Y2PefkEz44Jq4tNtvMMY2kJ0cysEicun09v4R6T812HMMPWlcFByMq4q0Y9WWs5iXU
549iFAm9v2DbuFc9y7uLU7tXue3DjWUrLgbgUvncQNY82FqH8M7UzLRauaaJfZP6oXzWmrJ6bodk
7YVZ9BiW0qsO1OwOmtq417MoW7e13uNE12FL3qbdKXLMFMux5CtagNFjDUx8n0zg+VjNYe0FQxfu
wPijs+IYyoc2QhtpVJPyLJqNpmPbwC1Rnzx03CF7zuCS5hYA77ySsmdDjlAMRQThFEcws/i+uLsi
602gf9p1iEsdLSJVf9DA+B5bE3El0edDMX6wZK/dFR4a3aJPHLIEPao6ckgITXNFnFqQlac4HiNk
y1JiQC2d+6pt5XPghP7kcPY4ah3SFgqsi8g6qU3Ax9k1e5LLTsbRQu3/ThzEUMBXd27WcvJ5qLAl
8wEmBSPmiUZY+E9AtNn9WVXzGvcZpQ9MLz9lTfaGzBJCPYOBA0+V1dva04cdlYUC1sxpOahRVeFf
PXXWbvVjxCVPvYoa9ON6LSuvXvtX47fRBVf3t750kr1Zopw2Bq4OAlTd+MjwKLZ6xvBxvIVGvwka
Mz7EQ1Xuraz2Htj6G2tVyvVbFsvXFN7pxgeXvW9j81TqFTRbcBJrLarGQ2Nnp1ivrQezNKwHKQLO
rI7kfUWfkulIYfKTs6r8IXxQFGsfojN4SXiD+y52j2hISsjhcSh1r9hLlpesUFGQLpZhtrs+bKoV
qKu6Rm8bjsp8mmVUmfO2jbY1yiDnZmK7iDMRY5Mj3tZyGq1bn3ySAugh7fT7JA3km+ghxTAZmvgW
aDgCxEDpyD0ihKhLiz7dUiLKcynmFVNFvNe/pthCXhfbe7PGVywA87IRfeKQpk5606wXfNWje5sy
1i3V1ikm4c92pD+HyCFci7guX7oJBmpASLtIlVe+oKUH0xsOEJJBbM7dzMseHKXMHth27IdQMi82
kgZgAZBT5Ev3OAlAPubWqG6sXJY2/lQNHPM+PUYeGAzdD5pJ7ncFlLDcuqVtrm3P6+7sOjzFRW8/
NLbTw5bw1a1bBfFbK0Uf60LqHvyh5K1EuJQqaJmsFEmiYpRqA4qUw2e9c5u9AVjmkRqwr8ub1hvN
b7Zk3rDvQX4jmSqGpYaMvar3x9gmBaHXYfok+sB2XVq1QA0x5x4YR1l60IJiPMuDpO8pi4SOD5Yj
MbRbU2bZBm3E4NWqumqFU10Fcqe6tFanrUpb7SiEDNZZHOQKj8ClKc70zEoOZKWf0qJBBl30tcZU
+DO1fhNrhrUbcCVbQ6gezoON17fnqDhCWkr8EU+mtRNJ6RpBW+sQFabygvdYuOk0BDU8XTIe3Fha
YxI1nlpzeodK3OC2hRQnK6kJXwZ/ylJT3lXLvv9uDPVnzWzUD5nngLer4+CAbEu6MwEMm/09Vqj9
vc/z11Gv6x5DdV/ZZHmkrU3U6y9aUrqnoUKwflTPCPkihmLnT4Gsb1upArcwmJ/0VovPxkim0vWw
HbKyPL30kBS3XduNH6QaOwdlz51ElVZpqjk3axMZvXkT57BinVthKLdM6k1wtLQ8tyQm1J0ViGJ9
v/QNpZVvPaVSNmKWGFDCUT70CuqWSx8KefkG2uNbLrNTzgFmvbhx/C0OGuWb4ZSrMWsqyp+ds4KK
kj42ASKnvSPj9a6SictaCQpf5OCkmqZvKeaduRPqt5ZqyM2OrW+DraRvdaN4W1Vvu6NetlQP8pqf
MzeD0Numj7Vl6M9lY4OtAv1mtXZ9rXmsQHQbNJ3RBfDNozrbiNHUxc3cHwt1L3V1fFGL3li1QDcr
HYlNsz0pSl3dYgSEnscM1qYZGD3YJMs++F3hbW0QIZters37Hh3JvTyGGS7FjolLGySjuq8OSldl
e6vIkgcfaiFibqn3NfHMU5G2zYcoLsnlJXp3lNNkeLQ7fh5FhBwMD4bXOS+yX2P6AqnoECi594w0
8JfYQVbPStrhiuV8uI2rJrxTjMp8qG2Lp01E7L4kVffN0TvrscUThqdJRMhL2Sw+p/nOwiFtpeBk
+Kx1w8VzOuWjYqTKZhg148KnPrtDOind2WkAcN5HMs/LsLrKs36dVFb0JYXSMykrVDc7RI3D6su7
PK4zkvlhs8tbpXo0fS1HbKq23gbfvI2VD1EgMS+KmYTfR6P6AvNL/TBatrfpKP3cQhX/eauS5D2K
bQhoBOg0+hRfpCaCzK4pwM+08opqef691SZ5ehkJtcFApSpPnhS5NL8ZkbG1LE35nDldscYxKnmQ
zTA8yIZVHPNMjbdN3kTr2uWDqjaGfpgYSLegbLR1raQVVlI94AjAaTzyoVAbl2/8L4NN4Dk1Hthl
eWxaVgNrCEmgNAq+9A8REmPPsB8t5A8CBOGKOtsqaEHcq9ngouaf2WcvheeY8J87pRDj+cEtQJl2
3g3tauDqCrulEHfr+yIyhp0TIB/vuWa5L9zSu1hqnhwweHfunCwKj6bv26ciD76bJrIxci+dJ6wr
agoqwu95cRQt0S8O3RSxhDW++TmKtHa/dC1hvtc2WyfquclWlvGcqOm6GJPuMZ1aeE9+1nx1uHRG
g5GVr5ZrDRjYUTTtQb6jnPdlVPXkirdbfsMDxVs3WZXsRTOWmvwWq+BbTZ0U+xQhusQgFX0wg1Lj
AkqICzDGCBKlgdduiqGrV1Gl2ecuaLuXVn/qm7D6DgFvzQ0JMEnwpmS2UOFCPoIK3m0M6y9pp4CN
crS/GtSzraRG6zo07pNquGWd75y87mpAzF/LofmY2R7mgtQF7XWLufwEewOvnEy98ym3imGdeGO+
w+u0ORoa8IKst4tX1XLQvdBA5oqm06fttq/YM/uq1a8snioeVEgWDzbEulWrGMNx6cvG6EvTW9Zp
HNzuQfRHuv9gmGUGO4Ob9LrrrUOMwuBFDOK9+xdyvQnQ2hTh+a5qX2OEQU49SodrHI4rdvDhS9fG
uLS7w4trZenG9qtPAhqJwpmCWJOEjYRoiwMANTpz39vnvoYpPSGiX2AtsW20j4rTXAq58e80CbS2
5PLby1NNvzLUtrtaeSo9uoN5z3c6ecsalH+xuwHuMjWdxtm6PJVm+lkyk4CnqbAfjmPgPWJlkZ59
51uWhOFdG+rp+f8YO68lOZVtaz8REXhzC5RtV+3US7ohZJbw3vP05yNLu+ndR+eP/4ZIB0VBZpI5
5xxjTEZzUZKqvStCxULjVAGrrsivcuNkD33ZvFQmlCGjXV2WsfpnsGblrjRK5Q7wq7FLJKnx+jBK
HoNUe6pqWbkZ15w4JHPG/7OHswi3spEzQ4p7jeOqsv5sKCqCtEYJbiGzeJ9IElsGI75Lx0uDbP0P
pbJjN0T446EI+n/6WDP3c9FP9IFMf5uzFj3F2bkJjLjY1XVw1vV0OqbsHG5Kw7AObYeA3JRiC7Dw
H1W5bfnhkB+dznlMytL5TYjPIBtADsMRzAXgyp+TrbGzJgzozQQJ6A34mA4mv0NkCJy4SqD3P/TC
fJMaKLqg2neLqoQqN0QvRFX65bsVyA8tE+ST7QRQSxl8YV3YfQnxnOvQG8oF7G6JUXFlmthJttkS
ojGjRKfJzU1YBrhF49r5Z9FQxFX3RRkPv6Vh3BXsP0NXKr/r2QM4beNGHMYpNm/QqWYiSurHaYTC
fOnGyFNBl/xMc81Pg1n9GprVnQnPPHsviO7B/AeHJbPNN8JgAGAPzXezstipK0jm1v2sPc118wPg
aHBkLacco7J1s2CIf6FwMbpDXIX7WI15nn09PE9T8y2LG4JIibR8DhZVgn8K6V/mmhOYmOCI1lR5
jxBrtSMuBgqxNrlocg0/gBrNb1pOiKKjtc7Xvm5+dcT9/MiT4TFeLHBMda7eyzHyNU4dS/eD2eVQ
sWW/yrQzvmpx3LDZDpxzio7AxYqiFxtOYhT6lC9NZCoPhPd9Ebl6rFsWH1nnVmq5ehSbhy2WKJYh
Q43bItnPOatmeUadKo/kl0qfbFeOne6mR7zD74rAQKWmDPZFC4SjRMjOh/Fr2q9u2lO5ujidXxPS
yY+wXgaGZt2Xoem4KbasvVNYLFqYqtuHrdBYs0HUmz5u0co1ofRDfgwWPYBTqE/3UPcOhK/J9fiN
yFHzOzEX18Ra8l5VWovx323kdDK/WzSGj2by0Gwo7id1ilzGW0nsiGld8lr/OfZB/VWWk2gXqu10
ElJWgPTNBiYzVx8i3ecvYOHRiI5C6HoIThHSBA/NBEAI8r7oR8SusJxr59V0zBrYu54f6th23nIH
xH3bxD8woOkeulrDXQNyo2l8wTgsaIhFSrAQS9po3hbll0/FW1MWTx4caVDcD7HrRKuehxpiohnm
djetouV2bsV0zSw7zamcX9S8Li5pbKC2m9bfRQt2uCv0PbKJVgSeWOxDLQSfgXDQJahVBePlUh+i
wpmfg7pBun6lLZtQFVTzufzBQhOQKNbzcSnfZgcDl2PF2N2ssHpL1Tzxg7DST6JWl/svUtux/Yyz
5Es2PorSQK3r+9SGYzjoS+I+oNzoTk5H1Boo2sIfcg1wysqhCQxD/0lUJwtBXuks8eGSAik7cKPl
kzg0mn6Yh0S5F7lCjds9EtLHLEIOzDFMuiLie9/U8ChJUfd9MVTCzzRFORlR4LxU6fAA2Xn3nei1
yQPcMt7Zc2jdLnMe+6HdpV+tMtyLwGZVAWOlECiEip9mMbqgp/3vFotBFx3j0jgDPnxVpVi9ATup
+aXWRj8y6Q1AwPhN02NpBwDVPEHvWOyauDfcBvgkm7XC8AZkrJ9LaBAfZ2hhdakznnurY0mvtd+1
0iAgUG3qXS4VgJz5l+6sAfSpMrliLWDD1yVAvm3a7us2OiswJNwvjtN+qczohpCU6ZGtevcl1x+K
sKhfLYycz4wwQBWUmmoaPCzB/FwVPIXQzAZfDaca0Xk5r9xOkcrDYNfGDdrMBfhPJKBAozyJg+JA
VdEm0GSxNhxSzwaq6Yf1lO3NBXFM0aYebeIaZXi+1tPGWekv60WiAfl2NCyRYHjHYxkyAZGL3Yc8
IjBa4kBUXXIOUufrVZKjNx+kMimBI0c8csmI3+I0QCoDwtY3UVaoaFp/SonaojQ/tpNKcD6lXbjq
LP0TC9VGrdFvJGdMHgjHNLBdpskuAkmx11bSgmVMoru1LREaiVepY7o3BNpjW7MIcIiVsQCLW932
RIUkq5gKWMpJk0903vAkUhaW3WvKeU/9rRbG5DtLDJEhlFk6Wq4JN+GvvMBoJwep+Qxvd36YKzZw
lamjeLtAimEtcfljbQviXGdfuCp0SEBgtF4nxlzTiLjuzeUB+uGReRVWo9GAxkpfK5r/rhBnqLH8
kAzJl8jqCCqKE+01hjvsILJtrqqv7HfUQ13iTQcv6C+oV58lYmgvUhdVXlkpya/sX6PS9J8G6AnU
5Nl2dEusnmMi8/a2pclfgnR5kkLomrRgfC0Wpou20wd4Xfp2F+T2a1zLVgVCMkLSXJK19K4okuhe
y6r2gXfTn6Qm/DbIATlRtB5Ctgqn2I6/iaI8qqtjpKMuQL9kYIbVT+QK4rtUifUbtSh7bJWX0eyn
u1hAbYGkTXdo3pAneuQMka+ZM9gOEcJZELlhS29A1HpKxwZxz+SxnGeiJYcVMBKrkEDrlVM/W0o8
HNQQhaAc8P4lWYPq7Bl40SjNBaQFTN7ABNXXSh0sfyx05SCU0GYoi33ZQpdbaJ2J2mltLK+Nm7Vx
2xIir6ZT/OCUQXtpQ/U4WS1EJyvjaT4FaMFm2WPcQGdKj101q2rrLCqJeiYct8VzIGq70SnOS1vB
srWe6gx4cWCo9dpg0F7zQcr2XdZmKHbw1iFezPdL2FS70shcVDKZr5zeuAFriULmmhVzmCyFe7i4
x4soysOh9dPIppNaK/dMCTRIVpL2UR50n4+der8x6a1FYZhp95XljJc0TD3ZBFmKqaZ4mVirPSYa
0rci6ljLgi9SZ8t3+hp3rNMB/arVooPITmacnsWp0gTzXAG61o1AEGEtXtJbWdNhF97yudYtPvE4
0B+s1VtFrOUVgBFotGULrY42SeYbAwPaq6EwCcOJjO1CyxFAxeFZWVX0awl/K1Yp/ZsBHtQKCYm4
riMmVgubO22Ow5vMIhLLaKPqOS9TnKSLGf5qx99dW8F7959z9HzJd2h6N3dyU2qnOH0cAqd5ZFtX
eejCtIfrTC/yikNEXLdWO7o1sSxZJl9r59yXdTPeiwhUccBpB71SK/8pE7Glot1I1NV+WV+HaBeU
bC1VrTUYYPhOPUkiFrQIuvIl1Ik/Fan4PbXVSiNeCT2RMa2CpevG3n6ojNJh9RQOPzLdwpjQql+S
DvzU0sclS2izee2bAJM7DSYLIT04AsPHKR1LLEPo4s1GrPHZ24sGeqDOMMMV0lm3XuZVVhsUOA4O
7YSWYX7NiGJ8E8lRK3WcTGurrWmn67abxFV2EBXw5KPal6GLWWkW4iHSk1ivigfN67RvtAFY6vpc
Rbkoilvr6froRdaghajUV0lwJ+ismwBUQ6pZt2ItFDt6dA4cxfFEVrXactdCZHAUiyBtQkNan8GA
ilq7/53rofKq1M5ymXvjOc+k4VQ4McjvbIR1DFRBibUdzeDgPZV3Mo6XRrsR5eKwNRPZPEkhQGqL
2tsqoITMDlq8ZK4gwg37YLjDweleBVFFmeDE5VsZ4/+G6liUbRV2hLHNJGLe28ow2sqnMUm+l/B6
Ko4rd/aD3mFdEaHoIkJdBKzHAPXO6EXeiyJRKcpFagRaAX0PMJAP9M/vZ4gmuVpGmru1rtfW4lra
UOybFb4meBenIKvPGnTRG6WjKE+FPhfca8R/g2Yj7pNAWYy7v+AXWA4TGq2HXg+nN71fDlezJCHn
Xhinxl3RN/q9pfVEtVcKOkZWeLsQRfZFjpbk6CwAA/XB2bNAkm/ivrSPxTzKN9IQ/q8UW2j7+Ld2
oRHeduJbPUM1NT2y+Iazp7yVSviQxILEWv0SgTEHJ7EgMeNKP4aB0nqidpQs2Oec6QHxLRsuM74V
LCcBxa9Z8ekAQtizxyQrPixTkQxe2yKzoGVRvEJQCP+XkF2Gyy25FT9hxLK0zxzmFlGrOXV2ieX8
oFeh/mDgDLsyoM76XdS1yu0fAlSyEjEOt6JSzaAAn+FYO2ApaJ96pwNclTkRbGpkYXDqnsr0Ecde
8yhK0q5bv+ew24s6Kc8hqnVMqOYyVIEz/WuLD7/cDeq6CbHz8CRA/4W5SHslLnoQqThIrDSASbzT
tbcyjmBBi4eXWtYAmBvDWxfU2ps1rgSDmZbswp5WTdP1WBRHrf5x/aRjWpehOIj74PFaXGjaQ16r
87eabaof5E59s/TIX0d1cpFL46b+w+OarfwFxuIU90rQS4fams19ghP4m40O5IjGtDlV2j6fb6/q
hsmAOkwPsVnS5MatA0LVL5PEeS11WI96bgCF8BdBrIRSFL4QPbnm1jqRU41Oe31vKUiWttx/6lTF
0JGIgURIKDBpszl5U46QZq2bCFD2pXXfN5BarUzj4jCyWv3TAgQnEpXw//Stfm0hTtquIU6wJOh7
3q8xp7p2mVS8hwpwAQBD6VlKFOWlidtlF0hTsccAosAWMdcnQkNaT9Sa1ZTeD0PwGqW0ldFHfFGs
nagSzbumepAHK3u4tlbgptHgaj7LgRdGKy8ReotuZ03Z0RL2hdoAGqv0crs3VgCeth7qlc16jOzp
hgWVJ3L1SmF9Ta2Vohl2vOkGEP2fFmt5Wse9GxdI4c5xZXt1VMNGLyO1N1gEDMx28x1aueXOCAv5
OI/OSz9n8p0oskArTL4RJQ5Ue4nBfDMDXamH1WBQPaIOMwNVrGQ5vxMDYJlL6ZYV1qPo/6IIxje4
S1X8Ptug+ctJuEWuY0i0cpC83AXy1O3UAtOs9/86IQqW9mn7le2X30+y0nI4tjUT0JAX1VkHCXpu
zaE6i6wmq0hOF3Hr4U7QEWueWCC2c7Ez6Xm+gXraropgEsFQ65XAK/PdyAh0rVYbjuo0qRbGyHi5
l5x/rzlNn/NbexxOMka4fajm3P76RRdfb/HxN2Ild+u84WG/V0zj2N8PTBiihZ5BoBSbTrLv8W1d
pmkK93Q2xVtkvBrNnEcXUTFrxgWV1vhGmZ34vszxuw9zfLHbRDo5MoSIscbyeFrLWrz5ipM73gAD
j1erbWmf4VbA95aX3T6U4ZP1Ey2Q7/IVQhKXyY3FIgIqB61wjZC9up/JtXbbytD+glYLBsT4xq8l
U9OtDvjYN8MM/3EFgQ8+BAsLblrfi4OEAOU11XXqwQrBGKqzPXkgsZv7uTCwqEQBEJm4gijSYjvn
A95q7rsQzRzASJBYD9LiR1NTP6ttjcxzIFevkqolXqjrzVtpsBNkodvdpVkceVGHMENC2BuhHz0d
WZ+RfLeh98RwhDMp+DYjGOSPulJ9kSrUFOr2Z2AEy0XrdPlgQ5SxJ6TNdu1F7+9Sx3pOTQDE7VRV
hwITkV+0qReF5QxmkkOaK9NejhE9F2UIT01PeTC9ZGUi45NCZrUGiBtLCbGGcte0D6ztqzCxih3y
D/0utqXUryWN3WYQJ9dD1Dj7yRqC2zlA+9xw0OeSYVE/i0NGADF8nXl5F4L78+U+n2DiMZwvNaYQ
V0mb/E4Ni+BLouQHiFZDkI1MwYET+aJVqGNZGUA7ulqJ+GOoTOVpKOfyWqsD2EGFKZlYPnCNJlVs
1xqn2s3VTPUsJS/OIWT1Z/im/qS2MlGRlCs4W1RbKqF0xDDRXBxEy+3ErWxrIlJQ6xeEJFrzrleH
b7M2mZjaYq5S1uZ/J/FCcSt2THTtskZPi7xoKlKiTJo7gL6vQI67g+rE1dmpp+FkdtWLFjjqfrv9
OI0mr5nhpepKghAn6UZXV4kvwhfO4xror62h4OZi/CoVsyJ4IzJcxwglj8miW2eM7ly3Nka+LZ+0
JpQURZGfRkIdMPOiINjI+LAFPEBcdFzUpP1HWS+NJw6vcUcMyrlS5vsWjz7hpfWu0aMe0rU+OVoJ
67qkJPbDM5YCzIAZViB/kRYorm9EPDrxiMXh2ijoVF7JNS2KRfutKftC8zhJqIalQ5Ef2zVOeVaM
PD+KB1gytXbAKnkBY4/TF1HT9bHDEVGgalVo9WXW7sa4x0ewlm+PX7xMUXZ9RVv1VrOVidR2EO9l
y35q18cy77yLzOCoQ8uAhgXufF7w1kwSvULke6KK5utNZ0R+zh6enRpWmmwghpU73g7bvYuysO/t
PyeKvHgyW2uR+nTKp+yHP76dpwwNN48cITvXdHpJdM1edqIHdJaaLd4Art+HVgMrVGdM2U68Lozd
xXl70VtWlG1vdMtKUkVA2vbCRc3n8xzb8YsKyFQcqiVxNXIl42LtSug/ODT46OjPudQunihgJur+
JPWc0GaUWV7mAbPgVJ4N5u5zg/uezrkmxQHl2fpjPo+hhO476EjF+9ke14dhfk1en27RmLvBCXaW
+nO2WewPIV/t9ZCsz0Nbf+dv2b+ViTNEhThty4oyLGJ/LiWPOIdlafw9pM7tdaSKMSkO/ToRiJQl
QDsiLwby39r8rQwqCV7LVvP5F0SNuOz1F+ac2MCmTjwi7bACrX97e6diEIsX+6lsy4rUp9P+VvZ/
Xmq7/KfTIseqMdmEgxuvc2Qsozn5J7nmh7UHiTnzQ03FpjqD24KqOc9JilNF/noRcaX302fCLVBz
ey8UKXWol0PbZ0dx8RrGUH/RdhJ0l9fxLIapmLq2j8Knsm0kb+3+VlYqK3JDdEXRcLuMKNuy22VE
l96yInUd8Vvhp5/aLvO3XxoUFcbA8DXTOtiY16/pdfb7nBTnfii8fok/l4oGH1qJ5NYoiuthuU7k
o5hjP/yWaPX5qqy8itMQ/NwmDWMNCtuy6TqxiNlFlImsSP3/thPnitNSPfOXRG2P12l1u/XrtC7u
738lxfuIxUwukiGhTgTwfN8ehPjUiL7dKyj/aAPgdzkM6cxiCstwqHU3YpIQ+ZywxTWA8n2Kq1Ea
6bvXbWoV1/rrdLt+qLeBJpp8areNMVGRhI6Ef3uWrx/5T+P407lBLmHFks/XmzeLn3Mll6d18b54
kIfAaDfiuFCXbK9jaCGNiv1/FmsflgeRWGCIG9kO4q6tMEFVXNuZODf24mFsM7/IfipTxVMkek0s
ztookndizBYiaRMefdSxfh2kSf82E9i+eGK1hYqQBNxvHfWieeD0L2MEq2rc2h/WoNe7F++xHRTp
z1IzEwvQ6zsVC1CRvHbm7U23yPJKQW8eRaeBrC/zpaWYIQ99fyLiH19fpSj8kH9/jcTzac0ynbbO
dO1j72tecXnxs1tvFSlRJmr/lhVlf7tUprY6tCm+vu7txc2Jpl1a/hMSDcueofav061Ws8ODWMAh
ipctXDrMLvQp//br6k7MRCKFasTHbBnl+c7Mld+hptbntMcKSWRefQ5g1DwGMZaGu6G2Yd+J8MEo
0gJnwlAfP3zSWBXzddu+kuLTOJVJunhjWQJyxY/gEn3wc3swIiUOrUH0v1Z0+1Z96BPQ+9s3WiKQ
eU+k4r1oKE2G4qPbyz4IODWXXr/KGVGFxxaoE4xcxBojlBDH5lPdOkDJp/og5pylyVjKlCDIdwOP
TPReMbIdo+djtJgm+/w+/CrBWocEZ5W7fdsavmiitHD7Q4PIB/h60Bt+v5sUXzxJcWAtBHeGdRJ3
Kd7MdaqaEciFNc9+FmV1EjsuJpaLacy/IlA1J8779GKyUcrxif8SQzwro52SDB034njypJ7FMGmc
/pj2mIiWZbphoZRjlVNR3yx/8MVId5gbYZNfX/d2fxJxzztILr6jh/RKcIe0a5GMWLwOGYpTImOu
QxMsc6Gy/To5jrYz2rk+s9DTd3SAf8TNf9jVXRfWH0qvQ00st7f+PbZ2vYZKYFl4X7NtT1GxUjwj
XXcUw+v6yNa9pejb4iKf5qDr+BaFn06pJNy2UQU9InvxGbEnJG/EwjQo9qUOOzTqWPgOEZdikgf9
5eaj3e/nqXrUBx07EFGiwPaPxpg/4jhzFbhs8jC4NZPUy5fu0cwvZexYO/GrKZSeq8fRhS59H1bs
u+lBdJZ1cEEr5RpGhXCfepTKlu1Jpp/0qNGum9TrLva6shADUYzzbXHwqUwTuwXR5pr8VC+y//cC
43qO6Aa4b/dyWgaHNh73oMis63bp/1x9mFoD73bRHq4TrcZjzP5pusg4bH21MHWPmKHxKIrwqPM9
EXPKNSlKRV6kxMEMJRqFKFiwfhz3urpAvoGej94au23iuC6DRe99X3Krpdmc0mYq0afF+vFuhxDd
ZErM0O2R9gY1k30YgNssKgbldT3jLHJyZE7BvGh4Th5NR9EjCYCZgRqoHkQTwUFRsr0YfuKN42lz
1SG2j6LrdctwbSB+O8Po5hdls1yXiuLOPv3u38qi3llds/FtN/Bl9qrJlPdEcT1cp7NmHPZwV17E
bYurmW1YHvLujzlFXNGaWhkTUvRNjQpl2VnSgjc/OyzwJIv6D194cd/XD+V19Iiv2nU4iX9oKG18
Xp7NRve7RiqPm+UjHzTV7xelcD8siGUVBcxK14trt/7QBT8kxc3raVH6Yaf1ptvCAncsc4uPBDEH
+yyhF4pvvNj/tio2NQlvdljFe3CX3SkZnuslNg9Zq++1wmJtKnqT1WYRwJsO6vTuR9CsGiR1rcI2
v+6sxYgQP4xM5YLjh2C8rfuJjvW5i7Zj/5SXgY887XFpohV59x+r1YcneH2i68dfpMRTlAn0dtup
Qz/3fdrS+3L2yzpm2ntfKRCNdB70/I2ZHlsQDGvrksgozPg4EVCAfiSzsNiDXpNioTfpkYm7Yb3G
h+QSVBgJ6iBGyC8+6jBa+qK16MFRWPNoRb6DRH5FvV2XOOL3Pkw626hvWO75+RSq14ckHk0bxZ1f
FSr01mJXb2BImOv0NICWWzw9Uae9igNbDFct754NPSEQ5vrtHzEhoE3x7cOSayZ8bZf2sH9hc55N
z8ERjKlXbXkYJopg6z/886j6793SwJAr1qCiW4rHzF2dI7j3V0UBpz9sz99RcCQl6/duK7uuZbv1
f0GOqF5tIIVS/zLg895l2NlORf4guoToDZIzLwzr0RsXQEJH9FuIBmJGEr9sTla8iyyYHj+MGpG8
HkrDzdTaOuZrj8Ei5+xq1G9OFfTF6wJWauSDpgAGmmbM7sjO69e9v2HloCkjmVXZOsmJ1yFSagMr
I4T17zPp9aZE3bXTKKm87ERSFIqDeGsipeHL9oJ/7S63Hqu+9PGAf0UlSb1u6uxYLwhXk6qRoFA9
QH1r/I/Nzuo76dBaVa96I1SU4slcV3ZiPtJrAtePInk1VIqXf01OdhueDf1HF2TjadvroXjAQkw3
a/fTJnDuAkhZlwwWTWV5Bv+Z78JsdjMzJ+wOk1Ik/9ajlwmH53E+GOt7hNqHIALRT8S0dX3FFnG4
bnrT66v5QawBVztqth6K9bBAgreLw+yLKBIHvb4ZUAM4ieZFdHEcbjlbV8HTOiLNrkFsIn+Vl+9D
dDs1DyoQUD8p9kOlPwydRmSLhFvVsoiNaJXJU0xgLiwWwqw+6sSDQ7sZuXpD5zFx9O3YbPWu1Cho
ZxJN+KDZZvrQL5p2gmf1Eq5KXHFSLIdAin8RzGb6hTRIvlPDBhwSmIQx32pxtYflC9yphtfpzZ9s
VeHMgotI8+LQ8MHlZ+ekt6OjpmnSwQziHHgtjopysbXHvmoqvpcxDtQ1i9LOW6wazV5dYheR0OCy
zC+LhlZeQdzfJc8Id5Kd3EKNB/fbIM1ckMA8Zx8DWXxO598tcdOXaqjMi9HRV6Ss6YFuxzA127Hz
pQXC6hN1KzPDSe5VD7QOA7rUDA5VCoFidvMtOtU3BZuHVoZcRYUFIJZknTgF495OFocb9WNninZL
rx2lsEm+VfrbokXyAdlf009H6UlJQzjiJHAzWusXRaW9mdHXAeRQu66HUVBCKmB1aiJri+P/dzvm
B+gvwXoPzW8NWTnJSxSWtkRa+gR8Lj6UZqFXZ0ntL/NeSdXlLNvJl7ifADXlSCLB5y67TVKOe1PX
k9tBQbl61fQpJJOxWpr3RRi61czk2Js2ZP5G0h0UpBH9LKk0hIvD4lQsygv3o50nwgrOToDrkfFX
BgMIzFwcCYWTwAUZDgJrDb8nwIjiMGYEJteLOnjmegVxGUu0trtfSwFSAcn27NUpv08VwJzZGa3X
uK2/GGoHfrRL8odunIiQjBb73hznwtNjo91tH/jrNgoS/NRfQD94PeSqVl8V93C5eWPIQ0D590Zd
X6m2ElaEVpT54rvd64Hj5aY2e2bvTPdZpAReAF2kb69ZWZMvoBMqQnzUk5SjBY/qIe6uWJ13iPyo
XpsCywK60BNNXCl7tYBDckG2oT4UTuZmdq+gl5n2x7waoKCPp9QP+9T0raUBZirHLgq+4f126MFe
nZ0iJ0iNt1vr+MzYn66Ys7s5MBRkeOByG6TmESEIcHzNpCFT5sHeHXuqY0RuZ5uPTl8kN3hXApew
XCKppQE8gtWm2LYfg05JQHdMCXSI991ItO31MOsmarHlJclUA6Wt+Es3ZAhnd5Xh1nZ+Sq0UEYDQ
QhcVhRLC6qXo3q7C7nHRm+6xTZrdMEBKJ3JaMSm3+aid8qpJb9P1kFnQ4jfzZSmB8+jORCxu+C+x
IcXjsqTHprSm85Qqu38NOEUJKLNPiTpoNxDi10fI9t1pqksPSHCEALPBNwjPzX626VA25Bi+HlST
K9WLcW80w8G08vbUjCVBZXz4bkRqO1RBDFJIS3dmj3bqOE2uDVnlJSDXBbLuN5ZRwsdrv5SIBRHJ
kN07Rtl4jQ27rrGkzlGp5daHghBoo5GH50gbvLCypZ9p6ZxtlEdnKDs6uQt+QnCfEoLQgJkp504/
JEly0MoSlK7R2/8kafyslGhoSks4oFrX4tSz4BoYkbCAYLmS3a6OoBJfSfClojKOaPDhqoLJz+vK
IsRZN0NAGFeoVZpSeM760CuK5VvTKYGbZYALohHq0lp/1o2megEPCyjdAYRa8Rrz3gx3VhBobtX3
34agRM0oS79JTbKTzamGgiPGLJD2MX/bua2S/rselzGMGQHKMgF9yTTxuceFeZpqiIXpouUpzdUW
mSLnKcq7h7mfu2MPyM8bkTi4BeX2VA84oSXJcRP8/PemIktu3hMVC6p3pQVgnsZqInsGQrBdKlle
alIcazg+GxC53b+dknsKGz7QaYSLJYF96NZ1QAuVMK6FFSJBEMTRroHAOcS7wIqHmKfeIQmZyppf
hZHrJFB+Kr0FaGjtjMSB9q4Kaa9H6L3jLnX4VKv9fHDyrnHNklgWFS3ctLAMnOI8PqXIX4mpz6GW
R/nO8Ls87VCFmh4xtU66Zd61egBTYQugB07t2FVVY/IMneCzNr+ztKT6EkndTwU4201AXn9l+cu9
osFX83frgMms6SS4Z1tpJEocrFSohsEuLVzcAm4h6cZOaEEv2n80ogeQir06waDQtN6Q6uwC08rv
xwGDaV4yZael5fUSsG8JQMCQ1aqry4pxUULzzXF04yy1tXFBbfz3ICft3jJ1dA1TT6tj/djkWBOS
+NcIIzPyGPmbWY/N0ZgvuW4rex0FEg/3F8OUiGcXxJF2rtRF9Tr5klVV5zEd2rdZr/yIhxk2iD4h
eC1os13ZlMmruQTsN3D/Y8dQcIgpWnWrmOhXZ4p9IowVm4U2h2cLNNatrEg1EvIwHSsDcKUFWEuO
WUhVnuaVzqbvm/uprJWnYgqbM6G5v1MIIkrDm4BfHXpTulfy73Vjyq8Q686nKC9r31Sk8ZAqGB+N
bjDvrPVQ6P1j09c3ZRCpp7aJQHWk6kxMn/yjqkILGI+i7foCZzukna7cpDjKCZK7MVpoIAwpIXSz
ib0azXsv0yBq1crC8RjLIHIN83tkmD/KIMz2qVMoO0exx72WdMfFrErPGPQILN44EezR1b6dT84p
b6pD27AqawDxsRM7StC637JYDbxEnS+ZOXUoYqc9euGKs5MTGFKAWXe3FiPxWEvmazfU9aMZSZiF
JtXPgNnspBF1r6VT31LEW/myzcRO6kS6aU3a7ugHzXnszPQYFtpOxTIqhYa6czL1uZyG5UZFFMrN
jEl+zEL8rEGp3hYNAg/GIo30METvsmqMzpb6Czpi6b4zsoB9owz3RipPfAWGN2CzYHpj+0xoORoI
74fErpaGpSeFswNnEtcBVL68FPGXYJwHV2sTeZ8HoXZrzKiytvOYe3Z6J0etc1mGx0onJrcF5kBw
LVYbRCf8oeYNLZPW71lSZMXcQWivoZGGtvAe6BU+OwPVqSGyn23WrqWEQTRuoZdRtddsQLC9H0b7
tMpe+sQTSHTi7FRq8r3UWI2f1VLlGijl8HbCYyx7U8OwWxBA85VKuzHkyNgR1uOB70f2s7HiQ4nX
q2/LCWiC8nt0Rn2f9b10Rhxq9pXYhkq0XafZRM3d3PlGgITX6gWeEvTu/XxAP1iumRGnsjmhFQK6
CY0uVkfHFCUxLzPKZ6VNZj/HMms59Y9E0aERAqTiOtVwJ6EX1mgBWGGzfst0GSd0kd02VWvfIXln
o2yVdvuohRsH3S7CKeWxIu5pV4eEuc1hfmdPDQDrRh+r8zxqr0YTDdyJPgH1N6v7hRjjUzRbhNAb
efusKGbznLLulXM1eRBFA+s16LmRPxaVQ5WOT4EByU80wNTgJJIXtvaEiYozjXxe7iSledKnvnkm
9knbOXPIisoBpBEqRbovKwlNE2Qo6qkPTsxo/DCR8ms8vnTTj5N83yYBQf12DT0Vr88XjUWZpvjm
pDkEg4JCgyj5Ueuk5mQbFV7fLuORG20HAUedRH4XNj8ms4Bfe3Lye7MeLNmd5BApjDL5H/bOa0lu
ZFvPrzLBa4EHCZeA4uxzAaBse0d3g2g2m/De4+n1oXr2DNlDTe8t6UKKUASjgkChKwuoNCvX+s3t
D+dO/5VZthz1qDyejk5/xiDHo8maz7HVonQxjMMOooN6a6nddCv90/9PL2bYoqM7krr781wtrE99
GCTnDhiu2zpWJ+RHx4c/LxiHLvSzBgGuP89Z/fYbVumAxwcw8LaqBkfNSZ8RYghvAUKFtz2u2NsU
Prb/5zm9qSGvtQD3Ci2LQYI19m4M7Pby9BdLqS+XxFq709HppWtHssqzZtBf7fDWsm1fk0V8PTTI
cWiWnh40OC63ZZDpF701X52OTi+tibZtDetgfzpUi2S+nBa+5Hq9ptXhXddDWsCBWe5O52AT9FdQ
GHZE8esVXDbXOCnBwS1frqhF3ly3Bg5mL5/BFQCwe98Y8fo+ncsKpfaLXAk2df+9Unp5CyFU3jr9
MG3sPG4xe8dvBkT+hL+OEt2cLolzlHkLFmxP7TQw5uBvz9uCMNcC6XartSPFHPzP3NPFLy/juIqI
F8G+CuFcl71+N2r4LRMEDJ5cDyeZx3dVslNHS79LiWfu1KUJPaww+sPpgpFN1CFZFMy71+tPl6Ce
kgYOG95wMg65pcW3SuUURzEjf5ClTXybrC/VCi1tjLwkU8Xh6cWO2KHWwCqPZMSqFFsZpDQg3A+q
UXoACo37CvMWL9c1Isam0O8J5saNKXAAPb3LA3L2K7XeK51Fvw9Tq7wop+rpdC0WR9NtUEcv76Xj
N5XHMi9RjaW3lZ4XXfI9RbEBgnQTHZtAtleUuLS7KYnyTQSRNcP4xEvmqr9rzTG9UiQb/vXo9OKU
q2tmUI0v54LQ0CGwsvcINPzI7PWl08ot3O/k+uWvMEfaMEHPm9ObKra81zU+739+ZO8UlgueVBxO
53D1mo/Rqu5/+oPTuWCA4B/B4Hq5wqY8UGBTuTkdTkZc3UwBbLf1WxZYZ17lSrzXeifxLOTzDr0w
1LuqAxKv6mzMGjsVd6S8xN3k0LcGvbs5nbJiC6P1xcp3pz8IJms4H/TpK0GRuDudyhLnwqgYGKcj
W5MWACZl2JwOY4uHpdbDpi6Tfa014sIx2vHWGCeUPirtM4vjeHt6WewEZxizE+uC+fu5yrG9pRTx
9csVc2lTVwBnr1ML2CUSAbqox6JaiCB61oeLk2JKOatfIWbrH3gAtq8YRXpp1CYSf5EQO2jY3Y3S
4TJXdprzZa6jg7Es1Xecq49TocQXo5M8BasWs0OYfS7XF6uWgVvDKr7SdeomdV22d32VfJ4rhccW
6gu9vECKo7Z8xYkjv4CafJm6pxRB1KDiMYm83qqK0biGmSt7u/GKSbusB4GYXBM7e3nX9/nGUb6A
UzSusFtsKNBCNJ8sUX5oDefA2Ay3MlBqVyLsMBTiVtoIVHRPbYal04hKF+LQkvRHZN8UA+IvhqNX
SEOHzl79WLQAh0PVnzFNvuPWt42w4uuS+XFJtVsAnrMP+dZh6+hMF+ZSi006myiFLIlnR3r6ZUhH
azs2CemGsqD8asoNrsoCE0dyrt0UGWc6XFG9iZ/HXlOPYSWf7DY9W0on3mjLAoNGq7OPobVTbY3Y
DrOskiyw5yS1+kHNpLKNklhS883Tqy5WvsF4RE2mjlH6k2AsoyfGhvahDKZro68fDJHP92WbKXgp
1l+rKVcP6WoCwX4Sl01cJA9CdkiWIY1GMNprbpKmyXUBZQzMtho8OuMxsCykHoYsf3kRGAfXyoSu
WFwt7imczvSmwB6DcmE8Lfejga6hxPw1nYrkEs+dhAjRKjaiE+12j8ho/E0i7uGpVWxdFYhkrAVg
i7Ct+qbP0fShneVtaprhN5EnHwrTxl4qR/8LagmVB6OOzkQ9BUc5NNm+MabqEqn2kgoKMpzEoeGd
yM3CiwEAf3ak8iCHavkuEJ6Rq/NREWSUndEmwN19dsekyh7sejb8JY7aPUoCwjXZGmDIWrfNEelB
QrNQxZQkrfAUjILhuh/67r4LrO5+XiliVj7cno4yrWBLGqnL2elw0kS1qbSq354OR8zDDhkMAbfv
iv4+tdYFDf7on59WF8o21aR5fbpexNLCotas0OqjKdNI8200JtPmdOjAHz3DX4O94/pu1LD0m+aM
dhFHpxd8xi5tYySFtp7i+g6OAAL1p0OrG6HkgWn3T4dY4SznIRn83z9N5sa6gp3eO30/s5IfF6vQ
Lk7fPRitxB8ovr9cMecNu3BnJkuxNlWyXlxmZvFwOuqGOfQjI83ccA6iqwFntStAC6mbJ11B1oFz
p5dkCIQv5hDIR2Mp/gybHl9DNbzCHBjNfRRUrxRVKY6yNq5fnT8dRjBRzWGZz4eOJIF7OhcOHZEK
wPbt6e9Haj9g7J1k0w+1czlPtbprJvKOrS7p0KeTpxe85dxBZWD/eYoEoXNZAqj3uimRLx9wevf0
hg4x/pBlwydc6S/VphrYWGmlTgU9si67aL6fbXU5/HBuhqO0ZUeL4MB6SaE11qVoI/5EAm6QxN3n
L4fsTnAqysdovy4/FIFa0wPWUbP7Wv9Gb8vhknz+6eD0gvgPbyJJgsHc3FFwOR2f3tLmOT+LYSRp
uWZdGuvLy0cBLs7dURNydzrZo88HP70dtkmdLZco3WpH2GpYnHJ0OqU12j4czOV6iuYDFMsanZ3R
eICyTxzUqy9H2PntiPqCmy5yjIfUTLb1YpW3pysbkW+WbFpejuK59tt4cV6OKpC4uFWVd6crcQJ3
m6WZ7+KgMh96jY2j0Tsv72XNNy1gc7o4pn2GHFD1UOViK6NJ3GSjXT4ocLH7NGmvTu8hQYpGGd7Z
F01W5Vsjpdxg2M1tidfvYLqxBk5Rt2ywnUraUgagQJ2F0o+H6i5ZcLVro0W/BdPOjiFR19Tn3OyR
qig89P7p/3S9jM3dXhvIq8yDCF3dxuhIr8r64PQzS6CuWtcwkMS5ObUX+sqfTmc7PI4T2p2nQ1GW
GrIyFsGaCcwjwVxwQqjGQ1nR9iOgo7sUGbOdMn9pkiZ+Con/PHTK2msHZUEXPn+KCKGsdgygD3aL
pmCpJMWmEkvvFflKbimKswq+OGpLaIMkd7XozSf6x4FNlfkwGOQUQvixUZYqHwH4w/PDq3SZ+iIm
pzy7yaWt2UboDjhENramPqeKcuEEevOUO8mn+iRDNuOb1ebY9ZFY1fcYYz1hXnJrhlqM6nCdghEQ
6VWoB/qFU9Gx11PJ+nL6n60m+g4iSOIGML1QVQruYHC5ytQ6O9ysl/up7K4Hpy4fE2qJMGJy4eqI
K3kyUzrU9ER3rmmN9BddIlos6xnUoBKTnW8+Ssu5yoOdlacNiBheYkyl4Cb5ZaEomG7phRcN+V02
Q3YpK+zHM6Pf9sKuNjlznxcO47hXi1B6lZVoCIeUzbaZMK0diyB6KIZU7C0N+r41DylmGfUuy/t4
Y+mHqhqbe4SlWGN6RCuRWL05HXVO8KFXpu7Sklb2MMfIQsFGgrC9HqZK1HuGmObDNJOB7EJmzzFT
PwbpoO+KJe8fNMQ8Nq1umWAjR+suRVKXZMe6Y27AqA83eaxl99oUxrtQDtnGytrtu9/+47/+82n6
7+FziTbrHJbFb0W/YoOKrv3HO91491v1cvrw7R/vTKJ4Ayaq1DGXlEKV2vr+0+NtXIRcLf4bdWa4
FkkU73s5f8xU63iSMq0X1eYJalPgsriUmOaux1MYFefrNVpcfg7NhXWtqsVNyMTvl/mivvzvdK40
8gAYBe9G+O3xS+I6eroOsUI0geE6v6jtzKvGToX+LVszM9+f9HVOLwQPBB15e3u6orUt93Tj//HT
nbenJ/FUVjNrHgzanw//677M+fef69/8cc2rSy7ip6Zsy+/d3161ey4vH/Pn9vVFP30yrf/+7fzH
7vGnA+Sr4m6+6Z+b+faZ8d/98xdcr/xX3/zt+fQp93P1/I93T6Teu/XTwrgs3v3+1ukXF1KV0rF1
E9lH1TJMKX/oMWt7v1+83tA/3nkZvjLPDWWJ3w5t9lh8e/Oznh/b7h/vFKE674XjrPxEaZvCtLR3
v43Pf7yl6YalGzqpajZa1rvfQCd1ER1OfU/aU6qOlNLWNVUX735rIda+vKXZ9E9V1Wy2sbphv/vn
U/q9n7/8vL/u93Tunzv+68dg8xh+7PhO2KKVhiXqoc/PEDZxpXgmaYeF6+wqEYps8yVVRI2MJjns
5aEOtyrK4o2PgriNcHdwBEISoUEgKYtvynQvn1J00dWDA+azRp0d9aAdS54BmXb5aPfnifwWD6VX
zJAMu6fauBHGeRDerzpYIfVMT1C7Nx/hCtvppYK9VXWstbPWukZY0kiuh/aMSH44UwIknK/aaWeD
gs2CMyFYOeJL4FLoES7kiC8ls5MSod/wVRJmB7ej88GMrxDVSNEe6o3LBivRFkXWYthW2UWeXBuw
0cR2CJDm2FjohJhoMHha7SssgQ2VqEf4Dm5TUkRByj0BpzTfRfo9egVK+lEsbJAOMroI2n3eHaz5
LBx3DZ9DnbraJ9nOdM4tilpL9sEx0Vsh6ILldTXB4o63hnkVOedi3KBT31b7KTrq48U84LrmMmNE
EUjGz0q5zZC6JhutJ9dScQN9L4d9s3zyzTUfeFz/lUSFH6OJCOG+GlVXSc7y/KIwLxvjrm7vguwi
ifaK6QHRiexNXLgE9+nC2r+bkbJW9rIitLxYi7/Vro6u/k/NMv8XTg3C+buZwC1JFD4Wjz9OAOtf
vIx3zXmPlwS5Q90EyqoJ2/7ncBfOe8dxVJMknWSxUTX9j9GuCPmecS50RwhDZ1Kyee/34a5o1nsH
XRjV4Y+kadqm8++MdzBNP493SzLhSWFoCLsI02H++Xm8j3YXqs2KlZllYEMia4QBYrOLzfwhqJMW
ZSdlVksU9hyztfvrsUri2DdrZaboK0ISAKGuOjCTZ408TF73o7JyX9PgDN8BKe+1MI6CTxi81ssR
1WN0gKu6TQqI6KP9bbZJDH0MqBgHk2080vDcU+klMIRcBKUTo8xM/2A1Qm0uIuBIrVfpuHqSlnLK
ozpK3dzZY4wYlFYQniDMIKHkak0WkLnMl77eOkRiIfiKdMJFEMHfnqyGVQ5e4ZgzZQ2RgxIkfLSY
kFRUu/qwsuRhoBJubbGHbj47Yzs/C5lFnyezxE2jAyw+IlCPjPqntlpG7TJReyT95YTK1YaHrOLz
QYZx8qq6SOdtvswDSp1guXNwatyy3+r9SmNl141LSKlPGFQb2Ny6alKLuzbsof2OMikt5s5maJhg
dAub4MLR7yUg6uEjNGt7P/blWGwyWdOEBMzxvQ2S7qMUY2vih9wEbHv1znb2aderNqtYlcnHOCNn
cC7NcRweF6wW1KM9OFr0DKyyL2YvGVCQRHM5Vcb+K3DQaNihnRzWbGQVO7FiIGGaPhwoi1LWQ+sp
GGr07rqk2WLIO0U3WSsLFIqRygZibWifHVyaTRcJHDD9faWKio1DmC77uNBs7SqYqJxCdS5wOP6Q
oGT2hDU5v0WgoCiEK3KVkmtiB/Ohjtp5v4oWmm5oz7g8BOVSt549hqL3tbwrMldSD9OQK45R6pBr
0TeaAlIX2ZBlbqJn8xfeLr6jBTA/YS+DPUQXJxRck6W1UPPqC42q9IREvWvYRkoOZZ5MD0GdRHOn
TjNGpExFDQiutILIzVoz+JxlqRp8hF6U1mB8F3jbOvCMxU/1UrO3Qo3mB6F2zohxTV+hSmXUVvOc
OEpkuNlkV9WHAlcKDTRPw67DIx8Fjz5w9KnznWIs4y24lzDfo1aWw3Dum274kA/o8HtLpiX2Me7M
GkkAtfPNafqaQD22v1UiW4hAhxYwGxlpszjYZKjN84LR0rqYz0jKXIURLzU7sRBwL+ImuR5+z+u4
MS/IWamWb9RzmB5WbACMeaNQHiY1CJAXQJzpUe8wQY3HUFc8LVGApnhmGFn9t64eg3RnCdwgWEGo
sV9DvKiHvdGSV8eEBo2gnczGVnjKuAxx46mzGnTs39B02lbdnFlbRW+G6KpCBqK9z6JmGT3UBCbl
dgJ+U+0N4SBN5U5oMPb06XGQG22YsCifrLKLvxiVrU8UstET9/glce/uI3Ssp6mysUfIYbVCsEnC
6CDJ52rXKA4C20KUl3rmNdrFanEWo7XaHK1KGarPZHMD7TKWDEq3XHrkzZdQa5uNncapdeiqOJ8/
tVMuW+GWmkLk6uH/TqXObsJkONPiqNSOk05NbykYP0d+DMEWsBsxPilt1AH8yg67o+hFQWY9jVoV
IfbZNuzwEJkQ3H0WhKDaaahSghDOc6vZlEmRjhRJnBmMCWXNGVuNPCo3amva9R0KgHXgkgTR7sYk
CCgeM4fkbpFRVXGTTkmXpwT7DmRRU8dUELiVSXIRI1TreHM8ZvOGPVwyegjoI23RZynl37wgkX1B
nSVAK5z5JtprY1ZOWyR7leXR6WPDGo+aiSBOvCkGBk19XuVxGVj+1Mo6FPYe5Rycf+/yNsozSu6U
o+aeXlOEyCWwkrSD/UGrqbGeTRZWwluUns3oNsdg6LPMFSzYJlNa5sOk1/kAtjlEC01TO+ZW8JHM
m2zm5O0Y5MltHJjAveypzgr0w0ykHyxr7mbXjPpQvYjCscWrCU25z4hxE0PGcWLqd52ehvdGU1cP
HTq4s8eOqhnO0M/ADKWTEXV6HUxIsE2tjLoU/U0iaTHhgrNHPK2tto0jc+T4uhL2FWkKdRGbhd3G
gmw7kk87sLlDdJcBe7bcJCvqwfv3o6Z/beN1VT0Xd13z/NxdPFb/D+y+DKKOP7bnf9ls+c95+YR4
bfz02+1z1X/N+E/5/bcuev7NAxdW/hh6rZ/0Enrp4r2umqbJusqWyYTp80fopb3XhMVyz/YeARnH
IFz7faNlvifocjTH0izDYsLXidf+GXkJ/b1hOqoOVM8WYGlM7d+JvPi415GXTV8mMaPqusqWz+Jb
/LjTGmw8j5XJiVzNANYCdTqeq/J7NA21PGMoK8pRKkP8FDGllk+GqM3iWMa58zibiNXv8f4w4wj9
GBRdwINYIlfRspBjLQibwGEZBt27rapzG5G64spEMzs9Rw4LwdgGI5zkceoAZLhTAt7newRkpAFx
mY0ALGa8ENN9S5EzIhBMpwUDDxCrKfFPbpflAFQtVKR6HbQ6IR/6PbYyudmcruWBoRUGEDEAFzqc
mBFAQuqh19GxtpfsLONNqnVjfT3Jui8+9pE2moqvxINpu91Qymp8TtN0RceNRloziqqhZULxpCgs
+G8qCfKmdRWz1kXk4Tph1YWvIO8OvAMIhYr2oaCqw/TNtzDgmSVt2KkOM6LmhI/9ZOaYrSi1Bbgb
glg+arPbOTI1nqNRI1tWjLiWrbSESCFpXiQWQj/uIIu2YKc1IQJ0OfRVNH0D+R6T0uxs3HJvo1h1
ivOxKkEPQ3EKZ9SBlcIwvmHTo5fejKXK8jTUlm7Fmw4bGRttabWrnkiKLoiQCoSog00XdbL8gJ5O
t1ylJiZi52lolePHnsUI55kecxf9CdHsWHmCcSTNp7YFoAzTzSoVBLc7S3Q3QT/2yOsEoi8xvkks
ku8bp8yF+CyXbinwQM9xLfmwmJHTrp4Mafcpbto29En25TtHH21x7ZSlHKMRZJ7GNnxANbw/B1yZ
y91oUz4CTx9rFr9Dn8YzZlxhqZ8Z2dIvkPMq4XwaAyWKAORVek5WX4kTNdsZi52W2SaVcBH2yRyp
9CxIpNhvjMDoUaqwbLkXvW6jadaFTnCDPH/WnYUiq7QzYS0N6DZk9UH426mD5nOno0S7RzaGAk+0
9Nw/2NqqjR7SagjNKyU2YmHxI9dleSAtR4QJDLKmYjmR1G6PS57Vw3eiqUR+yhmVgOKwwkY8RWkN
1YFrI5qlPidKRB7GDUG+F/elash6g/Lx0t/UTo7ey7hYTU4wJwPL1dpA5QmrxrRTBnNojjJltf2C
CRxlmTy2RyjMU0EQv9FJvisfu2jM5LXimDK8K+1eSUnMAmcJkGtDYMQ180mSbkBcojZYAYfBCMSV
OY+ZeRbm4begF3pzbEEnRUfiFxvLRC1VgkNPLTDcBDZ9AClYoN19iqiR4jhXopm68mbQ4il5UFHB
Hb2yCjBbQHUstIBNlhZCEUmodcExysZ4OlpGQCTvAfy0MXtjsXR8+lpXnMdm5xQojYWC0FYPWyXw
1LXKfDfHQQq9wqHsQvif1LUCRhYxXBVsSziFchchoRtRnstVUi4qipDjvirMfthomQLnygCRnH7v
u8VSNyZQK2RPw8Fu5Nd2HIZS2yQMzj52ITCVEu9kRdHtg70kLSLWtqhytIciRmxfenBkZPWUYxoC
5ToDIte70hjwsO4gZ6W3sMnVUfeMMKry+yUqsC0BqEklzmAKUmcbsReka6hmwp55TPq50UdPKZm8
F9cJCjoO1XtzaS6Rpl59EOyxq3Si624erK8NfiX995RiCJhjNFqxn5wEMKRyF4+pEz9AjINQWLaE
TI6bCTM0W99q9UX9WLeLZZDm7UqD2sIwWLTrahHFssjNBUWsr5EuygXXJsQR8S+Yh6gEGpVrsSUj
txCN1UbuOOdCUlZY8nxMfbDQaDh7+jpVNHs26Q3YHQTqnQULubBC9d/tKnqb4wlsKxvybFixzx+S
VLcSCGAsQ8jY91kFZmHXBKVhZnsxLmMbI2yUd1PhTprTNB+SJbWHz4XaOAC9tRmQodtkwrB36PXN
4J+EWtUo+Bein1oeBx0C0G+dVDNg64rgCZxA0UUfDf5v7hS1ap3nfHFyeN3BkNrXitZ2WeNhfxHc
xBShATR3ozrJz4CU1Zr8lF6lN7iV9fKm75Ce3fT45GkbcwrivaVCsdvDW6xSfypDLXnA5yu0bzox
sKTALVGWjg1ROC/bgEScrnpWgFZB5vd2oyvMD6MT3bZOCcVm22Z8qcxl/Q6UfS+Gega80SlK7xf2
0jSbSFWQr/OiulFW8X1D0ZC/7GLMZeVxzFGg7w+BbVRTDeg46pT2aPdgOM7iWmM1dxXRDfHEutmD
JOrVUKbfnVGJIJ+kuj6lT6DRI32rjYCtjwXeN+rOzNpmPNb2WthgMEvweNKE98NGFXYSCmWqHjOE
ZrD14X7WFnu6WkRaWOkWImnjeFk0m90uQmWT9amZTVFuiihB6czFwkeEB6MgoGp2YGTVBnn8btTO
Q0tNowurL/LxqpPpoCBN6aBc4Vp6XsYJ5oJA4JazSVPbamdnudrrrkAuQttk8KsCeJ6DtPuNnlZQ
u5/43URynZW92T3pUguL3q1DJJgf46bSEAKkqL9SkSWraI9KnsMauWlTTOeeZmcYo2+dFidaz8Dr
A0wXTVNzOHKUKdXB0SrYXIz0YaeOLhpTo+bDt7MT7VBOUWhdVHE85XcF/RSrnwF+RedhkeoDoavU
+YG4p/rW4Dlao/7KckyHr1XHCwBheZMSLZK9NF4n+7pKRHuvq2AjEELrikb1Ehv4DoyhBknxL42K
Ti4VS0cEN02SjA12Ak4r92oWDungLjOK0A8Y2qXg5iYLl6lzo7GRSlfNJpcZ8UqUJl/pYk1NHFL1
y4gMR1NBaTT1Jrmw2AFDroxNhDDzmIL348K8FHhzrwfSQ6FZHz9NE8KlGKsgkQlkuAbYUh7quVab
L4ynCfE6zWrFx7IMDIK7pkrjuvfyeTTsSyCXI4m2aRRkexq1KvBqM0eMfVSkCpEuCCPKhoc8aBCr
z6e8QzwNUmR5mLTMsRHVRjct8ZNJJpnq8vHBcGeyT8JwrbbR4T4zK7aCZ2qkpCuNRZtKNDaTNVRD
bDC6ppyIYLRP3a12bqa8MYtLqWi2AglmrpZrVu8Gt5LRKHroLXauqWddwZab4GZsmA0RZYqLu9Cp
9NR36Jv9nomohwhX4x1XX5hDnk1PLVXj5O7/78y6ea2LCZ2E8f98awYM+THuftyAnf7gZQdm2KSx
pWHCBxB0xtNm6qXWZVjvGZdr5ts0TEOoa1b69x2Yrr5nbyUZtIaNnLgt2bb9vgPT7PemRlnWlkDV
Vse9f6vU9XPiW6qmapH4JoHENzEondHOj9uvlbAsoAR3flzHgB9KQsDrrsXFlcLKD4/kF8Vk8XNN
7aUph/2myerH3dqvdnqCLWBgz0brx93WCPHz00t/IhubmarHXsZL8DLMi9HVOxLfglLDHz/Ir1qn
WMC0tla41x9wbV3C1SGtKqlrOqhJ/nyjKUzQuhVQuMDh9edyi5uoN3hN7q9B1f2wS7f25n+hSUeT
0tRtChUUK35u0g4itTKViNh8iygx4oXIzHjhpnPHrdg0wXm1k/4bTf68m365yx+aFOrPTc6DnaNo
TpPGrjI32iY+Wn5JUOBrW3geG27y1rz/32xz/d1/AAms26dFmLQJn0JcaI+1h4eP1216+DYXodd4
oR+85IB+Ks//CEx46zYpH//YpG2sOnhJ3PrQZ3yhd/sqTT68cVu/6jAMMNUiBOBFrO//cFtGZFSy
x0zXRzslvjW8zB++UifZyV38GVPT/Vu/nbb+Nq97qMMYBLFuagIW2c8NdqFuBer625XFZWji8uAm
zcEXW93Hl8E9GPe4LegN8PNLRz1OG82Pt299h7VHvvoKjBImHgPJfl3XXvXYmHiqUY2u8wMH1c3a
cdFUmmd1EyTzBjNUMo+fEqV748cU66/1ulWqg+BwDSr3qnhVbM+yirUIf20/OV+2crvsyZb4iGb6
qhtvk7da++uMR1Xxh9bIbf34uy7LJHU9K+HFXEx+66ZHeRb5g5u5bn2OtRZr+5tt/qK7Sgprmmnq
1H6E9mqEgDnTVSWhSRLqrkFU24SHN3rrL5qwSaGxKAhTmpb9qommcmQwya71YWAoV4bHINxilBP5
cH6Ozg1+Jvtk90aba4d89bv91OarUagXKISUVc8IcePHyTe8ofJLjx/PxVpqD0Ucd3fvzd/vF+Py
p1ZfjcvBEo4VsNfxo8P0admG+3YHWA+Egwdfyo829hsdZu19f3eX65P/YR4Qo9OYZs1dCt0e3UUM
u24KD/2CgXxxCFFheOOpvnV/r6aBMTDTWczcH6y23+8v4P6MzMOg1PsXBsQvht9PD3QdMD/cIC6t
XUD83vojS8Qh3CNr4J3aW5+n8ubc/avh/lN7r4Z7R6m5TUIeKA4httccim3gx14hfXRp/oX2ftVL
1ww33slSY+1/NTLwwlQsMae931T9pWEooJ/tm6ie3hiB+q/6iWHQ+wjkQCu8bkerS5vqPHqfbZYR
xGTiolvGxpdtl35Sc0CVFK8gmCyEggeJI86quh3DQO6Fr7fL185B2mnoxRXOnuyNwvMevfeiUHYy
BYmTW4cSLN6lmgzjncgw37aXLb6V2brVMI6ThXp9gnse4vjQG0jWIkxaFapbwID2tQDMt5IVq3ug
TWyV69kF/OI3Ou6vnrMNEkNlqmMBVl895xTli6kcnM7vVSOF3Jp+0bvuI/bFpfvGCPnFk3bAoDLL
gRITlv5qhBhDPiHiAFnf2PW1p24QHUXT5qN2pW7LLTK02jY7RrdUy3b1/o2mfzFWfmr61VihNKBL
nENYPL7gxLYHEPoNkPBGbHJ/3L8VQP5iTkfimPgD0Bsx+gmk9sPAnDrVGuLFYF1MciSi4fuC3fr7
G/rFYvhTE+v9/tBEIXNblGtMntq5Z1ooaA43obXBUOSNhsS6rL6aRgH6rGIstmNb2uvhoeMBME4W
29rOHzf4zFAgAeWM6d46ucEQ9IW9qW6iL2gQZRXTXLD5+zv91bTz0xd4daspQndjaPMFwNkOvrlt
2QDA7EZO1ceR038rlHoFKTqF4j+192qdqrHlNQOD9rLzyY88uCXRFrG+A+IO16qPUPkuuQn9t1ar
dWP61+fMfhKslc5uU301OGxyICrOC8zmnvmE4Ht9m2CdZiNX4qLMYPnQzYjPDTgIX5ydtTX2RJGH
Zguhd9tu6k2/iTYm5OXPwzOiCtOH+Bq26+7N0GF92H/pDSbZHIcNqGB//HO/I2Fez9SMWn8+lrDN
t4I1p2U3uP3X1pxThPV37b0K+hC31zOAyK2v31k3Tezq2/oRC6Z8I/bNXrlYNsONsR2+t08gVegO
im/6f9/9fhFZs/P984ZfRdaioJJTLXwBYzedo9i0xx79kuTsWxPUOsv+5UbJCTjCYNtpOK8eLLny
HP2ApDvtOS0PnbB+G3vrDKXup2n39zclfjVDUQjWNWnAXTxlKX6cPvTFqY0YPIffbsaNtYA2Rdpg
k21tv9lo23TaZt0W16c3bvKvrcJ2Ng1tTZ2wsr+eFzstS8jk8iyb5Ro4xyYkh//3N/bXycqmJK6Z
7EkIG1Tn1a8FHxIL5oEW7AyTG6R8YpO0Y9lAp9zjJOiqufHW9PTXRe3HJskW/DwiQKgEbGhpsttm
B+toeBWDAjTrnuGxW0cqxLD/wd15bLmNbNv2i1AD3nRugwAIJsn0Xh2MTBl4H7Bf/yZ16p6ToorJ
cdR7t1kqiSCBiEDE3mvNte030voPfqmjUKU9PEcE379eVskB7OP6F16raNuumXNOnw0Nb8N4TFS8
9iVMOlmcGzf/9GMNlNpIO00ubRztFapDIyCsWaRqb1rr29knZcsddo5vufPaXulrNrpe5J2bHb9P
QvughWB/4uBqsJyjJTl1Eur5DW87g27nCqKOiwBmhV/OV2J57QjAPk4c+rWp3//3d9k0Ve0gaFfZ
hR69e6BCqfQlRra8WqdvJDt/CtPQNzLzThXxK89A8ydbOrPkqObv74KD5FY9qDQOp+vj4p4WW2Mv
52nvjcLoL6DhN4/9ojs9kPbBVleV1qfPStvY72M/G9sECdOXSp1HT5nBr5lqr14o9H4vmszWapct
V4u9B3vWlD9E9nBH6u59m9WbNpFv2Rfnu4a4KLMq144O98VGxw88Qil3mNuq6KIxECVRireka4DD
tg/OOPfp6OK+HeLoNXGoQTpt9ThZ6OjNBU9So5qwM2z0f1ajzCS9o1qbNemrTrAYvGeL1/eEDDYy
5rsc66ELL20rBPxppI6DnybRT880eGgdMWVqYBcchq9VLAg7U/YhGdxrqXPIzBxvpIgEZZ1sIimp
biiB0NwvZGXNvYVGbo33SDfWQOD2PMeVTXIv+OcNoJB7M9Subau8zkbcwop8l3Zx7pq5sSVgjXht
fbwCoPcl7lKin9vXPJQfyljzC8H9Ewldc6vZSWlBWClMzlVo0+7RQWDYbf6t79QbFIy3vFFA8RXf
VKtNPMjjXpzN/iSVQZw50LIoc7jdEr2ZqAeNTEa+jrR4iIurmYBVwK+XWpJfWoa117t+VZnCD+fm
vZEER4j+pbSLr0pF/Uyu8G4tcEMzekZTT3iocadOzlpkpuTqdi77dA2/G/a8bVAFegTLN6u8ifxc
VLupXgKxSF+tuQXskHQvo7Ah70yuqSLNMOmpQ7WC8w3nj0cVp+/xCIsrU6YF86UVuZ2uP0DBir1Z
66Hb9Ot0IYJGEC4FBBhPaSNBIaoav0ZOlwx6g/XWuJiXft8tBIOQNX2TCf1ZMgCuDFpY+PJUvMBy
eSE8eJ9ndeI1BYinXNYBFhLETTdqBKSgWhrwu1hfj1NLHHM6PmeToQUKSBY3n7J912INlunzUarb
O1OyH0lcAmlxZ7Tlvc0LD5fElLjx6Fw2FWpDoY5EAcPkCEu4KZo0SnQxS3xU6Xow60fijx0Mc9X3
MCLq1GrEXoIbtSXxLnZ7PX7uhIrsW9ighvtvU+ZcxY2sX4Za8xClybPQOgWAaJb7SNTbK8XqUUQb
xouahyk9b7I30QeNqyGC+EyWF6YIbYqIsV6APfT9NhX1u0Iq2NrGp7miaUggXNKkAelPmjflI6lu
mOG55fTnONl65TI8gtrZxSmZUE06QBiK+hqp5rxcqEKZ4IuhNkSFQuhpryQByU4IsOQCiloI/yA1
0Lznl1ENMiEhZJ6vcJnFhgY+JwkvrJFBWsxOh0JTy0q4tBL3ErH0elj06ioa53DdW5UNmbOvbz5f
hE3nt80RDRjeOBxDZN4+JO3++rKbM6vXi5bXGrzyvNgYSTbp7P17xeHV3ve29mjpXXFPTNf97IjX
aSm/xCPrTB5m75WcGX5R1xeDUb7jq29cThRbIlVvtMocA0uo+8YYNIA0RL7jCTS5l1fGQFowZLJb
9uvJRrEJmpPZ0ayyOrwqzIJkTDTaWtijPh4eJ0e5oWdwQ4Px0h4JZWvUcqP0ICPyePTI5Poa23H6
nFpatw4xfq5V0WFCqut4L3QlS1y0A6gTYBlYYDrlabNkzfBU42W9nmfTBIXdVkHXTsXaWYTkgTRU
1+lkBFlv9isGZrLvhDE850UzPIP8BX+XzEX9o2nFxqnyb5ztYQaXy49hyneLWvt6CZqys1GrKF8y
utNlXWxwCVw19QDzwRrfOsv6ImI2T024DnsbN6ZhQUMhWpLk7PeqFPdxXQp/GaLR1UdzE/cSCdj9
jd4cOO9UiWJXCpFd4QJ8SQ31sgun60o0u9gofrRpclHJpNfpRFGyUOhVxI1Odw5ofcPq7tWwuhLp
YfETq2msXgzTuTScVllVRYdoqHJV+CYr7O1QcUd9gyouGAkLSMyvjcqC12qOJ3diVaG4xsEcYKxH
jhLhq2cjmJQ6ecjowAQ6EcyahvzMu41NBaq8+TbVDeQ5QKaSN7AAyNayzWyUnmH0+zh6j20wckQJ
u2ayuJkw7wp9AuNWBmANdsgMN7Gxt9v0KgTk6DlpvAdhFXTFzmpxDQBmWxlRvxGl8wDvcmdQFKRT
fRfF8SrsfkQ4tywLnnwxX6T4QSw8USgSgyIfcURAzJvH3lWICZsxhOXTc8jmtirH9WB9bacqkFhX
JmF4xLiuYkX2oo69HyDxEuja0l2nCBu7IiZeAaWGnKX06ZNdhqXVBHtRTFAQHNKgOyOoAUz34X0+
fuEkCtIg9MtFChaEkxk9jRBVxqAMq7FMPbkx0dfB2Hmw2mKv4vfSd2UUWshXRv5GdclfvDRDx8O6
7wpGSVe9FMbomqxvXZz5YZ1s9UXdWUsgOU1ggL03LNlFMrCbUCgzeFOpXgMxcWfKZVJjXVZyf4jI
pJKi+Up3aUwxby/mTNFehnnswgTYhnKEg+8dntS26A8MOKAU39kHeRk9y0RuV1kZecLpn5LaXMVG
QgpiGvS17R/WhL7u/VrUvhRCbCXCvJKhtJR1oM+PBMB/RzpOFLlYodlbNeE3p7UuAeB4DswYRBxt
AzNc11fVTHWgfqrqzjeAxUj4YMRkuywTDlGXcQypcPwuYvnasaN11T9odrUy5nld8qOMMtk4WfFQ
8/vTrHihIwjF7y4ZlZUzfEHBtqqc6b4CCdIXYpPEcZBQEk2m5mpoWip2LSmk5Qb1kI/R6EFOn4yp
WWti8JGXoGiVv3ez+i4SZ2HfUXiLUj+XWBMImvAzQ+xkQ7s2VcyP8EQxH41u0w+vkOBcw2aeG5q0
DuvmWiveu2H6rqv1qiXu4DCwiGz24czpNufvDFFSHzNo9pDryen+DhPBm6WrkQxHqRVuGr6NIwO+
fhuIh2/sW7m9GZLCz3JkhzFu4u+KPGPne9dYCNPsi5pCIVbTjcgAhVfXff2WJ/0ugfhTtch3ybOe
e4GFELQj0qluhV4LLb5NQWJmn5Nmxm5UnSfT5hVRvahqe4fLadcmoWenoENyvptpvfSH3UqixF6V
Gxf1dF2yXYQ4tKEf3Xr2bDxilITT3Aaqflf1tZ/Iki9Bt05H8yVbWt8aNBb8ptzFkfzuMIknqB9z
rux6I92A6N0IWVyRMMmrnAbkslX00M1T4wemoBtUZK6hfh9/sqyRPMoA5VIzXS/zfJvpg4s4KcgW
+UHJU1dCeafagv//uiT23UimyNLi9gzNdlVPP5Dx+IcEyWlsVlMtP7FnRa3W2juVxrJbqpMnEGBr
TbVuZQFT+UU0T9UsXY7tdOfIj7XyBT3SFdGlPhK+i65iR0n2B+q36yZi/zcivGJUN6Jw4/C+IK90
sl+iIdpXibquEzLytDKITHGlNuPXUXCvR6ktPX3O94heRi+3EGhRKd9gr78E7XHZh/2LA9EvmkYT
BDIQnl7Rn1TT8DQn+TI18x2JMLZrI61yy7yBSuqosA3spF8bYH7zftiNogNJp3uqM1yIJtogaL6Q
bCw2aZ5tFFATSZpdplMZkOhJqiUmMLNeZr+pFWs7VfMboMCUkL/K8FODkplkzMtqnGL0mEZUsFEb
bltVvJHbeUF8941xEOqpYtikUvKQiAUjTpt+NbVE+9o2Ext+PQLB2AMqHppQQ4HqRLwsGkmVbJTs
bY94gEwKyolpx861HYqUNmlSSP4UTgMjETWcWavxqg1Te58ug+wpam0yKWYdPqXJ4cFKL5SmvOmh
RV3OuqgYpuED3/eiVY1hbZgHCJSBskq2kIDMUVJ7kM+7Czx/jpdhxl5NqMxWejOMwOr0BhIHpuuq
yj3eMId708seZAuqaXhP1Ew2CeAiS9hCvzqubDvuv3SjlV0qxlh9CzNYgYmCOyuPlEsF1MWqjJfr
yRnv6l4ixRd04f3gkOx6kDxu0AOKwLEQyMbavBCCko3cpqz6buYzaD3W7cjCRmSXyVoMvPsRXBU2
ASEiRe/aIpS/j7jF4zfeibnpj4WVrRPRi5seX0vpD6NRXA4G3koW4Lin99w34XUVjtEzGUX2bRgm
ziVH7WxXxsn4pbYr7F7K1GzLRU+vY0wOKSNwoX8f9lg75WxULq2+ifblmGc3Dir/q1IHQ7pKQEdd
SqbEBHIQeO/HrJpveWk08GVDLb7Wi3jZm06crZcpIg2XltOm16roqsZ7pnlIw1mkNDHrGcQKTq8t
cMgrBqsyrZYyUoNCjghWAARqkZDQ9e0tR/rJIh9EnndSaYobZRDhlUaagLFqu7a4ylvpu6pO5Qwo
LFuqNeq0MA6czmzXVR4PPOyUwv7WzIG2rFSltI3V2KDRA0tbmrjvGuPS0OY3NDCJtEoVHeQXTasQ
WGpr9+mqmYnzcvtUHVeTGXVXsYETdIXSMFRWhVNHtyVxQigqoFupcJsi43noomYzZV3iECg6tbvP
zwH/IESyHZrxFIBM2bR+UzkghHdSxS5J5jvYHmEAOfvWKeCaz4iJCEhffCkXzToV0S2WMW1np0W/
bSpw/p9/Ee13xQdfhP0+hVOESbw2fj2PtK1RDIPW9MRFZdPeNM0nywBgbvbGvGomA4Ax0hqoqL0/
jtOWR4yvcXaucqXptjrR0+gaoWGqYm0mquJr0uL4ihXdVhWy/d5cnoqsi9x4wQqyJClhDvF4gbOk
2yQqDSV2sAQpxNW7FdX6Nl7M189/3U84yK+laEdGRoIxwFS53+ZRaVH0tlrCuuk901lMkIya7QPv
db4UaJrBvcTGKjZL6aoY9LcpSW+1NB99W5F+iDiaERoP5ls2pd0NAoN+jaxur9fzTVfo4x1kTgOj
gE44E7nwF31sf6m1JV2XViudKcv+Q+MAd7qFDNjGPGRjefr1EZW1NBp1vSCgShSoBJYxbuBkdjWu
xworq9o400OvVwBw2NaBBcN8YzXq7Vh1VkBwcn1rtV0eVAsQ4yKV7kU0dXjINWUja3n2rkXt7Klt
/Eh8zePnt//3fpdiGNCmabYZNL/N48G1VAk4J62lxeIOHqknnnSle/lKCnI/Wkv7M1c7DNVfHvbh
agdfmA2iA87i0VCWJ5jRB0cGnYAwGC5I2GTf6WWUc2HoWW66PVfL/a0JcHTBw///0Ll0hlDS1DDv
PJVagqkTVdafmZ6/rxNHlzhqpYGzi/Oh5DfpQfOmeFCeA7lfYdVYqxtDO3e1c3fwUMz98IPANPWV
JbjasO4MZC3axr5x3J+yDwKKXov1uSbcb9Xwo593PD8NvZ3s4fDzDnELpBc407iK5SLQmhak7L0D
Ql+bszMz6h+vauJHlFkRdHSnv/5Mk2xwkl94bqBIkO5kgRbo6zY4Nzx+DrjfBuSH6xzdTmWOYcSl
XGfcthf9l9STXC2Y6IPBMF9L3tnBcijhf3a9o7s5hn1oHDZKdDTNbb2eNol76NtAlUX/eE4EdbhJ
n13sqJ1p0EvUlIWLmZi327dBeTVxqZ+Z0r81aQ7jw0Qqe+jWa9rxlNbxqlusS4cpPfvKQ6x52m54
Xzamh8rM1x4TbSVuwdA8//3r/uYb3fzrhxzhlo7+83/+f/Puwi75cHt/M+8+RtCR3j4qxH/+g789
usZfMuAi2cGrxoJNv/F/PbqAUw5rONol2eL1/1Ehrv916O6jpjg0smChHMgp//bo/qXbKuswUmte
Xjoimf/Go8vb55fhhs4GDTNKApWaqazTKTwabrjkwSObzl0MWcTCE9s5ORADthOrVtflSxPcyJAc
QHPytRGRVWMpnblROiXZ6Yup3YLTa67NpC9uVWIW7mYSI18nHYxKNU/qQ8jJ4mIY1ciXZgFrVSoG
v4XDmgRd3qt3up3FvoSdcKtQP0xcpdG4bpJZ4oldh2Kvirzvb3s67+6cLcs2K2u0zwg87ypDCS8T
qzfor+hjthkUktm8wYpHTMHKfMCrira4KKyeDIm0VbJnnJ5CYHjUcT8quJVw0C2Y6uX4dlH0PCOz
zMoFSQWhNUzNwzJUAxX4OKxrVYFTJ5r5XhDwWu+GWY/CW4XDow2BECp/OrX59RI6ukvUZH2gG0Iu
GYHjryOnGeZVhGvyTgOiB0QDoOOqd+zqRm7VGSgSMK03qhGpRw5Dinqc/snaMYz2du7rbcrDDHKn
Xl7hGc8bnFYoPiWyRm1ILi6GsMzHXiJeR6g1GOR6+g6gXoT01k7tjIcoNlKcyZL0PORo0+VMPxgU
SUvCBLWajRaKJ86Gy6oRFE1hZcq8EDraVLjFrM7FsOsUvCmAHHjVNBqCw73EiXZuTZNCH3R6x4tT
p6Z17kiVJ+OZ/DpgeUw5Rw7WoUiEgW4VpUSFDgTcRivY3bmylpZ0ei9FnV5kBlXMTh3RS9BDZmxE
ZhH6ONlUGLtwlQP6OnXtNnZXO7uu6tIqyDR7CF97Ncy+KkXd+JmejShfyDda7sHlqQUlQnqx+3zO
i+1UOGjtcqiVq7ofZEDM4/McLXbi8vagC58JGn/WPLbrDu/0RmsIBZJHkd5ak9LoT1GRlaB1B2oU
lDVV7WlWS7iHRVetahM2CPANqAlUPTUSciwF+1xWtdiz24kTOiRClbJwZOtk4o26A3CkZUKzZ4KE
iLNRn5f9KDXJy9yZ5aOwc/Ie9ThdAgxx+kQYAqpNSO+FvFnqJb5KSa56tdJw2SjYxrDBjfr46mha
BRV7KnI47LT/vtVOyNZZQhEZerod169yp0MHEwQtfMmKngyUpbIixeNcR7NV6GV1NTWwoRMBr9/t
HALF0kbGpD1XMoXModrhMZtpZA6UZUxO5Ao4CgzW04zEmbonLeYEx16f0mLOheWWSzM+QNBNIRYR
j7NySHkaaZyN9lWrqhigRkei/UvDo+E2ZUv3o+zq7hYSW74ptTR7V+pSgUfKNw3yiWAyu8OZh3eN
I7k/UHZ6KOtBvQOKHpMNU5CWtNQ+PJkEQ/BgKbSxD9zLJnydKebmP6KiyUmNUkdz6S+iJJKxcaUx
FqoUmZ+X0eIDJNyWgOKTRenoUw1ddqktcxjUGdVCDZSy23SQPQx65QO8w4LS7rQ0tEJi296QJpX1
LjEc84twmqW9xlJcN2tkqg2kFkWegqUfjMuJpniBoZEshBiXGItbvnT4NCboGcGYzMl2xPf3tY8V
wfchBDc0g3qE2wwtdmq3SQkXYJ20sUSVOaJ13BeaF42S7sdLMgp36Yr8VuLxP/WVVnxRWIsgLFPw
tZmzG5qW476hKkAohcokn9vxYtAHLXYTjm+xr4u4WGepEH4naw1hI518D4OcA7yiTdQZi65T3mQa
E66N9JbOopI9qPJzxA4rrtCfSvep+YzP6dvU1jCk+zR6cChaeGFD2AliISt9wC0YXs1SNkN8gxo5
16rzw+B0RB+xEWuld4i+JSLljqmsqL6oHYIDqStRLCqmHHpMrZux4raVgYhPNuDvqYkUPjm9Tkw3
SPavqR6LHefiMvPqxnKCMg6ddFWaQ39TkK7ojpJNQREa0V4rY/0rRIUU8S1dd5dOPck2Rc9gjKey
/6LIWYGQSiSlr4FrCpZoYZY34I+alZxo+c8uaftD5jnfpUrdfQFkRfSeIg/MwlA2bxJWp/elA/5a
2fOyjRNTJmBYip55lUwbK4mtt0XEMHDSiYzDtMSfpI9PtWRSp4TfRO8CrtL31mlzCs9GWa6Fnciw
zQ1xVZSzfTfIU0UjuhnaDA2FBKVLqeMiCxQh5h+JmbRjx8qXxf1zKHURcTZd62R6TVtvLO5kzNnN
qifN4y2j23kzTXF63VjNk10SD2EdKkdYr5W1M6TWU78M2X1iWGRDTw6KylDvyvtJJQ3CHEi7Ukg4
DtS+TfxF1aJtO6XRE3Y3ZRtpRfq+FHX1HNkFNwzja+5mtR5epKbTuIqWkkQ8J9NOi0ugICPJI36c
Wvm67h0ScXviIwojx+poO7GbDTOxvzS+8ehQ2xb91CNdtTLYSgY0xTylHBUxWwSJAZ4aOaavJL0N
06cwvQQrBSAhx3xEHb74GQssFczDmNHD0RfChl6moIuaTYLUtPmAFSEBwKNohsClqykI9I5BFNY4
b8ADL97SqdVl2iTxRbeo0jXwbNDCdfM1y6QSA/2QryOpyPxJjVM3o020lRNTeVErS7qzQycH75TO
eGaXWNws09htwpTcCFbWKiHQA0USaIsovFeEqm9MpvmDmIYsfMtlkM2hyGx6SzxPkhZ4Sy+rcFTI
PVwA9VP0UcsvY23LL52o4k08S+GtwXi4bTpeQmzXEOnNS34tYpjtdl+HNwzK+UdczQDkiHua1MSr
6Ea/zawP7lTJMMzUXn5OsjQJsOtDwR3DeD+YvLqc0hbvxC6wNi6WE8sXcqOEypqoOvv7BCESarBx
KANTuOVs2Su56QImKL7WhB6uZ0VXXnsi1oOO1K0VMGWUqZ0++OYUAp3HDWwqlNgxFhOUJ6e04Rx9
H1tWX62wt1aXGuR2FD3TeGvzwbzXEzY6/oRiKFqrnQ5Icy7SbBcC5Huq0X59KyAmXbHlU3YGu7LH
jtquS1Ih2BkEj7emDmNYS7KYtg8YmmtNGeof7TBzJCf6Boi9wwb3X0eu/+rg838TbYT34rPj0eUb
46dLfjkg/fwn/zog4U/9S4XOjjUNoQTeCoo9/7LQOs5fpk4RF2ot8Bje4BxN/rbQWn/RFeYABBH2
p9DwcH79+4Ak/2Vjd+V8hC0EZIlM+fW/OSD9dOb95zh+wMBY1DmtY8tDyVkiX7JQu5BElWzmcrZQ
SEhScWfN/bgTzmwQAsn2+nlEdreJIK3cGTVJxUtkK7fTIlVbzRLtXkpheeRjw1680AqoypnG3Op1
uXpVZzW7DZfUMoFy9RzDyTJyJXOBSKiPiUjAJMbTGd3g0XHvPz/nSILqFJ0Dv7PXL2ynCIn/UrnB
K22Eb+EWxRJ9k8Y64b1Sh4Ke5yF4U3PqyS8KvTJXTS23Hp3ExHHZntXfqySxn5bCpCrXNweZXpqK
kN2Uo+aXYWGor7x17assTPJ7S1QZC50CyibRStPVyK54sxfEZKDNEa+UbJDeM5EXt/1g6/slzqzt
h8H2d73ho530qNL3v7/YPNb5jvT+AM2lxkUWH9ZK3V7EV1UvC9ltpdJ+LPA9ehzF7MfJZMkn4KMD
kGSQB0mgjTWeKbj8WtT5z5c4Ol1jgYYgaBPsqGmLdONgkHxtnC584YzZSGeu8asi9D/XOKpOhVI9
GWY3Lgw9bfpqaXP5nrSSfG/NRrxzqmTK3TO39Nc633+udFR3K5EnJelAyI9dSfmAdKVHLdZC3tkS
N6kVnimP0q2EUOApI3QHPUsbyY82eqVHZeg5JgzxQNhjVscoVsgSc6Fh9ABC5G72dV0Wz4R7gFWS
SfV4+PwbHwrGv09i8wBI+1h3rWTwhVEyCNSLRoDifB3nzjnl2YmPPlzyQ0m3b8dWDeeFtvb8LJEW
CIxqhMRVoPT7/Lsfhsg/ffdDTfnDBTIBb2scexF0hzqKAiDke97fmPW0W6wriGB/OHrUXy/jxI2W
xlojAli4gCNzN5cvnVGstIoV/TOX/qkpcChAffgdFgeXLja5gKmU0EUaji4Luuz2zG069fHHC5uZ
43cuKprHC+hqTDGqZvIb+jML54nJdQw2yNSJljwgpEAKOeK3xIpB3JxT307nM7PqxA84vOU+3p+i
LEDeaUYXOI12y3nfI+zniWrBxee3/9eK77/n7DHtvKtt2Ggoo4MJjBRU3hWUoq3iPMhyunZIjv/8
Kqd+xPHKMI22nmrMhnBM7JdSVMpWwPS9gwkU/fj8Eifm8rHgfSJlSQkLLiHIzabSQ1zjm4bi98yD
PvXxhz//MEzzdADh7DBMUbAiN0E7TCNcqc485FPD6Ggyl46dI+PMRDBau0GhA9xDemaWlWm2/vz2
nHoCR/O4Q+PeDXXNcjHJdJk7v0irm0Vv7j//+FO352gWd+bYKvmUigB7631RG14Kmv3PPvpoBtuk
iI9DiUCo1mu/zWB2Ld2Z235iDbUOL7IPDxVA0KAREykCHKzzc1iQ8hFyhSe5KdNNTTz5Ssihso+c
ajjTND1xn6yj2dymc5XFHPSCsYDspaAbm/UzP+bEE7aO3vN6rxCVGEUsRRxO5jj0plaslDjxPn8M
R739f68U1mHsfrhZw4IRrHbaLoBQTJI3ejyv/Fa+Zn7iIxOhvTy5/T78ClMFcaSsruw1lvwVsnvP
9D//Cqd+4eHPP3yDog519YBsBMevP6dS92qx+ySfLfj8409MQutois8x4D9b1Ky0Qzqtu1pLV+Bs
onXiJA2C2kzafH6dU2PgaLITgo4Fpwq5zjznbjgVWFEb5VxT+cSCbh1N9LgczQLlGBPdki/qLnVH
5clORu8QOxRpj3/2E46me+hExCGpDk9Cban3ivKL0+Im+LMPP5rwNZGmRSO4P5OiACMKN7lu/dla
ckycjZ2kjBX4+0HUjvUKy8XiEUB4jmpy4sGaR5Nb6dGmoVHrAnMhrqp2vBITxOf35MTYPBbUAMrH
wJdzT4CwCVfWy0Btu+swTy4aZfyzcfnTUvZhesVjn88VYQ+B7CActfHgNeEZ/dWpr380c7sIHvUw
9F0wxLJPvGTQmdFmLPHvS5H/Z3foaPaSm6aWyzR1gWpUq8y2XTE+ppW1arozv+HExDKPpm3TV5Ue
ljzdUuC/odeRUqmSb7rlR6lGf/iYjyYvAuIyJhepgzr5TuxRUIZXgKTcwjw3joxTY/Ro5kpATaey
YgYkegwQK62AmPajDkF0tLbyrDn7Wkgy3oEK7W691PGadpP6I4tT/VrpmnTTNQudVIyxngkTc9sR
iNUj8o2Ml96e7FdiCXp3XDLZdepC3qZdEU1ultTW24x+7d4RFZW6yYTF2lXCdRL0n0bWeJOCBHfR
8KZEhmas2ybLgySSkm1ykFy5g5SrFwTWNcGyFItvG5O4QJCaEOe9FGRYlsZtErcDwWNOvI2oMH5L
coMWxWjD2l2ltWo9SIZU7bWwSy+7iSStVROb3ZNowuUGAnH59PkgPHV3j5Yuecjm1hl4R4pDDodk
eDJvyT/6aFJPfnn5ddi7Cf5mCtWOfWcm5WVPVNbnH32Yhf9wlDSO1i1tGSVzPIzstLqOTceN5tl1
5JfPP/zELTGOtiVmHoWilvlwzi7krCf9e2zJZ97Ypz77sNx8WLF6bbYyS827oFeq1lU67AjAmq/+
7IsfrVkWYMWlkzl4pZWx153xokJa+2cfffg9H773UvdhR8R0FxBPOLkW5XWq44p15nGeuitHC1W8
lAhcY6Z4a42bTOk3nVT84UcfrU8dLzZnwnZE91JzTUlx4RuvP78npwbh0cKEMHqCk612wTxir8A6
1oa5B2HvzKbiVL3POJqa0uAMBDTKvPozkb4MQ954KTBN7ECNeq9HuWe0yzzR7EudG9wSHZpNznia
HDZn1vYTj+XA3P/40KcOhXg/pLxem7DZVXgi19Ks5WfeTqc+/WgOp11d6lY+8/PMyh+wsPb2ubre
iSejH81gXtzxXAmFRU0KV8pceI3R+mRien/04PWjSZz0Y2aUBWOqMMJ1t1TPbRx+lWP58vOPP3zM
Pyxux6LDsJAzoj3YF5Bui8vutQCFEdEdnLUzk/nU7Tk8kQ+TOaNLOKVhBYqsMC5jS2yaJfXJeX77
/PuferBHs7mgz68Yh+9PLMIqM/dteubGnPrgo7lsW8qyCIyLgeJg7VHRf5wta5/66KO5jAm0DOE5
dwFvW1MmbUqZzyxAp57m0SxWgJ+PjHRxAel38AVAec9ACbOOLW26RvoV/dk5XTuarMjxyAkg0jxo
sMSSb9k+xNV4lmZ1uA//MCYPGRsfh4yK673HRd8F2rIQdFUS80mTK/R6C/4G2VYwWB0ZMWnbJDtl
aJHJJp11p5OlfmbMntjL/gSafRiz9aTpxawVHCcWZV8a4qIaoju6Ul+o2O/12DqzKJ14Wj+BRR8u
k2h1PVYy7zl044AE1CCJyxt4bCsn6848KPUwXP/pXh6m5YdrRFnfgt7gbSfGDIWXjBvSG6ppJlMC
F4VE0/1WA8v2jl4825A9K29ESs6N5MjOhlCk4d4m6uRttodoJ9Ju8MQQkXUaHSx9ACiCKFSG3XJw
ZnVGSoKbk54rPp1YN45z52aY3I1V8MXVBG6ismMHvOoBG3y+bJz69KNlI6/SvKex1QVh9d5kmN+m
V+r4Zz781HM9WjrmJMa+bLBkd6Xisy/1U7l8G+aUJBchzixPp37A0RoCPZ0bYmXIxDvzUl5QmLSC
CnVT+p/foBNr1E+DzodxQ0Mp12yTsdnOHOZsUQZmZ377/LNP3J9j2EAeNZD5ZqZXEzV7S+13YYv0
Yyjm6xF0yOfXOPH91aM1RDdiozGmeiCWPK4fBkM1XHIY2jMLxCG48Z+mlXr00m9mp/h/nJ1Xk9u8
mq1/EatIMN8yiEod3dE3KIc2CBBgJkHi18+Sq84+3hqrVeO7qT3+pBaJjPU+j/Dg59h1SFPlEVRV
iNJa7/CcxxsHjP9N0Em2QUmRfUAo0bnxOS3zprHhUVt9vfMRmn2YA97l82+vG+TASYka2bymgdiu
Asznf3sMp1fwx2vExlJHnb9OO1tE3kZh5klWjN5XGvqFcfKcy0t7TQOUfBL00RCMkNhSN4Dgtnc6
QqKxQwDBRh3fSK40yUvfdnrVf/wWeDuQF4QMsBCtCze9a5W386Lbo3KAIgnrEGwFCyD6f9vfnELk
f37bWvLW6pEdLTxAN/ZkggVgoiAN/tt7ORsiEFYrg9l33F2JpHVBpCavWlr6++effulJnQ0Opd1b
Qz1HDtZczR2qIre1qHcaNIxAOU81G6+8/gtj0G9s8x8vxNfBBO4itoCLrg9KBL8qhBq7cHr8/Fdc
6MK/+94fH2+1EPdAB4lZGNg0+4OsV57Opc89Gxr8eIVlG8a9YsF+Z2uH6j3ibXRlXL704WcDw2gg
LVmHyS2UibIG5zlJWK7X8hCXPvy8Nyvt43oNuxhUCh06lDg67T9uM5zTO/7jYQsYoFqo9hDYqZF9
T+wptL4gf9mB/THQK+3l0p9/+t//+I4YWvRgXM1Q+Izcauw8sq5dg+zz1nJG3vvPBcx5UU4vR9pa
tnCLuYlREY2T2u2EYCEK/jsMp55ls+2Ey7IvHQRfxeKSel9aU4O2qy3APGqak5bGCaZSVC58/idd
+r3kv3+vO9g16vqlW4x88JNgHgQ4T+Pu8w+/0Pl+b+T/eJgMcosmJmLYlX0DzFDJ5ukhnIz9EsFs
9vz5d1wYR86Z+aDmInyL2PmuJlB1dX4nH1Gc2QDzsOrcmwOWew3p/23GPncC+M5auzFQ78Xas2fV
AHhJ5JWPvvA77LMeP8BGIt0yIAUt4d6pvcVKbRM0YLqId7ecvmtUDOSfP7IL79w+6/8u4DO9HDxS
oPwCBe0xIBFjRDb/9uFn/d/Ulhb1NPcF9VbvYJaqTT1DrmVBLv3pZ0NAvwaw6PRTVwTQfkOxlPra
vvKHn/7Av+xC7NNX/tFYHT2ReG2jrhjhtM0DrFlzqUJvO2pr/Nmx+Rrg79KLPpu0KRnN2o0l7EQ+
10jeWacSTlBhlCRbadm4b3XC6krv/r0T+duPOuvelaelIZXpCnusOrNtSIWEtg1dLbx6MaxppQc1
VjIp5t+4XovIdk2Myju/nQ+gREdvMvKr9woVAr/ouiJSH43kfiqVfae6VeUrFL6IwbdYfCuJ2+oK
0/bkAVTjud0Ojm3r1yp6S5ywZXFumX55QcGzm8zBbG9mzYIXRsADinRsXlrQ1Ap7VbS78tMvvc6z
9UXrY2JYBesLzscgJ4H1yyH+gwydX+PAvv5bWz87yqhR0WbKcukKxG8Ac0NBQEJo2Keff/oZfPn/
zRZwnP93i5wg8IIJu2zg7R2CfYWEbd64Vr0nqhdHVC9Vb3EJWWRSoariFYBkeidnHMxbCLQDcBK4
T0g9yDBlAobqA0oLAPGhYGemnuKAZQW1fS3g9Hv++t/NzD8vMTRakhUCmA5Krm7XQAVHrHUbr/Zh
ZdaJUpbHXL4CgpVA15vMoE+ZqX+LuytTwN8HBf+cmgsXdqvLsSQofRb8UTIDkBjuEq8cT/y9v8J1
/99voYycYbQUTj5CHi8bg1DBfTlgvgk6Gj8g5Rk+u8tQv37+zi992dn45uF4G36w2OwkNlmvdIAJ
z/idl3KYFTOP8j4/lVgVn3/Z3zeIfnw24tkNdJhcOmYnKss7AADmpnBfD3ufs9M1X2gATAPHBLBn
Ly2h4LvSrk8z2t8ay9kAGApF5pE79k5hom5RmmKxj5MTAmn/0Dt0a4ATs8EKH/Ss+isbpTPM///v
SmfjoJgGO57mAL8IBQ55OwzjDfLS6guM1ygbCMH+S8EBpEAEzuHWRZnJ5kTW/QqZQ30cIPQqqHAo
KhjtGjesZfAo+QxaZaXUO9M1TNj9IvdqpFZiTqzYnDeDfFl4ubysNCYvp/guzH+h34As1Zj7xYQN
ON2KFlgOVjfQ3NVDYnpKcW8X6HR01wYFQHW3d/Xk3whJ4ytz3MUh5WxUbKyS2t48m1030/oHZd2I
t0Agfest49tQdpfWVz/QIm/h4kX52kQ+PLfiN4E24xcyhqzHX+dHRVyjmBLdwofXPMD1dtza9vuE
wpTs86Z5au9/ayNnI6tooZkEg2raBSZc9rjevBl5j9PiNVyutMK/zw+oSzjr1raE9Beh5V2niXMU
goQ3zPXGr613WmaT6hpC/MLgdB7+nIO6ATgVvyQKuZPCj27Smq3+lS584TmdZz/9EV4aEH2hZ2x6
VDvB8/1KXYNSTL9frxEnLvTX6GwA1KQicQOMC/xQFnTDy+DZt2PbVw9gii6pbNwmXwwq8VRJgFz7
/P1fGJrOo6AITrodpIrTTjiLBb6g15ikdAUCd+C6AqfqkK++M3t1imIk5zayJgDzPv/mS+3ibFCk
CmDWBlPjzm6cB7FEzzZB+ZrrZeOAQrnPv+PSEz0bAWOlumWBhHAXorJzTV1P9IcoHAWITmuFEzbX
arynqKUDrosEIkn55197qSmeDYKoFdQeKg7roirLtxmjU2bXIEB+/uFn5Jr/DLHnrJ2YRrPLunDc
6c7N1xikrUmtVpBNhLUVUFUoAg56Dt7nLPoTbRNQTbdpC1nXKCCZu1Ff6di/xVN/GTuis7FjEmGJ
EmOnLpQaLRSRSme7xqAVAhLk3qPCjG+WifX50Fse3BwoHAGm2WznVoZ5by/VxoW/saikrLIBoIZX
QvB/xToI/63LnidWXWQUESrDlMKiniXMHausttYBZDh57aDkwjmDf55RHYexJWvN5x3AJuQ1ogMZ
M1n7IIeCbbpmJZIihxj0h58RcxEqHB21vATgActcxI2TUaHnrQ13kkwYGYbl2nbk96b8L6/mPOAK
pLP2hxJ3fxFiu4dgEOEE1qzjiCQAXi8tV2CJwR6bwCoUoPG5Wvl9YlFuX7sIvzCunCdgAUfECVJf
rrt+fBvdZjtg3MLNUDrQO8xuMH3TxELm5/MucWFwPlkg/9xRDlAQoIDRc7bNIsOtGQfnFsoWtUNV
KPvHxnQ2WjHABIM2GpwtqdZxA2o7MJWl6QtUlcz/+CvOBisMQFBKN729bappAVeOgyaKkOSmZ+pa
eunCwHQeeDUhjodGA4U77p4y3gOWAYbY5+/g0kefLXhC2S+BNeOjNT1yDXBlP/zbaBqeDTPRNK29
0R708FHT7zr0EljcjXtlFAv/vgA6j7kG1O/UzFdZAITd6kTSNu5gSXP5s+MH89arfQA1p8l3rrzl
S1u48+Rr6fUtirs7ZPaMCIqhmsOfdNH9SxDQJaOwK28be4HaR3NHJviX/U4uriiCBo4cgrMEQKOF
K678NRcm4fOsrPH6iPlBrwvLA9YVAHkXYGAPVRUV+fZ5u7g0FJ1HZfWwKlNS0N1s+wS2rciKU4JY
aDdZFOuBfxri6MYHeuaLHTX1nMN5T374vWeuhf0vpPH94Gx4kCuiEHHdAsTJxndG2sdpnWGjfkJ2
ehfMEnal+s7V6y5sh00NDWg7e6kB+pSE7BeG5tQlVt7YNDGYb7ltd0kQ4tClAhrYxyWTLPyuunJh
cKkxnjrXH0djmCKYDJxGFrMD44PQA8wB4CERaMnoT1NP67Mdm/jajd2llcR5TJfbAFm2pser8aUO
0tbjS5NYHaM/BDKOd1Y8WG6Cqzvnp4VG+93RjkMTjElAH9u2N+XOPPRXNv9nsMf/rGqCszWTjLwS
kFZ/Ri9HnwNoCHxhsK0Bnp9QEbudsVQ7IE+XmRgudZCsdewigQYJy1ZDfvCGQ5ef8EcGDDhrjnLc
ANhDiErAnVE9og4eEx1YwRzAAKwGMiD6qgwKawrKdaCKkRJx7OK2exmthX7RpfHv3BZqjIRUGA6u
9LULs1RwNkK2DWuspl2nAjR9axsqJreTZwmgxsW1kOeF9W5wNlSCf+tBcWdPhXJrmqFgtdlZZvUB
37FhyFtK+xbWeJzbd0DTft69Ty3zLwuN86itnH27rmg5FRXzv7nhGr4NXF8rnbjQHc7DtpVB/MTt
w7mwlcv3tZrCneXNwIt3arjhVIgHb1jHK0cXl37J6Y/4o+8tig4ualpl4bZkE4MabAT/txnMP9vY
xbXqDRVMFRx3/k77g+Mi4N8e/9nQJjwo6l3fHovI7+2jTeC+XYbVFJ9/+oUW+zsY/8cj8bQZtAVC
LyTJpdqKngBIo+xpU7qwaXz+FRdarH+26OntqY4WWmrEPwZ1V5fS2kgC2lcCcYk5zph497ZHVQpU
hb7yoi/9qrORxrIGtx0DC0VyHM5isG5AGpOdbd+ymnePn/+sC/PqubkJlLAaEFf6u8KyvxlxD3DD
/YbZsJrEMCzAzNhfeYAXwrr+eVh3cBhlw4TC7H4eGpJ6IpfIE+ZjDTpMi2OmNALQY4Pbzi3uQvZR
+1qa7trC+0KfOc/pUvAraQwpQWHzxd75ZvRyWyxm808PEQb3/+qR1NMooAiBFC/HZc8tssFu89kq
w5031v8nK+d/Zp3zvG5t+TwI6hklQmEA5JGx42z1YHWcALq78oIuNIXzzC7r2iZoYqgrUAjSJ3Pb
PQRLue09uAG0LF//7VGdjQONsFEtXGKvO2EnXYA+t248QOvefVyqPfpsvRYhcvzfsc6/jPgnyMif
4yROUkZFUYCOww3RfbAxMHfKYS44ddxZNyXtvB32xA0UWqvcMoRO9rEj1j0HoCRphYQ1AlubIXX0
qF+B/gC8JwDi3/myMND8KfBt+kdlcBIEfQQhJQ56cWU3y/ignDYbqqkYmhuATLbOTHI4qlOo57KY
z5CEyDxEBQmR7QOWEdu+H24iGr0E+DeejAGLYvvVamtIVdheAKiWzriWc+L7kOvcBXwPm68PiFRR
ktnSlPotzl9Ppyk1YtzLpm0XaLTMvoXJJyzrG6wiEmt6E8ucsoDOwHnHiWjIjlGrAv/ivWxwDOLD
nsaH5yBuM9OGP9UE10GFYF6L42t7AcUNpUoWqPgLtTbean+I4NmCnwVXT/twdbJYzlt5Ks46hWqk
yv3xURpQD+0BZ0kCYZIR+iFizFOk9UYZcoeSdMDvIB/7rlznPvb1uze0P5bmbsZKxq77zJH3Wv7y
6E9uGqgNqiVR2G5Mjkhjp0e1v868AR567DtI5W171h9ZOH3g2iCBKyo1Vrz36TZwupz4xUhALY6f
BuC+adRlqnqo+Js1U8hB7uQonqrGKwZTJZQ8udQkrEcgsZ3S1XkHLhUNAeKyIdhA5bBzOVZkvA6y
MvR3SBlCLzEnkakyJj90DU9Z9QBW+wOqHDcdGBdtoyAhwh1BAGFBr0Dqv488sgc9HosDjreyfHcd
u2jsYUfdZSei/oiEfNKzPRnemhWgJFkVYOsBi8YB0vs+1T+pPWZdbSBBCNOW07R03+jwAYQmbmkB
FOP7Vt/RGJnmSfUZKEqb0T4s40tA1MEHjJ2Yr5JU9275ofRXJSja5F3JIW/wuJUpVqwgdGCph6P1
YAYucuc6y5hwb0q0gb4oHDEQTA+9rLOOfuDSOoU956j8BgZtV+8CNNnARkNhwTaC+zBt6JM3Pda2
eKCYuLBax1e0iV1CmAdCpAqX+4CMD4Yvd33cHLuIpli8B0kzzSaxRrHx7Sabh25nxd8b/D8Xbz56
uryPo19jOCS+JkVJrCwKHDRqiZJhL/VaBxXMOJvjkKuJEdDFKe2Q82McwMeoAHIMCrN43RufvqOG
DFuIAf/BAOBg9NFjlT5HBrMQJDcOIrtwWmcMsoo69FniWT9NG22wWs8BdEt0+9iFfgrKCZwjvodN
KA4NW18cYCrB7itMHAD3y3gwievdl1O88U2dsvJphB8rcf36WHso3G2aDxxFwjH0dQqjO7t9aKr7
MQJPS653bWiySYP8NbaHJQKlGoFZKinwX7tmRWMdw0SzGjPo+7h4x7oxm8qdtnIEoA3QQ6ddEHJ/
7d3+bjHm3dFHwFZxy35jr/dBdwtzSrpUc4ojrzqW36hVH0YLh+huvA+J2IsegJYZF17GB0LTyXsS
Zjj1A8yI7bFpBbQRm1+4IWh/G/rfZSxyy0fJ3/y9XNWmsdwNr5zCBZI+dtQT8KwPoClmFoJfHXQu
2sZjn70c9PEfpgZQSUHEYiN9CVglqjmS0X1uIduxW3Qe/3vAfy7kvSTwlwe4AWvxH3cUOQ+8UVMt
KD1bQD+z4J1b1m5DAzcNoTKZ4/cZJEc7Eq8zu+kNKgQX/F541VaaYFmOdhrDTkX8LU7ygR7stn7z
FoFuu7Co8NU7gJap4/QfgNOBzQZcI/hhoJhAWRTR/bi+dd1USIiGoMtjy51t5qe+u6khxbDaG0vD
JG2jmrfEPOOTfR3GadvUN8AFp0TBW+FhlIOtB8ykpNZlJhVLqwAHsKTfuFhN8nG4s1Y7N+1tHGFn
772D9pmArw0iHwy+a2LLdmM1Pxd5P7RL5oT1C6vePOakQQP/ROQXulozuI9wOTJtV94egnHag54J
K1Sb6loliy/ztfyIejyG6Fsj6pdWkpslhC8G6Mi1wyvBmf2+LcFomyZYeGAanEji9naGoaHoMFTU
rryDAfGbA8QlKdG6p1FjklhuLIlhgqBOWlc7mGa2bhWaVBKSlhI9dAm2rBVpGdOvKzCRQ5CCmZeW
zGzabklLHwcU4fiB2MIO1ZspSosLZN3ToMeOkMe5GZZEuK+2hhLEbXCJ0NzPNqrK2IAk8wF1o3mE
5TdKH0AoKosO/MDOJYXsvpHpm5JiUwK+21UDiqDRcrHQbG2OAe6GKXx1xX/AaQdHyhNpfVtBuSNA
xgE5uX/l8cQnDGy1PoA36qH81BdICPfAXx1CEIBgYm4aett6ity2Vdlm5QyRFtyUvo8zuVJ92Hq2
v5BhURkldftY2Q3byB6/ANFxAY+GWYYDztWm42INvpv5LdWPqmTiZipXZwclBPgtTsz7fYVjpybT
wPztuRMolawhk3PqrZwdTO/3A+bwOUaBiePkyxRBGldXfIsaL9yQorrL+yW4iHcSVUHomUgR+okt
uI7SLnCCHawJL2wMo2Nfwg3W0gUUBl+GzRNAmd8mbm3BiT0Gi9r1zJKH3sVJJ4xRdXe/NoCkIuth
FzPWSDlDLWEOdamdoNr/u2qX5zUuT9NnM+ctw6modL/POCY8BC7eQ0MwMjVAXjKDArdB/LLj4Nbr
aRo6zdaEw6EZHJNIPmxmq2meBbOPs69yHNfj8TXBEXEenZuavzEqcaIyVHq8sT2zGXGwe9sv+g73
j22+AIZ9K4z4Avatm6Bc+EiqaVMR6OWacO5TvyMRKMrwbvAY5WrCtd9RNJI3EiYPW44PVRypBFA0
LwE859lfoyCrhNaHKgpuZMwhuXEwwMl4ftZl+cr72N6B4WqlHZsyFQUU4q4RvYtXj6adXx3i7Lgc
v0yRd0S2ZOcCGblBNccbj07Xpk2I2RNc3lEgGINLwQAXLh0SPLpMHNFPKf46fGArHjWB+nwct43j
3YdNfdtV8Za7MO4B5jh39Yl53O8d1OWmTrTCo7e+4mqvyngZvY3hHCPDDVxY1O0AT1Ao1XZyYJc3
neMnbiU2HIhV+B8OJ95xJPv60A22TJxu/crHZcnAjtqXIzyspaB7QKntrcUICI3TMzUxS6Xv/0S9
NkzwZowxTrWjkwAuDDIKgKZQ19W92ISm8X40fIUPBdy7bQn4HsyCMYMGTrgUxGM2RgLpqbjFusKi
ZoHdT7glbObTxNUGEW5SP06DDFUK3is2QYOzYNpq3HZjBxqVb245rE+xy+pXaeK+PTh0XoNiWnF+
gv/aEx8hLhtlImMYbmVsOQ92tLoHL2qnNXPbvofAmOE0H1jLzv0eUrdCsV4jujRgRkIMZ+YAAH1p
RRto2exj1EocVcVChEhGuONN5IAQ2A8ReRxHVF+DDQ3GDT4gRX+p3E1II91uNa4LvjnkdKs7i3Vc
E9XrICNRh0qMqjLPKGUNZGppHfepMCYuhn5oeRLZg8034HFW+6ofLRhhfAwhslxwQQZeb4hhlvX9
AegH2eZdZfVlFuCpzT/AzhZlEVmeKrzVjaqNjAwECu5ojkjJwre0+GOfdqrsECpyGEoT/HkRaIbw
C+PfBiLllYaYTS3ljZgk30blND1qa8BzDHXQQnON6yysaGJU4cAsFFQdhksZwVXnYY3axrAAuzFI
tSCTd7TZedAFNfvJJdW4mxfUuqbuWkIuWa5l22w4g7CzCMUApyRCKh+htJsvLYYfPwNTXfBNS7CH
QzmvJVliGNIzWY0dMsCNM13KrBZ+eId9MvBgHCsYLDSU2x0V0j6phtmhhxWKGezYEExzkqjCUQRC
7531wuqW3A4ltr8zNJzfxqkDZ2W1UCI2OLZ69H3XdHulYvCKA8/Dha3E9eV9QJ1x66E9FzH2aAef
hRxrFsD/9nPoGTB7nCk+lMh5bl2/F8+4yo/umnaGqEOty2OLF7EAfOwtDxA/AEANLnpz1zRBfAcJ
olOMgW3DxzgN8Lo6WP74q3vrDWF3A3COzOplmb/w3ilT7Rn7QTNsXMDz7/yNanhfrGzt97gD5wcV
wJKZ2B3OrqKoDz60cMRjXbvhLcf+9/tiKZU3OFzHbyJBnZLTctKdvR7yKACwi8Dz0cJqaEo3IWLn
hYLbCaM+X2+pD22nKV2Yi6K+hUsuBJF59T0orBBsPcRY+4d+h8RGHFYQZAkvCWQN7pPYRSJigDfX
DgzSXTXvm7Krv0zVTI+s1mwjVCAPA2f6iZUD3aC169y3qwo9HebZX1jfyGxSw/dVQmlL9XgPFWiJ
ZT2usH1rmg5r4O77mmOgGB8YtiBJUC4klS5dIcUOEZxv+S9nbW8q35Rfha+/mZBib2rHdlb29BFk
3A7b2O4dlDAGRZBhGx2Mz3ZVNtA4yeG2QwuGnCymeEXjDLaGZ+c2/h1G6P5VWL8PzesXC7i37UAn
H4H+AOsT29k1Q+AWUz/pLQHWO4s6Um1Al4ck2F8OFPIRUPBtdtOAIQ1Eu3HBb+EfHcWoJILylfRw
clEtGpRoxTNYVlxvOqrUXQWr0TEa6anSvjX5HJM4G5AoyZS1AjLPYGR1eqzEx3b9osGo/xmHKnq2
wGuELcuLbtEJ14xbQ5QChc/SsQ6nL0sb8V1cY2sIvS30lyyMNs3gBnloC/pIUXB/8AbIV4XGU3El
+M9BE7w2U28D21bTVMi2ewdP30qZT8zGbQe+ITXgjKBzbyvUK6XNGnmQKvL95GHjSXwLhH/uAy+O
DFMatlb9NJclvRnFSgrUENZYxMO7Fit/3iN1B9w+RW38qGJ6XIjke9IO+pE3FmLMLGI4G1EQAgzM
x7GMNh+AL8cJymJfR+lK3GOK4UuDYqydIgoE8EZqpFAGC4M9ICSBz9WNNQZdqrQ9A2wDi4CO+ifV
MrwWUT4KxU02Vorn7cgXZET49NWDqeZNLnaIyvTuTpzGj6nRbYqqszkLyhD0Vdm+GQtBXOIDYNiV
Hbuhpg8KCQYyotZ4yNiGubeubgV8mSh8G2vXzxm2SHd2H5dHeGXdo8smluE+Nkp8/OvE+F6QAXrO
mqR3ID8Ty8BTHehXSTyVdvW8pHEdY1YHki7piDYZUqT6pmbql1T20+ROD4sD5YND5T2fph/2zN0c
6/oHkGWCbb2WBonPWuVIq/Dn0oaaVgKtBiO4+yzhTP/iobAzHxwAxJtJPow9ZlFFXHDw59AqIDJ+
qjAkpq7CmQp+CMPoG0Fg26p9D7HYTpc2za1l/qZB5s88j6LrosYJlur+u91N5s443jam1AVjjTQv
TkW7fBgMtFu27Wz1zD54MNWp25T93To69uMsmjrlwkKzdKIdR74+V2AQ5HYfMlAgSpHbjf8yBvBO
lt7SbOvRAZJn6bxt6LQt1vv6pcfFV0IWgaUmIpyJmM3BKcXtwqFScOMAkospDlJNLRjcWH/yw5qd
F7TWgcdawu7hbJEb+2AR3kOkZnVENA8xjLgDQT6UZOM1TlTUtYgOvYVZhEfOkjWGe4nDxjusw3bo
NsdFYCxxLYx3PYl+8sHq7/HH30MsdVM7g4IEpWuw6BKBjHL4HdUdDn1IlbfVYlga0eVhRhl1ip1X
++D6Rv/EZoKggcBmRlKHTfM3hsL09RRUH3Yhzhnybm2pyZcAjrxEherBbkLE0erV+hg6EqaA4nuP
hiuawWUIG/FUtjn2oTpZ51rv4r6B21fBlQmWtwPBMsGZW+eU9wuq7g4M/eJLZ5v1GVvEesLaYhp0
Vo+u8zNoQ9SddhSyVsmr+7L5qHy326oZ28Zq5KZYVhtngMrx0nUlbwupZOZAbcXSGIung6olNAFA
iccvC+aGJwuLuGcA7PuNcDSi0sw6XcVJ/bBCWLMhomRwGPNu+DUizZsNsCMuSEo2FTyIQquD7gfs
ruKa4PNtJcS7xwBzgZTkBFh3B8wmpWsndEYytvcqhZO7BomenjqPZavU8zh04eM4hM3GWUiw6wcL
g2ttkQOqJ08eUxhgE2ggbNzL4xz4BauvGMW4fUSbBAdu61cQcxHLMvESophlDXB848wUle8LtgB1
JXDbzAfs5yCH9Pobb501ghjz5GP08JutY6ib2gssPkBpBw8Ow6uDMWONC1D+xq0zQs5bOnjmp93Y
VBCzsn0bLiQPa4FWCJeFOLSWEz5D344AAbdPEkebjt2bazfez8D4wZSWCuX5WN3g+MuqGLzNXWwf
LZzrPysPdIiZN/SbIPCcbCatVINbUY4zva5cMGt5baReHM67Nm0jlCRk6MZllaJsfgrSsAZ6NUf1
P6gVpo2X7gG1iLy/aWRjHRBj0iGKuiXTSROUnUyEZwqC+/a40JEJ1c3qt8F2tNw4JQKY/QZDkpsS
G48ZjpSQQokcyr3TzfxnILDhSCLWiIOaPfaDz/OYBaJq3qsaFfZZ64NChOAXnW9szec9JhwHG+Lm
RDiG+LlLOZiS2UxAycMxwQqSfYV7/hqydutkiBi4G94BacFeVlOL3bjy8cdYSueZGc//ucywkVh2
U95SxpoNKzt9j8fafZGCYMKTsYv9RaVENi/rmsBn7XdJpwwtGHQ/GYzjQJHIILhFMp88BZYnX3rf
DvIRyeIjsRz3dZE++4rls4VFr1v52N7hOL9MXROZCYYPHhxlSDSG30hZX8feU/BQjO12QbXNPXTg
XeoDTpbzih59UZvvOrZREI64/NHQkMN8rvt85hxjO2yJ8ZaNg/xR80m+owwkwt/BIDPZMDDSsdKe
LNbfj8KzVSrC0Vqx1KsEyjMhVk3mhX3noeJZZ0HxClQzOS5xp3N7hvZ+VPMvjlMLTCBAIiezPjGX
Ef6zMJ2zx2jFIDP7Zmd1dQmHsepS6O16HP2J14auaEL0VQOK2oCQuEXYiz2WQTjldbhkClvy3Prt
d5HSTvBGMyQL5816StZEdogvmKMjQOf39VQdrBYaHAhOkMav+o1eOa+zWWOqabA5yVSDCXtEzvUg
DMzgUdU91xMtosnaOjLGKd4cPoRd94iLbwfl5tLLYTHBc19iHJZiGYZn/XXUono4YTsashyxlcjH
Bt4Hqtuf3ry+Q+UGuzf+KNJhXd14mR9VR6q9o23NRS+BUQvXYG8L7Isr/hE6YhvNsGlglqVIk8wG
OysNHyhqKtR0gF34HgfhWxIKeVzjCvYcWmFJS+DPsCBgT1fa4eajnr0baX3t5sPcWC+qLDMc2OC+
tmIn9AYvYtp+hZooZ4N35BOOHRcngOzeVnu3Q1eE0mMCZCOY1wIjVFQQRKZxerhxJcduVGFWdu8s
OVgpFCwQhlRegE5tinUtkbYV6maYxgOzSOwXOFqd33wfePwrF7UONFu4/fvbreDZPX60jKSbwqDc
xqyrRAZb2/TKwHjMQ93TZz9S1S2uP7GMr8f/4ey8luPGDnX9Kqd8feBCXACqtvcFQkeSzUyKNyiK
opDTQsbTn681s7clWjX0cZUvrBFFNNALK/wxHW7bxCEyL41T+VZn9Xon207ZuTZ7w3PmtEHhLWKM
bd5Ws+mlTaKTf86u+qKYEkUPhnyxJbUdSnFZGHSrbpypR+S8ZAoNrpz9uyOJMb3iMRaH71FWL8I3
K4MWV+zp2bXVVep7Y0uNwuWM3iwAME5KCQVPEHPrOL/Uc63f6XWVPxImLRxyQWeXVbVbp71ZDXOI
cYSWRGKmb6PSVG+YQnmBldbxM3DK76nT12GvUfPlsSVSTgNiX6wcXdT2wdAZ7cus9/SbqLVKcmCa
aaxFlqretw1FxV61DkTuac740DQyulTszLjvHGu9WIZUnppcHZFjOSZocLoaiukDFo/HxhYtu2yZ
XPIhhuu4AV8N2lbV921+/tEaedpzKxrj/HKV8/fFQgfgzXnb2F4hFiq2C2IU2bFG0aWWdsb7uoy4
T9SkHy4F6N1p1mrjqbPNeBe3HODZnbgS9gK18JtSZtqxQj317Mq4ebKXqr4xesPYuqLpbH+Qs3Vh
mYvizbLTXvRR55hpGuY2KmPnysxbgxIrw+guIsOGzsIt/50QdXDkwjmYcR2/59h2YK3wCl0nS98/
9JaxPKqL+ciWNd4rOaIXL7bz/K3RSZ1JDXe51fvJuLDLmnWlje1przldEs44Tl5qmP3aS2QT3U8L
xWO+Xknzzi1KCkTbtGiZinrJA57y6iC7Cbg8dmmb1/EoIM+e8+6yWJZ6T+q+cYosg4NlvuBxSiwt
s4id1Oiew6xTrlQSNcVmjWLzEOmLHUamMZc7Z1I5G4ioh5NPsqfepXnd63XSBzyTLez52O52j6jI
+9dk6aLsUKZUAQOrD1C+Nl3jBUy4QeP90qhMQRkmqmDqXSfZZbFpXRjopBZ0qmr0ICYQkE1ET/Sl
Tj/UTWlkrPvCWpLOpzuwo5PHnEFdo2qhv8pMdRaluijlodc0QZfp6PQ0cq8OKTJ6qXqI2RcnYDw5
j07nrHxofFoW7VtLs4tTesfwPc7RMe2i9IudC2tPeVkEm0wNO6VebKNIAKc6Ok776G4E/z5nUMTH
FrbrmLRWvtezyuiDyex706fg2hl2QxJNpUfceXFlC3o2smhoXq1xhR+gUELZpFUqz9+IsXzTORg8
EoPQhLYtzrq+WQZJX+vfgDQov8lmIzf8vC2NB8j27rVEUBgHmhI3tN/E2RuhG9GRYZdmgTjb8PLe
tC/HpQXlXpsCoJFdOoJv542wD/O1SVPQ/bhcV5qTbMptQR4VmtU751TiDbrvtXR9NCmB82xaOZ5n
FzUcRRLdo75W1FV1rLVs4WeWMKC8rEq8QnKI54iiW8EI0bpTKOPRwwH8y4WbqpKviK1aGn+sdtOX
sTYFtJerOMGkvj7pUzK8D+6qN4E15uzaukFO35XMoVmpmVfW5LR+xhHVdX61sIaUqzl+re12ebJ4
RZ5SNVJOZdIMl0piuk8k/s/vDjj+Ro6DKnz2r9qV7TiUvE3LikFtaGKqk/SeRFJYgpduJvTW6/vc
DO05ch8qu+h2MlXLa3foi6NS1M4TxajliUI16y4txqwNbIjiO2d0Ld1za71/qei23Jz339huK/Uc
HQ3L68y0WDHSY0XyU1HB87bc9EjRllbsORk3KqqQmNZkW13mo1tiK4D3WztvKRoVAndZ822dO82D
VXYLsTMx02gui4dsTm3EIUufPkbOCj3TRFG1m5RlPVL/nLS+rrur5TftGfUsEsTsnqoMneLZTdHN
m8R0EDpMLU5KDwyik16vmWOGnaasn7ooHuNdQcQmaa9FKx6kO+u7NbHrd8dy+9DiWYGU9BMQi73U
3bXIy/xJpxTnzY1sMCmnYi5oimT60tWu+5as2oKQQYvmh4TQ38tu6epvK7TnrZ4O1aVbAP6Cyw+S
xCAnk1dRU6YX+iQ4AAGqT3agOVM5BdJyRyi6M3wdGQ0fn+c0VAFZnXyrPV9l7XHMEpe6GNdNWifR
gTSR6qs9wBJoaqVilerjhdyCnhU5iMB1t5XOp/RKTULUR4MMnUrp70oh64qP3wHiCGq1fHetjevc
hDBijTBPFeA1p+4Ox31O300Kpb005IRZ5Q1JG+or6Z7mDs9XHaxr7kDRy/XKcVrK1uNSu66wePqd
opb7vKTGTBB3eSG0TN2vNeCDqHLyYNDoHmdT0U9ZNeZXcgS7SPoGMxTrckmX6KQ8Fy36b21anDTU
WhSlmo4v3kfxb1IimU35BdhjT7+lo4OQD3UZkJdXhanoGIym7vgUBcogEpY4FK7OqiLK5sEVc79s
OuQWtLDQf+kPWLDqU5SYDHEhozjyWnUUDw2noChAb8OMKCQ0mKaxUnowBeuLnp4PqFYyo6FA7ipb
mBOIutmNslOT4uoqVji8hs7E2KdozXiunKa6qiMFBQ+7lQW4iVJa3+wZCUgfRL2VdaYFFKlHYaFA
QZUUJJ347tJXo4/RZoii766MUU0dj+ZCd09TkvNcWi5TOqWsHXWHI2kJQ0RhlE+1mbhNezcOVYpB
bzqAh/2yjCvqeTZhvTd1SRm61rrscUdSaRllfQVlAd/puapmPS6NFd/JRqtCbVEkL2LT3Y7tlF5n
dO4dFlHA3mpxt5wGsgof5VK6yFw65TiX6hKOTWS/di4Lg0fzhrZteTc3Kp4l+HWerF5QphhZJNPJ
CDWqs2jxZm6JA2RtaH1lbVS/4SyAgMXuz1baaTMsbbq10II9Dflk3sna6e5cvYo8W1f156qx8o3a
6c1WzF0eOjk8vDNYL9Oig5smoEYBKfEmuCtqolthLslVvJit3w2xtouFmhte5+psXtrCpHkxg7b1
uL57Wi1NuZZCb2O+ms6aUf4QY+9ZojZcgK1ePzGqyjLIamNYL2o7Hx9SkfXD/TKCY4dmpK42IFuZ
faFz1HiJWl3cKwhydS9R+5gaQ96xGsiTUC/WaoZ5QOSzZnM0GeZ9qlcIzkZ3LsnlnXr5Wtum0tzZ
s51uk0GWbyW8JyBMHaW1zzpLRkZZJfM5r0Jjgh+XUbkbYrWH348BKh6UZp2d3WiqruEtCxkIIA5D
2Fn9EDpaZN7VCUnZZTIOgPbupF7mjntupYXs9yALSRtf144907yg0XfLJXka2UhvIn1UEJRgRbdR
xvoLDEbYOe0c9rZu7NQiLg0vFYb1fbBjREB8ql1awu5BpVn7bO5nf8QV8ZpRVugnVVXe1ks6PUjm
5q3ddfqlYbQ2fYaqmT8XRlqd4ETbx4imzScajZL9HGv5wbJlui/qHKw9q7Sz0E/DxMeqczDndnxt
W6O4iWl0bFE7PTF5lntgUAVXLstVbdXVCyWW61XVTsuGBT26b/tYPdCBWR+nTuQ7dUWwZVOBiRSn
c9xdNIz63pR6/ICGwX3QWAKZSRaDByqLTTIPxEcsFiAj4H68j3lA4TK0SRUIelpSkPpyuYnNNAPI
K+v11nKYhJF3JauBPmG232k9NpAnxvX7NGToc+ZlsOrQGDRgYGFNx0Et8jBvdfhfu5QI8+pIYx5J
HNlT3dVEHENkaoV17zY3i+wd58wftAepVslOUVV4iYilMuCclKaHVdH1w2Imw1XbrvUOVSTiLc4a
leFJB0vHOhbz/eg62QmeNTqWBG7EXh5rzm09T7wE1tgEJGuuD2ti5c9KMqv3RaO5W1jjvvIt6uxu
+5QElEgdjItake1hULQRwlT0/tR05sFRgFqZxyPEaywae3eS/Q0sAw1JxZp9izvJ6pdMVD2nAGEj
UBZx8bh+5nkBtoddLi8101K2oLRzWIwRKymzQ3/RlL2LjmVxmytrplo4jcyVyMxBUkrSkxeV9E5z
kjBGqkf1mThSsTchpqwb5bJTtORW9AatmBNEcAGpd7SKRD+BgBWBy3RaS2fc02/aUxCanufNBGzJ
I118uo7XUd2S7oP4wuQMRPl20rxTyM3E3izZN6Vs8ifW8ib2GTzkcGqmsaNis95PeuwcnCyeH/uB
ROvJ1ZNjVk7Z7Yxk0oVkzDPMRAg6cl8FIrbBPBUbVh1tLVRQ9WVKFWen4GBlF42IwFs7MTcgeFWj
AuKOigYjrLsvxqyIy9hem6Af525XRfO59m1qqbIVnbps5Ril97M02s1gSeNRCqXYAgwsIf7YdQe4
1L7i1yzZ5SYNmW4MUGjnviREesXZfGLZHS9g2N2vbawYOxctk3KAmJ/ltgOT+ZbYyYikJzfjg13M
+UVG3cremYf0zbVT5asbZ0sIC1b7JrV144GdV0XkOcjR5dTkOioS6e5sA5sHNULRnaMn9UPLlo+V
BZ0bUrQGD5iCVMXo1ixg/Up3JqPlhZle+zYrjfEtyzh9U+1q+gBJsU3jSR1tTJJ77tECVKeoTrDJ
RxKi1icKT/OrXrFD8IZ8z1XlpS5t9cBgcFDcOVR7O3jTHR1WkzHV72eSvCFtENg5sdMiMAYzniC3
3Pmh1ZT8ugWKCtJctJfw6sSLw9Bt8Alqh4Ez59GOBe9iZ7ovNo3mTVCIMnU90SaIOIfsLEHvOq2i
iZw1P+ZorSGQS43pSk56Em8cvakvxnwl0quMS94hqY3eWM1JmLAPv02w5GwaUcbXUVetRwrv10s5
OFQjqxz8qOdOn9O1WPw6N7DLGXrmW+Rrb2VC83ChWFHoJkQJoEVYoDobUGb6EbcGCXDAv9PC0KwE
QRkyh4fFKx3nSEBVvUNbYbsFdAqJV1s1F8p+bGPEtmLidEqW0iHOsibItHS+LV2kZMmMKiqOAOeN
aqJfOk/ny8We0J9TwJBuq3Z0j0OXJOD+wuYfzjI5UjbHWVhE0XapI+taGdIFYa9x7iVfnOKqIrzz
Ju4j7dAqBhFo+ZyeOWX9ZFmZ/GZBmZaX5ujoJ3cRPVFWhhSP+VD2X0xN079OMus2U+pWR2ZvNMqm
NjVUYI/Qqhvi59fUl0ypb+XSYQwyrDY75stsbVuZtvvcZNWcjU7/UohzJ1WMXQHFM3s7ubEQ2r+P
SzdeaUNa7QH2eYMK16J1i/o251bN2c121exWO7pQ1iDNyvGWcwnKESuPZ1rf3XXDaXNC173aB8If
lDCitOtg2uX0pVmV+IbdTr9ZM1cJ+qkwL9deJs+0IZqJLzWahtPIylljE6ofrYjoqa5K32Xe65i9
Dcu8Mt2yGHxCyswj8Xf1k2mM1c7oYQdjrdQRwWFd8erM0uGN1uZam0S1hKmU+lWlTSyatq5cjIlN
CplQh33PrmsCwHH7Ewlu6wnPhhbQljI/pJj+XB/c3b2A0Ro8Jl8zzO3aQZbRKDZuzjo/1VSpD2FK
OIHr9eSUwJTMyG3gv2rU+rPaUz9tQHT7k71WaOyM+ok5UD1NYGv7Dp/StcUO4kumUYIjESHfOO6o
hWYW2Xe9TJUp0FoHXqRXxYNbZ8CvcSnyY93mEzEMKcmwfW1V4I/SQN/QqGG+rtYNK4x122U/BCRF
vDyZMA1DsHLQ85E0Zuc9faxthhygezJKY0ftfXUspFrS9p4aiLxQlmUov47FXGm+xSR5JlmYRNZC
u0V4UtxCX6Xf4qok8adN17ccHTgy73m17kDII8TW4xJSbE13d7usb+wmzwyCO4WwE2ZoAsQGqapE
gS1qJyjHrtnSFGcexgSuFYpX9yfo+LBqEdqqstNzb+mN9SrHZfGoMA8m/jLU2TY15nGjSDmcMN3O
1xTErKHM5nrynLZh35WDFItkdEJFhUvjowzpNrenPnDzsriSioiZ5J38dqbag+BEYWaPVE+DpCc9
QD58eh8okVjYkznpfVqW0xUpuh2o1YjgtDI5WcM1AxJV8Romc146u6wGtsP/UOT3bqwMbzqWrIto
jZskUCdG7CVAfsSus5xsv28MQMQpN4dTG7Hr9kvWDd5fO930Gvj+NHc4DMjSLY925g7OUTF02wya
2tQgz00ms1E6xbUxQPX2liYekjxGQkoQxOBJBDi4UPtpY0SVsivV/tw2r6B6G0D6LjIAUcWfand+
nHIVCq2oSdHRpG1dgf5Gd2yJtNtCx/xCPRt7IMKXtDBOY8yGVd4homxEmr8AQSaMV5lBx1G57W5V
nXU6QB1QaIBCU+s3lly2wIKjcqQ7xbXDqhD21/nMpiEti/f6II0bMTWLe+oVRQ20ETPtvTEKxd0k
WqqiYTN0o7+AmllB/zRDF/HdiIXmNU3XecvZmuO4PtMkfjnMqtMD+3XFk6YIc/ag5+v4gc4J0QRj
rljgvHk0XqK8Bjs0lXMmPq9mBKjuJ6nOBtol/GyGITg2Y3E+v1sW9h0d2YUircTHxiCsUI3VaLwQ
arSUu1iyeHKEcXU7ivdmhN5EQeuPGVO18DcidEl5HfPWyTAWaPFlayFXutWMtH6IWhCPwJYJ1ejZ
gsDJT+oM9NEdkvZbmXWDGlSJXCQPCMDh0M5wPZ6xKMsQIsow+HE5JeQsJ2JR/DwpadMx3HVKPZ1U
qgcQwXTyW5sd+VaoczUdYE+QmsTTBIVYlw1GMR31P0vx+A0pvWl/qTKYbS9xGwUlf5la2dYQMiHf
kOLtdT+Ok3aXshNTN3TJ5BMWirpYQTsk67FMBjNIV6mf1rgTiQcYm1ZgZKN+O1u5eNUtdgbQf0t6
MoXGF78uLrVAVYWbJc02smPQdnBzj+g88sAA/gzsaVgOehRxtoHC2ji07hg+0hTQ9NnsLIzXWYbT
ySz0eleaShTa7MWwEIiCAyL6d/QAa55vOrnGt1DbWetJBtoBgV28nWHFQQ+WYjNo1hqjHp37q9ZO
OrEDZolRtiPFDUtzbL909tK/A8F2VJhHJm1IgI5jDBdEdFaeAh/p+THX9WzxRIw0tlGsNZBDXCCC
FoBpV0U6z99b88y6DvGk8pJW6dVaswtK1ZXUnE6Pky2zG32uNNJtx2w1X5IpwzsFdflSJTmR3wYB
ZJdZ1AwvpMLkJ4PX8zZxsg5I0Gnf1xxBRT2k6wbpS4qDNlO+MAk2iU8V1BQiZs8PiXQmjmMQNi9m
RhbDOvXNu77GMApaCsGOToLcPbZKItMvzFZZ3g2wH8s35Nw8oNw890/NGCiQON9KE2jXjivnAJAz
vrEaTCCnhmRe4UvKD6Mi2tfRzZNjLnoEOVMpat0zE216puLZTFgJaS05h14hzpALAN+A2f694Qy4
6pZnmcjipZdQoAcCpTVHYAX3gJhmKDe4ndW7vhqYrCKnGQMrSrsYsCIR4bRGTYjaxwY1FuttR5v3
xUJ+5JsV2TEfsqQHexqV3vHaVO8OVT8bWIxkAxQTQatVynBMOIF+19l2hYC/56VwASzvY8cZfNMp
6jdllPqryOrk0Ch19Uobev5GgGy3a8eZrJ0oEkowFGff0g/n5f9XKf19XfK//zr/m7e6WSTyzv6/
/+uXP23f66vX8r37+EO//Jvuv3/8dfxeB6/96y9/OPOj/XIzvMvl9r2Dx/zx+//8yX/3L//P+4/f
cr807//421s9VP35t8VpXf3tz7/af/vH384ZZ//bSnz+IH/+3fnz/+Nv29ev//rjf/bQm3+3DJup
3OSk4iJH/Z8aeufvFpsrRLU2f++AIP1vC73+d0Nzdcd1dRrMTd0456r+2UKvGH9H1eRSe6EaQkPi
jA/4f276+g/qmefFQ+Yh/PnnX0rMz/bufzLU+J8c6irgn13bFYaBsfVX/6q58mqwDfCWbbM3LrIA
SfNuCBpPu0Td90mozIeQlx8X001V6C5GD5a8jznGg87OeWjQ5vEWeeLgHrMg91F44XnYzttmawc/
fQe/ubtfjdh/XM/SoKWF5rgOj/nDzSXrOM24RKSIUXJqDkCtcvfXl/jVqf+vl/jg/50SJ0VogVAL
CW08TJgUWa+Ur71zx9nWr5qHv77ch1aFH9czBBknuqVrfHcfo6xmqKNYG4Ef/DGQ126JAov913bc
jX46euYmC5FGm7aXvFQz0TV+HAyfOLc/5KP8+AgmvQHUignLttWP1QbAcEuWJ4vXhdGWfKnd2jzJ
EILlgPXLm/LnT+74HATyYYT+crmzk/zt9Tat4u4ff9P+L+xRzgH3fDlt0x6yjTlcpv4YZsfk4Kaf
hCD89t5sjcAq1zQtXtgPIyYtNcnG4Y/XIT+2PtvfvfAor/oPXwfTVW3hOKqKrP3H6/LTnSmU+agQ
uV52QcqQnylb7N5Bf9B8QPh0l28+S1LUfjXd//HNcd5lVhGaqarGh7tLFtaVChxLOYLG43dA9hxk
AY4SnmedBtXjFCx36eY/ee/Nn6/74SVB9NK44/zLe08kVubDKm4cbvSz9/53b8kvF/wQABCNyNRb
Lqhu180ajNeb9U5sKUAPtR0CccXL9yp3Ot78G8/4/Aw/Dtef7/XDcHVE36Lq5kst/HljsAPzqIYO
TKyNGxQJpyT89GY/uyIL1c8vCFT9kJ+/1T9nVfWy9n/cpOnpm2X/H82qvzzcD0EUmQsvkEK4lPHw
1cr6zkPUXn42yXw2VD/kpLpkYQ3T+d0o/D6YA9fdFQHEGy8jhQVpiI3+cH4nI/+T2eaTh2l+yAzC
YoD5hyPFcMBK6yOjh1ANot3KOwkF+G98e79ZQH5+muftwc/fXqUqxAT8OVRNf7rtB68PuHboQN4d
rJBxw9zq0RqTb5zwk7s9D41/GaxCF7BFDlsQ9cPFNfHnxZftEC6hOQdJfmH61kV6GD113wWxuDXg
uoJm+1kJwI+SmL+69Hlj8tPkZ8Yx7T/ct3Lsg7i8M30MbIhnwus9E8PFk+MB+22icLppjHuEbHdp
8NmL85ubt1TrrLByHCiBj1Vmc46DKdXZeyTtVS1t8zCI6aVAcOzZAx1/hWO8fvK4f7PZ+uWKH94c
7GOzgJ9iWjIPOZufmYd8HtDr5b8x6f7mYuy0LEfn3gSs0Ic5EGAOn9Y8s1PQNtNVFpT+H0uZPCh7
ZfPXd3b+Xf/8Mm3dFZpus6nThK4KdpIf3lYw73WuXPvsdPKU7JRhkpTl17++xq9f1x/XcIVuaCZ7
OcEm6NcBYw1OhfUfV8QsPbHm13geLASrNIeoVaH6XWo+/vUFf3dTP13wY9Ki4Ggt2IHhyVj8NRkJ
cm0Q8uafzDi/7lF/3Japs50nghlRjfox1asmHcAkpsabk6MjuwtQquu/vo0PGXI/rmDpnBj4egjz
d+wPq29uwYuuJgjdBVHNoRHE+RG1FTEmc+R3NTJIr/atW+PG3i5B7y9P3SkNULqVvHL4QnfYkvvY
r3yiCezPauB+c/OWwU5EhbIgS/Fj3Vmp459wSLVQtUXeFcpIIF002Q9//QA+HDv+eAA/XeVjYVuO
ZrFzMsUbWY+rTbIhtMO5sF6wY/tFOO3W6pO34Td3JdgfM0ptm4Pcx5Gq1o4hIYnZC2dnAKnLf0iP
P7mp34xOYXP8s1S4WN1RP8yfQkldTP2Olz+2j3JPMsZm3GHh9kf2cvb3/obs+E9G6oft44/n+Msl
z2vnT1N2lNeRO6OrWPxp8azn5uKPHdW4ExfmHWr6+nq4qx4+m6a185L7YXL55bIfxq9hIOMjtMCz
OpQ4s32lqMvgORl2YtXZKFq1G+X4mpXKvT4Nn3yTv5lzfrn0+Uv46Y6NuracJCL4RtNgiOFb86te
e0iz6rJJPovD0/Qfy+0/75T9ue265+mTUaO5luF+eMDVwizu5HnYt5VKDM+8tts4MXVcfatJ8Bcc
U/2kx3bVg16m4j2OOJzhUjEUJ0SrW9uB4yAxPQyTpR1NsNPT0C71k52NduUPVp/msAhQ+FdI3vPT
2HVJ5+H9H8ZLhJEwQpaqVLuoU50OOLB00BqkRXyl1Hb9RGQBPSyuICnqsNoj/1DLl1YGjrT6s6an
fqIN2dq3iitgUOvR+p6uKVSTgZ648m0Z5ePG7FVKSrRU0b4tIjrTDWSbnwTu9sfYrucAC7pl+b2R
xVe4qif2HJktGj/ugN1uzUajP3AQxvokc5xUNYkQF8WIw75sojIwUrQKV02HYuKQrPMMgSvKMxsz
6kR2DAP/v9Zk9N7Gpf0Qy2TkkAV9dbaf5dwMKkDrPjIbNpzSsNenDJjtOYYE29mrNPYc06zvOBm6
5z7R58e0y+pvnSod4Rl9KV5dc8C82ea29o1EDlVulWKZEw+/ssg3qTY6qKUUuzL2RZdMe5QQnbZx
lX6+WUodxk/0qFu3Vba0CzLHfLnCojvVfozWCkeirbEddOTwVoxO/VSBLi9hW7nZZlXqRaL0kiRY
souUAUoaA8ujrZLUZSv2hL63BDheyspOwqWe4itSWqoYv2qd38eC78jS50HlV+DY1BWbCJjGbBhR
0h7qp0ku0Qs5EOWXUdGJRo7Ot5QWg7rTkaY/Tl3PyJLqfCqskQ4AgHXiLxLTeLPsiotICjVw3EU9
J806Xv1UzxnAmTFg5NIxh4dzHce7qLKo/lxXWn1w0VTGs5yG8lJ3Rn5D41gEI4xuJ/WNYjf2Gy5k
hL5aal+thTM/qm5mXyFR4YsSqkhwBBXTfuiwV6K5K1LiqdQ1esfWKMStGRvuQ6l29kME8aVuyJwj
y5VDU4J/njTrybfjREHoiyAnDoF8k1drxWEZrLmuBaWiW99xkTXXRAKx+xgXQy4IVNBQB/CTDNpC
EcXlZIIpepRbJKgKqrp+7HHPY/vBEVcVBb6VpVYCYWfpHjtw8aWaK+IK8BWUz87Sk2oyrCu/HAa3
u1CH9czq8mZgp22uYcnJrIqKovs+ybm7WJyBsUcbePViZbydED3xW43M5N1FxrJPlXyELsZq8Sz7
ASVmu0TjQ08bN1SnarDN1xdwv7OT6EfgWw05n3WETtjdsrUhjwm1GiBWgk5tuu9RwWchboRxzoQU
42ebXFgmJMgXMMXd97knUpGNhDG959W8XPVLIdA0g3JfW3UeXyFPlM9o+NSn3Mznk6HPz2438Rbl
JZ8hc81kP8H0XzVunuJdt3NqeFE5qAZ2OkT6Z24eu6BeY4xwByw8QgUaI2DISByvwvOV7Tt9qp+a
1EbwM/Tuo0G5SR2c1YD4sBBT8eTmjk9PrMReq0yiO2ZDeTJtay122Si0b5rV9CenZUxhT+yccMZI
9GTQe5RCmEz6ySxFQtL2Yr+NPckhRpaUjU/pfPe9XnPcDrNWFuNGLyzlqUJQeU1M54jLJk6bZy2a
NKKEY6yAZw6hP1WF1lzbuhUfp5mYJm+RmboT9GmfqLYas0PSkY8aIk3Q0PXW6lcXDfyNQ0rMAZeZ
8oTfntc0mm1Czvqk5GkzTnuvSnPaUOKB3HcYk1Td4bI2KdmdNcjMs4iU/9xUY+rZNqaFMBllTNan
OSB2HM2FZhjhrjtQOOfRaGccqnl5HsRstykImHVNqQKzLjRcw0rH6G0W5cmmtXU5mGKdBh97UQ3F
Tn1rOCv2ckJYPXyDfhDfl5I8UR9RSLxTp9V57Fchv1dmprxLPZdRELf0Np6yBBfqxl1K2/H5lur8
rJyYvlZ9p51ENyXb2jLnbZEuw61j2cWb2q7rHT0W2n4Avb7JRIf2PBG18oAoL3qVRKO0DFPX/q6b
SS3ZwPfs9Ma1RW0WGUenIiSRzBrpR0aJ4UFp9UMZx33pobMGRzGRwSISz6L12CGOu4wUZ7hYai3a
Eh7UHXUT+RQq/ATpzLCR6exXMu8I91jeIYTJF5vM6ohBaLirGY7XsL7KdrBwSehzrGIkkpqfJIaB
5Mcm8avIYlIsRupwj2pZGVvFWNTLpR4IIui1MUhnEe/dKIX0dhzk/1WpatdNsVivnRKhao0t5M+l
nqBrUaw4ZJLtAldmY0gogXo1JyY7+LyvvtJ2mz/NTgNiwjjyY4BO9KI99d25cK4z3WpCM4+bO534
QUTmpeJ3UzddjZDsNwiSmkNlGDhs8hjtTDH3PpmxGqEC2BkzH6ayOSUZc91qTsyFqDXxqwhUXOgT
3EOr6twswrdDUsRovIbOvldWNb4QJM5u4IxJwMt5i+0Em0+k1MOLEbGRq1ExBlk7o+t+bZAPGGLM
L3s7qy7iyCbeTGvlTrNIo3dlVWzX/8fceSzJjWVb9l96XCiDFoOeOKS7h9aMCSwYjIDWGl/fC6zq
zqAnH73eG/WkLK2YSTiAiyvO2XvtNRTcTB/mHRuF2I9KVfOGNHmuTaP1RRqwvg7l8qrVhNmlGAsl
blLqu7xB9skSPtldDr6iiZAC6SKwSaGAdKlbA0ciXYk9giC0fdKqpiciVPbhEnS7trcK3GTdeFSq
5TUSpY6xEOc6DEsTKn2PinJfIhD1Mp3WoFCRM4eD13T1mTkUEIN6iQltADIzNf5MV/qpw3N2XTHi
7KpPkm+DqA1OM/PL01bEgDkn45EsZUwNnMVRQMuZU6cWO/A1j4Ke/crjEKfNWysrxg9TbCS2Nlb1
tMwK+JamBxNlyLtkkIq9mEWgGgj6svVS0Q8x8FJm2jYMJCjntDO53xj77kUrwi5NIFK80eeHyJIJ
RE+lsW6bK/rzRBHjA/u+5aIEKfVcpiO9y3jN35Su1fbxNMROAYncxdY7Xw/E1R21MiJomo3sHriV
CvYTrkeVleJekCt9L6C5d6Nlzm3mQd3GkQ6RmMASVzfYBYQC2t8Ow+cezah6LUetMjK6yHYJa7Hf
JxFlnM09DXmhtvaow6MHox3WozooyFwWyHK40JRAX8QU9ifv1FvzVAM2+NOxHGbpPVaW9B6niXgZ
VTlqythA4CGGRSALbYEVpFKOa9+BfVZBOAhRrgVx19Cg79lW3hsDRAWtTopks5jne9xE5Zuqxvol
es4hCImFe4FcL71VVqPCcGXB6HbpsBChbBRaVJH4GCuXGrKKi2pWw6M4WiLwviz+1i+T8Jqmm51A
xY8JnGzNOGjNXXqNxHl1F8HUKYk08GiqPOo/rXopX+KWzE5d6/g5paTX+0jqjKBuBXYnXLTFjDdz
nMdrAfTMyH0ExT0GFKN3G3PVn+NF6IIiLaoLrIyjrc1N7GJTqEjH6LV9G8u4aKOoxiMTVk6s1smN
VYfSMxqRNQBQha1v0IQjFtL0aqDn+KowZR/qIk1u2OTUXr5C+pCrit1koa1tuoM+tXhNreUHaAXm
zYSN9I1dTf8x0bx0q7lMIUZRiFWRHDsoyqEsoPC6sGrtW6dXHYLtDoM1WyQPZ970FNaVBfaCDLdq
ne7nubFD3qUXhhixeOnVpQzdxEGx9hGjntpLGFgvi3l+L8ZBFt2umSKsAVp4H6GT3Bt9ZD3oE0q8
3cSdP8fsbS879i3JLkNlxwYpmwIFq9ktiFrpRzbwaWoKSCxU1KS47xalkFx51bBMQjlPLxbGbbVj
YSvBtkpaMbQJDHFk125UJSkuAOQW422Zs3G6lRo1H4+d1OCwxHypqbdlX6v3qd5MF8w0pq1qBpwz
xcLUhi9b26IgZ6yi7VoI8H5HBQETPwjqXT2gP1/zsXIaI6xTvkkThOq6JEwJVa3ods5ZZp+VBXbp
fKhg5gxK84z6wZK9ueWctGtIFF8cg+B7/UhVrL9ECZ3XwG3z6EFMVJHwRWZSa5inhzaV+qtyGaLb
ooZ9YwuG2F4UyBouGzZBOif4qNzXZYj1qNcz2L3EDVDVWxKlanYwH/sbOISqW2LOaxxOCsnB0nO8
TAsob9msceR3IxYip1H4yEA3Rej9ozoqrqVcK/yYPBF7Gpu22YeT0ow3VQMJ1VGmEA9Z1yefPfsA
V5ioVujmVLVO1kzpJeoR66IcRTqmk2ndjpBNHSkZJdGejfClLwQFJY5QCM8QkYUnWAbdBQt8dG2M
GDIU7BOWnSmydegaq9hDJkBhlscXiliXj2G+tN8HZVqD1Mg+0OLBoojMC1TUEZTS6QcbsXkfysrR
yswnrYMVUC97K+cJjIK6AHpPzMuae+A0w7RNFNlrl6pxEDMZ4L1ppw0SUzC3IgjuJ+09SZf7QbUe
02TQd2tYXeHjwKjXwDZoJQfpnw9Y/j7UEWEpq3Bnhh1rSSjsZ2zT+HFBAOSVyMaoU19KWcC8VvaP
aTirtrJtLVsZ7KISw76NVxzeOYxpwLCHIhdQ1EYUFFMatMp4iYv9pouV58hAgZtMPwnTaMzHcLIx
jdoRYiAyBVbOW1k1cATib6RE2viaoq8eMI9v3ZbYLCXvhjxi3pepKucrZiLiX77N6vJjGHpktOON
ZEIrjvr7tS3fmziz/DQD+7ZApFiX1xIl0yAW9G2G20RiqsbIJGCzaTlR1Ptu/jZn4a1pmpfikN7l
ZmRDtghyRbMr491EYl5O2cHUtIuhXPdJEd+zmbnF5+TmDb7Ntg2wCztg7z7ZOGq2lIYMzDxX7D7T
AboYFiFns0DUuXGMscg5DNx9yk6wK61XqY0wdGXFUQRfsBs08YjM7b6SLASsswguoX4AhvPYLCi6
jay525yhmCwuhSH2VXybwNC8uetvqD1eWtn8qEaaswjWbUd+jAIMSqAssCpwJKFbyT19JOJRdxII
jIRJt07IczF72ZXHwtNA1+zWVIihjCyOlQKFkuL6JjKK53KZDlY1fZgr6uYk1q4h/O3nWHPbZbmV
+tWLZfF7XhdvURQ9FPFwOcbE8oyN36gPc9X5IhZLynZ3VNCRAYdF4+lG+Zgs9yYWNpxvZbH4Qk0+
mLA+oMcZ8Y7AhjUVYAJIzFR+oAYBRSVvWcWgWXNQN+G1FrL8nM3de2xIiE0fm47GnH6hC/qVCHbL
reRiX7cF+b8G+7ewpsDQPKip8WDB48309n5CwFujeUuKQ768hM1bonyzTJbkPnmeNSBGseLAcd2V
5rIbcffzdyBJw/YM02MxcLNjq31XhvIKlfxzNiyr03CIYxjskvANZhw2cpm/YB/n05XetajdUsea
BS9TcSy1Q6AAhGmX2i1FAogz656/+75tLcKGypcc/06fXLMOL/H1BEZdE3JP5w7biN1OaAj7tad8
PSADDZ+lFSlvZOaBVKh+z04vStuDXqeO2ndQ1qijRTpbiMrPehzuFHUU/IKFxt7OvLcg3EA3CvRo
sSmJ6FCUiEc41FpvW2MaLDw705o8DbN09DMkTZsfw56iY6VxXDSCMFb8fIG211xZMnBqcGujtE9B
uXVV8yCnbEvS3pZXwA5DQg53SPVxaW8VMk5p7fxIOU6C63X00ryEg4hWk9OZfCWWipet8mMBnxnI
ha+MkR22y2U71XdzWmIJnr7Peva9MfHpVbDea0vDRicGSY1qvvss2iZIcP0vpmcMbFSi8ghkcG9a
CAF1uGJC4sZQqIZyurZW6XY2WBY6ocPYbPiTBJKSEgMy8zAdnFwBD0ECZOZNedvamQXcEv+2Rb+k
C2vTiSwVIPvKaMdOYTSegMHq0IxpeaNiY3yFWhWzoY29Kc7ZqSfJUReowojhABxYF4/0l++7zMIW
aeDshCL73GcoODn445Wo13sYogrBfFDl8qvIDK3FXWMreykWrXsdJyaalUaJhAiWvVMiH/AbvLQi
YvtQwg4qFnhj20rJXcEC6IG3uuN16Gg7JeygSiL3e+TQiQKdgYlAyDmsIZc1J/YCoZRmMwHqofam
1bUieqjaqiurEgVQRNW0vmlFEjevujBHAK+UZewkF+4UKK8uk5rJo6aG0B3YlpS86SOQOzttiWsD
3BtXD0lVye1HOLDq5JwE4EdLMgWfe1HjdIf6FqfX9nLK8CVjOxs+lNgm2HUxE+FUiq4MMVup93A6
ZlViXzGOj7BoxhiE/2yAQqkZh6GowPTL5bQ50wn8taHzUzeDhdOSFHRX4DRPVUExBSCzwutuFQJ5
RRL5G4rZhfs/d3T0X9ocf7/ISZsD/w60WmiRC+HeQcgk5OKTV512i4MxR1z7uz9f7zfCAxGhCprY
ny3b0+BM5E+qIdSYzqzqjkFKNRRuPTZSY2RP1vB6sOb/vOJ/SxR6mbzj660++1PJ5y+60Ov6o8Qm
8vHRX77Vp//m/4fiUI1m9H8tDrWXuh26r2LS7d//eOv6//2/FPWfVKeRQiqqShiJKtPHmz5+/on8
T1m3IF5ZvCMNNAIDoiSQMOY/0v5pSHzRpiIZJv+0/dG/9aH8fZqOyNLk7clYpVHnnchB/yQPPVFp
UIfUSQ9REKJaiAjQiJ4OyrCqzTbX6KTYk9vcTW72ptrAqWDN0hbeMVU+d45ktzs5ADHvtI+hu3yv
znT+T1R5P3+FKqoKbWJdk7nvkzacIcvMfxO/YuvgTtkuy5yt0QlEk82eXX6cbTluzdO/GnH/94I0
5UU65rTlThpxS6jI1Nn77bZD4C4/G6v9Dtbn4rT2edXR9hT/dLmTpxw1CuYftuJMx1CUh3rXDWdm
sJNU2n/fkS5ylqc6LuunX7vSTtIagW2z8bXcjs7scOq7zi71H+udhIeXZ0l6bgDHfDnXNv7tzX25
8vasv/RQ0TfH23DlWcq30vRjMl+/fEs3/3pMXyXM8mmTljHKFKYw6hFSSaJ6IgzBi8PGWuEC9KXx
ae7a/WKLtuaxjQwBjexA1QWWzcHsatMasjjakGtrn4qeV9+Wtmmf+T2n/ert96C24KPVZINv++SG
MzPNS5gzMhpngAWNTZfUJ52H35B+lkftSvENPwzkFz4Y9sQQvdw//4DfvmuZ+cLQ0Hia4mnGUm5s
iLz550c7O+RP6XZjIzXCd1XvKYQ6OOrchX2udAcT+Mzdn8oStpv/eu3tZX1525WhL1M/jzJO/duC
56xV/kY3OHOHv2qC/zWav17lREhF8sPYgIok6cLPrlQ33K9+tdeYgCIkK3++1rkbOhld1N+kKF54
mIAqbCpnNxVxxURDnlEe/+4r+XJH2jaovjw3bUWrrtDZsuX4cgqfpPTjz7chnbkP7UTqJ6ZTWBKO
t01pm7IxtqVhdQx8tw6lIHtx5ssiE5zzAsdzN3byNYjEcGnmNncLyhMShN1IAezMranb33E6fyoG
ajes+Yy+UxmR2CYY3etUtvW8QQ4PC+h+6SugYVJqjfS79ehQrWQ61Zr5AcUM442I1EkhEkIXDN2u
cuvd6kiVDbWJaOyQ3ctiqccYY6St6dH8o8NGztkSSOuCfQlqjWB4IuS8QFi0xen6QrSFWJ/J7sqs
Bziqq18XqsUnQLKXSWP9wBnjJQRfkkic3jjzEc4hjhxzhoYlJekWW2fWuMln3KaoJgDnW3lMFlFD
wTMbDG+ma2vrc7IfJTXfzxMzW1/p1EJSK/RmkgeIslhBShICGWAtXY41QLwgUlvzKTT070pXoAKg
LaBgjB0hdJRKU+9WJdsPaXFF1UK7Ja+43hHuQ+c6xPS/5NHqA/lghW+S3q5iOGFYLUsbpFByYeQw
JZDEOBTiqJM1Ls3dQxJ2ISZLajZmgj5/LFB1YRO1FrMPzCaHnyUqb/Eg7PPW8qRQCAgD9zgf3qym
vjGUvdaCajMJOeek4r4rcsnTaLPyVQQ8/ecl6qE8TYUTqSIA9aUNj2FPmvrY7UeTLKTcDJ9WTXU4
QR7jZbzSrFBx/4HHbpDrwZLspul+kH7wqYFA6kppqyI2+39MbMmm2CCJm8ApdylnIibGu0GcLFsR
4U4qaQI6trJbM37sVtW0Ey26qKm77Ix0AUKtFD8EVbv+R1sbE3UzgYMsQQIbrzrD7aW+NST77Mqq
1HfYqYszM9NvP2mdSYHFFZM6mv5f54y/fvwqG9clv8XcfpSkzaSv8TvnAY4pe6dPXapdLHYJ5VT1
ot9uDkTX3bKy3nPXf/4Yld9MzSbbDHZrislG4+dq/WUiS3IprfrKpA9IipI7BJgWL/Kb9qIJsifF
G3zqIXb/mfj153vkYgLdN059bN3ZlR1ac07h1bbyr3PHf2ly2qbok+nhl590slpEGeQH1BzURLrZ
LxYpGLQyyBJKoOW+GalpNFIA0jz485P4zcT3y1VPFg6jmXIzD7lqRTu0yo9TGJ6b+M4861NhYxFm
xliEPGsaAC+qW/n5cUaojq387Lq+udH+9BB/vvcv73WYWinnBMOOmw3xlfwpOdjvA6rztuKb73Ew
f2qHbW9FWNqZIfW7Q8jXJ6mcLCFNV6Y9/mvNHmwgjhS6PdNXbTobt8WBPpizvKCYcRDrHGZ3O4UM
QXt57kf8/W1aHIY4nrHOYJcztuX1y+23S0PPD8ewbXS3lvGQ5/25l/nr+X/b01gc2BR0o6hhARdu
v+DLFbJRKsbJKgneeJVuJuJtXEArwLFdy+2cPD+E74pdOOdl8L+9LsdFUzbRb9ON+/W6KZmlIvJ3
zS6ZwGvjLo2v0ynxyubuz9/D3zcgGMpFEGSmbgFV0rff8eX+1JpChhVmTAzdC22yeSQBSzuTFP7b
ayBtYddNG1zXT+5FjnJqR1Kt2av6ScsW9wgpFHAI/3wn0u8GAxOnbJg4ODl8KL/eSqMpUVg3vKrh
AGoyuds22ACid+NheW/Yh8pBd2YyOcmz/Tk6EIUyKhRdNBT2779eUk01usZIcxBkr57hNdTXbXWX
XsmOGJjrubH4mxtkEePA/fPMb/78Ir+8K8AA1HtF6oOcfxc7Cjo/VHbqPYl8QW0zNtzYPXdwOHfJ
7c+/XJJeqAV5jEvC+U6Xx6I9nnlp20v5dRWwfrmnky+40slWzDVaWTDYC/fnPXHuhXWpHEiRcJKz
LrTfDEZl8xJSn8EpKcknd6TW6Fbllp2vlCPvH2MEzOQe9fK5lyX/5sYMDDzMGyqTyGlufa4WHPZi
TWE01heGtx5xf10snmKnbu2fe02/qcWg1McZycpu4Zk5tQxVORT3sOZq6u3kSs5yWfiA9YHM7NUj
4Zvfz7y1vx+mf73cdvNfhgVEB7QHJnEDqo9Bye58Iqc83csP574w+e+LKQ5tpneLOi8HLfnkBNbp
NYrtgiLMVuoCb3Ql+2yOd7lT+NsjVXcsMx5AwAf5AgWI05wbn6fXxwaqKZufm3qbpkunk8oYwVcy
60FmfE5u/a3zzf1sS7bylp6917/NJqfXOhmaklTN9YoO1y4vSFhy56DzttW7xuZxrvzzN/fF6bVO
vrtBg5Itm1yLluq+oBDDPgUYttPPTrrLHM4UZ/bFpzPJdkHctCYfHZYa+dRRt0KtlMKMPf9YGu89
nIzdDODjzFd3uqc8vcjJuJSsUFJRGLLh30dBceiDbK96zPv/k1Ghmjqc923xtE79iItUSrlgjApb
PI5XTuUDZx4ZFulxCQbxzJP728e93ZWmmpRYNyeCdlpK02FEwdWYJRuMCSWCzHJjD5IUH5zB4fWs
Mfh3D/HL5U6LHtOynZV/tv/2mtf5ma/5qicG53zPpzucn3fF/ciYgKCX6qdr5/87BCLc2/fb4U/n
FDiqzWfNqfDPE9ZpMXK7li4ygYBmoBapnFzrr4OgJqGKbpNWhz7AIbBo5LcmXTIn2w6If77mbx4j
Q10kukIhAwGE669zpBBBxkcAhUXloHhKILjA4P3/YCyerqDc2y/XObm3jYpdDAXFjq0Mv+7DPWqX
QYToeb2d3yoPKxWxzX++N7Y4J8sbHjt8a7AiFRoalMi2X/VlBRBHaI9DmKBFSaXnJrVu1t68G3rj
GcC2tw6KlwokS3R59ziC4rwekY7daoCMjpBl/HbFAL4iY0OvKFxH1dLbpGp+y5YQgWWNVKjBoaFz
fFjGY9L2IJiA5KD5qglFQUU6KI4cgZcmcHK0jSlJfF1eIkQWSOgLaf4WGvB58Y/eSVnvCiTmGgV1
ZiSkO1Xtrnq2UV40QHhtjeoIdDoGDlQRY15I8nWUZL1dFyhzMI6sz0Sd6oie6k2F2j1KVf3RroiU
4gFBijhkV2NXhe6oGa0NB5nwcE2vX6xeJNJRvrBG63HUC3JE59a6rKa2omJUkDsMv1jWERoMNWK7
on5O6Hb4azki9SjM99bIbQoLQW7VyMNzauV9TSTAZoHwW4JYrpMsarxJNObnshKtK5KTQnQ4iI8M
w+vC8mEFm1vnDelXkfUjJ87aFZp5v+JG3WUtDomkVEFZJ/Et6CBphzimvoRW/hAqiy/1m8p2UIdd
tMkOzoyZbfL9utXbhozBV7h1BHR4BydLOfU+CvDDJP2cNDu7vq5stFOXlj/64rN18eer/f2L//Vi
27r+ZXyChJzIUUSmMRp7vb5TeEUq4QCW3y//pur8x4WM0/s6WXQwhA1mlXGpSEpINxl9sLS7rqGM
h1Ishkxr3qnCy59v73ef39dnefL5oaiSSv5ntfXuO9ynndV9H6bPP1/jN3uEX5/hyX5EHoh8qHou
wlmt3Mto0Z2tsiCiMfFlRwXHeh6bcG6QnOxLxkI1Y2KIiZtnvyfQJ2oeIeLuqj1K1/Mmxr+vQb/e
4cnpN861MB62UYKojzRhh2iyxq7sjOIzudVwMDRbQxRth25zlqVw7k5P1gfQRA0PeLu2r4Cn222U
n/6w2ooNKxII/7kp+/fXo1AiqjDAKWr8+kUs7G2HGc4PT1Z7V93Gl65I39mlAQp07799IPnXR/HX
1U6erCktmQyklnnb0dAGBxtERSVP2Bb/o17t7z/3vy538jAN4jXMcOVyghDvk7h4kUkOSMJPzBTv
USPvz3wZfz8VbOPmr8udrLltq0nYHbgckFu++0AKyufwfnalJzH4H744A8syYgSZ0I5fX5xaxEIZ
mVws3RO7qzmppzsbnyAPVIFj/7mNOkfg3w4Viz9gIYL9Kp48TUHHDhrCzbUhirx2y/INCaLqdDpA
7l1RSo1b6Y3flyLCO4CO2O/VO1IWvvcjwnHCqmI2V3A5qwaRlqT6hhj6apsd0EjdZhhmSyy4iBDB
QRYYPPbEBmXkL0zzrTVNpovadqVTYlBIVAgyV+M2qE3R0VKdUNXyKMyNer3m1rJrwPnfWTh0prXF
Ko/plBjxxi+qhr8kHrCh1Ega1/S13ihumg5ENrJR/7v9gBu7UZg0EfDsFnkAPq9b0ELV21Qd9iiH
Udyp2V2hgZtYo8ulGb2s146xbL1WyFKRliPC6rWgS5OLeoJqiSCIGDFKaAUWk3zGFhPOkWMR/QgJ
Nmpu6pUltemTOBjFxdiT60vSVEprKuLH7ktFJS2s0C9knE6EyclloE1V7BMvCTq2m8RgwHnsIlhc
bhLDbEHmyd8XFdPzkClu22iLJwgDWrpRvBtScbpJOJ97LUkpe4qb2I9wyxHrtu6ydbju13ixe1xO
O7XE37FaXq6PWALRqOVC3SHVHr813eJJFpnKWWqRU6k1y02fGaJHfOgSkGnpDlsfSQhxMsCceU+3
HpNBs0mm6dSWE4niMG8Fwp2yrS9VbB2qeutVISmHZCDrPZaXcvVNEs8RJtPdyrY+lwix93ak9UXP
cF9svTCtUyGO0x5LQuvHKpY+TPbvhFyYT9XWSZO3npqw5kgmtz4bzkJytqNM8MB59I9qAmBj68kN
W3dOo03Xj9RHWkE0PEkb4dYIgA3Tra9XFRBNlhXBKtnreCOziMjKwjAAzm+twGxrCqZpZvKSW5JQ
aRZadA2J2n2RS/241g9po7wDekhxNoctmZMrJML0ZsSFpBXK6itbAzKdCRLFESvaK2FNzqRYYJsJ
1KXxWMZ23iifudF+DqJwE/H5fSNT3HDrBG6gOc0XU5NUF9HW+ey2Hihi3E9r64qaW3+0pFE6dc2P
tjAfhq19WlXsJcO695g6PsqtxVrq6+cgoD7UQq3+0Q5gx4lJcdWyPiwTz3idEFX3Fxis3kxxvWpm
YT0Q8ewIi+pZ0/A6T9jMK3IjCE0kYcIbEssnLfZlxseHX8Muq9gT9B8IsNG7kxmnVfxnoxt2E5ae
+WBoC8Jtxe0t8RjVnSsnL209Y20MMbIwUaCQntDWE8doIynaZwkSdkW9RJbqz3nhtsTPYINA3bq4
xUDephi7LJ/3Jd/wgB0gX2Dxj1XvE+Lk9FF0qeBehST2o4xJZMV53OVt0GhItEvFLcy7VV4xuETP
mMV2anMt9sYrZnF/aJpqZ82iPcwlcmQcPYjNbcMUwt2igu2dkfnGy7Hn/wQv/kTbmu5z65Hs4VRU
z8lReCoFArEj4guGwaaWc9ONLHeMwSUSPBLAd8glb5NE3yuV7onRQ0lQVKyGe7TogZq+NyGt78k4
Ym4j9bHM3LQXDzHCI7GbmSvN4zoVkmekq6cmViClWJpwY4zDvRlbwdrLHjEn9HiHzRDOKHsVtdzJ
6A2pRW5bMlJtubjNihHybYK7cS6UgwDLE897kGjfm146dGiL5+lTFJ5Ji4czcMce04dBisIChVdx
byQGjGXDHgeyoEcw4NCH1aVjR1g4Qjz4IrqSYrTclOxdfXrDTOBlRgHNs3uM+9Sv0O9zVAyibMVS
TgVbRBhtvqwY4eqWykb+2tcRwR0LEVqYzUSWcJPDVFviGs/Qk/eJv6ShE48as6zhmwp2kQnw+Gxs
pQOyuBV5hwsO7HGddGzbrMoOUTS3Jqt0mmD1SGxdvpHVG1MnQWUqv/OanJipQ8TztZPqbzKwhZ1s
RkEWT3AsJBE9Haw56z5uyILWsNuR56KbH/ztk5sq67eUwMxKMIjwVUJ1N83zNymL0YorE/mOBMBH
eh+7+mSRH1p2oiuXlXnELpQEq9ZHTFt6YuOV6b2lL6q9MhBBtiqLcW0O5HoMQnGrhMmNJocy0FpZ
3pPMnjxGdSrZJi5kgK9ZSwgOoX3ss5isY+lTmXVy97ruOOCVMYfsJq1LfjFRVe6StYRpQKEnqyIW
7pR0TR8wak0P8FPb61EemyuItiT8aHFM1jRhWi3vt8QnrBuFFwIe2JBMGzCctIl20nzChhsXlV5v
Qz3p3dzs73NJ/94Ny6Mq4fexso0bsxKa3EY3mF2ux57/HF647qSWch1HA2ps0jciI/SSZfTh0G7o
9oth0AN46OCehfA6N4y3JQpfinC4H+Qw3+UzeZSyVuyhWRw1S7oCVLHpcj/DKHezjvw642Y0Q91d
teIJ04cn9hYwe222yZkLZJgTtmWwkpT8g9rEvDm1wuSOMh07EKYX4wfOOssBNY/uFhjrMDSfoVbC
gkbhsIOZjKOc/0qcAHFJ0QOvFm9QFN0sHZpx1pC6zI5GPR3rFCitrsVoEqCyMXbbK1zsECDLdfRr
qZACddX2JJl8tpPg64lyoJUEgRZXbi6h7G5mE71vzbI2hXusdYE+yoEiyEG8zASSEsGJOdknmmRP
WmwwdWl2ESuoLsJqY4xgKU/SH4lMglM8WHyr5r04SN+SPn2CEwCwun6CGZxSLmmf5kR3KpEcw8Z8
WRL9apLER3lWDrhfIWWnP7QBDPNKLvguydaPKdTftc05166YgHDiBaQSMw1nJWi02MVZSSJPSXqS
2nS7MupdM8TPQKzRIVIECUZGpTm4wYhWkdiRyLr4RLDtBcFdA1GrqDpzwsbVsXpohNX5uZ+o5ltJ
iaR9DTkf4fl8xBDkag387Sj8HjaNb5FUkxXqrTQSn1mtxupgrd53pkxYo/HeMTGQ/+vNVXyH0vJS
kgbbInCNf/t7J5AWUeVX09R5gmld0uF7lq30IHfVPpvTK61EXyZbD5lW45A2pYdEMr8PpC7vsJC/
NKXARoARs0vjnIRyIxztThqfaqEOVFj2hHlL6V42aS+tWnel5IxNsPcmqWjJHpu+I63jZa4maAGz
xzzLvkEW8Ymipiq5tPgAUCoNxUckmHc4UGfbrKV3VvAHveDtVhkUF35VTLWmviQn7JgQSLRT8Jk+
d0MT7RdreZ275aGeFAzOGklhi7cI4M07IXXLOWVLkBLnEpMFuUsYBGlCymWC6GqC6rcNxHkSPkpz
vS+IaHH4NzbQ9vsgz5f5TGlJhZqxQ8Z1KMTihyjOuAETN1nVjDTFHFebEh36eDouinLggzjM5gSu
zyC7TqiZMFn3dwSNwErI1e+NXn6MTEsYiQZC3BVWp2Ylql7C8EmWLiUxbzUTp134eCQhwXHbLheW
XtlmPAe6XjzmqUTHIh6OYBAujYpoYkJXM+OzmFmheq1+yLs1SEaBM0KjjDurlqkG4UZph++krD2Z
YvQeR4ijah1Yg6UIT1ocrpxUl8M4KxfWVF3GUWOnk/GqsQRnjfKBB1HYSZ32EYrLWzekr/iXSLuU
KKcZ4A6ULedHLpPLatsqWEJ532AxiXH0C0V0BFGUOSlRmUHTT51bMKLbQScUusuaXdTKe2igotsm
eA4jfLu2NA1PKYuLMJReO1m3hIPftjgs1DZ9LYf8UTXbGsyBFcwE1sn4PfFMO3lC5npPCsEsdzTL
cvObUakrqyRB0iQoqaX0zGJC6pXERc1Ce6K33O+0HjnQmk67bl4u9TJ9MDpQgHGt+7NaeIRxP4ns
93d52dys1fadr8UdU/1FWQqelowkL1hoPfPyuDQC5gjzWjTFPVh0Mi41doasOLVdEdxqj2JLxQON
CnvcdQwD3IkvHAm+L1riJ4vkwUvghFYFZMXtYrN/7g3rma444RXDTh6qI0mo130jv6qTNtoKodis
X/FLnI4F+RXcUVIJfkPIejUoSF+W0GuEeXSw/PN9lcdGSN6kAb6JqFwr+vDeploJfhQiUpyBVylE
uG8Job6rln/GhNL5sxC9mOXitWrvpcwVROwyrW/eVdmERqKP/Ny5npKg4pFDnYnoUi4CwPfIlgiy
a8pVx9HrN4LwLVHjb2mZMaykjyRL9B1BprfYW19zSq8eSR+eVGgHjKoHsZwsZHVN6JmLUNpWDTNE
DBvdKaWuulJpleInMsE3ZX49Kk9jpb0u0vRAM2DktJVcmY32jC6Q+HO827beq+iew+KhsBQcjqH0
IfMad3TgvCTJL6QOdVptGVnJ1JJiN2nCtryHGYBw22yq8sYSOko3yQisCM3BOCxxIAjmrZTNppPU
nHjVuiswqCbfM1KIvFpko0TOCh+mPoOxT2Pcxmn5bYkGeV+MG1JpWOmjxml5NfGsHVQj9bWW4Ffo
EgccAd8ZeqIo+cy15plZ87morcu1imdmB+NSNFNPGmg/p2lyJyfRa6RxOkA4gfmNIPACW+kk/x/2
zmNJbiTbtv9y52iDFlOoyNCZkYrkBMakgJYO/fV3gd1mXUzWq7Q3vwOmFctIIgTgfvycvdcezrkh
sUWV9nOuagK8B8mCiY1b0xxS22dhvg0Wk7vWPsm8Q4ytyW7OsFlGyc4h9cXLUgrNSneuFKE7s4gW
t26lB1n0ZDe3WpDJ5BXivSquc1M0N5FnOBRleauj5vULAcdsMnp7M3AO59p8TZxVv5tsacsEmKDl
FxSrco/SXFbn14ZcMa03fX2+64k28FfY/jhk+Y6HTELeWRDA1GIOneJwnjl7Y5HYqdN4ivV6T9Xx
aYzX+1gn5Rw40ZPWFC86W0g+48Kb7FNWtDcpM29kJF7UsronW+ROSqH/jI7jGqq0+ERYf110itbU
MkiZ2QKSpYZ0ojVszeFmjfax0cWdbEff+hG4G0ArEmfNEYRLsVcG5SFLiIyoZNtf+vZQVOhlwfBw
7CWmlPSA01Dnj4UBOSKxGvaoHDyeZX2xlfY+gqsG2Cq9gqzKAgXWBWr4KXHlNPLawZhdkhwOLJOn
StQhxIjHKtI/TQ3+9MVSKRS0CDzMBvp28vGrXiuXyUm+ksq8j4xhx4rqJSsZYNvJT27DuYo1b+3y
h7HSyP/kmIHz+mpr5HQU837su51ezCdy0++rxgkUvQt7mRAM4egYR7FkRVTjLsXjk+GIVyWvH0Aj
nu2tGlSH6ZAo1VtV9KelJ4jH6G/FNrWBz1lR9S+M2SWeqmJVTxFe6NWySUAQD60z7jKN0IBYw/63
mn7TG/fdlF/I4AuXxD4VeXuyRwih7KAuGA5W0rX84ljixhHdx11RkNIbYSdtEoRHuFnH8ReO7Zsd
G6/pPEj+PDg3Kd44HVW8qwsiEeatqaBzaPHQsLLmTXwqtdzsyT+P6BXRcmlXhySZzvpZ2CRTSfp9
15FyyZjOExHOTuB+uVeti+YVFNmuINLutg64BRMirYN2YTw3W7Wzj+su9uZO/8GsitRC59TI6vja
be+JKqs4RUVLQFktJYE05NBXWv1tKMVwLjBSevEiDvVQt5+ULC1wYzO/sXjkg5WpG8oddHEz4CQj
Fj+aWDx367D4DVm+YT9H6oV0YgJyNSyUUsI8L98me8o24yN5i57PtorqQzUHYhsF1lF7EdtwUJOr
/ap232Wmhty/N0zD0tFu9OitVTkDm9ugEaUcO842fEy2MWTRkEgjmEwa7NQAPl7tqD8mTC5HJpj9
Nsr858bz34x9kMDICuBQ3TKd91PXjjYPuY3kCYvqe4ZtxPmuVh9Mlv7wqdC5J/YK3TdLlILE7d3k
jKwlc+i3YOLJW0NxIRz9LgttH5j8CU7EJ7gmiDnTkGLun9/b38hfMMdYGkJOKPZoEd91nRcYLpVF
3cWFZS8+bsoDgm29ad/tPtIe/AHN5E3+dq13DfzeQpE4kteGO2n0hwtRcz82yc02kZxvxqEKZjX8
WAPzdxM1GlPIs0BGyuhhNs3AX6aScVJNy4y9mJlPeamwQXk4f/ZTqBDW89JtONfXf/5Q/xQhOH+9
4HstR2ZpvRJpXHAOx1MVljvU/PviYH00ENnmje9mu5AxMUTqNrIA9b0X0FwJbRkyZrtbAkLzVN+I
Xgnys/Ch+o1u/+EXuBkw/7ggfi4MZiY5VWjaf/8kye2sACkQ7UWqG8LjJqwqF0fHGa4kWRmbKNLw
Os/ZM4v42obNGULYB96gv7uHMJKpDLRR1FtoCn9/CbBcBn3RkFANiJ87P76jP4htp3pRObW7syf2
RuuqULo/mgj9zZf624Xf3UVZKrpk6A2kVCGMWVImgMqgcvpIXP03uiNuVZ4UGYEOoyfz3Qyvi+08
6mquM3naLyE7gdbeipi7I8Di47HTn9+oBTfToZVlE8jy3tQ6VGPRaNLGjAZ6bnpZiImHnhoOyGYn
PQ0fzl//Zi3lepu0CnkhEsN389BxiSuoDSvNtC+zLwc8jdsENvUUg0VH7NuQs0zIPvLPD+TfLa8W
Sw9cd/Dcsqq/m9wXNNrKxEbMpZ/nT+oBVMWhehzfzL18lb8lgN37XfKQPX/ktvhDSGk6XEzfbld2
D5l3/PvdqtWwgdYGghXcs/mbdLUPTNfRR2PZfaWjG/DrrvU74B4hHS3P+vzRF7ypBX5bIngBDC8J
R9FlFbj9O/lHVqlL5MBGA7aARNpsXJ1G1j9/uH9eQmHr0hFim5BpkIv+/h5N2sfS2rGqV/2rXF6n
+UNvxx/rHDLUv17h3bdntqO2ajJX6H0lZGzjR5PbHKkXWG70YxRozQdv6c/75d0V34kw2qnrmhIY
F1uGEZ7RkaF9jQPy/EIlyLiqJ7vV7qPv6g+6s/nuqu8ejsnMrM7Qfl213+eHbSee/E0F+JHAd9vU
f78r+EBZYjDkYpayfy2yf9kR6axCs225UE5bxE7OyXrTptjvlLv0I9D/3zwCisaDJ+Oq0GFza+/W
s3IVspGWPe1IL/5qslloIaa3Y04j4ljuvs0eUe+RWx2q1Z1OWpBf9ds/359/LDl8qjDBZQcQOb9+
lQd/ebNxITl9tG3/Sfalo9Du6vu0/qh+297F+08UreiWr4QngRiF3x+CVNfnZJnWxeO4207+6FuM
SXS2Y+mWetaD+qm/mN9gwep3w92vt/d/JIn/sXnq/t8kibD7Wn378VeSxPbn/02ScP7FVkYNRpIQ
WleAEnwd/yZJSMa/uB1tFkR4BhYTG43F5D8oCUP5F70x5Koy6QAKJTEr2X9QErryry0WBEO3ucFu
LXbl/w+UxDu3InU+DwO1PmkjOjYWtsPf75a8NaIuairZLcppuRsZIAVRz3Cpo6N2mtI+ORVAQsN6
sMbHGgjvVH3RsgmWl03+IIPjdbnQeJxOxAR+uFX+/rjwavDVqCwPWzISAIH3Clq5hEQFZnyEr4oW
Mh6Gipy+/r5NFvmhLrDvkX+MzHHaZuDqap04umBg7TrJw986+KPc234/GPkpzjTF/8s3fP/v5+mv
fINfkuH/Pma/XpxBQAnC7K1Y+QNGUbcGqEU5H2gor/BNxaYIXcfuElW2ESyfp15OLpnmlEGOatWP
G0l/JDaUCPnnsRnry9B9bVCK0EyBKdzR8sPT9FxHae1bsAX3WptpfiREvJ+bDsXklAzBWtBFJ+yX
VhdKFkuazIM2J3DNbcKm1wqI6VgSbq40zklTpuT664fjxE6IzFZzJb7rDz6Ed5vT9iE4MPFJZ9z2
RHIP3p0VtXowI5oXRH/8ujR5poy2/Xlaa6CMtQXvnXZxoT+pTqw925lyVEoEL/JUrPtf7wZIZHru
I6d7yLMoCY1E+WjF5UH5y2rIKwRAwWOyGdC3SD2TB/OvJy6AexbNRwmk82gwApjSwdnFcX2OG309
M77Xw8ay/Za0Vz7apL7gcEbQQ2woVr98wsa9KG5LMuglW9vSXwUN4nkelmOVL8ZjkpZvTmdeC32m
H592+85ZrDPzh3stJ9rY0QD7TeVyTDIiJxB7CABis+E5zOVhjcteAtL4JLI1vzRppj3LSnVYG3pk
69Cr+5gUwJMyx16sEYDbJuuzSKrx2iOyYW9LQ2goDJQcI0ME5SSMnGgS4rb3hTaUTxrY8us/3/G/
Mk9+u+M3nTefpIksjI3sveFTn+F3TmZNEzXpvo9y0aOqYvArUvD266Iclsa4jyqlol2U4EsDnnVt
oHEDRJ+ugynuirwHJlk6GSEYnXNr8DeeSxMw16KYu2FZOqY2yVu9VuKszEJjMoCALJ5ymue2Lp1r
Eo/++3VAk1b3dJEqyH8zGEC1b0KzG040wa5FxPadpMZ93AW0qOoLIhNyYqBXjVr7ebXoXA0CSv86
R7DEGpVOs92mTB32siaJm2V2D+M4V9euJG1llR0GwWlzSei5OMX8DOVeOcTGEH+gWEY9//vNupkg
OC4itzM5TGIdeF8il3ZqOrNh5q4yZau/zCZwx965zLP6AG6UGZBCLDbAMXVXkwYRwd8JpPUS5Vrp
xv0prXWIB5hJT0ujfCFn3DOisTw3BppynSj4hLgFvbYsl+ogyFLHOhMxqqOgkVSYAcpbFxPeasyL
7puJ+jPZHuRVjT7PKNwsax2Oq8LYiyiHXV5NnUsZI3wapd3JbFWX6ObFY6TXuvypE1M89TgUw1Mi
qa7VyRJtPuNmZ/bzmCGwyKUvrbwy5a9V25+77LmjwR437UEbghyqe7Ad2dzKKC9DExjTEnRJprlp
0t3gjZ2BrDY+7bGjjgACfoW76uKWlNND46wFKGO6i6YofB3SgJbbb0WW8ZUVj3kSv0rRRhB1E6lg
ZOYojdvFyrPIu0dLeVybovLwcUReoZAzDizdM9TsoTTHr/VyE2W/G1aWXZhq87VMfhItrb+gLGO+
oBCUoxvH1VHubUnK9o5MzntDk3k/AQ1jrG30546Y2DAptJyqTFQP8GohKmU3I7/ONuC5+2hE61jS
WmnccjTJnwXk4LIKoKOTUsvrNnWrayxqoMRTfa/K8a6xpa9TSfqG6JYrwjxgrE31nx+GKjPgNaxr
3ZBpjBt9/aQ6zcFq4T/Puqof9DUufCfW45tIsikYYNJdrSUmp7lVjJNSC+euasmBx8+1mwamcjCC
o3vcIBLehILud7L+TOgOf5+cDCMlTAhTvQgyNK6/flDl6rt54VOOI3wZ+IlOOOJjzTUr3Qz4B0qP
fJCYj3lbcmuSoZs513/o+WtTx0niqmXDAH6JvzdR8Zmw8vpLusXMSEWtv6A6ZBiuG9OjPUY+Y1bz
NOiVuMgy0X6VUj4JgA+MTh31ZEUH3PHWUyKPn3UUMRdlNNXn0oCwvGpHy5nH+17qh6d0zAPVbPXX
vAWgHEPRbFMNZCaI/mfJcl7EMlkoWNcuaNokuScQwnWc3njojH5F1bJF+871pR0qXKx0yXwTpQ3L
p713RoCspY36jeQLODU2FG8S09XHrl8S9JpT+qxH8dfZUusvUaviyFCye00DgR1Lo3Ooq0EJ9B6Y
6fY7kdlYqH/9J2L0qCLgfpWRBkNZ1KTDv3+o0qXVYjRLywx1I9me8TZt0kNhVQ9Dnd6reVldY3Vo
T60uj2jMEufViS7FjKdMbuBTx856qA2nv/bCRA0Qodgi4wbbqlBHbuw5xmg8TvTigUed/v0D9pCX
aAi7vGGsyY5H1X7+7w+hRvndWCfCdVq+nBGpaKzm0ycCbcy7jJfipVWiHqSxjU65nnAiK/TxaJEf
nyeJ/JARfuOqcTPs1WKI9qDQXlLlAb3RD6uMu3BO8wdaqt3VKlvzaMDzdNWE6PlWIV95DMFZj28M
+CKAq2gwQp0HYNdpcn5qGt046BnA+O13NIIiv9GX+R5jTyhlo3hAXKacstHAuLN0D32rH0UKmJ9E
BwYIOaiY3Fhplwy1eodU9qcAgboVOMgSmLvWafLYLICLsdosn5pVVmCtLnjsI5MCTZYHsSu7vj8w
fidY1B6XO/iQfiWJrHSNdbqJjLFq3Ovybh58CSfQZ7mffiideEtVfF2JRrWiGBXVoyoXh9bmxoua
Un2IRXVo5q6/MVmmsdztHOb/NwBCDC2dWxE3N7TGbZA6dX8/xnJ/3y0gh9GXMYIn0uSAPigOwb0G
lp4pB4UsZnjU5beaTfg0Z5G6V6cokOsDMP6y9pxhdIsxTT8RdA2sHkvTrFuQfa0pTj4VIwqUsNN6
xmVjLwerVktBv/0W9iWl+2pbN2dJfzBK7q4lOQxKOYMFTfRHeWwWWOv8GPDW7ZS6LV60HqZ+VQ71
ae6K3uuGjhRECzax7ixw7+aNUj3pY8/MNnF2uh19xUxZn1epp9IzU51VtNIDJH/yHd8yMOJOH2+q
tdQHZvp0otZyZEQal6fYKV5Hg6FnLQ1MPoGA++j4clcaEfuMetLu10g2jktOFkWbEfohU3wep26c
d0vCdu0MVXZMJV3Um2AjO/76/a//sivMJbaSE7EzxPcFwyRYjry1SOTFqdNfO7jYX5VMoJiyp1Dw
lU5xp56MRi/9Js3nsKR4AV+jIAMjBf6ep8PZJTkxAR1M1LDRVqpVNqOQcZwglWaBR47mbxeboEF+
1Z5EEiBrUdHxyXMwqqt6ptLpdutQvpBZYz1I82o9OMzWtp3u+6/3KccNNia7vLfYSIBsdDJRIFb3
QFJV6SOf2ylqXwXt1GjPSd1wiKwYQUeFuDrTgaTkNkwL5ECtZVenEZNfCR/7ILVA7FW5YoFdYLBM
bVI9oeNC6ZKOmRf3Ce48K3ZgN8UE2pha+xhD+VU15YZckBFzgBQAPbboUh7t5Anx/4ktbbxlxLXs
SttBaJLZD80cIcmRp2qftBUl/KoNu8lZL10jNw+9zXjJHIZTWiIUzOLmcznmB2MMNHV8XqrGPuiz
zfjXNpC91C07sa0VF2u1DBd1F23+fnl0OC6ceRrrW1z96BvFJEhnrXx1nuHqqE3jryQbPcKbJcF3
jr/LxtSFv/542akpwtCt+hDT26Cs6alt1fYxzZUv9ZKOJ6dPu8ehjEONPrnP8aYOMZg9yJSk/jBl
sJ/l2hv0a5at87XtTTdlxFKxq5BzIr6tmfpdwz7wpBkosBNd92Im6QcBfakbO0CiSmOfrSKvT13O
1sUBpIiTNown63Oa9TgmVFCOfTXeV3QzELfj1VjrCnVFd9PZSA+UKNMFhVzi9mN+kp1GcQ2boJcm
VZn6A5VOHzMChBL9iz5n8X5Sba6ZUiI20JxDREHahCKR9DJkEpXjZ2WZnmWH0rTozlOS5c9LP57F
WD8IReJhmcTKYqGFcyTXft3mL5kSGyfB6dolOS12DaE+AnZ60bjrj3x24wqdeY4MOOj9sdWX9NCg
k89Ca2zkXbQsZy3r6wDmSgl8f3xz+HfieAyQmUEkSwq+NQI1GJyHfYtLRHWnJpLOiykFjsyZ0BrK
8WR2Vhak/QwAuFmupk3BrK+SX8mZeUdoZDhYfXUnDICYE+qdWRgHzZFwmwxkvA3xjbiPKFQdiSK2
glC9DZkbzZ5RR19lRF92I+KHwiL9xGgN0rU5w2jD4xyTE6DOP6VM1sIR7IycnBRNEV5NcecvuYxq
j2k6gW6bmnn5IpPdctNKNBCFq9c3mgDWYZtkgVPmpQzJ9NCuIpwbjeZ13oS9GtkH5FHUbDLilwGd
6lRdOYqwG3bq7HdIruQxSA2/4zjvV+pYeekcPZqV5NxJqxLGTQ3Awxm+GASOYjYpfgxLfNHNOr3M
FGbdjHpNRZjqOhV6oc7w0l5e7+bi++o0vhQn8qnS1qckNuq7trYhYY6sYf0836VLcSKSwxMlt6W1
cLej+yM7KpuelEHUgeF8tthboKwR7J5YOmJgYu+yImEQ6UiplxONUued5U7dl04jzSQ1ooz98DMn
a1bJifzJVJS4FJYfzpLP3jTJHmk+L0ZJ/Bjyou6YSM15kO0HdZIlX9XAlxdZeY5z5xx1yjNabyID
aiPakXl6zRQLQJBq/hxYRIJEHReuS7W2KJ8rDQU+O/yndJGIRamNIUS2DbJYikI9mnFY6uuhNftp
O5uOp6WY7kX+bTK7S+oU5XXJ3yQ5ww9h6PNjWclf5OeB+/7OIV0ClUvlVbDyQhkxytS06+kcjZC7
otb2BwvDMl6fK3Ka+mQvTeXq2fpm28udQA8YKK2wfTONjcOsAFsjxYiODUcodBNFY+ThmLRzkPQa
QFIOaDnE9wVlBUt5RQoy2OopUVCDNJ3lWUVF2Fxun4XSoJEZYcu32sVALHUoaBgOI7ezBsCVs9ES
FGSgBFG1HIl4mk8WS71sMi3VcaNMy/IjIxURj/e813s98uSG6CLL6Y5CI5ytpZjMNMKt6PI9p6V+
v2C1CMdBk/2qdn5kC4GUS2vAAizjXfVkqfD/k179EqNycds2Mf0oYzklvH4dUEcK8h0PG30+H0Gh
yyv6aNWMTbR31pGJ2RO2G6+MCjgcmrBPTpmPnHEzIPJGJij1DyUZJbuyyZ4rKXIeHVQpgPfETcJF
RGBO7wR2+Tatle6SMAEvMKFtR7SIKzv5sN/ORJglahc/N19+xkOSS+hyFCmcbEI11pVb2GE5cjUl
apATLa4ZR7dsTNej2baRa2Cj6UbW/2SQAXg40tcqrgqvslbXMdryWAjCB0tnWj26pz9Tegt+g0vj
2M+SZ+X2qZaKld1AO0axHj1UjflAUSWrUv2VSf/DzAmOCMFXCNgPmTAxfMxG7KPFqXYLuinf1ip/
zXTCVwoasbj5Wmw+HKZWY92tLeJP1AenZGy/1c7E1siBintycZVhwH8UoVu15jrzUmsAeevYU0AZ
pNVO7yMFbiiWi/ku6edvLSxVFoR2n1ux8Fcgjr6wL0ZW6oRlVd9lxbjFCxB8JEmGZ2qx7tt1SV+I
V47XgeJOVvxZaxn7aEQ29Q4faxLB/6nrE9Zflogqz3w7K/fj1o8ghQPpXA9ACr6iT5jshCCuPRMl
Id+tuA0J8dP3xEPVrtEBrdNko3XpVyBLjquD1hufaQrUrrp+EYChdgUo97CP4SuqFvlOBqooEZXe
pK9DUK3lXWNE+a2qzaAZXnErxF451SK0V+PBjiiTY+o4b1Yrw0f2w/nWSDkqtwprowJXdSIubknE
4tK0K1x1JgMJa5nhlaKk8a2kRLMgAS5q1tIKX59XWGlQSRhvJnu+U8a02BGZR19dr/DILJ03yB3f
wYI5i7iLEYF8HyFDHCQVDQcKMi0hwwcjH/E9a7mXcBvYzkQOpZ/Hxo8lLVvPwDFHpJ5pF/u6w2MW
mY/WmnCEmTLEnqQR6FqJTsu0wzaZ1P1goELOU8+oyerIbbHLZOrXAQcAfrdxS8CMQjPTdyqNhZvV
LA9x1lPC5krulyZLglplhr9GrGUTKQJDdkYuOyPiRcpMisxlMFq2IluugzibMSLXmkZsKXu3KTHT
FJxZmlpnH9NlaMTzkPtKYwbkyYISXaKEQE1jr9AFNE3ycbZxQ2q30SFDVN4YSfE8KVbYibXzbAgK
OxkFpD8lNRBfnETy1Jw7sVMV4semkk99Lh2fQ4E40hoyz7SFUXDjglTVOiQjiGaV3Bx6m/BaS5lf
F4cNvqn47IaOfEKbI1pao4ptLACCMi6ySTVPq55NPo7uPugUKqN8UJfAoKydFJ4Ku7GRFHUEcet1
wwZHME+x3ZVmVc6BrY9f1HI8Ih78UqWiD+tK4hUYNbdKq58TvUbIzczBNh/RJOshYJqBB87r1ijx
VEFOobEtaDTNdVXgY7RHryMz1stesbu8wVQd/DTtn8rFeuyH9gWdHDPVsWoCDkm+sfANG7h70Xbj
1VZjtoborLM/hHY039n9ZN3pFRC6xajqIDPkN5XWl992ShwIcyvr5E0Lq+eP/RghM1ZMpASOdM57
zg4rdZBbkRDvNnYedFO/4mGzRxSPKElYHVj8Y85a80zrFDqbsJQY3lGFhbFCZpmpz1JCel/R4AjL
J6s6o6T3loHoEEUamKValoRJmDUO0DTP0DIcxZzknhkXKm/QkgguZE8l3DWwM6Sn3KdymMv8HWl8
1pysPyQxz5WxKsGkiNwXJUfddsQmYpiexd8HykEtn08VX3A2HkCPb/LZVD2Jsr4IuaeENLSRYQ5X
Rza5Bsa8ovaPL1T6tAOhMzSTBWeyr1OvZOFjBjxhgLhriK0Jm2Zu6OtCXEp7k6NsgmJ7+UzCxD0q
xWEf09OlE2M8iAWpsp0fUkMmi1JS24B6c4mkXaEmltvkBORFWC2Q77GkIfK1t5wPA/KyS4ybCBVz
1S+08QOOs0+Ogow1jdlLuJVaPAEM0zrSruiScN4TB0mrOVx0WcPyE5uHqsDVgf8WnlhnV0elWeFy
W9FMYc4CiPfhLl717g7vTUcJM/hY8DmKqdEcZLVt+7kMwraIMdl2WXHQ+xYf85ycZ23YE8O1J5cK
sbeUqOc5xyW5lNmhE42PNPZzP3fLQekBuODr5KGXUb1LyoFj5PKidbrhWw2IdoPjZTSwAIsxlu45
XqZ3uYHvVReA5EYrsJDZXtQq39fOQpyMueKoVor72bzPVxLBBtH/jM15cHszuRhq7A/G9CYZGGsc
+jNNQNl7wcrUY2+svwpZGYLO1nCJo9ZZcNP2ZzCXn0TbfCUaeXHn0JxwS60iyBLr27zwvwh1vrPN
ZW8PBO4urNRm/YR9+RvV2C3n7MnGPhbmj0jcJUwGPjfc4ALnuR2PL8KIZLS01qkt8WIO25ts5+qJ
EQ+OFnw35rTAKpfRShURwqAlt9xO4XxsZD+GMrstrXpSMs+MqksTGcG4FLSVnYxJ5uiODb1J81sz
6W9iVBhbxsgS0OLSr61uyzeLKEWvLOZXpSRfkJLhqRccW4xlry6F4nGKJ3bWLP2Musw1S94mCLHv
ySYdcpQnWmDcd6zjY9kGMShtb5KSMkhMXmS2JP4k2IRwHfrLMqCWs5oIM+euzeXnvp7p78vbg5Fe
9fuxxgkdwYtxx4KIHy0rnnqrv+LAzKKGyhYRjts7GcGY9mjso1Z+LPLqpbAkWslzc+nySEAjTnHY
ZBwrBqnTXFkXuh9H/TecDC9WWtL+LbFlN6bOujI+RlXenRHf3+EnN0PNwppuFyMzFEUT4SAVpCoY
9WESScwRT/nppFjqabisrowFFw9KzkBNdLPM+CtnPoz2n+43CZfTGAc9+J3NwfJGrTOHXfLGOCnQ
Jlu/4ocztk4LdpB9Qlue0Koc+3WP3pZo7oOEn48MdxICx3SfTczgKnYXd3YiVvuC0rxw5uiSlvWP
fo0QpYuzJM9YYoyXnv45rwfPaKERy5fnkc1SjRk+gSM0l3V8iRK1DmQWsIemjQw/uV/kGq13PBi7
lr/bL2rIuy1PVa34ctriqZL8ZbLFVRYqdjS9+DHJtBPk/GvE8ZTifP7UcD7FW2zSxWBOj9tcL+8m
GuS+k5Ze1qfzmZybxItNDuW1tjKWV5djKSICe7U8tDRBDRZJ6cEwp1d9Go+OtTRkgiZpmOS0gAFt
3xY1bUJJ6WMvM4bU7RnBnsT4zF4OqhL7Deh0wtvfepE+mzPMCLnifBXH+Usrpmm3qi+VnSHsSzBM
xmPHJomCHigQiV8IgYFbogJhlRhekpbjKwlDV7rZ6W7FxNDRTx26PPcWMn8Bw71YVcuZKJpSn4Ex
N5kq2pNmEhhglIE9BmbaT28ytHWNFohbxA5OoS55jFQeHNFko8vnbT9aVvFd2GgJ2mL9lBXR0dwC
fKzpaNcHlbYilhTrNKvZJ4LlaAd3j31hyMTA5di/WuleX0mrJBtW+PoS3YQ6jMeurm7EqOKoEDio
cCR3PKXeMpZYIuZ5pys9x3+h0SIgHD6UGsKeCFLnJJgPB9Qjmd8a3FiapZceHz1GwpKunzJdRks+
mMOzhWkc8MRquLpps3jGDp0Fm2Jp7P2+A5/AipWFLS0Ve0B1wciY/NvR1aPm6zZnxC6ixU16p+oG
Lv5YhKsuvbYWwsBcBRZsT6qPbudnnzj1XblIz2plXYphjI8M3Se3qjgiVIV27aSzNoCVBfwRj7bb
NrPsiw5AQ2SHFdAPdJUc+yyOHqUFSmuIPhFWvlXM0c+Ytsykss+P/eR2EiuLQaUqKw/laHzClMde
lJNhIFAQSwPumzTPqNRpnwGpDheFCCD7IaodNcgUFiG+3NtS03ymjv1skgxOEWw53hihfm4JbtVw
bxjRJ13QtzTPSqqDPW9zemUaXay1gvneTP60TADulSkkhu41l/tvRdu95HaDnECInaB15M22KnZT
2txXRKXNaQ+JNSJTGxZyhTU0P44j7vFI3KhJvWiWereVjSjsmdeFIzlq2/lJy80kVNWRKk5j0jdN
KhrbqqIcwcjrdMgfVM0afTUjbKzUhzqonaLCg4hRLW4QEwE3ma5xU9Edy2CXqEvNAI2eTMWiO6/4
nTWRXeqqTT2YKkRCjhokgKb1Gfa6Oa1V8rib2qtdndA2L7bGArp/6y/Oa5JYD1bkwJGgJUFbYsho
zNYUmZk5uc4UHTtFfUQAER9KiUmlXsRPEJJL3zBMNANLFzgoUH2lT3AH1zB5Cm10Y4Q4PL861sYt
Xb6qCl9mmT8rNPakhDYu1nSeebue75tK7OIZy4zV8CFhT86azVRJu9pR0vWVPDg8yz49P0UkFinW
9k1I1hdT7X+yNFgei2ThjbS0yL1SPhX0lT2j31gR2VHZclBnxdVSlVaS/LRYyi6RaAWY0GJCuxg+
Y605GUUbXScYC9ninGiEVmxVa+TXbFd6DjMpWg/pm9oUyq4x6p/mqJKNIMkQsOb4YWBJFAXzVccq
dLfHxerrprxPbKpXJqKEpzIwNvOUdbM8QO27K4z0Z6yxC8v/y9R5bbeNrFv3iTAGYgG4JQmCWRSt
6BsMywGhkAoZePozoR7nP/8Nt9zb3ZZMouoLa82VMoKLDKheGadTSis2JZ04LHVLQAP20q0qhnxr
kYpK18EuJbqPZvQ1NOzLXHAmEEyQBJB/AP+vHX9mehn0I9s+Dyf4KV/kuZ0BhQg+Dqepn8iVsM1T
ZqdRuCZAVrMIXaA5F2MmuDoxf/W4pol+ZfkiItTtuLPiaicILVAl38nc/UYBB5zQ9R3Gvv1rwpPh
rLhg15zNKxyBS7KrpPMzZzP9lhTqrtqi3+Cbt8OMwWWgMjgkvTWgXtFFKKeUFaHLQSNd8xZXxlob
fzqWVh6He9TJLJyZcW2mrnmh4re5qAUZBq1otriY9GNN8BkLpon/WKndYt1/ks6EuW65uPSSATgG
JFfJv4rNUmv6jAwsdN1NZ/8obXV2XUIT1/+dFlIU+ejsmqZ511ROJ2aDR+rWlOmh6E7O3IjQL/Mf
BNY+S1m4lExsR9myBCPO88DwOw2G8cJI3is8lmJVhtYiY5XeI8tpYD3QB1Vi20WpPLXFOxVUee7H
4URuMKlGLFF5eLP9MmrHShFZV2GijzEMymXDEgeohF18yJY9sDRvdPRq8K85zaMhMGfXLXcgCeGR
QH6Qcu/t+sZI92yxI/z3Hkqo2uYTWVCo2H9puXcE4FHdlXqlPSvxkcWGQDeIyqPrF+dpivNQ2Pyl
4zEk7tRhaCZ+JAUDIeHWVbDq+PyuxO3Yc5OTTL9tPe2li6I88PxqCAgzTvBPDxBi8uYvnEVGabiS
05itos9Emt/+YXReFRhSW8LeG7SgrhBBZOm489j3HpuXWiYgF0nElsQY7vIe8w+fJg6TX0Ne3r3J
Bsk7jDRbDb28FDxtjDAD3+FJkW2CWqOcROgk6oouTLuM3odqVXwxgShtEygYW6n6p3xEx+GLPySm
uye3aX/FQEyqFpc91+gph891dfTibWn4XKYkwaDPSIab7cfPScOEo9V7/SMzizfNMQ95XVehD6Fk
W9/JN2NGTurghmr5jyx3IEHeWw1JSkflYXvOyayXsy6d7ALXKU76r9iJKeQiBHBpwldtlP4p0Cb7
oMJiTL805iSoK9IoStHtdMlZjb1l68z2vybxEpyXC4EUmb5VPnxnXOa30nEOk6ryIO7He6MDyHRF
AX190oyDTwBJTSjC0S7BieUoACznqexm7dcsGZGR3ShxAzrx8+SHqcdxz4JYP8kmHU6AupDvT1PQ
d+4ZyvYJ0tCmGkyEEXb7Lkpmx0vVbbWluyGC29dFZe3LnsRGL1Y6M+lSQDZmIkzW17LX7QFOr6eX
zwYSnY0hyBqxxAjnpiJSRaPtkLkFxCjxr53LUW5p8QJlATNl6yryFrX0WHqfihXjuQMYZjm0VzUI
4B0ZvoFYtH85wd3GDCOMD/ZeV+0hW9izVaPi2VjygPGZtekmA3CH6agj+/rtMmK4Vr6HIq6K911z
ruX0k+PK2w65+Vz6insApMg+rxxrJ5VnXttW3mTe8a12+94BMuLgxGwEZYClM+4VEVd7Rk3bdsTi
zJO8ZIU57ZkkRLv2lXDLl9nPv2Yjbjeid64Wk7wdMifUUsyIt8M6ldVWgiV/sZPrdcfEmV/1aj83
rOZknDIX9/DcegGp3NUmz7Sv0sgSrO2CTSwtXaJ8qoLZa5lHnSaZoojI3ZoHfXpOtO7O3tgMTZX9
ShfvyWfsxIgmZlprsnvuq0dl99e2l+kO8wHiE1KzWXd+TVN2nyuN1Ao6PoTFtIM6jo4kw5Id6f11
salDY7+56YBs9aw/uSStE41rFhfNiW4opR5Wgs1WgjgTYvnoeaOrRMee/OGuvWwT9ErrN7ZmuddS
DOkO0UazM9ZWtWvlW9eB3srVrqqYSZlj8wqFq+2TN46JduM1ZtCxQjyVbSopk3o7mHQOqxQW09hc
bds/5RNr2zZruMbmawfPKNWsS5oXdcDC7wWWS3myVXPu58w/kpD6R9kZejiDQrdgVr4B6gZ63LJb
lGH9uzBnOlXF/ZulXrKtmglJXoS+JraGY6kzFk+lBjFH+CHSSuTFmv0glzl3o3gzk3GNIqU/VC3A
W1lzJiHbOtD/biO0ZptkstpgFEh79JnkZ7YkIEXS6u7o+cFr/F8UZ1gwRO2zJSkQG1F04X/nHjAW
vd4XtstaT9trBE7smnJeNr1t/iWTWzukDfrCxv8c1ao9WyenKL/LwKZ7AlnGldCypaRIQLXXc0+5
2r0RRigmZJDJ4lM3co8hIThZjJEYN2rn1m7e49jnQ+vHlKmud5wXwfgEHUwKBQcpEHSeeNyVcAvo
L6jPCr9L0Fo6Bys5eDlSxUJpv6vEnTaVWYdT5pwZ7kR0AtxoClX9Bkjdk8HYM0pLf0vOe73PGA6c
Uy99482HJBeDOzMH+zE6UB9L+GRMye2tg/SB9mNHJoSJqBBruDHlSchyNNqxDN9mk/JZn6c8pHZx
Lsar0yMHEMvfIjWunMcgjRFn8gz8lK373kEOizxs6Mlqxe6MLIhbOC/JWFABJj88O653Xl3+hhVy
T2vb3g0tSydFjNROWjelZc9Dt9RA31LWjjZTSAKkJWkYj0LX/kVtKe5MZEE3hAXr0lyjkO6YCBtD
xXZqu7SRc/P0wtkUkl1zwc3RJV2x0bKoCeeypUBED2VGAw+8a14yZ8x2HWgnOrgXo/B+LX3+lxUM
pGStxNrTEQ6QGyf6KBuejeWCJyv/qEa8uBMAHCA/CRAJSIfJL6hvPg8Qcb8L+CqOobg/ZMIKPIOx
3FLUT4zBh9lRYZMXaHusCKErsUXB394y927ZkvEMepB1Sm9vey+TG5MpIrsfhhG+3nDV+GWQrY+r
rRRvGyM1kqsD5OfcoUO07Vy+ZzttX0U8NoGbcHortuvaGD1neE6P5lqc2t5XY02XZG1XfRTUgdsv
EPCas1zyf6mygD6P3X7pzm0S3ZIayTQSlz9lDxRgGD4pzJAojdiA7BLISdkyTVPPU5Z9AV8z1+so
38womnZRo9i8+DczpW9F9sPeRy5F4E9pxuS/fpeMGfXILvdOw3g8jvugt/Chl52NRsGsioM9vEdE
nQXotYnersglTf01ub06TyllacECqXP1YRfFqtsUvXmRYnxUOsyKumtAa/Tqc/ZZR9WzNm0sHxgh
3olWY+6pWRQ+g3hTLMlZkX3I5J/ZTfFhHLnSh+RrbheQvS7mCsuNfvMgOmGU+gwIc5K2apQuG22W
/1TtEqRXibCwh6fK03bIbs/YTQuo3P2DK4ODDohV1trGTtTW79lNULV4PNADCvTJnlB7HLVh3T33
y2vRJf0mUaAqwKV9zLZdg7DrqMqMgC39c2cmf3vggwseFpQo7r/S3TgNH4S+g2WY2xVaBZN2fuJy
2LH2BciwDpH18rddPjdvhf0XMdNrM+oXMTLjmEqAA64X/2KlB+ECHW3W/5w7n1J1ypHaK5kifvfb
3TCSrINSb5P4ZJ1llkBTK8+MoIB5eDw0jfPLTyg1sSMdslkkW09Lr8U6EO/KDF5m1ze8S9M/uaas
25H88PJYHPZEIEMQBWNOo+QRTay+iN/5bJtYC0troryAl5FNSNYqIb4ky6M12/t9UegEJqZcWoEC
tpmyigrJ+NVP3VOEFNFo3Obo1KiuGAPVTMGSt6hv4LoUcCd5PtuI9Us/T2/9wBoNa0kbPJA4f5RE
I21yx5V7NaHdcyfGrrNun5jFpzci6x7mlO4cHujN4vfR+/c+vNXmHwRE/8x74ClG5uZkoDd/2f6/
8beWEzroTYT9NdBlMkhUjg7VvU0LY7ud3mrLf/Iz45a40t2XPuO7snaOFS5bloJ8AK1Kz8NF0NCy
4q13HLsnLWbJRd1qUswArsbktSmWITmaMnsrJZ+IxCeiL/VscsGpTMKW74fiEDvpLD78HArpxOlX
DfpL2VR/Bi7wXRx7z41Jm97749t61G7mq2fJdRnhcCuy27Hc7t206yQwvO6ugxbwqgcE5mzXF+Wn
VuGfjob+z9LQdC1mXoWKo+Zaqeq8LK62gao67eo1aT1ZiByv+gnIzy3z4n8ibr6YFj7GHtwvGeW0
kNYSbbQCAqu66la2joYjuZsdQcqZyAJ3QpYkO51rpLK/HONlrAQ3t9s+s9Hqt0U/PlIvdGwRX0g2
2Ef05Eixae9kmWyisXx13elutk4SQljdNk16HmEFbUqZ8Kjo+S53l0Bq70VZ/vAqw2XqDHoDdS3Q
XXXOlhmNjBXYLj+BKjhWlbqUcbyKLfOE/qk7NLE8+w1FcW2ZB7PGIlkpesrWV/7GB1WLlOCuz0hr
WD+fdP7ulwKvqJjivV+mTNkNZr6WUq9tY32hAuNoTSAMzg1UOrxcp0ywi4h8zrUUgi6rIEanGujX
qa20bZGqy4BarhtS6IeQVfnYs4JpjOdJymTrF0kW6vQhQE/6MKb83xKT+UjKiblFRA9RCfdeor23
bRN0Jq5aTkr1ygCemenCYz0IOJ6KfmJqkOUp4wWnAFVGlu0amT2wZD1SPkXU7w1TxOUlMq1gqOFa
mitmFZfSdWSHDJuN+mIhXOBJyfhDLYnYj9NyS+vsrZIB+9H8iJ8nXNi6nRvPPBE8mJPZyYSnj7lc
hafORZftZm0pNtkEnQ0DFTiofql3pps35wqaDzOl4alG1r9HNL7yaE6tonpy9PnF5H0BGYOYdyI3
tIrL+LbqoSsX5Wuj/KfF0yhiuAcHOqg5QdDPtd3aVr8BR7URJg2lXwJ3sxYRjp4st9OMLH6gCuVq
z3V013OsQ8vxfqq4B8CplYy9ZQWczkUOkBn90WPOdBKOfgVazMCa3b3yi92YJV/CQt5Sr41VY3b3
zqDp8lhPEkVhlruiZWvV1RfXmj5NdxoPPT63Ie7mIwzlDxUVN5H7MQibkrp5T7Hnzsa1tod+72kZ
RsIMR/eck9u0MlMTrflZr8p+NL7bPontjXDael9l/RaI1Q4CdmAuxXxayjfbKsf9sGLwsBrcRSOG
ULpDu7PKPy3uHuxLxasDy68dFQJAjz940UmsoIlD0Ogeh3k80EG/dLb5Y1lg9iySQqfq4K7Nfgi+
8ylV+Dm4EoJoNN4SZ3gflGJtp2tk+GhgaAT7pWEgFiBx31yz+JfYyycz8mSbyu6WV+OTF2VbTopi
j4UoIvmCQ1abeBMUynfHMEi+ZEugg6nOVHOKmv7dcZ3hiioCdmXH3MNzSdexq0NVLFZAKvqIMqpN
t0mbPga0w/z/c+DlOnUqHlGPEgJib78TnPSbmuqAkmx6p5LCMMZFVq/4nkFHvJ1hnAvLaUYmafxj
8cYxlUqEWvb7BDRZE6BGXTk+jJRhJ+Oi8lJY/mH0b1rDjkv0uO/0ryQvn4WEE2GPTBnh/myauZmh
rjVNEFUV+a+59i5wN+1tt/ryE8prC9Jp4qmjqiz74jNMOYCnFviY4GZxGTNC8outq3yKfJvYYWT2
XdMjEizElqAxKg3BBwjKuuFmxmZoaVV7hwdsqOyUOakwmGRhDeyQElGuLvWhREgQayPbJzQmW2Qw
v63Ou2U9H2kBGs5m21GiCkViiRAN6SkUNQrlqo1FmK+3Nq5CSFq9ywzCG6neIdFx9zBzX1rQ/uDD
2d6km4jZ3dbz/b2vmeaG3ERmr/3vCQ/rvtTqL6uAF5r/Ey6QSL01km0TJTbm2VQLMjfpmetTOq3l
c6HRK2kTm4w+S09e7bMHg/wcxvZvbCzatWin60z/fkCv/8rihsWSG3SdRJyY35OxvSWdQxWoE+My
3TCn5M9ySZ/nMrNPVp39GLTb5E8Pt58rOqCUPOG5AAwN/Sc33GNdpR8j4pbjJJugaOR1lgsf0yYh
1CZw3DP42iic7VbbVKukR7PepZmUIeVmWJddgMHwMrNTzqHlydq55QgbA0cmrwMIcM5VZjLOm4Mr
LMxhgaGlj7dePMY456anFGknh1H9NaDQ7GIeRwE5L0JY6YjskMbGsLOxKW7sQvGgp8WjSBx2wWA0
vcT9meXWwZbFzCAIudfsLddptIZtP01fbh1GwhvOcR6fRobp62f/Yadx+swkiOcPAv10SUUf5m4G
ztpnYNNnb9OStgHUscwkYDfuvYs1Ia7Kveo4DMhsWFoGSTL0Fw8wt5YVWejiZENo6m4hxPOFkcc/
YvTks5h3epTsPEb9DN+T4jRXr+nSa6z6xA72ubrMiACNPrF2WvNt2H6qI6MMbYeftdPP6HvKQIis
Y84ng7SNqEAXxrFTXRwTG9bPWmoUGVjryrWY06zqYkVKABxdLvvM866Kan2Vxdinel0L1EP/LOGl
lSxT120pvEjOgM2gYZSAE5jOeHEQV5jUroa16fvoZ4n+Z2tr4hPTi49ofPL/uZDd3zrWa1bm7tQ4
O2FOkMgmXearRnwyEEmmO2QhbXgMn6be2UwWbEhoj/red+MfRS6hgNfUN5X1S6Ye4wZD1/aGTTL9
3KfHAq9okKnAnLpqFzbYDIKxVD7PXa82Gj2G1PdFnJ20Lr2TNJ1yO2brvpI3DLh1u3rCjFtV/9JH
509uYVrOGJFqcCXPfE9oKx1CBkBFzzT5GFI8BgHAAoloG84oT8LSL38r3OrHqbGCGAzTOsH8jXPi
0VHh7Vuu1q1Oge1o/a/a3S3Dultv3BZZ82QEA0TxbT5RIBvMSDYz0MkVfsf+EoD83Hw1QP12po+2
xFJUJ1aRB10KGtSYvzyTpivFGwVpvunYJsyfTt2UiLoaxQBPnqK+Rmji6AeHS7siNYwi3NCC1vGb
bbawZyTmGCxcnkbngkoTSz4S4ETbVQacXsdnAouY0ArL0dgDHIg3flsjHTRsfa9VZFK13Ax1p7Ar
tfnA2kzAEHX5wyxKKhO9qalXv/jT7DijLllIk46ng+63OHTmkW6RP21jWOkVb0teo2k0pflHi1UF
N+9UcujwWVtC3bpXTPuYL/XpDg3FuK/75LVvxL9EqjsCDFCIiOS1obktCfQATgVtRGDqT2c10kPA
7xlsO0ha1hoikTp7ne6qt+ZnPfDh0fltS9ZfjKi/zJrZPOWabvP2UYrJrvkwKo/ICD+9MlJ20U31
M3c6ysbpxaDW2yLnJ87DUw+TdUMY2ZDNMWa+4M77m31D9fFN0QvDKTYZrjNMxX04jt5TJq2zz/j/
gOPhU0M6hpzIM7ObZAyy9WYSQ3RJ5kVssLKdZHI3tNixD1qJtaVZXaOEeIsNsC9zL2FbPZWCq0bG
fugMFe+rL8vnccAr0g3610CjyfAoOaE2qbc2GWRbaavnMfI8qif5XNndNZpmda6jrq25YOaX3lYa
233mI6xqT1yx6qBFGp4SdEKz0Z3zPKlOfqmxQYpN0hkQQfhArqbCCcDT/C2kmx4dqMhrRykPloO8
oOyGB11PgywAZiWu+fSnkmO3WUZ7ehKY02+ys37arMXL/MJnOT96svmNLhA0szNdnMjX7uwwvmox
YalZfzUAFpwd0z9XstavberH+4HJdsRi5dBhaFfTiGjSqZFmNYxxEgS3ARMQFIoym4Nh0cpTV1Ut
uUxOnB+QxPt7thjzFsJvdbPWl++vBkOPT80Am/T//fNGs4sQI35+yK50We0PJbD4LCj4tz3CFwMR
zsOeUBJJfQrbwUbL35lxyDy5BQXgR8e8a5JQQUpeVehYVEFC7EAu9ncEhR7WV34fziM2LjL71fqO
GVDyG4HGkHSD3cbDpZhGB72j5p686QghYcfzXHyh+uesQwAntVK8zMWCXt5a++/WdV7M0v/ZpOla
/5jLm5WzMNANmd6ItFjeSk63EdLPIx1d8Wp64beUj/Vm+myB5fj+VyrP8C7j7JMtZTbzA6ZBaNZO
eXIdVIhGU1qv/98vufZumnLfmt4cnovmCJC8fDjrC4KO6ojY50tHKGHNvX2LdI9YuXkMh3hCpmb4
514T8a0vOvc2WBZQjCnal6gwz1EJWlSa+kshFwvSceGdxqREi7+4+dXv7G2qDOdsLJFz5onnL3bi
3E1B4p//72UapHceMg9Rl5suAZ4JZpSe3R0x5dmPUvbiZrji4KvCJEOjGQ+pKPPXGne7jCbrMY16
/gpQ5WbL0XryoZnehDm8qZk3XoCMPzSdBhAREstzGb3LeZke7ezkW7uY2v1sZu5VMyssvZg52sF7
1E4RkRSfRX8Mnl7PzouTDV7mKBfpbFzl5ftFuF0gHC86OKuUyUU3EnRUJwdCodVnnXERek3xjsHs
BKDRCSVGj12RpMDrMYtvqrLglMJmupl9Az5y1LK7Stvn3PJ+fzM0EOitNt/XVFYYVYEUuBiJGf3P
JOHspEnEvEqM7NB3tn75fun4EP331fcvybjhFk/rg8Ew7KCNvo8UCiWyXwyv/pzEV89n2+Ugfdj1
dusg39PlHmuEjphGjG+malI00b06CrsLkr7uz4XlqOv/vbgRH+pSrT9veTQ8y0Aj8r8v8SpPHX39
2qAbPpbfFnmUsQRsjNAMhG0lW4xUM60AFst87LoLmqWgR1pyk2m//rj1WcSsHDc67PGt46MYRxqV
JxdRtAcs6fHBtpRz0trE8ILvL4cU6CR+2m3rA4wwCMyZOQS5IBxwLG3dPs858ruyngvym/zmWRPR
FxShOjQgQZ69cTHOmfZh1pATAn8Yo1cudvCHy9w907ChY8lWWBCSqvrizOc5KsudrjGc1SfAiZVT
yicYVmB52TkY3DbfmwSVdqcCt/Jez+sLwvr+L/S+q1vY4rnSl4/KnOstIx394XG+rbmpAcRlsjWd
m4t/6I0frseSMRHhwSy3yGxgvb2OZzXHLqH16I4Vk1Ov9H9NkNrPDrZxlgszq0KCNsgumI8DFgLK
hoQ2pqgJ5uiMI6gf5HaTYT/VdekdzJXCX2Dr27plgf5u/Xv4fol1JDi9mvatrVN+rGbhwRRXFPXm
0V494HHEjDZNsecZxtJuc/wqpEt9/ndY5LgHlok8KjvL39jAMCdYKTAKRcFOX+ph+/3O60tLWkKW
Ct5CC4E/ViJ1ZnfVtAezMd4kziSWX1ZxZ9FoByWPJBWRUAChLTzisrxmWpYE3pRMZx3fzXZcJ64t
61mkJv4ZrW90Nkxcr0tWkgZs6liEZf9AQE5epXLiB4q54zTFXOD+UlyrRDOg3LvpWUNVMfZuCsY+
rMVNNEbz/N/LWNVPqVshHyYeqo3UfWQGcs+aRWeeTZZQuyyfohbWoXOiMjQp/ZiUufeidZH06v2I
YnipL8uYVZxk0zGrrfyNNyo5xaaW7PEEFIdcGafRsvS3nV0Q1hWnCoh/FWUXMooUckX7U9YjA0Jh
EZA9iJdGxMNr7TbZTizUlZ1tvRtpg1eQK9UunSEEKVD9MBzWRmwW0k7r31zJuHccCjQvefFhTRYB
p21NuBSxGqm1gICYzR+NMaa3nA9RDO/la8nte8a49hgbbHc8Ocp3mxor0Oa23COT28bLkp+txctp
RD1svRB2UJrzS0956rCM3cGeVj7z3B7HhR4IuTundoVHpi8HTFSzuQOm7dwrZTMTHtuG4a1qwh4l
+C1H5HnDRML30ut/QFgtATYEhC60CDtW5sWlSWp0SW5Lbs4Kl5K5F4P293CUMugKF2d2Xpp0ElvP
w7ZVzIW8KK3wwyZ1KZWK6WwD4Ap4HFlqZd18k94b5sXxWuqOts1HZKKF1AhyMJiuJm+dXmlXCtHh
xdIISVb18zB7ZsDAiNpEJA6mnnmUh6lvje33x97Il57lWvfL0Trnh539GcmK2zgMpmtEF9B98MqZ
CCE5JxJsckVGo1tlV7UiHfChmuf/Dh8JfoHkuu7B4PCFoSujxGhsUeMk1ZNtoDqvLH2DAmz+KZB8
mJafB83aSkw9nKiF0u7ERzOP+C29wT5mPCaF1O+l1v0xcmRZdWwZlyatdCrGxvlhKnlNcF4jzALb
YGNddZWD28Of5AlsQHlfiAsJNBQ2KP0xGjhG98+tLbRY/JTXWS+LKyGN+qEprMdgYjtqmxK/UDVE
52S0jqnIv23IDPIGYCbC06HDVA5lfOljoiWGY0yx/ldoTDZYyMzd9xsbecPD0kd88KpYzpGYrRDz
ZEGV5loBB3aEgYhIvSHpNWJkZrJcpoQxqN7Ol8mmAstEhGSirX+3Jpd8TBPwfUL1nIV7KuB/JolS
uyTzwJUsLl6DzouORlJqWxxHC0XxiAFibjFiJ+lnDOHiRxUzwKb4c48u/clWHywD5gMvWpGtK2FO
6OwxIEp68lqfhoujT/OtHKe44eyMPNdPU86EvIaqNiWAKwxGgt+H/5wscuu0PAdejtQi9nvj/P0y
mTP9t1+UDGF8ymQJ7x8Hr+aEiT1+oOHAHNYknCGEaGGq6NAye6ZxSlglBjMhBpdxfZk6rz11jDqd
CDoDfbQ7n7J1pCet7CaY3QmNmihmM/TERQ9sXRfNqc6KjxxG2RV3CXRJtD6b1hI6D2lSMKtTA5cs
CgoHt1+Yt+1ym6u1jB7jO7AfP6xiw/6v92l5SF9L4BerqfENuIFzHQzRPpfLoRFUf99HzpS0J6fv
VEBG+VM0R93RsUYGg0kz3fQxQ0/MURR2neeFGrpXfbNOjxmHsYqJCrnrpUGGeVxfFHqABxJwbVvz
u8LYQofelKUISyWI6aH4aIesu/iTGOnF8h/E7RJGpobxjYJG7fNmSZhOCVg6w3zB7KKFddQ6ewwg
7mPwOCAWufb0pIyZvkh2QphpaOZi10XDwW6G5FFG1A8t7uIqc7eLSptL29jJ3lrpF/9951M6/pzW
ExD57n1xTGrMmQYHdEQCaGct8TTkwSrD5FYSOLfT10fGwMhxyNdfWvmQhLNGhhdSk+jMFwrNugSC
W2ZgL1A1Gw48enR/sMvaCO1mx1Aw1UlloPsPRY3oG+ezvLD2zI6xKt8rm0HllHjWKStEduG/SPur
avumk+S8c/NuwgxUvHk45Q64BXNafzA43oxyvo6ImswgePkivwzj57j07pNTMb/QmVTGGPWevp85
16yNXeZ27jUa7fKU6OZrk5mnUZv09xFB1b7r7R+YaJsnm0m1KQSYL6rSDd/adBd5ke+IuVtVvHhF
ChTIRhH/LJYZhpOfLwdPVzypPLAMBLPp8v1Vm1wm8bV6gRYRp0+4vsTdoCy9C4mqT5XnKY8MZD7/
+4+RxwFmAruWTwVt/OQEmWyKU5+TtjlaTkUYgxbqqbAIE2ExRqdgHbLBt+5Gq/YzzdmVKVrYqqy+
ZCszDwtCdHab/mC7DSUPbItdOTQSvF4srxoaQY6z3WLN4kWviKrA9CO2KXPsz3lwd9x1QeGX4tlj
Kh32HWaBRtQ1+8o0usxOr87m0gx3L6uKI9HxoNeGeLh/vyjDusZ68VfPl2e7cNl5U1z6xnTPoyU6
D3MLh8pBaeMTvJOK7lxlTnlust5/dsS4/74MxoWAvv8+q31lf8A2ezI1Pg5GJ+WLclzejNj0dmiB
7RD+pzyujHXiE1vgD90MnajpCX4anbPZ55B1Jp7qBe/TuaoNVuZ+S/EHPQ+5pFk+smrRPpl+srNw
RByKcsm2UYGZSjXZ6qRq4tv3i7CM+EZY5nxqZENEJ2vVqiZBlQEi3M/UmhBrmJn2zJNHLSGjh28g
0TN6tL6VuygWhnimM2UsOy32tUAbUvmw7JccYBwKb8F9CC2oY0sampXHMKVWkhJa2sa5N1j5ZAZ3
dcPQac6SKtonsyb2Lof2Jlk/03hgATeAwAgEZUcTN+1pSaf8Mq0vos8/ORQmrpxUnmu3Unu/XjB3
o8N4makaeqdnRTp57b4ee/+A7eZZtEZ07k06QGJBSDjEe7pJ1z/JWkV4ylU/S0BzZ8fqkx8pbvOt
MgtiWocBkA3iqRDJEMpc3cXHzqhp74IAQvpq5fdR2Lchzh2yZn2igaI2v/uGuH2DoOQw9ft00Odz
2iPaqlLbDTvJTkDkLYy1pnxTvRrjo7MGiznTQOxAl1dnRGLxbvCXcavRO23qvhv2NZPTsjKLW1E4
wzO2pzpc0TBIh8xrlDrPjHjaH9bCLCPN8r+UvuOnxJs0ankOEI+w7hWkpBkzvZeZq5Mx+v+y2Wou
XaJcHBfsrdjvLscyQmlWNEayM2ZP3e32fzg7r+a4sS1L/5WJ+9y4A3PgOub2QxqkN0ySonlBkCIF
7z1+/XzIqu6iWGpxeioqMkSKFNIAB/vsvda3ZHMl48/cloYP7GLwNDrvZAmFaXICvG8tpFAF2FVa
1uz61Bsa2rQpY39x/RKDDSta6tPnrZFWIECKFqCepVljYGviOR3wHNNuV+1F1umk/Shmhn9aQwpr
SGinXQ1uqulqR5Zd0A8FsMU2wWYb9lJ1bmuIYpqH0yOv7W+aoKyo2e2Rp2ahTpgU9XNNLY095Zqx
1wlt2fR+cmuQJxW5dnAeU3L7yOjiBlSF0kqJkQxmyljuZL8uSPjUmcdbxqKRSSlFRQqYAoHmceil
l9CopGWi6+m5M/3VdUGVwE5GitHRgLghBlDeGeYY7SXfOCB1n/qp06sMMJ3o3FMWkoIwZGy06u5K
VyriTWf34ggpSezRgsGZMIV3EGrAbN9mWowqtS6GszAi7RRZT64uUb2U3dxUJWMdB81RURI6VjXH
wEDI0IXdCy0VUteGapcnoQE6Um4wWdzITcsUdOpqsWuZ0TGRjkpT39q5S35ypT9WxjBudB/XMf9i
y6B8w77WXfyx0VJTIuxoFOB+sb1VacWTZtNOurXC3HLXqxY3NdZpmsngGrXxeRjBalwxUI1qn3NN
9naJq/tbI6ZUJ3Jqo3rxe9G0C08P0UmDkK2Wehy1DGwz+6S6QXiwAxkAB1vfUm0BM4hxXdmochDG
Z4uOrcv2ym0jofupAPg+a3BjL8lGqfcQR7/5GCCP4fRgVMapF2W6LeCJaF630sxYP3EBdCCGpkYm
Pr5kW1Qk5FWF8VapZNz0UeffDq8Ndg4nTvlJSW7GnWI0S7PlHpPD4RxqRfpWaPTIYD6RcTMq39w6
8c5AkoKHObEQxa4o1dhRER04SQg662pFTofUPzSsa3H6YkL3qBW0lXPiAK3TX18mhWi3AjTTH+Sz
SG7tVc4YFydP7K58Y542dX6vEOrM+EUalg2QFj5QUc2FXFsr1ebmW0XIkrOpoGijwgNFEOJ6DfJ7
2Ru3kh+iCotvJ8XqEYN/cL4+RAMFgRHl2g5PsnSPOGiWyGepNv1XgK2MYL3qXY3wJrZSpK+VrKfN
JlaEB9E/gnEFRQDb38JN8WYakk1CuNSS1tnkNNzHoWm37nvRZe22LOr6kQk116r1aFYYT/PYTW5t
K98bss8+vExHx41sgfK7KNe63JY3cUqekDLtUwb5KZM1Pi87uFgJQ36zau+iqF2nowTMrkASYPl6
tW2swuO+ow8Htl2eQ0oWi7bRuFtE4ZhxTKiGmlQ+ll7Tblz0VaeAzfE8jm3oab0YdxHJ8XSq0Izb
NqQ1Fk0WY/RnSutbaIea9Cj1W72TC7AsgJYlKWY2RDUszSSh7oUE0yNRjJfULMaLHmhHMKvipKDs
V6Di/vFVjEFWU+LMkaETPI7phRaq+ZTqZKV7fdw5Wl+ZTw29IdiT+j39NGyq4gEMXrvMBlO7TUKo
hhLj8x0UAzCwzDybIH7SpKHYlJh4Finrewrl51bCB7W4/ikIGRRe/9TR8sOf2y1FjUw5JHjt5vog
ghLFoImKafpW01vxcZrLlobFkLKodxSLyaVORvkccMduwgqgKXdwquVyADjQyujEpofRBjBAL7qe
U1PcdEYiOyJi/g/HLkOigyXfQjOwR2JEeqYA0WB0vr1J/FHBScOOoO6INNGl7pBZ/V4ZEXQKlXKo
bzZsTsOdmKqJomPbY5fRnQHx6AkGyQM+YwKvChAVgRLXh2ig+u6Yz69jsNOOXqBg16CkYIUw3wss
NueWUjr33mg9BjfXB8a2Yu1PT8hMNfss/+hNLJ+B5LU3uoYn0adjf4Nqmd3lVJVFPXyVTOlnoRcm
3yO0sPTYq+hUYCYgAF187zIjv2ulZolaDvh07NrQwwzDwdt41lGemXHbIGrOFqNsv/fEx+8108sf
FqKhmEKwal2MmjcxJxV0nk0XCemGN2yvvNe2pR4r4UChT6hWpp4n90XI5B7FgYKMOkBUCK5CHomm
6CVMCxXZC/QZBQSYUec89cAX1APyj7gFN9iiHFxCXtX3fY7+PDKLxwh321zz30vUzLuSCkGvyptU
xv97rYPbrDpCQ2YDIDW2QLyVk+2rsOGSrRdsy8h2TVSn9N7cZdvL4a7obaLDhYnQuGOVbvNkR82x
YyTkwIglp2fqlimjn62vN44qQOLiUnkvYynbtnE3PAo5redVYjPuoLiIJEjN1UhsV62j0xuFjfAc
Y/kWC5bK8d8JlShnXW+XdzpqScgmyU5VEgkW99IovG4Wy+gBhiFT7kzMSURtV4pz/bJVUxhqpXIL
hgseosU0Xfd767XI21Ogtdm3rsrLVSVZyLDLOrzzreFFqxT9WEU6oa9KJY4EuOK7Q1OzzkYke4sm
6wknHuQDs2CcIVNftMiq6mYCybBv5HuS7lU3vWrEW9hEgMkCkx/xamndJnycidQQmdYPgAXphSZx
rb/I4fBKfVpcalTN9lidWO7yNQDPBClxXp2INrMwKwX5KlHpjdOIwrE8QcZFxYYMGDIuRMLdo260
voWSdmhGIyEsV2exVB2QQPKFul25IKZA5i+jvBY2EwUTxsBNmU0yyMKOXpSsWbUFRaOsMX2wymjc
t4Lg5HF6W6dk09YCMqQhoUMO26hOrhWv2EJwBmbehqXH2vqMeRfeaLa3Mn2bEhPvA0NcBCwKFnmv
CtUdLZZkOeLGPff5u8UIbA4npHugCIBNbZqFWFk9H3CQZY3TqFlwAHAUHCw3Y1L619daE96WNC3W
12/99f3rnzK/ZqYigVWyE7dzgNnouJvk8fjXg1kB2jYN9y2UvHp9/b5vtD1DAuVdVutIWg80oXc9
6uXdYFSkuDZCucAgbe+bl1JFIYiDAKdmWQ9n3mmmdZYcz1jVypObgkyySal+bMEjLTxfRBtl4uWX
dbXG9LWWe0oLiCj6xXXdAzeH4bFlEEqdoQAfy+zbLETKo2pvmYavwpMbca+G3OCDrlobCuiv634V
Sb7YNL3pZMxtudxQzVU2LcNrU6KQ4X4MeGIuhSbVN5G7Ur7Bp26+54PSztWQboJiZPEOKQWngwEX
sqVXd33o5B7OBgJb3vB72gIbO2uIUp4epFbO5UVfqT84LwXYfTUjofP6NzikV1UnYwT/r58G9zWC
CxgpQ9oqP/fm+EbDQ91cv7o+FCCj19wOc+40mZJjh0LLVRr9zlDKbCE0XJctzl/kA6W2pW1+U0Wu
OF2/dX2IM1/h4ge38+kvCL+9V4ziVOagt63a9w/SqHkQV+IHayyabSu3Ysm7O1JoqT+6cCiecC/R
/R89Y1PoSfI0LOJpfpkJQ9mYZX6mWKUzbKriUmktu+9REd9QzHCGSXJ+H5jpZSwtJ2vy4bkzbBKv
THbxKby+DWw6Z8DRezt2Gfdod9Cca3UdpjtU0vMs8LRtHRfoHeuYLKChdBWcoizp9KrehOWzA1PT
eu2RdEtvWfoBx2oy3pUZdButJEZX3kge8KxKyW4hslRzLecrkKMMvQE1MUIfsYzNwlKco9CbF7L2
ozceaP2zNVXNcBXXuACpL5Emi1BDMN+GW01FOi3J5dac3MeMtGx0hPG0pqJRNWkjlP4T2woZS75O
O1g0JqoADSWIu0jgoWEEHUtHCl81JsFrLbAA3TEZR7Sy8E1IqgZp56ghudLRzDHcxtCRA1MEzZLt
ZK06u12NpKnyp3RhtNU1F0jWuRMxEEmwLmmzobCJEvUDbY5aMoKzMNnT6NIhe69vDLdgGD79Ygry
kxZFtLQl63s6dT8FIe4xI/55o5RwO9gYLguSSGXfZ4/ceW89/W+dOnOOP5gpDZDisk2LI44rmMa0
91z7NGhSCBDTsjayEW0CAbKEAWi+jXVtZcFUmVtkbnlGv6eH2Z4SzGtZKAjgzccaY6qpoiNM/CVZ
xP6iQY5mKxVATAwvRkgBxZ3sxXNp23j0Y5FCTNZPMTy5yN9mqazkhyFHquyJul3X2JHjDlsoDcht
X4nkZqxZLgLmuURc7ofJAm+LkAT5ZF816b7wqm5eU6fPRk2DghFwj6T/thia99IlcYSaGsBu5p0b
SbP3MgEjudUAVGnZ5Qc5Tm2qGTqWcj8LyFqGuYDsvMk2oSKvsp7gE2FVkpPpMlifoC9Y8DF16dDo
53VSPMsyAIm4LQC9qLm7dEXOT9DalJRjYEb53PfQsBqopHtDE8+S3M5duwrn1RgCD1aqTYKSY50F
ODRb7ewzu723fAPfxdDQa0O6rpmIFvXaPaMVpvk9EUVHV5qkV9zR2AQ5ctTZm6JVT/Rg4hXDyBmp
p0yBsyDYtIW0KNnTLCxyBjB6gV8bYyAgg2s9+WUyr4VWL7tRmOsgX/j+u4tv/OJCuOyaPNiMDawA
YfGSa+yB27TGo+CFyiyeZN94ZfQa+xQQ2kWbmtG+g8hYejXtUkxH12jVxDN7wK2Mn4dZmfUl6ono
At2AyVXSvoGxewbCMYBQ1GonL3rCiTHJYRCNJ46lgjJrMZj9kyV8yIiRaU0q562lR/cI9sQS4hlr
UUvh2unvbKKWqqq/GWgiFrZBjHfaO2KMFEdrq3oakkYLg00w8be5wEqWOLLWulu3QDQZA4xj0gdu
EQQho76RIk5L7iOJ0XGqeU84VGk1Zu/ksQjH7NTmpKEjNQW0xDGv33Gc699yFsrM1lbj6D6ECWbR
cmBQqWPE3PaB+iSZ2OgyQz97gZJgmsOALfniPTBN3mlferZplDpp36xNv73JoQpTFsdOVOKz2Cqm
HZ1sdkj5aBN+DX5f8+tVWIfmUmHtBRXF+SaK98pq392IKSSZIc289cjEyIdiBVrgxTfT116PJxDI
BEaCuj73UXMdsulSsGRNWerwZBG9tGQ06tHDyG25JWRi2Zh3Of2DkxZC4PdUUAtQ7B3Vz8Q+CFyE
02UPQIXEGm4ALFVqDtlGg/dVoNM2BhwRchvHsyojM6ITJBm088rIX4mGOQaakZ8hq9MzDgEc0dUA
FFlGb9UE9jGYI9LFVYqFUppIsPVNLUvNtumM05CKfa4gg2dGdLZUOOXCHoNNrRrBJO+e/MqUHEBB
URq0h4Zsqhkh4Zhz2+RCgg6edzd/bgt0GEOBCdQd22Lhq+pyLFOxhX6I6DncpaDHJzXPsTfTs93U
wTI3PGK+lR8SrZ9l2uXrqIulbTlY7tbg0qOpM44LDPwdnZ2SsiPrEH43qJEBr/+QgD+C/rJ3RW0F
aNLlB86khyKAW4h2zrEMOCiiUkwutS4Fz8o7VinlIlNR8YkMRZqkwxNpkjeYa7AKg3laeJipFRXc
7rcqBygbJ81tVEj2tnZPRYnTGp9IPkdVigpJZ4JhRyAH+848xQVEmsHr0MCx7jjaWaq4d9Bj8i6l
jVZSZSBPvadutEqKN5gMcfGThy7HqX0k8ClYuhZhDeLSeCRAQFY/jCrXmlIO4UHqpR99XJ9Izibm
XSY+YuiUH3maPtB5QRflRj/ypr1Py/GxHNWj5uNlx6KTC+TPVIQT6VSDe2OzyY4gGZfFU1+Dpmnk
7rEYDHOrVHjTOr6PsRaubUzFOCpcO342bG/sMWMQX8vpOjG5Psx6zYR9aXaBsuPSugXowy4jrthk
DRgKIMQhnl+Fg9RtQyRhVpgaG/DTe8Psjgbq/y06BbjgbrBN7J6ECg+nSS0V6bYJgsZJUs6lCDdq
P7DPcIvkGHWGg5HhbfTkc93mJ8XL1INVRdui9NZGkCoP1iQPQaYTI5cOnm074EkF0iLk724710tp
WrGso5lTaeHOMikInV5z5aM63A/KgLjU3+umjDgxYw1WNSxKqkAvAj9dki/48PCu44Ze90H6asPx
CaXGXOp1MpdllW6zmtUrS6XyKKROnruDh76s1pcN7uaDyNm/p+CgjFJFLoJkpM2Sd1qE7bGt0bYK
MhRoYM3tyY6PyHIBn/VmNIi/GM3wpsUE5vb7sX5Nc0IkEkM4VSKv8th7duX8LdV71ExgEWi9w4VQ
wmMqi2jNQGEWSStJamjwSl68VPFfrJi03LSS+g1KXWhlr2qYPwd9+z3vdZQ1WHIcmrUdYubh0JUg
Ys04/4Ej70eopTe4oXAiMBNYWz0VYVvbjPftIN8qfZlvqZkYIR8K/C+z3Ibwo5XkCyBE1B2LWcVd
3qsPCnRhrNwp+evjJnYBb6dR5mJ5Hi+Ia3FQR+k6CgCT+q11E8aIou3MBskEjGKpWh0iMB0FmS6a
eZ33m6SlO2sq5MO4FIKXUjA7UGR4lv0iCrGVM7q6CRRwCA3t07mue7u6rMSmk9qVUZlzo7TGfZkQ
ON+WtnHSc7q348lHJPvWdtINBvBlRxzNfc3KVU4AStW447SujgUy+zGG8mu0ltP9qD2lXqoCqEON
iiRDKVy3dr7JVcwqRC/uwyrjofBWJvbYEb/Wwaa4mtVRS75FbjilngBolOQXy8uVU5648gl8d21J
3tqGIbklXd1BTUXpM4zf/BHCaCmiZyw/0q1QqnrjIXaZ9a7xUDO2W0SucqGBYCBG0+M1ShN9PVQW
OAUicUyukjWDWujGOWQSV+u7U4KrNUlqjXB159/8jsGQiCaESp06YC27TYEXNfRI9RlkumAw5gJM
7RINEb1DqE5MTOLlR6x+2p2R5bvWhIbVawvUPaqGnLdXTn3qh+s0MDfspZ0sthmuMMpcexEpCtl4
MSKXjbyg5zg4v88nu0aFZvHgZenm7V//oD9kaaoBSemaWg757lO8J8IrE/weBu1yJGnGagDn+JEw
lxaJOky/0JWY3BERDXrpsuKtRt2MQiBtrFt10F+9am6pgcbQDOVJFPRfpEWrf8v2sjRd5gCKhh3S
YAT7cxAdqBj2PkPNs/O4b0RhD63fi92bRncwF/JWVmbg6Im8TCIxXBStRtkQPOiKf+C2IzlVDlWP
7tse64ACmoWVJFXpLCfSmvgP+WHEx4MXOf8ilEwoU0DeT++qbcmGpZqmocmySRvt5+ddVgbon7gB
vXcdmMChjY74vdGf2YOxR6eVXFicXrCSpuuRCusPTQy8HPhgkiA5CPccg2u9ow9XDo40lMa2s+xq
W/btEjVSdCfU6M6zh8Tx0A0ztGocVvEGvWMiX7A4ypcGY5dUwaAbMWuTYgEZQS4sII3xt1bW232T
hh1e4kqF/aD7C70GCYpZCRikIM4gy8ALuFawR/Cd7Lxs7BcFLgoKJW3ZuEV2rhuluuUNEIC7SICQ
ckBfVZgzC1foUMZyGuwCuIdz9HM61skuYMnuYdLUYcCqCK1tXYHlgiGH96nILYtPV4fKVmBDZ69V
79oUMlEUKNOAF+5mZjdLEGysDWpkbz0MgRBnQdryb6j4nFRpFWZadRiNzF8Jf/DmfixqBz19sdVz
CQb/9HD9Eoz6txAdo/PXt2I/9R16Z99gNTAXqyPaaNwkyKOafuv6+9dfNX2DHANyY4Q7+idjeihS
LMCq2uzHMseCkbE1VcB0L6whZbzJmIk1QP1edJV1RvA/K6ZmYul11i3dIcI9FGDnKrufqK0HIOk8
xBXciUZHmY+B7XhtfeWKNmyUFimJRyNj2UtpTAneEEUSqHQVMry51wdDMe7RI4sVXqlwiZsng7RS
mGu7kr5XYZvgQ4b0QehlRiwWX4ooOA2MY6xK7rdjklyaWi/W9Grpo0rHsSYXa9TUQ2sjBYUg9qhQ
C24GX4PYruQhiQZg9vtqMG7UMke6YZH0AHbC3V8f0iIGUmFWYE2FL+0TOaMmlmuSY6izbsou1+4D
gIq2FI63Y5qqCApHdeFRSym+Zz57ttrh2wKBonlk9Kg9o6a66OZGQHJNTMebGScK/4HPwh7FWc0P
kWVbp1rNxLkajmYkJEdvantr9QgKurIGXKsZPVtqXduSRgPlPS+H/bnnrNzjUS5ROese/ICqrB1G
IG4zG81A7Gv2ZVM69mT1irdXHSY3Wzow466XvPRIoFjB+LB8BzpKlqmZ1Hgy8rladMq212y8pOog
XeiWMBalGzqnRRnSqCZOIS2Ufh5N10k9XR3p0vaMeE2SX/bQ5mk08xhvaWWSXwRYQTgZI1EKE0iA
iZK91zFALDuWcxK1Csj4ZIwB1pUfLQXwhWhV7FlwrM+xh1sgSzNz4RvTHiaIofVVJkK2ManmptmX
WxW77YzkhSqpoMuWFkbqEH0F49hgO1jeW8UdAnXKsB9HgZIXVr2qFgRlGNmmtsJyo9o5pTndr7U0
BNUxcCu8pBlKMrewmZhM3wtZb8gvw3pSVhZbFUpoFKBWUfC5StrOlOwjQXMRzzb392govrt61DPM
PlA0iL0rdOSrcfrEHF7fmW7nQTsqMQRGVbIsBZbIgb2nOyXCarlgeyKn1TIghWvVJykCDEl5R00x
PPoTLt3OEgFbsGOAAyO40nusxqjBE6RU6Dwt2/+Ba1ddM7fMNwkUyUXHcjOvBgmmZyfn51AbvTWW
2Z0Z29VJC0qdYjWP7hufS0Sqt5lI4j3iwtBpK0s+SiZtDqu0461mouIVWXfQcIFjSdUIdclCyDbD
NrLC8KmZAM5D1JjEGCh0NdA7YEdHy6G6zevVB0Tg6zgLpQfiBnoYVVtrQBQEP1ZvvqH23dFws9d2
0purQK5/tH6b3ARxXxxTRTZntaY1RxSMYjnUWrDXu2hYt2r7lLV0PtoOs3Bv9osEY+bgGtVDlT4G
Asmup7HHKLs4oz6BgBm3x1pvpumKlK2wa7Qny7C3rq8cAiJUTq4rpM2QWiWBIv5MdjVqB6hZR2op
JnIjuw6lSyX8b2XrJFkzvaHTqFLDmCYRpkD/33jLYQvtww5qVO153bacHgQdtHnTqvoSmgl3ULNQ
1gzbkrsROvfaZMNBNhClouaCZopVGEOgMTcB+RgLiXbBq9SuQeykO3o1xSrR3XHuDaiV6PGjtE6S
g+BdeEg6F6Cp6/ZbBrXqH4m///t7/+/ee/Zn7nF1DZT+nuVDGdA4/PTlf9xlCf//n+l3/utnfv6N
/zgE38usyn7Uv/2p1Xt2fEneq88/9NO/zNH/fHaLl/rlpy9w3wX1cEPDcbi8V01c/2cQ9vST/69/
+b/er//K3ZC//+sf37MmhTZ0efe4qj4Geivk1v/3AeCzF798Cf72C38kgOvyP8mGUlXb0i3NthhD
/OPPBHD+BkyMppEArpr4ZQS1158B4KrxT3K5EQHzn6HAcaPsQgBY+//6h6r/EzUCGwzVkhXKScP8
nwSAG1NE84f6Tha6YSM/sE2UoIghxacI50gPvLCtke5CvdzZdQ7/3a+3nr2PxWUEim6jh7UC3Ab+
s92MkzHZ8QNm7VSytdY4nK+LSDR7NHELC+8GPOlZmLCntpuFh+0RpvkGqec8MuxX0RcrzecGpBPW
Ur12Gfl9pMLJQFcqrE0lBRxe5CX3H9o+1W3CLKXwmCfgBMq69FExcQ4y1I30dBPKjCAzwD+qu2kU
xSGjcgPTbYO0eeHX7kqKrIOktwu5/F772HktfSFilX8O6bWvbT982H9eE7/JAjf/fA8toahYj01Z
tn+ukSXuhHIuqC308L5Vv0t6vsQKvCEa6jTS6mjJrunUCbRpHpH+ngTxrUrmb0b5eySqWe5hBSTF
KW1GtnMTsJ7xy8hriyEJG94itLsFHmNiGwso5Hd+2e4KyDCmvYN/vYmbGEDhwWAQD16eiNGz3qTf
5TBe/v5FftoHfH6Nivzza5S7KE5a+CuLfDwXBQkZyI5+f4Sf497/9i4qn87Esen0SOs4QqycZdTF
1r0LivT3x1C+Osin7UyhKng4y4qDbOgTi2W/hmMxt2bs4pekdM78pb0J518clMXib9cYGfGWrHKV
2brMCvAxhNxQw2GMBKemWNHIJC87daBqPBh3xWO9jM5EC69N5JdP+cr8Y73+abn+eGr+6lP7eORP
Z2ZrBLodBdzSVeM4Er9EK/eLbfev3lCdPS3h4ND7ya3++bVpehQPEOcpGpj6NcmLWxH8QO31+7fw
V6/j41E+7Z6j2qXjrE9sTI6iSs+hV37xTl1P4M8L4cdDTB/i95dLgBDuX/9Q/o22MRp7NLILBKpz
ZR9sg1XnGI66Mze/fy2q9ovTQRey4JRX2Vpbnz4UN069PhoSlosZpHxu4rv2tprj4XjKT95Wu3SO
95bddRuxyw/te/vcrb8+MT53S67X84cnYX+6njVN1UtLpNPLtVYAXpf1BkDMgoDni3YYHHnBTAXO
yPL3r/2X19/Hw366yLMxYqff8dr9FIOakp7AT89SbTXYl7J4CUttlhDSXSfaynTvCuNGTCNnc6MM
yu6LZ/LLUwpSu2wI7rGG/unzbqPYxdvFja+bK069SZZABOfxDljCHMLCwXOUrz53eTpL/3aKcYcw
LY26WLOnE+PDKaYm7BoJQSsWVW9ug6JixxCIpRyz9rfaPDTwgDPzSzQEIWkZrHhyyyzLltiO94Dr
7oumvPUG9ZvGuBJl/iLpjbWkP/lIyEJCAEZj3NotamsLKAoKMKB2G464dKV4GRsvRGMW0BXFjzGS
vqcmHzfYWtCYzMhgZLsrXTVQy1lOmEZrr/vWmSV5XCmDVW/rF/hoK3JuLYL7oGMY+CeZfe4MhmpB
qvIE61nF3FdmM4h6ed2DiqqS9tCb+S4qcU49QjxcpErhkJwHz13GdZLtkVEcQ8lcmQOpY51yFPiL
Z2bSzuXhta5UCKQszClSGXAhRoPGfsJGtcy5lSSahfYpz54zFJ+pqd2wPr3GRbNoB/NliLed5q18
L3QMSIHEXNFqcpeq0q6YTa/TNF+lrbVt+ZctEwM84U19g3mMTJuhPPcjH4j2PCAyIHKFEgcgHJ3O
mV/7O5NebiBry6guTtnAJF2K92EJVUpLnTpDUmanm3Ssb9VqFlXGGsji0qedkPreugQB7vZPPoGR
iH9IGnVSC+QS/AGnmVzx4bACX4ICn4T3AI4iNMq6INHaUHZ9Y9118X1WWmvbZRoqyRtADAeBm6cs
t62aLNsEcpbW5yjFNNwjYaZTglnO6D/4lbUEpy7776kBNBfIq2U+5XXw7qMasYLszq2BVgBBYJqc
MC6K+DggyTz7xG0VdKUlA+Q0SO08ua2Yt5hPlfJGzww801PTv7ZieEH3t6ME2YW6/6wXA2mjRYj1
gYgtoWyk2NqhX3zK2aOS4BAugQzQD/ZJ1TXVWyT1e8ULED/J4SKyu9soHVHQWD80oz7EhIPNq058
0Yb99frz4RKcVoUPl2CooBSPDJa9ZmusHJr78zvGJlz3yUZe1AfO9y/uXJ8bqH8stB+O+OkGKY0t
uRYDR7TX1io/V3MKwpmxh+U7JxF8y7zq/+uIhknBoZI3qmqfXiPhZqEC4Rc33qOxLBfJsVlJx/QB
5eGs2dfHcvXlqv7LhQ0NNqATmx2J/GlV90whZ8F0xGoZ3wW7at7v6oczoDlHdRhTEolz+vFVafPr
G/aHg34q5eoELm0SRMUiJAGBUm5cG/tko7/4y68O9bl5/8dn+OFQnxZuZqwGQwwO5R7UuZhr390V
N0uH9CWHNhZ/iuZIUOL5k7RKFv42sWbV+ovb1XSIv907PjyFTx8qAjEwFtOrZYp+wUJw6tfGRt70
c2kldukBDenvD/jVR/rptB3T0raHcLo9Woxuh3tlDLem9mRKl98fR/nqhX0q7ZDrpHqArpmPMd30
C58iBMbojuneBlnCKvvqvj+dFr97Iz/d900j7Qu61dN9n5xhjhef2rU9N1fqIjv5hy9e3Vdv46fS
3yoHHS3x9croF4T4ONAHFspabIBJOekS9+2S4u6LSmP6bP7+Ei0V1h/1jaZ9eokJo5lWC1lyhHUb
cLM0+tu8+OJz+9ULsyj4BYUsIBHz0zEQ/8ArJ3R6oYMEHhuUggy2feMBjef/+Ew0ZYUD6aatMjj7
vMMI3aQtbJVeY54R/YHqrO7bTSsfhFZ/sZGfnvPP79t0JGHZvGuybuufLnOcL2NgQaJejAXyJfQD
wx3mMFzHS1Pyv6iE/15+/nysT9czfBaJYXdNIYzPuKx+wMH7/an39w/o5wN8uoCZHOtVjGN0QV1F
GUlcxpMmQEkGj78/znQG/+1NEzoaCktVFflzHe0pOo7jgM1tatK0DL6NaTuLUESgLx1HlA2W8sX5
8Iv9E69MWLi7uMehoPl06tWR3BVYNacTYkbi9N67ID9lT90/VIdAzMITwoqDtPIeuZ8vvbM+j5xw
9fsX/evnoOs6DhWhGYr56Y6HCb306FgwiYBVSGcH5PFonxTcBfg0ZgjDEEGaDz3Dl0AN4Oi/t+4D
I9J5AuSTUJG1QnKIrBpwEvtD6LLpGNuVaN+UMNlmWvnFO/aLGoR37MOzVfkMP1Y9MqgVqZqafF0x
mzSws8gHe1h3S+ZktPpVp2+h96qMvRBhhBBZwmEzJFPIu3X/+3fuF+v9z8/l00WWjY2Lmor1V5+R
c3TEur3OH8B3rFBazZFqvX5xvF9eB/Q4GYpplg2I++fX3osKAavBCjzt63sugD04knmyyuChz5J9
salX0Qml5lenCGvhr66MD0f+dInDYUIw3fSoXwwfkn/cIOYlaXJmQAp6j6J6YcvH0sOBTo4UKtlx
36iE9qQ9hFtzE9mU3pq/y2UpO+J0jroc43E7S6f8TLtbd1kSz7vcfzbBYiW+RrXcSAM49OIxYXPX
YUbDXTnTE1IgwE9YoApAObTWG+XvvCGmQaj+s5JmFWIroAbERpLr7i5lF9WGwGbKLgHMeuqf/SB1
XFEcDKt6ia1wY8FMHeNsaaXf6HXNjPiSJGcad+c0sJZB+eqCJ1Wbd8loGWdxkpnBWxTDEDHZ27Dh
Xv5f0s5jOXIlS6JfBDNosUUCqSmTooobGEUVtNb4+jmoHptmgTnM6TeLZ9bWiwoCGRGIuNf9uFyF
PyVhxAiv3OnBPQ4QV+yyTcMFFz/Pg6jUGFIeu+KOEKG92H4MiK3gxd3jEt1FQJEBtdxo/qti1hvk
yeTNBMCzIRxZw53V/oA3vRqLcIU9G9T4zSTdFgSLJrHlGLHkgkjczMC+ptYx+9QOSjq3BLFh6tey
T86ZOdqajENbs/DO1dhafltVsGpo4Xk4YCpSvnNpM7X4cos3UDNOav0kSOXWx7RYZNK6JqmVN7qO
IGRkOTdXSB0ionKKHiB/ZG1bU9sYSGNO85779qMq5ZuJHTOvH2JSD6YwA3aPKgF5N1HUQ3nKDBJ3
CKQ2vI9Guk17+s7+jaVIxNbe5Sn5KAV4jAryERBFojbHbSh+eMAe8P6uJuW9bEe7JqO9ITwUyKo9
e+g0otEtvtFlxEk26mC1WNdEcciFcJ0DPOz9eIUW1B5I7NaSwe0bxSYkBIk+rPk8vp4GhFB48ZsB
zgAqWUx2oITereBxIuiysl5AXR+hgL9L+bRNG/UmTuI1IMotBqADNBQ3Sg5tR25vPdnk2qwiFqbl
46YOxd0o3BlMniE84fDaiHp9UHsSfSKiR2oot6Z4MFrvWEHjUKJ1lNyjbYf6N3ofohVt4Hc+miKx
3SYc2ZHgcB/pRyefTGC7oSkfCmL3supBDm6kRNyRZYRTnXR7giA0+A1ZgvpdSQ99IDton51u4qdT
aqgyqVnsjCY/RFXgCAhqR+0FXfOm4vcSW4umsQatvUaLQCcaiXLC1ppgxhTTjTTOobAFiXfTUaRF
AgDgGBevqTCu+1E5lZUKZit5BiDCgsZc4xVquu6BsFwVUEKZ7GH/y9fAAY7E/KWur2hvuVheI2ws
ODA8qP5jPz2Tbub4mHo8pLrQvVE3Eyrx0siPiv4ge6hY2WbEzHielLnynLarSkzWIwYuT1EfUY07
GR0Vo+lR6JFsmuWAFdWXvsyfB+ZLqD5HOblOOSFYOgFo6Jm9VOCW53mEU70NRGNHabMmZ4QO6Raj
4cYEd+CRUlvMpxrUkx9lk5/8qthgHZ7DCk6Adfa6d+NLPu7Pd3Gob2JCY0shv+oLZkPYAe9J30JN
/1AC5NvFAbMZa+SqzoRdD63Db8m+lTkEtnqxo+drg2E3Ff3Kattrn2jtKBVR3bS3qvbLC6ALRLTv
wUh2uAOiOH8c0/Ah9O46+beeXY39oR3v9TS4NQCYN71om43slsq47lR0Cr4PseYg6L/6UkeRh/di
lpj32OAFwcey7LsKBZVeVAEZETQkY4il+qaF6g+VfDQFj4SEe3SFhGVXJYadpYcc9H/no0MrXoxW
WwXiTZvoh0lN9xNWmjZHV42+M2ks24ivA53ow4E6aIhvLHqpcGiKRGthhD2YhIUa6BjApKqed4Js
ty4o5mK3Lq/jiEzcKF6pVJ0iAv8azPTBM1Ujhx44c2QnFyclwQ7+IiBb1gTilczjfPgAqNvnLxNC
KQwFonSiA2+LcKl6OOR+dqcwCTzjd1PnmzEa9gJa5CL6NffCiwa4S/ViIiDuUXtIhFas+sa/roJp
LyL7AxpwigPloQhyCdDQi4S2MdR+VT2kc+UxDesjADpYuQkB7mTQp4gaw7dUkBFtvPZKv/eRbRG6
hDeJ8EHy2azwJef30UZgHz2OKpo5opYhUCcYzMcP7aFbKLptbGEYDshz7zVo/IRazbeg5mSyjhv/
MZHuEcisUI6Rx6gn65rIA6KwHbl773Uj3fh5gOZotqFARKAlr4/wFE2w7zm4AqduBjtpjCchhMKq
TtEvj5REHJ5cGRKkqzEqiZjyXikRG5TW6XMkvECAR+IVXapnnb2yWHDtNFWj3rNsPWZQ1aGQIbgP
0+vJJ1AkL/etP7k9SEffEjdarz5gJaIHKRNzj5FaBFpEeKNTNq6fxcdBKNe4kC9cpM5dbhSJTij0
fopCyzuBEGi5QMWEChR6jjIdtojxLhzrvt5xDUwU/x5icbFG14W9QCBAsXaznewmjiFPbuC8mzcg
MuzqKtqYSMcuHeqk+aS8uO3IHPgtDpKGJPN0f58mI7gO5RCEtcMrpeVlK1vBZY040pN+EJz2wsFd
nrsw3w23OEKGgyBkhh4Q27RhR3K0GyJfaVQ6yBRdMDpPTbkKXsNN5U4u2YTOpcLXucO6bKILwLot
y/M95+/H7VPu3r7CD0lwq4tZ3Aluqu3cL0XFfbjcIvnz7y2f1+Kqb+mGgjJBX1xacbcFWmCajLcv
js2Rj8ouWycnj6M6IUwEIjvkPt7Uh2r9/XQ6+6ItTLeKbIimSs3k7weFODQpPQkyPKi8r3bVTbop
dir5KgeCtFaU3Z+mwS6oDnvvssNBxPl+/Lnl9/W5/z384nfOPUGPO9XiLLXujvWGw8OGMJHtpcLQ
mbs6BxL2CVMFIC+ai1srtqYqszgKOF0U3CBtuw78fjUVHGFaep2ESGvyhQ3qzE4Avo06FEY8WfrS
HtbVoLPqNieVu+Yk/1M3775/cWef6NO/P9/+Pt1sFW4ECmluFaCv8aETT6IJeo6TfibvCuyhY9us
vh/wTAfB4IkszZAViRrRskikCOUUk+8wbzzepkqPMY1D8bZ2SCXKVupaRNpuo4NxLwx7/kX+e9jF
DAnGMIgCIOJO9QP9MG2EckVQ/J2xahk5csObS1Py7Nr//KCLtahw8SMJixELtjp9jxDHiV/gkdK4
qO7z06Wt9cyG/td7XfySrJYmGxqGi1qRTM9421YWsSXRhdooQXnn1tqnH3CxpwU1nbXMZ6DEe8f5
TTtRJphMswu8qFrzIPj3guSGyc6yPozph1B3dvA+CfBw8pOQIueT3cJyOuOqEwFB8+VJkZdrp7F9
zfzIARG486RnTX/K2qeu+10By+5H2EvNOqq2cfNkGS9eA4YCVZKJlca46dXOLZq7pLhrx6sR9H+L
75L4N6AVOfmAhIXYHZpe2PeoN/2jasTmajYSQX2fTEfv9cIGreL6mKnr+DnjWmS+cUELuU9HWfWm
iPUTdFJaFyXx3qr+FuYjcLiT2JADIZlkGETqsRsIOJiyHTeqp1jdQp0iV97xOfgIOIqMtyi7MvVD
VTWcr/OVrKWPgx874nALpSo1gMyn0VbGR9rTUIvdEmJ0H7sdl4rCkQLFdBsBUhLhSoFPPJ33M47B
VJQYcAIheyvqt1DxXgqSN6TypznI6G0x8+3S4TnuN/qE9lYLB9w9T7rxFJmHUbqv0EpMHwRbr9Lx
xcyBGpWywq1k2MJYk1QSv3J8rlh1QzxsjhSTaYUkmz0CZvY2zXxoiOhinbE8mt2DoeHUx9gN+880
EH8HsdtqYA681EWl4ZhkPk8mqtL5rplFV1ImOKJFPlx3mBTvXsm3WpK+VXAVBy6p5IJ5eKWCikto
+2RoqDvSblI2Ii1fuxWbfQNPQ5EPQ+9RFSqPgvlq8cNRfuFKR6KgdBSrHRqoVRVOBJoVqyGl3dts
a0Wxw77nQBvD4c1p0rYry2tdUryAdf7w8+EaQMhtQX1Bjmizy8l9FgHa4ocsKmSosFy35DXGq0nC
QzsVxdEUBtxUDTyO/ei9STVtgu93LPlM+YtCFa6RWeJC7X7xsQHZV0plifmLdBPMasq6vu/NVbyN
3WDd2GHlaN2aMA1HXqcwmB1JcJl5q4vd0Et/xrwdfPpCCEFVGEQFsa/s0DzckSa96tfquj2RFXPp
23Cm1sgj66qKsEfRvyh7aqFriZfk+0pgEHFiL3Wbwk4+BObjaOkOYapEW9VBcZQVamEB7V9sJSgJ
cBb7tg6m6ftf4I9i7supwrCojMjglPTl5x5zfZMGKX9O+jS6aN0OmOJ35lq0hcuPfnZXRdSCEEzC
4yQvvhbxMLTSEM2L7Cq+Trf+3uLUBMF2Be38Yov7zLdCkRTDwlKFjEYXF6e1SIXrNUCtd6wS7XRD
7hxuu/EfTGDaTqaszmcm1VjeYvoe0MxIyAdnfWp7Pq07dRU8CNvmGG/zK+/YrtEule/pLnODF2T2
4CEv/YLzgyx+Qd6oZJm6iWyQ//X35PV67pyEjFccS0msARlirGlzO+N60jw0WvO71S6NeeYs+teY
iwUTgIKsyapG/H5k1qzyO2gL+8CxVlA+8H64XUFI188IoaSwrQ+1j/vg0uXu0mMvfl9jrAuR/On5
jCWtMydaG/leJz5Vd4yNtqo2cNVS+fXCark06OKERShKQYghg4LLdSrcEYngXflVuRHSXxJQYiHc
K1i0tFHZK17kFgU19O7pwh9xZhkhopR1ej+WAgRtcTiZ5NAsa4FNs89/1cqJVKA61h1Y/kzRVQez
Tvjd6KcyvB/L0/dDn11TJmvJnJXghraYar4mEXnaYSntLXajMCcqpLQe87a/+X6cc80oHtFS2ZFU
BOz6PP8+bchcE0xf9USuBC58xz/Cuwzl8yrhGo3BDiGzg0rswqDn3+v/DGos5I5mJrWUnXs+Rldk
P65Qb9wILpC59fB/0PzMM+WvVWsa2C3ZC01JwT25LMrk0RR3xPKg1cASLXlvnfTfPoz/Vdcrfbn3
/BmCn0mVuFXRf//7JSLZEivFpMUfUNWy3ksUWi31PDWTNhIZTups2QUFHBLVqikfZkrhaqh22djv
DTm8idTcrSV9ndbi8/cv+svmMf9d+B1ooJvYFNTFZ8AoEl0D4Tp3gyM7LZVdNaqUMhVqX5KjFjHB
HcFxHPRLk+rSuIvbQyp5JYHdBaVA6U7EuDe966Jm1/BQ04ryHc38WVmYSq80Nh7TlhpY/Q4S5tVo
wus+yUAjI5gThO1kXaxUfanhLF7J4qcqCi9T/Wz2Sg31dar8gPEDrFfYikm3qqTUNSCC9rm689Td
97/F1+//YuR5En1aaeSTKIIGO8dRCJAVh8cwq2+1iQvqcDsT6WoZN1Ja3rbJaWYz/D8HXyzzEaeL
0CXMBPK7wEF1u4bwxmmiOj0n4xDLm0pPsvHTBxQlEBP1/ehfD59/P7q2WO9lkSlePr90A3BW2tLe
Da7VorUrPtmAApzJVxxN7hwNNEoN0jWUEXqLcG1jdJ3+r67pHAUYe6oQJJYAsa+zC/IM6fyM5ZTI
RORav6wkQpkda+AJqBg0874NwHRo0roqTNcoZNtodccLCTvGMepVBKQWJ6nTIEnnq1AjlBb/ZT1m
a5mbglE0tyQMX3iBZ/cXyxB1mROW+qVSRApgo4UaOm1d09bDCMLMfEimk+AN93KzTfILb+N/+b3+
Pd7i0JG2ZIzzi5VOKvSuXFsreP+rpByc2e9KZXJlSZarxoBJ1VWHhsInHzQkgjDwQX08W8ZHiY9X
mn4EdW2nfeKG5YWStiT+kWcvt3VdUmVEjpxvv1xofLEwfLkMqWprj3Up/0x1RONJe29V2pMokTSQ
RVzTEp2uW1FwqFeEG4HN1pwJ6wZ+gkZ/MumsA5ni4H8rqt5ODoSrRAn3gzacJumd6LG7eoCDNRlb
rajcAEmhT5Jh32AsR4hM6/MPd2f07vvoV9sbryEU3FqrnYzCxORtyUmLLMuuxJr5riEU/01b/DHA
1KWDuIly4U4GnwEM89Tjmh3DazbFtaw292Lw26z6B6reu0a9or61S6L6NbBeWin50GlUlem9Wacv
EiZrwF/3NQDHXIHmPuKjhp8eqC0P8CRhPVUxf5iS+oP0kYcQ5D+iLlvVCGrz6aUoSF9nXk9T3Y6T
+qGBpaBxa9M0Xg0EJoCr3unGeEvOgCNJotN5wpUMeDfIuerHw6pqD7narwNkZ/xQdkUn3qI6Mbyl
ZujW0XMVvln02zvukiigIWEeyJdwLGQIOTb0tDumCDi5VU/GSyY/UWixyz7ZAAFbS+TUCNS5Bx8+
lbWLPW6JXePmlBpC6UFXH8beIslVg3xvos3I3UGGE5eUroUVS5rxngmRmZCnOqgZOTixHooSB+Wm
/UVmpTuQ2JhX1pXat66XAEtpBWccphPJt4iDBBa1SgeWioNckx9h7FOtVG0jInFdKbcm8pAYAYJi
NKs46x8Kaf5ltOynqPsrfwZ0DgZ849tyPrOzhCRduBkt7YeGPsqsj0HS7DpluDLR2SuQSoiCs/N4
OHZk+giUuoSOAndyV6hPw4iKflsM1+PYcnQQHjwhe1bMyZ2A6EmEysveKW8wS8UovaKOYJDGyfpr
KTn60QRttMQBcGuWrY2VfIsgiYjistxQXwqGdyz4Hiwolbyy8qBIEI6l+8gYrhLpF9SmbVZOtxE5
QmJuESZFNUk96Ep9JRkEgO60oXoC+ry14GBp0u1Uzrol4SYtmjVkSWiA9bYmZTspvIdhBh6o2l6d
7nJbexgambAFlwypFXSQ+74SNrAd7kww9pzhCU2Pb4vpZPmPPDENUhbq9ChU4VYXftfhnahRAavJ
cqplimwWdxBCGRMifz8GfP0asajqMW3hgZMegtNnVXQCMST9IY62ffJR4bTuoNKyiDC1lSG5B4MZ
PUQ1gbCTQgN3L5WGk9KomwPmCseYEtsK00e/8dx5ZhvAe2tAsnjOn6dqJ4AhWKfTcNB6KcDgDUUg
6DZWJx5aq7n3sttEBZ2jIACwpmvRO/iy8DuK4ANRXrISRxP0jY4uAsPDXUcNMxieJB/amjwd6oYY
T+1KUk5CZtla6+0KzZipG4RQAXSZDc5GaNfmE0ESEPlv/RIIw+80fpYUNAO+tS1H0uVEoqbm7Pjr
MAqPQ/tYTXeU/repqe4nvdyIAZaG4gNp0VpOMesLP4eucCoFWkF8E8DzZnoV1rPlE4bT34WgkMoW
vrb6JGlv/fSjKW4qGEHVnaTcEKZs5x5k6l9Rn7md8oiRJUSuEKcPIlxKz7ialCe4UOsoSFM+pa/U
OnmLUHPwOVjTx8yyjEHyIZG0PTwlQzDYVViQ7TXM7IePQoHnBUOn0+V9Ac42QIwhp6ikWG7BmNmW
Nx+qFbAKE1wZgX/jlpPuOu6mUyj5P9SqOvrTg678DJscdG2whnWxJnlrXQc3g0hiAlnF8NYPkvbo
U3Mmnk9NlXWBzSUb5PdM61yNpK9ar4gWgd2jWBslbeG2PoHytgFm/vAEo3Rj6U2rn8s2XE+WdiT5
HTwma6eiLjs68BEw3eM211viA/3Mgupc1lRWEcIY5XVpjE5YE1vfH1IQH10ALgI9FYy2bRA1V5X4
LHscOkakBeGpF151dXqv4PAO+KRgQM4bXMWWIZRHsbyLjBddfRO7YZ3VIcqFFjLnIYomVx32avIx
oAvIRZdaoB1DSKmHdUlte6oDQPG/Y/WuE8GcwAjRaETTX5cgz+cAHSe0FVabuWFBMTST7UInIbal
9wmMMrnSpkNvYTMYarsczXtJnU91czZ7e2jMU6fxUer2TYQdCfRKdEc47Eow+RZJ93H/K5YfiJuA
RfZqqITHpE9tSmSSjyspjLYR0BC2894C92HQSLaGq6G5niaF5KJgRX4giC5z3Q2U3iXxoHaBO7Ll
hDEH28SgBE+cSSPdGGO2HdA+sHNR8SYiwrM9S6MO6j1IFiEj1o8Ib7VZPyXgsxq/2raKsffUW6V7
BYPF1A9XyRSupVGwTfaZBB2Y1ZBpJDz5wocc6baQvOnNW8Vn3KZXAjF16jeDydEJYLBk7hXdu1LL
biuW/joftjJkjVa87eL3rlZsr3goul+6BzdjOkTqS5VsAu858R6CQWB9vI3aBLz9Q0ufhfzZJ5kq
xAcWxNyYs+ykxdO+wm1Qi0+y/mz6MNVbBDx17ZSoF5tZXcA3wLivkdlJavEI1+LnAGo1TKaRLa4m
Qtuob1XDsnVUH9ZAVKEMFxWiGJiXE7lPTt69o0i4EUzvJpbyxp0aCRKIoScbvrcviphNcNi7F8mn
0S+ATQhSgx9X3fv+KR27xxzwF6ECGhvZ7VCLIjJbwkb7hBso0rYq2PX1a5lLd5PnPfMWkYT44wxU
lEYHcL/dCvKa3C+hql1639tEFvdicm222UM9yqjmjh6pRrVaDbZWEdBHLQr9Vl0mP0rlg3cfNRjg
J8iUffvY+MG2naQXzXhVJ+ZCT+Q5zF6vkajb/6qrA+b7dSZhk8llgnjSVaTOZnmkOmWE+EQH5e3J
v3zzPSSlNuU36NGUGMJNnt97IBy7wlxb4z2BPTdjX9+0xm8P9Fakk5GIMAurGdmuLlEvXX0C/r6v
iEwfZEfP1m26hR7iiEw9U6r5448EfW7gz26CLnHkmuhXQNTEY9y3wA6jWNsZ5DEp/skb6h+J0d2n
xVaI5XvRGCtmH3tSS4k/CGXbpGgEh0r25GdVhtWpbluNanMT/JaSq8Br1uag/TS6lIMjHLY4I0Km
2LagN5RKdLzxuihfR4HDhOVU/J9TwNlLOvb9bWB126C7lYjqEsP4ZYj5JmRXTRADgRLXiYDAimhE
snLJoRXggk9iswqNkSxlrCQpqEsETD4SOSCN5AmpnHy7O0Ho10N+C2/1MOgp7knE5OlPLSzXHhfz
OX9dCoB5t8QpDCvIxI7qyyRkzEHmG9mDftCKdwEE61h/ifiKGfULCki3jR8k0ouEMb7m2Bq/g7G7
JbB016cq2srW1VSEugNQKKGywejw8h+EnCA6ROKqVD52rA8jiTfwN8l17VyCOjdaQvEm+Fl696l/
8ETLVoACsiERxLZPAIsOAjx1lD/lQz7VIEOA+0T02pp2V5Y7MtID5K03qmTq0PkqsFVmw88uOLS3
nV7UQZHdcA+0lRQBiXDK4OfH4pEK+yrvntHZo3UiiLiYTX0pDUMcBEL8ISchYYH8h7jfh9fcEYQa
afFVpDFhjFrhAxZAIyNJCgaDLOdukYqP4F4OREsUGJfah1y/Gsdxa7LVmH7rSMluQthsxEw/wKKC
YxrDveX/lkhkIjEAu2sRM7B4O8aP5Djbsv4gytGhMj34yfW6N1vgTEcsi0SVsdWmvd2xhYbNIc1v
O/+HTCBwo3+IfCZAE9mTv8/Fq05BOD3QmIqOVlm7AF7WmDDSkJUKClSgx07wWm++WAJ0W2B4aUkd
I2hpIH5Emk9f51GZ0jWaSs5GqL4Af3E8E45GONp9da/leCFV4SZOs1+99VCH6sGrYIGxE8KYF61q
U2X9ViqJ1uGsFwZvYv4wX41S6mbkh+iZtOpicVeMj1G09VOsqGrsToO0LfqtViMS7xEEUt1xxqZ6
Eshz1MlwNtay+Vvvnpi8TfuBAss1tGhTGndNwk16BBKpmFs1yh4Dk9ZlN32E6hbED0aK5jYkOmTV
xsZexJQaQDFrtWsrJUaI0hE92KoqXR+XshTq9O4gt/ImPAO+o/cn/09dZ6O30tEjFfpRRus2DPlO
avXjRMah3F4PxV2aCCVZBiIBjC2uGq6+eXYrooYOzOF56uESBomb0eoeRmMVtrC50meSWFxAcU7M
Qc5Pnv0MupNPY9xw21C6bpvHTIhYbOGvcG67wmjunFIonKJGcisSu4M0WchHx6KLmlq4h/Jp/uNc
rY9Ar7IYwMdHdl2oBODSbAfaVRirLIasFFbEUoaN9lxJ3B5LKd8rQIjcceSjXgohYHGPgwgvuAny
J+i/h55v6RAkF8owX0UY1LGMudOl0+YyvhTLa0Ml7dejhNfVKFnF7spUkKSiDDLv/WieycEGIiu3
sY9EGx9KDvVtfulvOFep+vQ3LGvnjUEOhxDP6I9A4A2oTqYPV1I42bk+EoxT3OLQYjmEJDHwDYPm
wimJaG7AwaUJ56nnqEq4K4UbwGJO1yeXypznCqyf/75F50I1UnMgz4eas8mtPS1A+A2ESkBPJufZ
CH636lXdQpujefMPqoyfR15WrchIkVpaROQLKztxIIo1eW0Bo4T0dhto/QQ+oo5XoKkhCRfiK63e
9crPeIBGBB5R6valJJFnkZLpVqLpx7IA3/b7v/GrXmmeQZrGp8+UCXRYNiN6H/OL6uOW0k5klrto
xFES7voNNwtEWXuCy534dNERPL/zZa3MoFykmhoqKXXZDq6CSDXkRpwdwd6GMhkQBxs0wSpzxy2Q
h3/yjJ9GW1T/w9gcVe7a5R9VZufZAeqofKUWiAYlDtK2bJNX7PCxvjCucuEpF6V9iWKhGYmMO/cp
kZWg/1nNnlwo1FvxOG6ln98PeK6x9PmtLgr6IcT5vDR4q6Rw2WamQOcLLq32S2PMu8GnpoE8iqrU
QcZzkmNwy+1iNR3y9/k9yva+2nBV2Hz/TGe3OLpk9IVUVAqavBgwqih8ZSYDYpRymw8OHituKz/R
3Rzbk7BTHr4fb/5NljPT1CVdmR2LMJsWv9kkU71SB9Zbnt/O56Zkphxz0+PwTQTSP/jBPg+2+MGi
FumST/oURf52PcieK1X64/fP81XPxgK3VFFnmaGHNpcqj9b3Yq9NaSTMGgG+k7T51t122A9PPN3/
QZNwbml/Hm+x6bVENZQEX/xrPLxVjnGv3QmbamM5wgWz9vzTL38rS8NiTC8V2fVSa8lfoRCpV7G/
bppduKcCu0Guf3kKzn/yd+PMa+LTnM/LgQSHiHE4EoDrx4Lu/1JtzrWv1SbbXJIknVlhiixpMt9u
Ttag1/4erVMr0YM0S7E2HVeacBouSlcujbCYdlWUN7Jco1yhHL3tCIcRCTL5ftpdGmKxaokjKMfR
5yEUDGWqeIrpNP+DEWRZUnVR5WOhLFrJghiocqZH6DHaF8G4Lmkefz/Auf6oIst/fBMok7/IiORS
ijJP5xnEPWV7kj+uGhtHDxV8O3TqC3P5q+7BBNsHuE9DsaSD/Vv8KMrYhin8+n/JiYgodgN12715
x8YdnWZFu0LJ19bH94/4p9++mNkMqpmmxWKB37xYrIah5MI0oX7rtA94746OdWo+6UbSQC0+nn2K
KpIWGYc7CNtYWDUemoXUfKxBpJoYHCJ5W5v52qfriGPdVulJKPVHPXDQ5y4ydmsd5H5NjU+cvFXP
uVrMd0FjktHL8YeMK6sZndIrD1WTbCIiIYskJVRAdWtCNpt7jYiHivKz5WlO0GmOIBi337+Bc9uj
QlwQCCBAaCiMF6fD1Cd+Sw0x9c9+4/G15iOt7zg5r8Kf8lbbXRjtzFn0r9EW71vjEx0EMaMNP0aX
yus+egapg2Pg4nT6ojWcpxPCj1nZB3Rl+dlMyr5tjZFznX41OIJtPPcv5SbeTPt6XR/RCm1KQsdW
l04g546Tn4dVFo11Ne0HNckxvjc//HvRBeyT3oHvgX+ivlev8NT3wi5+/v6tnvkM4HCSJPQkaPF0
a7FyhsYo2rCgO0eI2FbZxoDZ1LW8/Y8V6LxRRTThWfyhgi09IIoHGVDK6C1GxntIuFP6nCkX7BDn
Djt8y1AV4ohQVXNJyqkqvVEbQsUQ15HWWNwmnBjxwb0rewiEL8H+ooLw3IT8POBiQo5hqFr+zOmI
dvPBAGfbrtwhK3cueUvO7m8KRCqV7jjf6iWnQyBhtakMqXTGPeDN2ZFFmJM963txRa+MXbG5pPI4
p6EA3g/oiDxkU/oC7EiDpiP7i6Mj95i9tFacyLHuQ9c6wIU+aK6yp4+9Vbfxyb8RLigW5q/PcmP9
PPT8ffx0ZGgNzsgJcgBHDJujoU8Q1hVarfGFK+alYRYfQbMpPS+XeKnV8BzpG8IN1x444O/X17mt
REHzpwPVMBRe5N/PMqWeoU0d0j8Fg+50qnXZJVvNlhCbfz/QV2bTvMTw4yqIkeFFLuVhNcCCRM/n
QJC9t1G2wxbYv+PZyf7SWj67T7GMUc0ausygyxdHTSULDCTC3Zqkrt86W7H3MbtlIJ27qVNgELzo
0ZnX0pc58WnMxTUUvvtU+vOY/UrdQ0xvN8OBhZc61ibh3kvR+PvXOe97X8fjF6MyJKri8hMgFpbf
SCJd/7B4txJkDV67KiiyaWFlc+CxcVd/P+D5BYeo/79HXO7+PQF/SRDVHF2H6m1Kqm3Wlo8UM7YS
IUOwe54ztd2FZObGUYDd+T5DLZBoCJcmThZNE9i1UG76+lSKD114odLxp6awfB0qGRsmaBg4ZH88
fp+WJAmMZuIFTOPE6twhlNcWsr+ipWNLpNl+DCh9wJ8fKe7GtTHLrehCljvBpPmIc1xAdJrArglH
8MfFDx9HSU5PMqwJ9bXylQB4NNKkrZ4LFxhRZy6kCjc3LKWYyVC/zkWGT3+2L6O1kn00xwkRqEp5
o6D8iVAzjVhiuj69cOg9t9Y/j7bYt0RVMAWZQC0nDwmsKu4HLdyKvrJSlAsf7bPfg88jLVagF5Cn
LVDgppZf7QKORGpPd4ZMsamMrsSB9GOd7kMrPXpT9KAkI40VaRNlH2JUbL6ftuc20c9/yWJdSnkU
E/YwPzNYZSt7H1FehZeWxtlBZHZQlPqIx5aKw2IMR4j+OB3nz5+/JbQWa7DhdqvkVVkRRL3Vry9+
/+Yf68uM/zTm4mybyK0GF50x+z0kWTdz4j3dFadek3O4Ku6yTbn9B2/y04CL00SnpCHhXQyYCTdR
xI0he/b+YyE63whEdv/zIhfrQQSj2YPhYj3wQdWvzPIqMi98vM/e/D6PsVgFk9CGhpgyBllWtk8z
PxZgfEY/MZYQSyGuCP+ze/lpyDXXELv1/+8lLhaGHKSlKSKPdTTpdye29IxDl2yDCwv90nxcTHrF
EmorVRklzVQHkAH/BTvV+Pn9s5zdTvDhQ4EDWA/s6O/Ny9SyinC+CXfVAKEBpWOPgzEjZry0Lj3Q
V2QxE0MTZ9wcNKeZqPn3WJ6SCVmYcl23TtVa3c9FXvI7dvSC1tSFVtG22fTbS+XJc6/x86CLu0dS
qHxloSE6TdLZE80rHSN4NF7als9eDHgmLgc85ewA+fvh8F7kamfNJZtVKrjmHh3gbI8bVnLt1ruU
eNzNpTPS2UejHsHFSkVCu+SENtJQEx0BSbseq3Ua/vJFyYmDC/fvr856nocvm2iYBreeL2xQ8C5V
MnjzQfmlds0NtGCXoKG1OlBlIyzVblGC2KMzh4keaAi7//n8/Dz6Yn6KMaWBAhGl86OerqL8jmAy
07z/fgzOWmf2YZ0bj0SdSuJDvjhAS1qKdpRkUCduXy3wPyYZbpOnI//1P4JGWsW+tFLqcddp6Cjl
cEX3fyMKFEJKstIUaz0lyMDCYK6DcBChSiLK9Ursg1u/CTa9qa18U7tqdWnvpfsybvdlBGelJTag
rHZSlh3jMI3sAMxHZp0CrFs2lMPG9gx9JWJ1XgUWbsToNot3XXyHqccaHnToNghntF1Y4s2Up/+i
7kyWI0eubfsr194cMvRwDN4ETbSMIIM9cwIjk0z0fY+vvwtZsvuyWKnik2ZXJpOVLCsDAYTD/TT7
rL18MyZEmNG7JeCJ1XgeX/XKVWHd9RETqjUqwpop5VuVknLdNYcQpscChGVAbhhlwWnlG4v5ONiP
tv7IFDCzRA7o6qu+R80cMLfawBeYRkcdhC8aaacuaE81tFlhvZdrTP6mwK2DtzGbwVkx7oo7YdOZ
94zgbdSi3iSKOJrLu12+KguEpdxecAIddw3lJr3HPyse7wsl8aa8RH5teY2NwHBl8Mn46fz9b/2z
CPD5yP3lp/7cDIVUFC4B5S9aTaNvusSQIESFW/v147TXdoy27hg6uNRb4X1H13SJt5a7HGpmBAGq
e+Ztd8bozMuVL9b5b8tccBCIOxhtZ/bo0z7Vd1ILsoA8PzhFN/UhPMSu6Rg/EgcOzJdckn9xNWOd
FaMxzcjPn3cr3nLdzhcdrbHiBFvdD/Y5bGx38mUv8usVKe198dx/VwNi3MmEJmMz8fS5jcl0dCaq
NRFWEqSN5Xu3MLrcdW4ToA5ob2osqAqYb3N5oDFdIfJQ6NRP0oMEInxCElCKBzP6EOjXjWh2VR2V
iXgADOYjj0ZbXrmifC6bY8PCrevpm1rthL4tLPxQz3jzpJxmRvKRtN8V5M2hpAdf3N9v89Vf7u9n
5vxLFlCHoiiKmY0q2ssASIiML+lDuTW9tfXWv6Ny2H9ZQvxd/sjPp7GhEXHJn1thlQxBCkjQ2skZ
PGuDU++TCu5t2mZvYbhDhs+lsTX2Mfqq4ke5+aIi/vNM+8u79Mv1P61ZEdeW1ob8pmtpNt7VW+vc
j45ObXalZKOBnaufTeN1iFiclRuB2SwcGlb0BsSA/MU2/vuT6pev82kXt5agyKgjr93c9dWut0gf
g/tSOap7pSQO9Ef4MyhR3eQkqq2KHVi5+TKn/102+Mtv8jmJ1cMGjWTPM2HCQ8tQe+EnhtXN/Zym
3yup+GI7+23O/OvlPmcQwsptbb0cofBmbUoI9EKnVS+tuDi7baa3P5pu6q5/MjzZwVYaPfldAqXh
9qu+2O9e8RXqJFRqUML63O1T0rYX0sDzl8C3TtLtpBqHeJx9bLkiWeL4MTx1FD/+fmP57Ytn0f2B
UkXd9y9ly3jBhqtvIGitfsBIw3ehfkjmdq9lyaZpGTBp72SjPBQ9Joqo4iSr8PIMPayJppkhsr//
Nr8Lp+mFqyaiCRNowqfch3adXjUtle68YqBFCpkhQU2m4p+UW5u/v9Rvw2kCMrZUQxFAjz+F082U
WSKH4ehVz8pzvCsNL/DKBxsiQ321CjX0o5Cd4PYrptWX1/381mO1UKMEWJfc6M+vOmlr7Yqb1F2b
u/j5eow1bb5aW7+tXP16t59ebltp0nFIzLUTL7kG3M8uyV2dKYqyvs3SixpDkosjbzQ+tPSsMeAS
DsdAnPP0Glc9fI9fkrljhvar+PR3kSPYNkBpWKtq+Ef9+SAVEz6RciFY82nimlLuiGr3n/zOuADg
7UqA8BcArmHFRhSsJ4txt5ILuus17k6JDiY/3VsHmlO7r3vcv81neJH/56rrjf96nlU5Xk4GV50P
+iHdLUcThhdCT5c+x/Y/4U+QZvx6vU8PMpBa2R4trmdd/4S6e+Up3q49fPWqOX3V5ls/7PPBRYom
LAttAv/5tGvOkjUoucViitOnrKWMdm8uX5Uofte4+fUanzKXWA0KWwt5TZJ9sGUjRtGhbhhy8b6k
Lazf9i93w40wry3DQPtsAVeMpQUO+mfoYR6qTXpStsZhPefwHvvivPndcideXF0p6DTgaPvnVSGS
WAyLwRavqMmpSqNtCJvn79f7bw5QXSGWWYupRIuf72Zoc5VRRpB5+irEJT8xjAeLcQAT98/WvPz9
xX5XSNIVAmANKdFq7vdpw46KupnLtf5RZMuNpC9uNAWMhXW3DJQ7fXeekcumTC8O1JeCOf7iXn8T
wFHXpFzGI1WQx3zawuNFBJUcM2PCNuLDOmWUJPHhibq5anlmh6lm+B8MBv/pkp92b6sqxayFQwO3
ns0qY5w15qYxJJ1M2ZFXwnll/rFo/i3Tyf8/R8nr6qO465qPj+70Wv0vsJVULXaWf+0reRcX3X/5
fdu9dnHf/upH+fMv/uEvidr3Hz+TIpweMHD8w+9l/Gi7//t/JFP7h0xABYLzZ4/UXLMmCourjaRi
/QNHJ1mjT8LCQaRJKPJPh0n+SF/DIQHByGB/0+x/y2FSW1/q/7e/MJ9GtQ5h2srpWeV9n9tUVt9V
eCArilcbzpg8yTi29rssPnc9JQo3+Dbg3pJ7Q1PhCrlb0CwojtL40N8qa8dEE2O3m4hi6R5Firnl
UzDR7baGtJnBUUaPyaXddZ5+QJ5+ruXt1Pvrv8z4QehZ9inJNlDQ9WUnm8dQYKPKkGbOLMnW6A9j
82jmXqmc+F+GHOaWqcKr6qVksGVwmJcuTa8/V/fF+mG5O73nple9z9ZxgOOM/ZNtXtsxyFsftKoR
+RUIQNMnv2z03cjEiLHr7vJvcvpIuzZr/IDPKzzGfRljZuivHRnY8JaJlCv/JiZ3INg0dkzo4mI1
6p42e4xSa6jr76c3badd8XCY+sCq5K25w+OAyXdUd0fmCTEviq+kb7riNVDtv4mXxdoUP1Q0vobT
jF70BK7WpB0WeHW2RW1wWnly4NiiQznsReG04U5qsRp2mmSnnKvGMe9Dho+uiztsk8PJtyDIofrx
BuTUst9qTjTjFXWtvpv7/KTI7LAYbmL2ACiPoZnnwdg28QYOejwf+Bzq9/Zya+Sg09web17GGBln
G5W7aTmZzd6WT3UJLNplYMMo/VzZiAA3dWZEiMZuq/HdBiQPOLrUHe4h0a/N8ipOt2XECNouVzdW
9BJXm9zwOnFpTVcfd/L4Mj9Yu8bAgfMb8iMJnyvqExattGBv8LM3J0DYttjhBIpfhfTMrI9ceNN+
hTu16GdixqTuYcElm/CDLVx/je7XxkpxnburSUx6ldV8iEtldme/ZTfhefKomvorobT1onM97PnB
yn0inOLJDhz7CSvujuGR24Vi0Bp38fzMdCMph6h1pB/iOyuhyrwc5cIrXsjheMyMZzvedWhh5x2a
KmCD+XzTDz5jh3K4ftkIboi97foD3xiJT+NhAaqbzipblNzvvdcHjnVgIMXTtiyi7q1AhU9N7wGz
hV3op8jwneFagepob0Y+wAv25h2+fwpNCCfbGDvxiDWmebHR/vLF3OYpoBDdn4xdEUPsYeIw/ZG/
wv3GVKSFucu/JPbxfjmj/G9849BDLqxdmr7NDnYqo9qSh4Mr7mSZ5sy1swIacmcM98FL8bRcjIhR
G69mXQWuKm0gWnIJCwDktnwAqV1+E5Iz4ZgJABYIIgiBzq+/m9fNa/rOsMmU7cDYLB/59yZ2pcmD
QvCoxe6S3w3KrsQQDbu5hmqql/ii3CnKLkxvlelBER7Qv5RxdYZx3fR7Lg4YUoT8d3lPVYjtL3Nw
z2BbkFNU2lTMjW7l5gJyQvtIb7STcOp9pR/yzu9ZPbz9oydNPv3Flq0md7GLywp0IZ6EWUCGH73H
+KYSbuoKw21Hjx1NgJPPnbZzl1eg56Mv3NY3cKBQm6elumoTJvtP+XDTme6kO9rMeKe4mWa2R2fU
fPlKB/p/Xgsz9t5k7i3Y68YumXaGuKJKu/7zcG1Oj0V6I6SjUrrN9NJFu8w4L8MpSm5AdhvBxzCc
bMmi3v8yLgwsMEUcMm9sXZHZz4ym6teqvqeQ/VZ6gX2xmP07g/VuKgbu3eDJ+tBe6f79lGE5Ci53
7rwrd7En3PltgOUNkpT5NrGZ31LZmY/qG39LLff2crAWfNqd8PtAnxICBSkBk8zVflE3ob5Tlbc6
uR6ti1JeFaMvpX5b+8ge3Gbca6MzPmVU7xiDdGdXqxz9woiVuq2+C8iYlW8MPkO9bbVDk6h351h7
HZRjhZLXui/a67b0VH1b9hu7vw+Ti9medXVvMapRUVyHH7JN1Ds4Db+c1jd/HHG/uq9+aoH/8+Rb
pWvqisUzPhf1eqtg9EVhb85/rPtL6gNm7+AnJ2dzQ0v4mG/+qcL6t2Kl/3VR0KpK/ddR0EMRdx/v
/3XEifW9zP8UBa1/8Y8oSPmHxZgLXG6CYNWyVJU/+WcQJP6BromoA50Y/C9SbCKdfwZBpvwP1PmM
PqIeo/6Jg/T/BEG6zR8RUDG7QphEg0z9d4Kgz7XFVepno5u0Ef7KCK0+17ZapetMu8NRUt5mP13O
GCQtsmpru+wRrtjEm/zJuFEDtpPXFPfNjnkV6auKz6fs648vwT1R7EVUT1T45+wro3c/KClfovcH
r/Ag+Q/hdgRk4GpuvJGVzqlVdqrE+4oCrX5KMf9y5U/ZuR6OdKIrrowaZMsELGNi2c7yK/8P8TP3
ip8Feye+I1vduqjWJQRG7X2l0PrtA0AoZUEzx3Pd+JQviVhP4kJaYTSrmYe+W3rtq2rLn0sDgrcc
WpJYS2qaYajYYv35GYeVTCqd0PIqVJhzJ6m0qvtGHwKoCNVsdHt0XEO17ye5lTbFuOTDUU+lmQMg
lOfluVEGOd9NUhGCHWQhlSdZkhGQKVlafZXJsex/DcvZkrAsQkBMP+Vn+e9TEWNU+yGFQKIwwtdc
pYIm3ZAf6BJvpn/TvpmHwqVUhHEapsfkyZ/bRZIO113OiMXsSH6wJJEd7dmMv3j0f3nyPy+yiuvJ
MuC4f1pjS1aYeVxEKpPAjPInszvGyoMu+u+/bD6/2dT/nHOv92KRz7CTrCUGdpNPGb89kKhIMiyA
ymo3w0JgIpL2eomB2PI+i3Q5Df1XI45//alWWeZaZUAnBlrk0zU1Ka+HKWZ2OBlsj5zfWRKSFbqd
RfIV9fRTRePn/XFva2IIfZJCyvpdfinc5ZmpJOYU6bAqbBeL3qy/UabjoGSo6J6C4GEqr4L8SpEr
5++fK55pP5t4v2SK67MV3CBCVPCX1KM+L0mK32FVNJrTqK3IfUofFuDRHPD0RpELm0Sk0+NqG6aV
lG6U2G5lfoWi/h5PemAS6Y2YZcdy/KY3XVj6w1D32L4wdgaRXQ8zOIzj+NrRh853aa1Z38W0BtdK
n4Z+0kzY/gQjYCY36Evj0e4wvXI7TZ/f5jpXyC4nxYyow+ej5QqM3rYDWJJm0/aLmnohwv/Fk8eh
ynd1ZKbjLp+j4M5YAvxtrb4Ib+Qx5dvCXepAt4+ZdbbMXrqTamU4SwuVmtEYbYuJC2No3Yxx0NwZ
BiFRF86y/E4os00Yq0y22II6lGRmgJPiHsGpKm1FktXkeLJaIGQspBaIXRWHuWeMlYp/Zt7g1JuJ
AKZpI8fWLkAHBOdIgDPYxCgP9bNalnOMEbo0VdfRLPChDxrrMC8VIastv49YzrjF3AeuUicjTJIF
TXfPyMiYU/4ppfYlb/vGl6ck9Exz6sGV65lwwxy/Zq9DX3Bd1/ZQ+GY46Ql2MkZiebWpM/ke53VA
3j8NN0GKstQtsYAM/BxBka8KOOQhv4S6i4J2/hZhRaE7tRwn01Um6c2wV+jCmzh5CWXE6KkB4J6b
mqR6mqTEZ9k2x4TIuTe/G1p2F4lGuwyIuyC4N/T2RFps9X6Rn+tMDS9FFQ9bcCKbLI8sV+4lTM3S
0NzhZmPk2zltZ6S1Rjieqhj81kHWrPjGruT2YGKedRijhWk7E5eyUCOiNxhyue/wbQJatqQrG6NK
cVdOY3v08Um0GA3tC/g0qt6cWJ/RayeXGXSLtizJ2TNB+hkEreZmSRYTVquxWXlLMJHFGN2QXcQy
mM9xXQXv1Yxj3FwV1qbvhoVmkYQopGNcDpWJTHjcFXICgVkbF/6FWa425cIlW6kacOYJxa4xlTR1
5c766LLgSY5o2eeMmlz3TYla35KbXZ0nYMP7ISvSrV7GjOFnTWHlsGrSXH4Pcw1UaxNU7RmqiRFt
ix44hSt4rQGyCyJ33tXM79VwOVZ6FoJPkpsa+mMaLnhq46fNr3mdr8wds68TFwdhiiOzzrTu6iQp
59k5VUbweLZrhPFDvgRkgWYTHJR0tmZOEk3s9V71DChHpay/q3J/a9bDUS3b58rSFl/U0ZNqF3e9
Na6YSzdoU18tFtp3sPIdVc2J/JPO/DGOlc2EdnbDaJLfmWCRpn4IvKxqo4OYLAB5CsmrFZn1bihN
/S5vGC/nIck4dHHOj7m575KYiQO1M/yq6QD7L/nkK9BWHhWAWgL7qGDCM2yp7Gz2QszSOT7yZ9BT
A7KcXtn1U1xdRblCct/ml6zX3a5oQCwNy+ziGbUfKlhl1XIpCgmtzoCnmD3VUPfDOfSZJXwUJg0I
DfJQXNoXOUVjZC+EUkNYo8LpmvC2z1qvEaL1q3jGCY6SQwQ93s3GBkV20+UPqtbY+6rrN2lAVm+l
dWRcle3UkPn1o1fNue0syjIBQDOpP7SwEZQ41y6QGkiStQbwfssraUia8UMZeu1ZS5XkYajafM9L
3+3BzAExCj7yMnJmrTxPralf6+qrZbzH4H9udYP0vamjq1EKPDR+brKQJbezH5d3JvWnUr8u4B8Y
cQbh7EVKbKQBQr0X2ri1rWmTV0hClP6oQbSx68ypNbwLp8Daa1Z2Zyclbg3BVlF/lBncOq33x0Xy
WVMHfa1lDdtqxYLgRRfp11V0O4IXEZHwo6h9mkL1vRKPBRSaOVMyN9EisunwJcNfoT2PYifxmrC1
QnhX/Tzn5uCogqTAaa/aZ9Poj1mNKd4PWTy3ke42JvWt52bOfCNANFTBgZyWbxqC0G0tnlT51cwP
bTk50Nx9wf6lqPlFXSx/bpN9NLRepsaXLB5bz2p6n3QCb8ORBlev05c3pqe+eWysZyZmqfDsI1v3
bSn0dJLkJlj2iJPBvcjvS/zS6xP+QbOBLTfASRRiTl9Et30twcwwPqLC2NT9cE7zH72wYG92kHky
bwG6qVW0//N5a+UvUqVtEy31SugzZZ4/jDWZfsALHajafizKt7DLXDNZdta6Zmu62bOCKI6ACu1A
5DSGAnUMK0wreWmKZb/YGyUcr8V8i5uDZcxOXTw1C4yL+D0k6ceX10lsmbGK4VSa5Tvr0biHOme4
ozbL+4BBxR3OWwFExmXeL6GKnE7KNLdOjDc8LtAoBZm9SfH3UjoUJFFIzfaxCsRWi40rfdmqRuUk
VrE3ou5Vj+ryeuwT5R53XuCKkhTgNljJCqCN6GWZivw+FsU2tqWNbYd+xRhkT926zDvqtSCtWZOB
0bEaVEBb06GY4WbVLGvoLNSv1f4KFw/4QoVaui3BPpubQWFUGWJGfGoqFsPY7BS1d9QWi4qQEg0I
n6M+d1RN+mDYJm36Zk+6J5mTo/esR8terpSOATyLAocmJ7Fbz+N0r0s2il+VIEiDclnFIyiq4jET
QwF/KL7KjTjwxonNLge0qiuUZ3PQR42Gei7sn+SAqUV0uM7S2/jVdTNFy87MN/MCu26y2+9JnJ2w
MhEq1lNJ5bTwfaxOxlATs48ImG0ITN0BH/Q9x1MjgwmFkeSrWfetg9oC/tUAj3OUuQ9tLgXFcvW9
ibsehF17aiubxUIcLVTpbpnHxOK3TyriBzPEZSPvjOMc9mslKN7Fkb3NE/0yx9bFSKPBj5IY87NF
gTnXwBYfbIB5OOG1Vb8zQBB6Im/bTTd1Cy4mEeXdbqy/N8HIKzDZV5iW9VglKw2FpkF2lsZAzDfQ
k1ioUiu9dFmUiYoVnMYOEUE03lTAbQpBThsyRGtgzDdHjYvA5Vte5rwOtk3Fc6q2bZfaTiBmqEOs
5bx9A9hxKCoyFBHfLdVDAORzqLttPDSbrlXBHmr1ZWUq2fodgZczsSfkyW0kNZeon/1MAwg1hF6U
Wd+bTD6Z8Q9UaZBOyo2cDqdWaVzIwjuZKEIV9wNPZW47Xweoo2iHbOLpQjeNrfC+HyNPsWsMLbEJ
qW81c3pTZp2nUpGc2zGsMO0lk6qbSi3OVhwdw/RlHakxxXWifE+X0E3sW1IhIKqxNwWh1yTLQyHf
T8yx2EEDLMk+SKB2XI7o54HoVA0aV64/srL1dUBxMdC5tvQVfPgiUZwNSqy20W7k6hDPBezXYTvg
Sjy3GOfVm64IdrJxaw3SsxHM3AJPUKEY2mPAorS3WNxg+tTNZ4U4MjSZOUzzk53FG6z6dlqTUWWe
o+tMny+aNLL10hxq9XOVpPsinDd5MV0habyMkIcamrk5OlQh7uAxcUZmF63mMw0eim43myB97tvQ
I5pwpro7mWqFX6fqSoMO/DJwWns+LCNBRehpHY9mEQdhU/i1s0uTSNj75ldFkdAq2kaEmNFc3kZo
koAbfTCnbLujOnwriop3LoterAoVznxKsNmd2uU7WntqrkGk0W+dZLdMlFergWk3Bs5iVJcpNOEi
L8UpyiX0OyPi35JsZ7ydJEGxOEQAWXMujq3xPFvlBuQB0aT2aKmzL4yPuFuOccjC6uDxkih5Y4xX
7lLRasAoVi4uUZ1f5R2xbNkpH4B+r8rRusq08OcTN6MAbJr2brSl5dqCt0s/W/qI8XZTvq5RRt1i
VJP19xUOwFrOkWCJ4oqG+o1g3YTSS56mt7gCPC1ydNswPmDGtgqzc36cTRnVMrFKc8GO6tqCaycH
7S6n7yO1wdEysl0HglSqeW5spIE88mD5fElqdhn9+HIYgOAa3py+tYV0ED1eLEtyUpNq9Ox2oE2T
1qvHZH9TS8sDJapdWIutiNj4bds3JTOgZNM327RZSNKU6i3CJq2yb/N4N4G/y8oZXHJ5NJO7IVtM
uKxnfRz9JFZ9VZYODJn4zGu61ZSeqXoE1Xfw+49jVT0BuxLrmXAWYw17kQ2L0+KKDOhQLB35i3az
WNpjKdS9pqXU0nv9YejqpyX2NIPOOwfgPi/jrbTkVOwaPFBalGJhWVzPbXGYwn5vgRkz6Jrpmo5M
xWDan6NuGh9Icdd2Cr7GVV1pcLqWhhde3PdBd2MFClRHhWMRtxgubVnFdVnNP3l6c75c9JW5NiU/
jFm+VkC3RbG8MYzoECCGGzARNebgTIEWlmnrio7uZUMYF6aEQQH+p6ic9Ekf3bqHGxVN5jGFzyRn
UI9s66VZW6N6dpgUtlU+06/CvtgokrAh0HWlk2TQ24tUHV1oKIfe4tUPbmT+IA51iMHqndQ9W4h1
ZSbmxBQDWi02Yz/yvkqAdyN6YNLUemkNqZSrtsKGf5xtGV2I3XCUX8xe2ROwX9MT6cnCzYY4e+Ht
PVRmsG0nNshaj176EK+wxewvdicFbtLlb0E63keixwRSFLthFEdOGsjksdI7mppey4tBrQYaVnVr
psalT1rdi7TgWBm3XUEnwyyPSyY/TAwsBrhuSIviGbkgmI2hEdbwo3VwW5PNJ4cUEBUl9SbCNRmI
Zd0CxWxJTAKZNrodeVqtbgxdu0TBNixWzyzJH8io+oBmXh5VhyaUsY5S6cdI06YyK0LhCUwW3dqR
rrjV9uTqxlVqBxyDIXwEEeyxTKWT3rwyA3PUl1HdjDnhU6JX9EKBFJPzMTh8pTA8kFuQ+eBGVEcl
Vw5qw5eNmPYk9XLUWvE1Xqexr7fYBB8Zu9pVS3adpdomT4urbqbRTTeRAsapUlCjxcEuAoI3ESHY
wUlZrJOR9Ns5U1+rZPqW0xWdgZ2KoHiJLJ4kvmhpEroKx0TWC86XxhmgU7S4Dgzlcs8A9UtrwGsz
5xvNkt/7cn1rg+hxtMptEVSPXT3d54rpSap5jif5LBsSvfTIxNl7lLAEtz+kfjwpAgc4NV5VPGO9
mWXLMUjMyixMGAqyk/tRxQ7c0GLhFoUc7qxpUK87a4XUyyFw7iIPPcbaAtceTHzSkmRmKRaYPmV4
pivlJQilEUSyyds91Orezhndmxbaf22/M41vRRhBwu2yUzXaO8bvQk+dWWEjYaObBYBtWyHvI9rs
1E/cJaul/SwoMoSR2R8LnY5t1WaAlvvhGxPqd1VMEDG10ze+C7NMVSlvl7laMMKjjZYHZ9PsTnb6
gZeYJt1IItyaSXwg83WnuTNcPZ2OrZVgjhaTRZNi7CUZymNfBMn9BCVup1fsBGW5bEXYnqTOODU6
NbUmP1r6R7k2ejXFSdOHhfwsW7I9Z4qjkxwpHFhD0fvVTCWPW++IwGyiHKv5EbXk3w0agIy0pmas
N/DNdAGHPHByW1dLX5+U4EedQR2h5FRbN9mUMqYijr02fCxUI6x7KS3dLnlr1A+NDnKoaXuDwFbQ
UMaNQwXVFmoWaSbYtjo7TnG0sXpBkAIAOAo3MbjkaHq2rOpmhHI6mO02md4rwJd9+VKllqu3ybaC
S2unqDei96IXpNVYAaw03OFC0bSYaJPHlQfY1yvCwY8thhTWLWx0tGn21aQ/mFbhaPz/RG8OCXR+
zPSubLVxFtrmEfhYW3qrQekOoJk1QjDzKi3ecjl/buNi0xla6bQF3f4l0G5GHAJjkp5BprtPmUIr
DDdfRsIhsQ1aAzM8bb4uitCbIrZwa0EMYj9P+XRuBg6wgUIvo9JzGfmlGZ4qfOID8S73byqN5/wY
UE8as34b5OaNovXHIYmP0xR+G/Okd/C4/9HExpb5J9tJK+QlcV2n1/k8dQ9WYkvbuTQ3YwmZPSkP
CsM5UDLcwgqpC4o8N3+EC7UIpM/iIcjLkfhXQz6XVdTVOTfwDpSquyJFFY3iifdzRYZjRXOSQs6T
xe6IKm0umTcCHKshvTZRRvVurXHV30qzexSsTA+f0E0X2TOfbTtSPbrhIH0sI4A+uAiUfrLoyVby
NwtGuGKC4TVLZTsLaz9Y3W00qrxEijvPwvxhcvhApjbBMlrxW6TpzVXf0NSRsXqMNWtfxmyplcrJ
TKnVpT+8mZpG7NQmHO77GT9NfKYZfiNalJZnfckACqv2bVqUDD1UhWFC2a+Nq0Sep10Qd5Wv49lT
99AvsVC/VLmFeMCs9FtZikIED+lYIiepmXc7Kgmiw2tCXHvcjLqIX5t66h4tq2xnRzd6eIyGHqNa
kGyTNliW6SH6UrN+zOhmedKgBHz9IL6W4GF9sy0BYL7EymXZkN+BgbUGqycJKuq4lMAW8uN5DWbg
FAEhcOovc29jUqagph7mcnS7uNJpWETyCyisxulVJB4K/jPrAIf90MuYLWYVjhqpogLXXqrsPNox
uZuk5NF5mftmdjoLFHsbxTagRFjJIRU5p45a0JLzaA29Y5hYVThBb4TZVQWh0mlV+Ul0fXtpl0ZN
EXNkra9ZKM00lPUOz4HZ3jxOukM72tWrAPlyDqUCgPBAzeA+hiT/2jSxxXickF6XeUHcIyEBz3EE
cUNFGiSnShNrq1FlVyjKKvptLC0h3HFLfKN9sdyBC2DLXxLlUaqwV2yTRQJYa1aHqcyL80IuTzVD
S9tzw5lISWSeHhINRrAiJWruk/dZd7Ml0vNQzAwD9ZMGNLOEtGzX5SaZk4dInUYyC1NLKiLzAP9E
Q0fA1cvIySIKqNeplGtbztxwOxFWHYW9AI6OJCXUNxrGEJpfhpiwu7WsIL3h0KJEZGS891ZoVW4x
hdWRCJoosS/WZKkn4X0TXZOeohpePUKONifRroQi+xOVdZlkJpH0U6N1mr/waQGhVhbO2yQuDdmJ
hMnr3SZmeG45H24F/4S9qDoMB3rUoVtm0VnSgLXO0bIb2gW/CGzsNSqER5ojjAZGxqWta3/JWyLt
1Cmk+iZszPY02VinurGt5RoQ4OChSpVtpAiCTd3aMJJ5rxQ4DyoVjW4NZzG9VajQG/2OHhJKeFuW
Ys7llKitjZqrujGtd7kLylOmV8E3rNzjXVHQV6kVdHkqmgPXlPF7CbFqIT5UVn9PKMuEWQqESxSX
lyCr1Ksky7uLUProXYFDjnko9cB+rlEhDba5bdjeqGUoDW+qhniWKDhXT3Mc+qqkbXrGA7aqaEeP
ga0IHU2CnAhOV3KtF7MpObHAqDnTk+dF0U5G1uU7dtCcZyGfWkwqUOXZlJ3mTnkzZ7rJrmaGqbxV
Uip0VaBdF3anvhdVrxJv91EzbIxEFvH3MayoEqsJfoKi0lZ/WRARrsqeRjKFXXTk9hDWfbsI1MOE
CYrldB14dY/gBk0R0famgnl/bbVW/5CsBedYzzcJVvTPRmOTHs/zvZlFwa08cAT+N0fn1dwo0oXh
X0QVOdwqoWTJkuP4hvJ41kBD06Qm/frv0Xe1VbtTO7YE3ee80WlU9tbV9dsQyBPv6EugmlMkh7+z
OzzbGR0OgdHS30x/Rqv3eejFXmofVdW/Vot6snq17zPvZHVl+T5z6Kw54Ye1Zc4QFrTELJHyLgZj
/bvIDPEdNgLoK8in6jxgrWY7n1hvzegwiy6Jp7EtT2NaPUCZrgTs5nxA0NU73aq13INRsUNHhXep
arUfOXxkQKdO473oZjn0mH35uJ2XsbS/jLpkhw4PzYTyKe9Ig9cPoFI7p9Gvh7Xfig/BJxLO13B6
cY3Ydou7cDZN+BqpfRvdzYyBtR54rql0dWNaAXm19Qvxlf+cmZ9/QlJd7R0wXld+KXyIffBN3+XA
eBSGxlaNt4pmCXlx8+fGOY4UC0XMUKyW1xS4vBZXz6KnuHgNlyfDW1bSWFfuLvOug330xOdk3aAc
gvEc5s85iCFVWD2PnRluQjRsJWx6rS8iBGv6z5MLGBqLXMldUN7zHOlh73OrxdJH4BhV4C67Ovpj
QstJpsL0W4QvqfwR9T/Ju0waeG6Y+ym0wJPDzRToeAS1ipJLmXOf1OYJxmU9LQy8aHgTOR0U3q+m
T/6Y/T5UTw5YbJF/RgjyuGs3hUlgu0O78gBTsnDVTtVeI1cj0DtPn0Q/gQAgieXmXcSqGfDBevcF
btQabbJoEYZKgOdbiKZYOsdp/NHTRhJzl9/lY7Pz4pHNtzyZBTPPdy9/bbT7LbXsWQoVuqxa9SHq
7OC1r/lIejci4yaIc//MsOAhPKNPw4y+PQ0GJl6j+ibkewtBRop+uA9z+mx+dfpktHANhKJ8mBaP
+rstXgqhd373Ser/yqhe0XqvQwjJaH4pzRs06SrTFFux+yMhLDLOerUn8z4azwxnav4Q1a0Lvqmi
Bt4o55Nc2FWiy5Rdpfwx6nCt6Bfy61sxcsmiPaVa9OC3cAA1s7Bq+CIO2mnxU5+D0NkP1vdjPq2m
Yxn+ERY4lP/cDG8RRNQg3pKs6Rjt6FJr1VNm55da2l9YF9e2xDFLKVna/rek0y6gXa0UHvJF+4tz
m8KdVpRrZ/Ze8kD8JhHe9L7rn7gx7Ca9u/5HThPDbMeRyRNvP1pBsnrLSWSzuT6pANTdetf9Xy8T
2Ol/QWZL8TEVZLtfJRnG3qb9P45/Mu29oZcVFMrW0sg56VuOruT+vNZ5chpRadNnsh/c7ZyfHlSS
48Hop97Rt/7V+hc//Lpj6Rdmt0src5fqt6n4MnJWI+s9gmhlP58mDgSlOS3UOjXRI+/SaCvza1tv
4D5OenhdnKOvkaIs7aXx94V3HYF1DYJ9mnALGknuyBvypEOXf3rD4SE0MKpVRXp5LvNdU5z76Tdx
39tkF1W/hnk3zUuUvGK3bmaIUh+x9IKm2Tjn0ecyi73h2ivHvBke0fGk6IfJB2biUzY3p6yHWk8Q
ubrUyOUb6WSHCtRI6P0UNHtySI6cH8C9T5b4TLS7gZE+2kwCLR19k1ttrXHazCXVr81Xl6idnSHN
SJ/yithcKNuc2oeRQjFWpBKReokY4o9Iv8fhT0AewCBvcxS74bChno2/BqSaNcnoboNzlVO5jsw3
hSTdeaXIbkb5Ngf/FyEHCy191AiEDphL+20QLOVaI+/tf6XVrUIDa2gbCxCKsfsq7A8TTFQyWqaz
tcn1V0WevD0iloefGoKUsi0HhwoyDSeNG+O/LleotzPq0JBdzEgQ4PlpkkGWK0rzpwVbWcQl6r85
zHe1+DAatR+ic0CSczfhCET0b+vY1tdoQL9nSx7DhjuFXDZfX5ERkIfjbweL6S9Dal9/OfLTdO9Z
8wfJSzz4X1XkbizvuiSfLN7K2Jd8Hf1zx9IbUlBVFFvjUetUvqT9ZsjxYVYk0ahgYh+o+XzhsLZT
Y0/4Y6cegW3Fdpr7FHjk8LZTeWg8ue36oNzUo3NxhlbuWNxfCtwFsvys+QVYCk9knRys8J8hAKeT
pDlH0jhbQXku02Q7mS9WQLtJ6AB5U4xkko660UKLldIIjWs1vHZO8OEEFFA1CibPMC+jm8e6mp7d
GX12FIBWOeFF9CDn0yMIwy6Pqh2LFWqDdYMwOku516VxSBoTxq8+oaKLkT7sIoemdNrgdDABpNar
oat23cK8Y4mXZrbPNTQFKgZeTTvhIA8n5ORBcRudzxGh4yqY812W/GRNz7I8oIkui/s4OV/DGHzl
YbiS3YzCjo4vBxuKuah7U02byChvmeCdRPuWSXfX0I/eD/1lZGvICGPPHThPBtfLsPRxNBEKC4Mm
GFlAeanYCWoeCYpGgMs2i4b6H8S6K7pzm5jrCC1Mk1MYISUwGMOlYMS33Kse3HE1t5n9pf3sJ5ij
ET7MQ3c++yjvR2QpKonQufTOPz1p5oT2bo3ec+FzAdBotQ7GgW0bNX6P+Nson7qwdddNJ5eNR4bH
SXkcXlZXQReTMNJE5Ve71JfO4WHE3X72UvrPWiQ+sSh6ZBUFpvqyee+XVD4qyDedzYLEynIy5/DE
Rc2CzIzmUYfk9c2Ln2Sn1oouTZFcRn5HY6TpJpIHmeE3IPMjm4p/XdCfkAttddU+TfNb44/UgHc6
WA3azJ+ibF6ebQJ3735JEoq00YAkC4VVwJvICCYvXkanfG1ScU2HzueiGy5uthxTOzqTdYp2IurV
rUjNZzdB79MJ6+51y2vWt3s3NF6illTKjagNNwY/H7cohNy1sIBsW7tsV06hT4uL63dYWAWKIpo2
pjnaV7oBsl0X1FSbmAD8GxP53xlR91+phifbe/bK6lkxfkWa+TF5nLVqsc5lUpRrtBPfVjDGjfm1
NOEGm9Y6eBxd7k9kG3c9qG3INh8494loYdo5/ERyEn0ldhziaqkkfYF4BCP3b9s9mXUFSBlP+fO0
7HresJ7uvLC65/7Npp+mkLDE+IiskXz7yfHeZrf47ANUsx6Gi2X8rwLVHTMGvmQl+KdpPicJ3iDx
2wCY8LysouljsLKtnbGx22sTGJRiUlJarBO1RMCIwToQ58b+D6ku45i/GhbKRflQ+rblxf7NxUcj
Tg9aaYmuqbcJAgZakoqma1M8T81tsh6On3up9/Sjbb0IRwE/9ZTFedLseFSM0dwio8uXp7y81AqW
UMZL+JY5356h1oOi9SzdCewtSwkwEBvsn6P6zfLp0pTjTloI2jKUHCN8DCVfxtlA7R8godf02lBt
VijiIf7Ix8RfNZDVHZE1/OAadpsrZzHvi9p66o9qzoL5rRmvMIgbvdzS9MlBK5o2Jz7AkV6XZryF
wcmo4Gt+KHJaLQRbz+yxnrHp9Z7EnOpRKXMx/VtgXRKSo136jP+OaktBlWp+5/Kv45NgT/FUuHxn
KODqPWkvS/XZsUBHrwwq3nhxUHdM6Rq9LqsWLhcbtU9IyWlB1YxlrqfAAWTbGdNPDttIkG/bb/rK
gfrRMcA2FP2zXVI2YDqg8XtLW7xsfzvY/nZ5VwJhQMgyX345M+XC53k5OESYKLxb2KCK/Cvvqccx
SzqEinWF4DsPf0XXoBIzV3ZxlECZ7Wf1qEguDlZPNww/F5N55z+bBIG0JBP67vMYxiNQrJiLjduM
oNUFyUTDuA2qr8Dc29m/PnnJMMa11nPU6TjSW8sAW0HiVhw6ENPFvrS03kG7ywP097bBPZO2uyDJ
YOroAndh/DKGFlbCzhr2WmC8KvsTUNJOm/baLv39ZC9rhpgU1C7JXqEoaopQ/OK4UDOZeOWZYrmh
p2VIrAf7N7f3ZrAbMGONRLs0406kxbnAuNLb69L/K8dbH0LoXSNG+TLfu7qGoMB017vimnjRPSzt
jR5OxQIniJw0oAmU4fYLnPOVUIGnKDoBtzyN9XffRBeVn0r7Ashyo2Qm7soDxCvVHv8p7tgiBwGu
SFdJD20EDe8HIEs8msA2UXaSXoelJz8ltL5Obwj4Vn1hbkpzwVr0ms0XI/yxSzLBmDZsnG0Cp6T7
M4hqW/JGzvyf9W4mN8WjcIqhQKVw5LFR7QUBjE3wJFl9ev9FPdjvsPirI+Iubdp3ngYrggidGtxv
cG59/plGzh64GEFQcieoot+WQXCePXFoCvFdhPZe0e1Izyy1ttLwpsM8mDd78G80TR5yW907l0Vo
MMRuouAk9d68qP2HjhL1ByIMvt384AtcP6b+04fRzMVKg6WL2K16FPKZ+/AB7NH89zK3fVyV5odf
F2im4CgqJ71yye1tn5rAx1PdtifV5idDQlfl30sYMo5Oyd+FAGeyZQ5MMCdjzPk0x83yeA8JbJGL
2Giz3rja9NbJZPRsdsmhz4Jt42WHRPZ7sei7nPJdC7K98lBsnHqVlvspK+7+jP0OySewAx+A8LeO
w+mRWLQc9QRLOMO4CZE/UQ3131xFsabDKRrIJiqzl2GY/hstfacccJuNzmNsJ+Rt3NhmsBUe4efV
A9WDGXPsiy7E0UofulB/zwB+mIR/1mmK0pAW3ILSwUZsxqCL20ltQgqkXEofFdU3riz2ZZXdPMNG
brHsu6rnJxP6mvTDNjXCrWckNy+cftFmgZRya3uY7TIKxVpkib3zp/WLL0Kq14nVXkbhrpMx+kzG
5BgkrEJWsk47NENpPZ7LnmyQdrzIlrWEXXtp6bG0RZxBnNAJtZNaHso+xeVghHdlov1KQdtLHOI8
oSfLJ1o1NbZj7gP+OnQ35cmzNUwxTUPQQNa/QnvHICufQflpvVVo6iyDlPmpCeAvuDqmMrp4nXOp
K6ji3DwBsNSoKLoYjOlPQYcT9S9ItmwNkSKvfdVD3huPMYTRcgzQ9kzb1A9X6AxgJhA7Ke4tb3py
FdTjEFC59lATREX0JzQ4tTJj6SjqZeXRySWAoZsT+hp1dEspejQ9Fj26H8MaQNYa0KmSuXd1c+uD
1PxbMNTHKG1/zMKkaGRJqJlXlHelm3Kon4hDvTVzjXrM21phyWLpbBaUN0bmgGyb4lUK9cdGoeIx
TA9pM3ETF1camLegj5uxrV/SiGKRxDg3jXMK8+44euq3zDxvn1botJOIKkIXpnXIvZcpCIZb06V3
2TIwisXe9NGPYQ9kdBTqUGcq2FNDBVwKKrYp6iHY2nYtAAb8NX8IuAmHv+TZBCvfFqNHwaUz7CJT
HcnDopAX5erkvjr2Q8gWnpveQLdlorJA/o5AvireF5RtxWKfPCNiCFMPYi3n0fdn569j8ios0++k
H19Db618z9wKle7dorvOXh63kfXU9XoTZXXs9pRaduapjtCCt9kdouIeItcJbMpPSyP/kVnHRUXP
BkldkB7ahVr3Zv9liIz3yUvkJh2Pg9AkGtnR+FJ2b7WBL7ZIvav2zO4mjKo7kyuXY2tmoEJnKVsL
4FZWiH27TSSyt54q8iSBxtCKQcvzR9qeDQ8dDvZN3pBbEI7XrHY56aJj41fvaVBu3SGnCZavIlzO
zMU3swq+oSC2fhtd/bY+F2YfO73AgpNjRc0/UrrP+sbaKBrt/LraCb/cWCGUvhrEyNkvjy30QeIr
mhmq7pnuXoHICWIW0MK2TQII5TYsr9z7eDgX/11LccEBYG4cme7t3ua+GHHbcsmFbfAxG8NmsVHC
Zo5xmmrKJ1U27OmjeogW+1dpTMeGWnCvbvdLUO5ILN47yOa6IKJQDpNDZfFTI2IsJb3ljrcbxh6s
6g2yBxkrQk8ZXkcTiTkjozt3z7nZ3LJCYjLpgRjFd0Iq8Zoza2TOy4aJyOase2ulzQMAogQyIXG/
hKZ+mvgWUNrscigRfl29KxlT03GIpwBztK8ihBqui1aSazPsTvnIezlNPzPXKRqa7TgxGUXph0lb
XdI1T74b0azrHOueicxaPoJqgS+Uu2SwLqGvdsai3jp3OId9sKqCHlmJfO1S58WMPpWfHaIp/MXj
iQ+42PqW6/CAwMaW5j9Q3u1ohwDBAbd6tMQoblYDkcvLTKmMRiHlCfnVSEQ09aDUwafDla9iH/Gf
Q4AvufR0fidxES7IZ9322/PaONAPOzzIg+8z1DzY9cDfVVPxkaEoRQQNSx4+5EBFcJJGs6vbkQcS
CcuQIzgBp8jde6rx7uT+SXJP+t68Tmz7mR14H5bDoXB6fgkeh6i9YpuaQb87PCAu55Pw3/g7No9X
KtP5p4p85sFs7Xo1ArEWL3dZ7RdZkDnY269TSf/4krwLmX8LM3qZHI0v331qzAlaOwN3Q8dM349c
OwqLdyrbODeJtxtaUGL7W2T+tvKNu72kYu3a4xkHBtVyTpyTYKA97ylCk87giCywoFQazQgC3Px3
johXZAlz6Z/IFfe6tekypH0GPduLu+Ji3AyACWlV7W0dvY6gBCKs3xwXRaxbjOsiIAIi/W8oLgV4
tOOBvnAEt/+6ftw8nCaDjXVZMFjzTZxp+djndfnPDGfuGQ/tRc0jjf4ipCd4UDHS/RNiEA780fgz
zAOOcPDdioP3CXvTr+6M2Gjw3HTeHsXlFnPFQQ3ebzXMcmvIstyZIJYdHqYozNapq+NslptlvC7m
sm6QDyYuC13Oz4nnmCLYDvKUt2mtRufsGupsdtZTW4+EOZS09WUEFxSEV/UPXZv1AcsIYi/3buUj
3yYtggr2JaTsnXFifDwCqqEpHAzQpCYOzAGrwSFBXBYa1bb20SIt6U25pHOgIp11dagEGKFqnqhz
PVn58EpT7SFM811pG69wR3ufAvZGh3Fdcg6Ui4WFnE3EIyNeycOMCns1C/XMg/8bJnSzBgudRbYQ
xz7jJNHOJSuNi5M3b4ZRHlJn/oXJewh3GRu70P2KouIaDs0JBAV/Vdil/rPRav8fWqHk6EFS8j9k
ZwyyiB5UYkreh1L69ZYDlrz3pSmbSy49vfFlhkysGh6cbka1Z9u78OlunhyVHdBoGQyP/P70wcJ1
0bLKJYTuyhzC/JIsFeuUq+yV8HwCDMpRnYeydK4t48mbP9OH3Y5I5wyT4Wmuv6wUrcEMfRO7XrYJ
euelgGikE5Nb9RGsYdgtqaFp/+4hWntK6BE9Z4hLNzRqK4whyrOOAioXqkwDMvU22xAXI73CTS3c
ezT5AOtExiJMn4Gcy6AhqjSRzr8qb1+9ZW4OvdFDkBpYz7DkZJj/zcUxIMfH9rV3NN0xQwo5WPTt
rliG6D/Sqkua0yN1GPD3XC2rJ+bB4BRexk6/FpFlImUIDJQDhr8XTaROY91Oh8Y1+5/ehiRMTCnP
jiHyDy/POc0cgcElUnhgVgPVJDWC6pDzcECYSklzUx+Fj89ik4Chrgbb7A+j67mov0t3K0uVnqtw
LpDXN9yDIaq4ov1xWWazmtwBFtsUBqtCKxQhD5vjou7LeluPwd9uwFA2kNnFsdBk9TWaxhHDU1P+
y4U37lLK4zM/VPFiCuNgz4npcQVlVkry5TxtyyYIaSh2mAkczAgXBNW4PRqr42pGTAZZ4BCwklX1
ucry4DWKqjfPYp4iE9l8wfCIsCQav8VcBkfLb41N1miKbHnjaDYNp21XI921rTy280yvljkc/syu
KA86SOvYeTxW0PxTu2kwSV16KV/bbAHUrJDq1j6NC6qrk0PZ1QSyj12PT8S9mqG4GaIjm6nzEFup
BegIk+MafQVl16kedkVQEC1t6GHTE7q9Z7tormNTEqQ9imWzKD7PkEVDJRs7UWeHLzFJ2vkcuGrZ
y2kx18RP5cj3wuY0DQXLkxHccCoRylMM9ACVnb6mlW8fSFFTRxvocV/kHS245meVk7na6e5emKWz
GcMpisM+exZock+0Rq6BDTk9lf9HtwFibI1EWHfRuxkU+wi8PbLynApjc9qHOvn1RwMBpHbrHdIW
Bgo+D4wHhsP2HGBwAdPIawQjNNL2fr8B9dE7C03qTqJkwinkH2Y3rV4ZqyN0hMlWGx49y3ioxirk
qPTi3DCe+YoR4vdxSHe7qZbsKJZwL8L0DZ/SpzfP3/1YvSv+nRMFh6ol+6ZblmdjPvfO6K2Saf4W
gr8RQcxYYeqImEmo3ULwuxokD3PkYsg3DRwaPMSJ2eD4icojSo048MBAAutQ8h5xVq2NJjyn/b1R
zj63Uljv8GBJ8uqr2osbiQhkaa2ncG5mDliigbRxbLRJhIg0T4X70YY8gwkKtlDYRGrCvpoZh5f0
A3Bu/zHrdvrYybLfaa2/H67CoV7iSI4bPUdQsrRLJ1DlM1qZKYmOJaduk4htMS+M+pZ16FF3pZY+
+x4QImG9cQfTnwRPvAkH4RansZCHCmcNZPo4PdyZq7FU1Q1x0R6vzbcAVfOMAcwo8YCs0E8UvQmx
m12SEh1P8MhcYklZuRQLwb6K7cxJmkqmPYM+c6QvzcUfaYSeIm7iLHcOODHWA66yVrf/qZ7UHm+W
30P9Z+7MdeiN3DVuVGP9HeIIH8KAIMRInrOl+Ryty+BHm4RsaZf0E8TSrHSnSttXCYQTgIOiQotb
4zr4pJ8NTBB5AqEjFipYwHxlFjtV5W3GZtTXQM9QByF1dvvCmcynKcASQPKn3AgX3sqxxw+Z9Iji
1XkcujMeaSDQrPXjDu5y5cBNwZEy50jt7MMlddCAQq4VjXYgGflusZwkm0iLr7Cd3tuC/CxUjUQa
N4uBN7VR64o6liwnUSLw7Kuu5blPmtfMre62A1pW6NFeD11AUgEwrOvQ7N0AawMuYC0oAAO9pgnu
QmlEh4YXrbNh+SPVgrStpIMYil4COnnn2kTJx/GEPifLzpyO1snCHlb0wQGJ6BlB2ev/TYnA17de
qpeFxxa/lPV3QFuNiDAtbhws4jbm5WG0QkJhsirmXr+GeX30goykFnxJEJGUiJBsV+5zH21kn8q9
0NO3Cto4RXwthvw3VV556slPr4VD5HmwH2zQ4SZiXhPwYy16YQoXd5O0/ybW8hJVgm0pf7EG74VI
6xoMz+IXF4yY5YjcdzaXc5rgvkZwzSpdQW54VRe+Y70+5SZEnuUdJgpF8gwQA63JbnHK8Z6VE2iE
pf0Nfj2gd6C+VQp8tihxN8FqnXkk3cg+9cE47nN7OOoCJYXb76JweIt0+b4sw50jFBm6ktiH0+le
KmRURFLClJQzCV0m6Kqo6XUMFdU0ylHvtgoanCDtfyk2F89148gOQbp691gmZsYzwPnni+49tNVz
3YZy51Y9vUQPN9eIUtV2GPp4trtjYjKUeOlrSbQQyjhwarOKu2o4qdQ4OdS/Mdbad7dtju3UfSdu
duoHp91p19pPdfJHKLTXZsO1mWbeDukdGlnrxSv8dDPomajuhkT8YniJ0Jcy2KMZcrWHXmEa34U3
I24IjCg95MrUcUm19FkVo39asjK9lWOEHFV3bn91fbJ0HJesKyfUg7/hNF72vbJc4PyafLNgyPfC
7tEDITsVtni2IBUaNnUMCanaNKOJEif59KwZZ1mpbmou3pIpKZ600v8hofa/5kT/y/L5ZZlQMUwz
E1dFc1E4zCnjG9YjobFPOBb5aby2j1CPMWclbdDpWuBGh3Fm1SxDa49B/Ccs0+eCeI00T5+7bPmo
pw67LU5Ox+atq3qfBOym4odI3trHl+ZPwMIahiDskOjxW0JraKoSufq9Oj86truvzCKOrLK8uNPM
YiZrVMTK3OqoZbM1hmw9gGW3hf5w/IdLGSeEu6BbzqMveEF8F3OFBUFCIRflzWxx1rWu9TwOy9/e
QZieOul99pbfsav+efBDiB+8r9RkUBUZprelwLGQBYiJjECSbBda5DnVIcC1ruSeSHGaodj4UtuA
4HxMUYsLkbfOJ2nsVJP7T62f/OXSfFJGH9EUhzeZO0x4F9sa3E+O+3ot2yDYGpxXyMPDtm+gTb3y
Ppo4FAM1DtPOHTAq2hR/I6ZBH8i9P+/8ulVnpdFNYTALViP78PdS+Gx4UzU+62424lxR4r5ajKn6
VjNqF05yiA9s1MWTI1mNrEHNe3+Z+1PLmczuqOTG9VJ1KP3O+C+Ykj5eWF5Jw8swTeLePBcejo1G
osDvCvjvop2+tZ9gldXQCm1i6SNuEbonNSvp7LkCveBQ7/VshryBfvdqmEF4aIvipXyYGUSYJ7tU
DfJsJ3IOkdO33SNUb5nLQx3x+o9ROkdr1aXy0MENE1qubpNhoACUlpVinJuz8Ek3TvYcNDLhbeKt
5deorFMxiOQ1Cs0ZAX5mgWaCrWKG6BIMKgZ+0c4QXF82NHyYeBU7p01yXN8YG7uqjqQnbJIh/a9y
h6PRoznKVgnKsmmyPms9bqNmiLs8zLCA4ixve3Vtpfrk7EfAXjzV1QQ2jvVtXJY1xh7MUdWTqMSF
M53b+7dDbgmhGYAvRtcSrCUwuicL+4QE2pWcUpjFoR7WII71mm2ZyjPt//EGZjk5rRo8Owu65hyE
7BFoLUEdFeYA9/E5FQspqJ+0tti7pcMP6CQAmXIfTuIrcoLXJrEQZzefuky6nYo4gpUTQmqX4aef
TPc+bIiUUPKTVw7k2qRYAG7js7SMlw7JENEZC0oqc2NG/wjq4U9ozoC8Iz2yWZqDDGZmx/Alapyd
V+lrnpR/vZa8RRAdBv7MPhBA8Bk01Sfs89FBi1R65qGHZhNOdHjw82GfH4SWV0ncn28mp7J1SI/k
PGcgaNAM2UgR7iHFARxKi/ot5qbYBUCreyyzydVPpYecEh9R0DCYQ+LT3kaPGbFX6yAv3ooSbc/j
8N8ZxA2vtcrTi98JekTYEDZLaHFau/1yXYxmjk0/I9kx4YnUfX128mAgU64+ZtwF0A+O9XeJyMvz
ch8LRlq4T8tinlt4nJRNR+V7mdj/YYGV2WlxDp15UAU5GyMxKv4WKyDYGt3V5TH1l0OWjeuqUfEo
xK+W9nfL85ANOO5Im4SydMx2NxobrDHrtPjboBERp0V95HCVM2tU76v2YTvdgl14a2xIxqacUJ50
uYOdyh22rT3uGuYqEOJqF3T1P+2LHyk3Y/0lLGPndFDBvkGVSoy9fi2JmfA05+TQuU/SYD4vUVnl
b8rDF/jTOPNNZ+iCTIJZuBhsbglbTbsWeYkomX8oDSqHeWcCxU3979x8JvWNGaCF/Rq97gjmFBJC
2Lnpfw3KrSKY4tp75JL3ayw/CCbhP9LXnuxCsxk2PuwB3qr1lOkNiNtRat5WGNJEoJoz7Fg8nH2P
PMXnst1Vwz9fJDsNYrVQgef6d3se1pP/1T5GVYn6R136FLknqGu74DHYITVesxzUWlGcAf984TVD
e7seqQ+WkioID43KgzfxoNL6wxRC18PgAv5TPnj1ScAQhxy70DgZcdbpk2B+XdpT17630/LqBhDi
6P7LVdG7q8nEQX8obLYj3Cm+tSujaJ1QNLO4P0nfIWpSDwvcw5dr1u+zy1k3Wby8cfMIrKrfffN9
8W/peCCXYF059qHn5vRDivNIAijEV5WNFwz0D64IW5zhxyhsXenH0d8W5W1ZBofM8s+NL7+tFANS
koiTVox7fTmh+BT32v4ufXTZgyQ08DsMqj+OYfzgM6ltVpdpzn8SRx37qOOTV+fSw2eP2GJszmGw
6QdipkizmQ2aM+o4B48PEkyYc3d3FpANmKUVU+J1oFIipQgnt7mpcEu26mA2hNk6eezT4hgRekB4
amvcHRYuD2ExLGUZFpuouIXmbaqcGGhsVYWsGGujqPgLY4DxJfz20LNNM+uNgb6UgEUbemO275m/
V+JhfjNYRad1JHeoW9AYw4xZMcKW1cJwm4ivwtmG+BR7NHDEFeBW6jJ9LIEqixwzM5xi8o7iBijn
zZgJH+nT46zqj+h/HJ3HkqRKFkS/CDMI9DYzIbUsXRusVKO1Cvj6d3i7mbGe6upMxA2/7seFyYqM
J7GJl62NW4/W4rVVcPZm7WDwdyQgSOKt2tYPu3O9LP/gZVw072glX24BAakY+CdSgoRTgIgNNb98
SWX2rnL1maH+a0se9HX/3tsVqE9h4fIc75IZhASVustpZGFO2w0NC4dA5pht05MEdVmpFIjbTElx
eDS6wC+6g1EGO1kmb/msLgSN/UC821DcXa7iWtabHeGabzOldMIiphfjAfy20Qyfy4FVV86Sifs0
byN0q6kIfyyj6rnxJLdWAgeSOBvre8zuwXPUhNxpA/acDSIzsyLH4vFVicvxXM6c62OjNtcRpBqi
D03+FzYp+CBFEi0nY+9W4DWeUcWV6ldzj7NGQ1eiesUME5YngF3Hu2VybKv0qGR/NRePO26a7E9t
3xUW//ZMbcGwq1haayHbt45Obhxy/Wk0rVtbj9/qRMQVm4i+YSBxPbFgQuYq5rWVupeGXAR2OahH
tQbW5mrg9grm7KG6w6NV3EPD6hB95mdiL0myJLa8sLzNXAbcH3F4CqKTWn9E5Y9mcJYh62JBpMFn
MQCwTaeHkT/GjrljLO9TheYwY5XDPluhr8TS2QXpr+TxbiC1mXPts67sA6QOHGNwWEc0j7I9juWT
gXqz/E9Tfsmz8V/fZLfBxBHELJMXp9E6lDoEBspsZ3fELwGgSlF+Ha4wy7yqrTwG5Xdt/eT2RYxE
Z5z8RIpoDyv7lCjlPS9SwnDOeVB5JafV+Gk08lZjJ+7H5sVsH46J3BrN7ipMCt/NkuepV/6qCWhA
UP+E8SUsuUsd96BOyl/cRiQJcu6y2Vh8JZuEQcNJqhcrHCHSK+VR7+q91QW0qLf7IES27kicr7BQ
MpZaro95cNWauIpF6gtYCVCEviUvz0Io6179EuUJQDWWhiT7imXMRu3FSXlfqCVqItaiMT+l2rTJ
kF0gDQKEccNNHAxMp7rPSbSuunuuODebNJqNa7hTLD5AGiyD9KZJtgtmLg8M1K+xpl1NxrmsezZ5
7BjOe9A6T5qrnOslrtvyfdWGYDOhiY3Zzem51oJ0p2rFZxfNd+y1PAlyPrfUrmq63mI0QqQWqpwi
e5uDfNrJhuCBUQ7yFhu8y/MWx/tcWa9S8vZNBuaqyiGf5AiRqthPOSFp85TDdU3s9oW5yOUeCAUd
NpMWdSeLKZMHdVngkDfRghrkQHTsGPQHT6lw+KtZQ3KJgUZ6klZYnh27HARU+14eOxxKoI2DqzID
olYpnlrFA/ZWkFrHBsfJyhaQv4MxfR1KQCC6HC/U2cibSQkXkg1UhVWvxdLvZUAQ3lLn/g2B45Xa
GHTpIQ5fK2H9lRUR9Bn4M60jeZt4YYfx2RB86U6Q/3auAsdNM+K1i/NgxugQ1Zo/hdHDxNUiu+bS
af1esOySqMGD85S06oeSJV5RVVyBse2FOHQ2PSsDLc4Oo2VNXNlEtBvh8kbiR5JRXCeSZ6xpM/oV
Rbwd4zan+ZKMyqhhfBs4c6lQbuwygbWDsa5hBk0LrIpahGemntRbnKUfVW1CD1EKhw2Auw0iHr0Y
tAtHbhnY1noR+VZtkaXEnc8qAs4ZCVfhwehZm925Yt5huEU6AQjDOwJ95siq4QSbubbvwNkIq7xF
RxkCKe332IbynFgIurraMIgtefJNFLJdRhkKahuQ9rwqv8JkZ3COiQrI27A+x3If9H4f7Mtkr2D4
IZcLRgpaVH2j8JADqrgDkUjGq54fVNfnIhTuh26dIv3h2H4IiLoLOQYF69xaLDOIZGl4FIdWwdXC
svQ1yz4rTpTj9D7bW7X/bRzDU4cVakcJyX4yfvk9jAn1wH3t8ZNr3DzzDKWttxg3tI1wfKF6FTlw
dpl4jOGK80yhvcT0DfdRy230xNKk1N4JeNpRvy6f9G5tsGor/JgqzNJLMGEekc4goVTGTbyW4qCn
O316Fwd12IXRWWcDYn/bypbdO59EwHdrY7Yi4csd+xOmn/GIvMBGNyp/awqQGIR+Kwu1gcOOFfOx
219qu5MdzqnWQEl49NXgFdreIp0dq+42bdM1IEGvaG1c/dy1IEzJw5DdoXnbwRMIUSzaCP6hIauM
ZZMjblZE1JgwBUqs0RJ7yK5dynZ63qogcmA1LV+wnWC6nfEY8NqVLrqmA7Y6AkXW2ZWJlMR0B4zr
CXLPvu+j2wA1ri+eK2XGxT37ZKl91pyrYGCbXtwc8TUSNNXz26i+DW6P+7j1Z4OU/zlQ5muxjNgJ
fU62pZzlDKUh1LeGgJ2QVeUn8miK8dCFKI707lv5vyLUNpHZM7T8S9IPUzxb0XsQX0qcX622tYpT
BXsExMBuERuinP0UASOl/83HrzxEwsY8Fsw212PFgcPeVjTU5RhmAuc6Z+coexjlPdN9l81TOvLw
wbeZXJP+MeudX0eqF0mbnfzHoB30CEjGoSu4LCaCRT3SzLkxx93Yyh2nnFMZzBt9bt+ded6nA988
Q3nNFhBD2nqm+Bbizk7y/SvavDUSm43FP41QXRbLtaxZxBP7y7qY6yNJMBGRk0+abUyoJuGlk/Ly
dwfnIgM2KVHN+dFA47a9eaIqbLY44h1L2hybjJCgtDcJNohFIutB53SDwHOleyOrChUTDBQy6dej
Sbt97oMC21QLIBApPBynTV9payEyLzOtg+EO/7IhwLi/WLnK8DKwswjr4ohTY1NV+ya6so8J0JME
7kgnSo51fCp54Cn4yZr3WlcOizmsbTBKdGFzsRuxFwop3ciEdeAeYr06BQuGQ3Rew8J9EdEmIp/4
UzNyRUEerOgifKJGG8/rpk8rDkHptUAhK3vMB/W4q9ruHz2g/M0TdeOjWa0zBHCKOvXgJovmNEOn
kEx2QKu9smb1gvELz3gKNwwzGfbHzRD+DjwvB5eD8BJ8ctFM4ZjcwK8Rk7CqW25sZ/uuRK9T/6Lo
V71Rcf2TnsnADzh450995Bc6Gcl9ZvxQVibLnzKnLcCAANhiAaeCNObzD/4cp36XMTufynehzkR+
kr4wzgzhrcT0qIJlEALAkKfUmcF4wLyldnIj8tF33PBlFvW6lHD/qvhuY1ZrzCUPZxzaHtbeNKsH
AKaETwQxtwz/y61V5j856DhPIomVM6bWDHdGUipXN0xeWNBA4eQzjVLWdP1PPKW4uEZ9o/bEB+Po
k8WUJ7E8sbu4RIITc0BcgTZ63H3jI5VE44ch29ZduLeV6dGW9GMYNVKmm+6SjGMZq79VXMi9A/h2
Zbn6m1ItAEUz2RHl/861SELrKnmOOocJqxPCH2d5eh9l/lpm9npSHLJ3egvhZqZWgdzCMGmg9PFO
sgknpMSeMSdlEzAAEUL1CMH86XV9L2NIRwPjdmoSRHciFmqL50j7HLrw2zQiyLqClUVNDHgW+O6N
Bruvk4NsUnAsUtP2kQ5s22Q+oTlqwSpo7Uuh0W0RKzFpsB4sTsNnqrkcq9myfkYqNA6BnXooSCrT
JVBPG7fG3s/ItXZjBV82QaoMudmyxgHWmLFNLVzQYtRRO7oHP9vFM8u/pGClv7Gmeh1HAf1waDnR
pH+akTWs2zorETMzVHT03dWolK9AADxdqcmTwi0om1mDjqBqREgIq9qfIS8NlL7PBsZZTpdeNbrH
wCCdNTnRk2sRVrSM55ZfO3AxLLBRmzlTmEz0AwLMyPGnKN1w3Zjqc7zYx5l/9RwjAp47s5y8QTL/
arBjXe3dFuBCOpteDt7Xdczpvgj5fJpUEDqNXoXuvo1B8MffCXAt27gDr0eytrhbRI4bwlS5GxsH
khfZy7mHu6cliSSgxN4c9+kKKwuEXndZenfvDsnybP6D1LNpA/VeVfY91jEnFc06x51TjJC8dDIN
PcwhMYME6VihZfi9YM9vswVVRixcL5kOuEs1g0ToXII6w4xdWU92N+2bvqjWjHukMLqnzBSHAr9n
g2iQD+Y119zrHBmsvOxLFV7dRn0pMPrYA4/f+DiLV1V2m3Q5VbsbodytmoRWxW20SfGP8YCRHWBk
B2sKeoTzHGgfVF640p+Y4Uj4J8NXZD26+FOh2sN2PQSchC3d+N7PW8b3naTQgE9Yzz6WrNSyodDk
hrD5FF0Z/DQqfSr30Ctrqf/E4rlHMhx5Z+IHn+dH1fgNL5BI46ilkMXl/I2hhbh3gbka3LCrnlI2
kbmDfKZ+13yyxm5yn6LpNRhY1b03s+PPIFCngHAloXo8QcTw1hKMqC0YougbqZ5hNW5gg13S8GDH
n0aMiRvuGB+Oiy5id2ILg3pdVcLrGS9VzULGyC6m/dyHOF/eCXtxqsJlXn9mqbJjLiB281sY8Uag
zCXyFKb7tD2o1vtcgCuQ2z55jfl1HPNiUBepvRqDc1Q56w9fkm2MycpUoSaXuKTgRcFdj8hyGxrX
L9Jnh5KeAqGSVpS2vOX2G7Qrz2QFGcQgNnkpo4C6gbHTIbNPibuuzU3ebWsNm2Qfeov7dDC+4mLX
hJjEyaDK2dO7rar8ufPdndkQwacKH2FTXCFU5uq9xSBT6geD82Eebt2GkOCXRkTeovNmPIKBJcy3
7+j3kVuShhRLM/MeE/EvTA72+CSx0RsEYqqP0eWeAFuLN3yuhuOIuW8FwimWlEXDwLSdVRVdm/hT
H++5tmOuD6crOLAlTgOhIgJwnAyvikr943honL2s3hKEnnmjAdPYjSEYDN9WDnNVr+HF2Cxt3eeC
bczgYAy6J8XNqr7yHMMyQbuxejHaW+K+2MTwUpugEJLcsa4u9YdR/ErYHbPyO8ynjlkKOaxhk8fJ
MGTzUKMoQ2Iqru4EoUA5JGG0CVnli/yB+2YA3RlP02rAfJ6NtOygL1XBzg3tTQ5waZpJVdh+w0/F
erYSoNkWbnMoro11H7uXOfFH6ZMzMcbzqJx0nIzYDLryN6SriGe1fNMYmBV04EK9Y+6YaliVP9jK
FL6/ZJum7/xkW+B3YZNTYozuNG3hem1slgcCg5dqRJ4dkMJhbm9sEK2czHBadGQiy/0iS1FjSnA/
FEeF10qmf2kVuJfyxwrPBhEAB1N6P26V2L2gp87mNSx/RfRTUctHjHjEMERaghTjv2p6tcJfpeEQ
tiWhsm5RRtAWOEfi/icLW1IAd8zglQMZ1bgDIDJ9DQnX5nlssAjgc+VCEeYDr30f7Mzy2kseieGu
gwvZ4OUrplOlHKLwLKJzmz2EMhAVegcOF8x8jt91f+dKkPNHH8KVhVAr3hQW41X3roIiIJPX5c8u
7/chnD0181TVD2Y/ayByvmU05zjTj4KtWo931cIPfKUVHjAMaaXrmPCzp3UHEWL6LroTQIiBKIQ5
fYdMgVWzndMnPTosa2ldK6FR8niEBDbQWhNvUYY4MkcK68ULuTutxlbgNeFa4optj+l4BLCj1vty
Jt+DO5Ok48yAzKOKdw1yfuIhmq4dy+uuLaVes7Uxy42Zgw05m81FOvcOP3ahfdjfvQO/Y1tPl6CH
h36FGQin8mJx3erRQ8XDOzn7njcHKEd5cxKYjLBvSeVv5nA/Mnqw5hn73ax4BXiNZTxdS2dFgFFG
bMKPUNPrDI8oA6I3x/gz2bv7BXq95jO2q/olrVBZv0qsPuZDiK0ZYe4kJ8lH+0smmEAMmqMqLixn
gFnpsUcvezps2vkS1ifqj9AClHkf1o+aDW38qkmYl8CzdfaJ7G0SUlsJ41WIztucde0nyRkoBPl5
rBteaHtBGa5QiVdyaW0lOw8HFh4F4lu8oycARZl8nASRqcS46b4dc9rR2StaaoMk2fFwbZqfQI2I
yvoLDyJr1R09IIepp3qJjVJ5cUoa2TagzcBHd+UHfW0l4ylrnjLZkpXC8bwlQVu/QGHu3E2iJr4O
xDB4a8RNUEtFqFHL/SJ+iaFPT6z3N1ZDnxugvYDYz2pCSyMIqvAttOmOcbZHunb3ghox/Z+ITxh9
ebha0UeinPEod9g2lnULHwq7pti37DWqgK6uLeZbKgVEtVZ4E5nIqt0e35XMn8zwFPEJk0ulKtT1
Zburhh3ovsF5IRLQmT98e1ZNYAlV5lA72wyjNMQztT+7iBO0r80qrMz2KNRnVVAQB2i64A29Iysf
NIcS3WGSnwtwAsRpU3z04yEvAWM5cGTOkq1Vn+4nTHu6uk9pEA7Dl6g5xulT4pJpL45286mXz2F7
pU5PHfmsiONOl6njKd3meMcQR4ajZS/m2H2k3kpeNrrxr+TNwyai+JKRF8VgPlHt+VicW2G/zOpz
7j5V7i2LSGbw5VHCZb1n5JAM62SwkaEUo/ngTc1bkdTfs1PzexC7+JLud9jSYTZtaghD+bEzHnQ3
lEAEp0ucwPZqr+QilqcSuVfPtWFVpYgewAF15bltMAB/T9ELbzo2MQdUNc089vzZJNrlM2pd/Qvb
RB/W+oB59Yn7ry8ujXIepoMToceUG8N5LcujhBhmIXtoR2EfaXpz3a/I/IziF8YgvfjKHATVF5Kt
hPxa49rqR5qxSKnH3c2tzyq4BuesVXcboiOP/ZZ7I+N36C51R3u13zbfsw79lQumFx/V8KPZ95Hn
s93u4qYCO03Airi6eB0hYyM+KQ+LMdckcV87L0NzBj4gGCtmzRtNTG77uP7rtdfAAaqp/+o4Rdwn
u7jE2paIDEEawXZxYAi0p72Y9230SsXkupNEMZ+VUWxTpTna+m88+wZkfsv09EZua5xHqhO+FUly
C8Q1qw8CL4HGLGr8j8Db61w+jHvFg+eSoWN9YBFKHKoi6ev2rj/IE8vBNQ7zse5wIfvE6VdEx3zd
+Ziyf93s4x/1aticHFe7hjq8x6z9o0ywLYy1Wn3FLb2EKg7V5j0Jf9OJVFh6VstjNg5cvazg+QEG
SyQU+cgwfMEfUKt7o3LpPQe9vqq4ERPt1ia30AAbHj9SO9nobfTBA8xu4dmFW304Z6rvlAe99UzH
Z4mYFWfQvCvADGF1y6xPKW4pxkUNnGbFLtcLCr9E0Jyw6tXnNt227SFDXRP3VP+M0pOIt3ZSrBaM
J+EiUJdx/ctYY7FjQU2aiiWinK/7kXcjMqLOfJVCt5zwTgKZkK8WC5w0+lNBHhphemxQFUsn8Tiy
Ykxs4GfYXLE9M5x9scrcj+YH7hGKAGaM1VYPBBksuv3tDod6fGqjM5r6EFxdZDlAA5GvtqdQh1wQ
wr7PwpWQq1YDysFBRU+3TXcpq40VsCkiFnxTQY2k97ZGhLlrED7z+JWeASJavJ/2dXdnBtvWyrG1
X7XgJvozgqxUS/7hJxeshtUfitLx3GQ7G0whGEC3PDsz1OIRR9jwlIkt2yWXU9ocr9PmM3DPTj6v
yJBhvFulhB1CDRTbSVM8UdBk6FfFa8PmrmID0QH24ZFg+ulS3lcE25iOe4cv4lOg0qscUHtnVxG+
IVEJf0FdKbzkzFvFyjT7DqyXcX6Y8EMwHjjiqbQPScUT8K7kB8Xxx4rG4/Z7gIPJb9wh2Z6aaNci
uYffHcZjQgemwD4Y+FPNe1mwTL9r0RtS2IDzsCr+lHlR3bj2mRPliWhV5dx1ZvDEpNgSnavlMUwy
4FwrX2rombWXDcZ3GhDy0TGlGN0AfuIT6lINQbsZEASrw+x+D+g7C1+8CqaV1RheFkH19SAQrmrS
ggDwLawlH9LkVfydoSqPYBp5n4Y5TSn7JNL4c3V47xKe5SOmh9goWOdZ3Unp063dggQshxuuVHCp
hn7MHB4NbYfo3SaTl4zTtpvB23VS3Yz5uK8LXGVZcU3r5sASoV8bIei5sDyYPQd4S/yz02nLzttr
x+g0gKHNaKtMJdBFbXwJnQ4pmceg3mE+4/k8UQKo9zy8dZOgXtluNTzkA44CgGE8FCLpKygdpto/
gMTAHS72GHC+hj75a4PxBPL6PLbjfchS/BFLeshNLESGjk2nFQ33ZNFk4/aaAfbDrAqEcv4ymHmM
ZGIAdtW9rRm/adr/mxqWi4XavKeILKHbmn4/sHmYS/Lx+Dl5eBh/JqvuZiHPQFX77MFIsU3jokjR
RFuTHGYHYSRAuE51BmViWVGKobQyOhBiUB3WvYKJOArHS0FRg90DTHQH8SmQ+lahrX+lvHZiA1Kb
QvcLpGEVGGJq0RIhRvxGWInm2DxokDJWjZ6+zam2cUnjZ7P71o/5i6EjBcR0S1vudOrd6GvCNtPV
6TckDBk/RUgqWKZIQPH+UKbxYCc1/sWK12bC1AIjysgnYNA18cByuusTUiXoXiYZP7F7cFMhOJcY
nQahDdFPk4xjAi+Vop4GN7naMnmfLGM/qtbOlclFxomnxOGw6nGW6Z3z6paIX64j/rmZ5isZ7iIz
wWfHzqcwBa7z4r1Q52mTjPMzeZ0fLOVHl2KlPplOI+YDa+QRU3+RncE2orN7DCD4dBFud3YAc6U9
1cXIPSuxOnOlg4ujTuQ+8U/NuaASaodwa6wtMJucYseLmuYM9TxMwuqF7d2uHdpnMRh/UrIltduz
Mwhkb/mXB/2d7ci5V4C/1MCoWjypFl1iSRz6sMP3jPMeUZIVYwiATC9ZaPc0HETop91nY4T7SqtO
k1VSt83MNw/dKXQWmhBts5E+/ZCr2Ej8ISEPM9YBNaY6fH2L4o7GOwxMiPOWbSlubvKTZQULk/Vs
HsdboywWXCqr6ORCTEGiKLKT7putwUgbZf25c5IT9TCEKsIz5U5eEoLEGLR/sEs3vHKvao5WNRjV
oaqzLzG3DAI63FSydzQ9sElKCShjAmG1Qc/Ndztm0NnF+IGHEH9aABas5uEKAUPSpkVEoTmkkqmw
QxkySGq7anIoDLpQnZqwY4H8PqmPwYyfBisyWc3WP24NoK4jAkw1xiigAGvvRVKv6V7a9CEDVNq+
lkqxj7N4LVx5cGuT4012jlUU7cU6FNH5S0+VBPCTLdxZFwNfKF+CDnSRbXzSAHUIFGdXVrBB9BLD
tGZjqSDUUemN5WkpjdNGE7JpcEFu9Vp7jnpYqnZ+1TP36BbTpWPhUbTtBuAUBULspaRSQhIe97hA
SAhm3VM1/UVmydqbgxQmlXn0Atlv4ip8snibN3a4rWg2itlRBmHPVzj7EyqvDR8GiuQaewxMswD3
DYqqdkxI4Utn2iyg3dyGn6rUb5oa8oSCR9rAcekN+AEcXRZ2BOxgCL3ojITz3STf4vjf9ij0uUoV
9xA+HIW9mHS2DWW6tmVug5pCFb5j6s9WedrAfwo2ObqETLr1EGfPYK89Re02LXOdpkygjauTKLiA
oxiul4lpsUEVM0I8nngdn4ok2AESXzfluAUhvtMmebHF/GwX1rU3sr1wWGRr4aOlvksxndso8KCk
HfL1FN1c0CjpiDe5UeJ9VEQH8ByMRymrzuXDI/tjq5/stTnXGUtHh8ezFPs1WjMe2F50hzkwVik2
GMlheGi0XZ4QTCgyH1wzB23H2PQOnwZJRVHOeydSDpWiHM28PnQiPhtasa8h7QV2d0jASFYtGpCj
r4a6/nNc1XPd6JMFvj+5iafLypOc74gHr3WaUUr++5hyx2gtS1v7QAMD8mJ/BiN5ph+IC0TbdWnh
IxnvzEE8pxolw6Wg3Dp7sSpW1wNITLxljtJhvXY9ZeI45jr7DO6BkmMqhyTWKBy15jOeMMEMM94W
C61Jz/YM66jW6oeZyHvY2k9lu5+UH03A/tom+VOvgs/+0OBHql9KuWxovKmz2f3QLJX92EVwR3mi
bDwCVZN8VulnhZJT1R9JCvmb3Vf404l/LWHc0uvolmiKbdrftew3YsgPplcFpacDqXJIqa/IaEwJ
jpCOk/inmqHxwbcdGIgM8V2gpQR5uh2SAyYYvx0QNrwKfuGcFk8aeEFlO8CXcsV4m4jJUv9rJusy
bA659urCGAveXLa6vY5GOzB1VnSi8H8OUEBKtpeFfEuBhwyXkQ+zrl/64iVO91Aj/CEC0hdyZmdm
dtVLFYSenb1GFKtHSwzq3RT2qSqOlLvRLM4eU/+loClX0zW7xDlB+MxA82ELEXsthvvz0fQnAxkx
XDboiIRCcTHzbCTXl1m4TKC7EjibZAc47O1mr9jafagzfxy3kAFaOImwNW2Y6ol2GLtdu1hjlgiu
zXZNrLKeBRNUbIPGRMg2/VfubMzghFmVjbMx5S9z7/PD0unE+opUDdBrghx5BTkjONU9CfbfGnpm
eipIf9vtyUJSi3JKLJ6ZR7y5xeJF1B1ia/VSO/tQ09cEAhdaKwQyp4bNR/jRgFIgUIoaVlbk2uL0
tcwfLbsjILSbJP+rzV+z5pOpOV7TCc5DQOt+oAow3W5E+aILFpDTbtGEFkP9DPDiQBQWo+qwduqt
GLc5eh6cgUY+MMKtHZTnAKUbIqaYSTCOs2cQGhBDv8sAaTnav4RWt/9piNW15DWEoNJxkhndnTZy
mJ1ZFoR0SPcP13maeUIU41M4UDtLECIfzliyqPO8jfhcJvNNYz0nBV/5iP4BuCn9dqrPLLiwN/c0
4DeN18NIE/O/RnmvqmPLYzV4Yw1JUYXV7YG4oSXz8h+6/Ags4Kxjk6PzGK0poeIQ+p+kxVFK5XOQ
ztFt6CZPq33UEADmXAu2CsMLyI9wDYAM93mcXjISX51jYUB4tLq8aqj9ioVIgy8qhyY7T2c1tV/S
Yl9irEKeQR4P7frW0PaeskFohUnQOzgMEt1C+LYL8ugApQSq3nqwxvWQrvTIa9wz51oDaGMWgDsB
J3mHa7xKmgI1hAPrkJECpX1yAdiwHE8JgLglwYF4seiS0S99bXYWfd9Kei9bLEh4qFMFZ644GHMM
zaxlS6Di0rc49DLwF7NIVvivCArg/BXpadBwrOw6XBaT7Fiikz3h7VpV1HdM6qlP35Piu6vCX6AZ
64RMnD5Y21q/qiVoR0iDxPcxk5olkyzk2OQkoteIJ0WV75V8k9IEbr5rEdsEYmoIiqQbYuT1XnlR
uifsmmt7OhaQIms12xSGgbUmW6sKsou6IT997HvEj9z2ER2vyfTp6G+GcwVy8BEp5ibjBZtFh0F9
MZt625BdS41rLv4J6ysGiFfPj8G9mhjWwiR8KxmSLPkR5tnNsearwoLIwg0iBndNazSu8ZbN6BkE
Ma/5XShp0Bzn4+Q8yC5zDBBHO9+7ZGM7fmNzfK+5o4QhN5E6PTssZOu48ULtGSqDYUWeUvwEVb0l
/sYwWKFKYNdtJuPqiPAEJvEPackpgezI52SBgKY/NX5p7pwRI22mynXW422d7E0xQ4cMgKxM6bw3
UR16zDbqzBqAQ3kTzCdhFXtRiX0ZKXeCF6Wd7qWIfQAM27LBvSeNlVnLnRnnfpfHB2IzZvpWcjAl
wlpyvxOCXJfV/DaXbDmsjj0a6RRGmW5kr17ius0q3FUX+qxZwlNQoOr4R8VW6PNF9sF2yKuVFBwo
mXtLOfHFofzwR9jMqPVvUXAiD1uOLTH2wy3RrU3aViyCnR14Al5GKadBjk9opxoeoU57i1vlYGQf
YnpPYxidb3F8C+yeysa/otlofIgCMmVN8QtLZt8pfkL+YxBepxRlg/zIxJqZjhLmPth8EELtEaIC
j1qSO2BObTZbC+2KUZcA9lhfY3wPAKW8HvOEiAV0F4pVM16jQE9jjPs9wymbsY5NGwdeD+Vs77hP
dXtryuBf1LASaTFLRT1z57hXyAU0A+FMaEesF/JXy34eQzami6pPVIU7ohy+bfmbBoaXkrSxkq1u
L7Aj+LxLgJk41W+fSxwzyKbNnkEbVYniPfESKM8TMADE4yHBVIeRvB47iiGeTVDNU9zserSTxPGq
dPIsq/FjxVlrkdgOo8nV+OSylM8DFHruPuyrDZeObSzaW7Ku83dDfWkZYiIKjy0CI13LbdgSNXVX
GPGpUXkm0Gab5FxVCy8GI+CLTF4wz2nTedZe22YGrnfoLGZsbiIdN7b6MoT3oL0aOBTEW4T/rG0+
lO4DnbP9LXjTm81vT1LNAE7AP0VU/S7Q9U0XOeTN5k2vcSKor1p3MbBCjqPXLH2QMKvSl8jOdlby
PRvPSgnaXZ7V4M8sX7nhsHEvn7TJx+zlobvR2HXYMto1zingK2mZ1VX1rv/FVbXSKvOwnHGiIMYx
R+ckq9XiN3dftRr2WUaXsI6XIidQyqFz/qzap1QSSMf/YLxr6rWjazWDy5YdB/rfgH6F8Slzta1B
d6PR/FYDrTX6JwLGOMEwO6fu0Ygu5uC3VnswqRtZvMIJGzzlHWziuo7esCrB03oFscBRHp4kIKDG
/gXboXXvsVI+VNmsRyx9SJTDkgdndYHBlmHy4lBIEwF2auVTg8QfQ6SN520aX9y03aj2STfeczaH
lEGvihbqMhD/6Kcnzpja6kZov4s2iq6sE7d1ulW4eB4ZK7HCRv03MAq/0kEARdE2nW5doKx4cmjt
bTQEkbrIH2h5jSNKN5pFmKxI2OWbDtZlXzdn2FfoPn43Hl22g313jeKvUOG8kp/TYAeAjMZiDHL/
/uPoPJYjx4Eg+kWIIAHaq9p7I98XhkaG3nt+/T7uaU8zO2o1wUJW5suRoxk8Ni+DZ2XsCgZRz8HR
UBErjXcTW8ZUO9fuPuDuwqcMjmKRwlYx5DlAQqY5h52o1N8za2Mn3rZBTq+5sFGktOV3JLB2z2ll
HLqTiHYWy6uxSjCFfzosSE3PAjigoS5ZYC5xJfAvn8u9HO1RpKdUvSPe+Q5JLZSKYj685Q8Yb737
GeK91n92QOeaR4scMLLh00kDF19aRKo+fnLVzQSpmrMRlkm4gfSfew9qv2znq6TaRwBNtIZbjS2X
OVaAkU3ZnpJ7QJlhYWQ8sf5pWoVFxgELwQIp/5sd+jbavO+TBLTBLoPMmEb2SsYhr7cSd4Y/D8fJ
MTJPuvw1IfoGai8y+itubveJ4LfV6WbVk8swTIso++zVezGdR2qBZpCjewEFMrAGVv4HhOgeEh9H
uEhvQrvU0REjvA5HrYH/eNFbClxxIato37ILav/c7sGtrqsOhsY9BlBLTkCQFGwZF0sdHdntoSS5
kOIHbEfTri13tTUupPmtt+ck/fP7NXc6hZHavg9yHvCeExBRyImNoa9AlRXdz4iGaV7s8EZPcc49
FDOQBpizeLf0W+Z9ulW8igVLuuEh9ENDHSPtDfiHCEgoPkH7i4j+RM42YQhNGtBT9B6n5ILRCxV7
GnN8yYlhpv0QPJk+4pYJdbnmNEQZ/LbA+OszK/1hyj9dXxfg9zuHF9d06cE25JsOsRoI4ZPmcxNm
axgCKUVaq1E6vZNRcTfDwJK9WsbdmD4HF3ws3JLhaOIPQiXCOa64tvNw0xRBA0oHzAAYxdZtX/vi
Iw+uDoiWCox70KBS5Ds9IG0UBQiCcjEgn8Cw8W7YiABVvfo+BqGi20t6OViHOFRftPG46JgltOCT
v5RjnWSa6m9BszY7n3m5xAa6Taw14pOvHULWzW7Fmtt5q+g0bjmJakVvBgI2ICqILISgoeaUU7qd
Tf/0twzDOpffSZfCvgUDAUO6toazyP6yvForAicD3pKERXnzD0PxwiucA3Nu3oYrv/5Ns4swTzn0
gI7lZjzdaFVwk18Ln5pv/suCz5CMvDG/HrCRA0utIn2DlAnJwN2ykNKnU5xHiwRgbVs5i0p78YpV
Timl9Sm7Xce9fODyS96ph/be7vFnNmQ7WwwweuUT3W4pEADaxJWut35CTMpN4+Do/CdALLlFZ7KK
7s+Uwz0pm1/5HIuI8ZzwnXeAyHBtqeO9Sf4eF1sXH0MsGX5BCwXEAOhievhnNGfHbZfELjD3fLmy
2Fp282eJeterDNh/z/UARB+L1Igzh4YFNCn/UOclTi7v3Ol8s0LnU0z/9OY1d4alkcGQOxdUsfT1
mVtdlP/gyzLKj8y4uGSHK+IachBkd+Y3APiCgMLXviDrQN6ht9/c1EMWDbZ2jAceoCCkJQs/IhAf
7U0P6l1mn/VAnSzHW2kWT0LRpEeLO3/sfneSVrsmAUfEDTm2iFSXy2oa33Xub2ZqbgYTDpvRsGqO
1tnkLnSV3dLiu7HkkxH8GtDZrPTeCXltJ8SmNlg1EVowoGSHhQYbLEclhypxOIC5QCU9DUQpi5uD
UteWAQPjj0uLc+KxP+H37TtXk/2jZNyzWcSYvFwIum9DgAgEdI9tw5sSraO+i5CdO6fvnCxWZb0R
9p/t/TjxX2jl57iBoJdRH4KPqESzNFsYxqX5VCX/Rk3tCM/c0hR1LACchbcB6g9QLi9/Uc2foX6m
4CVH32mgCTtd8+oz90vn205MhC65GoePWMdRihm90f8FKVnoIl+3rTq6kb3umX4zTLYTd/ip+fTb
cutZb6pxSRi86o1hQbXeDxbgu5m8/6bJ5zD/070Xm454tOIUXBjUtk8RP6ikSPjNGOKnp7jQHX6b
+jphFmiMv9Y9Cg8GwQv9lYvRoQUVaAZSmTNe2ug7GaJ9xHJNDg+n4/qAlSt4FEk0F8dh6MFt4sQH
X04sBy4T9Mq5FsTFDDf3IJS8liZtS4sht17WXa371RinyIdmHYhN83/Kqrsmdb+NokvupwBiBrzq
CDDjh4UdNtvNaeeCAWnYW8M7ElzIB1EGeCW+KndjTp92Uq+9xKFElU4N/UjZ6Zz3Dbdtuawz4E+b
PDx52h9aquqPIHxLqTjjPPzIUKrimYnCPNZyWWB3gLEKVQFnmeIXMsq1IT8BIbP5j/CsrYPup6gh
s5QkoUjLTOs0/NamlZ9B2Sbx+lF6d3zALk84ahpNg0vD+FV482CdTjRul/kNqwIq5D9IOWwXrvQG
5JiQyuAjncs27G0dnUPmjYLs0/xY9fsAwUGlcfoEHWCBFM48KKyb5j/PzNQ0iPYx2PxY6zaN8WNa
LVhtjwfwyjau805KESxkD3Ks2B9wsxrPCUpBDVP9VBofhamejAGfWCkg97yMLIMsXsuUc9anBpe0
ofZq2nn9yZP8eu5cImZZx2ouif1JTSRG+/vsjwQ3hectf4f2Y5FboabaF99ds2NS6MVVYbkFwhPz
kSsCK2x3gRyombOKm54qRo1wTbjiYKdLBEPnCs+6yyKzsld58xAG23NwdJr17lrbBvuxw9TlOs2i
MLs3GGZ8DbbwIDzOJQK1ihV+WX06E7IVq9h2WtFB9ozTfC0FNeSwgTqDt0fw1FYPpzd482wnqIJ9
zDS+ZZWmd4j27bFV8PrVoYX2RMwGqNYi7T40AifBbDTETzRRcc0eQ8M7d7LQWCR2Cy4d3aUhuyOM
Z50Q2/9TFWJifYORnLfPnZfDDVp6QLja18KHl5NtRPdpKJDX1mN+p1T+jz7gYtSP0rw4OJ/rV2qu
nnTzRalV0r53kkAN4pmLs0FBfhB/DVJZYX767rRG8u9tvnUak8zUbA2nfJGUdRnw1AKyrV4GwMNP
bk17tbWbDa8pqtc1c7hWZStvVm7YUpIYluHFTP/q+GWyi7U1CS696zaEtT6rDsdG+0SHivp4VUuu
cXuje7CRrMy3Hvej751H5jUuxCPQhZQCPKd7QIWju+yLFsrItV+S5gET8rfm9Q49cGMX2IfsrWjO
bZ6tCZmX3Exi5e79JDiE8y2l+Yu8YBG78V87nNLiNZzS13zqIfqY5Hlxx2JHYFn2Jf0OIYSmM+Hs
chN30j2N1RJ/XQFatAEM7aOas2yrXwbEKJ1/oxc8Rv5jwQRte33tGMXCkhvf+ie5HOcBrsOxPI6Y
6GGZrCqAR60V7wLQ4lWFyBdduwjaB9OSC1RyiHaDYa7hdKwT7t2Ttqv4BKzpLdDbp9oLb61xprTj
0Ybpwpo9ETWj5uyprFxKXdlmeQ0bBCh1hFZ0zVxF+vSkIRjbFhpD8CSYr8xZKYmPAaKS7jv71Ml2
CekTLv186a1FhPxoFsTVgRhqjXbWadcNWGDn0kNZTndUPc9i1ms6vcxmzhQDcCPFdkKhdQAhzf5c
3X7JM5IR7d6oot2IC7LzNz35r2LuJ61SlkKLOVvpC16T5GGQcGosL7j5GRXgbwUwaz/Cnr2K0eC0
FBiEPnV0BvNQcEsBvkbOM1lb1rpK/kqqcoiHLZJZLWGlJyVWTvOA3RNvUYSPwiMc3Ub9IUbc8h3t
ybbPg7YjBaNz4Qo7ptm8urvuxWU1TUzjaco2cPqJ7cSfioJ0CR9urtEdeoO2JKDuFpN0wx8u90Ln
F55ldwPTo/LgfPMgARXr00NQDBg9zsqmZguvuijPuYvz7DLfNuAgJLyXgBXwAnZXE09UHcUbHfGv
7sYvUkvPVuuhzurrijt85YY4wbBgj4wVGWGeYe6VyzkAq+NsBsJetYjQPkrRLtuBGAN4L7kFS0ZE
rcWYHXcKUCV5Qrv7klycYM6QMX2XprvN3Pdm5NIhrmw3DUpC8N6DoXKm/ujphzx9bpBWcUWJZ5re
Id3SYLG227McGL65zhiXGZM8Qu/Ee0npTRo9JnHRh/PQPFN5sowV6Gfz7jD3JxAUveaQc0gE3F4L
9j8wMcH0hqsukmiDxNl41fTtMjGPrXnVTazh7ckx1773M6oDJe1LG8I8WfUOpDb0Sb2jICgErhFv
UpExrE3rOnnzEYI51Zmn+i1piQU1x3RKzR+0vzPrAac8OTznnaJEvvG42Vah+m7sS6yoLSONYKxz
Kr58/16Nb4SrChK+1GDqxiHGvlRw/21sDkjEk/rATgsTdajvDLwaLgnGCY9xxDbE17a1eFh8T/0K
9TrY6+Fuqp+z/FIa72X7UjBxRsmvQ57UHXdwHLicJNpnwt9u5C9gV3COeu4PvsjRZ7VkH7J6M7bw
3AdEBOOpxRBW02eV8z/IHHbAvgWNKVo1P6n8la67bh0O4oBNQj1bDY5WWm/BniXlc829oYIrh/k9
OVUstixM6MNK14PbEAqkeYScU4GLh7xNCydw1ZBDRLT7gxa+QqRZ13gh+HC8dTBEcJ8BAKfvVTUR
8O0Uluh/4MWfzEEsHawiHeACBcvfy84e7snKEoscZzwo/oXLgSGK3dhXLMjRbp0YCwS0mVDno3IB
6SGKasvYcVZB41AKRCx61M4yLLYOtRldmIGCBn7InNAmZIBroyAmTLADPolhQ13M8+egZs7p6NpF
CXTqgQU8okPH8zHhwzQWnGbbnptcHsIQAoQC4WdnBeLaaNwHaaYJW3NLQ+Ou+v9w4HHuoHeURbrV
0vrdU1gXXIA3G4DOSE/5emIq1m2G+szloqYWbVXdlaReJOb2OtdzeF31OtGQYuEdWfqG0x9Cn0ud
zCF5UkG2jmO5jcmd6P63OedzxE84RKfI7RZdAFXRKviSMWuUgOkYLgE+UIIhmb6STUDF2AQkYeB9
VeFZqDO1KGDYGyIGw/lIMO7XYMIh0C6kMF6jihgihDP5/7oRQ+Tc4z0FKMzswAEusFQntM9ttmQb
IksmDqZYrWh2oFhTjM1mRSA2iLcoXhohs3oIDxWTOXCMa5E366p/bTjraVZ4mkkubkkyjwhiVlUg
GKjlU6A46xADArdb357eczE8B02yBGqMpyiZPnJNXxMKXkRK0Pw8LCjHXIVkVWzxUuJfIj+wqgaa
s+wBIlt4JNa1q6fnos9eo5BXoOngriIBOhLCion+FAEzOt7sWBIOG9y9zoyRg1AX3NDKzPuD9vou
dfdlMCBwahPCAfu5sdqm/LQsVLu5MMVhiyj53kS93Fb0fudRjsbX2gt6p++GmJ5aiLK853HWmX8g
/t7AoJg42b1vRaDBGbI3g3ZlZ0xfjDrdjo52TkYMYHVln2SeFDAvoOZTicstFKpbkeQb1y5XdSwu
RVFiCMKlX/4IRhMTCdTJpv4ZdNS17jEbSerBRt39JRt4LXycYnJKb1UVf8EEWAgNr2dunQPtJ5bJ
OjeDL2eQR72YJW76TieemqreBLH21kS8/DHNPRVa+J0CRO9ZWtr+LAJaxEqGdRbEb2YH1IS4ISQU
6+Il1l1Av2HhgU6DuaViMZO0qCyMuQUWyooel74w9op5QegE7SgLs7xqI52Jmaq9NZ7Ne/kRt7hb
gVS12CNrozk1+AEGt97aowdVFWO7pr1FerDN2FyErH392r1JVseK6E5XRXwhRbkoRpyyDADmQGQ3
Mzci0thSc/tgkihhwg4QZkOcdRH6tKLUrmb0ndjS9JQYhTh6lTyUUgsxS9fkdaE4msbWoc7Ek+5e
pNDPeuIpxlvEfNFQ5glRmC2HxWiCexw/g6I/wo3qVQXSIUNxHdMefxzaQ0UyWieoFQXxOpg1tIka
qzJbKFVdu4bShiK7BBMV0wNMkBxlu8Xv4nfm3Ma1CkvM7uVg8osgD5Yr6m5xNIfW/Hp7nlEMcrRp
MS6sOxCNf0aAQmpDSRkzmEORVa9CnYR5XCT7WKMTXXR8fmh/9FIsbT+BKYgriPC2LK11nM2FmHAL
7BgTjaLHZuq3XWu8QgtdsK0+JSrFdm3u7FF+m2FPlIEiXwKVDuwyvjfcrzTSvGPvfyVV/tXIHPXU
+QYDtjKn8FS1lLaX6V+VvqUNyz68iSnHt6SaktGB8GMQYtastjIdtmNvXTNnenHj8hKp8ZDG7X0c
2kPLjCHwGI2KEWJIFxlKXNkPK2lW26Hruf63t7w6VyHqtOPHG6K1+6iLIDKTIp1KHtNiRSTkXTX5
3hvp8yr9dZ8jWuvGcGozjBWm5KWAPY5od5L+U3HyBi34UyWKRfCIbN9CJuywHtv2XGQh70P2Uc5L
PqM9CFu9lLFgEK8XLta+jh9Wd2s65/nYtAJU8k81RJvZ9elXEMP4+H2RLXqEeCrd73T7YLkAwJwx
qoQxF3mcWmYv5vQodP9pYzLVUBAwSG03l6AXJbSxRqcyUzyjxr51UBYy6Om20lYdkUh0E/hNwyok
+OazvdIoxNFsncmbWz/SYFnyJk6/Ml08paa+yhy1Goqrxr/Er8rDiPqOrv88IlfmCZUEuB71louo
rHj169XdGORqoOOmrTA50Je9LHNv02bVCjFqq7ks/Ey+ZrWz6+L4rajNhXB55EyS9CnUqkwqLog0
gGFyrUx/SxndsoqM34BLSgufsRySTdPxrHbhdI9giz1xCmwG3SS1EK4jqXaxXz0CSUCVlaDwxQYy
11nJ+N1rnAX9Ekthm2uui+++DyxCjXz9SzoiEfvQFNeMCmstgeIfJ6e8FZhlSTPQzuJFHXfsAohD
B1Ab40WPtzg1bbWU7rR0e+tsQMdWqY5QrZb0tlCLwnlHRzELbKg5lCbYQbaOiWOqhHXsWBxtgTan
c1CnTI5a3z64McEph7yUJN0R++rZ1IK3Uqv2QVkQcXQifFwuFqcq/2dJOmXJOvKs++gLKbijiixY
ojWvKKd/RplfpKF9stw4pLlaiKZkdxKcOn+4uG36xjd9Q9ftlt7vp3QOPrKXZb3YncyGk8xn5Wh2
41/UIOWjenJVH+jOQXuMyceIpD6Nndqa5CZG4fE4EcmrneBL5042hpTjVewdx/I3xtlGEsT55RFa
FNn4FSZcU2l/4G1kHmj66anLVkTgSzqdsg/TrcmDTB8iDl8TZPXCTbul6Q47sI1XFU1n128uQCHn
ZmRkEzf9sOI5CdYNJzNjeoiBTlqE1IpwrSJ1a3DCIp23byUqF0TVF8sqrIXVYSpOnPZr8PQNef13
WxjH0ubapMW/FsWyha4uTME/bcmYSS5dqy19ZdbEskuP4stpZPhKHeJhNms5L2GCiyqMGE6Lbzps
c+NuZ9BSIsganL5EhCJa0XBpIBCVfv2sqio7mGqcq9OZRqeVzgkQ5KQj8MtUQjL0FjgNEsB5OgtY
NNF1yOUf8ibfTi97Bdq/GUgL+DWbo8lQ+nIwfa78FpFS5nzm1q7Qf2evZug0LiECb+v3AjeF6bxp
xMxLgn/CUd+CqlKtgLRbxc0zxv2dhZ+/T0KIwiEDTRBpvyKIbhU9wOz6ee1hBcrU9GFH8dek077i
+idL+p96RcST7+SZPooP6Vs5w8LwVwpj4K4aJ4Qu+XM+2zG7oG2SW4fjuOtSL2+GwjLKR++nr76Y
SwspnGhN+0rNH0YoZVzbLthXEv1wbH8twRU3gIFo0vEc2YxKvvY5huEOsh/La3mcbLaohe8SgRKn
BvIFv0UuY02TQNmJfuD4kwoyvFNLIcjCxk/XWUgOvF/dBjiM6DZWrh8dz98O86QbSEQvs3S+435A
P0mDVSLmtG3AIWSIu55RhBmEmOGGAmCLe7WylM+N8jZDQOcpZplX/4g1FhQ+3YBZAyGR4u8B+U7m
+lXwVYoc+xi0SL+8WIiRxutpCE8jea8AaTC23CeNHo04z/dW5W1r0yPpj/+GDelJs8e/Ljc3Eb2k
sR9f8RzPd9sTMZ2tMQC+RB8a6HqxWZRavtyM9KYXPdnFDuUUw/yTqjmcq/Sl4CS3SeLK2D/GtrkM
KxBFurPzCHl5Xseii2gYk4iGUaB045e6zRb80LdmtE4taJ504EVqlQVAPbolLOqOWfiMEZ07bnH1
0fy7gTttWl87jCc+I2mk2Zea+ijJRo5vGQ9/WWMOnMyQBY6wN0MRLidC8ZU/Aobwg73G2SWsYYcj
7nkaJ9YqCsEzLXZI2T8uuS360jFJ4sgsr3KkngGWME8y1SeEToVX7POhot+G61sGT00kz/TFAMlp
VzkziaLhACrb2hnrM/CuPbhcsstyeh5jsZosMiZ4iU6gLF7GIt1TMnsvyCTxwbCZBaoWRdlRgwHi
asEZLy8/bdvQOFQtrVTu2AlSBJQSkMCqXmnOVpMZRknjn6EoCx5fTb15KzPnjlkK/T/+Brv+Hit2
f0RNNBrLvGiEthXrXBhD6rzbtah4JUYw6GcMVF2y1cGHiRXQvwjVf9I9jKNFgXUoahCeGPGQzWtS
DWT2MFKMhYWe5B0NF23XGsojfqrH6PLnWbir3L/TSbgVwNJhiWxsGGmJoEWevx9CwcrUY+bdFKRq
+Ux/IZvDhtz7JMJ9CvfPADSy6Ib6XmBwj+qR7Ui/7Kf00Dbdc1tUF0W/aRxjIC/lvZHjhbalAtwn
djti2ZEyV27afgTxtEKiWcGlXgyYXi0F/0hGErSpXFhlABmCQh3iDm5bPHXAUqdkIoAycOfvyj9f
7988ieZDw9PGBqtsMkPEgpJ2FTkLSjMwGSQXS08OASIlpsghWOR6cU9x/5omPks73fpWuqngxtAs
Z47BW0yZI9+Jz9xgB1Qlw24SyJsyAzPgGmLbw+vrIMgZhro6ybCdWQIOq+W40NYV934zA/+mB0w8
+hFr4NKcoSkEuWEfr5ROCFNaywpgW5L9q8pwVebTuquYkMfKPUY8LFM2I825KXTl+JKRXeis4Yo6
d5Cyg+lhn3lHk43xni2yPGYPsjWdIawBqZzRIO82ZnRpAGYY2wcnAGkP6f7mwwCUsfig+W+vpe1O
793vAloypWzsTaf0Ho5qQdyP3x6RK51Cnziiyg260NQm94m2HkP3T71D+JRy1EhWqyKjjTYlCeXX
NPNEN7rbl/no/+lyPAmB9ZaaxnNqVNS3IgCmIJ/8AD3D5TUVE89P5XTzqNzUDeOBFmHq3VdNzXLW
5++Tymi3tC55pS97snfKZuuSZT/uhFe1RA0EFvmApsKBqOxdOae9FZ0AY/LFobeRJMBDM0VftMBu
5RDvulvq5+d+aEgVh4fMI2lK2MnX+c7kLCF72YNwC8TBGfyzS8epYRiv4HQoTsIG47MM0m1sMSFm
1DgAJt7Xv0Zjr8Le+Qkl55lnEs/BY1gFaMpZhpLdf+q5ekwM41qY7oeBI37EJm6477CyKezLuCw7
e3Q4tsEuYnHzbUr/zVHs9HvepCzJx7b+19g02HbWttaKTaI/O0G1g7H8moJJyPuMsFRHSI9ZNCzV
HpgOTV3287yWN4Z0axZqk+F0EOT2iSevBg+KtNQPVfFP+dqioaVqlM2zTxbflFxbo/DC58bAg85K
g+SqaMZNz24qlcaOCeVdCANkQe4uS+9fjyClCxB+hlAnZQYs7yCHBMNzW/tsWextOYW3CQB7FDif
tIvsDTt/NTEMRkAg/AFnWpt+lBPELrLPaEdsvmKGnAmqxpy5THQMBsbPMDIooB9xtciHXwvI6oLa
X9J0anifGirLo/46mMWw5JJBrgThP3DUuHZzCxYtiQKD3zxZSGumSlOFxT4Zp3/T16uMjBMewP/d
FXecansmMsWuaab8Gbde40U/ZcZHqMMDCyE1Ty6C0QRQOXBYSHRa/xa29Qd99auaRXJp6VeF/cxx
UXVLOhVdot26S/+HBBfnfY6W9kBMR28Ak933p7BMj06PCWbMH5Ep2XiZbGQeNSbDwo+eG44/jVhp
Iuftjv+K5eZmY+8iHrIUKa3oefYKGh2bF7tno//XNvnBx9zpathNyBbnTUB7NJ4pIfd6BPCLT1Si
GEDYfILxcxjs/ighGJnNQ+mTRp6CzFnrgxPpqWWRfb+n4PWph3fud9XNagKKJ93PiE2loqxA8JBa
JoyJUVUY/LpFY2Eycp2T4VgfsHJe/Tbbc4dZTLr+2Wccw5G1YCLrMXz4/H8M/E1lXxqLyeo2huuv
ZmKmqzmkVdQqD+Svh4Wy0hJKbAf/k8HvozfTXWfwMjNcgWutjRdOqAgB+OVfIAjX997ICRRmn4VL
qijRHjmAIz/rrnXnEwKsbxoxzGVasjtmevZx2I+HMERrQsyEvpOteiA6pJiWtUayKbjCnP0tu/GU
iSuMqD1yEi5gb1vQ7IilzT91QwwABVN3XK8xsSx04jhxQQNoR/FTn/QLu4r3eZYBnFX2e9oxFWGe
D9PmksO2FyLHmoocqYaDlTk10MvwASVs1fv8YDC4croBJR1QdeIehwnDCiYsjxx0JyiyMvLhNHD6
yW5cqiJmF1psGf4Zq+FV5p8JDOwpASw1nu34LrX+1QjGJ33EntF+p1P7wUJwfpsSeeVtkXnqjUrB
A1miVUqApkwOrqNenIRgD7S/ss/RFbxDR/WxjqA+tWqXRvHB4zEUJm9R2h74KeEoxHh5uQmt42bL
fACj0YYMlUwYFWoIshsfZjJZbBiOfZ8G0CnJtYWJQLUaN66BQTvNT6aO7cqGW0TFyzaT1Ixp8nfK
EYkT3BMtwP9MhueoNHbDhFgBBz1e6f7cHTe2uOtIVxRZey8oxzYrYpIi6m/ChNnV0KgAldUdkofd
8XPnSj5rjf0La47wreerY2c4JFh9gJ7UTJeuB34IPTVOnFezaL8VhxZnAQDSXvz507Dx+o9Cmh+j
65y1SB/2yqfVgjR3l7QbDsBuOSCOLszu0TjElZuXkNuu6PpjZAw3fi4yGlYJSiE3Xkj+xCu76RLW
FBDDWotyNYQu3cZvRxghm3tjHGnxEjUaXDMtq23dJaAouChG/bejhS96lj1biVVzSDlbl+D9VGq/
llP+JpnJr6H6jY3kNkXIMmbMmdZS88sxtiCzckn6+jOM7Keq79L/VzuZhCtj9SDkYCSyAJg2qR6u
avrid47QTx3UAxPSjz8OxtFjHdQoVgbMp8zuQIbCJ/SpVVSxJ6h14jB9qwsIy8XNt4qPHnAPHgT9
RLvpVrn52TKCi9m0Z5NMQz2qdYpHJzcAwrqkk9C5LYd4URsPS5uQbVZBvq4g1bnGU53E29B2gbS4
mJZNpEubAqzIc/gmditP6vs4cnZSsw9jn76FcCYHYmJe6mwtXplmGa6HLtsHItlYlbYMLP+lxcMQ
NxWyUjrtbCe8GLwPa7K8d1+C8yO4J7C8uIZ17UudJZiXk8X3yi8K5+aDDA4vQXpKf4ZXGRssTUlJ
liFVZLKY/tKCY7bu2JlWldi7CZE6Td8RG6X3wMEg0+z9BolAEy+ao71VKqE+Ntp2tfmBVkifoN9t
Rh6HMW9r0O0OwEUMRrlO6Vb5EqXc+fW2ZwAEo+TlNNhZ5VUJVmdD/dwnfGUi3gspWzCvc94UEedB
jvu5rAWfM5GmdNck/bVpZ5Nm5KzMSO37Kr87gF4XQg9orYDRiHuK8cLZdCXNuHs8oGhBcZFrNtak
kRNulEwsSClhfhipiwToWhUgdBI5oLpWIzjpJ8cOeGciIKP1FRDuej6jPX/IhekPIIVXopc8XJHs
bb26Sa25V2rYAtF9TxHfur5luGrDk8WYGNRihIb4y4sj1voNc85OZmDQbWDwedWBapkfLTN1P1rL
2cdedOFXuCutAsgwMQdWgCE7tlCrrqEP3MD0IOjTZPSq0p4Um73wZx2zKJ9DyzpE87rYpbm5StZd
YNLXW2wnBL8hIQwP4lxi/KFxZdOMPgTO2Xk8UuLFo4vi3Js6s4SLKb8gCTZ+N9l46MpmTaMeyCJ6
/qj01ou5O6vAdxlr3xXpBkkqzsafGnETLgHZJ2F6GgEOGkH0VNqkITN500MQEb2786n/os6JbT4I
9gDbCyHtMA4upVY8MqpkygqFujPPcYwgXR+LEGiIaO++aN9s5LQmooPCE++ZMPDROAKdyyQpDFuo
J0XhF6Nxd7oB9w+vvJ/SU5igQKUD2C/pAhm3Zot598nvKFjkYCV9wIdCDKQakuxXTWUP5yt0S3aZ
lhX+i1gsNjWhmTha1pS3Db6EL1PfCuAfRZwceKmtbTylepydR9bKTSIOMqCbmMljmlZ9ou2n4azP
/TqYVAdRg3S2nlsP9FTFxz1YxYtD5W6FHUPnpb2DnMl1e29ugltyM8kLGgbrJz+N1kKvkYzcRyim
gFcWnluHrg025PNCJ3u36TDRYhgEGlUJI0TNsKMltGfQ8R2LKA25LJF8OPUrqKcPK6d9WnUGGbn6
Fx4wnoUx3HLxvGcaJOe+BUzcFs12bJLPbhpWNmWJC7LF15KA8mSAZ2Y5gfrLCtbkGYp2ZUF93eAT
70JJ2VTlhFhL2q7Iv1THPwGNE5FiuhqhgScbswRoSReMlJrgInkW9tNwBs8tKHPiaUxbydb01HY3
JxOsstO3oM+v80soJjFEpA7BuJ+QeCNVUu4x4s3RQggl+TRxi+KHyUyfrZp1EHCVhNdQEx9ucE7i
qxHp+5RCRQhFYT91Ufho8SMtEG1P5tRJPlb72y6NZ75Um1IgSU/OdNayuFuxr9w2Q7kjxv9kVi8t
62k7gb8UFpuBAome78ipIYm0QnqJUKxSJPAns5b6uB0pozQqyp0HfacFBZ6oflWPXPJ7OlnK41Bf
BjM91YgWhrHC3ueZh2rCkzAsPKPeDZF58fR8YcJOxgZr8d2aild2XRr/Xk5jL9FX9n8cnddyrMgW
RL+ICLx5be+NWv6FkHQkKKDwFObrZzGP98bMnCM1Te3KnblSnzNXBM2t7id1zr3kML475qso38DE
42eSmLiwLFnjjRUp3kCOUkLPcyl9uK8ne1MBNjOk/mImoHF4Q3RVdygD9lD5+K7AmIG9NAheKJuL
ZRC9RXa/aZ2ULpvumSAtx12/HjQ8+WhIsgnXzLloFaT80L+jR8GU01M6aNAuQ9HsR1VVByP9aSZr
xfE/V3RkybixZ/8oq5spumnGVx6dSJ+TdhpYNEAHVi619W+tc+nHs3C3LZzImcq/weOsiKHwolPB
XwOfRttE0UnhiJj0dG9pXyMZdTNMKDf7TnEtwfLYmqh2Hs4+OHQrX4eogTZfbAc9/5MkLIPkINjd
5oNx8dqEXISz0Y2SlGes7zCqPytuySnHvOgBs2k323rVqFHXvNtobwLMZGREFyRog+RrhvpVWngo
KSaLQBKDm1/7lvlaJRT6VL377uoQifDoFjRtUeODMLbwqG4pwlOg9X8qle+GFYPGdTBV1epHIx5j
ScEmHCG5t04TfkTW0quuZ9GjJ7uaBcXAzxgQ4hD+Zo5tDzk7xzh60Y0/UKzEWQKS/vbWaJ7ICfm9
C4cQX0TPg4NZuoTgqcVvDnb2pggPnkXyfqDUs7KeGtGuFTVYYR984C/fS+gRo6+R4HGvaLLrsoce
GynW19nWrGn/trNu4eIEk4a3MywDAbH9UqRRUiIYYz3Q3YG1f/zTzXqJSGHELjRruAHvRbJxcRgM
YKvNbYtUojg+ZGtffCqAiuEv9rm+m/x9xQWI7D4scqrOKPqi/L2LkWRLyNKqH9c8vD8h//Gi/zNS
CkjgQgFf2KROem8sZAVGTou3iB2fPHc/mc+5vbYlPUC7snwxx41fbdp0W0xnZr1JfSTlrw/xR+/9
3QDKQwacbPFK8AYSjX4QpIcU0TEkO9s1b7YP55FfP+FOLf1t8nkBbTKPJ+wdz/SVljZDP+xbFOei
1XGuP7cA3qabkpeAKLJj6Pu5jImOGd/ZG7n1ZCtnaXezpQhXKQ1/YToBYufLHwIEhXvmxHDEEl5E
plQ7wyYqEJQvRl5fpaOvNYt+Dhi0dPaxcCSN1jS7AbdRjtdmjARPSro1oQTqU7Q0emKNGRzcrvmn
k3Ly898xHreN4uq1zj2Nj4VxKASxyyBZwXFyUvMd8sWrXz21xBWSEPsO/shG0PoBpdYscK07pIVO
ATeliYDqBMmnZqlRtReLs58BY1uYWypnRy+4RAo5gqoL+jlXVuFvfMxJMtLWnYc9uAflMWjWd6wc
ttiJfmyQ8tjyr73Eh8gtwEypk7SbrWuGj9qgDh0Q3EjUMaCljK313RxZ9IzGu2qJIXfsTAoE55QT
62/SvPZWOEQYybcYlr1MMFm/1LLDgM+9IOa5bigGGCcm4+aBmHYV097FVZXG5DydVz/c992tolFP
hqBG4q3HHN1hqm5I+xSUh1Z4jkAYCjKxxWeRgy45zyXHOS+ulpLqiuVsbTv82gF+Oh5cPW9lw/ab
eJva09MA1nawqpWHtTe3v7Mp2dE6wPhAQW4qtroRbGu2GJ1mbBKj3YQt0oJNV0xGezoI0AxAecpl
FiuHIsxevfVmiISgXTzyo5ppvhUsEUp2t+Twd9QW4p739npGUYLff4wMRzHDm4Fux14rZmsPXCET
fAQuBfJ8mj7ZyV6v1jWENolhnzesfoRrstJL5JA22GfjngbVVaWPC7Ph+WCoTYkwtKskzu/DoH/Y
aXK02AxmHQhKvE+joM2ClLNg1HVBRdnjoesJMpNm6EjNl9XLSDWoaL9b0Ng69kywIcsgDiHDmHfh
F8ci7bYh969EfvbcPitWMlq7otv3b6RgyDGNRdITYEL0ArkKmHvRkvES1neQP/v5uzc2kAQx9oiX
3rt32Bumm8MX+P8DrVgb2USGcSJoNXIlS0GRqh1ymoqf+f1zv2HlBt4SAFoB7YeAuYTjOAO/Zhem
7LxDM/+EmFNzNh3CHi8MiSvfxvg1cJ45zNY6SjRZVRegi22Gb7mwHzZuLbuC1t2IM/SOrcElNaKs
1cSDQ6/OcI0hCTGsLvJKAFb+bozXkisF0iSxxYqrxXvebeSnTeUD3svZLun4apmWz3pxdwOyZxBQ
cJbxuQxQRlt24RMWPY8cNIuacVn25CPSB8WxYC3A4vO7WjT5Vfb5khaYTZhAYqH4t+lLroKQ3jOi
lsraD9gU9Y5t5QvSCZmfjSYwECKFeIuJPqjWYeSjM3EYgcME2EWEdxya7z6lB/rE4wpENA02WPVN
74UYHcuYBUuPip0e9arOgYGd+STw14W5SgrIGe6qZRzDHSUcQnW4X8JF6VerrDwV7bdh/PrTp7D3
bUTF2FG3bsLbob/zow7fJca+Ml3PEZrxpOhHG5xVkb7Q3ec7QJXm3txlpG1KZ29aj5ZMjA3uZcn6
0o7WCdWx5IMRDaha7gjP/up09IU7JnkNurv1KecWcNqf6TlgecKEifcivxjyyy+fwhKdg4nJOaC9
5Doppk7hrjrXNDVSV0et1LawPhwXu2fT7dKfWu1kc+h8wuX7xDhn9c6QK89510Hz0KQEY1f6V9ql
cU7518pkZeAHi6RCZfNPta9vyvngDQeSaMOOzlkmvW9K5fdd81sARsnTW6Y9MKbgYzsk0EaLydiM
LdxfzOqVicnO/+pDrKFV/k/09UpBOmpbtZ/8Dyd2b1rrEqwcgYbbW1XEe6sRpHodILB6QwFw/U5A
OrCh7ljVczuW35ITrbLFwUx9dWwCB959R/bCO/DOqcoZiZbOGWdrMGHWZwG4Rh25OHbwAXdbj3dF
SoakDEmJesGE9YwsIOhhHXZkmyMbwJMaBGZ70gzjxB6gfEM2Xvb1t1X1K8e9sHdPK5rgXlyg8MTh
FzYOpB6kJj4XLqwTLtN5hzx9yeas5LXuyLeSd60S+IfmtwWhP6ZxLrFJx9F4gYlnKGEauE+d8Vfl
7FctjOH3gmWgW/xm8BNoWUJChLOpH2MTuDfEsbITNMJw8mCnsy3WJfR+0q2DWWQ7i09MZHKiCNX5
6MhUYRZYx6mDWED9JzBvzkD/POAIaKmt6LzoOGqUrxXaPSaXMpntkzt7qvWSnTEjSR7PXdZ7l3y2
GcbkgL196hko56fY1C7DhPD4PXbtQ8Y/WIU2BU459EWSN5wtwbpu25c+BnTmwozbuXnD/qSSQu3L
oQ/gw+W4fZeN7vtg8ScDUWJyDUwoNQEArJrxWFdPSYo1FmMtA7LjRgI6aNr5oLPzKdx3NvWlmK9y
Uz/Xg5t8yZJtC5aY4tXwrTk+12nJ3bAanO9h4uGconueSFU7Fh6LWOIl1J3bZXk3WsTHn06n3YVo
AgBJfSg6FIIJ383BghdBEIAG0T9WgmzmB9pB2203aXPStKc6hQlwXpnTr0dXQ8vTTZE00D2aGuKM
L5zkkEXJehkEfrqAV3mKjwur3I5qyQRXAYzaKgOqFvZvZW0ZWFxhwyRMnC92CZiJJq6erAphRXJv
ZvTMN0w8BEeEe+QSYP8rS12urPh/WixJTjw36NWrfISJ0Q2a/mf45MEk1lvHGHuaEemwB58y/Do1
vY1bPgj7OWwj46XUYAbPTBm/Xtd2RpYj9A34yv5oauRq7G541Q0fHE9SsilmxyyQdnPY+3XkvyOd
fCaaeW/6CJCDa98rioNXrYVpso0aNomNOFTzPbY1oqPJKswdtGMeJ3xH64zQmS+9+cpjH9rMYg4K
8TFALyno1msfOJdmEh5QQ662l5A1yQIg0UEo7ZLG2mfYpFRudgP+eH/clajghDfmV9owwXRvw0sb
m9+Dcg91D5HBwsa77EtyPD4Ft1ghsRvG6JmG/abXho7BXzv7ZjoSKMRrUfm63DQDN2Ctdh8ZAbK0
CQidlIxCELm4cMKoDkyaZ2NeN4IbrD7i/wRqCIyA+oV1w3o75XvuoYt43PQbjuiFauxja+gbLec4
otAHnzCgDb6jo7C0rVnGOIFxuG6snnanBGyQW1LgFcwgIKniJ6U3eLd4Rlij/wP/MZH9wWrWjLix
nILSm2xqontSNzm6lWTgDntg5LAroZvKVyvwD07l0dRgnTSpVSgL7cFl6txOU0jxRq+eyzF/c0dj
39sBeUG1DKxJvMRjmVNNO53Y6FJ6qbtM8Yr9kxcG1tJjexL4hrXSmn7JLLgaKhBFPXeNPB4qAi2w
m7q4dlAhrHTXShnuYgeShS3jf1g3cA2M2StzJnMd23E/sZvVmGj1hyClMBT+dXbWF9R9OPRSCSv9
9RJnW+k2gTBZE6zObfZrJRvqAAJv1n83FmWsGeOkHb2IOH73DSgUmrGvPfOHS++2qTCAlKbYj0kK
8mBOkOvNKjK/bdonhTnCtCJSHBFNEKSx4Mfg+CSD1LZ8peAdLkjL3l3rOmu2pMfvWWIBbuiz/YBb
opxf56a/K7TsJ+z/Rgxdbqk2o6P2VvKtgNlCWPKgGReC7+9jogUnxwFDUO9Y+gMjanQxGyJ/09BB
k2M9e/K5zlIb3J1Dr/9ml/ni9lxCIx5hxHuKp7Bhcy2bccswQqYgvdeyCuDX0/ehqIzh0W0wOsvx
kughmQHrxBOP3cVZUc/EZ824nRUNrY8WpKfu4dZ4JOxjzZ5rcPh/KyTr2ampuKFgn3OltzUF+4hQ
fHiUCwT1a6pNBwEMlqWo9lyyosWbOSAbJjRO4DFZ8aJBbjERJHuM1/21GqMvzkF+y0PxGTHwGFW1
cfQSCEUnClhU3J1KroOOo+PBCv/FDhYrEzMR6+OntCVXyDczJwBdsdEJx2CPxL80S8qdIEVgH1Wx
uQxa2v5sF2hGtjJaOPq4fUzbWbNfWZaedc9091jZxTLzknVtFsj0CvoiuxqTIF5LP2gQsfjCC1qy
2+Ft4evDkprETQLrPulqXjz2dxGRMNcq6FaBoW6YfW70Gh9iQF68LcfDQIK1gOCWyf7baSXSoVN7
EFJavEjd3knMfVXkB96xdDyN5cXLIac2+avH5TyjjE3k7drCgWNHZBKbHFc3OzxwFBkX2yp1cGoS
gU23+txhOdakRoG1TGGx80kDdV5/902uyVxvLcSkKIINEuN5VOLsZ78BVCzgpV7YHHnBb9yRqzOh
TCLW21EFmxIhlzmQPdjgx58mxuuCDj87yt/0zD6GNDOvExpzvALYg/wXOHzp4UkBItCtFM0OK1qG
HCZinqCpcDemki9a30ArLbYGcQ58TbySWiRmRoIwLBah5N2DlQNYqM7cVQDFDIn6Vh8B3XwrK1AP
y+kpZvijB0RPXnJdksOCNZxO0a/l4CpydPbEyJIplo9Jv8ymKS9z2Wyrd56jrcN6MYTSB1pr6Q10
oI+/A5WGQwc6yv+mxA//RrLtOJyncvhDK1gDy2S5hcuVfvqVMxkDqJEULcyAK4vY6J2D/LXTKHGX
dCcmuuI4xLxfzMSM8Jv9AE2/hv3HAe1Wn73W3Y3BapcdUpKXhP+74Duyme2Alq9wmtkCl9Og0Lui
D4A0G+4/eBxgggHoAoUSih9toGTDaJr8S0P8CRy3Wbkt3pRsuIVx/xmyD6/ib8A5T2aYnTlnXkIf
t1HXmtU16qZdFsTnMIPmmTS+eTNEra06j4c/q05xUHp716HPWmFyrYt87w8GwJ522nqpeGqVvism
/DLE32RnfDRRvOlzr6LvAKx+a2frqLLuJsF3q9Av/cxaUiAiRdaEy9rxQY6Bl7Tx/piFmpY5PSq0
7B090CqERRSzkcR+UyCWug/lWA9dYmgMm92UOQSUp50VDR+uMedwUDvzWF/Slsr1WA8WBXKT6Rf9
qTKzfmEJrkOqJuc8QUhlBFNQaiTaX/nlO+rLrznGc/6RxAofcWy9T2m4nRKU+AgaCTM8a91lCs+n
zw46jlKi9SEoM8SbrQtudJTWR4wBtHYuUfTrsh3RuweGyI2M6dgi5RfVoJhHrDZg/vyGCTQYr6bx
2zjMCwGXkbjexjblk/6Pbbnr1vFXUSz+pNr2PIQB/0Km/cEkzeMKsXR6ciHU5vVLS6N0k63zjjX1
PBKY4Qe/h53kxHEBJcuZHNKz47cVrcJOaHarpOm4MGNDzuzmmDUIiA59tIBE+77aE+fbBLVLa/tr
2lNSIMcOFCWqA1/+4WxleLaLUMOE6rSLsiB/ZkbpMyOwtvQqVs1j59PRUlIdaDaCI4SFYzZEu0iZ
kIYaktd5gUW2NP78KGqgp0BHscjUgmfRNsI1vksQJqtAtIzcrc/+amLV02loNY0ENjyPjV1pbjqu
XS4bIKJIfrpLef80bFt3davvdLs9dB7hnbiwXgc581y0ivKXFjEJIHnH3o2mbLqKueKwwN0mmKzp
t8auarI1rLyAdIlpyf2g/F8BrJBLF4gFtrNs83l7ErPp13HECNRl6q2X2VnnOkn2Erob19OXpvmX
VLiJh2oLsuPB6ErDQvyBuf1AZ/TKLuAn2hixJDhqW1S3DlPpSqGzNcJndRZdXfPLYVgJIkjOIsZ1
MfufO2IQYBVwMW3s8VUS9Gp4txPh15MAGIANdolqNwCTMAR2vXoleKgYrGUFJrpqiTiddGpF6ybY
oGovud5scvdJBNRi1jExLWLxsDtU+WDuYtUwwmwLod+S5M/V0RjyPzrUNlL+G43PGS0XN+2nPtBI
woBPRe/CnbkHUE4B2QtTMbL9MFnS3QX/oMNfyOVAAIgx5Wubues0uhoh8DSHHBW1Z127CO1xlWtf
sv42+3HRU97VlzffHzdwWLnoF+jlXn8JZx5Mj79iwB9vd8Q9aefpP2Y/jmnzlarXOMtWFNMYxlOA
38FkcepEza7jHloxKNn8NZAClhK8N7y3Cqii0mfmxMZ23jwsulW/j4ztKD6i8clxYmpkgKuzSUMz
ZxezTB0LZgnRPnM/M/j8/jXGBFvyaX+K+gavhPgc7WRz06DAIXMN6Xvv7x6c354CHhNaXxRiM3sa
yLp4vWJ0QW+J17LLbgN8xoAeVsnGw9A2KtxE4o3moomZ3kqwK82lbsSMcigJoB27/M9SECQHoKVs
haPuK8g+m8J8Yh26GSex4zxaScOHwJl8lsmXVdaHxAc+H3XhOzW/Fve7coCj08Ki8rniWi5Y/Kb8
lXq40iWxuXwCbaCgXaFOtxZ8R6CZbFhj+QzqYSG42NMp7D6N3iPjH5kkCD7MuhR9N//M+jHio6sQ
L/LK3c7wOswYqEIvztRu6/mxw8YH3H7pov0mosA2Ja+9nj+5hrOblEEkJdzU80nUUs3kjSsHx/88
jg5edM9HdoVBfwQ49CCdu3E8HeYU2WyuVY7wTgLPCb9NVk71qQ2bpaP95gFz019ILjYNafSqtPXI
78PzHqP2ZRnj0XTjV68PT2MoVjnxJgYS1iwvlT389hQXjaS+h+FDb2D0eJhUZzwZdF3I7vjbIrC4
WFOxLXTGMc8BMvIA4b6y1HNgfqSFv3QSjZz93yxIukO4bVFhhzw51d2XE6wTdjCpw5tSAHXBSyYh
umOzcywLtYM7qPHqJM5GUyXhqOd0elgDBosoT845dT0Vj2w9Roc21D+n0d2aeOIV9nybm/Aw/E4u
PlpamKdH5IZvzug9W/GeZY9p0Toe3McIxxLLNyPBDlCqEH52fgNnd+0VQxm9hoqsfyUuntHsW9o5
huwAbGjh2uqpwiiVa/3Nm+mfaOsuNVZO1W2SYsLlTaNbfMvkMarea/MIeB9oDsUttH/EBjjHtN4V
CCeR+zOMj9Z/WGhoWlzhmdkl47utjpZ7oOxsUm9lSJKwXpKzlxEjKpcCcikry6VmML/anrm2pIti
xdsI5zh+FZ52JuCA87SrGgLtcC742sSpdinYE01Vu5rCp2LMsKhfDRtPbrbTp/AQRh6b4grGtvoX
46Boy24L4WwvArYTYf1sskhh8+gsdNABmds/lK+nGxsDiu6U7xDHVwVXJklGMnNytEOoIHlPoFHQ
W5sYHD4WIWQA5B/+LNcMQgTLNi/ftHD88Wy0+toMftKC9uGk2HtwykXFpGzJBoe0+z3V1lPth7ec
L6+o81dHA1OEI7V2qZ7QNYZDgjT8EjCByZpQ1zCtsKxc+zF86CHNgHgmbI9r1gQTuhw1hEK1Swcg
ILZgiY+MYVk+kVUDzwT265gLdmLQ0c6NiNYroS113funJroQBjgopQRPoiPAjJr/5JdMydxLFSGX
GH9tGfT3KEaCQPqtavtpakDYpazafSgHXmvfVA3d0AUrFmNUlYHFQyZDPHLaR+LUb1VAbttWxb9m
IJxp8SfmJfT80roA/H/3tfGDg8pYRgBjTTN+b8LJZcApls2k/TRNUb1SKQxVGqvdau4uhQdtqU2s
iR2elJPryVsWkELSx4BTO3pykoqdOxVAsp20c1qin/vYeCmfcfeBA1WCRXBPeq7tCtrVnY86RUht
xRo08FPmZZRshs7OBuKm2eqDsNTL2PTtrU50bna5DTOl+Mozf0aPD1+yxUnP/9gZIoaY26v3GGFw
iS8nAAWhP3qqJInwbsLIsUkpOmjIipUeW9otbvprZLn+RuCo7wvS/DZ8NFvxCmZnCIFGkhszY3xj
Czc3RnpI6lzcdBlVQDv13D7ZLlLWySO0C4AL38ivHnbGtIrDpum3lj6NYhN4EYQ5AIHxX2tJjEw1
ltKzpnQWNCG79dFP2ftQeVy4w1G13W8S/GPBkrnJ0CB89lq4kCWiG318jRXsC0VTwSERGWt/GEEl
/RFFzqWkSZBqQXIHL2UQXVWcPddCZBI3u2JSBCtcQsGi8M9Hu/7mqUPO8DxL6sfS881kV4kirXa4
vhp/p0wCNZTDUdNNkrHgqEomlbgXZGNXbAoLPXpHGlRnp5SlaXbVc0g1JZUWQIMCOWFBCEzyZHqU
a89aGXrOotAn54O6E8mtpFFSXpUI8LXbjlv/ooU0P0YRDMxFpBcpSOdVymABoUNw/1OE8ryorIND
xm30iQObqAR78/65D4fmubbbGC+wHX6NXZgbK8+eVczBa9svwxzj+kDnp8jOlVAMxW7I1LzJy04/
YCkU8XoEQBQX6JDuPIo12dSzTeq+tEq76050n3hQnbmUWpMmL1Yi5om+SG0WChfAN1VxSdoNyIEh
vajoqVTnQoAI4qQ89lR0lXcgMoFz9/2NnjygVxC7ZnFRsQKjXmdNpGGTOViySCCJ1mQRI4g2Z+am
pnYewPctsR9OHD9pJSYQhSuVAx+rdpYlx1ILvqqebbTZHmF1/vkUqxku6oVV+ljrg2aLyI8ZzYCJ
J8Z4ZU/Magpe6hhm2k+igOrMbH8zi9NrVHKjL3ut3bCcJpkXobB2LbO9n4DX6ERziCc+rgrutGlF
DQNSQ6UbfiMB4jUX0ZsxvDD/7hUpD3fKcYFHL7yIXuxkZM3iPIkSjlVO94DrT9eQMlhqL9Z2Y+B7
KN9MQ5tHI8rB6zE9NE5GshxSH58ukVpA3X08Hg0IhuhTiCutpT+IBZi7IR+uLR4tSheZCTNTPHKD
47VwLo3Zq02WRsQJZ5M/VJD1hKOMFmji8h+ZC1ebup82fbY4kzVPW8kkvMSyW8xEbIvKLi0B24Tc
aHo0x5IX8qH7M9ct/cxfy0lsmTS54HNbC1nk4WkMTTh/ATJZGnaXyChJYGmtvkannksijFs+NafK
Yq3KNrdHs4jJywzrsaa7sJjo1ZnYBAA+8x+ynO5F7O80YWtgMUEnVpQquLyzI12te4O4Z0B+vyn+
6X24FNq4KAcoba2/M+lq0zI0LM1gRvZPQ99/snK7tJH1S/U0m3iGghmP0JYXW7nnMszfrA4feuaZ
Z1dn3W+aezN0lnGgGlpyPVo4Bx4Cjz8709wlXssPmZp7TXrX0tHWDqjOHVkqKubi/qwnqQXNAvtS
xbGVaNuiKs+JZ+68psZ3Qw6qYJcmrXpLr9S6MqxzAsJW8+IrD8TJ1aIXIg9vkQdll4TsMpe4TXSd
lRRkEthh5p8MVb+TdKfoIjnldnTp6RDSuHVY1L8nU/PbN9NvnySv8RTw8SmdCGS+VpQU6YwsQJAk
iFSOUdy17pJG64FFIn2nJXFnw/yscjKIBIegtpg3C6qknTb7xEXObSoi5iUDDj5vKItjHX9WNsR/
dQBHsi5xc/aQu5p83JLjRQLLo4NbYZ7lr3MZu+AbHWTd6+MmhkSmunFVxM4txmHRpeIL5O9RxDrs
k/pkiBGulJnt9ak8ty1nDPNZqRfowVzuAfKVNc5bRg8Zw4ez6QaJYgZMO1RbLwhAD4HvTSL6diEw
e2587TIDsqIDF0CjR8Ywbo3wWFoJ99VFCsCc8GcXxg6x+ZMtA8xDBb0hmR2gzWUU3WvsAYlGFzk3
bvGEO8bbjplwlgE0npVE6QRnpX+3uca9QGwgo8AVke4u8/vfPCPr4LlIto4N8qae/rQUmo9rI0sT
3GcbkiA0MDjBSagXYVKumX8OAEClGg5t0b71eUwKPn2K4a8hcdhIMzivg9FGfVfGh56T3aHf5lbg
rpRugGxgz7lq2mJ6YHxm8G2QWdh4dbvzY/hk0SReVUJ+AQuPFs/OJU/V3ORhMeIYFav5B3UaazWN
Nc4SudZq9e73zFXU4cSZQzIDlH8x7MpgOMQsbwxNw0EHP7gU/WnIQkG8KCAx7aPPMUrYYH57jFSA
HvZ1Zm05+3dmUHw4gIMJZ/DGAKpeexPCdXJPKJGSo38d9PF9sODl+mk17qIuesEdeDCM6ubl+hNr
ymM51S8CiKbOuLXGfrgNTNdaJom6qwHHaJbl25Z3oxngLxEKQ1K9Zr86HFQANTOzCE5PSWlBF3du
rRO8YZ5+j/y5xqFv/gWG9TTo9Sl3v0pHvM6TwSKseXSgLFLi5cpHVU7HdAJE1WFgo4eAWvbO4hvm
s9hPyfaFKYGk+U5sOhbmdaeimzX+7JP8R80cwlT0O3CGI9l93n70kUJVddxz5IzzVg+059im8d7W
9f0YdMkcTr3j+r4h6L32TkKK1U3oNi2eWxP0S4zeaLc6PYhFebf9/O7agptOTC9K4YPMtm3Erqgw
aWOBYdpVJAxBmLgeqlLoU1zlu8ExjLgteXWdUEZT8fVW1HtNbkl9bOhcU3fsdoZGtD/DFUufIVXo
ogrHQxPE0ZI5LFplAf/JqaYJK7RA/ExthUVfhPuyyPqnYnBH+OakHIhnE6Ol1IlzZLhnVnvJhQA2
Z6zsLJ1JHu+mSP5JgyE8srGHJpYBTCv7RyRgbVbTR2SYW4MsaShxUAr9VI7k5iH+rr1Yw4jZFjbB
Gi5MaTdl1Mq0kNyVsLuL1H1+lAAOShtXhNcRbbdahsxgCDv4CbO8fUql7aNpjP/6UG8XQe0Pi7Ys
L4bFdyMs6TQiiEI8I6q5U0zq4jbkAnC3kZUbaRPqoqDYlsMEgS0i4C9N4IC2nzIUNT6WiwFTvpeX
2J+hRU9a+FB98WBqiJeG8mFSiuk1ksNLlTKBJG756F2AkETmDkqnug2Ve7YlhaIhsThCrAP92Bct
b0CyQp6bfo5ZtsZcVUJvMqDsIYo0cqyuXQNxiYgWFHQ9IQwY9QCEJE7VspGvOY5cVq+sWTwwu0Hx
16Ozb/sWFTtonl0dTtEItdz0v1IGaxZaNCzbgBuG0VxFeLF8tqDWhCfAoF2jUfUcflKYH/0X+H5n
18FDmJeK59ptz+4Urn1vMu6agVVXK43XlHmxx+ok9XbLJH0iyHPMaYMpfSffxTpAKh1vQgO8Bfv2
M/fFx1TL55raekq6XgrUn84ePw1qkgrFl6ycLyPdeYqI0CX4coBh3TqTQccJYM57kwWhSrfzU95W
MP2LXBLVBZVGhq96t0OKCipPns2cW/0oMnVMW/Niev4nH1dx5bEJlnGFaSgupL33646zSkEk1Mk2
E6s3wAnxm8wORQxdS5bhc9o72C7QvwdWMkN8pQTOEnsBmdIeEBrYCYMlWdlgpyBjfvnduC/seAtP
5LWkBZjpB+PTuMtryrzzElXAPGY4Ec2Eiao1D3kfnGc+dz0gf/p1ubPy8CxtMqj9eC88busOVGew
+QXROdGvyNEd9TrCoaKdZNEvjETtNC2+cgyuPRfVzrxn/i0khVOzCLYZ98cU6lIC+YAfbMDYHcYn
RH7G/rr9GCv9Wmb+XaTPnUcYFI9IwQylWO0NIU4j3qthIFBagxXX6IWY/vASrQqm5KHvro4Gl40Y
tqAmGeEgqD9FFx5ncJoVu3cjoNeQnm9ORDsk7YEKEJXDsUBRllV9zWKxNpp4O5GyygrSN3M4QmKv
69RbPCP3NXBgGACb4WB0AJZbWmbYGaEwY5X8dDru8wy3Q7dJPUrX5KRli3ScQCHwcLBHdW1/3eNu
7Qn72CwEzc6glfQmzSXhjcH6wfjF2N/uuE4QU2ICxIQ696ebdDTQMZA2S65iNlDG6mYVazfXcTnR
y4HxVzOuMaGNmNUX/kJkXHs7tPRMNDw3E37JcsY4kclyfUSZ7h9up30R6kcpwbBB8sZf3HbruNsM
vLHpfC/AkRfg6R8VMSIc+4E8tQTFRMUbC5cBXm/pHrT2qS1Pmccqqik2AG24jK0qI8YNeAyZtgRW
yIx/a0JZqWaPzZ6waBnS+MtMurfktoHmH55zrBbxLvGIwrK0CJNPapsQYWtY4+1KQujgDxDyHnEZ
cM7KJHdzFuH3VPzimuOhI1qEe6U5GH2/qsXrBGCzAAdF2RI825JWnv84Oq/maJEsiP4iIoACCl7V
3qlb3rwQ+mTwnqKAXz+HedzYnVlJTRe38maePMfDJTY34fzh0lWejGfR72zjFHbggYts3/lU1M9k
cklTcH4Fl46gnbmuKHVb9jKqL0lFTJBbdilHFN56tQGN1zQ7BtMmvxhk2old2AxnyHzWMWxx71OJ
a7xhuu14hcZHOuYd5xaNn9F44uNJ2VxX+3BZWMDwsygiap981mdp3X0n3YW2BieLTqH/bPcb+Jks
CqP5DPOycg6RXk3VPurWTkx9RIIWqXhI8INjwieX3mGxv5Utr5bhUhYAYm81gn2+oGcuJemHsHoz
+aJYz8SvawkqBBWEDbIdHNqlhzPYjQo+FfP5W9OB+0dLcQAZJvVrxJ66O9bprjPOVQsqFFXyjgIc
QuAXBPwEWprzVyhUJBfhliA2tZ/UKP+zMdOPZ6CKNAgXPMtEDMPnqloPgLLsA9lHy4dDjD1hlYSf
Y8tijBjTHkBKXmAuLzeG/d1wR+RtUl/cZaE6PqB8+4kB/AyJOLqF/Kf5kXCoAGLmvJTGgVgpT3vy
jXpepzff++4dg6QoOfTwIxMATeqTkM96OoXje8nrP083hXNsDIT3ZOWM5zgmYkazfOddLXCB+HIT
H7Mqeo/x2Q/UmJH565AyOWxsUv7LqsvGucWE7427bq7Wy/Zz8b2LAaRzRnXS/M8cTxKfQuf+kHNI
kjebGtuQbM+ioFh3gYtwSkTSxWQx2z9MfgYxxSJ0ty7fTglhOOOX7fhGF1K/x6H7Ei5cI++5jvZL
e11GNIRse8n4YVbtqlxi/s5FEuHxL631YHKx1JIX3hIDmLgMjfFHB23Ioz5+SttoO1jjGxe9r5x9
Q72VHN26+xPSp+3ma/TUGUu/zzXF8i5kfADxguTM/fsGhPC2cTk7NCEMkaPsFOE6HDHj+5OVgpUk
YVkwiutjReqhqPDi/YUjrmKvgfzDpiG131Px6M231rTYR/AYVMa/OhoviTLOsftM3B8hbtqUfEQL
JMdqxg8DhmIuLt6A2+Ls+K8uFgUz/hkiUA4uBa+CcQ34rnoI6TRJDl2fPKSIKmmPVWYgjtI637Gv
bwxD29RlEYhithn7v0VzrMxTmvyGZIuqEpOJFxXemrcU/jLyIn1lp2ufAJZwLPgVvM5i+ebYBU65
mG3+2LIfcbmuKAjquTmDlwsxLQz9DI8PBYNu6KPhQYLL8vfMaPANOP2n7cLDHGaqwvtpFRvmp+rl
ARvYgyqX/4Ii2sApac9xmp3s8/s4jAkDXByn+facYCtxveQua2nV5DEJ8nDiyibZV/YPhS1uMfHm
rMHYj2XczwaITAkec1a2pKU5fRKAfDbFcgh6xFCT7hnSkHeXNVhrgyZjbecE9IBG8ZOcBDshtp1T
9R3onpc3jUi66x5DP/oYWwoOrZn7QtYy8EV0hXOddlleJuOqpz9mGFluuVVDUG9G3+7Mcs+2eu3L
n5h7UwsKvZ2Lz1Cx3io7iSqU+ZSMKQjfNkzvtOBnqnsNmEA/MzUbqHTkYPPbgPOCtoNtGC/r+eQ4
d+ymmvgRN/ZKm/FFFt3GqgfIKiLiCjV+2Tmv8AL2lKP6TV7i6yqyt7R29iZ+tJL1kBtVyNQgrqnG
OZrjBMQkVS8ZhSGI5cOVRM8XOMzb1LVHO59+556CFoLiIJEAtAUalSwHh2rRzzYy4rKUDt4yYb4G
bsG9oe4ulEYj2ploQaJ7DfpxNU2J+5iN9i0gaQSb1qHWNY7fGsg7ZWs/Nq4+xSq/zwZ+lKwbmp1L
+l1ogZ1F4vOa2dJslMNvZowbg612VoEpo1j0NllM1bSB4d3F8raEYb345FO5t7NLAbSFPM+xbYae
vuByRXz1UoRL8qFr33vBk8xWMaPfOX3EUYcb0/OcdZjLK0STDzvkDdazXE0IQu9Q5B8dp+ASVYw/
si9/vYCh04kwlLepOti23LnaudLXV4D4KE8QzC9ZU15gHXzNk6QWxnmnHLbYdAXeGiDQSWlvpGQ0
tEIpOZ0sH4MuCF2G80cafc5mLDfRaCF3EHpu8x3UL+s0xXy7kOABLiQXewroatS8fCZW9WaD+0QW
eGHz+TYRFVsFBAlnczJWPQuk2I4Ac2QEOlx6te5Mqd7l7Ow9qsiHOXqIoGusbaxuVE6cprbzCIfQ
MkF2T2fBW+wmi2PFOxaqaLZwP05uGNwSYyS/wteaJI+gqWfeTYSJKce+WoRJs0CR8Jz11hdew26J
0iEVuc+exN/JH8tKi1tnvIARI5GCd8b3SagSgqLVQTMhqw0m1uX6qw668YlXtlsrlztVo0/PhPKd
WpwT27kQMzsWXQU1IemPMvstewL/TdCeAxvHdWkCbC8pk/RDm1dSCJqCRECYxvvQN750QUeGyvYi
aR7rXkmopzm+SZv9ZTB5FE053mteT+Y6DEW084hvVKymvIozFotsYoXkBvyNsJ33Ka23CkU7whdy
B0pjU1C6Rkz+bgBOmLglJYnJh8BhkThjd/BjaO+I8HnIOJMaefRX2FO6p/B12iE3R7feifo9jAjz
J2jNcsfO0X8v6Yp4TUPDe61nAUsbdmL5bxqTjulsVvtpNj7J2sfwy5vyEEOAoMNAqQR2vK+5XcVj
RFVtXdqkrM14wPI6wVtLqZ7WK6sANRuX7qlRg38LRv9mBDRqhZmndik3b9dZbpiYcJg6iFoEUoij
1Qd0ZQlBJUKk/AmwcAtmgfGOuiijCgDLj5XxCFLbv4dnal1GLwE638IWUtoN/4X2ENVHwko8I4TF
CWRz9twlZKkvPuuWjyZozL/OT6JV6EkufrXsN/QpZMDoyP7aXRetLZILWLsIADwkuhP/VGZMV8pg
/gmR8W2g01JT67e8yO/xuJ0K/8Oyz3ahxrtidO4bx0jXmotk0VC2WVaHvC0wCsATAmGZB+tWtyc7
j85z6mwN2bxmBTCBuorqt1pl+uylNJ61dW4dyrgruB6Z68nBbjnYGVMiNClrZ3h0fPYuKwZvzCE6
acrJgjAt2RpRNe7ZA0RbM2Fm95NkW9Q4We1FGaTjgp9QeD9zQkkBk12Y3kSLZb+SwnuAZ5PuCJHQ
FDFDv4NpnlYtDlq/CaHrBO65bYT354qAMsPUH4bNHIb6RoMCvE8BX6jxhz/F3xpItxceFWY40scO
rITZ9VDra0LlBUTBCntT0kKlXBlzE9H459o5SJEktM8iSMGc8zX7Ygvx2itVYciNyaTw0nJeVF0v
tWpAYJ69MNXP+DPCGyJ+gAejNp6IoNmggjL7H4MG+6ASjHnlzvKj9TsAkI3mG4GXGerTqmvqcBVP
hXWSGQhSVzPhBAEuPCvSuBKSahqYU7NZPJaDKAhW4C++S1tY9JG7lFTEqMaB+ROKZaCRgiouyuaC
FBAHoAMKDgPM2VaA2O/fJwv7zq0gI3lNdGoFtVih2AeA9dlQLInGetjbfuly18NtzYSYBfOb6vwT
Bnzex9wMWnm0R8qSnaI89WoxwOpniny5cpPwiFn6LaHs90BzT1To0pBgN4NFIzdBg/t48CcyXmin
sZWfZ4cNY+TBKVaGSYhLd/ZX4LUHTU9ARupMq3ezY1YkaSDdxNp6dUQYFyut2c9XWNkA9MoS4/Ro
ffpLX6PIVU62eF7PVcSC0ztR3QDqFm068t4KqUhGBu6zdkdWUf2EJy60+EmaiTznSM4tTHy9ZBJx
a+Cy0WV+dZbuw0jechPcpTGT2NEEMyurP9olVVz/T1zNuPxhquBx1vXv7FJT0XtkhpXuMb1M4ky6
H/iRQW3rmNOfXrPQlPNy6xXhSEse0jt9u+wgmhfDt8/shraWIQ5uYW6ymi4empu6cX6VCtdylkAl
oFMAM6vj7ts4A8Jn2OmfWU6sOkmtHalw9E9DO/923vAhyuohcJnICvIGZOvCof5Ize67w1si2m8/
fFe6PA+hSGnu45Dv7OZcE0Q02oxH5XO06UBgWmOVzF33xcpvUQTzZP6ypbEfqvnLkZKZOcHnKwb6
WxK/+FUIfHb+OMTIBlyUTdehYovJq6wSEldtv3XKcEEgefYmrDu0Yhy9hNAssKbEBRyTtQMb/l0+
X/oEy1ztl0+scyPC57ja8P7E+CibadhKD7eXV/EscQ8eSb/m3mvENoapH0TZaUL/o26VXQjdVxbl
3JA5TOgZ3gT/EQaL4cJbQaDghMGuX+/dNnmrUn2dB4NGJgPLG5F9Opm5vlXdStDDNgS0t2JIQscx
F8JsQAcWVDvHNe9L2k4nGoDZHM4trwH2FwqSeMiKKhzek1afRdOcyyjes8I5g45Dkgh2cFAOSeN+
i9Jf97o6EGninCqImKLxAGAYmfGN5atmQuxxknUuzHVRdLuR7zMpEno0zg4WmQIL/GjWx6aCjwto
ct0D9ypnHy2ZrvMkv3YjfqCpeW3luE7KpZc2pCQ8vGtxE4RwPkxQOqtMEmBn2ZZt2sj9Jcikj0Sp
udVWnldd+soHDYcgjT1h1Todzp0Qm2y7wtJ1qUz/NQlgZJc4cMreuIvLcS9iV2wTl8s1dGSOQ4s4
LK1HQD+MkJzDpbf+JrTruoJ6osI1+gDu7JOlKzhHuC8mhuO4b160xcnvv3qYEuOoXRXch4Un96wa
Dnhjdn3tH7Kg2c38ajle2aBxz8xPRxX4uzwT963jg5vp3owu/bEjxlKvjB+rCJjfgHEakWHTCXKE
mX3s6Ppr/YI/GpkZEuZz0T16Y8BV+633APYKVMG65vqSm4tqVMQPSdOd2o5sCSlscwgfBfuOLKf3
YGo9Egb8fYph2/QW2pxzg1IG/ntIP1nw7jrLNDFysjtOO45Tj33vOpqX1r80OeVCfNPv8k1e4ODD
svSBNzUzRn+nEZcy1BF1Oj50NitLDjIED5ip65g3fL0N5Ewq7CftkPWtFW7NY9+rPbbk6eiDhe7D
ny6mtMYvm4/M7/8sbIdEt8gB4koz7OaEbTOara+8rm46qyCu1jelUUQbTczWwu6PXR4a8GetvRZY
WbuLLFK5hnFk4tpGc3AwjWbYGIuJ1595jQo/wMsQpCfQl5jhHJy2HflGjQPdqIqLVXrfzGwUM8Qg
SloPjtq8BYeLZRkkhgaDvfLb1MbgG37WfYRvP1xOXmWfDRN+xlTM8xELfQ0vC1jSYPUbPWKw9Bts
ZC0FMnkifgv1p0IEKiqZSBdV+BocqW92Ln7L7scDLOxW8Xwz6hbkJb1GsdTOoUzyfefprSjjcu1E
Sm+k+EnB24H/fgCPQ+goQ+Iy1h3mSlOPmGe8S59Nr6mbv9NsRJ0I4kyfoGp9uuMzNQkU0dokMmOi
OCO8+ogeQwwGU+FQKSlRyVmJEfaLoct32UkLg5qK5sgGdG8SsGjq9yFIdjz6W4WNvQwWtEZygiYU
nydpfkQtntBkKc6Lnz3+ZTSncjVLLxoUGheSYONq/LpjisasX8spvfpjdoa1aT4x0oM9n7G9q3jg
EaULfJLFslEPtkrdl314DDzwad18cjr5kFtjvG4Ffi0/YnnmwlIMrAjLBnblfAo/I4dh2Wd5YLUX
nz+N3Xn3hShvc4zsbXgkAzLnpib7ubN/BHBFQ5v3oxNF+AWJPmIqXiIFESbwnoPPYZOIv4T/SxSS
4gs5BFLouK7McKPouDF1dbTG8Up8ezvwykgMTM0CVbhqerq8mQDuaj+APltSSVBreE9DN8p1LaDH
FJp+6skgJhOi4eFYeU1kedTOsvJF5CwXPZlc5EbD/J8o7g1h+nYmHM+ofJisaC/GZotLbzXz9vba
GxCZs2z8dB2weMg6kmCCsuKEjyth+35fV0hOqrJ/Rrhjm3EOvmZHMgqqBiRMsgvgp7T5eKyhROBh
eahzjb7HkoDjmXI5UXLYN3SDtOSJ2Mc+yKEJltP/oIAKdUoRTUys8t7UwYQNUaBqwwakr2fwIVGZ
zoFi8LNMuecFtubqo7NzXv8Nk/oxEpLDKdf5uqluYx0UK+IBX47pfbsj+8bcnL5LUtgJ7pSp7qm2
8yd8Ve05s3EUt/1ZUqJ6nV3S60mQIfkTcH/JYwYpSTq3lcs+LidSBZlpQpZXjfNRJrE8l4FpXZMU
21uSeYdQ1K96cRhMZtOy7Igo7h3kE65u3DuutQ8yvrYxhCDeKX2EExoS3EwHiDZ/Rtve5eUg0TuT
eSNDnHQx4DORkyCeORsQ8v2jZ0VktOCa3P1fOIMrjWqAe8+3kfTqVUhlVmDINXcISgTo4cIPBlpm
+eP7YPqxgD0iExF0HCJvm2qLss5h6DBNO9/2VP/kc4CTL6NKRVeYwk22AeRTXqE1AzZ0mX9UBWAP
sUauEyvi405s/ic8QeNIF/GI9gffmhtxCwfWfK2mbwplrH66kP4BAU3GDSebJGeruVgH7ie+Naq3
Aa8BPcNTja4DBSe4m2EThIU1gq8pPwGE/avyaYsZ6i4wL1gbmVlhdZIdp27GPAQzhveRJ/ZOYQ/i
ocK6hFJmsB2r8hI3N72Ixl9IlVKebqWD0oEMKcb83pwRoeP9UniXsA5N6S80Oz5W716lD06PtwGz
l4K8poyLOeAy+LJiex0Xv+SH7wxr2vbotkWR7zLh7nX1koKxiwAzyPqhQoSrx0cMNNuOEXxEKzJc
65WyZTCmefTcNNjCM1+d8Z+xq8uPgQFVh2orygNCI3saNROfdYyibQMm2gCkPG9NszsvxIgJgxp+
UtSDN/q5AauWqMU1XhrfW5Zm9JXdlQRTLPsaIq72Jj0xxYLs7rOjJ+TW6ewLyTIwUh7ef+NJyqOK
ig3Et+VFO/QUZ3AbXbpWqVIiy7vpqwsA0Z41rRfwvQn+eDtv4jjYGUUIaKO6uh1s0dF4YSH8kg/E
lbDWjgh+JmV2cVTufdwIKn0fm0UipPU9XAXRS8V8NmCCreljTaebPXfFKtRsVWuvF2sCBI9mSGud
qdCNXTkwaFnG/OmylIJaZwCKuCs9SmVt/OQ2OI5BKZwFvX/ugAztREuyzOhYIji6w9+CwA/5TA3k
2VAvZ1RvbuPs3ORKmdAhYs5VRloaEztCesSN0g2rzPaa2GV5VLhhU1Wi3GpYgKklWKQM+4AQqIr3
08BLw1uwoez/8vbeZKkABxgciHNWFXbmkQk0TP2tdudHu8DOxONC0pXNC2u/bpwe6oyJFRX9qcNi
BeVdYMtOWBjqNxwJdAHb5zIM4ZXscZQfh/gLrO9dgOBKNYXxJoGUGSn7czp33My/TjOxAMN8mjvX
IIeVs6xlwdgKKiDUQRnkhKxZXzKUh4Fxa+QaaRvxZuQ3rIVaRSN2+LDoMWJPHAvcykgD0oc0ZQ7A
QOOmsu80eakqd9suLPqqf6YeZLd4lVo4WJ43bGTEn9PlNaKb4b6Oti1cznJut/NSRoetGmIyZQtZ
1v5WammFFzMGZCKfKU9nSQ9jhnscheYl0J9AZDd6gLdmdncT0RSAv6exl89tSwHFc+OO6wGffRoN
9Cv7tBA7O76794ONj5HvHsVeSxXArskfx9b76eRTralhgR7mFrhmHLrW1RtZ3X3jk3HTePlhuq9m
kf3lE1Hiur2vivnVHoHsmEzXDlRYMg4RVrp2JZzfanq14DQ2Y0MANQBHzfYks/V2Jnlq1vLXCTzn
rmd50vIaLxrr2JtIkV1wrlH9GcfWMqh/VOusqT3HEYFfreQkoYrwbqydjDII+6FyDLBsRFWK5lJq
YNF6hrhggBSqeWvt5qlH+6B3ZuBi28hhH7JUeOZ9lR0hX8i9EbTjIe2zADhVtPE7x99ZXo9/lV6J
D+2Ya9tSgG3ooZ4IbRLJ2JqoKYpEgJoDvAIB6+Vaix3zyLguK/1QiYktDGs/qTAQDgYbA7tKeRRI
rGVe+OyyKtf0tu5CGJS8QLrVPFBbUNbGkYIM7lSc9Ilkidi4T0PyV1HIjtOFCmQvBDgb0xVyh6gl
L+OMVbMQUP+Vw/eNljBz7eKD300dJxBfbsBWU23dGRWy+9goyD+NSQ6tHDIbRocgS+lFeH59fJzr
rmv+8nhAtsZlGvxTPu1fZlBhTAoHeF+EO/Bo2H6DPlIiKy7VfBIxJMqHbcACc1UVVvpC/8p4y4Qa
3xtaBLmj19HAtQcSiD3g8B1Ean0XnXJ2hgmkZ0rDFJevmW9Bh8NtGPExhYs9PpVGXJPSyfLHerkT
+UGE9azD02t1rU/UJi5304TJPZpK8q2jnxu/lZlRvM0xwXq/sNXBqPxhE3OlwGoBP89rpd4Aymqx
pjjzuVPztDUTV4OQRhWmtwELQmjHQbWWEkMRonYG1iHl35YKCtKirMfNNbgWeKDatufLrPX402Xu
29zY1AtUxxIIxqqIME9NeUxZ9fjoA5Hd6jyyr1YB173y7GCVDwn58J4VZ9uxnTP2BbdefELBOckV
Vq4Gv9eQ+znDpQ1aKSAF+gy2zb2aGYVLgZjiKzQ3zCkMKiBfDkFSXEM4gLHsdl1g3uChnCcWOHdV
1xzq5UWfpQH5z7yFtsnazVa/ggMahgQfnlPXR6YsLAZpspFWyQ87fNCUh/+GBpC9gqR3B/BhoRQX
32gDn/WsgQNJcuLluuwzeoci462IUkJg0Ih/m7rECpFDisrhZeAFGSdOX+3cLIE1qMc7Q9Jp3PmG
DncWZj/WKB9aoUR4AGu+6CWQxEixsJsEL6SZAkBqWWg0zXyw2WrFdnwqCHzsICJDah8puw8LdZ5w
uEYT72ixXOYR/mo63JuY3a5/ifryvcrlKY6YKXjTDibNpGXoUbE1XNJEocvXxobUS793/GiDmRw1
gVi0yqbm3sKbPfoO7qmwMbbSVjFeKs2roBAOgU/2v6WTsJiYeAGonE8ygMib+O9DJjVJMyRNK0Fo
kiGw4mJyLa7AYcVLO4rpapqDCipqUHbH3I7BqXlgPO013iwfMyZFwaPNu4UATjCuxykcL13OGeob
Xn5TRYJLTWYUC+VlTU1PytZ2cAt9CYCJWpPTH0bDrV94KU/Pc8tDGQZy/LIIRs8kZWaHFuMcvdet
yI4aeUbNtOqqJ1uEZNgSdoXjkEJUZYpmirhKE2Wy9mLecYXwgd9ND21Ni5BBsRRHzMSMnwbOP/n/
VkzntA74rPU1Bm/WPVrt2oCmicwYikNHz9W6HconPAfOOlEEhEVk/yINiFvfckD55ox5BReDXfMq
tEqKYNLOVOuKwMXGLWAZWpohKIeKBekb6m3au+kKT997LjHdtmOYr42GXXsbSdBqFQ0sQFVoibBo
MMl9nwPayh+lN1LuS95kXZpwzJ0JN7bsE1hk1VdU9wwIXLCfsoZn1beYdhzMvBs+IyZLwCZmWYgb
5Pb8n6jt7HEewwcrFGhM7diBtq2XpF7scTvNpvU0cRwjpg67Np7tgz/7tBZZNBe2LGGJFHX1cx9V
5rGGWkybVIFtrMpgtrGSX/dL1Df2HW/rOGG4te3mnw5cxkhW4tTKN88sUIpdb0lIAnrqWNOK2i3e
gKOzxjGdP9etkmMLAgRV0PQPo1/2W01b2BrxWm0dVbFKcsfoGae18TJb2Ep44VM72gMU4WfES9vY
v349JwjwvbGTmj+V72KmqEwLjJ3dfWDsb9ZQlMgL+hOIAVandzEsM2JzvX9EF6M0ESJU3LTetcGG
ss5os9lmk+vez34x3CsQ8OdkxlxfQk1ZaSf+8zyobuEMzH2MiWRzuctbUOUk672CWGAmBx6qoG/2
sd1Dl4PvsvbLMnkIloKBsIG12gexx349NI9TCVtMl4ULOQ9A8YHhE8xaaNA5K2HCWtS8bSXvOezt
wIGIAXrY1gjLBPy8t5kUz0aOqNqmgLAMa38kv189hJih2QBHZnkQXk0SbXI1ZXFKH3LJ7zrRPcUp
2w4v6DNg9uMYW48uuz2RfboZfW6dRgfr0ZLEPmc7Gb9aCgixgvREoUoMhnfalFhNHUzdsrBpfEh7
411VmBzAPUk4fsOnV1Jo3ZSw41geMaNXXMpGK2NnNmlzm48dKBF422tuchDpBeOdhcF4M43eX5RP
AA8HCzywz4mTVJTf9RCnOcHEQMoFOSfth+jEao6msJjsTNQnyaoS45QDGMXW407m8CT8oSF3SyI4
TzhhLBWbZzGxwXJdumIqgmGPrmcafyC2si9RUzsHXk1AtRrN7OzKzlomptJEQXGDVcmJt+PKsksm
LncsXz66AjR9ESMUFgE3XEkh0wgRMo1g+gD2EY5ZIECbxAfmjHijEv4+scU3OysPG5T/r9fpuK/K
XhzwhNi0TlJKhAI8PIFaCZ4is//IesBhBBGQMhzTv+8yCkM2AyS9e1c07yLIKI5o3fhxbOr4yRSu
uGZLYcxUZz8KBd8xcWpAbeNvZCPGzpphTeBnv0tdazgwGdWvcQRR2g7q8l6A8vOxtwtKop0GaZXE
7aUAwHKWAOReXEwsp9StbW/DBd0Ar0j1asB9pO/SL9/wH/rafWw4tcbA/VcvdSYEsVas4Ri3SkQN
a7DOU6MbNlzz2RryqwAvZGDLcAX5Z3KNT6zIEf2rFlIlvY8DzJOkjPJrIml2SAWyENVJLPLE4jDv
+5pLdbVXGTdmahHJEbj5JfdqfbIFw1ZWYL5sbHzo2SjP6WA8WMrIDrhJkMchbY6m9R2p4eDG02aM
ZqTOctORx3W0vW4GGpUtH4pEY4wodhFRE/gFlF6mAYQ7PmnAFytjAGwUhvRrDSnTf1unXF1K6qA7
spVGf+3b4BrTQkt+m14khG7i7vPDVCQPcSAeIprKdi2EEsTDAvO7V9c71XtY+Q3zJSllvc4zQDTC
bB7aeGwJnWT9J6fXxesTfn9yjtS8cZtpDUxoCZXKcLYgK2y9lvMVOw0AC9jUn60NdrDOdnjV+1Wk
NctOMCq7tmDb1TnLvFIe7QTRb0wIAoZOaF18UY9E3Fyuto5BC0YFZcLDWsjKAtFeYUUkfX6bak29
oMVKS3XZkxcAK+ex3ukAU3w8UEgWtyLGZoQckvrdFZ7rXuZ0dRO+iLddb7zkuUchScgwFHJnX8fw
zHWaPEts5MbU/0pNrWXmjIdImk/R5LtPtdM+WoSRrrmwf0u7KwFnu7zWXYkwPnkUafg8yK1j0y/Q
fDY11hckf1JSbcraIvDf4BHeWo/LeOqEz7nyL7wb0dKSDO84lA0n6+dzKgBkOeIWOvIjBisXxGon
8K3KIoWYzaWim/KPxul58Ce9N8bpryrFTpEb00PGOUXfBJ/7GesQelDEu9Lg/DpEcBVYQjtg+8cV
iVumGh2eluRWYpSboNZLixRGgX4V499MgRoZIQjCuOu+arutr9SZbJF2Tl0AdHikg+QaD3NzQn3y
+CfEqQDhj9YRtza5hZiYpdWVz5FTFmvt2nLPKqtZz+S2Knzgjs73hXLpLavPowVnbZyW/IgLJq+i
hSjYTbwE/CR8c/gk5JCetIm9g0QewS3cSMSjwEFboFCCNriwarxXQrwBTBbbyCnUW+x0Nc3tZMa7
PLjnpDwElv89Uv6YcShHQ4RkxFem97lNOYIju4vnNwoL5L3I9cYd8O4k1YZt6i5g+9O12MtQ1PEb
rk36gzFUrrv6L0ipDoij54Tym9oZXtOKpkfuNSsreWiaJdlY85FLvuD2qs7bXS/wqpHSPHHCn8w4
o5e0ebGrEGe4sY2p9s2DUO/mqLp1rEXWCSvkO7I9YtOS+IMCIR/S+YN+qfBu6jK5CxoF6FcFb+Gs
nrusOoVsrZaj4HUqp03r0vPsk2aKLWvtBf1zbBrji2Mz5tkEyyBH2mLi/YipuF8wDhb9cG4MXTk1
6BDuJ97LXkO8oJzQ8yz+VO6wxV3fYjooMOVq7jlTxBc56YGD2e6MIKExIc9mW0A39HX5EcWk7Gnr
YlMt7UUkTj3sRIXdyw+m0JjyEJdQJd//BuHGxqG1FmFuw2ntcr1zfWgZVRZNXJMKSAmrsjS8s8TO
d+6d2gHdGI7/8qHMnxohSGQYlId9e30mn6lRJKyofDcDTTBgO1JsR7n59X0aniobcuZWRtSqzRk6
XQA1r94GpPfe0LEJ2MamSd903TKHRF7W8NoiL/Cp+67ed21Tf9tNr44NN4jqUtStczWV6n+C3HG/
OlmhEdIGlf4lQrGRmI0BbHmLc+o8xB3oNM8M802V1uOT59aTf1cFZkjyomuvXcV9uXAxJI1aBrd4
HrOd7JjyM2ch/rcFG+myMYgxEKyNk1p8TqV8o4mqWuhU8mZmdvM2VHrNcbZx3bo/NeOy/g0x6NxJ
qM03ZXpIri49kw6lgcb8yPXHuJ/oZKRUQACYi5XCXiVYjNzaAjaP64/V2dUFjP8E7ws2w3bbjTxx
pWN8xDqND0Vn5buulUsHV2/GgsY/4r/Kc9pTS9EmWl/H2rJtdH1f5Rjs6jzp11hgrXt8WOWbTjMM
FoAe9uWoMT4YuEpyYMoC/YmXgeWtZRg6WxMfEYmnZjkRpLftOx0QZbPEv35iCmARP+DQr1QOJ11Z
DTUypjnpXwFuhv1mACAEtWiuzaPR1I2go9sJCQZOzEBcT/E8I/kIuzzU+cBhVOPc4RcMs6/aLd8d
LBNPQVo69R0XOc1ESOEHmWKzpK+Fp0uglJDHj2g+XI9qctAss9br+XL2inAZj3WGJ6HyJZx0NmXk
2qYepKfRCf0faWe2HDeSpOtXaevrgR3sy9iZcwHkQjJJipuo5QYmaknsO5AAnv58wbJuZSIxCVO1
SqLUxWp5eoSHh4cv/89p73LANQvFrLd2WqlAqGtavv2vBnozGMHp063DGOxIhkIrooPDfm+4//zH
//l///d7/9/7n/kDBYt9nv0DBLCHHDzA+n/+qf/zH0z9iX97/eN//mmrimnZtqVbjmKaFqyuCt//
/u2JUIb/WPkvAndbtwFDBlN33DWOsRl14/qyCOtchKMr8DRpnFZb1+VTEdko86glVQTohuXa2rNU
/+wPHwte3er9ZUkzyji6akHFphuGrNoTZUYQzw4cElAn6EezteEeGumnPxfBK0AVrYuGLdvGqTLd
gSalMkZEID/01ZMhXV3++82zxbJlJks1U5cNxiJV7fTvT1J/SOQAh9PSsiJy6j5d1y2kRcyr/bkk
Q1dUWgksm1zVRBPL7OzcDnMe+DRSyMW3hA7QttsGlrG9LOh8/1knVaUvFw4Sy3Qmu9Jajs9NOxBv
AM0JtrcrKzdBs+vBWRmGH5dliQ99as6ObFi6aquGrZiyNVFKogIhc0jAoR+eDe0KXJctrKYLe6SJ
TZhKMWXbZHsUx7F053STqLbkhzIkV8WMt1evzS3cdivJBcPLDdfEAit/BRAqv6h0eeCMriCk9Zin
dcEj8aTVwfXX1spYtd6fKw9WlqHoqmkxMDdRvgeEAtAWPlZXwhbFPCa5r7vLIjR1TnUWV1UV21EY
4DxVnRZk+SDZ5O7LtVC9W3UryjseCA3u6P5WHU46FKeZf8MI5Lvi8SrzAKbwACvyitXlT6WIBT/Z
EEuRNcFXZTKYahi6MMEjL0Z2K/FtKrkM2FyTP1CYoABeFn7T53qj3PtXUroz3ZZN+Bi4zz+W1l09
O7QT8fap+I75XgqNiKd27JOFe7QtL7v++iH3AAPVPDJp4TWkXlffOw9kALdw7wf318GNvGjBAs6O
GicZv2Roig5BDk799IPUhEgWlSgTrOd8C4fKVrcDWssP+48mQOphZC2Yg1DsdN1xUQbWpqngeTK5
cCpPyVOHxP9owWxY3+c+gGty81Q3NOsMlX2vlhFxcrrg5JUZJTngMtAxsmFzyienz0wc2J4DBaQo
2bwRGUqpiMFyMt4iSomHLrkemJcwtereksElz2DwXfFCfkir2KMS8SErx6tKGm+HaFy4GxSxvGfL
YWuGY8ksiPHuN47MsKqprKiVWI7u7eAfrgmxb8BuJf8A9leYAi992MRK9kGjPaBGs4XdP3N+Frvh
UP6xHS5b1Z7shqU28gCDMC2i4lnfAHLQqo8wQi+4v9lNPxIzsXa7SRhjyRBj+Fv6MpjqejlYb73+
rDDZWqbxf6jVZLtlYEi7vkOcbgIokNKZJcEuIjGaedmJnAUPrB5Hx8IeuKfYvlNbjg8jYF0Jc5At
DYg1EDEBCOx/KsLRQK+yKPTwxKcF/VTE3uJNJTUahcgg/2xoh/hDQtry9bKQcyuA7IJwi3vd1E0i
oVMhRaqVUmNArSOF8lYh/K2y9hO9FwvH8NznIcah84WI1LQUS3z/yNZBJ1UZ4nNIRiiv2eFBLunL
ZFCoMBa2f06Oomi8yxWLoGt6qQGnQFTJZAH0bQ2sBxWVs8TnTR/QaaZ+uLx0556FQFXV2XxF5vfp
AQpD208Zh6cUY+h3++LZbD5Q3bzV5HDdBtb2srCzfSL4xgjQyWH1HHNyjCSN6lcWmZZbdo56W5ox
vQs0dHlBIy9cj2dqcVurmiViSk1zdHtygqTQb3XyQORyKhp2NDq6ylv6stad/kVnpPuP1VJVHfJi
xWGVjOkxass0jfcywvKIgSY7WI+c2gPtzX8shpeEgYFzXh1zegnYTHPpdMEC+ZDdh9XrCPfW0C2c
pDPTAz+WPDZ7pBO8yrp2auJdlo60nFERq4b7LvxSODsr+TT2ny9rcuZOiVWBVdRk4kiV5qnJ86hr
tMFWEpBsmQCrbvM+HWgoYByWRm6D8VuwTVULuvj0wGT2ZckzdsElo+tEcjJWbwqPeHSEeZUlTm8p
ADWp+mFbmgOQWaOq/ThYZXUdgYHpGlorLwjlGPHXntySNmoSoVuA78jY42RZy3SsO+g1TXe1Wu1W
q7vV7o4/bcTPzcbdXF+7Lr/dbTYb/uReu9vGvd5u3actX/71g4pP9na9dbd8+9p94p/3/3Ytvs8X
T/z0+LESXzzPXXmPj1erx9XV7gpZK/GFXx4/r/gu/4X48+rH7vXxdfdjB2Mh/2u34+ePnfh/8DF3
C4fy3LgouFg8IC3mC23bmKyC3gIY3jeM8UZM12mgYeypq8nV42j9sRVrgIZzTnjqW7YhT+6DWOv8
CCQ/5oWBAbH2I/N2w84E7DqBqOKyQZ27NK4bcWZM3dKROtFJ3dtJnDpMsJe+/lCBq2lJND/q0sJN
LfzVqQFpOg5TlVHJVGxN2PWR3foNM5ADeVC6cyIIGt+6IGaEhW4ZUNTpah3s77q6IHJGM8Nkr0yD
BnquIrGbRyIDJdYKLQogGOvIa6WJ6XgVpbVbpri7BQd6fio1w3QcQwZw1DSI505FhbW51w0SuwDA
xCY9U/EnRmn7tR+WwBe0XcG0j0Vm+Y93zsA4hLezoLmYGkla2mbf+i35mY6m09gb6HiMs4XXwpxm
x0Imi1godksvVAcmBAOrj0VLjGLBhMoWikmxOA82NhQbL5c1mzln4ojxYIDQgifKRGia+H6gdwhV
ghTgd8p+Ei1YYVK9CjCCP5dlQ7NjksAxeA1N4js716pgPxKqhpTQFemmVm9H7aqkS+2ynLmFPJYj
HulH1uhkbdO3CnIgXloZ4VO0/+KkDMUBaVgvPWrEJTA5bLzyVQZBCflFGu9UVm0yb5YoZO7qqHgc
a/9z2PsLFj8jwpQJGhyFNysMUeLwHakDAVjmhwkPOpsRFTdj/JJ5kWLBN50/zpgeP5YyMQTwAFsN
+DqLUS1A39qfnfNsauQxYFdQjNSTGLIJ2291vTJoKr68X8q8hgaengwrxL4TDaN2P5CxpppWxs+N
+qDqsqgGMz/8EPvXEAaYzhaoYq2EpuRm8Lfl4fXyB5jxmOj+W/5Ed1iuQj8UBoP8fcLY4X0UM+lQ
g9L8JOUWxduPlwXOKqyZqkZshu1MbzelM7XcrFC4qIDyTA/lF8pFm8syxKJNLNNUePTZwI2S8Zgm
H3J1zzjgnqEzv7ZeGee5onLxpdjvF1y/WJuJGGgyTQ0fohKl65PDFhcgEMkRcw7pwXrRrf19kMAr
liXf473eLxjpuUrEtMxQkCU3yJVOs/HSQS3pOmKfWmhpytL+rjFfB5nUl8srd64SYniz0c+Ek1KU
iUpDF4wFLVYchaa7Dfp0pesmeM3DmsfxwjPxfRdOl084DcCqZYOMhKMLSzk63I4uMZ/d0TxtJ0ne
vFoA7WSfymDMwcWpzUJ7pMGzKT4AxwSZiDZWyr1RZNYvYDKTr3Rk5911Upd5wfRDkg2efjDba1tp
/Kc6jyBWpaSnbOk0BPanVEtAoGjpExhTI91OG6lIGEPs9L361umJ2q/jppAfQyAxP0h1albry6s6
s3kim646NAcp3KGTQ9ZCudfHYWnTzk5PZcAUtmgZh0brspjzoyXeqDbJbdXCIJVJfBA5PliizCBQ
R6QPWMveYIl6vSxixj4US1ZJJdsKL2J7smf7DvKGsnZsN2D0TmnAGg03TEnYabngGOd0sTXa75h2
VsUr5NQ4qITFpRbRPu6U1wnTLdXLZUXOL0pd4YFNQg7LJZyaBKR2RHeplUWiI07zOkuC5bFylf7N
KYqNrC8ZwJK0ybKNZmGMToI0SnGrBsyW5ge0sauyYOB7KdR+D3In50qVRZ6HV7YmMgmnS9cZQSb3
SUpTnZu7X//KvmsfmhXR1ZpQYNttwFRZpd7Pw6akFrb2n8ebZHvYgXHnvhYr2f31w/boM18NN9Lq
8qrP7CqFETKQmrjMNVUclKMjP4YSaeg6x3x62mIUksH8+bKI8zekqL38FjE5a83YHQ7QBHO+0tyh
0QmcG8DCDp6f0pwt0/ziwaZAC/ZIa+Nlye/OcbLwJL0UYnRs1qJId6odo5r0tNqMj3WBTLZf/ZjS
49iV0nXpg6I56t8TGic0uWbeKWDguPHUplgIpM/Pp0mBUycjZsskxYxJnOlUYwRTNgj8eZp/QfQd
ucRVJJtPoG0sPNfP9xI9dVPU1Hiv48Qn2sYFc+utDEQiY/m3aQhDZtH37cItce46RQWFxylJFpHZ
FyfryGI65mVzvA7gdQdr3dpwjzNOJ2n5y+W9Oz+giDENkjm8B7j4Ju4gLjIN7l5Qc5Mm+6VKh1Uq
l595G+w9JSh9Zomrq8sCzzfKUjQuWlJInFUClVO9xjYb4JyKQZJUX7nbPDqaVkFoAYufLXjS9xfo
qVmSRtRFHodMFbm+yUZxvVUplJKBt/vMzJ+7JyWy/f7JW3uPCxYxE8wC5mzpJHBMKrrIOlUqIBbz
AeoPPHVbrUjTbLe3FAFcUigLiydWZ6LSiSBhm0dWcdDUPh5CgPqho3ovtVaUWyGXXkN2vALYyxW/
gPt1d58/r+6c9d2HjXvdC8W3D99195YWlxUAJ2tj/d19oDHJpdbtftqun72rxx8/dvGCTzq3rtN1
meyAQSjaKTHrcqD9dTWEMnDExHJw5jFabuV08MBFUawXFml2jWyuNtOkJDvNhSS+ZDVA+rAZo8m4
OYNHZbPNkpAuxFBfXZY1r+BvWRPPN+4VeC8UIYvRmrFp1iMtLLodQtyk3xRWuL0s7twpEBhwtWkk
JUi7qBNxBRDCWdiC5cljF56pOHPpW93ZmvLwx3KIoojvHcOiE0abHNIwkvR9X9G3A7cJGc+KIuYt
KL6XhZxXLUW950jKJNShS2wYktJkUIk8h8l4RJz87MsPTflVA8fZV3uQZQsGpG+d/t6EJKepLYGk
BdNsAs5wv6VLY+F8nT8KHTp/cOucZV05e6OZ8lBnAO4Bv9wZHwJJ+wBqyndy1Awl03jtKJ9HRglI
4f6pT2RMXZVVR9G5uFSiv9NT3bZOknQBkyhKXmBCdnZ4VuuqWIHwS7MsKZTXyyt/ZkZCHp1NvH9F
MGhP3FV/0NsmAorNy2S9XceBYW+1ODZXig46zWVRZ+4eUQT+CLNNbktt4gGIpO36UMOv2pc0GUvB
YzGMm1GjkVvKyatdFnZuUUIagyxU+WQAqqa32VgNlFV0kwnjWlGo5oRJQetHrvtMow95aHqmWYE+
aYztHsz60ky+9j6hwzbRur6+izOnbj6kVADGtSHt9zBLFm1QenEdRsG6VaKogfu8jNoFJzKzRhpH
mhe1TCX0rEidgOfG7HAVeeE+AUvNlx4rCFAe9xH99yDzHRacyKw40pqcPPKplNpOra2KIddujRJx
lnlVRBnTUblnFtT1vl/eDnEZnVxWjkzXBXUvHjMY9zQboY1UpbWghvYW/i+oA2n1t7LPl2XMmDJu
ULTskYygy2VydGStacscMAXPGkCoBAuG2ao6WIjF5lZMtQ0F2yLrYU/rx5YGXOA+VCNPLd5MEK66
j/v+ofjzWgHrpfPuo4ZM1IfvPd2YKGm4ugArFyBH6naoaJXwuxJMgAzLXIiXFXFVTDdHPAK5SHjU
nh3MaDDKnP5VdAoO8qvMdJSgYLarn3paOT8bVYKALzJH/RvsZQz3wzjwDMLq+IFXZW3dHyhjATOn
y5m/MSr4QxlGiiUHIAx5eIHUDpiDAnC3w8JJmbMo0k4yzlJWKD1MHvpdSPW4YX4GRykJAP+t7O/X
lw1qbq+PRUxOh5QDRN5biAggjYYGVoL9OKoYkQE75rKkOdOlX46CsGLhh9+d2VEsRweuWow6yDEU
hw2Tt1MU/ooVGwZDM8CFXRZ2FqiQqsbliQoRbXAY2qlt1YD3VVCtA/3QAxY2+pa0G4P9m272kasx
lcOkoLNU3JhR8K8kBi9DHobv6ecjBbWRUZJOtyEct4QlV3eDlYCkbCyY8syOnYiZhBE8fOXMihiA
aA7PhQ2qG+BgnflsZbeXl3DG+E7kTJZQ8WOLcTLkVFEJdAY8SQDS/rkImot5SDiQM57dBEUvj+Ze
AaCD22KtB90NjfMLvmxuUxywHk36jhkus4ShHG9KR+wdMRLk1eE1pLTQuhDgPf+xGqJWZxM4kuek
vnUqw1DlEur1FhbYQ/McDODBtGQgL8uY0UP0CNByiu/iyT89p5q+ryuTRnIY5HZ5Z7vlYG3TJri+
LGbGuAxRhVFkWQBkTs9NVkC1BfBNDF4HIyyCocrugen5FpkLIfeMdSFIJ61MEKDr00JZw5CzTB4l
9iJwwnKAnyC72FzW5fyZSiewQVSEE+E0krA53Rdn9KFmwlszGhetB+fJsT8aDtPTEBqE8MszQr0N
ilfgrSp5W6ZMFCnywq7NaUmPODVxAk+apCZnyARVwQgP4BA7wdYYGwABlgLO92Tv5GIjSftbhPgI
RwbeAqetqDUiiu+020BDAppZeJu9Ht76L0u9v3PWgQ1iGCqFHXIop7KcESCSJEeW3YL0m9yqSQSl
7WpsF6xwbtkAV5cVHLe4rydRTtJY1kG3QfBNmurjPjauU+hzLhvH3HkS7XHCQFRKtRO/AMrcHtNG
RNGCN9Ixek2BeF/9Dc+Aa+MeYiaBh8dEkV7pJQCxejhDUlglDBs2vgUjn1kqSmBE0QpVRf0suh0y
ZYQImqaxFDxOSJwZnVUXnmszS8XnN3mEk50zcUCnu14Ph5HpKJRw4hDia3lTm3RU1/1CVmlOjOhR
YePpQDCnKU25ZvqYjFPsZa0FOuCNGb2RUFn98ba/N8L8S8jUgnUZvPgIIQMNuAy6eoryIoNt9zek
8B6Da4D1onB+umKFnCqDDUe1BznUtQQMhT5GG79ZSo/MBDm0vYleAx4c+lmQo1WqrzdNAAuQL0Ov
VcgeLQk3oUNS3ABwBx7ZPz80CCTWZYSDdMyZ0/Yrf9hbCHTCYV1an9QAkh38zZ+vHjkc3mt0OIji
8enq9VVXMd8Ar2yshLsgNG8qQ9oWQ7m9LGbu5JC8JAfBjC+MhJMbFZDFlCsQ5pU2ke9lYIHMNF04
nHMmLRIrOk35Iq800SS1qtJopIzBPaZQ0jF4KqL2xTKqBTGzmhyJEW776AooIeZJDRMxXbuPqO7Q
fwIAfl59/BsLxnoR4kDAR+v9qZhMAytDURBDWvia+v5dqFULBjavyW8RE00GA4pFaEATBmfDDgwt
qDIyJcgXFBF/y+TKpIr/W8rE91M1CsPGQQrYAQxn3kEaG8Qv4MQvaDN3PkVwS84Jd0bD2umCqVrv
mFZfJPAPFqDq0nMC6kSUp1eVPX5RbOg/Lm+Q2IBzvf4tz5o8FwdbA/LPzwW6XwTQh6BdVIzmR+br
Py8LmnlM49cUkgOmSR5nGtaAx1MfzAAGFYCYdk79LdZ/+CqDjg9JMXrN0kDcXIhzIk5YzZF9m6kt
t3aJOHDJwdoowDyHQIucaVp8GYbblHn4HIyUBTd03i7kiNvut5YTe9eVYi8ziJeALygDLHRVOc9G
BA/m7R4gk7weYIrLNvUfN4VPpE6OgOnTnLZPkSrF8CjV4NISR9+lPURBlzdx9qwdqTc5BSpgIZaR
iVVtNa+sgw0wigsiZg3ySISwo6ONM7oDfDkAu3hdWRfgaIHwoxo/5b21vqyKOEhnhk8Wm2k/YmGa
ak/lqIfCzyGPAb7VjD43iSQDDqE+UTh6gbnzqtt/hloKkqXLQmeVA4RZdHrQEDp99XUqLXFt0YDh
VB++98NwrQjaEl3XFt77S3ImBmE45MpLB+UoqW9GgEbhJd+Y9R83Ygi7YxaBggvRFx0sp2uYlk5k
Rz1YdBSxbIG181OBU/3Pl4wwhbkA2nfPe8LCCt6ZJjhAdgbAsxKYuw6q5UTuP/0NMUyFUdARCffp
BK1VdFKgtB0BRGRmLz7D8fBl0w31ChDW3xHFU4gWKoIVY/pSCRMj1v1gYNUKyGv8zGvp445IMlzW
aM7AeQ+ZhEXsDqPHp5sjaUkqa9KYAGsFkWTWJOu9EpeenBv1Qyzfj/1j3+YwDAFlflnwewnh9GjR
NquQDFDJPxKTTSSXDgCQoBgYQIeBuTLARHILY72zgjjja6+O6seqbKMrWoWApBY8pVZnAf4cOMN2
L4GdatbQnlz+SOd+i8/DUug8SJhxnL7cDhpR1UD6j36Ep0P7RWkW6nTn0cHp3z9xWh3kWdE+UHR3
bB4P/acGEOTIv01UZWFpz8/1qZxJdJBGmQ0RJHpI/U+p84ERvZGlpUm9814VB9vEP/EIAShDn/ZV
qHXTUYlTKYQLkIX+81B9H/xXo2dO0noqnS+xf3MApTx8SkNnQcE52aLQQxejmBMmw39qtZkFIlGp
QXsoC96XJ8V8642tTCeJbQVrPa5XzuGjre03TX4fGUv5pZnlRTitF2J8x+LheCoctmTT7jsMN232
a6jb6Jh3i+ZFUR739mur3VV2uJF5yiT5xi52IRQBIdSor+kAdYUBqGi+SQaggdtVb7VeAKfywSa9
AqVmoj/JNaQgvxqdjrLwTjfuB0B8pORGDV6UHGRBMPv9O0Xb1sZdEBQrq3PV9NpXvx2s5zL4mmVL
+cfzcEz4hd+qTiyWyWcdMkVUrTRA3gV1kJbQ335rOXtvlJ4dsLcvH8GZI3IicLqxaUpX2wGBhxCO
C50pc8XhaoctT12qcYptmvifY1HaJKaNca+HYo+onkbEBnpuNbkZocQJALsCuH9BsQWjmTYCaKDL
MRcDgbUc6F4JWl+pCnTOcOFkqOqsVhZvAtIpYoDl1Dj9YfBNYKIBMQ8K7wCcs7qr/GddfgXv09Ee
VOlK5c6SGvAF5AH+km1XxW7DC+JA5STdfwUW3gPvHu54yiiQSCz1lKgzTpZl//0BxfePIjc/ZQKF
VnwDVBMKjMlOh5DOvAYMZ22YkuvkrwXYWTUY3i08tgG0tjrYX86nSL9lVlcUn0Fhhv8BBXrzoQDE
Yqzuq1T1YnX/7bItzoTpWD/dzPRMaxb5vMlBB4xW7uuatUw55SFwex1QL6acCpBVSFEhehq/d9lW
OlCYAX71svRZgzkSPjl6amuGie8gXI1UFw7ylaXueufXZSHiOJ2dgSMhk+Mm24BYAwgqYLEymwLD
qH7QB7VckV+nqbpJHDcHuUqAJGXbTIUD7LL4+RU2FTpM6eFmrmuywr1NvcGQAQUaoaFMgS5tjF+F
8U1Qc4A4ntCisodXwenSddYsDUy/B2tnyh8Jn6xwl2QjxOsIHyBV0W5UthGqnJ2t3gShtJLrw2rU
n2x5l/gAawAfGmmfNEtaKwdQawMwOlPPcSAqY6IkLT8BtO6WEOnW7cIW/S9rJKatIY9iQEyc+KMD
MzbQqlgHoMs4Ou5oXNvpbaBTJua0RCVs1YXjtXbv1cltAOTY5Q2aNUK2RqDSgOMyver2dmfmXTga
gE8Acd1YUA2lUvdDbwCY/c8kTTYDuPZBVyoklQ2IH0xTlVF4kxyWenuXFJoYPGD7McR8iGkd38vy
0lOpzsCGuLBu75nEc9v698JNLxfHblViVhkyQQCpxs4z7AoylAdThcJzDzlG8T2zH9TyUVau9uGu
6O7tbkcab1U4owdCcm49Fo5OMcQGsXydq69NcWOaV0r8ennV5wMpkXdjPo9S5nT20MwF+Bulbsgg
nF+j+U0BsM2KpeekSGFg7w7XfV98CuP8G+wpW6tpgHfXlu78mSwMfvboQ0y8gNG3wIdScXPNBkid
pPWs9lcZ7LIcFP68FTzXtfyQEnlcVn7GFqjRiGEY9FeYKT89WFUF1wA0qsLkwNSJpDsfRvc4axeq
3XMHGDkWCXtRSjnrDKafgxZoC0++DyVnBUo61FYMJ7gmzHhA3flfCi2Rd1Z7gIwcTHi3KNvaNeNx
6UaZqVrS0C/aushm4HCnI7SJ5g9RAOa1m1X1N6MGfLyG8SCBcbKpTYju5Gt/D9S24txkgP37cfci
+em9pIUbo4sXqudzm37yYSZxQJMrcdMYYvU12TW7J+XwOHaQaRxuqeyC2ipDfPMilR8v7/lM9HEi
VdjEkTPNorZJpZAlGHvjyobPvdT17WURs2alinXGcVKbnVpzm4B5rKMY0MumcbOPoVSulkITEZxO
/IvB1Mm/hUzcZcbQWt1n6FENn2qAnuGhy6vHerwN6pV/+JG0TwDmXNZrJlY4ETk5LrkZR4BAo1ct
1bhMeQvinQavavirb+nWBUduqZI6u1l4H5XbxxKllNPNqqw4tXXwut3etq6UNIb9rbu6rNTMe4Oe
rd8iJutId+CQDEKEURqu3r7pcJjDRpkvTnbMbtiRoMnqaXlcNk7BxRPXIt7eZRYUjt+TgE6v8ts+
/XkomdRP/o4p/luoJU+eOAn0sEqT4FgTh35x+hQK07nKpGohjJu1+CMxk3rXSJJ00BN0q4wn+j73
/SeQSi/v02VTYH7s1BSKGiapTOC30srCM6WATu7TZQlLSkweTvnB0SP04OGUh9uCMRs7rm7IM68v
ixEGNT24NKbQ58DMouiPPlVkXzLVb8tsSV1pazkHhjm/y4OPkG1AnSaZS3XVuUCEu10UCcmUMEAo
1D5yeIZflRq8XobbmD/0RNnBqXDgBpf7L4HzASfoDjzlU/pjg+hWhq2iNZ6cww0Uw27dwgX042B/
76iXMR4pK+2m299J8s+YKRdr/POaln3yScVRPfqk9DpmCaTh+M1DMu58Geqzum/eJFuHDtxvord+
jOlXv7wdM+f/ROhkO8giWZ2cIzQoYcJSzYa7SNsXV7RtDqt9A8PPZXkzTvRE3sTfmFIPFTB8tS6g
zllAqgw0UfBir2LlZwuKpeW/SovdsHNXLe5TYJqRsFKBOjpdWT3vtczssTnjwJV/EyW2Zzcb+x6G
eV535Fl67akyl5A05hK8x2Ltifcx4yYzjQ6xY//cHr7sKTQokC000cuY7faMeigjjE5XWgHjJ0j+
1ULXx+xSA3nzngmhXWuytVabKz7IxFh4CjXafm/lqzwwjVut2g9A+NG23dt94VmFwvsaBPgFy5rx
J2j/W/xkpztftdqoRXsxIjoMMLrIzOh8v2xO7/H5xJ2cSJlsrQICBdS6SAGW60qCgskOvwCV79ry
l4G2o4xsrCRfhyb5RLgiavuNATvP10owrTny+UJYIpb0/NOIwrQYynamSS4jyvdmMLDkQfQ1VT/T
m7Iq4fMZfiTdUv/b/6L5b1mTG6HdqyaTYirBQfR1sL6EoDsAVH1nKzbI0uaqTOCcYhguS8GQ3tb+
zmo2HcAj/rADJf/yLsyqzRgRUYosfPvU0uKiVvYSaoN7SnwfwkrRQvf9ojtvarVkV3NRvOg1/7e0
iWGNhp8OUoXi3VhdWRJUIi15ss1YfWk1mFP0e7m5DhsIdYB0YQdcGHNzaLkuqzzvU44+xcTwmoI3
WxPxKazqs+/313YPLx9Y3f14Z8Vr2XoeAFGO4BT/z+ROOxHAVzN6hbFgUpPQ0hu3YVRthuqRICrV
N1H+K4jfKGb+LaGOTJpKtPO8v/COrqZDZaZj22jiNf8pFPTiBQMwPYSxL6Z9bZjhqrfv4QhfEDs1
K6bTwOihrZ2rWyVcmEQknXywD6Vkgy5TXee9zMhN7RrBx7F7yvObBQ2n8RWdJEx8i3ZmZpl4qE7C
BNFa340g3HqfN2+b658P39f3zxB7Lu3eNPoRYmxxFdHZASTItBNvL0HSF4xp6L0aLtOdrnvLPKXr
ra+WfP/0XheCaCXiYW1w4ZmO0Pdox1RfTcDwgLUNCLC7zee7v35sQP66AwBM/PwLzEsAeglUr63A
+Lrm34tf7z/Wa3edube33uoKeK9fIHztHl8fX3+8Xi0s/fSe4qPSj0oHr/hpM7Ny+lHTsjF0mgxC
D8xbD2Cy8B1VzLtaqvSq0yfIuyBA+hhewE1hVaeC4OZN4xRWDk9AjoGHhtJr92/sMNVksuZ0jDLI
e/Zm05w0LUMIkWN3t3vdre6+brafGJj9tF7Y4rO0yrs6R5ImfpAGbMV3AiTt7u7YNqaR/8bGUGQU
uBs0klPGP12vMHfyqA5HIWC1+ny3+eluMQfvaiEkfB96Or41hSLHciaKKF2aB3GOnLuvX99eXl7I
8rovjBqDpgbqsfj6guj17dq7ev5VeM+/nqnW8M+vwR3cQPz2eFnz9/Lp+ScCsNSx6S3EpZ5qXtFm
kQVi1nAljsv1B2DzALID7+4KRLsF9c9eKH+p/1uYOMpHR/UAblJvlEIYEH2A8z2BxIeqVwJE77Je
7yPxZ3qBAsAQzft4+eShSjUHrCQH1gKBDPgXIqA498IBCKC+d8y+JaHzi3kkdBKo7J0YJreStpQV
FC4uX2ImzFP3FXUB7/d+bj9tH24fbm/XC7v4PoRwSdvJ/dGWHV20MYJxgbm72bxsv3j3S17lbPzt
ffuO1Jt4WmuvqEUVCvVWd5br4D4ftpjqxyU7OUtVTwVNjJJyWKXI74I+rzbAM94vSXjPf54tGJiV
BK803ZwhfWtRDrelaCBie3Zg5Ln1ul2vNgz8F+vvWKWwkStxDBZu33kPcCR44gFizU/TUUGwsJDY
/dx6n19rMNAP3uA1K4GEDvTK5snlshRQAw1QA+72U+L2XrPugf02Af7OOKCrhbvpHQ/w0opMrgw7
oz1B1f/aXHGTru7+/WXDn+/uuCzFcRVf+MqPW35/P03vEJksFgd54RSLA3PhQ01BTaXSL1v55EO9
f7TN6q/7W3wK8VkEVOf6/S5d+gSasOnpJ1BlEiqM4ipEMpNlyXMnMfRKxVBYjnc0UQEoKrBCP6H9
vXcjHOXqcbMU1pzJJVEpgNaYCCNaOxs1LeMysCsHubKSKW5phXeyMSxg0Ly32p8oNxEy8cdNlEnw
EWtce7n7Ab5gl5qf17k/+RPs7Xzdi5htjZ4u6m5vH7yn66ft9dq9ufF+/Xr8QVx3vREn6PVxd/W4
enx93T1ete6v/erg/lhqpT2LkYmLxWIQQjGqdIaqbMQ0A1DaYdhrTMvao1JaMPBFjNm5Zr53Vrav
j9l6hGBs4ak7fd4TkJvgGoCmxhQzuNsTb2T7UjmMOtMxijrKDEchXPN9dZeMo7nw1poVBSYpuG20
/Ovq5NYq5DxRIuh6oPT8llk/Heg89/ZCK+hZsuZdH0haQOEB0pJa7+ktHOg0qOhCSGe9hcldU94p
xk/bfk6dzzUTH332qVc8afxga/e9smBy56GcWMwj4WcmR0Um9xEexj6coBDFH66y7GEAt4IWxHqX
FLcpDI3JfkHw7MoeyZ1EeO/heA4QjAffo09nTrgpneYOnPtPCy5r6i8m+k38uxPWwBUwLwxQP5QV
+W3Vpy5sxLK9NJw8qxB1J1Vg/PEKnuxiOSSN5Nsch6AvPT+4NrXa7arXy9rMCmF0nAZ93B/IMKem
ohSjlZglNMh9VbhV+WxVG3X48XdkMA3Ee5SeTHkiIwUuCbqDEYuw6ZrTVgZc20Px5T8TMonMgirw
x8ocmNSjFBuvgxH6YFiXqTpth15PlnLNZ5mb9zPGVNW/lJoEZGWgjkWoQxFvM1MV6K5vrwx/B7ta
1Nw54bWWXEvNN0m+M6270PAqZeHFNL9vgEapdDMxMThZU9PYWyDwIn4MC2+EfYyB3I3cLRR2hS1P
rg/68n9LmS6qekh1qcAE1WRlhg+9/a01N2W292TnKnf+Q5UmK0rGe2iLEpUOZLPjJ2OQXGsJM1k4
n0sKiUv56H2iNRBS7itkxNB2H1TJrfMX2nYHsjGXzXHmdj9ZucnhjfLCr+yMlTP37VOQKOtGXcJk
mLkuT0RMHK0KEWMZt2JzJDbkcD3S5rWntcy5b9vNZW2WrG3iWwdtX0HbybIVgCt10q2VPvuLibkl
fSaOtZRMI2olhACZN372fzFsezW+JW/76/w6esI7beOXYXV4+1OcTHGSgRZh9hvibMFVMbGJ3PLL
MXdiSJ9NNyw3ebeU6JxbviMJ7/nXI6uTDnHe12BlMugJknWQ0lQdu4P/p0RdE0Xeb+YjMWUWOEVT
CkVM+1mDkrgn2Id29XMwPF62hzm/QI2YdmkgJZm9nBzV0opMyjEC/rv40WQvDj3RNtSPhdcau3AJ
mWd29Y6ETc7sCE0JD1OE7WmeLMPAi3T6muq/cREeqzQ5sH6fqWnRI6UFwtoaXkMYS+R2wcWdv3uF
rdH3B4iWIeAMJrYWhFkqHxquWwCgvL6DfixkIMLyRhvgJXVtB8+R01211brR7pPm++Vdm13I38Lf
c4pH9kF5MjdlONW9LO3cSl07wgea28tC5hwfuU8CeCD5yHpPTEOvWTgg2hn/7D869n04LtRn5pQg
ohWlGVooDWeygoXsQ6KbUn40czBa6ucEwtxkCXbCmbsnwH4EOYmHAUpMrGEAO4maNVJqWYMuWXf6
z60ZBTdFbY9XeJG0cLUWettIL3yAu3jA1UEXrOOwqNeOWkieKbXlKm6qch06++aOLjB/AyBQrngW
bFdulwCoPMIlAkslzSIkDSAVP/iK6vU6TYxREtwf1BRIwMGMkG/5sKdCWl7uZNvfb7vEKan6q/7/
J+26liS3ke0XMYLevNKWazvdPT3zwhjX9ARBT3z9PeyNu6pC8RZCc1cKaWOlrWQCiUQizTknEDw5
YaXPS9QoORBdBxO7W4MTADjpPy0Fc1qyjMDOmss60qbyzdSpeYBdguW7L7qIFJMCFsqF3ScqRsYc
a1QD8E7ZhTuqCciYqTEpx7kHUyi4swY7apxO8/XUmP0OST6UpEAddtcBxCqwumm4L5jUeEZh2QAy
mIt70JR0ANFXLbSjKc0+UZSjYbLGBTOcDCph2qBHELCnE+YEHrUJncJq2RyhqunZJsZQpFJPXBBF
Ky8zzRB/qJQci4mYgQP0r6dxAPdIS0Z2zBtr5cxWihNYPFVAu5rO/KUuZfM0tvIQOaSf9m2VGcSt
FKffx4qetS7Va+Mog/pXVEzbtE8NSAjAX8F7kscvGhy77LoO8341bQ9WvcKtNUdVFkHhbxromRju
soyBJrM0GJvy7NluXFLMnqK17jzax6myBCktkUrckbPR2qjbI2Rp4Jdk4F4d0fwaf7vtN7YVcgC6
ioozOkg5IUmVLR3AcHGujfzPAHg0oP6BpL59nJgucCFbLgpwwyvJEXLHAPe4vPCXkWpmk2GLnAQM
uPaEflFBE9W2BHRlrgjfhswbQdMo66UFZWibDGGTWx9lY+iCEHMrXoKHALuiAkkYyLxUY6C4sIAE
hFc+nlY9urmH5cXobV8be3ecX/5ie8AWt8LvApeL7wYAGfBAGaDWPWcatbUUvU+rofeyJQ3yKvFv
C9taPucTIwnIDqiVcuFmbtdGPi24iyuMytb2fVwJ4pdNAUgLKzpwQ4H7xb2eigYg8YApQQ9LJYO6
fq8sr7c12NobpBRVAD6BqgIv68u9AZmwA+ZkzI1VxlF3iq9OKXtJkr3FhhkMZH9b2FY0BtozDAnB
HECkxRkCbdQ0TfMcI8ZTv8cwm7to72Do8GflxOTBLdXwtryto3oub13dszhibJJxaUE85RVO88Mc
ggmhkh6b6EUShEsiQdxB7WqzHVkKxRgAV2sZZOrg8VFaUIOLUD429wsUEUCwtoBaxBsEci0sKReg
fEggEvCm0vKcerl35sT0CJAKlmESqLblU8EWhkct/A9QwTgDGceBTf0IgWQExGXdYbcq9hN1S4Gl
r26Tf/DiEGG70GSCQjF3lBy9bDOFYLZeZbNnxqc8ztHChdmscj/Ibzq7j0XtB5ubtsKPodcBRDD8
mIkOegiEv9Asie1HC30rU3LIhgjwagIz3DzEIKOGh0AiFe3Zl2ZI9DG14AOBz6HoSNiSbBcnCJZu
2/rmPp0J4TIguWzVKlkNg4LMg3Q/ZK1+sSqRlE1V4PGAVb/G5zwftQS475lJ8EeLNPwppOEpXRb/
LxQ5E8EposmEomkAZ2lQGJ4d+bBTna52ja6Kbgva3H9AaGJP0NqExpDLbTEsTaoyCYKsKla9NGVf
iV3uaxNEPUVCf98Wtrk9Z8K4MIhW2qAnoNmG6zP8utnp+Bsr/v3SWRj1QMYe/gFJAs7QulZltIph
A9ZiIKbHpGOreZm6CExtY+EuxHA7VK63/FIBb4ahaT0fRg/cCF7jgIlRfv/XqwYQDHR0oFPFwo3B
xVpmBjSmccLjQOvsnZEiDlffaMz+ZtnW8ivCVHQeyNy1BE9DbFIBXwG5Ac8GHSsBGG3PRAH3hutG
UIJesXVsHTQLnDJ2NciA8IOHq61Xs6v2arC3nMCUU0HUuCkHRqCBWxRYbZ9Fl7NbT5bMNpFXIA9t
0ADKXWtvpSm5JQCQ3Qy8j6Yuyv/r164b1AMrl6mG/BQecpcHKbEsatnxGuKT5lFuh53idH+xRWci
eAq5tlMbIE9BBF6evqkf6r4Jq2Z329qu2guRlwI5JHrS0EALNO+rvJRjDH3DVjyPnOVHCkaS175W
6XEp9Se1SLonKR+nXxIuSr9LFzx1W+TInm9/xObuoRaGPBK6pnHJXy7maOc1rSYVxmhWsJS7kuEY
0zBriDsmgveSSBZ3kMF9RjOC6UDA3ychZa8dOWlaJJUmoiTRUKdIFnfIOt3CtQFaUE8rYm8yMGCn
5fesDgl91OeP22u44WxRIf9nDVeDPTsBs9VPpoNEgddNiMsrQr+khXY3AbtS4Am3LeZM0volZ5KM
GJ31Xa2t0Ft/CD3p9T6XMwyZfyvJH2oA574/GKIW9y33iyDaRFMjQDAAxnYpU7abrqA1VlKqX6Ru
V+dS2Capm1nfbq/iVoEUiT9wNwJabKWF4UyxSOZ4lDIs44KozQOx4RhIILAK4tqq3LFJf3eY6g90
o5ZBOpekH0sf1wExtTa6/SFbpoPOA3B+ouKNtxDnX6xOn8eE6OvdOYeW0Rz1PMq70JaKyJ5FUcHn
k5cLREEj9l9pfPIRJFxJ32QGnlz1wwCmX5uix3r1aL1WhLo2n2gaNoq/RGb20uSnWAtBO5Y/Nr6S
C/Te8qvwSCiPrwRqmBi73Og6AzPFYkJvw+rCvCkORtkJPMCWLa1Ynuj3VQH4a3L26xRx2ko9bMmU
S0f1ylkF7M5iTegvliQMn5da+fUvNvNM4vpFZycG1AWFiggPnhzNp7T8NQ6v+nRXISugoqX5tqzN
BcQBQekTlqPziOztnBVrkx9yi2zAzzuh04vmPbZcDbjL8IJA3R4ArKvtnqnTpzkjrQURxvLVyV8w
AknM77e12DR/IFQaKHoroMTh9mjl4KTmav6Vpj9i7uQISqFHCzzUYG26X3QR5efmooHWzgQCo4bn
CidO7pOprxzYP5vYcFQUyQlrIr3e1mnT7s6EcFYwflImDRBS1p2vqT/qtevC2U+6YO025QCOG7V8
sMvBDC63p7HnZJRzE2BjjfQgWQ7C/OKL0rPCteT0122dNvcJ2DzwHrA1jQdByWU5d/rMwQ2nm8gf
m0HShmPdeUndv4+zEt2WtqXZCiqK8TWgfYLQ9FIzcGQtul3HeO+phXY/qAsmm5zGOdLM0f046f+i
ToyeMwudYGg9AiwE54zMKbVzQqXSm1DUqvXK60X41lvrdy5hNcyzo6TPrJOnFBKS3EyDunDCdDYj
AtIfO+0ezCwRBeSbt/e5RM7UbRADNHMJiXZSAWfgTZXv9GlfkylsbZ+lrwXy+rUpCM8/WX74C+Zc
Kmf7FPfWJKnYObv0LXMnJb7xawzNoA/1J/arAw6Q7aUe8eRHovjmFwkTJiaQI9zkxfquHayn6kW6
y91UYE+bqw8sNvhJDBThkXK5+lLsDA1AIBFVAH9ftgIyfynZ7xYV+wpshrdtd11XfgWQdDHB1oOE
D7Iil7I6OR+Zlq5O08CbpM/dBrUio6DBbTFbnuxcDBfedo1RJ52FqwYT3E+oqDxrNfsbTcDwi3E4
3NFXkMW6lE6NPiJEssg3JQ0BAUhEfHWbi3UmgjsWkgM20WR9EGip4SVAls9qrxj+/MVSnQlZP+Ls
7JXJCIokBzuisDJI8cbqG4HZi9TgrD7DnLOTFVAj04hLhoc0/iqk497acFDiACQRM87XuJnaAruW
Y7sEW1H2VVLKoOuaXrDjWzJMdH5ivmed8eHfiDHgVRjeMtgOrUkO/cAqL+mV/PX2fmy6JmTZPvlq
gLfO13Ux5WbVw4QcC9Axv/VTshtby5XnwetissJVP8ROFVaj4ytAcrkte0tDkDCBXgjEPIbM90xg
zGxC8avCncl6HQxG4+xaZSwwuC13cy6Es2ojSadJq6GfpElASA/jcj/BzSWVHNBElLXcuivPhXHW
3ZedvRQJSv2t2oVZ/1OPd2XhoLVqFBjH6iR5x3YuiDNyps01uM+gFUAkUgCbLvvcWFGlyiGwh3ea
2aE2k0BKRDjTm0+1c8Hrcp+dX1uXejBDQHCFkvHUe8lQuphyZvYXUn/Y9g/aHCuU12sRJMhGRccC
lzSqeshuo0rJrSzygGmha5CbKvkusYCaReKTmn9BdS83f+ajf9s0tzfyH3Hc+uamkjSqDnHTULxi
iN4H7fIhrtpXaRgEW7l5ClbKahxytCHzjy89n8xR7wB2Dagtf4yjpm3C28psHgG8uTQUXlUQanAR
VZoxMugZJNDqS4vpaaI/q3mNqdq7WRRzbIoCtO9Kq4H+Mf7ClfNYH4GhjXWLE8/E6y4PmyHs6Vtq
PN1Wassg1hoOQFtMpG75iiizG5TDUXTzutqvnLBk92PxkDCKytHBGgTmsLVH58LWjzmzejR2NElq
QVi9FIDPQM3yztLBVHxbpdWG+UN9LoWLjIqCUb1SIIUZr5L9YuavkvkXjXd4hK+hlwr2C3RjcJp0
NlrNQRjnGR2GjBOGeG8Mcvr8F5qcSVEvpSR6D2AbAik5fIGkoR1cftCn37eFbNnauSqcWbfmCLLQ
GkKY9odozz0yiSClcIBUB6Tbvzik6IQE7iTex2jH4NxeZdUJCGmR6q6AaZnYuzIVZfg2tTmTwJnY
gisWlDSQ0PaSDXQS60jn9pQNnZ8p6kOZ/kVr5MrugwcW1IHr4RxqurLl5TZS0JXDfoACkrlGK5+S
YdyTVoRmsGHYkAWQMMCRoZLMn1U6ywVo7CFLjmXXHkFbNaKFq2yD2wax4bTX6hpGA5DFAtkOd36y
3FhYbsso6Gng+SM0sopCce3FPi0NFQXkmJS9Pq7rymFCBhTFoAPl7K+oZ1VnGnYM0HFgDkcwIQdA
cMH48d2x9Y/Hoxrl+3YdFarwP74f8af/7h/vjmDcxczt+tfRb04+cT+nzsA9jH8R/6qP4XF/HeFc
/8Ac5927/32dTFsnOtcJ0nW++3Ocex3p/mccLPjmYWgQU3wn/KfEfNj6h7cOqwVREEWYF3v8HGEL
MMSGMTYlck+/gnWwDf/a59/W6bYAc7gu/vzPgNnn7Bt+9fNH3FPk4V/01v9HdHIbkL7eO6+DrwXa
w8er6FbcMhl0GyInjAQHshzcgUPZPu8rmAmSNV+l8rTMABi0BFNBIhnckVNMaeq0BjLaTkHDGLKS
kraTqLa7bZYbl8faOPlfVTizrKuuLjUC62eS483ya+WIxsRuKwKyoUt3m+mNptQMimS4k8hcg0ft
UIqSxFvpBBv9wMjS4y/XbLAqSo5Ua/Fwj9VY0lx1GjLA7Oom004KUFG+Um0BGiShlOhRzQAEFshp
bNrPEv6nJMjyTrIPQ+fAcy4lmhvdptISG52cVYrE32w2usfQ+bEAT1IqVa+diGztwaWFF5BCm9KK
QOebOKehkxwa2jRt5L3ZZ9V0N6BNBeSrqCGQQEP6Uhdcy1tuBS1E6I/D0xv9UdyV2S1zWoC/GW5F
Tfwq2bcTKLX1XWmIIKK2tvFcEHdr1goF3eIqiKDMbWpPNnlF25lAG5EQzmvZxkScAXhmnloDTQQb
OBRu2wsmz9aTw0UyAAcCuRYS4kC/5Qe1lMLAUFiKbCiZVc+2TlajgpX5bXG+mMiO9t9uH7CtN+yF
OC5ab+LSmHsLSd4Y/dsO2nZVM+j0P318TAFHp+p7uTjMkyAA3ZopBNgEKhoOfD9MY13ps6DQUiaC
jva+8qhM7uRlPA7fWf041PUOaLIneWndHig9yfKcN+2dAQAjTLVGtzXfMM2LT+AU71u7RFEFn8DK
dsDE7AjUPbbXk2Vw9Za93Ra2+iluU6Esrru1u1K2+H7U2MTq6tVUoRc7f6ZFFYBuCm0MknyfSsUf
IE7tYwvMmrotiPO23pzngnmkLaNSkMcEjgRAgBHI7NBNMz6l9Uzyw5LWxcOI9ur8QU5GKvtqTxhq
TJUCeJ4JydY3JDxEE1Ob62Bg7BaNSQBg4WdJ84R1fTrOwEe2pmEvLep3Q9IwX9cVLyXJHo0yYhSo
mMoswkreOLpos0AX2doUg/YH7ujWE62NJZMrDzymb10jgbZiuG+JKPG0EYkCXWbNyQDgBAEv5+8G
rW9VoCtUSMu0gFk6EIlgTCdU40AWUruvn8zbFIoLiopOFXntWro8Q/00GfVoA+HTYI9pHhIAEE0P
k3bfmPcGpgDKZHZl7aHM9mP3XbEFBn29nmtKGA9vYKbCvZvc/S+XOZin5RLv4hRjTvN+GjFmJWqV
ugYAwcW48lihwg10LpSGLlWUSqfCDQKrBNrIA/BPXl6eEVdhiP7L4gIFZyeaot/QCtPiYIBEkzWe
Rzy6yWxjGnFGS4CHx5E7xK1r5V9r+uO2L1g/+nLfAOlyJoRzPKaMS9epISRB+mlpTvooIlBZf+Fa
AmJ5E8COQPbjAkBmZhMa4yFBAVdmnxRubT3ZSRe0pWCic0sVDWQbAPUBISCGty73J2WLMWjyABiA
WWqeGmpY+7TG7NbtBduYc0KVU7NQYpfhOzHzdCnGSlBbnx2IMZdXo5HDyUye8m72HXP8NuO+t5YY
hAnNfZGYs0vZ18yo9rc/4dpvrUNWJnhwQHkIgh/uvmrJoi6VTNHs0+X3i2qHUvsNrn7xmgkDE1nL
XudeD0xgqt2We+1PLuVytpInkjGafYtLCswljU58bVbQwlc3f+pu+eHkokB16wCg5oM7CjcV/DO3
oVORxSatO9T5y48pfmvUxZeL2rutlEAI37yRTRhCTjMIIQTekfngSvJ0UUF+yzTRjYEUF4YZdIAe
X9pMLpUSmiNwvUuYZyAWyjGLqNq6ETthd85kcO6p7CfMzawyHI35snKSmxOjQLpBN1hs4D2qHGCs
pkizDZvAKwKNUzjfAGDiqw6qYwM0QCc1Rp0+wJA9zk5kmN7QnQC9H9zeqQ1HsjYRo7EI/hDgdtwV
04C/ptH6pvYMOXEt56k2wabBOjfP/0oQatcIC9B6yceDXS3Noz7TGr35u7E8OTlG4GbFnaT32wpt
bRk0+kcQd6BSOoxtjGDAI9m+SO/IuGvy75bkqxX2C4GPVN6zQfBW3nAeoEpFwQu3NfCq+RSOHGeU
2nNXe205erK9+FVle1NWu4r1pe4arzHes1EwM7S5c2cyuft5BlKuCXa62rOB3061SKninaUdQLEm
OMwi5TiPYZRjW2lTCzp44yeAutHK+ljL9x19NenkF2nuL4voyS7QTeee7GRaGjRfQreJ7bReda2i
CbPpt01ngVVeP8WQ5wXuieYgwME4N3ePLrM8tmOuYBFJFmgLHsrtSULvVUHnkA6gmWlEqZuts30u
kds2wxgyYJPKtScpTdTNP6RqBTAwwwxj3lI5C/ZuU5qK5x8KGysGMHe80WuWp0UL/fqZ+EttuSvP
TgYeHTV5qyURzxHW7iouQercRvCPDAjowfiDwIo+ZcoA4p6izTsZ7T3GYoPjaim70ZWhcRVpapO8
1kAH1rxZXdrOpU2d0qPZNSbxYkpQvNIBw3EANDvoZtEtpn6vDZWghhGrYOFZelLWPsrL+uu0UJLi
FRlT3e8tFM79yWhLIMWkZm2iJVEdKSbbNTMPMj2enYfCqTEOVCDYZAeLYt2/JKwsKx8IrlUVmF2u
dH6ezoP1odqxEvtyrlonpbOt2m+0hAxRWZElP6EHSAEljUZB54H/KsU72cyc5dguRMqDRp6sOTCX
0mCR01FN20s6LSO7d0hzh9xPbkaGMzK6V5tJxtxdai3dc2LQiYWsy8pXXAZE8vOuRiLIGhj5VtDW
wQiO1WLMtawYsQLgeCy9VxDqLBg3HvTJMxqiklCXtFz1MY+kWJ5BZksP+z7Pu0d5MNp+v+RyP/nD
sJBfahsXuWs1pip5HaaL75iMzJKbKbmmhCp1JEx7t870rbJVICxO9dCNz3JFbPvJjBXWhlXWKOp9
ReNWue/NDmzNIG9OJxBKxWkcZcAVANyuQrvOX/AE1zwUYVtyyNJerX/FqBS8DZ2CNJzCMFSHVoqp
f6eVNT1l+gJq2SVr6a+uyso/NlvJCCmQS44mxu0ltyhmzfLRLZT+kEddfgDlWY00hlLVQQ/L+UNi
x0qOFI0abzVJqbHrwFmSuYyU2c8MQ8R9lJeFVgcZpkBkDOtnQxGYhV5qdxW2pPGTqjdrV9eGlqGR
WJNHN/6M4ptcTdwsVSJl1lqwti2G+g2GiTlQR27bwBnsojkiYtMdn6hTknq1Oi3oXDIl8OYs2gyq
OpXkKOL3OAfoECZUK1xHspvElyx96t2hY7MVGUuiZH4KkPjRs5x0+EhHpvwpqlFpBF7hiv1IRbPp
+THlnBCrYqLbWVV5Yf6lumuQGd8dn47+h+PvJkF8exUKAmtGM5AaNdfHMp6Sl1GaXKvW7ABGxU3q
2B3IKwqTLmkUgUZXseAqBWzI6IrDY/UqFpQXtR6SGFJk830A6Xaa/L4dVnyGrBcvLk4CFwnGqd5T
kgMBxozYr2xX7kO2wyD+Xjo0b5n3E+xknunKPjxtmAqii6tLCqIxgQAkJBlpVjTPXC6hgrwnI5kF
eJvu2JG3vHiRit5rWJBPo5tmojaNq/ueE8ftWNt3BBlJ3BOG/qzLYWn8spOw6U4ZODhAxCylgkBm
y0LO1eNWFpdD3yz5qh7d95KPTn637QQpV5GM9Z+fZSPzpqrQaQoZZo/aWhLmAPwfpG+3bWTLCJEV
QroTFQCYIRdMWHO8WN26TxN5LDW8ZbuP2wKuiwyfW/OPBO7cxgBoAM76qkZknVrpwFwpgD26GOIO
p2gK5h31lcB4Mrz6KPkY7sjcGbSpbu/JO8CTAF7y9geJNOZCwzyN1dTp8D1LD+7EFtQ9mfr/E8GP
HA3N2FnJuqgLfpqar1O/u63DtmlgtEJd0xsY6L00jXhWzRHQ2KAPzTu3IEExv6vm820Z19nwdeOA
pwtgZBsTvPzrB7TmpmSO68a9qtH76BdvaLSaIiUq9nXU7ahApyuAfJWTxymFVOggqw3kjaHyRXkf
31XvufDizlcfT9NJPVk+yrK+QMnVD/Eu8lxJzv5Liua4xcRKtsCi75x7bWZeV/m5cTArfwL8R5u/
T13rkvaZToKjsWmJGB9FJyvKCgD5vdxFaulSPLdQGNFC2h7NRdA3Kfp97uR16Aawmgq/n+W65xhT
IIt6P9ctuV69fzTgztLQFGZDC0hos9dRCefkiEliIN0Hgl0SyOFB9Ft9kPIpgRykdq3E/549sdO4
Q8Ozl37UR+DJhlXYvFJBN+P/YZH/VY/PZWexk7F5gljMtyzPT9WH7GVAF83k4/TtKx7M+1fHrwyB
8/jMZl0tKo7eOk6IGIRPbwwyAMLYqixzXHowfqnREtl39KP3Xx4x+708pDgJid+6+at8NEVLvT5T
b0lfD8zZrQN6dfQsxTgQYBZiaUDeAN8L0JU4kCL1q6hz/Hpiaj3zjvGZeEZzGd8ESCoM7rMSuuYn
+kHfVK/yyqO5V6L5mbzPB7BFevRYyK4hOPdXbz7IXQcSrBUxANM33N2qxEartDO0JBjeNw1/BElT
/oZiNSgaBGHepo4AJYcnBfg7srWcrK6Ix6GRoCNebEMgBzXqelF9NJ5LdzotoR06T9NujvIgF0je
Ov/ngjmHWqmjAZ55CLYatO7lxFWpYAZMJIHzYLKi1zEWGtHD/FqWqSuPIrjuzRj2XAnOiUkWQGpj
dE27qLdQVz00of7Yu25y6hLfdG33FWOM0ZO2Nx5FR2HdF+4kYDALPRA6KqNoEOOUU+cmNVgLhEba
vYKQx5b92Xm77dg21g8i4PvXHidgfXGpDgBF0V6nDDskgROlRUlE/recdLhVkVg0wUmHugu6wzgX
rZqT4rQ10DCa+E5OvvTGi0CF9RsvlglVFrAzYsTMAF8TppcuHQYezUaXEhCgHmff9pKd86C5dpT7
cUjdPsyORdAfqyfdS4D83Xvs7XGKjHsTT4/arR67BziWYxzo9/csQvpzD2oj/1VEnHm1zNwnrv/8
zKcNyLAUTV2mnmo91tpTFgsuiq3fx+6t0IrAwgHkyeXvg1QRfXJjjQxSF8rlcy1icL+6/vD9QNgB
dgtqmiAH4ZZYb3skSkeQnQzqt7n9OvWHKQ0rJtDiyt45KdwqJU6Ms5CgC0wFp+cUH4C6htY7we12
/RyAlM94B8QeFppWuVNVsq5D79QAWi3ffMN4QNCcikC7/w5yeFytSdSfssPoVXv0wN/rD/TF2Vc+
rvlIeiGBsb9tu9dXLZhFgYqJNmp0NyPTyH0M+jKJU9VT6rVItQdGF3QfzkP2nAE5/EjfzYfxYzqR
b4gI35cwHjwzvC1/Y8UvxHO+rcwxbCKnEK8vO8N40HVgFRaCh/iG7aC5ADYJXpl1JJOzTa0fJEPr
IYOYid8VYUEfJum1zQXGs3EEzsWYXPYb+BQqKWeISdCtO3SHURcI2ForpEs01CtWpA3+xtaLrp6a
XksxoAMoq69OhVl5R3BhXl82sIdzIetinjuKuhvpZEKItKveDGvXjO5M3Diizy+Pi/+Huo/S4qHT
qjVCDVHnToSYdF1T5j6AM0inBtUiAaiWh2l11c06Vw1ivwm6JFoAFgj/yn7fNsHrVx4nkbPBxJk7
pZwhsZXC7E1CJttDx/0xOVHEX/ovw/YaXyByy1bOV5kzyV5iK1EsRA6HWrpr0G7l/UEfpSe/Z2gb
WVyl8iUMyd+Wql299HSgrQHhBnidcKEoUV7ubRm3TT50RuqlL8ZeQzYCMf1HHNlv04/28Rnxn0ej
/lC7madFmQcKvBPdD7vEi73MlxY3d9u33JUET7RrspXPr8L8H9DPV6RP7qs0yWQjWiVTDwMp96hm
uvbBeqieZ3zGFOYfpg+2Q693i1N9/6EFk3uP5mTXvq/cH5Ob/Ly9RFvuEEv0z8dw5m+3VWf0xErB
4pF7IBZNfX1xQQd+0r30Zx8A3RPkrx7xYw9MwTgXgr6NDVd1IZ4zfs3C/LGWQPzY7q3s3gJ4ZtIY
rp0I5HxuNReyXAjibD4viEo7hkVfAm1lTbkHIHxQvhCveu53yo5Fr6Onh6WrBajS3DuRcxh2tecI
9n7jGIDSGsh8a6Z0pRO4NMiui2PM8Ti4CbvIkR7HTGDx1/DtsC3UtZC5UcAJhfncSwHOQgFiwoCV
YN+1e/luuh8bn9ku89LOHXQvS5D5fesSwQ1//d7hxK56nznRNgFERtZDbP8LEynowCr32TEJ7H36
k93LD0aEueA0CJy9IrrON+6IC4WvDlNGVTpCchcQoMW/6x9DxB46zEV5xp30nZ66DLGE6J2wtY/n
y8ydGqbJOkkUSM3akFSPpvn79rG8/n30JaLei2VFJv0quszSydG6NkEQhKL1IU+c5lgCViG8LWXj
7lvbH1fqPtwx8JDc4qHd1cwloOx7+Unz830VTIET4PwjPeVqUf6BGfK70fYW1/LnX4M3iJoUN1zh
5Qdw65g5ZqXFqMqtpEIhBhAzVznZH/3p/bcdLofZT47zUf9QAx0lGbc+Fi+66uaefLjvmUdj5ItF
Ze/NhT9bEc4fTVaaJFoOxDoNWGiKvo9BcnB70a89HlrIAC6B7UVEg+rW5VExgIUGJN0YGOO9BYbo
zB0wZVqz7wn9clvQ6tEuPR4EOUh1oNsUje98r1pBjVxPdQiyyeA8JVqdHw0jyZ+02tCB4luMwcBY
7NKRitJZW4u4hvzAYAOHGbBvL1WUHGKPkoVFHNrMi606cCTRoNWmCLxN8A7FRBJ68i5FJDk1yxoY
0h6akB6LJvsK4E7B6dgWoWGs2sA1DV0uRVSzo0/DgOxjxe5mZ9+ive72Bm0ev7UO+L8SOOsvS9YU
wwgJqeZNAQbsMCXR+9OPtVDSVwGgdcLcfStekAFMvN8yujwEX7BGXbyJoIML94UOLAfwsVyqqNuz
VKDjvvTGDHf+GnToD8njJESL2LiWFIDD/COI05TqeVmqGQQZX8qThSEal5Zuc8z2lfdV/aWGtuPG
gnP22Ql5SznuoBVVzYzOXPfPbV7kAwiQvg1Yzz/2Q+Zh6tmtforaCddf5CXiSQk0OPTsogrKLWel
Nwx1X8wbJ6AIalQgrDzGFuhTHntld9t01l+6loSQFiHESmHJJZHUKsn7CfM03hgfGPPV+mEWNchv
RIZrxyeyEMBv+RwDvjQOq6dSM34iV3+fH5BJpNEYIr8z7pIIyDidz4Jg8hEke5Uv8sLbspElAxzh
apl8Bss221nJ7B5QvLt8cAF7HgKLB2ek89LekzzqO3/QZ8LuknBmbncc/sZ20Gn1v/L54oOco9tQ
nyF/8OIna2+2eCKhU8IjEQufmTelvuIJ3PVGDIX1PpPJ7Wk2j/mQ6mt9g7j5PnOLg/UuEfdn4dFf
M5T302AO4q/NnShnfO0F0IiAiBT4cLoFj80dlL6umEGXpECD6gyA/WhEG6eNNwji06EAURleHf96
aG/tgz0TyUXjTT+DSVCDyMKU94P6G50ZbmcJiukb79xLKfyjM1OVuGaQ0py0323I3quDvtfuAExs
BHqItsdBcCw3PPqFRN5u8r6Dp5MhUUbO4DvZzX7+sNwlz+OudKs7gNl7KHk/yWH2qiCoOjTRbbew
YUOX8jkbqnMlljMT8tO99OB8SVC+pW9oJjvZL0sSsB34WWqPvqj3yD/fFn3tkS4lq5feomQ2IJ/k
FKw99Vut/5mmPJRTwYaKZHCXfhtnU95N0C4bUzC+JT8l/Zudm6LDfx2hXaqyBgZnj5lZSYsiXo1T
jsaTnO9kL/ezP4vj4iSoD5M/H9QjKji+9vIXS7im7QDXiFlk/u0ms2xkrY4l7JQXiexa8jYu/7Z4
s547dA84+BPNH7xfVWkySuMqolISEsl18TWp51kgZHOb/hHCH4IFlbYCnQQwwuJ7G/uZPLuNCHXm
un36UhO+TmulBsp8GoTo0inW/W7+qaPiTZ0hlOldpwSs+aWKerZFinE2DvA+B8pBJjWkJTTGRQcI
PbUDZZhF0CXXwefFRvGJggp0MLNFcqhH78fxxyBCMxf9PmfjS16qoELJYAh9gSkO3DYiIKrrYAga
rMR4mAdbp4rXxTw7RcAfSHRiQAOL1V4OcFMtfbCAD+agzUNXBN7n+q1zKYyLL4mqpHY9QVgHHiW1
DWLle17v67LwYzOilSjQ2zSEM924G9Mc7KRxWojL2F3Z3YExz3eqH7e9wZZKEOFgbmTtieanbzs2
5EYdQ4akDxleBk4gT5LlzlbuU1nxpU47gEXktswtq1gzOZims22EA9yFSbPYWBQVMmdS30+z9p0k
gyADtnlw/5Gh82PuCWAoMXZWrF0+jW9nE56iyFbpQUrCammDqWkwstJ5/x62Gw7jXC53NYLaKLOz
BHKtrH0zGikcSXlf2SJspa1gSlcQsmpgnUSOjzONSU7x5s8hhlEJnHIaqNGRDksZKtda4iXEemhT
KZIXzb+9ddvreiaYC6moBkIeZYLgDNWvF7WXySlbJnQYMDA/1DIwaFUQiEZTNvQHTCGVd7OUS4KC
zf/xEYB7+E+bK59wV9KyQt0NH0FNbOPsjcP/kHZlTZLiTPIXYYZAXK+cSV6VZ10vWNbFJRACxPXr
1/N72O2uKZuy3TWbp7bpJhFSKMLDw31VWO9KH851oDStb9VfU/pL0vXjpkVj0YDdxH0279uH1eDf
V3YqR5ZX2TtkQBgfrn/Jq37KCCCFBPteKITczUj+jmVGrlUcdqKgzvJHu4xK/cNRgup/bfxw36FY
OwxKolVhfJciyXIlGeumBWBjNmuZGpHS1v+XXQLxFoQUC+M///AstViTE7tAbkM5NEaNBPVpujTa
3tHFp5aOupe0BopzS7E9hFSBMp2QX4LMTyfEhB8hZk/xI8BU+HsxB6bgwmgxTlJ2VcBa66iD8a7W
vWvlTZyNiU+6IlA4/SWt+/mxoL2iY4+Jj39+wyTpC5vBUsgGQxOdyw1sNo6Ykgpq+MyEzLExBZKu
pLSDfz+ZP20erLQNnoSJ/5xv+7OZOTSUZuzPWZviWdODJJn2vB7Cgf6mC/Xbo74lKM3gsHle7keh
WITLu9Hnafs4TWlg/DpE89Md+OdrfUvGZU+NrB/xrN6+OTDPsppH/ls8uW+Fv2EODcDb/yzd/ej/
kUM0DgwlWwfPwCiFg66FscSJ44NxMY2/tMx/jFx/PurbEW+UjFhz2pSQ1BL+NMF/7GEB0JAWrqge
BjQRtMy1yPnft8bPawivSShEIqzo3+7bYmzycjDxfuaiAaVKRk+azh6aur88R/8Hww+hBZMUwJ2t
e178fWqYJdJUNIbQQqP8Ceiv91hv+U4H1W6jBLOXxM528inAR0xZ+IubXJ6FR+NpnV+SZ/FBf4nY
P742/Y/oG8SwYT3x92edmTTqWUU4rRMLHK9yjYkblxrT8d9X9wcEEG8NFBqdX/gJQ5jg7+fwO7AB
EXSkGkd6IiFfpwEkMCdPC9GQCku/GV3vN97RT+92/5KQTLn3VL7PkfAG9Tfv+hImbEMBfgeDN+9G
g64PSNuqbH/rvP34OMDTeBYmfcC7+/sVJXHmjqsDHufs0im2nVtpRP++jD/dr/ANwNXnUApS2bdN
mo0FEerdRZ4DNCBF4ubGL3X9T2ELzZD7NyI2qOffIqQ+m2xS79bqSKoeZmm7aCYeizZzKf1NRfGn
WwAYrIUzhF3xD6mKrJrsup1mpGfNcRS3OYsqbWPaUT7sNXM7yZd/X7sfP88fj/sWkLOJSHB9lrt5
ex1WXA27Eoocah7//x7z7UAVab6k1YgF5OnInw0lEdCNqPRwwnjdL2f3p5CMI4u6BBrGuEe/7Qa9
75BKdngjWL89VNLZWoNz5JCezkkZwlv0l8Lu5wX878d9n7BFI7QYsxrmyQtm2+xm29aZa2S/vNNv
D/m2/xIYqQszxUMUxkNYf3QJhSTr9Mur/LRy/9HzuHdboK35beXEUql6WRiIRn1/bavRx4ut6MRf
K4uAdDH+gsL8dKj+eNz3lTOHqbDLAY+bnBnVPWwUta3CNmP/fwlBfz7o2+plEiEP+Sx8jMsVsipF
AUpGbv++wX9ZO/rtHDlqnt0VYLB21WfeRgbN3MHsQGdYmdUvmcBPm+HP1/l2lqxp0gd5fxSGX+l4
y0nqqs0v5/U/fP5viQ08znETY2djlOd7b1Yv0150uPwhisYkrqJB5y+UKt2nohvdCVpz+g7GTKSH
S1/GTxNZMKqc8GJ+M7VS6t6/L+4PAf7uZKXB7RRWRmgD/H2HzIvaYBoaNUGbhGaB5qNl/fIEG//C
99e9V98ohyH06vyn3fNHHteypeX6AOAMpVkXS4vrPlrj6RnleO1pI27LzOG7pZp+U0v56dXA9ITw
FIQwLQyX//1qFssdkluoNRx4/0JJyuv6X6qZH44ZbiXnzrZGQvOPC3hMIFvFMuSNcwL5F/Fk9Xkg
nEv5G/b9Qwv1jin8z4Pua/znGmaGSQanLj397BB3juAy49IXHjn7BU24x27r+PQX0tQPR8EEhwiG
KHcXsn94e0BVhEMA9p6eKltmRjn9qOzw3/feb4+4L+8fb2XAQ17JerxV36+XapfkV70+/fsjyE+7
D6A3Zj4ILnzUnX8/o0gyi3QT0k0Jxp16nWD061J/AN8PjZit/aCii6ls+pBF/+uhYopvButDaNgA
nfjHpOVo54Pd6ki71WXX2Vt9es3pL7nTT02uv57xbV/wuqQSxgX3boXl5qs00F6SrQydCBflAYLv
v+z3Hz8YRphRvyNmQFvs78WsBM3hfXgHKUicpO9mG/H05d8/GKbg7vH8e8C4V0R3lzjk7t8Fjvti
aqHRrKBRN5qY7EcInmaAaR9cOxdil6QPDV8zO0owLjSFfRHpacCHXSYjpXeVMTKZu+hXAE6uvbgw
EKCzb5ubyTiMPNLoXnQbR65BPXQr5+AosUrgGB4k6q7skdy6Y73qMfM1xYZVu8JBqgiVS88qHqTA
JNoHYMu5QsPBW+iun7dp4nIS9ma2zmiIUXi/tyHJ4ZbN1lZiDUVr0oZGG5XjTRcr2YWaEtXNusti
Ysa99BPl2coCG11XmESlYdWtjXJX5eeqjE1jawnfBNK0PAMqKfrdNEMDwberrQ6u6hS1+B/sNw7D
eK5Fo7NxOGAMV8cG51nmz7An1J2owPkdqniuAn3cGsSdOpgqY0HBnoKASFPvM5a4+gyPLIwcA0T0
UlaA6YVBjvmktFEhb7a6ScfCo3A3n9R3VV+DNF+UgyvFO1wafDlcl0JFLXfJB/iVwt1MV4M5Xc/D
ltK9xj9Qg7mYAPBTnm1zeGpM99Xb58qKd6/t+K6pjwmDQDLb6RSC8O8O1BSaaif0yyCepbYq0nOD
n1Olmju3ECWFCKVY35/fJWfcJ/DTWllwmdf3WbPVzEtC1oWWu50y+vDCdlkm40U/OND0ZWlQGao7
Vptm8FKj8pKp8KZiM8lAdi5rgl56jrLRi+3M3rIhoPVGl48Sy1tnnWfXG5mB7HB3uddA3Y9M+3N4
yIaPJb/2IpqVpxQkiRK7TYVEkUILGLMAsSjOLX9orJfECnr76lQbMn6Acd2lsW7F5NUGZdJcK+qa
tH5jRxP1TRBTHzkmJbAKxVZaW8k82uewnl/P4xn1tDtUsHw3Nos1enm5g2SD24Itl+2cxa17ZW0r
QYtBVoymjPLFlr4xhylalsph7Hd664/UV/gxU/1BjRYj+I+sB6A3eLX5DEaWoFK6Vqa6SRWZNAsc
q3cb+9oJ6iZ0PbTP0g7TFP+0caztI7cnd97R6jCO/pC6jnMcDAuasv5cPDBMyVs+o64B1d+FwX0C
5zZMl+c09yBP0A26z84O+PRTqN46eWUkEMmZ5oXXKVFZde5Uf5hKh8PldemKiPvngN29C4lMmm8U
Xrq9GQ3Nrp5hLIpdEeTmeiYvbb1SQOkuIJUj91p9IlU8CZ8Vx9zZ28lqKFOXAPtX11rrpnNIWNjy
PR8DlgQJZIKgvSEjuBqyDIDPKxwfdGhM0ZWD+FL65p2Y7JPKgxr+3IZ9c55nV6th4+UpDQ7zly1v
FOoKZFu3PoyIahYO2UOByah2M2SglRdR1UctX4l+a8/PcnbT/AOIRNcchPJOnV2t4huE7UvvbAa6
UsGWn07MeGTiNJe4gVdTv84XHzxXI9moZhNm4wZ46YJV6g2fInKRAEwuyznhYcobkQEDrQy25o8C
zMl6ZTwD7ZzrlWy87sTPU7vOh5BW8H9yuzZkOL2q5us9VssnujerHoTYOwQQz2nDWokrtQyTJBj1
kz1OUMVxlynMwGNW10N+hU4WEB034WHSv7Tt7M1y1VqobyJJ1pkdMvVkZPdNltpny7wo7FhD9wYd
dbKEVhvjbI4U4tDotVfHYgkz6zKbXqVulDbIYJZePdjsy9BWHHI1zm7KHjCv0+puCcviYQjwFdEw
n5VogO5K4+cNIqB8KabNqLuJvrazPRPHLt/YhtvjJSvudfNW4wGyamI/TDBXgrQtmJ66s8ttH71x
d2xBwE/dAlHcKjxleO/I2lQDvXcNHuSwNyQe45ULO+PEcFkedkbYzxBdD/EWpNpoZN0tz9kYCpDp
GX6jubXpM5h2bk0PRRZo0mdGB7eU2MJhb7B9em+YIVqBL8F8UWwqEtnKs5N8aiJsWaipzwOuNjN7
XFq84XpuXochrNuNxi+mcDMrlnWoSQs783NxojobQqjQ+/0g3Ll7maHUAmgQTmOnmT7lEPpSx3NJ
n+QiXT4eLbiQMziANUbuWebJwVkpY7XbWyCH5tHcfBDtOigPxL7woQ7NGecUN0OsFpZr5gK+kju7
OtTLNmnxkq+VHYwKOH67hjxa1Qnmp5AKTlmg0INjrgco2kiojM2nztmaIHC1EU09moU1xf5K3Wq4
kuylsR7hvedy42ApO5hQ7KxsDzDNslbdDP7+ogRO/2Rb+PXaBfRhv7PlDvNUY/ZFMisqhAZ8f2M2
Zx3hsVglvU8WDYX9mtddALDML3HTTCZdpcYxGzswj/aThgEgK8jZau73con5+NXQDhdOjrvxA5JC
U/OqJLuKbOCpjrnhIMdNoqgAdebSt8raVQsRMOW5hFwnNaBlBLkE7OzF1AOpHXEqev7UzI7X5tsE
VOZqRn0XdspXU39YFkJM8951r6Zjbs0p7lXPXl5HTLeyl6Gcg0I7ptW8HtKI6KCibUq8vn206r2a
nMnyPjibFMbAsxpIKE5BX1DXr2b3niwQWap1T69q/+7vVpPn/j5KvqzmMezEm9JeFpO4jvrlpMf7
/0Doeck5dEB9wRp4hEYVUgVWe6zYlHXAlkcn22gIy0NQVmvJ7rnQKc1zX9o8kBwt1bjlWzHetAZC
VgMm2SGdRCqkIqHZR9LxFXo0Z4zT1FOYNvve3tJCeAYLDBIuGnEVpFXFms8nw/apenHKJ1N/qHsQ
cI65sZL5VZ0OdZ+5KbSoRcyTKrBBV+13HXIUpYLY5kGFUNWiXjiSHXQa0XmsIj5uB3EV4oFp1B3H
cMC9wuoty+/qnNybp9cJhDuGe70bI9pumHS17KIUsTmKrWG9GfYOvzWvkhDEaQyDeoqyQ4bjZv1O
q8NyvIzFTpEsGDlsTldT95wjhTSSB9Lv2zJ0yGkGfcgKig6NtXmnGzshHtE3jiqibBp5UZLay7Dz
DLnqDOukAZOsuK/au4492wJmTs+6uYLjrmtOo9trRlDzLoBMoMCmG+EE19kQXBSuLaHDTkJKtor1
vNB9PhCXIaiPje1R64i8YphWOXmUVlhYxE2Hy2Sf5aAhK3sRiT9pvhi+SvKqLatiWCXLmzMFOnuf
6wVlOtwrXKKdbVyOxqrJHlluee1MkF9A6/eNQvSUsWszf0gI/FQUFuzLC5Bkd8puKaCmmiJO84sg
8UA2Truam3JvZ0+G4rN+8pNkNYvdZNxMNFgMG9bFcPIzFyRYWxMCYnPsaHBYf7NwqeXKfc5wwE/x
pv7FlO9tM7laWoftsMYWA8s6tMugqa+lupudZ0lXsi7cwjhwM+wm6lX8xLSnajku9MmUUT+samtl
D2FaoUhAMmylEJ1DTkCSVT+G4xJn1a7gBzE80BY+ReTTQodmyWxX4La1hxKyPIjV6b6uth0cdTHv
7OBtnV2ZnESGv5y5ybIiatBjwltWK1FC5WwzzPGUB3Qu/GXCulh38dahtQOrimUftuNjnQawjB2V
vRihktPGcDREO6qVUW5vIRfSlluivk9kt5QnSQ85nClElCnhXEatWrt1HUr4cgjx2bcnqZm4t7ep
vldJrGkfdvKFWeOoQUY2pys72eoQ9yOLHUhEATZ8Vv26nBD9dksSWc17qePuenBwpGz2AhdR5NBC
AZmgBJ/hCfHGbo68/SDyI23eR75NeeNaOJ3KFE4FDbG/3ap2cP2HDuZ+Dfzz7T7HIJ4KahY8B4J0
6Daa5vW63AoeY2PIVnOhQg/3gDW00D1dNkEpzrZQQqPGlOxKGBzVyZ6bz5D81C3bNUkw8Rf8ZSQf
DRRVpWEh4e3duexcZViX+hNp4lwRuFfBZe0eJmPxYBrpEvvGKnhbZaia7l9p0l2l1IIleXNQ+HQM
umum6dkVBpKXwm8NVDas9czmSZXOWsd8Gl12+GQFfRyLtUMP6T3rWJl2WGL34PjC62KVGIWXNB9y
vpSV4yGkN/UDx7Tz+DSLaJo20og0B1Tq4qA4zLUWJFMQ+ZMuIGhmQ3p0OFewXZ+rT6c5NI3uVSlK
Tr6qkYyiLLCp7ZM2TstLk91qqsDWKsq7faYXPu9XrVqAVhMtbH03DqMiJMSjKKl6GorMgABz3Iin
PrvW06PE7qkxrS/2Tjaj+dKgkHgZ4VxF6zUVHxzuT3ZRQOcQ2R7fUCpw+vAVumdVDVuqR61meEUG
bnSTRuoSNzz3x8GfuhFDHxvCVWAe0LiAa33RWYgEYBQ85Eqg6K8kD8bk3WxuVeIu44dqHSgL6wQ3
2xIP6nszYSQVuzJlyJNtiJWCnkYQv5stfq1lr5zhyczfBOT0zAEVCjQCM8dVl30PjmaufE2wdijq
Z5ScHoG5xWgMKO5wNZDJTctjQo6FfW4JPCviCbOg5eRVBhSc5cZckOBVuKHkWSHbFqW7XX/mkro2
f0uhEdTimh/LcG6uCVIjauwJIGhiQNPAaV0VSnoVBumL9jgUUGMmujuPgVTrlYoeMmfnboxLB0r7
FDXn8GkPKcrNxyq52droYggyMMolMCDtRNTelzME00b8eV8GpSaDpUb5PTdoSp+n/LZgSKPFpwVz
j9sPKN3dlEaKfDZxe2VI0MiIALWgSgp5/VnSmOuIESdSqjh9wM3lnvWzpxX4zemHNe0hs+y2ZtQv
h6I9q2wJTITCxuLeQi6m8pUSsEA6KMJAUlraj039Ndc+VP+YulMSt6h8rYjsYttD56HY1Rx94y7W
ymCh4YT5Za2FFUj2MJYHlQZpc4Uye9qtFwgLltZJyJfWPtEB9qTZFp0yKH5uWI5dKI4cEYOfs7xH
WvK+tMiQAd7S4iTVteQO8IGbaQc6IjPEEeFEchSYnp1PvYxK49XKr3La2dptRuy11L2lxSaiI+Jn
riubYlwzJcggRwmxZ9QycPsEPgSrjgmFxnmcTwv0IOfTyNbN8FQXmqe0azJtLMvCZOqh0G74dWa/
n3nqNtOaTR8cTyHkrUwOfPFHcUqBrhjj1wLV4Elf0WynzbFabUfxSOlTD3obo1cVoowoXTotIjit
U4xBpgqXrX6B8RqEd1awubdxgad9uGAEoGfX2fk0xl07rzLhN1YTlmmzJloIg7E8O3VlVINpbtk+
MzERATUOi7l5vRHL4Fr2Vai4ubTPlF4glxk2qm+Sq2ps+PTFhIGF/bTJUc7vev42qkCvkEPDY3l0
+eDfRftkvq7IDdpmLldXcvzA8kxw2WnVdk/6UNovhv3AdXDKRg3oyckoY4ecWz3CArLsw3H2rYxV
DbnsuYB25vI6p4Cl8G5GmQCX2ibDhZrHJY1aslHVXZ2c8Ied+VyTLDac8TwuF4O2Xodpv7Tc0NrB
tPiM2utSGzHJRhdfVKAgJpDWscOkQyVDPjVNusnwqTTrPr0BmAXmZbuK/SDobapftHZt4G2We7L2
0RevmoEEB5Lu2YhQPMR9s+vpGc195EkfZrIm9akDmz8BvjFYnpCti0wGArEjJFw786TjKjY58Icz
5FMrQIpCrFP1xdDeBKCgma7RUpwlZliKtxG5l5V9wMGyT9fKtDGWZ9SGAbeFn9mrez6RqrHRJ3GV
YL6xgLIOkGmh+CUCL/JqhT3T3nKVJFLNfQFOq8qAxG24POkYr6v7zeLcYNeC1JjHRaH6JbiVxWQC
A7B8S4GwNBQtxfQhnDPDiZeKvwi/HiGKam5aK+5MDMHTYEimqEwjgRy3bXZNdhmto20dJv3TnKIh
bz8cjs+3kNBZoDWanArnKKQ8S/1c8GM9nuyk91iPPWq7ElK+GrQT1OSgtFvRIZNlewHxruGjULSL
6XiK+lUiie+gdC0QYNJHHfHJsDZAB+dh3/UcARhS+g92j7lUqEWlDUrPaqUlSQas6UmXB5qeKKBJ
DvKWtLG68GcR3fuQeGrReGYrwmxBg3pjaEFVnWyxz50nTTu22cEsHLfVrhRQ1gC1hRJBGbW23mAX
HADHWNrozc3BQQQz2xFEEQc3UBWPbbXVMlSpqJhQfhl+ZcXUDPmEi4MdS6NezRXwiS+bvwPvqwEg
cOjNgt6WTWHiTK5B7WBxgNbQkzEVvo6YVmSNa5OdCoRufIc0QmUW0GX15PAk0rXNKtcpY8tI7vBf
ioKUwbgQt/iSQxPjbbRXJRK75sGwGlQ+QGVZXCeBLvBrkJxCS7F+GMwbijRv5PukV4CjxMIJ7lK1
NdL/zOghgILSENVFqrxOKlCzfjpwAHb2fMv1zBX2M3duDryulGWniT3hX3oxRhrwXpPvCLRlBc+j
jK95znyaYxmytXB28z3r11YsbY6MGKE039kda6b4oLicLHJUO6jGzVGvp36jrZTqPDkHncVJsgC2
s3wtLw7V8mRw8uqMODs6iXJYWtP5qW6rUJg7kVlven/L1MnLpmKtl6a7KMKFSPHekR+Ygg9S7TzL
fTK8GsLVTT2UI4WTag2MXSJoyZjaTw34cd0wbJb00daLNcX5p3WRwUzpGTwKBLPsNuZHm7wU8mzN
GGIAWtUVJUSco4F/ljiLzfxks5vUNH+c44HFDNnckNwFBKOheBCtABR1Gmx8h0fcp9DONfFdJr0I
C8gfzQ/28syaA4p6guOiSgnvd1+jhxZDzirwcxjcqhiNTlEcSzQXOdIaljwOkKjQgkGAdf7iYH/0
uMlAx2DzoV38xnmwix0AJSisIavAyWgtyICN+2kgMFQMlxbGV++K2rptvRvaPCyUnQNv2wUFUvtc
OFcwsHMQ2qsN5LChU7EFh8rNVQDLJMjEe8Xisj4hQhr9qsF55qFyz9XrUExpPKbn0dws5VGpEAnb
t3IEd25C20H6yDI0wzeyC0UiyJannt5ZMDNg4cwti2XdpTu5+HkaCoBtmLIIbRSYREiv0sBDnR7N
bDNWS9xpvdeXOwNDTXWNC6OPehE2/U0VgcI+p+V1uh+ZwZO59sFpGWU5MtZmXYI6omcxQDGfKI8q
imI5arh/Ro8zRPUCqV0xfs3Jq419rudPXbOmyA3LcIQWKTAbDfByZ+MlEkB7TzOS8Fo0YaU2kQUj
+LaOkVKK+zOMY4fGDAFGoNgASpCYDgKKRrzfVgCExRIM2QsrRp+U0hewcxf5umaqy4pLOuKKa52j
VmD+1zRCy8ohIjoDGXaQ9K07CGnT6agv+OhPJWbGCUKBCnHszDwBW3WgzInqs9TiGXmO0oLj1hqr
4W5DK48gZaoi2c7LWsUvxyDzDKeBzESpDfiuvjfSmi71DMBK1arily455dOq7U4Sd3QJdaLJ2DZz
GqtokgBIyq8K3HzYuOoBsPV93PSmrzrtpwOjOHsCiKlY1wSzX4Wq7hMNjR6G0kUwJCcStGYTidhR
nXC1gQ+fAzy/j3gWThWhNeSmoIybeVgWY0jE+JHmEN2ecN1PddxAaFfk7EBE6mUWCycTP+GsWOZB
l8+NjRyNP1A9hn6zy8wcCqmQkKVPJOsBx2pbguSw4HuyDDdw5APFoIEcR1yBi7VOMxgGIlviwy0d
RcA1Na76rwX+WynQ0HGhUZd0ZwlSnVXBGqutIwYGqsaK0NBhToW+vyB6pKLKg0WGmxrJuskv2Bpu
bZjubF0oKV0DjcBcSZ+1KmbsIKmBhsWOAkI30WGzPdVgvjKsiu6NjJs2OYGZhgZl0RwzImCUjF6L
wvwSIvUJb71eQcnarByr2aatEaODGmWl/lLOhwRsYkYuFqp1/Qtt2VG90H70TIqmGMAXEZh551vI
nQd0LIv+waxUN4cAalK3q76+UfZAxuqaggpu3xRyHprDVD1kQC7GFL0SOPTOEQWu3mtBWqKHp/qG
c5PzOtXpgVtrs9W8nPeeZcWpk68Wp99xVsQI5m6LOrU7Jexx0vtgGGNFx6XjCXvP+zdsuyYF6EIf
G9KuqLpy8unmoFSA2UGQKKBoFv0K7ftNr8IxTD0OwIgUe9+Mj8Is1hPZ8iauyxAQZ49mW1pmUTlf
F/3U8jpSWcTUK8P0UQtchNQuQkeN1Ii+FhiZZsa2Ii/qfTlx9chDizI5UU45TGeXJHQabdt3yIMt
eN0AIB4OpZ16eYIeX9i0xS7pDzmr0AVLvHrZd8t+1B6SZE+RL4/gLzrWdc79pdZiZzgXCgVt6dyQ
YGQ4tf0nmy/oYBfKU0/OHdCuNj829DDQz4IF6EDo/Koke1IA3QQ+IdKHqt53EHBQqgDuQgpmgCwI
epdnlH/jgPivhWBgL8iS2i0C1sCBA2XJZlrQQsYvtxPP0VbIMEyQmluEpJlvZTr4mkBWftEH6ini
qAg4nbErqZCzo+y2HsFbwFVHvam6GM1u4WvSx2mKX6RsUysQgJpp+1QjoVTGW7ZUKIWsI0WQwv3N
ypVK91g4JvhKA7F3Jo+VgUj2budBOt/Q3rbao9BPOQ8Gqrs6DiuFCGdCGUKCE1vO1WzRrK1V1zTP
RTkCLf4kKYUfHLbw24BrkiqrCXdkiQSxmeTNbF4JOhwyAXxBg0lc50xiUaknQS3W8y0YniOJlhT1
JW5B1qGXVyURT4BXjkqgNV991fmKc+HZrkYyAcE0QJxzbsQNYAVhX/XhQymoe+9/l4gwCvoOM2pH
TYwxasoJ7AS9YuGo76aD9qKiS4f8C/fckIYDbs92FnCZzGN7PDe4SNP5q8OWtByw5EwHwT4POAKf
Za5hlupqyNHmPvf7DMg82p5MjivDxMguvkVtbJLmmpcckVILJ60/FxJRHikAYJweHd8yf0xn6js9
uinIEZVPTRk3Wnt0jCdgoX6L4oQrj/MdkAcluXjtuOGJicWZ8b6oW82OyPzWI3uxpb1Bcze1GvhS
QIRzqAFKmkEz7mlBImoibsyrElWvbnUhgmdYqugOgzlg8dS7q4mAkAGgEIg3wAYIOyxu4XjW6CrF
a4XsT/NVYEaAg9BlVtVVW6MLihMG8gE8CqxApju18zR7n6t7owOUkaEMdTVlr5Vh28WALlAHI6g7
Kzb6xvQEeH2WVxTweu/N5Zn3AdhKKbpwMO7offTpjEt/6JGkQtpNQmwFE+4+sXx0zav+lDvB5CDK
oIcAaDcz4J/k25jMht91GSoDWleR4J6ho+YDLO9lzaW1gMyc78wCdcB16CHAMd0nDpAOxA+UiFcj
9+lmkPdB6Lne4GO03VpF9CgRanBi6ibk+lemPjDiA89ESLC7wOp3FK5oBrTYt7jAEv3ZasNp2ORQ
uDGvs/Tyfg9+rT5gxxkufs+8BDOSqFz1cTJg1dq+WrqvKGg44SqPi9JFWo+ugEZCdQ7mN2hSjLi6
QBCqVhaqIngs4kRwf5r3y5fGfOuWv6EoAR9FAGZH3+/eaHqywUQR/8XReS0pjmRh+IkUIW9uQQYP
BRRlbhTlWt6n7NPPx9xszG7MdleBlHnOb3exOEfFUfQrE4QCKDxxzSZANgYuuHMy37qHrRuSruFQ
R7ZunJOO2wvaBQqRq0vx6ivUcTxvs25rd+vZwt28Tj7miO156FeD8TPmMHQWH1dgfqCgaOtzWB8d
a6OihiG/Ghow9WZ7zfpkEhzKH1G5yHNCBlLda/I3trCEAB31YpXbEWF31fhW7gkeeC078Olrh5Q8
O8gl6RNeN42f33xb/ybVOoZf/5seC0hQv4r+JEKOvi0UBvROZ9Z2TAOHXcqiG2kDClRzJ/W+9FZE
cJYsLRD16znfIRjo4mMO/sagq3h9DD6e+GEOHHJIh6AGFVXddtzrCxsJ36ubULXxioDDtNeo3pZ2
FV7CzlN/l+gwKAGPK0goFiRaV83huBCdr3iUrKyglSvg+IhpfLwmwEFHJxQr3juFenHW4TDl5G5W
fX2SMzeNgoljSL6Fv70SUN5ua4imQRUBLVy90FZLs4nbL2QLDiKi9+6P0iRK5NEOcWC0AN9I5Qo3
fkbSyCsKiRGp0BGKnEDvDnO477KN1R4T9YVrfDbdogT/47TDY7SjeWK12FcsZKj3azkwnVeWEFne
Dj2YLLdZGdAMozmn+I3RH5JUH/fa/NZTf9JHsB1uyzgs+736mPMApl1S1oW00ebtAqOIDslGP+U8
19LJzRD5OFbuyi0NOG5c/OtRhaQQhQiNnI2l+kX6aaTHpH2XJMCQ/3vXgqTlUIeW1X3ZiP24bMho
8aXuPbW+umy7iMA00RVpfrW8O4x0UKGD5dfaJnLOAyNPXPzl47/nLgTwxEtXU2tx5zWq588q/XiW
viT7JT3BMGvKHscukmtzeSuIJrN/wnYbVsex/MiU56x7kOkH6sa7wUOirEFSaZzV4OLafQTzansZ
91airlN0FWV/ERet2I+D13BG5ta+YHix66BzIEe8rNrqZDBL5iE39jlyjy675PFeydFHz2ywiV+b
VIqZ5Bfot5G3Yz7E+rLT0rM53DlUOXObPqjHQ6mdQ87RWdo6k+aV6fM7KV3F2Bsj/Xvo26S1yc9u
Q1rqSPOS+CaA9pJL2PBdN2T5slXJE09bXpHTOWGeyg+RzHo/p+torj0gD1DWGCkerSBJ6FWcvDM7
T8Y0lgWyHa+YSb2xHUEKUrev7+HsjSoXO1vJQszLcM+qvzj6t8h/ese+ZJ2i7EIPN0jNVy8GXik3
WfLz2M9uil1gbSaF5+gYYpvlFsKvDWb2h0fGnDemnr4U+YaoPFpx/mrgszqWtss0+LOCokO31lVW
bEuH2DzZ4Bz9bexbKbbJdKjTV7pxvchSAlmPvIa606E8WyaJNLK5apVPK/uOuoMV7/QyMIxvxdn2
WGYGIsZT52uJHwo/gS4Zq9Cu3bT6mPnK7czluhbOrlNfaGfbJvZ4GdKHxWvv6DeNWnMan6KKqOXk
umREUuf7Kr1l4jh0JU0WTy1jNj7M4l8hbk19kkLDfa4NhfB1YyO1DajP0eDISbU3LTvN3ZWm1oyp
ZQr3drYpmNyL7C6n71btlU1KKi5ty5O2DY2K4mPuf/a1WfLyWFvVkIL2yQSw7prWjdtNOvLVnJ30
Qp56SRRRPbsTYyIs4GIcnlqH6n1JfsIa3UtxLsN/dnkMpYMmXScjXUG5kElbGteoP2nGryy2zXgQ
suYaLKrtuKFyyUfPQU1JupqAUMMOULJCyMEPOChIGcCp8m4/F+qq1c9WPKzoylqUK46rlc1noB4S
Cfc8q3PDx/RGBt5KzTkJbXlXGKd0OUfRDgGJPqK0RAymbHvOtmW7sKUmF7UGStbnlQMy2aElimCR
76EAKGsOEdcMQ55RbOTcuOgAgqRoQfmUV6fjD6pYkO0f3iHX6u5OuC/mz4UjddCvTnhY8kMjProy
ULkUWLHrZ4ig8DOUH/XHzEtaqQdVRRFBKn7+Xut+NQYZ5CqbmFZXABUgaz3YDKyPJn/FOPesu+Gc
1fhic54jNLQNX+n+quS3Hn/M7GIy9qQ+Mg2931QyNPhrHMP1yG6C8JHUROl3Aqc28qOSbGtjo8Uv
GUM8dK47tqCOnc1vuh8t1KLgJbr6b5LVNf0F6wnozpJfjJyfSTY8tQssBpxOe0ztdUomb0Yai6/A
FcpxkneG9kIF1aobu4CSFF8CqJlUIJHpnnLhVjYt1KlbAI5l9dsA2LrwOYbKo5E2OeKPjuNo6muk
YtNKA6PJzXHdpj2T+H3udE+Zfqrmp4zylRr+m5ErzCbIQkSLmNzQCIyolF2iyWHLImDk3jdysbHZ
oVokbFp6rUkXtmsSI8PhMUJqplhlLCmgwrjE9OZU4E5jskmiOBjV4mwwJNbL35QesCb5eK7cFtCv
7bnrNPuiGvpKBU9T2s7l6ILh1VCrgr3rLqzUJD3JtWPSf2jTWzPfn5O9VFBA0hGsmioevu+7pv1T
TDcffXviiZ9gejXmhnFYI+tqEFuI9CoG8K+/CSeZYiwc7tu568H/9rQboH2aqOijGHChM0wCvX6S
d9+K8tY1pyzD3wkIhZ7E7mFw8sMThGgGoCODbaeIhQggeF9ygIUQeVlWojpFoKXxJpWWhWahuIgh
Pi1h9SiYJaZpJXf+UL8lz8nxO37uF+o+sXQaTnXfaS+hBOr2DCkbdsO4U8JjlP0aqbLWuu8RLXXB
uau1384oqDqqN1QzvCot+au9443yvhG7gt6oZQYiLm6jau7GZFnJowkHO3q6wd/cVUHVJUGnodbu
7lKxWQx7ZUMeLxIohUmnsT7RBaWxYJya6VX0LBQQDOqua0AbVcJ2jZ8MVqUG5P6APls54myIdCXk
Yed0/7QYitavwq9K3ls1AtdjYnzHSn6Ff0CxxwM0/jXzkTo0f46G/cSSYcKPL6iskEZ3ZeWNY813
1K9nTVsLxOQ6XyvjS4xHz0zcgYw/SPsgn22/tDRu/bvUAOJzzy4ZVGPY8+XXOxUYyK5j3+YSGPVj
qTM36K+iywMTPKAzdW8sWtcEYHbSk9JQrukwDh/MAVfDUyUdoR+I65WIkbyo7x1nVxq+V1rx5Uio
4LJ7axPTL16VwU+5ssbkkJNeZ6HdXIDRx1pHFsIfreqsQRUviQ0iZrklyMdCroMxu7F4bni8ZnVt
eYqa7KHZEkf9m+LCbQDsqhgpz3NfNq724g5146YFWd7fMAq28rUY3IOJtUnsevPUYwwcbG3E5a3w
Rj5/fJqFC5bD5qmz5JCQCOXMK5jurjtn0cukf4Ux5VKobVFpsdC3vlz9s5mIJWsD4G3Gfwaixdj6
dIzmVMI7P4OXp1k+Miq37S3O4YmQ3U6T+C2SMF0pI8UZcT8SvmimxsoKZ83vmOprsknzePE4pNx+
2S3gtqb+kkUx5x8GO8xcIw8jpLqR9u7IttsI2ReMs63yFc4fJeE3+Us4yE/xlIMYTjb+pgK021Hv
c2wcqtTePg/QvMbMA+3PombcB2k6Z2wxVW55hU7iHuSqqX00ozqt+jhElCdH30mTbiceuXS6pArk
pExYDEJzRfskdr9dL5V+jRuew8msCbzuC/QX1iUFtS1gB+p2B7t4NdN6NSIBKSMefjP29GUBabSB
Vhs/p9NSmQHgI9NbmncJXtUJpuXSNxGB0EgBtMsCpKOL1YTYAicU0pZp1en2lhx+/sRvTf1n2ygq
/Kh5NOprWF4y/ZbWb412QwZbGth8owpdRLivnGhvx5FbZJ9OcR3YJQYRbfXynvEYheiBh3pNpMna
0bcmeQZFtsNWy/QnvKS6pOm9SA0vHZynpDiL5kfasYmaf5n5gr0ZsebaCr0cHAt0Nkr/kcJ6HNLo
V4nlfRs1Hl0RKG3RAkxs9PKvmvbQA4HyvIPhq6d1Z5CODfRT6v26tXdtVK96mRF6MzDQtHu5PqWE
y+l7ErRjpd9ShUedAdjmvJCzXj+KWPUHcRqlzzT3F3bBWUsCXfoVmCPC6lfLlTfFhmZjwK4Hrs1Z
+Rbq4jbsIz26XhW9u9plq9h+SMAJJY2M9+l3GacAPx9oLJebfl+kxJuNW5w2DCQgEjZFj62S8FIN
FvDGYFf2Oo3S6+Kk4bnrNLZRCYVJbEUIwrtw4kKv+9ukqYhKE4vfsWbnaRwAUMmy30P9+djlMDPd
ZKNvojuCxEDolmqsX21CJlZVqbPddtrsiYYaShSWvA6tPq1rqNhgROTKh1K7E7XbRzUJvyUZWsbQ
hvAQanhfysGhdqkYrlLV665cTcCXJsC1XJKPKseNuGbPUoPGFNWuX2R9M5e8JEaahPz0InWnclo2
eAgj38qGnDdVYW2KrP5HFSHz3jQwdNStuEoOeGQ29YSqGwkRpKn6GCRVcenO1qGjtMbXp3I4zRF4
yZS2hWuDVGyIl5LA54y/pc9KFxs7oayVmm+GOPxS55q3E+u8J4kFegiJwkpI1l+Jh8olwrm6olIW
+ApMoOAmBCU2E808yRziEFoxUdkVc6Jmw/a0bHyQ0P2EOq35G7JBvbZ1kuxCK1/WmW3K60buqqOg
Q9RXCvm30MW/ODd6PxzmEA9CNX45Wce/mkbTi10j45U1OfoYHJOi9hbEpe6aRtm1ea1+VqE8w+PJ
NiGbxeTWC8YHqUxNDEfaZxOyA0ej+TKpZbyT8npwbaFzxRt5cSalKfbI43OCcR6vnSmNO61rYn/o
FwgrIdcvZqKafpywvqZmigOF/3yLaytete0kXrIZh0AYU3GC1nPCt5Mo86+coE2J+yeen0RcBb0i
dy9Fp4E4tZFV4ZxSpp2wFc0blbrxnDCJfSpY/kzKBveqYELmN5S3YU7vrTTPpa/pNWLHeHBg8p5u
hkI3b9AZD3tURj+Uyk8JNw9gFSkUeefQxplaZ7uiaR67LAUMaVVvhlEBE881YCM6z/b6OCIcW8LG
a1SlP2XYtuGehi6w7emrU096LT+qVJ9uej0tyHs5tJ/RS0/Bd5vdUoMXzYAqZ14EZNBlsFvtqVtU
svxllJsONzPbmJbaHUYVHWA6yepNYVjLih808sVQL5y3zcCvMv2ECVrYfhLqQc9s6Siw6CTW/und
mWXZXRzLVWquffQakbIbpYlRttpXQ7OKok8NlYUWQ34YNMSPCWCRtqyVcjpZcYnGgpUaSTXpuYjY
BzTPzEdexTDcDdsat6OvSGlCC1q9HSXDW7pPEVkoJOG9EWfXWomeE71N/QIHkVKjMIAH1BOTWfNG
1M4ZtqgankoOcx2qD13a56yVMeYbrZLWY2qtxfxZI51QMXmXRr1uFzCK6So7L1lFa5J2Hp+GJk9L
0FeFib0qQWGLSlll9ofVvGZIszM73Y6J4Qon24upd6t+r4gULAFNT0SOS5VT193OXoftS84udES4
iQIltTANS6dYvoToEzqo0nRIvcUSt4Sq4VBonjQpp8m8qvgJJ/uvYzTVC/QuFlFN7NRS8zv2rJ4d
Uri5XY/RxBP45ug/VsofrFzaXEB+Y1+adsXz7O0hoM2OEfiv4d6B6cAgxJxoW1631IFNIXRjQ3tY
6kUuqcGa3nju+FJ65CeZa0QDouIF0q1wqd8NQzh+XD5qm5zs6pmhRGFck/g0U5Pm9Fx8zWME/irJ
wluS77bCETm0/mzZQYx3SlF8zamgGpynVlGsG/DliZt6Gab7QpB3zGFZs0tUSxGQn7aGEfZTvo28
0ClPPkyZuVkAlZP+QqutOytQzIUrSgnJ7ptRXNth9GJqHTqeZCfvvYRZY5qKlTqbHtqcyMgORimt
p/5Vj21XHoHf1W771GMmOegWlpj4aURbbNuHaqnXxYhkNa23lHa/pjjfCqxLCvgksz47lxY9pCh+
k/rKM2EoGLNWWRe/NVW1qe1DNjt+n0qePjaubVMFqmkbQy+8oVhuDpOt4LlsVBCGZD+UAZFcK7UZ
AsuuV45xspmwDNbUHHlund1ahOlKHb9VcYtHCABH7jY0Knm47D01mQ/kPn1oPZBDxG1ooeKW2qva
s5QCcFilFmRJ7MVys0lAILvk0NN/md1DxDUEhK3qMYM4OdmAqxJ64kKd9oN9G7SPQljMVs3Gzt6N
gRFFTOdoLjbRKLgHlVUFMoT05GU0PgVCMWGjTz07/FJzttKfroud0TiHbpn9OOogPCBXDPD8yVWY
WOZECXp+16YOXW1Q3Sfdpundhda3zTynvq6yQxWQDj8t6n5j2CrTZ2U85OmXxOT1rFS+Ia66+sb5
YpsfurmL+9qfG9x4qMcj51O1v9Ps34iJZBFYGKvfSukDE7VaO10i6AeRdr5eg3JnxZlnNtDZgBfe
XY109BqNiEDKL2R1n6WZhwsMRdpmnj4k+5vFcKsvn3oprvgj3UnuABEQ0JSujqI60q8j09zAYbPc
JrldN78SPz/os1Kyj2b/ogqWmlQpReyM/i8pyKkkVbRR/qVhsVbFMYX1MvMDdyUWl2CZ0ZN9WTTW
yvFLoeOp4xdwNkmd+SpUSG+9DRr7HSciJ3wsf5c1nT4mct6vJVOYmu+OdmD26zCZSfm1l059b6x1
oCeGyharRAFmt2wdLr5aXBqIylLA6w1U1/7QmL5Oh8OSZW4lgiK1VuJJo4AI8Y9V/ikS/JKsvXH0
AgIjcAgigUsp+I4bvk0Z+r/66eSzVN8MxPJGcxvMa5b8ivGnApILM8/QjnO708VFWb7kuqWiWl+V
w+xWc73K8pPMax72GFUNtmviuAe3xUIygwgR6MBv/9NaoFnzI0Qpvwjk9lBESfpZF4MH491n16G8
ku/oT02xitqJADig02jaCJtn7cOS/9o+RMfwaPNTheb7qZdUA5Nq1nQnYcfMSrpo9dYF6hxHEHo9
RAuMXBaj9pPzG2f8mB8pik6zrHxNlQ8VJlQTnEU4z6k/aGFQ1KFeJQnZrX3oh7B9VXaOIdIKPpwm
OhX47LS2WPVW4YeGfMi7ZmvykHDn+dJ4H/uH1QVScxwa0iSYUnANzQ4vyfQqqye1u5XAtjHEDN8v
bkRL2zbGd44utXb2JtiV032plDq1FlMlUP3wXXIWLem9N5HCh68Dw3YDXunEEY/m6E8MwcMTS2/8
ZcneKvExy4Uv8eHWbbkrsnnD/+waOV4P45pqP3mzkSWxjlHczOfEDMIGZ+6TtXik/bICVFxilJbM
mYPp6tG/0WZxHF+nfjoQ3gEvPK2KHFY4lo+V8p2YmZfUuzJE23qekhQGwNwWhcIjJ1Zpf2aAWVe2
ioonDLTRG2ex6WCwmhHotJKQw+NuYiqxSuFqrP3Yve36xxofhnixehTv4Oszdu0m7n04cQSjPxFu
WLu9mZyP8/ydW69NT+EjEujedHYyKLsi/7TSELTIGtLmhua/1o8DBlGn6AGxbtbwMfECSkaNcquA
wLnpzqs6wHmyVkNXUYirouvHgV5TL2k4bwvRtypOH+aMGcWOVpxKns+qco3htR22tsVbG5+xKpXm
QbPajaLu1cXH4D7ML4bBGtZeDXmT60cDEr+3/1G5gQIQJ5gDCQivO/8iTTJA3MbqlrMy9ARXhw81
pTeQN0jXOFWRzJsLx5SDM/oxAsl2DZ6vz6x+tRBwgJ74oXWzOD1ZDeMo9NTppcBCKNtfpnpzRIRW
NPJCEIAaAH15RygPxhHM+TVSP1Hn6RCNElgT2yjfnB6952QgsrQ3MGqFBO/DOzFjJN8q5b2tBmIt
URopH0aEd8x+BlfZrobqZhYENFZsVUL+R8oLy/7VMT4N9Q84qo4adtvuCeiP9e/cvIrqXjAV8Ol3
+irFFgxI3WFL5ffRMQRoppuUng4JCTExfo6Op5nVXjzbPmt7s4gCQZC0X1AUjPFO6QDgjZlFMvJK
RHOSuS+679p20Utw0t0kHgVp9Puy38nVWqbvyOE7gO3NtY0DfY8eIa1fUw2VicGKan+Y6q8C1kes
Lmsq4rlkl8uB6Fyz+zCnl7r6TYpramyn+l9RfFjFeyn+Mia3Ttoa5d8ynBNVeqbT1iJ0R3zNpr1K
WGaYHpoU4X0gjaCU6toE52vNvah9s/vS+2BcZpIgzh2p8wr+VMfwdbILlER1reiVuisLRZyiv6my
B7ziDBu9+jFZHiIYngEN6k7FwlPNnGvw/bJ2VMx12rki/3IUCCrQ8ib9tPIPK71MVuN1w980cByi
lm/Lk9PtCxk/Fmr8clpJyflZUTFkNSqVP41tT6BpyIdzXT6U5sIkZdSPnG7l3IWGJatWUnYOgzIs
JgLAxEg9ZXxk6C6M9iUTxES0a4ME31pgH7wouC+6r9AgUWLxamVvFYEoCaj5iXVgeMIZ7Jbj4KOZ
X6P0IaDUn10H9i7P8F0T8dCdieHaah2PEjb32e8xfTXhTh42GXuXrt9Mg/SH8qtPP83oBw/MyD+U
2FfwudnkGkSosRJYpL3IYFLZdOZbUW7FhEWne4+6ypWQIlYND6DF7Rz7GbndjG+ZjLwLo/PmeVd8
E/DwtLznriGwf61MWE9QH9R4wXJ0IGPQkmNW5ADGATuusP60P53yWuorOEp53PeoDJqhXI/JvtNP
xbjFTTPDYbfrAhlHGpj1McG15KxgQTGlEuYxKB6fDgEN3Ws1bCfjKBffoI3LdzgjzKxcIgWYUSGE
Wec0Q11bxlbRHq21A+V0OrexPBSjY7NFetvqr1SDcIzVUD60nInAMrEUyqjYuKLCc8K0t0CXzZuq
9J6Dp/xpj3d8p4r1rS6BpPly/bAlXFG3KXspu5fB/ERZPKuKh5GkS38AR3L5JHGa8Ac0CvrfFwMC
oNwhgceaHRtHzQ7KZ/oD4l+xt9BBjVB4xhQfDOgWmzOsFN/yfIFrXZybPSDnICJFHB2BgLD/rgFu
IBFqHlSwIWf5gWtaVdNdSY8jtoIpRPLo2/ZrzmykWQAn9sNsU09KSE+xPdkOKo2vnTyHaT6kPfuP
zm5LwIk5q34PimnispDVAxmEm7R566ZiLSNjkdA35hEfM9LaibVGaHcFsFsDTe7nGt2MdJLHhrFk
NRCfgYXLs0jSKOyBXy5mUUWXzx4YFYjmYLk0470N90n1YpavsswnxcrZKftC5YiROVDlh0YstM6o
HjffIJv2IviF0faC95fLusv6XUM+dAmL1dufz0Rc23zp0u6rKP2EBVOW+BdhOiw8IfxX2sjpMl41
5vf/kSEb1s+nSMxB8fX0p42QXvyQiN1XehxUCLpq4y3B9FE/sWhnF5LaBvrZvczPewGLW1UhWXbD
tt2FfQoh9+gHv5aUfRJWK0VBGvIUsPIxmk8mAEe4O4CoG2oD8XFw8t2QUd0doq82CdsSSGbfUlbR
+B5HX8ydqvxlhcEQs7JzImf14AknCZBHewlSm8L8GjIwbG7sLtoXqOey1lPTbxMJdptsBgaGp99w
GnejeSy0vxR1OyRmZo2+rEBWtdOqRtiTx2Izaqd+vPWxlzbbVvMVB/kmmA46PYJRJO1WxMk2VylY
+S0KmzVDh/k5DOBDmEyKxCvaEYHVl2rsNeM0CzZ0VI3PFwqYWxxFeW3TX6v5HGL0LjkvHPWMxAos
J4C4Stst8zaUmYixr7UK6x96xgGjq+PnmP6RE+mJa5c2gm34Dc6cMLmL8rcdjj3nkiUfk4Y3BjuD
M+O+HR8huQhNx3t20OLT3PZrAcat8dfxyjgYtcpqn9NQo3ERo0Ivma2nFvB3ZQioxuLckLGWYkuf
a6zBWg5e9UDy4TiXmX4S5cNS2BtMaAD4lu6kWi6dbDjhOFv7TQ5zGb8q0U5HTzA59wTiNSYoFv2n
epD56QR/J9PpEF7iAcXYZiTWw9IfoYPpbmRGQBBSHou45+W8W+UlZmlyHk7n29r7nL8DbCIAw++S
wHeMnP+6O6avS9xvK33xq7T1bGZZeCJn5Lz6FfGmgrKK2b+N1EFIlLIKepGGMYv3+FkAZsWXoQ9s
/JHRMRw+AMK9UvLtkHfGOFbLLlS3DWbIyu+qfcOlSYa/J2ubesGqItgDtoV0mCCbJvMSRajnNDAH
9dD2Z0lDcd5K0KobbbxbEluUsabhAN3rzwz1YYfMOcoHHceAiG8NVF+W+yGa+7H6KUKdg54XvwlU
5to4+cwh8jMW2hlwgeBh3ynvuFptfl8j2krOcYkB/OVdrjKMHhoZN61Pj4aGBQXgp4af6SXYwcrN
I+SdPSKyY1/9sEdH0nvJHZFXhwxnUP/of+Whwm79E0GcwYer/V5w9XcxquFxMz/zZSjCSZAL8oHz
gaFteDEWRh2NSic46dn+6pOrkIKw8LWeUkBacFEPJD1kZP+ncGlZJM/y3EUky8gnECTwgUOH17bv
T9RksWmxzYwHqQhs4kdSxgR92gtWg6Y8z+bdMPZZtelBsdIqiMRXlhNlYvJ5YOaY3wv+nxm/s8GE
Y7N1AgedRmKcFg3/hv2InAcCzjp/cfT3RPrLsMzOLZ/VELmx1JNsYyKURzODPUY3D73yLSegtJvc
fJkTb1F+VePdwV1SK8QzOK7oEHQfOgZ1DRndWMD26u6E7CGFREnEnym/jMN55vdxjG/7aZ1wTnW9
y4cnh9XluZ+AUsbToc82ZBb0GZMv6gllu6DyQhvTyJxI7Fe4i8uih/2z12qETMRYRRptZLjUbQ0W
w3yPTRTRnKBg6OQL8e4ig2fk4g5dV9OmALh5GmRzSVzM8GeAqC1yUK5lDEqp8SW84I5zLsZiPdi2
FxcDuTcsSna7a6ZPU0lvkfFBAlOKfZvnhGk+ZZVOWb10RolZGOte3jNRDGYZaAtQRHHGRIgDTlsl
0N1MujrMMY4Ye/oRlKNGu4jYoCfpuzdDFbIaMe2x7N26PGTqhoSkpfemgePPI3sEPH94IeSjlImM
UX+zak+QEkledAIDV3SMQuhknxRYtm/SAMGmwQCjL0FLMawVMJ7Ea6u8MzOysaeCYeqgdtdUPinG
2sIFxvqZveCw4H3vHebdVfjujFvNJrcLKfDZdgImb1rgNbKkjpY4j2cdpTtDpXHUK8wQa7s9i2Qb
gcRFvi6BQsJNlz6/TUUiltOdNRTZwjUoUPIYnfv2mpQbNd2NaGpL/uxTzJ2LQNX8chYc8Z8WqSbk
E4F6Iy5T94u6i1P8xwelRjZILDsD05cyo1hFFYPCYcGeBIp3mqZdee0bl0iOcA/tDJurRy53qS12
MqlAeJvuY/U2odmYs/ssHwqQV6+U92ZEPNlXzl+NYosUAt05C4bvKgC5neEBrWA2d+QeaKQc8b6Z
+/wzEV6LTbDbYCHoEy9Hxu/EmwWprbRhqR3fWqYUjs/aZZDKxmDst9E9fLPJYBOu3L3p1UeI4rfd
ajlZFfvyiyNNJugET3rhJvB2LM5fmNfsn+WW7+TJszKvNzA2Te9y+pkPzAmkC0zOb13qrq6MgYSl
Hjkh80U4WevcqeD6StaGfReS0ObqIwRcdW7LV2y59TC6ElLg3riVbCcaQX/J/G7wEg6nKa83UN91
4mv3EhlIP7rRH7zshHzLoB5W4eSgHGPFFQwFMilr8uCwykRfzm+RbWzEbWuCLpORu5gvZ4famA8V
MWK/EGqE93fVrhXhZt/kQPERC7cjz+2cALIjS/7rT1RtCMXv5k2KfEhdg1oBCfX4aLsLz7axI4NG
UAkCJqWyqW2WA54bWF7QXlAV0F4Gox5jYwqe7JxC1NpQrH/k6szryHZjrKqldoXxxbQ3Is5ye3p9
4+FNKoD07Tdj3CdYSJEZlWjvHfVQR1/m2CP4e7Tyd8QBFM1BrKQMHoek+ZmT3Th/KgUxXvaWEwbP
LrBak92Y05xdUgUk2ygpFy2vN8YSpi7WCyX0WqKnxn1DliEv7sJdpR95JME4U8NHV03UK3kIHe3K
MIZ1f6mirYEvatwa8TlH7JiD3aDSVeddrM0ELlI4nRxULzZ3AAHwY0g7BRuoX2Fo+kGcsOTHBMIs
29qCycmPPtP2qFx0r9ugDzfMK9i/U62qv7n3eKzCl6QidyTQur1drZP2M7a35n+kndlu60jSbp+I
AOckbzXPluVBtm8ID9uc55lP/y8WcLpcKsHC6W6g0Rcb7RSTycyMiO9b8aSw8uh5+knzrmyCKSOz
J9Y3cbFEUiOYw5moEQl0J7x5aIoUfU/mKiZB5a5y6t/yHO8X7KOl4E7fvQnxbOpQX2Z6MxP5pwXm
6IjWPEjmHP32p/enJ7bdj4pst5qTsqT/lfmQPtTNES++VKIVm8bn5JCcrTvz0OgLoU0Siv/4vf+U
Z3luf9n3bbFl47eaGVlmpX7U1AfDPhWcxd7ZZN8KkSAPtJWTcMWuEdhqCLEmLC6f+jp0KpKdOp/+
sjQ20b3A05uuUA5WREmCWtzCerGjZfVeDXsypzLAQzb7jSGjtn/pvyr7Aek1CWhmUQ92AzYIDMHW
HThLm5wtiaIZH7hiP0jdjEJ9qk2T++5Un6ksxB/UD9EOQlVUuKQPWBKWpXVwjI3dPsak97gxrFr6
/vQzqr2TRqAnn5ThfRUeO+SG0qvQ5sKlkKgTIK5aVmvYzirOsBBhVYqvsVqGVEiHEhSl/+bkaF85
iWdgmvx8Gb7nZPEEMdiOGoc510lr8FH0lKQ1562heBbI7dIIz05Iqj2y0V0i0dSaVaFxI5DTpZ8B
m6NAl6r+SVEfRRXskvC55phBSxub+YsW9qjoP4xS24qCa1gfjDJJ/cPV974guVmQEWC3NBU2+Gza
GMZCLfJ1l46BHMUAkA4rX1dfop5GhIW176r3jvMjHvJph4g0sSW21YppMxBwkXTVWpQixHlDNo9M
jAW5S5lExXgHppGcjU7JWoRk+OjlEGsg6bKFUKmVZ/Fjg92SjKmT9vsQd03ML8jDeYCr2SItAnF1
4enGppOMt0ySNlphwV6wph6ifVd/lxJ+70AFJDw2XjehlrTQXOugstaiaOWGuzw4OmQ56phwlPy/
ax17G5U3EydtvewgEBoV9pmATIUmTRAX0Qa49t8DkU2MHvdQbk6wTEfwmSgYmjKXw5OSveneU9+F
xIDLypnHbPw6gECFpMnAnbWg0GA7X3r1HuvrtsL7sawpmkYevE7j3tF2GvlOisGVtqlJtejKsUT2
ZSjgeoxNEG+k3ALfAcLvI6w2tr1rmk+TmwESZzQF3nDolTkVyImPcT0biz/eLAgx5DSEmLM+Saal
gl9EwiBuATGU+P1c9KT0tZGbhUmqQ83Jt9zb7kofXmm/TgoNviZog8LyqBMuPRMPw9kFnpQi0W8E
MhrGKRcZSRsaRHlPXrYI0CooYm/5r7W6Spx92rypyUYe62jxIpD1Bdw0I3qu0kONLG9Uxo0JhucB
KQtFT1Nb82Bw6uz2zW++FBNf9F02lASxR1F8pOXZIedDAArwoOyOZkJcVX7X3kwPAT49qG2CD3Lh
E61gv4nh1iJgQXYPXwjz1VCRD+uqhZo9xM255QJWjlSxu45o2LdPDXc8q1AwDVG09x9JwuD+ncOe
Bz5SAiKqJjbaARwZJGSWeoHRaCaLD7NtYXW0lGuf0YYp8rMktmHPTaxi9l5E/5INSw1dYHkYqnWI
8Iq3pJjAKUHZF4OOo8AEPXfuiqNVwLe8T7I7A6SKkW0tpiCDflY9NSb5rGXXPAXhMcj3cN74KR8G
kuuxwuB2h7Fem+4zea5kT621F5TACpOIY1fkxxEkpTlnU13lKgfL0aWc3vMj+dcEWa+We1BuaS+/
Lpvvkpy16FZl/qn7dwF5/sqmsAINLSbXG4fd3MAqYchbHU6vuVTqF6N8Feo3xq3WR9K4c403vccZ
ka0zZ5WhkysPWbVrvUeHnVZ4q8R+h19d6F9duYgRAg3uhisCwWM07bKTUQfTINqY4YvU+wsve+uS
IwKuiU0OVzVQUSFAGRyZ+MCh4oe7kCbvXEMpTA/luyvbK1uy5zjHBhaShY1Sq09dve7ZBjTlIaqP
jaSh9C1mYXQyxArdzUTowywcBUzUvcllWPUcHTvFY3o6kQpuqbM7E5X+zrB1JG0XpjtV2fgSF6t3
y30JR9Bw/KYA7dL7t1zsHGvrVQcx6n426LND8TCWoCMq16GGM6t+CiHvJfYyFDvbX4/qRn+BCGyi
ke6w5BfPP7gIq8lcWwrwT/6h43/Y69r0HUpVqr5Qz4mbnYJGVLkHFQkKVrO3crjOvc9MOcYOX7sx
J0VHLAPTAG2ELsjWnJ2EhDeNqajkgKFl60/XWTmXYmx+He79EcrboqZ4C1C1Q/8LXnmruf89NqJM
yAtTh8Ct/hYB45TEPkL+nOJFt/ELZnPH3vkwmhpjJRGJuSquQqNZVHmICZoyPkpnx6qPASUQCwWH
1D0KYs7aAvl4n5gvXfVZcX4Z8Gu0B5ywWbhHFBR3h8Ga9cbGLblnUX4ghEfrKZPPM45RQ+Qko4Rw
dyEmjyJ9Ev45tDetcYq6e8M7pdQxo53RnlEDOCTZdANk0VFxV/BbY9C62BL1eEleEjEUF71TiEFC
qa0JkYXBXSH37rniDhj4+pLL91lJtpnzHPRvRrcU1VIlu5sdC3NhqIdsUKepv+hKbMnvirMBZmli
0RQgNyhOGroyHZHWNmJcOS2hk71FgAehTdR3NklY239VxEC8sBkTkiVUYW7ODcnUpJgWnEqS84j6
XDTYz7YWZ18vE+UDzoeAprWYlDpQtoBT8a0mKy+opWWvwCht/Syd5a2EIWhwzHmjEacEpuUv5CGr
Vwr2k6XpGs2stPr2IY7stRz9cas/Adc9i4ipar9M8sadrc0tqGt4YozCnzccQamZP4mhXHe6Mseq
1BJGhqpTTlr7oDovnmxOPSuYe8ox7zdK7XI9+bLQZFo6JSRORxrEr+WGDOfMxEIyGO6MgEBt2bxa
a25ROlY4+ZXizdeyBT/yxVHaexfRQzmi02AaC+IEJFE7WX7SQC9T9BwI7B3MRINfHisU+Dk3wS4O
AHJSQCMKCi3E5ANpZWce9gtRR0s8+MucTC5OXxnZX2ArR6VDjqNAQKkRDDUpuonirgZuYYVkdAL4
Eu1xiMlzZmc1lpHtQvorhgcV+U+EVKwd87uVWMWkQHrqNnWIu9YM8UCF3sFWoUqphKgJmXFHJUNS
eI9w1EgW+6s61h4N0cx1O9o6bvwGXwNiBcZEThk8ww0SGuw0LYg7GrkwDab6qjTnLgALgC1kuNMb
agrKtImkVRBxG/UlHKaytMl6lgf137Y8jgzBqnn2IuqfpbL0GrT/O04MK4Hd+AQf7k5VqEYGuJAr
B4EXOxx+OyJFM/gY6MmZbBVHzJ3uOJZABLe+VGJ9IoqoUo1i0pvUWBvfHuZhRWWfcMsp7z2YG7hX
NAn0X5pxpz1XiKvZ6mKXOlUYTQ22Q6/4UKVuksLrq1qQ5tG+hafYICKo4mHTF9Sqn9thV/XHSIvn
fnXW+MYcEaySCCaRyUaVAkCkQU9M+KYSW6vuQCgQz+vxDSEHCPJhGiNQjTQ4nCQz6iI55gNanXil
OMeuG3ZWvRbcVxynWCrp6EFK5xrG5qg8wrqdWhRQVMJuvX9PqapX5peCRTWicNdw2NKfAZUnqVrE
ASoOWpkyveEm9wqW8AKWfdxiD3VscHkOrzIi91N1CJJrdR13pO+VYt5A864T6dAbnCjSUcpeCqpo
eudDhANFA2dDVCzZ8N2CgMPHaFu0b3caQnYU8ei2AvedL2sWtNHSLmy4Zt0sUikONNKq4FHbWOya
jOaqwll0gNARm5JP9la4Uhouw5a1LnqHkvhn5D013PzIQAecSbnac2u0FyVBo9S+6ilKQTkDq/6a
VMa9kvClU/6BSnPvEzEU1svIwB3UAREG0XHUII6hDiIAyQMxI9j2tE2DYTBSgmUSHRSWl5UuRIy+
HIFEDhvew6FpRcjyrYXhZXCo9jCE2pxIU7YX6MU6DiD9K4EBwJpFbkeMhmAu3vfNRhUfuqD65xz9
AsbPMaImIVaKt8icF1FpEwuESWPcq8Wq66As4K/vMgouL1rSoqs+eJ0DsoYcD067Oti58V2XfQ3d
szUCQp/8/NWnZZy6D01s4VtH4z4h5q31VegPkXgOzTsfB+Woo6XTAiq7g3AfOmVGmwWMg04t42vF
lmg+C0JyaEIFu661hbqbGQqd8TYFeZwgT7mMkx+YJx3mdPAR3/RxHYJnW16E2FTzveagZl06wxoG
DuJzU5+xJZHDQdHoodMMTn+lGoZtx8VE09dBdyBXSeuRyFmU8bcYvnQgC+HaoPSWOjhZrX4J5UHP
SLHpnwo3nfRAltTm9h1Z3C+g1jfc2Nda+ORHYIg3mNFL59yJe6UAuLjP270NFTTKzbkdO1jeRnP5
SLyhgoFpJO4eYaJj9uWeS/RbxTvDfepRKejRUhLkoC0suxlJUoudHyqBZE4LXqZeLlP8ZRLqsQil
N3WQCRWucCwzGKuu4nxf5vWLDUScgKWhjgFHTouXXodp6c0NWEfZJsUyRtW66chD3Un+sWe/0HWc
0xLmrfpQK6QenHCJGH3RuSwhesimfT7ppGMvYsxqcPG6bMGeqAzxXLF2UmIS22An+hNwC0xrG7nS
PSQESqS5vh8GzJ8WwYG8hKAEJrHCL1mYZxksdJY+Fh7u9pauC5TYvTeZirVRwIUgWVms0epO8+hl
nBW5//bYNVwdmXAzNcdVQNVcn9pDvGnRmRrkb1oQD+CvQdjy5ZnmR4QINMd2zVXM9Q6gqTN5XTm4
36dJ964i0KqIeWPSE/1RrvyVO+wNUuEUbUcPcLBw8OhLSH4wART5S8StVivII7KL12ctPkmwgL0W
mof3PCSvjfQuv8OQNdxDG7yEPocbamvbe6wqjlzgZ/QBnVIxwHxWFgdLW2nIJ1wKdZjtib8Gsj4t
ppY9MJEoPhEkA6OIDZQjD5IxQ8mTGY9uvW/U9yr4VDv+r0hmh6QBLsOlz53HpxJOpl2ucSIzuaT8
wmqV1PFHwicQkBzQY4HKaIzwZLHxRDppRnBL+WkH3wG1YDNLlnTZpSjNfpm4cDqX4GQ75yyKz6b6
soyTnp9x5WkWoowEYKZKwCjta8s6eWjChaftDVdbxEx1R4I+g68vKyzRgRw4uZdaIgFBQVl42XIA
Qh5TTfWfIuhZJOal4F6mEt7GO9OxZi68RZuSPhiTFVcW3HDj6ahHJ5H8MXKOcFc+pIQ/vmNuBM1X
Ggh7DWlyi8z7gP4xGEEUij3j4CaF3wRn5G0JJzSuU4GiJCwfsL3nJjlKDiP0BxDSrGVkaesu/hCe
ArBvJ6FIIH9h3BsykWe4Leu1SV8VF4iLT5aXDUCg11bIX9Z/DPOM0kNAAnGNlWU+ah7tQeq51j2a
/QOkfpNMVwbp39sXvE2mpxgxIHQhcTC0KJMC4x1F71o9m+ZpwPCtrV0cGcBQok2PkURzjpayxYaP
3pwj4GHID7HxNpgZGfKzXq1t8uUGOBUTel8BW8LblMapwf+DcamMHimP1ST5XHZYtDVI7UV8V3ff
sIwqDFVi5VgLYd1BXtbIYSNQrCqBfP0J8RaWAd++C9GeWzkZBq7YDUdz5kNOsdf0B8n0R/BWO8vv
pgrMX1pcAmOQZy0m/iB05yYUEgGEPoXSpK3k7oF2d1q2bZOd7z6pgPrCsyCvWX+YTILbvA7mo2+d
ZPVP22AAtdDvWgfok7lYO/WLRDWxGhWuJFUka1uj6YUTj92F+HKPWrsmLk3eS7ZCb6goqMYIaI+1
9K7jhcJNUUtvYUNu+bk2/gQSbVARGrCBtA2atWQlED7H2gmvEDlG+E5ssQkwIXQJ7XuIxHtUoskS
P5J9Shb+NNFPsjQrqk1mzaGUScm5th6r8Fv0GCqRr3oetKUNm0jhbRq2sSyZ16DoAowLSFZC9Uzn
N+K9jdzvOKe4XPDR15SpVEBBx9Z8dAtQECs/XKT1s6HsM4r3Bv5SWufIGQ1cPcSN5T0cjLWm7Mv+
DwrUUrpPkGTY3Yeur5l7d/iQEWGR8XKQharGIhxLgzj48hBpgfik/uTh92rSM9FhQNXa1B/yessH
mQT3XfQyVCs3+MjF1DGfyxBCtr9COu7H76XOSdtPm0FZtwlNbfyN0r7JKNPVhwTANDqu7hs9utzt
AGeoKiEnWWdgleh+FPc+pwo4yHuD8wblhto+jJdqLszBc99oxKRbeEMHDwEdgC83vPMB70X3sXsK
7cfCfkhDPG053gDo9zhpoDi9JVo6ddxDk6/acJeQOrGRRx58MGAZxotFJXaStYdsWIct1XYaD+gA
mrd0tZ/kWBDa7s4T4banhFGTY1TyvUUO37tXPDKD7oPiOlgG0V6g+y4+avlk4uw2vPtMvLPWVP+c
AE+Xl75MloUNpfVzPixvOYAjUekfA9me46RR7030xc7ECp9Mf11jHJCHY1aYKEzfumyZiG3mP9k0
9ykBJqzYlSY+obYtXqB6ddYuwY4oezB8H7oSpRiiuUniHFLtlIQZdDTYthoAAIC8FZhTtE9kukvc
MRV/B8faNKzJxUpnQ1onhFCVTE0Bh8KTYh+UetW5/UT3Ty1g0/YhpxpY3SEFE+a0S+iOtcVL5Yt7
x5+HYqMip9EBse7ZC1NMh1S0suSYUMFXC2PvYHMb2/mJNaowfI0GcCZtndZLryJ/bHwFyT60l1a7
9MUS1qxLNk9WHkJpKkM26OIHGvM4DVkGKizpshixZeKhMo8WSdr8JbQWnbLuadziokzGgQ1Rmn5L
1l1P6tNelvm5dU+mMq1MEnASamXqOyteNhdi+LP3LWhQZVmFj7Aueut7JEDX2Wykrxhccimzkxqe
U+aoacMlQRrPc22VkljquMlDLZzEdY6IhyotiXz11Va2A+gmNoAAqPUZXIowUKW76cQve07oo169
KNIJvlvSL9OB4KueCsqXCek4WSJISu5T7xhZOwNOW4ebr6MnuGkcbZWEvQPLQG8WUQDapTuiK5l7
CIaS8Bxjd0n+jDmlTN7H/bOOkwf+z0ztAB3Qsifid62GdE8lEKmYnh5LspiehBDl3Yke8acb4DDq
ReHdFzbClxUkIFDbSnhXmywPh8On3gf9Kvb7uZucEjgbOL2s8kVPnsP87CDrdo49+CPHIBvuA8+i
vVhgPOpcShtS7PXQIthEgt/OiwG5GV95VfGEm1LC4CbfOT5SY4oIrEAHgK1FmTDRQG6V2mOYr3sm
MUppicFPaaOnUUgM6BWv5Mz2MFE43rxDJxTKH65y9Lp2brZg8jKosCmsnWVknEiEj063LNjWwV0X
gqv+SKRNjoA5lj9piIvkq0IoqM1730SeyeWG+kZ8CuP7mBqtPMV/NkceBnkfezvE0OZV56pLRg9u
pGgem2gbcu2kwMDMNckqNb8k81ijbJSJoOmfkkMsLr2NoZwG7UAPhaa576VjFDHWkkKwrcPfMCiw
UNPXSfmpbN/SzvE2aLlN+9Xw50b25vRvDi1BrDVoH1W+K+1j1J9ND/YfxDXq3g3V32isESmPyaiB
XkvJgcA8tl/z5EsG0ykhwIOfJOpZU94NOIVFvc7CPxRG+3CN0XaaE4xn/rIyHlPpRe0XHSlgutVQ
wdsnxX3JCo6dh85dVe07cZvC1bSr6HeCosp9krV1UoJfnXdADzmyGn006tOBsv1WfKw3aM9dAobu
3YvoU2J/mhyfJgLm9CFPvh3Z23vCOJtO1BPXcsXI82JSYSh+I7pFimakX0m6ZCQbiSVLh7ZY8qwG
IRYDIVpmFH2hM2dLqLc9IDZMTFwNlHWpr8LuMxru0urc1n/M70YsnWekdBLQFxczwowuNrCpPO0T
ot6SrOYggah6Ntwc/CheiZmRnogeFGndAutAwe08tefxijw2eke6tCzsPRrfljIDTh3qs89VQQWQ
RD/9BmV8vzOr3LY6hZ+F7SAGUrFE92QaFgknXDutsi+tk8j+YCAA8TAfgLRr93b15GCsdqZWeje4
bMUncP/aH48uXs48SE/A1gxSVRZ51LpaS/TdQp4VnVtECgihywB9K7WwTT/Ss0ogkRt+taAo0m6g
v/fGnl/gNF/Y3Wux9pAAeVOONMfctqi6vI9a8EncGdSgazinD4P+aKZzZLmNTCBxB60DDM9ApqV/
7WCZfeUkunz/QWv5bBH0cyOeDT3co6XarVqHdg5g1qY1Qs1sTuaA6nU+LLBUkYbUo0eJ2CcWGyW/
t2Jcr2MVhX47ixGX60Bs43pzKkoEnoKdiruRtHGCE51UDLJmEduTsjC5JCOHHo42H3yef1XxY2Dv
ewsazX2ur5JhAQM2qrdJ+4V5lE0cpJThc/XYy9ZjA7KERkE1TUz2KrR1dp7R2nTOAZqa+6EBHPNh
ZjT8XiLmDdieqIwiBsMpRo+u3t5BXTC9Fbadeszjr2A4J7itUjp8YWaIGWFpgJLT00PTLqPggMUh
dKBYTZPgYBOZpNg4UEdpZPAWbXfy+R6dboXUK/kQ7jKNjwCLDI1uCHSXOcKSSTA1Cvp3K3DH1ZBe
nplYCzqLKB0WK++7idZVnyB+oQlPse8lflY+LYyD4Y24MZuGXqaDRQOZUzZVMeI3aA+8qXr2/3DG
4nNT/D9WjM91a0BYUxcp5gnAS6Q/W0riL2bGr3Vo4zcNjPOgzET7mNebTkezOuHt2Om8/MJgRGdM
IGqZtm0Q0SJ2sab5ByEz+kmRvXJdj8pn3VSWrQXKeom5wvhLNOcu3b6fKNlDi+oPci6HaTBv0vcM
cqZxZi/Mi30nxliN+yBZrS9H+4PVXGLlpvWTpsvcfm70nFWv9uy1qHbYQqPWbV10kyaS7Ar6zhKp
T9DULoqXan3XzjkvzCUkq5nAPjVpX6oNz77Mvnnmqf2kK5MVDTmU+e+9Tq80toYL9PdPuehN6/lc
ZjXLgWlRAciWXqLgDbeD0gMHtle/D3W9D66t24ZiWrIsKxdj6XqhuoE5dmGGgzDBT0K51CfnTWZp
6x1ZJQdaO3ADODbfPvCdRxx6v/+Cq71jf/yAsVvzj2a/TakUtqbxA1wreouQ24oWqbyl3BhGkfk7
l91jddlQDduUFUNRxkn/MQ5Sea1Ugr/eL3RnBIicmyurniDRv/M/fn+ma82Ff4510X43J+SsO4mx
7DiYmfmKKl4N0srVt2Eow3DIbrTSVsbF+dvDXTTgTQtan6YxA1KY11bFV7yhtj7VP+VZMO+WydPv
j3d10eiyZdqGIQxNty7mUpdB+DgSzcHV+2JH8W99B5Z7jxcMj+5UPZI3XSfQWw7unXTjMx0f5N8P
+vfIFzNrFwNut3G50v8wW0ff7g7v33OwFLvfH1Edm4D/NtDFjCZ26DvomskKQHh5SJ8XwxLJzIQ0
7MT8wqF28j5o/nNwk4l5UM/1rRd6bQvQVcMShq7rBt2iL1arkApwE7zQfXqq7iwKZxNlkSNZmjLT
0+AtPfZbEHX2LD7//uDX3+2Pkcel9uM7MWwvtb1xKVUvljG5k3DrLk1sNZP000IPvCgm/qzc+h90
M6BV2PrG6FcX8o/RL7YjX6Le5SWMnj9DW3JXdxgRoud2lm2Ary1uTfO1vUfXVKGDv1JVmnH/81md
XIS56vCSLfeFTh5pfpfny9+f6Fqz+Z9DXGxvcW1aaen6ZIwp6TVPOB1+//vqrWcY//3H++pTRS0d
dfwiFng4kAV/8tridNvs/HfXRgSK6wDW2ZSSA2F/S/sSVDJncmQpGVvzEySD9fJ+q8f59ae2TVrT
a7YlrIuvp/BKKRj88c4iHVF4J+Z/0YTekC2NU1IxTcW8+PuWIg9D1SCllQtn12bIJV06jNKQ9/fJ
vTa3P4YR45nyY26DqGu0kP9MSROY5V1qrRT/xpP8dcBebjQ/x7j40kn2GrHiMQYK/VGvQoMADfQr
fSglmBh6cahhn7o8ajwo+9w1loXXzWJd3fxvj3rx2Qe56VlyMoqTtWda8dX5Y6zd+LivLQpDsUzd
FJqlqMbFSvVLz/cqQKIUEREcByejfPv9Ga5d4Qwub9QyNI2i5cWxVBpyCauWNvQxWib8v9x+wXlQ
EPl9mKurgg3DZJ9SFEO+2DUK26/BwNHlAcgInaoAgXTt/f82xMWu0SR63KljIwkvhFT9OqhLWN+/
D3H1bfx4iou3IfKhFK1FH3hP+gjTO7+/sTHdmqXxZf34dgrFqstsfISCTsJAhq30zRdi8vtDqONc
/+vr+fEUF68c2pHnmgaj4OVXZtKpndN3BpXdrFppW2y9B7HKn8o/ziI/Fqd2h2A0wkQ6jf7H93Vx
LalLXakUfZxMb+mi8CuN53j4+P1Zb03oxZ5H0cKSRMqjltI5NB7k/H6QbryzG2virzv0j3eWpmHb
BwVDSP3Rw3fVZKf/4hkINoRsyKppiIvX1ct1CKoC1WKsjI1Fs/hbdra/D3F9Q/0xxsW7aDR6m8mI
5qbmffyeH9zDsMKtPasXFHaA4b7LqxsDXp21HwNevJgwMixXHR+K2p89gY+0OjZboHFHbflkz+Td
rcN1nKR/rXlDk2VTF6Zu6xf7jxzVUZXQQpai90vRHrt+byBoqZ9i7caTXV1xPwa62IVqK1bTwmUg
NVp6lJ47VGJleWMfuhqYGYap66rOXqrJF9MXRLFhNjGjOPfBnUByTapig11ZnWtfzo31d/VV/T3W
5QI3rRC9js9YtUVnsoMI/psPSNDVR9UUQmr94lnaqmyH2iHloybbtsXL4H/+vtiuvpK/BzAubiSG
Vvd27HGGSvLRl055dqeKG3vZ1TmyNFuTVV3hv+NP+LEJRHbuqHY1ahy891z9xoz5//8Ipmlbqm0Q
xxHc/PPvy10UFnIDcXY0JtfdysXt1ss3XvQ40ZffyM9BLpauLAUFFDYG8coq2zUqMqOwSgAd9sUn
G1OCf70e+6MW1lh96yb/xSOSRjJZ17Kw/gouf0yhrBROWKvsCGXtrwrgE1gPC/vl90GuZqy4Sv1n
FPWfEzkMvi4Gk1Fc7vUeLFTkaRNj9hBPrPvw3VgMCyR/h/qArmiePCff3ihnBME8kVF8TMJ1cOMK
eW3hmMIUpFc0knqXWQEtimDXauN2AdqyX2jNjYV5be3//PvWP5/XTmxIax1/v4yxBZLbTagTaHib
bsyrcm3tWKTCBPdy3RAXC1S3lAR2G+MkqnKWRbdQh6ei8ueqrgJdQJCMGLaDPCxA7HghbTk16WBE
HX3G45UNS16l5bFukj5FVgIpnO5MeD6Gx99/5dXJ+PEjLxZ41aT1UI+TYTvvGd6CgXJYSuO630cZ
p/Rfn9GPUS72grjyyAeQqJ56WknWH6W49pXWyITXarpycZv9PtzVFfRjuIs7o6jcKLHHhyqUU5vd
hbfuBtcnTeOV6sDyCEz/uYIwF0Cekyu2HvoaaSuaIkDd86e/P4Qy/sp/T9rfo1ys095M9U4NmDTU
VjRrgxx/wJ04p6PGzLwDAjxLvv3H+sG6dZBen72/x704fJpBeFI2viyEtv6hOqpoJjfB5Is2TjNp
hqF1Gt54Xzee1L44jWyldeosZcSK9pV4C5X8DPqP+v2tKb2+Dv/zaPb4yf7YUJ3WQQVuszCi9bDT
ttoMyf/BnmZzjDaf8qc6wTO4MtBmnobj72/zxqTaF5usY9PqNVdZMp6frahYbptQWv4+xI1VeZmF
ihKAfKnNLJp0kEx7anGpOmmLevG/DXOxY4hK9rXKYQ7HxkpWe/JgHdA56fdBbk3XxYYxSK1d5ybT
NZTRXAwFbahuZGaVW9N1sUkEZauXsslzhM/2Tr+nS/vCWWv79rXaOgtQM6d+cmsR3BryYt8g7Co0
veQNSXzNg/xFn8FJqxU3vqardxZLyDKXIlNR/7U71abfGVHN3L20h3wa7sIjHXmm/vn3VzT+2H9t
T7RL1A1dtW2uKP/8lkDkBnGnM0w+uNxMaOm76OmF470ZvXXjia7Omz0m6XRZs+TLq6SKyyF0aMY+
deV9gJVDxhgCtvH35/mrcvPvB/p7lIsF0QQiNDDtcC+YQ3t9oBHywt9k5ySj3cMUA9M6fwieJEhH
p1vp6qur/cfzXawLx+xiGNLj5mCdMuwYRfP4+7PdGuDiKGnrLJAHfTyw0ERJOLUq/capcWuEi0ND
bQebZO04AjWxmt7Tjrr6/Rmu5mhMqqqK0AQB618f9I/NO3ZsdUiqjmTtFLHXCYYalYxhZT4vcJBO
m735gj+Rg8palLsnbKSrG3vS9QP5xw+4WCCOY9Sd4fID+vnemdmfqNjW3cTem+vggIxxhsRsY85/
f+rr8/r3Q18sjdSwdDONsbiis63nUij0XYjK+cbbu/loFwtEU/2uMnOGMfdk+oU7s++Chbn075Oz
sRdArZZc9ZW5vxCz359vnLPLjw4KFPl9CiemYV+sm17XvFQdX6otugcjT9Yic7c1MqDcx/T5+1jX
5lJQkdcVRVcVcZlwbaW4VQtlnMvON/KF3CY5hnFfYOT7LwbSFFMIRTHZhy+2xpRlWqs1D2WJfBLJ
+9K8lbC8Om0/RrhYikbaxAkoeKZN+RLlOeLOUhePtXj9/UGubbysvf88yMXq64bBTNsx/PVpxewk
5VynyZ4EDvV/G+Zi9cmBqZd+zDBxehxoWpY+a8369yGUa9GY0CjYa7Jl00HhYqHpOCxL2ktzXNFs
aKfP6S24k/4Ym/ax3nrL3wcb/9a/FrVmGfpYQTDJgfzzaGwtzWqtZqB2rn8Jn2aB0yYA+JG80mMF
koee3ChYXH9N/xlPv7g/K1qg5xIo+2lVJXOzkycSeigFNPnvj3VVHkDN5f89l35xfQ47H3tizjjq
pmimjyVa5K8CA+ySyhKWTZy/i99HvPVg6j8nElGrUqcJC0OA3dRXXrhxhxv3wFtDaP8cgvuxTjac
IVSgC/Ha7bfuLU3Q1X3nx7SN//7j4BK+OXRuLHNjBryDYqoNbqlSxg/kXwtuvIgpMgvcuEznmQXd
JdiMeAjkx0rJnaWaABIddV0Rtljs3b+/l6vbj25ZBvk3Q7EvE1OGKKOsTBhPhz0HX1FpummfPwb1
6+/jXH05P8a5eP9V2PvJUIwzF+Nog5KhI7Q8/z7G9VX9Y5CLFZAEgaTUI/Mo1Ja5sbWrgy+etH6n
2/Rr2yjugrba9MXxrBsr7+qFRiB9oVcOQrF/3aCdNjaV2mHp1Yqu7BOCKuCGmTQL6NoIHDAxXFpn
0BU5S6ti0xk4dKSOdgWtCyuf/oT0dKuQUlitGWyHSB29k1B2HE3NpnQzlGb/R9qV9daNM8tfJIAS
JUp61dm9r4ntFyHLWPu+69ffYnC/sQ5NiIgHmBlkEOCUmmw2yWZ3VQDt7GtI6oxoDHfRoKnHKKtM
skwR7KTebRsuQaWZQUCYd+7dzWiUo+lSqBZON7nzio629fmR+sDi98WtrowpHRITp66RnIoMnVlF
fJPOROHSKhhhq6MD651oBozeBvWF1qEaneBGsEudLNuuWyQ9bdkLk4T9bqhLfTJsDNkDZHGtW/D3
v4K2C+3Jl/QezYA74wEh9fiV2+cSVdiVijEs0V4HCzPocxJjD9GYxr5eN03hDIawE/VpmBCjAkYO
tvcaBZZWoLimKeZJDD1hiK/PuBUJ6mLH8miAj3SybtfNUIEIcYelqJucHUwQcx5tZ+/jjD8rnEAa
Qh1q4HBlIGKLZ8QgIFZFShRKjPmt1b9r/h36iwbVpUm2MeDWjHszAhxx/8S+xdajJyOk19C/viGo
c7fScocthBNo2RnUYSH09G193KR3aLxTEN0wkWVj4sknN5Nwjgq8JQz37t48FA/zEc3z5qndXU1b
9H+W3lW96SAVo4ilMr/Dwd40HZOgMJMIq9dnkJbSfLw4Q8LiRzRVv1gbHNdt4z8h7rGOYTs4O0LS
DUn98zhXV2CaKmfki0LOVztfZuhhiwkoLn6GOPx8Act0LPRtGMy0HAFLK63cKJGr3JgjokKsbcJu
Ok49Sq7ARZ2gqXQdTjp6FhwErmK7TCyzKvq+hhoF6FZt0PrVZB+hP3wdQbagsMPx2mAX76Z/tsKF
H4I4u5nbGpkvB2xADXrooQJxSOdivw4jO3ij1tGFKbqN5yPxgFraWehbuOEVZnAf1s0NZWynW6ha
D8tuNzQB2OwaSIZTxXxJzXMMB/dXhicBJswXXpPixndwuZjpr9H3tPk+NRTbrByCZx+wiqHxI0CM
4UzziOKwQHJnb1DOuWtCHmtSTJQsLDnOBwz/+8VEEZo6hc1PXMQBPyU1OBFbHDxYs8LlVDjCgqVd
5EeVg6uEWYHJFHJNTflWoQ+9t/6jQcJe20ehU44Txs0JW0gSPs7kQa/ZoU++rbue1CCX35Uh7IQG
MmF3HfKiz7USkS8Ek01/HUSXaNUOCsXuJ1uprk5QlYaDo2WIu99k9mUaaMhRZlUKBZJDjs7/dTtU
CMLW19M5hiwREDSW3RPfBye1KrqpIIQD99C0UCrLeLgB25s+3laT4sgo2/VQNmHZrok0IWpbzp04
IRMYumosxwItd2H2nE0v9XT7amU3o2JVymZ9gSRevIw4C1jJ8zDj3IKcFuTnNxa4qyJTca6Srf4l
jhDY4qKbiDUDh9hVdCDahPYRG/1wCTQCvzD/H2NnCfM/9qaru/zKrYMBljW8b+d+HUFlizD9YPiO
C1+DLRB3i3DlAq9WPf3HeeEuuAhjmtaNLOZNT7jbg1ACnbbsJ2jJM6awReFp4iNIzwrXrgfg4Cln
M8zR1kZ/hh9BLZFuC7ANDqDLWB89HhiFYwiedqiu4+nFRSJTGD0jK52mtrHFhT7bayVow681A9Ry
4Ov0qSKvJLGOPyO5Lv7lcU0I0r5VDKPrA8sEv8QAgfQGJEt2DZIlUIZXcwy6QNVBTrKgUPjBwAaE
tWuiNPZ84ljf6VlkYF8geH12YKHzPSRvVqTwD4kPnsHwz1j4RziZWFEMMD6JLxozuWnN6n0q2t36
ZKmsEQawgBKrH3aAiQp2IKBqjCFcYLvXNQjv15GkbmFABdZxdZREiVOlRQwez/ftnFnfTdCjhN27
C06IsLufcuvbfwMT9lTN1Aarag2sYPQeutWj51GUjcTt39/CbILzPA6lTMe5Rxi9KLadNm0AE2fa
bgC7v43S9rRMFI8fUl9YwAjWWGg+1yoCmNJGJSnUjy5Bn7M+YFI/cCwLVxRoyuB0de5uScYgdWWD
FCbrQMYcgebuccQlfGoUG59kZ7UJ5NItE2lnB68P5zh67qep6wCnnUELwo4xyKnWLZH6GSruXJxB
DJuIlbcBNrsJharYHmoLTI3g5LwN24cJvYyqjL1szHSC1g+cpzFqjjBmQTAaWgBiHxDh5O+DDXJ8
MtfHIGKZ50aqYkLZwOkOpLlw+0HsES9c8cBwby2hQcE6dOsa2TRCVSS0vhAOlijc5EXUaYMghbYk
TOJPKmVnXkGV+hTk4baOii94goECJXQW4MXj0221Sce0LRNkaFldP9o2mJsn9rDuCrJ1Y0CUEi9p
DsOtS5igCpfFtIiQiQlGMDFpuzi+QGLyv2EI+3ioZbM/jTAD0gszmsknBmLD4J91ENnkLw3hhi6n
JQIbITpFkVKaIAyaDzuTqXZt+VjZuFpj3VifOh0LTdeqmiKhlBavQ3zXFt907X3dChWEEMY0CidA
NS40U+hVBLEbMMQwxe1DVipqU4LvN21031hUGKly7LOExBbiGErg09/lVfQwXTxpm/RyPFr7+hJE
VBcgbbo1vPwm2GuX9yCd91SthbLpWn6EsIrSyp2thn+Eo7+C1g5crooYZ/ChEs9YSwRh4xkmt7Gr
BAiWB6WmHbpTT+Cq2vVX1h7UV3DD5jDtvPoEyq8N2v1OdX4AGQDqHq6CbfsjTDymWM3cpE8fRA3X
Nixqm6aYexpTIxlRH4zjrAHRDqgIgVg/6i7BnbyF6lmjOEvI0fBIinSapRviGcxCG/DQBjC/NGYQ
PF7GuGiUIE0A4de6y8o2E97Y9z8gYSZB3ZoGJUEESYscEo0auvSzXwQvpGHX7ns7+8IuvIQTptWs
UVbsM4yiXzqQ1jIgVVQM4E1ioLGHvlcSK2ZNtiKXeOKKRJcK1EIwjrOtj4eBzM6+1wk5hOZkbNdH
UgqF/lBeHOVgexY2/saOGhuiwjiRdVczCidyZ6uBq3odRPaGjpJXZuuMt6KivOw8UPaGNid1AYNs
0t1QMEaGKSS9DIhv9tBmh0RvBS69NDCOnRleFFUVKj5AaiXPfUHSiiHJIuw4bZdGacr4MWp0wAMK
RheoD+bhpPATFQwPQIv9gFok8pvGxjbdx9fmTKErCpngXlXaI11mC2uE0TRpnw9zDWsYmZ7AUfYU
Q74NFAY3WmUqqk9lzUwofvgYOWGlZQYO2XMEkzingFdQ+80qQRhuQVV5QmWC5V8iRwa6dXrN6Lg1
YnKsnfFhrOzHdReSxm5GTEbgq+C+FmyORhCY5B08qAG3sAX1kP4LT9Poa/lAECwNkIptU4gLo9no
PQALEQRVbWcTRYrQJfWRBYwQSyjJSDRyQ+pOB3noi28YXgWSp/82XEIEyaByHzaQ54BW7dFCHyoI
4xV7ncoOIVVWOmNq5xPsSLLgu1+6V6PDpR9qxVVOGuk/hosJ74IQyKaTOwIGdUu4nk7XeqrdzJX/
0Pd0HzogiFofOIVZTIiHWQwuxyIDnjZw0iWw9YBCOehNxejJ3Zni1kAJrnViPbmdNqXlJrgNdaTe
t0YKIVVjt26JNEqAxuV/EMZ5MCrHaLCIj5Xr464Q9+GlHnT7tBp3DVon/huUEF4L2mLUJlhjTsHJ
baZT7pCNnjuoW2GK+eGO++lAY5sGMdHihjIpYX7wRBPaU+jCHyBBbWSvFXg1CRLBnC1uF6uytFLv
W6AJY2j1bYvXOxhW2VC/Q03eBOEKqz/hDAUavq9M2AJMGEWSdzT3ubo1a+m+Gu+DqNsG2XMfK9IW
krcuFMJ+DKGwS4X5GA5OgiHswMoMGmQfIj5RvfOjB6o9pAYInhWbiNTZeeUtd3X6qe++wuY/mAUA
cYM+VlV3cnyquGBIIdArpRu6aSLvKLjFPMVFygxckK3Ov9TQWWf3zRes4I07LrEJI+ivPF9PYOQ1
Lc0sUijqQvPJb1O6LdOq3q4vJdnkWKj+Q4OybRlETPgEhes0xAKKPVb1UztBVtkequmQtS14rSD6
NTpdsc0L+GHGSuuwji4bRgRbPPub+AAkg85tLF3IKpltk0JCpDhFDCRTVfK0DvF5AeMNit9m+Ss/
WjyFfQPtJT5NzB7eV31z8h9lfw/Zh9CoN1EPkaRCEWc/h3OgIa+FSmFqo5yB//3iRDbndZukPtCG
CTy+NTRlTwSk6+smfR61cxDh5NCTMDCaHNnugkHl43ef/lz//c+R/Pz3hSODZo7IKHFRU2sG7xv2
Iqgn6+VVDG7ddSD5aMH9UPJHXFt0vskk/ti1MKQq78LywvTRm3Fah5Db8gHBx3IxIe08BPnEIazx
O5hZHUiitz9rqghxshlBUZmNmgT0+FpiVQcOclZW9SMMgRhDO7jHyi3/Ohygh8/BhQJJMixTsWBl
bmbEax9587K8LeK3RJWRlc2Fg4Bou9CkBV+BMOldWCXRn1S5bv9s4Lk6+Ciz+QsTvgQRjolW341G
wbNkJL1o05eU3GN3UKwO/XNI40ETtzme/bHw9HQ+5ePktH7GkF+q9/6b/lI4mwFyGR67r0CiuS13
7bAFZatxO+NKOG2Kp/Lift3n/mSXzg8NuMIgXYCeYFBZoWjy/AuYZpdk7HEaxqLZs9Mb+r7tbbUD
KTHSMSh/9L5dGxd0b+3QxzV73zNUJ/cXyMh4kOJEo1Xs/fB3wSa8ng6pIuBKoqGFSE9M3Ua6BDet
8y+r0ZCU45kFubfWeeiT7K6IqmOomdupdh46g25JoamaGbnnfBoNVFjpFLsMQqMwGnWX+g24a7A4
Iij0RsEtDZ29+49+TcNAEewlBYuonMeDnIMdDRuLeG0rijRJBl5fzFo/frXxHxBU2AGo9AOLtoNX
jHXZoHZjGq/9sRyh9NeCAdoo974ZjhD3jV33XfdLkP5FbIR4QpL7yU80MUAcad1HJHHJwgsLY0hS
ojxCrKpLkrzskUJDhiAD22MyHSiL0UwNmYDQbhRYsknHuwSYgkysCjzJnk+6rfs5hNBw0LN9ZFyc
udwEZXqoCUqhi+iqncEM3pSKOgApJubcBGeVhQ1RwBznpNG6GQck2+0hjZEd05xAUau40jr6bI2g
NC6Dv4+QFha9Dj4k7L6oPTo3M0dwm9F7hVAf/BxCCG00qsuAJMyjVOvPMwVYndB9f47g2EnZlL0P
T84f3fjJgeLpuldIuEHoGYJxjuCyTiNajWEj30pjFzzTn+R12hrs2sQjnCIWqKwR1mVj06IeA2Bl
8xF/8Oj8rLCGf6248ikeRamLxYgsmDAjTT1Hc93gsSq3QCowtpAp7XR2xXBAhyII1AKLsAfBn9ZW
mzxtYxSljcVm0AP7qW/nabf+NRzs08eADpNaYMqyUBp5PrR13fQsKCE8U7jTlurWXcnFHPNeASOf
Qss1Cb/yGPDGcxzaNymS/lht1IUkVZFnoJ4YqXvnl928CYsYHN1pmlw4EXjn86iHUPhM3tdN/VNd
9clWJOGx1rHoUep1/g2+5YQjOMPTzVSGIK+dohIKio1bsG+15TMoD9uaq13UVeX4u6oiXb7JMx85
vSG1XqsgcqEIXg89dB6aLngG+QXEEVMLOjG+Fsdgq9E7sz5lc+a2O7sGE3swTuXPuChwYV03RBYl
wcni4naAwxWjgh0TShIyjasSZHF611jTzYB3/CmzTmWo6uCRBSzOPMk3Dv6IL0DFPTOHzsZFqHXD
TW4/hf0PNn8rzCPJIE70+gW7EP9tPH2jT1jcppywrhqaQginrN291bXgYySbKuiPeV8rArF0CHH+
tZCIxlIUS2aHKkEd8lCnG2QBQSV9R8g3o36aMsU5WxZMUAVjOkh3I4KJeSxSOkHqIHmxsRm0niEm
NSZEASFbwEsIITaCcgHPExUg6rzZWh3E49jtMD2sz4zcDpeilJlXp4j7Mnglx8B2oxRPL+avOc/r
uyHuZsV1QTonjuvihQzPuShCP1+e7jj5Awoi042Jsr+oGiFifhFCbRICFevWcKcV4wBaWrCEqIvX
K7HWsxsc9F6mGDLoyzoJV4i8Ah88gfpV3CpcWrZ+QAAFljOUjvBn9nObYjMq7CCAn5XRFQ3uTKh8
gXscTUE6u8kbRZZWNktLMP4xi1udoYNgyLZh16jPe70FP6ShetCXzRG/bWHw8Ij0KWPqx1lGaYY5
6qebEnR6kB6YkxsIlylCnMyrlziCV9dWg04BnFuR+UepnEX3bQQ5C4jU/L0nLGGEXWkEgSNxA8Bw
2bZyvONyN4EOld/4d8JU1zypL3CyKzBTgmxWrDKfqDuPzdCmGyeGctxVYAxeyO5d9wa6AB2YP9dN
k134QDuFmyse+kG2KYZuvQLLfk1xzKhA+V+Czl2r7kkNIe7wITWvG4jEFb9q7ZaSCxZfQVJwrqpj
Vj6m8zGroHkGGVUS7Ne/STary08SHLRoKqoVATbguL53mlsowMbB73UIudm4VIFTzDGxjQhRBHrl
jR5aMLuGtmIeQdT1Ju+gPJHcuxAmhvRBCdUmq3K2OiTiCvuhce7T6pefXtn1G3i6QOe0yfp/1j9K
FnCwe/77TYI3l26R05LbnbIj6Hm8KD5OkL5uoxFq3V8IAgyUu3igs0BAJ573qyoOfYcLg84h2SBb
itfB47o10llcIPAYsQgzSVO6eZAAAUR+YLS6ggyFbyumUYUhxM0KevAuOvDTTdLPXm3dEhCmm5HC
HWXTgis2sRhDjhfPq+eGTF0PXbQC8XKGcCaJTxT0BSbKh/QfYaQYMwkUtrQ/Bb8oUbPFDTQcpwZX
QkDp2AEC7W5IdjR+AYUjNrrd+vRIwswZlDA9Q2wEqTYCKolPVQux5Ip5ThJvjPIxgRYWGpjX8SS7
zhmeMFW4GFpa3QOvmSCUXaXbGFXG6xASbziDEOIGi1ziu/yM0xotJC93aYp7n/W8DiLp58XDMxYM
klRI9H2qVw3QmGYYE1Aq9uKy60Y7EdDX62Srx48RdLvj7huXJ2f1RZIe6yDc0oihVeAAVfSZHROy
BwnMhdGAIY3seqhW1Yf1D5T60OL7hFEgNpj16ghniaqONm4NScTwotLeCkjbOirtCUlX9flguOdr
I4Yec4oqKnhRgJqC3KNu641WDVa7O8u6NsF/VxkPcTBfQPTXgpj4uqn814UT2mIqDEIEdH/S+5IA
fe7RJAEpaGhOWRDfGZ3vXQ0lAy4s1X3JyyAMgf4fXHmQMDsHtaZirtscoHkFNTpIqsw52BR/rlsm
deUPELHD1jbqikQRQIb0McnybT8f5q5XDJ8KRAhsvCarrHkI6OPnKn/uoh2z/z528s5GNJMQPO04
YiFxpVclxFiRVtItiPIgZVjb6XZMIGX1VKioGGURBl22Jn+vQtmyODGj0Rdw9wmnNP1ucm8j+6+f
LZGD/fh9cU4c0ISWUYXf9/27NHj1meKyKZsO22Au+v4IkixijmV2i9oatAEHv+zQpT/t+ASZvXW3
kg4R3kAYQf4NPZpCEK7bNJ1yGybo02UygtdfMUSy/A1IRj8AhODzhzARMnYYI3B4QS/W2kOazWh/
+UjSj1dpgMgAgfh1o6TjhrpXFwojuK+JiTLcqAZXQ7Xkxk+O8/Sr1SEI+fDfIITNsiZtbDQFIGz7
Os9vZndndU//DUKYmjbK7EjvABFHb1l155NvfaewQj77HwMlTE7TVONY6IBIGsTI8vtkJNt1I1QI
QmwM9HCINT5OQwoB8uY9Y6d1AElxIhYh57tDbTIOruLtiCVaq6N8BccICmVSn2171uyTEAqTzXhg
YLeumH1IS0h2hdGFZvQKX+MTLe44S3jBEShpkiF1Ae9Gz/30T5q+VBYkpKvHdTMlezhasiwDNHVo
ckY99/keE/klqWvdQvMnbpnZeFVBr9MFnQMkObNWNaR8UgSbUNsPfQwkPNFcL3ZF2Jk21X7BkCf0
mm/dj2xHf9Jt+BvJ5NKLTlArC36HXvG9vXYuJ8UOJPEXQNtIUPJUzqdGV9/twp5hS9g0IOjs967K
47lHi6ahNQK6OMQGiY3IFo7UTl3HoYbfL1GuPR5i/3aCkqTT3cTFTaHizJQ4B5px/kX7ExwXNx4X
24/VD3666SyocJUo1DnN3RXJXtadQzZoSxhh2+5JEDhm5mKf0IINtOUZ9KDXESQR9cwQ49z9Yp/O
jlPBkGGcvQp3EPd7Mfx9Gg+9+8gS8tISzL8Q77rICuougde5fn5lFPambZBPYOwqY3/PLYNykgWU
EPcmPal4WQCiNzSE4+AnwobXZr++MGYLECH0hQ6oTIccIKNe4zUIKtgJ80D7o1gxkq4FE69otkNx
/MQFRHydcMOqcOo2+PM8foDS61NxmC7qU7NzTtCRfo425m1whRTljfaGCppdeYivtvBIr9kF27+u
fD//FGFce/ST6rkN+aUCcq9lufUraAmpmuo++yJA8PBNkFHm6X7B23P0N2nhCHt1B3rEUKuN+4cg
flqfvM9xAiAUJWl46cUZT+xBbLq2gbITH1T6O5/Q+ZrHXg9FCJS9sAez/7aORvn6OQ9L53DCwOlN
Huu+Dzh6+xZt6Euze4xP0aHbPf1yvfkleviVNTtQgm+QgwLHl7mNrkovvSgeg/28ozv7Lj84u/Vv
+hy7zj9JcF90npCgz/BJfbOr82PvXjTta6NSPllHoeKFDeUzJZR0gYKMVJJtnJo20I3NUVyGAA6B
VDN0FDuppKhhaRgKeM9jGZn0YBgYIIdNXaDRJ9y4u/ZnSry7aYum8S2KQ5tL7ahivJS6ralj+wY3
pPWJ9ashrh/aELVCzfDJZ4DRrtuh265P2uedG7YtQPhwLzacyRoyw2YAacGpUUDyEjkcgkoMpzjS
7LU37xvVQvm895wjClHbrvQRrxhATCHPGqNhD4q46zZJrhAcgtdb6Lhg4/BzbpQ5xs7cp4CY3Bv7
R1P8GpyrsKw9H4rZ0dMI2XFTMYzyufoXUSRWDJsmRu6Cz9UA9qJoE5c3faZq3VaBCH7YTLMF+iKA
DM6WUeju4g345/rQyd3hww5h29Y1rbQ7rkKYTzfWeKkXuywD49jc7Fw/8mZcvrrkr++sZ5Ml1qCS
yIY4hw6rejSRaYPvjeObP6uYVlVjx71y4edx1WVazV0CDUElvU2M7fiF6jpYgviP9J2DNK8peHbd
lWPcucCYzR/8rN3mWw0CteszJDVkASIE/rzXjHKyAVJloZewjV9DI1t1WZUEWaaDNobaho6qYLFk
zIcImV7hRRl0rj/RoeWGhmeyQ84UZFwSW6Clh7pjC08WeEURBgz1br1lJlG6sWzI2t/1yaOT/713
nUEIw6XZYaVVEx5EaAatnxuWB5tRe1ifEkMS0s5AhHgzVsiUFPzRun5Jfph4H/dSr/+GtOk+uKI3
UKTfmF7446LDZt1c0Nh7fydvqcIvdOlg2gh5OOfgmV7MYUzgnHLGDvU1uu7RzjMPzgX5AWmy5Ftx
cK5Q4z1fjO9jsze8detVuMIOElnJaMw9cDPtjllPJkWxZao4JkoOV3hW/LBNcBSzRyFHyTDAWfmL
ue829iq9uGD0XY+vA//vWYb5I+YHmuAzqTmNYxvDIjr+Y2r7DpNIFAZJF9gCQvCYMi0Lq3RgUBq9
NeyFmY8+Lub69PyFuQEXHc8H8oc6eh718qkyHZB1pxuNvk/tazc/foFoCoO1gBACa+LWXcca/go4
P/bpo6Yd102QrS1MBQIENApQyihMvd1GmArQlP4ho7SS90iVM5UDgG8OLHpI+4oXfIrGthJPEJht
Q9u6ffowW6qcphQC2VheyYB6U7EAtNNKPU4LQPjFL3986nC9Wx8k2Rrk6d7/AQjbdmpMmsPyjE/C
pRtViDh3zfBrHUNlhOBLveO0YxHDCLd+mfNvdbJb/33ZkljawPEXO7STFpVTJ7ChLp8Cc/AcqBgl
uPw2XwlYyPrhYE25VBYTDDFQV1I2M0ox6nY34ZCWZff13+soIAQvMARjug6MNBoFRuocpgC3QVVb
jXTGFwD87xej1Tr2YA4uKvPi8ikyn8oR2juhIhUvxUAdFu+9Qx2lmCjtEs3KnA5Vcqa/s5pLg/7u
yPP6pKsghM0jrYMmMUtANHW0rbRjV1bbHNQJ6yg8RgiXZVC1oAoaD+NoDhG3xoo2mdXzN/EkO0La
Z8PiN7A1s/A1BuHXOpTcoA8owaBm1orOnwGFiR/0o9m+TkSxEFUQQkQMnahuff7mZsdX4Hn0UBea
DF84L4NZi+m8wY6XEAkblFO5GdqG8ARMy6fECDZW/TuOFQXjUkM+MES147Zirm6VCO3uuB9RAN20
Ly59/MJ8LDCEO1OVl340dcCI0TIaFYfGHLfO35PuYbW7eDoCiQ4akET/IqCniCMQLiL345k4+Ncg
VUhVtenS+LsAETyLkSJrSg0hRcPVjDyPKpZxydWPMyVgVjlvP07k5xHFbuwRTW0oGnOHCmQe+qUT
J9u40vbWSK8jDc0YLQNTBGoMFXVEEs4BE0WrOs/iY6dHo+A5cpxTdEe0MyrDb/TL7ICqxS3RvNaz
DnT0/N0ce6MC8s9DqxgRlpDCEQ/lx10VN4A0DvkpenjKT0Hj6d+hDrNJIg9pnUN4o9/rb1DG3taa
p/3+e6+kOM5wilv+jzDWnZGlLMqxuoL0InLfo27nqkZVtp2iGo+fCdCQ44jUlgUpdS114PiWuevi
SzN4jsOLL9AaYuo+UERaywa1E3iP5kt4NjeGc10kL2Z18oc7mt/Sr2yqSzBhLdd+mc2Ug9nNySjf
BqLKjMsCEsiP+LyA5g3Vk+eOWBv9XM4lloBetW671dxqLreFbUC1zOqIq+I6lq3oBZyYNMI9o0kc
DufXpueYp0a1u8r2vSWAMGD2bOV2MgIgYqUXu/aGsWs/uoNUGtI4+Wbdp6XWIO8Bqkl0+qAM/Xzw
RjrreEEDWE8diGMHelGgocucsqd1HKlRCFGcWQr3GrEngTbQFqhT4ATBsMmdiyD/4bupl7PHREVj
JYdCAhbvJHgrIdxfFocsktGud90OdVBOup3LDoQ84K3B+X6Tgp0nbqYf66bJh/ADTwjxpTUbQ1vh
7dvPLtrhucsVdympf7tcKhjPlngAEvybJTb0RdIBm2FW7Lu+3LRpe2y/kqdEu+G/MK5QU+XrA+5x
DGbQ0X1K3fIZogynXptP66MlD+ILHMG969ypzHSGOfMtCTfBQ95veL7jxt3NN9EmOgVP7gFMSsN2
2IY7PH+fVIc96XwtPkC4dvluFtU1wQck9AmCG55aak66KS8QhEVlayTTxhhDOe71vfUYPoXhtt+a
F9WhvKxibw439sUmeCUvaBRXiurIzQMvAbq1cHQWewizDIoaLAS4Gb93tN3k7vv6DErXF0qI/gcg
jB+ulD0Nub/XvlfEL7R6TZzbAMx9hYocRe75qCHjxwt+0T9fyTqJ6plaI1YyeLAzy/UIvdKoql1K
hvKnAwP94aCmFdnXWOJMEc24Q1r9LimHXYXSQcP4tj5qkopJE9waaPT4fxghTEShFhdGDRjt6F8X
PzSQRDyY9S65QmP1nTN6kJFaR5TNE4i0oFGF9AXPCp+PHlS3HMjDTIhLzvcYxZEkLrzEvqrBGtAr
8rX84CUezNBCigYg9AiC0lNY02jNoT7Ut7CLVKfY2Mzai15em91pcE+pKssteyeCPOAHmOB/JLOK
LmwBluv1sQ+1a2amkZc1ZFvMrNmCW90rGn+nFfW2qufX9UGVrS4TFuKAhNwTqsPPB3XKR9vIeR0Q
9Bu8MLBwZbAVl1EVhHDKDW0jMMqEIN7bD+V8imdFgkCi4gFPXNggLKtMn+ah0XGMJvfsXj9BEdC4
b/7JKq89xt8cfas9+4E3byLIAatem2WRcQFNhU3GmSsjILxUE1OXT/22NN9S/y7I94T5WzrdauGv
9fmSLgKUBuKi4jI88gueCXq+PKt9DObgf7eTe42+GTSCyvpOa1TrTRpH8CICbVZew2UJUE6XZo2F
xrFNj0xhGt86OUHRiWLypCA8GwJzcNwVo3vaBU0RxAZK3WftlvnVz5igzrL+e8lSuMgCRlhjPaqM
dNDiIVjl2cYYGboDVOTZ8oC4wBB2SZRvo9Te13Gbq63LzsY7C6s3Y0YfrSJ6pjleyDS9v8CZ8ioG
wS2rsqPZh6d191ANJ1+Li7NiYTF/Kip8QxkeuvimLS7t6eULEAy9hDghIjUippGDss6rrkdJnxF/
dxrTC+bLWZWTkT4jIaP/L4gwX2GGfQ0TiozcLn/B7fg27PfNxtkG7RbnKUhdbUCjWvzsFFuMNFSh
hQxZAPDeOuKLY1+3DYh14fLtdFfot2OnioV8U/y0sSwAhPnJUlC9sRIAk9+jQPahoqjmyP9x/54w
Hv6+wOF+svCDxsw6lnTAMZNHE/X2cfpoaqquBZUxwgmgw5OL0fGNa9Te4uRlLAMQhqc7ouqTljo1
WqRN6PE4Jkqozo3J26yrg5kbg9Z54DQeDb+tO7XUlAWEsEdV4O4JRoI4Hg2ZF/Z3LXsJ82NDfq7D
SP1rASPsVF1tsQ5M/ihjc3sPBnvR8M86gmKsxFRIUKV+PExASKYZpdEHv7rP2GEdQ77h4hj753EB
sgeCGWY50TmkfMPNLu19/0J2KOkFT2fsTXe519xZB/bYbX+gg1WxPqXWfQCLudopNdPGyQE8Jtqp
08tjrKWHNJsUm5J0mhYwws5XtiWKQWIOQyFYGL1NymZVfi74FAcWCEJ8q9BUnJgdEJz8PdZTL4P0
QfIUFnd4WOxrx8vJySl269MmPTosMIX9aQx7wswEmK09Z55DkGKsDLYrIs4rp+NIPTyvA0oX1QJQ
CHZoYxsKKwBg4mxj620Ay4wLEUjVI4FsttDyi+JbzsoCdpvz8DClYxMmLcNeYW803famQcWbKd3a
FxDiqsqtKHCK0Ea25ybZjR6KC/x99DyDRjv53efoPFT4uRJQ8EBW4FRJeBFufNW95yf/or9EI+NY
e/M78UAkpe3Xp0q2sJYGCv5oGYGft6GDm2n/XE6/dPsl7Y/rEDJvWEII7uc2BtQWS5hk6BdJjL4Q
hvPQZe38sw7z58YiLi28blsoxUa/Fnppzt0BO9+gN0iVbcLTtLP2OZgBvOgQP9pIn2ZeluB/ihc6
edG2u6TUwxtZ4tmv6TOqNq/NPSS2VYcKqeEfHyQGLWNOOwt0nlgG49vYXcb27DVFvO1bX+E1KiDB
acxJ1wtdB1CRnArtkA0E3OvbussUOFJnWRgkOAsNO2vOB+Bk+oWZ7Nr4WJHt+izySfo0iS6vOMWD
KUr4BWdpW82spw7pVfA2RmAJqvMLkk3T1oUW6XU7duS2bKpdTLu7LrZUL86yccRLGpJNIA8Di5Qw
jgTq4WHGm39cLYMqKF4UIA5KiUdwrl43UzaSSyRhJK24drqmBlIHHabMArlE/auyX9dBVOaIYzkU
cxfwhqxs6j27GLZakN1kWuJ1TFedDGSxGE8xyAkhQ8P5Zs4XH6Uo/YLcDvaYK31b+5eg4U+/IQuV
e2hsLSwPdASb+RG5tS+YuIDlQ7A47mZ6GUJBZMR22j27BRTtxv2U6l74lbsPCJ24thRYPVFmeY4z
Qs2ldwcTqZr4jRT7MruMR0WYlI3gEkIwxawDO+ldihtcHG80Eh7SkSi8TuYQSwjhPF07tRmGMawo
kmMxHbQOFAD9po5rBY7Mu0HGgZs935zxlnU+Wk49WmPI+7F6p/WqZk87f28zVdWRdMA+UMRmpdzy
e6MhQOnCaGP04LowFd4lR2CoR4Zr43lYsENzzdYcIuxc5rxDqV9iPK97r+L3HSGJ5PpdAwFVWEDo
PtPf668oIeAyyNU+QUaJVn9LsKBsmxjFGkAY6e8hPZT0R0ov0G7qRfNNM/zupj01b9robt0u+fz/
iyqyqHeBEwwRv8TTFuJLwXNRvGbO0zqGfOw+MIRY7Qxa6bQNLNPS10Z7t4P79d+X2uD+H2lXthu3
rmy/SIBmia+U1OrRdrs95kWw40TzPOvr76LPuTvdtG7rOhtBgAABulRksVisYS1GVcHgRMGJdWnD
mpIoI4ZckHSOT1F9kkC4Xi5s/+xxPBPBnfixjbVU8ZGbAhylHj/L3RqpD9oPC23OMrtM+DsVLBj/
qMIde2BhtxUpWaqtpdPKOBGKHoOI6gG929Pn58mizt5xdLpWir85QGeSudd1JQKWEjOwcDjDDxmI
wmR4ub5Ls73P57pxBh6lfUTAwAVTu20CewDHj3AjWKXrHwyntEvcOg4dHP/U29mjCtqbpYfp7JP4
7AN4W8/MCpRcAuzE/CGd/BsQJtkYeIpOv4Qf9Z103LZ2RavD9/GcWJLnny3l8dbkMY+ExoTUPPtl
lE5R3HXeZso/qiUbnTsGIAwG2xiKBEikcjFE3nge8HVwzAANfks0/3E0deBxlAseg20Tb6KMZJwR
pmA0mkcOqISuj4wEkeWAGblUz6gqZdQ3UB0+iOE7qSo7WdJs7lV8LpI5mLPQQY3CXPBaiJTzkeIK
Qafn3pRW8nSTmUsdgLOlHpbBYjUlMNLw+cUozeRIaghuktQ2lNBqq33dPybD3lBSywNVXAn68WKp
SDGn4ie6NlrDNGAlcQc/Mc0szXRIJZkifARjA7oU4ACcGg8kQpYwGIobS6m6xNUx59cA/Yo0KvDT
MOHJnUnSxl6KTkQGP4ke2hLJ6Ge5BZnB0rNnzjbP5PABQGkIZRYQDPkCpslSpY+I3FTS6rqDkZiL
4i0TVJUiYDNYqYx/E+R+7/mZB2VgIcAFTn8Lt+Fu2BWrDB2pVrg3nB7HfHL0m2CrbRaEs0vsi3Cg
KhIGW4pBPG4lpT6vzbL2UysPrI5QOJd9fCj7U7xBb5y7CAwzay8ofYL0BiPNhE+oaDHQ8HzgOFhj
Akix9CPFwFWR/8yKu7JamECY3bs/ovjEiidWwH4PoBlKUFYYTfsUXO4TXsnXV3BJDBcl6MI4FoIE
MVV2W0mPSaVQuRsXbrklIez+PfMkmFeLgM0epJbmHXyyr8cbOXy9rsdctMOK0v/dGb5jLydDj4co
9JBTzLeUCs29f7lSnDss22hsZLZSRN8awgoHgg5tvfAwmDUw4OKCa4J5ej4cjU0xL4sqSi3Br56U
Vpio0GJ6NSotU2/dWm7+4k1F/sjjL2eQqQyySGDQ1aA6qt/d5EG7EF3Nbj5DUWJ8qcA75CwsNhp5
UhKImKIfYSPSOHDk7uP67s+1GhmMalhC5VfG4eQceaonVSeWZYoR4GlF9qrlb/1f1Tp49o/FO/KD
yr1ZUPlDRnUMBe8MUcEmfr7+DTN6XnwCF8phyMbXSqFIweg+eipSCF0uoyXXC2VgLGj9YF8XN3dj
mpKGxh+E+ABI5+vDVVHq+qhA5Uh68k2opKXAEnlvR8HxBIPKwkOEKcqx7hYEz1xeF3K5w1yD4AxY
OVVqGcov5OotRbwVhV0muNf1Y56b8+wXYri4qg4FiZQBxBTeVs0E9A86yvCuGg9J8UTyPdhrv++k
LgRy53sy4XE9AKeiAL4TMKMj9JtFzK8Z4Gn0oJ9tGjOiM0/o52AljRNoFVVr0myqaLCS6NHTn5Rk
BS51O0TqM8hWnr7pNQcAOaAicwMptxr1FPSPov86lg9Z11ExkBbUn11vXQOZ2ydJON/krYRxWoYD
vqwtnhryEYLV2AOJGOYwcu/d6xXbl5e4deZq2aCMNFCdYCVrwB5eroYSglgnMLHk41b8pb6WJe3W
pa1Z8YNmtTtpUzpI1HrOdcOae5AABgLEciBUQcjJZ+ICPAwyDOmm6NkDJeib90N2JoAyoOXS/5Xd
6Kv0lpSWsomOS7ULZkG8SaOXHENsBoBwND5SSjCbgN63OrVi4RQDaTVYcOYzkdgnZhKGaJBjNHhI
ocAA2DjIfOGBmtxtY7tRD3Kykj2FAlq2kb5/H15I486LKHZFN+WQNkpuG96RzO2/D5rNKEowffxf
hbjTYgp9piQ1RCjGdooODWhXrtvC7I6cCeASDOUIGgwhhABDtoXp2CgLd8KMr0SrOtp3MLeBiV9+
OFLVSy0A2SUKcHXojNh5D0UUgEJi6HMhcFiSxN0+ZkeGCNcscn3xsxi9A0gY0NLiUgw0JwWD52ht
RIMLspfcNRvmRRvXHYoPQVpbVf9TB9J4lLa0WXqYzVymGAr6I4hTZ8QcTSPkEDQNp8Z87cnt5P2+
vvczp+VCBPd0qDx/UkrWfO+bljgCtZDqG39v0tFcMLK54ORcEl/mamsdfQciJIWN8ZAr8qoOJhSf
ZLsQjrp0EnNaAhNpCBzfTLa6GK20WgPn86PsibgdwNKDl00w6Xe1190mwFC5vg4Le8p7JbXVxUyq
8XVtjHfvqpeeSGgDYe+6lNnVBqIqOubApoaeuUtX76uBV9QjZkNGfVKfMICnvqiZnrwUwO/ayYVc
o9k90wHfIsYBiRZU/HrMQeqDESaEh2C++YLn6TUj+Bb9EDVc8bY3Nlq/vq7cV2v9D2kQE6FhmJtT
Lu2KsPIi/H6NYlUEPNZCjEGD+HJdijSrBvpRkabG+DtkXa5h7wMIvdQwyl0pT0Sw1GHVV0/S9LP2
brXJBu+EcdMNjoV3if/9TgLwIwCMn4F8IszmmytVFF/ERIaGVSTtJTI6iTj8XFCPOY/L65FxMOgg
QQLuqoRp8kv1miSTyoRRJCDdpD2IbmeLT+nW2xsHrbIaahzSj8xKd8l2CchnBikckg0QDejA3CIo
q15KnkQRI+AinGeeFF5GNWA0/0rAd1TQqimnzjIB9nUPBCnhl5jpNaEJ+se3Uhjmd5Gge/dlmcuY
Z0jSTnXMKYtBjpSrvk47Mwc8baT0yiMxCuleHobUWPD7X88VPh3dycC0QmLQ4D0yYFMSXY0qhioB
0mgQ5mpujqw8LSJ8gORpAi1HDJKM4rRU+5mJZSEa7w7G6KbM9Ox7CUEtGkc62sg/vDeFFnsBeV1i
qRvPzl86pHXXfU8zuk1v1Zvg11JnxlfHdSGfz27pYZclIHiHTUo+9fWdF7qd9yya7nW7nDt1Z2ry
dGlT7k1aC9IaMF7cSVVCPentuoA57wEcF3Qlgj6dzU1dWp+Ol2OiyR2KXNFwR8ph7w/ZTveihXf4
nB4MaMLEDKcJNHwu2DajLlZKNmlbjBJQx1DjiO7/QhEkcBHuMN4u3g0qRZuUuY+bxKtTx9cNGwMI
HlkIO+e8BNir/hHCrOLsBZV2QdUraEq0BrLtvN3Un8RoR+KaFsHHX6hDGB4d0ovoDuHcbWskaa9L
qNinwUuWrVtzPZrH6yLmTi/i9P8VwU9iGWVQFCYbUCrFQ5Udu2g3jk5M9omc0yltFq7BGWBBNGGf
ieM8rCekoO1Smbib+igOVHgk1uj07kdy0OxDE9DANtxnaU39TUEllSZwHDSzQBAIVr7g+9Ocl18j
X+7k0OQeyUGpZI2p3XRO1t913YJFzhrLmcKczTey0A4Dm0CrQXDX3faNJZpOqTm5uhDezLSlMWVw
KyMHBHPhszFFOBqlEKLPokbqWTuI04scretQQZbYkbONYLwWAorKcm4N+lIEN3ey4YMReqA1G3E5
F34gHYNaAltICaD4HsguFocE5lwU2sqBmCEDOxEjD5dbZaRqlyQ6+hVz4O0L6aFVQ8yALVxlM8C/
8E5YRMDEMkYe/sApoSeoERuHKds9kU4oxwvxwW+cXLeBL44+CUsvrUA/XT+DczZyJpU/gzHYfsy+
g9TRR1uTKynvgLHOpB/hEqjr/CL+ox7Piaym8hiTiAnKFScKctAZNW7Sjva/04c7Vr2RqUbHxEi1
TvXptgQialg/DGZCjaUBwVnL+7NjfMYBs8vKYEyQJRrP2rQZ+4U32twVjzlvkUHBGEBT4VxwUWhV
VeIBbcUJmorCThboWAm1A6SF0K7VQPiLtUM6lREBgT4JdLKXdq6KYGUUa1zFwXSnqPshuM0lFOg2
Vf96fZNmFk5i1D+fiBRAPeEU88wiqDU2giubZWdHTdOuzBHZ/utSZixOAp4R6iKMwVr6Uq6KkAiK
gZ9khUU00joWnXGQV5OIEcHrguaO7rkkvlolDS1iDg0OokyjzTQ06AbKXKPR3GpUtl1Q20QFrEsj
B9YQyPd+tlRkUGYsBR8AMwFsEJvI4nau8qMuNzJYYu+LcubKgKn3aZ+34Qfo6ftDCp7rQ2DE/k9U
MQFhaGJqF5OfI+N3KKPSlmUR0PKVHGcZjRMGDqgLg/xSSWoJfLF8eDeaBmNKcjM0Ge6QhNigEhqQ
lNLiFf6R1FSYjORVmPJum6etsMUgetxTzQ+6J0Et08exKcpXry7BkANn6mI2GlChXZQOx7Lzg7uk
Av/M0qbMbj+myBluB8Zq+cpLoYLdVc3RZRS1uMFRkF3neyWyip239mVKXK2gmYuejOfrxjBr22di
OQcEg8snk4n1vcQ2zQNogpY0Y4EK91QE8g0K52xcWAZJ4OU5RZKha8pARSyrlXFjGVWcDKiy5OR3
1xjkPY+GBjh+EZrrRnGsOlpWWvvbULLsocErOlldV3hunQHDqGE6ijFg8Lbnt6LapazTyvTHYN3J
ofEejmkLcCGyBIzyGaXzmqNvkJXS8OD7QmoVpgWcl4GOBfnYPiFp7SgyojZxAybNVY66wEO9kNuY
281zgdxuhk3XZeAbYCnMvZ9t60UzXRLAx2j60Ei1yQQQkfZFZ2nhwpNhVgKeJAyHXMLkN+ds1VwU
wAyOyq059qvKKDZpqT5dN4EZEShiwNOySgb8OQsyzl4lWdqVUR/3rMLd2WWISGWp73tGAh7awK7G
jLcKwljOwXlFAEdfQgm9720FXDu5tNSVOivCAFUcKI/AvcjX0HXZl4SCdXL05e+4ODRo/7++SjOl
Fw1NL38ksC84W6au78shGtGQMrrkBKgO2crvjV1y692FVvMbJSdM3siriAp2uWADMz1+TDTSV9gi
xl7JuQxViRsvjqGcdNJO6lZ1BCd6V4/v2k2HzJkF6vOMtusxpQCmUKxxHbn9Eq3Q/Pr++QTuKOUj
7oluxCcYxnuZ3ZLwLwLoCx25oxSJYaeFBAK0n5gNaDy0MXYMWlxGvdBp3/UFfP+Z1p/LNeW2MwiT
oItYj0qwaQ+5TjPb20+uiibKbUalo+COzy2NrCflYYlNcy4XeqEqdxwEPHgSVYaq1Uu0AUSUaXfP
KprEqMQMyWru49X3HeGFRBaBnNmuH4aYXGfKNn6G6MCZtO9Pj1wuJ+dEIjHSm5TplMnxJhNHuzNP
ebGgxsxldaEGS0mcqZEOE555I9RQSbMySWwr/iEvFsYEZ6IxDdEz4OGAT/eV52icihIEoRASDade
SqnS/2iUG3/QFhzKrDJncjgDBJyzj5OOxqIkv1U9TCSqTi2/XXda7HbgbtwLXThL09DXkdUdZJTe
XSGVeGDvmukgV8cw24jkzR8WoomltePsTAdJghCasIJeWwmJb7WlaBX5Tllq3Jv1Rmdrx1lb3sm9
KrfQC8PFtPYSGpULmixJ4ExtiMA4UDSQ0E8HNXdzY6muMxcNfY5BAYgBWRfwXF4ac2vKoa/WWKu6
nWhLrFRH+GVpEaFKdW/mb1VyUsy9mW2qvKAkXkqozW4Vey8SDESBpo7zt2JfYZgkh5nrOvLcaJXI
VN8SSQ/CuPfrRjjTKqFpRGZPRmwZcLW43Wq0QK/GEFFSZQ+2tyneMagal5RYCfVvNas4iPeAGF3i
W5td4HOx3BZGghJBdfQA6y7GmdfDyqe02g1W+1Keyp3x/RT1hZJcoNb5vhpnkoGXQ+EW6sFfvIHn
/MWZOny7mwL+bzlkAjCoR+vgKcxvx+Hj+lbNRhrnQrhIQxLKAeAnEFJT3x1QlyNWdGvcILKJaOp6
6EN78e3CDu5PyrZCgdfuK9DzLXjG2bv5/Cv4YGNoi8YLYDATCEhofJjWtRWciPNL3tQrj1ZuUdJ2
txter2s/d+bZXCJDJGAsK5ydamJjlnhLY5RiAoDrh6ou8UH/Hyb5RwJnkv0ElphqhGLNqrO1dXuD
Zsm3FNhKHu3cfr3Y8zuX24BV/hHIWWVbSUSuJQiUXSlZee7w4B/zl2GyJJ0GgPW6voCzJookhIQ4
WWXJwkuXlhhiDHgRuDRN/cj8fSVtdeHhb0QgwFfxdsY2cQpNeRgJYw+3JRlvAXt33evm+rqIWTNQ
/hHBD275GHT0mgkihPAxUZEFr74PtwqHeCaBW6ce77AxSnG5BHiRxuFerBZimNmNUDFBgor0Z9vA
5UYYsZgG4LpDvNe+pOgarZCUbv8mR6MRAFWx3Dp6lz9fTGfhWKtEhj96OC+tNfxs4BZSaqzg2Kl8
ArWYVRwHq154Cs3GzucyuRNkZnLT6T5MbFipv+Nd75j25Ob75KbcNJa/0jZL7z5mUHwIdS6QM7hE
ayrd6CBQdP379DHcx5vBKSzx/rrRse++IuazD+dsLbUiDPS+YtGAE67biNYrDep0r/9OCmd4URaM
klKy1fuJpoujB2YzvFeVzXUpC0v2ecmc6WL6stckPaREe8/NreC5tjsnXC3duDNdxDhGf+yPD2Fa
SW38aIAc9Sjhgm92lePR8SVx++N1hWY9wpkg9v9nCtWdZgajwhTy3HHYps3p+u/PLBiDG8VsFG5x
9Auy/z/7fTSvjhUZWSe7cl8I27Q2nK6997QDUTHbLa5U5fG6wBn/AIEK4IHZsQWlKydQDKcOzTh4
4+geBXqN1RQBVYOFGJrdl5xNs2hPFEUZYMRfuK0kEIPXcsqItNLKJSWmH6NwFY8BinxTs/eneCHQ
nNmmC3lc2KDmvlD36AW2wBlBJ3M1ND//YtmAHoCZdHRV6HwnUdV6RUJQWrf8NsUQmwJaktup/77v
xs//EcJpITSCqQkEQjTTNbW7uAUXycIBnd3+MxFc7I9B+FiQohT3j4GAPH9olZssXDgzSzK4M9Mp
7dQ2JtRIewXkI++kU+iwVMObC6gAS4DUKJKjKCPz6WsP89ueKkGKih3RwoJ64q+oWKeCGzZrrfgx
aPaY7eoQoF+PQr5g37MqnglnT6yzYxsLShcJIuxtSDMXo3IfiaLdgk9m4WqYeald6MiFpaSoKhDz
QEe5BdrtLtEOg/Q6FUtByVcxSNEawP5UVSKjoYdzQkrQ+UI7GZGFFLBPQzPbA2bZ6rtiHXsLtvHV
37FGA6D/g1kTqVp+ILQBn2szTToIs4YbovzOvF3e3rdTY/XKRmzcaHy4fm6/OgbW8gtRIk6tiIm7
y43q/T6updzAvEf0EAf36rQU2H+1hAsBfB2+F4fQAEko2NP6yEXt2u7rl1h1r2sxE/t8di4rMvgm
wJ7Fe21PInDTnQkOMAmjimZhpb8JLXa1QpuKGj8AMXqK7fzb0fClUM7IfQkMmjUGd616KJ10kDCE
tKDXzKMTIoAiD3sA9CVupMvtKZvGD8LSA+2Ykz2AM9RKVxGg89FKtEEbQG5layV7MtzCOvaU7COX
7JdmMeds//wLOJ87FV0z9iG+oOrA/biWKleu8cT0X6/v4IwYtH+xMg5mk9mZ5hQltUK6JkQsOa01
suvA/zTeBUuUYTMtocA4hIUQjBSqgNnhYmSxlkkJTEI8w2h6Hz9JHfWdCH1zFMh029D17ARYV1Z0
6Bx/lZ4WO5Zn8j2X8rnjViaTXAPrBO+C7bSS7GSlvko340qmyaN5+DDct4/ryzpzC1wI5IPnVpyq
NDIh0PuhSbQXrfip20kUNOiHFuDWvyPa0wWRbKsuYxsGGfLJxQKnqfHjP5E4CpU2MIuxhVN0V950
p8iw9T3A8Ds6ueSHZMV26VmKtvhUmPFmoCRj7Ato1UJNjTmjs2tHE0Zdij0fhSij+FWameEC1jjZ
XFdwzlTPhXDHXlNGOZAVIbZQyN4WZb6tEvWUY3Y0Vv/i4gFVEqaZcCWAr+/LUkZF4JUldk8dBZpn
j7n52NQrtV5AIZhZNkxpwcEAaxrMg3wRcpDQtGcwwH3SRvH7NGXyG9AKwqVZtK8POfOTIg985QBx
+BLL93oLnCk2ZlI1bj29DEB3i8IN4ONHv7CGcCmNiz7vr5YI34nKKhrAMU3O9xMAnyIlgQ+2prYT
yolOKFLujIy0ITWHSnzPprR3pyrWffAgi8pa9XwCzt6pQQmor7T8qVA8ZZOr6vhoGHk80Mwf2nUQ
TmkG9iqzDqlqjMQE6+5YjbYB4g+BqqkBzibUQpvbjET6tibVtOrDMd4aflfbMeipTkCxMHdDaNab
MUuGB8AU+o9CGQ8BbSuleKlR+niL8jyVgZjph+9D0Q0r0Ge170aVA1coSMUbkuvpUUn68B59C5mt
hKaJVvU2NUeryNr83VMis6QmRkvcUEqaFdACvX0NWJrHoSaktlu56O7q2pM82uuCtq/AeftDFdN4
soaoyneVOGg5TfTUuK1lA/RmeV011R3WUTsOUQ8s1zjqwB1lmpFxmIRRXg95If1WQes2oEiOZbEE
IRc2UyG0N7pW6k9F2Aenwe+1e0kNg97R0WJPszqJnLDEbAT1+2Q4NtVQvSqj4btVCcogK/FMNL13
kl4P63gk2a+8acDw0yVy9uDhnXZXoUnjTVLacOX3+vSeoHVcXIGkSamtqfF6pytG7cU0ZeW+Lf32
xYt95SfpWvk5zpJgn2JeBehGSr02QlUpraYhHeYE0LUjLDjFOdMHGSDIHwx0BaOL+tIxhQi/AqHM
kWxMJ0x4FHT0W5e0w9qIJTeS6ptIWCpLz0DEoFaHqw7taJhS+0Jk3KVlGfisy044dWgJ2r/kljHR
9KA+PPg33S609JMGdEewDt2l74FjIrYA0KKyoPmcb0ExB313mGgGoASneYIp0V5nvCGD5iQK4OXy
JTqIGaJoKHomgnPISu8NuQnDACH9SmupfBitdyQMMCyN8UVbOZabcA+ihs1SYmpJNS5m6bQa7LyM
uqlsEgqrov747crJpWZcuIK2guo/g3kGCl1yvw3a++t32UyDM0CtAW9hSoDLglPmApIG44B51owI
iHJZ+GF0BpAhg0SurFBRq3QlxQoaoMLBlxVbzbTuYxzMDA/IsN5NZNSfpbaWf13/pLlV1RW8WzHH
C/oX/s4LpMr8T/+4CugpAdD2S4yKc7fCuQD2AWdBQugHaluWaJ+Up/wJ0OVW3pS24r1Xer2Qr1hS
hbP90EST+sDAAXtwehXi0ciXBrjmdDGQQ0KCDCccPTCcLiQUUpn1VvdlZVfqQan3kXBXq+vv7wkI
mkQ8ECEN3a2XYmRxyvyQoPcPAIqisU/Kv7Dz89+XL3+fpBkQFSJYmh/ka/QT2GRKV/9OBS6xQ1St
SHIBKkTynpS4l9+v//7sTugYa0ZDPUIbvhEp7Ea5g5fHCy3OVmC4WNWvXh85Q7SEoLAkiFurIgD6
UCmgDkmyzO20zZjUdhq+GdFCPWFJDrdgg4SAJfZQI84Hz2700K6G9zBF00JqOH+xdLiqkFnBjCBg
Ji93v4uImWcES6flIkVeb9ALtMOh7aNe6GyaVelMEHfyaylWxwwJRIymoImqs4nykqHDKHm6rs9M
kRa1PFR+UNFHVkXjp/c6olUBWh4RdzqtY6zJ6RfaTH7i8kW5DK1wiiuu+x1ZFy89sZeKMp9Tjdzz
C331DDteVuWvbZFVhx7oUIPwZkWQhj1hDDqhIrkBOvp9bqnCnWhamxB9ZE66CdbhBkn1B+DIkWO8
mYBHY6wBak6vLwjzc1c+iX+EijpSGAidgTw8nOJugyujDx+ui5hztWda84mSdKqmMh6hdY0plD2a
utGrrivjwt0087Q9X1u+fNMUhR/GCdtY8bUvP7wcvWmiTeRnoJdc12cuU3AhijsUUZmaksDeZOEb
eRBvUp1Oe93GnJ8P6C20HXTUvDFX4YIXm1UQURqiRvSiYq778ihOimCkeQt8PYLhy1Sz1PIOyEtW
rm+GJS7ueVEoh7MkAZBuOAVJIAW9n6sITzvPpIbXHr1AOalqK9oSestCPCyuL+mcQAJyVeglEgOP
kEvd5FLuFaOHqZsKcllTn28F5Q6EgyCMn2p10wbFAt3lrMBPAEEMWROEWZcC8dxV6zLGlYNLo+5o
Df6DTasbxUvXiXVgJVNVdZh+6cnbdUVnzgIGQxTdMJHPBakiF9PFmLzxxB7FZy2e0HD4CFex4LFn
DvR/KEN0TJ+geYnTTEAJ01RbVpULGmJHhJGog1LYVlGcWfAdc8qg+gekBaSU4E45ZfQkMcnAfHYZ
925rALivWFDmMznMuSeWD2SYvQC/wFuJ36fBD1LG7mB29uioh8CWN7rl7ccVBh3sCSwsQNi0kH+x
+tzOXPtta5nOQqg4l5m8+Ai2DudRqYGhKJURcowu5jqQmnsnO8+uD+Em35CDScuP+NdepvFtYZv3
37eXc/3Zbp+JbnolFMwS+k9If0QaLophIWX2uYTXlpjdzGcilLIyO5NRmeG1FIPL8cePaKW//tS2
5i06mKh+bPbhj/SYPzQ307seUl+1JMf7i3NxrifnAEbPlMxGYUtMRitN/z99H3PWei6Ce7D5iZih
QgoRBk1ey5jqAy3e08c9xoV+m2v1vokd4/vJOzaYyjC6gQ4kfV4kZ0urjS182ogngK+9GGiWVJsl
sPG5kOJCBL976JHOBDYPmCe2dFvSSFjVjkCN24fIoD9FGvzWH54rKhCrclK3tPuCmkhm4XbSb4D/
v5RMmVtkHSO54EdnQzH8UG5KPNkvCwUayxtSv7XlsOBzPp9Nl+bKWj8xUgJaVQN/OKejJWk7hiyY
zwGNYyetEGYrH09VxydBm9tNWPS/pUwOD2DACmMXdQ3dsLSs6X8FWiZ5r2OiFB4twH9ugs4OpHbg
5AzLYDtqYSNTTKk1S4wdXxNM+FYMCoPYDtVeJLQuD5g3xr5XVfhiJdYwD9hnnqXWtbBRM6/CcCWj
RRDQ4hxMRXD8rveAZEBVgBUO/W3oDbyUrBbjmON5CISxCeD3E/JAp7oDoeR1KV9vHEhh446Y9cAs
Nn+XDiTC6GGEvrCkBY6lIWXhJijQ4Vx1w1IB46t5YZYDSFvoGiUK+MW5zY8KRcj7hOF5GYVxDFXG
20s6GfMP11X6Gh4w1BUEWZqJoVQww14uXKJ1RK87oFQV8T4Q7wVvZ/qPZbHpAE1yXdKsRgbmjBQD
GRUgP15K8mW9NLK4QzW+kZ1ayY5hOi3cITPtlNDmjwwetsMrMI81NZAhDjkNgtHqcJFMxU0v/JqG
AlPLTp9Ujhj7tAxXf6Ee4IXRtGMq5EuI0NZgRvELiO5D9Ip7yp0wLaGFzOTJoB4CJzS4YA4Vml4u
YYv5m95PxtQKy1WV3ZvxLoqf4H801SbSuxzcjSLmPm8xUbCwdzN4LIBhV7Br6ILSWBPUpWS90Yw4
8FSAmZ2EluZ02JsbJ3ZjtwbdAx1X5CggROjp1NJHwV3CGp4zHYBRgkKaIDxCcehSOjoVhnqIUBAB
GwkNJIP2SxgL8xIwmI0nAGb5+ARxHIQkHz5RLssHU/lQlwbnZ3oDsIBo2kAwjBLRl8yMitSMnko6
nuDaLu5tQrNVR4djeFBPKOGUwupNXpcLCTOZXYn8DQLwHCARouaFGih3uKdCyxutxLqltKbt9qUG
awwFyymGqFqa0tvOll1yU6yVG29djY65gbuxDI36aG1c+piZfARD8v/zMfLlJsZTWhVJjY9Bdlwi
NOqoZ/nIPDR30QrXtfhi3IcY60U1zrr5uH42ZzoYLmVzF1NrZqEUZ5DdvcS/x60t+U5J1bv29af5
MbkD2tebdb/XDRodDTdng16L0w5zd8e5+swCzyKktlSjomJ7kTvkpLxgbthSDpqLs2wNjnA4ysdi
4ak503+JWV5cxhgiQWb2Sy92C+yD3q9Q75EadwyAxlIfst14W9dOfDcsCJtRj0VByDixRhGDbxnK
gD+V5RWAL7XGCZLSEoAr2n0f5BKvE9wczP+pCLm4bTS1vAwLU4IQwAw1goVwY8HRzWQ8APctYdQf
BxVJOh5nyPOyAGPIRmrVN7UbPKs9RRNuS8XTXfwCEL1ojTL4Umg7dzQuhHKhrSwEaWYCgxsIw7Xr
ryUKyN1qXb8Wz8ZBXsu3WkSrVXBIdxIDKbt+NmbefNAYjh0BG+DXRL75yiC4Gb3URC+67bnlIdqY
W1+lw7t851vDMXsKbW0TvsbP4Slym9frwmccFAAxUDEw0G8G0eLlodBSTysB3p2B63mVZYdROpXm
pkiXsCpmvDsDjQJdMXDMAG/H+cHUANuAhpS41cWPYfWSL0EtzRg/gkEFGQJMBH6NC9s0DhH2ZJkV
mY9VtpKz29jbXF+pmdBaRzcwLJ9VpHARXq6UjDZKve9KrJT+KzVdD7lTo2po1d+O7U24VJ2ac5i6
DmfNyKmBfcGj1qEPou3rAuJ6K3sgt/l6sDXJbhNM/dYRjfeN463ive+aNgqqDp6Vz+iwXAhNZ3ft
7Bu4Z2yGPGAgM5WRMacyJjB7AKZcX9UlEdyqRnntKwAJzqxQPkbdb298+le/zxNVawHabOUJv+/7
0qpumlXYis73RQCEBe4Qf4ETxWzz7F4xejUrVQ8ihMhY1Zl51PX04bqImf4tZKTOZHD+qWuqJGvA
94AGwCRworv00dyLG9l3pC1xAyoVdPqL98+FSC7UrUMjQH0LIpGgpFn7GIYL6zb3vL6QwJmXj2cR
vAIkVHvjFIA+mqqWdq/aOk1XvY2RCMu8NbZAZFmo/8x5+wvBnNGB6j0kA7j1LPOY3HU2Y6951XYy
YArMjeGAlXRFnqSn7kAwsXN9I+ecCBD5AVeB6S9c0pytaA0Sv3ENyXrwrHhvpXI/ASxWe6k7N1/q
hp15WCJaB5wn4+5A2pSTBc9CkrYCog0YnUegivugc/Wzt944tGQptpw7xrBQkHgDrwWthlxcMCpJ
1woZKEEj8rM1UTqSFoxlJjuL3z+TwL7g7JTBIZd+aEBC81LeIEHZ0IGCxk2lwn2yatY64CgTWm4S
KtU0vRVwX6MyUh2mU+0shijsUuSiegM1cDCSMGIxmY+Caq0xZTDEZ5b3KG6L0yQ5P+VVaVKkFBdi
A7ZH1yRxWpd1PRmG12cA1sUbIjhF42DlZOl2notTMWONSBXMFGgy5vumwxTAFXo3YnEbtwepsfBG
OvtZBjqgtnAA5sK7C1GcJxOmOJKDCqIyMD/epAfzI1jpdruSV/KtBYzCg/gu/rh+6OaefhcyOVcm
5eUo9xJk5k4A6Nkcb7HAjhH3K4fgpqFbc6npalFLzrUJojR0Ufs/pF3XjuS6rv0iA87h1XbFrs5x
5sWY6Gw52/LX36XBPWeqVIKFnrOBjX6oQbEoURRFLi5iFIWDl94P9S2PA7AVHUDTFXqb6FkLiuNw
kDHdCmK5CzU5twbC62b2ZqipLA+e91ijSQE0SX4na44R3UbngvhLlZSjZfd/BGHq9Qb02l3gBOZz
dZOFD85j9xxLjEZ4CjCSBxaKMFXjM71R3OiYz6UienSmYGyTQDO+EF1WMmdn6eKsMZpn3AsAiSJ/
hIgYn595GEQh7TSoKaq6DuYSxE/TKCnuXKnBCeCMoh7iMq9nCJjqzE+HL6r+5sk46UUyXDajE04Y
gD8+m2gneGiXM1ikq6r2EyOsvIe5eF4/T1d2Bj2Q0GCxPGDJiOkvFwqUwSCq0gFHrmctrJrQ9QA/
fdPp+7oYgSp4ZILR1kIHHutNuRTTZ1mujU0NnDBt/TiFw1++1uPh80JMzK4BIyUcH6CZl0LMiLi1
y6j6cm966DGJDNNdj9Mio9AT6XIuhku91GqbRboHMbaX793B3SlKdJfH7X5dG4EJs4ZF8Hjizkcm
nvMATlTo87QA06Y5eCHMxq1XyWp4Ik0svEx01p3E6AcvF8yOepuiko+aSP1D6w5sGJMhY1y/ilxA
/YwhBLjTUVNGdwZ3R2it0o4o3aNy3SVb5D1vMiMPIs9+B4ouHOgiSTlcBWWcOO7g67OTVXUHKJW2
IKZonpbsxXHHwPHeovih7H+v75Hg9IDB7k9NHhh7UGtfLmDitHW/MJjqoA5BNtWbWfd2wIg99a0h
MQe2F5xHA906EFUaJriiNsgZN8K81ClLAA+Vttk2xq62j0MaFu6zN/yOMIy4Ik+f1w0UjaaJzDge
4jzJ+5JrfZ/XiKeH8tmiiV9rcUjGOyrrVBCtIUii8d5nrPVIr12uoV7lxdIQyKkz5eCS+NS1Q+dn
OdlFY7Vd10lwpkCwaGgqGq9wL/Apf7Mi3WSNsI7S0RL0rC3mg5KaMpMXaaSjauGqwL6x+talRpPu
dlrEZuGioSBQtVvHwCwR85cqi6NFJoFGasYMgZfqVZbQ83IKc0GBEEyDBmZlxbcLMCR+U3gPk+m9
DRRQlCK+pVX1sb6MQgWBQ4eS7AbnK3dFSaclqoEj1Nzmp5YVO/QANL5m0u3Q2JKkgkwW29Kzm7yO
+pIiqwCYge58S21wpKXuQXOaYI6tn+tqCdwhaNf/qsWdZqUz9dLLsJ4LzbZ99KhpSMt8Ov5BVgEN
z3huA7iEZxv3uiKkT22PIXlSw9kAxuP3o7VJXFeybAK3eyGGW7Y0HidiR9DFcpLflTeHPTXuNND0
xN28dUGO9fmlQ2GVNWkhnkCd9XKX6EKXvs0pvJOxofqtNi3BMsreagLfjmIn8BD4DzVx/n4HXY/q
DArQXr1qg+Qy83vyYhWVX0XdY5N+sxrJW0Nkeiiveqy5CY39BqeURvshGWtcj0AmbEH+sbGz4ag2
LiDNX9aXT+SXwJuMWx6hC5aQc+6VU6WdwsbbE498x6DTYByW93URIuNGAGbgUY9ADINJLneIOIlq
6h3cLB20x2GiX6c+D1RXRlkiFIOsMBIHrK7PJyoWavR96gBXYpc7tHH5uXeYQOC7rovIuBGB/VcI
27gzn2CbaVl5DXRRFRuNZ4AjlhgjCUwGOmabWkMbDKjcJ1l4KZPKmUPHKk6OxVTrs4NKj7GFyaJR
aFULUHkSBJBwGVGcQfob1W/9T2n+TMMiGtAOZgAPM+s2xiCmw8nqMComr2SjOYRKnQnSuaXEKDLP
YmcqKjNfcyP0q/2OlhyvstEv2qf1fROZOWt8RHUEs+SuiDjULFYbBay+gRvlj2Vd7odKNutEdGZB
CY4jy8hS0D9xqY8eW5VHW4jQogbTkbKWoiGY2s4cbWdDaxKf5GX9a10tkV/C+8xiXVlAF+lcGN0a
s6JWEfxEZS5bNCi+Jq22T1RtW+T9Hu2rQZfKHgdC+2BFEswHwdgy3mEkzTKDOw+BjFM2W7O29q6O
1jvXkjRxiCIM7BRzS5CF/7nVdLLcImywNChu/Lre4+ryo+pFW4hvKIcmenYzCShIaCKweNi8yZrL
+LVEjt+lzPDNRfG11jyRxZPk4YQm8lfEFXTd1VI3tSBCHc1Qw25ZwybPX6tMcoZFcjClEZuD7CKI
3TlVYgusI3qBKxjdFoAKR+5Pr5mcYFRQbUrnbvd5I2SjlfEKQT0XL4TLrVpUb0yWFnGFkZBjhM5W
4jrEJzawp5Gx0Zfii57nn2b1ZCWSM6Gc94h6w4g6C/ZRmB5gDnGP0pKeB7YhG0ApsnfkozE1A2Eu
8lWcIaqxklkWiwJdFJl8xFegc+vLY90Bwbu+jiIDBFIMnsNBpU7jGz06s/XMmdEszVn5JSrph5nr
kqecUBlQK+OtgysS63e5VXqPHjidcWGa1c9mSgP00e669nldD5FTwrsbqRY4JFDscEJcotAFuQ9g
jBQtMo9doqjN7VAsNUZltZpO90u/JGOIJ3t6k6apIqM4Fq0juvVxS6PV9xpyB3aawfVQiscpKyZA
jAoArFQ7XFdS5J+QoGC5KwZo4st1GdqqC7eBG2zs7qH0+qe5LraqGX2M4DMNlijD+EM0zGSqxEtd
H208IeF3sbrIzlzxyFvGZE01gpCg1mzfSyoMhCdh3Ft+VUmuzOv7GZJcoCfAHoOzxodtSNxo4+yh
rpbqx8r+6mhfCutYJEcyy1Km11Z5KYnpfBZyJPnikMqEpAX6dN7GA9RlId/WN0wmhIuh6iUe5oKp
MyjvNYhpInIook8fLw19ychmMXgYmHA4X5G6I1rdY9RZ8roN7WLcl06xNZTy82KAzMZ9D2oKOCYe
Q6BaeaKUGhLZRql/A9Jw50RwuIMqg5RcHyQ8d/7K4WdSlihA9rXxp/wQY9pJtxnbXKKKUAQmNLAb
FwEF3wtq6ej/V2ob+AQFx4YoMSCJWSILza4rU/AGQKYg48iYWoD2vrQwXVOs2ck91O8xm2gY0WAy
vBCUjizlpkkeGEt3ZPQgGZBoJzhCQKng5YjMMFpBXE6snXZJFqUQ2+TZ92Xo7qM63raqsiPN9LNL
HEllQOAbGO2GzUZMYZIBbxejEWcFcNMkiMBlNxrfqzraz1O6pda0XT9MIsXOJPGWMSu9uzQzJDX9
E5rpEWdsYqPbDXSL8fP+uqxrTwtD/6vVFe8G1ea4bCErQ5+V9uxMW9O5y6atrb+njrtRXVlHgMBT
aKh2Y0oWyFKuoyfTSDOr6HJM4TI6nyaPs07DopO88IUr+F8htsohpsA1rdaRzbTSjNArGS05ukj7
D099cxUZg6jglEEbUK3DCqESjx/NB2RB7QYOo1COacYaSX6t75FgyUAYz0bU4dZmcdLl+Yooqixd
j2OsRihVYh7LV8NGM6y3OMNmXZJIFaRsbTTdsWPF15hRsSqUQndQyqY1SgYHq5cAIEW+Ar22KMzD
Y6D7gQ9fhlbN8zbCoU2idjxOzvJhZu547MiEUT4DaIiK6UjaWd8ZijkFsWqMksMlVBFNk6xOiVue
B9hnpWknep6QwFb0W3uan5CGlB0qgQww+YHgDLklJJj4FHuDXFrRUwXYA0RiVfzagjlyfaMEJgEJ
YPfXDeS9QeF0aRLgxWrKmsagJdW94+Lau7b7PlSHdSF/asSXtQmUB4A0AF4VXu86Zi7MJdM9HKN5
Cyb8u+9zWH7r/DZ0g6bzd/RH+/7E8D/VzSm/b/3i7Vl5SY71VyekEnUFXgo/BPzuJtqmriPrIWsq
zcihrkGyABOVJt/p5/3CiBTaIaRR+9RjFLpfKDLyT+FOAjXGRCPq4MlgSNdX1WhCcN9ms9/p88lY
YgnUSSaDC9DiQnMLFSOugrbW/M6kdzoxv6zvpGj9GC0rOkoQ2l5x1+dZB+qkCBtpz5jScDdWHylG
0k9oq/umOQ+pbEi5C+vj7eZcHPv8LOTMMgx7GtKMYJrfN33cogI91oe2/jEaj3MsuZavgSOoYSHj
buBNAhvF2JxLYflYIzfYFhC2xzQ/91HdkED/gpjdDs2wPIy7/MfP9dUUHb5ziZx6YEek/aRAvWaZ
7nQdPR1pctKjWfJiFYlBSQtdEOgmQSqPe/lHaHtz0d4GbdxuQ6Pp0LRdOGujJBd03S+DBQRdIY45
ujpQs2K/42y3em/KZ0wMI+CpT07zFk3/6G/QvpKT+SPzpbg+ljrgbeNcGmftGAEdAeUDaWC6CpW9
vUt32k17s9whETWj52J9q0Rny/CwTiruM9TCuTX0qGLOptZgqwAD9tDRJAXH/nmpXSl0JoIpfLZ8
DrqB8TiACEPzi0P/oQeLryrAvtlamJ/G4xJ8Q1Ho0yB/bJqJ60VHywICez6Dp2ZN1BK7QzTaPpHs
xyDDwVzjL5kAvIDAJINHF97gl2pFVqtH7TyBt/KQ3bu3L/ZPdHDeLUcV7JwBxpWEAZ4uShqu75fI
5oHfZvQiACjCX3FSNSvRG2MgQd7pKMcYfupEftFJnvnXNFR/lPsrhpnN2Z7RKnaSth7hM+4x6nza
VD9J4L6ggyHfObfk1L7Z++bGOywSx/EnY8zbyrl63FGzMIG2qkuop+++zv4YLvfVaYLP2hrPoND/
VZ8agN7G2O/RzpD5zbty3AxDUHyjIQayH2SA0OumBm4ZuLNoK5kdqzZ+Tt9trL3z3AXjjR3WG/25
JmG3nTdeaO6bU3qfvwfS0S3CrQYKCiU/GBkeIZd7kKpO33kVDMxqvhiWjjfiKwGD3Lo9MQ24BQfG
ijHVoLEXdSluwTvbyTC4tq+DhCYhOoXDnjwgS+x7syrx1iJJJphkoA5A4HgOX6rD5iEmMRoqQZyS
fRhDddOkfetrFrauk9XOBV6N4QKAumKhOrLpl7IqQ6ujJFVJUA/EOuIQNwHgfrL7R2Qe4N5AbzXK
v3jb8NQRWeLEdjlRRA2v7lfn1IcOQITRg5f6QINiAk24HHXNJ6dsj3lc6/sm8qoXsrkT2qDA0wwN
ZOtB97t8a0/Fg3FTgicRdukhBRgYjV+/qu/rYkULe64xZy5tA9BPWUBqlp1SsD9+evQXYhSwfIO5
E+4NyRJu47LENqIpwfc7mP2tp29ldIxkIA5RQHQhhLuQ6jwHw3INIcqNvetP2sm5WW68jfKrC2kI
plD1Rjahkt0F/ClDwzLyIsjEsEb/S3t0MrIYHYU9Fmq2N6t+m9Wu79XjpmzUjVvMnw+Y2YxHzMFG
RI7XFbdLYMefwIeJQd52mewSldw2U7RZNwRBwMxGtoIMADA9vDy4jUqzGbSgxCIBwFmYbxIU6cHs
TuCOblyK+yjzDVsShrEfza/huURu13JrHuemMmHw0aIcMRd3PI6W85Yb9eu6ajJB3BWrkdbuO6Za
N5abpO+DEeWyNpXd5CJ/yLAC6MAGjg5BxKVNUE+l6ezBJjCwF4MZ3ECb81BL7xvyaQJ7HKozSX9S
DmeX+ZIVU13mYHm3cnffqWaYVctWTRRJ2U+0bqC1AZMF6sEo8HDrVk5kbhrUAwJLj+/tOfueOWDs
aqy39e0RWB6AHKDcBW4EHSj8uqlZpNVK5MG3T9ptHOHlXek3kaJvWss+GkUe0M74lcRE4vmuSQHY
RfxXLr+K8zzaZTlAvYxo75OabkBOsW9KgCud+AbebAPG2qDu6y3YoJ7sVN+tqy0wF0yNtpFsAD2F
gSm+l+aStKgERR3IhfOo8Yn3sUSWr8ffJ1mLuWAXXVxpyGcAcISmX+5g2xooJV2SIhuOidGYjk2L
b2rxsq6L4Ba5kMEd5UJLmnSOEozXQRFwTk3AcWTvmutWG7ZdZ3pw1ghSlVnVOuihPLeVrz+Qr8ZT
fixv23ea+SZIXX4s99mu3LZb5caZfPMe45n1bb3DyNfiVUaeKVtU7rJumxZsXSDlCmb3WBiHCTlX
/Xl9TcUi8DwF9SADonHupJy0avJc6OvRB7f9OlsfxfLxP4ngJ6h3uWvXpIUIuzi60dMYP5b0aV2E
0MqRWgUvBRhYALK8tPIBuPA5tbBQaKB+KorBbwa1AYKa3lA9+4cVYxlp9NsiSETL0KUsZwZU0Syr
Ooi1Ooy6/Cnu0IHYa6/rKomMHUEN2qLR3oE0GSemn9rZc6umDiZ1Os1U2cXL73UJgkVDVgexhYcc
BRhNedcwdYMOLA6eulpdhAvNQTTb6mgTmgf3YUZZ/3Fd3rWp6SoEqRoqs0Bc8HVGI9K7KLEQPy3V
7aQ/K9rtCBbodRnsN1/e9pCBrCprVIbb4718GmnG0BGEMPXwoVX7FO2b8fCWIFobDuuShNr8lcT7
daf3yKiOuB1JtldcP7e+01yyYNdXlo70CrAwSLFgThtfNXB0Fd6utxG65Hs67Wok4pL3Nt43002V
7J3uy7pGorU7F8fs5ey+b/vJXNDhgNhsmgOqHowSMzcAHO7iBz1rJBslWj4kkJBlB5kRiJc58+4m
PYHlu0hIKMVN0pRPdOp2QCJI6iLXp4iR2jHYMMYH4C9n453pDoDQwzHEderTvvGNcb++aiJFWG88
ek3xx+SZBjtNaed0yutgaH9Y9MkmX6bsZV2EUAkHSRsG4ETNi1urdnG80bYhovYOhv1Fwci+dQGi
ncdxwTczzifEfJc7X5hZFE9NVgeGt7PrV9f7OQzgSD0Y/SiRdO1zdPVcEpfiBVWz4tYFuwsUzU+8
Q9ffW1btd9NuXSPRrgDPDcgr8MHIsnHXWlIrna4mWLKIfu3qE80JwM8yXkahEDa0HncOGx3BLZtT
tZiRsRS4O+c7c0TrtHpTabKIRCaEW7E26tW4MiEE9ZFCA2+g8jIkkrydyMDQbYQK55/RTjxzWlWj
AyhPIaNr9eHQVembolLtHw4KsitISYH8H7BtbkuIl0VDF+HeVBG5LRaQ9dgUlCaDf9j5/4oByunS
lse8sQ3kwaGL/aEqP/L4xvr8kxJGfCaCO482aEOGYYIIzT1E+rtmbev0bV0L4TmxDVzPyGg4VxBZ
jY6dm1Ql8mvJ65R89NaxJPe6LBkttC30malorMDR57sMEzOqJ6OEIlOH6RFlulmK6rm0Pg9GxHqd
ieEuFpdOhHg5xFTTezU+FKgoDsPv9QUTmvCZDO4sEqPPFORLavBap3vdmt6SWZaNkYngTuJsGWM+
DBChkocy++5Zn34IXy4Td0BaK4+RdMH3R60bRuP3rIi3XivJ8YgN679bzgfjoEecusaEEG2wn+MJ
g8unPKo33ehutGmQIIclK8Zf8pQqurUoOPLW4AGLf6qnb//Trlv65WFX3ZKCzpEt2Ug2xJhDbwjX
JUiOCI+Pz/LRtBsdEsb2dnS3ln7UZXAAoQj0KgKXieyEyyNoMQpFzQvMjgnyKvEtTMh1wbiUyhk9
ZXI4+020KZ2dEXIw7Xk7HNM7ckdeUY3Yg5UdlEu5nz8Me+flH9YPNKUgd0TXLMK9yx2K2rzJVadG
aJG8GiBwKX8Nshl0QpM+E8Gs8CxudZLFUZcIenXkbUie9VH1SfZaWIbkZhGkcnBAzwSxBT4ThKJA
15cNdAF9r4ah51+qG0zWu8U0ydDbxd/XF47tBv+SORfGOc3OsFGiM/D+i91Qi34Y6RAqwIx39Gjb
h2aWxePXHIt4mZ3L4xxo3s8dOo4hT6X7cqMG6ZsZxGBZH4/tPj94rwoGpo2b/qjsjF37lIZo419X
mAlYU5gzT2XoZhsOHJbSZhsreZswptXCs6dtQdk/SNyg+Cz8NUvO105OnSizAWGLgWRYPfzuvHo3
1ZUMRMGijRWl/iCBzkxGsZxRa4CjCGjyjCFVdYGhe3FY1rcDimXWuDcx3WWRPYIlyvHAuUWbE6u2
IdQpqoda98Bkj/xwv+z/pw0zOOdr4M6trAxitEQ5dEoStOqt3n2ZSuJXnuyJIrxK/p69q7r88h8/
shjUV+riqVCcx3V9ZMvG+RF9SLWElLAJTDYoiz0Cb79OP508ujhlfN10KibqgBgZMtKD098R8lK6
X/43NTjHkdr9MkxMBKluLOs2wkxy2emR+CYeODm7UWxnI0S4c/+2UOUJg9B8xcHU5oJuZiM5gPj2
Y10rmUj2+dlBihcANd0EIkfDfE2y9qWelo3j0GNhpsfESm/cOt6vixTfK4i+MaMaHa18T2EVDeVg
9OxeVuqXQVc3qTpvHUpu0978F3eEAACNC3isXjUjJcDI1U2Ko1SOemg306azqa9JGSyFFn4mhjux
5uC2XkaxiLM5hzFqAKOS3xld/LS+cAIYCKwcXfZIJwMWhzfM5WbBjZPULIEOiL4qic9Y7XFl3bb7
GBnGAy6QIzB/2pfsIIvQhTt2JpfTDxPCdLVJIBd1FL9H+gptGQtkAb/or6sodEdnkriwpiMjmkOi
Di4Wlji8ZqrE3IWX4dn3c77IGbQoHxt8v6f/Aqve2BmYDugP+XOkSaIasU383Sv2+dnByqdMISVD
ctDhmzL+RmNfRw7ri8Uu06tL8EwZziNFVTVraQURZXyrxhjuiHE8J1KdZv3Yx6E1STQSWQFqXqxn
AmNuLZNzFZ4Kpui8wavD0IufmaltASrM/WIp/aySlb1E+8Ty8+gQx1AVzAG5XD1qeotijpC12PVN
qrlbdwCYw02Ryiy+e7UtywbJ5HG6aUpVEZVlN2Y93yVxCLRoCGIfjG95SmVZIZksLkYqm7Yq9QS6
ubgP3Rtl+B17T0CuhNSON+sWwn42byEsA4ERDoBkooJ4uYzd1I65CnBFYJObqXqr9KBHt7qLmY0g
bxmdJlwXJ0DLo1X8TB7nKIbZijWvhbwYhBKOefCiyTe8F+rez/XdXL/WJTjaHVMiVnTUzqVyTsNM
it6pDbZ5yq0770aS+04ySKxfJoTzHJMbLTb4r+oA7Zi5GsTGnVL/w23FihK6C95+xjp7uVuYS5Yj
qsVtlaTpkTalbxbWnTlrErfBfumVUZyJ4dyGZUUJnHkLTfJ5T1KMDXFrSXwudBWsUxDM8oxhhDNx
bSTRhCG00EQDkajrz9prQTElevsv9vZfOVd9M1WkocQ6wwOacft16V9ilmufUl81Wn9Bl3GN6a1p
hnnQnoxoRLiIAGSivMsGWvF9IRSJ3ETr2F5lry340HSJauIV/Pv97POz66MZPTsm7H2vae0eTcJ3
Xg7aPbsCOp3I7hGxLI8N2gBAzzC43cLxicdMhS4qcpW+ZRUfbZeGia7sB0uXXPDCY4RK8v/LMrk0
MlBDRuuakDUORpjngB6Tl1iXnFWJQjxsTTXKwUkLCLEKzDL7xohmE0kKTgA2hKsD+z7ySwDYgJvg
coMwJ1h3R4ByA/oI/o3oMZx/kKOd+dG2PFTv8W4+Vjsa5gfAgY8yIKxQvzPZnJutlK6nLsth0LrF
4UqA3o7M3FcU636SXo2CHQOXHfpXMUsEkHQeR0TnIcFHDkq/9sYcH0dl40W/Pn+OgdwGLQyAqIzi
gfN8Oaih7NIGiMgEB4JJy51h11srAnVL6+xpqT8aEaCBXRsMJJG4KpF6QEkBbMsIEvD3ch/tRZ2q
KQOOCJNbh5BkcY7RsGm6VxNpplDgM9BlBRQ8wAfojONxgHo1VDTS4KLsuH7tLXAUU+SJJUsp0gdW
icrDn3E2fO1hXKzOLgdU6BpTvy2QFHHn8dasm6OjGckpdtXhANL0KDTpNO5ADFCFAFQD+Dto6kaP
EdClsYWITtb2ItQd5TwTZCjoV+dr7nmbgJDHgO5FP2/73t3kerNdV12s+V8R7NScucyBGK1a2xBR
JW62K9T8S0bcJJxYh++/SELVGG9KPPv4I5GVrVe3HSK4NJ2cXWkWmExFU7ScDaksCStW6q8otq5n
Sul2miltjxJijWH2jbE1MRRvkHH6CSJSdGT8FcJ+xJmQRQdjRlKjKjaN9q1upEgEHV2H+qTAIAtF
4jkFMSkiRHCu4u2PBhf+rCf90urFDI2GhFQbanTji0nSnRsvBDRxOd2Rdsxe1XYoJeGVSEtw47jo
vkLTK2iJL7Xs5zythhkjLGLDIX7aYpB8hxmN2wRNDqA678GZs8yylI7AVaMnET2qiIMwrIPvwk5b
TINvc2jrUMxrm5+GAnxNP8ZaYvuiHPq5HL4HeyGlaaUmO/aZi/Kva4X1MuIlMz7YRRrmevSu2WAL
Bj5zVJQXxxgluyrRk39ptLU69kMMPTF1qvLLefYzxojWlzpoVmUToYTCAAwB55CG5A4vrLS8WLUY
QCDBoVDdDy3Nw6n8mmTh+jkXmSojO/+PHO6eRT26GzMDctxoCm+rkFRx4DUPSr519c26KKFKGMUE
rC64LoHkvjTOxZtbklpwKUDCn6rusVK9Q18d5385BIz0ihE24cTzQK7IqktLY0UxUx3huqJ+h38N
wvO5U/yRdBgXVmQyhIJQN6SrQBiK9MEVnmPoutbJZ4QrVb+Dk8GTw3e9g9tL6rwyMdwbPssrA7NJ
IWZ2MezZ67ot+uqJ35Jlg9mz/2AaDmjw2XR00PfyoLvGLIDwYxDSyrtXlEBPf+TdvpteXKf0I1nG
gMUg3ItNOxfGXQIqMXWPZED3ZLnrj/S7iaeAq73n2Zd8+F31J13GAyi6dZDqwfXGup3QUXNpjXWS
jmrGBCoavGJh32TU2oAqa/t5o3d11nykYhVB/nwpJgIRVKJYLCgAG3M1liG4uEOj/kaBx1mXJFpB
cHAz5CJs3uKRWMTWO2ScmXvCEVbcdDPS+3H4OdjH2HmqcONV8c91icIlZHwRaERiM5S4uLInfVws
EZawMfJH2tb3oPw/ZkYnsUNRygVn+b9yeOCBOyejWeVYQyeeNmrf3lBL/24U/Wsdx5u0IofUzTM/
LsxnV43f1nUU+UdGXwuQHgiVr4rQZFKUOVfZpRPb/jC9qOXBWR5yDHVxwDgbDf9wwM/FcccgTo0U
oF6IM+xXXT3QuA7j7iMyZFAn9j38cTuXwwUKi9EWo8Fwgfly35of5PPclDpeGoA5oyyhs9aMS7NP
0BA0UBffX7n645SWz/NkhlYqS/4J1cD4BTyrEGeB0/NSDCSXGSp6SCGYB9VLfDQ6Sd7Zfyjqrlbq
rwiewq6q1VItQGQYOPcE/GGn+ZDv6EPzYW7tZ9v/Vv/GpN0N2XQbkJMjE3hYNz+hgmDxYQNqHRB0
cO5Dn0ms6SwMRzNl0Bs09AxJyCg08DMJXADQjoXhtmiBRQLptXEOZRHqi4v8txEU7UduhOv6CF3G
mTQuj6n3YL0CfwOe9SizVMWvwdk3MlCMcM0cMHCAiQ0IdR5l3wyV48YsQ1uNBSbMg5AoMEfZlBih
IuhHg4kjP4JU46XllVO3jBZDdM3zsOwcpJVCHbSvG0XPZBOFREG964H6HE4WYRofX6NpYKIJu0IM
Wm9s+wFvMXBS/FAx34p+rG+PaOkYCRAw9mAyuOIwWfK4zzCGCXcISBqrn3Um8abr348WtMtVo83i
loWL79fSby3JgF94XVdAtC1/FQA/z6WAxDZJV2UQQO2tlz1WRWibn8eFg93qP2uE2OFShJk3ako7
iGjju8ULZ1tyIGUqcEekHsc+jXR8f52TrV3nW9p7flln/xCYgE0I8TiAu3issp9x9iBOO8yu+VN+
as3Ej+NDaZZhqdyMxdP6jtj4Ht5/nsthn5/JKVID+SYTJ17FCel+x8WxjOxgyCU4ZAFlBphGzvRh
p+hMTqPTnNYTlm0avPuy7TZVooVRa7xQxbmZRhr0/bhxirIH/qreFkV21zaz7EeIjur5j+Di80It
uspkZZrhqNx7z/QRU7J8DIHTHN/bqYdoT8Nqk726767kmpIJ5i5CalqdTjGOIUgm7R0n7E6JsgOl
3qYm2WEYq8f1TZWIc7lznLj1NJgM2hint/P8fXmKixMFd4L2vC5H6C/+birfnLWUXWGDUgnHOTH3
WjndmKWsoCcTwR1nW6voQhysHKl3phojS6j660pcD2wDuemZVfAjRpfcW+KYWYV1X94V9/228Yvw
odrOvb/EvsPQk9338bZtfEs2ilBy+lym/cWpMDEYgYnG7a6Pj4th+kl7UMe3dRWFPutsnzhn0izW
RMoOYpzJuMG49xvkFR9Lz/knX+IisQYmUIzq4ay8bXpCGwbXdPQyOvRu5AVmW+igTWqaUxeNhSRx
LrANvH7x/EXgBUgAn0kY3SgxSMvQB4sdTsQNqsKRGIcg/III0wYEABlzVAcuN6hopswD1z0svNB2
ndvvTBC8pX0KGuhpM2vKK1qTZLldsVp/ZfIuuU9TRLVQazKQR6sRs3xZNweBe4BSwO0af6az8wn6
yq6jdFZQG82ax2wIBx+U4EoJaK2Mk0Jgd2jaw9gmNtQESSzurgQO015QDkKo1210ekzI26L8XNdF
cIIuRHAnyJ7NztJSiLC9oLBPtDMRtx7SQuJRZZpwdkB7k2YTwZ6oxYHWXw3jcRhlhRN2PLirGONy
8SjCYxaTlfmUR1EqY6fnC/YdIOTR94LqG3rITzrmWa+vmegyBnsV0ivgHkWjK0/Tnqe2XZBEQwru
FuT9T/QuBTWdckCUAWmyVgEBu4Z+Lo1HyjrEq8EtoCLHckp22ak+Jdv0FoM+t/Fu2Vm7Vjr9V3SA
sHygoGeUhde1f3NSCAhucGijZ5Jisz5/7SFV8p/vv6r55zrmbKJaBWNQHsb5RFqJXxPvz5kALkx2
lcWZopEp8LiE9A5pbPtnu6Hb6D35qmyVcN0cRLbN5h7AVSGXjQboSx8Hjjh9xJQ9JBvQRhYkDQju
beLmiDpNGfGnRBRfI5iLxEgUBi9tMGZrfKiydyWXlAFEHvtMGz4zrxda6lCGdl8c21dyUMHeFNl2
yL+S+VRTiScVWRojuEB9hRHb8wcJkLAWgDSU4M2+i0Naav3GWVxLcgmJfBxuVEBZIASQVc4c6IA4
y2P33GDScMa5SfJtYZr+0k2bz5sC7n5khRwwIMPCL02htFvwpEZI2DRxf3TYuPXC+OIsMuiC6ALC
4491xaDNHqzhl2LSKDYUhcUjifPaj2Dwat9NEz22im9FP9c1konSL0WNmVmAAxHxI6wf3PwnkzwO
Su8X8WOr7NZFiSzvXCvutrNtxhztQVROHsYhAfcl8UFx2OqIFjB6tC8lblx0mM7lMeM8Cx7bKR/p
2ONJBeTgcXK8X23W7w0zkSFixUvIajWYxwOwNGcUneYRZY5waF0QgOj5W23eJtVvLd17iSROlUji
k3kEA66Io0MS7ZXjEOeHYSo35mA+2j3oVFxFleVuRCcL5v4f1XgqhrwmYOJmjQ59ofqL8W0COFtJ
b3Ps3rptiKqjuHD/SuLsEPMusmLRoJo39R+JZra+CrQsyenJqecNMBtACcTHXFuCpB7uHBPzqdZ/
gdBaGHO1gYol6HjY52fW4mY14mjWHjhRNUzLKOxo8TNRZdyYYjFILLOZALAV7mgPUaTQSYFHJC7G
+j4P2W4BEPMfVGExhcbosK+65lFjoV6+wB/qGZhiptr3nCz4h4mGyB4ieNAcjXEv8+FYn3hUT0xI
yS3r11B4J91twy5Lj2WdSE6y0O7PRHHGsZBlIcOAILZHn6jfYAC6pY3Hwa3uMke7dzUZV5fQ7M/k
cZ4qwRVpmQrkOUNzCwqCOwyl8Au9DIdMtleiG/J8FTknlSStSQeXrSI99CMeuRKXIfx+jzVSg0oF
LPOcc6rnaTS7asRbptaCtNspiYyaWnx0/4rggxbkXAt9KrBaKd1o/0fad+3IrTPdPpEAJVLSLaWO
k4M94UZwlKic09OfRf8H290coYnxB995gC4VWSwWK6y1jTbAMuNf9HsSbrKNdl2paFdWT9CJOOkE
eTFgh+sMGuXktbeO7TKhNWTzDyfoRIZkcGlIBnuohUrLYYyPWfuoq0plio1xJBvLiU4jwqGGgw4J
M7LZqOqxXJMANglB2guaZMCAnHs0DNvMSAxBguWB2GITTgrTWjuVqJ3ClwlMYUCanP9+FLXTbAr2
FIcvLIodBqIpvza6AMBDuRIB3VxV50Sc+JwTB90vnYVyPsTNuymwXoYr+9nRfa8MjCv3Ph9953HY
fBl1pt23HWv32pUf3RXDpv5uPX/aOKAw8jcAJwB3tNweVaM7JI0GuPAibF7auByYES8/kqVTvQZW
NEYToo3GAvhygcl7rrEWZ3MBlGEIyqt9glpT3JaK18DKYToTIRl6OHZOoY0QYRVvGnlwlkNdKl5r
K870TIRk6Kbm8TjvkU3homJifilS5Fw1dM6nn78lzgSJ5TwxkMWty8hZICizmmej1bZumWM4zxoe
yiFBlkiFBKtaO/H3E3l5aCVdIfJQmfVzDH9G+j2fFBCOKguQjphTdQlxxTBUtZj73AVzqmcq6kEq
LeRjxe1yyiJokUzWVdHHvpa0V0B/UmyOygqk0oI1Lt7/zQFU6bvbbafGZNyKGDFUHWHrSwa4UsDZ
4fUkX3hzofNwaeG6wUESlJNPlzK4fP7/TO5LiSgY2n8i5AsvA8ROMYnwgGyt/ejPG9ufWHGlfbnV
78a36NryzeeGWTfVLtykDUu/579TVY5Koab8jF88dzC4SLymI6ZQQo5mPkUhb33H/mopu4bU6uKi
hATkfVlrPUSe5+vNQxE+Xl7OP/7y0nJKDmKoHESMDgTVGSNBs81v+4hZd/Om2Oo7EvQ+fXCupr37
sDBwFt/PP6L7yHd2ZfDG0cOfBDWbt3PJWs6cIw9ULQzr5+PvMoiNODnlIZlBAO3h66zBY3qDetiw
U9IbqIRIriSqYuKVOYREZQR+7gaAGD4Ffd3llVbZjORNSDtSO1sgxaCPIJ5mtfHtsoCViODsYEi+
pCoW9M6LmMZ0A8pfmuK9M2yW969d8uOyJJUqkjtBzmCIdBuqNN63qvtWpJvLv6/aECl2MmrAjpEJ
v9958Te82PZ6Xrx0FdleFrOSEjldMLkQmeZenfXC9NvGYpq7tfWb0dB8u94V5rFWNX2sZZrPxEkB
BW/olPcUvn6KNu6Bb/SKGfviiiOPwGzTr++054mgBzS4rOXqZgGgGk0+BE3d8qyZvvCqq00RZDR1
QKv+kNhcsV+XRXxIOVM7ShzeC82s37QpGQXk/WUlVi3iPyWQCj73A1Pp1jqAh2ER/EvZ3/Hxyh0U
3XOrx+dEhORxM9qMWmjCGqbhxQhDhg4QF+VVz3tyVJ0s69qgkxkzJcgRyHW7kqagQ2hGhJYYiBpA
u2ziMp6sl8trtr4rf6XIDicUCLwW/EHhHjznoasV4dHa0xNY9H8FSA4nHEAqkY9QQ5/m/ZwBSzti
FDntZmR6vDGdZ8BGdm4wqSAwVYpJ7ocj8+HEHRSrwm/TdOep3p+rfuFEL9n9ZH3SakKvsPvSVK+t
du/Sa3PZ9lmLaSH7X2Kzv9I8qR1Cc0FcFYO/3B/rxje1p9J40lDkcB1FqLkaUZzIkY6Q2/AU2Xth
dAYw8Iagmd49Mwchh2pWXGHdnnSQvBqxCpL/KHo2DqM1a50YwlTPs9XjCkB39JYDEhfZX8kj6CEn
kch7JNXNxLfe9IMb17b3sPQPl4/RqjongqRjpNuaa80zXE9WPnN9M4zXbqPYmlWDPhEhHSQtqaOq
Eu9Ad7mJO7Q5/Y8qSAemGT1kKEQUZWJ+VU+jYNH3fPh1eZ1W7etECenUdENbFOBbQHwzkqCwct9L
gnHe9IvCrSnkyLe2MVfa7Ir9iOPHKtwWsOGCHzlXtGMp9kR+/o8J7fpCZD3n4QunmJjvFZtuinPw
IfL+u2CudE4Agl9nfxLFjsG8PR4S5O7dvAc5z71xWwfJi35og6xjdtBef4k6VtSsvvo8rbwgRfjv
FMndRWOPDvhFRHKJ3sExsJYkm6a8rsiV2i+steKfCRNLfhLM1zNojkuR13NHly2LEejGEphDeWjR
/pVG6ZZ6fFPX+TYHivtl41QutuQu4rAsjORPEntrXBvbMGXL1tyMv3M/GQN6WHbldXjVbIqv+vYh
+t4ev16Wr3AiruREus6g2Z93sVP0ty2pMrbEBB1VgHP73wRJrsS0ozqrxYaCM6EMf4PYfrTf/zcR
kjeZbO4lnXjjA4F6qI9F9xi7m8siVIdP8iVGiL6dscIZb+iubO8wD6xYpj8AKRcOn3zrzpZTlZ54
jSXXrV/ujEcO2qjpHo0FzRJEN/PWJX71Ym7Dx+SFvuhs3Ju3ve8FX6wdWl1V+QSFech1Kat1p5Rq
0Hcp7yrjSxgel/7tX5YUkzairo3XgGQYTjIYOco4yBdHmMBydnGi8Gfre/ZXgGQWfTpG4+BCQD+M
72FqjaxwC4VdiI/8sGvoAgGmIyDqkWSSPEgDFrPcQmjRtihb2w8z2KOt6RAnGOAILq/XenSLngYb
veyY75eHr3JatPmUz0hlPbZf24wVqOBcY7gRSHr39u2/pQdOxEm3wax7bmY4UE3Tf9vzsdJV7W5r
6FggfvqrkJTpAVhD4Y4lFNKQzZk3+g0/WmWQvVTvGG8/JLvkmN4TX1XNWzXtE6mS059IV9S8gtQ+
OS7tYcmvqLdTbJUIkT+YBQUyMrL0wHb/8J6ysynuNPSmdfWzkW5M96V1rtpo1w/PUXE3t6/953lE
RV/nX4mSP296U0stDVpldW5dx5ZTXxdZpQL6Xj1SJ1KkM1u0Td0nC/RKB+c2p9oNMOUVjnB1e05E
SKc2rfsscluI4ObNaN8v9X2kmjtdaxg7WyzJm+tFQsrCg4ysnPY0vh3KbartAPvs8qt+fMrDqwEl
Ph6Yzb/UVxwxfgqULFSNpPXLqD0VhKBoVYPlbAbV682igsdY9UgnIqT1ywFn0U1g5PD1ImJ5/t3t
DDZ5j+G8HRKFNquB74koaRmbmIckDaHNZHwt+Nswv5f5Icq3lw/Tqs2Bqg1oWDbKXzIq8NSGaFwW
m8Wj0TfJ91T7l3viRIC0Yr2b8DF2IKBzv6ful7FSOG6xDLIzQBoHgMbiLkITxvkdAawBLXYjONJ0
yZMdIL7moF7MFPQiY3uM7ZZf5VrcbAZnfusms1L4orXzhPZLF313GI8hMoZJZcZNmpcTcgf01XEe
tOSlKRWx7JoIkM0BkAL0Spgsleygo9nsOpGFEM9egr5pDvXoBCGypJ82BDQOYhwdtRakqOQSeQvQ
fo2DsNbvtBwZ/1HLffRZpYrdWlHmTIowx5M3waLnU1ZQSJnC+r5NyptEGx80qv+DMtgWQBFhGhJE
E5JR0GFpE3NyMj/n/VZ3ppesIYqweO1+paZl60BYQef6BzIgb15IzicXqmTX1AGeTMB14yHznpbp
V7W8h9F7ZW6I9YZcCHr9nvr2LYs3NVUUfNcWFIx9mPiE9cEIxd9PFtThNCd2rGX+ANCqXdFGDaho
Zn3+nbaEKFJXq7LQSiX6JEG9JeO8DINZt0Md46kP5HDMTRYBGsTtTUJbxalacX30D+obMFGwun9i
tROlQsBrZpqe535a/xxNfjTKb2YXMlvFeLLiO87kSEFYZhHwd9iQ49CQ5fHeasWoNksGh/HytrJu
025z+ZStW40AtPv/qsmWGUZJ2U4AkhnzVKBxhYMH7Nx8+jZ5WnQXc6eoMSjlmfqWDKOHamNlRyiD
JRVFlnXgDr7MK7nrO4MVkXu9KRsShFPalBvDiFU2vlYtxMgqThEaY4F7INd3lzkZiNVHuW9tNdsP
D0YAYCg2bX4YQYT2o/4h2lhHIONoGTOxbsfkANrbTb4fQKU8XaGouOtZv3kyr+unwlclHtd27+Tj
5MpwBRbgCNnH3F8wlVhbT713wEfq2hbslaNzk/0Deu7pYshV4DHCwdDEYiRxY5gsrgb6VWsAa9ub
Wc4VZ22tfHQmTbLNKkfLeC60ow9NvDGuzI0bDMBzZuV23ha34UYPfl+2zZVQ4EyiZJpO69KEp0Ji
+7iQndE/Xv79tfH4MwGS87dJSat2hADn6RUkIAdkgd5NP767Nvz7ZX8vjiCzr/nW2kSKKEe5mpKb
JIvXtGhlzP3+t/O8vA533wENvHMZOd7nu8lPVQmH9bUUnfiY+7Ad2YOZrR2mYQ9XabkJI8W9USkW
U4RNUtiDLlCKxjXXBBbKnznCExeZdHGupQ38fis4HcnB1n7q9o9Kf9fJF5qpYPvXcnkQ53mAaRDD
Wh8Sh1ObtbGwDX00g8TiL06kBYVb7zo0rwx1zZFnGABNl2yLgR8u283a01ygaViCJpRQIt9xaaZ3
RmNBON5H0dZK6JNhoQYwhpgJWCqv28SpU2+9lE6vTT085eAc2RgzYGguf8fa9Xf6GeLWOlnyQcvm
KRHXnz58G+OE6eG3Lv75DzIsNLsJdFodPHbnMgqAzMRtmuQ+hmaNm7hx3K1Wkkjzw1brVM2k6wcS
GH8eGHJBCCIDE5iEE+DCQZqZBTZh6bdoE+4azpCTps/dlfbOB+boNyBIeKqaACBCsa/Qd/WcnHyB
5OXicGn6ohJfkFDWtjXTwq+XV3T1lgCJLVoIKIIJT3oU9mOW8rZOcz9KHYzeuNVer+tDOOdfsfrP
cT7eFtlyIObrZbHG6gE9kSv+fmIthpHEUW5DrhMF8bNbsSRm2e95U2/uTI29jEH0ZMysPXiHYWSq
5JwwxQ/eAdMRAj7LEb3I58KHqM0HmyCw6eyfrvsVBwjW+hApcYRUcsT2nihZTGleeJYIoLw0cFoD
aEXhYSHVkXiqev3q6RPd73hiA29bVkmL5gEskgic8EiaWAcqKR/AeAmrwqlVHPQ1owSEFNj8kAck
nnwseAQEwE4vcjAkpWx0v5H5H+Jb29bF3CtG/3R5/AFlM8eutQqeBEwr5ZHMv10QilvaL4UNCtuW
zeBUjuSx8loj3uJBzpwee/vGqgJP24XVtygDg8bWWn7w8EC019r0s7FnZhuEfFeTw6Dk4zOEwX38
EkcARApkRfkUpuCWM2cHX5Kh+0Vfnqv6yUnvaXNHqyP6YJH37/uNMT3Hw874l5cthib+j3gO1MTC
Q5wYqRHmWmMZLe7+YRoYuH0xBoJgW/EQWzsKNrq/KWhZ0eMhzzG7vIi9Me0RPTm3YfFrGT1/6rGw
1qyyzlVJmASxMRJnUcDQnuvjeGEUNxSS2k0WlHt7h1hqawTZ9WCyYU+2ryMzts4dZ96txlpkRVnB
Sv8t3lh+7gMf98rYpIfi1sWUOtt3rzMiruHrsgvZA4hmb+LN18tWuHaaCGzd9mxk8JFdP//cPm3b
idgjFkY/eGnMxl5h5usCgB0l6N4BJCWtR8vdsgepBfIVqZ5jypIc0dej2N1VGZis/INvJyDgzpUY
06yMMjE1N7aFxxmH8QPia+4dZ3N5tdbcHEbUYT/ocrDw71xQDvC1hfYQVCXXi31XazeTSsSa/ZyK
kG4mqyAYXiMQkZi/tfDa045offaHRVXlWpUDMDSklLBs+HeuijPGNcDIIKedYFhedBPxxE/1EQTN
Ko4glSgpjChrC+ipgEj1m7hnbRk4yII0xGZNpUjGrQbC5EQpyRCa2om1foSkxXtbIofN8cPgvsf1
E/4AN8v0+pCWqmb71azBqVRhnicuTF/asClnYRXxrsUglrUZ9eOYBnkNRvAA2BbbMr+mFeb4mtd5
PAzRq1bvjez7Zdv8k2qUvfjpZwjjPfmMNIl4lExQPv3aisJp870OEIL7v/pdajLtEF+T+3jjbvo9
vZ0V6fDVE4j8NGhyHAKADcmaOKpzA4jYcz93kYDKHzrQYl9Wb+3oIQ4GFjvB1B4Qcc+1G/G4H4uS
49fbeks0vo88bevEpkLMWkAKrmCAhGAkUVQ1z8VEhA7IUsNdDXTq282ST9pvbWh6RNl2OtNAp3Xe
+fY4/czwCHD8SNMcR+HOVs0Y3NVwl5hWgrORPsJKAaOcA/wUxUGQ5wB04/tEAwK2+a1WMEvRarm2
sOAVBr2RwI5CrvxcYw+jIr2VDogS7b1nvdcGcwGx/fnNO5UhncvYzTGHj+F0IFqy1NwnOIquKl24
1lWCMslfRaRjiBp1EScRFOEN0lwOGzqWs+HttdzlDL2QP8ud46Cx3s987Xrxj+TnvFexVayuJVBj
HRSyhJlKGweEuhKRDj7BdqafaFPMq03ec0XNRiVEuNuTcx7l2oTnA4TUI+iyKwBTH3JAMTA8aPTt
5X1bC1GdE32kQxeWqaNFBaKD7Lktb2l3Ny03enKnIkRbuyBOxUh3XjVllu0uMA/Nu0sBy+Kh1YMD
Q+dfcpLALABthAmeD1se07OHqTCjYcJF9JqXvhuDvTE5ho9zxP6h0A6oTB0O0UQo+IGCvhpMYzZ1
SErTvcB3N9G+rNibVTP4K+KPEzkxA2c0lqWtsTczGC+Ht3a5rVSx+dp4z6kacqLMCHutga8Tjqjd
tAw5DjyV+54BdL9MNsMVmLV29h0PWoe5t+ND6HsHZ4dmE23AsJHCh6xdMYBDB/YIFbwLMstShfmy
gVMj9wvrF5kKZkwKt7uWE/hTYtNxiyGjLjmpYTZ6UpkUe2a+zWS3AC4hR8BiVhES1l8AE6NQaO1w
ncqT/NUYF+B4JZCnjQR4p9dd1LBuuIqMp1w17rAiygV6D2Y0LR3E2/L1PABEIFxyL/dLcBoNesa8
/FfnZazzngauGJb6kwWT4hAIQzYHMTKx8dw690+AxY963oQwTN/2h6cRYy85m2s2fuVX3cHa5sfF
Lx4hfcpYfe8dvF1fMC+gLNnYra9Ktqwll08/h0ot3bQM06LRoHtx7e6oXzxHm/Qm3DPtJr6yjvxJ
f7zsM5UCpVgIlHo1sPqgP6cMoyXMDaKHbo+BrKfpa+hnh2r3UyFRWOaFFafm+YovIwYwhxQSR4xk
MI2lPobBtveAEj8WIPpVlYnXMpNnSyqdlLgfRzevIa8Lumvrehl8MDszMH7eocLzrbyN2Attglts
MUahUbVT8Q0pl1g6OkXclLQt/3xAe9OaW9gY3f6Iji+oc4UOQ0KtZyoqiD8vovNVBggWspTAo/fg
guSoTDS4F84ABBC4CextGKSlCfKCaE/4o4tc10heKyQNvSj2wTeXzjmrh32llw9eVPug36T616gu
WdQXG63JgslSXAgfb1Hxfegep/BfxJQdpFW7VViAmtgnmMMOdfBL+flMARzy6fIJqEQo2J4Q4eiA
u5MzcK2nLbSNaeYbddpuy9EZwG3gqGpsH/y9kOIRUd7ELfrBZwFBqaIFFxX82k0PyZT+TIFcvr98
dD6E+xDimNQE+RcQq5D+Oj85g9WFwHTEq4IWtt/31k2mIe9XH0YUhgorCyp9j3Sjf1noh42CUAE0
jNI5ejkMufuz6DQrQ/oXr1T6KzGe26pgcRyxuFDFOx9CBAgCXCXSXpgANh0Zc4okdKYcY0H+0tEn
J4ruGqt65q1qmGVlp5BFEEAxQhxoeM4Xsejq2bI1ZGQNGr1lrv2QLbpiydZEmMQAhoO4+T+kqYxW
XxwTR8rnSUf8TC8aX+9Vr5SVfUGKEBUs1BYshG6S4244uEMBQwU9APHjYLaIZt+WbE+zZvNpA0AP
DyD+DQGrhwrk+YI16EsBvr+d+6R6oPnjhCb75b7Lv1+WsrL7yF+LOgOa7mwcpXMpM8HzgJcEj65w
vp/j0m9D7yodR8XTf1UMWp+Q4sMhRR73XIymuejmoRDD0dLi6C28nr0pwXH9eW0EDr0HjEiMsssn
NdTyPsyGvPDzJGRu/UuLADsOfJXLUtbsDCSlMDAMZ4EoQzKBZSJpMs+QUtm1Pyf9LXqnH/9FBF6I
6NExQe4grZdZ6k1sk6Lw6zk6oOIOiJih+nFZxpoli1Es5GLwqgd6y/meECd39SUE3gwtf7jTQ+W8
lejCsCHrspy15cKG6LAuWDOyP+dyIrtZDJM0BbBH+uvRANtTpurJWTOvUxHS2xCTPwA84hBRudp2
4c11QuyfkUc+mwVBogXBON5soiSHWvq5Jt4cAkWghxjaPfLi++KF4NH59JjcmRBcOudCsri1azJA
iAZij6o6VAbZZhhnGvnjpJpoWl23/xRCMetcFljNorgKIStu4y2mKw6pXaKmkAeXLWDF0sCHYhAg
eAH8EQC752KKKeQYBcaMPlyQH2GwkHcjC62voQr/Y0WfM0HCFE+eu5RrsWHNEDSUcflIelEcq/Lp
ys7MeXtZpw8PQQS3KO+jbZA4AA2SO+lmR8uGwYITsGn1PISm72XNzAhQFWwvvA71EDPVKlCQNfXA
NIaUEcIC90MCNSuAulzFfeGnTcdQmmJzloCU5NdlzdakwOwEf424FuRCCbeGEQlc+AVTGzAr5P7m
GT16pYqCe8UtACoWgZWO1mUkUiWjwLhJWDQplJnq2beMR4AVbS4ropIgWUPipqVH4wGKtPMuG9GT
5LkKK1gJDc+UEGt5YnBuR/TQyKGEOZlBFid+C5LbMd5MwHQr3KupeQT19+f9qYdZBhwncM7hcpC8
UKfzSJ8MqAXgi2fLczYkGj/v6E5FyBObkxaS3sggIiOULSH5XhrJs9eHimSK8PxnjyWcoT9XqCgG
oMVB0qTVhjhq3KVAGSveJHnNyvh+md9HzWFg4v0Xa7BRu6ZIN9i2bG+1VdoLH6AToGgewra5LhcV
KuPqyTkRIRncwL2Q9i5EUDfyiwhAV8BF15xpd9mu11yPSQggrsDxiZhaWrbcCzlw/TBIldFsi4EA
jPDfl22yqbUhyOmmUSVrVo3cA8MtxYvRA9XguZGXHP+dl2D3DKfwMfN+OPkSWN3PPLkCcLkuGMPy
TqHimmWA8xOUJCI+MeVRLp4NY9HNc+Hz8L6l9zF/M6x3ff7aG6oOqlVJgpwa2rlgMZJOMHJUc19y
A72tQ3hL3CqwmhQ9RnRroV3XzjtF4mtt78CWCphJLKUDVtPztcyWsShG24aJ6EPYMM+qyCEdQuNY
eUOzBz127ZPGNlCCqF4vW83HghFOGxrwELCKyjQIlM5Fo/7tjrWFbTTR3YN2CjSGTdGdp9lXUVpe
FdF8mML+rq703VJFCoeytsroQMbrkuDkwXjPZYOItqniGPGsrReBES2saKxrY3jj7bVt+ZcVXTuF
DsHkAG5lz0Zwey6rcrQO7TkZyGibMdw5S1ICcU8fb0sro8FlUWs3DGoFHkIaD2DX8kn0vDwqUg9q
pR6/G6vkZeiTL5dFfGydxO87kID5ERQbP7RO5l5FZlvEg3pabPniHKfee/Ga7EhIus9odWjyr1XV
3OHZFWRzQg+X5a/FbmAhwjKi/4agdHy+mrBXXctnkag0H4wQiHQz0MO7125RXWtr2wZ2JcsRtxqg
UoUJnVylRTGEjt5EOPLFr6R4dziA6gfFhbOqzIkMcTpPZLRJT+KpRPamX+6itmeNEwJPeecVs8Iw
VpWBe/ZwrYkMmPj7iSBwQ/aRi+S9z3vQUaH+ooEtjOqfRiKBbQDD+z8xQt8TMXFrpVXoYM0MBx0D
GUt16jfT3hr/Zd3w6qF4KJqIDKS9iegoYFd5gSbBYxjfONxjmrFLcWNfNrbVZTuRI+0P1VovC9ME
+sRg0VmuNGu7aInCP6z5InjB/5SRXHCeYmTE7aBM2Gw9s/QJSsEYZGzixzje/0/6yNzwetumfaPB
DFpA3xfp8wj2+TD9bKlXGMFffeS7sqMFctEE+lDvqejv0+qtVIG6rfk5YLhjQIngyYOyzbmd2VE2
JDzHu4qH+iEZ6MGd638wMYGO6oHMEs8O2WujT7pLe4qtbwnqHw06cZbOF9TGxpfLe/In0yhHnaeS
hLInh6Yz6qTXPEhyQLyVssxYyII68tikGx09OgAniQqv2NBppihMhFrHt4aXG2+kG8faR+e3MftR
iD7BZyeq27cFFUF+CJuu7bYYvCuvTOS572p9mPZ1rsOL9WQSia8eiKysjtFVzELXTd7K2J2zm3my
59iPiFHH92iy8oYbz+6yPMBzOj7YoFf3AofWdbTxzCq/msrJABtcOSzoVsC4qqVFQR51GsDh7bLI
2JyDfYjpdGqmQNdi76vTc/clb9zCCzJr6Z54jem9XePW7rLrECaMjI89KKJNjy/TllRuPgZuG+nh
pi5JFbKyd+gvR588+nN0nfp3NvGl3g8d4phtTvoUtbslnJ/CqQsrFtpedcPbonxKWxoBlK9DCntj
Ve30GltoR2AmT1wVvPGaSz/dTcnT9uiAx8+KJ7+J5FV1O/L7AX0OTfzrstmsuSaUTQQxA97E4Do5
txpvrAynEhk5zfppdgVzATwxTv+jEMmfz2bRGG6IpAJNQ1aZdcyGuHpoPBUgyOqiodCL3gO0dOLI
nSvD06EhHhq/0Vy+7LHpwYQe4lE3XvTQVdyEa97W+ytK7kBwI+BplyJZ6nGbke4py6hPlps83PbT
tLm8Rx97lEFChGSCmBQQQabcV+tGHtxtU2OT0pL19bco/U67mtkgTp4fm6VAjf6ItlvmOEHc7axC
+/T9dS7fPF/XmsJPjhHkD3EWxHoXJG0T2JVqjOWjO4YYDItiNkBQKMhqAmysmknUwVcCOwFUQkfb
UEHFfTR3iEC4jjomRW1NrgqF40CrbCkLTDIa1kNupqOvVZwekQpT8cWsRLhCFoUmBl4lGAQ/X7XQ
wEyAkSLCzeuv3PuVxhiqSAdGdJZH73X0ptmPennXGJ+PNs7lShcBxSN6phZ2y3GifWLQ1y7ut1jt
TwcBECMy30jsYspXfj5PNS+awmpxqAvO+qgJpnLxXTAzXDb+1R3DCBDWEAUdJIjOVzGv0x7WL4wi
/9W0qY8uj6BQzSOsWt6JEMnAmzhtG49Cl3w5aAMQeFSNESoBki3wagnjOYcWlnFPcgzemSqODtU6
SbveeFGPRkaoEAEGv52Lr8VM/IQs75e3Q7jQ8yhD7Prf7RCfcRJlmLzpMYACRbrxqhteEwwFL9NB
o9zPsqfKrBhGOxQW8NGro0sb7zQMvYBaDmRV5yKJVps8d5GMbHkX5PkPt3WCUrtJVFO0a3t0Ikee
2o3ThnuxSEMbERpWbOsu5yriYJUI2ZinbLB7HSLqfNxZVXpsTVUb5ko+BMsFiBHMX4BtF1f7+XKN
9VhxXWTrBijzxbBz8hNaOzPGvUZ93vG4Lq1NBj4IjVXJZL/3jj1cJUsSzv9wa5x+iHSoxr5aMlQT
UIXJigeq5d+Awx70SB9etkilwtLZMgqgxswhFrVA7GK0zwa4B7LuWnce4i7FdXksiutp2VyWurqT
wD9Hgl+0lsnOPap4WsUmkpWcu+E2qXVyxNtYBQy8LgXPU6TUTBch2vleDrB4nRuQoo/a0S2T26RX
YYx+DGQAYgWyLNiMB0JKORGS1kVu5jqS1Tlatkxnl2cJ+huvB3R9U/PL5UVb81FYMHR1I2WHMEba
KU3z9LmakJTEhPA2ztutnYwbPvXby2JWVUJyVTT8QZLcDDR5dtjU3ET+PXnn8w16vH0tfyrGY9wp
vOGqQieSpIe9l5S9bmWQ1Jm/Jl4xutR+oQJMEz8iu1zcewgAPYQsGOU/NwJtacDHK9TRRtwcLXoz
+q49ela5i1q0glL9vnOi3eUlXFMMIpHkQa+OMI1zmZwTd2wxUeQ3nbdF8n+XozEo4tXmspg11y4Q
ZFAqczHbIO/U4qZexUWhtmhcE1f74uy0EnmLcEKDS+zgyXVZ3ppa6A8DOhUauFCiEX8/ub16zCvo
1pKVfjLAV+S1zRHKmkCoKLXf/yAJrVtAeRHk7TIqrFaAK8nDsxkgzqBu30xzOkysBIftdMTkXGMr
FnLtWnYAg6HrgJgCx6vk9N0+yqoidVA7GQ22GM1uBBsiIIMt976y7yjdRURVI1w7ZUCzwuYB7AyY
IdJa0q4y0P1GC991XuPx3s31oGlvR4K2LlVBbdXFI8zEA5UAPwvDhef7FgGT01xyjqSW9TOODs14
1Q8PHWaN2luzvm+I7ld4VH5+B10UpG3YC7qiZGflDFOoebEG21xuXc089NpDlbeKfVtbRBRpgIVn
4xKGeueKWW7cdWkGxWzvZWkeSP3STID6zp4ESO6n9cGBxrNKuBIU2aQjbdZllc9dXfpzT5Jv1BnR
fV1GhXnXYXZJ9QZZsUe4DRuUjx6g3tGGc66XM3Zaq2UQ5gBQFqUQz9FYWSG78Cs2B39sTL9JVSzR
Yq0kP2kgNEXRC7Pl4tidyyzd3g6Lbih9E3MH4e/S+2JpKlTTVb3+k4Fq7bkMd0I6uq0ho7f0e9Ps
WaYZfjjSmyQ0j/OivWWk+5mMw6cB+NCz8Fc33Gvncps6I1bnQG7qAJk/okdXVwHIrb1XUYn5QxUl
uILldpY6s9J+AfcdOOnMNN/MbjtHPl55HJ4kieirMczRI5DArGLbUnfqN1pqGOMWOFn5wQTihvby
eYO1LFT6MUxko8InHXo6DeVUWjYq20m59ZqJgYs5KJ1GcS5W7iCM5+L9agrIng+MfwPN09kBRZaP
rN5uNF+d2mLT4oB74/WyPquC0CcmcFFgpfKDmVux6xU9QfTj6FuKVCfRrtKGsGawFF5lTRLyXwIu
FGf9Q78gLZMsNSO4Zp6MgBWOgtI7Vu4dQFEua7QSnqLpESMjEIGavzyXWGc87Toduc8C5HIM+CAg
D7BVsz4fURth+zYKrChwWbja5CC4GKitTTQt/cr7NndbMUBnZA9lbTO3OWjlF9pfWf1DE97on6Y2
kyRL4V0qelXmGuECL2dWkR2s3K+6O91Fum9/eSnXrjh0Q4vGS0dMaMmN5YkNUI5ZLzGaNbVHTEJX
bBq6oKxr1rnmlaHVG61t/Gbmh5HUb5eFr0SYkI3+ZVznSJ3+2YGTsAiMGaSvp6IEjUr4pGGgoFli
NH6Nm9SgP4a0PWhZEVwWuXLxAQJWzMUj6YzJJulwa9NsxWEEdanFnxbgVfbtEPkYSj0MYbahdajo
1P1/nF1Zb9w6s/xFBESK2l61zOp9SWK/CI6do33f9etvycD9PEMTIyTAwXkxkB5SzWazu7pKFriX
0TdcfUhXAMA4D6BRh9qR1eBIJMGvKSzdlOaYzrit+q2hfmj5No5XEBHSD6pDnn5hsEG2Kc4dqSAU
tAIFxz1vdgFqSlW8T6OHLPrwGbNV/cCKwm7p5vK2yu5AQDlBD/LZ2BbR1cCIBlVo4p4Y1Si8j5My
vonUtgS9AWUrnS2pKWBYuAHYOMrTwpVE1TpPI9YWTqZwNHOm22gEgQYNVsQ9JGYA4ESPDtzwQKiK
Q8kLBdxYFgpSdsX0KMm8NMzcAcCAyxsnu/2QrQPwABsoZ34Oup+cATPqYvSvkLBPVucGQ+TR9j3Q
YydUiIvSvJdAsbgBt1LYQNQo/nuUwPJW+LK+HJcT60FXa2O5PBcI1DOjvnKqPnQ7P/v7iwFmcPcs
stXwy2WzT8wQMEOi54eDPpl4raIhdgdU6Q3XjKuQ6SuXg+QSAiieIaKgcIeDJ5zwGeoLlGZYkmE8
N/11O0GOMXwg89/jYpYJGdTYwUAKFRjxpdWZmd/gmCF4mWVrR3qughlnuE79NXya7CJawGnIa0Fc
hMKasCJzzDBDS2DJSGKnTnc0uupHZivDUdW2kMoeGJSCtyx8qoa/P9ZLxg5OHryCOETHz79bp1pj
SCZY1szGHlmwScKjla5Vm6RH7cuKJiS3epVEmPFaYrLpg9brR42WNQdV6eWTJrOC1z62EcWmhZn2
fC0+MMsDmsaF06pgpGgiFayW1rVuVU+X7UhPNKIGw+wMZo5Qsj43NPm4YiZOCwxo9TYmM21j3iWd
YqvJQWuORvZI+p8ZR/N6lXxKkhehYPNlWah89tYUx20CDIbSTCAvCra0pivRV3a68DK1wAMFf/ym
Q2X4JQg6fRO7SHoP6bNj6r2rB8Rmc71ykGU3GbA+C1ILo38LkuF8I7WOQwe3neAXtRJvfcXIbTIl
9IEPPXHDetR/9CkA4mEwJUD3N6BPLLI15JHk/sZ3xH/QDsMglNinziZq9HGHjwnApmanabcdwNsN
sTzX5PnWwjyJXVjVLujaFXeVupGmqQaoVdDMw/PmfPUGH0sTb06E5mlyhvjQJb8whWOobtWrT5Oh
3PLZeu7pdD1Ha7ZlfoRPC+Z/5PHI0IRw3cB7o2TG3acHKp59etNtI3Naw5PLDiTi2UJavwxmfW7A
yaVAjQbqc8u7L+ZsZ9JwF0NOXu3NFTeSmUGvEO1dDYVMTJmf7+OoqCTGPB5EV0JMLwXvf4i5xh8k
268Fg4osGmRa34pu+RRpcbvo1DdF0KieFkdh7AGvZq41xGXeaC0vckAHMcYm1hGHuO98cynRkPpQ
FB4CWTm/a6GOvt62yrdNtoKF+j51vBQ0Tgwu4eDkG0His+iNBAYnh7r1z8AmD7+Tyk6uTLs7hqDR
ujuEf8hd5xhutpI5y77bqWkhNTE59KCUGLJgGvsPIGo7tW5YSleKbcs/ItRuztYnvLR6xGENtLUQ
hso7J6W6XaTtpgN/b05CF08E9/LdsGZO8MWSj32i9NhOkzxqVW0vGCRQHVjBcxz8uWwK7DmytaGQ
ju71wjMmpg1znMVGruJazSY+VXueQGznKh1nCyduNjToliaaNtqMNBHIOMjYzttKyWK+0Yt+OPbJ
DJ7GZBzMu1TP0gJgkzomD1PNesWG1ENDIBjvZ7Hba0FFbLONi7fJInW3o+FQgtdbI72yIUYzYRa9
GZIJQKihHJwkrPKPcWR+eTVOhfWrBx5eccYwU0BQ1XTTfGQs13V7DLv6tS5YpOzUSgVJfjylozel
rfJaGqMx27FOh8day9T6WgsrdvARoFNwOoCU7C7qzIl5LPe70dZ5jbHFBHGgd1GCb3u3UoPU92iQ
pb+IAWSzqzdttzOGySoPgcWmfeP7I2ibi5wbUD2BHx61kNUtsKAWdG4HfaSt07Zp3zhBGXPNGZVI
e+0amj8WUTH79lxipXavTbnxYHYdQzGkn2Lkh3y+6ubGfM4GpYK/9epRD5XsAwoK5hsolHGZxRaP
0g1UZMroSP2yUa+UVM0932CYwY3Mtm0PWdP5P6ecLp+HKeTaNKfxBzfD6Q+rJz+3feC7uKNqYcoh
E6O25BbyzeNDPrRtY/vUKCB0NVYVhH7yOOmORJvpI6+BRLOrakHCMbVg9G7Aa4C8jKwJTbsgY2bY
WTKACeSyl0oPBOAwaMYgpqniMGNdt205ZCVSWzLv1OiFKcfOyNycbxVzbbhdYgt5OgoNmDFbdBGW
v5/EMlSI/IHEuFAxMHkFZBacZdTthFibKvURAPr3y2uTBGvIzaAPBrwPSPHFWrQVpmaZsA51YWer
XSk59SKotgPYhyK1yzAacdmcJDND5odRbfwPead43HEieTYZSxnVChoCupjaeOgDQ+m2Pi1j4H+I
H6/ZlMRojJVYmJzC+Iz2bZSfaDStypYgR0lvixDM1fWDonUrPiKJY6i/megWMyjbIJSdfzcfxAdK
UAbQs6h5i1tI6+PJQ7s4/gfgADpZSKqWQWToGAiGoDZNEN0WQ7rmdH7uFL6/jy26cqnKPpShYr6W
I7tFV1owM5l1EVrQO4S47wJcuqUNcwh78tfa0d8ZO+AEJkcKh03DLSc64IQChlqieeqUNSY2PYBP
0z9KG/kt+PGChO4y8I83NjXU9FfCtDmw50ZTjmVYa409zAoHr0asdIE3TShGANPdh2s0frIjid8H
xokFNwnw5PmnVftpYDVmWZxQbeyQPMcx28LRXD1HL7Zu/uGEnFoTNl6LpkQplzOYV5ZbAm/ca96o
7OI1UiOJw4IygesAwSwABzFLmytQOpYK0kFqRkAX8yNURFYGgGSvgzMbQmLGrDaZ1QA2DG2HOSx7
VqsrjAGDPOO+BHdUwOpt5xdeXzx05c/LgWbZJiFnWnqT6CaA2nWpap5/tLpSDLy7Fm26WHngJHwB
/v9g+dNKIVPiG2dmhMdsAAWBLDAXM+01kDwOT67C8V7tf5rTSqlPciBhCYvBdJwOcmPBL7IKFatM
ayBACzI3JdFvMtZt2qjYGP4ai47UFGbdl/G4pRkjmDImEO+mFPmm7kOda4o8tUvckg92Sa395c8k
Ka6DyvDLlOAhDSRyxmJa8uf5p29iNg78mKHbJNdluhtXYYCyrwUqWww24RiD1EVwCp5EbA4HiBr1
4auGRkIUuriN3Kr7GPlak1e2MkyJA5FigaQdHexzByRKHhVhkFRgvuCYK6gefaVRnCnyHbLQKFqY
HMjyNXoHmdejSQkCCdScka8IXy7DoJNVLGPcPssxe0KuggCNmQH0vZc/m9wOiH5AzA6eH5FBJLWi
1Ixb2Bmz11kz7Jq/TOlfi55h+EzHAArWA9D6N2ij6qPcMafAvxj1ryY37Ao4rAj6qpeXIkmATq2I
wEbaJE2pKgAEs/xngy9UgqEcsjIEJLFF/tGOXlSsVKekYfFkYWLtLepya+hHmKSd6gxmuQn0aYsz
dmuoAPZUUYdnQ/pqRQ34Do27clgrF8nON1AwECtYJrHRozh3Td8MVTpP2NhiIM9VlnhAXV6xGkSw
3d/T8yCFPTElPF0DiN6geL5gmFS2LSd9T6M1UgbZoQYAGqh1yArCWQSfn2pTS5RFYrK0eGeXDftI
ePLYsskLo/aKUHp/2WFkF+epPSFkgU0tr9E6XuaiSnuuVVtf0++RnS4DY8mLDhZ67iKmt51ALptM
C1oZ0tx4K+JdWNt99N/ldcgC1IkV0fFBidr18wBkaNiwPTWHR6LrV1GuO8RIN0bAt31AtpdNSj/V
18JEx58zZiRhAtCrxv4UUeIRZVvptyHgh9YaZZP0K52YEi7muI2YgpEXrM6/HtOnoH65vJS1f18o
fIZxVQfNsnsdp53NeR3abTCs3Plr+7X8iJPHYNGPEx0sGOFtCwco7cDc1vxei951zbu8HqnPLbxT
wEBh6k+c9gNnKDemAvtF4tjh+eiEJWbAfl02IiuWc3Tw/2dFWJBRKKPZUSyITchq62ZD2uRQlonn
T6EbM/pCwmbTqbqjZmvq7dK9PDEthAmt0FqazjBdDczJ2CYz/zPKH3GK2z9YuVLke4lRJBCSgk9F
FLScgsZMmYEIMesowSArHMwHLWF//+LkeNGCcA8lCQDJhARDDedc7TJYISYqgij2sFUCc+lFcWJC
OESgecCAiQoTPaWuRgovUa8C1CbytXEZ6Wk6MSScJiOeUTOoYahqg02t06M5GbsV31uzIfjekPds
mkEVjhHFeD/3d2a1r+eNb26r7nY2XT5Odq8fR/U14bcTuJeq9ufKL1i2S3yTnH4x0QUrkuGR+/nF
7DS6ocCOdZpmD3Vll7lngRoC+nF5fPQbD82Gy8al7m+okLzEsD3muwRvIehfQkEW5Bq6SX4UKO6i
AHcVRKkTpQbo5tpiJbGXH3XUQxbiecBYRFRqrzOoLPpI2RjV96ra22geO01tuEHzrpjhWxWXWxMd
I52tvTqXTqy4zcAm0c/ZK1BPCUst1K7XUxNLpb7uhUR1l0ptmKOxMuaonWrJr2FAsVJvr+qsWNNv
lp39U+PCkUmVogL7MpatB4GnWH9MfkXQAL/8MaUZ5KkV4by0wBOX0bDkwzWqksWbTq+b+D1sHlKf
uyOKx6gMG+QOCIOV0CbLlpe0/HPgDB3Wxc1ObqQGdZkCpVyENvbf4P+yxlvT3LBeddvw0KsPc7CS
K8u388veksSc2Js5jktXwR76nlXp6dCcD10AxdL7vqflw+VtXTO2LP7EGLhS9AxErUvcfid4uSUd
9Bj4yg5eNgJM+rkRoPj9Jivx6bqw2asDd6DIie7pGkH7mhnhEFh17+cYKMEhGIk7jwp0AY3rSRn+
5ZhDWA5DPigmmaBOP1+OZWQF5sqVpfIxO/HU2IH1p9Q3CaRG9WLXNQ+Ff8vCFTyS7F46MSpiMXCm
JxAFwWhaY4BdweS3BWrx9iHtXy57hCxqojC1QFrQA/5W+Z/DdkrQvkAmnjzq/IYF10xBz0Q9DEqy
4hfSNZ2YEjw9CAkdWQ5TAF4kxqZte88koxtiXP/ymmRIHchxfS1K+GRRb5IupbCUZz1Ajfu6vdH0
XWV5WbXPiy3gzXYGxef5vYx+XDYtu4JBXbIAW1S86z91S08OGG0AT7UygJbnon4O5umOQ+Hqsgmp
35+YWLb5xERDC6MF7QDGm2jlhLMFZFyN+d41SmWZGVRpsY1gzINYm7CHBstmTB1hWCvSk9QBbURi
t4o+eJmK9t7lFckcA7NNKPpDNkrhYvcJRHwZ8mmMWrRkAPIN9e42dJq+uNXjwr1sSvZ9Tk0JPqiW
LA3UAKZCgmnERG01u09ov2JF6oCnZoTNQ/sxzpMMZnrw2zMOyjTyEvs/I+Wn3z9W6p7RP7F1bLQj
b1fKtSt7+YkkOPGOgCy7bMAy0WNbLfcacDuEv5Tav9SuTpYo4j/HyORNFwRoYmv+i58lmx5ZJi0r
7/IHk64HdT7A3oD6+UZMzPFssjJEemfQlH0bGG6jzlulDF1arynOr5li5wdr6M26MlWYUgg9DG2y
IYx6VB/3c93+fXjHzCiYSHTIw2NGTLi7CFy+aU18JaWtWrfv08nTfN3OQVEJAeW0f728iRKvB1kT
hqdMPDJQC1zO+olT5GWnh1kGGmStiMhDXYI3pYK45eayFclVgl4aupCLkJ4J7cxzK6UBwcOcA3zc
mgBIVUcg0ULrp2lN0KtY4xH/LjyF2SwwVaPWDfVM6K8KS+oLPZ+yCtioJmzBq8jpFg5kF63ldfWw
yTnfoRZ+oDR151jxgjH/mSSTYw18k1rJRgkStzDXxhklIRO/CdjrT/4K1ADON0BXigHtC4DU2qYB
mOE1Cd/0eVh5FEuNYNRPW8aCAXMS8lNMN3eh0aG/jBTLadLWjucRxF9rIUz2MWHif2bEQDkqxLRm
mPHzn4UVApjyVpSeqtzkxRqaSnLuQP4KRBiUdAHhFScJtVIZc1B8wTuDbQAetjih7pz8NAEuueyg
MkMLqy3gBwgn3zpmpd+0Oi2HBf7cO8xTtci16od8erpsRvaFTs0IcSRUQMeGOwVmii0xnnPQitXl
2lpkr88lHC6k8CrD80FwtikY65pHsFLOjyWKi3SqbR6A8LyA4MhDDQhvl12F+cPltUm3ECDIZbBv
adQJ3pejgkrmcSycPnnBRCMUrX4HEL1Q3y6bkW7hiRnB+zDGGLRMw5fqUxPt8Oypngt7LpqV6uPy
zwjvaJyhr9UIEWuy2kZROpjhneZNOTuQoNrEoe7pFZ4UcfUUIXO8vDLZuToxaQmPI+ZPMR9bbCCC
23uTlv91AGmVavdIAnMDcY+1TGS5SS4s0RJvmrREMmJhiQHb8nxHTJCP+E8Tns1N+IwchOtPIX3t
1y44uXt+ba0lHIImYS31Ddgt6egGVrrNMG0wQIth4WJSE9SF6gF8Y/PGYMru8hav+KhYl0lUfSqG
ElvcDG9G+9hVkDQOXo0uXdlbqZOC/hPM/EAkU/G+C9K07akKO6RBnS2xmb+lye9/WMuXDZFqT4Ps
/WBosGEZtZvWeP/tAGyj6uNfm1mE/zAEidEzqDIIB6GIIVGZKggmdQrkB2serIYc28S0iWL8PZ70
1JT4sg2MugrUZUzXGn9q8IU8P4CA1768HsmnWfBeQIyDVwBpluD1GmCHWVYjO0jm26Lo7DA9TME/
DO2cGRFcXDdCzkYVRsziMc8+WLj1gzXpB0nmdmZDKIPFvFTCaElz9DywzWRcChB/n1BgWkyxljfe
5+zYedaSV5OVJgayFqW6Uc3ZDsuPuFyb95N+EAx84N5FkeHbNH2MsbQkUmCExg9K/DuqbpXh/fI3
lxx7rOPLxLKVJ0lup7dar/swoRcfEX3Nzaewnp0xWIkukjsD5KcY/QSwCFMs4lFBwbAoEwIzg3/X
9Q9K39sD+6Fr9zkACWO/Yk22b+gvGxjlxbMNRYXzRc2NXqvmhDSsTjU3ClAHmhV7mNqVULacb+GW
0BfNTcAxkRYBp3ZuxmzCgvkmzETdG1fve34dFr8K+ujrO619T0DOcflbyZYFPwCjDTIXwEeEeJOm
YbBQECGJTUe7hltHPT8YUbm5bOYTbPltXV92xNcw6ueJVkH9wdFQWfDxqdLmAGYHl88PSnjd93/y
MrJV5jtqsE+UbV6tpmlLEPj+C/A+saAOj0aWkDA1ARDWY6AhGWzr9CONZlbZ1Brye9RiyZ1PaKl7
RkzH4chHf4rsrE8Tvmm1ue1/gIIFwR7vrbUupSQJQdudgT8VWFH0SoTtN9t+jMvJACR20cSrt1F8
X4+VDfU6uyu6Fd+SGgMFBKYAkXNzMRNIGrQrsgbGUv4+lUfC3jCjgVj2Wsxr6myyEIBuIYOy0MIk
KL6NCK+LTl3WhSlr/ZcPQnJXC+NjmYb9LUbt19ggZMhOg0ILGyk4nmLfTmeYqlUUx0CqFmNOM0+h
pJ2QdRALtbKMwd34HOQKsn8KcI/ZqR0BWUlQg3DGoGPigagc2oAQvKX/cTVWX2uLAiJ/+QhIThpE
CFANRUcMr3NRDifowOxV42s7gTFcNZjLUsZqA3j2SpyS7DyoDQDbQzMKBCMi6rkkgTWmcwKBuPgD
LgStzF3Y30Mq+PJqJL6ESIiwaywj8kwcxioNSoCWxxBRYJR2rN0O4V2ke0lTbbt+jbpX1oKCMcwR
YSZYNfDcOQ+KvkKCGdNXpTOHz5q1mapHMNuUZHSSRnNpGNtp8BaoP0bjx+VFyt3qy7CIW+kCEFg2
4ApyQq09ktazrLup/KBFDBTaQYuetHmHlvscX8fKbRS80O5h5QdI+ounKxcb74Fe8cnX8APK0tqU
KMiS2tWUt9hoHLXeJeAwIjdmuSYKKnNV5J4gegDXI4pUwiU0ohPVVCqwtINlea12G+m/w95YOQ+S
mw4XHU4ExvkWhjzho2KWvMBfYUSzdl10M5t7M/mtDvWGdSB0ASaZr802SRKGhb4NQmQUxFOS0UU/
0vIEANrUeo77+zjAKB/Qn+yesdFt+VrGKDuJp+aWv5+kQareq+lsAkWrgeKq0o27SmvtNp3sKTZX
3rLSE3JqS7jc8EpGS4fDlsExlLPN5i3BbEsB4cC+seP23SoeSHHP59+X/VPmKEhYl0Cz3KhiCoZE
r47LFB3+DEKTIxrBXfWEyZkVT5E9YfHh/mdGfKlUYDyZW4oPZxHVLtX9kD726MShjg+abTvJn7VU
t41V6me5v3yZFY4BaYCBpgFWp45HvTqmzVZXP3i/V/hDYf5DM/9sjezcW9iM9KBdttKHdEDxZrCn
iK21d2RB+3QfhRzW9/uhbBTsY1O+I5g4lB/7+RZRpK/+u+wYEt83gYhHroFRVnABCFuX1DVJaxXo
5y7aT6ar9KbdZz6Iyf+hZGmixAf+EoBLVUAzz7et04tw8AlA3bSrNnV/56cvxtg5Rb+5vCDJ1mEw
95NoF0nyt4rlXPoaZrNGjMJAfLqqPzKIYRC0MQfAyl4um5K4HXh8UWpAkMIjQEwUaK/ofp9SRN+w
ILpTxTFmVVDr9gNbiYzxoLXcClwj6M3WHamRrXRElteZkCefmV9+3knYqmaVluB/xc0emS9+UO+z
dk0qSdYzwBsXQ0wgYeIKkKHnNkxNDWoMkSNuaNM204nXVL0XDdEuY0Nq99Z4N4zod5JoMyTjtjdK
t00HR2Gz6xvNYxCU+8Qatpe3XRLLkM+AnQBDVaAeEYlwKlqkrMpigOiR7xx9BTnxbPX+c92X2Urj
WLLFQEMbGOBC4FyU7c+XP0TLW8AE6iMcRx3eNCfL+NbamJjkDGKLgQuEqgJSJ/HBE6VBb4VKDWxJ
GG6LRvMqM/aC0rppu7XyrWxBqgacOV7ImH8TGwc0GrQpamAqbLIduuDbvFfcy59HZgIjAOjSAR5B
v5FI+CFRKl0Fy3FXltwmBmucvFVi77IV2UWKmXgI4CGoAEsuZiV6WYSxVUGHIcaYZzCke/QAN+gG
7jWl3qnxsAln7vBIPaBnuOGkXombsqsO6HKgisBrgm8nIsxLXmr6uLCXRmrn6VPtxlF7XYClFdO8
NzTxPUjDem2cbWMTKg6XFy/bYnxBVIWAHATFlxBLJ14ZBWEKHAbqRyADMXSX0UlfKTvK3PLEiniZ
Q/qqboYeiIkseKxIfdeDjyYCxMUga7x1UktYBluoCDA/IkSyzpgng/qsAiwQdMsmex/iaJ9N+Y6O
awRsMlMmaDkw4YYXL14q5yc6qq2Uz5paOWlo3E0Vc8FV4JTFCOjYPzDCQifiy5SwKpDfqEGA7Nxp
utHw/LysH5WpKHczD9iKQ0hPA2YmISYGWTYUi4U47U8F6boemmGJ2ewi9sor5CS5XhznPHz2a+PQ
0fqqS5IrKxz/9FA2W8n8ZDEZEPGF2QG4L8xFnm9rbtYYDrUM2A/IryKJt2PI7gGr8P++CoY7/X92
Pk/lyZ03TaWZQOa7cnhbdm4x5dltU1mVaxBzbSBGdshM9OvQn8a+gjDpfElsak0VoO3KQZXRK/T6
JezN98vnWHa9oimIzAv0m4uCo/DZAuI3YZfgDZUpO1Yrbpfscsuyqfkctvoxz/eGdvSt2ostzN0N
oZ3Nu6E/lMG2GP5c/inLas6TCUiy4nWHioQJol+R7a3UepCLdJi4LXSQrA3boNiYNYb7mrfIWEmb
vh9BmIJ+GcSZF3o5UZ9gtHq1r4H0dYoUI1U1ccY0sFP1wDFmcnlR370SlrAqBOpPocfl7yfegp2F
IEyUYrQPyJ5ieGJT5ZjdWk3ru6NgpOSzDLx0yJkIYLNGjQ+mj0KOwsA0Xc4mdaYqWOMbkO0aPB8V
50+KSjHZbDqiNXWIJ0E3DvnRpwq54yNjwDMMP6usWuNPkS0Kxwwgg08yMtEzkTsofevj0U86y26y
5tAFzfby15GaQMMJOZQKXgdxojRNo8qH/gLGZBs35K8kWXtFyQ0s+syffFZiJwA9oFIdMjw5Mv0u
n1tbgVzlvyzhy8LyC04cLGF9V6kL0wvGVzy95YcJY/6XTXx/ZKDoDPIAC6J76DaIB1PLfAXIRbxn
QMB9hYTOrZLa1uvBY/N8F4HNSSlAa3PZpiwYfNn8BkduU7PSIXKFmEN26LEPAabczU0EyYqq/vtq
K2qS6NSoOgSzUIMWbg4QdiRdMajYQuOZgBs3AYUn+XV5PZ/IDiG6AWQE9L/OF5y62NKflBhkCC1y
0riI3QmKVLOfuUAu22yKf85+/kiq33rauYl/Hw3dy5jzg9Ld0Sp1lWatZrcs6NJvEeoHlp5AIGzJ
j1NojlkcZcLu2EXzjTI2H7x4Dbv2Fs/0v1eMBpMH4LUWrjKMc4kdfjaCLjUuRuyAUj+jxjW5Gu9L
W7PAJHB5syWnDgy3S9MSJLeg0hXutKKkUUQ49rgjAz2ovgZi4CpZ64mzZZuEbUSyAaJFEIGjUSRG
D2rVuTkYbe3kV+x1tk038t5fYhcpqpc44ab2QJnldbvnwdbs+7VRZyo5lTiRC/cDXjj4n5AccJOE
EKTpagd0dU1tBzf53QyzruYF172j/lBTe9yGN9nTLrHJ5vIGS6Cy+IQoaKObCtSgLl6gAWh8iFqA
25Zdl1eqbR7MfeL8RPdxj9fHyteUG0O7BrPjy1tL7B+Mqt/xqMU+k8fGKbamm21HJ9vPHiaFd/EK
wciqNSGghqkRzLqFpVWefggOxA5voZ+V2uT6hR/zeCW2Sh5x2MmTxQkJgmGlFaU9Fjfd127Z25U9
2kbqGltI863kIpLG6rmt5YI/uSt0GuN4drA1HDrv93hMtt2v6pduK3CQ8XZNqFEW8s6WJngo5R3q
wMvS2l+dN70Zx97uD5Dx4jYmRh/bbf18v8Z7JuFcO1+i8OLJgTQYaAGb5n22A2ODXbuTE15Z9kbN
7MptPb4Zty+hh4G27Y+VQ6F+jwfaQnOIGhWeQOAePN/eIbVIM9WwTd+tj+Rt418zp7W7DW7O+VDs
Vz+n5I48syd4qhZ1SlIun5Nfk8y+HZzUibHXlRNswUfDbmencNPr2Bl2lxcquT7O7Aou2w6TlZEK
djun3ACa9vtB2yrKurvK17eUt0Cjgxal4D8pZWVIIUXtNAe27f5k16obusTOHMupvf4t2r+Fh+6I
bsLl5Uk6efAhkEj8v13Bh6xcVWOI3IC4+1fyholLELxd1b9rjzqjV0Rw3o+18tuyY8JNAqg3iD/w
HkUbXGzE6kUX03zxHCVsIbzd2vmk7Bu6FklVyY11ZkfwmH6GWkcOWm0wEnLHumq8W7qfnNuHX77r
b4D4s40btr+Onv/o9vQyuKEdbLbhMXL5jfX0bK6EI+miLUypYPITWaVYPptHq26Rj0Gb07/zB4f3
jzTeXv6UMhPQwVGQcuCuwqk8P5FzBoWpPNFwQozBpSxzuH89rIFDJU/oheWUoWyE5zPeK8J5IEVM
iyTntZNBKfYQ7WabvUBf8l4P8eKzG7e6UmzDne9WWSyklweySTyaVcwvwfb5+kJedVUzKbUzbnpz
V94FSDw8/ZZso7W5PcnbD+/LL0vC1REpWUSzEZYqr+cO0HN2vpYfSk0ADLYAvUFaKx4COtYza1N8
rNZ87ntcf+quivbx3xMmf2YROpAtC6+pmE1wPg4lGeB2cX/Hqp1eeaX1cNntpLcQilA4y5SBfpcJ
u5WYGW98Q8dS3kd3cAw72RpeYOt78wqZxOy1h9C+Gexi5183O2WlwSt1emSGIHhHTQcs3udOgdJ6
zUMd7qgU87U/ljuO9n8ers34yBf5ZUcVQNHZTLOqG2FnOrDM7VWnZDZx6BbEIA/DFiMdlq1zD6v0
MOIcO9bkMRefdWWrl1xeDJ3U+iTbBXcfyIXOV9vlUUiTAl6jXzdv5kOQuWAL8Ux3ejc29S58U2cb
GB0veFJ2qVO+RxurX4ljUr/FI2NB14NbwRB+wQDqwIaO+AU+3wzjvY+7GOOKQ7A2ILkE5+8r/bIj
BG8MzphTEcJOXbSQjTWnj8ZccVy563yZEOJJhGJ+bHYwQUgMKbkJ855R92QZPy9/NHncOtky4Xw0
Jdrl+nLUDf+Nts9K8dYQt22ZY7L9bDrtqENiYiVr+WwUCvsH4CLakaC/WhBCwqswVquJoJaBMA2G
WnPfTWBucjK4Z+8W2/JYXamv1VW30UKHpc6wab1ct6PNWlYs2WIQHRhAW6EOQL/Jl9d6FNOQEPyK
tLFn4yVOH1OyslRZoo+qFjKK5V5YRtbOD0XJAsAwuqiBEZtuylu+9zfatfLRer0HgNI1s9y//6Jn
FoUvarCpsyB41ziNl7qAKN4Nd1Zjd5AP2NV/rxm1gMS/VifkhV0RhFWbwVaq/04Mp4SiOcR5Li9I
ctjObAg5IOubuc0C2CitfVy+j9nKSZO0S84XIUTprBz1rrbCxgn32i1kI7zYJak3uI/T1vi4vBbZ
cTMwPwVtxUWSEM2Ec3eYsyZV6iJu8DDBNyE2eGpxEQHDu9Wv55cVY+x7mEI+t4w6AwGBio/ge2ME
nFagpY3Dttat4s1Hf2M5ZW3Hb7Edb5FBXLYn/VAn5gTH47M5p22WN05S1K6KEbFhVRN6+dZi4Dhd
keBvic/zWWVZ4xiVO9zzbVjY8QYUWBSlCFxyrafeLy+S0i6uov+0p8vrk71GzvZT8MQxGCp9zmEd
SJWlsnTzu98ojn8HpMxj8VE7fy8uD8c82VDBMQPwyptGgQ1VrcOYbdI6cqY1Fszlo4g7uginMK5h
Cg7Fs3OHbHWjQHW/QFveum7LXcU+isjthxXoxCci+pIZwRUZYdVMGMxA6o3Yw0Hfat7t3a1S2uVu
tINtah+gBNLZvrfKtSQ936dLFPxyrmuDtRZsF/cYJLctx79Ntr33XwfCwJVwL/PPU1OCf4JBh6VD
WDYOf82vwtt2R67JfbNiRHZvnRoR3LDtshCkLliP0VS2WrlN6w7zGnpPekdDLxX9Y768DEUcSmu0
LKJJtSxl3jROCxiTze3EG/f17iXcFL+sa/YUPkzHGEWB5DeGg1dO2xIKv7vM1w8QllkXeRCMA35A
k3+k+U2cXE3F+wBl++Gd8/e5ueG+q2q13bAfyWpGLf+QX8aFo1dnczdayrL663g/3etbEE5tgSfc
Kx/ZvrdrL9z09uj5G3qokZoYWzAibMdby/5h7HXv8k7I4urJl9CF7L6oOZraE35L2FYgoLpfJT77
LN982+oFFK6j5IHZVMFtodxd/R9p17UjOa5kv0iAKK9XyqatrCzfL0SZbkmUF+W/fo8Gu3eqNIlM
3Nm3RncjQwwGg8Ew58yJ3AinR+oBoUqQ0+4YI1aJAKUTaGHiduF8AhTfDUu+lOEFkNzfgld7XEhg
7RBAeXPmzJk3Mp60sjPTxDEdeHOg2cXBdVVePDrf5K221dQ5ZiozyCts5OQVBJ0SAwfljWVdNJ6/
paz7z3VJbgvZxIYlppOIXVS4zPJifaurJVDp/02S7LsS19XZPhKc9yUW9SvawiP8LqiCkzo7McW0
AsUswS3fsJjDFXMxl7jjW/I6r/IWhXasD2gAReU22klnmySTKSgZ/l/7tX7QNdOkGBj8EY4UBUpz
pyiuodxonLwYkn2zQXN1A+pjnXc6gQy+l53uN3vMdtIvYBMd1eLGai4e5G92sboE4wyZ2pJAb5X0
KKKjUtywu0vprx+WsLrpMkNrI/Bb4Dj58QaPp22BAo0d0RaWkG6E39AhVF60GwH0X3maf9rDMqyM
4QPQEi6e/Js96HWWIo7AuuwHY2vu1BcbmWFBTz0SLRqV/cp5gbN0MqRt5VB2geHoXzeTy4r9+wNW
W1gppmTrMdZtGcdMvQe/67/4fRT2kIpGKyMgFn4uUB24VYwtFigpWBEYF3LpRnvdxXcivO+Cqwlq
ALwMfoqIMf4jdxaWYASodjn8K44pOSYnyc28LBg2kXt9SZejom8CVzrruMVZbEOgTjHMPg305U2h
4mEKy/BWuuSygXyTtTJ8USND1wAI3yk9mXmG13kpBVkK1Tbty4SjRvOYntjpszpHXousfrpXHTmi
11d8wSsDrhxgm0juYwLqryTaNytN04Zl9dL0M82hpGVhEXHfqIRnzMgLa1NPhXoLPeCCo0QnOKDP
gD2MTMM6I5Z1WjVLllY7QBFyJSNQ21OX+zPojQvj5frqLrkxdAShYxgS5X8OqtWZZsxNjA41YlQH
IoDHPhTjndyZoI5pa4A4Z71jW+MHm6QA7Go3fMCFi/WH9EX535TbJxmzgBNZO3aCF+2Mh0RtU5QC
bljtBYUuE0CAS0dtDwW+1f1dc0Z40cdIvOVK7JtaLXuY1tFpUfXRWarV/IGX+rC5rtrldK/cGxrT
EBWhhwGNDPrKets+Zp0FuCsnVYPOPqn2WzV1QKT6fV3MxbV9E7NyMlqEJZsaxET64OrklEqVh4Eu
cH3dE2zrdWEX9gsMlkD+MTAbjV6b1ZqY1U96baGgh0E4c6nHtk5yk8fvkuK+C1mtyMwyvYrbEbtV
EVoP3FHVe42q0q3esUua+y5n+fdvxjfnlTKZCeTU7JTMQcr7sNP3pMxpE7U3vMgtWStDr4xmGksZ
FcmqUc1DA+gKBbBN6Cks2n1Z1qjgF+2tht7FFa8NEHVXpALA5b3cQT/Xp41xCw5ByDRZMCePGEi9
sahL1oB8LNwG8ILRdbVSIM9NNrXKDAs3X5v5Q6qOfHi8bnCXYpOlNvAfGSvFjSwGuHIFGVPAgvzP
7Le7jxlVCtPTz9pDdKoCLUIa7LrUWwtbaa5oCgXz4BCaV7/75E4d3rl2o8ZzaXP+XhcSbT83p1Fj
kozFIoId4zqQmX99CZd6N9DJvcQEC4YbBoR/CogKc2YkVdGmdldajuzlhyEYEdPB64H2aT8gxrdd
xPj1jZDkku6+y1V+yp06bRZyB7l1hJSh/SuvuCt3N7R3yUWg+ReAZ2DNwej5aoN0E2xuuD4bJ4nu
Fa65s/Y6YJK+M29xul9ezX8Erd9kszr3SrKsRm3QH5GRM09wWRn8/vpu3RKz2ixTMrIR4JIoaQJA
XOmwOVzaaJXlXRdzyQsBjW5pFkerOPqnf+5N0XMxRgpWM44PZh8DAgJUR3dC/qjFjQ26uKBvklY+
XIk10qYJJGW9Zb1JlW1u58YkHbIy5vQvmi8w8IQ++6X/c+Gc/bksvVXavsGkiaMZQHYs6WjvpS68
rrpLyY4fQlaOSK3TUfQFhJiKM+7qLTlLTuIZm4HT+b7b9FtkWoPxjXyxf6NKwFyDilRHLXi9Olnj
U2lwqHJSJhf0dQla6zsvJ7dG4i6F9pgjwBjiwtwEeL+VESalCmw/TCE5/ZjeAU3Yjfn0i83kGFut
TMFn4kc5CyM739VsOE7GTcauS6f6+wesXMfYlMt4PD6A77UgOethFGZ4iWqtw0LtId8U2xiTSkF3
KxVyyVi/y109otDij7gfPa1OGR2ItFP4Pr+FWn5ract18C3WaHLNsIQOd29HGh3ZzpJKV6tCVt9K
stxay+qI12lrxtUiqOFPYGJB4uhZGb6un4VLd9d3fa0Ot42xpyGqoK8MF0ol3zXqy3UBlxYBhiOC
0gLGDFHK+Kkt0FRraZNhEV39OddlCNZLtCR7/z8hqy2pyaDEow5r67IHIUWUaG+pdiOQuHgL4/bV
wTKEfjT03v9ciYaem2SaCbbDNW06u3ciSEwPu+JVB+YB9gn40tr5X9RXbRMvj4VBDO2967u/aSIM
95nQX19NwNjJPL2pzuwmYMUlo/4uZnVeMwxGSNNiB6xNnGSuqCbe2v4p5ap7fasu3VvfBa3sQZsL
IxaLoKnMnDG16TSqz2zBTeurzE3U+lZTykUD/KbAlW1MgAbiuQwFMttTOrcpnrX64fqabilvZRmS
YpaznMIykjE7R6LbZHL6gslzLzZu8kJdOrDf9bc6sJYxAhs2gyz1wdW2IOF5VW2XPQh/dqYNap6+
mG7s2EUF4spCfzmQdv8xIzzGTcLAFQ27r1uwP4mgyfiHaFrvuhIv3spAUviPnNXKypnIqS3BMuRA
nC1n8PodQbmloFrI9r2DyRZX3pkb5Xxd7kWFqkglAG8XOITr7nmuJjkiHMRrQpiPfVa911l1w3Us
8cT69YYn9n9ErA4X0UurbjKI6Gb9tRnNoFGrwzhLQT0q+6LNX1vePl5f1aVkENDO/pa5OmdqRKy5
AF+KoxrRXYHiSqIJr5BSL+6nMCqYo2uZrw+aWxW3ELsuG8zfoheNf7sgRVkM2VxDtGRgGqJVaSFy
L+Y3MrIXD923Ba4O3SBhDAqY7XCMyieJX9oSDbILg+PbdUXeWszKKnOdp3VrLHqU3WbYMxXkRx/X
RVy0QCBLwfjQHmSsO0JUXlR2tiRJOuUgk52ZfV7//cs31zcBqw2ZZsx55osA7TC/mh1VPzimDI7J
tn0xNu19dTZwZf6+2arxTwwkDKWgCXdp3QYq0XpEMYlMYaK8jG5Aa/DGl2Tb/BHZe18uIxVj/z6V
N+L6i1fLN3mrsF4etK7nFeTVacjJ56h3wPl7adJTA1rR6yq9ZHxoKQUOBPDYMI23fMo3E5/qvErl
Bid6NsJJf9OKsz13yDXdGiy6ZH3f5ayWVOnqNKUl5LTa56DutBKcy7dGO2/JWD3A80ibMzWGDGQ4
/Vipt+XUhbkd+ddVdkPMGj6gjMoCzLwQk49PIE4BHfkB45j/Zl/QuI8hXxBb/qOMPTRtIYERHhnU
IqZWdjSGrQRIBAZs2X+xmm+CVhtj1sPAYgOCSt239Zxqk28NtyaJL6rsm5DVzsw5UaNRX4QIAPJp
BxtU52P1b55My7DD/+psnRexhZbmbLkAtaTTPJIJ0xFJM521QdwawF4+eH0RLu3kSDybuo6c2c9j
U/N5GEoDD28jTp/tyjxPo/yYxz1mL4edWUfuYOcPgtzC5rx4WhdUEIQwf1XvfopV7DmPgDYEH97G
bpruJgZk4zZM9Rvjahf3C28DgL6jEvqPCYeoJI0GoBokUYm84cMM2KvIqaYb0cTF1aBnFSMAQHj4
x5xBYiI8r2YoscPYjRIiE0TVEjXef2V93+Qs3/HNx2Vza8rTuGxWt4/aN5McUDu6foouNYVh1gSZ
e6S10Q28bjFqlGQwpwoaGw72EaRn5CUNqzA5NNvsiTggf4820Yl57LfdhenHraLxxTTJd/GrU6yK
WMgwQ8QQfnnsMorHR/GB4n+QuCKMb7Uy/HPjkHsggO4FpDLGbNaEC0oukaxN0PlZkkCYnhEfI8md
lM11nf7TCCEFgK3KwiyIFNoq9aNkuAW1CS2fOn/vlTthhVJxy2VcKOdipBfFcOTp5AXwanWQJ1BB
jnmvCowbSOiDBOw7FWiQUo/K1vbRKFYGQkXZHyil8dbcYGZJOJhcupWf/mfghK9AIRBYpOipwEDq
TwtFIVRMVYffzqfHrDp10dt1Vd76/dUJGEEZW+c6VlmUj6pxGKwb5v/XB/70hz8XsAojjF62WinF
AuT7dl87GEnx1QBl6CBx2rDzoyB2Ki8NChTEJZd7+kYOLE873HoCXQgQ0YivgNcB0EVQ5jqc0aaZ
DWDdFE703HwaHshK5zsjiKj02/SKkL/oB7K9xVV+od/hp9DV4Ut0e0yURWj7OTmVa9I5bPYJOgLA
+PmrOU7h9c28dC6+r3Flspk0JJo8QNyseIL8sYpng3jXRdzS4zrG6SpFqQWgI53namMdTJrfS5Sg
2LB/sbfJQ3sgh/+62PBDh2vAT1VO1HxYBNY85PpGlQPgsl1f1KKXtY1+05uu/DxkU16ajGUQYT6o
Ly013Iomj0Vg3iCSuDDB9HMpqwfrKM8t7ybI4ZumpGTfpw7xM197xFnwys3kY3jf8oq/OoVZ4t8a
gFQWc7u2ztUjKTIiponFHAePYUhZO7Y+f8s9PJJ247kPl6YUE2dR3iSb45/pTO4Vd/aSDwZDvVUE
uamLlWMr5YKrrMW3RM+dh0FbDFGJP4Vve+keqZfX6hkNHMeH+DA4PLj1irqQh/m5ESuvZ+uTrqfL
Rkxbw2MBep3s3eSRkNDfe4Van+Sd3Vnhrb6OS74WsDzLhQL+BH39WFQSHRRHxEIi2jaDWrU2Sd3+
1+HZckv8LWLlcLSoUyR7hAirHIJCFZsuQ6wxzDeqppeuedxHMmovAGjHnMfPA2OqWduWLaLNkQ0f
ajtEFCH2cBrw/nEs9Ls618/nckes7Rbj7YAaQmuThsv4p7hoaDFECdwQh0u/puTQDk2gEU8ZdlZ0
i53p4sr+FrUeMmS1Lk9AFYMC0yns9eqoI7EzSz2at3Jx44F16Thi9GFBfEc18B9XUlNjWgucrMgT
6z2YFEU4xvCkU9U/jgM7d3Lv8lJ5ua7Ki/77u9CVhQi5rptcRjyYdYpnGtI+M7rPrmMuiYBaEiU+
iOQzWk7SvVGKI3jmg9kUGzY1e4ANuFUana9/0KU76/v3rPa2bsEqoOb4nraTfNY1R4zqUdLdWvdF
E0IYhSKviifSOgqfwEiEjiMcjFI+ALWIkip2OutLmBLNbgE1XrQhTOIuiF8I/OVVeMpGNeZIFSEN
IDduNPHXtiuoxcGzyyv3uvYu3VzIP/1H1OrmGmLLHFgHUV2TeDlHzVO85pkrutDQ9pX0Oc+v1wVe
9GHfBK5OPhhgJtuuocfEjkM9a92c2/911hM+7JuI1S1FlMi2EoZjAT4AKjKg5EuvvFOB5P7fp7h+
SlrdQVOkiM5ooD0uTRSRmjvHaOEFq7fS3ip03rKJ5d+/vTQNPpaY6sKi7Ppe1UKQGlOmPeuNdcOn
XN6fZQ4cw3e2vcYEMUf0mQAEEonpBMVniR0AP30jjLl4YuGt/k/Ean+AdIqHXwXnX7Wp7KZ6STxb
5haIITTTvW5tt0StNgiJznjsOqxmQGM32CN5/KpJuXddyGWVgc3ZAkoU8tOr46qjr8lmEkx6EnYo
DRX6ZG/BxFz0PqBMAXCTBTTydVOEUqV5h/azJSn0uzHOav1ijgAWwb3ZtLdQ8y7dKsinAhUGmFkY
bFrprFBnNNTEeILHGJcqui0wFpmU0Lk4Tf1rc6sx7NIOYehfBQImgPpQO/5p14WGeJYXeIqXEdHD
vomUOzvRol0W3az3XNqnpRXI1G3QLANe46eoWc/q2WwiDAp2sZspyWGEC7puChdWg85pLASQDZb2
j9xqZAyynXBM4WrWUUGRvazRwJ2m/nUpF3ZomYqVUTAAL4i5rrIPcZGUQ4cd6rTMzUz5bRatn9iy
a6olobGtO7WWPV2XuWCSQj+rKAoopQA3BCoaKBvXZXZeWvmkp6lwGu2zbk8JkJaTdvQUgNoUXzoa
7hodvdNA5i9Nz65bj5sFrUfm5GQzm8Sr04SW2tFqkHUu91Kt0C7zWilQ6ieZh8XSkpB9WsDKrsVX
WSlua381Qg1zEBtmxeQLku8Eqkvq/NIoz4Rw19IAXNJjwcV7Y4aE78b6zagfxDQ6UjH7CTIrc8ZQ
kn3SBHig39j42Nq2KxenztzF+RsbBNXMt54EMWudct7i1kC3IKeyDXhyAM0himtA7zyTZ9XGxXgs
REXR2izxx0q403yoB1Q1vImZroqxNrQallpAum2UENpqz5P9XAC3KT20k2+AO2TKvQYNiAo5TOPk
qQAkGVOXs3e7r6gwCEU5gbZlCAwDo/4S6euQNDSONvXk2X2A9iNnYhoVJNTrF1vb90NJAeRA++Ju
lB8kNbRqgo8/MPsuGhggNU99W3ks4WFaBDEQdMleLcMyutf7kySfrBwCgY6adn9y9b4Ytm0PsuJQ
172WYeLgtxj3XALk3+/eOsvqBiCdI+YfdPsQy3tN+h1nrd9HIGZs94ByhgIqYLnPoTq+gs6D5yWt
tU0X3825b5m+ou6GecY4z2fVbY1yBMP4xkQqFgpJyrMRv8R60MdnsJqJaTPIGxKBbN1X4dy40GhP
fqsiVNjeiF6s4mQrFDNVoRaBw1lXnZps6wV9lfuxZlLbCgr5PWV/FCtUurDHyEQLUI/4VOUzrYs7
uz0OuW/aiVeondMq1BDvs+03jexkaU91C+9ooFODnAOXBLMBbFZ8ar0ntZKbdicjuU9lPK7H5ywO
DPNBJ+euO2TNxyiOEzzk2J8m4uqlm75FQKNA1dypanyUGpYgBxTkIfmaKm3bDCfBN5H1i5foa7Mc
G/ueVfdFcmKWMw+BCdrc2mmHwhfAjevva8AukneTO3PjGrIHI2BWQxuCiTILfZrdQ92e82oPK2iz
/VA999BFin51TT3UrbLH2YqmoM8lpyq81PYVzdN7P0ZHe2rfsdQF8HA6HxpIHcZNNp8H9qv/JYyQ
SQuyBQf2xII3KrVgFsLQuLLn/SMrT0zZqNad9ZxO52QIC7Ede4ClPSVtYKmhRp5QL6Pgn3StqkPL
1FFqvLSLHT051giQQPRKMica7iXtYx48A7132bAR8lOGqUaQIed7RTpL9qEYNol6pyV0GF81gbkb
8zDYBrgJcso/2/RDMR65cAV/SY0tRpddLqmuqZ0FZEeFZyUoZJSqY40nkWW0gTsotRctPvZtByzk
kmbmFrNgCKxnOpbPOfIH5MNUjjV7TNCnZvXUHr2qmdwInQFc5Ohlv9dqMHPM7th5GZhAutGL0o1m
Hu3+rspK3FmVO/SfqtlQlt4DRU0CLBV5n8U2E+BLzQN52qLz0Z2ajz4/Ew38QgUlPZgPNMxMeR0w
fjBN7BXszljUB9Z6cz7z3kml0DJ2xMipGiFexts1iIswSxyVYdJ48kkCZxeOaEnvHsTY7VpEVeW2
yeB27lj+O6sIaqOOHfs2cQkaOAtzi5cinEsAEmMj5lSqBmpU+5q/lNGfkrim5aecU5K6I+w33ZP8
XpWBRiP7MkprkoqTqbV0mENuqOCK8zuOz2typwD8cU2e4vKu0ptAkgK7ejeUsMmcLvJZ9ntUnCo/
G43fx29yvxPp85SddSXI2TkWrtRAg/dKrABAl2NbMFq4lzNvms6z5HC2tTTXHn2rJ34pfEucpum+
1O4qyK3icOzQ4M0+Gd/kw688PUXFzuqfDelJ6/4YUG//JFchODsd5Ku3s2q8Ae/GKdSHvPvq24HG
aQyAqLORByjoSfldlt7H0bmaNA/pbd+QdNdMn2J+JxTLadKHMnmXjGYTS47FXyRwtEgHo0M8EQEU
xhEgUrJc3f7Cx5Tpn7QKYvQgpW4tzx6Xhcuriso1GHsHai7k1TicZ6U591D6fGcWG1W8GRFIpPdl
5UuS6qRYWjt5cv9IMIs1T16h+5muek2647DfhIwhSd5KYxf3KNvJfjl+9sNBS2wnRdNzz7YDnLx9
byz+aCBunrpEinH8mNO2g5szb1JHJy4wSsysjVrNgVKpARcDRXnDk0Y4Jcvy89h0bOWOz8/AI0pL
ryWOYQbpGCrFQy0+QJPOgeE3sMRjtUGjiLuk/jWnQTZ7RglD3JIkpjz7kNrDmDmMu52Cr3aVcjua
HI4bD13mDqU3abumd/LBoom0GavW6Uy3KZ+ixMmSnQr604q5IhudxgiGHNh2nU6N4VNocFYW7XBn
WNOHbAVkKGgbqZuiZLjjgM5jVjuzCgy7o3V8wGAYLfX7ZjrlyqHGoJlS72RVwHm8KwpoEBJzl2Ar
tA8FSppsyWOy6XBrE+tHxPdUTc/G/GrrRcB4IFkHXvyarMifkby2g6ntPBsNFlzZklZy5BpNWlHk
DHWHo+oNMRypdC6KX4r6kg67cvB4FvIUYwr9czPgUpvflDb3S3hSqQckk5HJroIbItI9fUL7qRmi
akz1GO42zhW3w63ZYTiwa7daZG8HgAtm9ptluLkRh1n60Rp3zDqW3S5nDnjq1PLMy0eWPqeRp8dP
JH+dip2JJ8SyeZbSgpbTDudCeODNTDUciemEQRgHzFJURDYQ6QB/mxwHaaun48Zih8I6GaXh27BI
xfD0eo/5JYr4CP6+YLpb2jOtkmM15g4QT3xZMC9rLazpWSru0FFGa1OlgDP2KkRck40I581ENCSD
hVQ39kQEaqN5iBm1ApSFUbXVzV/t8JDFuKbJHlmlFG6QW4GiH/jwwiI0fiRbQL8rSe12LXhVxiCS
OdXi3IkT8KXHTwo7FiaBimy3K0Cpaezn4W3uUE5S7tvqCZ1RyvzFUtmpIs2dciCgF686eZlGjPpP
+2HydVy9kdn6ZXqYO0ITE2CdfF+hEjsClalsaMvudf2XYYREhJUWtFa8QUIQ98RBBS0ERprj7k81
nPJ+M87hqO0wLXwEWMu2KYjbJ5WnW+j29PJ627W/Ryh4DIb+bOgY+5CdIer2M4mp2b2W5Z5N95Ph
lvw4VMdRy6g62SDS1RwwMfp5/WzNERDjjiYu19QA66I+U+DfbqSF0611ou6J5Vst+6PrGV3C7+Rr
JsibRU8a3JKqfSHttLiOuNAcBX4rmx7J1DuWOLfRySp2KlTb3TOQSOqCO3m7w2ShLrFgKFNwVsGF
ak7LP+PmYNhvqczvOigq63eF5Hc4KVKWUyYSOFqZ9uJNdEmoRrGPZhU6NvecRDQBWa8QliMNEihz
9oP+lSpPRDzZ9guxTikbXdkY6bh8chFgtH5oNsb4hakzymrcuSXQt3eEFV4PfwSWsEY+Nmq78Apt
B+mktn8m+I5m2g257nXoSSkljwO9MtdxTSeflQl40EcFYU9bUSCVhBN+ZlYnB9iM1NSFC7qUNH2s
eR+oyUnrtkkPlumW0QpXJaTJBvrH+D5RN3Kyxf8YyAZsrs6UEqeAPVrKnYKOvyiKcUVuufKks4Nq
+qXpgIvcVeCmUYQECwxeH9NmcSdFfSj6zp8IoDYByme/2rXqGOS1TkrEIYXT18WvjFDNfumSFCOX
LY3aE687aO4rNXZcAduP8sxtZVshDu9RMEKEkhu9hzE5Zvld9dY32gOYhTvQvsz3MXmX9F2SR/Au
SHIW6AmBENPeLY8tkOaNWura9Ysc/1LFQ5IHBWYIal+V0Jsne4aWg5MnrIqwAvEo3hIWHtsSxlwH
g7t/PXEauB6Ya4oo0PgLm/9X3FqHanjjLGTZoya/AZjLKbsPgiBuaN+mQaZjbm16fV9KX2SeAl38
mTgCsQEjyfHvJMVbEa1MVbxc47IjNNmTmno7ysOhSou9kX0QHIcCVI7Ds5HK1MLbbrI9gQY/a+bo
MQCDnZpQMYQl0Fokt484TYzfVVSESQz/EzW+wXF3ZjFlBIfDTBxlQtNKvEv7AzpGteSUKY+iPdhx
E6CDyM9ZHCaZHgMzY2vFaCtlA01Z7RRJkIN4gzWoGk/9RpmB8RP9Mc1NivAMd6Pe6W7aBCkBpSWu
Nr5XiW9VMwAyLCcT0p3MiK+Ms6NX71X/ojUP9lz6HVokEGLY5FhpjOYFcawESFmKbzVnMyvB83NX
4vWT2BUFn4o7m/fRBO2DINZuNHfQdIClzP6s4jKLQCSTuEmdbjH27lTpp04QffDzhIfyxBiN422D
aIvBnZgN3panlpd0br0uu6+r3iPRISvCaXYtLijDdtcGcETR9G+ht9BU3lrpzwhHDrwtmiQtnhV7
ECnZxbOJlhJruO9zjWoadzG8DIYZsE7Ir2ghczI4vahIPJKUlOGFClZi2e4OiW3ONI0PraF8jCC3
F/OHjbpDMQAbQMvxjFQ3Fc+dAdd5U09ur5+NZJtgmwysIbSbF12Ybtz8IpHw4rSlJo/oVMdOwita
8AXAAFycOAXgwhMIbqXE60Woa3OQTX6e7jBIgbHj0pd1ROFFgpQIHiL57Fs2yq7zuGHzx0ASDATq
m6SItxnmvSNuOOrkm+LOUKQghutqlT7gCAq6Ag8MQh6ncnak+FQuWzWLv7IFPP9gqOROlfAzFYdI
6lwUlJ7SonitJO4p7HGsdFyubopwr05nEA+ASwz8bRXiH/aYp6GayK7W4EWUgRIY/qXPmk0Vyzqm
7cmnKll+0SuBrrXHqhG/4qH/yrgUthI/Fgpn/mC/9FkXVPOhaLXAIC/4dk+q592kTwjq79sltm53
ZEDg3DS7nDeHphu2Vje968LwRxNoxEmEABqWgqvGJ/ofTQHmmYaHvfIFYkccdBCZnHPTAUGDo6Gx
DgQNgSgR8WM7edxtGvVT1U+ZblCmPOiTQUURvwBM3k0HPEjJV5zaB1bgxVBhksA2stpNyiUw4oEp
vHZ6nafTHH2YYlmd9ZhU+0gCkr/9yIz7pjnIyoMp3bHu0QCIT1vAdyuehaaqWcdDrMrdznyvzD9G
Csz4noN6z+lNf4yiO6TanLLtKEh1HEOuQ94Xv9QlhVH2Qd80D5rdBXGSb7IxeWjy1Cl0ss3V7jCZ
1uuI/Va63JFYiuFKzSmGF2I/mhFSDr+1IsjN8blnBHPavs2KYyK/j5UF6kSwOw+1V+CKZ5h0Nybg
F+z06AmvhAIEQv0TK/A+w3PQxF1QxCfgUwcpGrZseXYjS8NFJvDnlx4X+zz5dqyHpI9oOj7pEdkr
6J6MrBfT7FB/1b2KDLj04CYR7lS4OHUee7xndyM3PhQ7/gJXize2ZINBR9gZ5h4qNCRO9kc6PzbD
Jze+JNb5LdJuUKebtwS3bn9fDu+qioZ69WuSjrkxuFY50bmGK2g1Ju1aUbFzhJAR3Gc9VYfhS57x
CK36TKIdQM+U0q0LgzmjMF6aSPMFFq6z4k5CedcZdeZEOMt0ak1Pxksx7WVHJhjk6w0Zf4vQ801w
OwtnewKWtBj/RGi0xInnhFoCCkuTCR+JZBZBEEY4HF9tSKfYnI+8jb7SVi3dYsoSanCNNkttSa0C
SX5JbGRUzF64SosG8VIgrdZL07sBTGwXva9IMNZaCtYeZDaqpEDnl432ZLVjmVOLxutk2y+RG3B4
gusB6HPwm6mFKHG474bSz2X9Icol020b5E5zrfB1GEEr57QtEjya6iWTCbxvQwF1jlFHzIvq5s7q
YL6GPJmPXY1y8CiUvdYApRsM3Kms/e7SOGgLbaLEtIB9ZCa/9Vl8oRPPzTjbVAXOBh5FRpmqSP6k
u7JJnd6efYKnczOYbqJMXm7zjIqeP4hU2pUMLGCYWgNjaeZZleXzKcFjNS3TfTrPMbWleJtOufpc
CrJpR6mgCTIMHVhEKInl/+HszJbbVrYm/USIwDzcggA4iaSo2bqpkGQL8zwV8PT/x3PT+7jd2/H3
vS0QQKFqrcxcmVe3TnYl7NwmTpZvfnnJzKe56QluofD6GonmEmr61HvKGWv+KK5X7pHDWmILRJjj
g5XVh1qfT+6QRgqwQEtJPPdplGRrVGtqUM3yts9Wr96y6r5nW8dGUYPUaa6MDWKYquyKqQrXuv/W
Wonnr0zCTg6beXLDodbD3IhDxWppR+IiiI3lglPra0L1FCfxuhFdF+hJOaJjNd5Kd9zPk+hpkoAe
qgQQg2JkcZLrKpSDuZrnqs3uRay/sWOfuiw+qJ0atU0SzYsIa00JvMW4EPwsGUQFaJ6qDm2+WJ50
YsksLSPtdg0G4phJNfoYAcMLlS6ez+fQZeJcWP2rag8PleZcXIMAFmvIQhGD4npNlGgpmAy6HIAv
LTd/eYXxVo0Vwct9e79a3n07ZZ9T6v2SciGkIq/vQNuCtJF30DHbBT+FRTb7NbM/pskCn+/yBz0v
gbLTJsBe/Jjo/HPFmQ4pZbOYVDoksTXs9q1swEuHOaVXtYAPBnyVarw8i64Oes977yZKYHPuzrET
b2yROWDOhgmmm15QEOM2WxaHNHbp4zhkGndnevU2UdvD0E+mP/bZuhms2+fOolPrOEzAqOgf0j50
M5b3UNNgrIuf9G0bVKp4nQsLjBcjRx5r0/uOUxHaagKH3+YS6mHaCziGjZGNQVqYpy7lj/T1eC2q
+l61SSeZqzyc7CKaRu2lNlWmguAsMmcIiQ8+uDGoZMzUhtpPr73WKL50ql/s7nfqvFRRueqZP1Mc
GOZXn5DXk+ecm2qYpfbRNpMHbCWikqPC0wVeLdpTmtS4JGAGUjvqPm/bh9xsXgc13+tNehzH4lx2
8jIyxOEo3bpxh/5zXbwqVJmz1SdcPtt4O2gzUPHgbjMOCZsCiOQ9RItj+0slfMvX2tp9b9um5jRh
1zdvLv46GLspvJ/YhDzqwAUy1wIvz66NmwBQmOujTcCRKcYkzF0+q3Q56332HC/dL2MaDo7u3hFJ
eEk7mitlkWdnAGoq05SKrLuLYxK+HQVrban2Ub0s+3WQUVE6HzUE8FhkZO7px7lykOOKR2VM35Ka
4on6FFnPrpUKaW5xYDnztplJqanLx4aKrtSU7bCOV1yFN3PKCac5fSTH8qmJi6s2dPvF1HfFUr05
efM2WxyHjjP9IqWx9W2XLs4ddoOnPBHpuxlr64CbNPQWoHa/TkFM9TRZxlaqlGmie2qG5bBk3aPS
/0zWNewSc6e1zm5YnRdHX7fGvByrsfhIdPfFrNgPu3qnGko0rcm5dQTCbcVizitp9iSKvmaxdi5M
b+f2fN5rPehgSa0KFGxRg5Ae4+e5+a3rUEBNfFR6AJJhqN76xqa3Sd9mT79Kr8iCpgDWdpZ+1+cd
KQw5+6dUjdcyLZ2octLHGRxDKMtyzBXdYuWqN8vvLKoT59RLc96k3XAw3OXqeP18Gvn618GgRWzR
80gr3aaN/ewm064tXMp77+cUe6cpWd5kAo9W8nE3uvctxPjTNqfKV6g/pw53xFY80ynt4hwlhJqG
teo+qcX02iRKODXsKDHnsJIBbHZRy0z1fwbwzc6flvEojPhaF1ZgFv1pqtSg1UTGH7A+bGHeL2vJ
PHF6qYUAt0yPtb28aoCCJU2Rl5ebwklfuq4nUS5pr03W7GWRbY1MYx+ozmubf1ZKs+2c4X5VFjb7
po6SKt/WVb7z+jhs5yQcKupyQG6wALN/HbufVZOGmWFsklHfGHkfKql11NM0qGR90ThOljWNRit/
Q9z0VCjKtNE1jNvlsE8zPUjcIhRl5VcV2Ak8tz+P6Uld9e9FT2A1pqWJsGKnm87m+1oKG/yKfiOe
+rAWtr4Rk/NM+xO4NuZYRADCxq9vXdWCG4uVmwWCd6Zqo8fxQWvEdzIl+9i+cc/jo60Wn80MqM0O
fpgS+7rK+uo5tQgm0zoqVpphitE+mEPx0I7xp7KS1TsK61nvrIBWcYfBShM6eX5WFi3ZNkV3b4uF
3q0Wls9KOwx5fJuFetQn51yOzMuRhsBuo/JArP5nvOqvWZvc4fdzWaT+mmbmg+wOXptQO087M4XT
YZxb37A5BCmVQFkP15x2rbG4qWUcD5J9XaTrtSFeTKuardZO7BXlvSXFVtWU/aSOgHnx1nBzIqv1
cVuXhr/oDQ+i9SkAjkM8h3GPnTMwPQZYr8u08KQScR3XyTdx721pXcBR7/H0BCy1d3HnbRKdHFXd
OtuJcUhy+6ywG4wM3SJno8xyhTgPQJmdGAOZ1aHQi2OXKJxgxLC5pPFxjPmewx3Nw7afnZ2U2lZo
zXHQoK8bLE+NKjAnBsgW4g6VNmqWaq9BAvdF8lDEGq+kUbB5r3a544TaMEMtjxu7t7fmkN5NxLDZ
U3kUWblvZLVl7IV9nqFCf+3kj5URvnRwH5NBPfe68rEW8cbMnKhMXdXPiEX3m7mgGhpIMzWvw0rH
2o/HpFUaCGn+C94lviGye8cqn1MlDvJGC027p0+J51PalxRaTjRW+X2WodKw3XCa9b0r6cl1M+PE
HgLBrO6S5hvEox+D1h7r2vs0+bgLxf6M85/9ND22XRuScBbmZXIQKozEmG0T4LRJs9Gb6n6pZleZ
qVHnKogF3W3JANJcQ9fEznZMl6OuKvAUTtAP+rmc7UBWXWjE052eZ5Wf1dNn0hmb1Wlf6olxig6X
qV6g+pouZmaEGmIwDYYoW2WUigT8d450qw51ZbjUcXmfwPTHAOcwKLtusB+Jq6cLTzYing8WqCao
8361i+1iMkjUZ9sqM6NV1KdxUsIxRfLtsReZw+IbpNL55LEGZeG9GFp/qGi2u2zdtk4Jwxnf9RZY
bKMuT1Y5hf2QBfrYvNtFD1KttifZZgfPwgWskkTZz4HiVaR5JW90aA9yZY5D6lt8HE5lPp4MwQiO
l0dmnr5mNotsdn8Vcf9uk3XSKvKsVtrzoJd3qesEqmYcCzvdjbJug7VUAG7nsws4oGhMTRiQIvnP
quq25UrX1qSHZlFoLXPdz+vkWov0qhrG4udTHuVlehfXzXdfWufF0fND4hBiDh5L95Ku4Nzpa1uk
F0sazKxVj82C2kbzyIQtjto4s5PC+8MN2rX3UHYp/UDfHE2XYPtBVg/OCPKh2YgYYNJGnNk3Rt0x
bmmfG4X2TnqGv07eo6dQPxBHnJnusuFfPTSquY2HLmCwOmotdvgcecJq/zRShH+tcvXM6WoW7Tc+
1/R6xIfZHttnrRwdl0aundiDmw3uh0ch6AjB9IUhQbmLH9NSAlIpmH7NV1eHt1rja6O6oQJwYXNM
9hqsXirgQafqPo0F0yB1eogrqMBO90iaRulRt+Itj6u3YqRJ5JdlG07qfZ1Zj2O10L85EHBOWxzm
xnrKJkW7tBaVpZJR3w/NDc+51buJcl77PhgLuceQxl/dH2APgYxLX7MWwpeqYFHtAHAzIK02cu3H
Rddf+np5LvTy6DZxhDJpY6LHiWUZll3zmmoOZsnLBtmn77TLZrHBPmcjqOIy6qCsFly6iJ7xK2L6
unoNUrM8LBJs1OvDrHJPRcnXlkC7ThKcKA7W8YBHht947xxl+OVluzHXoL0PExKUySkfCFs+oxwJ
KrFPVMP3xtkfp0dBsjIVtK/M6mEo241cCOvMf9n56tvmDPz6JDgZs+6pT+to8J5ytuJeToDHDvUk
1A1blT0S1pILP52f0jy7t+g0EJYFVtdf6Psih33B1PJ9Ei+hi1ZknAqfSMuopRpl7BF2dXhQ4TbW
LgbfcW4NL4AlGDl4QDKmW/eGCDsAgzfBnfbD1PYIn4GTNYp8Z8Nf8hX9vY9lMI4ArpBFDAwHE03t
3AyoCJSA/Fke77kv3pAZle6POgXNkk8NRCYEENNgv7rFCWwt3VhW6ovka4pB7NAycejLtjpQ7erZ
ZyxByVqxmTOKaGRRBkChXRVb9K5+0cZhZ317PY1Nt2xy8D88IH12tWDy0HAMaK08ghWn9058efGz
Rp2ZFE/1mEYZR5BnT+xwlt9AIK5TctA695H6iMJJB6LhBnT858EDcXm869wyEPVrzIdSWm3QJFeJ
1iDVup2NE1WN10txLQTdhANcgKzYzdpQM74bqziuCpmBy/jsqr/swdh6E/A6epU2Pw4VSphebByt
CulFOBO0oJ4K9BTqgXMGzDsOY4/lND2iGgVKH3FBS4OuGXdVjUIM6NZhC4k1AlL08W5Rj3P3uVrj
pXIPSaGHpsrxmUBn9O3eq+Hjl/tc/Ra4yBJFi7p2s4zcua5tDUsCs5Z+ks68PuEPrBGRfunmm8Oz
K0Cm7P4452CalrtbGyeo2kDLvOOAsiVu2sCCDRHmIfO+qFr9xHk2KyTibQEatV8kyHxC9IMrI6Gg
royfhhUlyyt0ry/Nlxjx1yJiaKd5Z/evLrK0bjmNkLbgpUDbMM/J1qLiscsssKibug7uCr9zffla
UQjZ8eCDNIBfxVG8vor6IYbwH5x3t37vp7cxV3zXeu+cR61+tmpmYhUT0fcKR0A7NM6n2Mvv8drY
NA2LEHnUMnd3TvPowUE1I1F9HFFxPWxaVYJEJG/rUPgmVJ5ZqX41IKeAZC1RulBcU+om/OsSebzd
s6E6Dw6gnAt81eUyKNBEOevWW9pQ5HIjnYlt4qH20JasxYMxm9hsvjIJuiFOdjORdTCwFE3todSu
gjJO6WfKGJg3mW8sb5etF+xNo4IlSWtjJyaNUFuc80GrOejMxzE2dpkKUhXrdwVletbFQa1j/jy9
sfGiV8zmT3c2QwlNkTr5Y1Nl5GYMSOriZldAZtKGST839XCd688UWN9OnGmr6G9qXb/jzQMjK4bX
uOh+lgu7L9BnsuDlSX36orJHmqLfemMTEbwk0QGo2BMB+mYjEihFC8gkoY6jlkbp1gOFiuS0as2u
QpQ1qSp/Wtm3KzWtZr4PzOTFAJFeTleMYxVamPasCTrWdEHx4D42Oeewo53bBlnBsvyIb1RWlTig
osYN3DmWEHU6OheQ6UOm4SNPF7rEapQr+SGXduPLQvlVZuqLPbyq/RwOMQsvpTWTCD1bpb1f6psa
zb0zKgh8/n07iZCpnYd8LcIROJsI7AAEJvJWUKCi3M2KFlLZRibKsaIeX13T+5VnfNaDcyRquvYb
4eLPWLWhpP725ApSVkYL+7Qw04+qS0Ymg+ZfrdYFRVwUUTGvYTtJoP0lEHp5JUkPZWYdxJ1TbOxm
ukqn3Uoj/SUBFTpsoMqsjEhjPTh8znHXbuv8g2nqO7nAQs/9ri75O16+V0Zwl0GgxMyt/Qw8YhHi
vEz6PpnNc1NnX61sdgoK8lS1+Q7QhtUedicO3xOJRa4bkEofzZ0y+27OzquqTBctNUcjRXypon16
6rD5HRKaAudmrTggzFG9nRjHYJkMSJD+ETe6TdUML8aqRUAkBzt/qTgm4nzcTGBW6tzdNzbbelW7
R9FoD84kghWK1K5IBGDhL336Q3jYDzUzFIISlC6ihXQ6CJH5fVfvVVeGMqOJhMJVEhGMvR4q7pCD
AhJF1qgPS98duxVng3EKpgbkFrOpmvFrp6FlyVBmSaKQU++wOBxytXsSgNpDMexSj7AHtdoNMfAc
BA66xONgM/NjZiGMRaCbyk5bOC9L5F8Ch3OTDXGM9xMPaJBDYHJAVpUdldnESVjzo4qL3QtEfg22
zO3oPirsT0uFNM6hBK1MatEWDZpSKn7LiZ2W5b6P+yc1d78GZdrWWvVqlvlpLsZDUnZhoaR3S1Y9
l512cNY6zNDtuUMSlnCFHeMhMw210G8tUg0hKqaNOVZbuFjqFblzXGsjBIErg4IvfD+EJSUprkL3
i5FekzHfSYs76edgyWiCq5EVNRxjXeGgio8Jpa2PGfyu1PVtz07Xtt+M9vmpUZ3rddiPDqWCS6ND
r6GydoZVHOIx2/Wcp3HjEliSRMKet3A2ocqhiLDlGVjTVxE55Oh9ewgmx8YjzPFelKQ1AyMGztCp
ygc4U/1aZsO+lhWbd/Vpd+W3AuwMCJ5du6Sj9Fr8uESFBZE7i+FkWvDvnvVcJH1EsUO/m6OYy8cX
tzCPVj1uMuQqcSfvRNLdjVMaseGR17Agvs33Ke/dRDWgNnXslxOz7WkVeoO1TWMZjiOFu2m/pC7q
PK/7yKpxk5jVTtoGxScobgbWoRuAs4mxG8p8K215Shr1qrfwxRoSFAAwHrCL5JdYTGIqR1Ml/NsK
deltRVmE6jJvc8uKGj3hTI7Z7ssD3eXONesovUFqln1C9nuZ0xqFXn1GRXO5wfOuQdpe92vKgb17
K2j0JkiFGVBSfo6LGsVt4/qqqp6Uzoo6iFbEh2BLzbZ2830Ftiw7eRjGkeY82c/SEzjM9j/1gcIE
fveidCxqirFGGGcrtv3iBjkMIIhzbt/ZSJvKoTuNff+EdvKmGbsTjhOJWDtNKDw7RXkwK+/tdsQT
zRghAKIhrbOH1B74oJmYcNb2w7oN3pkFYOCnarGkRbbBDXFbuczEVuPzko5+NjQnp6yiuFt3k6u/
JHH/1nnxbkJsLnLrhxzo8l2JBEzfOHQOCty/0fdnxc6jorWj3M12quscq56gYKcNuzH7kBp/z9L9
oh6OfV9s66HaSjkHM8Ljpm6CsbMey266ODP4W0tB3yIdMZ3pWkzlSdPXpzqtTjJJj6RvbYSCZYsr
tzkPM0Gi0CO8Mdz7pSPbrrTex5nAI4VdtYjzjdA48TTjZCVlZHH2VJ6y7SkwxJDvUoWENRB4j3DW
QdN3rtM/1Jwqt6qOQzDK6vYy2dhs9W2+cTVK886wrhXeXjrL6oa+thSGZtXwSdRweSjNm+Wh5buH
hm38IV/2ilcaobN6D/FCamSRwm8JpUKNiTBI0Xg/bYr8U+ekQeuzFqgFzCVMm8yBkKvGAGeBN4pQ
ZIJdqOLselzTaZtIPpnChsPQtcuoVQ7TCzRWwG5Q9z9oxvAd9+Al7CZI5u5Ab3NMneIwVQ1Kix7/
AwQ9taIiRHdDCNID7jQQRcCVEKc/lymhm/c+lkn5rh3+Z6E8jRJVOgYpm9FWT0nVv/dev5slUE49
hIqz3OFUmfmWYIatwyMqy27SM06ihj11VfRrKuMlGMsZTegTOzQvpmw2Frx4QfxpM4rdiLKmWfOf
E22qR0Hu8PWqGo1qlt5GNmblu6jji22s23gaolYrA1gd32PeoRjT+6xWaTcLLIPyTUmvp5k8ymE4
r/CbY8HPwBQxAZ2svDrUvJ3TePd9LM4ON2V0mJmLOrSa74YCpLWnj3gqf1G4PPSGnQdFTQE+KCYq
Eiox5GomKHRv8tw81j1Wxw1FvOshj6vb0FWMbQMlLcHyHepY3dolZB8UcRWt6FLNNWYGJIZfQrlv
qNnWXhsw1BQtuzM86oKWo+0CzaWEh5ZyjPaU5Mp7bzZhqalhHzcUnK5ibQxlYm9zFuSTqUT16rjF
vpXum+aNxr7tQI9FuXpstBoT/wlzNIqGDpQJceUobLanZG3kTo11yOGlJgZqiZGbN9N0HPOewqDq
snCuXCPwvEYNa0UZt5oHTinHmfcRL7gGdBODuzJljmOif5gtEPtOSe3b97PeuStQv2EWHpHdtJ1N
h3JN8Qbto3P5aJKWhrkcQ3zbEuYfCgYUbl695bGpuuJbizVtkxa1d2kVRPJugVwi6+69zDl1Wn07
HkDHbS+Q9EInJ9O9N5EjYuwBMzdK5zG5nymjby1eEzA8lm2mnKGheS6yu7xsvjql6L7kUjGG0z9q
Fl03vLp717hacU1mEjJde9/11SUu67cs1netsdKitPqzY/L3MvLvmhQouvTTZTi2LX+68ObzvEAN
dQXTdXPVX7Ja6EdNSi/swNGQWovlw1WH4qqrDbVhnMK9tf0YePhA7RZG5zedUd1mLkwDGg++ain5
3W7sDY+GvV5LOHg3vzriHM9fq75d52sBDBXLrxjOs0qdKB6Mu0xlAGZlboo4L/PFGN2tqR6a3kAK
FfujPe0cxJ/1VckQXU6hC6FktA2/+da/vpQ2G6/pz5mzUYURCep1NCQdal3n3CIMy/IkKI2TFG6Q
jZApzmYQJ4UHCJHlAr4XxS/Xe1YFKwQIKEfu7uaUqc2pVrf1wq//ldFjkae2mGetqg9VRW84fTTd
6t8EOxiUJ9m4Sam8mBbIsSggSSc+w/aEprjT2izI8rNl7y2kNrbe+4rCd+wEbW2DL6bBbEXVsJxW
Qd9jbroJFvadxbGRyvuIvnudllOyXNuEsri4xiAfwwdNKLpJxpqOdTttukaFAKNdmrODAAuZYw8f
IRRSrCGmLISFBEM/ZlSddfNDMIukoxFybwQ3aKt5mSm0uyRQxa7v9Y1ZHLTJCFz3DpZWnQSjPA9e
Fz9oiRv0UKPtbbdXKxi1nAmwjDZMHE3jjZSUYB1eHD6w2XbuVEYtmurHKn+w3eqDFk2karmD+cn4
5j6zEadqd4347LBAF2grMog2sYE+ANrZxcnqW6hCqHLLIXJFYPcP1JXmsPca0inp/IfFiPRlAFJ4
LhgxoI0Eeokk8oDuDAR6hfiO8gYZCLLnto83XVKG4ABRxxxKBcqJ5FNV7t3aebBhukQV70olaC0d
ZPDQoiNI5HFlD3Q/ZA/IhCRcjtcMOZKdalvb/THMTaSaF0Ny5jtXo4NjEHtFeFFeOXvPW7e1KSIG
WyOh1pvZ3i6FEhGidrUdbSeB85eRfqHPnlw1PbqU4PpkR0P/LExkE8MYTAu6y8V47dZlp8mK1rJG
H4Iipep85h4HZGc4ZZwYKY9yWGFF7kdE7DKrgoJxg6aqjzl4bHFvL/Nh1mj1h22VH70xqlaodXnT
NUec5lpHnKkweGuXGaZzqD/U9qKp3+3Ias/DSkv3dTo9zUgiYxUV7a0Ua5n5y6f2ITZrDuuL7jxz
OSooFUURPOB/hPtjaxq+pVtQcsC5d2AQDjq1usc6MAs9cV/Np1rZ0/cVIjmaiLgW5EOwqoUGtGly
mHlwZIsc6eXkltGRsDDig13GmxWzPoHcM6MGjcWucZoT/qXPHTVCjmTO0+WDOz4N+U1oeeFedJdi
pzjBqzpsCMD1x0QddlIZtqyHsyURsTrwc53DCI+Bvk/fkACRim07vaLWQ5VJKfQ4WvtbQ9r3kFuP
tXMo5aHKD6YDIqAei0JjriwPbxNzKXUnenSwG8GxoDcMHKBmVAgAVU56faqnQLFACJ9y50VPHlPc
LnV7P1YnrUYTA0PGKIIXugha56fEGpnjkABoeEdUYZq+ZPK9NbyNXV7q9aW1CBlVk3BGG5OSJSC6
eSKJwWEkSoReakAvEwaofJXtbq1fCvcYa4uPluMjKbJDwWCmAf9QTuWnkxc704kvg/pcojxhhFeF
jsr58NEemNa2RO+AucVFM4DFCtUK7Qy4jSOqZnGCAbr3lXl29K+Mbl3Dzi6eaFaUApU7G0r+Khgf
65S7av1IZgQCCJTV0wTRUaiQhKgXjxWDVkm2hab2VOTdUTrsVeVqUYYYPTiOM27jemHA4ALgCRSg
bfL2YlRo3h/r/Nise7e9K+TdWhwLnYm24s6SD8A+mhdp/b0uv6X3XcRPaNZT7cVbk4dVFg+uM1Fq
74iv9B3t0CdfJtNbcbwAY7wVvAPmE7L6hkSEi2WkDIAnCVLVmCRobVioMYxuus+NonlOF8X7alVT
OfTDiDOWgp5pnm8mjPpkiEdmyX1LfqzMDVbfOXpB57bWkd1/jfCLq6ZFCaW3xYvuKGwE6k+PGT5V
e6mcwh91ZPBujONNcZDGem/GVtAux7X9RN17r0MAk18Tt0+SY6GsOzru79LesecM2UvvPs/5Rdg7
2T4r1pvpXhv7LWmeWqH4FnoeI2FUf0wBJzmw6IdWVgrObPUZ7doGdLqrjgloJsHlZwlAX2y9FEAX
8GClVV2Hm1X21mXQeCqDJfVOiOQk5C83AXAtKXxvUmdYDpuhzKOaRIML3cH0RlyeEOz5BkKo6TZ7
59bBPDaBQk5vfGwbjmgEBIXD97rCKbXbmcShLt7aOSYGPQNPgGcVEs40qoj0RAbf6UGvfnfV26R9
m2m3GyErSyYivQU7aP2uYSiRoZaydsO8eE901nFz67mA6NK91wee2bIpvLDSKqluM9g07ZkBoN65
68ef80pqKidb3Z9sUNkaQ8gk41hnfGqAAkMGCJK1qcwLqhsNhHiSvzQokJQBnDZ+0BnpseWrYd+1
q3dsdfXOnRDYJ0//Ppqu/WnqXtM0XHc8rNlU9TdPkdlzSsvtSRxeRhQjs45aY2Wil1HRDNorMdqn
fpVBVnqo3sbH0c8Pn/Zs75vW/ssv+YNJB7/j//yQmwPBP0w6ak1DapjdWvNGubJlgWgYNBLSoAH/
m3PL3651eyj/uFahKQVxe1xLZb50nrpgbEbKgTF/cQ3vb6Y/fxr9574wa+LEcQ3rN5cGRWkz3fEY
/W8XQqTX/qHRfmIZf2/my0lW0wHonHF6QKtU/MW97Q+mDZqGY5ODJwh2OP+xB/zHbcZ2WVLIEyo4
d8V97SQ/SOr+8e/r5w8eOP91id+sVZZkGrHXIHdvSRExJ8tWIqXKmLR2nuiqZHIAF/3fX1FXbzZC
umGb2Kz897vz9Ha29a5nncxJZFXiub9hxX37a15aOgJ4Q6Fd2+Iv9/mnz4QAaxPDKBwhDfM3/4uE
GUXDGLiq2hn+bLZ+rKNSZWLo32/uT2/MwAtFVzWcXAz35mXyjzdGW1bLRF9u/iH30qt9plv//QJ/
uo9/XuBmj/GPC9B/6WgXuYC+UB567UiyqqOo0Viqy1/u5Y+XsjQCLTDaQAP924uytbzsFRKeKIve
KEPN+GHJ/7LA/3IJ+7dkrHZKKxx/uYRMEabqB931mHn9iyXS3y7y26tfe0fNR52LMLTf1ODOz572
lzX9B4sajdQ/A2UYOwXDBf/9VoxVsZY817hEmpS+tKa9uaiXSmesPFkehQlX/e/L4E8bIBkjmLiq
LDbT/e3dpMOo6c6qg/mt1IfS9pVkDfsCAcVf3pCm89N/Nz7hbDFNbs7V7d8/VyhKPIuZZtg0b1Vw
q/8u3SvVaVju658YAij7f7+xP70sU8XqV3M0Fwu3356k7MYVnxqOM737Utt3XT0z//K/v4SlGprh
euwEZIr998uq1GqSncF6SLuvhSG91rgjJvIvL+hP9/HPi/z2nSKDwR6LrgWRSHcusuHU2mYkTfMv
0cR/2m9sS3Vdy719pb8bZo+5Z7hjzDoo3XrbGvrOqcb/jzdi47dI6hbGSHgH/ffjWibVbPqYBaCM
QGf6jFmGxGVsU+l4iv77m/mPi87vi82+fUSY2jmm5v321BYOB8UqvVsKrHxzmJEsw+NA2q25WY9N
xLTZtdo5ofOMj7DPqdEdqr9YQP7xef7jB/z2Xc1el1N+8gMmNBz2/Fb8LSzlP1vB//sW9d/DAL25
NWS+cgVlB4rRhqcyHD77jdjiWLGvv8RTfz+/du/ZX1wgtVsd+H9f12KTwrxIt6zfXqPlmGNX3TSd
fee/rzvIt/Q90f6HtCvbrRzXtV9kQLYsD6+297yT7AyVoV6MDFWe59lff5fr3ttxFMNCVx8c9Dno
AJsmRVEURa5le4d7XECUPaa0hOjZ00+uieRWk3rj2EUuVCV2e5D3aObVLi16gkDyLL1oe3ohJ+Va
upC9iPtOXgqPGoDDQXBmMlAycUmxgrcLHy/aaAfe9WflB+ZCQyfYuXv0bO8UtMRZmEvbdafHdfdd
2vNzqZNzzc9m5qWqMT3EFOrWMzYjyzFeJeIonjzwu1E/VZs+YiZkNNp+CD0IKc+Y+21P4e/0Mdji
gJE/1rVZjPxzdbjUEK/SVRSgf8NO0DV4XT+nQJmVNlm/ZTvzWO+ip3V5ojXjHFRG8UnzB4jLSsA9
aej3/tWhwbtiP9flyMt7/NOCnFuWhpvrMoaVbOAvXqPh3S42z4DBIAf3nmxfURQQKLZAtQM+8Jk3
ckFF1fqgbXUIpO+46CdXuJ8puA4/Vw/e6NAHgXpL1xVAyeHWoAI3H1DvXx1EZZkc6gUcZIid+rna
KS9A6b4ybtiRiTxkacnALgnlpkweV5SvoqqwKibqhNpG7/0dvW+dGBNP5/AZYCF3qrppTsa2fg13
puCYWNzec7mcZwapRiMvglz5HXxFj6mD2n6AtsA7XXOYrVyrP0PJIjv/SgRFOLkGv/l0SqlqKviH
xp+FGu72mCXDmEHsmWng1FXQ32BcDnw5ZRfkFgoMce4kqk4f1Czp1c360i457lw657hFkyQxUghc
B7Uc7frxfuhEkXMphOlUQ2MHrmgKfPbrihYkDGiHty87GtUJ2QHIM50bWS3z3/5Gl38EmVzmP2hV
6Lc9LIlW2W2W6OiKNnfrIpbd5FMZk0v8fU1pjCGGMt0xP8sfFWofOPwIhnos79dZuhpf498EfYCC
1G/ZST5VmzLqWYSuxwwvtBh/xYwNOumpu0c9dQsYYxvEIFNIu5VcVRDTBMvGs8gPEjF8d4Q1SX5d
F0+FdEyG93VrLopQiYLkDPiqlE/M02LoDd2FMXOge5uPMbqEyPO6iEX/nong/FtLXKkNh8n58NZn
5IdC2a8LWEyCAL5KcL1QMBXHp8vobewIhioRiW/6rY+OJEu/JpfC0d6LrXlo9r3onraoEu6FyNFR
8YDhvvoCsnZm9BlCv5k/DOEulv41YSwuShoBaTFRVJmpXLBvyiRW8E6J/LHRgTAFiJL8o2Qi1qTF
tQdXCDFM3MpQ7PqqRT/GpGMdtIjNGwoYgRIjvILNuigCaJ64Y6DiQHj38jEGICktTi1PA1CUWe0K
1HxRBRbA7y6ux0wM52IKHoeyfDqKa18CvtHZ0EUkLiJFOFvhFcDzi3g6E9FT4J8InmRF/MQCESoX
O9WuaoZEgq3y/kTKn2r8k1QCv1pMkkAOgzIWQPkoNaZvmAUxCePCalf4GEN5RTsVgEn7I6bz6A5D
yQ4GoABagj7J1KYvf7NDZ3K5o11Gy4aslZPcI9Agb4AW5vQn9N/VV/WmtusXkS2XQwI42vAfENbI
lFsvkpaulJVBbQfFRW5Rzy+QVpRnjAcMyYOEflqgexX3QMlEc/svIxBFpMVs7VM8v5YaHqw94CLV
tq6/s/ypce+BbhWh64Zkhzq8TTB3UceOwMiLedtMKBeVaCl3Ommgs/k+qJb55N+jvfwq8iy0JWL8
344wanZFThn6qQVn45TEf0ugZpK5s9GrCreJ0giYFWoNKOLHvsGQ5U2WZY5wYRd3iTlFR8xIawbj
PJiEftWVANiwgXVTXZEjhpD747gZLvou3xv38RXNreRGuRPYdrLdNw1NlE01XVNQ4ub8iWZpEbER
Dlw7mIW3W8u99w7X1QnQcheBqClYrYjifSfsDNNzR2iYPzcbbVdcs7foV3Y13PSlNWyBTnaJtuSn
9+Jbwqv9dK6sieY9aOho1kxatg7OHCvZxSf9Ot2//HDt7CT0muVM7tOoKuc2cotGl/KPUbemJe8v
rR1ctZZu0ztMCtn6Ob5K3kQkK8v+889C8kerEmhdT1OoOHhXrDpJw89eVOxcPI2mIiRYLjU8LHEu
imF5EzkKFrBXJXTgyAA0FxXxRSK4eJoFALeiIeJL6xuYMjtH6se6Fy7FEvSwGLKiEcbQzw1PmR0U
Ud4mieFhRxNAtGWuepAJXsrxvJ6iqWJd1NKKzEVxXoARvc7zc4jy8IYTq942KF+AFb0uZLFAN5fC
pVQYdwm9QIHFAMN8AHJTsWdWj0MIA2/lCQ/yaMo9SfvOSm970YZeio5z0dNizmyZA9UgbQqIVnfs
XcEsJVjEo425UdH5YJu36hZNX4dxg85f0Z1FtIq8J3a0JVEC0wIGFwPKsf7QebuKvK3bVrSAnDNi
5pFhshVSsn6Tei/E3yWtwB2n8MoHJgx/g7TPUMDDztME9f3oxdJU3DHZxpMwq5FiyhFw4RE6DtGf
nYRHXURauWS7uUgupwzlCBWXqdg4oPFsuCeA82qAzBo0pbVuvqW9bCpgjtSn9xiDr2oCx7siTY/U
sktPivRh9rf/7fc595PKqlWk6fcxenUxysKJ/W67LmLpyJqrwPkZJk4YKicQoXhXZvwKqBwv+93n
x9rsHNYI3G1hYeADVCGKrsg6jo+v2wmDgCQBEiiakIOfsvzWJvVmBFLCNH+0rpVIkPJVUC8xRkaC
hDzK9WsD7Z40CfYt2hKktnHWRS34wBeduOiEoolsBhpEAcYZU79056mNYI1E2nBuEKHDL0xriHDV
UwpECfQUDeaOAAHjb1TRNGpoeGMG4cpXq5X5EKvugANWcS+KsvXcH+u/v+BrMNU/v8+zUQEK1E3r
HKfrYGAuArgOpGkORutd13q4SyLjqDeR6No0uRQXfr7I5FyuG5MBD9qQKQU/0Z/s+VeBlNpFgAbG
Axsxu4p2quFiKJt1VZeX7FNVzgHHOPF9A/DKdoCyU8AURx61c482Wt0rBKKmHbqmIeeAhMT/d19K
MNWme7kVUR+Q1R/rCi3VzFGBJERXwQasovbw1TlomAPKyYVGbCjwfqpe1S47jpi1iCXvmTb1rQm3
7KPsUAb366IXFZxJ5sJ5lhiSKUdYwhZYghuVlcFdqKO3N5+yqP8mitsBrY7SkJlASYppPVyMHig6
spnuCvKmxZihUybjQKQgFOWWDHM5QU8INKqHe4wA9rGgdrPofbPf5wKG0rdd0vf4/Z4BuDFu7TE9
R+2u6EVOIVJkWrpZfiQrfqf0OGvBPIg3KfdK3lZXoCHbKRcMJLGjuo9vRXUpZVnm5IMaWhJUyu1o
Exg1chtAZv2APmkHU5t7UAoA/Cyw8Yq6oTuATm2SLYr/R+0afzj7VneimMoRRMsFKmScZBMBzf99
CLfHi8jo8EaGD2E3sf0YnYDIm2A8u3Yw9mHl9rB/jRxEa+kh/UEPvsCFFjLTL8I5F5I7SSsMIHPZ
Eblpq3t/cOTodtSAHFuL9Fzef596ct6U9WVkdtlk8C0Qe51h91z1drsPHbSq39UbDEcMO1ewEReP
CoNQUBeZYPnhXwqmsmcdk7i2DSW65Dk9BwBLo2555QKS3s8wd1WLNuWimjOR3HJGHusJAGVwUtBf
ARq8E7TNsk6wbMtOM5PCrVtgYCpeHqCYekzPV3j9aC/hpd5rD7jKAHnEojYQvD4k5zYEl+dfBLeZ
aG4dAQbjAfMKokf03zMge/rxCLJGU7B0Cwm/QmZiuJhQlLWK8XSISdJ7V0/tUt8nGOABWg2AVW5L
9c7sBeFuMSIY1JANNpX0eQYq/DogEgtIxDV0l2JUviibl3XbLUbUmYjp77NAVzAtUEbwhALiEheJ
fDuOgAzGHJy8XZezrIquMJUhC2N8ChYYVR0xkqDayjAiVFS7MGECEct+/o8IPgvrgAsORSEiHi5h
MDX5y/F+XQuRCC5Ee33B4iROUUMN7hjQDpNfGWDK12Usr8inGtx2NXI9HWTQswMXVo8PTRi9uAAk
eBo6jCFlAZOcdXEilbh9q6c+Q14Eq3ndT4x6m8FDVz+vi1hc+6m+RJiMDkKebZ7plWH6A+Js7PkU
HA3TbBzgejbrUhYVmUnhPDkA31GbxwhzAWhhEozzKYDsV0Q9xctSVNSgpuZesAN/3S9a6eV6MQXT
qsWxDNQST3/vSlG6tmyxTylcZjiqjQ8gF/gALTqUZVBg3oaVOQqWfvEsMj+lcEmhAlhO4EJCl1K/
G9FUMJIN0BCYCggXx/dVgbQly8mgMTENpIbg0eUshwZfqscB9k5qGmcSYeQm1M9jFf3FFpUJmkjR
gK0bKHZ+XaBkRHs74PNr2zWfUl9y/HywWoDyrTvb0lkwlzIt4CxshkGe10YzSekUBwDpQ4uRLMyc
kb1LL6z7MUaP6wKXrfep1vT3mcA2B8ZtHE/btM7smGHa232qaSuIPYuXIRl205GhyBqC0FcxPfAj
8EIH8CG1ulPQ/whUR8CbgygmkK8SgFCQcYJ9EyVi05rwN725VG7rpkzqMH8AqR4wRBoGrCwfZOvA
gwYQMwDv6b7qAMofeTdJO2xbwPs0MYChFFF5bdnGn8pzHuo2Wi83Ejw0yt9jAK0FT1Gz+YtlRFMD
ikVokEQC+NW+rKv6Sh0gwpU9sJe4g7LrKhC/KMbgiioESwcJmsT/kcUFkTbRR9J7mKH3JOUhbZJd
og27oiq2SafbmQkuIOM5x0Aobm2YZs0OOHgcinI6UQFs0Mrn0k1369ovu9fsk7iIg6f3Wga5H949
ldGRCwD2ADX4vYyORXsajfsO0/m1oM92cVFl9PiimmkiKHAWBzBuQQcCK3RVtlM6ug8AAtyzXBB2
pp/55sLoV0HIQcP3t4opsK0TDPZgf1Ivfc1z8H/Jwa0EGrJWj26H0RdYclmrT3Fc/AGO86i1KDPa
fhbsauB/ehhsk4pUEOZEYqa/z6KO5CptBEyfqU6bOlLVbtSWORorBWIWLw9Tt8//W48LAB3AlZRw
gDoFqJ2caF/tmt/BXrKTc7lP98Csuyj3hmV2Fiju9sPduleKlOQ8JE8BYhujgGcHwEyrMDIMhPCd
hOnQ/yaG244B8H3+9/zL8l8+Bj8n4DZMa64LmdZ9zQ25DYant1KTehhSBdQN2ig0kI+uSxBYix+k
yWhNXJTmajAj3WrhrjWvh0BgqUUlFIYJAPwDz+mc19FKRcY4Qok4vSHdoUzu11VYDIxAzEfPKoYW
dD4TqUtaSGOJkJA1yg8qh/ep7u/0gJyrTH1ZF7VorZkobtG7UW8b4CVjAyENKcCrk310TDCZIZLB
rTkgSqpI66c4b15rYwv0hYMm2iPTd37zK4wFgkB6av7iz62oA7SEStGwAtbdxqqqBv3m+rHs/Wu/
B4SZR6+0PhHEuEU3MND8Co5kNJ7xDNlqA/zxLEFuHZoHLX11u9/ra7N8GqFhA7mobuJdjTNc3oaY
HdWmxSkNx/ReXe9YBY8SulNCAGQMQMcG6JwnKJQsOt+nUL4ddWSq4RMAltrGeGMo12UJHIRfsfEX
L3iKPBPD3VT9vHU9A0mq3QIWqsPP++x23Xx0KWvDeCP70/vNMLP69XBI9AFj7H6N+RJgnNrkqB01
vGRrgxXsA6u1ogO76rbX4fHl4joYtnu+r06NE5/YrtimVmeB+soWdU0r0+WY99PZN/GNKjng+0og
h+LR6uZZ2mA9d9FVdhs/0av8BI6ZJ4BLb0AvbLELPUgOBuF7Jkqhl9wWvN1MQ5eXiasOZ/mozFOa
mA0eaX3UwsBr4PhOB6IRG1TdVnShloJ28fWlUBZ6uzDi+ilzMsvsnB5ity01MNLYb+BLkc/9E7kM
F/JcOC9glHMGGw0Fjn9UT7D6nh3WhS+1zHwRPvnJTHhn0tA00xYKH7O9ugNiO4Bxd5LdbbsL2wHs
8xxfA0RTZOfJvb4t9UznaR1mYj3cNN08glhpPzrAdrKzYwQ2cbt6PxcP6g16UByg0Tng9dwVgmRv
sVQ/tzd3QtUDunsHCnvTG3k7Wo86mnzf7oBLtdUc+Ugu5AawlTtwW1rR032z7SxgQgusvhSR558w
xZmZ+m1al53m4hMUQIHDxerNHQiWt5L9Z+uBCuU53+lHujEdgeBFu+sKrtdoeJcJ3xvQt+pQeS3s
jjZgWB28bhYoEJ/pFsSPGJzLTyB0ATZnYSdbAOyIHicWd9dMOrfqbYc5S9mYnC17ZO5O6kdBfrMk
AO2Z8GiimxQJwle7ekluJm3ao8G9BgQXeLnVXHACLGa7qgzrKbCerPLDLHIad2EA+PppQA7wRntE
6PoNjnN6Tx9z65d38B7wtHNs7PjRENlvKVmYy+bcpnIVLUlNyEb1wgpBwssAAxeI2ouWfETFIxZO
bQzyGn+Ojplzam1ZRsUIKRRUOO/AGsNTUvIKGjQbiDQWK+3Abu3sBXx5IAfbCSPSspKf4jkn6fAM
mWj9ZODBYu/9c3QVgnchtz2QgFuGHb2iqctObj7Wd8bSyY7ZVSisUg0DzNw9Iqzb0C06ioYg+RGY
KsDw8qYXeTTorMtZPOTmgrikUsfgjN+GEATMyui23YP28SZ10lN+iPYdIIupJV8zjNLYgFO/7x/D
jYcD+gfwmte/Y0FfhosuwfMEpqeNbwcd9TU3LfBQHgFLGyS8wJRtyG+jEzjTwmKiZIwGK1NnzPj2
YqYog5FqclHaaThUIOYG6uEgNwQl5DLarmu0sPcNXaN4v0b9C/Or3AqmGWB/fAIATlWKwcJovNJI
FWRNIhHc2qVBi1yaTRifAMCrAfdfY7p4XYslgxnTCy5u1EC1/vbE6FV1x0BCbDMgxRWSvynUR9L9
WheysPgGEEowbILrwDTl+zVMJm2TSFVTg4BbuuqHX7J+W5BrSBYcc0vmwqMNdhRQBjCkzyVTvlu1
ndw0EOMBws7ND5UeChZ94SCFJp8ilK+a6C4BGmIIERkiogceB3CN9sNN3Z89Ulm+LpgLWVwdFKPg
yAStYvz5YkaGKzGjg0bFVScBt8u/G5q/WRxMuMhYHvQ78TXwFEDGWYauMMCv3gJg19bjCiQLb3L0
tu4Ei6szkzP9fRbmgTzddWB0K4Gc7QTp2RUO0E7Ly+V4ABxQNNSjMQaJ8eqvAiQ9iHuXwMsADHEO
Bi/aD0ajWIYxlHbTmuWeYjxy52ckPyoDxgk8N002iEqiA+3P2+H3DwEiK1Bk0JvBW1RWU+rKAKiw
gQCafDDQdj+ldVXeKFGgvQMKWQOlbGGYP1t0L7wBNTRDmq+1PjgP0qG+0Yse3YBGHMmgYRnHi2eC
Y8VzCxUYjUQrwRmag32ZFakKgooOQzZAx+0sOQR8noN8B7iZGUADo4QcSgAngMloJMHvwJOrjyYA
y3mvaUHlrC/topuiT5zhdky+n+DuQEpWGFjaLqnPsVzu2li/jitNUKReFIMMQcMtXFHNbxGX9aoZ
BSM8KMzOetc7I8NE3qBQwQ1pISExgfWA9zoCEGXcyr460ljIHahRoE5tAgLWbEC2WxEj+FUngLsm
WjfaIDoD5Nuo4xBzo+5+3ZrTwcG5j4mnT4wCov9wSoy+ivdd9A2EBO4D1lK06wK3N7sGb11QPih9
KohnC5H5iywunqmujwx9gCzABIfNKTMZxveRcUnJZl2phbUzZVTUkeygfqLwSoUtuhZGDzbFAJdx
x/xcxmDPSH/gBS79sS5qIdCYQLtBroG+GY38gSabBZpRD9Qc7CGI0YAhbSX3XJS6wENEIiazzkS0
aO4wBxNxBVTgGzZ620Ir/n3ohxZ4ikAugxONP5jLQqvlMISzA0BWARMtTkwAFAtO/6Wq1hcp3Pr3
Y5GQYFr/dLhnBJjf0XNKDrL8g8Y7jIhavQLwUFG5adHp0KJiEF1H1zgPejX6UpxG8aSaBmYcdd8B
ibHzQL1IBQnB4kZG2sHQaQ2ALX5ANGkLqR5KaCfl3cHzgCfYNy9SXZwDWpwoLYCED25ZIxZs4KXh
PROzJ5jeQ3qPofXpu2buIY81YLxKuIdcsXPWJ4BjxYt5k4SvLliPwrG+6yOQBRfozwAz17br2kPo
A4a4qv99xARqzERXQqcz8VszRThIbsBgAD2tD0x2rSzrj3ImONkXkqIvUrjdEIxG2rApYJlV3l2P
SeD71qhqaWWBAasBp4+5A/ssKGx6Ubq/tA8VhJU/MA8yQvVXQ4e6rwPmGZ4kA3g49brr2q8ENwqR
iOnvs7WMY+aP4KWGCdvopiUJaHYbAUzXUmzEbpggzZAuMMIFfJRIolFvUmzCiRGqMjZZ0RxNsKCs
x0W6KIfipoKBKLwp89YC4WlbKmqGYzrqc6DpG4123/bjcEgTFI82am/kT2C2rzVbUoEaBmziggJ9
L8NGtnJdKzcAsKnzkxybPfD4CxfgmSwHwyWIxCpDPtNKyX6BUCdo7LFHTLHCEPxTaBzxX0dMoqNN
lSj1T22gFYaPwSIUYw5BqmJQe9KfY89Q2CjwrIcKB4kxSDTmJohmyqFnv/KiTksQ3yZNcgCTs28I
9uvSEhsqjnzEWYb0hbO/YkpVGus5onmZ4oQCOE5vgmMq8ALBCogEcdE2Rn087xgEZWp+pkl1T8pR
8A6yFPIMTcElG8VkqvAD0l2voGcAFRUM1hHQ3CrvKihpfAO07Kr5WmHUSFLIQQXc/rpvLYV0TAXi
MoysFzP/3GXYp4YXZxXu3Wy8ZOhCVlBFCOM95poFJ9aiD88EcVfipAn7RG9hQnRWNSB3ltqtHiTm
RQ7bXLDzRTpxUTwgfiU1GURRMBGBRUDK7DypvC2ADYKzpJjBX5TbTGClamj2hSOisvA11GSgZUXH
KAQmaZFaslZ3VqUXmVOgC0XgiUu6mbjv4ZqE/O8bMqDaF2hlVrFeSuyj4TYbUB9KY5QV5RYsNIHf
/0d53LKZeSnTZqrLaJSAJjwFAqVnZeYhSQ/rjri0xeaKcYuWdmHbEBc2VMDdUySNJeV/kZjNJPx5
XpkdCMSThlJJsMOS7FoDKL5kXKtdKHBzgRp/EOlmQvJ4UJAmwF4jJhYA2QMyqPLfvwTD2/5xgT+F
w5kIoia5m02WqlkI1GPZ6ehGEZbgl3KDuRTuhAaEQ2bmCRSRvRwF/mezutRYmSr7Eeg73f29vvpL
0WEubTLrTCct6zCcE2FtSu1NBmxzVF75tcBui1tHJkDGmeBTVD57xVQf+hBKaGRCI3DaJUAd78FN
7P1FSAVOwFRtQjkLADdfdYlp20sgIUf4icADSRzamnZCQLL3uG6zZX0+5XCHUhUiryp12KxQQa5S
0jvWJCdJy06dBCKydVlLV9u5Tpw3RH3T6KGOamOdRu+ap5oWazOwNvVgtgKJgnG7Lk6kGucOch3A
F6bDMMJkNljqkLM7JnsuPdFQvkgQF7lrQjNJoxCkMoacaLDr1jtn3oiOgFbgFksH/NyE06fMXHwE
tHTSqTDhxNqAPqQIvOzdmZG3sv7l9h8pPOW/GZE72r1hMEvWQGCHJCzPZJB/ZfeB5p99wgTJi8iM
3CkRpzjJBxOi3KxGv+NBa2+LarDV4mldpUU3BNykPt3QkAxzKkkgbTXNHlXctPHPXUKcoNUdCfRq
Wlog/RPEcpE0Tqs+17RhaLGRNdVRpcIiCoZcIhstqVZi0u26atOP8cUjFMem5yyNABuXO//ijMiR
nyE6FQnYaLvoHa3uBy1IWzs3vE0S5HsviHbrMherCDOh/DCFHFKl78YpcQnqPcnVI0qMwCToTnmU
7fs6OQzgjuq0aebmLxrlUBbHncnQcYFCkfzrdujjog6DAkuZAFo/LChYzTCKBSKVdRUXD5aZGG4N
9d40mnCq+8dR4dBMPiCPt2WpF7z2LosxAAiOOxoKI1wcMXB/Lj3gnttNABqGIAVP6aES9oMubjP0
f+DejDIq/vvVZgZYayW9xatC7mrbeAAeeDhm1sAMSx9jwWm5GK4+ZTHyVVZSsNRsce+0M5bYcvve
uttKvu/Cw1AUaHu9xOAo+4ulmknkz80CpMY6hcQodi0FUOrMAKJOI6isLG7qmRTu1AR+WqrQ6WUm
H+896U4zr3z1vlI3RH/4b+pwR6aptLEPwFoIakCGIznEL48UPNzrUkTqcCdllEtTwy2k9BU5jWF6
kCrpjib+nZyGj+ArelwXN/3ctyg1sx7n55XSxYCngLi2nug7IlAzCqcTphX4JgN3KRVjZNOAMWe4
SM0zjN2gCBeFezl/6vwHN9/K+kNo7MzKB0H7pdYf4hpstPLfBIuZZM6YtBhyirYNBAvvOgMTWx6d
sjATCFk04UwIZ0KwuoesA42jHUVHWvabYqgFEhbDhK5glFDF3A+upV+3LjjAAjlspsqXf1fjMPGM
V8kDV24qSAqn3/m2UDM503fMMprczIa2zCGnlH8RBjnuaySCz/luLRUkJARVUAVlWbA2cjLkfkDZ
CkHB1KObHmy7YSIq7nxX46sILiLg+dGjEcWqj4qBAZ8IxHNDDyY53TVF7Wzfd+tXUZxrK51XS8n0
lCqF4KEKH+UKheXD0B5N99f6Rv3uA5MkHVcATETgMYKTlMeeHjKK3KVmI6guwXrfly9ELkEdHoqm
nRcNqKDyMQHewbO5NVKMCLSJKsrIDWhAQzDK1mBpK6jo9UEkhlunvkolXQ4JcnU9u45ByNzp/b0r
ixpeFtfoD1WARpD1m5xXTyAKOqqXWCMav0k1Ma2+TNozRhtDcJSl96pei55hl0RiswJxHzMleHiY
/j7bSHEujb08qEhrR/AVq0fWZ1eJim7y+4DcrfvFQh+nipc1TKkwgK5q326nTZWhsJtoqLOgYfR5
S+5B23eLAtlJAxW6Ba72Z89ucAe31uX+6RP+Giy+yuVWT66CyBgwVIKGwgfjGJ/HS7UZb9rtrWzH
+HeNle4a/GtQApjWA9tgRP+p2kkbTCpu0Dy9x16xNYugxTg7g3Z40z3Rj/UvXGi4+vqF3JYxMgCF
53T6wht/BzbWJ33j27h3bvAFp3zTObU1Hg1LuUutI/hkAWIsiKdLe3a+NFMsnLlBYJSdFPf4gLjc
1/RVA0+u6R7S7HVd0e83ja96TvtsJkbOlap1R4gBM5WsXtEJ2Ao02Ma2GrY56C7XpYmU4rYT+jXC
NAjgb2WeW1MrDEoukXnVDs/rcpb2ENUwXwh0fl3TeHAmqpRBRCUdx+oAhktQhSVg0Cq0nZE/RKLX
OZEszpdLTIgXVIcsXZ1oELe69tJ7pTW6H6PoDvo9DUcHrmmgNw7pPl4ludDQ573kIx/Gy35/M5BD
2r3j3bUxP+JiS/QXQz2sW3EpxgIxmU6vARStZdwNg9RFHGUFxLmtE+RgJ//JFBGVyZJKMxl8HbbD
Cd6n5UR9F4eXBjz2RaA9hsVLWuRXhpKfvEzZjD0IJdZVE4nlTqms6FujqyfVaratVGVLsmSr1SjE
0Gire94mbkYLJGCCe9SSr8y15XzFU43CjDJo24zDxlN+19XPUN/T8dnzBZIEa8cD9Xe6R2tWQkGg
nVh4ynZyEAXikWDdjCJ9uCCluv2IFoDJjFK6C9TBVhQfrx3epiR2SNrturSl9G9uPS5WxZ3qq6BA
RG42XFcgTe2UWKDPUjScS+DiUw/MsCbOISFs68DSEhDjuvWZBhLYKNmFRbndqabggUq0UtymDmO1
ltE6iMJS7zlyp1h6DaJy4Zm7LAblCB0s1KAq4w40zdMCvx3heqF/VyhbOXRB6C2aFFyK7yr5FML5
Q5VT1x3TaTdXvuOSaWS9uzZ93266WlBkEYninIEFNXo1KUSR6i6VQKUbHtLc1kNtv+50y5HiUyXO
JaoqYih9QA7F07bpWlLWO2Z4n7FfgX9TTsy2ieDkX3ZzjDRMNFWYvuNik9FXcjaqHphe2gC9Qno0
Vv1EmZq3Am9fdAnAWshoHmJ48OVcwpWzrmEhBGXGtZa/ZgkaBEQotCIZnEfIPkCEMboP4Diwusfu
i1eAU9ZUBCZbXKSZJpwz+DSu8iT3MSKiO5TpVmf+Qj+claCv1+yfgdrTNIJduxj5ZhI5t8jkAvzj
GtyiVB+lELSfpTNUlwwkoVQXLNMCV46KEczPdeIihJG0HXM12NBloDnGW2V6U47vpEw3g4yH7JhY
VX5fKZvSPIajwLKL22wme4qYs/yQxloT6CUsm7Sq4/cYNavutBZgOIJK3OJVZK7ktMQzQS547YKo
mpRsh5ee6E+Nb1p5EDsySU5j5e56TX3SusKKULMt+u6DSu1jY4y3Wmdu03y8bkdhlrAAVD9ZfsIe
RvZDMPrw9aOGsDTHsA4wVUKuonYiLgYrLCDhKt+ukkur/ECHJZM3FDDRXWCFJrHaQHQFVZZd7fMj
OFcDE2iTdwo+Qr+50V4G29+VTngAdTmxVLs+5czqHHLI7HfAxFm/S5DTbCNH2saYAxtf1oOh6FM4
T2yLEUOHDT5laBr0NXfRT5oOTpqo+yymDm2w9dYFLt7D5ivA+V/seaZfyZBYOrqVbtGT9uuneR1Y
7gfm3zB0hqkp/K828bh7W3aQ/oZl46sPcI5JqzIMZA9f0JoPRnkTpKLnVKrAi/jb8ExHfj4409oi
xAgC5s92FTjk98oOucfhrXSSN2bRj8H2NmjpkizDCQ7psd2Ah93uXujduwyAtewQ250TOY3A8ig0
LEfVfxyPL+U0VU2NdvqupHjMlFNU/9bkE4vw0DCchhZQFz7atndV9tSD6RqVLCuvHDfJ7Fq2Ms1H
IN5XDLUfcsjNu5TtKnfTtI8FLkmgHog2o/xRVu6BKji1VbvSjln55nlH07sZwkto3EXqeZAO4Db3
whCwfJcqv1PCW3Q/FuS188C4jo61AY99vmdJIK9XA5BDb2jm20O4yYd9ArZZfdtI+2jjxk4E3gN/
D5hWehrRj4aqVHOQAcTnRJ1d4lmLJme13Gq45AcPcXgDjFq7j7eAE+rfY2S1qR00iV3Fd7E+Yv4q
KqEgSK09xTb9a7PDpJl0KIZD++EORzX40KR9U2zBER6BQWq8y+StGe/iAb11dnBXhDd+ti06pyzv
ZbDSg5S+/T0UVjrelS8TCXd/1LDsnZWn6Dq1ovQACBmr6myc/41vK9Ft0W3J+AY6GQxhBejrdROH
5Ue53+G7pMZq8q1e3lOkDlFh90+1fqvHmxFsmhmwng5JhDGnp8Cv0TkIru0budx2w254r8CG1u9o
ePTTA8HX5BbTzuBRYD+I9tC2e69zknxrypaBjwJ5TqCg97D6PcH46mB+Ly0jPWvNg0yvpLcxtGny
q1GuWXBTD2D2uI7ybVxudSA7yhv0yoIbEP+/R14YXEYJYo603eBkUwA73EOn6yg8dPm5xEuMZimJ
pUn2kO7jaMeoY9QXELkW7bZu9yO9FKUVnOQXMtgsvE7DjZld1fXR87coaanjrqIvtNtSb6OiD7qK
32LsMfeYShtXQSncQl0yB2Lz2D66LfC7dx6iZ7gpKNhHd7nvZOzZOKrploV29QpHlbvG8YY7Ldkb
yt6sj/U9De0oQCegFV5Sb6+gx0N9L7JjGL63kZ2wqza47qUtGayy2DSA9NIOgbKNRlsNT3q8q3wF
8LboEg2tHvQYeE8uQB10XTJnlO8z5ZwOuFlZemCZ/TkmePQAhDpQRKzwjYZ7EzTooLMZQPo29P/D
0ZXtRm4DwS8iIOokX3XPfdkztl+EsdeWRB3UTUlfn5oAAZLFIruyxG5WV3dXhYl51Yw9rEHdJYt0
/pzYcW4CYkQatFQ0J5Bkg5+Crq5TbSrl6k48a97YB1iByKdQjveWH7TGJcUB4swdj+z3lW0UBVWM
3tsUdLBZF3ExhosZCQx8DL5hBIUBhRbnntWnhG6tMUpb18z3RmICJcS8CLGZPtqQGBSByrSgxHc3
TpoMuYy74Tk3t2o+6kM0mbU/fqz67KbUdhEsY+U3LNSMm0YfQ5LCetTTc7eGSqETWKYeGJpyi5AN
0VDlrl6GZLnKwZdpXPd/Ur7b4+gzsbpp4a+2v2bh0gdzf1yqz5pKl7JjAn9BCFvlFEvaKijNLzqe
h+XaQ2mGP/kclKA+h03eRhQG7v3dLD39oSq3mlwdK+byXCZe2m8H6YMXruRngwobm32iilIwTZYH
6ra5cjtA9xyWL11xeKWmCkwDllH3ab6lPxTmNnIJNAsj5TtKNvhvM/EMM9DveDfZGiafeJB+M/e7
RG1a6zotoGJRWqMHirPFPHKBM2/2TP7JxmuwHqHvYWrEtEMiYpthrwWfy2+62IR74+BmamNqATKa
VZw08jskDzndMudzwNyJ5IcWIq8b/VJJn7Q+BOeoFYzFrvtMxKnOIcLsMZiImpA701xY9rjOlLs9
+TW63Wx80dTwtdQfYXd0aPqAsLdu/kvZvqbH3EZjelczt0/9RcT4uhTmxdoWyTadNob0rWU/6U+V
3Em1McVxzHcqvzfgHk00Yd0eRrD83hYXK91Ci6xcQqZtkcLr4ZiVl7H1NDNc9E27fifikFaBI9yl
8jLoERSxMDBXOrvdHGW5l+Ub7KkZS9z9tedXHvvR5MWib8WpwBnTXJJ6mrFB+tHVMdWDpL+xNsrg
51IiYaxYtm/Lw9op5KW9OZ5TddfmP0wMjN3ONkdX78K+SyA09WcbH/Ag7S0vxWtnQbYdtjr/JUM4
GLc2/6TrpUxj9ZdaUQKL0Mb4MZYz1nYXC+Mjo2+CbkrltqVYvgqqbWdG2a10XPpgedQ/sZKelQQn
LPUWsrc2VRZY2bEtsHeh7Yq8PI5ZSNItWT40J2zXw9q+2UuckY1R7xu17eh+yt9NfYvsXckdbCd6
Pdamc2/Ect6vfNuXUMW45+KLIhdZe6eLiUTOh3nr0wTlMR0c4N7BPNns3pK/2oxsqIuU2rtjxO0V
kGx2vATLLURAPHsMq+ynGZ2NOukyrvBPdejTPSleibXB7ZycZmTcQgWG+Y4lwsrYWiSskxi+ptiA
c4SvxC0b/XYM9W+wIY3pNmuMD1UA9jg45J6O96KHfPkQ9X4GhZHlx8LctPT99fmKg625HQ2RowbI
OumlZzthaZ+ZFpBpg99u1GUZzkt+knbtatq20V2z2jiT7ZXaboHOs+MJiOXi9fa4vK0fkX8hWvPS
rXV/+mZ20PWwcAIDi463R0WA3+ny41p6Rudsa/M2auu2ZNEgFawhyrgxZTi92lO5gw0w88Vb7Ybq
WkqA9SXBngBEx62NY1XuOADPt0NYJW1IsIyk6co1tIAPUOKbtWBpvhzHZY7HzYDu1snPHL/K7g2P
5NU+W7Xf6375LZg73rEQnmVYBIhSTBhouMxf7Xn1Tngwil2V/ArI0JmbguDruwYNcrW12m/7H5Oh
g0sw39UqAoay4tqObdgbLb5QsdIiyv6Mcqc1gd3gY23y8pAQLzU3U4J72EsgED2ep01KLwPdqzWu
NX8qDqkJj6mYQ1pP4aFignS2+iqncAUugaLe1uETlzt6TEjoq9sogE1OXFDqEQqzqJtaLwHgHlUX
Vs5hHGy3H39bQ3oLhuBX67QUiMTHzGImzrLigGmnxSAx9AJJDWCkbxXQQ8P/uP2hVt8uI4d4ABAL
O1YvYg+3RMFXmDb89d1NzH45MjfXsLepLiXJvFfjt+TXoUbyzx+SnLJlchd8EFKd8hakIOKm6UDR
VHtFtrqx4gN6rLxmpmfl3xmiEEsz/fjEdKQU+JoLOavWhMw1fCJ6213JhvcBjFA4sAJhEdGePdmX
Xed2Xeta+r2mv4mV+IMRJbyNdWgTaQ6qAXbEtcXSzLPw0sW04zjDPUCy1gvQEZXL0mcxokHef6+O
2BB+hNkueOD91F2hvOUlGc4eebTkXgI3y+6fY3T+qoMlFhcN4198uFEdWJXhD7R+BZ9DuZ46Vnh9
dslN4dUsd6l6VOS3Wg46vwr7yyCra+O91OKz0c7J2MKf+KSrfQdfmwQYB3QWwl/zzRXWUekHUvyK
ssLubgm+ErZPQnP4KhC4uowGc93SUgv6PHYy667pj8yObGmEtDj0zC/yfa3faXUph4iNg5uqN4ER
vAGLUUZsLIOr2sLNCQpC3AjKuffDs+sPo3wf0QZiNl7DW1mFlZyiboBykRauTmypew3TuXzMvYF4
LT+XWbT23HVqFDA7Uz4rMNtFlwY1I94EbzqV3Oqkdon9makHt6CWuR9WnOaq9pV2ke19mmvfKkbf
WD/nNTSxFDQnCdbwTkkqPTh04mcG8GxwmsvYmO69lrot/oBqbaJUBctwJf0xEY+lwf6egTZZ1QGq
rCSwZztg6kF1C16MZdAAsiRJiY0XzSMdnGH6r3n9arrblNyaJmz0z9r8aJEK9eqTlt8YYYwn2vtO
fWoZed1BYkQBpcFMDAJY6XJXyUnSe4GS3s5iqJLDYxCaEmWDOgbp2/zAHvSi//bjyRQP6IZ6SVVG
Zur1y+yZ+S6v/hWidFduAnPudBFhVsOBLVQb2EWgwdp5wYag1f5LGDuM7LMg2xkRs2irPxvPDorh
QlwT2wJwOefr2RkBb6cTbTMv78Bl8DOnbwCxWRXMfzkKrNyDQv2EPgN/rMm5wIVTfuT5G5uDhKME
DRNoZPRPm4El036ZgS6I8ylRcCV8y/po5T6QyOp4WhqoOhzpvnzU4ezEWId6yYHp1bNB6tDMs5lh
0Wn+MgW20c+GPLdpMOkx9sbdirgIybSLM4BJ0+/0bT27ag6nGBgpqfdltZH5F+xu5HSB6LKHxR3f
GP6h3+WmX9YS5pgtaUJdbc0pLohb0V3CXdZuLBK8kvsZ7Vcbj7l4Yglf9RFzZXPI4PVRn40F9nl7
lRYuRCD14VCDnigQtpsW6qkYkd6VwxHWfnI95lhVRHG4xEp5SsdN6WrPIQtzEipIHhYZ9he9CrSb
qj4t+w3uA2UWzvxhEt/JQmyx6eygC4AjlDSxoXl8iXP6myd/vaaHFS7nHIEiTDTL6l0OjDKI7YhJ
d/O9ghLXem663VqfiRah2JGmL9nJ1EIG85/Vk8AHb3bYay5/NWndFjGGq3WMrQwNHr8U8ZC/aUZg
Q8kCoeiPCEhxsIzNvMSoq3m9nR0cZZ/8KBIuwq2qP5m/5VUE/QaLgqO/oA6s1G4QEEPwAQPrb/Fp
jm9m+t5+Fdw1YuvH4Vv4rrHqiGuwTEIOjJvOIwZua0/DpCNjxBfJs2WokfDRMoKnhnwgHrmQiwu7
BDcFYLXzxh/rM1XBiDPbVmcO+/nU9FP9wlBrUWzEARPkZIok7MCtnZz+MdQzqRFn1nDgULtrZYk/
eEPMryYBIjYj3F+DiS5aQ7xuCSsqPQ3rFtr4Nw2Zr5tYuClxKB7CWt1MniwU97w4MWS9qQ0oIkEg
ICEvYFZPaf9M02FqHTfnF9JVIOsWlw2BA89CMkfYjHInFDjp2sVNemUV6kOUPir1beZP4iLJmWIR
bE7moIPDTDucCfFqh/sUMxn8QFM0TO3frtZ2SfY2LPtM72Kb7w20wrM2nlXi2iuUd5ICK0oo4Qbm
TghBpzYizmCUzLibFRj9gAhnQTFytWK2GGm20uNu3DV2LKUDDCTDZPhJ5V1L3mXdhKLYVeNmHq8j
1/3F/Fr4pYH/XCmj3tyI3PSa7GaNT4wH+Z0NSPfUZhlWZgZ0cekB1HJgAdm62BV023K3JDErQq7v
elV7KoEU+ruR+Pb4Pmc4gF9O/o/WhmdP0ZCAqkhR/9gbbgLrcs/pdiKf/ampIY24X5p9m+vuCjBZ
f6J5HxDxaCvU1Kbb2rBiX6RnJH8StA1S49TFnU3w1fYK7tTNZamkm8BhdyBtPJjguBiyTRdK8Cqj
vrqVODIkpdb4HPQBvBMGdZobaux0PNU2NKjzbY8ISnN0zts4ASTNES0og6nsbg7HQyf3UdCAKJSY
K1K0CmQ9IrmcpvKRas+REo/C18BIdUhSZJ6w8sBggaZ+MDrkEprF6Xqgy1e/7ltu+9pynHozaq3T
qG3XbN40WhOR+q9InUgZg1uYQ9jaOzPdqPGpMNHY8QAbeH7S2VileHLmXOrGwGTvVzdvLaE2Mz0X
Nko1QA1YX170PvdQ5usveJrX7ggwlLMAg2VBm+yMdl/RMaD2NzMuS/JPJ0cz/5mTEmzYgGrCN5Mv
VlwcLRZ029cotHvH1ZYIUL6vDhUEZdfkDes6OHi176wQZSw/oLofQeGW6jsNt5WCPceCQJg5aMpQ
aZtkeAG/TVsHrYlble6MZPCzUUJJMFj0m6M+OtQZBWTBdfaWlE+9POXyhySAoirq5k/oiPgjxJZx
OYoJm7g/An3EmlC/E+el3BJQZqzwmTW6dInS+QszCS6KVFvGZN010BC0W38Z3pc2nF4XfT65La4G
BrDjGI+6Y14PVGYlpm+1HwTsop57+bC8LeRSo66YrX3nXOAoCuHy9iXhWqP8qrq7rWlBy1LIfi/w
y1s8ghnXEs8x8bvuHLvsNzEQJHSrIyKnfgLlw1z01BBwE7IXRrG10p+XvU729Zy4qsn9BR2brsKV
j8rISBNftgdrfpvgUrwsP6tIESmHnMYZlPEoanrVbET3tUwPbu87sbFRuOh/vbgAzTs9TJStYB3j
folU+1EnCD+IjgIjEawbFZCeKtBwSUDaDQn4Uh0aXwUSmgVIRPzchK+FYeHL2p4o9iAp0JoxvbL9
QvXrpHc4RG/hDydKjMvPE6rF/z2mtLzwUc1wubHKOWZoWptdG9lilxYbPmY/A/2zmTzy6d7hULIC
FVsR2I7ymRZrBBSzAsd4zMDhmuCbZlDMfYtTotwU20SrPBnZZz9eM5bBrsv2MjBGRsKCOie+Rd+t
lvrTK/HzY1k9F4rCQL0Vme0n4IeFXbj68N28qDrrWDUq0s1HMj4wwRmU+ItsnJe+DFR1haiyu0y3
vrIjDcV0MXwkE9gRUK1zEia56ZrM9Ca6mXQDUlGgqEEnWnVyEisoOwvsX4Y/+wURpOFLfdw7SQ1B
iduUgvbt8d1ZaID0YMBqrAcWAKGYiUPDcW3zXYH2m91Jt86jme+oWuLWoFgWvPL1w9JOgLllc+/A
2Gug0q0StxB5ZFhaNNt/HPS3M+iuZmehXWOZB99NaK7B4l6ssdKLEHuHuD2CRntSHWL4+uLnKEjg
crMRE3Dv+sgT/WYw0LRjE8AoNOjNdUNRkdgSVoboDRnLluAaGC35q3XlNW/3RMD/Ur05iQxUw/0C
tYbsYy09Cn4kk4UFKeJpSRLIytftPWe3AXWT+BmmSy3FIcfF34BeEniMBsxgP//0sFPgZ5afxr75
Z4AxMQQYwzVqcT/U0zGzjUAiMgTYo75Bq8IM8hl1CtSnB6Tqet3nL/SM76P9YfJovyAhV00ekP5j
5P0bJ6AnWwX+33FbUOUtzKEquemxom3KvfW6d8Uuq89m9943aaCR2c1Bj8LhzCPSr3DtgIGQVhlO
c+MzTM6Mox5Z+BwFhPIqtSEl7HoMcHXwg7CLjd4yjPOflmlxKTmZyb/cxlwU+gjaWTFQ9OXsOW3j
1V2gQI2+BsuNGZRIv2yW19VDbCAW8KaacBPJgkqRQEc0jaDl0nQKM9wvyEJM/vSYKKtwGBT/x6uP
Xr4pXnv6jD7SEe2IAs2mUQZtr9x5/tFo1LwccQSaYdcMAj5a+myB5Ib14kgIUoLQ0etPadQYQWKH
Zr5JfF6+zTAF4PQYsUbPuL9kaIYYS+Fl9RzZw1FHSisRDW02+RIk7JLcVieyFQ3hR6VNj5nEBrBw
2t1azqKyOZNip8PIxBlEZBH89p8t35wmTA1EXvPIIStM0Iu25J7M+Euqq4Vw6lDfVcgiRu6NsgCl
5XUpqLHMLdfryH6d9p7mKJlTEreZQCH2JehxLgycp9Vdwf2sRVxpxmEanwyJuAabYJbbspvRMzoo
3ENW026n/EobidvlDHFopIRrV9ZehiZNDuq11vcNqAIKeHzt56+52uSLP2V2YMMDXGUoeWwv5ydO
0NgQz7yq0K4Apkz4JRd3u9zkQvcN+43TC0EabuZgqPDw+HHK4lygRtTVrbFQRf5pHAopCF0ynDUs
yc3mJknONppdQz6Dd3+fyJXX2Llq3leL+4r52AjzZlRYQjtiQgVA5214NZasaCZ61OABx89Z7ers
U+En4n+Cbvqy8Lrk0FhHMQTATV4GgAm5x/7DZpcJoA5D+ygmPqW+hfYDjpsJ8u1SdqPHtS5KkKHo
eqxfqEx/abZ4+pj42JqHoMvsFZA2NOu3zHwiktIOtwtWqVMaozNkI5/2tEX44ki2hxwNMroGxXiu
wKw3UFsrJwr0AgXG0i+p43b48WVf+jr2SKv5UGT4OS0AGMzHgd9D1NI8KOs6Mli46jBzNN6UgHDu
GMEnBVuhN2w6oDv1oTtgRXRIh9k+prdwhwHUtu+5dpDNAxXYRL4cwCTSXecJt/WrV9gGRRvqxsfQ
Xjh9lvx9RJ8jm94rWbm4IKt2DkxqRHR9lEsd1iBP+vGTlVs9w2sBn2+pRyPeKDiqPDkUOAqYKzWn
wpfiS3PAKaJ0W6vCW9dNURxZ+bvm1DdaoLf2K+cHC+R2n521+TqshwXUeJNXmx5plBU3NICYfrKw
aY0Oj+NsmvKbYczOQaM1xQT6CeI5iX5Mic/N05jvOQ1TVnv1C4KSUFJoiU4xiltRnwWu7HQFyfpo
TAiKYgKMWigAUk/xdTP0oNXNk8RVJ8kf02Fjkm1t8dDaLxt0dp5tUGj4KM0Y29S2vlFpHRCbhzP9
0zFPrn1Kci2GXy35XdvSrdC/lBnKENS4DHdTCQHHonC+wD9LuUltXIdgXoopgZdAzOunAm6xEBKN
U3hQSnXrhXs6/VPFCKoEWXJ6EMNG7Pww009G4ZbZSQiQvQ9Fc6/VtwYK4BU7R/hFsmL/swDhu6Lw
f9PqoOx2mJaWBLH6q0/bEu0YaE7hqAUmptJQEKYGOAiU33r/B1cmV7eO8ER7tYE7fh7BVcza07Cn
QDN6fx1pCPE0T1n04DwtxFEKdaMikZ7FQ1teKnKGQa9lYKoCviBGHRGDurARvwym8qS6j4M6ALNP
0yabdzm6hjpITTzpq6sGPtRcPsiihwOg4ViHBYaG+LXncBYOZtQ0AEoKby63EjAsYFmMqzI3/f8A
xB9fvHzzzx42XfHdLd+tFaHRM7WXqVWBYJvOONq6R+UercMMFriQjNpgGgtLuYZrW61Ps4eO/9fK
o4a0IXYhETvwUzrZJBQw6a1TRGAa5fqzTq6pvGrYZqwwunKQqMewG+OVK6681gHTeFrWXS7Ow/Ru
Y87KmkM+bjN5NFC+cIi98i32cdfl2gxITvuhNWIoERIWQC0rWLsM9OYvTT+ViXZLFhu9vrfBz+bp
9wSSD9SVo3YWfRAFNPMGesXuohRVxCo2RrXu7USPlmxHx8+mvLX2vrXeIS3o0vGfaOOu/MvQZ8F6
sOGMLiSqNkrNASaPTnnZBSZQmrQcvzF2htr26gGDSZeaX0O1tRMQoCtIyvGTT7t0wJOhQ0uAt4fE
bawvnhwrrm8gJFq8kqSmT78M7G1ZrH5dhq0ToA2XssAanTibOvB5KH5RVzQsgPOnmZ9MBgp4CAxE
vBWQ/M3uqEuMLUXVMiMBoagtgN7hH2G/iAFAi7UJ0WIG52eAOi2hXcrSrUBzZwWWcFIUtinEgoHi
Oz5FZbZtWBYwPBt7cYMMDcV/qParV0Luvp3+yrQ0JKBpkAJLM276Ab0B5SYgUWotKpEKwILU/K9e
T736qbG3vdKgcA6akbnCCRgF2L5Y/T6Bvj1SiUjjBVwJ6ZRXGf8G2F9YmAZYYIcpthzkCkFzRS2Q
g0SKQje5szGT8FDDn8IMD1YoisbP8K+J3psEGt28jco1mrEF3DZPhQabFvajp9XvbN2/XoF9KSbg
7FPKPqfmOI+HXo9GuHBOiBYAjxSTBJCOXhFcTbeZVINW8OkVbgnQB91xHSbXlp/Mtxlm7nT2KUyV
iBECRVELbpr5vlnE1sSmDLtRPLdUzzZRLh8jmX069W6cz3NhhQMZwLmCqObPnHxwjmE3PgNl4Tx5
BT92HJrrza41joTuV1CHZX7o8XxC/zcWUQLmjQYLKmuQfg6DDPPTAVoBZ5bzZ4peN2fhy1aqQWUP
QhzdtWRFGjaOMn1ak9e3H0O/g7twA9yYF4Xf4kwa9ug5cH9F8Xkv7OOrzsUASSlqN0W3TBj/Vqys
OLEG678upiwchx5HPaxpOKGqxXQEbbYruhvVWHt2ETf0HQK67izSXQrVNtMKCX0mAGdDf1Mg0dh6
cNoqNKcALXSpTR41lL+AHIBgmCl31Dhl/aFGN2gBGYPdk02BL8SNv9J6TuBlwMlk6CtAFAVgcO0E
juUQpOq9QiuzBQOGlg/GZVo0sQiuK4fCg6l3B2PxILYIpCG2+fowQDGxNRQg25Yk2eMqkPmJJwGm
P5L8pxvvTXEkYjPgMjeNDzEHa557NvLZ9AcRc7eh3zmQW4ec66QEVOk3chQBYTnAIOBVABDqzSZG
FWEaMpCDDcY2BbwDVsFrCDvj7lh7teAgGG4qXgCrL7xptr2qoRuoQ+2oHcw59PVLoG4b8au3L9dN
l2VotjVh12VBihMD2YwOfRomgnFNwhT7AA4ChjsteC8LEJi/y+S91UE4oftuNB3gP4t17dfGiPVY
4vUy3TMntN+2PD/k4DCcqtuZa7+p513H7kvx1bbcb3m0pBw+8hDdR1d5TWI6vCivMajNnYWiJzfK
d+ynt9pbie50V287TKXjs/oJuznkJ+e3JgeRzNH6nW+iMnEMkJ1Q/OskTuF5UqK3WQHQjfcCkrP5
+jE2uxEFv519ZE2cVPtFfpe4VmTS+9b0Am9I3p0IpvSHAR/nCdm1zYoFSPSs108YDmF29KDLEkFj
YvSK+DVqg9dYeWcHBdBnWsU5buaMfztgaspKgqJ/NLSBCvIc2P29ruDAa8WLrgUFZjXWHt1xEij9
ZtYn8eLWxq0o13Dt8ZqJR8q9nr9WMDHvZiWe9UoRkIJ0WleR7iRlWJCHblioIcpY5u82+0OPGi0k
DLSB8WmbL3RltCp57+dHhutVWBjNBRZiGLbIAXNl/vM//W+BDMfmvDxWCHZVo5H4u2oYSbEwsvXs
hSXPUzocmxZb2ta6G7v+SFZMBZoTwjvvMcdXrID9sjs1jkCJsswAqyIdQFDWFsq5QfcKhv55osS2
nPUvsaBCgg5ubJnrx5JQMAzz3Rz/6WkKvboXHc1QVcHPF7W36i6deU41Cs3CJbC1fUqs54gToSkt
SGW9zVgV0rqIgW5XcBkOl0GOpk7Dnmy6YND11CT3CUW2SKWPAcWqPtH11XqOiFUEaRrZY9jx3QTY
iWJ2lEgqm761w1oQdGpXCkSFppZ5UMXNAk8WjXAGMQ5mFQkdVf2EM6MDAgJC3UFDzgiFYfy1pncz
ibvZn7uAFAEttxKzduQ9nc7rrB8nzH/iuKIibVsr1rOnzMMq1UFRbgcbVh8GidR0ZihOhmw/OGju
U3ii4JezpbvziC4sO3fyqJutu+SdCzlAb9XeZ9BtPdX8rt8ZqM5Ew6DwBeKqmDV3pn1gYIXXwFZK
LT46FH32VAQOrPtI8bdoBiqBW40MM2nfFOCfkb0t9+vwjnb6qyFqIp5nhgi7K2S62o4W+ttkP+hx
Qd4BRJPlZSpuJrXHFEyGa7z1apSLeXdbxN5Kwdpp1wkZWuBMYbxUJz/WFDYoufT21ogPiTBfRgz9
oH5tXM3CGCIgoW23IT45lNC/oLvs2hAST5weZmLnGjccUunQAKscK4tsRszqQLDGg8g0zDAjXnwX
dPENVgYjyPwCJSKuNaz9sxbipjrAKdCkHix22W2E4zyLDA2FGuI6UZpgZsi2iyqYhhV1CWrFeJws
oCO1oLHQNmhZNPpPpTs2hsqSOcaG0euUzPmPM+MMOrwvfkoJuU0oPK6+rJFQVCLACllG/1dCTPhz
7ZW1HTkXexsx8TZVbIynpsi2HdQz0ZHA0BwEx7rrmJVoB7IKFPuIh5ocXu+doteuzjzOkSokxmim
goKdV3E2vsPf6UZwqjrYJYxrWCF3SAxoqLzxEpNHxvI1zG9AxC4H41uZRbRYX0Z5K1OMZlIT6n27
RdxNNoQLE36qCEjj73Z613UZNn0X2LyukVmLLZQLVWiDBl51u93UXFsvYOqExzHlsU8XxrZOgWE0
sUwVkjWrfI3BL60oIaJSdqQITSoIDtaoQYFk+kcHkQUoT6cosYbhMKZoePOpxPxGOcNlrUNWcQo+
b+cxmzzLaYErkD35PRG624Hd14YqyNBH78xi3y0Ec5jNGFG0NQimb6uWCgDA6SBxRrGdeLYEVH/4
ITVIsCj0dRimIiklbt4meAHiwsQVh/VQvHoLYgqhY7uFBlKQmGXnwS/pq+rQNh4M1N8dxMhiJ2la
rHKwn0w+xpp6WnVSgoQUYoR2fqlKYD+MdvRGdssBpMzho8zuGP1w5dSjaLo7anKz9DwtF4Xin1d/
c5IjyBrXtM4Z2kVrN/m13HOU1ZZ5XMyzHD9KkMhauuvMTYkR2xXShJNWYwqsd3XcQKRJfQmopuQz
6+5keYljbziqvHXXy6ctoPqi4fau8r3OK78XH1COYtTA0BLmXzEmmWHYAZ/LneZlV1iY4gWXUfMh
zDrEAzPuJQxTC5CBk/FlmNtOfM/rYUSzuWB/2OFwe7DhDs6dKt7HBod/uMhFi/4j7Tya3IaOdv2L
UIUctswcDifnDUoThJwzfv19oLI9FIRL1CeVF16MreY56JO63yAAbWz7O7vfFLq1UMk8Q7qreD3n
+kdm/SzDz55dtAupgMZXspZuI3uoBSv73LRWJU4jRtwuTQeRGm6RcnwMfOTiE7hvJteM/CG0fhoV
YomVDQw5WQQ6wrrxLbigVdyuJaCeQxPIkGqO6uAibATumDGXGG3FxrWR8+bDTpytEcRrw42WhqPR
E2iW4BQM9VJqLWBG2UJE3dLgyAvC2xBAi5PwglWplg93UWZfEotloDdLTZExt8HSyHsZHgvo9+2d
8Nkyf9JztJR7wRPWBf3QgsdQ2R/yoL9SgaRnPKJdPqNwJ9HGadqbuhC3DUgAOJkLQXwT+fyqK1y2
pQr+nYLJwGYvlI0MHEPz5L0HDjOnUFqn+lVW0ek3FHAQ0daGyxxpxab3PyvZW/llBrJeZZmad0kG
akmnYpup68GRR5YCqih8T5n+bnF09XZX0JOxPCpdIGCz1l9p/Rr3z00dPDcGUPciXWXyuwsEpLP7
bc4tPFRaCv/+siPjQsvctyEvJx+NilDYWX19oVB0kjIMhvhqec2WSc3as5JHOuK0ULqSx210Y5fV
o+vRf+ZeHHG5xuP8wui7ZckLVK3eQFvRiinBv9lrX+Cw7Zx7yawuFOC2mWfssiK860sfa5wHF9w4
T6m47HZ9132lns5TNLAetcbbGzpX6IImKRuGtUuyEOqCR+YKlHral0IyDugkHYOyvIL+ARccekD2
0h04K6gqNVV/kR7D+DLAJE0CCsH7+TqyFgnbDvUNrq1mvK9UeGR8KwuQpsO/wc1vwyqAtM5XX+S8
2G2lWjY0F+L0raOl7jVAc3kO690xkV5L44fulauyw6bJhdOM8ynlWu/RZDG45RoMnt5x5G1B28Xw
IEJqRF79nB0KcCXoe0U/OPDpaAdfGTdpUfUXvrDu3YdMAddQ3yMrXgj8WOqtAILDhlsTueftrHCo
9EZgn5W1oWsXVCm8+LFgW2nAfLXWa4rd6+B/GbHr2KwvC2tRO6PvwY0g7IDT7J2hsRmi8h6Lvbxu
tDiD68DMuz4kk2T4yI6YcMdA7WPR6v6rqGaUwlCrCFPg2lQSIHABPbM5w4N+2zcNsFt345sfskiD
oMehWbLyjeAa4jYO5A5lW2UbuPZaY39MquxaCrCnLxPqjwaMjOrBbfwfCedhVmurnHq3aQKI8nu2
0CLF/kvIH7WB1Bh6QFtUi8Jqrm/R/FLWUk0j0ziqsn7N4WPnB/SenN46hEG47JpyraoxVRtzab1F
6soQr5u2WHnyOycd4Mtk09ovrZZxBeAp9+iLvCc8aUN3ZdtdVtHPUjIeWhmY/YWSXjUD86H9SiPK
1r9qk9lOrbgtxxSoHpOCR6D2WUtLk9ZNQFOO7b7hGK4XaKl/ibTKhyMsAr7MO76LvqAk9OYi5sas
7ZrsqlbpidIYMuIIgoIC0md4zdqXqWNslJa9Zyjx25fcGhhTRWNRUS5CfyUzJea1Tf8+Aqirerh9
i/mjz57kpjwfhGcyMAeEGV+XBhgPc6E2h+w205LF0ENryAgUov2l2lG3ApkGOi3rzVX3U/sseFCp
2ldPETM8UkRVkpr+7IfnAEukqKCnhxB8LuvCoi8GGwKb3PxatMDl3anejS0vXX1BPoflhV8dDfnO
Nd5E4TMRD1SS+3BPP453TSADY9q13pIWncp7Trsxyou0PsSKtInplAT6rnLX3GKk+EL7ygUISpfs
RnCJ2Dtqd221V4X7pav4Zj+HSs4z4QAgPLMeVZ7cCJuzq6wEY68AuOncp865kKu1U5kAy5VVGwIV
eUvKYNd2AbsmjdH8U3Nf/PxRrdu1nyhb0G2+cOcYlAd1G3+UY5CCbx0IJTpGTFr0YlvtrhcOZYrF
8l1bXUFkD/Ktr8B9uPVtc+827B+mvVLT5qB3ONd1lwb9ek7Whda8FuwVMd0k6LmQORbiV/Ezh4Vi
Ux2iMQwLZWUA12iBNO+0gprt0rKXebZUOOouQbc64a6kPxztfE9fZDeu9eQ4r1m0DQquSt3WdDcp
mE813aYcT5aw4SPbPXwcGkaudRGYrxGdbu2WikuIka2xS4VbQ3nDrh7gHr0T4DOacauUkE6uaulV
rTM+9zVKMrQ3t214X1chTTyumJdJEa0c80EnsSX/TfGuVPXg2BeFeoNqqCqCMriUzR1rVbVfO2PZ
HVx+oWK8wLImeHDQEAuhvpNKHUibd8MCyCBt3P7oSCXb/VDttK1t79K4CNylq92LKojxfaeBw9pr
QFGTg+0/eOpGRqURGljt9GubilV5bKyVVVzy9CKpqAp7UrkXmnQDkDgFd2F9SSLFtibmAbH1mvJD
EcGhK5dKiNvGIhKeFZrllX4wxVtXdoGeL+onxF15JBxkXoX+TRvaW11cm1ypAx5iCpu2H11o9k7H
d4J7uon/yEYeWLWUBMHVAXBQjhGt5Jr/pVxtRF46zsUATC3o4V0bXNslIB5UTt2FggZzalibxqYe
x467gpyQXynxj1zYBNmXkT446ovOIQM1lJeSDllOO0jgqEApDw3mMKSn8OHCTLLXNXDLeuN0a62m
jBkdOqpgvPrzHx3/V52ofvBey1eAr7g1gvnghtvfdFjEBNqlaYBPoB6ksdGl7bZsCdlF9NWlYy7t
Yh57ft582hUlrPoQgRW032qHstelpV7I8Q57ZMAYLSh/aVE9JNxoUazzh7uwsOXNOOC5Ff09tTvg
ta9JeuN0AjWIG8qoeXVrVbd1Ayfi1q55qF0a4Y3kfMU/6CUVEs+JKzlj7inErbPm6LOawytR2gjZ
tuMRzDEfLOgzcR0pwf0pexlAatXcA0sE6gvMH/7De9nt/eKuVJKFbh899Yn/CWUeWiTWtZt9+h0y
2BWPaWTvLGOTa2+eb9DN+oRmY3AA5D0MOZCtyOMvi+ZToAvqKMaiEw5GDMJuWxg87Vjs+qsDPJXq
3dIJjtyyUwBktnkVZxrQEX8BR0T56epL6Z5iPoQLtCX9VRB+KWgc5ZQPjqX4WMWXUnkllJ+y6PIs
ttEbdIAewmzZmuaTV+/cBlYaPU4x29HUhvZggHhx4QjsOQqF6klTtpTiYATm/c65iLKPxOKyoBqH
zKJQF215sMbhvS1HR6OTDxHARE/gXwQgXOARnQnQRtO1J+rrQoZTGUrStdiCEVa0bR9x94WsRuGa
Bu9VEcr3kfEamI8ezyzYIsuiU6nLZBs9uxUimHsOLxhuyBupNO5rc8h5ypwGDEYpgm2ncdkypAss
r1ZO/FSml7FAA6DlKUDzhRPB8KyrxqJIfMt10brSsp356ZD9ivGDIfSrnFdD/9lx2ehuKg2MzELM
ARRZ8AkW1Y1EKZKKu72T31PQvD/b6zT5UVC4BNvgf9beVpO+huaJ6QcoW7B39z+EB45tnQ39M1N+
DC+wrP2ANshP0vxV1a06aV26j9Gz+9g+KVycryQqXSvdL1dtvQytPca9jMsQN8rwQWpQx94z01B0
NIYwJttB6VGVZzai0NoG6ir6yvGM5JaoyntL3Jbp2s4vjYruIDd8pLcePS7lx+EoUW75o+9ukkft
JgYpkQBZfoYA6Kn3HdAAnp3VTxZbXB246xvOfaRflDEwU+nRcm+C+qnkdHakPfZlmX/RVBvTudO1
S/iZsr0IfzgsMcCuMdUu9yNBL4djSoCRfGHbG8rHWb5O068CwE5yUVN9cjjul5hj0Ouum2OSrz0e
JSq0WMg6mBTzLAbVF69KtoG2auAOB/BiC+DfWweU5AAX+2LfbLMXK7h1H7xHyLFUUzQc3D/SclHd
1S+AQcVleCMHBwmOa2OvUxf4FOd6fskFsazX0sAesmhKL2CzGfc48x7SjwzqSXvtRDxxi0PC1wud
vcrbmg05Y0PjQnzXgal6ti7Et/KSLX4gQpkL87q95jVp/aiEpX7vvJdt+xAA28oteojCZ5F+2LCw
Yv9RRdOWB2mKB5D8lt6r1RqyaE5HAWwg0oJX3mPypFMM2ngm760FjRVozMlPmZYK1TXAUztg3EV7
BfYgBzn5U760+Vi4rV1wxabbp3LMS6vykl1dWRke//oL90095624UX14pcCdwTMuKxV7AGrc4oEH
QKzf8MQu/H0I8ANG71v71gvo6C3idaNA8liW3YoygdtCprygDuHDq7ocCHg3HThjHdLWorg1pEVw
39o75wqyYQydZoeOdccF/UYBIVZAGF1TIUTR0N6FwlbwmE1oGsvgJf3Zi/va3fUguqDOe8uGAkIq
7grh4AvVTsmoNydXdvNUVvK1qxyz7D0Ubky/ehWLxywHnh8d6tLcxhI9EnMvGpnEPmlCzIQKRT6X
zTqFw1qDqNe3M+IHg9LLOWGAQTjgRBNDpVCuBCK3Jvno3UHsfvNXN8AcVx9oL2zl62TvrZ6bg7Hv
Ni4VnBkBgF/SW+eij+RhIrdIrHqQXjC37xW7/869pz3e34Kyeu3X5tq/hRhnXBrX9hUveyh9Mz9g
UozJknRV11QF/71RfOo6lqo6cALkMlEXoSBcFxpi/QkeO6wp4eBa+tBFr5MZyZPpuEgimoObjGKO
RD9C04/wrou4yaQskEjnBRa4sBNzhUq/o8ML86tQBnWyO/+5J6VWrO+4I50Pp/cLtXWI2+TR5QDO
d1nBzg9Z/9cBjlQ8MPpry4Bb1zKOtCtZSS+sPPvqaBiAVdlWvXU/eBn+38eGg5cyeKKYJsqgv2ey
EAaW1qo+qN7m0HfYdaXriKdkRT39bwKZpqyrqNaoxihQmWJPKbUEUlNe+RHvwRS8qA81ZEZgbSpL
NITxdASidWCz4+xUbbAyGZMo1HD1wmMrwDrnZWOoG4+CWZvPbAZTQkoaSk0YPimqpBmjj9ZWSu5K
BS9ph4qkblsbx4cQbzUzw5oMo+C6qsoigeTRsJxasxrMfQdE7z4AgRFnQMHnVvZckJEoVJwaiqXI
BOlsCNK+qZkgwEgFPO2j1V/kw8l4RotZVNFfN3tC1cqd5FLZ50GQfIociOfjDNM/3ixJb1xDeI1i
8jqK46HP6QsCceJKB9oeFDeFFP1wPRr0kUAxncrEvwUc7RayVEZOW/Pe6l1lCaAVjLXyaPXpQy3W
WxmXkfPhJj+Zqg8asSDHSMTfF7ARcNekR4oIUffcJT/QqINzac6Mafjuf0yipuPBLrLf6/Iox+XI
ydoKvR+q9PQzgp+y8H/2aEOdThcVXRdl/iOOsrtDsUg3EkYhi/VFJjNPKfz0t/NTJU0d26dRRunt
l5Rby4YoHrwuqaOAmQR3XYLJDDcS1zZTqgYI2AJmQnXzWrAtYSYZJz/WyTBHyWinki4lESe3pfPI
6KKV7XvPQijP+GfOhRmloGpSQ5LtYZzKBbUyVX/HZn4mJSR5Kif0QQYPA00RIcTfE8+OXOhvFbeA
vgo+XZBYgqYuFRQFLHwCC0oi0HU0mN41fPtE/GgThQay//P8Jx1G8kdifv8Ic+R/kIQQfwRrmNAI
gdKDKV8UClB8M1ifjzM9o8ZgFa1jB6aP8hOiq9ZwNrP72gbvtBicNYwsxdyfDzN5dunfYUYJWkid
b1P0Q3CqfKQVHgNqqJ2tGZrLsgULks+ManJZn4QbRn1yjW1k15TN4RN6Gtiggdegu5D/z49pbupG
ySiEmesISGLQiLpqgQ2q0UtJOeh8kClFrMHRY/BbozWgj5LRBGMhtAVXtAIUdN5+Kv3RBItXBW9O
vI9Bx6Rp8zdr2cSPWcINEAj86EITuxlFezkpliliNH6xccuPxPQ258c1OXl4r5BKkoj98+gLBWUn
90lAEAQoFk24Fwb1Ddtb/1uU0SeKTBVSfs/sSSoyH12ioyRWQhiIQyf7q1n7HtDoJEkUNoQ25bYU
BPalaHlbwHEHJ3VnFtJkPpzM27DQTjLbrz2hVIcwdoS80XWi3Sdeeo1czMqi+uVY0MvLr/OTOHnR
OAk5SkHBHuzKM0KCW9t4uX7lJtCtwas4ABkkgI4zKT+59X3HG299ZimHhuGRGjXl7xyKag4QK7uK
EUk6P7CZuTRHiV6atuenMYGsoLaAH6fmwXNlZ2l7RrwxO/pJlUcdLJPiB6N2/X9LGFP+/UuG9KPa
ZBhmZ185oOIUGgsmgnLnxzg5mRjBscRM1VCk0f4uhXmaVB0fL7Spem4q4dPo40UPveB8nGG9/nFe
ncQZduSTvHTUxsE7mzidhwoqMGR6CUvHEGbCDP/Mn2HUwWMdbUxDGn7GSRg0V0Ohq5g0ue02YZS+
dsqci/v0jH2HGO0Zch2GvTBsf5WUPMa1+ZAl8P7Edh8BDT4/aXOjGe0ZhS/EsVwyafA0bssoLhdZ
EM3InE6uXkwd/jtjow3DsRIRWAaltjp41MSfioL1AnX2xHlyAKCdH8/c1I12isBw2yrJmbpMQU+r
Ybdtka+JIcZGQufNBJOmo5ncLOE3cMseRfOdSMCilGiNkXypXGk1Sad3JeyKpnmMNfpWenFo7eq9
kN+jXLkQamp06oD082nENVdhIGzPj3/ylsO5+Z9fpI8ubbjAZWJTMtdOCuqLimNFtTco17J4mdFV
9IWP8/GmFp0uSpplGKIuq8oofyodvXAsjlncBiQzN9bXig6bH3PJ83GmZvo0ziiHEoB9TtFm3Ihp
g9SHlvowzLAKGZfzcSav3qeBRp9Uy03Xr0QCxcXOr65aaChQqyr/qpUfCg/IUn4sELhQvxQoeOdj
z8ylOvp2TdkFbRMROrIsOl9g18DHrRux2J+PM7XmETil1KGbomhqox1MSp1E8RLipEa1VfT4VUJR
+HyIqTQ8DTHawSxH0e1KJgTlLwhUB49ns4yAH8oawZMt/jgfbWqDOY02SkISI5ZjiaRXOtAx6n2P
sknR3XcAjQr3L2pFp7FGiYgIia+YBiMLYfSL7coRZNqHf/WFTO7aOvUVSR8NKIvd0AoFVlWJZ1+L
oWldJ3fn52x6QX2HGI3DLeumklUw0Jpurtv8IcpEsKwCja9WnVPIn86G71ijNdUraiz6JbF6T1vU
dOo1VLVXJtA32kmBsT4/ssllJGu6ammyIlF//f2AVvrG0dSGyQuQV/SBf5ca2nHl6/ko0uQqOgkz
/P3kHtCmgRIZDoPyNGBchBEANLLqln6zCaBymfVGj66t5C7Ld2L11CMM4j7M/AZ54i6in/yG0Up2
/CYK+2IYqksrayXHTzr4yLuuA4xLQ1xe6yDJTPXanFsFk1/0JPBofWsgNstimGMHyGjQ+MsIYS5E
yASA7z39+t57Oj/UuY86WhFoUZiO1BGwpB0FPR0RhDAL/2bZyRZbompRkBvfxmu3ylvFQf7SQb6j
GMylBT2ay5thFx/fH/WTIMM3PcmbBu0jw2L2lr3y1MDE6tepAhuUVp2FrnR5hT5AOVfInNwgT2KO
lkQmZGZdDgMTQFhjzo7SLsKn1PB1C4W9Ys6yZzI7FFkDCW+IBnXt34cYubCLjY4hRvKtGQClAqSN
oyqVdbHc0YY/nxoz0cbHJqj+UvZjoknoCekmKw9kWQxNWKFnNiAngnAm4mQyKppFVWTwLBs/ARxR
dwJJI2Jg3vcW1CAEm7Ek350f1zBLfyTKSZTRGqtFJS7qCsCxJ6JGWej0/0B1Ih2gGRF0m5cSrUwf
mZfzUefGNlpoCi+1RHGJWmtQnoAAePnes5zHv4li0fFQ6Tj+UVOqOhNwQws2G0quZ1126DinM14p
k/szAf4TwhjdppwqzpKqIkQWd6iWIPoIWOGfRjHuu2mDTr/QECJq4ZsFCUKIV003c8OeTG/4yzJD
GSwgR2tXdCQAtyZBNF17LX3xMdeqXd6Fu14Nbr0sRC0dCcPzA5ucu5OYo7Otz6Oo92DhQtAy141X
7c3OmNlrh+z9I7tPQgx5eLIN2n6Y8hJiWC56WAL0PdMM2gVKFdvelma+01ys0UqyNav1zSEVSs19
UiT0qoCuevAqS62aaQ9MXwtwJ+biprM1WKPPVblqZJU9Uxcm7S6WqxsriI4qgoWaCCkulDYKaPe4
DW6bQIIIGxXvasNdCK+PRG82f/MZLUPE6NCyNGu0D6ut11W+ZkJ3y9qtKIh3QTP3Gacz5b8hkM/6
/TMiA6eFvUuILLu06+cQvsK/jIGX2e8BxFgR7LSFnZFoqLdAVWqidP1vIeTfQzhuHarx8MlM5x6V
CIBQc24X0uShr35P0ygrYr3sxa5kFAZy1jUYqAbwYBBeFMDBkdcsjXUOOI4Temb2Js+Qk7ijhdyY
oStkInHNHDJI9izDdGluNYBNrnyrZFel83l+LiePj5OAo2VdCrZfGgOZRgoesEWoHCwgnOVfxNAo
JA7FRLrOoxhBknAsDt8rsnmjS8XeREzXTv+mi84q/l+Y0a5Rh7HcufoQBk5R00O9x44hio8x/PHz
A5rcn04ijc5cVe4pwXVESqWfSrqX4XeG9Y8olFb/Fmc4ak72XOTCmsJDvGCpRge/2UrAc2FleNnz
+TCTOXAynPG2I9ZWb2GgtKxTRCSDbC2XynUW9E/nw0zPmq5Rehu6hspoZ9BcM/CFjq1HTz/QaRKD
lQqbzYZIdD7O9HC+44y2hzITUTU2iBMH7S6ylVsxs7dBFs+cuZPnPGf4f4cz2iJMu9cl18QSL8BF
JLtS7RjC2q5EeyPDRGyu6Tq5b59EG20MmZtLQQYAeQn7BVb4ItDm3CYn3xwnEUarlMITWLWWacNf
0Hn1+ugHPQ2wmeDN8TuIjXuFnu9MSkzG5BASLVnn7TEGbKiV4JZNAwNEUH8kKsLFCNBdNFa10ChO
ns+KyQn8DvULSHiyltIItpofMLwalG7Y+HylGdzGzGDGxt+WU8eZC21zaehIq2OHo/a7AknkpNr5
tJP/bTijJNdzweyNinwoXY1ChfQo6tL2fIjJdXQyY6MEr4XYloqCjyP2x9aBnd++l2BkzweZm7RR
Xkdw17CWH1YR1m0CyigChEKhuoXN6swBa6ZP9ZMRjVLctw1fUuHYoa77rECiM7t9GvUbCbR6W11H
3SaGcBAEc4kxufGdhB3+fpJ6nVhlmmCwv9qIR8X5MbaTbaUfdcKen8zpHFdUjBIVTRHHd1lfd9Fl
HuwmVaO5kSIf1XODqvT5INOj+Q4y+mI5NNRSt0iLSDuU8rqV8pWbXmpwb87Hmc6M7zijj1WEmqnG
g82ppFSXoWwtHcGBul+jpJOIa12GEHM+4HS+fwccfSZJEHxD9Jk9S8RuAzXouspQpe1mOiNz4xr+
fpINhaK4ajEYFlsooyh3BW0JoVBhp+AREmzOD2nuW40uEG4oV6YbMSTJXelIAjUGLmDFW4aw/vlA
c5k3ukJoSdAZ8uCxK0tvvePCzdDez0f4/yze/34eafxy0XJHjWJjmDdjnwUfkf8eNDW2YtcN7LBW
fPDdnYd+3UxUma/xx7NX/446urS0gh7qfURUDRuYJsZpwAnxeIeCLHO7LPN0q0ftIa3tTWkJr62a
3XSRaM3M7uSr4ORHDD/yJGVc0xehy/MZ4+4Zyphm3rq6versn23+KAJCxJDl/LCnc1QHBI0IhASi
7feAitSlac7bkLsNTnjtGp0QxIrZnPsLDS3Z88Emk9QQFYxkKZr8gUqtTKM27Ixd2YJdk0DlYpc0
oVYml+fjTEIe9ZNAww85mUYr7RNAD8MBbcLvfCjM6zrf9+512YMLkNZZeJtaPSJwt+fjzo1vtODD
updbr2Z8fWAu7OCpaBLUyT9dGIvnA01uYCfjG612et6FbBQESv03NXlsrau+3p8PMbnOT0KM1nlh
+XqYKoSoA3ikWvUpVfLMZzo/Chqev3+lQigEIfCGdECaunAucvm60b/OD2MyhkkDXJNQMrHk4e8n
mWBaKKFhVEXBu4yuxS65y0vtWu/Mh/NhJr/8SZhRwomKnDSKwuYRJTe6u89RPHFDzADn+ARzwxll
mNwJRYGIGbbZtn5dxO5HL3dHdMp+nh/O5Mc/Gc4ov6JOqlunZBuyYSulKHTnor06H2Jy4zkJMcqv
yNLSxvzlCJ9CqEKHFvuMBLq3gciSZpi789FmBqSMUi3KGtVrhyeco2/MQQIKKbLzEYYp+eP4MFUu
36JhDu/e3xON0kdc0t8Ee+dcqMUXu44dYsiWrjRkhl15ZvYmz4mTaKMPVBpqyID4QKJ5L+ePen2Q
rScdqwHlSoqePW3uhTCd39+jG32toLAFNUkYXRbDye0OnopiKjp56AKcn8bpD/W/QGPzWSHNOkeT
wdzroUvP1j60gnB/PoQ086ms0UlvF3JRxS2DEUPxlqUqLJDjqhaxaGerxilRi0LqFg7zY2H3+04E
yu2YzbU3CPPneYhtXBg3C5xoP+Kavk/TIfKChYLwN4fl9ye2RlcBNG26okv5lTkiOw5CXK3QH/0A
Ba9eej0/I3OTProEGKbop75BNgUItqWGjDxROpOw08vdGOqPNB8xGvt9eaRhK1idxGhK6clCpEIH
sIyMm6bdNzwFzw9n8vtaPIoUUaa0Pn4coXnXRpVKDqHZsnCgZEbSsvafRe1o4Y1p5OpMvMnFcRJv
mN6TMyZDpzxW1IGZiIGXoHrrDBlH54h+yvlxzcUZnWVu5HYIZg4Zob1rxc4s0RTV11JVz4xn8pCB
l6+bTJ7J+/L38YSVVMZmTTrI4bNOBSpNtgFSBX8zmO8go0mzWxnBr5ggMcLgQzl6X6AdXQdzD6PJ
3D4ZzGjSQowE7DwgDposuhYgMivOjGR6ulgkJLei/wE7Fd1aR/+Yz+J6ly6quBryV4E9t4AmEY30
iwAzAtiE6vfHCqqDKADWsiypCR61O/w6H4or+cbeiCvxJV+g+Yvd4c/+b9rOJ3HHR2dZ+x6oNCYw
iS4C/ybwfvTy8/lc+FUwGx+epzFGO7IX60FdaowNycMF8qzOwsFMHhO/m+gi2qYHTBGfxQXyqRtn
hfEmxgjCzF10am2d/gL595zHyiWQRZVRom3aNXuxeihbJKdmuFhTqXIaZbSytMiK5cYhSoCYAZo7
Rn2dYrVwfjYnz7fTKKOlZZq1I9cD+Y8X3bFHZPoeqbsWxRKMFp/LR/vuUEL1X3qrHzZC//vz0ZWp
3fc0+mjByX3gibXP7ouZ1sZ+0G/8Zzz+1t4aZbCtw8e79VfmCs+JvXaXrYS3cqHvt8ULAsOLdFns
oA9YK3Pp73fKa74Rb4WDN7dgp7YEA0qfoVsyBFZ1dFXDFCxQ+hCiWIAILUrzMnIl5ydhOoIpDdB6
iNvm6DvrQiE1YceJkNWvGTZ9lb88H+AXNP/PFfMdYfSNYWZ58PGJICLO5793Zrfs0GW2PezTy1Vl
LPHKa90nNEQba6N14lyOTa+X7/ijrxzClBUjY6CgGfXaQJRWR8Weaza8IOxxWwTTVP+nKHZfCA1i
Yoe0n9NsAxpcjhOuFF08+jFf+vykDDHPzcnwm0/OYWAKGHoO+gRCcmyEbNmXXPSRojofZbI8ZYjf
Qx+lT9VEhSYNCd44m1DY9M2TPviVhC+F/4jGnZbtC/nH+ZhzIxtd94W0jUp9YFCqmXChGeIl7ne3
RjPHK5wLMzpiskqzFNtgZF1/xAUK6yYZ6Y1/Gsr4gq/Ectbz3CNx/WcZ1Lat9JvYVbbnowy/9Ewq
jK/4VlTiitUMqSBdBS5+bM96szWKVYhrqHYlmfZMvJmZG1/Wm0D1RcclXpxcY41cS7cpNJfzY5rZ
VMbX2kDSlcRMmLkorXdGpr+oPpq3/xZjtK346Ef6+kB5lgR7ZenpY9mxlP8iBtA81cR2EB7taHOM
C5Pdcdi6Ut27c0U7fLLUpPo4H2RYhH8kgKRaJloIskne/r4XICrbq/2gFoJOwcoRr80sRPYqXEvu
T1i9MyOaCzaaNTxHaW3WHCiSjyeXdqHVRx8BORtX4L/a407GNSTiyR4nub7ApydUi1RTJ9+X7ZsS
352fu8lEO4kx2keD0MfULyeGhWe9iIJiUKozt4TJ4+MkxDCjJ8OIQj/NVRRGENS9V1KEma6sABG7
mSSYHIgsmZpuWKL2R3FbrHQ7wW+S79JgvlFC5dN356dq+uZ6EmL06WNVxiAiYMGYR/c63/W7ZFnu
oyMea0CHeXSgq7dS9vFSOEYo2iEWibDtTJvplwjGH7l+8htGOVFWgNjygFyvP64Vrs5POCB8vjzg
pmOukCVcaltj2S+7Z3ONEeJFry3LjTrzG34Ba8/9hlHO9G3QRoXDPFSoxOJtttTu2gPK/zv/Pftw
b5U1clK4xEnr8/M/fdc9GfsokQYkkF5kxEWPjF4XpLJDuZM/7U8kgujOWFva/+/hXrlGMVQx1tEM
EmD6VXYSf3QyD7z1wPKIr90fEV51n+1LdENl8NQbLAXvqoN9J1/Z/cJ5Pz/wyQPnJO7oqJZqtZeV
mG8utQdJPeK5hHvcP4X4dQ86WaN+IMa+OZTiquIOz2arRjyavD4fZHLr/B7Hr07OSRBZK2zFHw4c
zYkwdeHlZ+tfclavstJd+0o4Az2eCyeP9p1Oy8usI5yhf2hpi+ZhtoyiO0+8y/x+c35o8vCPnVkT
Y3qtAxJFqIYJ7JbZ0kDrcGm88F9uujKukCwt16/iOzY+D9kh3paP6GSGtwi4bs//iplE+YWKPZlg
N+pdEcotEwyDSJXljemyPO2ZzzgXZfj7SRTMO/9TtrXKZtkV1mAOXXrO6vxYZvbzX4vxJErplKUS
t0xoHL9k7gfCVDMBJt+uJ9k42k00ocUwdthJQ8fHhE1ANm6F+XfQ9mvNuPecv8G3GifxRruHK0pZ
06Jstoyyyzb80jE7Oj9jc/k+2ibKUo6tetgeWxfh+wfH38H6oPeywl535kifmbsx7Errcq+qh48T
mWuhWgcWlNvLvg13EVbvVARmRjZ38o5BWKnJDdvLh2+1t+EWXqC0mV6WB2uN3fSx2PiLQlnedZvH
cFtfNAsMjmZyZe7o+bX8T7IR8as2M4ejn41R9w7iq48JNSba1qrSlkgALvy1Hi2kG89eSt6NUi4T
XHNmZmHyHgWdx8Kng1rqWKGlrgQN1SzuUWbyVLl7wzqU2ZOl3ZzPorkow7o8GameRb3hDMo6OJe4
7afaXvkY0FHLOR9mehP5HsxoE8FopMzSQZWtru/xidKSclFoMyyA6S3ENGjQKaYMBer3odit2rqu
ji5LS/sqAuGQlDNXgunJ+o4wWtNmIlhJo5OXXTq4dnkXEuqtoaOhqx68n5+wX0DaP0+Y71ij5W1q
rmtlQ8VDykR075WXNOmo+BnIE0JdcGwcjFfScDHbmJH3khtcT6vygqtydul7fZpBUImE97AwEzQM
q7SL1xhCc0WE+HrsvcBf+32ff1VW2T4KTS68yFGr40OLOdW1X4bt3uh809hYna11G6sQ+ku5keVH
DS21cifhnDD3BJ7eY/433rH6BwaNlZ0BlOamICLd3y5U58k29on2phY77/+RdmW7lePI8osESKKo
5VXL2bzvdr0IVa6y9n3X199Q4U5bhyZEtBuNwQymAcdJMplKJjMjolBwxPkO+QnHlKXLuK7puPBz
peAcX8RrY2hUT72zvYsiFPXcJUcS+pEawyV1MIEih/XVJ9I9bmMsjvDFUQhYwGQd9HUgojnHwCiv
nAUTMObwSTE+EgU6DLNnxHup+RUOoDb2tvG4G7XCWw7JKmIEgxKAhxh4dXZjGL9k9Nip+aOEB4rx
AZwjgsDBPdQrNOZQp0YEyk4CNEl6i8g7JDkEjiBaPuZMj3MaksoCwEAvwv56pPelnNo+hSbN+2Td
ZCERAHK/26CnREgHgQPInc7XD1sIboOF2UnKQKcPxTvDj67yMLvO5Oi27ExBhzvXBVdwzHbV+RxP
sQqukaH/KYF3n0DxXTQ0yXeJT5OYTQrzIhp0CSbJkMSZ1N8qtO6jaOmue/ChZJGKStS8OIzCj/p3
FlSWVWbPEIK1PlmcQs2KOxndZlNTHE3I3KljLnjW4UKBH3BpbAOTDttEl/e9gblJkG82cn9Fh/wp
1v1fAxkfZEXUk8vbKXMFtRyF1cGCEAaYlntAEQgB0OQB4972Ire0fXxFBjHuZ9SmNRcLSlD8gZZC
mL2qvgUBxNDbxuFyemBEBA+auoLxPtbP29SSo9ACP0Qe/VD110z1khS0ANAR0Pw/ffY7BvURJjh7
fJ9aIcUTdy1N0IoCHZPlbI0wyNocqmAYFs6h/ZiA4jmikEkcBUUo3lHGC9A/KMyO0aGYcrIM5CsQ
MI3mvQVtZCOHtvPLaD1vLyd320xQ9eHNHpO7LDlhYKH5UPkruYSZZDk0PIj46emfClKv20D8lfsH
iP0OQ6+oSP2Fnqo0/V8k7U+qUtpZnn/jURZF4v/Zw079K1ZZNrGFsKSABD3Ep7GaWuSgF5Evmhnh
GoRub8Wi8ATC+iH0QC0wr2CTZDXZKRhJLv0KUpTdN8K6uYJZNnB1es2k6icjBoyaX2vjIw2SvQ55
EGocG+Xp328Rgq2FZmIZHMfsDJbfgdbWV0AsQFQIPKMbPIbeey7KQHket0ZhchdIAtGCNjhChXXt
42U+VU5KBLmJX9vGLGeETV/WMEw1vxvGedJmwIBN+YCuq2stCHfbEDwPWEMwx7SLw9nIOkCU8ZPV
fajtKWwEnwkRxPLvV7sPDftQjmRAjOP0IScIOhiq/hGMRLD13NVapi81EFmCW4L50pJw1rRKA1FA
DE0zKYckYRkJHiS5+w5S0L9hBtRxDETZFvGExiN4l4amykaK76RF7YQEBeSORkG04WQOoIFUF09G
GgfZjPN1Mwt8460UEhepcknNw02Hjiddx6jVNyaaz4CY42mRWQcPToMRANWVkj9KLHr85CwbAHTZ
kMHLrBI2USBtqpedBQC/gXzpYOxJoP8Y68DNK01wDV12gDky4AVVLUw5gW9HZomK2hwzeFPVYr44
yncp9C4TTcKj+2V7OY4ixiKOY59hMakWFObqsZeAFfU3gW+5g/UnDApBOZrrBSuDmLtujoHftAkB
olTHUjuG5lGCjpk17EiuOSAlFTidwCaWpKKlalSWCuAKqF1Pk520x0S/2445nGvFet1YlgqL5JNf
1sAIm9TzxwycXJDo6PobKZ3xaPlHHrqHSCGiR16+a4CKDgRWKkUP9vl5SpMBRA5qV0OcsrchxOml
yXvQ/87MY27kgsstJxYt9LT/YC2/ZRXzkhZqtxj7wKCackBCuTP19rC9iPyN+kRgnK+EUkupzbBm
yk5lDu6hW9oIrke8fUKjEMYqdIruuy8NQ3UatoE/INDlqK1UXTNeKUY4QbNON7yx8VO3VEBhYqXK
gEuhImq+5lmIaUVZo9QydaQo52vYZUWnGf2Moww6XD+AuOV8Tf2P7WXkbdQahHGKBuWeZuwnnGEI
8aTBWyt6kefxbyhrBMYVorSFeFAKM7r8z8JshiRuNJEOnyLrymrBOwbV3XeJ7IgOjdDdYLxtG8jz
+jU84yc+hKFwqwZ8A5VgOXnJptmt4h8Q6TYw87SNxYvzCtRQkEmCIhn8MOc7NnV1OiilWkN6LMYA
DdhCdXsRVZaO2zi8GjQ6KT6BmKzFwn0WxF4AKqEMifGtIXyO5KuxgrziRVjt2/gyTa7CSLVNcjuY
x2G4jA13JC9t9rv+zgjE2Y9h/LQB+7BUdwpmvOnRTO9biEJgArsGwSBEpjuwem8bzz0WugIuF01D
74u5nNpVaNFNw08lA3BN3NQQ8WykXUlL9JS3VNTgQbinA6UzQoBDvjTfpnEVJiUaBx1qw2u80aV2
Y2OC2E6uoal+nO3KG7zo1EHS8aM+TLvoMn75A1GRG/U6cpW9acsvqRNeygdRW7Dgh7HduXrSyl3Z
44fJ+k43Uxss0wJf5i0zZgOhlCoby82I2dWZDFOa5mCGzernoKZOmd0qqujA8MxYgzDRZ9CUwO/I
YgbkoqFhuwifbnuLCIGJPpI1U+i7AqHQoYwlvfah4GWBd+bXJjDxpcB4bzIuOyE1R8141sqb0kct
XnAl5poBqQgDvNo6lF4YM5oBrbWdDJS4OVjVA0kETz08mSXIyBBcgzGqYWCA4vxU+VpI5TDGdkOu
7NTsIOBnuc17tH+Z3G6HS77rO6DyAI0zpIcPhSfqw+Z62wqecQQFnHFEWuxTIQ5I6FWnqHZjPW77
AhcE2Td47BWTwKvPbVSNIRygUwJKBfk26t/mHHpVQnJ+Eciyk6vwRPW+i7DQ6HitoeA230uYc5Mk
QfLDa0ZFGgcKAANiKFRjewwGNe0g1ItKXW+0aDpzUVZK5psaATdMQLWq3mQx6HFSb3sBeQO24KlE
YUYDu7AMMs9z49B4OGC4dcK9v3ymem1X0MPV+7tFEFJNf43qTT26feHGqPFuI3NSsaVIY6KvGqVx
CA+dAzdGntSKpeHimelOKl+HdYgSV7Lr0xZdq7vBgj6vor9ug3IOnbqQSFMDAksEV6pz0Cjum3ay
9IVQNOigHkt3YyRiDF3CA3NfU9Wl0oVsAbVIizFMHhQ9qfsQ/SAhdIjJzoSwG4r+dhd5DcTpInO3
bRPHPc/wmHBVz4SU8wg8uazdwJhQ90ivI7MRXEP/foBYu9DPDd5rML7qKEecr11oan3tW9id4QQW
6t3gQL/WRp01cbtTsQflLBT/vF9oVLPpfe9A19eB8KL7nrnJJXFk28AQwLbhy0Ju/CD2ixnHgYQ7
A35QPzc2jXNHH9wA9ETT9K4Xgeh88lyH6Bqe6EEQCJ0iJtT0AS00IweaotiWDeklzYXN781reLAS
+23I7MKwk0mQGv0Vo/tq5CcsE3zUukdlEPQdznPmgcEggH75vsBEhn/UbqPL+WDt+gskC7blWT9C
UCvYP63jz+YA8hpiB7vm13Uxu+1ucnxR4OB8JVUMSYFwADdPQtmSbtBG4Bv28cP8J6Rrl4HbvneV
bbr+ZeAp0Ppdxpic7CjqFuFvwyeseu6FZUlQoiCAnVQNtaOnQcTczWvCPDOM2WgiD7SvDCCM771L
DpoXXRfX8WvzFDn+A0X51Q4etFfUEWzzl+aeQi+xP7YdW/gTmE3PyoQGKV41nN791XnRn+Zac4un
2+zq/a28ovvhxXew0ZJr2tSdLkyBz/Eacs5WYIk4qw+epQYB3liwAtLharzJPkwHwxD6wTy+vxZ7
TCD5uS390B7MB2tv3E32723rFf65/tzixfNW8GONPhgtgvX05sZ09H3/S3FHNIQGd++KUzqtR5x6
tAXhjRe1oYqFqTyV4LvERjcrKSPwCiWto8uHBII7RlaBXvJ50I7EfxhF1XbuZ5cYGp6rVBn/YSsB
Oo21ph+wxHMRelMFBeZQxgytATpfZySHOtGcULkczeuQutvLy/tcgHZZg5WUYHiK+QSmraWHUwdk
7CgJ9zkmDyrz7b9hMId00ImsNjJ2UEnMA15kbqBgN6O0J+KdULmugskAHawnBvrCGWNCUBArdHEV
68Z3UHnY+3emlx7HR/NR2ZMDRAzupav844H+rtxg1znqrnEne3SaF9Gh4fUPQ7Hx86cwNqPL3sBA
INY1mXAqezdtcLmMd9D1wsieMyIPtvu9vJtPInpQXiKFXEYhmMBQIG/HnNZxUuRQ0eIWSZS2o0az
j4LWRTMihi5Heq13zUMuRzu1GQRhgheJUZCG7iZODQZmmTxnTLKpNqF7sag/m8oLSj7/3ol0uiQb
OCG4HzF/X56gGBksX752MPEgNRWJpHhdU8ix00DQT/A9433O1mhMFpXpqHhYy4Fsat+VlgbwoTyp
ywsvEd3DuQsHu9C1JoNggn3V8WejlZW+wAmsoI7c5wcptgRXWK5P4EIEOSDUlFDvPA+hSD8TRVJL
hBcd4bqoPGiKXpRzesjBYl+BlMMaFc/oU8Gd9i/5H5utoB0PfOSIL8aXZxG1zwLSdzUOwZDdVDUm
Jcb6qpzSYwwh5zrUvSCPnEwm+7SbjhD183ALOE0EFRWpOGay5mihfoDwlRNo+kWGkSWBz/KCH6gL
kMQSqiHUM2dFCTNMFs74fUPxTAbNsdr7Fm9Q247L+5SsQZjvV97kJGoagBAa2eDotGdLQzH2VITp
qY4ufRrstgF5DrUGZHZbln0tHsYFMIqeVCO7hcqwwCbemKq6xmDORzPVSWv+Nap6DTB/HNcZZmIc
33xJtIu2/RMU0DBGQVv5rVpHfRZ1lPL6S87wmdtHF+jB1C02ppaFcd+Lro3sXL/3Tctt9VczedQI
RjXMpwatJu399vryTpOBspmO+Krh1ZKcnyYpDPLYUDB2FGrPalC6SgB2V2RE9hDtW8vrwIKxDbhs
2JdjtAJcNnyVAZG0pqTQeiRg1Z0MBXYrH+0gvIDynE07wZMI50hYpoHLKl53FDTwMEdiWjg+ehnd
VU2RuIFmXIw0PmlDKYhIHJPOYNhDYSRzM4ZoGitDDfM72qHwn7TpPlGvTSKwiBPKAYVmT8glLY2S
jEV6Emp50iyKUWnhQQgCXRnpXTNbblKI+lp4TyEWbkC4E6NDQ/vSMFZGVJ17isaWmh5U8E1L00uD
wqF+l8XHUnnyiztNAiPWz0JN7cI6yqMg4nKO/hk+4ynhNBApsLCsuSK91Hld7KxWrQWzNlwXWRnJ
LCih2ZyPHYyM6bxLMrLv+tCL0O6y7fXcfUPnmIVZUnw9NOaIG2C1zsYZ+2ZFsjdXeEBNiockVC8j
pTxuQ/GX7R8oyrBIlXIHyetFYC6aCm8s0x1EKASfGs5XADuDRhSMruJewX6CTSlMwyBGQ9wQjDeq
Ee7i6nKQswt/gH64ehFnowCQv3yfgEyEJuh76axFazPPjD00C/Bk5WWl4kiz5H1j9SwVwiMW+H8Q
EZnwNEYqRD2hz+QrEoQ5rkNZ1PLJ9bgVAuPWfW5Bh2YAwtTqoF6bJahNaUapQdlkkcDZNodXerXM
FRrj31ZfDr0VAU0JJdCVxMltJpfXVmFeW0hLej/0JD86JEgKaa184z52Bs4ExnoeB4jYw0/QBzFJ
9akfsp06CMIE1zfQWyNDckczTHa6JIb6upouIFPvWXjWqpuDRm9GRURsxPtMw5pPIGbjfHTFmUOH
pSTmO8h09vrU4h1Ij57N0HR1s8WDUNG8BupoK7m1G2nnFSCX395PkbHMdubN1IOTH78hSC9mlJF9
CV9qYu3BfyjwHL6bflrL7l1tkchfRNEKTOUalTuj4pZWgnPNB8G+LeJC0P9jsjsyqLmvR2g2o+AP
b7N019WemoffifFg2PofChM9fFNJhjCG1FZBX32QhpdJYofhJEDhxt0VChPiE9q3PW6k6M7MA9fP
DC8MBsG7FzfR+IRgQzsmgZRcX9QSJzA3Rm8NhpukSdkZ6GtFo53A1Xhg6AI1DBNJAGSKmL1JfPTJ
dRK+jFkxv7RTdFOREV//cpfo8a0FWZ9tz+a5whqO2aSZqlWSZwjxs9XkkLJtun2DajUm1JVovw3F
O0RrKGanqtIMp1ADVFjm+xHOMPeQlqfgJNY0bxuK5xQrKHbecOrKUR0XKVZS0+uRKEgvhNWZpRDE
ZNRIK/7ZqC8zhioqMxlCjxN0IQq3ZPJIlu/6MPR8Xfcwt+NmTbgzotnN5tGhtexu28hfTh1qXeAw
QLmPKVSZaACTKgqvrENjV6l4PJnknUn6+yGfRb2J/PWErCGqC4ssDYOFxyIdj/CIfwAc8OaaV26I
BrFv7doninqeBPilHwd+CpS8pMTRKIl3Q12I5hd4WRRm1PDoYuCQyeyHS5miTE0I1k2vMPevyt3e
iAw3zIb9PPpOVIAVeDAEQYp7ylCh1HW0xS5F0nPL9FmKqLFEkKjUMPA5XJj0T6WKBIhFKMxZ1hSp
68YJoVCChmCVQwEMqYWP0LHteNzkxlpZwxxkkgfSnC4hN04v6xpUM53TVn/S/vfkn/rqKfXtLBaJ
QfFtQ3VZ1TG9gHT+fAUrSB5rFvTlHWIMB9O38JrburSMBFkN19HJJwzjgh3VpynQFhgzP9W9dQMF
XcHXhG+JoRB8edG5zI7bqZAMnyYNq9cpryWqGn76KDUiGjNucMDjw/9Aln+/uu6XuQw/SGCHbnm+
ckX02e5BJDB8YzYCH8ZPHMaxIX0mG+niclOQ7cdeO2Ztd0IQ8bZdbvkzX2LtCobx7CIsKjVdpnFa
3ZMhTZNEhj0Xz2Xw0eqj4NlGtD+Md6t51CZqhOGIfoost1da6zaZQTab6rEm0u/gxiI0D+DZxtKW
cb7zbQJTLxqJM2CFRezKOTbJ36fZR9E8pOWHLCLW4Vr2icaqTI/NXPYZOlSdQjlm4R8refF70dA5
r15rWSsQ5qDima/y5WbAVrlS6gRedPDdTncwjmvT/U/panKbm9nL3OBButQFbiIykDm9YZDVQVkA
O+zVPU3jna/GhzqNBOkzj9DmzEbmtjpTpc/yDjjJT83TT6qnmR7GPj1Ih9xXIFLEQPBevhBd63jv
QWewS/BaHepgwDXJLBfY58JLQ1c6+B7U6Z61P9k+P0ypM3VO/RGjc+E7IQtxF7EXTZxfOnomMjcl
8QHcGZjkSe2p8WatEeQzi69/OeMrEGbzQGDaat3iOFJ+7LSrKNRdRY3cMfVG1XQkc9dKwhVd/uYW
JrORcV9NVFoMq5ITHXNMq18W/UPVQRjUyvdS/GoMeGHrfLubj7osqkBzPzYri5n91JAbpgWOoDOb
bWCPxQA9gvzXduQUYSxHZuUzY+mXHSiplwnDt1K5UyC0+t8AmC8NTVFXQc0QyYD+oWvv6vBn++9z
zzR6nyA3gBYhnX2zK3rTaEgio+iVnOrpUmru02+5t0nxeIMuOfzDfMSm2B8DVUV21s6/x8o4GWpa
7sYhFwm5cb9iKxzmKxY1eZJjIg5ZINnJZXIIW98e0Fajx6UX6/Q7qcwKjfm2ZNSMJt0EmiSX1FbM
YhdM9Dve9YnBflHCHE8JfYzvcp/rntV2z/00f2OAHzMi/+yOznxQkrz6/zLCFA0YM0brW0UzUb4k
2Bp9CRSrYzKlLUXwwWJB2tP1p/q6S5r3kiaHVG9cGqO9b9urucHu7/gqer/QK8kcS6mbp3RctJbL
wbJj/81vLrXgsSX4SBqF3cW34MkQQHJzjRUkc1Dl0Ywx/gtI1S9tXXug8YHMbm32tkxvjEzgfdwE
FBS6iqbKKrJAxkBzKrRICYFWWPrTGCp7PVcu5GE8Qb/usL2WXMNWUIxhcVSZsrEoSWuKj5ff8aDr
gY1qhhcOmROUD1mUHLcRubu3QmQCxlwrctctS6mhXzylV3N4a5CPKDOdASRD1ks5PG4DcoPgCpCJ
HHXZ6lHRA1AGr4pf3i5fqFjqBLdU0Z4xESMoSRBA4wCnuRyh5xu49RC4ynBohF8+gT0sfdxcLb0E
yzWLTr5pg+fqpZQjJ2is3fa6CVyDZZCT0Mfe0RI4fn5b654fHHH5tn08ntPsVylmXl7CxJd8AjU/
ihFOHVQ5TKwiQd11MvRgnQnq1WgLc5IxcKNSuR8x5ANK5KM/o6RrBXu9b0/lGLm1ZQp8k7+Jnz+B
iWSpT5O6rJFUKNZNGJyK+EqGUkVhiUbr+In+ylYmd2rSUqO5CVtpGd9rDb2Xk/w45vL72AReK/to
ME931JQe9NHaTbS7qIzsPamaXVVKH2OquRBbaG0lbH5HYeGUeXC/vfeihWCyKyWs0iyny92KtrbR
fdS4azfT73YyBE7GjwafK86EOqlHFxmuA8iOg6Ma3zWQpKNIGeXyziruI3T2f2vuBvILn5CL7avP
VTXTOQoGbLJvpK4yTcfWx6klojczkWVMnAv9LqooIp2jxic9cY3kyrLu6u4ymxu3bn5okpA/ezkg
5weIQgeUgocIU0UoazJrOYSSLEnzkpAX120h7ZL4NPQyRKA+rMyrg8ybQihpNnYdibqAOe9MgFaW
mTF0vckG+yhS5VE4zsvtqhrBszS8ErRT6ZUPTYEMffcjKuK50yYveotGvPAmrUVqa18z9XN8Jsb3
qIKX8oLf6GF0qkn4ozGjTuCrXwMvQCBWi7KVjGFTVpYesih1if8Xec54kWqHoHrMe0FbBhcCXYsm
1XAdlU3GaaqmRJIG4lVHNhooNka//RiiFLWu2dvnm4eDNkHISasmCtNsl4neD2GYLqaYyimBO0TG
ISxFTUq8TVmDMAdt1K0ArcvacrZBXfkmNaICmgiAWS20HZIxpbAiNU/RdB30f/7bKjFeNddNl43S
skrJKQLTlmye5O55G2NZBPbQrheJyRv8GFRzag+MIX9IlSeSY7z0UkhTxkfBmzoKEGg/1BmUUomi
as6wFeDV74ZD4N9H4T6rHrZt4XvVPyjsaL8fQS1BToCSyT986Nuo1WNdi1z3a1xFggCt40XrEMRG
LNVDYETogl0WzO8DUtjoAe7xpF369Lced/lLpAzlu9oGwceQ4r/sLoQOzraZXLf7O3sCZhGM4DCL
mY0Qbgs1mAlKd2iBRk4iktnlLiTFn4byDa7VLH9BAU6WJJ+NpQns3ex7W0KTRdN/x/NWIEyyY8mB
FaM/AMmOfqLDgxI9Wk1qz00muDtxl2uFw+Y6ePwKJAKcSjmlVuJVsyVA+JqpwiVWCMsvWH3Rc+jB
+k0HhDR9MqOls+ux0Q+q/pjEl1N23N59rv9hgnMhwAfXCNttI6nElwfNwu3TusomjEff4/+y6/A3
lR+LwJWTf/96s2TEn4CMdU2kJTVYwhAhBhdidLW+i3TB5YW7gBijWsg7gcQWcSq9Rk7ZSkj3QOfu
vyYlZnmsN0N7lVunDv79xDAMWjRRUZMCRRh7vc17ecrMOUA39KztppjsQXDlbW8S1+dWEEs8XHnE
YM5lRkpAJPNewwRqLYkkV1URBPPxmWNdNafFinpXXFd7/xj8oAF4VTFk5aXP1MH82/XF/Js8GO7w
amL8KnbqS2RH24ZyOh6XxdTMhdAQmR8790UqcOsEZdQ6Wuqqp9GNfuhvmCc+4B3xMins3LMepVIA
yg1PK0wmcmhqRZvUwohjWl6Nqpd2u1qUPfNX99MsJmjQLqRZ6gMiaJ4nDDAOh+11E5nAHKou7+eg
NvH3QeADVoU2+6AitQfuN9cyVQOjrUt5lPlMkDyuzSn+OwiagPJsNyavddPauOhtm8JbKpBhQDkH
cxnLh/Hc1+WkG/04xOCHZo3W3axVcupAooNk3zhTaxxm11vM9mR4F2rBsXabJRfQGNm2g7de67/P
bHmRdGSMVfx9M/eaMLZzjD5b016X/73wGsVLOJKI5caCCSEGyBo7udUVRLt4mVIvHRDz1oOoKMpz
sDUI42CQbJiCoUJ4kMg7Bj+6oN5BU8H9xpKtLFl+xCrMRWiBmiy0VDlzdcxlt64weJq8zKHosYVv
DDgqQCZJCZo/znHMrF+yBeBM8ptUQgUrcUzh6+fyR9hMGEflHxAm2w7msNdoAJBKeZuoO+C1heA9
TsFwgdYJMgbumcFYDO7LeBkBo+O5QY1CO71UcGZMOuBF7o7kP7d3hmfMwru5MJdCupClDzD9sTQ6
OqN5OlECWx5Q6VFBv1FbiicR84JKmEPZRuSZtEZkHC6yLPB74PUYvFrITcr8xo9HAVMY1ygkCfiw
okpnsMQwQTiHORwEaQJBygNG68HVmkB1l6noq6Ymwy7Xhk4AyrULvT8L54+swUHOt0pOQ6MPIqQ/
oAqwUzJfNqkvSOh5kYfgUrQMSWGSnKX3jMmI+cgRt24Db7MGNEUydFBh3KweBSGUd45WQCbT515N
xRCWOoCI3IDSCu3o2YM0YtIV7wpaKboei9CYD0Pf5MWUFUiL5xCipiNJ7IGWXldiPP8broeSE7VQ
FQEtMLNFJFd8ZQTFAczKjxqNTkEhem3muR7ezzHWIePSJbMzP4bVjVqbI2bLdAArRlcGmG0q5p0y
kre4fxnD6nXbJt7irQGZ4+S3mkbHCoBVlLlx1z1Ro7eJVv7YhuF5N+beIJoIISXwbjBJgt+TVp47
3CVLPdlnpr7TMhEFENcStJ2iXcpA0saeWsuQ8hwc37gdNaGLp8Y8bj1VE8S7v9kMG70xRInHKgL2
ga9ZSAOai7RpMZR1tA7tq3pF3BE8ZK/DdeJAhFx9B0nWbr7W7af8Sr+ZbqebNzDLHawD2GjsRcLh
36/r+ucwyYo5Zuo8F/g5Ed5UVVSeiKg5gDOWT9EA+Wkx4/VRkRHVbwFBdvTav8Io/m3rGgfjOjt1
b5Lbn8or3YZIBqzMLnOvFfF+847EGp/x0EFOIQslA19SfqfpZRij2KK7KiF2pgqyZU7X4mIrngKh
74BAzA41x5jyQ18SJuBwNl+lNMdUNcSoZnKABssxzfRDWOFZue/1gzJAmmt7L3kOjB5ZYKN2hVvO
shCrLCf1lbnSGlxx4qQ7qZW0r4Z+N5na/r/BMPlHWoGspVEA46cfFiiaitLGUMY3MBAoFR21VxST
F1NXpuiBWeqgrsOejbswezT1X3P4exuC5xaGidl3VMcgxcpSGZAiiwfIxyO18dt3vwFjxlQd9Zg8
9NVwK5nqr204XgAzLOSF6McEYRFbWZQkVcWjAwa1ezVxegqR2eEbNfEVAltVjIjeqU2cL5m0/xDE
Q2MnWepOJBLg8BbOhP/KGhrT0SbLhGJtztJeGZGrT5lS7VrS9F7Vy709p+MM+ifJxxdHLQSVF55v
o48ao4p4P0FvMxNEAhCvBvqI15Iw/hEPt332R5Xvt3eIaxfofdGyjZZSwpYrQW0RFaOKODGmb2Vz
jOM3JXjr21+d/L4NxBlKRo+7hqdZiqZWA/997t0h0cygGjAU7IP4q+t3TbaHTEuO76d2VOiOkKPR
3KvjRd090kQQ8LmFkDU4Ew4xEwF+M/BJOaBd+D06d9KhqXfmj3vp2awxHenVz984aCbFTP8ydYd/
lnVfneUiUiPMGWIMGdLxdmkds/ElT19761p4meCdsTUSE5kmWg6glVh0FqfEKeWfXSDIsfk7t7KF
8f1gNMhoqkDIWzRjglHWTu38RO5QQG/c6rbyoaa27SwCm9guBr+IUyVeEGvoFkd17AXD8zbC32kf
NiVBJqJB5QP0WCpbGpsbo+i1YkRhZK87ykF53BWORmzzRvkRPMxOvK9uS5BF2/PbNjD3TK9wmdxD
r2le+cYA3P5p9i/64IoEgrDBkcDDUVthMEetl1MCAg5g9LtUtdXn6uS749E8ogHroXhUBjd3iAMK
Gzf4mToX4H9yRK1lvEvT+hcsG7xyf5pYtWymWF2JdrdWJ+2ydtxrJQVZznjcXtC/L9dbO8l8Nidq
tJM+wlrjQd8XnvIu3fiJrTnBdRjZ0+AqLnxoLx/Nzp7RO/Ia7OeT+S6/h8/mLnIFP2bZvq8/Zsmm
wQ6I6Whm6dvICPQ5RMiW93RX7P39EdQL4JTbKdcVKFPtwNPc5pL8UY4BDtE+3utPuuC88j3s8ycw
a59GfdLIGj6JWnS0VE/Vj0Ug6EHjnk+oriyUkRoU0JjoFvpWW0s5rLSSwe202TU71d5eSa4VKwgm
rOVNqvd1tXQKDJjkKK76trWDRkTKze1NwF4pmBJAXmSwuWsyQ2Uw9AETlfEbhN28viSXo0EvDCN3
Y1916im8aqLUM/0Ewx7jcQySx21LF0u+uMzqJyxnaXVWtCbz/V6ukJNBKhXdkR6p90M/oWx3MOVr
4Wsvd2FBZ0PQQAir2QZJRNUi1RR8CidJO5Vk0TV6iPEysW0UN69YoTBGxTkU2Wa0cuCN5Sq2Tvhf
e7l5JfG+NcbdNpTIIMYZfXU0s6YGlJSX9rCUbNPGDntT4JDckLayiHHIASXBsfOxbqmu78LxQZWl
gzTe+CKaVO7ZQp0EAQQpI/pGzt1BT/vILEq4QxSMdgSS7DwVBAieJZgux7AQXh6Q1DILhnxvNMDu
gStT/AMaWjFI1E00yzYiZjEujrI8cmBaCsrjTIlprot46HxsjFzpe3qpBqEdF/qVFVDv33uAtQJi
vqlhCqUiI4RBvbrw1j4vPGnpd65OaxBmXzrT1/uiBEhp/TSbm2HysEl2VrmmaNpQtG5MAJ8TSqyB
AMnUS8xPeCWRnSy9XLqztteN+0y5tmk5WqvQU+eJPmV/qwQHKEi3ICy/ao+aZznqTXkxOpmb2omj
ePP+ZN6E90+x84SHS8Hmiaxd/v3qN5hDk05lC2uNptrFhuliZMAuOm/6xnA+dARWbsL4fY0xnzg2
gTSm46nUK8cy68ipJEuU/fCOsAVqQhRgFOCxNYnearR06JC+xukPvwGNQisYG+JF1zUAE4t0KHbK
4MLCa0hGT3jIsiP/YmwyrzRvc1ElidOOimVbWcOk/3lVQdOohzUFtLU/oBWdvRJXviMvoDgIehvF
Vul5cuWDeo2L8c6/Ch62vZS7mqgqGUtDDQhaGCcds74zu3EhWEqgQJNIdta8/DcExgX9CQyW/bKc
SQy9te4Pvo6Ck8bhkMQigo7XwDAitIfZh4o6o2NaB4DI8tsxMdEv+9rke2N8H83S9qULPT7R+EXN
BGUL7tqtYJlQ0tcD2pFmXO81kFR2jeFK5vP22vGyl7VhzO7MeiHXESqdDg6Xo02XIe67kmmP6Ame
6eAOsogBZvmDbLq0BmQ2q6+oFlho2XfU6UmdX4MGJX7BqnEgQGSIR3l0coJm+8t7QjOCpFkBRFqW
TkBVL0g1O5gHwT2NM+2Iv7/CYXYnSFJ1MHLcXEbQFD8oqCYdoiuIR11pt3VtZ0d0Rl5Yb4ogeCwL
xCzgIt8Asms8by/0TecBV4VWEKGYLXKM4cIyc1uv3UIKbYwcuduuwVvGNRBjXpg3vZQmACL+SR3u
RnpB59dtCF5t4swYxv1MrSvrhdwY2extoTjBcBMX4dFPnmTzru4vaH7bRDcTCEXl+0ESgPPu2QDH
5A8eBzHcxhZslUamaKnGQ3H5f6R913LkOpbtr3Scd/Yl6DkxPQ+gS6eUN6UXhkqGBiRB0JNffxfr
nNslMbPF6b4vFVEhKXfCbQAby7jRUb1sMYj8RXNukkN3aDbxTevnADxv2KHA08Yuvq9T5/vmnx/K
319gsRYa0xrDkeELQNEsHPw2fGinY16QlTCrDV3unHA7zhIdcdQI7i0bWaeQXnqL/Xd2eE399JET
N9lGVz0tDi1N7srgpV9JoPNcOZ20v1u62PESSNHIzMY44w4HaMbd0P37dZkvY7nc5VBG0xIYezi8
Oljtlmic1shh34/XSiuWrL4iAyLZEnMQ+YKLZ9VYWdrzl1z2kgn5M5ztdQsH70UjdGAvZGVWWbeV
N6IdhOpPxX4cXE09xl3iDM0a3vYXFnwREQrMmPwQEYX44PKMH0d1XWZ4fXVM8m7Aw1YWztgHVbXN
lMdYR2LDWS7zOLC48F6LbGOTl/uouxjabd/cSOrl0D8a/bU2XuQ8GKH5NDZb2Yy9pvB6eZ/Hx6lS
6KhtUyvEFqnBCprB3dt21N526uGhi0uvqmG8DVuCHPopbbOHoiZpcz/mGY3WMP5nlpsCJWYC/THs
48pyX0AhhONWq6MQqhxacd/D9SVrDoSkK4lzLc4icSZJP9QQO8H+0wSMbLsWF6fqKhLB97PxzNYN
AiE0rWE9gs1u+RjUk1hpJwVhYPSIroMALMS3GvIk9bhrHCexFu/MfvAl3iJbZbDUssQcTzcuZShw
qcpdFkn/n41apCpDbWKI3CBIBOfw0YpdWFA5peUBg+eXprVNpXglO86fuFgCKoF4L0RvcLs4UdhL
ME9aiF63syKIgENizd+7sqFVlm8ny/t+yM7FAq/VwnOQbmhQxv26d+cFvLTsyIYsjNVQME2aFPUB
ntLY8Pti5XhyZriA5vodazELS6LGWi2brVNI/pBdZOQuWUOZn8mHX0Isdu9R5PWUC3RdbspOgntM
PKwc5c5GAIABlT0kJ1g4f+2wadRzw5o7jFfloy6X26ZT/e/HZC3EYmuqrLRl0zSHEK9g5lJzzX3o
7EB8asMiqyupLtn2iABx8aMUnjrKbgJhyu9bsRJkadDRgCQB0SsMBdf3drMPR+IwY+1ivBZkURFS
1LJVYVk6BwELreHeGMHYaC1NnyvqAmP2z0FXla+DbrWzO6+BMB2vX1RmbgstArypDXoL3iYNc5U+
9VgOGq6kOxN2i5o0199355nc+uUrLBaqBlcKVJPRnTa/s/ityPFoVu9zc9Omfrt2EF3r1sVKVeRw
hOY82muqZRAKjXIwJOu371u0Ms2XlfJSwjYf2WgRkLOXg2z5sO5dyaRrIRYbRKzBxbaTESKxbif1
EDdr5IK1UVlkAyPJJjgZoaOM0X7tCv2HNfUWNQqoAkipn4WQ/K8z9/t+OweP+TIVFvlBQNVYlbuw
daYmMO0CMM+gMK9rc1MbuwEFB5Fdg5240pVnToK/6k/Y21HjP6nyj0nbCxInnRPmuBAksAHxei2l
lkF1VMfJhVJ63zfz3M4Emz6IUwMlqZxYpHXj2PdDGHcO6/Jdrqvblss/FGjMtFPk6uOP76OdXeKf
wy06tW8sJRcM7Uv2XeVWcJI/lC/mRXh7r9xUr3xFueqMQBBwTZ9at0jBVqhlKSkQrnuVj8mDecuO
4ztUj8s9PJxUz9W3D/p19J/MnE9Rl/KYJeRSYKqAqLhXev1HB03bC3jwZjSm5dqZ81wO+RxrkZoT
TcDUa0AsWY5ctTRpqu26/2Qn+xxkkZinPM9MK0WQvKz3WgPmepW6Q7PmInwuj3wOs0i+LYkrNW/m
tiSwDeAMTphrE2L+iOWh73OI+St8qlqDy2iOkLXvYLsDicqgekrvigNxiz1/0m7B/EtWsGHn8Aqf
Z+Cy1gCKj9yxeXzq4iF6Manx3Lg1haQzMISNTqX3cq/cdRW1r7OH79fanHW/a+oiK/eSnrBGILIY
nnvrQaoymto31lqRYbWFi+TcjZCukOfJYVyoQAk9E9rsk51euG2PVvGnaTdcMSgTUiWwVl7E1tKJ
vkgnjS0Z8TC3MbPhqkfJpebI0HIpKY+8HzIe6tdWwpldYcZ1wY4LLDeYIS5J1rYuF3HeEGB7ZdNV
2FGBPE6S3o7iAhX8tg1i0xunlZE8zdFzTOjhASqP198lOMEEMKToZ6Ivl+8kyeF9Ctk/EyCb68RY
s08GV+Zk3nyNtlgi3IqsBNUaEKTFg6EkKBBfDcqR8X3OD5V4isPtSF4U/lpziBzd19GbrRqQA+NH
KFbQOnTr2nCb9tZQI39Shdsk96KDy9JDpUiOOTJP6yDtFcuOnjyEYAPVdVDoKW3bqxT1dcE53oEz
N0xxOYpjN9MjTx/9hkHDrTsWaRmoyns6vdryfZ1cVN0tGy6M8pFor2UhIWdc824T5Qk1JM/OuWtP
V1l6WbCXcbrAvc5OD3Z+YXWoS9yGpjsmQWFtteIG5y5jTB1cCKhJmGtVm7I5sqhySxQEy13Z3hj8
ULBHMb3Jw33TwQdpOrL8QuXuKL9J/cOAslMI95/ajukQQcAqea01R9EuiBJ0puLx9IcIn0tIGEEn
z+HWBenuivRW4i/qWLvmOEDa2nRLa3Q0oe1EhjWESknKX+TxKM+ez0HJm6PSpZtS1F7K70OxEXXA
AMK2+5vBhJvxTpHu2PSkwUQYZPMOmhvCeJ2VV8DONQZfU8tt2YGFHo2BrlxmKiBSch8U/R3wML7N
cMZdI9WeeYGa6YuzO4Qm4/VkyQnN9Sis9LjFQ3LpkK25rfzGhdUazQ41bWQqX6kX5n3l8cq9lSOQ
Kb/Pf+fCG6j6aLZNYH8JJ+KvuV5kOm+rGY0GX2dXcXqHOcVlJdOQPt4aMNMrdq+gCj7WnljZZX5h
Ir+mXtTPP0VeLCGDj4ZZYZ+Z01IdespO0OkRtoJ568jOjemZF6VXH8ZNvMWgu2kgDVR2I/d+pQPO
rOQvX2M+O3za7OKu5k3U42soDq5uCB26RoDk2Pv86R4HWmq75oHRJ/vt+8CnZ5KvzV/sPLHdDDYc
VvFoxmPaGEFdAqmQP30f5MwrzNcoi31HZnkvTH1+mqP5UXPUfewztFK4XdB44b7etE64cjpfjbnY
b3JwpOzGQo/mD4LG28LHpa3yDLd2X5qLYxboTr8yl+ap8t1UWpxg+4Epf8JEC8j4G5t+ulnpxvmA
+K8D2PKCvsR6M0miGk3SeIuHzA5UEo1aKdkXbXE3Kk+tNAoqauKMIDe16Zr4r3J6TPk8jCc6xrad
KaU9P1PjPHaN9Kn6xTZ12TF0f7JgcKcb7DoULxS09i3aOb2PuqeLR1d6+31HnHwP6PJDmg3MURWe
YScePSKOIWSjhJ1TpYBfwn9dkI86u2TW3fdxThYH4kDgArc8A/plYFZ9XZRpnLWMaVDuy/SahuEr
H/fyGuvhFDe9CLJYgdAeAcC9RpAqodZsjkUF5Sk0UQEk3aoOrI44Xn3yf3euLqIuViQmSAdpxbSH
2NdVqtzrPPi+607OQYvPX6y+GIDUWm7RKimV5W3GRP7Y6GFylaGAqNPEnmIseZGNK0vk3MwAU8Y0
MGQ6cAyLK9aQkxpltax3VOm664JBvu/VN8NcmRend9VfrfsdZnnJ0pQuKUf0nr0BOpMMvhFEO+WH
ZDvRwbotbsq9fsG2uoN3k++79fQxdo6swFsJJW99VqX4OiUjc7J7O2GYklssuK0p08eKdp4agFgA
Nzm6RtRdDbgYyDYSbVK1CGhcNIcErr6B7ejX5nPvD0G8s46rdYA5iX1JcosWLrKopI9Fb8YIKOBG
7eLgShVCK8vR/MKBo9RKf85f/5toSxh8W2S8g2YOxDldcmkF3SseterRU5z5ajQFxmWNM1DsNC+g
sI2btU3qbILBAR0amiAwnNCRrCidZHnKET2WPNDuTRt5u9XXGnl2Vahw+dNmEqK2rNAbjWWWNroV
56r2ow1kAMykg9iVP8Mr06uEgwftq8hv1gpk5+cOLFTwLjCf6pa69601wafOQtzWIa/aNVDifuhm
P5W7ydEdcdn+XBlM5dxgfoo3//zTIUqXlKyJY947pgKcB9DMGVWdJKhdGSAZ2spgOn4f8fTVfp6s
nyIuzq1mG2ZGLqGF1nM0UhF0iV/4UkdTHwLQI60vR9cMpC2oDpuPwTGfy510SP/d95f5O0BdmECH
BD19AoUzuw7cGySjKt5r5EPDU+b3rTy9SC8iLHIAwFZ9DoNr3JkE1A7HEOIQucmuYF33oHd50HHN
hb9q41t6h7KZlKxdD04P6YsvsMgJHbOYkBU0UTK2xnP/Amt1AIRvy81NSUGtfs19sODljbobIKbk
4obm3v7bOJCvX8FenL3iLmxaez4LhBoMZsitzLycPDC+5pZ5NiWgWAF/OSzUEzfUumtkS0A12IkA
9lKNFhJUtg8Vn5WXx/NbGCQECOxqDRB0FjN3KMwmGuc0C36uTnAsb4++vldzOv4AC+BO3zUBkJuJ
v+ZSf759v+POh+hPa1TNjKnIa8TF/rlpkvFqaJtDZK3p8qyFmX/+KUw36BMquwiTh49kctNkS9Ye
JedJt9w6gP8AGATv+ziELs4aZlnBYUfCs0Ir1x4xU2oPsK8JrGgEGKOmZuJY/8lS/xxykeBqkKmV
kQksRCS3JgdCaM3391y/fY6wmBakD2GalyFCEV6MQ5An93mzUgk8uSZhJc1ySRB/0YFoWao9ZAIe
vwNgkw4v3+JmnzWvK+lq7oWTgfkdYKnywAfQPE2GALLJw8CsULDQMyl0i85+bPAW6YzpS6fFD4BU
Hok97E2FX0Tw/v4PvgakKjU4iQIeeiKcASsWoXYFvgb7IJTAl5W7Zk354ZgGKeoYjbxypD83dLYF
hAzcbWDYvtRUsfMuNMYSlS1hgCrLKMosMBz/E/70f16H/4re+dWf3Vj/z3/j/6+8HKskgs711//+
z2X5XvztKnt5fa//e/7Df/7i4veCd358yU9/6cvf4MP/Co5798uX/3hFkzTjdftejTfvNTzYf30+
vub8m//bH/7t/den3I3l+z/+eOVt0cyfFiW8+OOvH23f/vEHyEmfRnf+/L9+ODfgH39c8Iq/vvKT
v3h/qZt//CGRv4M9jPsGTuUYZxuiM3/8rX//80fm3wnEJWYoKK4jlmpj7yx41cT/+EPV/w4+sKYh
yWszlEzDQql5O/9Ikf8OBrQFbpuBAxvI3eof/6/tX4bo95D9rWjzK55AKRyNWSyI+WAAmhcQvbgw
zCIXi0Xdy0MqR6r8E2nKn5mYKXOMKxJMXhNEime6n7rmr/Bfwi3KFH+Gm5kvJujvELxYJMZczRjU
f6ef5uXgwl7biV1lm2+xQe/XsDrLEya6FnIIYPIQSGuouDkurkMJaeXMKJOfOu3cyYW5CHMlB5UH
l3jVdXFhvq00be6pT6nlVzx7PsqqNv4BZfzrtqKFJlxZEvNFvUyO3QFVfqfZmM+jP3mZh9TvrYQ7
GbjZXhnkApWoGDa8+n8NF45ZMhRGhYEbPeLi+byhmtt5xJM3aaCvNW5xF0LjEA2Kl2AAgFFxgske
YB00Cqv62e5aT/YKsHWBABRUOoZ3lQfgr1N4xXMGMiXZft/OxU46B9ZwDrHBX8I7OlbS12bi0cSI
C2n6qQXRBpXyoPc1vwJx8/soS4LAHAbMAChlQBIKQKVlb9ZCFRH0xH/Ku2RTP8cuc/QA8+S5WC8+
nhm4L6Hmn386fgxplMPFdPqZbRUHt0dIsLiJYwYQVrNo5K6dTReZH6I/OCniEgkcAlQt8AjwNZpl
lVMOraH31L7UyGXb78vo7vu+W4uwKFLp9RiRUZXfuy52dXurKUetWTUlPBsEwlYywBqzNeCiGeoI
KkWWkHclIL7ipRCz2vL+WtmOPvFwqYmhSSagJumuHUkX1+M/u+9T3EXj4tHkpo64oXmr65tRPEcG
0BxrpamTLPxrlD6FWeQqOZYLQOnJe7pttr3uWldIHRfmTtuM0NLNIU/5HwyZQZB+USqCH+cid0iN
kEijknfNeDLbks6W5oKvaRudaxQ+GrRZU5uvn0vmUGi1YsT98L3exdsKRXZrO9zM9y9wK/21jeV0
fkBrcIaAwmhZwVJezI98qCtZSrUPpZicWr+VSu4k+sv3vXaSJIg2Z1tkdgU5V9GW3FAwJ2M71pWP
xu1cW6Hqptu0vrkrAX9ZbdCZ3sOGDOMrCGthG1OX9jADNK5STIrXDoV0xWNeuJV/1NhMYFue0jVz
Vg1Z4PPeRUC/NjV11hBCifREnj7tpz6NhvHVAHaCgZY6rmTxZSUb6+hrgMU6GvB+KMvd+CoHwAtZ
u3nrj3bM0WgL+suVQtdnxFIDCoZe89kGQEMDnacAgvo188XtaEgpnPRkqKhDB6rwo11y/VPD/AjA
M3f41v4QvsVpuavuq53k/psFvJP4iylpwQqnzRG/S59589CChY1g38/Ik2FbNHGRNqBUKLQRIUpi
Ay1xF4Zrrs2ns3ARYVHeAU15CotqfAfO5qj7ZAMRq9vRl93cDx2x+b41J7kW0p8A9pu2rME3ELiM
rwPWizyq6lz7KM3NMDy0mj6/U7nX3wdZFqzmYYHcCHItEPcEilmLKB2gVjZHn427apt73WYK+gPO
uu4aUW7u+y9LahFnHrtP23xUhQlUu6R3bRAhVfvyMRSK22Z8ZxlsB63GlaLNstx40q7FdDPCckR9
M/rAefDD5hTl+ITyHdnnQeuPlesYT/22fAkp7LJ83dUuQm9tkz43fp97drnGww5vEln0oQG4YbKb
jjAastxZVXcjy8PocggX074SjS16BhV5xwpGg1ZX43O4qy7rexbAheajrKlQ3e4i3mXOmjzA8un4
pJsXC4IxMaZ2EX3ol5B0TjYikJzX8LZ1I9C1N4WztlOfy2Jfput8Pv40jYZUiFFCvL6i0TGr3fqm
vDQeuktga1zTkX39BdOrLql0PTykFO887hpqfGUia4vqZtPHHIiX6GPqe6pP2wx87SnZytOH0FfT
zZmE9rm1Sz4TScC5H/K/RtaLnfZi2M+7BHGUQwGE51r3nlwSF1NJWxzGR87/XDXZIb37czTnt+n0
CJabl7hrK2R5mVlEW9KQZVkk2oQ1Oh/z8h0L1MDeVYG5ttnOx7fT1GOBF2Yr89VwkQq6vKnHxpZf
UeUCZqSm9b3pkR1AR8Ga2M2/WA6/Qy3WvGq31hBZ4q107Vsl3xdb0099ySmSLSxLYnSjQtnl2mll
/v7ftW+x/sdBzhkstT+a8bZMfiRmAjzuSiHy9Kz3K33/bthinSthhGq0oX5ovfBIFF/GcrRh6rFO
gQ3Raj8d3mz4WjI2n56fvt+i/sWa/x17seaNOJ70eRVoQdZ4k4JyMTJ5dYUzIJY8rCB2Hd42Sngp
bMWddtA2MlAyK19h8dL6V5r751f4tYt+SjsEQqSFihTb+elVASgahCs9PO96ppMfxBaepffqg7xp
N8IHRXs15fyLZfk7/OKCYmZgPBJsJbXXHDJokEooFDFngHQE1V+MyY38taW5xL+etHiRCbTJSvQR
nV57/CUFdtly+U7dM8greJWn+EociNrV9va2Wq3lrA34r+741Nuh3CWNQJJPDxpOJTrcM4PC7zba
VQRar71TPeXxSHYQEXckt96vPqufzfDAwhKc0RUUy5brKW1GvUdaYg+6qwNOreF0nrrKVXJtexm1
aHtnPCaruffMKobTF25TMD+FENyv1PKp0cxshZErygfRnEHub0u1dsshXpnI5w6wNrCLwOkgGQKp
s1hLlZLhWUQz3+f6puqKoHpkh7lKxvzMWa2SnTYJggU4XkIscpaqXJ4tVWY1ZmyTd/NWg9RZBgt0
ajixH92b99IzuxIlrYYZzex+v1pPb1ezUMKnuIuzpt5ElVSDAkwuRxPSrzRzo12Op3sFnPhr86O/
LQKy5it2vq2zBw6YkLg4Ls7Rut0og6iVd3m6mOq7ovppjitH9dPdEo9keB6Zi+cAdC0PA1k3VXBg
0l7SbbQhm/9t6Q/F55PtxJ4LY1CCh7sKChKL6T/pktQMY/TCstEe96wKlfgiC1UOFBvjUhQ92F2q
l3BLleMwVLelkQ/Z+KSZXdpuLZbrRpCpaSm9tkVkNXdpr0r4y7y0mWRvGz2PRmi2qIXZwrhF1LZ4
jBTGM1VzRYtXln6fckkeasvtYMzLpRumVhoX8C9qE62koLJWJPeNtphE51esiKvLtiqS+q7KS/FQ
WsOQ/OCkTptbbmd15o150YXPwhY62Wl6DH7MWBC4hg/MgMF1xLmV0IYZKod1Ygn+nSAiHGmp2/3g
c5XUh8SoLeaOHVR9KQydpNw3O0nd2g1LdQhISdGF0OJsuJCVEuStmXkbb/J+7iyLW2UWoA9Dh1Xw
BKZCtvNH1G9rmfbVGD5X1lS9FJYRvaR530KQDwSlC02WoOIkV1n/Q/SA9Tl9KdQdHG+QbvW6EH6W
aSAY6VpRNBQD0RNIZU2gTAO/XeyyRkwey+Jkwwgvwh3rytT0bW1k0gaSGqCIt0YmjmzsrCTIu0a1
KN7q410xGS22ky4ap0AxxiLyqrHBJQJ+pPcjIcWNmvfyBprguoTQAxA+oVo2tiuh2NnBBL2yeXSZ
AGuWQl9UGgc7hTwnRzrDl5li49YcobitUdYNFXhfCWnk+DFNsqqiyjTEXhEzNXcAyYkIZWYBkD0F
H2FsvbiStNJVa8sugNlI1YKmYFPeaJGYgLNPw6LzyigeGFW6Oq+33IjzaxErZuYMNRPAvMPt920q
1PxWSwrr3TA5BjPDO4gBPn47JnRorPRnSybprpPG+DWH0+1rgefi0BtMc2pcI5dJ4qQgAQCmKct4
Gu17Iu3aAZ1CzbJvCezW0vKiMnuLRRS675mt3WZdk+clxK2TWnIbNa+UQ8h5nDR0HCSie4WexRaD
XJcI3xSzYvlVS8zIvsr7aVASX+Ed3MqdQbLqbiMaEiqBFOcs3xhqPEKxUZAqPDQmhz+LHeUabjlV
Qoq3NizJDy1mRNzmfd4T4KLtWopDWlq5VDmlSIDNjOouV1ywqUPDk81J4Zf1oEb65UAaW/XHgjXF
RxjBfsBNWFgUh6oeQpW2vDFNKhI1abw6rRubqkkVGUGppSO/7PSkyg5mZBrtVcwTiXhYnqN5BXa7
HsNJZoL2gjYVMuq4OTBAVM+LVE9oLxKS3CZcWPojH+tGgiJm24aukKROuZQqUMsiM4aPq5G0cEqE
cj+jVTlyZVND47i/0sjQ6JuiillxrDVD5JeD2qT6nczJCGUjq8ISSmS4MFgawBO2zhSo2VSt8Si6
tjAAt4yibgODp0Lb4+4WlbSJ5AGGbNDE3oVhNP6APpz+LndyajiyzuX4RzylCiQkujarN1nHhDgq
GUDFdIS+eLthIeIqJpveKkDFE52qStHpj9XIek6Z3GqJm6usU2jF4xba56WON2hQHUoos2OQphyG
KFxWywy8glAyUO9pB9jJNqjeNlSVpD72pNyOB7ev8rD2ZVMV4I8UKdSaigalZz+xrJ5tOE/b1pfy
xO73QurU2Aslu9ZByS8kDn5KZQNVakbVBUTEgTNn0gRdoaKUrLyhtgFuQUX1nqUj8HU57rhZkaFg
Ehb5SBW1K9uniRcsTdwmzGDNCCSHNrSJ00SK9MYqreDUGAd4KoSQyJQmKqUFuyyzhieU9GkRg1Nj
m7CnplDUlLK9Ohg9VacowT9WuykSkG1CE7/VYSbSOjJ2UlseJ2O4D8Pi2EbmbQlwlSeF5LqEUacX
lTIuIYOROMpEbmxiHmKFQ0sWrJGiG8JAHhXr0EcWzlI9SYNB0TbS1EBSpYxvdRIHYZ3/hEPpR2+G
KZ0McCjtLO0OxIYEUYJnMbh4EL5Nx6qm2tAz1S0Nmft1bULRobMPNpbtjVSJe5P0nlzrG1YW/jTm
Acv03TDAb1tv70tplpjWDOakxDj0WAdUdDGn9ryvWuUxUVW8yOYVKLl24/OWY3+EinGcaxkIORzA
kgx/b6ovMBL/URPtqWtHL44lt0BFDQ9msn05ShG/0Qy4Z4W9jLUWRu8WrJDbMnOlgf/EtnFRJpiQ
g1LH4OJY0sbqJmuraPWNaMOGKijk76a+0Cl2Vzx059OuVePsJxFNeEy1eLplPSOuZfQPrZ5eSQK7
ld3YlS8xjBV8QFPaq43u5XDI3feTUKidMuFF3HhIW5wHWtvjpD2WrbGVk3xyTBtbWDtmWIShWb3b
AkD5ikkkgBBH7ymiUSUIGY7sqYZ1AIifxY8wrKE4EuspYIEWsxzOK8utWrHL7ap741MqHRpNKPuE
MANJjtXaFjXwZGvZbV5Q2UL7jLaUAWhJ7Oyu61M8I5khSQyqNDLEmswRm4FQWGRTy4Yq8LzfYa1w
zYH8Wun0o50rNI1Hm05WBlpUw/vxuRiGymm0OKZ6ZZZeqId45A7jfo8K1XQYs064WgYymTxbRIlk
5skWGfz3IKXZ4nRD4zw1aRcxzZUqkK5sC74qaVVYT7o6tCiKlje2DqdciAJWKa26MLpPeYR5JHRJ
13xDFI20LeymAHdKZWGGQaihEW3kUw6RS/tGZcPPhmRVtu+S0eh1WnSiOs6QYVdt4birxJa5k+Ms
fmxVO9qmsi1AP8/7sPPwrASLGYOzYz0WUNUb7BfFyLsbPUrvpyb5aYxtMOiSO7TWNWiDXjHAdVs3
L1Dl3cTynTB6PzPDXQGmTJfVOawaQ5Pa0XTTmjb2upbhWMNQfNWU0EfFRvaijriwfXmJIGPjFzPJ
qEq1t6kCzN/Wo60kNEYlNu7yXo03ZQnV6DrOfvS9tQV6Kj/2Rh5kElLGlJuR11qmG5XYLhU1dbjy
orV2Ca310qkKQ/FGK920nTgOYqSSKsOpR0Gf9kAnuZJQdrlkwRGUUMXqQi9pp4HGjeIYUesZbZ89
Eh1KkF1R45CYjMB39+pBVNKjVZJDW0MoaGxK2SnUFg9HBHRAKa2Yp9b9VWsCcj4k0rEFL0Jpi4pW
ja1wBxJJ3PBymHttkXnxbZI8abcJsTZ5ZYqPXi5Uxxoze4AwgJXDPjYaZZBaDJyiJ83cwVd726b8
JrOT6s3gExDKvIxBBlSfpohBYRoETPMpxUpxGiFDIRSSe3zsUi/Tk8hLUqne1r30KuNwTgccRN4z
o8i1AC3NcNruAS2Q+EVRhgejLtymyi4SaMhhc21v9IF4RGeXSqvlFNBeneZ8ujLVSHWbPtH8tNR0
KPgn0ZVJpOJ10JgJsmNWBUTqFVxxzQezMwx3qtttylTTGTmsn/OEAQNA5GivhyYPBA7AW5Ty37qx
zZ7xxTbYUn+OlUm2sDPMQwwNCAyWqEYnTMQ+idWGFjVyS9UpH7pkFLSI+pxqBOIGU44xY52Y2+tA
pdvPcjVQKxyJoNKbOTJh0BGTJ2jfhW3oaINiBbaV1hS4K/hSN49I0ACKibJwk7FpXVMrUw9VRaAl
R4AaY8GdnmOf1hguNqFVvpaNLFODTCgUJU2Nv+SqQ6we3iuWPrhQr4AMHfKN20zyhqQJxMItOb9K
jIY9qESYwtHs3KTtEL8n0C52K52Be1wTHpR9iCdP6HZFGzVUIj9OyvIR2lPd1cSVPKVDmkkKHbLa
vIeaTXeJrFReCVakRx6F5nHQQ2nDCYuEO0gsvyN6YQdpWlfgp/etbxAu30vaUAQJVLWDMi+VCafk
rPMlyah8rYI6tTkZ2PgrIhwAmCB6MGixn5slzkFD3bldMT5YNQr0di/HFFfxp5hY1+lYd5T1ANpp
ksm8ylRitymHW5tneyD/7mILBxWt5vEmDomdPdUWyTglrdTQJEpgE1jWUb3DeZMoDss6tT0OSli9
JGE2p4K4NiCNOAgqy1DJ5lo69LhrZlX8DpMZ1lwVRpRdx4MWYgfXm/G1gOnmm851vXSUlle/ErBm
OlCpgNKhgqO7zYzIHfC7VGpAI3GMhDejx0o7eYNPYtrs+loS0aEsFdxJpCglGmasjdiFRYCJcKpS
UvBZUhNl8b0EMQOHJbHEPCnq0xpXH2DEndH6v8x9R3vkuJblL+IbkgDdljYiFEYpn7nhJyklOoCe
oPn1fZhVr1+IESN29WxmVYuszBsAYS7uPSYJjWcZHzLfa2Gs9Y9NY5pJ4aLor+IqiHIUhLZMlhJ1
8jNOSZ+7AC5WfNcrkxbv8d2LbNOzEd6xXdjJ2k1tjaO6i+SMdBoOs7LBwqNDPAACW1SNNOyliiRs
sMcYdX5gefB4Q1mmiS0V5N6aSsh6IP1tZZuYSKa2mRCMbkqty/lNCRgU4NwplUvNycwqBUYuafFm
ABMrozG3M8oM8VsookJVEnlc2mwklhb5nSpp0q8q1MPM7aI2Nd4jQ9CcBSorNRo6dS2L6AOZvCx9
4pmi1dxWZT4NB5aEHCI1ANRAtVMqSf/W4nl0nNDe7u0CfcsMOsTQj7RRMQlB0R8gfVs4aS+F9L6G
nSFyOapykFGzqRgONXJ7415VYyl8Q2qVgEGml11qsyHPJDw5Rkk5VDAO0jzJEBmVnbSeSvUBnQNR
bYqcxtKPknOe7vsRiCVPGH3TPAmzk2AmZEAhLcBlDnMsO5w4lGmhf1MMrqTjXbFVRGawz0F0mQmK
eJ1Z/Zuswur5BTzP6LeQlZx6KwWwtRLOolrfdZFkoFH9OncE8UYo/WGTOMKDRN1d7K1B7y6bVBas
VGb5/T8srz+OCGeFS6NgddpN3a9qZHDVGbAPg5XhXNbWEEGfRcgBu7vE9uVc7YUQ6i/U39/LfXJH
Hfj6+UmAj0g02wion/lrELjLIrQ+a54DDQQ1TeieG4s5tEraDDIlv+oXqGn61Evv69C1jtMNB2py
8NqjgaoJyDmynQArQQ/mmi/YRf94/gGGDM6BDIAh6tCo053NK2pQIK9n6Wse3/XxR6j+ltgE6n+4
0im/LAkv4iyqpXBxGyaBgWp27yHdtVPXdPG69AFhDIq1+vNFLw7BANVB5xvdOOPC4S2DrFdOzeyV
bWVvfIx9CA5ZaNyorrTN/jHiZI6FWibcDJQZzrgoZMphKSdZXr0WYeeltQBVlO2gWfePV+cizGKh
pJmKJ0fdvSrFgW01n/ntM7mzXosXRbPnBTJ3KdYatVdXpw7wH6wMDawPc94yZ4uD1vA5S9oOO7wH
3JW5pXyHF6zxNndnBi+VZ1xZsIFUye+yc4nmrDZJLvYkRg0UqgrlR9OYHS+//oA+ajI9F/0rPbDY
jRp72usOO4E5cIM7VT8Rp8NK2nVr6+eiCI4zZqYZzyjw2UJ68U2NIp1KUDte/+BfB1vc0N/WnUDW
l9uWwz4TWFrLLuok1EWlEpWA0VprLlxuS2ikQCZZxdwDSLUEC/K05I2KgbcMivguBXTrWOwqx+A2
ucv2UExJbuduueSu+UpeNpeh7IuODWrI4K6By71oyUVZW+YxM/DN5z52DNmHCC1QigNQ8VTY5rDD
Pz7aFxEXH7nODEsUSv7e9XdSvmuk3F452S/ujkWAxdnDkgkFzcl4FT7ayV5+Kh6hknzX+4pT28V9
WjjF80rEi3UL1O+8ZVQN/tO6IS869Gglp/EgKCbRYs6I/qk/49/60q6YIx1mPKH8rOPB+hcZ5AsX
5AvS/+JKhu0E1gzg8KCrgYO4aOECWEHLnubvjRcG7SkFu7P0xKeOm8vYymvd+nkXfEEEIBhFPKBN
0Y6CC+7XzWlNSo5HUf2ePcV7Goi95c/UAgjK3JGg2uIhAOkipLc/V+b2yhiBA0XvDZS8uYO5WC6q
pBZ4MzTv2mnETYKmqU+3+sm0cUluyMqEXn5HEIXOYi1WTsJSxiu1eW/S2kZHx23n13y2ZiR+cTmi
9oDvBfUEQwOJgcx0lfNzNsLzgkL45IN/Cnduu/3pu9fgysIAYBUiedG4/BMN5gayBeE6rM3FBJqF
GqFQqH6gHA9pF6DUXQFxiGpf3s1ZBgvWrpHl9vsTDwhe0J2Ra6Bt+XV0Fp4h8ZizT9ZsR5bZMoos
K0tivvzOV+IcgYIBgukDwQUg4a8RKsKJVSrNR+v2nu4kHtiLmdNgWD06wa52HP3R5S5ea3gIrLn+
XJ3O8+CLNdIT5PC0ZJ9462+lk5p7lp+ewr10yNkGprwbdlib0AuczJ/xYntr2qxnj4n9Ol6ZsaJB
ue4ja/ZmMIN/TDw4b2ZYfuavoVKWxNS5MAbfTAKQAlC9uIkWn29QmtoUVfvRvlRP/RPfJJ54lkHz
9Xs/um2P+Q69rkCsiZ9f3RPnYRcJT1UVAh3f5iPfiy02uWnDVMyVX2YiSvO2prpzgX0BlQfmZQry
DKDNQchaDLJTirFscai0LzmqGvsumPkh2d7Q7GpbuIm/hqa6smpAEQGbWMZ7EeGWsuXjAIZN1rYf
Re031rEEKhYFXgkKPLL5SH4V29yLd2sMyGVSoQLqC696nDHg9oAEt0jnknzo9C7pPhjE9OQ9ZfAm
lTeJ4n2/Gy+3+9coi7uvrXAESGr7wZv0zcpR5RCqsXZirsVYfi4CBwSGkQwZeFgctEp95XJbHvx/
pgogdlhVgM1mLp+bKUiFnAjx0Q73VL0R5n3br91jayEW8wSzbguma/3HnJVEGuAjoQt3ySygkA9p
tmSwUcnYRLHz/ddZi7qYOYm0am3l4iMeYt+IJDcO802kTCtRLrLI5fwtdq9S1TybYCszgy41/gM+
3hW4eXTbuaFtat4QMP15nea1NrhFRpKrMHfqMaW8hha5uYsiatNw5butxFiKRse8kpKkER8mANeJ
/JBVqie6lRhXpw8XNNGABICw7JIZJzV1XKbJgAstbO+i8hgCFRduZ/EzxnZZ9hj+AR2v3ivzPfn1
HsUhT0BXnpF+l+/m0ZLMIYkH4LbQ1JxQ+nc6sP9IUDxAaW/MQRhZC3ltNo0ZLfuH43PxwMtlJNGx
gS+WozMaPlho1xjDWu3h2rDOgyxuaJYrEqv1/kM/GPdh0AXohzjkl27LvuqW68CwZYKqgkyLUhUe
cGB0I61b3M5xLMNyejR+zxo2xR3ZcMyg7EM5CljqNZz4xZG+iDX/lrMXuowSLN6Jxu9B3QMD5fRt
41pcQt+Lu9+fG5f38SLSPMlnkXQlpAkd5lH1XnWX+1nQ2hqKYtX9+qgur+NFsMUXk5W2S1Ji/E63
2VFxyU3yYVHYs7UeOj5eEv5cUx1cHd28Ts9GpyL/Fg1GN/OWIS+J0YEl5Tbb6vQ/wL9f3F6L0S1O
/qaradlhgWi27BSYyjvJQW3B/ikF4vA/CDevty+7+k84DbQbHReatkw1KiWcDB3h5J3qVDakD3DJ
kEAKVECJv18klwMDvQc8QJDkkUNh7X+dxXYwiyg38VziCbwojmTNsGbt31+sdmW0JhlogfdMNDfZ
UMHpZc2t5uIlgXLT+QgWq3xiPYurpH1P61NBAMOFfmvuQ4nOgTibG5OX/7f5WizzHH2vVsna9xqo
A3mwfH3NZ3W+zb9+eogfoIAEFQQN2h5LM/oorpu+qaZ3BlDsQOWdbIkNG7R9NHecUY1eUby4zGox
fcQkMoHeLowAlyQIiw+wISnk9zFC55nW+0JAkpaMdpiOngXODN7agDOOdo1KmtH2fjiBNpTXrgVJ
r++nVl2C6WH0+uWnLDZZayVVX9XgY0igHcLDSe53Uaqipdn+SsdfEzrAKWhMhRrDs+2+yOCXDFxV
zh8a5jMp2pbDQ9MRe5qxF9bT97/tyvH29bctkjCFDokuwW6+i+HoZkPzVntGPRxQvpdQcY3P6TF/
NNdoPlf2jg51F+hiAJAAU8HlCaeXVgrI7bsVHixjcvqw9r4f1ZWtA/FjPKFAI4T8Pl0kX6ZAP7eV
+vc0K3UXsFy0BtufNfRy42TaSVqx67Lx/vuQl29TzTqPuVSLV2qSVW01oN414uHP/DivvaZN9mM/
+1/3frOVN4AteVUfbkKr96UVU+iL9AXxcdnjAYf/gAK9OPBSWUcLOlfeDaHYCZ76zzNVZWWM87wt
9vCXGItDj6pTmQOe+R69msFchAfc5t78sJ5nSbPBaZ8sZo/3Hd7H9/3Naifl4qPCvRFQflgcIJfR
9OXjH6gYKYo7AxRi41SDEp27EyC+cxUcXYfIYUdpx/3EZ8HaW/XyRl5Enn/Z2Y2sJbFWoKf5Ptd0
qAMLrKDdUNsKCjd/XMXyz8f6lzmegxnEQskfJSR0jr4GM1MjVTJZxzr6q4BUaoEB5st8R0pAkv78
u7Hxj1R7Dsl7XTTFZ/utZs+s7XPf1h8f7eG1XP6f/z8K91g4aP/Pv8VxLoR7gi7JP14lO2ma1+6L
fM/89/4t30P+pUOSCqVQNNWhkzNfW/+W79H/NRuk43bRoRoC7QF8yb/lexT1XxDdgxQnHJ413Hpz
1exv+R5F/heoDBSPdtSv4BGHpsa/f+HtX8vgL0ml6/I9881xtligdYAUB9wWZPYo3uAwXSwWgf5J
mhSHXgA71As7l3+YBc7vPrHPpubvwOfl/MWR/VcgRJpfggpkzRani5LVEesiIKMKYB07q37XdGnl
bbRIEP4Ooc8KOlC7NOXFoT2mVctrXhyalr4VFjhHjN4lhfQcpQBimU2wMiCyOE/+xEMR0VRxAUFu
bFlnw2ltAM1QHMZKAHsyliICkC5s5BeFZpLfaJrka6TtH8eys36m5dBtwF4niaMrDbeQUli5q5Zy
9gwLvu5HkwistBGoM+AzFd+oVMvuAaizYzkZ/N7s6p0exWNnR0DpeGwS4z3t8vyhUsf8Lo1hPSAN
gHP+oIrIc2C0p9Z4g3ennO3ySvSRywEihvp4CPHcLQeuMAOSNzLJI6yOSyDR1ZLdsS7RVDtG/Te2
FVoBptE25fjWJw1QcVyzmjdZZdWWxXrqyZTBNLADUGpwiKL3zOYjLwDaUgvtmGWh9rOzqsq2po5u
2zzhLh+J5ChtPnk8zEuwTGo1KMNCPipYeqktJYYVhAXRnoxGS955ERVHTS7oLuFN6SQGbIPbsCwS
vwMqB74ZBv6mGCblZaBS0nmtRGOIF3GgOR0tK6wNH7UULFIeQTRyTGIV1KkudVsuj++QR0w1tyC8
u5t6FY1f8MwNF3CCFrYfKbc2k672p1IDucxWksQynTLj+UFPtGqfkK73uBpah7Rk+lM1iSIH2FDI
dwWL+n2K9qefAiuDtESTP4tQjDurbqeXRm111wIbhfuKBVksrKf2oRNR/gMsHfEOEA+AMCzK+c8M
EOUjlwz6M+YSwKBaEya/sEdDJ6mMmjjAPU6RA9+hDtSsARh6YXRVWzusNpmeHamYkr620eDXIHxO
Dcm4UXs1oTs9jKfBRwleFvcJjTL4nKlcif1YN1PhNjQv6YmIKDYdQ4IfHgTGCbuH4V80bGKhqRR9
4QELEZ0dXm6ylCHnRunNDEjYsMhO+yHunVZ00HjkypBxO28nPXGjlurMFlOWg24TRn1llwAGOfnY
o6lQ6agKWmXulbAZatoeSPZKml5HiNke0kQq7iqLVffqBFB8Bgiw0ySDGoRiKHqv49DjmDLrNxBs
9X0ptfKuKifTzrLEeoyiUBGPwJFuu0aC0RooGAloDMXNWAH6llMF2LisPMmVchyGbAoMzJ2TpzL2
cEJqr+qAsA9Thqw/6Q7aZPSuOjSya+gdXpw1q+/CaWxOBRSFDh0zpsCyJNCE+l4tkZwT8TCURnUL
UlRv1+PA/VqFuYSclqMTqySCXdpE/DgVdI/VFz7n0kxM0OLeC3XCfVMexkeWR7FHCjlH7aMMgxGk
9veaWWBUjqQCsaJ9ToxCgF/K0vxHb5TlAVwEqMrQnPqgYaZe30bFMxsVAlKSqDx1Ui0PZmag8OVx
rv5Q5NL61BsDGLa+EP2hMvv6ELcycw0l1N9qAthVTDL1XoLb441Cm99jCLPwUIMSymSpz+B2aV7d
N2/6pKou3MylewneX7FdwTLagcwjfl+VpDadEsXWGdQrE23oPMBYNh3IcS5O75ORTsSTmfI2FSkk
bbFaNlWk7lsrTTxmyYC0hc3kirrZKyo5SUqWOwM2rmvyHv5ofVa6eS0AQ6O9AjIPIL/EKCLojZrc
bVVDtqWQPGcafxdxbzpIvLG2+m54GPO229b1gK0OwOJmNEzyBHSshEpQVn/KrZkdlD5Kd0rYFNs6
qqdfYcvxvILqxwtE9WDkmavEi4d63LImmtxBCdnO6kLtTeonNbcnUJ6tmgH5nkwCPqON5cVt/dZX
+iuXgarRmQSOVjTy2zJrE/z9MILjaocK8kTU7sS50TxayUR2KrgmT2NUSTOwcvDysjQCYoEkJyi3
nmalyb2UTywA2pz/wnzA3dFIoRguq40XtQRcHzVEownBxWAzgQ1uV1aZmpB9xREDZ/sqb5yB1Cq2
JFDAM1VJn/CnyJFDJ89GKciA3wSjpDWnO0VoxSPTC2WvjYLgi6gqKM1cqPe6aiXwtgDQurfLkQLv
PjB2ImycAMwf6Ki7Sa4Ah8Z1ZfCmiDTPFuoSLxJtet2r20I/UNw3hqMJqJrmDXIDgLu4g3cZpJVh
fb6LFSFD4LJMQSvIZI/HCgHQHYqXpZrvwC4Kg4jC5zei5inpYRUl9WTbquDG1V1LAp1OA5jY6f0Q
UxVOm02xm8A3cHAkBOHQm/CXMWMHYNQO0BfoOjdqfIJ9LEnsrNFCLCwB5eOq0R8y0YcZPmqU1C6k
jqQAqF4TArCK8dJEo+Y1RsLg62GWmkvK4YehFPyWNhrb8k6/CTMcH0wf9aCH1sGOk3a8lYym2Zmw
bAyAvAxPWRplv2HSMR40EyjrqEUvLdeNl1JR+a8ywdazUWezHnRuKTdmVmc3nQqBbxukXfUOxAE9
2nVtBjb/OGYnnYX9fRkq/MRJmu9SWK3dYoMBn65qZSOw/nhdelrSYhtEdYxli4OquDEnqfSonEye
2QNTrZc0XHlWL4VX5pQJGnmzMbsMLBbK81/TTVqNYUGJOFjCjN55WwdSk45OA5rgLk4s3ZWmMfQa
C5s4Qmd/w5Ky8UBUS1/Htq5dQvPorexFGt6gOQ+l5CGEXycYvtVPvQM9byVlXULG8GtNQAqQgANB
hBx9+WvbPARLbzTgdiy5VvShg1iCLMfpcTrhtHe0EKhodo9EbjNOk5uZUCAX2HLJjwjUU0N5NKLn
wRB2LFkuuIWbMU7973PQy+zdNGZ0DIx1CDyhlk89JVNjNTWsQ6T39DQ0tL4bgan+SUo5OtaTKdzv
wy2ddP5MCIEQG+CdCHbR6IXMe0SlFGiAfYuNCtf7XL5Hs9dXt41r2sMrbTdMQXEiUJst9dtgvSt2
ZQUBPIc3EypiBqrASxgfaB5UTZhxED55gTTJ4DW/NGx/z8ITt3eNp771gLZ2+zcYH5Gf34//2nSf
x57//OwZD0KYxYrBODS0e1bUENRa3qKtVI1Imupore94+WL6OtLFO34oulIHOefAO+C/U5uUj9+P
Zlng/PM1z4ezqEoUBIbOTYvhoOCUbCYk/dCP3IGhE8SbsXXEYx6sQQUW9Z+/QsIbB7gE9Mkgg/d1
BineaJY0mQecAZ+jriLfMRoDpNsh3CQNvmNXJrkbCyl6KIBt3n4/4EWB6yL4ovgk1bShamcekg6k
AyidJdzcRGa5sieX+mB/h7GAW6MArZnLTdnjKqtUZh1otlUKcaoyCRfMLckbG28XR2KvclTdRObD
94O7tloAfdZnWTIDcLLFzBY9FXj8Ao8Xq2KTYppdqyz1FQjZ5Qt7lsJFcRAiBxDqWpbEm46rUl+w
owiZD6zBlkvdZtBhfZDlwRiHK9GubDfYOgBUgnoHRCKWjWPU6+jIW34Es9hppbeiBSe4gYGisVI3
+PNQ/1oEmV2y/xNosTCoyZKoT/hRq4QE3viov+W5LN2PBq22eGSC4idVZhBKoe5o8Nn04iLW7o00
NhxQFyUZRI7RAWzKYSDJk1IoGyuPNbDPYnOrEf6znuCe1ymqCMzRUgLYDSQ/J6g5++WQN4VTMjDd
QKUt8X+bnbaTQTtzSjq6wziri6eVSgJTZpOtFA39kecjf56qLAtiZapXDvgr2xOwKA1VKpQ04Ni2
mAhIURTcCOPTqN0kGnFis3RmKfP6MayRhLW5XTRrXkFXNuWXkIuMYKK1GEnfHMM4R7VkAsEOigv9
tDKwKwsXICEFlaFZyvlCWrmMkG1lkThS00JGh2rH9FFKnQGQCm/w/WDV9xmKplk5cK7syS9jm//8
7L5IWd+ONO2OohJ2S2TbImuur9euwy8h5uk9C4ElqtRRXB3DXE0qh/Qx8uFGuYWUL1x1i+kHMxPQ
MaM229RSKHlpaL4RZOnmnPoB/y+cEjsPKWui7CSagEOcs30n2mhl/q995VkyEdkfEBkX6rsdkufW
0PGVi09Jfsyim2zNBu7a0j2PsLibjWpMUk2iRxq02/yUBPFxFrJe661fOZIsiCH/QXioOAYXd3Jt
hNOAssexK29p8colyMqhlFela9K311YO1NuhAKRCLxuguq+fVUJlL9Yn5RgX5lZh4Q+RFT++vy8u
i5fAc+AGRiUIqPyLDpfUp7Rs9fSEBdoCdQkC8VaTUSeBaTEycKWzXmQzryEkNekv30e+thbOIi/7
XNGI6iNakUeNkB3JNTzMLVAg9GHzfZhlP22+hy0I4EOheMYF4wb5OoedZUrTkCEOyPqOcOsHbV+h
7wL2LNTpnXhT+G2FPWCLNeOea1MLazfU8HDeoOS/+HiiHgiUpttjE4ZQtLDKHxDi3ZGiDGoqdn1M
Ng3MjZ3vR3ttYcIsCGtFh8kmqvlfB4t+QWSURnnsI6uCSI+8bWnxCD/VIOdsrTG+6Eb/NbFnsRa3
hNlLLDd6+ShNqT+0pxwKFkx9STLqmIPsWLkSlPkNH1Lv+yFe2xP4nGiUaHMXYZkOyH1UVB2TjwN6
dsLEXfQPAfJ/jQtvG5xPSNsu5GNra+JZFTfHWnsPi/qQ9b2T4mb/X4ziLMjiTkBr0ozTURxjzp2w
/9Em2UqAaytBgwguepwAbYFy83UlcK6WkPtvj1angWdb4Z0fN79YwZ4JLR6+H8u1nYy8DKcIHl3o
qM5n8tnlA5WYIpUICKZmUIw/GnwXdVhTCVvCB/98lbMgxrwaz4KggNFqCmtQE6+aU6qYEAVoqFGd
SFeJ25JHiSvMKga2sIDMX6aqW3jwwj6pbAgY70N/NPvqXYew8a6YxRu+n4DrPw7WF/DRMMHOW94H
4JnrVk/JUfiAhm6ymwQeoAz0IhXwde6OG2u7BjL8v4RExwmYZ7huLLEPWsZAqUbpOjx0T+VvvJZ8
qFqhNm5Lh8GbMYDmneT/r4aJthoOUoLVszjRIAtQqbzWMEwK3JUJloXklF62nT0kayc/1MEa+urq
6Y2eJBqgsDVRLkDLuhQ1pdbKOL0nn1Gn/D1jiuddvx8hlTscmm3rgG35tjLSa4fMedh5d52tNq0p
WQQhk2PndF52N2yZywGwRPe8tiFE6q7r864FXGzXBlR5mZHyWJjF2xCPT7rSrX29tRDzfXU+JqMf
s6Slx7pVoGwswYDJl8J29KOYvQ5l2m7Axu+DpDCpRwZUi/tqIqCPjx0o7nHUyZAqKqMbObfMlRzk
6g87e24sLi0pyebGV3sEzP42TuX7gaxRda+dUOcPmsXnrOQxgVS3OHL4nTEYFDBcUnC+tr9fNfO/
sng/IglHYghuJxr8S1BiT0chMTybILXgtQQ1VEnxM/LW6epKoKub/yzSErAdSVyX0VDBRgwD3SlP
qHxLR8mpPQE0aXUqKzt9XNv917/Sf49uSeiSJS3ty8Q4WuYurQbXiMOVBXp1+qBBgAomRPYvrBc6
3uBVbdZHysW2G9vXuDG2JIXipToR9/svda3mhWYPMnd4gMyc0MWSM/FYMqRaPsInlmp2C40toJBi
8GMq6vUv1bYNMn+NE3p1EYLwa6HkZcq4kr/uv9xA43SIuqNeD+BsZQxW7CgL7HF1SitujVdnElVD
SgD8sZDEfI1kThx5ZwbHTV3eJtPPIuFeO7v9qWtDurYmQPcBLnH2fgLW6Gsgko8VtDT6Y8+gUKeB
kMbjx++/1FqE+c/PDq1R5+bAQn6q9Xc2y8Fr/7y4BKuP/4xgMVWlFM8SiXgpdjFUEe6t8oMVnuDJ
ytq+9u3Pw8xf7GwYBp5XUZh0R1n+1U6/VeV3Yq1xlMgfe8jl+YPEGJAgHRAjQGS/BqkozWM1SU/a
AAWC3LThaLVXC3NXE7jajmwD5E/mdOj8uJXJvUj2IJlmx+j8WfEbGmo2NG3G5CELYXGl1Y6CfF5l
7wyaIXDNgb7ZrQEa88CGDbDS+7YfdqUEwLxoXNb2tlmOd7zoftexsKWitHXIRkJDqE2Rn0eBMAwo
I6XEmQziWq221ZPqWUdjxYGbnAJ9z9INi84vhBJIpUidkRifZZ+8oixb+Ebf7VC+cEfDSmy124fa
rZXsIaTaicdY1h5QuoWaC+qGAdylUJ7LoRrOD1AN8UQ22C14fXn+JKeSS7udpuACyIQTTcc2AjVt
7JxeqeyhQdEEelCm7Bn8kWS9PcVHUwUbhrh1mXiqVG+yuHRCRtw+2dbjrq03BntQ8keZ3UnRPeGQ
GDLtsBldRTAPJFW3iDp3LJELxnBK6Mog1BUH3N992Dc2Yc1jKl4a0QAv89p1tzIL7ai3bC37MYZv
iQrkgTiWZuzrVoVGk+FWvbKtxLSpSwFhwwdeAgGsQS4F/Vwr3isN8DIVesIyfsKjGh7C/pYAj8GS
Tak8mf0tz9GROWjwmIFgYhG9Dtp9CsksFG5dPXoI89+l1boxHVzc8JSPgVYXm5po7tgZ96INXZ4W
nlJoN6zeRzVkuLgIdBOKImFnC8xWo5AbeZYMSvzCtPwQgoiluqniHNTiUblhYfEzpOTGSiF/BBku
YGXKFtgmxTG06bFMUq+boMtfD8BClLDB6Q8ZV31UBIF6ku7SPHEh9TcXsvcN2Ycd+Z0BWCwr6ZaX
owuDUZBjC7RjJZ9o70weHnrVCrjFnQKCjbwGPR0qr6iFo/YFGMikCy+LnrvuiWh7K61vIf16bPL4
ObPUGyPLvMHKjqwesSIFlCRj9FxkDgFkJKgv8KiWbKZBKK+vm9TVDWmD9hQCoVopm8Sd0kh3+jpL
AmjIprbJjPdeG+5ZPJ6ICT3NGtRBuckcJm8V46HLwNrR+F5XsUanvAw6U/IzizoQLYOrcCj7gIxt
IOL5xNW9Mkzvotb3tMm3RWEVTl6QrUFuKwBAyrbYysb4TNTGBfjNJYmMh9C8dOUD9uDPMLI2Zvao
DZoTF3sOAVYQfJ0YH49WD30Cgd0UfeVYhxbhIYU2Q1y3N8CJtY5S6W6u6IeIkx0FGkg2GbQse2CG
ok2cTS7XflvlsB001TVKcVNP/EYnwk0mczN1xFYjCGM2A7BqqR0O3Gv0CFpfE1y2kMPHAsDKJzZA
T6ApYCueuXJ2l5iRI9DsLSrqaHJtp5blA/a+VaJ+p9Madu7tbZID9KFBTPk5asPtXF3n1ScDDADC
GshXKze0JBsOJrs0ucUL2NEhPxansVdY1AZg5Firyl7q+a3VpTAWmeQgVctthGNfDjHCpsAhBzwY
BMTYT8hlbaFBdE/r/EHNO09M9JjJwhcmv1eF8gwok5dWZeLjVbqDqdPg1YpZ+wYcegKTVLsRKyXl
RxNCdaAOYquGTNtnIRACcbefpgqCm9Csa0mOXxbpcODo3al60crI3BRJNjmJZD5YEE028BPtsaCQ
dTVQamwgtpm7evFbSPUtfudKyexaldyYGcN/WCPKMo+dQLUN9YEem4zfUGOf4PRvh9dQxqMhXfN+
v3q/o2Elo1lloJizePeolZnlSU+PpQYFLfklRbHi+wTi6s1rEHTGZxGJi0YxSSmHAKmMV4/lF+q4
mbAPTWAAv4/yp4p4cfeehVlc8FnFrCwalKNuoMYoe00AjBKuYMvLP6HueQj3lTvCcbA5lY/F8wiC
Xgb2PqRObtcaKVcndB7nbDkHxPEiyywHpMuhwITGxR0UuE6tLlZymWsR5gbKTCNGLrukXEPbGHe2
imIHlIib6pcuPXw/l/NULafy/N9fTKVZkYpBNv2o1GDRVEnXB5EuLBcoRuiXZ4q+kmFeWyCzjAMy
ZRlVN3ke7llqBqALG8JqPEoKtLPlZ1FmQMetDOlKfwYaDij3oRw3SxwsS2TaVHQpZLJPetwPe+jN
Nj+YPqAM3Rhy52gAhH5YoZRtCA+Rz3DIB9lZGclQ/Y8naL1a4IRDSrWW0xcLyKuTluvaTuNU/AIs
aNrmk1FoK9tmyedBvQ1VczQdgEpHdwDNjq/TMkaTqdQjDgE4Z8yyYQX8K4BvcmW/8EGxXvkIl2vq
a7RFbQLPojQ01PEYyQ9Ev1GHp++X1NLU6mI0i10BXIwxAvd+hG2O9NKPAEib3UBuKipksNQgk8dK
NdlEVRZuIRypQvxPhUhhWmg1wJdy076Vxdjd6TQMNznYdD84abIbLc6A9M57caeUFT82ZkIDGS4R
Xi+qce3Nr16cymiAE4gXoX1pzcXWxVtrkOqaCVoda1OHaKVZvhitbL5ApJD/qlAMvMlEIk6TxQsv
QZPhhVFyWyPP9ycjLfZ5g7pKpQ+JR1JSPAFeBbROy5LR7TGoTz0k0mPdJMoNVSYa0KjnH3lWSp9Z
H8af3X9xdl69kVtdlP1FBJjDK0MlqapUytILIam7mXPmr59FDzBWlwTV+AMM2LDdumK64Zy91+7a
2ZmB3r9l0H4/fn40X1+0pbGv4FSBe2MyR589mkEcfWtSmwMuT/U6ofJkV1lbrY0+nV9xOMs3MnJw
aPtxzy5paEdoyo1A1TNFfReZWnonRBOOs59/q6+TAt8rJ+clWRj/xbnCQWFLohoduCFEm40qPUZF
9ktGyPzzKOeGoP/7WqKk+ufEJn9ZaZOo9o0gEA7Tmr0FwvedtDFdY69/lLOnbv4r9uR8uPOykdXI
US0zXL+avP4GR/BIZixpElB5tLd8V66F1XR1sVL9dT7n2/73Is8LR7HRT5Pi+wfg9Qel8a8HYXgx
4+wmH6pViAw4Ero3WRvQX9bYB0IfhEeHElKOJ3bfKZziLio83fAvFEm+e8T8XthQKDWJTM1/T3Cz
0tdV2VqHeKyyJ+LR0NRacWCs51GTVv/Lc1Yp1YMiWF735Xf5tMb4tKWlwAqOnCc84blbZ+t5Hd1L
RL1djtL6/rr+Hets+QzkIVMomx91YM1x7WrWwdcs5+cLujTG2b0T1QJ7SM69a/DnJyJnsPeFy//z
IN/IDP9eFM5mPJi8QpuxBIm7JvfgWU9eQ5xQObv+Krj276zJmx+XxM/gvXrPf1800C3lkr/3IX8P
f7YxwFuqF9TmDotbj2P8znRbWjqknz1cQmZSl7sw1tkL0o5+PuiScFDG3EnnatVPFRNiv29E9Iuh
kayNoX9BUYZ/Bgi8qd9oKsaLsd1NQ4U8FqKs7LR1vK1KZR1C7wM6sW7KxNWKcCsX8LuLeBvPIDaS
26JV3QyLUp9WnpE8+X7qzNXosCdelxZWFwlKizKsyZ2xE7ThfmSCo30S82ali9N6GlVnCkSOdM1a
kuqDOIQHvs99xj4GWeR+WODkebAzlGofG+VJ6KW7LPpQCuVUJTr873yt+yYSw3It5e8BZ1yLgk3U
7ZbMkGg0rys6D5JQXFdCZ8tGf9vJhUscjt1LFhdeEtJM/sMceEJLXYFUGjTKLoI0V1XfJYuLl4vt
LKluGiZuW4Q7X4BDpIzeKAu4eICUW6obaf2u5Wiqh+3NCDtXC+9JriCvQbwV+2Ab6eYVGd7QsceV
oKRO4D+PRBtgEr5uo6u6/cjlYJ1M9YPZ/enmAJP1m6Aaq86EVy5A8DXFdRU+j8a4MhN/j41m4TC/
WRPhHkq/toTYUThqd6jIKjHbyEn0Zwp6RIH6KpYpWDWD72U6QGGrhJ7EmU+Ny98g4u1R+mX2+m3e
ECVWPCc0ZGa5cqI2tQcsSaX4R5bjtSATE1WQBZgVq77qDoJQP/XCe1olO9UI6OfUwg5t+PUYDbY4
k7mGMFlsZEdIoH2OtjwgcU4xtxfKelYTp8h/iQmPq4I1HoUbfwQ7aujO6Gf89NvJwHyEsGkSla0y
NeSAJNbOKpKjMP6ShvBGis3dWMfXMywgIZ5uRmvdaMJzj/hybJVdL7Qe+RhHBCpOKw6bRIddOJLx
MwM8z/11jC9JJvolmSHSB29FM7hplHpjcxojAN/CTe2/a+O7Fa+icbLz6FlVfw9U9GPR48TnWIbl
ylAVKvMuGQHeNtl6hD0E4pojNOCX6ZHIEa+sczdLkDEL41oXanfQ4EsTF1vM8qkbh51UWF4z01at
4J2IOoXBchMK7w2686iTvGignEMWEpaaXNtWhhXwbk8P6Ghe2FXUNoK9+7KJnCLBFScs5pEQ9RVk
Uy04hsQxsLFYjBdrkwSB1lf2qWR4ZT67ExahzIAmgKwyDG9EQg/mVHSlKNzLPJ8RzYVCvAKaY69Z
js5zvs2MP134EnB+adtYtkUNu29LPJmp74G4bpJihvFseml7aqtm06eg2Cf+VESuo/rWmB+lqqzz
oFuFCREFVrjBKLCxkuJB01vPAqekCQ9Gnm20ovPSWvQ6C35O0h01SrTZcGiE3ovn5iC0cN7lkZUd
AUrCr1Apq05qXa0WbFw6LoFF6yCotlRgto3fPxqgL8wXf8TH1uBetPxtpVfepOyTsr0WjOAXisnE
lRGtlf54SpPppe1/xbO61XA5RQbxaHVLNOzdoDxJ0mO3PPdOs7X6uBgVk5naFsYKzJTYU2hvqrZJ
YJJtIowv5z6wjYzwh0bKryZ8fE7Zqe4YCwejLZ8GQ3q3DNTc0YhvVKnznZ9N1yM7fTsxZWbYgVOD
GnZ3fWhsDL9zq6Q/SUR0TJb/IqXxddhjf1MXjk0mneSg2bSRcl235UOWCMeUdmublqdCovxVk6sy
sa21MneQzVcirLZymDladUBmvxIMDcS/RCEbRYE2bgHxOOhsisXVo+ubYtwGuW9LtADJjXmNWjyN
clKTWm64cvbcl743tzDDh9cs3eYjRcuydnPgHKVObb4KN7EvvKDZnYnusHx3Fh6z+sQ20S17YPu1
tMmrwKNC2vk4KGV+eJQcQWBspNC4sN5fOgOebVwEqW6HJBcOekyjp+wSJqaRD+/nTcX3O5f/d6w9
9x9rWlbhSJkOHQHlRfdqSdgF0vufx/h2wwshFa471mxx8XN/3u2FAgYaqkHHWNjV6gNBO3YRv/T0
WX4e5tvTAztXtNiSRefgXEVvaI0UD6Hwj9ZRfAi8hQ+Z3JPy4ZCX9PTzYN9dk8YVURZEvPmlrIQ1
p8NJNB2qXlmNTUcANX63EnnEf3eIY7bBAK0SRYh/G93j33cvQzYfks52sNK2/MiVxRAYBvX658v5
2gD+e5Rz9eFYCSKTyHBQ7pLH9lrb9JsKRLhde8auoDaX7y9hJ768eMuAFkBUgOxLx/HssnppQIbE
ZelFl52MXst2bVlhVSy7vv6Pce6ixVjL3lVfYM9UVc/G8scoq4eCroY16b8DLYyerWGSLpwBvpHm
/LU/Vs8UWZUs9CQW1UeCBhC8N50VnfJ48E+V1hWuNAECcqaeVta+LxA+5m1avC0uK2IDS6FX7bIS
xStjNJMPOZCyrT7X1k3eJOOFBu+XWWUpm/DOqpBMDLSYZ0cVVcuERpaqg6b3WNmK/cgR4MKH+PXR
MgS0TQp7Foio83Z7PsSBoFrVgTUdFo+RPzZteofZ+r8eWLkSdQHcipZEreQcEjxifGh1PT9IPRzi
RjoWPisCVazbC5/Gl7PI2Thn556B5C9TGvKDgD1mO71pm2ZP4siVfq/Mtnzk0Hozrhcwi3YT/ddJ
5mzks1NQlVXhEgV0mAb9OvD7nCgcUYRylKPOjeknX7jQZR7+64C3DLckrPKNUOo5rwBkpak3WkGO
2GPvLjRrbKCrbtW5s7fEn1+yHX0V7ZwNd1bjTMgoiXqGE8v4F9XEHHO5qjmyWYc2UQJXmaHup6G+
ztKZ1lD7WJf+oa/bO6urgfDX7wSfhO6FO/Ddm4tC2VgQuCZOj7OPI4lrSajC8pCOFpE3uVtl/ht8
BVdspge9k18H3dr0yvgnluXHokueQco+Cl25kwh+6ZT5goxyGe38eeBbkkhoZd6Xz5XasYx1I+vL
g2QuXbPebtgytiXZQ4bkNMrDz9f+7aWzbhoAaxdIztkcqepDIIU4JsbqNHZ3Fj01sbn7eYhvr0dG
c67idUCQdfY6a1Ve1apRH2gkttYE28BsHybwEJEQJjvLKlY/D/fdd4vil2oiRildPt926HVdkEZV
HzqV0K7G8KFw5f3KyKYnC2AEbOU1bZsLY357Fz+NeTZXFN2cNpFeH5rqg06uLZIdQ4jkhQ/1uykc
08jiOFXANp/v2XRCG61Ubg7SpLga2X6deCmb4Mvuhk8TcTGEe7IZLGBJf+85VLULiW1lhLhxsuE9
bBfAyKZLn39+Qt+9EHRT0LKS+AJ+6mwYYnl03U95QlJ6yykArYt/L836baNaL4aZ/PdnQ48OhTCZ
CwtC/Gy0QoiVYdLGAwJxyRuIxnLziupNVGI5+/m6vnlACI4okxsg7JHqnn1LSRZO5VRLB4KCHH18
QUDi/TzANzeOAZa/cIzzfp9dSq8OQqczgNBXV7G5gG4CAjwjOCJ6mRyTrFv/PN7y885mIvbUaPVM
/vYVlRyR/OXPqXwgCOtXIEnUeIxRXnVKcmHG+24cSsK02nhIeA3OriuszEDxe0AvQ+FI44c0KvZY
XuKpyt9MDDQe/x1lefs/VZ+7wuL9yOWDeAJ5Uj9Hta1DWI+IwPDvxRv1RrgF8bI375e1z1prTu4B
5A1tihRrzpEX+bjf/jr0WdnjM/l+6chn2SSLKEmPNXqdfHyj9xPYpoEWY5xrpymokxCM9fLzA+Vt
/OaREuqAIQcwr/pldgxUPyokHmkpcp5upCpyxFq6zfwZcUMVvSapdRAy49SUwUkwLFI7SKQyRc47
MpIVvAZF67YNxYWkp0mVOVT87FzRt02kgQFBi9aBju9e8lH1/CpeVdF4EoLUCSfJNqFtxHWzkZvq
2FXZvosnykkNVaucqIK0IMF20AFJDz3OGX+662WqFpFefYhtep9V1l1Q+Cu2ZGQDjyc1n8hmV9Zk
aV3BckKNJJB0Wzd72v7bAIka+Zs2LRe71xJ3lsKr2Xwp49LJhOAWeAocCnJmW/0pHeRXv86PgpJf
JdrktAbrk4qwXhutXbukUVdS5waWdVVNwr3SprciANR+Tp3ML24FgQIakZwrP+w4qg8bq9MfiMHU
ccFX5Hp3BGfCMwmHx6FHsF/FNwMJ3Vot3XWV4CpFnRDiGu25+Rsa3LD+p3C2zbC6awdVXulR3l13
aXfwTWs3ijFV42TDvF3ZZPnexWN2Z0EJaQXfERN5HQf5RqP2YllEXTfUzmwyTddDOHqpMdBs4vBT
aTtYXJtyQESWGraIaictFVc0s9+NNO57v3w2SVQsMuJhEKAkxLnKMbewHD+IzEHcmPb3UcM/ZL7/
RKn9OiW+2/2HY5T75tM4VV6UW5Fb5GylaBOiMVOuCrRC7dCs0BC5JLMvBZlVNdbX5MaSdVo59DY2
3CknTqIVuBXHoM4ilf7KAhs9ZP2O/++KZD5qwCIedUHeGYPiTVrDRoWouwuHua8TLDQlILfQLUR6
Yee7obJS44Jf5EicYbSltNxQ/ZZaDxOE6QZDsYr1SzuHr2sGI0Ka5EhD+w1I6t+TElW5OSk0+dBL
+g55xC6hkX1h3/DdRUloOpjDabl9wYMS4Bs0sYJlKG4oN6bvY9ADshGMfanBjkWWP7oXZpmvJwpL
XLyUImuGBaJ4+e+fZlpB8kXTRzm1IJcXoHS/Me9MW3SZRt1gdSnX6JwHyzn/7+GWe/xpuHlQB/ZC
Cg0y41mnQIup4Xp6YG950PbzrtrqK+NReeCi1dBu94J7qUW2rOt/L5OMD1JX0rCP8hiXB/BpfJ8i
ShQ0+iHeRptu326Glb6Sry55gL57Uz6Psqwnn0bh1B3JAOUPAEdqv1yF5qWN87fvyVIbkAjnAAp1
tgqbZRrVSiMeGh3tAV7NOtlJ1ZvSP9Ttw4UX5NtrwSJGKwqW+hc2IboKSIS5eEBSV96rjvUUvEI5
OjSFLayrFdMiRJHthTG/vTxgRbyOmkkB5OwpRQmw+EEPjwPsdpa9ZJNtYnd+J6vOHVx4Wt016m5C
eaxLINl/CpBf3g8sMay2VHaojfz95NJOSNTSrw4pnKNxcnqyGVBuS7SakhW8MjSzrb42a/82FILN
2GwJsrZ9WjTmNN3XYrUPpsil7baFRYWYvI7J3xxbu6pql6QRJ+RHTsqVbP2uiaMs52nTzOU6Cx4n
8QbEsa/GLv80lKs4AsFTOJ3hRKZqy5O49UE1qTHh4PAqKJwremULHJpSaNL9tBpDohbKJ82s1jJt
VmEoXam67lQAdIae7+kIPasFAdeGIj0FGmJOsfUUI9v2RfY0Jf5hLiqnIdE6Cu4aY8mB10mI3RQl
O4gcNNAfOd4odW1HA7pUQBBSe+VHOonz72Mp2PJ804kQzGAl9n4OoYpbEEFd6LTbXojQ34tO0zT7
VGzWOmJWFk17UtFvKIVdWFQPhtDlo4SBmFz3youKzLB6lKEfEszhJprgLcg/OcJh01h2Kr7XM+2r
KrVz6oNZCs4qtoNw18fGitr7qtQTO+iuBpjDaKIm6akHI9CVCuaBxDY69De2363x6drKWCGfAvaF
3LBJjwhFV5bJeoxQW5BHUiV8VkeO9fzAvnsRpfeCRbYf5VuOKHaiHyXhpIb7OimpaGXI2l1ZeI+s
lShsav2xMD1ZeZTFGBzdOqr3RNDWceggxN4WM+u8Sq8TCJZZfxgGLbfmXauOoSnZRqh5U00ytAXL
zE83YWB4yaC8WMXwWDXxdWnBL1FfNAKMUelfNdpTPgqOr9OQbke6zYdZ7ezOXNfWKhHXCRuQyD9I
Atry09y/BnS46jwkKP6utVrbjFZ1dJ+GcBY42lf8oMQ8ITm0fT/zkB/a0uJGqLKtX3V7SBMbtGf8
+40h743wD7aNst4WYxDZ2hwfzBqwVNNYjpxnXqcblZ0n7Of8we5k1el7UMXFzkpSLzdKKGlrvyTc
t1lN0+2AWT/hdET0rK2Yt5Hkytpj1H0kynZo9npLwjwADyHGNjm9g7x29DpyK9wRsXSVhc91T2s6
dwP5xUz+5DgSgNg8a6GyS4KdqdKvrTiukl9eW/Ts9rMPRd7kNUbXL2GcYLcSx7ozlSaagtYtwO2V
/k2pzaD6SidpH0qz96gJuwo4yDrNHKtf1eVdNN4XyoeQ3Mfpiwjgq8l2ydQ4Ku+mrF+TO7eSANcn
w5U48RL7LHPj7MDT3IRNfBX6TzWb8MTgvQ5PJB7wqpOVXE3A0GUmPIMeqmwrwXsuGzaJwdtKWMGg
fRVyfSNXrmzloNcIcu7C10Yu7sQ6RJZZIT2q6QujhSACeOr7fVJLrgXRakKMvYJTpEZeSKT7SM77
dRLs6/lo8bJo3NuOmSCjREakYjAx4d2UuuDE+RsC79GqYa8ezDmwkdE6nQnB80UCXkZ9L84+CmNL
FIBjZoDsVWmlZ6KnkNdDECXIS6cnP7o0UEhF9tQh8jsF6h30qV2nkfwd/ZEnSIvJnYi3szFeOuVm
FI80a3QfnqzuddVJzye3YuHJg2QXFiQA4bqJ6jiy2UWscvE14Wsu2WsO83UJZ9RPyXZv1qKeuab+
yxpLuxBadypovkKtHSkJx5Ld8D/W/Glzl1qc23IgjKbslW3kho1417agJv0sE2xTSD/yLjxJY33V
64anJw91VDtlrNC/7cH5HS1/dlVxuFbNYIti2/1n3Ok5EhMvyjpnLo9V9FTQD6x4FWL68vFDXF6F
1lPJVGqGf9ruIeZYVCeOPvNNJp6v7uZIdJJRdk11n2fDvinqnSIde9htZUzV4HUanppGfV5MNObi
D0rHVTW7aSfZZfE2DYhdEZakAroAz+gGJ+R84A+JJ3e/K/067Um1TXW7akJnyO4thDpGsS+KU9ys
JDM8hVbkqKhiBlwrwVuYqusBxl0evxehvDESTvr171B9anrOSpu8vO/U4yT27lCIx2j6s+TWs3WG
+jHb5Hub1uscrxV5L8Uxr+Rox+aR+nCQxV5pAHkzhQtb2a+VCWpHGMQkyHLUxf6Ja/u06VKGjHo1
/b7GKvatFqzMSNzohNNf2Jt8PZUzDOS6BT8tEwx0tkPImh4wxiAdpp2/XsKWxe3sEKlAJmd+MbNv
KXP8vRsxYQ6S74hR0VK+cB0MqY0Kjd3IWAZOULwnLEXC+NYy4164qK/3bhmI7R0saIXGwtnRpqTA
0dch4A8vOQQLUC0P7dCVf0lgQEwI8+Bun1jS00v5cvK3V0gwKLFvJB7RS/t7v0VChaZrKJHbROuv
ZsTCmxYs6MoU6vlWbeoksDscPXanCArWtLTb5Po0Xw9+I60anS8zVOfwVKZtfN/MWbrJ1Da4abIS
vlXEvg0YZWAxp6kmavCeT3awennHnRbWlthU+xH5sjOEWpmuf76h395PmniLp3rpgJ1tYOsgq9KZ
w+mcafdGDb4FumxgNZf6QV+H4URKj5BTsA7z6HyfPInFjLJNPqgQgHWQy2qderN8gZpyaZCzw4w6
8trVs3IYoCCZqb+CpLVRyuH08x377pgh0ieEs8nx+gscIpNSMUh66RA11bSJ8OGhTCvefh7ju2MF
53ZsDQxAt/78062lXo+7/qA14argnfP1dSzea4k3x+X/MBkxG9HWILl46T7+/V4TTmYlZWJCZDGs
TWZhQTUyMg3byBIvjPTtjfsntwvqmfSlkq3NrdmnlnRold9Ky1c73f980757/NQ8lycDOYc57+8r
6evO6BKATqr6IhmHrt3q1d3PI3zTZmRK/TTE2XOpG70Qwzo9Djv0UzabMTAdCWiA5ro9FK64CS4W
dL+iDqlDLG/bEkiGwuG8PD8IVm5YEHMsduSoo7L6NrBavI0Gexwr0BW2Hdr0Ubd1YDdikl3PVhPd
Xrjs5bL+nt3//h3OitzD2KZWNreH8aN3Bdu4Sk7+trXDg/9cHS1CUn8e7rv3BK8CdXOcTtJXOYxW
pDpe0WM7J9NaLCypZndrsmf9eZhvX5d/h/nH8f1pFZ4QcdRZ1B60LkS3xS5aoEQcX6qNXxrl7PNq
xik0RdYr427k1lHxdcYN2GUXBiGMFTan60uu+3/qiV+e1r/bi3OFSmLIuZCNIkPqO2rf02tzGDOy
uZdI6fSKs+NJcQ5sanwbxd51D9JVcYrVtIkdea9sw9dLlayvKydvz7+/zz9v+KcbbcQj2DutOPrp
n9A4kvKw7jixhUTQ/PcHKlkWoWUyTLAvGei1r3FUyrrDvIRCmPEx4Ljex8F/bitRl/s0ytksY42E
tGhjdiyK4Y+oZW+BGLoW6Mqfr+WrqW0pP34a5mymgW1doFef0Z8J06oNXWVV3uQuCkPF1l9oFnjL
gZ/ezmbiMf5vZcFPoy+f6KdH1nZlZPVjfzCq4aH0+33aSP/DWv35+pbv5tMIFcfKRpx7pK2pO5MV
xLlFKy8Vqb+drz+PcjZxhTEUbqGGBLY1d8JGX5c32S7wTPhR1LlIFr2ari697d9+8P8uEef92iyt
I0tgiQi0lYrCtdN+lUgtfn47vv2i/h3jXGDnR1EYpVyWJf8RRtmu5N/5DKccIOrP43xXg/683J1N
Xl02+i18F17CYNOQ7Dngss3+PxKjv7pRlkXOZGdP+dZCOLT8Ip/ehroZy5KwE/A09Kp8y38NRYTw
6f2UNIQqPJcBpdVBPKrNtM7HR7bTDgoZmLHknbRtSc7L0Z+B1r2OeX8bj60ji1eJXBCRnBCVe8h7
MByxfw9YFxm1vImnahsRmzAK/VEVxLVKf3QO8Yv3zauolISE9DD/y7faYD9vOHP8CER2PVTlqskU
tze02ybXb1WxeS26wEtDw2sSyKqGT70V7oPRbUvpmVhlL+l9D6yBPcT9A8kTbHvBAsRz7PpC/zrX
ymsqa39mKBKasQ0Q5gukRRQJTnT/I56CQ4K2fVKTVWYozogerRZvdWrKQDjtkQKrgchYlo5xXtr4
95xAkXcDevvoHvrFGI5rWVuV2QuYXQoLCAeSYMuG1psjNt66JwWq7U/FVS0ukKpFbupK2lsg/Amq
wW57nDKasFUGOqydCsrCtDVjcBoqXHpPc3aMnLnR7b6tXTV7wN3raE2MrwDTspBQGzpm1N8C6AlV
gUy33nf1SUy0bafVa+JwwWJoKLIDN8jVu8KAo6NAExc549e/FZmfJRCJLhau0AWOCNZ/SCy0sCJF
5tgZOeqXN/gi1OBZ8a+iRnUEX6YXrK/lNLwTivyUpEBOVDG0qY156STYnRqtI9JM0nZy9IpeZf44
DndGUHmZEtwI4kPD2ILqb1MpU+wsoBjA2yFRjkQc14kEQNDYRSfjhOloawKJotYrOAFHoGjZVNEu
mn+x9UQuIdkBIdmdlNmUTXlc1MWlD5F+mJ9TjniPVdMDtffPASitNjOFlKQpTr34kFnluhXf/AgS
WnxI5ua6J/pnKLBMEHmgRHuJv/mt4fb88SErPdP0nbh8Hei+ih1FKb1b4cJ1p8Z0hSLZmtJTaubb
tpRYKjTDG3uU+OHo1DypuEKCGz/5+Hfyh0oy7NmghCfiA5B8twkt26TCJKepk+AJTbtpG/rJxhKS
p7qujrLRHarKRFmHSUhw+0ShzkcIS9Due03fUG2pZcJ8FL69lupVjst6vNND3uOgd7r0lSBA7svH
LJmOWIH4b1I31sDc4RgSw5DqC1bs0vBicU86w1qkTBZWFQkej1Nl2SOFuipLVuJwpZObl/JqxOI2
o5c+pdtESjySSZB6TJgdHjJ5a3abWDqNlNGFpxIbgjDhfpItTBudo6ooA1qW0DQBJwJ4I+JAgjtG
G7Z6mtPTg7svv/ZhjbFpKyUNcGwyplSmjKdGppB4x5lc7yuHbIKmX4vqRq/eY94Oq+mc3MB20t5G
qi2pvxQQofqNSRhyHh6C8tT5jyNfdvYoU7igSseZ3jbKF0zC3lxhjIEbF7AdYzoXM5glL2qkOKl6
pybzRlKSrVCmu9Cw7mp6Ts30e5KKYwLtiBySlcQe1uwqOvrQP2i9OyoWGpksJaxJjhQQAUQgRR9Q
tcyHq0k0vErjrjdN9kcp/VdwH5ux52KWlBLxWdOj3+I4er1hbpuBl6iS8A2M4VViEBMyFP6rqDMx
mLPl27MyPoZ9ZNeNcqvzUdVltRlkcmymA+Yk1xiNa4sMzw7ktz7bAQ+kSyPK/cNemA65/nsK7qT2
AWmuK2hYdTNhZWJBLt9M7SPirgebaSSB6T4sbqbol4XKZl7zSk/NbRt8WKi8WzA+sLLsPP1lBi+J
ulKK+GZSXuPiqOChDMMrue13RDI64ax6Gc2fKT2YyTtuvyo9DfoqK2/berSL0MnIo9Lm1O07W6pP
pu8aw5tp1F60BPyp92PaOZWyiY2rpng2eujHo0WOW3uVzMMbGCARGlCTejpcw+pmaUGRBWLXffIK
u2jLL1ASqkozYA7uiBa1M1XfLoYdHdRjHryMI4tDWxSuMb/ElmqL3VotNEeLtkFwKEq3Tm/VCn6C
/6fsjpH/Hlp3oyh5fto7ZrLJ1YE5knmSJlMcuPoYO1b5KGBA6tv7JfYpZEI00lMnbLP2uSn3McKV
HBQbxJvUQJ5P92NIHUsgpTkAzgKMqRnqbVJQ4TLuyiBw1EC8SbBQTtF7mf8xZlcTjoKZrWMWhVq+
jy3R8+cn5GKJ1hLfUDk1rT3tD0HMKSvfCFuqeJWyfRHqLh5X26q2Cv0Kui9N8qzO0wctqpIKscnK
1oAQLNLKkXtxL2qxE1u/ZN5oSDPIWYo2W+QxN8lQ8eivCHPy5OiQF1sjJ+r8IGlXBQ6zlKijI32i
UViF6kP2NpsWf/wRM5VqHHzl3k9esvSUqp4RepnxlMf31rtlvTX6XopuZorC4aanKxi4o+ZFfN6p
1zWrQKaLRC6bq74pc+VY1nskXHX+TVHdaNlGDUjF2aSCm0T8p52KdAavvZRgigw+ml52a7zCSl45
Ibksmnoo5PQmBlkcKQFdUuJw1GCNraUNOcn3b/64nYWTSC+wSce7qvZ3+LRWqVW5MOnpDEKxksWP
NlFviFZDOjVfE2T4lhopH0SGjiojAtOKCZmguZYLWwwAOmgta+huQr3cFgKuvDn8589Fun/Ss3pj
BsZGCest5UnXh4lTTyZUp2zL8c2Dh2HrnWL31S5vjqMBW4ss+xKjlbk3tH5r+dnaqJJ1X8+PiQlb
KgRT1i6dKsOWi/estnpbg2A2pMy1ZXHDRa5gICDT/t1Rx+/TDJjSs+6vpmadmm4tjg5iTzxZvCiA
nK3splLuzDp1k/I+lLbhvC+7azM7Vv5vP33XzdRbTF7JdT1tSOMC+ENUin9lzTGZgbnbo/CJyAYQ
KyIwGtcfV60Bp2lU3aGVbKvGlEhPmyWv0F5CTgvB5FikneH9C8vCMYvG5ePdsnh6mfZbU1Zt+Taa
V91MQNXEdeXXS2RyOjqd/qrhCU4yx6SWUOwyaV0MbwtLqnNToo1NOYEOdZB8fvaJBkTBsiDS5E7p
RZdQ1U6SADVpcIPMqzUXMWsdH8bBIwBMln638aNAP7W/07VjGqzLwVGq24ps81+ltA60tRw8ZExh
ofI6a1e0h8UqsEXhtpm3NIJK6z7TPPY/Pf1kMXIa+cg4RGdEwW0avivL9A3hNr7rrENPx4a25bCp
8Z+kq3Z6o+VYpyivCImz7k11U9XPZCz6KrZnVtTK67s/kK0snMlkuw+0bvTd0IHEr2wt3lT9lqA2
p9e9zHweWbLhl9GG5oVTYzg3Gy1jczm7MciruNHdOlTXuvUm6/H/Ie28lhvHsjX9Kh11jx54c+JU
RwxBgN6IlL9BKFMSvPd4+vmg6umqVCkyx9xQIikRhNt7r3/9xtUaLn7FI/LsaKi07YNoIfUbEdHx
eD+35v0D47cWLvs+dTCDivOVCKOdJY9gRTYHobKSZeUXCBGvfvJiadeU9hmtJE5fJMG3B3svnyzF
c8WBjx2HlTLd5Z0blL3jJ9ZC4MwU8mNPChh50KHxYghvRiCuxerVK17VLl6W0xO+uUQz2pq0z+lu
adfKbOHUo+6jOCffz5bGcq2EaCC65ThyT5nKqqnumG1P3GoQeqdV05Sn1HpJ8TSrGkbgFFpA6vbe
4JhtSDs8YtheTvKdX71n2abKEPKYjo6eEaYzaViJLRe3jDGw01mju0b27lM7TfKq6RlgU/rzdjsd
6LILnH+adCKfG1Ix+GvG7tri8mf9OASWY3W2V0iIlQVun30uXulcBrW2n5R4RbDVYkRD7XPezHwR
EobYR9vea+hdISZlQIZcgKUQ5raZW1itLZc7LelcCwfuasxWQRjc+Um86PEARN5KDAT6yegk+JbT
F/E5JQws9S7IlCh9VsDcsv5EPzQXWRC5U7MOMY7DR7TrzyMYKyt6Q7rK0sGjtd0m3MPxtChbGifC
O3ExtmLtrFhi0GWBosMtaArjjrSuZUKyZ6stPSNYEpO3iLVzH+1VeSkV30NYHXRtCb3KjYuidQs4
PUsuQXTi8sITVTdmEW9NOAeVz3H0fUBEmXtvdKFRitIFFa5dopHo7O+N/CaPaXDHCunvq5QlbZLH
dgb5qOpmsslWVNZV2GzDnEUGxnfTeCuUz/A4E5a7klCQFYF2pbF9zdG96HG+ApJy5ynvzUSCWPJQ
0hm/62oNXe1ty7hEwKscXRhB6a/aiUkw4EXVT7l/JA150U7XzMppv9pDzWUcgrmta/lG79fK5NKw
r6K3PHAmSC+ynQhXWXVqODTiubVezHotQv7u+oV28Apa8ZBEKMjXlvegztnw4xK/P9JTNl2162dv
RXnVEevW382qV5MSNvXhexp4A2CIJ6DELw5hd1MVMIxSN+vuZGMtJI6VLwuBMXVYRimNu6fuLFXc
rt1ianYECmj7GpNvg4AN26uWhuU0HQl5ruE5OqZuRg6IqLtKL2ypvqvxqZDdwL9A0VD0g2guNd/R
jBdfsgfdxvckLU6+tJzeMZRMTbeMbYXRBXtK+PRtuhVxSBGpphk6HJMkEcmNhEUsb4VyjQ0fF+Ql
7C7qRHLcfXxl3Q9nSmxOMw2mOGsVgaNLMV4N+s6ST6KxxsWRu1nNWDy8Dco6qa9h4xJ7ietcm68C
LojoigweUmaQHAEbPD4nfyBFshL38pM3Hk1zck3fwXB9MYh3uY9K2dvo+SaCwKtOXJUV49W+Rb9V
HyoqgvG5LMQFPhVRdOyLNWJovT6oWP0Ji+4+V++UUyhtUp3rdVzrzVoUvwWwAeKTdxJyZsty6Qsv
owIDbBEna4rrJt379MglmBorPA+rG3gEWHAGtRvLdh46It4E7apKb4hdlZzodnwLim1q7FKfu3+B
2pvoRNx4WxrPj435rWd2fa/zlxgKWezOa+1BOnSB3TIt4pQjXCrNMbBbDG4GZT8JEK5O/bAmmWsR
s+ZoFdI0MefY6tAfBByUWmeItkx6gnynFecYAFaut2HvKN6NWewUvMSzTQAz6dWrH4b7WLExPOMb
z1UoJJpRd7R0CfXHmi6tselfNWHNCarXUR2wJieyaifUeBZuZWHdFEvYxTmcRQVnJBwj9vNMIBPO
GjGB2YO5SqpnnfIdJfsGsCRicTEiOz0I0VIMEuKEoCnYqea5oFUl50ftUywk9sBGXlEvo+ytR3Gu
Wde42jD4dNM+UU+ZdgLgYkFYw86rXdo5UXlJn4rABi/N8Zbs7KS8hdA+jHtsR+rKtYoF8o5FVuzH
dCOarSN32DhC1TC8RUckMHVfAdkCa4PiWFhLL/5elzuhXGF+oI7z8ZRCnQBI0mzO9R03UMp4FUvr
eHjuk2sSOuEkLsb79H1kxpkkbh3/yEA6oXMX9v5N+yL5qS32IdeddgpD8uIYrPKa8U6/yOZVaTdJ
dFdSUg8ppQ4sd7wBOoq8tXo/fG+YdsHfYu7GprMFg1xGt4n4vHgrkHjXe3AEm0cBr8lpUJaFztpy
0rdTvZH7C8udXgOsWeFwGvIBuvxUI3HAOdkucAvp02BVydJSjSZnkvayfNsZ5D+tTRQh+eg02rvU
rGrhIIdEoerbFKrtcDd521i90ZqtOL6Y1QQoiG07I561yyit8nqjWxjzIyzIxI2JJiBS0lPACShS
bzH25qXs8QbI8/0k32IEtolqHy4TkwiTiV6xdG4uIl9PYH1EBti6t3R3bMVt26quIGAtDmJhcBeR
lPoaikheB2NcWbV2U6TWChfoXR1Hdk5iTerd5aG/Cqn3lTHBdP2tzA7l+BbqCCOS6ZpnxkotEQT7
cugv0l4oAWwi/C6i7LUcAeoIjrU4yNOliQKCP8fHuHIDLV7k3UFrVlULkJgvpExekrzriN2LUpw0
0Z0m9v+mCyU7gG4lBueucxNdhUqWuJKH6KW1Pa1C8OL7pwZCRjx+Ay5a5oW6StuwWbLmPqmecq91
4S+ouDDBv+hS6kSsgxTQyf4bF7dWelHoWnKaKu0xkLD51aenlOK0jFIWhl29nkJaqF1Pgc6KWm2M
1q71PlskgWLrXIKZ52DpJgYyI/SwJDDLCTviTWsnAJrthKUMcOaPq0mxlkK9yzULuYFJoKrJQM4q
ED9oAL9kOJBatur8B7hNLcmoglEukTotqp7EdGM7sd4277v4nh4S42m4IMaV+20FzLiQhnXiPVAZ
BabT9A/auAXtqaad0D9X5PTWN9F0NrVl0wLFpAcGqZS6HpB4oVknBOEwdBchRotNcw3U/qGsx0Wn
H6ziQQA/BWDwh0MzXTtJAsLeCpW+iFrimt/qiWouli6Dhy0d9tTNecI1B+Yo1BBbtNxaeJmkmyyt
7Y7bP47P9YTVDeG3klvhXtzH3wLshDDtW2mQIWziG79JA1e3tEF5C8TFwk319W1rlnshYqlIStgq
obBW8ZH21gqXqMawgHHrjUzjDsOydaGvkvwpZhxosc2VWDN2k51Ox4B+TQm8Y+SsyRB+ePHSE+8n
rbVjWX4odPiLVeOIsunWEtdtP90EjK56nYKPwbdNQYzLdS6uI9hnU5nhEyNHTpUns0TGDmZzJWIL
aC5yz2yCvl6EVEI6eLZnYoUkPcm94mqj7PT+dOnk96KC6kQ2QLevcZ/NuFvCaFhOifAQjrbYbbDi
Z0qxcVhzIp1SrEe2oCa7WiVbWcec26Q4NTUYvRN2SMadxZo6Sd8mCFSzTMuPuIDWphFQ15XL3jSX
IpYl/TLNHmU0XXl9r1nNVjC4gCYlgIJ5h0oG4yMPy43+WYbi7ERtP5J4LZrgIMxUgZJKdumxHvEA
6XdC1QM2K72B9y/YbKaKIvU2LotRidAwLJfEHbmFILr4Zy1lhb7GdPX5ypbH0jq5Qde0yLQUO3Dp
pqyY9ppDBr1SxekBYFNQb3GDXGIYtRL5mhUWQSJWowzgSfnqafzI53ukd5OYNY1hx2lJ9jcB0+C5
sqh9H/XbrkHtpeE3PparMDg19fdG3Snoe0ZiytGgQfGLT/DjXS+b1pZCmYfrxF2nJEsx737RB/tq
ZJmJKxiCzG4Hn7lf+iSMQgmeZPUPEeKsIqsWvfErmdCXTTCoc6okSlhiETj7YxOsTCDBS616nOMQ
tzI00bMy4nXeEr2+NfUuxCmGEq19F8LZ48aMT1KkBMu6DNRFN4bBYzt12ckMAq4VBddjDI599HWt
rAAvmtXdz1uDX7Ug//plP3VWUzXsSLrOT1rI5FEl7mRFG82ngWAqzv/flj4x1OSMyGpJFY+K9aIo
rAJY1+NwCKn8F1SNr2gnf92jT+yxLi5hzEbaMRRy4jAl8Npfmft+yeVBJjmTMmfKlfqpnyqS8G4o
9Xjs4xF27fcCsDexHrsk2uqd6OqUhb2/NrDi+vkR/LtDK+3Vv273E2cBC66mCtnuvK6CIrXEj451
0DM539tSVRxdpbmUwvtr+6WHosnM32rUivSvSAAHQM5re5R0sEbhmOOqpkjGPVqDs0XZ+osv+hXv
DRNHZOgcHIwKPh2gJiPxouIciDe40P3hjettxpNwDK5wohfqCdrvOT3QQqOJBpWVCXkZHNq1tY+e
6/XPv8xXN72qEZaCV7eBhv3Tdxlwi03NjhgTtYVaPIioIrNYOiFv+5VP96+29On0TAVsFQMOpqnU
UbkAdmQRr5bqxayBUX6+Ux/Mwc/kIN00NDzIdZUMlE93U66FRVYYWLaETXDCAE5325oRoia/wskr
AJOUdnKpRPisdyPd1n7ayTqx34WGAtSo+ukXQ+tXFI1ZgAYRC1athAL9x1FvTHQvGDXxmEoetP/E
9PN1ZyrDDrUv647QfBDgUJ+qQmm3g56ET+MYmm9Zk1mxLeVBzHK0V46GJ7TbhFSGy88P11fXIwYe
JhmRmGdwuH78cpmCgTXEvKNZhs1JzALimvKynYMEdLrBQTesBBjD159v9KvLwRJVUYEAB1n2800w
KEInGx2hiigE6OfdJRI9xVr5f9kKrGHEm9IXOTYQspjrSmI2U8qHVIz6RaiOj1kivv98b5QvxlVm
NKx7LHzNcb3+dMWxYm/DETqagli3cM1AMnelltSXotH0m0wsRaJ8I9XBkTzZiEYsOXVR6nfdaE3H
NkvMdeq3FSoZlZZI3FiA7IEBQqNUhbAc8i4BIwf2xNeKxQdQsm3WceKWplm9kLFqOa0ivRuxP71L
Kv26lizcjRyKkI89M9sqIsr9QRSiVdjp1Xs6U0d+vvdfnEv8hGBy4VQyG6B/GkQUM7T6wotOlHhp
utWsXST/wrnoDxP1T7c0BmUGLYgPJ5TPs4rmyUpIK+aYpquZCtJsfepedOD3rX9SvCfTO47+TvG3
ufWMZsgbvMtAqAxFZqr3hFSA0E6ULkTLBEsM/BesqnNla8kPjH19sveLQ9xuBWFYlAVMNzqSWO1Q
v+5kmu2y71MZnYirHoYbpTwbMYP0kO65pag9SAtUBG/hBdpZE0grAUT2EboHOjoegiviRwtfNVXd
CcMlkvD1XEtDvCwKGuTUDdEqNr9X+dqaXhPjIkm6rROaUQQ0+57U1ls0pueExlozXbRyjUIejQWA
sM1YDNMEw55lhskOmlQtlCazm+4xH16E4QbfgLb/3ipvQ11srOA+j/ky0RaVWOY9F4q+BaFBz0aM
SKI8xv26flFNl6xeoZUWQvuYd9+B6QQONh5OOLgO5K0M5tMw7avMTdrHgqEywEtjdMv2JYlRQgtO
K4puNsmsT7fps5U91dV77O0nY9t2vSMWL+DvZOzkD0nJWPxg0LlVUNFEMf2ts4Ckk/wTtbp4xl2D
v2tsT8o1C08FuJImb7sEMEKkXyd9M4U7YVpnWksszMZvbtQOHWx5zAH3KjednhuSaaAeGXjleZmw
V6hCCWfNwyiHlhTuysak4MHs0DfQL+aYsEJtEuuHIvAMpHnTWuPkgFiogePTfNvirRnQyacHi8NB
YjbA4KgvyjstO3cA6OFznr9ZNYPyJSLqxtuZ/W0okj0WL2MVS/ieOKTeluUaC9jA6amBBM8HlLjP
84bmm+WMMeYLlj9s06D5VuOJFGnxN0+19kWnbgrLt0v1vTYuqczBOfnNo4q3p+dC7wCbEPu7KblU
xkX1rhVVrKbc6TD2FTpe1ao6esZ979M22CI6Lf3WRgBny2Tz9u441bYBLOJtMwsEGu4CxelGah7k
SHPyxMaOaCFWhx49XFk+khTgtrRESm/VEJAkHab4GrTwtECwR+0Ne2PkGkll2QXUDA99br5TH2hV
inhQeMXVa1/a4iFptjNLIFVo4dMt3Ok9WqZ96b1603kkN6q7LVEbqvG+JSFKi1a++jgkORe1PeTu
lHwfoHx59O6vcIfS3rSRbvTWTs8mO/bOXX0SUADHdKEBMjc1EmANAinNXBAOhHiC/Ey3QtFXaryx
GptGbsfaAwnhYM/a3UK3K5GEH4jLLwFtPrw1puwG2kL02lkH0A4/IsTkPpA8V00vSBMM/XUs6Q1D
94im+ybbYGC9GNDGsEuAB9gPo6gPppdk2Fiw2YFZzVWE2tQPLhYYRWdrkdNVa03YlvV9pL02ZAkj
f2AwMVGhPormvlXctHwLIKwYRx8GkUwjUJm1X+qqHp4CZZPId3N6jiTdhYKbCpe8XYkYr+u4LvQ3
QUHX9kxP2zJvC9ymw1vymFoa7iDGgPbJtOY7lfUBbZ8/7nRfdAfYImgIy9G1IIkVyk2kDaTofJtK
GFUwhUJwWjl8qQgVsvwHS3sQDEfIXLVygdAkhmNxWLBfTedogAy+TsoM5dr3KF/RB/OUvYAljRJc
R7BIEnYC4kylnVgfVdBZJX8c6VufEmOnG8+BeU+rIkncAShKL89d2DqVdK6ro/KQKg+WdErfJG8j
qU4V4q1jC3gRp+uiQnrcI1/GueMaUr4nsE08ay1QTsvPeNWy8Wm2ePV6BmAnj9xOA3/YzKNdsRp6
1+ztfsYXSpgQKGMTrnwxYVxP30rh++T3diPliw7DlrrcZ1LpIqtEd2pppLQ2ATjM/dC8tea3mMyf
+lGXl0G/FOAYkeMVw2tuXBBHSzS3LRrf/AGulysEZ11ZK8OtxP8IwtoPN7JHiyrfJQ2I5kpoT34k
2hJjSH2q45tGO5r6qorAfW7rZO1bj35/inI4Iw6A8aIq71vrFOq2ITzFEDi5gWA/YafruZIEwwT5
tA7GYJd6QPv7TjUPpb9OA8x5T7m4ZajpZKYlGu43EhewR5+B058zPDwMmE1b0ibG6Vu+yeVhq3XP
YVssaq1yCnqUlRJta3y2ATtQxMuVTFP5Linm6LbhxrAuU3cdtO8BF1dWPw6FSS9wZ3BbFxnXGbOS
itS6TuxmhOyKNLcc+4Uk0kjzVmnqU5AsYWXeWrAbLKr8CbinPlh4bt7KxrvCpVQbr8LwZHkXP3BT
Yud6WVr3EfZEYbUI8CzTDBDPbjuMq05aQKfbybxB+yAd6Yw0dtrcJ8YDui04eqysRi6B6L4gYc0/
YNCyCAbaXvA3b3scsyu6ZdLZN+3egABpN8pGgiHlbUEwBuGR0OplGDL9W0tD2hqk0ycNJukd3YCF
lT164Ur2OIAtSXH0yRuuBIXGT+9Vjl9qq4DVqZLhX47L3rMOX2IsziRrdH760KfflNFfyDGy6+7c
h3QGM+yiI1cvVzmQZ4drPvbGg3rvRWs9Iusteph1vox4HWQHedoWjHSRozZrieZsOI/KUMTzV58G
bCVvq3CbiLuyPXc02qqajdG8IAtNRbqPptcRjW1phMuijA8xSx06ewaKA1qrWfMQQjoZoAd6LH/8
b0a8lkIoTRzFwaTN2F9Nf0UUth1DNFOHfZrSG9G+TWm7gHcVtwXoIPOcTdNC12E4vWTJLvHdjOpL
SJc+WRkBQx912yKO4BkdaSj48AvUIyF+anZO4ShMl0bjLGpolF6xahdhFutyslAJwgjvkri1Dfla
A3nS6JBUZakGrwFUmjxYt1C8pHFjQVrxE6e0XtFtLfO5UWre4fi4FUzT1snc0gRzU0rdw8/Xy18V
C5SDOuU/dnF/M4tDHiaN8C6OXfxUkLpq/MI24wvUSpJnnyoSsUyRWNwf6znDLEk68hkyGX/CuFpC
1SH8BFponjs/35GvFv4yDck5KkpRjA+Rzl8Y7XWOcKkZGuYuwhUJ11N7mRl6+gVg8tXhwgzHULAg
QYxofKpPRwkHJ0kMsIntFrKMtLp8+flu/GoD8/t/2Q0/lkyMdclLmOBaqTdpFd79fANfVNgAq7pI
dYSnz9+EoUOZxVFRc5yCGgcQNcNx3XQGHeMJmYuZSMn7n2/vqyuAQ8XB0pAqg+/8uENClAs6tSJz
BkTt3tpngwF4fq3L/+v4VqyR2DMT62h0DX/zCZYrgbgg1t9pIVaOJo0hJIzi+POd+ers/GUbn5VV
DfUmxOD4pDaCeAnSoT+Ndan+4p75JUIzH9K/XAMhHNtJJYJeXY1OKTrEWDtkZ25qt9xjZ3bjSwui
MX8V2/HV/UOCjIpzqggY8hk18IoojgJLPFpDSfsoXkTVpfd/gfh+dS38dRufEN8EH4i0L7SjLpyx
MFiIiiOaTLa/gAA+Mng+1eeKjCvlhxEsfpHzrv7l+MUp+9Ba1TEuY2PZ1+NgZ6KCZZ2RBDujlxnI
W+1lAH5m4YjDhlpTKgQwWeWgjxaEO/l2mGChGgfkmJoDNhw6ikVrSEecIuD3FiNeE/QxpZ2XW+2C
VhHdXUsdqnUf5vUDFriiHZjEIuc+briyojVEsrY3TellvwAXvzhnCqJomhezI+bfsEVBJeEgNqfj
ZAnuIOJ4WMM6K8ZfCPC+OGtEp6GHnd0TmCU+3cFapUt+ME2nLGqXZnovSc26IM4o8H+VIPXF0PTD
hj5dHmHUIGlXm1Oi4D+SkW4qKQQpZF2yTiZpZ9BE/fndLM+j9acLhQ6TqsyRXXz054xhjSiwIWjD
U7MU7W6DQQtUwDnrcmGe4xshXWTfsBldjEvFkbaSEy+ZuICuqOkTdfnzrzLv2udvgqcUOceaqMv6
51EyIOi0UDL/lKIzwTFPH5qHNhqKZ+Ir5YdeFacbicSbu7ilAPjY8v/4PvyX/5af/9hI/a//5vn3
HOPS0A+aT0//dQgBdur8vfnv+d/+82c//tO/TsVbdm2qt7fm8FJ8/ssf/pHP//f2ly/Nyw9PnKwJ
m/GmfavGy1vdJs3HRvim81/+n775j7ePT7kdi7fff/uet1kzf5of5tlv/35r8/r7b4i4/3IS5s//
95vHl5T/u+ZtE/zjf75X4Xfm6D8+8T//9vZSN7//ppj/FDGfAC0ncFmkD0mjoH+b35H0f3LbadwS
DC8MW5zPLK+a4PffBFn+J+Agc5DOCKQwz/It6nlbvKfq/8TDnvWDKGLUPNtC//a/9/+HM/XnmftH
1qbnPMya+vff2KL44805txTmTsmc+U0gmvK3WU8Nmb61TiY5Cg7A1ov6VZZ43rVJQ98dreqa+3ED
PbHR9pq16IXhpJpBdjv0Vb6bIlJT8lIen1te1/tyWEtQ3OEwt9J5Eodq68f688ezPoggDyUs5sOM
LnlZxG9toHurvk7lbQ29aJQ61AH+RKs4Uftmk1WpeG1M3d+OCe4w/cfbJRevh0t47UvGU5cLeAph
WXokMq+31Yw/E6tMuRMSGWZOa+5MpaCpLQbXpKbtOnR5vpJUP7xmoiScSgvOcOU9Nnghdsc4H2Gy
WoG3Mc3cv0Xd5K3I7AGqG03hissUhEK1F/d5naA5auPyxcTdV8NfZxZF4bGjX+D+aKeWOhq5CGig
nozZeYqz7GwmabRPEnzmsmncVh3Ffzzs4Pb3u24w+h1uluXWY1ZpWi3e534f7zNtLF2rx6hwEhSC
q2SMUXcacFtdC9otbioPZSME6KZH7TYKyXTufNnYIJzVb81meO+8Lj1gtpXeZfOYJIjexayy7K4X
pr1Xatqxqh5rOAAwmuX6JI4a4CzHyO0syLl4q+luWPf9xRgLR9NyYwXQj79b2JGbnGtACjhamYtE
qilcJv1RLyNsl8qc2IhQfrHw/yTIgIde94uCcBmj3AXBTI+Vumsgqoe0HbzrxwNd15NcFMOxQvG0
VdW6s8MuOQt9pV68tglPfR29FtNrMNNxuOTC7TiVGNOxy07lq+HaazpYCYFnPrWY9lpdisspSe6d
H8NPNxnLQJvCfoXDi3HA+BcjtiA+GWEDo64QwrU8oE0tcvHOHPJL3TnQL7pLperBNW4ljRLrkIt1
d5wIb1jEeh091mLoJpSPYPFyeR9Ko+Uag6iihuNpCnmbnYRbxYYPdEdwv5I5fFt1fqiNFAZtpkYC
IeQ94RDVVHMUIM4Y/vjQ+nW6k33ABFlpX/okhNKUl9nu42EsJiJ50iDbiZXsLf0JGvI8ODiWlpA4
Lgld4GCH6oGTdxAH/3xez88VmGlbrW+vUzNU54+HodTs0OhjumQpid+d49eJfqgE3Vw38JFHT8Zc
7D8Pgdb0u4I8393Hbx9v/PlaW0Q0G8y3tkvDTdIHa5BnbxfPDzD34fwbMGM1r1bkZaIjFUFzh/2X
FroqHKxzJUiIbQl7PXRZ+ELrxztE1BGYPUHLDkvhnM4PWjKkxFttP17piB09R7UkoBgbNnVKXc9A
PiOtcbmvccaXAnVYlZNe4JXGSx8Ppdj8+zeuwmRlTNXTZEYjJl2jFbhGTJJ36w8DHeP5HtSQQ464
7QXP4ejHjFt9tJR7uVsatZoevahNj5FBkvXHb1riB84wSKJd1plG5Pz8tjk/tMRbuVmRW3+8lpBo
5VQRpsGRqsBSjzRQMos8JScShERfKl2nHNTymg8Ic9Wsv9GUNuCsEYCXtIW6FEcpze0GiiFV17/f
Hf7z7pgLJhB//qoX43hEQGTBktz0oXWToMcmcjNzgjHIqW481v9FIvOrISDxFMQMYKTi6TDdTqFp
7BoiUkspCY4lVnuOHGeM60a/irTA/KaCsnZTID3lxexAPPb+LUcLOElDQtKKaKDbMDPsUnruFdpr
RHGZiRtIIqB0MpQrPYfV1zQxNCdNicB8S4uWRETfpISrGZSRfjTDwMdgwIuWgacQC2d4VbRLvAlm
tdlP0qrwcViyIgdJEz7Eldbdksu88QVUCR8vwccXFr6iBlufFv2ams5CB2OFh7bNooPQEZAlkv2J
RzVP/3zDjEtpnXvd0Rv0YBcNUbiTUiPHw/HPX9N8kmxtTiJWk6I+RfjGbVrTeDC9xIJiJSlHqW3I
tGkyOM5pe6doWM2MsVUs1RGATUcjxWHVHGHK66eMFOc+nbxvoiggglXq5tTRtd6XeNhjrl00L2Yx
k14lxB+RHQKz7ANjPKeRPus5G8DBioiIRRmI5KNhwM2M03nbppuFUl2kelu1TCTN/vhVEpSL0ev1
uvAz+aBbpnQIMFfc5pKM+V2TjsuP13SM9Q65p3YOo2Zo//Ha/MdxhmrKsJiUoh6nkkURqLBfJXDP
QEAoEGtBvq9niirT9kmJiEBroc12YoKoljWH2+jkyjVBguN6JwTvfQ889vFubYkdVBW0Hl5QPRtS
ot+KUTddBkizzKfa7cdLUjxjdyEsxBIJwcfMpc0zl0q8jAvFKLc/XjPbtmFObw1XM2iqhO2EJIaI
aNRJcbqplDC9UYUACVs9HWLcCQ6SgRxJTYsSVn+Tg4Hy9OMhHaLYbuVyXH08Dad0GzSpuO/S6r4Y
Eu0xlQiTgPrSrj6eTn52SEcpvvoE1PlYnR9TVX0FZ0gefZVJIssKCZy8Sx4j4gHAAYPmFLZ1fyt2
4R+vS2npb4FWiuXHf1ld1dtlpja7sgblJBVeOGJZhotAUd6PHpI00jjhHBodht6WGLh90g4rq7HC
x0bqniZU32clQ4YoxcJa1NAR+gXm1bqplMtCTGVM0aRkqwtBvsrNxryYPWazsm50ry0mZrLebn1z
GpaZUFvHVhY3JG4z9pDaNFKUykQNz8uqEcupY8+7g5IHV63UpaXvaxqJkoVHhZMrqAvy9CyaNdw/
pTNxDteTnW8xifKV283oD96tHjZnzGnFF10UC9vIx/xYDap5DGO6L+b8Rly0t5bfw4TOxOmosAxy
6o6QwEqvrdsqn85kMTxrVOhITXLBkbQBy8FOl4mW6wSnz6ra/VgX/vlUnpeJH3/88W45NdqFccLN
SgH3HZzkzqrJerU0kGN6XuVfRJFdSNq6eyWzz0urZN2NkrmSDbVY+lrv7aJG8S+tMvPkQ6l4GZMW
qlOjTTTzKmUjZ9E+7vxkGZqT9ih4+rmVmvh9QGAS6GHyrVYAm0LTjy9V0JdQaaUa0ea6SnVv2+sa
vlie0m/lmGaG0kpE3E0pCUQNxNihIkFF7iFr66U1HSYz81BpJtqRCPPEzdPpwTOEeQEkhyfPCwKW
35P2UvTRZRp8cqnKCLW4MKZLqKf1Tai1dKtEGA9D74vrMR7bbYjr+o5IdnmVs+KNRESSSoChXldo
I6Y9aUhDF+E4TRO/rOttkzbKvYgyXGrLlNht3UbRjUWDClUFNpG0FJNB3Ch+NT6mk4FqylTvkITZ
YdoUDkOR9mQW91rkpS9i42VOU6OfK5X/xdR5LTcKbVv0i6gih1cJUEDBkrNfKKcmx03++jPwrVvn
PLTackQIdlhrzjFvnYwRnQR27VulcWIVY/RBXJjkzgUMeatIs0tCprDLqAUkQ62WfWUuI0ZfRJXT
1HRnFosIFbTaG5ssei0L8MpFv3zVNbl9uLir53rOYPhKkfQraRT5VSxeI+5n7WdJ5eGRXzQ81nZE
o7uj4/f3dFZaNYgLhw7B+i1J7tBUVwkttMzFj52D2fMHMrVPXc3IrXNmw+qz8/xfJtNBU0ox3Lgi
Bi/TKuua6VykFI7qi1PUaIis3DqVWT7sS9j3QamGhp+EU7WtWwsNadsTzcLDsj7IGbcTFyI9SnP+
0OSh/h1kOicknMSbaFytIEn7wzD4O0up9Bp1iMSSPhV38u1Cj53UfLYGAYBiYOwpU8QIdhdJtHkX
KwC0teyGsLcu4FQXb6qW4l7VJUkDieY8OxFNEMsaog9KVG+F7PQ/mp3tdGOoIDPjpIKejxVoBroq
Kz+JpL3mZl8fBPACl9k6djNnli8ZMWGBNtLHDPO0fnEU+UVk5vQjwvhMzBXRri1m0cIic3awlewc
DyEoEsaw93IcaQE300+jpiSf9uJ5kDEKx4sYjmqOVV0MzeDmSwvBRR+qj3FkRElLzTlX7TDeRGL8
VFNcfah5D5oChvUpHMzxUWm1WyY51cegmti1WjQbjNwgRyIyWdfPN1TMvNgZfyBBGJhjw/B5tIpj
lWrZp+HUtTugIWLoU5p7rkQ///d5oYbItUzjoqd6fM1H+q/pnOefqiz9zqgT7qNVAvDV2PuF6Yfe
lupLVxUJSZwD6pbCVF7aBWM4ftDG+/tqGbKL0SWGor+vCgzbG9uU1ODvaSwbT6EipOvfM3O16shW
fMuV9jRQDdmzsNICzH0kzfWFdcwNZp/YBCCzpLF95KrID42h6oEV6/gK5UY99WGC4ofuybky+tAf
HCYR8SIW+mG5XCbB2E8slgaSDLYGiHWvHdLqTiVDPsQNrcNGhN2pj5EzoZBmPxL2dOpnpXxu5+h7
BAz+o4XZwVCn5r2icwIeuyywizrdaQ6tAi6PXGIpSs+zQ6Rna9n5aXIIxYoiwR4h6tQgikhytrQ0
56aGxSnCDz1rNC+co/LIdevcp1r7/fu67mBp7805uZsxcQv9jMnLSSRMP3IfxGWqBlKlWL5sDQjl
B33eZqYRwtconkOM5dEGrHhcMdK3S/JqZsvyFmsyPJvBaG/I5+OdCJs+SAahBhVv6Fato9dWMlp8
4Xa6M6N8PEOTxVQsd8pJl4hCtYbGCqpUjg/SpCWB0wrtEFp6g+eUATjWteVApbYMbHqk+2yoo5M+
F9VetKRyFBoCmCojYk9bfdjTysT7e/r3IGA+g9AQD2lh5I94E0afFRfT9GdpOOFjYsEr653xoUVx
9USJs3hS5tQv2Q899FhDnjQKw5sZeIyphNeyDZvdGJlKAIZJPXZjnu2lZTAuvWDsbmV1fqTok2/N
OsreFWN4zzgTv8XYkz1cwVyvB0gIbWj+lEXxFZWN8pYIMPMwP4tHQjgGr1kYGTN9tHZlNUg7eWJP
TJ6ucUxsPNky8YmXZUhDzxGFeQvHllS62rkkDX4T1YprvGdsr8dNNfW5ZzlFTOO4ILi5ZkwrO9th
2I+/csSa13SJxyfF6by/T/dZZBxxWfjRxKxtdvnwUTvyuyHQcJEaZZ/mkYV7p8fZBxpIIoqPunB2
ihoiTYiBFOzZ592cyXZgwpv9k6noy05dljh3Baf19PcQ6fnDaBKlwJuLaq5FxyUP2YDjyuiv6vqR
qYbxztQ0Y/P3uf9+gfF09btELW16vvm/X2hap/GazmI41iTczXr0gKGquJdzW7kzB4bTlqd/D3M9
X82cIbWqovKugpfGb6ySP10xoq+fyhRWVCNezMVhfhDNdM9LFZUfW9hN6YTS8e9zpdT1l0LSDn/P
ekQCd01lEhukpfb+fuDvoUpxZI56dvl7JqnQLxTHCGTLDk/oV6TWOS3JgqJufSibdG7dOtckLFRt
EQhh7LM8JzBgkS3XUIcNhdLukJfpr9KbikeYO2i4EYHW1OmE96rkvhc51qOaOwHl94T0qIUAFc0n
K032g5IgCcNUrWFrcpZnYTV4brd5fE3kIIayBOTEQpKhH4eS2PXnJEScnuYrQn+nQSbQTS+imzXy
Y073A13cLetH6ZPAPFKPjABEj6vKDVtTKFjGDUPRFolWnqNHmO72SUDPr8U/TFQ9K2/DnrZJ/CKj
kzMk8BzlCKj9JbKpAIzLNu5fpmTVQ/wb7V8kWHvDSskovoLTYGT3dNb7CQD9elYeaAgN3xz/EBKI
3kJofFXJMlaJTrXqCbHjizXn5Dd8roejhW+LWvsmQBSRQ0F5Jy/gb9WCDm2K2fE3qANyRpijpuEs
BXYSInUiF0Hq0dVVZ5DcHQb/3gKAbn22Tc+3fzh25U262MriPUJyp4nPuCVQIgFGru6rEQiT+a5Y
uht171G3ojRSqDaYv5iFOdAQNJFDvNXCy5WohDyYK8stD/f8rRjTK4v+nleroGWJlFPN7+lnDX4Z
OyfBkEexRrbPdXs3tQdMSjVTkKq8lqhV8PtHvFG97Wwj+x9LnY0q/xbavYGx4kD3UcgzMsrvOfky
G5qgyVdRNLu2Ct1Ufs6IiA6nB7Tc+Dz7bczeOZ/uoYSBSj/i0BpFuu3xmCc1+VC1uSEuHR3fh5zQ
ll4vAKpWYOal8htz7NZp2N+CfM3I5CAF1fkRxB5Lu5JfuiwqyLby1ybiD4wDtimkhjiPOwyfYxXt
ovilHb4jaT2FKQklavmkK6qXwbJyCuK5ag1oPsnpyrYs2YkXa2DVBtzbgM1rvdyGlt+VAd/CVJUJ
kB2nofleWr/nDEJJAQBgIkTa2D9q505faePJM2/3tiNzSd7otV/j8ZJds/azabvK7BAqGAt9TUVX
/5mPSXg0NQ/iBHTrtjoulaumLqEAFEVBowpdOSKigFcXvfR1e6amg4VU/wHG3w8HP2YlBuNIg8fF
a0Y0FW+b9qAUOx3fOkiCcCC2wdPFsS12se4vFX5Oz36CtjMOq24YFVjLzhImCIV5qhzNUXpFLwSb
K82voOcWfS9+JUNnisDzHlBf1Gp28L6wXsx+b9EpHtFsuUrsq0nAvqxRH3XzpNcbtIgTmNV22zY7
suNFBurHh4kADUhmW51uSd5YbXghDmvMFrorRmyCZ7s/j6azUSWiSKwRh7kwf8JqLPcenL9sawD9
7QPH9pLQ16C5Sy51ZHj9i71FuafOvpQd5eYmgDYB1Am9wdhwIozGB5ODvMtktzF56ew5DmLBJ/iX
S/WgKUciU5BEtwduiYLCb+sDeqAY3FfXBraEdAyrK8iiafhEpQH+4haRgaLfI5LIlgcSiqkI7Rem
3eYNqCAXm2bcupm3ELmRuBL5XtrvjcSGzdUugzUT94Ba2EqSJ2k1Cz8taOo65dmKffTeK7LKONYJ
xt0f+iLIyGhao7FOSTdj4aDZPmtmczp2xnkmMIOiM2Lc1HWSq5D+ydqjLt07cEmR3bhmL2+yXXYG
ilBLQVJ/djUnkEKBApnJ7zLUkexMGEGshxZoX0ppACXwBoCfYV6dLzPeMxDTpVmv5HbHkG9KG+zu
9rihAJKzZ3WCEOnQMJ64rVgoCWNLeoSOSiqh2DExalKxojB7NstnIPzu1DCPsJhobRABuzV5Xc28
UtqW8r1n6ukmfCUJrl5zhyi3RNBRsaHamHAZxXbl5dIvAkynP5pIOQ35rouPXn4b5x1FrG54AFkE
KCMEO1Xrn8r4z+yvZb1nsxxmOxIfei1wzGuSu5261RJ3EZAVkZEj5GV3y0av3qPma5EF9GkeUMNx
mwnbd0e9FLwJBSh5jgOk5OBfAA1mJ0GcrXQkFwMMHxVgM/Nnc298DOlRKtEUk9vgrR2Fegv8f4JZ
QD6eRhlkj2A2Hb+5dwGONBpAzmPT7SRgSsWB8QA2mhGxAN+nFcyejQj3anmSqQQDCii3TeUTlJbH
wEEoZ3f4WCW+Ga8UNzTNuulICA2IsvX6SL/TR2aUryrjzuKCRV0JwXO9jhA0a/reEFvMB/3EWAFU
InP1+nOZT+Gh2BF/pEb7ZNyTZ6S/d80jAkVAJxy34gSkIKWKh+/EcQEFcbRYe402mCdla7P86iRd
3VKausIrkEH2yFVy0Dt0ZRSfIY9VHYn1NddR5ex7HFUzzRyzmg0fE755/nuwRg7PdrtmOWpRVHlN
BhcE6vZWKeZDmXusQ3d4THayqPcqJtSWUa2M06Cdn9u693MquKU+Eaw3SZTj6nOMDh7XZJafGqse
Oe42aBu2vpKFMTul11H0AyWd0gwWis5uQltvM521ZdGC0uK+nxJEUU18TPF0I1APg1zUX07U4QyD
y8Di1iJVasJokpvXZnIQgqcD5QrN0jckmuU7KpDsUQAtpNN3ZMdHi9006wywW6YeTNNTh9A4HkPy
VkRXHQHPEKyDPIYpK1mmQDNW3WfLnYpuylD2VvdiMOPmhX7oJUTKSvdAe3WTCDokrPVDk/XUZxUl
6dFewupoZDZa5g0zc1dUX7XUXBen/aiWiChHhk+CjZh1HJiTuBWkRrRwXnig9PY1FfZLlXMpjMAv
A8gIicF+Ey1lx9VbXxAtkq7eL8eCaXDKMgwp6EPkz6WK17TBaJ+Pp7mbyfBh/l0GNbC7p1hf70eU
38AYdDTUHSsQOdWPhSyxTvEMom0m4r9tY9pxGpTwLVzrr5uBz4U2VReGz2rYaXSTovigqYQcscAa
Enh+WY9Hu3G0N0Pu56NuW19ThanhpsRPHdgSiSKbj0phsy7lbJYeE5k31sa5D3v4I3H6mSwDTMRi
F1knOwnkTnwxNCNb12VeREgBaqBr0H1qlATB77hqaJq0uKCVKaHxo9Nrs3807SpjG5SsyIukn7pu
WTyNm9L2NVvaGPxz8vhAWnOyGee30EoIAl+/omc5kWJdBvep8k26axvdErul/1VjJVjGIki1OhgJ
9lzKfWRGZ74ym+GLZaenEdMIHLAiCJ/+Pmzm/EQd/jRA7My3M4Q1GQ2/uTwMyrNWA09p63dilN9z
/h9689rPJIwpz/ZPazRP2hB9Nia38SRvpORJncb8NkhFdKjWNDTYL85gfLcNIUA5LX0lZowteY2i
oqEBk0/m8s9hkIGSTMeQPCxWVbiU8g79g0r5yZZ/RjWxPJsm91HDCMM4XWeCpoHR2mzhHrKC/kpm
OAUxN6F0wObmSYXdbfLUPArW+dDxN6AIWFKmLCDyfpS2dBOQJ+ixn3bCBLwHQnR6QRM2vXT9RMJQ
20MwGodjGz5VImQUbBClO1GtHI2e79bV8kspwf+xw/aKCWoEFFrsPtJFy7hm0BQJ6ULhUcpO0cgw
LSAmXO0WVoFyRluvP0Um3E91VzvAIVF36Miz2Q5RrRHNL4aA96ZsOSvKE6o34BDj3oCuUpYfmqYj
0U8PyEMCC3l0STXdELt0uhjmS9IXNPMehexhJZGzGUH6v1Z5jdsGx1iQLiOz0C5ltd5pLka9Jn4a
k2U727Mn+ul9Hom4qWd/Tkz4Ql51jh+rLRu6TbTBpbm4GhvyhPFpY7I8m9/iat9hMtX2TCxWeZBH
/BxHPWFhLb8lhqtoe4mT2z9AEEHpL1kbwLr2D/5Yp9lZhDCN3uqVHfdWBZMDvgdGMx0SJsSobQPL
z0fDt9Susc9NpHsLhid7mWsAer+jATfKt5WAoC7V3ILykDlK4iMZRpgP0u+8IUKN5ZsbsaLizV+4
Fy+kjsfalda7tGVxLFW0GsEzBghWwaJ1lRsp/lTh2z6UjDjTC+tZgA2Z4ZZ0C+ONSXUqSlufF2L7
SXRQCJhfQDcsFE29KvO4Ivi56Jfpn69CgyYp2AXVA9X4xiu1tD33ga0Azb05zauqBLPu5rUL/bis
9g3hWVANLU/BPiM7GCheCptwqIsY9/O41wErASDEuoXBiuVed7VYAzXd1chuo7R3rJvDuk5UJ3k4
W7Y/2X5V+Z2Nq+ktDnGK+ArQFXA+pgc3rieAqgnsZecYB2jc6xk2dgNsiOgIiWQSW17vYhy0xLdT
CtH7aDjoT8M+22mXbo9c5GcJpgBH2AM9ifVNAi5Mi3jk4ymdTmOHDQdxS+4B7JN3g54da2qsLdyL
vIw9ikI3fc2LHXBIUzIFDLlAywpoX2vlv4tcn6d1Mf1UVj+dKR8kC/6fnPJ2UIIqq2bihaGjq6ky
bTsTpgzajM3YDeTHOfa5U2yf1me2Z0UNSyztvkL7M7N3igJSa69GoPKu7YzrhabolQV8RWJXsZsl
n61OyAItS0+y5Pe1X+QvXfrupFfWrKa5TZrTIl5TguwoFMPm1A0sohYhxmcJQFr20rFA0Vl1Yv+0
52NVfknKtk9+Y+sMwUMfD11GZO37QG4W2FXWohq1CbyD635FPK9nL8VnSULwru2xFj316qFQlSMu
A3du7gkKhqLut4V1mTiRXXtUgVh1zwg7YYy5luQuEXe/8zFgL5Sbu9O9RuKBiddbjL3+2ycsBHWu
cPInMXpTRUzAq+0iLd12FbGP8q8kPUltuo/t8yK5UngT+Y8pyd68PBXUEgj7jA/9ilc+hHLB8jOC
fPktxynoUKDuC4tBfD3cruQtgg0LOaeh+qbO79PjjBA903OwUq7jO4CD+0CTN1arual6r52PmFed
lUfJ3C0Fc/tXU4FFXQPO2LDxIS2zAW6hfIzKb9LsTA5jAOj5UHKphcuTyivQ5cQtVJBstOlq6Kzr
70IX4PYpIotbVsZbrnpmdr0JFPYm7XtTebayB70wOmxZv1kQyqy10/zO4Unw1/nx/D6zAxniC4Rr
7te9bfotOlHMRhXQmNktS58dSV3LW/tTMb059yJ4XwP3DPl1VF/ii+gl7v0gzXxQPtr41qoXTZm3
Y+RsamvXmO8ooLZ5f4itHabeRmXgJG+yPdI3hn5X7BcZZnr9ZmPtg5dK8xFnZpnwRihUVAalvNCM
NfyZIpoVa4AqWdp01jx70QrsBBRn95e6Sx03SxkP2x6qcTLmfmHM74oZk5ZuG8zW2P/Kd2RM8IyF
sWwn+JLygsBeSTDMTTSkXbvtnYNQBfUlb4771WVYbS1bIvxysUPfrH5tIHNzwtqt09MJ5jCOtQ50
TZEntbfk5Q1YVXstJfldrcfdXHqOtfiNZh4MnM6FnYlbeVj8CORXJz+UlIzHQX9UaaptpI7Ol2Sl
b+PQ6q+DnR3Gsv9JcnqApT5PFJ5p3wkAj2pYgxpXANOV/Vdq/GsP9gx8bMleerP6cdKCEkcP+G08
Vrhw5yy+zYhf6rF9MdU4Q6hO9J9Db6cc74LEATXKVtIWgHtSW3Pqo1K0ixmhx9XGyb/1//9/jrUb
flymP62fEEQ/0V9vfTAPuAllmItRxZZTncKTZBZc0MQcIqryCEQPuZsqDbopdg0qZ31MmrbcX+LR
ueitdBlZK0yF5UuhtVPk+a0eAUgtGkZI4B18T1OqQQ+U+ULt1IkBpOsnFk0dUL2CC2gPbVWLqVCI
Ayl9pOjCtbqHNju1ZyVfqwsPKp5/XXuno9VPnyGr6Gq4x+wYkXjuBtQk2akrfN4pNxT+gEEtwxhs
RjdauLTJ30bWLLpyxqC/afhQy56b5kELnw3aUfmGy97ZHLrw2cJ21z6l0UU0DyMndmbls3hNf9I6
9sKXRXkIgS3mzzCrUoBbxJ1udMCX8iXmGcuk2CEQ7ML3RHiXzPvsaX4jPXYY5LXd1FxDcrXAXUdE
kgcDRkpRMgkPxE08xLJPYHamH4XzNipX600H75ofqDXd+SaGHno77A+T9iE2Tl13kOvAEU8ld6vp
DfnJjnxZO/YRHHRn24kbbiZH3DqmnDYifjY8DOzF5Nc5OcumX41fqnTR8Ub296G5ysqhTLwC9oLN
DP2djV9Kd5jETRY/sF3N4UttLtpkbPpLqblj5OPKMene06EkLiBdqZS7zmYSUR8WXM/F0VY+4uHY
t7+ls5/53Rwgx6schIDjy0bY76RnpfD5oLmLyssCOX5L7Zgxvl/BxC8rj1y5wQj4Z9n9Ti3qBzle
vgVUwXLs93FhH6yJdbSovuuBk2lTzvt7yEv7oDvD26jiAq/r31FjFO65Ubqanjk5stViB6kYvx16
idtyVF5Rv+wHdC56tHaWJbQ2tjzjnFNYHCoFew1r2NlJ+zbQCxJS96Or0RH9DxmiudXtqpnVl27f
2zYp/Jx1dhIST0HirnlQYuM5dwZ+QkquqE9Q8UPvi7VsPhjmPpmd6VLX0bIzy4HgT6Yr/tw1mhv7
kMbiGGuT6whCYSnlUjhsOQfT8J5mFRd2+pDFqb3rS+GHajQ8Nfq4A6K7L0ELbfUKsE98wVSTubNJ
OkOds0vJlereDeFWIYvVQd/g1Sle92piq6I4c4rcGa+hTHu0N4xvgfLRRjTgirK4GzbgyMayVH8R
uA+lkbm3Hc13aAGenk3iJXEK85jU9rM8ELoaOW3zJpL8lxXAfliG+TyXGAy7RJ58i5UskhgSPtLA
MOv+kcIGIzi/lVxAMnG5jOOEi7Yec4JKHFDCKkUzESpeic5lmB4bgTTXMaTHMdLYgQTyWmZWWZvn
bJGPQlAtBethUQbWWVWj8nxMTCQxKUs3PLgVeAxXrmnKyXUNbTRMqhsSETz5VuAgRrvo+Vyd7VWk
tymtn2yMw2suPZejXpGyQAXCWgwCWEtfGmaUOD1BVmNk7KqFZYVVWn7qsEKQlKkBIJBI9OJStBm0
DbtkhG0d4oZfynz2MsRUW6GzmxngjNp5JLuJFjsnbe4QMBaJr0Tyi9Zbg7dQPkBuYaleAoWd3eAC
xyLWpe+4tA52Z40uqZBM1KNfRt9Z0Jd9hmcYP+1MLyTMi5PeDm81CB+YsPmDrDO5yGjWdMfXTZN1
tFYQb4KuiYzuKQRnyj4kywkQ0Hb2y9JQusoeERcz/O9HowTqKJ+chpzsUryOTEZ6/6XaNGnNaoGS
L1/SarzHqUmBkVQOdBTUsZpDp9nnZPnM+sE5hnDBu7kpjwl9bxJbLTtApGhoKX/SYHZstN3wo7it
0lNdy1NlI3iXcKeCFUDwGShSlxwydIyzzC/7e9C64dTJBtk92bggFNC8qc6uajsouwVN4QnFgrTv
64hNNGzjsKAoGxsXkcw1gVnz6C74p7ZNl3XIBa3CLWL1uW49/CG6r0qo52CHdFPw9zD0r2TnVLtI
VGd10JRAKvv/fbDGSNCAq3KvXctg/32ArkS59u/5/3wYLyOqFV70F2o2T6sAx1pcVFGhtsxPQveG
YS2h5RrbeJOZuv5S9fJnkRli407Z9451nJSxPndqrYH56PDJN/NLSsaH7IziHUZVtO1LzOLFLMGa
JVnmfcmWq07/7CHOY664aKvZR7sjsTjLCYS27Gprwsw7ZJS353zWDnZZ7aQ0x42sqWG1kfKFdJHO
GU5yVI6nNmWmlYcVwqgl74iXkCyF9CeGIXwIO27LanEOjUO1JGR4sN+loiKgTBYEUkcbQnHL9wnT
yoEn9Ki9JAJqp6vy9FYKOpMQbov4MWl6sJxrO15OQwXKM/JGKLKRYxSPeZGVQS+o89iVabFDaYhl
MMx7h4oBnjPg7dqe4BgntuOSXBC5If1zC5RzkjeUEoo6pjKuH81Cg6RJKsWCVJfCDiFXYzsEaqPc
cZI/NymlMXATc6kCuu2b0pNS9a3rppqT5nRgKuu3SrGXox1aYj9mUnLpSGQmm4HQ76iad9NMqUie
qJrZo9O5g64iWTDXGpJuHZq+moOcoq4NfPVCx/HUyGwCLVTVWVHXoHmVd2Woej9N0bz3FRJavat6
rwsLqGc9tT4c0sTm1A0LIWGxIzVO7YJshpBGuN9itv1xMpe9n7flKoFvXGLPLHZLRUqnYnjEsyy7
eTTSA1LN8oGmF96c4hj2BIWD6PJFRS/QEmYghey+hJX1CB+1Q9+Q2WSn+sIoYn9P0pdKnIRX1sMd
fjr7WGNk9ix/qJgqR32w+9s0M4WLXv5YCuWEBScJBkf96J2h2XcyVbBq6Gl+zMRDJ3F9t/pcu41T
qlxCfabyAHI31Nqz1hSxX5d2DZF2/q4nkOfJ1OhHEp+/my6ebq0jplvCbH6ACEqHqdOnW1UUXu2w
1JIzihnjBOW6NknYrhXh1dcWJgJKWPuGNs0mU1q0bBezhE0WUzk5H3pSw12v23ZbOE7omgZI5SSp
mkDTlhfpK136znUImgk17cfhKGL7YdYJIDZoGIR4mNifOuCKPuGWcpVLDZNEsy2dpxT4ihz9I4R+
U0DDjyL6PSmJTTIqG2LK8idNr7YGo09c3OYItMS0hSzUjGckUBuo/mpZ7luTVR9ZVUULuWSg3jiB
vDRYHCRhu0EyGNQJCPJ2YzU09/sS0jmbgOLOFOIXju7xrm9ibS+at3hmvNwL8mr05jDXZwkh3cgM
LoAFrFVG3SeW69TWrauhbW7vbbmfuTR0OtKIxPASjUB0uaDtx9h4m+lb6TaBOna04t6X+MoJpXyi
cN4oIlJAzSn99CpgGsNv0mCMYQEpQTmfnGXZqu3sVudU5UieE1pynflpZ0WxrxqgDsn4NGRwfSBa
bRYmLqt+nW3Yw3LgpG+1unfYp5TTR5keDfmZQW0A22FfVEol2SMS/q1UfRcWasxI3fB3tpJ9iSkb
GMepfGlJVlCyf8n4mrD14b+JBUuf4HGOvGQm2wBSwqstvCE9SMTwmF/QmfsU1PROVeEyEabtnCeJ
vpP9nPakkfdbHZStisK3epLHcmuCyrdo5Fnq05C+FjUqodfE3lHJJpiAgZVudq3cKuKds8fWuVj0
0jPY/kvYu9lB6N1Kz3cJACrYDoQT72kMBqftgVOg8hrZZdCx/Iwp1JN5Rf6PuWKrONWiYr96oZlu
uwVr3R4OMz3UnuwvmkBqrLpjeO8ofzoUUulaVv6s+B1bvF7wZud0sLh4JrcOinK7Jp8x+hjShErz
JTxV/EAz3oCnbVXQIgPSv6BVPCnM2r1iMmHM1SorXHaW0RHASQuyKHfanDis7fONx+KGHu/o1slh
zt9tmRLHHtUzO7sHIe0IXqMZSEGvpwO+hrDI/VmmltYZ8OOlew9sbM4CKlHp/E/gAcnLc57A0Cys
w0BUWqu/TemRNtJWQ2syNlzVBXBxC93Q2kZw+t9Q2LumFABbnjV+Zz76w+op6toDkRqypV5kJmxB
Loes0endqYCXohG9Sf0qA1uS0V5UaDDyqjk28UO+ApKS63otQgdc62KcCd7v+DpTdmQ6VeCOyeNj
ZEPUBwq1XHP5XIRXwX4gVH8Je9LJVUHv4ibyg4jvChv52VficUvAD9feaQZAbe9C9ZtF/tifsXqQ
ACGd4v4S9W4NfmUyzmSZMUk7Oyti4UrE6yLuug3Dppb9hLdKDvflNMI0O0aoMTMyv2gm0Z/BnaYn
VUDHYaBMY+rOBs8WeBb0IVSIkPozCiX7ad5PeUSNh/dc+WfK/5pBO1IJjTH6jJTTWwNRSqmy7qHm
lbzOERIHDZNOVXPa0OIUQRSvATfjVo5pcNRnSxAjYkNrow1uBJH6q4CzH5qvESFMVAMqw5C56mGm
tV7hMZXUhRdRTuKwEFlZI2Vs6p06ELjYGSjN+B1dXpWhkRoXVLHA7G8k9pndeVROvTgOy4FbNdN+
INFtU2XexYZ56sofp/xOGgrRyq+Ut67iPCC8SUqwJuaz1CQQwJ+dUvNslpoE5wDgJ0Ci4jUlsb0B
UgYt6EPpVdg/t8l4w3F66OjSEl2CqxJlGhv1Vee6b8UpBfekGfVm4STKDvZV/egk6zA8bWTy6msS
ZMz6I8tplIWB0C700rLuPaUbblSepdRf2kQwJU+j/iyI7jBPakJcicE2GrDYsFL0ue9buF+M9xO5
ECRKysqJCAtpyfxYjc9Jmbqc9yUKCVDRNrHc+mZ6cojfQjLSwK6Ll3WYprikwjFT6oSLSXXhs08l
g1v7xNES6k4VlGzK7p7mr8pyUCdidendVJeGaMBLqdBzSQnoeEujs209D3Ti2OsD9VJbbz2U9Iwo
XEtuScT+blcNt2I4MAClBIuwgS3vsX0DnjQ7Lwg5lvbRMM6N/opghnyNTCf8rjpU44FAFzjuYCAg
ScMPT8wHu/Lb7GklS/+Ho/NYrhTJwvATEYFP2F7H9d5JG0KmhPeep++P3sxM13SUpCvIPOe3QbRL
652Wb338qPoiH69peQv+wUyMoXVsiTgNlJUq7yo+JeR4UscntMtcYn6uUYNTcG35Zx97vx8dqmAX
1YvUvJTcDxCtPoqwbZk7Kmv1zIj+xmTXIHYQK1tzMpRqY3hTWzhezE1b8nUH+1CV66I4pCT1kVY1
zZM8HbsY74lNpNlWSPtQ2UaUOaVHtQc2IsnsRYohahvQftU9EDqP3L0JH33+e7SGl+Ye/f5hlD+G
9hHmR8ap2tyVjYaywCft++BF+6B6ty1M5zM1MEqueeLBKECo92iQvORatBeVbpwqOAft3c+XKalB
nCapcQgUPGkzpf2Nagqr+remrpvg2CKjSsWFNgo+AH5SV/ohHWmWFJ/ImlIOuOmY95BA4LxkyJ3Z
XMs2thpKNlD2NE9/IhV2fMKw+q12spp7n5Lcem/sq9T+yOqx084B9XM6EUrMnzl6qIMqrwz90KL8
KahnKhlgJk5rcvrNIdM8azlozETtqpOpr9RPmkc/3VvFwGxNBSnEMiWbqNvK9lVLoT3xBjpshiJZ
l2KVdBFnGkHwDhYZjcYeM+d3tJmKP4pNlbS82adE3Q/6EtidJSoCb3DVv6Lh+1pn6tPVr0aG6eiR
MgNU+2pEKUN01biRs1NTHPZGujOrrdI++iLDTV6BRALJe7zRLwVeudzQRjDr1L82/Vf1L9QWfg19
sKkNY67I09MSZkdJl5k6Hn20rVO4UX0+NahpwxqR6yAeXfdSdea3jWp+F/lBN5nZli2TS4ptstpa
/Uqffj4QP3ORDkwEd9c6pcqlrfZ0bI3ZM5FQG25lemQtxxKOgaIP198sQL+Vnodqaxw1TvgSJ3QK
1bqOZRQYZ4UP0Fw04oFoTAnhrremsg/L75yHTFrlS8w7/WeR0lx1sJS9756FDgC5rNR9H7wKboIg
3A9iMzUEzdnc7Ry3GYY2Lripl+sVhZ8QWFRCai6NjKyFNz5remP14ZiP69A++u1XgmkBDFb949Dp
K35FV4oKU6pF1Pwu83twz0mxKZKP2NhVOdfjPGs2RXBskP1o4Zs4v0g1sEVcRbmTm3VDwxMaM//E
BR0Hp1A7KeUOncLQbd09ki6bNtA4OgTQhcZW67/97hOxLiJW/lYUFkN/tFEseEutp1boKJsPG52R
oAFtLau/VfDJp4D60JNW/NRmcgqkzyY/JLUjn0rZSfTlYD6QBI9INiXzo7F/Fd4KfRI/gcZVwTHy
EKsHR9dcjtUxUW+lP43LLzL0PGXXBU/YglmRXPkjxbzYyyQkb9CnNvsSiKc0AV8sdO6Z6kqm3oiL
leuFwdQYD25gzUzi/Cpr46r7iOWp0OZWcVG9ZWefSvXO4sin9KmlO8OYpXCO6p6fNGgoIUWwU+1d
e6sFLwJ7EXtVlE+J+ZBdyujP709T5dPw3UuExLnoNdsn/sq5GXkLdFkRFsiyvCF1NLO9GT710LFS
JsZs00cUaV6S6lPt7nC4mg6G7KEce8Tag7O96u9Vd4hggEv5mpWPtP9XeDcOeYjLAnuAcUvV7658
5HoCEVUYy5TSkcBg0+ZryZOI3jHcxf3/wJvtUHyazUEvawp4UkrCEhRwJwsimgSj8GiBUrghxEVG
ndI21R+RTdNduCrBRxpYcKZIdLfkSiOWJxYPUeOk8HUz3mgFGds95XrpT5l14vecj4c4XEv9ktmj
D28R/bkdZQl7qVjp9nYkA3P0X0w1OWIC8SUT+8fliD6HCh0e464+5MwyXboK6g8ydhuTeYIFmmdB
PIP0MUlkoz+OrJCv95ZQ7br+PodySnYyJt/h3KdEem/ycB0xfug7m0qKJL/Q28UVWCUfnkXl3ZaD
UVivjNGN6wjhLapYtb318T/NPnOUFBp33AxQpfbZb/WtKj8bvs+q2IyyM4ABtK+x+5yOE1p64Krt
M1+eK7/RrxlHi/Ksy5VokXpmZ8aXS8pJl0uUrH1OnTQeA4HOZa39RSjs/SVPHqeqTq8Pg5RbvXX+
T99YWQTV5RHFvQxrEzVyGDkE8zuZzjTGAAOiGRQQ2jyB7tJjD9uYFM6FlyH/BKAIIQ+CnxY1RHKt
q10X7nL7g3pcAUzdX6T+F0XD2P3zol1cOrIHcIV+VmPf7skZTpXFqgvRLWouBv28ZUyWOQX1pLfn
PVeTyn1px9ZD0EBVeNdchYN3/VNWBt8pXxiLDcAnKSIUEK7E4NJ1167aIeSwGddDgj8pt3Yk3hO0
68g1AcuUaSUInDq3coLqUyT+K5QQMFqK57iQPvgP3krdTkGOX5OzTbHjQ53AavJ6RWh0LZ9mcqoe
0pDiJw6Hur+W0zRMBHaAptWMtXmDxhzUEsgBQZEM3fTVGtQ9U7+Flnde2uOkZNPneeFehGUgmpYy
wgADGaY2r3ilAydqP/Q6DBb11gDXj6hNkT8oRO544qttVi0tetMKsdmH1bUcDwjlWIh18SipuyGq
sVQ+WmrqzG/ZWyjZkzziIXMdYpBb+izWeeIE3Q2SvyxZQGfIlUmnxHwD1iJvkM6m9T8k1D6h3UTG
UgjGfhvsRPMPza/DYABgmSL+az7ibN3UJ/NsD1dEMDigSyTD1gWJT8eOHVr5kZ7uehfHkxha7xl+
NpDnLS2yRnAptJ8BTwW2EEWVSV9ZU0EqoHILm/LD9Fi9Cf0dzYV569obcUbUdILl/JT+SUP7X8m7
jOpHwmNKdHHpPh+uY3HTsE8zVFfIfNI9IS2Lhnk/FhcAc/6TGT9Am0drImzqSylutiqm8Z9/KOOD
VJ8NmsRlsU/qUxMe82qX43fVg7MYrsZwzfPtgPKVx9Vlg8sf6IclaSeI/VIHoqF1foP7OhuQxDYW
T0XJnZi2pG2KiVzTWGgydNCVFjyxrGEKVu7cXVMWZLhlcaV8EGUbRSyIN41v3d/pzUYrd4JE4GBX
hEeDADiO0/aOBlpVb0NMejK9k/12JHUXLxdM2oetozj+bXXUkCQJgK6U3b7F9ZvMGY8FJ+Z4aDkK
JY3leoWtQQ9ga5ye2lxcz8GKuQFq3LZW7qJ9aU3+EcbjQxYoDtuUBHI/xc08MBAi8kNdl53xueqk
02bkmWcuWQMn8H9OHms4MiP1PFfdK5WhvXbI4MP4b7C3dn9isupqh1MvtW4TgEULW5rDE05ATXZu
IxIl9l15sdO/IQY//CwnnhS24q6UP+14qiWk9as4ZlijC+oS92A/e5EfSZPVZCRRMKBnU/yQw2f/
YXrnzzBOtuOSoybvBfYnJEArt3GsahMlKz9Bj3WSPQfrsyFxgd86Znz1rtL/lJ7dAqXHCqQu6m4+
4an+vQAGV18tM0B0sNhmlWWOrkv65V2wXWPpIn4lbIdspY45uIt+5bbmEaXSBykrTYwUKCoOhTny
5Gw2fvTq7VaIHm7K8JmED6lDdFYc7Ow39IHQ/SUVPy2r6xdS71K5kHxaGzvWFT5Bsz+2ssNM2Hx0
JrMdLc25wZrRr356RXPyjnUB8/c2To+pW3Do7Kv21WDlScN1jzlhwJ14qpQ/mQo9WqwYySX+VP1I
ZHpFvrzx1feP3LiTGIyPXckct96M9jL6MY1N7W8CY03OK7k9iCnSYJ1xldE8XyCmR2u6p9m6EE48
LMg6qdmkkTS6m6zeRK4TnGt5HYwv6tNA3UP9Q432dnMlFlXNPwih8lXHFHQ4n+tuUeZnwcjjHvJu
IZId1w5jnCJu+IlwB5m0U+LCoY2eqkMOWDQjKjHe9lUxFwTaD+qLobLPnURZZX0OMQlJPK+xOMhL
LzgDw+vNoadtKd0InS4v9i7sKeSjv4fgCTNaLyOj/03dYB2hSaH0KOTwEeKRuGZCnSURBYW7AKHu
D2nEQulx16QLuTqI/Eq8BLtyOlNidLLM3alMkZM+9YOhqxmbWf4UvsrqR3N7bmF2w+bFYe3mnE2g
qPeouaiUKfeFeAoKnihL4+Yei3lh/DYa6v+ZVS6akvhyC1gYDMyz20ViZ2thdkuGIC18qTaEJ7IO
qqk2acLadDSyrUuKdyKwvxoLT1vZpoNKXOcwRuRBJjQlG8yvMIikUij0tJrdDsRVxpvlyw/5NymN
ObxyebGkmgX7YVXyn0sVJHjI9KUQ/VFwc8zqVpuJA1EUfAOUMAtjFmwAyHzsLuDTlsoai9/XCz6Z
6qDE23p2HxuEBagQ9RJcimvU5vuWKVZlBrG8LyVZdiZ157/kxVuY3zl0OYowc7gt6MXSi5z8KQnE
IRqJBzMhi3FNMqLTELiDCGfF5V1B9rKV8SJz91B79SNxu8ASEa8NpvLPs2lbAIIvUqqCAcMq+9Rg
rsiPcnmgLHuW4G/Nz6OLH+0Y6g4t3sxDneWU8qFHS+sR9o5tVwU0Hkgt88xrAY4zwMaZ3UAxcUBL
Q7UyNROhKIMJL1pMtbrgv92+XwW0o7UyYyuylIJjl8+9M6V5xfGBmWRbUKHoN+5CxhxUoZplPsuf
BXH57hlj9RwnMaKsoy0mheqIsjzjw1mpvF+h9DYUbzUqpL+1z6a9FMN7xGOb68vQeIv8B9l31r3o
k0DblC784TuNDoX4aoq3HF8jRK7AfzyATqbVh9JjR7uZyWMgnmqu9N3ejaQNRrJdyjnBTYD40gaK
L0HmRPHtylyPsliiiZpFyq7VD/GgJshwsVshChiUfNEFnwU8q8rjACaVCUpn7vYxrtGr+dy1jI66
kyM1m4G4B/qvVa5NUs0TCvA8hpRUv6MaIHYbg22KBSHOnZyy43xXF+ci+DI4FLDEMPUzTdcCz9eN
M5oGNdtHV0+udbgsUFE60yvOIoVUTyxC/HY4OQl27KfW4ABEKZIWNf0T6O+q0F/FAcXlVLtmgLPC
+PAwp80JWprNBfcWKv01OjeI3XLN/54ifFY504kvgFPKZW3jDPPqZfDRJq8WQYhLK+vQh0sImbmf
1gsAi9bcqZ15Myt/XwB0NuAf4OBAp9SodyVPMMmjbb0nxjotjrQA9yYPyMMs7izaG6xgnJd5cYZ6
wJMDOOK2zP14gXCpVNaPlNy6yb4m7LUC6pEbYjnI4SquSf2oVhQtA+x6K9F9W4m0yOq7GCnzoIZA
LygjhOhC3oJOQnmV1oB2vl029ucYWQvFJFsJWolVaMCeaGTfbe8eROaumgRGoUDuXJT4X3tcVjTK
K3I4MCfw2A72ry7MW1t1zP1etekDPJpZi5ePQJSmDR6+T7Z6Li/jyv806IdO0NKqaKky90eFK8+N
i6vHy1wJlh66sRj6Q0Fs1iqHhHeNnIZNkiOIt3ZyehclZhOUEykqMMPe8BdrrUZ5nFxsWvRJvYFB
Vve/Oswno22sTBUDJBq26VsbI4JZbpU5LrBxnyw6BDqaWdiTQK4jhiMY2j64K6kyb5lsGdviiWRE
QZnNSykkmK9DQc2OJGmLyXBR2dJCod5D0t0D45ZG72VF52jB/JZuNM7/RPJ20A2SxaqPZFxW5rFQ
dlUtbwdd4rzuWOueMUh3w6JWJvXCL39kOcdHQjBhdlQ8fJpWOB86Y91YBA9W6CMRMgRouPVsMgkg
o5nKX2SGBO2RV8PCh72Us7dVEXISntvmpxGoMFkFBoEkUOPWYX63C2sx0w31nynXO05IHvOfOudz
zB0muyoy7qVElWutEV2ibnSVU8plYe2RlE9IW9Xas6J6AyWVqrGqamUGxKZMeHx/rGSVYtRZVk2v
JAaijo0JvDn9R1TFTPTfVlXNC9k9200OykZbL5cuEWBGk7McTxYPu9mjykKDLVoYHWne4rJs9eXe
40hGdq9xIpXWbbKIdTF9wPwbAVm8tWHdyEkb59mmths+v8VUA5r2Szei3ApuprrgKVnb2Gw12H4q
Zj0t/iDG7DBAYxYLxPySdxq7vUH2GzQp9fDApPCuBp5pq32Fbe2kf4YZzhOzp+qTI4NeXgBGbK/S
RZo4ceOfMDQC5a5h1usQgC3qsFvextcSBlJu/H0HYaLCYcJRQXq5XPpqSdv1Ld9xgwWZxa+p5Inf
0jw0U9EDZJp57imNqVATu+5n6JFaiKE0omrd1c5ShVOr24YEXC5sGm7nNeJbOp/UhehQxBuJyebG
t+ZSvmLy49IlaQ7HGPFy3BFs0pkO+DhpE6i5ZaeAGtDATLPomdcInxX/IBCchNOdZh8im5YRNdlW
iCRVm17a8DNmrvepA0BJm3CWMSzMDKNb2szECReJq6yZyvs0ovrkEE7ydE8gkckTO153MlVFtq19
k6dJrSTjHTgPKqEvF9Q17LhR8f564VdDHd6KcA4PHOYy/SqKyTgGMlq+ZWowDWMnyXetfoDucS4K
LD9WWu31X78ip5Otlxld3moq4s3IQsSZabBFltsu0L7+q3JOe41yUOSQLt0nXPmFv5As3Cbhl4V1
NzuVXbSMpWUpvTSml5CLQYeOIjINElyUe0Pe5twh2qnUxOwfFqiFbJD6Ryb5GX2bRMzZnLKknNgC
VMczBua0ftrVQGpiOdOrO11LZfvdiR8xnhoUtx3C7cTfWd63zHUYx6+kPIRGxs5IIYZfl7dYQCF4
Ukdl64suGbA5qAqKNhKalt3tXOd2tJlH/PlAcoHgntUOOsVV8Zh9R2OazyUk0kQVGacixQyP1yIt
UAobpFOI72knB6OyEwjxxjE6DnYWKvQB3MvJtmv4hpgqA7J8rP4WNW8UihIOUOAe9OMUdrefVSct
Cr4j9mPmP52hHDUSwtZjpn/LVCaoOjFafNzUx85UiyBrcm7cyb5D0PLoLlALLRq5JPszWBh4W2lx
kQk848QPhMNfkWBnCDsCcjKTjRLMkO1EhleL8HTOStjSmWljCK7lrruSz0YRDRLQMFa4+MPIIReN
iO4hRNZNVyojM6wzA3BvqvqCy7LGkTojm2iqiXbsFJMWCmEld0Z6ysdoqzfql6UTxJVI5FuVqXUf
EpaXZcvzrIzRwUDYaYNwhoyeo1fMBL75wNaxryQ/SXdk/P1O2KqU77H9sJJLaoKAyXup2ZsyooNY
bl61h/2wCJpy2QPTtJkNiGJEE/M23MfEFJuhbIJ5GRnb1mvtSzoMd6Jgd4lCcUgnqXOjQ/GQvWwK
eoT2yXtnydZ8KNSlFmj3IFG/U1VMcDOvviuVTo8RD9nSLA/br3CKmhKNmLUye1Y49B+EDs2UmuQu
/LUmif5DhlXw5DGc6P0/GwWZX/2rmXwEjT29ai2mgMyx1NfspQMGCTaPyBeAIKaYywOvkNu69kwj
tgAZUIAnDGAOGMhblaovYR0rfng69ZVX1ZSuWuXdC039CEar2wi1VNlYVz3pJvbHEKOwCf+5xlo2
e569Z1hQg3LEE26YR9U8jc0+8OJfyZLfWXkQPGr69EwKGUcXSZw/rteviZ0wcG3I63wCFOPxJ+zb
Q1IMNwaEmA5cnVxglnXQ0po+kgW6KKt7RtIHjoZFH4z0gAxO51J30yJXBS0nXz4+p5cEKDE+pj2Q
YK/ORFnB11y7YXwaWrAvZdQqqp48LEQOq16T30qgZgevStEgICP5Ir9K07plH/wZ2JfLAiX5u+SK
x//5sKhY8okvrlBsVGSXFaZNcl9Uv+UpDVjF494NjYr8IM+ZY/o1UbnkJMS0/SFdLoiEGF4hd2XX
y3SpKVRTy9Som1P3T/QZeTqvltvXXIRsN20ZcGQ0aMWjCNNrrg8whv17MNhbYWyCsvyt+uBZMXY1
2Tss0nVTYCFSeey8P6+55cNG6epZe/SrHxDLVkfgUTDyVHm21cfwkKOuchpBZbOm2xvCYlEf0IOW
eQqzdZjDpZnhsjGIJoqE/DHo1AXFJspyZZu5KiX1PD/Ny1PokT3llB2DslZtcamVTVd64yHVrFff
ceQWtYGkq0MbXZFIlhvF1IaTbOqGldqyuJwqSX75GmHOQ9AU28hlrtNh2BryEPnOLFrHSCVO4quU
05tGUuWIGt6N51UJCOYuNLx/ojhLxoeJBt6tvbmJR4EQVZZPCV+jYytrtXmlHFXJpGAuJsVMO5u3
LJ2u9lfHgOMxj154a2onCEhWcDqQAs+InEIPviwT03tvUaBm+2yOrfRK+mKt1WCR+Fkb1tv4pGkg
dmOzrlg0Er1++D1ByeRhNdaipTkLvfSKFs28Su6DJP1YIUu7Mo30YRL6LNjSKyU5DFcgWHhYXA05
+vI6fyllrXCC0D7Einpq5eqGvnCRETPkee5sWMoBQmkajZqCGBPPCQf0kwUt9VvBSoNsFHLBmKs0
yoWb7K9TonPTYggbhiJYaMVK1kn6rJLqX94sqv5J1LHbOoZ2MdxbxN8UarhbCTAJzFnGh9F0u3g6
tuZ1c23KD8m/EAYwvDK//x4HmywIaW55e817mZXTyUde/Dm7NJgQ04EunTQCvMLhkkY/9NwEforW
fVOUTtXsPHMdF2fZPgR8BZk6+m3RrK3gRwmB7dNrr1ER5tCGroN7HkvcbJ0KlZH9Jr74Hszfkj1D
MAgTsQC21OAknaxn8Y9CQTR2clR6jEsy3hxP+9cx6JD1p9B1pFs3e1Afke79aC0XFbfhrSJ7kvMn
gJShB3ChVN6XHtY6EWf+l+y7JbX3+o8LWOX7+0GtZ6Q2B9G7h+VXTwMxzD3z2nY+Rj95TFDLqsyu
LSbb08COY7kLHb8e8guLjRYQN3oX0QVZveSvDYWru05ujUiwdUvNFyXQTFUlhJTR8Is1BF/KbN5s
1E4Qq3cCr7/GEkcw4e9ke9QffqDsY92px705LrvoLAikCWgRXXNo+vHW0q5D/yZ8Zz9Ku8QF7v0X
2AupJkd7S9AoTkkZs+QAF7m1o4s9XsMe8IvuPhK/fv327LpPXyVTApGD8bZc+T5GTtLuOntd+gcY
bhhv4gFXgYo4ueOAKVqBfNUFFW+UeeCNp7KSdsTojV+42HoKocDYaME9DWq/hmgjFYrWAiI/kaJY
KxwmBNm8sZdCmcfuEk446jdkeucGe7h8iPIjHNOVuQgctUstns0VUVzvvJX/yUV35afOeFFNUkfa
gS6QeKd3q0hbZjWaz3POnuk9hXcyza/SXOX5nySd1fCRBnxL8VbWfmECtPAAH9h/eefc5Rt/dDmH
3T3WnEQ6MSOpwd7sV5G7jXpkE3yPq6abfMN6HB4Jpzv1QWnOxzgncK0g8liQh1D4wEnCO1uJ6lRK
Tar5bDGkT98jCe5gGvAwTtmjerYg7NAAd85IRoH6KP1/lelIkUPMX43xZNTACisii03lK/axb+X+
gELoLivntNmz6xL5AB2JGCfX7E35VH3Hi/cJFNe0hvu7qlmO+c4vz4FyrGVwrrWUzwOUot6Vn9nT
j37x0qR308xKG6lRbeRzoNDBfSD/sCHObZCRkWC/aIoXAiQOslPovqzuZiDUi9ZltEahIxvXQHxD
vevpyY5eMHKScqkwLpHIpdLKDUOr/qsRjUCyE3iFJqbpHCN3Qug4YwszIqXblpdpSl/XjsMw3uSM
ZH8Y5eDDZbaLSAPKUXGjOeOKxxjaXDT5ZeJOS9GLd5yEeryN1AOGYE3eWxKh2Af9KanX1jr43rMa
vvDjw3UuzdxeUJIZ2YexvPJrV4HfYLy6AHcLua+JTpqKgtaNX6LZX1YUbHbS2Vf/VA9gRQuTl6Uv
CvA7YQd7kgTlGfnkd8vT1hQHcPHwGvLCHdxwFY4PndiZYgWsL8ydEOBPRxGsO+nAR1YnTh6QrNQN
CEDYpxKQvBlJglq8AR7TMmSg0ziazaLBvIUFdhczfAQDkcAF9Wip0bXw3xn2TERqjlAJH4agmHsg
bUxxh5BSiVUdaIcBkHem1Z+ZGwBJnAFd+5EYDn5NIbeAER11/dEPBF9e29Hxy31krW3zzesl7B2t
qZ9lYvwagQI+AIbV1QF6w/gIQpdayOTuXfYe2QEArgr/6PJWekQliOLXLn6tMdpFQXrNhfnUCywF
SlNdQomLH71QquqC2UGlBftdhMkazBB6DZ1TCvEXQCKN2i0ny0RcfFjGwt7pMr/btdfvh+KWd3d9
CG5eUJGKhg4Ot+xwaP1Nru0GH4dId8yDbeNeQhkxA0LE73jiO/AZ5MCW5UBeVDT66GBs6GJ1v2y6
GFG1/ykFLXsouXoYKLdGkX93cR2skIhmKHdSfAmp9zJUV5uXRvgtmd0+KGx/LhnBR5giIlJsDrA6
emc5XcN2t9cS0cwx7gXLTi0rsjbZstOJu47RMlc5YLarFcDhf8SgSDOhgyd6POh7cIrBvPbypk2p
6dtFOD+nf3WJ6FJJ/lBqRdYmQtEPeAQfj/grlSiM7Dv55lsN9xn+31mn50fkVfpszDA0ZIw5oiJv
SFHY4EKvVOahj64H7p7X2uKIqtnm8zQ7NkRN+HP9k8I/WIK2u0swPUhHcqS/tn6e2Hbq/tQrXqCi
JItvYeAYtSiYI9Jm5eUrwgUaZTOMRIhScTYzmkMWsx9t6do0WX909n0wunWC1Zio5mgNJGQgh+20
vVWtW2IOH5b20IJtzk9F1UiBBGLBN8nAB9luyMuwfdKgWq2iXFnMNfLR6U5HGFvB8hCagwtw7SX7
XnWGYAnspta7BPe9f+kF1go+NK5TajHrNzwc6hA/kvdJ5d5pqgCsgWmUI/EVhx468JncrWYfsmWe
RAVY1DCeyCnDFJpEZEvmWbSfkUH6LsIxKNEsI5tsoek7rlm3xgYeX1xqPfsBIfRK0ZC+946hbmY5
5S7xEReX9C0Sel2XxF3qNNwO5B6ux6hdcHu8CSlIoR7CM0nX+P4WWnybjbuKcIBpWUh15tzM4HCl
Ewbxjt5zMvvpbcy+EpsgBcpV1W3nnnr3pfpL2c8maW87oFqv19yoZsXxiE+WybM46O0lRrKOmK1G
KuuxFyFcm5Eo4Qixkt9eiui9mmEOAU/tHwLeZFobZ0b912TzlcbI2K42CO6yQxc2I5neChx7hvTo
MLdOgb/EutcET+0Q5wRQapscMIrVixhVG6/euW+fEM9DNPfUL5LZlgX1GcUnrgu1v0GB/4tdoHx6
Tz464PnM+PHGd+Xd2vJmlv9U9QOL7zD9lqnGJNRpN4S/WXXy0wOsCefs9ClZOZk9J3kzWiW5Lz+u
9KmfORDvadl99vXCIOtKHc9RAz+76vG5+9pLQgJNz5Z7Lrq7/+eTNMZe3JyiZhMPjwzNTlzvGJ8U
Q3JMa/gTy14lAHWlAFjwFdKVQdFLOG4i88+egJQP6kXUOF50TbgirVRXSFoiod5bq/a7LA9mtLPx
YKu/XHVRS36ga/c3Guu3CTiJ4pA1o4T/hHlUSK8AipJI7YD/yB9x8ycn32jvUXzMdPsfk8NMoNrq
8lXs0R7Tj/PkR7Qfuf12lT+vPHDfSUZCCDYXipTAYPXc9F0b7VOV7m67Tm9hiehQzz9o71kjz+Hu
V/vdwPsiefra1JGHWGQQ1C5S8ZBHQlHu2MkmFT4CSDTTq39NSeDcI86W3nCbMsUqwFJCVp5StlQ7
anWWAAOtzzHUXJGflj3iiGFhxBOdOgOCv3cm3vlvE3MS9mD93nTnkTuw3K38fFMI8MSjhJ0o868l
aotxPUpL9SNv4RAR6bugUyG+Zg1ncswXLOpFRYCIjkg9+EqQgJfd17xVcyjNcYFiWGQwxkw/otsD
pofab2NT87HX6IuW9VtcrmjJ3TckvSp94K/wCT9cI9qAyD3N+CtBUqAdgHZoXS06eKprajmLsjt0
9bsgOLgl7cKSFlrT+bxGSBhhu9CBgeIsDPqeaCpVIg48lntiqqY+Prv+E6GykUCpUhz79Rgjc91F
YbeUQIkr+y9hoqMbSW5JXUbTNGmuMJZoIVEXfsAeUJkQUqOtrb3iLgySm4PRXoHiuka2mEcwnpbX
jw7XFGeTXSD7ZU2yROrIkVFe5aHO10kiJ7OyYc5XnSDTq+dgxz+gU8uy+U5669/k1pkl0cgqSEJX
WF+gW5D8UynihUgyvlhvIzq0q29ZV+YIBhXtS+mldOkyipsEeLkyKYFyhihQW83jyczHhtvk1oHN
btEpC9RRitpPBtY5S0BGj7xko+QxRUvWXYzNIqHSSutwzKSYe7CPbgv62VH8N2rKLZUS92IQwqiF
dNjjip6ZGol3gz+8Aw0UURmBn4uayl4w2aQgz1OtJKL7hPdZw5bwIZJx1+T2XAq3uC0K8DdhKXOV
QPcGJwgAGIZH1eJ5bx6ObXFpldk7FmCVDeiQbOmcuTKIA3HD3yabQm63nylyjZLFfM98gndMkQ5K
hMPajyBFRTesEl28lao64klrxEBTr28ipMWmDiwEoY0ZugrpBKvRfIpsQnSxHRPmi3IsIaqnIjrK
MrnUS2NnmT5VwwRuN3UNKemXTmbYz4KuTMbJ9qMe2AmsmviWfDZoVTMvbGjDMZa+sGk+3Az1rNxq
2KrJuIMQ91sVcwbJQIIQ1ULhcZD9p5TL7xhZIn1WbWffBvfTCKYDhK6+wFDDucTSRC6DbDaLlIgv
38xpz86ZT/w9Mm9zgTNIihFXS1idKg/8PZdsJ8lblkCyhv7j6Lx2I0eyIPpFBMikfy3vjUpSlfRC
lBxt0vuv78MGdnYxs9NqdYnMvCbihM6OoKhrfu9GvJZR1q5dYzJGlug6giLr9zFoDM8biBvJGpyz
ZEGFNM2zws5vjLyvY9XbxEez+ykk0WuAeF1uz0l3Lrp8blbDm5LmVy0xtE2i/R8H1JQNeaReeZhN
1Qa74Y9ISB1n57vIrogY+e3qqGDWVfQA0GnuEsajeoFhISiSt9J5sNylTBf5PdNybRWPLEVrcFtx
nP7yqKbYQOLsaE7/Rc4VW1fQ/KwVOXAYOmXRVYAKi8yPpIVd6NLfjlW1OCmxymk7GAmluXUrev2q
ty+1ONqFiwzC2QmfLIdpgOekA80cN05jUgtJau+m15HcFC/5i8E6Io0bcDLEbZEXQUFq8UdilamF
fJxeGQEiRlSP7UySwgUwxQwIcFegQ795Qoh1P4zcFdPfJrEVritTm3jf0aEgcGCtaDtVK79goI8J
XMejUXyilyRpXnW+CkuQWf2BxwsUTY+j9lL/9aSSYMlxjezo8S0Uxq9pP+pn0j4tXcycQFnGaA3b
6o8vkZffMBwRZZsDchuk1QX+7gInB1tY5rQkppk0pTU6LeFY+4KYcSs+tO2XzvbTjCirMvbjr9Jl
JUEt0xYMLnBk7EMPiCqXFFNIfCUZRB+2B8uh2mYu4eiA3seW2X5qbGieoGXXC0xu0yFEXvow8K58
BeTExerFyV/5zSQLFY55d9xWAYMY7ljy5jECWQuDDrSyNgyZCiTrqvHSUE11Cbiupsbmym4pO5n6
ttD2QEU7GnilRDqHuzRHoPuX1PCrrmlnA2GOuV0dmqlL3LGIU7ZC+euBgZJcDWaX35kde8aIk3Wc
QNuim2C4nIR94y1FmyZyBBUaMvkV8y6xrIfPumGfkMrKXSsjkhxFZS9m29k+JV0l0vmbYVLNKP5U
tpWQTcSPzhLkm4+UvWeAmcrWdggGKMuanFAsvgKkXTSVeDkMnx/IuDV5wCZnRRx/NqU/d3jWE34o
GTK6BCZRgaE3NL+VZEG5H5XfCBinjy0Uv4WNN5OxxtL1YVWBdTbNFbJEP2Olq/Lzg1Wc56uuDRZm
tGkNrHUaC+3sNWBfbFA3hnqNlZlTRsV4Ye378YhTKNKOhn4w+nvFE+fyuojwDTbjLHBvVFHockzt
1U4RzKxIvC/arZ4sx3EbmHvUCj4h2VwxB6/fKc2fWfEhgQrTZ0n2XmTYGjdpvkd5mbW3rtjq8a2z
4RJeCuOl6/YouZAw2ngnggt25Fr/1KjIFP6qmK4oNokqPwnJ5EhdExvod8PUwLpK7ebg5sC5SmrZ
rMOMP8oCzcvT9VC/f2nlYciPwjlb6aunIvNca4jr1auMvnBg5P2ZUzW0DrbYdKM/HzB+NdCI+YLW
Bm7pIA6ZhagQ6K67zsJJyj0DOqJ9qv1tkieqrwiWnerDG+EWwKdBzEvvnfm3ApdDkty8/MjLWHzP
hvRNhifp/lEw2eo1tF6Wbfrn+U9b/qUeGFzq0mvQGXO9/enjYxScI+PR1gBbJ3dSwQmJvVYo03oU
wmHP5fLatZOH5VtYW68/+cZLwf4dQMAMKDv6r0bwCWM16bAtABLVz7Gy1nlRC/c5DCddfeXuXraY
MEoCn6T7K5U1KxHXeKBx1TAhB3Ryh0isY+8oys/OvHvhRRdPHvKge+ef2N5+8m1PkFuLf2/jFBum
WKO2wxUOZBZIM+45oZ8E3rzfKLPOPB+W4yEoau19n/5OsHCE/sjF6upFYjBq3qr8lTm0bK+ck0Zw
8vOrpf7SoJHJUyJ8RA2ps9V6utZnlj9l7tMt4o46CvMioRQ3yCPigVWRfRVsEj4gyCNSdlgXY67j
ezTtV2Dhd1yF7NZ1j/CeTVHvSv/BEmYbpmcdjao8yPQ5dFe34y3BJG9L1lzoozUySZkZx+46LLlw
92HJaOow2jmN+JklGq7t6XhME/ANlT0LaGZ9HYNXdg+c197awcxhKTGLAEDi9fezEbzrnRhGNT/o
GEqahS5Xg38TZjeLMvQ+W1tscyS0TIsblkvh2Ryg0e9ktzW7lZ2dx4quf1fry0q5hycH2V8AgeSM
WtLMtjI7GNHeEie2VO6yKBYhnO9qtwJytavR8/q7zOb6XxclY7V1Gb3m+R3PTOjsC39bwXaoQbxu
x/IqeFV1Tvd172wBDNXJQev2Xnp5tSGuJqgxkXP5RzV60/1jUO5rG0HyEeJE7VxV9puBf7T070JZ
KfYO71MebhgyLo0ZZsOOoWSPtWNjjjy8u8Fej+C8UWwM60mz4jLoWeYF+42zRhwqZ36LkjU7rKQL
6WQq9/eRdwVEJQkrtY6pvAawOORJdTGeLDrSGOOTuayR1X1fghBcpL2P6KH6Ow3Uf0m44Z6R73LU
hcPeJ4iq3Mr0Qc24BwH3aLUPGPPJvUegn+2y7rVkZxruMTgKHU7jMjAfFMGYoOJm3WgHHq3Y4/o5
8T1js3aik+ccoNa17QJ4zxbfmJW+2O0fOHjahJifBXojeJThUreOcpfaR9157ZIlhh/hEcQ9Z0tm
Zhtp3f1h2zEIgiOrHyxn0fVb3DSKWKotsdI8H2tElE24ZjzHg8lsSV9zBsmIrdk6irCVrdCggIGA
D4eSyUsPeF2FfsPF1hlUfZtwibBOzK2h2GqI25oW+zz6zsmSyGOCN600MLLjudgzStZ0DBbdJd4F
4GX0kdvhOmFLGn83Zf01rrgkxMUOPds1mMhUkIzAdQYt4IzSsxF4u55UCL8BiWWNxUfuS5QkiXx0
vQtAFFCRAtcG+gVGhpGleALgJPzpIVWZCH/LHb7JhIVcm4zLMHldYOs7V+Fb6x9rgipKZjMgNn0n
39hTphAklXSRlcly2nIElfr0Uhv5P/KlUNI6KuUU8VfzE4oN97MU7W/vj3CIY4WRpizbXV85rxYt
shSoPjIfmkXBr+rdrwbPJlJkKg5TW4evzBU17kusEu21NWD3X3LyfMdGm0VKaq16YU4nQAgSrVvD
3vMX9KJb+hCl/lMZBRIXvirY5tVn2sBj730kDorS6Ol22IX6bgB2FQfT9CfYCOS1rk1YWpfXN+T7
bXnQm3fCRj1/1+a7sFuaqp7OMtb90inLTT5SZqVXJRisvZZu0B9iPsCX5HStu4oclzFFxMOGj2xb
FhtUIUa70dyVhkramndvg3FC/91lZr8OXDC62ICL0dG2NkB/3ViPWTtehSqzF6MS8c4UcPq8n0zp
3oEmcpgeRZOsMZWZWnfMR35NjcumjcEbO19EqK6RAqLm0JSbi11ugeTN9Sg+ffj7ybqmsSICqofa
qIIOcred+evCqfGR1BrMPQeMsaxU6+wUiwP+8XzYtNrTLxkLQ0t9zzD66lr90mFetbxhVpf60SvX
dbIX+ZahHVnIqEhB2aMA4ynIsx+gbQxM9AljW2Mceh2SF8sK4GjJLUp14JwVlyrvHgtqb7i7I47i
nh/d2mn3Poa3hJxV/WziwMTLkykrVYnkvAHhPA/xVarOe+zvCDvkEWdGyOKq6D5cRN8sR1yofq6n
XRRDsT5H7auqQyRLD0v2V1QOXcFGEBiy/57W17gmjeBiQBnUsYzudTKAYBsmu4axqYGaRWGsa8Ld
GrauXDeI3qc9Ybxqm3LlupRmYAE1E3i5x9GGZb/ADNHhm42wY8vhjiK3C9+QoGHRTNNtYq7N4ENn
b9M5yzQOEFNfwsFfJ4ioEkYtQKhSNkOcOQr94XgXPtbDTaFuDG5z2EvEgSATd9jn4CmuZyb+gLB5
RjbfPCRxguyyML73Qr4offOS0HYWnaCdRd+VLwUNNgBBcm+eMapBGnuGdTZQWaytRz7MMD1Q1qyi
yWUpiQ1mStz/Nf0xlkRuUF1cgmZZVe92k3OKATHdBoJd19YeeW4V+eJCc8lcHJJ4w1vngz0ZC9R0
eIkqaD3bvr4Uyk/JCim3tnmwb1vmOOvBf1g2s1MQfsKh18l8ZneNh0PWQP6Q1c3WggyGdUuv9hon
t4x1pspfbfTRD7+p/wablRhF4kNpwTTSZX9ypHLDiPKrX7WoFRVI1RZXw1R+sWsq9yY235Yt9S7A
g5gzGZ2ZzjUvlin4kS7YyfLN67YlM1IYu7kVwoYeqnRfQE8Vcbwq7yiU9KVVLpm7slyoLG/vjvnV
1XYggLuSHdEHF4PnvwfpphvQwctk5WnoQTD91+cpBINXKWpZ6LKQsBZFsnaym8sUHcmm1LZBddUQ
1qTJpzAMSI5IHtG0+8eyag6F0vG9BTZkQ/2zRmPQkE2aXiPnYka/ibH3XGa2m5wAMtSfLFE7yRrO
kZyXWovQwLO7fRUTv2RXPjq9+pDIyfnpYonG/q3d4O7M2IsvuvRF8VN8/sgC7RrdL/5ZU+475TrQ
fUBOUL2aUdVOgt5UzR+WjPSt6rLvjlDwSXl3+4+U8yljXEbgHG0k4X6sQRg5enLhU9MMJmh4GkHL
d+pdz4rGNK2HkqSwZsSmDGkpzUzyZLI9loyzvX74xHE2H+dG9GmXX5a14UaV3oaSJtLBuxxVsETq
i5hkAle/4ES/oX21PfQwa4YkaH4gcu1DfY1OyXCX1tNWwZsjAL6nzjGzoRI9UrQuJjvLdjGWu5ho
GYmY7+iMn/WYzpv8Bz6sjx3GQxKIqVOr1+5gcccxOds11RcbwS7/RZOUxi46sORcu1hhkfGzWYsg
wZT2XfRgo/pCmWeuv+8tl8n4MKdmMv1HWvygqkDir5SHJLo6FP2at8eRgQadphzOGylXS2fcF+pN
AdqKCG/mWxaEkY/Qm0HWmtfoIxO+tVo5NP43XyMG3TC4aMDkU/Ee5MCANpyFIdl194ogVG1UF6nO
TyH8NPGHbZwYrWQ6D6N8MXSYrYi38RJUjjlkoYgm980h2XCCFdXDl8oRX9kmB0o9j/nz4Ra1QuaY
5VxnLKQm7wWKoS58NHzwtn9iqjTHdMZyH4Zyuuxq2FI6FoS4gkVFABjT6dD/mWA9OgWQYAWVOSc6
PNHiMKMDccgLia07FM+8tZDsXLLmOyGnMvH4WCQOMCNkUo2Bn4HlLApMY1skyrqnqPfxxCoNqxMK
HFp48Nk5L3UzvmoAelZyQkmW6OKhTSjmS5S3c/1h28Wu0pO17/85NRImXXEnntc4V7nLXHoOlWYH
6TWNZow9JXchL/jGqvGtw2iF8wG9mTYZz4Ggh5SGJrtWUuUIznIZCT6c5mtQzJXk+5WouUs2VhlH
es+YqcRSIKuSiq2iQzZ5wa0FlPJ5O57EiOAx5Lkkpk/FXgYMoNIyPlQT6anv7zvyI8ndZLqbLgTv
nQ4b3rkhZ12DmlwQCLyAwRAOEzISqkJqgt6yzSN2yxhVIC/dduX7KcGO2k+SOD5Kcx/5K5g+nZiX
nvQpxM7qIjfAab6njN38/6uD8MMs8V856dXyBzo3wL21UJjTU9T5+om4PHVYCnigrJDlRnMC3l3I
rZFhbSOb7KIh/cjKbRkTVwkdR9ftTdrys2jVZZYjjMhhblRD8B2pPMc+N1ffZD9p1O1bq2arWZ/i
kuebBmwsBvBDziHU4jd1yIDyGX8g714EnNRSXFOdiQN5BquZOIuJkxalzQqEHw/m3Bvf7VbD6Kqe
cJ3NqkO5LJ0ctmbLOSrv5L4CBYSGiEz10ALYrsEVw1lOoPKP/BWUsEwk9Pfh1wh/1aZaBvJsLNWc
oaNo+UmqPOQjpg/yqrqWn9auUPd9/Rbydjtltxiqc8dwr9pHzFTi5KvsflFAKT2vg75iBeslW2uX
MZeL818SrecDt0HTk4PJZqfmrwC/mII1pbZ5enokGeU7CtcMCOpQuw+BiJzWugmpAwdvx15ztFgm
UIiJaDgFGUi8FOthjAWUQtBWliq5EczDOq2nt953FBMq+phhC1/ED3GMB68mEiq4kWP0WsaY+qch
CXo5ddrz0k5kj2q8NuNTRWZRJk/T+RlcgxpsGm+9Ks2jgfCqK0S8hyk1g/83EGIJWse5jti9JQ4H
3yGaBCaCB8qmZfUv+AUGP6Y4fMToWpU42AAiPUU1AGHyg0wFiyKf082ztQ/TJqtHP1uAtiy3Z/QF
CPUZtCShFcOnE2Uz+NqoH0mNwbPfR2cAVjM9YrRwHNQK+42zxH+/s2EPqNRhBaMOO0qnd3A5Cf+H
4hhk2lJnqhtn0aLoTHw6NsQSiAg9KXbIFByQvu1bnpO5WsqNSmVFuF8b72BP1GR8t9auC36a5rO0
llnx0gfYmGc4l+sG0oOuL8qgPGXJT5CcC8TOQ3MeAs5o254V+HEk/irDafbQfIl50FjnhAcNf5wV
fgees+iTRwuILgS23m5UGE0q9RHHmG+2c6vw2Bnb05SYA/omP2skXI0X493B6l2ygvJ2AVdHrKPi
ZPtlM76UxstAEiJy37k5unNdf0boJkoOWy8AMWXNivJHUn0bKJAjvnd3igNLuY1y9PqZOWyOmXHt
ow9PgXY27U/Jgol9EOkEAmoki0hxp7IHn0VI0kWzSKLwv0tMM211yYaLijW0oznw2x4h21vNwnvw
iTAT8buOKrZV80VmE90jqLxILvDrTeCajwCzgzE0sAWcW5DXFzKXDySRrjX6mpHJIq4TSuRdFSWL
yTwrsTOlaMVSMhsL2B52AEwbF6pO4EsA2sDAzV8hVBxWnalhHnvNG1axDdvKz29dU4lV9XCsj4sE
GAW5cS2mDM/5K0U4tzGhahIzCCqC6pcAVnHShYnexlyQMNkRVahDNurbn7AgDM925qb63cZEZIhs
G/j9esiMxbnOHllVv1LaKzFiTi7YjuYH2GIBeEQoWwMzTziA2QcRhdvbBNtpV2Lu47ZBBFuLYbKs
QU65M+dVdFwbEPngXKUfMe1yW+NUho6UW3vm7q7fLnKQP8zYiAxT27s72BubGRrFsR3OfaR0Zrku
tJxPO2aczeMBBlPEF5XzpaPOh9fD3WbWz0hyopjeivM3Ceq5hv+D4KWof+v9RzIpdD9rS2XWgM5r
6lnYkuRKx4c6YvbdZTwTYK+k+965eGW+vOAn8/Hrv0syLk1IoZOZO/otA/IloXFU6UAKd7mQ3OpV
i00uHq6Q9uc67tQpgwMXHNuS3x4pCBh/8nk+WKM3jbko4ABB4CGqfd3xjoIF0ig/knhcda6kdGa8
yWtq3ZFvRCNP9g5iKKRNK9hn+E5dIqpUpqAIErLf/zMcvmxSfKsUmt5AUlt367RfJSTQ5jtJ+Bdd
UAakOmL/IOGASRWoVuYHFdFbMf/bTm+XaWymiSr/H1FwJzfFdOx9TotsZTi7Pj1B1CxK5GBK8ss1
VGi3vjyM6k6mbwlUSVhDEIpQW/AHToJxaRIYK2h93eFTNa3dOABKpsQhtzln3WTiPtP50StWuzHZ
4mTupEym0mLXZCjPaCKiHGOhsOu+B8VeJm++8+2wLKmKCNDuZz69SWyQbb9bO8VE++x6MnVM1i5X
lWG8SLlhUMj1sA+d/qG1i5RaoysUTMXngrWtzx2TM0jSW2/RwOf2uoEhJZTv4uTEb+zg4X+i9mTh
JLcBwSvZ64hbG6MiTugNAac+JZeun1sEa+gIBDVQgf6H1zSo7naOHsVmL0L0C9owxuc1KrOJfGw6
rGigpMcM6Qt2BNpvMFW+SOZVj8FSAJiAahf8fO+QfJNTRMZ3N7qzTko6yZKMqC+GxM5dH464f8oK
U9ezsZhZlN8TEI4mUcf3z7Jk5B63nkllLisPI2D10waPxm/XSkPswZgufSRzjnhHfaqUOlXkH9OV
sHjopJOg6JEaMkFlXU/xkxJrsnEZlCvkFZ8KRvrketJ0WDNN/XJhDQqfYGtiikAfYiJHAYHqxMnJ
96JjyjmuDTweqn1xrd8uuIaM3QQJjdJfNfrO8a8aac1j7yKg5YPSqYqLPcsR4HUl/ZbceOaK67tS
d6q+J7945eCfd8Zn1NyDvOCnzHqIjEMfw/utRQBBNWXlb4wbGvs9t64N7bbkw2VuHQbPUNkJRkEK
H+u0loxd8KnMkNaF9zUY76W856RAtC5miMm2WcL2l+2K8h46AaRFwu4dBnPKtMVg6hNhOLLBjxHa
mVAb+/nHIJAmRlv14XAQei31FWmd9opcqVcI5MMU+eS+MipJLYz4bbdI0OdlGdsmkAowP+McJWrw
a4doAAsIdwBcfBRWJfY42mAHn02crWyYMK3cIztEl5Cr5jPBe1wjWPRrghiniMudUPAB0lvUzadj
szh1FynCTSXeK1XDqtWZBzrhMXcSHXsTKcxIy0htqO9b4lcEyns27eVoz41V5bPyAQOIgA2NBSCA
14rv3mQpDv4TKl3+J8qHVlDIMHglQGCBjX/W8DBo8BHDdaPDEHUXxD/zqQCJ4IafgLxUr8qwEfoi
JuOovclJdSN+Epbvhvh1DCg9Ci9/Htc1Ekf+LQLqxn5TD0e0HvNe8Vi68qB4Zy98JvawFsNN/mQE
LYTeEwNbgVJnerNjiUw1/Rg5XWxzWMjiaqiMVhg9OeFwKlHWDphKuuli728EidPvFDOG9ezfo+Jd
YZUB/wTN6VDvFKzpJc6UgTp36sACDzs8WWzLihVQSUscO9tuPCXITvU/j08oZ2Kp5O81BPVp0Wvp
P5yffmMvEp1q2QEW8D+5IFo3tfmqWdEvulWnARIRi7PlN9pucL6pLu92Urqo1q9ZJ1hYfTbeW8XT
23NeFVQ3Yd63VOfmZhzwfmBHg9gJwiMK2pufdy+ZkjARyHnIsfFgdWbzkvU3vTpYmCTjOS6IWQI4
iHkmy3ZAMKpQl6NC/KC03n36HFOj1YKUJ1RKa7taC+Ni9IRsZtlG5M6ZwIERVUa7N1D3s4g2U2ZG
iuRqdOhdM/ihrbDe9Y5ntMRRmyDMc0PvK1Wpm2yPQVSflI8OOEu0MwwCWjzaXmh0MApZkUxW1fju
8WFIZvQFZVael+s2SFHEtuletTJgOUX90SOzFqYfrg0bzqylB+0yydvPBlkzjBvDuabsgwfaeu6K
Z1Yd+5H7ANOWyjWytENvGaVsYqGxuaxZ/1SEUlqHRsf7zCQnSVqv0srCQhugY10FAi+j5V/zwGfb
OZiwEAg2QAo84RWmAWPy5Xg4BTFKOP5HGo28xJRrWcH8Av0sU0Rmh3r6zCB6o/hS+nbmTI6mvJuP
Sk7Zv+xVtJl2kLxlg3siB0gB2oG9LUCaN5rgjOpOmXUZM/ox+mk0TGiGpNidCDSOXBnqrzYcLdKh
ED6HcFglEq+ZH08yFzUNF0I0cBNS862pR4RlJYtLgeu4vHYeg6leTkpp8NgoVGLnz/JJbo14rtuz
GlREifTrKEcl7ZUGy1XQ/bXibPLgO+jXNozdTA3WuUd4EiCbTvlwKvlnB0SO5ufBeNNUgk8rQhqK
7htuA6NteDMONBRtNJcq+QO8KpA6fIbULaCyoFa5KMOEw4T8HK02bugnVG98i6ZjR1gHFjisGUnk
Y46Y2skLmxdNNBg7G2vVgXWgyNJWUgO23TFhnInOP8jJpGSN7+Le1TebTAhPXBBIl/lXYjC3ZQow
9Kh7Rcp20BoROuouXULTxbu0bpbGaKx1oYEXCIjskBbZqRnKlcaGGJ4r7DCR+HvBF8EZG4tXEf0V
7B+tM/dBw8WpJ84q7uOH40BTG4Z9GtMTsyraiwpraUVSgbGKvORgfA2Rz+BV30QD0GzgEI1HeLbk
kxNNP7NDrE2p3BX0Txb+UeD2rE+MeUol1SfEgQr7uycyim+LViLXUMSV02LN8lhLyqD5JOJTZCRh
l363qqryghV01+IuxLFICCCmWdi/ENXRJDYrS8WpW7gdSyVO5WHCQ7b1LSNXnkM/1m8k2byJzn3Q
CZZQ8XVuu9grlxYRM+x+CBZUk1sbxczAvvxGuaRVfDf08SXzkbI3YhWyjrcffu2f8s4Njoap0Ycs
65zDThRNdxygR0FToNjVSRAcAoTOZMvp+FSGR8kIw2uOXvbm0Z+k/qKLLsj3Uma+rvshfzV+CX+s
fSKh3rfxSxXRO2j1LFW0jTJ8oatI4c53+jMdcACZCgiP3PsAuYB5tP5mBUbp0/GHxqO+r/KAMKIK
W2pZYklqVOVoDIpBPLKYnapXO99z2BkHhGxkiCSAW410YansRX+8cgPz3cINKGY5cGTkFT3Nkmwi
KDf1+04iHsysdeEfbP8P4gGEvtcYjAGZi+FPOey6OlkViQnnRjJy5mghpuLc40VQ+8sQLgq5sizW
lEsNWJrtnUKPL6deIGAEcmGhTNf4Ql3LVME1f5soJRBCNphzzSsOiqnOSLZ563PavydjvIEgyDN7
MKiQlW5rFMjD0Qrli0JfRt7Brd6ohFP7pLfQ5Oy7TQTeiJICG4mYqj4EwsTxRvW7ZjF4/Bp6wmkg
VUS8RRmO5Kbcjs1LDoGAstaJPkduP407CMZfeio6+9xmAFLKtKZMyjtgCzZCIEtSVrVUspj7/sA7
amt1OKF4BOZe72ya6jJcNaDnCXZwt8oUORCai86SDGQxQKRJJpmqMZ5NrGgdfyhkUhLqCz4dGruS
brHlUkDSBvELmp2OC7/CLWtJ7ejZbMkzi6jlgbmQmm0sPDWhhSY5KZFusdcpWOZYq6opqS3dDbal
5HKP+2bTGwRxeSYtXoqFONzEjFkbGW08y35hDufTLKUsAiTBh56+D7z8xZdoKKovJFbCODR5UMxb
KmLoN5uI+z0OeI10zdkpbUpie/VZdnCfWfm0WPL0aVbwiPuSZSM57zGdd9RLZ0GN1XEoJhZVXdii
Viqr8eaPyU5P700QPkmq2dXwHuo5OjHut7CC95RNhlr9wB/sMIbFrkn8dYpxTkHN1ynDZ1zkN8Cl
aZLjf8TY4Aj/aFkMJVAYDAkK6NDrfoIUBWVqwTvSVrkSP0OZHBBhb1VO8EjfITqMB3dhCwf9NgU2
YxTGpTZyVNdue7pRhDiuvIYjyVWtjTjNKwgiAlo1nZ7+AhhJjFghWnY2zUj9EY8WwDuVVVX3PeIq
OtgeJSTxVeGiahkzQc4GvkSuuN375BIjEIlyPpEW9JxiS7aDRdkvSp8BpuUStywKxoiJ5uK8SzEo
amZN4goGi9zkHnrINLx7iXIuUWs0BIz5blhxYvXxog38Q5TdBoKpcF5gkUrlLVd6UizqY+8PhBta
R28IyJaxduokcah/wpCGstYwVkZEoWbMlRzvr4GPyM4AWoeQOCBg6xrdxgaF05I5lWXqRk9vhK4z
bnlDa3nR2KACVyDLTxDiRe2ULwP0uGptHmIZPcLKPFg8rKZx9etsZSHKGOCe8WC6rLHJWegje6Pq
GglJKG7Np2prPy16UbQNOiV+rmKw0I6NM577dJybENwxPdpw3C0NrUFZMBYBzRIRMFOGQ3/rLSr+
SLm0WOEJw4OfJ/7G+FYQYhItwqP+wvxKyQlRMsqL8pkSJoX5jPGIHWMbdN2jliViW3kMvITzOZTi
hCcaoZhqflmsNgrE6qzP+QjbjeeiSRq+6Y+7CrY65CL3YxKSoinycWgz5U7O/jJJKvw9GXBn+hxe
Ntid/jGOMQEenHIjGKMlKwspCaJGtlmH4RHBLsLwZtO7/vjtkrl4SSuHmwk0jtw6LOuiBQKksXsX
ILGUvaHQ+3yTf4owTzGShWO+WLbdrsJR/mbWuMWXzXz3L7oTcsBMmlEZWgKfsVjpnWX4bUGVGV5k
v9OyHWsf8F+acew8uiesIYKhkzc8/qdnvYFfL53V9I9J4ObGE6SiVdlhZqfybHv5HsX11zg6f95o
J/OMU3NpLnUHRnPVA1tweoIfELKZLDG+7UZtdr053t2ah8Dvhj9zOOd/Rf4aEjRMmYdmae6xWC3x
gvBeRyMez72j0BwvAkJShi+EIvRevvuSNOZSw/sPvnMciKSbj8Z+oA0JyBAWW/BZMD7wxG00kg+U
B0QuNT0wp3TCdyJHXASIjQP2p/6QjfsacG/TFhB7y13ZlGkA3jDfeM3UhymAW/sePN8YHp3hYSeK
fYEICVaJ4YyFb8LwHDHXO4UgspKnuk5FAb8qvBHCkJ77mt8I6Qaw3lWVqW+6NvZzo2cHm0xOKJMh
VhC+Fh768IU9hmfC5IFsc+N1dOf51pq2/dF7HgKeMXzi3j23vJZR3OyMiIrC7PKtHTGtbmye//bJ
Gm+vD2cU8et0aL57AW6oTuTJRvVCWMOkluQNQHOHLRWgCbId82L3B1JW0MnwBHTtpuSZ1sx1n+94
4vjPyJja2EqJA+GFiE3DqBaMD2u08O7MMO5RUFxlZ77QDy383RhiGun4gTjXydvoQwPAXhSuMLR0
5kmTmIMXqsP+eaF2myCiH+l/O0uBja0tB/Kki6erfcmA4qI7GsFuNDacA5WCFxsH50oYJzvBMTXt
QKMTxlE9CC+q5PDusuiEPFmjw+1EtNHlkmkt6lGVWFIOZNwcxGLIeV4zpwjmAKm52cs92b/C+0kY
zKEklYzQelaZxtHM73V/YDjd+AasIYQTMwvvVtLBH9m24klqs6S275SfsLvqHEjbrMHdAbWsKD7h
eWvUeKZ4tuJtaPGcchMSyDh+4fNhGPrga9jxsQIznr1NetrGQWxiwtucS6zj5pynHCvMwLY3PEOO
4XchPDukJ1a2mYI4/jihVsYXAh+YdqkfMDwLb0M5lnkbgmqSO4o7g2MUvu33FIvQznsVu43s0DF4
+PuMrP5r3VvvY04fapN10NEPlqN3UWD0ISyW+L2bDAyHM25mAxJ/mwIYXTuz0uiqF/0yV9/8HI+N
i7FMlfRvIleHucyuhrcKbDyt/GmWtYX3jVY5dQBrzV25BIkbK3TC5dZEzs4km/CaVF35kEYNSstu
Dk1o4dFBaW/4mGjBWB9PE+KYo4svGdWXrspv/4g6r6XWuWwLP5GqlMOtJTljGwO28Y3K22DlnPX0
5xN9zumqbn7YgJEV1ppzzBFkU/qxip8wnZi2QSRAi1QB4H4KiGWt1RBfqeJwmcGkioEno0iCxQAe
iF2VMOvZoApmu/xnUf62aepDVLEubGOaTSjvU6ikdaYzXvZzNi95OCmDCTpLEmIrq7U9tfQMzBV9
n0jvS4UoR9I69OJUHlCjxPLQYuyvjdpCKawFULKjzYYOfb5L5fJDyrrzJNQfEqo6L6B/qKSlNu0w
sjwJRnZPURkGlcjeUSyNjAWBrlkaEAvyf1LCcIXL3jN5aNbZCNG+kounpvYodLCEzLplOeABgImn
hiqkEz/i9IrOZxGLnHMZc7tg0HBOuUTq8EpEMEAxnJO84E/g6UcPWwEbB++jJOB0tdbqj6Q/EHJs
5iul3gy6wFnetvG1jfHh84zuQ4UDlLwVahu7onybEkgvftcsfWMiWutLpu4KYlT4ynQNM+2kcCAd
CqFm9HqoDRUUl7Jv7aaRPjsN789CdZhBfWTEIWek1BM+7lrk2CFOYuyCdM5E/qNV655SpOOFAf0T
kx6QYiZNPmqGjiLaHxuzXx29XkoHjDEFnkuy9Jgwqh9NHQz6lGH5ICep08zmARlbtczydsmALGKy
AXP0NwLi4Kq79VjLxPQs82Rtvj0G8UeTDcKNgHLsVuxU4EkLNZMuwQFuXFE1roku0w+0DH1lWdjm
lYyLSfdW20nKBovNUx1zH/w2VfDdazD5Y/WuUlv7O0XdE3xNtmSAqTckSLn+TIbsbZ4QZ9qeZN2c
9lfvsUdUtoWMsiKzXJ+LgBRadGp+SSJYLcI+ox53WnutIJxDKYm7s9KuApUUl7xF9xx+yYDLOlBW
pfyOaCYaOM75OxBorZKEg8GQPOa47ylLgSpNwUFFI/ButmwX97Knr8Xe+wn9fj3m7U+qCL842TxS
DxfPU1AzNS4xCKzFtRDBLVYlp4Z7kxq78QUcbcZbx2fckL/Hwi1inRvODeVaQngHPQAG6fh0KmeP
gZtlFYltCXTSEbmwmqraXiitVYvkJQ/K35170WOVHhk3gLaaQ+zGMrRLM8bHv0YPJOzEyvhKYOuh
sltqyKda/DcrpEi6eO9MXM3xSvC8ZIe2rqNPVX+9EPROrdZ5l+4DVbB1ybwWCOX8GG2ZhPkWI1Tu
JUNIdSiIlDs5TglrsZJWy5qQz4wp6ST/1vVei4aHhVmuX5fIN7CaZiaiQ21XgwDZk7hTuUHz3F/2
bstJNAu0LHW2VbS9OeS2msB/7NhZLx2cWkV9qS8Ldy2vUZ8N9gNY3pCdVr+ZJVypZINujSk6vjSn
Mr2OiGYABrFQVSCQlZjoqGa6Fbhw8jTS2cv9PWrkk9+A9P6W8L0QYKoKJXEMT3guN29B6Eotft7w
cOMKgU2/LhOD/hCvbVruYPxpvQkKF7UDtF8RxHnifI0owZryDc6Q5DYtkKPsl3s/n+0AtKVBB5nB
ezXUi8I18DVl3w/ENGAnkHbnaqQKZxCC8d9gLSt4CoFBX2fEIINYDgBoKgPwEejQaABME+mCtTvb
dqt7H7Ix6zwoSGtorXA2mk6mGYVkEgebKZEt/KkpT71aQEUvYFuVLccSK6ACayXWJfk+jl9t8apy
4lempUcPoc8JTPhGqJKwKlLk30K3tQBdefZXqB+dfJjd4M/4Wy3HNFrhavMpKpjKG82i+qcK2j4o
eMg8Y58lA1dFOvvVY2wuNYYmQtcvlvoQws+PWGkpJRM86BPDg5m19/x5UpIv9PLXECX0mo2r1v67
GIe7LIKBrhBw7MoBPv6+4XQjuYBwxgxsuZrsNjS7atpX2jofN7rPul1+E2WHyAU7Ve01c2AanHIr
TDNCLAR9ZSsBpCpoiVQeypJu1C4k4SiMXPDqELJTpcWuyolaaIqlWeW2/NKRO0wB0/+8F4jbQsCO
Te1C6Cz8KU2U1JhvMXyDOYpPAHnqWJTmu0JWbVatlIazjl51f5QyQtFEKKqswoFh2XL5yIxuIwfw
bz0kNvVDowkJtN8ePlckq28BDxNLkgpnZVoKSoApHF1p2TEPS4vxmlUjEIcjTP4SzwtWwPpsIfzv
kVuZjIbZNiewNg/D9Sqdjtx/ayPrcYgpj4WubIPQw8vzV321CjxA9RdI4akKlwmSLeFRTlsTjAEm
0KxDWFzekBxEHgLNm7i7iW2YtvEk06vhRi1/JRqmo2FFiaN1Ti5DE+PXzALFPF6mJLRu5Ohf3b23
3tmI39Evt1SohkeZEcuELX0YzYfQnxrrHk3aAu1FSrnW0701AZB5dNa1bN1wKfXiJA7JYqkAURU4
iwzWRp9nwlnOuXmp5EmoxuhY5buZS0tBaw9xGKpOHseuKatQ9nza4zH/qpqUi4d1Na7kKezaHKCc
dLQTQDXUe+BVrlBf/Osamj7VLVT2szFGRte/hQwI5UQEv67rU4rlv9r1wVeGyt8SaKPz2oe3ZMD3
K1WixcbhNdWpY8KGrFQsoIKFRuosbR6kaF2D9IyD9Yf8ZTH8zVEbS8HeH4HdynV5rzbjXQjic1pf
rHI6laNsx4gUFlpqNFxu7H4k8YwrEyuAvxK9didquO8K7VsaHZq6OeDTg1W/zFUizj3zNVbDeCN1
5m5I+2XE2CSHkJkL54nh9hRw1+eUpAWiDKVlNNa918FbohhH1Zs94ajZanmpCyL0ETYkQ7z4eMTN
sHNEBFHE2xUmfZeiIhvPY+d4uWe4zM86o5x9Gq17rY1vw1APTpcTpSnis9+TFp8TbiY1JOgZyLnI
H8KQpWAkrAapG5ZfQuHmvyYsTAvnkqD+SMVIhDDqV8tW6M+EIFJQiMfUwGXMWNS8+ay3onmJOgsM
KynkSJraZBK8VJ8VXcy1nxw7ejsNwh16Jf/GBUE52Waw06B6oa/08cHsZxRFgiiviPCaOFHKCH4s
kk5GYxnF8zROJE2YGbKsjksBUqUeHz1Vf4sEZA59gydJs44UfP/07lRJPdL5wU0lASISxATZBC5L
5faAOpzOmUstEaynJDMxcYnBkm16497oWTdz4dHIjyL4Fod3TSu3lIkYrEdQvPWDEmlzF2e3/fne
lycLpCKB6E3ZlwXhpo21d31SQtj5iJvq+qrO/nnWlKzrrmt58uc54rhu1GFD/djUZEChrvF1zApk
mEEpeLKqHjypXtOiw7zOwn+SZK5DtisrC77NhLiHHgMNkknRMOPPuSjh2hX4MlZQlD1+v4kLFzKc
pcuQkWLwJKr+bCuJ2xpeYEAMquT3ttU+BKbJXSb81kzeK0/G8jC3BwgSwDkhzZ7/Lc7WLoA1Vi1x
L2ssdFTP+x4mWwvxnqx30LAFKTyp/152pLwDCDCvZa4uTj22tR20BDm8xw1JIBZJEDSwisC2YrF0
ypeatj6h6tSV7tCbF11vqfOLSx36b1LBKJWhwpzslteBgxlA2l8br3dKJLm1hLt8eoymnLGc6SK8
WplD4uj4gkjEkxghJk5IrbLOxBwZnV4mkE8XP3IghyJBNGTmEzlaNSpb2wNdCHFgqbw5kxVYfgyP
AU18ZlFm6QAJuLwa2bvlvWvMy7OrjsYRQiI1+EW6+g2IaD46xJ/1xsXDAr8w853JCLea2dpte+vJ
VMZMt1/lov4JL9BscRUhtn3FNPTaTcJSooPn2tbVcKmVq2yMH73KgKrmO++GesOTC2337NbH7rAI
eDSlUP8njeJbWw+YCFje1ifl28OFSOAstPFBRDkZ8IiXxnDVIdRY8Pl7/XusschucW3R/O7UlPqH
gseySoq4V35rKkVkrqxgJn/hr33qFYQxjVuR+xRFaOKnreDHCCpwdWBIVsu6C/TEPaIA4Ubqsweo
0KOapea7y4e9SibXTJHKpmFf+WiiI69yGrVz1FmOQa5LOJFOof724j1gNlDn+IXlJJnqJ7RWqS4z
xlGdWu5sYc4RiX6qPGCw4rtNwrLfRxsna6yligFEyoRlSJa4s9L88uN1jjpU+ZmYbDDe3QS5sC3A
rXvViSyWEW0iqkGgudIJShWRoK8aVBmDR21dl26BNSjbg2pFrsWbDS3lXS5nupMiYoIhlM5AKmbF
rLJHuRXX6i4iboTUxnNAM0AG0DIf2k8Mu98UaoTOA7QNPwhEw1ehdSQF7DeNXORFXL9OXeU4szL2
kJaeKMLkwjEsXNLGIh81znQQbEkRVr1QI4KS+aMo4bQzyMVXNVQrhfuyGmOH95NDrd0GRfreYKSb
YW3U/VHqvG0DBUDsvxOW9EgiOjtF1jWnpkREy6UVcidBJ1Im2g15jIN7e8BQg6rOboDKMiz9cmJt
l5ZnsD3F2wQ5jt5sdQs6Kc34TtZo1ElYqvTiMLK/agFDh7bCuTQbT3rU/EvD0BWJwrVC6QH7w4hT
4C0UTmk8cwsZp8DiNfLn/D8FeuloWnd4HPke7bZeReiacLTHdgdn4Hitxul26BsG7R6xBuYBNB6P
0Pgnwf25jut/0Qjn3BdQcSKB1cblHBQ6DW9ihnGn12zIwzZZaw2UJ5aMKNs0PzOwgpJAL4z33KQj
b0tmWbYnqkXkSXPKtW4yY8BRtNcqFd97HEtefau6fS44rRmuyiZZ9XiAFCR9DU16UK2WzLbrZCGw
mV34zZA5+NTnH1UG+6BF1JDlH9jAvE2y65uiW9Hl1AxOetLiwxmBkjUM08+Kj2PGLN/3wRMxZCHh
CfW+gFlsb+QE8oSrjII/j5CmwSSbdsz+XepcpqyZDSqb0qH0677qOgwf7BBHDTYBrMAQDOtkcpgX
CxuhItHhZTMaFtadfvej1EVUXWSF60vJSmXoC19hncOrKDphOQXaOtXIqSM6JIu+GbbMPOUgQ/tY
DNCxOqKWCHLNpn3b8XA0urxbQvV3lj6+Zix5Uo0zVVaH2bbXNC5izbQ0TQRa8BjfqQHDz5Qg0r/v
sdrSPP19+vfB+g2Zim9HvWE7TWRMes0RTwVZSrMtvqV4eWXGRzBOGBAJZUZ6NZ/990ujLM8yk/Ne
Yi4Uzz/wdxR/P4owIEExsPFyPd9OkXVk1E0XPh+SWjX5Nk5MEk/nL7H+JfBBTTmu/I3kCqbFf6+Q
x8TSjbgHQ69uy21XJ//7wW+kvSJJhM0V/SzbF3S+IcokFstMn/5+9+84/j7897BSw0fGnFsOeURt
BwdbEMd/tDMncUKGMJr0WP85D//9vUERLOKZ/V0amiiQyWiNkdI6XegdiwYYmjGLMBJXI/QjIc+q
oCzFiFDWHpJQMV+PZsicIbiGOcO9+fHRzCnHavgyNRh6NKkJWlnCxp9aenRlOMyvR8HJGZo/JAJT
mAT+TRRXE0NkkJJKDY01Q0UURFZ4CjRCGKtZnWRVPo4e0j5UPRoMQVvL8yn2IFZmjRxtoihXltTK
h7/z/fchVsB7YuwYkOTQw2nzsUxmWGyRqiK6jF9jNKDkCbROBjWVv9X/vwQYDpuOby2qbQvvABJ1
VWz/fvPvSpsNlLUxuNdKxfAvHLZxSYp3RnpyIiib/56ZNEh0t1W0a5/HieT+XdxMYl9IFbCO3Il6
dpmkr4ZtqadEg7YoYk0z5Ob9e42/D1lHdKhksZj9fUkskQnqPJ/8vw96R2JBZGr9Qo08naueYtUz
hMDVqvWg8K23gmnU27/P0vmtYE0glUng+gW7MOWrZ1h4E5ggiRIt/3+eGlOHGzAQgoTqmOuLuDAZ
zf+8L/hj//uX//58PrVoE61qWYTi/x22ZhqgiTE9wN+T1GfVPvUmIsjbOf7UDzailX9A/Eq3oUL6
Qlqwgv292KDugqRcq7BNQM1w3oO0cxD79J3ODka+fhY5lbHIIvff9y+EH2hBPouoBZ2pWCo6HI9S
H8YCTx582Is4yktiYYBzhhWrwIdJkZ2VHaZYYWzw7j1Yf90sDJeA0qnxVcK611kFNfFvuYi0dFza
i2pX7bw1thnQF2AVLP0VGln4TDQi3aZa+6vB/tYXT0adVDuj4g4F7iu+Hi2zDhwxao5ijzhE673R
Sci7X3nHCS5RutKFJT4IABPSC3vTiwV9NHXATyA587+y2lh3EnjH6WBKDkZ35Y2E29x3YQMQMDxn
6NFVVU5prjCLIxwFAyyzsXk5zBnJC5RBNhmPkoVO4pqKUQLYFaEVjmLYiMAD6F+ECgc2sntCBmuU
sjSU9Xf+VO60Q4A8qYyNl4aXlyuHmDySImwKYwtlJrp0PuxH+u5udLtXcOHNzfw9pkwYoIJdJNBG
7YS2i7pdmT0mBdJ9ZOBljHfsPLXhA6rdAlcWjZrAmf+NTY55AsI4Hcoy/AkIETb4TfozYlIAIgN2
84MtGzJ6DbEl7me28YYHMwkbgQ6iiHOSPTzI5dpngyM3rsJjDZk+c0m4EANyi9wCkweLNZGoFAcX
NyhQKNsBXVhM9mxr1HIY1T98NH9zjb+BCMHx01vSwdE7Is/iXPvhQgAXwLCC1Drm2NRpNvFqFegG
fGXGN5ULLhLDbcVR2onyxhkuHhZkEFthT8x/Dtk4f8d4DRdyEHoAFeISv5sHVaXGJcfbjLmCDU8x
/LFekPCax6yqSJdoIWnVsYpCu0FGLqPM0J6YiTw4dXhaCYYjvPpPCqWUauAH/ZQnON3dQiuBtAxr
bfzHKNpJEYKD8OshWzPeSHOZB+j0PiwK4E6ORnv3ixJUIQHx7t9UCFvbsnCGXxqa6r27S2/DgXFs
tOs3w6PHt3QNMxp2ubzEXZhh0md2yR505TRXvAHvWT3MZ/7JD3Cg2Vl7RfREF0jQnAV5JswtKtyT
Uts/BefplX/yFaAqEQ9JaScPLip3AvdD9ZhHapPdXZhljUjbF+pTu8vPoVpMrxAlozz/Gj8zXYpD
eOKGaxhyYGY5/xu2GSamWjRYrU3Jy9y7OPPTHB7HMQ9tIITiHfaAqM23A4wMEc3S7VB8vjLwvMYl
IQAV3IPfMG+8IL9QPQiWKdo9ry2YpL5wZPjEPLIz3Ej6tQhy8MMij3URnrg4vFMuPwfPRUdHMDH2
sA/mk1+OP3VYVclCvUFw6h7Ki/+oN/6A/0O7ls7f5Wbxf8Kf5tLzPjnhA1x4m9aSkyCam6phqH3i
Jo0ZEpHUMrp8gq8vHGBAEMwZadE1WGXzYwq6mFzkZL6TDRykWHvuaCg8CRdOGkEbXxkWimGr3QOK
BGthfiQX5Z2fKF7hnnFkfUsuOkITmNaufjQ/ws341D944llSMLKfTzrvF6nAHiaq/GkSTnBOrcUI
3IsOHG7+LhSw3LMrJtZIgDmz3+wW0StGcZBtxVP0DzcWbA6+jLN5UjcUrBGjZNEevwUNjRZOF3wN
1G2RBQjTLUf9rOC4lfXmS/Rw/EcNvzNmwL6skThqGNKNoUAOJnZE8gDpoWnNVaw26jrPWhJxaclX
BOxB6bGelcsQCRn2mTynd94EohhqNHxDftGvMAAWoG7OQhngTuiYizKxec90C9obm8gGa39maRwA
N9eCXB04olDrFuNnhtvnL6AGX4CC8Ez301LBXRiuI0O12jEGVj14IAuFK1faVgk4YXN1MXHjrnGj
ViGp0fgNmiE+yJjomHl8kKoQ2L8PONscYNXH17gGBE2b/sdqATImlxuHLYQ7p20xhmY05EopUika
A5vuAaI1BkrYRM8yOmIYWKqxT0J/lx1nywcSrhjuKxysW0DcRoo9IgZy/fpIiHigbzW4ASCM/tTg
PhBJS/+nHhvMMWoUiUpSIyOczLNbw/rmWQxPLMjtxniZt+7C4o3acI/70QZH+Zt+a1gVjZf/w8LO
jTMvEa/oLFaO95Res7epE5/UJ1jFqTjwVECynHnH9XJe6eJNwecPHiAIupjTkC8KKmSzAZUV+iwS
DuadiJ3BuPe36GLdwwCamK28k68daTciwXucOhBgTO/RJbmAQoAWzxrWDbM8vbphidWMDtA4XK4R
LDQUq21I1M7qA4/UddMiL1xgqOGT9USKMxc9dvBIQGCpwf4R100GMnjiqSfO4563aLs/qi/kvCOM
XMGBDW7ASGVuYhsDq2xHF0A9NjDRYnCAu+hKALtAS0UeL+52SIahaFykC6s68sx8XouwJw8cdZl+
90evW8yw2dG71sfpS/oisADYP1u0RxiINRsZnotEJzEv4yydq0eGT8C8JOq36QJqgs8cyx1vCHLs
Dvpx+8nq3vnwNhIrRy6P9N5pznwDV84f5SJspUv9qfF7oHqf2Vl/9prLmoav3Tn+5CzO/oMXHod0
o0GIdVl15Kf69D9Zj6he2RiCBwCT/DRxSzs2Lp5abKSYPXA7U7B8ZC8BwQ7KxqcOWZ14JQYkx8pS
600Aj3JleUzFK+LNulaHlDoGa1PNsU7ouvKA6Q0EggIPEzqtQTVPStoWCGEmIoRMwgvlCYZV3tT/
9IpuqzHFyFaUticTHAN9grWYBW1anTEkRE/Iwp3fEskMHlur08oMeCQ0zVAhqGHsImnmLuevs3np
xZLmBdOOt3ZtQCrObQLpoIQDX4CQxUxyhwWqJ5LPt+a638iQVrtV94UMDWCwcLrYIfXFxNkbkaxs
h0/8Zrv6QeIBLHVLXzzEpDxAdKcMV/8pUJ2uyTvIawht8x97s4w83GWgSohJgs98tpggCLFuvne/
wxe2FMm7iPcgeUd02NNv/cHfKoaFToHL7h/b3Rev0Xzp/yCTYNrKjQgKiqmK9kutUH5079MvkXdV
5zT36Tc1F1649P75t+ZObpN+Tbmpo7t6hXr5L6SIYHwAdUdc9Ff/g9fvr8qp+uIkdb7d/CLqJE+O
kS1kS4z7OSUcRfEmfHvEsUwOgqscf3mQ2V8Q1oZTb8KOhgaNSBH1A3Yq8wFG8aL6De5oLSha+AmG
dz1vAMIHaKsJbQ/mGZbkXBZbxKHwdySDmYtcMKG2rmgFqO3g3YlEv0IxhRkNNWbR3cRt+9LvULZ5
XimUEMuzYfI9HlaAd0Qh39ZnR9uKwRGCy88KJqFox1d8dzNOLdmevzkZhFfhU5lpQk70y4zNOwO9
YzNMEBx3AtkX5GQiz+IOjFScV/id5EuSlriz/PIj0Lpy5F6FazIF4kfeJsZjvzJyQzy0+ZNa5DBQ
aZErCbZ4bX651tXXAMxC5uU/brZGp3Ne8CDouJuh4e3dCFeUcVWDjMZOqG18faX0G0TunE3uplKw
Y8zpx33Su1wVWcJ2dYcEfHah5tTFdmRhWOC02HHevZ3AtCAhMXAx5xnh1oQCvkOGjxXrgnwidi/V
OOIXrzzEz3DaRRUMhwWk9BBzAyorfS5XKZoifckKFJ0pxeKf8JQcYpYMMj9RbVFpUQJlyZpad8IQ
gupxM1nTj5/craJk4ZDhMkaxhqao91UE8AMzvqj66MkPtOii6HnQ8FFrU+lo+MbY/W2kFKxgL27Z
DFhbhHtXDrJrJspvTehy+gRdZTmFaseewvEFmVO26JGXaHGpUGVzYyp2b6zzFoT9xMIQ1UuxRa3k
zNvNhSNMT9WDFoVKjRqWIpVPFPqRF2VC9xJHtur5GxSJE3ibVSynlpYv6F9pZeLsv9ReHZV/OP8M
5R54Dq3TjYqMg+ZT1EjBA4ESCaXYuFJi8r4CG4M3euy0XdEjAc2NtVuB46jzx2nEjNuhDyHREr9n
WKTFixXWByGnmRw5bw6DTioXyGdq6YjPUF4ge8WmwiCxmldHdk1NTb6Y585doON12jqpBNJPYwhj
6OCe4rGF8vgRXMgFrihJOQWIExh6UW2oS14Acuh7QQtCZzkeKeoZyP21cxw5/RkHP8OJFfRJKEeO
REVoQi2Zi1PhHjxoZIVhFkxROvIJXkJoesZZsUWB2OOJos1/i29iuWvNiQZ0M5AfIDMtaFlJjWT3
oGoTS0f+yJ+Uk6FEBicVJhQCGWofFrQ/fIEhN+DmXJLWPJuoubhZf6J/6d4sRXhtR9/S2dVRlhDp
/tSpBT1oc7YHdmQpxakcAm0jxajcMF6DQxSeWgXOb5Qb3T4cGGFGLINRhQdeaPBHWgOBscRwKNt3
sUFKvWjdm7r7KVXhleqF7Ji9sCuNUXQ0Y9Dx3cFAQvGklTqhZoyrTljHGmOLDuC29dONVIJeNQEM
1FbPuTtbSkBJxpccxvdTzKJoW0SfURjHBA6irNM0nxI2ZqXuJSoB5jYEKaPnkdP2MAhF5yqR+q8L
4ZGIaG41grILFbpOwFAw1+R1FQmWLYXoA/qihelLKuXUWpmLk4IA4u30lUosKnMbzYDUFiYooMqJ
2rLyiOwbS26SZMJQvmxAbeJswtRywUFH+o5Ggh4BGhe9ynxXqHAUpxMDxRZBCrphlr/EkndCzJ9u
ogpHj4nKTGrhlQgxrKz0AkHx2gAgbgzvincV0SL4VC880iHrgvso89TKEQXlPfyzf5hw0BGxc2fc
iFmGRqEbUHjlQ0f73ETWHlL82eoJlxCBwUkToR6v7jB1hp0Hn4zZvXTUcERUaw2uBNF2bqJPFvwG
r19OIwyygCsQTJQ4OrgyE95PX5qVYOW0a6LZ6jcl+nLQkhv33IRx8WNeFeDuQXl58V9gLNHfVYeA
5MMRzG4X0GDnu7y5zRBLvVaR2YwuASKkqVjTusf3sl0xyVZeLKlxsKLGZBrZ8ljhAIuz9LDbD5KK
lLe6DAb0cP3JP9E9sVTTwAWONLq6ihmcSwQHgu0ev0pahmgdz55fZPW2wKx4X2bLvnUTY3HSMA82
qmfG6tIrYbYahbViBhyRR3WK7g7tYSBsOyzUJ6WE8TN6GPXoqSP40niVN3E6tThba5ob6ngCtiPz
6g6VDkLSRRhTqg2++pLMhqEANjRCLGc7bkcuFZmZXo0ZQtJA9oYuHBnSrVUnWib4k45FRt/oQ8ZJ
PRDupAfaneAfy2q/qS0k70KVfibT8VChuqfRXNLC0+Hrw46cIcAVLgGwz9xCm7Y/l9NsTKgQ6fl1
sJgXo1gACNYvwDO61BErTKxS2GqxzPe3WCsoZreVBnCoXCWE3ghxJAOpyfxHGlNURXh0VrXYOJUM
LX9k+KvFJkpXE147mr9Fh8X3Jm0iAx4jj7Y47Pz8W4Yc33JNmhJkUZxa5DITfqWhsAoCnwSP4Ker
kOvrpXVITzyGWb7K/cPEtAkFDXSmh4SYPEYzvSu9o6Lv6J7YK0xv62lPVlyUXWwrhICxWveC6Y7I
kMeSsaOoa18TY1rkf6WbxAG1k9keS7m61rVVk3tsLCs6ysCdZ4V0YAiyaCYUYo2P8ecYfXm1C/Zg
gYtpjMlc7tiaBi7ay1CdrcOg73yKt4FdgcRY5GH+G+7bXsHFq6+CqjNnlz+HSiLnHExvXthptBN4
GfJGzt86Y4lBZtUuceUtm6PBiIAiKXJghDdaP7xpw0g/71ISwCBOUEVZ2w4GjIDsajW1GJw1Sb6H
1fWl69q57aEmFwlgm4+0j37TH1jCNR93frOOB/gQ2ntHYoVKlo0S4L/Xi/iUqIaCI27ITtszXNc0
ld30IfreVivQsYRF4dR7XhIESnjnniHkmrqhujQXnsviYWzVG3QktnfGcsAyhbydeof9sHohwQHp
CzCugXO2BSIkoFz9Fs5D8hZ+6Uh2lHwKN70QflZFvxwEQXOLATql3uEfknDKUYbisgCc4zEWg1JK
hh+Fu5424aoXja/OI5Nc1ZHg9233CEvZXw9S9ZUlUEMRKLcasqhp6B+qcYp0GQCjQZmMK9UOjwmA
KOI20OGoG6jDpDf8pae3PCQFcSWsI53gmrVL285tBaoLeiSl3EE0SJTLMNCXVC0sxP2ThR6wQLlr
zKuXukyko50iRx/OOGLXGL825i4Q4bCX/boSQFRqEdFgJo4bLR2WZYU6p2SHYPWUNqqG376kmqsu
638NST8SK+qPVstotOqQuNWXQqpybg+TeHPySlqAabMyXGy/QBzh+N8IYdtKJhYayBDrXSK1XDH1
xPMH6qUKH5XYruFicGcCcOpoJCd8QenMhvMoiVhuUiu1EhSw0lTIBipjfZOrgiswWKGruST6V4A4
GCYjHr6V4jLWCN7N2WySgCEN6/MABiWp0phbZHKv4RDJ3Npi/8AuL3ofdE1bexWPUIARjiqMDdwP
EH3J7BbnShazneATBpXFZ3ADFBxzsQxRd54OUPOxcmIxz+LBv1DUSSomk073gvkv3/SnT0rAC3CK
5CZ250t0kG8gTGCU3YUiFFzlIqKc+j+cngadZ2P+54cENAMCz07FYslVp8il+OUj3bH/U5LWccFV
ilYfpEm95Xv9gzpceOcfhldwoEY1kfMspNe84eECCmr7V9ua5oqffFLbeh+5PBfTHPhPSaICL8Zh
U8YH/VdwoOyldgeTNLHR5i8Grm4tOE4eM0Al8B4CooCCuku7ny7R2toCEehQcTnHhOYyYMWOZbwl
2hLsYZ5uMPhjn0ZL5lrxFkQfWCD/9L+pygHPiVLFEw1QmUqVrY5CHKg2nMtXl/PNvsnL4ZbDP3Kg
TFk4t/wM+BK9Rbz3N1azFH6nFbhg8qLivrLMAkEBinKd+NMc8wzKvXsfoKbol5/G3fpCvCE8BmuH
nktENkIfSeOOABgj0HSRP8cfIEjhV/wIXsPZ25sndqA5IYiuU1lrZ2yfSJFCmieYM+zYqROehuRJ
XzjnFK5b/irQL6IDBAfQuFma5jqf5YcLB8NSHna1sPX183ziLdxAXMoPPs7xedpytpfSSI7ezaKF
v8ecV+WcgdVwj3UvShKuqnz762Jij5uFE8Ktw0rAvcnnwp05CaOqjhLconxdUF0wcjKludPgJRhX
ceboAHjouVkDNi+4yQgfuCuO440+ADNoZtep8m6p/SmhBdWq4hsW/Gf1DwsmLQZ4XXferkfZJyy0
Q3VFn5eWpHQsGG9iaiHQL4N5cEoFHE3n7TuCgcE6/69+4yeUXU0QUreUMFRBAIkcgrZcYBgHuZXJ
yvxlTG139BqqdJBee7gmx/RLOKcoNCh6IeZgsQdIXQCrzj8dYEgQu2pZIUFPKHt5wPRg+MJreNVB
oDlKUnaD1fvD54ZjDoBPsFMFxmEIu2FmHTs/MjbF6B8zVKxlLrMd4E62SDKByRjUI1lv9xlZo37K
8fKKton1UudvPC/CgW1mr8EUIh63D/T3poBor3z1MoByD+t2EzYMB80C+u5YAOXl5qavwRoc2kJO
NSA8rmFXPJGQ1Vj+OvyM5flpEO4AcRbZAcXbvKzjDI7DOJj3aIv6PyG/IJti+CiNdj0bObfiZRJd
9pZ6aeBFuMuYdYuisO47mQeySZiIiXZzaDfdY3iUTLxpzPaY0JCCZ7GzHKD8srwYL5pqxjZ0xwy3
5vnJj99AwHUZ3zAL5JvaS2xX1LPzMMxa8RPlpzW51fk/ZRyPGV2n+hTZjd5ZNriXXuKN509vma7q
N/+nYcjCaibX6xmXCCH528CZpEWF3ywnJsDkvDgyKix5AvgHmNXzZsYLspZ4H9ZbdmEr52nhm71J
PJvNcwbQwDmj6aEfXSDqOGEReW6j+qlD77T14GfoMg+pvuhSKmiv4uH/D1Vnsp04FyThF2qdo3nY
AhLzDAZ7o2NjW/M86+n7k+tfdG8o2wUCpKu8mZGREe/lITwUN0CZm3UudrxlakdH9QVuStbQLQ7M
4tM8omuJTfuv+iKkhaNNQ8gp50Drc7DO6WUOgN6ciDEzp4hnbBhjnYuOO/XW1Kf6jBFwdMqDRl8C
A46/zhWDUjP/glD/OroRGs/KRiPipiy3Odf8r1lbN2w+UVDdBokgW6/KwTS3RtvtdUvIad5Xe6J7
oNl0E9pwjfoRkcXvFlTnkYKECyO0s+bpHulXxemkzkO8pp0BXQ/Ce2bRkABJo68cXox4M/p7i7KC
kIDZQWq3qI3Q3TJmiQL+NxsWrd04zNNeaK5vxo17HV4QyQE5XgQgrsC/MkZ+MrOzuLtbTuPwFD7k
q4URX2UTfuh1EZLYaDpSYJYMyK654BoT4hoPUGyRm8BFHGZ4umTLFFpky5wHlBqnBTYj5LW/ZNMT
rj3O6RYmTC78NahZLUBNeXLtmeBkn+Ti8wqsQqhuadD+gV40uWlL8MLJQwflJxZ6OW8vgGfchjQJ
0wtPFX5lc0UPtLG+kK9AXqZrNmKkv9MciODFh47QrdRk7zH2Auw6gaK29ANIJ8LhI9ZRoaOr1jld
RWm7c6Mj0yvdFhix+Yqph1a8Pay2i1HMlDvkPoUUhqG0fjb+EDTQ681glnjz4logl4SuwUP+ygEJ
QcbuRjjT3s1L8RXvv7sVVvEPveROQSVnph4skpgflLEZmQ7vZJGdrbaM3TzC6h4NP5aOmuNBw5kO
3ghunMF8kkqp3ywSo/6ABEiZESu+9W1MeA3QUQClZaZqZcSwFVGYBik6MlpV8YN/sGT08mUopunc
o4UIu2mWUjqZNDGjBLEzY8sSMoC4gOfFvXEmb2j6rVxv5GZJK6aSTn1xirwTLZr6o2ISWbrw/bMF
ygQLY+O+9Ke1UWwDiD10cnc3DmdRukRcUBrlIf7GQNEM1KDM5eFPywAuY7K0Q3JxXjWA9TP0+trY
xoqMoR3hl4iEmwJiQ+JNFVDWoqUD9N6Dx7d3qkPERgKZiDPjw/zr9/TJCkCCcnASPxYXDE3wNHB8
rgfgvvwl6YSXRWc5snbUs5XV7bmE2AtFLwAgpkOrm/tkFenP/DOkh65pDu0+QPZ29k7Sldxkvh9p
EeufoMpCpUghjPIDtyVUUEa46EX6CwIMW/LoM77H/TGte3CdanDYzae7HTKBBLq9RkaEVIJoyJO5
vWR1QhLYTdjsQRu5YUAg+V86cdx2ZGyEBvYMeCdu71AlnrU9MBBJQO3aII50mWnLwahB8vp3JLtA
ppTOw5Oq4R9eCTHFE5yuA/yYusHqSUXGgO2ZpgAD5yzlbM42X9L+YBgM3T/YmG26U7gqlAD0lBR5
oyE/iT2SNB9eiasy2DVch4CLjYL71xgEFOWICZF6MHL2bX2jZwRdTLhF9axnZcIa/UKWGBSeP4jG
jCYPY1rkUaCKcxF5IMlhIgz832udMVygswLBNQgcSV1Y7apyKSPZQhGzmnVfdEsYOyelsrLPSDs2
ORR8kWGFq0+bwQP5n1YFCQsdinGBSpD/Uf+A19MqYTUMxqaQbdB8ZF3Sj+gFTt+xTDgDfHET5hJ0
8xn9LvotFu/C4w9rhLxpuKI8cwperFW0N+qD9TZ+Wr9QGWKoRmD07WgzCIylG/Jyb7SfES01fgnP
pP71p/oEXZKkpfxUBptSD8yZ5TEmNsV8tSBnIxkg6aPCJUdmybj1kvJPLFdugdiCXXVb8+oyzzm1
mfUrl52kDhQ6d22PFTGZOMzZLKiDU+5EA+7Vtyft8m6HXUAN7orGMzwr2s2Yu48ynT8Ysmy2zFAq
ixAwlNDD8GpABimbXLXYZ3DLJk/vfylZqL/JgSsHSgmpBDEYtIdtCK6G+wIWogji9qDEY/mzL6U4
nDdLqCZ/39urFmQHdOhbDBJwa9F5A+Z40GVADsypW4TG8KPZI5TNRdAiu4H/C28acqa24JoEtJX2
VQArvJc/dFTQQ8u/lsh1M6jO9Ek1B1SuafHUCwyChRqwZ8uMp0cbBktOhprGhQTMgWZDRleDqY1F
367DyNb+/qsSyVERHGK9wHlfoFHFiqHvJdDP+CEap2gXHo21th7Qj0LPAq9YagsAUrpOaFggKtAs
GBepyWnlbRwtR5nBz0XCELGKsuKuERexZU8NQTYe0ONKpP8/1zAPOoy2v2W7yRiZor+MmCt69N6c
aSSlp+W2MJ1xvLN107aU3HThKRcV/bl8Fq5Is4iJqWijJSz0kOrsVn9XXfQdZjSO8BsdK1btkruT
VHCawlHnbNRww3DhZJiguNGoMUai1JJqlODVVCv6SgBwJH3SxAKg0URDGgG55MYmTEVCa4WOTPBN
U4lN2vu2zv6FF1IqsfLrN6obUg5WNTv2k6qO+niiJ8gTN4d0LqhtsshYXJPUMTpDSsDW0v5CIiAI
xuGaSAc2SJeGm4FMgxqcqg7Z/uYp0nwx6HHMyVEKdE6QAUMLJWFGbe6D9pTz7p1sfgMlWyupSWKV
7kWiUTcLQrTJVNkGJeFA3FO0YYQfK19ivhx+5fGi0TAJDH36Luknn5VvENyk8/QBX+gvmasppwAI
UecktJxvTn0FH52hXDbIYD6NZJCvABbCh6PFRnusADS1SbnCy1TxvzHO+o2cFeeVMVByGG4R0pWK
U0nxXS3qeIX0JcFBYdZunNIz+GU8uTVBY+eaNYf8wAUJUici42RuT6JzDvNgxqQATw6HBaQGPgKi
WawPBOczJrku9WfwHV+yW3WLUED6ZTviopHMBrPinTUxXIPXBPDmc76FDy6I8x6jt7BjpBU/V3/H
MtvlUC1MdVcx9W7BqaBwG5GWk5lhQocWEcwkdBIRRI1JlRlbLZrI3KBF53C61a/yp45suBymbJNL
hAiaVPNOBs5y1C89W3f6EpoosTU3GaKD5DY1pAnOtE1Tf1Nox0SeWqhltNXUq9QcGYDFSnEfJGdi
9fQkeUtXPI4I+k4avaFsy93oyXYKTb3GIA4BCVuRyKOXmYbeBVp8z9BK72W2EwybeUCYsKx9rHkm
tWiEDdChI0uAE7dIsO8hSa7wfJ4pp2ZrfNOpQx9cOFnf+gH9gXSunIrcTu/dQ/j27/EP0YAg0D10
gM9uzk7Hb9mXd6225kF5pyvN8cJ7sxVu1jdcYjIy2Z3rF43D0nUvHv7dQJACJhUKdszM7fmXI8Cz
yigcKUKKWfjRiNPJohstbuPcYbNiZyJ16nUmNNdER79nb7Az5J16yE5TYpXVD+xKynHZ6MsonC4K
qN50sbhM8XEMViwc7a3bkTEzZOvNoRZABSAmkY6Zj/IDQgNBuDKn1nVP+MVnBB9s5jMIZy8mQKFe
/ExixUwPNAgSzGF4KNGiuP4jInBxOQAOAAiPSkAC4AcfqO7yOtGcEcpJx+AvsLGaqJhu2WwJfUhl
EQ/NekZKrkR2ly/YqO8cD5ZC+aMrd86OcfKO4oPjkiJzbmjsC94q/IiuyBsSpInE3RcnzzjBDngw
2SWc6n2zTadz6vcTv6P7Su8ZY1EiefzwKL4iuh1IAN2gISBWRnrIVYdjQm9emekGnaeJX5A8oisv
4sBcYBUu0VfA01hISIyEaL8uSERiJN0t0Kisn/IRXVlJ4ckK6VY4qkY3COUlyAbJIr3ndBo+GISl
TYtAE60+AId+PlhUa4tqxCJv1VhLH+WOEYDahk1Lf87F1095J/UGIlKncAxPi245dMsM1UVma18m
whloey8Q157mCfThoaLxDGspPgAcL7VNs5tQRwLUL5/CHRwiscikEN13yu5fpEiJd7TFetpe3pLE
NZ9CF4gmhN5eRfpq+a97TxjHoShOD36JmuDUQoeKOQGeE6KXQpogVwXV4u/kLWS4dElIddM3+WWd
8zfg01v8me3+8EjS2OyGfwnSv4JDcQHuF5zGXzJgiAZ0ohkW+0B8cviAncsYTjSz3Wf0PUETJ+SR
AeXSRaKwH04OusJv5S59lDakiolECJ1LGQYy6hrQ/0D1kZ/E2IXaEATdRzDGNt562KY1TAEQ9NDB
YEeIbPLBnmqFn5uFus3PGDG4E4fHp/CRCYALChfyPeNHY2PGpImUmnFKoAKUfWlZICn7M+4VLAWo
TXgeSifciknKeKQjM7MWLSS0G6MF9y1REhcv7i+IwobshPGJlQ81JOxXRmQr0VIsbI3I+IOEPf1b
OD0skfSj5AYjdSCvzqcMiULTxIsU3hKMEj77T0SQMe1RW/CUsp+j50Kk5vvwrSA5UWFp0bL/KWG2
cO/h+obBij/d5XxSWE1+vJy+bOFwc5oUZ0R1yMl81bv7NQlN1VOBRvXs01THXJnaTJ9zezcnBATJ
JHSga4sJz2mnJGtgWVVQxVmbQDPeObYmXjp/nC7cIZeX8KwHanvgYqRIT6BEUwtR+aWr8k3moT6B
glD3AFalTQ1HBBBFfwEDkHBSYJFSUPp3vBK6O//DQjQW1GccnJYhw60Tq3nScnNnDHfjbMwm+es+
SWK4S6YNccIa2CzXwTd1cLKER8/98A9Mn7BqiHgv8hDtDHLE4b0F1I1iAbSnF4toJ53h9gNeMZwK
Ko2lbRfsrD+GZ2ZRdc/paZCfX316AhwMtexpIAF6NqnBX6MhnZoIpDy8g3utB5yHbd4RKB4qHx+W
14QT8msewYCkaEPxTUfABeBHM3u0AesJAZWwR6iOpBwgmQSN11Opk8CAHwX5EcWLSaoUXITGxbn+
BXShu83ZADlJTuA6IJHQcy7KBuDmgsUMgwKccA7NScxTWrHz1MAMcK5VMGsRpEb+cBEDL0hrLmSt
OxpDl5yT/Bh4B1DHKLBRNqJxrlsMgiwzuHhgaQnSatMl5910f2H9DlBJKZAqWD60WHnGlBJxJU+N
eIC/C8mTRVGgu0lTQmZGCo6OTasGnjv94wmRVF/5Z48lxg1LyhcN7fZTRFGIi0UaRgWOfPmTteN9
s7y4nEBZHI8vTZOVbwt1iHWRiaiJTiU7y4qrYSKXR/0VoC5EPAYSRiYaqHMKivwAOkIxd2NdRMwY
/K05gA+SO+OX0t/0lqxzyMZ0n6GC5BewV+GXr2e+ALyIbuZLfGbapQdCedEjYWqDiAnen4N44qnI
l3+yrEHKprLuRS8XKs+0zqUF3WpKfRosA94UNoVe/YurHQiBPPUgwEZpugAvUlYCPvK1KUKDNU+r
4vmDKRafhfkb0zUlT45Qh5qyXuLyQ7hbe/9NntaVQaCCI4E4DM24G7EEV9NGmYhAYBU1CbySIJ3j
AjMVlJ5+zyhm3lGOdcZHLcvvRda+Rzu4gSiAM3tD6P/ki7Hm+DRsEUAY2Y6RSr7DeTzQg57Uc5nK
BelW/hL8N+4IaDsbfuWD8VLgIoVkwobCzwF37B8sXY6Uin9YMAxkaCT05cCrOCg+R3DaSpJ0OnHf
0/wIRUOBkbytv2g8UV0XT+ZkqCY4u5xGPg8XALiEP4ov7mP+p+RoU0sEfISrwd9ATTjvExR/1s6c
IvVK2cGn4zUSeosEpePwgkH7B6I0z/JXhl6cLHlrXgk+E39O70TYIkr9RQbIU9rHJF/9AW57jT9h
RO9o5vGfnDC+Bj9T6XDs2ljgrDDNVyS78I19kDYTUw9v4qt7gn5zJnp6/eVUo7VvHqp9HgBUcGJ9
0Yf8g2ZPtMa0D6haVPY0f3gR0AAgLa0hPg4fsWWrp/cy4xs840/3GpwiUGrgJU4QS43RhgwgmTNq
zULaGz7SS1NLPX8jZlpnXnFkP2dRvY2/HLAjIxgcfuAVfGryBDyIzmzaKJe+mdfOEV98IPnYvAAn
eGOeyYBEcOOI6iubVirnyfTs6bNNjHvm42aQ3GhiTpeObYFrU6HVOzUOx7DEHJpdsITNL0CZn+5S
bjV29KlS/iEZJh8kFfXR4rgHMCbfOiISBfIlEPZEyKkFByZGQPiU0aBiJsj7Dv/qNbaAKTZxZUGf
iRDQ23cZHkEL9jLcOvLMplaDx80wercrbsA3/RshzcXUcp59kw0ALQVP45OiSSAsoeagQj2wKdh4
XYbFmEsMUF9Tv5j7mqYDw9B0WDWbPZEir4ch7x/qN3ZACjSKQ//iviioWezc8Zz3ZbWLD83CaHo8
HLWJhJgPGr7BMSWo8MgRvNF76FFiPCSnwmKmRStrBMv7c21wA5m8AtWjCBFkb6HBUZipIyFPacKY
ZIQkzcvTvR7j4i5X2q5XqvYQYJzB5W6pfRp6xKMru0skiWAXfaVeFc5LT18n8aBudL21lmNvFsco
AvkP/Ea9jSIWczXH2jS+5XNCix9fqvRdW5nTtDvNSU3t063s0p5CAozWCgQ9J0JAF/s8puhcpriB
FmttU0oYRaYN3q64rE2+y557bkrL3LYZXFHTiqrPWKiWlukLb4nWLfOaIi/ou/ZaIWV5hBy2zmUT
R7FY4i5Rgr0EDpy5Afhd1iJz6orVTz6OTylUi3dPqpghEzzOtoyWgaRgzvD3wFC6uJINZmh0ujhW
yJB2lcjynaFUymG1FtZ5ECr3LM/++5UR03ZbVj7oazZAzPZCcS/oavsASQwGHUmwvkfSSu+ZX4xY
eJ4ojiiOID1s+pZF5W8ITGHz64AE5xl92nwOcw7x7+lv+fRgVSSiuRkqzt/f/h5qsYgWZlFF/+dv
Y2INizGClvb3sr/nlUkBqA7vVipjEfKPr12rKJyQqfZLYgC7nKvasO7LYsD7oNauih4YIBb+Zym1
YNRx0R0TV+yOfz9ZffrOpRKZ8Ph/f29yfWO1SY3+hMFYehq+NQ1cWiS42PN8PXgrGzDcFBPdlTT9
bxV0kGo1sUSCypjAzYb5TkPxD5nqYs4hlMu/3/rMmPemK9zlAH76iBQCctkGxNi4+MjVwH3vgoZ5
QE0xN/Dq8JjtagfpIve9F6TK8UpofH9PQ+qtC0pAkMQ3VpZX6DZ4EZCE67lzrS5QZsvVe1rQKRi0
Il9bErN8Xib3xIFMvTYqEPwQptqH0UUHNAOCt7SARm7IDHBPF0VzLeH09xDUicqcJMzKBlPCtjOq
q5b63pV8/+8XXUzra55b7EQWOaxSMypdZYa6xa0g3nYebhBNlIsnRcCECXeTsyYF6qowpOLuFSpa
LPFwqKbfAiSymbM0pd3ff46hSJQs0YIa9V5d1YkXrA3cEjBfFc1tXPbtMhXN6FigA2AbrapfyhhI
OKgk9y1o0I9rAhRfo0A+GZbeX9KYNVObzNVkbq4z4YUDBITUb6qCrOip1XRjm9dp91IglRthW3xI
3lDjMqkUD6BjEHO0cuh3QsgZi9w61yGSQbJhtcemiAyHAJTtNUWvV6BwyVbRC+afJaNYu0If7cYI
pq9QgHu4XWecaysyzh0qmKqW56s25ZYvSqN9ywJkaoLGeLfa0nAMUx6Wf7+mEmYexMpN0uAwZ41y
dWmiAVwilsPN36+R5VvLZmi/M798eDHq+6KiMJWRCTAn4166xT7S6oLXMffp9rSGWC9SKhJBkqPM
YP9NxPCVD1z9eobibkdPHZbM+F9cnd+CskF7ts5h40ZVeTCmh0THeW40AcFSQ2aLmf6md4CVs7//
SWJlq/pl+Ilry7LVUGaJcDKAVqr0u7ZVwl3c23WNjGwijRAP2vQsxyauWXlSgOxOPwadfyxzUENk
5LBDLvKz77c/meZHH4YFL0SLFQF1dgSfUQ3IsPuQ7zSlMVgqCjx/4U/s0WDQ1lkZnuIGSSqY2Tka
3flwQHHLQ6TNhW0SWCn6bZiLFBkOo14TlFc/8DTo3/lAZAvcBokw0UfatGVio7PyL3jOn3Ig1SdZ
oUAakFNy/KKEOYm58Mm0zkmZods1PfRoNa1dk8K8ClvwT/QE/h7kHpEAcXowKxYf9yy0ad0ZIFcc
qkFJl6gCtXtXUESaz4a5C73gakSeux5iU9xVfKGtOSFJqSXuZTN3N0mMQFAG1RivtBRqK+RuMixv
vLtMf6POpsu9b7dtEBx7bMzFQhF/XL1+6ZjkkhKBndHsWgYILS3EsEbPxPJoA7epxOrUyO09FZJd
X49LIYMu3IW9jMF8/oxQ1QFqr8w3s8fdPbMG+ZSwtmMdw9ukQbJMQWnWiSpZZFjF8lcMZMnbThVF
CPIlyP6QVFuX8UHVL9SV3lTjUvKIg6mBvS8XMvtCDxSLCsxK+PLXNPD3iIi4K8Ud/ePfQygF79zx
sGEbXTgnFcli6yb6d/fIh77/bivqSVwRh/OQGT+13yDGLsrGWrW0eq+qBkSIstevoiGARfeRtCTS
Ftt8euDl27qXH2aRe/fcMi1HEzCZrvxOuAlZezBoHTK0RFC2/MDJFTF+K61c3filhFRP+qpaITyE
6TBROaShJ1kgbfFG2tpi3p0JkPIqKmrFRuu+e0/i4twrEjV5zfAOhF7AVsZCR03v9phIio6c+d1m
bGXvUFvhVUwl71ZV8XLQFWb6DLAasgXtbQiyNbRPGA4+bUN5rEH1hRCysY6KVJp02dLSRGGDTlu5
IxZkTq7VwoUsCNAnCDGZbqP3cMgbHGoRb45DLKfUNOhOpUv5VwulgISNpK0GP0H6UlSFW46weVx5
V6nnPHudzH3JSsXdbppd2I+mxoSGBR0gGUVtawgQgdKEm6rO0+SgMw0AkU3qFtW1zNT+4Ic15qLT
g9gpw0G3xGsqp5NM2UcC1TbBPCJOcuWpYQ+/qjrdgmLB7eUXEm0Tlu6F8wkzuW3apYa+o+I1pN2G
a6LyISZnDd/ELmMELqA9sjLHBBKVZ2BsGI3Xv4cMWX5TFMPz0CUfkc/oYCVILLPBC44I4UO3V9rN
35/+HvpRQoUnwRSrGjp99/cQj8S+QELW+O9X3ystJylByL0owqfNze+xVKUnT/T/e1D8BogXK71V
mZbuVhO10b663OTHsWQ6A1YuiD82vUvdq1N6bTFNJSohRanEfdPo9V5pzHgRiPT21FCWET8khJmq
7iOG7P73E+xzMl4vWJmdieRUMfH9LcVyhLqBFKY3yDIocTQJmenjxagsuKaGdpTHRLwkRd6sm74D
Fpz+EwlEdaH3rTCvUD/ZyvJoUrlOP45TNMqaEB5crkoLTxX1Q2eo0brqC2Wll/pZimH2VKlhQvQb
/BYRRFwupRY9sHhkUG3wPHGjKTktfBcqVRruyB65dSNX2opMLD+kFoypkd270UZMHHcQI0avxGlR
AtZujaxbB24ebYdB74HNjQSCHU1GNo8eZVCNKTVGIEZPeRLI0yRrHn0oC9uxiXGhVouDN6SrsHOV
fdbSN44KRgEUeVD31Zj99xBVIqZNLvaYgT+me6EG3KiU1lynLuWAQCERaHKxKhW4T8PoaluSIQQR
GhL8sa3ulmWGPwJE0YYRaDAdcxarVLVZFWS7PgqMc68WoRMoQQ0FXD8qjZ9fo6jC8TP3olNXYI8l
5yp6mOrQSUtsOBiYBBXTyVkZgyozh+1I3Y/EowEOR1buxWHRq4q6d1nbazWiFBm93ILrogvLDiOC
gxfJK9Kkr85LwJGwFu9m/1OMbhF1vYG2Qm9dUnbYfGScDuDMFwPc0evjoPsv2cAoyY2ZwWEjXodd
sqtLzGssGZ503qyQd0xpeOgXBWTKRWe4WmeYfiPVM28aeSmIkcamu5QF+ZorKRO3Ny4IqgMd6I+s
0FdE95jBzXIsf1skauBsjEC+5E5prH+GXvuVNyq9OKn/GnOadya4KPmohErpgdkdZoFTnTHgBvFj
7u5sxJm577ZSo88AsqX3GEi7OiHuXRfLxPtJOuLoMTDvefXyq1eIhkP/YNqkie6hdMZVNpbuQXLx
2rMcvClsr7FyLMuLmews40YGkEPooaZgpGmCRhVoC0vy379hRZC/TyYGgQ3lFl9iUoRJ3CSJHaBL
r1mS04LT0agEoUnQqpuwB2pjQtaOv08UMmWC4ThaTWNgbZkLDi8+hV9rCaKWPYNgOjRK09VOVBCW
ow6f+5NxEsD0GiEaQBggs+Gbi6gf1WaSc7HuDU7Q6NAg64emGXNuwgYlEg14n87OilfznwLBYh9V
T15MZEiatfnNc6gYqbD7CwILqCYk/Wz4Nl/9hQz2BKKcb5WQwZI5Xk2NeeTjpAB61c6Sj8znMSkE
018oDxBmIS93J94bjTMgEh1p9Co/Z6jefYKWa4PtCUi5/oAw8oGRbQt2sItQ7Ef0L2CgBi2IeD58
o77AnBsritbaXpj3l3bDWwo/0GaTGUfOtx0MSn1uXRocQrAIn6navKK9xaiaCMvf6Z7AQnRyUK7r
TrwTbBETJjU/8RZIkTE1vMp+9FN/6Twkq+lTzkd6oMFEKB05//HFfCUnY6nt+5V18bx5+ZDf+0v2
g4IAtFIIIJOUzYLz2eN6vcwQciBV5IMigMZIAiJeklOmq2AuwF4BnYELecmWYPpIsc2g+3obPtat
Pw/fyrgmw1b2LeCSGS4M5l5SEHMYWgOqWjM/h2KD/MKiv+Sf9L5GHbvpxRA72RNDSHdU5qm11f2L
hmSDRZdmPvB92hWrwGCeYqKALTv50MpHmUly1hr8BhAy6yq5j5JpDBSzwEfqJZOaHBP2Ltm2wJoP
VzjZEMhR/JCc2Dh76gnqOTwoCILhAio3u8E8KPZpuI5/G2RCYfzc5PTGtQmNBUwwVn0T2EPi0CRw
I+T+MA9d58VLH0/tBhgSvyiskD1vY8Q28lJSQQnkWDhlQ2ThDfBVJyy8tSOZyF0UmHSd+wxaA2qW
6xany8zB4LWJ31ztBPcaBt+F9A67LHQtYR7n/UXBo6IgImKjKJughdGeeS2rPsQoIabrqD66qcN9
wA2HHat8nWE8gYeJ/jbgWDnLfgx12cufvXqcIlm/ZKlpko1+ZEcY3vWw1oo5ty0TAuUBLgO3QP/F
2scMFBF/ZB5x9oAfjgIdRuSs4aS1reTUpVx+ho6BCYf8rsV7AbKLaPvlVkQvgOGdt/Ib5UUWCP7k
DdhzhWkFSOEGyxEvuyM6kedLKX9YytNX12Fh8wQWFs/X6OdlBj42816drgW3e1Ev0/QwMEsfMuFj
5Y+sPjYBDB0mHZi8zPhR51PRL24OBm5vhd3BJ6O9F24VjRGimdyvVAwa6SPM5N82wMtt1kOQgqpl
7HNh7tG1l+wx3wTiU+L1XxIduc7RozfVJ/vQTwhtRc0Rec6O29S9afpRkL9gzCMyTG4nIAWIAAyY
OSPD/kOFwCHayLb74RFh8qCnR7Xm04gtos3jLjWh62d7/xrdMTBWQLU8JKq3Fb4h4TH4kNlDm20Q
bAxWXWpsWn0vfTXA0dgiyP63mH3m8RmuKIctZDCnB80gLuysGW6VaLeKLZs2sv8l3l76hyNauy5+
DcoWe2ndp2/fwV0hb5t55/qBJYgYoi56zJq1XKAoYrAuxau+G3Gtb394E0bTsgytvnutfXDd8x6e
xxkFyogrGF9ybEnSTy+5uKIjRGeSxyx3Ym1tbJUdzL/YP7Qh0of7svltJYUv855FX0b702SfVnnl
sqjKtpPwT10jrljEKMNwlRR6ANBl6ATRiMaMr9oJsK0M0iDG0ayZ+yY8mjtnEwtkrNoRrUEiY854
MHbGcoYElPEeR+c4fupoJqgoktJmPkfmU8vfKf2K/OTSqWxn3jb7KIZNW14hXTJAgfU2HtZRfEiC
H4a21RU3cJutahKd4eIPX6VxazQEBG4j5qj6CTzJdGmi4DaAD+VaL5CIfBuLB7L7XUiLYt/jdMSG
2aAROc2SS8Iut7Z1tGfdF5AVBrhktnl0/QtAMQ2l8NNgSvCD7UTHcG2vCugXPwx1bYwLGcgkX2vS
RRl+Un3Zw4qMMK357LM1itOodk66m6b3EwR4A7zUZjEMS5yPLDIN/KN9J2ePQ7cBuye8FlLIQoua
HhJa+afRdwxrO91R7kQMkRxuUCmaSwIKXDZ+byNdSi6DtMrAuPdf2mNsHXI+yNGn8OGFzLrM3RsH
ju4dJNYYmUzlioNYKp578b3NXwzE68ZakN5da9+397y+xNHKnLRnoU3MGvwhjd+K2xmxz4/w2K/i
L/yGCBUFmj1QysJZ+uAmEoybqHG1fW7RzwYhCnfBJEhK+75bG7R2tAOXj2+bYCR08cku1VMpr4rW
zvzvuEMNKz5rE2g1L3sSwO6lQQi6WKZDcqhDIzGNHTtMpTgdAD3vX2Q7JFIwCebmNVsGd+SrIkzs
bAdjQuEhyXYJmkzio6NDRSsIi9x8GzIfc5HpG00iaPBw5kx5OxYOoO2JxXmT/U1D3sga96AxoGbQ
MNsyjw7ER866m84jbyNfJWr+GeoMYs6cJClpKNh6tcFxMYgpJfS1qMOc2YGzeky79Zuh33TtGinx
guSyxw3X7r9wH/T1fa2uhjsmDEz5aMMuxCYOOk2N0h5joMTJBSEtwc7SROGBdnM14poXtic5OFv9
ryLZFcQebswqeIZtuNC0t1g+hC02ULZICi109EvAI9iN2NSpDHIn0Q+cRdNjcnHTdJjSLbPqo+lW
AbaShEtrkcEIYiRQfg7KJkDgsz06nmuCxL5pzUkNynnGjKXOx5LHm+HXa69fJS73ZIXogntK652f
vbja5Im4Ps2Ku4N/b2RhLtHNJL2bZ6jn4EMR4faboufR7gy4hrG1yrz1VPWI6iSIyH5xCIcetpDO
eDC2JvkRBq37iBTIiDWTSMyt9BsjYTPAptcTVh5N/4iNBSUeZDmegngv22SZI4oj5MsExlEaPUv5
7DGIHkN3tdIZvYo9rW0EYJK7rF3l7Mrk04wZb/QHflXhR9ZPMmOKVJ/NM6svZnR182GmPKHNiJiq
etBe+uSYCnsjuoixh805Ony5uDChIwcIJAjMgBve1h+2GWqTKm2uTBbsEdBrpKWUQf1I1S/xBxCl
+ajQhJq112E/fiX35Me/MgzGbq2+l8NCXpdby9YX9YpBnxkiW/Zw6NeG0x2KTfi0tvAd7vS2XJUq
l/RzpjwQ/9K4w8klcIWFsxg6xkP76n64GtqjZnZ3P67GR3gMhYX506LORN651px2PVKNM6aBIO86
p+EEvyua9Uist06vLaPOjmXbv/aPHotoik+sG6sp2Wfs15S2hrJic9SFlUkSqC6SfUqWZdo6e7rp
sE752WxXXoRToIPwrt8cxHZNAky2o6kIxiyQwc8rVsaMUs0FGYUr3+NYteKes2w8vUgNsae2iILD
gjxQZS4ptPWIKjx8z/WlgHuaMPcRREAyXN4i7m3ItgBfjtgFSz8+ZMHGI27khIrpsYhOBGQLrjwu
Ywz4SI4pLIt2hZ8D4si+wyoZ0WmvpkFIyNNNtyTnBapA74waPmNQiSRx3EMeF4vVaDhESk1EBnvL
07ADY9etsjsqHPQLGCZntgAhKql04PAyYwrpVaW2F/eZaieVTU4qDOzhdxUPRGkjqjhRL3V3g8Ax
hBeDoW8ackASpXxEz/5dvIJDisi/IXj8hMU7YBKEWwvt8T21hM91hzII5gaLCh6jxpD+WiCv6vZc
QrZe/ousKWwQaph7MXDklPsiItGS6UCS5G38WYWow5yhbn5kEZGJMMQoPfBqwVCx4pKbO9/4X5bO
a7ltdNnCT4Qq5HArEpFgFBVvUEpGJHJ++vNh9pmaUdkaWxIJoP/u1SucE8zv2Cdz8JilqyGvpZjW
HzjDaUQ/mPuCwBucaX75isZhenl8MtdxU8/fzOCkjJvsCTIMmHbCq5k8se98kHsU75nOgMSxceAz
GOog6sYEAZST6aHrPAh+yKXgGCT/sULgDsFuhkfUawif9kxc23RoYQ7wRE/ONXjEnoR+q7bVcjej
nJi2UYvvzPDEsKjdQPR4RwyRjKa9SOpeKH/hAZsS6/alrI4JWeRfTA4rSVHxIRJOZk+4DHkkiCPQ
vG7/qpathTQ2JtIj6KI4SMVIALbHTtQ5OneRfpGIdh7wSyGTZz9inr7nPCIxU8SHEEx02nFvVwBf
Ke0XEvh9Sk5n6eCk3nB7C6Qa7/qMIox0HvkKbvVP1FCQGj7eWmlHpi0O7LTTQkVPZSMSJZOlEW64
WPOsWRH6hV1Mu6A8mb/ldyMd9A9NcznSjG9KDg+H9c2hzjG3QqZAdvKlf1EO2kv0b2GNhQUcY+Tg
Gvh84JGO//+0L6APIV3jDkYsCe9j414+9ff6svoTaz7HOnSfa+YMOSYTO05UmOBfRbkz+XI1yNsW
6ZAfsOAeoZeCH7kPwq8aOy/sbva5CnTCGiBDjBJp32N+sNkz7IhKFGmsnoVvDiQgMOYkMg1mYujo
MLMYKQEEQDAInuQ9zXX2Lh41AZXxnmBYjtN8Csezku6FN6BoTdxPuGqqWFbCA3oqf5Hu92C6prft
00gsEncomml00dEXyhPeAxNC18qNsx1/O+UEH/clkriNJWhXnzwkcm43L80f8ykLMIXaRoITMpkK
Atgu5kiFjmCykrQT81pjSNe4FB7mEAwTe1S87fMg/DNJotbcdt2LaEc6CguIopNorkxB+uNzAs7i
2WGV6MR3dbWvASUJ26UprN2I/OwysIiWFJk/tzrEVo4ipJVbd4ZgaObWi9gkdf7SB1Bl1cFVC0dO
9rADwUUguYnR12D6PG3wau5CZHfF5vAE0Q6iW2R9IVqHUYPLJQZUKClxCgZmQn6wTduth2EGJYwz
XJwdnBt7IVSygMrYqs4yw4N0SyHcZDi5g+2CLDoPMMjMruB+gyVyuyMsGTBrQPzxRBnFTm7QPkSZ
M21ksvAlOYBeo020advDzw4dOSlWM0L0VsrBJvf+4YcEwo6Q3WyAkqutfiYHi3UmKlrl+24+IDQ3
DkN9NB3wWDe6kEaXVxHDZbPOmI7muHxLwSpdCUfMFwfMACvkB70dNRZnl30sE3bloQnaV9C2lB0I
GVwgJQ/U+KspHEoWdCDckeGslblXYaNMG8j7A8C52CmJzQ/M+56WMzNnozxVuZNmNtdvugAYoSmj
w6Ye0QyrH7iO/oocHZCkucQRxEWwSW6fD/Uj/qNi8Vm4EvTZnJZN7JH/QDGhjMBe/qbKMY4I7c40
bBMmNlpLNADX9DN7bv6Gv2nylO/mSCBCe6ZN4bm/9sKd9+tgHMazcdDCB22KLQAxEdNHy3aY79NN
ClVCaXfdLTd2pVM/G9+lQ3aZN3tI2QFlTL/Kbfou6S39pOgVjvJGWPkxOzdHPNI5yf3xLTnrl81Q
lbXxH/ANPDfervSu5+Z+kK/YXUJcG1zrXD0w3XPVPBAll/y6matieC3MzBZQ5kk462CGzPf/0pkB
ga7SIRoxgl3e7NrO7uFHw8XDjaskOQ5z8Y0YrCREEO8mEd6z3buoitriYui7Hqn8J4q6B2I+rEUk
hCLA95e+9U3toJkvCZ5H2FkjEUGya9PsCcrOgPpUAB+VqpvwYORwkFEd71f9s1e+ovHIM50zZwCZ
bYnyHor/5u/xSXdH4RqoDECkcB1X8jJdQaZz3InQ2zVbgEQ+uDOSL3kvw7vDmhmLUAQ+vATV7Q27
VfcKew8LNZYtSYcIiRY+g/S9NDvVJr6YaFQIzUycFQCC0+SDVQ4UlAe9KvwLwjghwf7LWZKJgKIB
lBRxo7lO7Bt3ChKTmFzuZ4oW+/dCwD1scypTOSCjQyUexO5DEjcbM1WB1O4JuE6upJl4mLSRvwnh
D2wMm28An836DJ4aIMBP5BRvAE8RPE9qNkfk5FmjA46yHf7bbUu6sC3mUDbQZZMxTcAKjTLxADt6
Ps6qjpu1ulZXuEMv1W2GsifY2nyYY46h82z6dQLW+qT8iAuL3d3C4/mg13jSP9EmtT/MJYWFG+Au
/te+R8cES0Xs+aBSMjuZGMf45mIz+OWQ5JGeom+Cx4j0nocUwhkuHMDl9W21fowbFj+cyD1ZIRy4
ZJ3ROABu/0U+zxtjqf7BGMu//TdnMu0R+k8LMkf/1Fwnzr7nB10O6PWOb1P1YfcvlfFBekLJ0MiB
qh+wg6mFwOAARbDAtMzty81Blh9MN2TefnPKb9llDFu/vIyX/pm+HXiB96xDrQRW9sFYbQLmAgd8
tN+bmv00fCwoWaxNBv8/4w8uB1tkwE/8wbN/ymcB9+PTeBFe1V8asPq7+tO+2XG9c0QSrgT+Isa7
6VMCoLYOLa2uaJsrz9AThy52H29004MGnozJ15FFgIIFBj0UXiBkFnQQrQDOvOSZxI9T9dP8UCqX
9/RuuFCB4RWyoujC8fV/Ni5w+LSguhsBgtL7/Bp/rK/ivt/VQVwdjT9SD6EBKXaBL9Gv9ApHGAI0
rPXVzu/9q/7DtomziToMGZVOOIM2fV6vOnAfDxlRgU+xmx4ZZFcDUOUkf9DvFd9gHvpv70kgnBhZ
kv6aOLxp6Qsf9Ev/nTwzMm19ILIfT1M9q6IssdMkSxluwW6hYuhuh1B9fhpepHq/ldFn+Y8oyVf5
vy4Jz7aKrYrOXLmnZmWw7QkahTrMasN6mvgZ/3u6/x/NhFAPjwktR5Cl+wjTeaKudlqohMVHe8FG
BUyt/NUSl64JQxUaberHhLibCQ+ss96DX48MS/QIw4lhKaWPo0lEFIYs+Jsr0XEkIBDi2nAxAVxY
jLwwyTHS0ehTp3mxvBKte2YG4KXoNFP4tpJsOu6VEeXfjl7sS2NxN8Ku3Kkrs9XZavflhY5peeW1
JqjBwOXwz2AY2D1u/Ib0ZSGxmxOxigrnMs6OKSGBRO1ivLIT/zXQQtlR4c+14kO2AzhsMcQX/Q0d
QIjgDUjtkD30TvnBqxdhrdZP/e9yUl+G7mUCld0kHFs/uD1lsm00tqV6LIsprsOL+Le1tIAqEK6A
v9ClgHsBFUYhbCbu4KSB07m9QIUUXZTrf/SbKc063WW9Z7VEaWLIiThteWOa/wae7+I8vNTnFQij
3eWH+FBe+jumW1BTMdOBCoyxoP4UMflYbn0X0f+3xwVP6PWtIGfI2iCNFaft3l4fTqLs6YNVSP/x
U30pWCc9KfvcYxNqOeardAfazn6iV6bxy3pXX2BMCtxzf8Y3F2nRd5TM6Y9fKuJTF/t1HA6xz72Y
0OKieDFDmFRN7mrRnjLUMcipvgo1E3UerwTMHzd9DGqfabyz9/aDW629TPO+wD8aIUI43ld/OT68
1Jte1X81EhI4gEjXcz8u9zU7VgjB73wCEyvOXbYOVBPEmE+m5HI86iBLTuEv8ZGjq/S1HwqohjDi
HcyeMguERWnlVOeE4xcNLPWf6kv4iW+rM7wKZ24OCZcyfwyzy+NEBSzv8r/pdfhqcfxB+8Kb9k+G
kQDKvL3t25Y+WAgcAH/hZdxlxC1sq34Bxxg1ldFlqectp+JDf2WKkXFEFZ3+lyufKQyi/cX8wlaT
24G3wnxta1Rhu0e83bjbLICkhdzcYPlqL6Nffywrlbx5AcDMAPSRuHMZcBZ2qh/tmG3LSo1n1Mu+
tyXxr46Lzl8HBMOVYP3ZukzeGIoRkMW5ulUWHFGAbhBF4ccMKkMxB+5AQfgGYMytCyg8XDkx4JqW
tFfMTMhwPsTX8m69p7f/liDg4bSEUMOhnQfSD3nqMQ9eZLfUu2/tDg1GB+PDWnTCKRxboH3z1iDq
e+oUL+FQfUPEhypPBwAeHT4qZOBhJw1EqO22PojT7YQ201DoDTaNeM5oktlYBG0Rn0COewSfHXuo
0UZ/KSD3Y5cobtJLjDj4Swg5Zb50d/jlm08pgYXFb0bUbHONIPZBV36N8Wrod+ByH+zZp+3XJuqo
n1UmGJSnNZ+RtGzFjtYTkiZXYzjVH+0HZ+nwAoLz+APozboDdZ1NowILc7Sbfl+BQaBNM55YUTfj
HcTsm12aaIYmzsQ4WnDJyn1X+KQEGxhKgcdARv9ScWd/nQip0aCuBkRzPeYwM0ItPTz0AFIMrsg6
6viM7HiEu9ATDvkD/eIBQka3nguuCG0+gd2I9UU/WQ+wMxXLM3qvTvdxZT8AglRI9dzvB3GG5uFi
FCqmAT/KVutvFvaF2IR13tj5ohwMgKubTbura4e+Je7moqQv0XrMc1zedzqgRnczsU0qeAkYybA1
fILH/kBbmDt8hk4vxQ9BYYW+H3tbgvIPZaS8Vqsrz8zdCKD2DNM6K89xb35xc00p2I7dkLSbE9jn
5atfGC+T6M7Mi3QKKG9ajD4OkrQfHtzGvMkEu+xoouIGHyGQr+2hbfF8p0wY+DE4VuzKdC8EbPZ+
xJe9rXcwESp2w0C/bjF1nMErJIvp8aUggBwZcrIdjd5nc+vi66pwM2zuwbtGxNnDiYs33o/S3dD5
3i7xWcDqYrJZ39Fcc9CpuBJkryAeXOp485beby3IEBHsyDZt0UiqQwyV5PRbaW0RcriKqt/Ey0Gy
Wpd9n6R/dLoHUXQvF7Nb9kSksWh7AMnm/JfV/aHKfw20kw/cKmDqEGlmHUepPSfRFLTlkSD0v9VK
T3qWnEgoDlpWBmaDIJ0/jhSabIkxV4/jMtryg0Waur62hGr2/IfbZFoaiCv/BgNXDaQSvEmm9qzW
AirG4vBYXZFLNdnb/07BoebWgNz6VQp3/s7acZghLbLU01Y2onSXD59tatIEZy8dToDYAjtEosWo
fEjvmQaLCADRE3Vjv3EnGAs3YacEdcddVRbgHh/FVj2oxW1JfiQEsSPthcHjHLPeU0gCn6rDouTH
yaTR7QAVUgq2oB0tjvtmbjZmh+gbCziwJlGQrPHfWI0tZiaDSIELGlG+WIxXhWrdu4eKxk051SaF
imFel7tXVqQjga9DDzEi71P0DGh4MA1QquWSQJdllmtBnrLUntYMA0nsVzKgaJTqsSLtRoGBsO3o
9s22GJ26BuLL9WAqumtbEHKdgj405QxsqLg6k1QkxbcmIia5+EnGLPL7HJkQitCIyUMUZKfuMJ5N
+PmDhdx1Rtkpak/NI78SLYkV64zo8Szo+HRNXRfdLTEP9Dm/KEtZ7yXLkegav2KYoGCvAbApA05C
+piRzM6sSlT6eJl9CEx2ZQq+3OKCoLebP3eN8r8p+vuCGXqWDpelCmECOuWCRZpUnJcMDSnBO4sK
BQ34tpVuuiy6laJz3yARfJKFv1b9ShMviaBTHXvOgUF560nWI5JavMUYQnDqIO3CPUjjjiXnQT6A
LzTFzYgO5vixit9Sdi+k5+lYm0FUfcGJG+DMZcKhW95zKk1R/akqFPe91YZduSsuKjpUyafIMR7T
lTDiYd/BOhn5LEAdrs6lNz6gpfvwQBb43+gLAVhQVxy68ainl5QeheNF8fLNzMAGeEa6IKdeBNQK
wgo2DZf6ZIoeLSCTq9LtDQbegq4KnAlQemXJ7Cc9TiphvNwb4bVl09oxaPjdg4AxV4ThLHoLiJF4
bE1fx7B82g/wf+RAB01erOdUuCQmfp4jNRn2NKbb1aUHYY/QklERoXRhk7cifByUEsfACOIG8iUg
Skg1bEj2VfEjz3flcVW27V2Nolh3V/38QA7csHN1qsIukRoLcchOfaI+af6j/BZIHjGviREsXAaD
uYgwZJa/3QQZBjjQfUSvWgs8mjCmHzvpHQfkeZcJbtyy5nouLR9jbiLWs9i1ltNGLp/tFCXjAimO
xZJTi4c4wd3QOK+wh3h7rKsl3sY8nB4ZvXDPEl+YTkaZAHjKyGrycyp1y16ThY+i1TwT1M6ZLbZl
XhFTE0g29HXlnvUeza0onssHQ1DvK2pYEXZvPiVoyRObZjevXB7NGE6it977iyKGM95FhU0sO5OS
uFzxi5XrcFRhziMg9BURoeAuGTzOeZNmknl3Dvk68z698VurD7L2XrR3INm8Z+MDG+WuP4LV8ibF
FVeioG7y5Gv9YURHLh9Y20qVv2JGh6FDt29uEr2lhFXZbVi9wV5jW+p36YO0lnOXX/FIGpXngQHe
aBhg6Pf1znghEZMM9oFd2pxh5WQNAR2nBqy08hwrVe+zIYTmXeRn2m2Tb846v3UVbrvhoCThQ3EV
ee+Mlpvm/hizKoI+FuT6QSFaOz5q9V3Nn3Xt3ezIXz5wtM/lueHGk9fjkAejdRYDbkfUFzJQBt5H
6ZeghCQuaoMbyUEtHKsCu2pPIE6nc2rLX6JTU3iVzE3imeAKrVMsjkQ6qum20yFLw0Lamw9PM9wu
I53EiSUGBEjANFUN+JJopj/zO8Ihnk1RfsnRlCkBj9vUnBLLa8ih4iSg1cFaSQ5bTIale4fNuXQ1
0rA0vATqugNWEitMkpHOOiQf6Gvg9g66FJ9yc7kJkDH655G7nsUltCRzj8Ztnw3cN35ZfRiGH8v3
B2EJHeGLu4xYNEn3++aqRYG8YP18TSpWwLu2Fd5KyXqtrotpK/DgsMNUbJH0KSz6mLOBESEhrr6p
Y1HnpXlQW2co+tNhMJ9rKawGxypZHnjxto84b3Zt2XKT1eUuEoUs8Q+8StwuzO8o1q4PoqNH18Ki
jN056wgwon2jsPDx4RvkszejFh0Ra84elRwWaFewmrvPHBcWXBi2eY5OUUT/DR5deJAMViHoRN+C
JEWMa0foQYFj6YcyEHePf4f5jyxSuQvrCOzwCO1WkMEvyTzOfCm2a8ie0OcCLh6fp/7b7J25j4yR
o6irfiwyKF0d7lWeJStp0LCsLa+GyLgAjT+B9aWGo+vP4/BMUV9bl0pr6AGMg41hNXnGEvb6Mdbf
ROMCIXhCGaH5a+3xcWaPweicZE9r9MJib8XdwvQMAgCb4zi/Wfln9yqu51E4pkogiafMuKWPQBRO
GdnJopNggqufhPEkNYGGOoUGEMtwRs+f9KDahsPDnvZOlrhbjUEQ05wWVhLVIdIPpRA0zWsselb6
UsUUH8ylJov4bEyF8O6Lj332ItDtr/NzOT+n9e+M+LSSGvuoln91H5RbVxwnu2w+ECKtmL4oXB5Q
Z9GnkjNApMOB5MbFOo2dDVWp7l2yMxNYg7JyHBJHVXz4S4kTYTOunJsJU5amYfCUxPViiMNRy5Rr
E0jGMcWZigww+ujHdCZ6p1QRcEDr9/rumdLNwtV6QGmf/wiXtf47IcDLOKBBa9biqJR+T8GiLsII
q+xG8qIAMTmefLjO8DcdZBQLiERa+G26Nwi0YpvfsCIm54RdBLbKz6XwIfVwzjxuv0WhZbk+Fqxo
Q8Fys5EMLZfcSAnDEzN6e4hHiVV1HkzIZJnABu29t47V6hvjmwXQZzUsTe1qPapZUMmekByiP11a
vMQUjiZOmNmtXg5icuRtjFjMWs+CHCrTm7DA83BfVTGgF1k7m3txba+S9quxiPDNAlvTMLeQ1rjU
ZMO8kbApprDfQ4pMrYKmQlFBbOt0pStjxFDilWmsIPotB2tAMLJF2IJmZ70N4ktRlf87i/ja6xBQ
muE75YtH7GrTgH/R/b2wjOuMNymCk2NLKecFxmUuAEfEVpKimfGDlI9PzfBNBv8aHcMTrB3mWOZg
Rj0j5g+i7/OX5KN4qbKz9qBsdF0FLyHKyY+ud59AYh2D3epCDlHYs8MqhC2KH39u0/HdkRXAtUnY
mzPXD4qjwEJBm8lqrrtOOCU8wqr7ygA38aIHkdsM7TW2j3ZjEcTm1OU7nsFGdm6zsyF+P/SLyYYM
9zYWazWg1LjemjLe68JvrQOMNm6UvS4TaSdwE9JgPUQyEm4erLK4zzQX03EeToLxqaHONM7oeMD9
O0RMuXwedfyc/Id6nVCqmdsaJb5NOIHEbsx6r7pbvFGCr2fXbPQaFERvU8aUVbx3GKz1pMuyQBe1
wq3j9VommK+OyC60UfjofTOo2DIpAfvgBS6VJrxIw9twbYFkwZrX4pwNb9tAkwkAdfAN5MOAx//f
Ej8XtTeDv8zrL+1SGTlI52jmSmLb4zsqE6kIlc3M5aapoVkfYjXgQlTpOxP9UqAwPIKLMjNt41qt
4XrkYOTJ4h65SjPeqnq3dV9ntWXTC8W8jTZobiVATUXt73KAiJhCU2s5OoadZfit4c2UGNNgXt2y
7k6Lzl4OU2OWELN1ZvWjnDPrqZwJErqNyi213sbJlRsHPW7EFaHEfmRZqEmhAeCmhDqSIruMU5Yh
hKXrgY4lTaF86eUtWTHGrFhgK28NfjNsQOC4sR+GWsNhF5l0q+8QYbvdow21zo0hnbMyvK3xq5A5
Sku36wzWq5be18rW5VM9vHaRV6iuOviwHsbGZQaSRkdMAr2GNuyxXkd2CBwaK26P9gXo9qv+ACBp
n4lZr/dljvQAouArWwXtm/V9pe/ZhY/34b9n34B11LsZpBd2LxRNI8MdUPcKUHiJMYpuUMV2Jvoe
LPxCpUBNMWYd4BINYv5XBaO8A45gdF7MC8MI6MjC0hPj5QtAMowRLkeJrAG4D7J8iwnUhnCQjTDy
jKrH5JhoF4Aarfug3owxE4MrTM8DKBzrz0mOvh7x9GnGuGACz3bqRwVvPSE+TDUOG/MMf1KdW3SQ
/KyAL3gb5A9Lva2AudgITOOL9vhQZhbE//gUdwJYJd0N2MhUkXZ7LbCTYk0sXWeWBxbQ9hCV6AeS
Y7G8FZbP4wOnUK4ONbWoxE1KUF4trJjpzHoH4sPW/4g4EWJXAayFjzT7UVbY5k5A0iEHMcx5IMiz
mgSkCWjascBelea0OyC0y6cr5KhpDkzyAx/vj9ln1ADZKsV9lXiTYct6WI6v5bYgQN81he0UqvIp
Me69dVEMRyNN5JcUELpuV4CsHt2r+Ypf7Xe2uR3V9jgwGW3mFzGba7QhKqD4wcoY3QJF9LFuiQb3
0dVYxL0QEWylPpr3Ugsy8IPaHUZ0v9+FRqKwl5OIDieCoZZdXXVW9XdF+dN15suvBOcJAZODI9iU
tiCheukeDBj7HnKqZbeqN5tX6p6oPIv1i26EUHYRrj5y3tJbtRCQbSd1kGR3QcRLxoPTrNNAzYEY
eWPiQNlfmR6xkwc1AN/TOWIdrt9D9McoUDN/nt/oN5c+5GdgLJRmuozjIjPqnJgORCmYVj+Nj9MD
qMYmiNOC/lvGLkIa5Ec8n3tZYdI4Z5PfU4FF7RhZ+w5DunIPeEoSTrWY+L9j0TqRMQafSW5gVx7k
IbQ6j1VvN4TJdiTbrLR1CTqf8yCRpPXa1usYi+naQGMUZttAla9mfRmJ2BjJ3Nkw6SRytfZo9t9m
A0rbrb4yJxAf/WI+gGhd2uY4SNvha14r+d7xpbrAMNxZuGasZg2ThZaWnlZWQ0pz7dirTg+va5zB
eNOmU2odKKoDQj7hJR3DoTnRfzDvqdFJzFHPhiM2l+kuo58jBEPynHkIHoLdESU8HYoIprWLyLMC
XWmT1R/BlunlwWRyff3JS/O1l9nlSkUafIpYgirsWxmj4RiIp3l8FzASW1kNw1BYGmc0f7smZEED
WVfCumsJFQP3LcI4Dg/o0dFrrZ1jTsTqBp1hkh2rtqHCLOP1Mbv8Is4uNdGC3fM8UbYpKVZ+t9Tz
ED+nsNWSXzir03icH+/jxMaAaZ10UGg9RusuqadrzjZWtV5vnYEP4RCM9TWL6PKozSw3S3ndG+qt
Gr4mtAKKPQquKeMp7q3paVI/deMqlv4sHcrYw+RwYZbWqcWMhjYsufSvmRdXtJhh8/5b/opkt8eH
fQgf/c9SeJJwZjMEKaCaNrqQYTpTfy4U+ppAjzzdYsdbvTTc/ZnjAN8qETMHFp7urMLVonK4XeFp
sdv9B3Rkia1By2EYEsIWMuVavtDn9OlBjj8MdY8qBt/DU96+JXQb2kXRw41SkFXQnOFT8qyJm+1M
f8mNNUR1Ia0Y28B9108JCgjjaMVhmxzW7jh21zrjsXw89ewStfRGV8gUjwBD5OhLPnK0wtEIwpz8
jWwAgT1k5bAUbtacY0I++m9NIys63gZM+rIicldhry9utvwO04eW3yUu0oaSCAcGlrW4LnGgwQ4C
8y/DRTxYDyDzSxx583wuI6I39mXrNKxXJeLLQOr3rX4cm2BjgdUu28Q8PeoYK1GY1+VttV60zk4w
DrNLnp3Hvz59kfNnAwJxNH3io1BOh41zCNwehbFYkzGLq4uKkU6nP+0L02shy0AWEuwU+yLYSip/
GAzJfTT2tRPy42CKlxW2thJEgm2IpyHngOJqYQPMeTFvqoWcsG/2dZkLZZ3fUtw2VIGEO83jiwtU
m0AvApaKVXKsSnuAooAXGEDRf1RMpNwRX6ppaKEayO3eMJ+k/J/EWq23DmkCDTE9aNaHXrFGSXM7
AdU22N5YhezF0auRXw3ppRI2alO5fmZ9ReGJ2AZoDBYGNIxQ1j2l/y2Nq9mfk9yR532pb1l07Kqj
/2CsJTSaZwPO24OVm1L8iyb2mGmYpGcxDvTpYyZQRnzOGm+L7lt/U4z9cCpBkYYxshhCtadxmf4A
UFhiKrS/iDb1Qx022KGuElp//I2m/3AR70EQ6MTGX/SH4UXGs2yvGiRHeeiGdTyOZHPBebATsZnF
+yeVZAYrtt0FahAA58d0yxiXJP0rhmbYpQG7/CF3+5Y29zBUYSuxiGQRkBiA9gC78KtTeHE5Vxpj
9qNRHw2knj1MmxIumGSzMtvV6nO2IP0OLDRZKNW6c9OfejClB2eabxlu9bA1bkWsjazddAMETOdj
bIUIELrJhuX4KHz2JF3nPAg0Wew1YiLci1t+mnjVGm5xHJRrfP04/BVE7N8VzLEIh7qKgyd6fNML
luZNb38T9m7MZmAV6+imNHOPsCD5qf2Lulf6W2OAUfQOSJSoYV2fq+rQ98FRQPZO6+RUqd+1YVGG
DTZ1nZcPeDUjXzHe67YNqmUbCeP+3lmAPrAicfPUesSw56jwOotwgPdEfIYHKwkvZowAJdSghjdv
ZX9SR1/M3EL1ReWA/KAQzn3+okcnA9u3IQSpWuK7YXqrAjf3sBCiK3v6jADpvnSBtB6nxkNyyR1N
A4tAjjbIqlifhzXeOxpz7rFZA8mCPumZiadhQam/Dcq2LQGF63l2EqTgKKExREKGBh8tSM1nVfbm
FAmtt1RB8zZGt44Xa1oHa/DIwTBBeBbsia+jQU3xYg8eQtuzT9j3pheJXmNCJAY2uUgoZ9v1pOLe
EIH//4z0BekQ6jARV2dcCE5z89hhSQW2D6zJgwJBFLZck/hQToFhGslfN/9BN4pOFQNMQbSdDYEY
oGCdXif11BghYsiy9A3Fl9Izn4FozxJK0t0MLhe3af41RjT8x8HaCayLIQz58YK+2qOZaWNA0A0B
nic6nKCC/Zx5GbO1HHBI5A2aOhA7vKGcruJecfrHFVZpNdr57OplKGYHZCdJeew+I2D5zmVuZzMZ
LX5a7SfTGcTvLiPoKpSMMDadNHGAjFsc9znwBzdluTrv+4mYZR+OrBIf2AMaECLYcCIp9RXDW1av
kMNkcdoOjNF9tI6I5xmwQYT+0lmXw6ReRcDMET7ejBDmoAjHeUMf3Iggue398krGNKyKiGJ80iqn
33LI7XK+liUGHgDVV5UtDpevWRU/2wvaJ9IuthAk4wzR6+OTxTuPFrI1K3HpyjKLpo1RkZOY7em5
IcvYvE76p5W55DtOw4lAGwya8WnsxfJYluTr8kyLQ8gaaii2le1SBOXqrIML/YrV0hKY/b5eb0J7
UPAh1oejVHrSHKpwdwf0LE+o7cgFtY3BhfQVr2fOkbj+VZhwmullTL50+Ro1r4Q9zhp1IhjjA61S
qjvS8A53ralPsubAvU7iA+8OOE+Scs+HNflWWDw9wGXP0/KSctzjMq3ARnXSwoYbEqH54scRnhwW
pKxJM/3YaW9Z7aXTh4kpd0RGQemJKSPaQWpDETu55TOfn4XGYTRgvtCwOUiYAq7WtvI8I+FTqP+I
7bBebfZVyqTsCbWnJs919T61Xzh71MzCveNE6tWcfVYALGa4i4FMpfWg5aGzmuwP7BqahujmA1S9
4V6Cb4wl9pnyhfRNKJQaLNZkJiEileOvuJ1Gr57ueRYhM1iYFojSHEvzmOJaudqUl2x1GKmYpPRl
9/gnK/mLkp8tzXdm+ZZTm/FMSV1h3Abo4nd43bc/OZefjBXcmY1wGE6KetpjEx0pnJoZFbMB8njk
Mo/MJL2oIyquyoATtJTSv8L0IZWQoNNkx8kCm3Gg6ljqDuY8kBVURRMZLADtAqJpV8tewaE/3lfW
qW+OfcVRsY/E40RE4vpM7weRZYSyEh/a+IStkMCdpTuAo1p8KgePr78kPnT4AXB2cibFgSqh906j
uNxMcHMYL/LCU/twip6H+tRabg++Do30FSlXqjgIO1IrXLRTZtFi3OQRIq9LaAECa2ib03SA6pzL
Ya0dWOt644IY4rTKMCnSy5zdxYy0kn+IJ015+8Y1ia/83AKy3J9C/12U+7TCfAWt9ZXm2M4sf1zI
QYpJbXV50EYsLL/YEiMhKJP9fkZUjTkOubrEPNZuhn7hRYG9kwhDkE27ImO0ChrFN1WefYIEwKAg
+GsinFIoEMrDpCedqlAyfxBXsOxXgA3mFVZCKC4srN7nlgIPqG45FjRMAQRlj2yrJBMg0/5VQ6jC
UdD+JMwLjfmA00tD6A8LXkIlNlN7NJr49e8G9Sgq55wntz0Yw/Gx7ot5JxpBWTCI80wQOF39gjwb
3U5dAApcaClFcUf/RufG9MmKwzKggLD7DfTV45pz+NZKCIACpc/qrhH8eYY9LJb/j6Pz2nEcu6Lo
FxFgDq8Ss3Kp8gtRqZnEnPn1sziwYcBjd3e1RN57wt5rY92lws5sxLvgzYlPqBgLY3cyXSP1WGSL
KvalI48bkzlVdauWbzMUOjvnrUBfwRCQmIKY/0NI/chwSOGvx+5hRw+EJm+rMFBxWDqiXVdUNznL
JhYmFWQ75NRgjf065k5cDYc9iD7/DKbbG9+qGR1LlU6RFC+Dxk7h6cqam9pZH4+hofpBvSsSuu0w
hOnSYB18Y/Ju6Qr/iQuXwVtPde0x2pfQtnIXH1F8ZTh0cAxuIiInOiM3mv6NpYVmMZaR4zGVWiFc
F/rXOrOzu1FCMYHMBHdk7ySEKnmzWH1gwC7vfcZJGK769cHkikiItWmCmlwsOmUqQ0cyXfwUOmwD
BrLbQHDX/iJey7/igq0U7QM/K/zUoGUIowg/A/EGkEzRj/4yR5txFdc4ovVQpJEDvL7JB7XutAzf
unRSa+SIqPCryplhuq52m+0BGMsxcpUhwLeDYQ1XJ0gjF0Egks85fno8kBMwFfEpn1T51M8ElMfu
Y75iaRHQzT5ug/SOunT+xtwD8RX3IlkID3rl2PKl9mcgN4jJwOJjTddLki8uc3bZ3Fwpw2xADB6j
PFSTLPkcQ37l+0AnYb3HZIcz9pROingVIlRqt/ThQ7VKV+KDmebSfyKLxPreI+wlUvOYSn6B1hOR
H/r6H/1haw2cDruwbLO0Exm14UnhhM23rTZbLhy0+j90PwKh5CRc1s6Kn0o6kCujh6V0sJ4nwNgK
5GzefnUF+EVool8XR0NmywDO98DusUVAIPjZzFKbguRcQ5lXZIY+J6W60GNJcG+ABlO6/tLrkoS0
Y1JWLfhFjqtIoJQDHN5sHAjiEPH1b0Cm7QsY+AW5BNsUtb2KvStiW2C/xNgKVkfsDg+HnjDP8QQm
4HX8rMH66imPU78cK+L5ANp3BxR5hHAybMDG1wWUCWylTFRVONlkb1SOXDF83vJXd+Ol1yp/ZG2f
syRlj0cMOXnEO0q+WPTYPmSlmylXqlIz/av1i6m4bR9QBOOQq167BO8gi5T9NLPH5CxkoQmDhNCB
oFovYg9Z9HUpUQKcGYMmJBT2iNeDtHDad2ilVk3xoP6LFgW0GMJUpiHms0kksHmksUKmzSCQ91+J
HdRhwAz5JTgamHVpbZDCrWbfbTergyWCKLRtwkUVtmORhb+LLduoOkjBcnM/M8DOSPo7aqjnpau1
3E3SVnFnyLYOPfj9QVwkoIMyY3izjXYV7ThoN+vxUiw25zNTHMCFtOUt6t8cJyXYrWDC2g++Xdob
b+Yf96WOtgKPIPBo2jcdP/FeIYSbTJGaB56Q3jDLDoMe9vT9kCcGoJiI98EmqU9p9biyAgCmYKNI
zdcLBhAUHea+pV9K9k3nNmyHeaBpXlj2g0nBi7BXdNZs0p7V4RVRKsi8fPX14lBjsYT68rC7PKTX
bOPD9FTNQbYedZQFQDdkVwHBiwxewMlNqAFLrYBeYKXG5e5GA1ew9/MaOVDp8AzK5QuLzbF9ptrL
hItM/pFlBe3qivXZWshWdQxON8PXJY+FDasK0bRRtbJt13X7ATDkTAEfY/VDey86Gffy7Kbp4zbF
kttvts1oR9mN8Fbs3OSD29MUCcj1x/jMkNkxsXvo3EmUFgGCkJKNTRmIidtv5kJ0PBfQryhCPYMh
B0ozxeXfnEtVehqLT7vvmSe7CSN3ZGwYxXmXWTkK9ky9l7lrFeQMnrAaU/Ebi8u1JBgecoCIQSZe
HLRM72vDzw5bGu21t5e7uyIfjBw5KwmMLat7BNpypNs1FWAEUSzQcpfvjGcDjHHFlUuSwillvAJ6
EUFgC8fnsEKR6xxuTTRHSccvBfVjMzagAC8XnmzXpJ9m4CoGlegnIpGvLoJFTPJluZfIpKltJIHV
/bFkZ9FhVI+I0SQNETpA+sCoFxqjm4JUSR0qSNohT+dAhWONZIKgcxKicr/sw1hgRbr98aQuefR7
afyuN6+teixIkutdk5uOHYGBu9ln/m++6LP607dN8Eg/k5k4vCPEAFbvE6gHaI8YvhbXWq8acZT6
AbQqGg3SfVlrPJDOsUnlBik0xjzMoCloEMzoxEEjFcdRZgFheR54t5kW5qdWOduThHFKWDJcGALA
asycOJFAT4naFYEkUyc+sm6yUQnnkrONKkGRazi8QcTnUczlytzLyhh1NtZvV01/G7Rr6JfnKZS/
soH7iymFp4MDR9hAaJrgzil/2/0CAFdECrxDmModrxZeQ46GSNNlkyqjq4FUHxcB4jJzOZGCCYqT
HiyKVxdYiJ+a/psemJJx2UbeP7xSjLJRM00PPJ8I9AmnOJtwM8c/fksV3Wv9nKmc7vuYc37u4wc5
Wgi/RdEZ0v4wJcteWmnY1DkvXYiWM8Cxxw/leIFYDzEm34GE3UPxyzsjqKxgmu1xu/E+JMUmw3Vj
HDOA5ObjKvjwNJ8AYn6x+WUwxxQJJMpgOiiZ58BlvcTXg9Fo/GHMJNPEDzuWafofS5lEC1ijtXfr
gGdUfa3O20NJ9DuWrs3cSozqbnwDFOMXPg2lG38p95ktIxUHWVx4k0c3109UZ3LqLtB1qAmZYAnk
QlDV7WksZzBmuAJWW8E53O0bf75aIgrdHSJttnutC9HyIMY6mUld7C3YZOnQOWdtWQzF4hAh6TSC
gScbZxjmHkw0UMVPgBcO1bfga3f+K+pc/B0rPzOOvE3Y1/9mH+wh+Ix4/3AysSpV2mCzX92lDzbZ
80ss7e7QqZkl8m/yOiRcrSAuEN0y/I1U5PWVghZQ73Mb1wXL6vXQ7YfPiV54196p09JD/zy84nX7
afyMWoOTdkuro9dXR0ynOOZztzmXVwYYD0AQ7MqO0U2LncnRQ7QernCOJOqTXe6lnvIJHwl9bf0N
cwnJm0G5sSP784jDwC1/licFesbP5g9DnfyxSi5lDJNc+Brcs3n/lHNr0F+YXnQqXlWMD5ipEIn5
JMTJTlS7TEdOpT8wcflYPpLL9GLyhxxATxErcZNPJQymfeVYF+PHuiP4Sf8lnnFNXZYd0f8pfCT1
yaZLUbJbCU7fVa8283NUEcxS6YXplkh5eIddcur+UIvQs8+qj+CwdnO/+2IGMoTrNUesD7Hqw1zs
zsANsJeCYSQSTioCTOJ+ih+9eeK5U1979CN+fssucOAz2j6io/HT7+o38pujgIoHWkKBpmUOli8U
TTZf4Zt6RTdqOaljHRABIfAcnNa2SpfZAcR5tFU4+5FNOPI/huLjEJZ2c4I/hAbWODyu+Ssj7+hE
7A5ehx2FSaudFL/+ZcMbQxiqd+NVfnF5AxxKBz8/RVeOW7d2Y0e9QgK+piCLd9Nf8iO+YBSgkvge
/nAw4aLcIJN4B2/YbNzUlx3CDh2sW9NHle0YSR7bQ+VJfudNJ8Yv39mFILeAoORT9TLwT5qT8gRE
040uxPRc0yD1GGN5452H+1f7aZYdS/XnW/MdiXuNV/L/SCntOl+Wp+IbujumN7T8TA3eTQeVHM3H
X/T28HvCkpSP5IW3iU+GX1j5+BC19/6qEo3KDyue0gNTkqNdB6j47OEgvwmBcLSe9fNwmPhXfl/8
6EzVT2O0pvBf7vjoLnxpfh3ET/lZcklmC9MbVD9XsYdzfFgxBCK1eMo+mnMbnIQL72J0Q5hwnf83
JjXn5tydeUsGfrFwZzGPyi76jF6il1dRt/D0bGVylN9yn28Izkvzh8OCB3Cl5OUW1xw0DxFtM+wU
l1dD31hmz8xOZnmfdV4ywUqDO8c8KcBJhn3fhD0r7aev+It2tlq2jwnQLWUuKWgVz4vk0oOajTcK
9JxcOEXKtQaaQrNY/IQmVyIOhuhViY8cWFlxQfH0uSDfwE8OfaHCy+uO7FpquJ5YkNhJ4sCHIsC4
j2qefxazuJgc7FLCG2It5IbaAfVUcSvvaFVQdqtXk3ESj1IF1XAh1+eVARK+orlz5jbAxDFnDlGG
xkf8hq+CLeskhX3yxFrYIB2AK5qIDvmIUBWj4ZE7rgQaVO3c9R1HJ5KNV9p9etfVChO4RMZOe4Zy
g7velF+tBYF8Ga+gKYzNNVMox4kiU2dibyQtii4iQfPvUVEnN28LMvQEzJxzjQNCyd46aQ93GVtA
DmOD+NgnqIu+dcgPqI6cMhgQfuyif9hjEdwiMTohj/VxBvqwS3ws7oflLL+Kr4/f6mn64i49Lbfi
jc0CqWvTdtfvHn8a5u14M/tseWqs8JitQs1wSdjVqlN/fDyLYf8+9U/xoQPw9ZQ8J0f9qTzl6O06
oYI8wCDPTJ+rSSl8WZru/TC8K3mlO0nKejJthHsdE+mVcth+9HdwaJxv7XN+QCDFkTbbLNA5x0TF
N1FpIlddkRIfekq8QPlZfy3DSbz6OJ03mcAWiR49swXn9AJrgxauebI5nvsfymRGFV1I/MQFoxFI
C+O7CDkeXoXogsYss3A/7HpMbY75gS/VQyv3NL9LxI5jO0sZGe+tS/8efS6Lgxtko5+gsVvpYIPH
c30s8fpjsF3s4RtJzufybz4OjNR3OEbqC9793SoRjUours10Gs1Y8sL+lyuVuLy4DgUU+H8g9N4a
v39Pjo0mA4QxYcqMHyRusUqXd7yXX4fNTrynveq+olMXYofApOlXd/UIFStYmsjGGXmW/8ZAcoky
+p7eypP4hrz7J1ZNfNw8RoW+3lMmIpAQiZWecG8s68x4JuVLjmbwGpIE81dUQ6sl/iB5/Ix1AghH
x3dY6Xl8jpqGlVqXEwf6YhbCqdY7yY1T8Y0pVS699M1nY350FeGQnAD7TCKs2UGSOvHC0HbxZwBX
Qe7t8YUy6im1/dw6KfGpP6W1wzOULQxjoaSE2jbTOGcNtmzk2Ojj4IuGRvICHp1Fm5Ii578MnLPQ
3nEBmTbL7RwVYkKw2561C8+reJiw+mhbFDGEZdNhgDYSAwnKsDwyXoSxK4mHmjpCBTR3QK8xsyp7
sBNbiqQ+8zr3wnvDkLOqSsvPpAM8JoCqFleJ1FlfLXYPjL6KYlu1jFqD9qFKFNxUqFcjaQprTXuj
CpqqK96okYfD2FNuqQs35H6cw2a44o8jSbHHX/wrblS0/U2VQT8lbfm9IDijkltWfTpTtkGVwPJz
xYOJiAgKOFFPN6P4ZPvRLndReY7V53L0Zv7aKy4x0a+2ESL1tVMQG+sw0sGkpeMQy46xfpBqzLLa
Ex80ppZtllC/pjmQyju6kzr2BOxB9ETWfJ/XM2OhqLp264kmSwOcou3HjE/Kqzg2CT+Cds0Dvl38
zADYdNeRn1NHFm/WFI6lSyAFCvkxP/eTI+q0TLvussLEqfad5S5oNtYnnpLapgkcyRbl+OLM/8FP
EynHWnexVOjqMS+OQhLg7x5TH2UhEyPFOKrMk4YTq08BfyhTAa10O1yWDfeGE0HY3DJknWhv/TZv
1VtCUplqx5ENB4E1rd6x5bzEGo3hGDDsG3gsBI4Lzg3ZF2VfBkg3qNSxF1ogHbaBdgIJhjkufJBs
DbJ+03nYpFZeVfkltp5F68OkclrCPEUhsoPDu2NimowfivKmZOcBT2pZHWlRWeFSvluCv2JO087L
cLDmUyQeJXK7tk09zCy3U/2X4RKTYjPhmL8h2oQgtTDVgzirH5m3gnVU2QFq2ECYQ4B+wdXGsRwU
2pVl1r+hC5ruVKrh+AgeCjpxjwC55rkz8SBeLOUja66CfphLb4ZpVzglFMH8lOORIx0diiCLvx+o
ABlmvbcUSx6PIFNn484nm2cQ0Y7reOPSSn5b5c7CF1yk/KJl19S8NSNrB1/Lv+fx2UgZSl6H/mxS
Ase/BG0YwzPRMWzH6bNz1Qd4PeYHkf0+GX5UrjRECxnQx0Y+CwVrSV/hID7Hv2g/t2bZVmPbZB4I
H8uaL4pwTOvnrrzkEEi6J/JttixvZs8xrK//vZ3ZlT0ijydu0h2m97oOI4CCvMduPEMQO0DM6qvD
LFwboDGEDAbMU1f0CyzoYA0x9SM8HmPrW39inGuc1EuB487862Lsua9ydRKABaFvKzyguEYJ/sDL
iVmRjprIDNqeiLeBPBWmpd8tiPDcTjvQ6msydIqOyoXMnGN87kgwybcTC7s/xxhNGjVdtW/cpr7w
9RDfNxoHFLO9SaL8QV9ddXXbszluyWgLV4ALF85uT8mfdBXzU5aeh/J1SAOzf9FBoPG4ViEfN7E7
5nyM9Nvj5TE6aHjMc4Nzactsg7S7Zf+RtVC4EeMlZz4JH7w10/jal190Di2kM9BTW/bqrj+xOz/D
VWgwrs8HUtv/5fWOcKNah3ODaJXIJR6avL7UX6YZwA8y36eguAOYOS+cxJxY7/qpcuAG7mjudgAb
zgTKJfr/VGkGjb/LfX7p6FQr2yD4YV97M6crEOXYHSnfaFx5dxUHJ5vBUBda2+QYOTxjp0YrkyMF
3W3xTiuyqyU/FZ1euSqhM91COhZQD8zG++55QUWEiITRKnd8Oe0aX7NnvlnOXgrDJ4RzoULnSuGL
5hcCL/R1+SoKCUNCa8rsdVJ+Hye9EQRHqkBrKuK55zQmW69zGAo8cCwoT3P7vta3AY2qQDdJp06e
IawjlCGrXzJD0H5S+Ybrp6Hj2jH6YzDU0ssiEcajR4Y1aOo960rEPFSODJ82LkKyH99bcpLkvRxR
FvJaMoWaNlk6pS7j4QfiUNUtVMxK6G8c6FtFeiqas2V5SLeZPlJ3C6T+8pJD9vTgj6oV6LJQBRHD
kLz18OOxfC18RBHLP8CDCBuQLBjSVVpwLG3WPfNrww5cVvoy5Iku5D2VCj7kYj3IGoh1t4JYFG3O
AUYONmVfxmgPlRsVI4xuX9qgsRqFcBHDPQijmyLjAqWiaX+W0WawLfjMHiLVZWGFnJb/5O9B9UzN
3n3pha2GbBjPxn1856/OyqsElUmqLhpnVLZH41f5QDYGOnZHXvek7qWX5Jbfs5MSED6LOpvjnT6K
RhdH7A4zejndxBpB0YXTvTPIzjnTbLezl0B7gOICYuY6SQ47CxUFaXRokGJbtnRV/ve4037VzCdR
me/i95S8MPWgm7sIQRG9EZOXT/RHU7C+yN/5XeYt8poLCZkCJxwRqlsyqPrNLXiaz9X18ST84zFr
gpx2Hscej0Xv88LzO6wI0mbXqtAl7QkftmSXSGajYhoFHtKe4/vylpfI7PcDF9IbBTkXiJ+z3nqq
3jQI0gxmq5C/7bbHA203skzcrPfGhKLuTyGim+6UH67arnFfRpIJyjDaM5BV/y/vEWlyUwrZgT9E
+GgnB9V5GUL6pynqd/fsk7ZACKA2q9/93xZJ/ImJ0cHReOeSV17H2/xFZb+QFvqPINAn8KeSafM6
V9iFIQ0xA+DPYq6EgsTt+oMQgwkCq+qUuJlhPub2NLr86OUnv/+t/yOpiEOIv2X6FkEnInUB1WsT
pKtP+zkZ7NSPC5tqKo8MSzWzFP6jfi9/tLt4K3+oMRm9be3tPyyDDL2pVLpQCxKvY9O3/c7JFCTD
Ri3IXvioJjwIQPYsW/jlBUMIJBFsu0cpy0FCAYvOnP6dNmh7uGBFgDtAKxXZhgGfkWkx346vN+B8
nYxyhn9CE/NbHJLjdMtfpZ8Mu/qNBxsNu6YhenBiAxrJztrVz0zMdHDPEH6ov5ABsgLZ8cCDAc1q
RIi/VJfUrfxALKBpltl+28CXCVomj3mLVB5P+HeACn03pkthRbXGtIpFAceviMuLo/W3YYTHXWOC
yqWoATv4bOKRpzn10jcNIhxi0YtcM6Q/Y7FWBkfiuSJVkR8GZdOP+NnGT7yafIzmKX6Vz+uV38XB
juUsweP8eEqeegaFi1vbZEUi4SbEiMABsFkwH/d5awM7w1zyeCrD8s9CDbDTXtTENhJ6+DO3Z61t
zMyEGxHNJ7wmupUfRpk62rdt7eYsXHugKVuvNcmz3EXf23MEYZM6FP0I/tcEeVqo9BcpO8+zJ1yn
e3aAbwR4rXofBBeju/GPPNUWWucfryIPWiXs5xNnRrEcMElwMyTNFfe/JZMO66cQQMiR5InhuR2m
w5z8Ua53Put3JUV26kyGmzPbEzBNnDgC1fpH3pByO+x5DAGUn6S9rW4dY2wRriy+N0004GFsytzE
jVeqrFpw+dyG6MBIIOpd9lcy2XQknJleYzBRxnsNbMlFuGWxbSyhiu5JLkZmb/1LKo+2D7zOznyr
2CwiQegf3qMqbeJ+SICjXV7JbGkxZiIJCjT4B8hNuHkf4LSgFR8EJjLkfeW/xCERdEwSCI+wyhik
8BfZH43XFEo77xS4rsHNlaAY/qSOwplxqUf8ysgCPeLP8iQeHtFuPmjwfxImflxs6o6ZtF4GzfTa
5pQHe910Y9SvatCTUc0xBsx1dHjDHyRKQT35YNKgo8xKMeYihjlGVcj/wu8dc2/JdBeODAB5Clr1
rUs+9Gj/D3mnigXFcik/I/O5Wp/M6LAAzs88FaXS4FZ6GOvh0pF1dzCyQ1OcVP2UVwFzBr72WeYz
Dap+H43uIw6iAfffjlDvBsDbKwhk9JRCFhJ6ZZQ2PARA7mBtgaYilGJVwmxBlIDM0A6AhrArnELk
Uza8qaQYHClTKUStfFe+Vh/ry/r/h8HWBTbbAlVF2K6oGeQCt3UCqILZNVIXdvpbNnsuUO4hXz7K
4jGznO0ZBSOOfAhO4wh0ZL8aZ+OPtD2ajbwKjcFHu91QlxdPlnKO6nZnlzzyj1NNU9tfJmIE8kNk
YqL0DeAriLhrJ1YQm7n0f6hLaJ+BMCAfnhlE3bAstQ1uQ2YANgJ3GV0dhQgUFN22GAz0Oyp5RkK/
GPFYDnSGm0YHPKo8LemKBNZ/eMkSJihf57AnwppWDzLFlklpq0DPcidS/H70LQH5T5CNJ8y/Uvpj
cuVEBbtkrMcOXx/jAbOyk8rFktuoHg8JFwy/EauaaWRhueN8mHqP1Fv2UVXsmGwfaD2BTsCEqXxm
3Syc1hbfV8Aqg/MTPAuV5SDD2kFg9KYLNnQ/afUeqxdZrlE9ySieeEGAaQhMnuzZcgYgwfmZzg7N
F3ovFVg7LHjhwHPOZy/OyCggz9yIkJTRnmaHGn9BhfwcKdylFTxyDSssApJN4TemL0L8JLV0JPzO
tLhQV2jj8WsEaHYqFddEqNCIDmeDLhFlOPhOKito/4XH/JwVOy/gVn+Aw/6/HaP+0VkLgUuQaVM8
drcPDno+scxLR5eXvT1RikhL2NUhnTVN7wMlTH7g89cZ6yUJXvqbBqNcPxX6pV5u0KmJPe/M3VQz
OTj2sBwrv9PokY6p+fwYoXYfYyqbraZwUl4xWuW1PNbptTJdbtwGBxaEO4FnvjrJi8/EbExY9oQ9
PIvypSB3Iz1kCDnicCUHorc7jhDzObeeM5lH9VYN9OdvjcAJfxCBA0YAWPrDYoSCfhUWYhL2RP/I
VZg/Ti3GS5YEBvzZa0HrmcL32pDSAHVtPkTryjWeaHb2OJfLswK9ccz+NYL4G/EK9DHqmIFx3Czy
NPBB8F4yPrNuE5yIBQOc7E7lu6yf1Bj4n3nU5psIEiHhMndE0V4RKf7keOCdNWX6aWbDTa6Qbpoq
kbS6k/GWPHw0TazqVeb9TCRB7Uu+/v9MChnBNNnl4mK3RXegIt9YHCt2lvLARjSSQiE7Mn6hTFrc
pTpgAnoMoYJliDK4czJmObrfgs3viIFAJIXdgTB4j6cLcRIfP9tnGZey4WdM5gs+ASB7TKqPUHLW
xEmIM0e3Qd9j2rgN8uofFpChPFg54pM9Ygmm7skA2Fu+WyJpfg6ZnULqyBCA8IPC+Ymd6p+C+Q/A
ENtTdfu14mYPpOpx2LoZpftbESJDo1ayqekOpXbVVXQpewM7/4OjKlBM8hGY77R0xee5OsVkfrTp
wWTqLVUnor36D75j9XEy4J44FajAzKljn8KKKTRfVJ0xhvFYbwJmpXSxlQ8jYAGTnJo3NqB+/8Lh
ULDOdcYXkQZznpmZ7KjBWT+gHJlmoNArPrIKFefcYeTra7X31jX+VNo4LD2GheQh8gci1qdqis6T
X1zuBdou1pacLeueCp1pafMsu6Y7ntXD/DIjJ+KMe0lies84GNiTEdhCQ8J4TE4+utTtvrmuLDJS
lqNgI6WwnuPi9MCsCezDHvVrgRCIDeInGA96iLf+U0WmvSP3dnAYgYHT/elZKDCr/5zBBoX8FJa+
gz/l0npAUq59GXwcbxWEDhefIZxScUR/6aq0I/wGKokQDHF3GMs9rjMTju1mfuHOqfpwWx0I14WH
A8Ea2hNztaVH2GCHbW0DE72IMw6exHXt3allS7vjb0lHkDX/9xIkx/CxPc5UDXWKEdG2/h6l3UK5
yn2ldXtmIhNSxpdocCy+GD448qWGcEtUzcHnlQLVG/VlteCsbdXzivo5Qnxh/elkcu2KpQnXVT1o
Y3UAW3DsYuEnynr0HZ2jSYYbVeMvAtw6UPX0M82s199U4Vi4yCqhkC/D+GoNJ6oA7PlkLLG3NeGC
gKauWHCnl5WIA4w2o3RoABwYmyyNLq9IcVdR0JE4T3hGKBNpA52m8rnLZA0Z5Nea/TYrEjDPoBPT
7q0a7+f5ucwpWc8qx0m+b88LNbzoyfLZaElEv5LzRKQSPzNccupKiXQS4uRWdh4cyK4O0oBvqHix
kOo3CPmPsUF/BT2ccRc1QbLbBjUI8FTbGgLUiKL0BZJkjKA/9ldhCBQmF8VuocdVAv7CGBekMSjZ
aySUp0w5yIpCruqBbkeCyo4h31cCkxU31YNcY/B00kB9oSMQeKO3NoLCbxOBYiTdqAOBarrEME/+
YITi8htVfhNj0789rKMMvafzWvaoqT+mIUdjAuypDVm5TkyZLxPUFlxzfFzzliDBIIfUFRyFsJB8
OSE5pA/76izWzyZj/PJ1sUKpPeBoqGIf+2kDsvi4/rWKO7AJlQXbSE/ptM2O2/l5FeUjEBLSacHS
UxZQ6zh1eu7S56m5m+NrCpIdhdSjOjL7kougV68TAFRBP6LXENKfRiU+isnpUYFjix9LfOoez4/y
O0Uqxyg1oLSuWaCjorFuTf/WQ/SYriMJCmtYt3uN9WV0zqMXkSEr5gg8/j9V60zDmymnT7k5naS2
f5sFUIhtzIia5jHBS57x4f8+xDqxGb7BOiE0QvELcm4E6YCLi2NNAOy6H1gPzXYRwbDTHBLNZ6+7
c+sS/bdaT0nxNcPEwBpO89YThMePS1wN+SrrUVRxugZF44vrKzuecT4lwJ/Q8xQHdUuvY0jLJs/Y
5ff0nSpJThxdczhJ8g7hx0a+B2rAyOWSZRqdHdzotdQgZ93jvHjVic56iPd6nScY88WHkCKFbVTT
VywIMtoDBzytYFe+xUVC1Ri1HAiKQHWYoB2rWqIHVFoaQUUh0rJ45Fkq3mvziAsuqxk5cprO7tK8
i/rCJt1/vNJ7/aDyXIarFYez157T30pA6OKMdFMgCw8GChqNyhrxRUsMStiCqBRzdZchnpvr32G+
NxAl0cKSivZwLCQIeFJhtHexs1mkSEswDknhixrpKR8Wwvct0c5YF7sHJcO6HAUdF6zk4glB4otS
uCTmiRJA8BFlkTYjP2f5G3ZCCnzY3Hpx0ZCGstny1/mlUV/FWuCl9w0ISONTicAhrzd8aygwbkZq
hjqpf9UgspSpvcIA5y2P9ac0ulTNM0ndhhRW+fGRnkxYGoTDt5VH6pfFto+rHzUvRmyBn5S5suAZ
s1OvJMoF8rOcemn0JBRBwwU+/ajdlviO65rOdfydjVtKfaqRErQ+tdpnQ/86hxtmId7pxzzQt4+g
hjazwDYB9UfT/dgiKOqnOTvlrMuO3XEukCn5ufyPOY4GlzWCSn+YsRfwArLEfhy1ZbcAzuUHSz04
5TxV5YAwkOw+chVbp9bPy3TtweI8DhqCK+fxz1ScGLkqDX8ufMIITN8yBqSgoAvo8+xKKUIyp2kI
ZqI7GNJr0p/J8rDag6Zc1ArJkbI8j714l5RJ95qUd2yRCFZJ11d9YEvYh5ZZXBowwxSPYLmZIRD9
hmYZTVrrl2BGP7LTjeEPY6cNlJefmdKsd7ZVqbw3dDadTmeBq0eyhofPL4pLbb71G5PHG9rwYUG6
c8TUlizAWcRCMiyiXwi5WpcHrIgdm5sOWIaOdHOn3LRwCpb7gprs4cWR2392v/EvyOMJ2l3CQOOI
kzEaGNqyVWAy8/mAZWH6FvbdyhNAWe0nWpeQk9Dex67yMV8ZetVMq1MWQKcmex5HDsqvPg5ZqaaU
r2WQ3tmuEePGsoWGE6txeUwVn4tQGm8pD9JAx7ebUQqiN7bga+/LmqyxMwcRkiwqXIaOKTN2Zks1
ZZitVCcMWSXqvx+mqZxAxhbNw7DNpVvSYTn8Nq0TY/BBPgm+C8MvAdfKOZtDtqY44Jm+F9gpwW/0
dwsgl+7J3AYrKrubjodGl7y0X18XlQSFCXyJTJBxjlU/1mo4JRb6q6mHPSeb9Hf6+tgt8sS26gHk
3GzLF6mhnJfEHgQbonvmmAxzT/PqsEJicFN9WOvexAAx29nia82xqmmniaLBfnEQLU/vfD735d6j
F7SIUPKWx/Erbi4arqrl0ODieyB0dchwSRmE11er9CZ2pEiRuPOQtnELJhj6mI18KPn7oz9P8r3X
qXS2DIZBtXnLeDN0Rvc1Pc+phx3EM62RMY64F3fJbf3uTIeEneKUzzfOGLzdpN5ArezYMa7bi4BG
TVIPqQkggDFXmMuU5Xul3sIWe/x3sD6AcKJyzEMTTYeJqYoxMo7vPUdNOCOMMXytusby0SS0W0Rv
zM57zy8jYqEsr2RJlgppA+HaXZXkuejCnGgqID+XufDIdhRY2eicaZ4kBzWV9nqKTJBk4Yi7Q0PR
71TyFgTD+ay9CMi8+JxL6Jx0lNsqTlB8BQWpwegThK5hZogIVUw0CpZtaV9I12Z1k+bMrhPmEATP
LEhzFvv3qnCHXwMpH069kXLalpDbRqceFF90Vrak8SCaD2YCMAMjyJ5T16AJzY5RR+V4EqOQwEdN
DCuoF3ChxlPDbVJiRDiTIkSwGkik2ghXDYM835xtETcwfBB8Kv4kYKY60P9hbTA4ZFDgyiyLCrfE
Q89iiIcHXQjCE8lv60MNK3Z12cYVVwvJMZP8zle4yXieeUYkxa1y7UPvaTzGFDr2GG1AWtMKYwmP
9hyZqdMl/JbzS9Kwht1hD5+YXi4Erfva4o2fEkBKIs8fDjGLDv5x9sMsKrjdKfAgVlITAXwUFq8n
wBEtDjIPkEUp6tA901YSg4C7dxakTahJHHny8gArPvAiF1fzoUleE7MYyUYshqPQnctYRGZlQBla
N3aoKsU/VgOFNolwrml0SLqMe7rlI83qqdoPbcT3Duhx7cR/RrW42cNCKDjq/5RcKMN2VlGK4Vap
SMJ22/rcy/UbkEx8EZ2GkZCCJ+2XDrZt91dP48oGDd51Pi6Cm8o9YKbu0MqMQiNmPux9Q10jKOO1
Qpyrc0whP++xFyBt5m8sS3hNePMq/ahAW2BvxrOnr3i1a9GxiOdbUELUKs8XiP6qYXokrGJ/mjBc
rh3ugr4Qcppv6ZgU63/Undly60iWZX8lLZ4bUYA7Ji+rLLPWwEkUSc3DC0y6V8I8O+AAvr4XI6Oq
7UZ31/DYZhlhoaRIkQTgOH7O3mubUzqHmOT0jRqJUC7sr5DIJYBgaXpP1ZQR3yy851yeyvq900+M
m0LMbo81WQheclt1Pwbx7Brmje1tG90G8zXxH2R9ElgKg8TzH3P5YClI2bSy7ZuAQJb+yqFVyWKu
7y12RKJ5s/17Yx5qbI9Uf2bYGnXfNM9cJ8Ln7Fzneze+Fw4Nv7NxYsCkg1M9+8xS6MNcYrO149i7
/r1fMSCLPtyaOeU2kY8uaLle0tTcmPBJeTfTsiWMSlcATJ+J1hUDkIkblybFFFjpDQMSNiEJG4zW
vGbNOiRO5bvJCEC/jKjqlPMo+/2IA6v6yX07QZMUY3CO1DUtaHoYl13soagTO1ZPtE5fEyFWaRh/
6kYpXsDgE4jcD7dhOhKVMOVDQI7sMQ1t+7KD6zeweY1L0dP8+2TbSxYWyBoR/zQW5MVZno2j7EdT
Yin8nKdnSYaWj1IpVwinhQ2KhBAGy2pC5sRsQEVyEyzvdQlnH0EiqcY0Pvx3aJpztxEBhXS+KO9q
Ng8TgQsEJau0oaHif3ox61BToEpJFCGQAqf/Z6+eKFqWw2g/Nmgo7Og7pc53zE+RXSflViYvJjvZ
6tkh1bUntSw5cYyL/t5SJ6/DKHJougcWeCLF6mTXw/JB4ji0wxm+zjbXb9l67MKAe+p406HcixnY
hW8W1Q8EHmFWWRuycfCIC1NE9KUCEcfNCABGc9pTAX6pyuLv2mCCrLN7gglpAJzlYNdP9Kz1TE16
l6FnMXedAA5tE9noQ+Vi3tToU4lvaHrvYGWw/I+4MSAYvRo8v3yFaQwsydz12TqXhzT5kUSnkHuL
U/9sLfwcB0uuuD2nyc/UO0gktabm1x+H7p3E3Mb+FOfYF8k43AKviRDCDz9HSvgZt/WqQmpc2Y8t
U6pSv9HHaJtHr10JwyFcNEy969w7VfLJ5spNk2/cVHVYdhcM6dO6ekkcPWy6kIFgkjAIt2CvRPNL
5Fm3cT/BX+2Pb8u3bp+bDDURC2qD68ETb21ArQPxyPqB2YAZZ0RkRHdj+Y9zQLP/CnSbD8gxsZ9K
xz9NXc7yetu/mfkwNoel+WJfJLkMACTQnGHWnZTrwax1w51wlWWPZnxslxHDxHdRkVOS3VTdjUAd
qPoPVR4qYAPuraEu6EpS4IOLiIEkruqGhGjW0+xWezsnfRSnvLpvpN4MvO45Qn5cPkFSKn+48JwP
fzhK0DUBGofXRHwoscnNrur3Azy/7ga4QoJYirHF4NyEPL9oJ1JINBMZoH3FctEEbyV6IqCcLlh6
w8ziKcrTJ0IZJyt98ImY9R7L/H5ybp3yoRd0nz/S6ClHYabj14pxH1Qw/ZhwHFCnLO/VIUYPmG3I
0F4O+WOD79jwB909AqQzXrvEw9NtnZ0zPHE58L0J+MqAc+b4A4RUMNx3cjelDwg7moYs1svqwPTN
D59GoEsIjsuG+oFW6urMc1L3Zf5JyYVml+JFs3hm+UNR/8ijNAEaXOyCyhCKZgEallzJTHuZOnM+
gnYMnVNSPSzObRnfsJcu4cBJxiPFuSvHCGiOxKXmeoz6G8s7DRRarKWT9eA0NwXi7YlZGxpTrI7N
bYJs2m9u3fTJNdQhF4638wj9QlUvN0W1DdNPUk7dck88u3em226nS7Y8RbkWP1NzW/QvlXessMd7
jML7GxtE9gL553V2ENQMgon/MEIDiODVkYAhvxuU7QOYRg6RkPfWVxxfY6+2by58YIBZ+BhwsI3Z
xQZI54xuhltp9VZm7z5w7JzmMsOffcZOfXyZ5b2oVl5746F0805iwMucra30GIoHr8JZ16768m2a
t5rCRw9PMnwphg/fXuUpvOknbnRp324dciCaiKbR2N2X4bouzNmT2yAEdRL7MoSh2UbXSlD02ElI
6Abyi3RmSlvR4OorCCFh5TwkUt3nDlQ42+IIiUrtrBTR2Wi3CF/fnG5iEaswjAm9jTFiUaFiu0xt
/ar9lYlvKOAlBN3yIU8/Cnk3TR+i2Of4wwK2zgbCKVSYUpzYLDrzez1DT15576xbXf1jSJnzwxcG
Wubu7Warg5Pv31qdRx/1jnsJUotko7qnHJGTw7IT2fdZ9zTiLXCLxy6BeXYli03s7gvq8X3cM6NE
D1FdcS7QBOyay048Mgis5Q/XupuTU/fZBquYORCofAZ6azIRa+8KKon2Ad29Ogt6ddfBp/yi5k+n
fcg7SFzmhxe85QYRzIo24aA2lbhN9aMbnRsNdXav49vFv2lgzdlrnwkbk3ruls1zAIXQK1/caFuO
N7LdD7Dsmy9TvM/LIWif8x5A72dV7YJlTd0VFPQ3oCwAvAFT+D0wnx4K2mLIG9gSD8x8/M2APTBZ
ESEZBIeMcXo4nVjhiGJD+Su/43I/cE3nrDvo7JHzMNds4suMt1EjkaB2ZCNGdvheIy9H1y12wr0m
ezGKNvD+iX7Nz75YdspR++6JI/mGIVh6/9TID0SNqtpx6QfVVwKILzrpEr3Epk3fI/AzRcZ/7Zd1
G+2Sz7whMFHY1EV9eu1at6KjBCMfPPkYux99QIkVvI7lVdndpu7eix4i96cuvwPc8tmLHT5lSHU7
Suwzbm8b06smkKvceZUPYeAuAnaOS5hOhIVwY9jzGWg/Wf2+xjta4CVoF9TKtOVNKTZdrfzV4EPo
tMYUEabY/3Eqm5LhW0E1E6PxDboT25bEvp2m4aLw0Hj40T3A/aK5oUPcs6mwdg6RdvTKfGQvVkeu
cPTGDHvpnkx9a6K1bsGoIxYhC4kChwQR0BnLPs+P1lVVfjrug13eoTDNuHuSQ6I4yNCyvw3ImuSO
ZnPYtwAuT/5+EixCuyK7G3tA9N4nt5C0vX1RPX2fIWFHH4qIOgm0OYO9eYdcVYSbfs/dF11mSBnv
dTQlrO+BJE7TbMPmTWDVI8nhWuVnA9Amqo/O9ORDWOz7tZzeumXNdLX3nnrrkc55TWHLKtFdOfPR
s/AZJCMz6jsb7678it1LHjTOwUaRV13xYdr4xoYmDOp2pBsPAgVx/nVrgISdOkOQGJZIcl5opnSE
BLJK/LFNnurnYgEz9VqDcaxP5Vb0r6x1F2rZBOoQoBuK0cQ7h6VdcRr75iH2foxYyUxIYObl5F+l
ZufKUy0PCZNQBG/ZAHjbBv126bbn5FELV6d1KooXAgVDlCzRKYZjlwVXY40MdofetLJOQ4pqAASI
3JlylTkb9ojqgzfZ+RYcjRv0o3YIMjy5OK/gXvbmD+Opz4JdfmSwrSFI4H9GF0zLzhzq5ABnVGXY
ju/xADb589hwA/YOBf66dBnpI781w3E+T4WYK+ltaRNICkByW8Uo3YC4YrW+5lQrOsDZl3b16LbX
/nRyoztqpEq+CkZj/mGEFfHNseELLcRulHcZXcGvZX5bOi6zgUqzuhXY6rD/JLs4Z6i5L1nLCEbJ
vfcmP7UhEhHoH1Td6W5adtlCA/hutn+MZB9s5pagTaSL5x6aUJsiuNR35bKfEduTbITJXl+6xEex
0+W95g2WXbBKe058ejgjniQyppbraWSKcVG096KkhHzu2kFg1nil9eKgAeUgmA+2uol8YwRIgzOk
odZe8pEsb8Wz6+B+xlfx2rtwTdYLkUwpyQjXF9B3U00oGDNxeCO//e2f/vVffkz/HH/Vp7qY47r6
WzWUtE4q3f/9N1f89rfmH//39ufff/N8TwSukq4fuK7tOm4gefzHx31axfy28z/CQIdy6mbC2/JV
E0IMuJy/sZ2EKKcK8nCIHITatwJLklf45R3obd0M9vaCvr9DZrKLUuHEGGpJNq537Al0qF6bed3/
weqw0+OI8t2+lBX4yP/knQvvl3ceOqG07VDAOrddX7ki8H9955HxTB5EjPzzpG0h7J3zw73hTnln
TMpoMXlAWxIlMTi50dtHFkg3sTjy1SalopZd9GmUZNZgFjb+nbJQIwUMr2x9H/ABh6w7jnkYnLTv
Is6DQH8Vylit+zE6/sdHQAS/fg6+dp/dhuN60rG9wPfDv3yOkBCUpiQ9qUswddsNUK/URQojknI8
mQAfUdyjKBBF7d61NPztzpwGWfa3SgTWoQ0jRZ3XfLb5ZB2ScOUxhdgXfvqQheG8U31MoSrtFsPJ
aJB9qE3oGOsh8Kvo4MwVA4FEB//JofHU//mRhFJSSBF4fiB999ePZOgrRbWvwF37KG4G6d93pT+i
DXbTmzgq7Bc7dtdGTsND2xMxVsXDcgiT/q6Zu+IrNS18ggAtaJkfEvtCTo57/N//qvICUG+aPbVB
8eAXWu3/+NcyOP4+ua968I/F5I7HCBTTVa9NTIVB0l1bN3QIA5Tu4wgj1JQp3p9+6jd10xPDWepT
ZyMOdzG3XS31ABJCZ5j4AqZtnjUXz03A+TO6qJton1GPDs1NJs9Kd4f2cZHEE7kz/BhUtU0vr9ip
sWAeUwJzLzHE/PFT4RF/9sfJ80+/XL/9H9fzj5pPn8aJ/suP//pYl/zvX87P+fff+fUZ/3qb/ujq
vv7W/+Fvrb/qw0f51f/1l355Zf76n+/u6kN//PLDdaVpk90NX918/9UPhf63dej8m//VB//29cer
PM7N199/I2ux0udXi9k9//bnQ+d167xM/fsyd375Px87v/+//3atk7Ru0o+/PuPro9csgcHvKhQy
UMqRkjUk4IIDD8AjUvyuVBDQ0Qg8L/SU5JGq7nTCSuj+HvIzC41t24L6l1O6r4fzQ/J3qVg9eSYP
eJKL+bd/++B/LsD/OGL/9wVZ/mVFDoSwPV96wvGl44fC851fL56sAFekfQx9fiKQaah4bpnqaSN6
/yFpSPjZyykPkJWFhZzApU3SL0l0VlXt6DcZS3LB7aIL8+usiCOVXSQitKqnybIRgZplYuQUpz7A
HxJibPvo5sWIBNQqJ+fQNZI01yyPeutoRgErLF3C3juMVivil3kYXHgWZRn7CDTisSnIbewG0QvE
00L0AKCk40UTY7FWWIl7DCoH1nk70ai8sOtgdgFsqpG+/mx0lC47YWgkJKipvTxz3XU1Wdoe7sag
T4B7soInmTp4pWt1zYPMuY31PytbqELm9IcgrjUo86LBnyk+KsWQLYqKen6NFzuArOG3EoZO1/bn
JCMDbceTxXhmHvgm0yfViYZhs9/V3cZyO7c8JZaoeeFSFyOa/GnKMoAlTrywM1rU0uh3NSkJg6M2
rUo3KrHyctPOAjJkl3lEfLlxNwWrIfYiWl66qmPKgDCwycMQPZO+KEtRSKRuxCbIGYE3zK5ofgaj
DuyNHceV/RLXS4C0yBnL/sU0TbZcCn9a1NG3p2zaJnXvhbtSeF1BNMZCfI2bpfTtxygEKmb6wSii
v01vkzDfOVbCIJp7nTHXqUoVcwpPjlN9bXWZzaY/SY23SpcALWFeoETZRlltO1+WaKR518ZZ/IZw
3HqpUY4sPtET0k8ypK+19rm1W3qK5sNStW3CcW+5ofEVTaORtx4n3XhI2hLJVuXNCZsi4814ZezO
L9Sh0H0DWspXYf4lrJIQPbkobqeeTvRdbrXxa7D47pc/lWO9F0Hr8SE7d1Rv7sgXgRVm4QUHNxnZ
+LYl8ivZJHUDHjVO2ss8D0FbT4VXvbWTDRhWW/Fcroo+dRiUqgRgSZGN6NJdr3XIsfaKsgE0mrpI
4pws7uheA50liNnPnLnZel3AkD6qLA551/hetB/qSaFWV707PrCvi5L6pa4LBoAUX2wk67zJvqxG
O9Z24oiTLFO6S7Fpook5iRdmSHZCPY7haXC6iOqp06SdNEOkBdJQqB2HsGjb+Htu5j5cL6Ix/mqe
48jN2L6KITy62jGU7CnXDSrzzmGbt/i9OtMrxrmd3mVsTI1imHXPW9tF6QLUkbKxn/Oxmr+47MOR
KSmTDCaPXTyNl35iEVDkZXHJNiebU6gI/pgmSEmdYFIGA0Ze4AoyjK4BFKddVG262UvrR1tIQkBK
o+mIN5yj8yFOyuDc2g9Ln8ZskDcE5+UzrdxSFoBRWlElObKEhlH5tdX6dGrseuj6295Ox2atXJkR
d8d6g9BxKTyeEMXxuHHboos/0iL1xGvVRx3CP5bn8S70a5Fhl4xHVDe9ciApak/FjEDIRPJpRRqy
tLLezhKSN4cKcmXputO8XFu+v/DBIs//UeTBbWDXMvqhZDPRFE0bi6IQE3i2ommXIJjXlFJZMTBF
z5KBb9azZ6ZIRS2q9NIbVZKjA29CA6Z4RgudJIlwDoOXuz4qNStoGbcUKAdd0dOqKX1Hr5behdtR
+TI4WxvbqV/Rxs7ldRjG4FiSpYWp0pczpIHJAQ18uYTF/JxOCaAMU4WoNcw4c3a1fdWenWiF/TiG
yqFxM3RIvmflds2tV7g6PzadQIo6zTmbCx06rNnV3CrEY34P6KkPBj6x045nGC/xRxd5JxbyWKyO
vXNZM2Y6Kp0s9pGWFemOeun6cdfNSxzdL30C+FmPyonQrSGY2zuOq8xe+W4dPxuM9eeZTgJIUZSN
9ZMlzcMkqkbcc3kW0KkLqdmxSoB6CQrcvtZ3tcR6evXihmlu6MjYu4aIJmyiGQMUAdkwB6hOpigB
T1HIFi17H3keM+jSyZp269Ytegqhc6LvPDuR6HSLZYbLorPXabaZ3JU0XvyBO9+69JmL/ciDDgJ8
o5Z2Yds50FGTbZ5n69kbpY0xSy0Kt3+vA4Wfr7f77MHq6+nMuXUjdqRFVYTRxh7b0EMFMTaDqh9L
dzARNnMR4jXwIRrFbMfdOKtul0aVIyksVetcJY0TPxm/qtDe1nlGd3DiP7npcI1cuH4Ick5XJLdg
t+rVALPRyau7KrcgEsa6Q3ye1U38YS+Cvk0g+9RFhdfQ5wwnaU7//Zryv1YwHpuvCjHC15e+/Wj+
P6gaz0Xb/7tq/J9Dr7tfi8bzE/5RNDrB744vAqEEJnoKtPOW5h9Fo/rdk56y1XknbSvl22yG/iwa
XfW77QQ2haTwncAJA7awfxaNrv+7DELbtSV7P2EH9n+vaKQ+/GXLRekpbdY6KlqhPJbMv+7juYWw
Yi0TpDekcjisKoaFI+HTVgmoPyph9MILCb0XMZEPGwH+jmeIQcTTR6PD3YDGal3U7ZrbLm5nJa/m
uH+XZUIsC10IWYTVLhzwIrILumwCJ7l0UigUEsaXG0fHmDmxHtLwqvbE8+CB4MCdq89LV5IAwjJ6
YvZXDasYe/hgAPopmd6Nbnk3LXMMT4ClPwdNPcfmA4qVvhSGVuc05u+hRZ3Wmza7vAltxzuVTMBQ
bjD15dIjfw8WUN5VSCfyJytCNtNCmxP18FKUCxaxUX3TQND4/mON14cZB8gWv3IOoSJ0neJ466UR
mgSJEkA1GWJPlzKqAhO/meyaWFDgKM4A/y9+Is/ICUn5wx5TAa0pW1q1yvcvVAJ0gHZVEuj2tgem
XNjzre8nh8krn8sKdZoT569OMvJl6VfXN+21NeK/9olnzr3zsuaAynYs+LmdPwCOfZhiApoo75mu
xy2ts+jT8Ue4loiYvQY1tCVDVPA2qTwWm+M6rmticwnOLSRBmp7BnOEb4IhV5fdodyGRj0m9FRrm
S4FdxaFYhqMMVJngKuI1zyiD0MR7XUZrdy5o8Mssv1x0DcItnO9Gu2T2L5d9mlgQfUDsF3MD5M76
lks8XzgT1oU+ZyDZzVj4fFmLfZDCeq10Bsg2rn6kKTK2OSfhIErIOlDDdIlWA4FyRxRPQTjItQQ/
kdEaHEfcaiq1n2SJcDhPcdJEtbNxeojPSuI3DjXjDKpzJgV9b23sUG065D4dRnWxcPt2Z5zZIsFH
5SL3GCkQgyykAV0xavcZGx+cJHucIiZ2OrhHlReccWi5H/J5uNNtSFWJBXH0Y4Cey2KQH8wBxs44
uAuZBq0k2O9ayhhVIbuxwGL1tjUSGnQs0H+YVdUSXULo51+RUDNJeC24mSSFCkDrfF2dWX1aoY7P
K/CDfHqY7aO3km53siXkayNyRnTsxS6nUL2Xhacvx0E7T2rJXpIA4PsQpUQI792lwlAbwujK5NTi
LUDxFTkuQea9QQETj4y3tNy16TlZS4z4mLm9tPTkwTnjFctNod6S1EIknmGyzWvrXrnkMM9I2Wie
5/WKCwcBXptBCWlCGAYdb2ikMLCxC00IyKwQ6G88hCQrezgvmeQWEyLDJKNjXwX948wAexD6bhjC
cO3kZC05BRqmVP4QovL4QyM8hSzfLC2UyBI/lIOw0aLoh9+FuctEjGrrooMwkdIRtaPz3dhEN6rR
BOGJoofdEV401oJHyET1WuQSTa0+SxXxzUQIRZcOV5WdP2Ucviu/TPN1Z6d3PuEiXIG4BtTCbL+F
RMyxOsTwH6YYpGAzeN3aCmlsJhWmk2iU63zBpZXllGg1y6DvMWWYA6SObYhCoU0lKWJR/toXzkdC
85H2T/mzSF0cehoJ+pSlhkMB1VqqXaYshDtRBAXT7wjM9OPVNNrHuWvvKSUYOSaIaellop986WQD
wCHLto1IfrLxuiHLAOVdw+lanlMNvBETf5w9Cmto2C4yR45aUqjT0D84pWuvBlgdCJHw96icnJg0
e3apc7krcBmFoQUOnOoDAwORnYhs2QoNrWkOKaPAIIusm3rEFsRSyFTCOUICUBJh+2T1KZoAhX1b
U7FzW3gpciHpe0sQNHAh4FV/DFGInEYEATiH+KVNyD0Y6bv1dnI/DYxUcydO99iNIq/Z5RmjJVuA
Y8G0sQxIUPqRGKa6VaQHNQYZdDyI3RR1N3YIDdVmkQ5D8ih0k5281mA2qkCYFCnh7YUmJyxJPKZy
2Zn65dxGQUNulhu8OHVgrVWNWKHTLQjyptwuqHSAkA+dQ+RYi8ir08zfs0YiYxxT5AXHzm/DKytE
ET87zEND8kUtmhN2BDAohQUhvKJ/Tv0XrzvnYhbQI2y8GyMjkbRQeqXneN/OAOzQaelrQwLGIL37
emy/7RYqbqox6eckiowuqvFSMWadrM/aUzPRmyyl+LodWD0XnddzIqnhlAEB5swqdjaDMWHDKas6
dJAVt03hZUcfYU9LgmNkLYc4iLwHo7HtEVeqs5nTVSB/9RBnUxAjE2oKdakqzRtgSBE1iOWDgmCn
Vkp8JVYOtIjQQ3WhHc12ciLoYw5iiMKImyAhHrkcwvUUyW/tFkhALOctyVNzJV2gLygtUoZsTsuU
TckM7/5s1hQ+IKdijWVLwg1ZuHN7PbTVcXxNU0ZVVO0Y8FLkWmAtsJdkEnsmqqVmwXDAwkEpQppB
lIVsse2bpHkzA43Xwts4NYGRJTKFfiALKBgk/oPl7KPK6IEU9ZPtdNUqrTgLEpRySV1lu9ka25Xn
QOSOUGmUqCqXtDG0dzmtibIpnf5OmAtlIdVlK3OK2wzE0NlaOzy5BBmuZJKv/SD5lF5vX0VtBdEy
HsgaHbFenOV8c5xPu9n19oEKnqiycit7mSOkSoYjkFBHNLZjXSdOQGXmfUgPUUAYDR9BDy6oCvdT
CKhyIjuKfsqWXHQGtfo6StuPMUHyXkEtoym217XzMncYcb0RjU6VhygcETfT97+QdXWQdMVwREJK
TVkDTFSdedloL2Y4cp0bsSa5SM9HMUDAno6TIFC61I64GmEGsA5ezXURb3RRr0bjn/J2JEclJepB
zsEanSKq8Ayi/oTlooL70E30VYaYnCEziHRrjQFA286iVCLPNgrCZ/sl9As8OcagHvdhxxITHi0p
ySsxCJ7UxES+oDbMygLrQTS/UcNkSITAxjVZ+rJQA/XxjL02qrKN5fDG0x4j6VB9i3F8iOl2rISc
n+y+x/Nix/jsxlOa6QVnLWap3DaviynDa5nTJFNto29nAya0KNlhuogo9gsn2Cz0sovTAKOJ1/YX
MuO6NO5g78spI0/IgQ9SCaaaBfgef6El2cEewzYG7HhhPjgnFZpiyyWwE5Z6PDFtd906uSqz3r8a
WR7YRFi3bc+80sBe9UWE3KIhUEjEaE0iFKvuAL/CreJnXdlP2n62yxhpcLBVGkJ1ZqAYFkjJKqmb
7UST6mJycvT9PoKsPgatRggNbUESDLpQUUda0YqGAPwr1uBzxkLVBPba8tWzis1Pa8IElE0j7DRn
PU6q3CY+WMtmqSRuWEx/LU3dg3Abkg50f7ToE1bAkct1xME59lF/jJmCXE5wxtbgq+O+2DJy/YrR
BHR1g5nNRhmf+R+lRlsa9NGDSEBnqRmmge3DJIdYn3Xei20BL2iG6uQ5woVcAdxQLgvFBkNlhDgM
Tl7qCkFLptAl2GRbX7k20cYx1BpVo09cUOOUOr9dMLDTJLkIF5Za2bcQbhzQOPmE7GNQDstbWU5M
J9N5Ra5Pxc0dQSNmG8PKEVnc/J2YmJnCdtchhBpNTcZwrrrK3YnVMetAQGQsjwwImWMnCLPCgPQN
NwWesSzmWLFVSH1YsxkPlSZuN0VfEA6REN8rzwWxhaDEl6wlcE9cgxYra3ZDZ2L0s8OGPitz7gCu
iq350hLYHD0F8jVXCtaoMXmt7a1fhtVK98iF3Kr7zjywqKmecgT5lQIEI749B0RAMBIIo7t878cs
fflgsy6DqyhiruyqpEGaE1Q8BvOrPdLli0I8sEN9tPqE/Bum2nHVo3U1CvHqnO30+VvAm4jaLwpu
crfGI0GOeyt/6LP8TmBlj0reb2CpFzfTn3nL3dA4G9lOZiPL6PtcZ3etRmVoIVRzEYh5NcCjOhHe
VaA2g8Qpgg4OvReOokWDZxPmTCijuZa44bNoDViXyN8FM83zthnZsTkPcwpvuXRh181KnnKkHZV+
n9p4m7E/8ANWc9nIQ4C1fp7mNQK3omYaPyV6z9dZ34QVSPpO8C1J98Nih3xN+3kbZDHAAOMeRRnf
M5q9jkeQRk5vPkK1fIcReRbptFwWXY1nI62gnNRU4FXdGLZaxWUrqQdTm3vW1Jfywreg8LTkGctk
eS/AhTqYsK/nwdkNkiLcZO2WSXK0zkAQtF30ZPUuqGGT0f65HfMhIwoO6asOJA4xPDyVbO9peXVX
sW6OSUIwiRHJpvYDbsEd+RH2myxxPleSNuuYcpSTwPuazMzfLRXfuQMGRJizP8ks+G0I3sXDmmi0
ac1A9IF9PzjK3Hhsa+MedHMVoKIuq2U7xdnPzqYVGRgSV6YAo7MzW6+oDo9FBkdaQodiCebVRgh5
sb7rJGLXKASKV/uHWAUDIYDdVeTQ8G9YMC7DR1ZDdVUlATecBc9XmGPKzWOHyGIPH/RonqIpI4ep
B/1S+Yg4RNf5BN6xK85GG0aA77nXYph+zglGB38UB0d7+U3ZaFQ6MXoUKvxjOz46Mf1jJ7NQuRmo
2ynsL1eSDRKEB8t1Tj36Ne+wDMQAS4u49yImGUcEKStoZO6lZT8x7PghOzSYScuaMrCcRSP44oWR
vIdAuji3yMvwR03z8NIrnhACs970wzNlzLnlTuXgJdg//GBCbKgCwKETFvAwCrcmqxacM9NxwO9a
p3a0Dl35YbHNkAJfRdJsMhdUdmTjoy44qCXqFCuAJenhvHUQBoA1KyB/IDIR1YBFN44ytOe4xUFe
sWdfaFmwdyVcfDcJ3IGxWwErG3BaOgEctE6KYU3d9uBHUG2jHiJgLa3rzsnfHOk326FJIBqnj5Zx
5SbW8oF+5EXslPCD5FQSMAAlhlViY03YcOzGuUVyFEyldYhvswA+e12NJII1ak+fmsDiLnBWxDpH
GhSiq+/aFHGrnjH1hWwcY2YnLHSYxNIOwx/HnO5Ru7V/xkmUrpAlzyIRCPOhbyVWdiUdLJOuZ7Lr
6nxQ/JTpJW2o82JNDR/mJT71AoNXmpNEYfAzNaRYaf+Y1a1Dikrwks/QarLAwXlQE+IVKyApbpA5
12ZKCOEKAwIDsMcQc0P7dS+zM/eWSgps6bobqMVHRqTUJGrPXmRLCnWz8iFDhfyzeA7cnCVo2UqA
dRfSfW98SBpWEe8Gks6SFsCI16WU3NzvLgQ7vNGmKCmmCLokEcK2Acw2MaNrJmCjTGYKO462EyZn
D2y2isi37797S9+6doGzODZs32pN+nd5KObx1ksh9I/ToUQ3cpG7KMYK3bCXyqLXOOUQpxFTq9HM
OMpJ+cxw3xW++hiK4XbpZ6h207QbCt4yEKqEdieele6l3NaR9b/IO48luZGsSz8R2gCHO+C+zdCp
BZMpNrAUJLTWePr58PeYDUUNaWWznEWXtVUVCxEIwN3vved8x2ct099S6MdVHAIco9DblDZNl1wa
YklAaZiU9p8yw0XrIEBOyuRcOzDS/CIONzVpbpT3j2g5qBePLTzWrVwIQrIH/84j+bZludpmiZXv
l6a+GTkAb2abk7DvTFB1SPhoIoSMtUkm2mp8tYDN3IoaMrkL577TPg057NEpCVfbKIZ4nqbOQ3GX
uDxOpZ+8mrHbR5Z9VxZaHY0c6EcE+mUIAV307HHBDDmMIrHdFhNJ2k2Twd9P94HBrLUY700poj76
V91HRwxKjx5lCCe1+DwpnZOfk5W8VGfS5NiJW97YkS0+dRiUMomjOnQ/cwopapN46Z7pF8VnqEnA
FWI6BEGQ2OWCdkRTFU/vyH0Mu4e3I+aW/ijPEoXWWWAxeS8GVt7Iy8Hy+FeWpXCEKizsE6voqmv2
em/NncL8ZSXPcxt9n71uVYFmn3kQP/V23Z8rrb5bElgJ7TesAM+pAY2bLQHiOAvf7mQMvLZKM0Ax
gdrLvgN5shAlCf2iQroZDvX1EBGAUsti3GuvjQ552gBGYoO1+zCmk5fe+yGDsG4Jz12UOPRNq+HG
5nS8TMU+tJDwOcqtt3LifILqduN3jrzv/ZV5SyVX1QrrmYMHM4nsADdJwHl8pTdlUBa1/ZZMQbjl
kaExEWzaZub4J774FgbnsWQBaCSpSl3BeUuLiy7tcwxnGvO4ik5qIUF0gAlQToR44zxOb0VWFM8u
hyovgp+vNU54G596lD/0ndlxvk9PPTG9cmRlECjZrCKdcXEtLcR2kjraEPFd0aYR29lT6CR3niGf
ddS6BF3sYaah38xGh+UFGhZdPqRUQ1acB8q89qR/qKX/sOv2qxiC4NwiloDeXu2sr6cXffp+8TBY
y7tEyLX1mB8PeXTeR19r79J2A/sw14yHXQXpjBP+lW2+Txku0dASz9Uw0x9Dm1r6tVxty7arCYkR
g7XpJ2sneagufVqtVsIy5/tMonVCAFBUFQR79c4msEYIr1CMFTQOY+kXPk5z4MffCgc3YcBBHZ3b
zpfOyU29T5PzCqK9ti0yxK0em1phFLBqUti6kM/nOvrSkUm+tWue5rSsPpaSBSkWnUJax8bpzJ9p
yMza1O69E3ryTFb99zrnNIlmBNIJ4+qxmM/taVlVX8zg0oXgwlAr/ouYNydlfYkW9yoEEdZhs+WI
Zz5n4JuDHrJDPQJYqIPpGKcsAn5kj3dZgx6atxzSYymfNe0F4mv8yy6WE65sDwYIMEOH1mCrhvo8
72s0Yh423rK4y1NyYJv6FcSOZX2te+i443hoEwsrOUK5Jb4dLAJXVBhcJwSLhzlt1Aw0isuHoAf+
HJLXFfn63a/nl3DC4ZCDZ0i9r0MHMDdm2L3LVEyIcnzX9gh2BmGvGTtENVoTJF13YljLaswhj7d1
FO9N9S2IXLorHbOCHFsCnRMgGtFj0pfENoypxL320kegUxdGpmGOwaZ1kaqGA9w6J3fuqs7+rOnX
5xKJjlOASEoOnYWodbDvowYnZVA+tZKJ+9CnNuFc4XZynGNYAiOrVh15Ma5OCEUcScPEpyNmWHI3
vsgMCiZ2FSit9KQG7wui803GrHbfJjUMwqh9zSdF/cAU9aw0VDY5zhnXLBfzGJyznbIyjFOLfyQm
oMsBht88DXbhkFbP8dYRMdZj706l6Sko1t9XIeIuvemaBgX26SXPtgIhxxRHIAEspLY5WwXLCT7T
/DSl5S7p1Z1+mEpwcXTX3jTpSSOuC5XMFzmLjiK5VklWrsKE3P+Hsa6QzLu3mTMeK0hnOSdRtyfO
ldYNnlmN/55oAhK4TPhtXX+W+ntWOrtmhGdoXApS+i4nhc9JsGc5Lqk2qXj3rOXLaDf5dmD0P/E/
HIHhro09cTZcj8B/VZofrHkoHxj7zmdDEg7bMLwGoTNmOZ2XkIaHnZPbuDr1W+8y7gTu07Am+kzz
VccO1Fpu3/iLfgkGA8ZntAXWdpeYUPYPQTfloRBwhuisHdwZ7QN33nJnOD5dak4zuiLG1lC6yBKV
JQq8vqQ/FXK4qWn8ngGIoTNw0Ta6uBg4q2OZ1DQy59uE8d9oOiChdv64BLZ/rwt53ygsQJnobmua
5OdZvII88rY4kFJ8bfLIp7Huvwh76q+a0jk0qzm1cCHSagYiQ5u8jN3Oq9WBhYWkegxSF7nmZ7Ln
L40/uNjn1jiHAWdky81oe7xYY/QQ1HZOsJYi3TOETCfkZS/726ntMdMLEFUtyXZBTmxgiOnejs7a
EqwhI7uzPp3eI1l/Lx20Ln0LTyEYnzSUWV2533QxkExW8PlrB7dTH12HiEAISU1OzJowuk7di4/j
Kh1zDFTh9LoQPbj4oGYxeN6IJD/S0wBXFzK1a2Szob+GsCFK15CZ6aZtadTkYNIqpxgIg1fB2jL9
MiFfu60mlpiJHf1IUxsNIiYcGrr3tQU+h1xPZQve0PQipGhjAAtWuU9ztW2jRsHwCbbMRqWmAZ5l
od5kRu4aqO1s9et41T2OtgqZOj3KzHqbGXk4ff7NCvyTBb+MqEhJVnN0sO0RF5rLmarKni14mHW4
S3sfdZcGW5UPGLZrnteBadf7g/CkD7ORs1wJXbrI6l1XQOWtqng9G0nDPjltR4sj5cj2tmUzuh0S
4l0pvuB+95d+TwxK1OdAxUcgrRN/NmTw62YYqZWOkM9491lPHn3ZgdOvusolU7zizNfRl3QQjvTl
m7Fn8oMHAq6yEvpBktaXMh8GSir5GCChpDWT6KPMQRLUEWxK1xMfbm0RrpXN4mCFqL1sf2pvHNtn
vBcnAEEdvTNOz4mtJfqaFvJuaKpuS+pDxqesPCa0y1gPJ1elb4bzuwNJwnHIVERBf9MP8dugPKDO
7N6UBsmToLV+NroRsXIBHOQGBLMI7Y+5RIKSOP22bVwymEtFwgJ5xHamcgCS5VXOXTxJGBmdMigs
Dd+EvYr8xWBtJ+SsgSmRYaUjjyj70f/4sE+C+DrQsK518MVR+gndDUYf4HyNSG6Yn531fZjfd8rG
0sxq0hC5zJrfbPWAgoh27VvhjerSk8VVKaObnN90FztNwig5fK47+FJ1gAHQWCdJxms+a5rpGI4o
L4mkCWmB9DbUTIcnGD0oGzLA7jrN3nh3/K3o2VJGBzRCVn6i2MG+qYqbiI9V8vzjv23Oi37hDfcu
TdSC8LAKHvDXcMzpUrmMCII4+SjiRux0HbMwjSHdAid+QKfRbpSJeMx6yOjoLth5/PaEBupUKBtO
MzC+JLtnXPFkOrFso4mWm7+EgiEabe/aQeiJ7JNip6BZG+V4oAKmSVTIHJPYpbFjNuA+mUTbexb9
o+O4lwLF+F0eRd/MXRPdmHD4UsTUF3aavPIuEPDrxw/4BgOiD6CwTOrOUhb1C8+o6xAAYouZjWuw
nwatAaZMK8mV6YGMYkP1QL5i3rXeHccQZyycvVbp8xxB66J4n7azu+w5VPs3nhHPzBJJtXRIps/i
+14lyBd7m/aSWJLzYrZPtBjny8ENM4rWCotJFLi3xtRHPQFQNqwTDVOrjShsDQY+Isbai2/jkcNe
6uTzJuZVAjHyHW/EaxegJBm1++qJvL/0fIvDXVi8IUKF64fLbMtIJz6jI9KeRjbJidsbLvXHYnR8
zMxwGVs41JlQ4pau3GfDk9HK7GvUUIjGZqy3McL6XRiTlaYr0FyakbyPj2z0qA4sm3l0ERPqE4Uv
pBn2mlZFm5x7+qaNFS3jKloBvfM+t2q0wRzFElnXZ65MwPYNYFKcaJqJXC+QYxIOTTsquBTsXcuQ
7vyYzoDNaDorq+hCc4oxsg12aUPtHEBGpSyaOHXN4c6fuq1MKDz92tvr7CVNfSLUa5dE2rR6aDCW
bJtiDDZ2D2qhovaM6Jmd1S28tEgAfkwcZ8PnyzMPLVz50YT9lyLiJMtJp8Q1xelEFjbeBGM/tB6n
7HawdkMMkidvshU2KCbEpPTzbKXyc9SPzbaamIFnnfW4NLQd69EDmJR5zOCjcoc+hSYHLJjus81J
x+wHqK0jB6uqnvBj5A25Dx1tdy+w6RvppmNSmZ2CtIKDMzFVh7TJ8XrbJx2x0y7snpoYZ48EJYpB
cWQrVJAWEPSmWynDi1nd9V0+HpuG/IOmaCHbdYvccJBbDksUAdgwUEuyECCDY9rzrLGIj3QsEh3y
6miNxcc0ETbjWTM5WxJebNuHzS5SjMTnwjpPbaiQpUZm42arMkLSeYwSiuuiqD5MTjp4JAd0q6ug
aJhb+skwgpEsnLUOkVDdOntMI5SsAJXpnfB8kmPQEthZhSgRAuk8jWnQnVXoEfbxBLrZVyBGrPRb
5xGZ4oDKZb73Hiw8k1O53JWMeID/KIA+6XxnupQD+UUERYojMAKCGHaWcb8NQaqZYznnoiNsPcFA
nlmYt1YdQpej3KQ7n9/owv9E0ANugGQLy+Ku9da5rlJYYnMn96Tzdk2rzztBy9gdcNCloalQ0Ewe
Xy28mUUQneqcbNGGU9EUcbzpeSUTi/5/njJ79uk39BPusXVAHlb+2UKTCfEna049vxvy+SInm6+s
9VCCW/pyKayPpSDAwHc5eUXoxmYG/FSVFtjZtL6wT5XkSTMR934ZlvM5VQUnW9ZkJP67tg7e4mWT
lN14NTIogw7NcDbN5/cwmJ4GH6uYMPkxqiqQtAmYl0nY/U5ME1CPDK6o6RwMAi0Hm7a8a2REdjU0
4UXJ+DBlq2ZkWDOPEl9shpJlakLW3RCuNXstgGjSdEO3fYrYDbY6SJhyum5yR37aZrZk9aAWGsBp
ONHnoL888RSkPuNwpphujL22G73nMGfKmVUNGgCwb4miqKmwhiNLI5Fi6t8MkxsgPKuEuW/ykwk5
V7WZt50NkJtqrEDNC3ra9yZo24eyfpwq6zJaokvZAxqp0JOF1c2sc+iHVv+dnlW9W4KKbrDLQTtN
BOzj4DNvcAc2ZnxMI+yEEsVHzVhkqBaOLprpeZLO/DgpJUQUQYVVzYWfseM7qy6ZJk2nyHWhwu8u
amhQ8/DVyYIORy8Haz3xiCdOjLc/sc7JPV1sjmMhRKs21jSIO33fes29u1JxUx/UB3vrjpTilk6g
zzq1ryMLj0NjrgzILstDWwUm6G7sKgZUDp0eKgU6LGVyawLiQR3GfZvYZyroMoW0ShnuagucEHPV
bGubkPBMOOzoJvDc+aSG7mJEFfcJeEhlS+dKeNbeZ16+GZYkJDSanxmhHwHB4m6Ix4YORk8DJcJE
zgLklPVF2i9XYUNOxdxnPrQZVTHtyO5rfDVbXS9vsShIaiO91ia6J5pGdY3GUBbFuBlBCY496mXm
qCd0lR1+kATBtEs3pkmWq0UAimSrG4DV0ti0OFcHRAe18H9S2V2EJccHFBXrmDIZdtpB1t5SX/k5
VJFqfYWkQ0fNwttCuG/8bnL/azC2YEQCzbkFBp8dZg9Vhea/98Fh5oMgp6LyN0GPioQfVgdifEWl
9WFZzZusucl2sYZ7pA1THbd8sxF9TTKCWxhWKAPVt9ZNu+1Uggu1guyuDYr40PAQpez3dPLllT99
LyVNVI68hBl3FpPUsp73TQKxcPJqGhyRIf2uPh/UVN4EWQylQvPjJ6QDzvn9PAwEJJBaMibvkwRp
OcTxl6pFF8p5dcO6MWxdbzjHtkGCUwu5M7m2B8mx10uGbeYEe5F48lowVoGWEhO+bYPobdtBEZMl
XlU+bZngEktcmmkzujSWA6B9HRkrhtX4DLsXYUmyYef1qkdRU78XuXrom/7oh/jpEWcyjnVHA2QO
mQui+PMw33umKq6HwEPjSQlxiCx4KsI1GyflN9BOJC5SEJ9Z5bnniX3XxPyajKDpEVWhf4jIZsLI
hOyND7kN9AgfoGYuVxlglTWmaKIMgnCfoMVmmEtqsjenFz2734Dzg2eld3kORELtA3B2svl7C1pY
myPkVmEK3Zbd24Cb3Ch6/FHhHoVHku7g0dqTY1Fucxk+FiVhod65CsrqMIwx+qF+xax61c7Si3OZ
FC4P7QQdUvOn4lhR+rniuk/cbaWx7zqd++LV2blCA4z062O2bWtn59PBLmQARBSyhLeX4aH2ugda
t8WTAH3Yo7Jsddie2rR/QOy4F5qg5DjznngC2k2UknEXT7d+CGjPT5k92HZ0mvyLinX3iuLMksTP
jqQr14XN+WC8Siqfpz6iShQM6hwJHSTP86cx9s75FkzKtVSoL5lCdynJVCDIJjKNmJrcWIL5miPj
y1YzbNE9zXGwjkEIYQqgDa1RTGPlzOk8ceozLwXmLch6qHxzikcanxMctKGIDMpR6oxNQ0do2+Lg
3GVrsdAnwFPCldrUTO2ubJAn+xq8wVRmdwKJ2RLN9cmfq+PM+3B09MzyYU/nnXs9VJTe6DbWoZb/
ljYlZ7AFvQJDXmrp3H73OChZBSmPFsj8ysRvNEjHi6i5x626U23k7bsl0md0zI6hI92d1bONy4AA
9MVLzME2F3qOFGk1+tavxBX+Hp5tR9ak/Ca7WV0F2XJbZxUh6JgRkdJSVyNn6KEjQnGKXNIClvkx
07CSB85obLgibffDKpWI/bcq7fgVouF8pO99cINaUVTC0G8r5rSdh/VqXgHhdZvuenszhdPLEC8g
bazhoBzk3tbcnjkWkSgde3pCNXbwHZnvENdi8cnB4jFm9YHDe8hFloVj97RuZ6VV9F9wMh0WZcwZ
bC1M72Nxp9i/tzYtaEYP8UWAr+6ahGfr6A4I+lT23qXrkdSbus1kghW+7dPckj5RAQp2unR4sRgf
ExIN7r2wj1Yz3OXG/77+gyxJJpjd/bdJ4D8JSy3OIzF+xUUGXJwQgK5I3QN+I0QwKVIm3u+tTtk0
dA5Iyv2GlHbBkjghmPHfEocjAv1qYMSFQkQnM4hvqypIR+aa/jhxcSNxi4GLtp7Ro0e8GmQJ14uH
Z4wqECFTpPE8qRs7cC7bcoaum8v5LK07noIcg2A7u1dEojTYhdVSZFvLZvC5zISZh6ilz/rA/hpP
k39W19Rf4QQseq6oVBV534PgbYmrEGxQm+1HR34JYhSuSxi6m1aKC7rrJYpQ4dJbUPuUYzPny/a6
CnMmLQFmpB6oyZRcSO09hI0Nh8G7njuGA0FS98y0+1OEuJSwdMmXy0VFmItNEoilDxycfVSU2Wfs
HDLRpKduknup4DvXC4EnuoDuhuUyNb1/hqnC2tu+c5yKwT64SffFC8jao8d/rNAqbuKwX8NsmE1w
LmeBqLcmstuL2enF0a/VeaKA47kcQKEYG/gbzKImI7J9M3QPaoJeNaP/37tq5jfBGVDWTXJoh+EJ
DdYRXxhwPUKCvLmhbwt1vGJY+5EWAM4wtn7N4qK5g1LQqaEFxRDxiKU2ozxt3kQA5QJvGJuAA42y
DVwo+cwnB6QW+47M+9QPL3l87wqVrpxsgqMU9P5yBKtV9UyQmS18BIZeJLW4gdHu1VccZ5FCgLbp
RnK2EI8wnTEUG52nw31A2E+H1LpmIvOR+PeSfPuuy8RBhQWTfOuu5xfcIvtcNhQv5HsCtvP0Mc6o
bH0wm0YDHg1NDmTUC1CO5KfYRUPW+Kc8gBbW5wNpv4EVHUJoFxGffm+8ElRJnt2ziWXQcYfdHFYn
b6nOIx+U25Q8N8IZEe1otrJ6ZjJPa5egIZt87qwjOYyiBGXEzF4y7UumJmWPiKxS4s6RJRaE4atg
6P3Uo5nyQYO7MyPU9SBN69176ld5wAKQyvSXcmixZ7pCHJlXQAhu7RF2BLOX0WWH8+oX6oxPO6uq
U+2jlLXFY1AwhI7zKUWCskAm75lER6gM2EQ4EcgKIGK+eDhHy/k4hsgHJxtZMQXk5VgxiWJ2R8ha
kQJOUeYBVh3szvpEXefwkcZPBM8IwkgdmjVNU1pCRUtiySxwt6RkILvqtrLWiE6au7P44qKfIYoT
F7XfcTJcDTucqhqgTgvg/HmV+Iw6vW1QHm9Exrvk0fHIoUeHIDmPYYLzNiX3zHdRcKHzBajbbwPX
krcY3QSeUlDFaeCyUBXtg130T436SKOI9kU4Wfsye0shW9G3AHCXAs0xhnADAFV5F85XzhS+O3ZK
js3qWhTZe64h/4xWf/LaKT0wISK9yGRkRqQrTTBl2ywbGw+GQBWeOiwFuSde+gG1bIAk3itdxVry
Wka4clOcBqj3ENx2C8kVWgfoSLdl4tVbl47/vurERbM89i6GEiuIGlrR12On8z1Oj2vHdhCsF/pb
MvbRQQvK6GVBBhPh8t52VnOBWTsgpAgLj1t+WjOoN2lXRBPSMKSbu4itymCaz5mct/EU3Mw4Xo+M
hlTTfuW0JI6sgQGzRMT1bM8uRkbSLSqLXS6jVocEFyLJ7J3li+hXv5FLBns+wvks4+GDJpYi2BfX
DChnqrHmjfm3jZr/DdOvdzcW+UkPy8hWQmu379P3Ba8wdqvoZY3qiKQg0sDHFsNmy5ZywRNW3dA8
/eq53rMQ4ibWZBTldfqAIRqwOu/YoU0ZijpP4YgFK4gpk8gJEVUEDSY2zX5M0I+bmalH0I7TFYVD
RNkax96VH9hYZ/OcmK+4HLaKjTtQALjpMmzLMDmmiMSnETzWkvrFTtGn3HYLMUvUZ8XeUAzRVS94
IKuOwEsOZI4NUNposI154MaH2p166hu47PQ7acAOreCFJ2ck87i7xUgHeUH6jmtkOrRri8MsXb4P
Z5eAP8liWmYCYZ+EBYRVejmbfIKnKIVLWknvXia9nVXgbB5hJ6L9wH/lKLs7FVZxFad0zlMpqRVr
RTEKux/ZAo2wevkMGhf3OcgmYxn74HTZjczSmqGg3VwtsOeieWEnxeszB7s8ag8yWN8P3Thn3lhU
ZLcierBEeOHidT4rnL7cj3OJNOldRL17aPuYboBqiZtMCIyQFe1k14ErGBAyr+CmCliH5eSWF27C
EHcIRuZM9WHIKe6hcwL6Mo05jeO8Z67J2zQN2U5VyXdADMVhwCZ8qRbCDSSP6hj7N13jP5HtSwqg
V8dABNbKruXBAULwNQjxRnlT/MCewt9Bvd/15K5nk5uTrBnRzSTLt4NtItq+vnBvHBpMcKq87ZhX
+bFZe0qyfNC1hnC95J/wKM+UzjJypAxl380Mqfw2tPAFBOCcsNVuRRzf+vaoqGfMa2tlJDdG3hlL
AdOS/qvjNbdTZrfnoY9jILSrDxljKkkC/yGw6uPipeQSjraLldtgvIeGgN6OXV1q5LmzTbgwu/c4
0imYa7YXaUPfj6wJ6LcT5lf+p1TVvoF+sckYwRw4jpeLDK7YxpbS9OeBRGSYzZDFM/IkA9u+NDWj
WIq4mkWj3NOWbM4rE52nDqU6MlHExialrd6PwGPV9OJq2K2mpq8alajYu3lyjpmCoVEA/CusT9tC
thoOzKJ9jPP3o8NW3dcc51NiyzszAN4xGdBmooxQHOUMXb/Yy6nJ/LvcBcURpN4mscZTEvATC0NA
0YRKDi8M036kjmQejxZbFyzAAPv0ZTgwDyzMZGNVtBnm9yBI7d5iAwZo5FjJnsEq+1XbgcHDYnY0
QUEcYX6kJdJdZkxnj2IOPsLE26CXYqjqTp9hDWq8WMhvHl3U4t60qtsbVPW2DwgoLdvr0l8UQ7Fh
uGoUMOgsY2rjDGuIXm1fCWe64gD+GDbxbVWhurXpUm26muBMBXQizfvyto5JL+s0qgCPxItB+MRO
PeSJTdQVoVQeUjFMXJyhJmQNU2OiS2o0Tqgh0UBdJf1NT5QJm1S9+fe25f8fUTjChlLzf3c1P3yb
P6JvWfat/ZGG8z9/6L/OZuX9RxiJY1jaWkpfeHC0/utsxqMsbNflHKY0/8cR2Jf/t7PZcv+DchLL
MSQdwV9sCdWKqnnl4ViO/R8hfHY0Y/sKnSYYnX8FxPnJ2aykUsZj9G872rOFpNvzMw+ni+mwuIg8
No79JHFoFUG+7PMp+oLe+dVDXHgFhOARJgdbeFIjwenNq+2zc89FjVo1bNGOiVNvjRcAc+5snUtI
7sFVg0TZqe5xeaLwsHIa5W7+Guv5FNREAk72wyItoOf9U5pExwr1dST4byYi/dogqfnhJ/kHCpuz
focfKGwoTB1tIAjBOBAwbOTKOvuBwjYnTci0G9OZ7tGG28ltP3Uk2dGaET4zf9DuDl0ZJV8cTwLU
SM/+fH13ZaX9fH1pGFQr4RtwXdoFr/Tj9ZOl8RjEI+JUXcdhISgfKGhOpVVepyY8hfD2EKzvB6Uu
ZWywupJGSOq5Ju6iKtVLnYkLQxLoTGRrlLdfwrC6ENkpKvpDlqdvSRG9Nl5MIFHf4s6bv7ct+vg5
pIKrsUQz+gym6xBdHs1sUpWj+bWm4Gqi73/5kuuX+PlLau0LHkvtGh5Yb6WW/XCT466U84CrnOK8
Po6jepsQeZy1XoUocPTD5yiCetcG9CKmhYkN7RWYOf3wpfQIXBsV2t0DBKQNAu+jQKnBfJIyI9Mg
+ZcKry+sFqPIHSIGNE3SYuOX17E7P48+qbsVQVH6rqqfs/hTMGP+8zf7GbemeHq0WV8NoR0HEJ7+
5emhI5zEKEowB43JVTWbR9BrhxQJXYkzVGTEYYaGSfFw/ufLrmC6X+6nwRbD3NtwVcADP99Pr8oS
T7gdu0xCz/irwCiIUGhfa/iwwF+M3P75esr+8wXd9Z//8AOWRQhooOGCTa/QgHUfBQ0lV793dfRt
zgkeoRTLJqz2OAKOsr8aciLd6iIEI2khUKHhwAltq9QKgcHHQMSAYFWoidTJ/PIzjRCStRxFOzrw
9UisGJZs5aizsO62jq52+Zw+MsJYZfX97TI/g+Q412bcV/V4W1v+RuUokSZ7PwtU31ZG5u2g3vBO
vEeDucHqBABKY8ZuqVrwZSPs+fPt+f0dhlD2f34O95d10jdTS5HO3ZmySzG8iD47ebM8dPj9/nyh
9XH6w+/uriiKH36GIsS7JmcuZOfvKPG2BmV040V/+bUBavx2FY9H2zWAMnz++vNV/EyXXcKhnpIN
ZQeA1NLc/fl7OP+wILC32UAK4Wko/9edBXZmOcaaxHZi0fYV4TrVdjou99g5aZjtSk3Mzd/u3UoQ
+f1rKVqiPug53tmVBvnDzWsCO1tMyjVJQiak74DPEVX1jlk8HcatR6e623C+/9t1f4ZM/neJYO1j
Vu6z8Gn1y2UXV0umU9zNGCFUnLsvofahSBCPl5tDk17/5c7+TCNZL7fi8HwMBr4vWJ1+uVxaGROP
sx1vmi3Tjj34z4M4wfw9lAS51Rd/udrv69/PV1sXqh/u6dIMVTiUXM2ZnjQYpYZSahzuPI/c6ODK
8x8tg4xUfq56Cvyv+0T5V7lUF76Zj4zRiS4g7ndpSCmKiuOfP9vv78rPH+2XNdIwQJvdno9mVVcc
beg2VDtT3v/5Ir+/+T9exNi/rIvh0Fn1CPVs08CFmGimry0LJV4LxE1/vpLz5x8Wz8zPtzpMw1ZL
w6XUzCmka4MR1Lj/SDNmN42f/vQ6hxd+UG91lFHbNg/IqPb/jx9h/Yg//NoysJsOwTPflhxZQFWP
EjpBh4shtk5WeuGa8muFpIm45W4Ef/6Xe/0PRzVutuN7/gqDlPavdyBtkWC7C5fPTvFRXST7YEv/
Zo8i/Vv7l4dH/L7h/XytX75qqMus9f0ZVsWV85Fe5/diF9Rn2RbN+RUBFiz1m3FLxjOuzG/yaB/V
6c/3+vdV4+fr/7IG49RCvam4fqLpbnZ4rRdGiYUWj1hPNzGDyz9fz/nH12Vl+ko4uML99Yg2BJ2s
IaphvthJ6Nhn1S2F/ZYoigNTviMNy2O89/+y0fy+JPPGKIf2oq04GlK4/PxAVUXrF0KuIqIxxfU8
vXudBPVVPXcECKyz6Me5RLQSm4deL3R7ZrZxB7PfJrVIT8At+G9vAoc5aiubQ532QE398nnohIkp
8BdQGWV2n/g9pXk2bd0x2y9jBOu9JIyi3tsOA+0YjgapBG1pH3OEKDEknigf/rKar3Xez3sWtnGt
PC1R9Xqu+LU6aPPRi8HLgtyHqSZ72sWucrYebscI9+hAkHa7SPK0K8ZaGKXiYt/Y9wxvzwYcUYNl
bWbQIH6OKc5miDM052iJDwjwiM0ab7I+BneOToEAtD/fyN+eXj42VQ2lFeWo74hf1qpZp84cKmB+
q6NEDi+ErgRkXIaPbvGvFwUjJMWwy9IH0sv99exVW8qrWz9Ezj7110ucIaKzNs1Q3yrzYprolqbn
LkrKg2rlrZ03uz9/UfX7DySok7gwjliwKf/zA/6wJMZ1lAmnprdkN+qii/O971KfZHl8F9OY7Sx5
Df14H8Ou8DV6Ursr95yjgQAKpkhyRw0PE8x6rFEaFe5blr20k4s7tkXrL8GVwLtJbLKd1vC35oiR
4VYvauv11lULqkkyX8qz58R+DfxHh05RZp5E8hE7E3ZVxvY1+0RzwEZwpozaD+7O7x6tNWwyPSRr
fMJ0M5bySzRdWT5Ij3naZjP/rq3dqz/fpX94zxkNM0/X2uUAJn5duZswsOOS/hqDWoxlGHO1ehZw
nNFWbcuJccx0S9rJNk5QV00wnjxvlxaK6GD1txXnt4Mnj8uPn+SXdT0NG9HnPZ9k3PBiD2fRBvnI
lrSRzbQj8JHAvH+9k/xyxV9WcjMNIkRhh/CXAxmBn+A+MUTRnPS+VvtsH5yKo7yx7qavBAUinSk2
pFL95XV0fjumrZ9hfVAB6eFksn9Z11Bew08MOguaAoyxWMRbx4JPYmVbo9jR7NsguXGCR1AuBHv8
L87Oo7dxZF3Dv4gAc9iSkihZlnPq3hBut5s5Z/76+9B3cWxKkHDOLAaD7oGKrCpWfeENaGaLKHnX
6Vop1cdU/KQbSccVNTgzdXXBvLAkJ56NUhVnHLA0jjpxsSJKCdVI7FCBb3xhN03tTWQ0sHKCZ/TN
YTj3txrsebkZLny5R5GbRT1CpZJG3qYTlc9H2LcPNzDh/XDFCraRK04AiiHF7TSfma7+hWT9xBGh
zwUeSxFNJK9nlcLvI6FqmmVdykjB+BjirKaKvR1D3bjwjZ3Y2brFOlNhkRAkXJYixhxBOrWC1zPm
OGGasffuTfdG95YjDmiMKKp7dfNOh3ENO2GPweat0iRvVSrenX8O5Xg9uTd5CoXEhitrme+MRRE0
oYHcVOcNKwHjQRAW1wOgwZGyfwYEcoxK+PcjkhLdxsOUPkEp20etdgjrjT6a95pyi7wEjZwXGBEg
YRFqqZ8mwdWQ3NUNt4/GVWIYSOB4r5GRA2mTNp4GEDoAoRZ4K10ZbyvsBVJMKhCK0AF01dVD2P87
/57Hq/rzNReZjzGJQlEgGsAN2+4EmHx6YMwiwRe+Dmn+nR8pP1qG36dzsXtKwwjycCREgvQJ2EVb
dbihjnTfy+DJV3aR/CeMs43RDXutbu+sZLhpwu4dBSPX0Ky3zKpuVHxCu1q9ECvJ6vkH0xepT6CZ
Y1oIczQ+WE9h1qxr5Qo6FXzBkWVHeKKtQKTRU4pxMoei200PZfE51s9tGEIQb4MrkNlUbGB7BUAC
pgnGo5I+JW3iqgPAd8F/Pr9il6ZyWXTotGoKQeCHXwUAvvT+BbTEbbdXbflDcGUbXImrb0C5bkzn
wtDHH+ePVdQXh1yqtciUjwyNfMmW6jeQVzd3qy3E5F2y1r2VcuEzPK6w/Nw3+uLaiUdpQMuE5Zmr
Hd01rWzDoa21jXcQHYVViI3w+Xc8+d3rJBDItmgaFYifx5xsxGiQqXz3yc7fStvY7ckbqov36elV
1A0qKboOx3l5nOqmkeTASQMSlbnAUTuY14XxOp5Nq9VqBZjbRRWHngIUM5vG4P+wlFRX5k9Sk1Ti
mcW+NyjNqxXNNcbv13P4AIhXX5GSPOE44/R/hl/n5/XEQTPf2Ypq4JvAUTD//feLCjvNpprkACYF
7lM3teGG1aUyzontaRCbWUAgyDQoyv0cQ1A1QTdFZX6ncT3+HmGckVoHN6btO+Y+GpxLUdGpVWQB
KVFxYekyvZPliJkpCQWrOABpq+E/K/n0LJuQ7kx5G2jxXw2fYUjsAW7QCvyEQfc2kidv5JAKIUi8
1E/vewNZzTh9PT/fJ4JV4oFvj7aY8CYdwVY35v9vMNCu7OWDNef7SI8wHyVAONruF7bVidOUIESC
IUhMQotkkTHlQ5WiMMN8zKqoqPWsiosn9lf2urhKGIN1RLGQrMxYHEKlXo1DDxQIYDhuyDMIsIVc
lMhOXlsosT4mPsps2b5qHgMvXY1xs41SCLuxLeQm5AsTNYQ13WdHBjORYcgz/jEnHH5Q00KDPsWi
dLBqO9GMbQ6ytZWRQEsBcnWCBze/e43LWljjuKUogRsPjwr6SWpQP4yY443wOXsRPDPGpsQm1otG
gltMv1X6GlL0V6NYWkQqHhdPwBF6pOIqk/54i3UgXK0YkpJcWFe5mmxllOdBzx86tE3a/p/SDk/m
ZDyc3yAnbuQf07j4WApZbfsWsCLYtQ5CjYr7G2okIxeKAoqVKi8iSnV1KYU6jlfnKPU/i7f4YDBC
H8Q6Qd8ruNbd6bq+H7baDcDAzlapXsOY/gQcyXxdOtaPC0PWz4EXnwPaQ2gl0tXlIlGvZM67cC04
0xa4F59DcVU9J+7/UIf5OeY8Gd/OPPg7nQQFBeWDFSJoO8ykfpXG+gOiHTcKJYX0T+FeetET95ep
mXP5iyKCppqLQAut267UNCLOMd3mVYCAhY+TXbs2IHYG5lMJqdvolUvZ4fzNHX2T/xnVWtwmPaiq
HgUUouWNsgGruZ5W4vOw1cFGb6LNnJdqlS05Fai7z3CVOOrBerp0wxyXlucl/vYQi8MHOxET9srX
8e+5IrSu3+oOPWa3faoc2KLW9fkP6OQJS6I3e4hR86NN8XN5hRinLGvkpZuVBr53hbRHtoK85tAB
R4EUR186MRcDlFMhEUAGKMa8qqkiJf9zWP7Yk4d2LiwSEtH9oSj2dc+1K6wqPwo3v3CtyieuVVPn
SKe+OadmX6nSt21soBhcttZ8yb2hWxXfjC94rO/xO3ObV3LcNRi+NZrPjrLzUAlxxuv2MXMvBSzy
cTFO//4U6mKLhSRjU4RxjSO7nutXtnzVbktil3AbOLCu9uFV91omlLNx7etowDVu5uLvvCn/EMCv
hM2FxZ8303LHf5sUdbHZTD+uu0r9Ok9EJ/pbbNCQuUao7/5ySHry7JrbbgY+ASZYmUWSXxt63w0N
Ky6OLLn4EjiI23oODYx/E57y8Ud25W/yC9/06VGhzoCf4TTR5cU9mzaDWEQDUpfRTqEd7aFlssqd
LHJQ13nCavW9hXFDwLMZ/oeg3yQAtkxJk0UVM4KfOxzVSeAkiCQ6Ee6srrQqbqft3KoogEzY82pe
PKlPnV/fR1xcSxKENfzIGBGnDyqb3TahjZ9kt5N2labeZiQpTNDzBBvpIkTmmpiTn99Pp/LQuR9k
algpmjhFLLZ3mqmAABNq9vp9dgfab4XegKPsDXWHpt0aXSabpV6FGChjPl+t6yfomeheusQf55/k
1AVi0M6A+YOLgbFMgNBXFbtSx6Qmrf+QImEygGS6ZELQyO2wYpcjldHm1ur8qNJXQWX5QX0fd7EE
AFtBA08swYgm9iBX6IqISG+OECeGa01W9kXdr2JM1j0fpcQO5agSWQ1D2AyAiCH4+ihSQwVSBpDc
FESzFLKBfjWJJADCL1lChD2/6bTbwXgZTErr+r2hRoeobiElha9NYR6KKLlKwAHXvYH+gwZ1AId2
qjQ56mqduqdtssvTyQ09XALGCX4BUNpYCfezBHnSxatETl0EthD8rH+pYv2B4NhGD//V7S+90bck
BatJHlc4qV9bQ/g3hyedCaMj9GiXTxbcNXR0sYlEGB4ioSp9NhGK9gBJKs+DoJ67BnpoaYA6HWwd
VfwAJolRl7qqKHICFN1Gc+EB7CkeQWit5g9NrDkqEv1GNW09jXJafVvgHz2ZwlsKyiVAkDPwX0zJ
ejDwhpeFadfRGfQkYzsVd3o9Ad7HvQ0xFaRhqeDn0KMQA+k+Ev6vQWNWivo6wfEY7uZtqv21oGFO
lc+9B+LfyJwSRb5ZvHOSfZDCfwbJjQaA59obRl9rr6ree0u+HSfhj+rHNwU+QqsETdLU6lu0AFsI
0cJNowt3OvxTbKteY88EJ3sQxnhrxVgu+3lP+b85dDUMFlD/RlqjL1ruYZ7xRMpai/N3rx1W0NcO
gQ4iqxI0F9k5d4L+KALKvbB7j69InF1Ib03VoItC3/HniRX0XdRUMtl0f2W68VZ7bRpbftS5Deno
fAqwLC+NOJ8HPz+XGf+BxAMnJWneshZeeK2HniL3T7PqVsNO2hb7caNvgntvff7d5kc/GoizYAZ/
UGQ2FgFlAPRMiQuiHHzc7Ty9qUMyKfRSTO1CbnB8wfNGgD05YolbtRkQ+j1aho2hN1PPQCHkOIvi
DuK8a4l7LpJ0OLC1c/69TnQTfo63CN/0nFpXjZYUihPRBu7BVjAkZxBgzIWZk9XTMzKZDpx8J8V2
vqhmCawN8mU4OqivE2o+iKYgWaA9xEr3Ctn0wrSfCPMMhSoU+DC6j8TOi3mvBkgBYjGywO3rMGab
KaNzhtBdbvS/evSiQkgOsQ8JrGxuFbFBWxI5qoxC9Plpmo/d5fLT6mL9gf2A7Vwcy0pYpFqaEXsk
7S6XkErEk+f8CCfelKv3242zSM0G1UKlTfqK28uXcU1Au4/wfrE1F/OLkhjjUh1TO36peUQMOsGq
UvoyF8FbY8SC7/sD4qS0kDliTAgMgvfRYYnbfRa4gkRwfxq5WVVz2APLNlaKp7T91wxQVdQRw2Bv
rYmoUkPo7JSPWt4ptb8T2tqWy6cOYlyoXRv8rjjiow27oZ5ezcYk8//APxizEuFpQoppAEsY5PdW
/KbhNZNCchGlGx9iIk1Y2wq63VTI9oiffRZp6xZbFMnoIYZl1d4runWdl1Q8mis2yqWzRT5ac6Zn
XnT+YcWXsW2pGlmKsNtcOvJcjFTQwoC2cy9v8g0Vrl/nl//kWtBioa9kzF3VxVrQeK8lGfY2XN9/
cnkI5UvY5NP7S8NCC6Qe7RxjsYVL/IswKxKBQ/ymqGHRrQxWWFEhbWFrDlQKZC5X599pPjp+fjRz
M50YBwSGKnGO8PffMiaA8AjzFuwv3btL0FjOeqRH672EgQiIj8EvLox3jCkC4U45TCQjpLjCwv0c
UBgaS4b+T/6tfo54hsjK3eSNSLzITqmVK6/Pbwsru6/gundhuzv/tidW8Mfgi/nVu0EPC4XtoseP
s2i/Twv//AinUntLxNLWUrHWxQdt8X4imtyCqTfzjpQ2tW3sy2fB+VCuqqvq81KbeV6co8UzdPrM
mq6K+PL+nMsmQwy310osHBHN13vE5kInR5v0wiudHGbG7IsQHbCfWux7H+n4npiOM6hCKEMMBSfC
YyXmpFVb9UoZaQe0xpXRhmtZ8w+TITplC21LuNPa+CAryev55zl+HAPsvkj6AQgcAMji9q0LtMVR
niUDql785radHuHanh/iGI1m/RxjceMOBRBw3Qo44NxhE98kmROuUwe5h5u7bm843brfDOvOhYb/
hPX1hazy+JucB0c9XZTnhHYJcckHOZdbxEUcSYd+XcQuHPL1ZGEKqg3IUvf3gZg9n39h6UTsNBMi
VJHs2YLmsti2Gcrk6jimJOqAJoan8gbluUfzV7QSHFiB8sbbY6CAGLR04Ys8tZi06nlTrlVLWzZC
sjrF7AJRY+T6Iy63fx2ivJ6frM+/3vF3T9CLWBwpOog7VVpsmXhsunbUeLuCorEvfUIWuPTdn5rA
70MsdkxhtXgXmHNc7fRQ7g+qg4AIWHpKioODhFmx9x0RR7XNpXITAO6jY4C3M3TRoOxkzrSan8fA
AFs3GPP57RCJFGAQt75l5338jtfBCkNW3KVKgoaDlGR/mwZ7QPQHkuaxnJpNrAoQE/9xA+wwCrUV
jPLQBLWrWSYCadAUvq7cmTi/4pGXtHf+5KMVneMmf+2NplsiNBT1imMg8qgdrMJzJKvEiEJ2RhiA
EGJvEzO65WS57qTcwYLhqtDQV5G0q0y7JYZ205TsOEzT38h9raMspWc6o8OfG6D2VQmdHdVyXes2
+BLd1h0ZZozSXWSV11igPiN4c594T+Usq14Gf5CsgIyaQZlXrHuz+wjb5FHF7JVvd7KwZwomtwal
MIt1o+3jUg/dTmyDQsWUz+hncw5UWj07CjHxa9NtEt/HMULLorLKMBXkFeFLtrYIVdjX8FMgZNvJ
evYQhYWL2iz8A9Ss8n6DGDU8+GlNFr0RJPm3aCVXxYDge+82wd3kF1dTPrxMPvIb6lPXkEYn3i2G
aKspQwoQZ7calk0FvxxVhHUGdszyxZ0iIHfuv2Qc8xg+2Zp3kwuoXEl3CbhfLTbcUboz+m5VqQ1u
LNK12LTrOuqvCgoUNSZgWRbZsxR6oCIREQlrXfK3LZbmPqQJxAB2lpjuUVpzOuuxa7x733zHbsoO
ZFf36j9hVx2G5kGT75r+IzDNl0q57jPwfsmvSakQmfZaWwV7l6SERIBuBH2bkcrDTT3wR/hp5zyi
7kwS1iSWeBPr2McUjxL0tdGvHEwmZHjR8MBN6N9J29ktUelg3Y6iuZIgnwpIJaC9YovxDSQr812O
cHvJI/zUNCyTHsNUOzQ+Tlc9GazeXxfKO452iIAXjirtrcZEErD5mshGuTP1+y4jTUqxg3gXQI+L
1SzD68EWvfagdmTeH3gY1EoyhMf1HR60Thq/+VVtR9OzlT8rULbx3iTUHe1A+dT4NMy4uFNTSn1R
GKD4L7/l8kZv0MSTsRfBZ6PAO9QzrBUu2NfQnQHe8NvC717H71neZH6/9wXPTXogiiMaFKiD9u0e
E4pdyfeL6rsWs5eQ9hNLtoVpOrX+N8j5mCqIstWrqGZXeW9Bd/fvLVCmbXlvVYLbobuRKL/TmVXv
zcLU7Tbt0aLRQiceg3+pmd/6Ufzg1+KDr6fP5tA9Cz2SBtOdr71KurJWFA/bJsRBaxxTA0NfpUnt
YK2DZla7KZTGzc3gaqrfG3A4xqjd5g2y7+VLnTyZEpqE4XOK20Y/8zz6uQ9JdKmsDA3zglR7nlf+
6wEHyC4UYvB7wbEIgQMTioaXHUSxcj2SKthMh97Pb+RRX3dG4BYUyGYtkWJAhx67NrNB5wu/DvHf
4MG40PuHoqx2ESV1uel2lQUCgwsrQU4JbzqKQoe2w4w+a+xqqm6QfwLYMzg4kCLyFmNdCXZqTBFj
wzcKqYamnJxaAZ8Y6WtT/dMjmiyjaxH11a6TkarsfyWulh/Ae0JpHgh/kKH9HeHablA964uXoIGb
TLYVICGUxc/paO0UC3sfObvKfGFvNj1izP46xREpKXFjjZ/86VrOfuHVfj1hnOWLybOveYfMRDmo
e1CaW29ETzQjbwNxhuaLjS2K3Sn0gE2izB5JSiWs4XP1eJhmG9n4lwFGDXJxVVuz3J5PICGi0v44
cs4B+r4uVPUqLhVn8JDGo3CctKWbmuEhUzN7NBAQ0n8JbJ00tq58fjAQr2oE/jB3/ZwkxAz9cFf6
Tz4tesW45RSHB8j+mm7jQXWUPPzVxead6QXXITpxk2K54yStevNDavgs42aPVSJOFPiMIViReuWD
lNHyN5Jrmgorkb9Huv+gaOkaQQbsHPS7zvAAYsjrIPurmM2fvtdhNr73GGWm5b1UYbZO+NBQ8xxZ
M7nmSx61WdMeVfB62yjKJox+qZ2EKWK66Rqk9RsRciPycRwmgeBddRZV9EEwNpH3rzGhRCJ0VPTI
kwlo8XbeKktqd0TJsWuuWoU3E+oDL4ys7bhD1Gzna8ka90A806V1ismhjChaJb2nXS7bUaau+klD
weElHSt2AFS8cVin2C4kw5PhIQfqj07RxTdDBS9rZGPrdEKD4KlH6Qxn821fiAel8vAwR92o6K9n
13lD2UAxdXwYlzX+Ea08XQiZTsQzP2pci9xCrzscDmYlBOyWKP8+lTABZOF2NO7Ph2YnEkKKWzKM
NGS0gcMsE6ZJ1DBjxlDWqfx3RXzUsxcZkkudcuJb1yaa3MJsa5GzwaMLcfapKB9ohqqawP3BspuL
sBDBpGJM27mQX27SIHo0sgLac8zh2ZXIRgjao6oI29LjtulVlKm5LGQEqdROfBZK8S6Xw+fEulF1
hPtQ+xBRZ8eH5ML0HFc4mB7F+MKZAhn6wvV8S9BD0LIKFXdyPMwG3YKCAHw6WgrohdqKcxk+LZ0s
134bcLHwAVpAqKyz8OYBvWVXeGg33QtePZdbWfMv/UxfeTVVUnTeTzKkZcFuyjOhhG4fOH4FmTV9
UOonoKiCfGWgCCdhKwEN/LWon1oJsfb8Qx5hHbfWHnuESsZGCW5GFvtArNGoOT/pX8DEc082R9zf
Jj0f6zhS50pynb1CBHHEAkfKwNGKEuHcB5UQYZAlO6tapJcQIGxTuzAOg/XccQZoAwbX2kcgv3Uo
lYLXtINGJGzA+te7G/OHCNk/q70xckx8rYeaP5doBYA4dfCQtfGsgEw2utjoEjCbKwWtuVSgtdSj
/V49GJ7uDOGAtcF7jfdoG8BspOORa79D8Xcd/C38ve4bPJGrU52y5PvSkGym2EakbUtGHrW3Y/pb
hhx5fsZO7xo0FUC00YU9bsGidp3XBSWBIOqu26FzsdZ5mdL4ukGENyofTK9/GnBUAqD068LQJ5I7
ttF/hl6kriOukgG8hsDJxsc0z9c9NjZCO7w1xn2oYhHU21DYnQ5758DIUEpNV3jgMdEX5+Dkg4B2
EGdIn0gy9nPXRMakREhnUgfPxT0mbXdmj7qYdRcoWw3Vc9hBiB8h/aYh4ml2wgqBmlXSQP9CL+z8
nHx1vI828LdHWZxsSODkEmKblBAghc7ehzVmIWKfP2BCg/ac+uUk06qIBam4/yblfaPUB/QikAio
HDWwXG0W69XWOJ7aHg6DFhYvxtjgyf1w/knnBzl6UBNmgCwCkdOUxYO2I9+573G8Ndkv0XpTsW8S
M7jpBDW08lbnB/vK849HAwkDrEuilrVI0ifB0tSkY1pw6q1WmFZ0m7mKr5g2uIxtHW/mootTPOSr
HqTKhRv1ROOcPgk9N5HqFWThJbDUREWZwJ7Ri+AB0WkyO+UOZeJVWcBNwrl8GF/DYrIF1CiC55LO
qGkSB8zeh+gtxFLvZKK4rlRxNQY3Uh8/pYiSkcTfhPUhwKH+/FydKCrwsFyBcxkalPHiq4qnMLAa
9E5xURKB+Qq2oImrGEHZ88OcwG787EcujlqZdaLbSd2kWvVrbRP87d3oscBUgdN/Naxl7HfRmnAu
wT9PlNpZjBn6qehQ5yi3/fxYcUPppwrnNAfZS5wUNrVb904y2tK/cYVnKZnB5iISZ/7N5fb7PuZ8
gHy7Vlo5QMoff5CvTqi0woxIAhrTrIGb2d0zmeilavSpIA76PVESPB9dWxbbC96/jcp5wE5dJwAH
0BwTJcEpxYuti1P7RZdx3UXdhcL+US1amiJchQBj9A4C6dbWdOcKWEmtCH9BB3urxtFfcdX7e2H/
nCiWKgDaNA47iDjGUXHaCNE9E1ouZ3tGopAfkZ6v43V4j0aadEMSvAN0cVM5urQ2L7BF9ROnF71K
2ZjZRjzCsrVdYSogEX77ToLjhYJdZdo+IfCNDfMbsnH7NAXmIBYlprXBvWBQj2myGyvXXy3vsx6l
K38g89V7O0qeO0XfCToelzm65DXwuPEqtApHmPXIZmiFgtpIlgzIeiSfStk4qYJHWdqQJxobXbau
sI3Yp+pwqPG4EWOstXwTLFRdkJUn/4xQeAikFM48cEekJsvUWqfdHS3yovllZsFzko+vQqe3dtfm
E3x3/rfWsDtBXFlwhiKSpDQ/YHpi14W3S4fnFHSdXHu3s95qQyo1JC/nl/WrZrn4VOaYnJ4y/2b7
Lj5PE2s0b9Rl0CB++hZMoTvGV5jjAQEWsXJPEMrFaWaNcMls+XqvFeaqBjgJFoqyjmLPAglagKws
ZhBGUV75pMXiEK1bRdrE5ruKG7eJC5qGnl4imh8eqJbZS7M3zEs3zokvEKQF2hDiF0bMWtxvRj+1
qVhWvgNAba9ZOK1E8nitR3edP+2EFPeKKtkIxJZird3oYv86omjtkRFHMjXKXnjsw+zCPXQq40Jo
hCiFQrjFcy2eSY/x/ZMLjr5avcKak7BWu8ZI1aEcugpiiSS7/027304Q5yti/9KUHJ+Cpgpah/bf
F836qL0RlrqPoTU2OE3ylONYZWvps2IQIybmHprg7SQ/VW0PZh3B4cjcYz9C0d4InfNb7KhTx6KA
2JuZ57Ra6K4vtliSVNY0FZR8u+AZtKadmyqRwD2+yKtBXOcVsvlIluoPgv9v6i+xuZbHFoPT4+WC
/QLicAf9vApiP5MrE0ctW5D+qvLglBgmpT0eDu/eqN6iVPZfxlnL8eSf4w1ykSjoWVDftupdCvq0
TN/xWbQ1ip989BeCh/ki+/71LkdbTC0Ga5CbO0YzogcvgEIdXRjg6HxYjjA/wber1Csys2kkRvBj
HBEqLXroR+tNhMZIleQu0K1HLcWqQCneCkvc+MNdlNfril4dEsST1v4eJfXGC14ldL87nFjlJnQz
H72J7l0bPnrxfqSZ4OH9VyMMbSnJBjllfHJaHGeeirS68DbLQ2L5MosYSK90jMMSXkZB6N58GPv7
Kf+kYnV+w58cZSapIX0mk6UtPnsLrB2GZvMoVO1J4WzdfAbKtirk2/MDndzb3wZaRNk+qMbBAg5F
ep7AankqC3+XdpJthj1lLwgj3oXbYllI+Jq/bwPOf/9tM5iN2o+8NNZf9DlqD4sGDTuzABVXqoIR
ppGigSkPRjH//XsSQML9pQOP8sJi2QQv7Yakwb2pqG4NQbwWgYGW0ouFHBYamzStzO35AY9O7vlF
OTNIsiWSF+3o1BC8PM0LFaQPwmylnrslPmNSAhYY23TrJdSpR+f/Igtv17b6uDD4qVn+Prj8c5Zr
VFl7XwDCqrqR6shX6GjW77RsVtEtatJrFw+9dKc47RzoFe6lWOsoYP96d/SrZtgioJ+lXopSBaNc
aVhDonj9QGRT4l9dvanNSxFi+jF0q0DRriqxUuw0mu7RjP8Vhs0+0vMLvO9T02Ay/9pcqyT6W2w2
fcI4Vi4jjwYLCiGlv/ErFfwqsttxh5xydF/10tqK48356T/x9TIqVdJ5CmYNup+zn3RNFHu1apGG
457SDStdvNM7SlNyfOGCNueF/HF6U075oiZaRLZstMVBkXVFU2sghuxOTw9dGh0AfSHur3z6EU7T
UktuXPnmXwQCbfo1t1PrPaIw20MAn7XY6UQ7zVQc5OR9Uqm3+NGNItWKi2/p3LvVwBDk6e8BuYwc
u69coPbFmdQV2u8mQ2h1TFeCId9IytyvklL0BCe3R1G7H5/zuLtKp+g5HKPrSZ97bz2IJQOHQzps
WHhNqUP3Ai077NICxYnl6dCrYbzqtWxr4VinJCBTPIG4Fm8by8BhhzpQVf328JPAHp5mAKfH5K0z
dHt9yVoZxQuieYe0qv7qgfUQyy8afs2FTwHWmrZjldPLQDqywly3MWhxmFD9Y2sP0mCbQr+3hMEN
EYvyxmBjQfI5vx+OOD1z+irL8P3Vr3+WmIZKh8YPXZcMAqBGQ0d68p9NnRJiLha3vfepZwNb80kt
sWFNANxK3P1tjf0vcOzzj7JM/ZZPsjjv9czyGkBPsPGLzyRGH9JSaINdOOOPz77F+y6+O7oR6E7S
h7cjxKiEP1gmOfot9iIHjED+63N2HktRuASRmSG3W0Rn/tTVgZTRl5why/0NnA4XpTyEr6rnSxiu
43NtMdbiWFXbuJJMAA/IlUwbjMhW8TqFtBQ6hptsm+fgArTp5GJ9e7XFOWImUCailOFU/GWSlEbu
XzG/JFz2dfX9PEIkKrJcViAZTTjOy8USzWKMKRRgZyistRaTZtXL/6QjEu2jjg1SomEDXa+1iqr3
/Mnq2t0gUGX8x4bfI8I0KxNItGKUlyTIMaBRDXdS9G2bQo5r6oMPqjhAbbzFQOn8Xp7PtqMHN2fh
HJWSCXfsz2NWU8w6gkHGg7cU+M2PIaEy6Mtu2DcH9dJVIp8ajaoB/GMgV0hyLRdDRCq+6ViMKWyq
tTo0bo9Gezo+d6myGfCdR6SX9iBSmsB5vSzbjwGflvzU14k7VHM1/UkCylvEEDURnS2FYJ1KL9HQ
U7X7HVrpbIu0zfT2CieYS5zC+dmWMwVUFUQV6l3HlVszCmnmA8C163WMSc3fWapNX+Ezv4HYxi3t
muvzS3N0A/KhgIEGecv9BDV3cS0RRQrjWE+GLWJUpyBaxNitCkKOcOf8SOqloRYnmhX0g2QhlwzF
xbg2EnFTUZJRw79J9FuEOo9CsqqQNETpoRcgqEcslA8ABkc3dFVsNbozAuGuTBUb6DKd3N+equx6
tXB8+vYivj4T8udZsxU8bS/ld5FZ7xPJwNhaW/lJtp9K1Zn/u8wegvxPOSDNqap2C5shp/oCmLpo
ow+IT6/TZL2LNYbM9a/zE3DqkPg+1YvPtzMaYzD02cA1eE+HexOQSv52foijwu98a3wbw5z7kN+C
9qy29DLVGCPatVBRkObaz71N1c7ehzVYOaQkLhV9T7/WXHyfVZmOpKenFI9F5FwNu5DuWnyxpAQB
m78X3uso9/16r/8MMu+tb++lAMnC855BUNLd5JaTroON2O2QDrZBQE3ryFr3W6O98HEc6Tv8/3T+
Z9jF1zEK6aAkMV/H8NF8UM3wXyEfrcMrqmEAvaBYdWt1498B+HjGpvvC6Eed9K/RVQ0mJOBtwvPF
hUmpScHt5uulTbfGddpO3+msOOzZ+Hm6ob6xC58UJ98oDjiNg7E7P+mn5pz8AEV3SoXqkdwWOKYe
BwTkR/ry2hphSYzqhSPh1Nb5PsJiVTOjqRNRZXq13kKfUHaBzLmZlf63qTObx5CAWUP6oP2y5DN4
UuebyuycHKnyNq6Up7DMVn3goY8oOvLUP8XG0/mp+4rmf57jRDpUA7ikZ03tZVkganPZS4IR7Wef
bLkDDmFjA52sFDwgsBd6z4T0pY6U59CgX6ZqVHurIaMbaInXsfxXzoZtnU5A4FBFxLM2wYMTeGiy
BTTXO0ZX3prGSxgAITEfUwXsEd4XrqRbh9iI3vTqLeyju1HAAsKrMbdG0CUVnk05cDtBXZuecaFg
f0QQR7qb5ix5FGj2r5vk58ep4rqS6DHqR9ojBkSyrWyjDaC2yqkhiW/gCsLJnlVlcP9+oFvulOv9
ZV78USPw6ykMbn1YAjzQMjqSp6yYfIMzvfDx3VTvc6yblQBZELXC4C9ZB0ARo+lOBn9aj2Ar4we8
5G0/LFZ9nLlqhSp4Zjiy+Kl31S0TN4D7t9TBkQdjNRdLz++QEyc1k/afx10K8EwI9FczDY4Tbd6E
TvVLfJ62wrrdZO/tdfHQPmJOc+mT/lI4X+xLoiK6VqjU6TBiFgeaosZTXTdMkgrozQsiV+rr10bN
V362inX4B5rvDu0dJs2uKtzKWWqbUIxazfGTZxGxewBUs5umISIVObzI2Pmm3Vs/fsjIB5kKhn3J
a0rQlVmYz87E0fHz/LSdiIE59dCfU4heSdKWpf9IN0dgi7yA0Q4HRahsEjKx+ISVCBz1MMKCjcSH
cHisjL96Om5ME5VxHfo6FocxaCPIoBvDl3AJhXsV0Zgc8VntblJQkH3JPgX+ev6BT67z9wdeRD0g
uhE7x0ONiA6H0lW49p89Tmu7XUkOGEJn3Nev8oUv8vjkViEDQXJQ6Ano9PB+fpDt2Otq0xaqnXfX
QDipt/YXTm5+id9Y7iQynq9UWScvWVxO5Th1phSJgB7oRUrDW17+k+TA1oTnzKBZaP7GAJIKQmtP
LXouWuj9bkfll0IwbfoDcAQLz7jP2QIzN027B5sUhzjdQDy26uCaH3ahg2MCpG0l5S6fMZNAb/qg
vEILeyc34jaW8k07lvd954kbxRvXU5ZdAxAVt7iEPTdJg2ESCY1e9jsQmdumDLctiNKiap8jP18Z
Rr8yoie1rq6zJCTMVpuN12dr3Yesy00UWxrNLem6H8KdUM+2AH+hZ68777WaVd6rHkEACS0nRBDj
Ox8r7wz0Is6cOF92HclCcOOlkSPVOnWC/gbdUDu3drW2F8WVV4rrNh6dYQDgSbGkr7ON5nvAeXu7
7T49cSsqhaNj81rF13rfAze5NbxPMXnyrbsG6JKv75u8WJXVh9S2wKaf8MGwlbmtRw2GNtBa8LAQ
FA+x/7vRKJ+ANpbzz7z402N7pgU59p6vUbSvim1YwG3XHs3ikGUvfeIdSl1bKe1OlvxVV7JnNc3R
ygHQlOz4HVDM+i2QKQppd1PgempKirXGipTG6S+lTjcVtX3wvhup1Z2Uio5ViCstB6cVeBsV7JWI
TK+PP6ZHjzXNHuXuXxO9l/1kF13kKP9H2nk1R44lWfqvjNU7eqDF2nQ/BIAQ1CqZZL3AmILQWuPX
7wdmd2cQjCVqe6weqrKYDI+r/Pp1P34OKGtEinMQtrWKEJ94LoR/opaiCLrt6QwQLXSdkvcb9F27
EjR5I1V/djRTpMYl/XbbfvJwaV9nBtmUor9KH8K8FYcoP6ua6lwFcun1P/LpWqRQr0s35fQdPa5L
wDq89UBRGw8J0pMG/9mpOI8/U1VCnpx05OghVDXMFzAip6BE82dxvJNAiplQCelzazzQQXSoRBRG
s77YxN3PMH5u2icleB1U4aCgfAxcEmW8a60/zxVjY0Dp2LKHmiSiGk2bCDBWU9qbgLd7Hjdp/ZXq
50borjsmR+rXAru3pu33h1cFHWRo3NpImnwolHVmVwLEHSCVkPr2UsqiKyHsthl8eFyCWn2jIVH3
EMqI6qlqBVdVcSaZ5lVlFqmLXPC9GDY3nmzedJF02VjlDyHQHoUhOG9E3bW01tyESjigGY9ualv0
pa03iFh3hU7hXIQFzScmvFPF6UU6xElI8KrQYZPWL/OX2phqJW9NHXILwc8P4P+3hgbjn4CgLpnG
xP/T6M4G6YsZwxMVIl5djWeU7FEqbLvihrb7JkN5KkOH0BvQuaY2HyqmHWbmjrqk60Vtxmsw/Anb
Y7bpFYHwSaZBwbQzKB40PjMzv2QEYvAiDPWXKf4SIMxHVjWMfTqtU4ovrLp/1eqA21Owos1TOyMT
AracAQEDjwLVU9nfFuJBf+bhLszOlEqhgzdHbey2D1/oAd1MRnsxCBRR4nHXt7nbaTWpUQ2OBqI8
IFTgEuBYgDNJPqt422oD6p8cRqOx9npe7StLdAtjtNsI1ZzoR0mbfJC/tvBypOalAkk1WT23N+8I
BPWaLg3tzFB8p/YvFHOAwPq6hnbdUBAvQ+yw8azzBg1gcQD+2imXVSc8Sa1/BgvpAGd5gPKuVHDO
lZy7Mhc4ldFBbbONJaXICp1FEuKqk5MZz2KiuYP4YMSAElGahBtTqqpr2TQuk7l9hllu82gfjTQ6
BJexmtsx8rFkmpyqoJfdROoaumdfRiOdrFTa0E7UM0Np4e/qRL5vFZqQFajci3Gn6Dx+qAYkZfQj
6/Vd2SnnjSE6URQ4Juhyv5qQQ0M9gAYLkfYbvbbcSI1v6V0ZNP1hqif8a+T4RvxkJcRdRridYGWP
9WYTSk8iZBEquSExAgXPlJYgBbgrUH9QNl2FngvLbGSPikd0K18FOX9KCYKm+CGDRy1HSFHuTdfQ
Qycy76FowG1VSLETh/toHsFhMdbyrSd/rY38Tk5rJwtohfJaV24iZBoVG2iDkxojZDtXMvR1DTzS
uX6JkomjZ7qrhxej9pogm0Iivw5fK/EhRze2aaatCXudWo6Oh+pdct4POy29rORXXxd3ciofvO4g
BXeFyfcNvM2A9rM13ml0l6pZabczp0iA0l79SuYyRVQ4RtSxgp5V4p5SqycplqgQPSL1pw5fJ+9H
Jrpjcw1vAWdQYOs/e/7dzFaXGheo7oKhuVLhKp88uBSoE2rQ3FXXNWk1eo2i8oeSf031x2y6YywW
aZoRKG7TqCgu3wr9FwVuvglIlZJV+MhiI3s0R9xI1dcKB9638MWbKFU3E9LcESdOtkWeVB5amUkA
j6UYOQO/3CSURYqrTm3tToM0GGCPOvd4JYCBaQVLfJh50bQeEnM7lGjSezjdhsYAFkvvRXj60nMQ
HTij+1ksse6fw5JsSvacEWAaZBOr6qfC1wnia+gB6CoLt5rsFrzyGiW969Etl+/A2IA6nGxeR0QT
u8r66hmomwNrbpDuEdPbKmucVN35aGJFXLeiuRHM54KdG/bXvSqBbO64Lb9VpHUt86qsrnXvUS4P
2fSzVC/M4FxpUyc1qRApVNTTu9H4WhB9qRLErAQ72ZA6Wkhblno/KiyG/k0cHvTqhy/ljmWcmeau
LVrHNOCq9GOn6J6qWCYeoOOp/C6hPuWLV7TU6N3TxDSL3L0VdGadEe6lWHFk3T9XW4jXiy+0+dlv
AoM6OpWUt7TsNhUEJ9ClXRf6z5UmSLRHoeKJ3pGq7xrx2QA6Z0jBTlFfM+tZ81s3RxOJZito3iEx
S739OMX7ENFwdaRc1gFbhypTIynpl9k+rZtto3ScK9FWxsc8Is8F57VmWlTTmh+dMFhgur0t9w4g
3FL/Ng7KnZimL3LbEtq18Cs1QFJ7ajpVjDMekvgmbDz8E6pwxUT/lhBd4PvW0MNzdm9x5UJtwm0r
0pKhwPv6PiaX0kxBrpV4OYJYtt51SFLMNIBrlY+PYblKfcok5scWsITFA4/UtzKVbUfoVupEtv5h
MtZy1B+zNu9NLF40QxNQnCwwoV62EETEbr5T7uIv39WNZIsOTElIJKy9opb9ExSF3w1rkTuNyllT
tsJmcGgO9S5wUnumAF6fvxMpv3eW9EUGNRDkUlZKLDXO+Cq72XW8C161yP4+8+vlTndZ2CiDuxbB
z38ySBDbOsVhCsEf3rbpaBYwBdfkUZpg29TiWeENt5JfOr6c7Roj4iVLy3HobfPcWiH5O/FMJWly
ZHuxqIIuVVMpYTuZ7ouOtoYqcJp8RBlapiaA+oZKi+rkX+gBWOqswnMOjwJlXXUgZFZE9/NX88dS
Ad9mzuPwygcVsIQlGGrZ90FaMRO8ldTwUAUdmK6GKDpZech+6LGYdxYX1RwFk46B8OT9uYz0ahqN
EVPZBb5t75Et13aSS8Fs//mYTtQk31taTLEkJ4Y/yViqrSdddIeJBtjmojIujaDfBHBqFcJr2bxo
fWHL+jnB/4p9+YQHOh7p4gyJfholOcUlMhHKE0EbbH7pZfQqbjMXbfs1DpSTS/h7Xpd8jVor8xqc
lxBNrI2lfol61e66b4G/toJvPJtLz3o0rmUmwgynyShLLMm30UP2IGyri3IPaZ0d7lOXx67N69x0
vo9b+nrCXUcJOH2KroD7bHu6AO3aWDnHp/zj8feZ1+GoVhEUmdWoBvOsx3RB1A8VKuhglFesfERa
vt+4S5ZEuYRgLjQZtrprX9odOCFg75MdPsv77P8f2f92TFR0jpCogel6WSeMzBCxhxBrxjX6H6Sx
wAZfzhatneImf5p3n2/WE7UPDotK/grKF6wu2zooUFNwAgTE6NTi6nICxOL6ru5oOwUlZgfZd4pN
4C5tcxu41rOwcsmpp+7RY/uL0kRtGGWo+iximljIwv2caLvWpS9EMrRNXwdgwqaksE2lcjSapMrx
0TJekvh7nbxa8Y7OD5fYW2w9pxW7TZOSOCg9O2vvRh6NGRFKR840C4Ovdcnp8AaeLG1+WSDiXMWD
PaLYrcBs0NzqtbIZcsM1ImE3Csa+JZ+W0O00kQVSCVE8w1jxh2vjXrhDP4d1LtVIHSJvEfnPg7qW
ED15Oo4WduEFeRCII5zpnA7lLG7rfa1/05pxBY9x2teiFDMDeeCxXGZAO4neATPDCi9fg1Tja+KU
l4Jbb9vhHEIAe53z6QSUZt6xv03OM3t07HVT9PzSyufA4RdHUXc+wZmVuOH1mizC6UX6bWqe4yNT
URiP6AcwOqjF7UIrCAxW8HjzMi99KnRSIJ3I+UA0vLQQxxH7jeOXWdchEO4mhaSelwUFKLuQu93n
p/1k9HGcsF7MHSX3KjJN5o5k53ZOkjd784bFctRtdObZ+d5fLVufmsNjk4sRVkrTe3WPyVgX7Uaj
0XStMH4ytDg2sfAhVj4FkxqwTMFhbjIe9t4e0pNN7NQr0dvaWBaHNhRCXxFCDMk8fccxcSq9dT5f
olPPl+OxLI5tPyWaHpWY+PV8afaQIW7Xw+/T++535WIRo8iKH4nNfG7L/FEk3zYJlxUpkLLoNhr5
qM/HdNJLHA3q7RI6OkdCX0aZj6oz+ZDL4qA4/pl052NpLo1t5Cfydjsykp8bPeX/jm0u6ib92E5m
qWKzkFBY889zxAUsafu5kZPBwbEV+b2HqIKBdlxAzZtu2zn+3timt96DcuvBeJeTBrn53NypWO/Y
2qLe1OlyMIYeY1KEW38sHBkelciEL0JfKWytOYq3IvDRiomDPKbZbMm6jx6mi3437I16k19qbnlA
gn2mITcO2o/Ph7d2kN+KkkdWg1HoTHliNtVdTPe+eRjOoIO5JIG5sjmkVVMLn6HLzT9Ld4n3pyZ+
rQvtTMtIBaOWICMcJZsvkr6r5YfGI9SD39cjwwQ5jd1Vz4Lsb8e8O8shuLGslzC8l7Ivhvk9FFSK
2Qh5V6SGRcACZQ+otIFw8UrNJChOzf1AMztKO44VjE4MhFGMlG1ChXgIr40pg69mIrWZ3xfK15zE
W6PeK3LuWv695n0Rw4dwJK0nvMRDtKHm6s7dP4nQuKl4C0YR8IHiSpQAhfxGyi8M9VkZ880Qb/MK
ZcM/BSH8WsQ9fCSKnSKtZU1QxjTljaSVd4CBD12RkObpL/XiBzWFQ59N9hg27lwWiyzaiyj2QMaz
pUB1GbX6ptB9Vy2SH1Bpk9GDwWvjWSSfYknIHW+od71U3rSx/xNitG2bg3+kE8s3wUDmynOsfJ1g
UNGYzXD6kpf3I9WxihLWqMhn8O3usyI/T8fy58rums/ix7v23z5PXnjvQqwNb5ivibnZsnlAimdX
ucoZEoPnyW7tUjoBk3hXG16qFnRGW0rWxAlCZAS0BhwJFGuvrGvZrjfTnjwpLIvxznqBbaUn45Ee
mr0uoc2RO1Ru3c+HfvLekiSVBnF05UA9vvdShdkoodTxXYSxsduYOmC7EsefvLZ+W1iiLAwT0Q9V
w4K6qxDggPXvL2XdTj5XtCM7C6+u+KMMtzF2ZmxzdKM4s+xseRu6nqO52m50Mre4VLfz5Z+tKjSs
TKO2cPYyVVE4CDEeQzkee7mj0TH8+UqdvJePxrfw8EUlNKo835RtfRFU4kb3ZVQg7/32FTDl56ZO
38pzH6V1sh8HTpm0jpGn2jTfO8c8U/ZFuKU+LO2EXXWmNkAYs2glujl9Xx7ZXEyhDg5aGnJszgSj
OhJj0eQQFtg6MY6GuuLKtny7MT6c+SN7i/lMPUvzISmfw6nkoT5DTv2bvtPgtrPfmE1p+UFWw7xo
3NJRD62DsPs2vc4u12gOV8c9b62jm61NQ78qZt+j33q7zJmpcXVHQixZccP7f+am//v78H/8n/nN
r/HV//gf/vw9L8Yq9INm8cd/XIbfK6R+X5v/mX/t33/t/S/947r4md031c+fzeVLsfyb736Rz/+n
feeleXn3B8C+YTPetj+r8e4n8g3NmxG+6fw3/+oP/+vn26c8jMXPv//xPW+zZv40P8yzP/75o8OP
v/+B9NfRJp8//58/vHpJ+b37fO77fPnwGz9f6ubvf2jS31QJwDokk0AUEZsktu5/zj9Rxb/BzUUi
9Fd/IaRKf/xXlldN8Pc/JIkf8TITYfihqKBbxJk1egD8SJD+hlzHrNUi6bC2QyBu/PGvob9bpN+L
9l9Zi5oA8ob13/9YHH10tKlZiHM/L0TZ8EktnHQrKK2ue5CwITFg7GQorCBpU/oHXY72ot5J53lE
vmglgF24tF9GeXaaMwen9oEVuuthiq5K8ERhArWf0OvbrofF5GgR/jnS45Et+Vl/WZExA95eRWt0
cfO2ZZuPgo8V4H10vT8JiR3ciC7y01+FR3oq0fWtriIYyNcC5pPDOzK8eE1Rz+pzuNoDKN8mAEMI
LxQrD/hFSP5raLDHW7Bb0VUnL1ZNz+QB8llWTYRLD7KTtEBiNNr3VUzROW2Flfthxdwb7vDYj1RN
Szphjp7CL0ZxFmUiUcUNos/7lSVbPJ+W41IWF63cSRUNeoyre+pQh3mFCdDY11eJ45Pc8VMaJV1i
2ebLWvb+rTvpyGN/MLy4IXK156hNb4bHV1rnQHppFdVKWwG06W1T2uU2zZ0JgWQI/GET3anbxv4L
YvMnj+PvhV022AupOipdMbFnD+KjfptfqagB+WfxZeG2DlC0Z3PLK+hyjTP/5I49Mjv//GiBFT+t
0nBg+FYo2np6AQv12mmcZ/CzGZ6X/shEmkad6MPkw1GksRgdOobVbboz8oRPfyFfd3rL4m8huVIU
fYkkFeGQGKWYM9g8TVvkLVwUEhEq69zKzQ9nFZGa76wKd8/b8+MYfxtdHnylGAslwigJ5OIAuhuG
YJhc4O4l17CWxD7t35Tf1hZOIBXMNvMyrPFSAm/oSBeQqyXbdKc6nWvRK/owDxOoyoo3OLVZrLnT
axarMnA/71cy0+XUrCGp3KhydJbMDCiNtPJ0WHZqvp1HC+3ruVQKeeqymzBOQ6kBLkqeZgd45bW+
yhyqd4fQbh1523bQQq9VtE65HmofkPHM/RDwiL8fldKqgaeJPaOCs6XQaYN9TeO1It2p431sZDF1
UTrqZSVhpCmdgc5FSCvTfXYtgCWxIU6eCQqhvwz2zS6+XsMOLCPveU5NDapydGG57D+wRtYIgEih
Na/bZflaHbLtrClvfFF2JCH+woSe2CbvzC18ijwCTDFmcw23YGxd6xoh1H8vQpl3F/w8W4vjZs28
ZHTPQEj5ob09gbpCMEEm8rTu3eJmEIlwdaffhj/qH8ktALO1PXJiSMcGjQV6gE5pxfIbhpTL3bnY
iQh4raXAVsa01FjtYesWkggT88ZPUUXf+meqUzxapt3YPC/ttVf68pEwb4t3g1ps/CKQDLNo53Xa
Zoc5PIqAX6gP6GE5wZ9r1k5dtO+sLU6AbE6l0NRY0zbT1niSqj2EOhcI0DiCq18QlQ2v0yvd6VfQ
/9h2wj+fb5qTS0jHEDLFlD/QgX5/zPVwopMoxX6l/owxKK68/U64EcgWfn/+4grQLApgfc/n933h
ePLlROVfSFfCv1Ou/52VhevPmixvwmyeRaCfCYES+UKku6a9ZdOtDlz9ClkzLXPrm2rXrgVpC7TO
rw1DoZi+UipwmjhfvUc3uZJo9YB0G1u0UTZaAVV5FzgCkk6edE8Wz9XVaasio2atkc+eXrvfhhdr
p3lz++M8tx7QXejPIX9eq1+umVgsX+VJ0ph2mJDoGgBsDP7/7vMNuExyf5i+xdqFQWRE+Wwiusgu
hOvkRtvSseIKNhkeGakQIk15v+b85w/94Cp/r9lbYvpozQqxStmXGAWRuM+2HQWe+rBe4Dk5fby1
4FxRRWSzF/G7oSqjPImY0VoeXW0TuV3frl2iJ13kkZGFw5KHPilDGSPdtnwJz/EcNkRc8B1vgDJu
fARoP1+xN323D5N3ZHDhs8IwsyJdeps8YJAT/N20HH1H70DeQFcrntEycZEc4rt0b9z3LjfrTfEQ
A1E/q22Q0ESdFRDOQ0+y3aX1w6C7NdnHSAOs686vTc28PkfL7A+eP5XJPDVPBqWAYFNeek5HG+00
2eoFEODVHNOJOHvWuAFMgdK8qC+pXYRJgvx4vj1gYdn7MKVOkmFD32Yn8e7zZVhKuv06OL9NLfcw
KgCtF81vo96OX2RbtYfsMt+Fu5nzUrOHy+ZReUmuQOPsNPp2vn1u/eQBOjK+2NlhVwuZ/hY87ZpD
ezlXSPWtug4jmx3Mx71GdAbNGgJTxsIBBVbdD6L2ttdAchsyrUt28UByJDyXEAIGInMbgI0cSN7L
oVPs1hhXT4cD6u8vsHBPaWF2WUptewP14oFigTvsC7d5nKtv62X607vn38aWDe1Np3iDMp8sEXxw
GEk3BeV6yDHsxBRXTvFp1/Tb1GIBFa2RYZ1kXMkIHC77aa0xaq0ZWLil2EsysOqMJZW8p87yH+I4
O3y+CU+F8Jy234NYeKKAd7kuzLujckY3UOjFFVxIes4AOFf2LL29pj12clCQuSA2rqPeuESKhFUf
p8KAQatF+qT/FlAZXBnTyR1/ZGIRTmR5L2eIAqDi4k7b7hDe5SmKqxv9lVZ4N9xJo00sA5570DeK
26yHMyfeZG/qY/8a4iKqGPqgQBkE+z1iKPTLubBdl/pGx7rllk/id2qigb6pDzw75VUagCWw6JdX
Oxr+4sCPE+Go/BYwIoKEawE7Tvppk96sBwGnt8+RrcXZVru+rq03W2f0ttkg22zzRnOTTfUC54ar
r4U685b/4Mx+21vW52jAD0p9tjdnshRn2jcbUASvc1riL4AYT4beR9YWJxwl91Zp5tfZMEV3Im1N
ERzZJS0QUIg6ZvwKA45TQAWNDNFGlCOoQ3Vb9A5GqdAJWf4n7uboyyy8QeDR6kP+mUiI7lYlvu9W
BepP3khHFha+YMzKcIjmc4Oe6nV8Zd5CIHw7y4eXNiVxe6JN91rbUSsUUUtfewScnGtUqCTSJYpF
u+H7QEMOcikGLDD3OcabBH2oFtreAh2Uz53DKfcjzUSw8DooEqQL781MXS/p5ZxqMgt0g0MpHRDf
bNa86qlbCLbuOTEDHfIHPHqY5IJqzVYGyZHPBqe8m/1qBGtOYhu3gLrmexaSZnqBPh/eyQN5ZHmZ
UDATY6jh/QQ+sfduvTPomwhmxevkBfZu13f0FV+7BFO/ORsJwi+Y9k3auo2Fr4WKwq/6ednmQrYK
NTDE9bb5Gl7F6E854V24r3iXbC273VqwW6h2A2kevMX0s8cP0yMw3S0QHOfzWTjlgEm6Ue2aCxof
GJ3CHMbaaT63Yj9dtsmjYJ3nGTgtqP416OU+N3by6Xxsbd5yRyHy0FnoZKLoRIadEHlWF49txKHi
XfPGVjbkdvEnrVnN7i8kpU9ddZBe6iZIUuiflmWbNEjCKJtDBHUX/NCugx/ZD7ocnWirHhAUR/xo
0+ib6q7ZrXvHUycJPb+ZCBMODXqU3g878BG6axRKOE3z5Btfk0xfm9hTg+MAUeqEfsIyl28/hWdS
Ps1FogZW+iHYAfigYbxAnOxFfZwBE7oz2YPxZExwxjvpdq2Gc2qEiihbVFs1Jnn5EqlHQUnh+sEl
tflzL5oXKToNK5vnlNs7srF8giSaFpTdm8/97kG/T69S9ZXqEB5CvOaR5SYuGmArRtdsLq41vw9D
KNzncXlfVf9hbkwsu7W0o8zyL29qhUQq/HOyNvOHvN8eCeoXZuvP9a/v1rV5NqOUgG2lF8FePscP
3X0+jyeXSpohQWxERXlzi0dnUM5pvPdzrNUG24NWWdqOPrdwajPyuf+2sDjlemR21TgyaX6G7FyE
phnRsglRewH52OBrUIJK+89Nrg1qcSU2kpjNisGsU6mW0lZIJA+6kkjWVl3YyR1xNLiFF/cpPdfm
DGarXfQfowv91t8r+25fb6NHQp7JbW7X0Vwn76rjKV1sEUQD4jr7ZTV5KG4SGoz0HzU8J/FNvh33
0vPn03nSUSsQ2SNVgFKvvCzfI02Patz0dlf1bv7aOdxRXJTUSbx7oOQ8gPv79Qrsqajq2Oq8sY62
ZkNWS8l0rMIUAZISddLGFcNJ/JoUCS+RIBL5f0hF5k0dbDWvHv6D/PGx/fn7HdkXzX95sVQzyam4
Af9Ci+3zuf2wVSnawa5D9pv4TUQG+b2RoK1YzNjixo16Wy/3I0pun1v4mEaYTVDAQ1wAEhkuhfcm
2pFso68b80u1yzfGVtoX5+HB3IwX8AZt10KIj/XChbnFkTBNVFIhH56PRO9Caks+/I0TFEkDuzGd
mZ8q+7lWzFh2k+rgct4NcnEkEqOu6TPHanbRP0IlANMEXKS36W3zDbqBQ1HabhPaNSqncLqtXngf
T+RsHlAwkROumx7H93MsFpkACQ5ygJWTXdCiz3VkOt5efJrccrt+NFbtLbYNnT2kd2f5wR79MWLF
/nIOV6EBgET4jnrNaj7zg6N7G+Ab95h5Ip2s60Y6lbPOQGwVFyHcK1ZvOua0cuROngYQApoMUvVE
CrMpeh/yceRjtWEj++kmTm9XTsOH6+htIP82sYwb0jFHjGQ+cOXr+JoIl+LkiqkDacNesGtHVWi9
B9a5q5SzOZHzH0R/C/uLGKLKFa2MQuy3zSyzeNYH3z4f4ak5hHKD0Bb1NhEw7Put2E+ThMi4wNbQ
giu9qM68bq3mJfMR70IUxnBsYuGZu9FXGivChHU/YyumvXehbwY32subcLsGiFkCqd+O9rG1hR+W
xsSMWx9rc215Mvf+1XADv8EDgglohEabGZJk2PHFYENL1LjBXQQXREeqwRbP14o3J53p0ZdZdrLw
ZksNOZi/zDV6yAf/LDmfo01YUtx1cezZVX4yz0vohSRYIjQ2GOtCWrO9b3H0Q6kvrKFZOXZve+Iz
Q/OCH111HQqgpu/NjCy79tEfnGLaVj9+PRTGrWZAseJkd/3Dy3qZ6rRpkziXB5H6EYDY116DuC9j
rN32Ud9RwNkW1L77nfkMF2+4GR3jsbidX/3/wTE5srsYMizpjdR72JWlFsbNm6z983MD8zn7MKdH
BhZXgl74ReFnPuIvw4tSPxdwr2j0XpQI2VbySl/aEub864wcGVvcB3lbRHrmY0zdCd+7mwGGnDuh
26iaUwFtgVZ1j2I3eIzeQUADFCQNxU6/777IE7Qs22KVF/xD7DZ7CJ54MAQrJhR5i5ijLiszm+bZ
DWr9q1he5JW5TZAIFiWH3nynDsVds/ruPen5rFkRFbsSFLnvdzGcpoKstRgt9epgtuIVdYA1KOtH
GyTfEfszKamK4HUXA9OspBENCeTjWHjRnndFMlMddiub88T9/t7MIohSeVj4uYYZE0K+F9GNz1ED
d/vvtYyzgfvNWXNsy8YKdtB7i4trQxLEqYOVccavQRo/ODkcjgBzz3pXfqwhittATfGFRro5A7/1
NhJSZV/XvsTHgvzblwCIbfJwgpxseWbENE4CC3af3s43l3NaHHqkX3gs8ULejHv57vND+tHDMmqJ
WqlIUVQxl5kKGCnKgPZ/wkZea2ExuEr1VUfohUfrf7Skv00tAw8koMI6jZng5AJAbdERFc999tJZ
r0EYjQT7KjrwhG9ldMwjCVVZR+dlEWvoI1SbRcwu6u3qYiAVTS0Flq3zad8hT9iU9rBDHF4zbfHh
L6TYTh4VuhUB+EAhAMHA++OoIusQBTUDFs+GwBlkXFJN7sl0okfzunipLPsvXCcnFxSeexMwPqj2
5VMV+ZFQFDKMDt+hC6jgyMUBn7O2rnYHDSktrtNjfx3/WAfj/IJULD0+DQE0A9ApAJX0ApPmxc0E
dh7/0/TQv+4GffSn0E6LSIbXTPEnimeJ7uW3QS1315rXdfVXSFkk3GHaIx4ytVWlE1Nx67/EvRwf
UqMLiq1vVMVoC5bfkRv1/WEgN6nqrXXdhCKt1GIuTAg8Wb38nPpBG+7oRkXHY6clQaIotqDWAO/t
miIIsjd50AIvduQw9DMIQP1YVgZIqoJaLZxIFHDmjggWdDNK3UELirwX3WgyjfFSphpc1k4uR1Mj
bq2qz6RyG/Tx1IeOUU0DpHpl3ZjR4GidnBWCnZLi1HtbEWSlN2x1skb+1UhqRBF9kiajgpSV/Ggm
bXxRztqfcq2241PfAaayYGth88zkjbGh1ftCFEfzidfHIELJmeoegCaaN4SmsvOokupp43tG3vkb
HxUBvdp4SJWy1K3sBdTtYVbNWYW+1AZuvUEJfXHcmHIml4CXImDJSIT3wjlAuDHe+50sZndSLeTy
5KSyNsnneqEU5rUBVKj9VsVVqLtDXIpShUZIqhdXZoQP+UZzaCkeIGhN2rt0DGOthUARHd2tbhZT
um37GX/TCrmJUQocEdxkoIWT5s/Sj3rx0OaqDMx7MKS4ei7aMpKBvBfldZLrvbYvoW7UCVHgeLXN
alb7U/IUDUQ2VFl9VYJOL+4iiPCiH0jLaBDhFTp9W2VIatHpagSWXRjSylc4+KDKSNU0UyE/67rm
ue9px3KT0dToURVbK7br2hT7L2Kg9/peGfRcu23bARK02izr8bLOh4hSVqFPkJT3VZo1st3EcaL/
IL0xBAc/GzxtP8JiWT72o2HAsCb5YgrhnJ8HXnMe8ux7yf3eeG0sAUbhZmjF9CLLw2m8ihRVGK78
WEvVrekLVnljpvEwns3kAapOL3URGwcOCGHFZjQQXYUl0FRhlFOkKdWvDKETvNtRo4M1s1Mhgqwy
zvIsSTZWbIrhuVAHlGJs1SrkmkKcnlvdVuAhqH1TIrVX8k3oQejl6gqksg9qkYryQ9AYY36Lb2vy
XQRP8q6A1ilGtCOmTXOYJs+DMjwZ9GZLLSyWr8pCNv2DonlR6MipahaQ+bEjL/MygDy+Ha2b3uxN
KNN8OCqjIJUo0wklyISr3Bj84azqEbkua10wnXEoFFQsIeiFuNpR9LLORju12IkthHupTA6lsyIS
fqqVptsw1UPdruFblFByag1z36AP519npTJaGzkyRH+rmmPaJJtWs4YWRjmaaydeU7M6ybaQCr16
1rM+nHmkUyNNQQ1ZbM/bqFIl4acolHC/bYI2if/MtShtzqUSx/S9sYbIQ4nO8/3oIMjkBKwLJe5q
EV7EHncV37ZTAv7ytveMROsv4FgXquJ+tOhFta7wGSYUn1PVh2LLLAsNzTMofEqV7NbFKFbqQ2NQ
4pgODUFY9dAWuSqM92U+qORwQgW/pZeyEKjX4CJUtYG01B+j4szLxmEENzCp+Y84VQyzpcCcB3Hm
TCqsO4UDDb5eP7Sq0UiXXmLJJDLl0eSM77zMEqtmnzVFod73U5j4qRv2XaN3z0lTZaF80emhnDfX
ZRjJnncZZGUKyotpNIJ2JVo4lW6ZVeV5wb9R6S/CzLKpwyZoeZAJRbHJK6o1SoYuybfPo58TYSaa
1UdmFmFmKEQIaTaYQWfdTN3Rba/aXXrpbaPS9tNtvl1vWTj5gjY4KlDsQ2b9ofylGGrXAfCfn/Ot
i+Y7qOqGaKR7nC7/grWPQQgjPLI2//zoZRuJnZwbM9do7co0mXeo+s5F1cEmSQAQ8IEUz261d+rU
0+/Y6HL1YmvI9RqjjVNdePigbwMJQeM8vzSd4WyEEFGkqJz8rC7XKm+nV/RovIsVtcgmg3t+G2+b
bGS3JA85nJEQOcwxpu+sPaNPPfQMnkL0VSLH+rHU2Hp+mFjYw1UfoGwCoRb/BTjlySTQsZ3lc71t
jbw0sUOWfGc8WaprtTbPXEqbHv02GYBrnV6bAkWmOw8qzZ1R2saj+pTfZGfr9BEfdxVSdrwB35Lq
krFUMkw1q598kWcD7VqbMP0uaGtKTh9rLjyFdOgldR19148chZWf66QKMFGpLqI50U1/ORC2o6TA
2QxJdk2vkAbQ5B42m8+9wsnBHVleZPfUBjm6fn6o5HpwNYjjvgqf/ncWFi+DdiJbYXi8S/xGpsOv
9kXjNhkmcfu5mVNvgd9TiE7V+7NfZKmVAJEHXxAHz5KW2kLSc0OmEEuvJdDm7fc+9D9eLc7Ce1N1
VxMETKzWXHGXEEHz3W5jXIq40H6vHP5341qchQR84FBqGOPJ9zJoB9Q7b3Q9sMdkJVl+agJpv5or
GzrX0BI01vXCDJGY14noNEOlPKx9OzofpDU5wI9ehIfq0attseXqRg66oppX6o2zdWaP+CukR6fz
C0d2FhuPXKOQBbOd2vW9q+aQbJt9BXO9Oz3q9+WFCoz4LxRrTh2oo9EtmU4La/SzsMOqelunjhI4
3YO0t1zttg43ZDhbei+veCTsP98l/4/BotYioViN2OLiFoqksuX6fXv9oypvvspfqBG539V767Z6
+b+kfdeS3EiW5a+s1Tt6ocXa9pgtRCAiVaRmki+wZDIJrTW+fs8NspoRHrB0FnvGpm3aWMUb7rjK
rzhnfgDF467ldQbWj/pLJhN+1A6IfFIG1SzmTdLurNJuUZ8HTI6TPAs6umFYqfO4g9Ln2RKpzy+p
TO2qB2C1DGQOVBp88MzfDg+ZC+oP68ZwzL2IjiOgvsM9b/dypdEJqTr2K6gYCJR/plg1mlUdVT0+
a+PqAD3JsddKIJg0MlreVheFw4u1XIl0+0fJjJzXLY0Aoqq6Q3A3AIfuJRvT7d3sNfwGiH4gdvDa
uasf9OiQjBKJcRZYcgyR2Tg7IxI2a+CEm5WE8PQeGZ1RoDN1RPfYuaZf6ptqU17jwb7JAxvsxOmG
1yte1ZajIzHasiSVEcgZjhRLmOnvQabgg46Vk8CvJGKnp2JcmjTkcY38gbSjfE0B4nmH1VKw9cDg
Jaf/ZoIzwy95Jr8WhkCFRay3KJ4ggzhVkAhbnoJGVzmiiIvEk9aLwD3hCN9VIPtxQbTWb/KXOCYQ
mZheEAdyp8ubEfpk7EiuU7ApR4szviyOPNgTCE55rDvrdc2jYzKWt6SmlE0kV7PNuxjQqC/LIxE4
Wk7nJffDKzoLAJT4jYrqakDESB3gki1Q8SiMAc5SJsjpIe8Di3WUvgrjNx2Y6HL2jxer8O0wy2ti
m1YBUTbbZsBzOJLAAoz6/7XoLK6GzWSiF2y8aBtjR5+rrWtf0gKhIUCaRCS1OmPmnSaXCtgLKAAr
b9abCn4efErDE66n7yjqCReDP3P3vFcj1LFUxvK1WaqxIwWpIwbu0/vkc32RoD5co1FFCOd1j3by
HznRY6GM+SfBnKB1jYk36wFONL/pb9BacdIQ6FEKnkggAyscHo7omt4cy2ScQZKUaaYRBIKAytwQ
3fTC5M3WtpB4fUDSfDYPtQBormAIBfg27JQ2KBcwW4oGNfSm2rVbZa9lgPlMPbKNcLCDPfpVwS57
EEDXiUiFVb1Ncz1+BegoJ/lY80THP4SxlGoIhyGnW1bvJpdo1pevsY96oJN/FrkJ8VqQOhbGaK+u
JFMmxxCmABWvjjTw4T1+fJ51+/h1r4ymonjd6xmY/WxRzAwPpT5HDEHm3tPi78eSeGdh1HNCIjco
MX1BRQZp7j7HJMx/J4FRxlwIawCGQ0KuC75leV0bbv5AgqbrwDJS0C9gG7EjKBGyIMBUZG0WW624
lcTA/VjCuusA3oAuIoc9x82VShkv8AqH6C9QGn0Fisl8M2IvyjNugOT1Ambm9KV452VDqxkYsDb+
I5bRg2iZpbFpILb1sGkNNkHdITxwoPm/lpiZsA+tWV4qsap8AAgGbwDGojBjdhrVSzBFyZYA9QYb
wh4dFuS47rStUe6YnhvT/b3Czvk2FIWgI6lMcFeXVJubFCEojdTl21Ant+YyuOhNlJfTaC7XQVWC
wAu8QMM87CJdTL/OgJn2/ug7/zo7E+rrdNaKhs7euMFdfWOmroAhI4927UZXE/cUlwJn+qP4e3R4
stKjTHvQlLZUCYuLhhhDLPSBEWvzQ6h8AD4C+91/e1RSgyOZUptZaU8Xrvoz9Chz5O/UtwyAjzej
BpRvEhqd/MeI84fOPwBHTJS/iVmUJUwJerBqof1CV1zt0FUYbwh2wgB8f0PAueDC5vX5VxX6SCJj
Rc2oNEFLEjPMaZnCe77MTlw/fKw65CjPQuGREMaRCtPQRGAvhcsOXwoRdEOT4uXpclfIuyrgJN4r
B5Jp2MXQ0A/CvAujpcoSA4VHwafDkJM/TwUIGFJgRHOC0EpoOJHCKKVUVGObUt3H6KX8S4Hm+iYW
c5mj++tSwOMLNDzsxrBDAwaWc6ckhxQBEJCtdKObf3QM+Gzk0aYG+vVTPa9acxrlii5LMQs7nGfX
rEEE9vHXXz0FdmWBpodltTNe4DDSi8giYwLGT+kpWlzi/yvf/zshTCSVcrmJf7jIGiOArYQWLyeh
WysDYyjq1zmYy0KnNUU3D+fQ9t3OeFsw4QVabMF5s67BuhfhzU9Vfd7LbsV2jqWyFatEjdHWo0/U
yCgwzJ8jNCOHp6F2RiPh5AprcQayTFXTTB02xJZRsjBBikOPANWvX63LYNchLUVvtNzwz7WuFb9k
0Z8fuVhzwOzATOEbQ8AJCFO6uywf3I+VYtUXoOZmSch+TDzeTmXIWdKCcg93FxjSpSSGja2O0lWh
ArHuY0FrJQZZPJLEROhYals9+ZGMTOCk667mZzzAQb2i3cnGVpfdP9lbxmrmsUzG00lRN7Q5yYx2
7XN5j/ENz3IwX/+K1Vag8PEepmtjaSfymC8m9G2ZGIRPKV4IvR/lTvva4P17PbjVI0bfD9ExEDaL
uIvnyxCwTPwW17oNEk0SpsY1BRChp1807McgS5aRRuPA4Di54eXot+/xU+xEN/VjvUdj2OeXqdZS
XAzc/BLLRMkAfIyFQnl6+r266q7qm3ybXkzAFdIf5MYdd4knuNruY51aVV4LayiGbKqoPzDuZgxL
owQvIDJ3LBPr03YC6rnJ52omLWFiM84FLECRdtzO6lSWUC09lmJ+tEu6bgu6XKRXILkRN0Ppo7bS
+Lyq35rpA/sa/2NQxsO+jNVkslA6pXQgy/0Y0366yaMaXxOBarAEVC3C9znY65F3KbO2Da0KI1z6
ElyBNWQrz1x+trWbQ4VPxJgZtldFFiRWsTo97mPsYeTPMR7WHlG06W50I8qHdwB/iHD1UL8Esj0g
Samwd0UCh+CrUoS2lHBC3LoAUJuZkoZy16HYd3RrZlROYV9AQJLlzgKO4FaeeDFm/dZ+yWAC9SDo
AypNkDFfYEAshwk5EaYAOi/oQUEGAmBuX3zNkDBRhGlkCVuqBptUW8A3AQIsJGJxxgEhpDY8mfrr
x8a66iGOhTAeQugMo0jp6sBWNEVgGPVU3e7vlkuMKbngNs3Ml+gyd8MNF15z9aMdHY9JrvFOUYuc
1q3a79IGk6VwzZvBrrySBvarm+U6uuO+vXlXynzEfpZHwWxIpoe5vnA7pjaYRpVP5k7xi9dwtNWv
zQQMYW4MojjKeqvja2acYiuVhR7Tt1Tv6tf2Bqtdid0ndoT3CzilXJCBNTb2hkAttY+8VrRLoD9M
t8Ytr+PEuQCL6WdLSSSirYDfkU0Pen0VTLfzn5SfAEoAPkCACKvIO5n4LlRm3XUCfJhQh06B7Z6e
d51rNZQTEaRbRwYvqZmZVSFdpy8ABx003ofypPmQtZviRvHSh8DhtQzW9fXXsehqj2RGUVnWcwSZ
XSl/m7txNxSN/7E1rn+dXyIYY4wCWRhDAzfX6c02atpHzLZ9SeTc+1gM9/oY06vMROgXur75Ygb5
MvH1oM8DehaCJR788hYt1gue8cnrNvDrdIzxCRgjz7HDg2G5OzSTQZ+xmx5RF6kCW8U4be1IV5JN
kWh+abDyaPnAjVRMd3n6o5EuEEgeqShjjo1VAHswwE9RHgbkQTLg9NFOd9pN9mpUB7DK3xBK5zvz
ARaAiZAEAi2CfaUIqaHm04yWk/4FEysoNw6P2gtGFX3q6jnK3TJi/Vp5xqjsHqBnf5CVGUfCGYtJ
82iRMqzz2api7XoldCwwlWs5rzC8psEmJg5NSzNFYrY9NZJMNHszF6FZAGFydPVOlL/FOk/IoX7w
6yZpGUFCqx6gJ2ifobzAwqpizmOJ6lEUqUcJjFEoLwhQMaRvUpsAtAgd6P9cwwke4928iW9R4EQN
qgKBCseOTnOC89/BvJ7KtreyWNQAU/hqBPvqkZ5OlrdcLNhpB6I4Jsg4Ek99EAmU4VLBFYwFIRSe
TOZ6l67Omgmaa6tDZ0sY3Q9SHhsfTwT9+ZGbawpM/yot7ta8Nv2/UaX6TQYSTgJxDbmxkUECpENR
FgBUIBnbUDJWzE8lRlgykJM2QevXm1wUxTHb0jrYNtupbvquuuh2N6hQpHvrVs9tXpmCGR04l868
tZtQb6ZS7HWEEmUjmTbU9rPmLQ4egtQ7BEkbR2noLzxVXtTFTAAt4f+Al8GayEwD32qHpaT0GYtR
qMSEvvhCbUN+Bsk8fQ+HO5HFfExVAkUVwPcqPH2TbyDuxgwpQCytm8ywM4wsRc/Sd6yCENic4S4A
n+1sXsKxYquovEtAtsISEXrDh69/pE9TkQhZkcSZDTr39rLbzB5yZ/wKvwAjDbw96OOuohh+L9ti
FPG6/iTsuN/43E4JJZs2ehSAW51lJFpapYLRqjI0DLm7sal9LA55M5SaGh/8dI/CB/OJT+Qx154n
LVo8NeQRPmsL9JXfI+CjdIAVg4AJUhFMeRMdyanhaHleC9qgIEyCxssrNdT7BVPFnJal7pqsy3hp
w9o1AmYCi1gY1T1/OIaiGg+6omF14EV6o2ml3EcOazwJ14KfYURW5D5VyfTZEx5JPHMNbRl0olpU
uMhup1xi7M3Odzp4JnntBAZL62AplBIQtzSsEqdj7lLWG1EvoKajE9yBT1v9jnq/9QYKuQhzMFLk
xgtAO7VLkHo72Sdxl+4akLpF/lRjf2XbYGIEqsTtcjDPs/OfxXinJe9NPRJboL++jZg0QI3DRYhx
ktzPr6w7WoCBT46eRB6pN1MYhGDs3EGHwfWlwnBRZTm9j6oJkqYKdZEmqu7C1o63CygXgNQSuYB7
wvboPxyqIInYMNSAAI96joblN0aibC1Vhp0V7dBDqm+WHfDTNs0lmJ088dEEUz3PNa2c8VQic7lG
WqdtMvYCZoAGFyt0uNxpG/s9IVv50QVv5vawnnmizToobgm7Aeu/yI4OyMRHrhCVMTNdgFsKVN3F
FUsZIUDDek0nWm6kjCgq1HltR4LoBN3kJ5PKizynCThuGPLh/SwNNUhCiqHk7Uj+nKgV1iyzEotX
9jBddgCs6LbKnSJei/ikBXc//jQZPJfHPDPEtumScjFMgL8pYAeNnQY0yIvCc+9nGQtmjlRAXYmw
XJqoYpKidKmKMZpwrH6UHSO57mApH8fs8yDGiGAceqdkw2TNdY0AgsVb4mMH9bMObMb0SXyKPeNe
f6CMYS7s+CHwhgnLhVxgPebVRtepyYYqA+lPVkDwxG42JzIe700rK4dRp/p+CRDH8D4C+aDkRZis
BOQJN+E8T48YoYzOtEYJfsk0qH5OpWOdyUv90Cc+AfErzwuz7g5LJ4BJhkRwW2A3Am7gVEMLLelQ
q5fQkXIDH/frB3DHbnFJrHz1RnE633JT3qAR+3XPpDKvQSUFHCWMlqQaAFRB1fqCCMwzycnAonxd
bMPH5QbEL7ONQ28DsBgpdt3ZXFIdRpHxO/BVdRP/S01gsNidnn4KYTFLh3hORLBjtlXgjlJn0ogD
wHwZ7lI3uIm/clSbMVLKueHqAZSJ4XzCa2Q+cJWCsxdrcBj83fbfu93wYL2oF9obduMwOGDcD586
u/NALo7SgPpQ75Itxk7DF7RpvI9/COuNZeQUmDoDmCKckwF4UOaHtCHGvgfoP2J9ogOPKNsAxdFL
210c2KJL1De8MhKTP51JZPKnuR/UIBogsShNJw4U+NzkYgQdVmZyljsOP/7I9Z+JYlxhnDUpvDNU
rPVMX8XevnXTbxZ32WGq7YClNYI+G5QgG/LC7UXviRg+5ddgTksQaMQzd8zYV6dZWAFOkcFN7bad
MqAUDZ5qfFlQc61V006sllPRYp3WD4kg/UGvHvCySMJPdbpP0EkBUhPZVvQoYZAZy053oVchrs+b
+crESIrHdSNMonomlHHXqZpiGmXBhx2dZZPfqEA9bzf11eRRtsTHPWdN6HCrR2dkNHfB6jig9CBO
q6z4aigH9dIsh3qjBsrwwLESJob/PBrCt6GC3g8QBaf3GaltM6B6RVYSfaODodZBNBO/h+gur5oI
eOl0SQFF1BnGaZzGAMgMIS42nVTwmpeqdyRsviz28pjeWJljAm6n2FAFu8f3dIHIoKGSvVzL8yZ6
nTy8FbgxiXWTuG5sR6FzRYmiDiix0ysY+jzT8hQeS0+zV0GS71OMUXKumeyRsVfIAKAldjAVDOMw
1yyYwBXGWLpsSwBjHl8LTIbTiN4COMberbwBFAXUJ4545rLyeU/kMqHIiNu2HpEhQ3Mn1wBCL1jH
5v3iKM4y/cZqxormHotTmZwbW9lynfYQJxfCZShHL4aOHoQ86pyBILbGQ2p7IogJbQOAn6sigKDW
S4I9kZZQlW6U3DDbDAHKLRJiu7EDnlnf2HcyF3Rr7aDEsIk1U5SvFJ3RGa3WhlwN4X+BT31XJMN+
LNtPS5w8c/Rm7fsdy2HcndrFLYALD98PdawdNsNzpwM3reL0+3nLU5cVd47tzl+nYvycmpezVsum
bHe9hOmhIi73ZSn4qjHcKkqZXPTZDGx2tXv7+JRMeePwMY/FMv4uVntA3KvIU+L0+yJ/mwrASbTY
7hu/p4H0pWyCZ0U3ORq0ZvTHMplYHcztVOvCItuJ8KWIwVBU8JJ8NtU9OxYTo80lFKoYawx2J2Ob
TwPNaLVrYr+QPmnGs6J0zqQqvp4JntA+NdG8/fhSed+S8ThjnWZJXYqQnlYPoV5eRRFqhF0ib0fN
8LMJK99W2XsfC11zc8e3yribQEkAFpHgyOKyl4N3mImdBtidSDQnzySOU+UIY+HRrSUHgooEGwSe
tj+1YBvMM+xnSRBaSOAEzNpvH5+OWfI5pDvH9sH2CYJUm8qgpi/qElN07I0jho067DP1eDOBdXCn
2IUTXfNe+ryTMt4GoBtyMgLdx26W1geVLwqvWuaJZn09GPKTNvEIFtfCNFCysa1l0H7B2c5GD4ME
lgYE0hZMX2OrT/wydV5W75sWqBVXMrZTUK1T3XwnobrgScNXQ/DibjugiNW6gQKoTNA48Gssazeh
YtgEi2wyeP3YufNMiuJZbqHVGM8w8faXblpNuFbbZQcgFD8reR5x7RWBGgtwvwwsDwAhn9HooVHG
Km4gcHgRwUzxTBwcxDRpNlvJKXFCXktmNbRhMRy9LuCNIswxhovVtnQxDHgmPFWxwLmJk12OiiDK
o9EG413WAzjwMGquzR4V+eMNr4y1kqIBkReDRxY4m6i+fZoOAWZIMqZhxCsm77+0pmZrY/EAtAV7
sGaHY1DrstC6OOwQYPj2VFbVoX05ADaWwvij6jT7BS8JVEQ7m1jIk9DBfDTSIt4R15y/hoLH32KZ
OGeMSSrFM8TmbeGqYvDUjSJvFJJ3NOYa43YBYM0CGbN8l894hI2NHQH4aMrvP75E+ovY1PL4MEwk
i8IiwfQjfa9euQulcmcZgz8Vw+5jMWsvL+jFr0sj0zyq9ulpJwz1hAORT6D1qfRLlDomCMRoMa7c
9Pw1dd7RGFNItCoRZo2+UwieFvVaAnxTtfA6aKtSJBDASAAVoKLm6cGGIO3VoYSUKBrizdwDSsAM
59tAbb5yrnBVJ44kMeret1KsAfWMrjC+CQu36S/E5x8VeCDFKg58aP4IZDD+qOGqH9OORDMqb3ax
mnUSRKv+grEsAOSCxsOVSzt4CR2aNvsjG0NpUcNYBEDvWDYLdQy7xQKQmm00NcCnUrcbdE5vedWM
Dyzx6PVSif/0w+kJ2oBdgQ8XaoDSUYWNpvJyjFXdMAEigyerKKPefSpCCLqxVZUJQIFltpWixC3b
1gcGPAekYP0kv8QwNjzqaZzFWEGwk1HYCJihsWQengUzMvwjeaFpdg2VUOoUM28zwHPUgGiGjBZB
Bfhbebhp5BvgpcWe6aJ76ZohHuC7BIiWf/RcOpbNPNdaHT2JZoZsQI1dy+2CBA3zeCW34rmWHhzL
YUx5xiYxwP0ghzBPqtv5Rswuszei6tL8/FZ6ndB6eyofZPSlfY5tr33CY9GMbTdL0cTAHqTrDfzu
Vn3PdJ9AoAeE6VF0RRmMPTwbW7VqrGKjdINm+Plu7dwZxdLKqNRPm8AvajdCgwuIrFeKE/aw6Ujl
9t8VukI23ByLZBxJVWiLpoegVR4d0aF5DuFSvphRhWwvOtDOYf7o+4TmV+p1X4mPu7iZbydcgr6x
7vQr5U7eVBcYBuFdv7z65Y9ugjFUI5HbbtJwE5qt+8JLcmvtm6voWypuMdGjbZqH5ZIKLt334bm9
zW6G74qfASC8xks6fan+4Wj3T2M7+jmMQWO4b2iqlG5JHZABfBpVXgV4Vd+OJDDhOBj1utHig75h
YVzciheKnX7KgFOtv5fYkMPMyw/oD+BC6tnGKPzlOa5sfct39aupwbFOMHHabIE7YlkY/MyuyhvZ
OxBVef2mvQrswqNlIF6lnf7Cj5SQ8fxKkQdRHuF6MwlF7vyTYYWbtH2ROwzbTjXeH5xqwfoJZbwC
EANoSYy57S4YamGqcdtAAX7teofGMPLr6lLydTsBujsYobi4aauHPJLJ3KomtkuSkkoXWLUAF7z6
ZHzVWre/ky5pAqR7bRa7/mymjpw6ycXP/sn/fpv+T/he3v64zfZAqP5WVnMTh1HH/Nf/uY7fmrIt
v3f/l/61//xjp//S/+yr9+Kha97fu+vXiv0nT/5F/P0/5buv3evJf/GKLu7mu/69me/f2z7r/qZ6
p3/yd//wf70f/pbHuXr/919vZV909LeFcVn89fOPdt/+/Rcs6T9E8vS3//yjm9cc/9b/y8L3Jn5l
/vn317b791+S9C8atQRyMUg2NZTJoAXjO/2JYP4Lb0Ma5keA0fF00/FHAHzton//pRj/An4FFgfR
iiI+DgvBry17+iPJ/Jf1o5OB0UZa4Vb/+vvYJx/o1wc7ZrxnAOmoxyXSPpAio8iMDonFKGmgt3qq
VuM381rH7BlxsxbArQEZrQ98wfvyWt0NjuWjLprALdf76EK6DflgFhTojmwTjU3MIsgSHlfonuO9
wPyK0BQKJaGeOcVgKpJMl3piq7txk2ybawutzn+0rQHaUUYgYyfdUCb5AtpnOxou4+5zrMfOkQb8
vOjji2XD7JkExt1URlcqaTzRMI+0oadPYtrq58Zrd/JWuP2NKTeeRLaQXiDCjk0BiQABrXYVMHPE
b8Uncd9fdTeRJ9xyqw5MOGGPqDIZmlyN+Yi5hwxtW9OX3GqPgdDQny7q3eCDNBtzJD7nUulv/EBP
VCZXk+IhR8qEI9K0DGbosP6CWW3wJvOHlVn3/fN0Jh4jOipHZwCfUwR+nLrB61EFKlaPfOTriEEz
w662IOfYFneVapctEKl5irN6RjDeqZoKEuzzRSK5LcouBMrtjzMCAwyrkIYPQrhL3n2SDjLXSUQ/
FrLAQzOL0dHEyESg9aoZmv0YbcMgDs0IyltuVFoxb1ofAuYHSlTAGGPMG1B1hhFIwGyhIwk2sKrB
3YCpy94drxQvfpBuOXrCPMHo250IZMy7HYsusxYIRMf3Vn6tU7v0D5Nj7rwD8S8tWBbXOcenrBkg
hqORVyuYnyDQEFz3UbUjsIBCC7Fk8lTtQFEqtzsMuY7Yaeuuww2vxHtmf+g9Yj0XDIUIEFBRJn8t
QiurjKSll99tm3/Wk9H++B7lM10kCaC8w2IzYtFZ6bQ28rrIpwbYlnig9F+KByO3F39s8U4qgCMh
3ZsP5ou5xbisgasuHP2m7Dcf/wa2JULVRHSZMXaEZURMjbEoLJ0y14A8B4HE3zWk/L3btq4MTEqw
tX/iSCNVPDEJSMNIv4iWKxE3sNVFKxDRSEd397AYLIPFRb0lmCEV6HQD8GcJzlHObcAlc70pvaUZ
ySaGqkw8qBEFDZYwsWxyZQE4bGpL/YBGduYDTP1SWEQg2u+Lrt7ocXc5x5Y7oOjz8aHPrIUKIQom
XtCGQZedlRwYmpCgBYvumaA6kXmdzxNA61uOMp2bByOGMcpI7IZgiCCGaLnJQAo4cO0+3Ule+yBw
l/95p2KdW9arZh9DXKSFIG5GaGquNSyd/Fd3x/LNi+aU5g3d3dLs5vGubLdyxilZsS0ksoDj78M2
MNo8MEuLsEtpAhnd1NBTKo/2pNCwdpb3eatuhc/KbtxyPdq5/WOWGqYHGk9weCIYnXo0MTZnJbBQ
c8muslvMAdwSqEH9+Dt0sueGB1GYRwVaDbhHkZGeioqGKesrEaLAN+AMLbANNE/CYuSsfRvk+p/r
IqRhbRt8gpSDn5UBp2rR+rBIsZRA9Yhs3+wFr7MNv7jHfM6Tev+xlrCzV/iEOjbudYwgmNioRm3z
9HSVFgd9HGR/yyseGgFPMBeu7MIKbQzYoSDe2OVevJxbJ31QfImWP1xhN0uetPv4x7ATjmc/hik0
iOOg1smUkz5hPMDtBGf6Kn4GB4MfbfO9MDpY/hQ+c4frzsPV6R0wWUA2V5o2JBBLnVCiFkS6GKk7
qinPLmpgJlhoN5hs5JyWTnPqVwGxiPKlhIcOAGQP1nUUlYUYsAexACDVYdM+bwSMs0yYV7qN/cEh
fz74eerkvDAic4Qyvq5TuhhcURBqPEgbGZVzeSf5xDBKJNy8QtbKxaLDh3K5iG20c17TvE1qKdQt
UMhJN6Oa2CaY6j++xHNfSjCV2IxCXxchgi1pR4WKZlcqJLYYXacxttp0xZbl7cdCVvzcqRRGL0Mt
r1ClgRQFQLTGVThjp+CptBpbUm6zfmuMwX6IwNwB28mjq9p4nYTaqc291m0AkM9x7Ct5hw7MfaBE
ILsCniTrdbtwmNpSwicUL2Alm/iCpmjmTQsEevGSh6y44v3QucVOIWZvsdvCXnCRAUB9LrCQrUWi
V/dXJd4VUtM7VX1vyDzlXPmaJ8KYewZWjDBZDYRFV52rbBTQhee++Shhoro+sLELLs/410WagJNB
NUOV2LHirMhHTS3xptcEyxmznTIDeI37yVZvkTQUSKMYOWLfGUFkFX06gB4Z6epdgyLqq7GV7PJa
3xXb4MHwhYvy83Cd7nUe2TUFJ8bHoBv9SzBj7m0St0VkHAT/yPzBD4VYmdn1DrHZ5WnLSiqFaHwk
j8ltJqmv0FklebTErJpOByhuDIrTk0ownSREbdHghY0Vn4axBhFWIcIeznaHwxkceXUG/0JV/OWK
dspUREzBT92ZW6BR6AjsldIkjo53B/a5RCb1yJJowqyOgioQIBgw7XlPD6pkE1yB9udW2YJDSUXD
/03ammBKp5er5OUbKO6heYKmkQcD2i0v/dbaaZjbp0lJ3eM4rJX0SMNDE9tv6BKeR/Uy0Rq5XvBT
hC0RiIYXwba9og3V34C3W7MgcNBj6Q19RYBmMvehmbGIsRLIMoD4/DwRgA+IiFNH8Iqt9F1rMPia
u9U191myZlPHckkrjsJn0wgCaIoWXDf2CMdr7J99sjy85H25wn8gfj6Zoa25Uc1/Ea1Ebu1YNJMS
NkqmLsKMIxcvgGdUgc6R+5Vndq4a4vmHe55sy1UUoOxwQed5p6aQe3TqOOtzGcvdmGh2sZzfvTQ7
FZs2JUYXULoofYxTXpRgC/IxOu5zlIr3oenPj0QnS6yAFh2iBwmcidPjYB7AqeQaK2HlowGgl8rP
YQq8eLfmw+CaUZ/BQvB5870NWqMQanxojLYgKmB0yI2fxs+ta1xkgGiSeKTzK1mLdiSP7S1jTF8Q
Q5KnqqikBYUzpdkfnQmvClA9AwgEQE2nd7nkwSxGak7KG9xJm9aW7OD2TbWV7+Df5a8PrmkNUKCw
VU0hDo3jU3FF2+hSXMjkIUdPAMRd+kXbgCwQYOLYbohvNaR/8yfzXtj8gc4cCWZJGbtOynXgbFHg
i26TzzQM/za+BZvFmV3Fa677rfL4sci1r3cskXFHiST1SSlDKbAB7IQqaDQzXvWJnT6gd4p2LINx
PZUR1t2c4lQFVkO82ZnBH0psvs02vZZvD68GzDbvW04dj3c0xu1MMrgITRKb5F9E+V1UeY3B87AB
kFKgUqLnA0IS4xDdjyzcWsB43okBsdyGW3G5iO90V/OzbZWBtoPX9pR40ui4R9JASBdlcn+Q1u0A
NoS5ZSfFAjOahL/R1j2vYp2ejfFeTRr3alCBgo2SBOlK2RIJSrsr99x05NxP0mMOWBSAKwXAAGts
JUqCkRXhXPPdsqnvpa1abozSjb4TAUriVY7U7TOf6ybPg9KJWNbU5s6cNTzlY3RYdQ8YKgvCcPEg
OEAR2AP47YXCcHTHK6Gf6ySoT1DoBWofYEfOKFCroZ8sUOoBhiK5n7vrMf78sTmvXSbW76ijSK0x
Fo9N71vDqDILLC7j09Ld9PG9HnDMil09hjmbaIP/Rwa7SN9ZVrJUMmSMF6DGfgp28r64QXq846r8
eaZ6KolxToC5mqXegKRhI5W2tQl2qLAgYKO88Rucw5y70xg3tch5UuckTc0xRDQ+WxXAk6L3jz/Q
mtphhgD78DSNdVbF0KQhpUJ9DH67C8KtzIfIz5J+kxYaL2iu3J4G96RIFlyTDBLqU4cxYuu7DmTo
WnZlvRRuth+2qAzdAxrsiT+VsaLYJ8KYy8uxkh9pMYQl82WZ3M7q08f3tlLsAjjv0WkYb65powRY
44PW0YxVfkEEFOaDhbfS7IJVZ9t/UnnPwZWPdSKTcbmD0aFiIuFQrSfsgQwGEgp3snVASKBZ2dyM
+3ij7YQdr3W4oognYunPjzx9Vkuz2iY46rwUWDK6jzqws0ScKg1PCJ39SIgkYBBDt+hsKMV0M6pN
5tdSvOd8NZ5aUKZ1JEUudVDt4s0DKiRslS9Od0u4XN32zcycInZkt/JHLtLHSqREexL02bTHb531
0xpJrlQzg1CKXYRMEGA/DNsKXsOFwlqLyieymGsstL4c+xyysl190zwQoMbkmHZ7m++5LwpS8dOn
NKFgiVjMQMpxvgABIt1AmiYdwQOFVyBNbGPsYeju5PTovlbXvO7rmoZQ8kswJiu1blVKhxkjJ6CF
Da4LrIUOeWjn2M/6WEVYXCEKJ1g2+CWGuUHMpqbZFOJUo9NATww3mD3xtcUzDW3X0Ncix8hs0Y7u
pjulscWr7p6/BsrgyaElyfwIRk+HAEXnOMBZqzc8mnoHFPfA8jU83W6ehcAxH4FD78ouPaBkPJMP
CEvclGTNYR/fBFN9WrR6tnT6EcMGY8AgFgCJENY+gKFp+bkLX/P48dWvGacM6FYgiIA4DL37U+PU
ZSAkDALkyeHjnDwZPP95XvrB85PQzlEJxQgEW7EPpDxHigLGc9XXNgoo5n5AF/FyqpUq2qkc5t5a
vIVBIwwNMh6wpzM/R9AdtJZfhBkrtgRLzJs6WpcIgl6kcRjtOquj6z0RTMg42Yil5fRedqyv5TXx
IbU78KPwyetXbhK5AnDqqPkEzjom+NUp4FYGDTB/WfKlib6IxrYf76YKrzbkeDBNE8MKH+vGyqMN
TYgjkUzsUyMjwRw5jti9CG+0niNhv67HEIu+m9+W7/U3vXWJNPafYgofbFHHiAk0kuBJwDV6qpZF
p1hVMQBaXnk4QOmgWqh/Vu4EHyPyF9gS5+VJK0+dY3lsPgt69mgIeoKyxzNOOwBDpcCm+JP5GWLQ
Iphk1BhNJP+MwQ1D0tboWMaH+ZkGfD1fSid3sCPpCmAnA53Gn5jGiUTGNKw2tRJRg0TaAZdReR11
rFiBoswvvGKyx0uuE1sJUngRo9KLQVkcku0QJB3Q+YzoIJFK6IobfwE9AJie8JIbP3HLmitBioh9
JBUFRsDCseXUzFSw4j7MUFMX8/2wBGDRCcDBAHwj5nWsxcnBuP34GySPa+fUiSdAR6XNQpPiVEvr
BNj9bTbF9rQfXFD+0i4FKHgeaf28MbCb92dHPZLIBMqkkMoxFnBU1cckIqCCYj95SNHMorkk8zK5
CDDQwjMOUhAm54DD+XVMRmW1Lo+Kku43fTZe1Gfra7QJHodtOKHZTROly6tR2+mDeh994XrZlTzu
RDajvEC4KrJBg+zRmZ3wEgg+SPk1nzDbuIay5gSOz8k4HT1C6K2jw+VOaInQ44La6PIlV9J5lAd0
KrpnwA8A+B1wpk4VZ5LycqxKUEfTEB0NLVBGHGzoXNEFt6J4focWiivAp7WA0A5sK+YRGBZqUAwS
8BJJWnHbo9nz1rvNzW/0lXii6OBHub5QtvG4ECd20XoN5lYFT7vBdv0BKYUL3HE+1imfHozs80ha
EcAkBWL67i/AvoDyrP9OOlk8B8Cx+43VXN7pmHgod1aR5SPs3XpYgGckbQEvfEXjnMkXXpN1Jb04
PRvjWyIh0KauOrCL/2hDHuibvQm06Z0fbmafE+tXz4Y+JCDzUPVG+eH0LpMqX5plwtmA03rROvHF
j2KffsmnPFk7GyQAWd9C6xMET4z6d5Y2VKJoAcAfs2P02ciolesJIxz5xnJ5ExznOa5FtQ+UFTG6
jzkARtykTXWt66iRxvJnQYODTD9zLm/Fnk8kMF6qTqxBaIaQlqKw/ARQSczeG7RfOaB5y79A+Tzw
gDYCpSMRUU8Hqgyj+OPcy6BAQ7NueJm9wq2/HFbD0aImzMHlMnCbxMlsZPRuYstfDcMrveSiBhAV
LzSsHfz4hzAWgbd3HSkCfkhxhX10N76wPOsJyF4bcTva2rc/uOZjaYxNWIMxdXUAaarfvtId126H
xUVCGyTEWY403iUzsbY3lbLHgxBPPbhNwHUKX0FWjYA3eSWqPxge5YYFnkRGUcFq0ZiFiSEy1c/v
u+hSsjOQLn6b0PnpEeqr3W/QrK7K1GlnhGAVsEFyaveRkcXgq8KdjhcEkbdsC3fYzrcAgcJQbmja
vFT7PFmD6oK6AEMwAKXD9supvDaqMRsoqBi6bSa/K4X/T9qXNTeOI1v/lYl+51yS4PrFnXkgRWqx
vLtcVr0wbJeLBMAV3PnrvwPXzLREKYrVc1+6o8K2UlgSSGSePMd31Hw7TPXC6smNdxqzwAxelibA
evL/s2ENxInTXrcxlSPY0Ht0Si1COS/O3J8m5m+GgkIZrRo/d2O8cdGDhdKg8fjp9CgNvoE8dynr
ftHbkIoBp53UKpsjD8fCGFOlAAS2WfFXSTuM52bm5c+Se0S7cxdaDM+ffxAQB4EqqIDhdAgfZu6G
SmCKnwzSnA3CVrpLbxMkW+3r6LGH2A9w976q+kuNDOdZXtizQEspMapAc85h2wJspWqGBmiP/mgD
3Ve8+jrzuW/fyzTIZ0nmr4oN4735adMFjBTYeFCezHYlabKKF5xILyBP1ehRkLyxkF6nV9V7X8Aq
yBuCJWTC2R6VRkE4b0ucn3sGi3HNWnVjjoE6ZfMUFyxoOy389SF25m3SBNYQGR7g0c4A9+kYGUpe
TrEXR49Vsin1g2Mt9K4vmJjT8MSol6hmrUGGx73WyweTP6bdUpVVHrUn3gweSVNKiOPIQF/b2fIY
fNDNDjuxDpq95NIUG+VGQchAt/0Kr9g1u1Y2wxKqQb9k1gLQ1QFfMZpq5m91NembSmP2D9kxT1Z1
5cnkJLKC3Ub54mwrkA759At4F4MqrKpABtTyrjdvGfzCW1JcOK+5YRIsCwVDSSoNPYSZO4K6uu6a
xPxhrOmG38uWdnm9l+tkCaN+YUVPDM0uvnjo3HY0jB8/kQ/5KgZ4Gfeesq7CZIN8zzrZLw7uLPyc
DW529Wm8cKDyaP3Ih7DIgRLnuW+r94oOVWMe0uYro/ytLZYQ/58rON9YMnGAGBRHDRAzp7eRw9Qi
6TT7B7lFkI2mScsvs/sHZ8X3tp/e5EHBb0sQui9lSC54vjzB/2N29kxqrMbShtT+UWnlQ848rTYe
f+33590+mM9jC/LyOnoaGWWrWNaEukr0LfVND41F9MHcSMxVCkCJeWOuQdd/1YEXtFv/DoflpVMc
gHxcgSDIUyE/NtutTBuhRp1Y8J2fqFQK8tVmI8EK6sYJ2HY5Kr64mMcmZ/u2GKkYtcLCvkVn2gZi
CECZdRtJVDXdV1uJIwQN9+LdIXfmfAsBjA5ANdje0WA420KTlritwM5NgYiNtC2Nd/VB0H7dRUvE
wjJmObMERi7ATdB4gI6m0zWNmqYQEzV/sC0Q919sHAD9dtn9z/YmWCzQIYa4Ce3MKIrMFi4WMfD3
uvEDlF95+9qm97/emecbQ36+vI4+ZRxwrp6OIo8BugAFCDZG8qS8yM6h6U1BWUC5J371OF3TRSzX
2QrNLM68La2KTKuL6QfQn7LknraQHul6lPevSbYQM30i3U7WCLSm8gEt259Re5znIhtlZDq60n+o
a5QhpOSJHZK36y6MH/I7+c4tIBVRr5wWzzMFohWK34ZqaPrdten3e2PDH5dk4s8f25/fCB3ZEq2B
5ZydrJNbT3EsrA/jegjjDdjLVuQGzdmB8llPWsxbnCXRQDuM2qQs+Njw/HngnVG3NUVjfHRhcSPd
j6BVArWyRSmD822q4yLEnQx7AOl9DvvogEN3dJUW9fQxVbc1pFl77cvCPr0wEGLrwJ6jfoVXxNzb
GrcZ9NptPqS3pbd0DQbFDZDH4WJ67iyqRyLQAaARc2ZeKMGldVkmiul8T7fxZvwi69SodaIPWrYM
LdaPpXed7k8wEACJizKSDZmPeXc+I4nbTUX1HaPqPJAJomKFu27XPi6TQ0MJZcHYLC0CyolIZBzv
hrQrxXNLqFsOD7oGxd7a8sypoyjsikkp4pcsHqEbu7EG0VXWSnAeZRmyKXqrsHjFR5bq4mPEUjUG
ZMArhUbqnYZpG4crJa3S2FrbdqxCvDNrR3CifDMHt+ryQyJSN+EoBuhDP4BifeiSeFubCR/23aRM
1UYrWGWhF8SsHfI8uhmdEh9PnsywvWmcXLf3s9FJ7Oal6YsKsFYnHc1O9YxCr1Rov1AT6Y+VTpqK
vulpldSZV9lR1x4kGQ06zLOEkHglalLnwWRUen5lZQoI8D3ORIs224HxNiFeXCoEyOTYYJqJxk1E
KfTQGonC1WBqmDLQbSLIpI/Agkx2fYV6ZCm2wMjiYKN+bQ2la64m041dw0vblOXmdawbLBWQSdXs
RPH6gWgg/e0NNG35lNVoGPEoLdNa84QCaqbvLHc2oIpXyk3fmVH2NYmgS7cuzVLlmZeixONsRzCt
J62Xmnmvm6EdjzzmHnFjWwnLKVWne93RCv1mgIgdcb3a6BIUtFismU8j1sDYGC3vxaPTDpF1KywI
ViA9VNR8oEFqKoYJxb3GMOLU50xvaQblA6ZazyqKZcPWKEYB2AEBNxYJFVHFMYDbboG4xW4rMJhl
6P+leOQnrWmJgFT9kO1ac9SabdK6Slt5JklFmnlciSz23RZOot2B/tV0Hkb8gVZ5as6r8ZbkI7e/
pInt5rddF3PtGRyTDIxpblOWk28LKwbVOmgDs2kzpU3dQM7JLl1IbAwtq1u8DFQtw0vcUmO+bRQm
0gqEbnxsqF+Aw46bYWyZsSbWVmGayXuWthzLkPSkvFX7smM3UyEU/cZoIm2yAj0ijfIwUnzaNu/i
PE5WbqSnBfoSsHLECuJB7UFin0Y0qa6yPspUc2XqTFFqr66LmOySiPVWQJImG/YuUBzdlRMRvftS
IW1urPIslkmfPI8ndE66dRqVLID+j9OFIPOZ+h9ObZpGt3aitiH9qha8qvB1tbbFK88mOJuapKf3
Xd12EFQY60aBPKOWkK+JGqXpY2oXMUAFzHImy+smK0eJmHANjNBYsYS1XjQljfXBLIimvKTEdYEC
Smzx0lWMg7BJtTLVwg1ZF0a2h2QNiEfrnmo9+ITqRtAtH0HWdpOzlk0FEknY62A7yvrc/t5WjVZK
6N6Qo78d7VERGPITq24ec7Mu7J3FI5Gbt5WqKAa9T1Vg9K54AmoaxZscwcbhKee6yfHSdCYS38TM
IWJPy1qku5JRy71WIeNu3bRdB9lxs0rd+EfO3Ezk2LnMsbc6WOnUH4JiRW56KogAeeHg2Hnio29R
im24TsNYctPmUx4b0FeC70ShY3RD/0wS1UmCJrEjKxim3O18qFtEYAg3jdjNNj1Tad2tiCaKfFzV
NtxK9SLDGBITvL74hDAfAA2yPeyFsTIDnIt2xYLC6GI2+CbDaUxRI6WabBkNR0cfx9wNE0eUxdBi
V7Z0rEXoKqTFr0BFJmHURIFvikm9b5Agsr6TKBniEHDnwbxpHFfUt2bVJ3HhTbUy5NcG193ymkH9
LKlWapMpemjofVc+lESZ+GMB/hrwUyRaScsdjWuq7Vo4WHSvxr3Lnpka1/ktFeicuymq2i7tbUnR
3pBizQ3d+BKxjkzoobWhQO3Zil3lIfocqKl5PaXwmF9f/xfCC2ROiA1JYxdiWPPbf6KTURoJ7ski
vnaTaact5jTOonkL5fEjC/IbHAUwCa06Rxs5bmIz1G6NneHrHxIRT6UGsAfUtbZWQ8miuwzUvBAT
ntqexfjKOBClHPh3FOn2ul89yLK1JP6HAFS5+w0kufy8WdSB5A0kBlCARFPknGJzNAWaBmHPWJeQ
Hr5Jt3rQf9FkuQA6lUrij5CwWO6+OY/7MUp0nIFChEB1ap5qzsvKINBp/14F1hp0eJ2fwy7dqYfs
ReLzSsjAyELFYox1IaA7sTt7b1S01bU8jb9LKh0jkGwlaPFf/1SCXxIrOk/Sym10NMjZo1C1RUtS
wrCUSN+/qhaEV7O17C9S1kAkWhsLMiB4JK5/7R7aGSYACkamCxJmhJNSXGdmdrIiI2Y8/i5zRM6z
FLhJQjPatyj1SukImTIh1Sb6uvzMP/cbCX9E6A9GeJQt5pqVImsHvVKAR0K6hmyUgKBrcbkWc75j
oUsHIB4icpQNkXo89c7UzSN01TrvrgEW4g7RDVpsXRy7v57GJSuzM2DQBooo3X43orschUmV7Kl4
/L+ZmLk65yB+QYbrvapG0K7EeuvVldmCLNjtvF9bOs+/YE+gicPVbSQqcWXPTA2VYpW2ab9b32Te
3njGndxvDHQ5+tDcLO6MDSpnK54jHvcW2S3OfQ6YIjxswJdtgellnoVRuFs2lHbv+b7b/5QxARPS
M4jovf9uBx7bmvl3w0E2n8bdOygXwzx0wGxWb5cfuBcOaSR5gPHFGxe8TugUOd2CY0JzFMrs98+a
8krzhglpWPeVbwGjWrumj8LWwgKeX3qwiIc7EoeAb51hAMZMG1ra2O9si+4iwytv7Zvuq3nTh3qY
Bh3aNFe0WbB5wZuRTZK3kXyWIrd1OkjhwJUHx8RcSkpF2fsLjN8ya9UFR0OKABx9EKaSSrdzM2mv
pHrXA9jrrFMKdtICaEbJjynJh+iLaXm/YfTSdB4ZnRcIU0XEg9L27843bbiiG/uKhZoNFilkofBE
ykLna3SzeB+cpy3I8Ug/3+RHYYUTmZNB6gET+pMMxYYuKVDv14u3nDwBT+90GEIHC4iGUGECpfDp
yrFB2OU4Du9ipfrfjC9hjITWdO+ui1WcL9LOnkN90MNybG2WSnARy1qT2uPZhGK8kgEwFQdoWLCv
0RbZYfGStfW2WI8/DyBOjc52DaW8rZ0cUplA+E774hveYL7Rvv9UYJ0C0ylw1cWhc+NuFjzxwnF2
PNxPwPzRKhYmRJncWH8XL/XodfsSOXtoTZQBArRk8xu4rYtu+OdiztOWUY8EGDWlf1TPxrN+b0FU
rPaju2gvHaRbT+sGVWYBtoylST73TOQJUczGMYdjAAj02TbqBmtqVfFqiDAqXh36MJGFFp5zN5QW
sEFRh7DO+TjMiqZJM4nXTHmmSBGZTrJaWK1zC2jmQ18yqsegGoMi5+kYtKaukFVLXyH1lz5Nq+GR
7iQvvr2G1JwVymhoCZxy2aILsnpk3UB7NNuZgyhoXSr8NUZZvnhi4xIn/oXLB0PSXZnChWLrGZdo
0mp4tFH+qibon6Gb+hrUDI9I2u2k6AS/jYKFKTyPJ0/tzfy76sBdpTD+WkGv2/H1e9cz/PJWvoak
UboWwQS1tWVU/eJAZzM52dpgZYS/ynAyij+BmMDTir2k+mvvkp1qP/16qOcbHrtQRcYXBBzIlMwj
ldhA9x/AaK+DZt2B5S8eRdCrYmE+Lxhx0Jtg4oEpSSbm9IVNizpAlNbfiNjSZPQyceDjQqnjvJAD
znGUiPAAQDMSUuTzmQOjTi8K7WCspbgjdEwBz8X71VgxnNECMrs6+lXapSLY+U0As3A0YDZkWHTm
bG7G8gz5gUMXktAOWdhsUAm77gIJgol8ZbNYDj87i2cGpS8encUqorCxy+uDfauBSaFYm3jMaT6S
uMC/LBWGz85hG5AlAp9GmIJAZY6M5CSxkWdL5Zzu27UCEu1+/xvH/dndPTMz87Y6NwE0q9ODbI5L
DhkADSKo9pqfQY90OV4+Ry7MzM12Sp3xsTBhjm2VF1CFQWNw8mswzy3dJZe2pGEBqYHdgWgSHM2n
S+XEKMhRA0aCYSUvMGfAHDYeuZfweFzVj1rvt389bMZGlE9FeBu4Zc9qflMWNw4oFN7NIaRvKEVg
Uya3gCFvnCGUwReEoVa/PkPOCa1mJuWePdqTvCjIoDXsPX41XyQQzA4E2IPgAzrWb9EDzmLKT2sE
0BucJWhbma1fVGt50uT0PdmSsER6oQYZReQZy2H6hX2JmfyPoblmN6Rj+TikFG/7ofO6OwaRxGpl
7sChD6DL7zDxnCF8TkcmubmP55GMNgI8jIx4P8UMwAsD9uNPnl6fdl7kScHJccnLLzkEGmTQxvVJ
GnGGSM77tq6SOHqTbp6D3Lnb9XvI362UpTP6LE7A+I4NzRxdJBCzzhT3TV1DWBNSM3HA/XjreP3e
/JQuXewVuXBYIs+HTeKCeJXAHU4nFLR29YBsypu+1l6Q10QPzrQ21/auQTfMYq35rL4odbmOjM1G
N9hWquq5NIb0KeDAUZhtZV/mMh3MhXk8sTTzALTcFOjKJG+FgZBfPIzl9q87NGItsMQjnJNowFkI
WYoJ0raG/iZPZPlw4+iY6vwMb/38Y+n0OAsOMG0OLhgAyBF+oK93tkascDpNUd/GdNtHDyaysNbC
vrs0XUBuQi4BuSCJ2zu1MDK3jMx6wnSB2IvU3sCXoLAXLKDbC6V/4GFAZDh/sAhbnabM7d/cxxZo
n+xB8ypfP9AtQYA6Spz0QkAluf1Pn7uI2UDZhUqAiw6Js4hbtVFundL+bXghIUhGV8NX7UpSwUd3
kvGTgiHOQutJE4BkPPbz3bhhPvLON/ZTFSw1RZ3D/0+/y/yYbCArVmRVj82S71sf2i+7N8tvA/qQ
ryhalsurdlWtXOl3qbcbkB1dfPxLzzp5/M++wWwLRSRuTKXo36xvzLfWDuK+TxkhIFu89CEJ3817
gE13v9EAd+GGQAsT7lgb8dF5ns9lPWhp6upNPlSh6b0q/PEw+MnDJzZjpT782i3Pdxl67QGfhQAg
kBln8FljrEuXTPxNs5H9db6a8eOvP//89QEIBrpgpMoikLpnLFMVuCEjPtivTThBvpsD2Wpt47Xh
KWu0mW8Xr4PzAxOqgujzBjgA9NuAkZ76ZWJ2gEUkzqtzPYVSA8zZsxsZGEmuvYWRnV4EAOSYyMMC
dwysF0hoEIudmjLrZIqmunmRYDyEYnDPYSMj5zyg4RLL0+mB9mnLwNMbDMB4rsqW5VNbTWQqZq8P
L7xD+lC5YnEXlOndXx8QyAshyojuKM0EsdqpkUFEeitS9cV9tNAfpV0NkP2coI+AmPlqkRDpwuyd
GJMb8yi+Y2jHEgaM0WextUBpjJjrpdqmAb+ForG3MDL5zf905p/Tdzyy2VI1DtO4kakvbFs8ECDU
euPOvTZ3edBfKU+tr5sLiPFZ9HpucAbUNJqxZyNXX8ittQODxQ6MS49yIpPd8otq5mLnxmZ3Edp4
XJNjdPajbEisrqW6pHIt0W/J7jfeOksrN4tJWoB9OpGrLxxFMYKxOSv9VpIFo0Xpr7KBnI9tHpYU
uqJEmEhprF3THeQl9mNIQCXOb39jKhfGNlclqVlUtwqmkj5LTRJ2K1l0s71M+QI9thQRLezKuVMX
QwndZBiLXwUoe38aM9fA8eKNSpfPq9OXwL+mUrblIyTHzTKnFxyAS3HTTHvJHDQay9nMFV/K0LMM
N2m2Sr+5q00C+tL/xvf+NDvvnmjGqumYo74YEC2LnitQARjfU6/YNmDh85Rts9TTcBrG/HuYKBiD
YQoB+lyIvjBaoQ2wp2dr3XhkQM3ttSEHZKj22oH8xRaif5lDuKlrmosQaX7hACFr5nGPp4DHM5Re
JCsHjzFI2y8E5rXxM6QS82Wm09OL7qdd+e5BxIaqD9Jsp+dnM1UUmCsDiQCZs2EhacPO7yHSnOy4
Ey6s4WmUcG5sdlijiQD4BtV4acegDya8HlkO0hpsHMfTV+JaXq+LL8hL3nE8wNmZXTiMDXQwXuLU
c8CsUvuA44FP9TbylJ1Euv9XG/XY4OzMdqwioYphvIxrhz92KzWQ/ZfqXdN9GQJ5py8FuRcm1UJp
yUbeF9sGXbunK+gUtZlbDT2Iru22kixNtdp+s7ByF5xeNvzjKURQxMJb4tQI53WRQPXhYD8a1/Gr
DFTkZkEl3rV960XWWRnqO0sX7oVwBYVI6IjhHQGdjvnbxUi6Lm8y82WyNwO6kmPltau+LYzsgp+f
2JBH+VEAoaQDN5rWfAGNEPpykbQk27HbOvtsK7zpm3wiD70HIRanDclfLB58OsSJ8Zn3aX0iKmqZ
L+WqRSLuk9o42kr6LRPAc3/cqIt0XxduJpCpQJsPoBTgQuZ508FIaT0MyWGMgjHQkDptNqjTJRAj
+B0igPMFtFXJ3icz0Gjbm6fwo1FzWpVXB8v5WpKVYb/SeOleOB8QTIB265PPBMmUmX8zjsaaqRFI
BPMbsMhLqs/Og5REMH37Dec+Py5Prc2cOxuhPJS00po8wKAedYXY1u+3WbiUoj3fl7YmuS9xA0ke
nHmGliYxNdwGU9fsC21v84cyGz2DAPHeLG2KC6uEDDpakEAgCRLkeUql75KRJWl/cIp1NNyVQ2An
C5XFC4Es2vGOTMxO/mmMuzLmPeYt3mSZx0JZ9lOyQPIYgNd68n7t1ZdGBHUvMBlIjQhs81On5o3d
RYMFc/wrLx4s1JDY0ivn/F7Bi1Qy6Rjyv2eEkcwaNME6dDCBzyZGL3gcxB9SbQvxcjh+NZfMnWaW
5UkBc8DtW7I/Bcmi2UmRds7oAI50SN1bzm/iDORrwArdNqXwKnR1CMdPHT349SxeWjW84Ag8V7ZR
nW2MEhYNEbWHZmUJT2bPXeRE2U3kdWgPW7w4LyzaibXZHkkaVvBUaQ8W92IbMRDKAysUdg6AzRaF
J7nPhd8jW/TrQX5eIqePOgRdkLyQ6lMGdszsTWwpqToaTXdAmwJOfLCG3QGKiMgLIJu9HmS7bI0Y
bEv86Mp1fNdCmntx5BdOFXB1y28AekQUkWdfQXBw0uDFgK/gvsv0rOt30MXZFigLdodfD/fSJANd
itIB0htA7c72kamlRQUNw4MJv2PvBcfhsoRUWjIxW0fNrbNca/rDyLYRA8Yx28buotKk/JD5qh2P
Q36Jo2t7rPukhHjm54HSYcVYKCFKiumxG/liTdeLZ8qF97ENLpY/p2529hddYYk0lyZJWAvsD74G
zlHW29GDK9ZRkLmrXy/WoslZbAfN28aBmu7h3+xHqtQqbcOBb0bQK/abJg//jxbnr3Knit2o7j8L
nnSTDVuJyh383tlqPoFFLf9LGfDPgw3cTjoKIAaSUhBLOV1IASB028MgYQ9xhMKq6yxM4qXtCIYE
dNZKJST0jp0aSLidQINtOCjjFUjB/KF6EGW+cN/MUL4/R3FsZLY34g6tF2o8HjQX8gXiCT0eXwu/
u5K0XyMB2cVPgHr0oC8res/q/Oe2Z5skt/umBCXXoUb8uGqfTQjaym419TZ6RBEG6kvLBGAX5xQa
abhhgSxAl+3pnDoEPFlNPh6iL85anpFILg+7JAHfWASgV/eR+5G7qpaOajmJc583/7Q6hwmahKIT
KxsPjjGulGpXlqA6A5JoypbCh5lA8M8pBZsapJ8Akz3HWuWqmQ+TosMLtBcp+qIEBXqWQZxFd+Sh
D9F14KffukCg2spXLnIs7Y/kvlgq3Vwa7/G3mLlGnlGkUXX90Lww1Dw39oaBcYbcGCigyNpNtZ9Q
xV6KOy+eOcdWZ2vL2YS0T6/jzJFyDglk0mRY44DaowhpqC0FNpcO8iNzlgx8jg5yxdFpDQlp3H2f
+jo+gQybP61l3bz7Vvrsy1KBammA80cJBUdhxi1MKzi1Pkkqyl18LRCKGptk8EzAchZCjEvecjxE
+YQ5GmKZG5PVYohUu1f6MIm+MrJwbH8+8ueucWxidq0LYI8KYBMPqqasS6t5pMAfT+wrr/ZFJVbj
VK7iYvAMfY2uMa9AE6L7I+5vzAzcbO0Y6uk3dMx76VgFufCjGmQIzq5s1lN5Zbh3qWasaLxX42FD
h7Bmz1Drsvk10e+T7qBOPFRsM+htfWHWZhiVfzshyJvRloj7YY6SV5rOLFijI+cgEA3WExi7ZFU+
9cBsTJ/SjcADeWn3y819Po9/2pyd4zztunLCPIJ2YaNBxkFA9Xi5KviJSj0zgw4ApDbkE2W+BTWr
Qxl71PF44DfGq/6jXceBcdf5atiG8b0AyEhZQyQAtS1uLqo5LFqf7cc+swc0BOuHuF8ZuzJEP0ob
ohsyQ3uaj7fzdbEFU8w18dh+QkoHIOW8X1jbi05/NP7ZdlW0uC5RTTz0XAcr7ytNFoKKi8t49PnS
/pHHjVlbm1orSezGbyN5MPTQreOgLGmg4iGtEd8ZPxYCp4tOfmRS/vzIZJfolVVgUpt3ycMr87f0
mgaSrwHvNIkFpSv94dc2l2ZxvllR49V0jFIDc2xpobu2XlimWaPKTxf8JDQHeAQdhHO8bkVzZimm
PJylNhJibHKbvFme5ptoC0N6Gi13JR6H7kpfShhcGtux5dkKcsNiUVwQOL8LtRF78wmY3EJ5BHg4
hizqYqFebvpTl8QIwRQGDmUTyK15SGOipiFa1/m89tBhgSo9X0cbNcyDcbP4mj/fLI5kSwDWGgez
VD0/3SxDizIAn7JvEAVOQ8tCzZet7IfOL0ED6mehudNRKFoiuDifUhiFcMynwgVYb2ZOl3UEsrZN
8a2y0TcsNqb1+OvteOFiPTUwWzNtmAS6nItvovDaFNTimsdWMs+jpqi0wQHCpYv1QtjtgiAZERrE
gtFZZs08QCuaNjfEdACIKkRKese+/2xWwXm2rvYENNHZbfcbRCnn63dqdxZyoyGdcLOfDlPyMNbU
i8iHSJ5+PZsyuDvdjzDxqY0NOAXaB2erNRIjHgeuHgq7D1hV+k3a7vuJBCjI3VkOe6gTyAT+2uSF
G/fU5mwB89YsSZGoBxOgmNsxSA8EahDWU7YHi9h1eqMg+bixFg6xC7vG1VQw2DlAQJhwwNlcIkvt
GiJW8Zaw1tFaWjSe6B4ttkikxeFSoe3CyoEQCPUS4oDG8Szb44pcjF2nHbpml1dgn7dD7iysnJyl
2cqB1gbYdbACATyizpy76LgSo1f6oGePWgRXa/WFdZK7+swAMoFAcYA2hhizXZ+zJpEkGYceoiBV
dx9ZaxZfg9tj9de3A1Awf9qZrQx2YApRFf1ANBAbugKXmmx/fh/jVfrD+bk+UJUJfm31/Op2T4zO
Hj2F3SiJjUut4F81epfQyI90kD4rN0aF/2U7Hfj5T4v/8z78v/ijuPs5c/U//xf/fi/KUYBNpZn9
85/X9F0UdfGj+V/5Z//5tdM/+udt+ZE/NuLjo7l+Lee/efKH+Px/2V+9Nq8n/wjyBiwJ9+2HGB8+
oBvTfBrBN5W/+bs//NvH56c8jeXHP/54L9ocVEkPHzEt8j/+9aPt93/8YeDQ+J/jj//Xz25eM/zZ
w0fZvgEj/Lfix98gzfQ3v8jjYv7nH691848/NOfvACkZBHRUKAGirQAZyv7j8yfa3zUcvuiIcmT1
2jbhDXkhmuQff5C/I72IrDFOZ0DQfpbv6qKVP1LMv0sJM8lZaUFbVXrjH//+nicL9ucC/i1vs7uC
5k2NT3ZPd428QdHfDLosgELh02BMPb1QjbYC401ThmWaNYVPcJfnoKgcFBUkyRGQ0pAiBH9Fotpd
YJMU1HlOXKyTLAeNjBmNLH6cVOibBQzql6Uvisrxp7Ef2aqJxqpYkVJDjmFSBtNdKZwQsuct/iBU
08G509O2d/00zoYxKPQ+yVajUqnZGlw2DgASpkrBVESKqIAEcKHnlcdq3kdh4WYJiDscG7y5dUFh
yItAZRJf9xkHW01W1qaxyZ00BeeVCR0bf4xHhQUsQSl2lWRoBt00dUoCY+hrI2hKilsQFCQgCVPj
knqTNk4gtIlFiUCtUuIykPrzUA5tGYMGR2to1aaIQSm7ZhbI+dc0HqiReEhPTypeezXwU0SL9qwl
A/hxzILoyqoXkyhWE7PMPgQxddRvhch6ui5pwcbAqh3Mbp5WmXEvxtgcN1VvT+4OzDAK6PUSLS8p
Ih0HvB8PYC9qrAc97WgV+5EqSHYXs5woX+JpFCRE0y1Pr8Z2Kg28ZBVb/2DMrorKswjm7rtTJwrO
hFrJE9Xw9AEa2TdErSaxsjulonjS6mQEKAUF5RSirVMHhhc8M0SmvHTaVJZX4NVW8eBJ7F5okD3J
sw4JlsQiZgJGavRzgQNJ6JHDgyoyWspAdTg5Ru5ZfT3iziC0jXgS5GrVDWAdngZJxJIaYqhBBtLh
0Xpjisx2bp2xt/mLagnONrma531A2iqenhjNiuadg56kSTw146mrebAQl/cxdzRF8xyrc0E2ETVq
8W5YlcjencwSzas7qCoohWjiVu9GR+rsmvdVOT1aU0p5scapE5E1B2zH2ZkxS9uwKlVFHDrLSllg
sBYd5W7qKNkjL02WroUYDdU3Rkvftnocb2it9hC0tXln7ypwr9BNNA01kP1OOolNUuR57oPyJKr3
k4CkS5ARbbS341BUbdC4QGXvKtDXFPtMmWryvTQzPXnvEyfma7NTstxvoFw4PpCUt9mVQkzGr4dE
Ubhv1XqabNO6w+mukhYcSk5Py3w9gtQdSnYqNOX7IGKOFq1FDZB0OJV1L0KdKPYUkD7hGlbcbmL1
rsoTKY5OKvqSkAGyQG05cmM9tVGueDjcBu6NtGJi1dqZAWI7izki2jLKLObzETzJK5XlVevbKPNm
IU/LSH+iTl6CWsXIxpEhHeaAvfBtKkGHdJc5JJ2wC5WsCxqCEicSE02jB0NU5/sevFkdrq0eklOl
heyh6Pn0LOpRz4POtns1AOWGs8KSgS1IiaaG+xGyHarXFwX/nuk2XAYlvxIE1203vUS5pr3RVu2e
sjSucq8s1XbXWOXQrNWEjNoaIBAFtEa9Xr+Ch6Jia6TxmtKHuojprOy0icv8aYjh/Pu4YaURtp3a
as+NyQQPckuNbE+txry7i/BisTbZVFCcOFrZGKEteC6ehsbQaYghQyWk7wwbHPFZz8wgzSNa+Cmz
zWpbxE0L+uHUrZpdY1bc2FBGendlZL1RXetGn8U7tckVMFEpKSNB0XVT6dVdPVgvnBOl8bS80it/
BBwWgr9G4/LNUExxvekq9HGu9dxJypVp1kJbKX2lVI6nZa45bYp+RBc+nxwHJLdZS+OgTcwquyYg
9gTq3aqqCoxntCHRteBgWwyEoiaN1wAnq0Opq+TJnZGBfZh6GdOm3qcptAsKL6Lp0D9iKcZsq7gj
GodsHMrQu2BqWoInSMeBkpUDTa8SI3ZAehYbifDcsUvALq/rzW6qaj3agOcnrnajK8we/d5932XP
kTPmKH63ReF6dg894C0Fv5QTwmn7+llpsoZ4TWsXSqCJilfhpOSdu8EdU1rXcadH1qqNwEd9lTgK
ezIGXAZBn7T45uMEpp+tqYJ4wQeyqxjXtDfS7sPkg4t7Rlg8vqKsMJtNbjgwSJSel6//n70vW66T
R7R+lb/6nq8Qk+CWYY/enpM4vlEltgNIIIGY9fT/Iuk+HW9/J7v7/lRXdVd1EmNAaFgj1jg63dTc
CZYrz8XQTYK69MJ0rggnKLxaHIIMtwU3bTle1SdhI4MfHji+IAtMGU1p4+RIR0oqMnvece4DWonY
GRHD+TlwBydMisFbhs+jtrh9ayG2ukZO1hz1J5zqCrG1W5f1J884jXsklcyfdNvMePwVm+ojx/RD
9gWHS+LgWkQAnxwQyPA4oK4HtoJe4eG5flnrRCPUa9jis8/Jwe9aGymmIa/sdMLk0x8VUXq+Cg0r
RAQaV+TLYYamUF3zucECGIdWM2AZR6ZcHtthM+Or9JrRxCTSHB0PlReplLvCAe4+Rro5MVXM+hpl
L2F7GuBTUalf0qE7kcprNMILXE4/DXVfdukyMf/HZM1FjtwwTdwsd3GZjHRWUz4yYiGma4Jlf4hn
5vJi35HS797I4No4O1MryrPJI5hW0WWA8eYUpG9OeOYsx/ovtNoiHwqMuT2bfjroXNAuhYCAkc9R
x60yIyh1EF7M4G6q8TtHmPFbmxHE5UfV6MCVYSH7rUnLuvJrKGe6Hn8yzhQp+mqtDDxNYcTxrYfE
nBbqGYW+nqmQ5a+jxv9twf+xymP/9y141g7fgKyX36r/tx1K+fbt9+33+k//uf0mf2HcuatqHy2T
aBLD9vbX9tv/a9X+YUaHaZ9g9Q9xFvz39ht1a04E1Q10+BA34DDwr+03fl5IcbDG3hydcqjHIP/N
9vuMgcQZFxwgLgQHPFJrIBM5OyjmhYbBbHxdUFolt9hYmyJuty7wLMyBvr13Yvl8ORr6DMb+dVUo
cxG7D2cWNLpne/4wNHkpmlf3xkYMPWrluoQe8yzKvJtVXrQGV7HYh+jSidXDJdH1+XljvePfr312
BF9QptPkLWK6+v2vkIv/JIzlrGjx4x2ePVfaLYE2DaKjUKuxqx6dZDohlyGHcwlWeMS542NEoofa
jOj2qKDBvJS7f/ERnx3G+7GKhqp7DXXUYTEbxjs0xPhFjMH6CY25D4hj3SxKpC6Pts7YxFjywXwj
6C7lPlxWEyrwpqC0nspBv3lYf4iy3aRRj42e6O637+afR8Lfj4CXXsj657/B78YNG8X163JYX8iv
dBx98Xm8B17++T4QNYQsXbj18OW8vwjmxZAXxSt3r5jsUzm8tqETB17y51s5k119vMwKMP12L6PM
A+xPkHfX770WekZsExF053+y4/8A916/kn+DST89TghgthFijdoD2B3PviI5lhz5ekhuIZvqim2H
uzwLUyTLZhEy36YH62LI9IfZAq6qd1c8+3Ya1tpUIcrruf6G8KukfRZvqydQf67uyaf/4HrrW3l3
h1BRAvdeJfSrK/snAPnb4yRRlAPzf1mS5grCnbUnNF1urRNHQn++uUjar9/kh6th34jQT9jUoMd+
//IKtBBheX/BBnlZ4va6S9yj+hSk7nZFzGDy3JjPOXLmLuaCfLjLFWpBAyTm9BU1PqcUcx3B3NVh
0LAJk8Xa6Tcn84/81U7/E5sv0rXe3Sd1UAGC5hHUniBbwoYK4WzcLFO76CEQyaTmBbH5ZREmsren
K9Wvh3Yj/DvbQmqju/d5J8cjXQ8Ed9Zoj3eWLHlJ4tqfjcgW4Uwai0M3Inw8XnQzqbiwc37lGh8H
uJJ2JBN8qbt4FAFyjMhcsAynRucVBo3pDnaMaVeVdZP28IGV+PtSnmZdOF/oRCboJIo+epwnu82a
rrO+9e2UXzE2uXZWzfNLYcR86hFNu++i7s21dZQOrZwOQz/1/iZsRqT7OJZ/Eo3ysLohRji1C6x/
0/1Cw+EBE8T0NDZ9fsONTZ5DLwfQNAYN+cERb76bS7e6ajzPPGBwPtdwIagYya/k6JcjfEfMV7ek
6qyN5Qziqat8xC46gZUGzQS5+UxNvwuGsW8gfhTypZiK9rma6/CYI4hTxj1VC/axFSvKFFMrh1pC
lLaXemXJcTIcVdRCnk+cx0pN7SeBDbqbup01nDSXFNrRTqdWV0yx3akppguFG4Oo5lhxQAqwZTjk
3gLOFWG29jgCnIBI4GSDcN0yblszQWaHOlxxCEZWpjgBuk/SaF1uc8T+7lwRqeuR9flrZebpxRjp
Z7B6mZhKIxAC3KvXwc6drO17uVeB5Gk7+JCYdQMgMjjQ7hZTyVjQxT+2xpFXXUn92GZIhl3qgKXQ
tL+M0jUoKQt4qppyuBKk/t5pnA2HWV5Jd/BiRINcgaQ58lkVwD0B85VQOadwZgzPbLFQI98t+cZp
lbUd/bHfo9XUbG0hHagmaLnXYhWdVrkP0K9tT2UbFMnQFfaJNk2Ogyb191G/5LfQtsuXgWFkaZCV
WVEjHtmakJYO5M0mZTKEebEVLCjnZKwpfIK5MCjy9ulI4xbv6IbyPDpaJcJee4o0Z0/4BYrIoqLr
sj8vKu+nJXyu2CeuyaJIOQBRhiu8n5Y6vrS56qKYFOaGD/7JKA9jzLru62k3GnbBuPh+ofx5NaDB
CDdYoXwYd88mBx0qPyo7HM/VV8u6qYK7yj3J8sKS/7Nz5N9T7XoVdC9gPvW9AEI0rF/v78nmwhAZ
9Yl9QM8L2Ok6eYFaAuazS5Pr+uu+vxC0smvAJVkjPCHUfX8h4g91ZyOE2FYmI5D8N0jhnq1Ly/76
U95fBVZg7KORy7LaeM5F6zhTO/2k88TS/R56/BhjMEHG8MYE1TckAW/CWmwNZDDdOCLM/IIP5sN0
jsk8QMwGxglyKeGoeH+LS1F4HKfNuLS5nzicdNeKB/JCYc7H57heBLQYxM6o1zxH6XkkOq+o8sQA
aa5bgGq2TBb19OeRvu5Jzx4jRjousAqp4T8+e1kaDoey96FXC+zmQGq3esyZ2xwG5NNfqSDINxNy
d8Fk1hO9cGX/4/3hlAW6A9YDDPoPGgLA5u0yyCVBLbnTxQvlWJGKjrWodrCD5ZWbqWljt2nkhggq
sr5DxlWsmeq+aOTqO3FnAuRaI9K7dDbIi3b9JCdcf5NBaNlxg9NX6mIlRmu3qIsfUS1tlM9hMrpd
EDCyZYLBlNm6kLgKH+5Bb61OBiXwndkBwNRhsY5u78+ZT4fhWAL6+gqjWP9dNpzrkyODrknZRO3P
FidKZTXzg8dowEoVz1jwTlh/xiPRlffY0ggh817Y66e5D0cZF0Me1nGHUJwldqpwQJZ6fet77S63
sjFk1r5pXDldNwoR4K3T2erCZHO2oVzngVW6D0MqLOdI2D3fclWVEFTVc9Kk82ZN2HK/R9dRIiFT
mbfqAbjcpS/148eC0zYu5eM/AWaEs+mtEN6EPuMl0ahR/llKu5uPq8V3bV0LN/p0KY7g45CGMtoD
jQaOBn1v59PpCIvvbOkIqqX9GKA9TzppKO5lceMPfTzk8+bPX9DH24PpDq4j7F6BN3xoHR09AiRu
IIkSARocHuVyYRr4eDtriwc6drFfXSGIs8cnka6A0YPDq4Of33fZaJY4oG+k+EK9R22W7M+3c6Yw
WMcHRHa4GZzZkIDyoQ8sL7xobH0wKgjxzo/YMyT2HhFQEDHhBHBR7Xl2fMPlMAJXsxOmcUAiHxKf
W9lRGuXY0BzCrYt27QDt2u4Bm/5/92P9H3D2j1WA9b8DZwkYbK3O2G78i3/iZcFfyIUDqYyzEKYF
iNT/hZeFfyGID0vQauMAkQGdxv/gZcT9C4sGvGKo4sJsgoX4f/Ay8leAoDn8NAxbD3+IhOH/gq0G
UHS2RGH/5frQloO2Xtf7cxMm4DK5RJOzsSfklaemwCyfOKUkel95YdFNcRcYaaehU6G1Mgr6KIyF
Rytvq6cquBEM9vuY8sauE6SRBnYby7x1l62Yuc9P5RCa4oeF+lc/MaECcRKzaATbJTxRjPdIaKtI
NnlKsesOF66chM8owmgSinqARYMkKLB+pyNclT9oYTX9FWD7Yj6ayiFjFnB3pjsLRzr3UHpcNGkN
Bnp5FGUvAom2CqLos+NrxJJRZuqiiBHrkvNNMFH8bJQS5Bo9Jc1Cn8uoHst71HbU1b1hSAU9sELl
39rI8smTswSWOi2BKBBFX5q5+FTiYYwbvWCihAsfQBOA6l51tL5GCQWyXzWaHaQbKyhW+AObRQOD
d6hskrKmGwdo0GyXlfFoi4Ye0XdK8k0Zho2bDdPIXiY2d0E6kpbLCetZLUO4YUtDhy9LG4p2N1KO
o0jc9KqBFQ1vpXfeppWPxxvQEdiFfBgneQNWYRzjsqndcVsp0zwMBgxKzIY8sNOAETtHJG/rTsRO
mXQsua/tafFOlifRpLlyJywBux+4Omly7o5XLQN//y2q6xruinrsFwke0mMnirBydCgXdRAqJDws
xF++OnlZLVch1U51NbVuN217Po6AKMuplVXS0ybgc7zkIWnv0BZRTSjQ0cqzUC3LOnfHvakL7ubC
5CAiua5fqyYwWNypzWecJJeSBV8XJ/eWuGEzrVPtdeF0vSDSz0WGpa26WyBwfv5SjLn3BWyVNinv
GQpAeFmwKqk1TmTQVBTIlBUTV/q+M+VMkkizCuHEkdXlaevaaOGgdQ8kcZhFG6QoBFFTVgcqKK4I
qPs6LqY8uAOHarHnmVW0x6bYaz/Zje2VVzpgysRckRq50Q11gBNUijWJoYpEiekX4e+LWckvS7BM
ZYINPZMbja4UsnNZN4qj1PYw37el68OzQ30WoHC3w//0mcHuZs7KUpU85cMYTX2sXE2GO+hI+GdX
Ut1v4HsL0XgkITeJa1iRkB6Hnpw6dgz+DvqApqVMJmRn4L8Hz1UnFjkV2mGCmd2IAYVFBzTpjOQ2
ZBVcbFCNGH9PnWYZoITr0LIDgK6LBjvWBjvQH2TBJjdr4WxEgpUCMpQn3Tx5IACtunPxXqDmPS69
tqPtXA/wwhkPMomDh4K3YOuXYYWqpI70Iu170bkxU7O9PKou7ClelccUzsvaKUxclKGNTEE0GLxE
oyuseNA4EMfYmtYYA+C+TDIQ0laZlxNZx6OHQY4doT8uKiHEVOY18qyiQfF8t+BMaxUyZDtY9+R0
CzFNsGSoUKnJfkGLQHBn2XbDD+PURi7AATQjp42NBK9b0QBTOk4Nwcmc0V47KfpMpqchUNROhYM5
KmkKZ/aO1thbj9CezGNmYecB1j2shvwhwg+WRysneb8fqSROIqdcYhppzGzRr8EcBTIDIenQrHEg
uLnGx1IX2LtCh/Aiu5zBAFOJHA3MgA+WIyAcQRMLXT004W4DsUhtaMB3feW16HIaUbiSehLJoWlv
5vq7LasAQ1H4lGL44iOFKmBGuwDGPEXovqr4fPAiFOlA4QB+uGUYJ+5gLRW6yaUeUgTvqkfgU1W4
Jahe+sGBAiHFwmHypqsj/JOgriuekLDGnFuVarZSAJPAd1o/qObEMUuP+tdocpdPraU025CcMegt
3FlEnyX+SvO5I2yck9yD9QE6HYigbhaMUGfDJ8NoFto8BFKkcoYMBFFVRZVMoHVRksB9dqwsM5Rt
JiJjsJtrQb9uTSVaEMBzAwJyV6GcYgZ5wPmSSDONTuZBQdSDM6jaEdImSEN2dNAUFW6Ly/ixFYTW
h5F6Y31yJuA8iF4YW6fHSaryPTiuhqkotj2J5s9TbeyrhtvekKJDM1KJCRy/vM5FBS0Em0b83wAK
3bhRtKySqOx/Skcc/EBu8s9zMPdt7KEbzwHTv4gwVZg7TdIrBaFrXRHCd4xMEY42yCG+KmjXnaya
LNeOtRQbyRQKUUoLpHrYD9kUMiwMCxaQTGj8PjmwwkMr8BQCJA8dB3SIpSD6SZpHM41HNZIHjoaw
H/NYt09WIJwDxEfW88hsfmobBogubJbCiSnUzRyqE8Kfawv5Hjkqi7JZ1sUBm+v2K6N1no3cmu44
08URMiHIyJqQQ/MhazvCxkAMb26eB1kL/VvKtdNsZRstG8BM1fUkuuIz7Z0aqkpfCkwD2HZce2OJ
aqTBbmQRa1j/dlHfR1EGcKI9RYa734yEWCJehnC86Qbm3oS6a28VtFzfgj5nG2m7r2WDpjq3rraq
YGrTCQxxlBRGX5lwqnuPRRTFRSj62nG/v8OJlVwFejQvHQcahdTIKNzQYmiu6mYk0aaujHcP2W6w
h5YSQB74bv97WY0LnJULGo4YC9q1+WnZQQIEmJgyBmgTzVBi9AVQTY8fgLp0ieW5za1FtDMlup/t
N9QcsK1V9PlOSEm+K67aw0gGueN6bKx4mb1gZznM2w9t06ZuOEFu4lM+QEBoo0oJa/auyOlCkrId
mlOFbQKs+EPNH+EfWrY26PMnCGv4nQytZa0RmZcTJHU+B/DHzca3IScpFIF90G3aKLanfMS9kNq7
z0cJQn8agvERigaazh7v8V12Q4AjGfJ6boOlxoxata7+2uGrf1iMbwHvqPsoKWy+pMRC+EEmvcGP
YkG0FFmh9XAb2hbeK434TcsjJAw3i7eDvljHfWuKDb44OC3cAEtC0Qafgn6oNhSe5x0LGyeVtpEQ
TdrVoxVo+kBZhL1W20YC8jk+VmvnRt7ojHtOu3MbINAjLGlY8Etv/GFMZG5515h92UTeRq4AWAK8
mxxQbwfRVDtaVswldCKxVc9+2lllsEUBIo3VYOtjPxuGaX6gQ2YhDubKRmQKGvX6OqiRE+AsnyQk
FJ804F885VzBukSpumFj7m60LKYodpW2u9QXRG0EZjqaApeZj7Jm1pz6czk6MTIUhXwb0OgBkBvq
FREzq/bR10dQWpc7pS4/L7MlIZLSnCtGYgS+M8hxFrEv7XHtOTRTD0hpHkmJvooR/DeqAyFjcSQk
M2gVjQlwdBVPk4evzHUbwOg5tGCvo9V3t723uCcRlK65DyC8xAbSCfMdX/pRZGVueXur1RFCJlYG
YJKkfinqgY8J9nhwbNUrZYB6dESgjjT6jMBqs+UrtTDgqSeqrbojyo3LJm7m9ilCBNrDtNIS5UpQ
IE2I/KA/WYtyJTB06OY3KMWYnpa8GR/ML6qjhA0V0peVAoEI1D8BvgJuz7zR3EIrdeibHuwK9prl
W+W2w1uomKV+mA5sXIrKNc1PMA7S0IOFvArE/cBpMWY+MCb+uR1ND2+BmdTwsniFY++E3/VoKx/r
XmcYIVb4yFpkqe1l2ag2DZzR0LiTlpgT4AthAb9MsTwGv9RtxVgEYYqCM8jeIM2HBE7OddChUsRF
v46pq3rX/RTMsWJ0j6WyUBGxwMf8WAvhfK9WlZ2osfnZDoGec8zR0OEZYP48liMhQ0IMmxvs4yw/
ZUMLHFGibBAuIfAKz8RY1ls4dgDGsGgXfNNqVCI5JdrX4qCtebcpB/zDe6+3tfONAoywWTzDc4Vd
uFGUzp8wibf1xvyUH/52MMa8umBM/86Mn6kIfsJj3poCDzAUkoUPPsqCsQYa5Cr1tu11VRyh7wX3
grqAzx6w5h5KjShDC93G/9G+9lXGp6scDNBxLZ/+8y+ywjrvgVlIThDUA2bUQUIoNCfvaO12torZ
VHiNy80MeoVVCPWYuwveiEsXWWnS38newjUeKhhTiBA20odjrW5vu5w+/PlWPiJk729l/fPfrlKi
u3NRuJVS30p2ZPPbn3/8pZtY//y3H1/MfoeTVZt6043Vfy6mG3v4/OcrrHD+2btAwjSF8h7EP6CQ
83cxuGBa4QxGiSXCF8XW3f4nPte/YWjou8s4ZzeS0zz3XBTfHPwNtNKrfTe8KXYQsF4OlPybdwLM
DapH+BEA8tnrLf/20DpdQ09pV2mDh5fOOn92ootJSWeGs59QIi7iuD9ZEsQbn7nVIf9oHKep0i7j
j1hfHoZ7cbAyhPDgyBnnX4t75FduqpN8ar/8+YV9HBLItnIAZ6FDFvDL+cfDcoZDExVpiEUqDqL5
C6otAYBA5/fn63x8ijAkonSDomsZ5Vbn0LYLQjnEvjVFh3ocoYSyKtoL6PnHoff+CsDmfn9PprOb
ALATpiPsvA4Qh0Nnwg+XJpuPKOzak4WCA5TlIDICwN77y/QQ5vIal1l79whIAYXGDblbY3WL7KKf
8xzQA8Ic+Q5i1eyf0qBzAZwo4ejuf97TknlJefD2/hbxm8f/0qX6a/ytXSUrDOmgSuFskCNPh3KB
17Omn+dH7ALXOsp6327k8+Uvan0T7ycJTNJrBbYPPQk2ZWf8aoADRyRm7FDbXTCh5qUxj6JyXnKQ
WH8edB8HNyo8bAw4FJTjXP5hcE+kVEVQpjBn4NhrgrlDUUM4DTOSC2gkNn++2pnNcX2IEZy3IIyQ
OwO1xnnemVc5i4BLL11Tdepq9wujn8Jtc6R4a1C547BwezHk6SPrgav6mA4dZNdDr3n2NGcDXbTx
ZYpOzwQ4yhvwSwtRQtdrBeVy1Sfjp6qN2z6GReKW7P98y3/3gOHdQq89RKQQQ51d24MZGOdcDBve
MJwC5+XY+kKeQrQsX3q4HycQ3CYIWGDlNgXGfrayzFHjNSEKl6u9mGGEhwd444zgQNYvTweJg1qF
i5Kyj1MKrrk2Xa6TFgn8s2Umxx11XqNS7D376olH0TSkHdDW+8Xkw5sKvOB64ijHjYm3LKc6p5V7
gYP82wdMMbCguMUEvRIOv09qwN5EYUk84Mhpi8TkfLkuo3ls42Gi3nThc1nf1tl3SXARUMz4aMB3
nu0+ILUfF8iyU4XYsI02dtsnqhdRnkJAjMQOx+3L1C385gJt9zdTKrgRBMVCbgtVBwKb3t+kCpwp
agTmgwfAwGtnhYU4OJTSrpnNl3V7fzP7vLva+sh/W88DcM+QJICUNgzu8dY9YKP8A2SBgWPvYtDW
3zzSdxc7e38DzKWFceufU8Ka3lBtrOvmxkqcW539Kr8lcNN9v2Rg/5u9+fpIsW1ZO4xWsur9TQIE
ryjHdXXKkPk7nGxkeoHseSbOp/I5yiDhy/ixytRN6WSdlcg3C/F79GJr4N98tO9+jbMPqKskcjRD
lSLJBQF3dk3ANEX9hW/kvMxlnXcReYLNBWhspMiGZ5unLmjtya5Vulr2Y0kl3emg7lMcY+eTLgb0
gw/OBiA3ZH+EwughHTVf2Hz8zST87lc4e95wEHU61AgcVoLB2+G5+dFQt36O4EB5daC7TbGJBGaO
I/avr+f/mNp/gBn9bTVaXczvbMbXb8236ndfw8+//4uoDcO/MO4gS1uLg7E0rSnbv4wNof0XNMkw
B2NOh3TXdvGm/mVssP9CVTXIXciVViZ3bVn6p7HBCf6CcAFDDJ0KcD14+N7+C6IW7WzvZlqYSDHJ
rbXYZ3MPt+ol7yeud7Ty9V1Xt8NNUbB6P+kGZxfbUVUJoGgEDTvRkXyeh/XjcXRnrRpCFxpJW7UZ
0zXboVSuzFpiBTBj9u1VXZdBKvxFfJ/cYdyFgsJbmHM+YjtQ+pnd17AqT4OTwhQ2pwzf0QvwWnvX
Mt5dF9i0xBLc4xfPq9UJzLdKnGGaT2HN4GCupMlyQ+w3Mako5d5qWNO2oDtXleIusuvyoP1QXPNJ
dYC1gDpChaX96hb6GvIi/QEAcV1V340/868OF9rPAuUG6dRDdWoBDrdjWQboyg61JQ++dL2DRI/9
IRCtc5SlN3yZClJ9Qj48Pq1+AqWRYA8maYob0CxuKzreOwYJxMkwFBbiETQiqbqK4JfRykCz7A+I
Wu5KQa4H/LP70Lg+uBXHz2GkohXUkUoD3fRwxH8eVd8f69qCHaKq6vKJUdHOGSRnyKNru/K+HGn9
xZ0dTWBWyJcr7tXDqzA9QtwDmBuT3HKcpMxzhFyMjnU7iJHsW27CLwrG6OdlbnJoiSMO+T1SemHB
9lF+WMQNrL8RcBs6b0aC+CaPLmhtHlSHtlycPZ9zsISQbyIqG2yDaO7HYg5ux8oeEcHVz8KJ89ER
cErXFbigWfQQBNOWwIPogJvCuqZr8g2WAjTjLHnUT4k3kgKc4VR98aYKR81e6jvm+xBWGuJ3iPgT
bp/pMipTOBYRfdyLBQlfetSQHVs5OKq5sWAfNxGq3KgSsPIVbDnAq5ZvgYtPKqtcgO+bwh+KJsnL
Qncoth9h8MMZ204EtDtPNRSlSdm39K3Na9CCQi2qTXDcMdjGeQHgzC5UHpg/M9s/VIfnHucQGW4Z
pBc3vO/Qcx5K34+XyjcC6Y6MbemK6gai8eAwbSb6vQW0+FTiX514EXXfYY5XeRyVfn2irAfT1sPU
Cr6h9sqj6+k2h7BgdHTCnW459nmJ4/dq2Yi7wa+QAdPMzd7TLt3rRq+WxAWMfu1X7DgXnmIJkRwc
Tzm5pMoKsUwbgJbjF5EXltq0sN9zKCBzAVQOSsHX0iXtpsKiBtXnUqgNd2iLs4HGgg4tlu19odpQ
bIUawF2I6+eelwwaO6840oNA/9tkhxkLx+FriDexkxYw0wNSBJo7iKoRq1W0uoEWIWyRCwcRQUzL
ub3Rk+8/Vhy8fgSDa3mEbT26npnnNZnw9DRk3SwF+oKwd2dbxJFCpKHhKQb+PdAYkisLOWnQN6Am
YYBJIWkmA2LKzx2IRpUl8TftUKrXyfSj3HhzSTaqp/NjBPD0NeqM4+9VmYdlUsog+lKB4O0OAv3u
A0re/OguMFxPmwFTM0zxiwPb6TzmqAosKxUlyGuCAhCh7e6SIAW/vnH9AR9lUNSlSbhdgjSHYX54
a4dK2LFBjsK3UorpEzgq/VWBxYTJ1pfXLfxucE7MTnDvq4Y/1PXgT7Gc/eIRliv1lhdi3JjRatRV
V8/BAXkVOoxpAdU0XrQSN3briTzNLVXeWIsFF7/Rpiyg6YboIw5ZAUZHLPiVfD0pApZU6UfiSPVW
2pA09m4Y3uVuDum4zMMXr6pruKRr+YIsXYWeOzkEJsldC8l58H2bYwtduYLB2nbQaQhAm8BPPM5X
aFy05NbzcIaNFSsNSUsrKAgE4eDtMHTHCZR8bswLqcfR2qMSwvsSepwcwQc2CyL8HXqDlcM+WUga
etKd2+6ku+rRZTFCzeHrBjNF4DfoZlGIQ9gv1Jq/5bVn9anFGjDcBI1gYUKqsp9SOI40VJA+yY9M
REhc4Og16xI8R2O2ynTjEXxCB5dn7hGxqXO2iFhZlBcpDjItj/OK+Xuh2qZJgxnpDZAPyK+ir8t2
x+bIuvIDHlXpKEffxFAjUcwMtGFVlnsYS3HuE0REiMC1tu7gtzAxYXNlgbwb5KBBxXrjHM/IVuXI
JfTbp8Hv1LPvNqtNnnSpqbU+FLYlvrTVYMVYDJys7wsKWt1033JoU79CHqK2QQFZDX70hJQIX/Xh
tyqKxgdCtEeTYsQakXLaNV6sowUcVCkMwp7X5Mmv0lPye9kPmCumGpbceGlL9p0v0nOuW/iHl9jY
en4dB0QDJn29hOhbdMwbaaAeSeBZmTd13QUb0QT1D4iW7FM4T+qxdWc3s224ISr0wJSYMypA3QsL
o2fgOstJM6m++Z1nRmi9Sv1geswyadQVXmrwSNaTnAtJOwgvLBRNELzAhkxDJEN45HYaeIVdgs3G
flOZQd23+Ui/5NEQ7LWN0wPJuYrB+S6fDG+b7600DTAir0MmAMKEMkgYICaBVyeKQKbLVcs+hsAd
al1IJ1lCFkJXQuZMEWkONYYBjUG40BSCoHYLdU9xY81L8FD4VrQJ2gUJaXAFg7qMgvobUjrYnk5m
PkKOFR6VC4Ik7A15mB1e4nQBH7nph/LKa4R9qvvCunEmG60qxTjw1FdW87p4cAMJGZFUBqBq414j
28gPSucwVbm4prS07ymU6jAehb7ZMyMRgzWqhkE0oTsHlI5x20zBo7JpLV0/5UFb7UnpNtsOPOa+
B6K188sZlgEaBNsCqW9Bom1mz5lFcQzpq7xxkDikRwx7rGsQFE9yeClQcHbt0lVHBqv5jWcG+ckr
5AjMtyH6x+QYH4yRDJFfXHYG0S++ZIkf5tYzAjnpl4G3Uza3XnWopaN5YkTk7mtUYR+xwAQ7hJF4
Ju3y2UPh0lTMJx8OaxmbzkNBAwbzprDsDlG3ebVxhrB8XoreejMSUHDs2rO1LaCo2jmCmm0xw4uT
LgEDxokg12u/+f/UnUmS3EiWbbfyZ3+kKeibKQzWm3nvTjonKmSQRN8DimZdtYO/sX/AjCpJd7JI
yVmVZIjkIBlJGBpVfe/de2687HqmQzAc+8x4nQp9uq/0Ab0O4q+bynbkbRu59k3VoduQUTJscLgT
AIAUZJcPenbVdVHtTX/sLtwT7UI+lHdMOkF6cZFKQP6oiug1VHQDcgtZgWXXJBkP9id3HvyLl9dc
0+CPtzXiO21T112Lihz5bxN4HGaQWRjKbh6UmZivbZy6NxiKhiND5A7kjPAfKm9BTm8Og31X8R5H
nHDimZfCj9urBYvjdtQr64xIo331fdnOp6yztfSQiCLRggb96H3aov35QMpC/JIwfOp2lVYX3yNR
ExGRSuOgVfOswlivM7lXvZ4BodV9zBe61aoXwx6srfSJsdgUWY/8DJxE3W9sY7LvRreel7NZZ2wq
htMk8QH0UM3SxzE/CnLpzCVKl7o4jJZRXFTvz5uscgi8EYj5D0rTu/Oc996TE6vsIUGMddPkTBk5
JEfHpsaX5qPJqgK9Z84bNLWnXjBOquOUR+MuSmwP2kefxPfMi9Fj+VVv1ShFhbteRX4nMQ/czX3C
wphqSkYXaCdsCmMy2VXgjaNTBxNECURAki3MjJ0xGIa20TeO16tlF3fuEA59ET2kWsOYvZwY67Mz
uRwStQy8Ulv2X1pOaMlX25KuseXhdkWo+1EPOUdpfk+NNCuQHMlovwygjD6wq49YztwZd501sEHK
DjEWFJ4L41YJhKq30AyguxtKvSFTw2m7bxUjncsydP0ORx+EoNqxnhnyZA+uKusqsFoD0FHk59ZH
L+rGYzxr07VxG+vgRp64HXlDz50czGdi7qKdnrSRjrurcV9NRV5OWA06Oh8rWeTBUk6p3eml6LSH
BvnOg59WvIZur/ayHzxiP+cWUKlFP0+lEsi2uSwy8LMqeswmp5b4+ErnaTHj5Tnu4iYYkxloQsPB
dlPODv0MJXjwqu1sVKWTIF0AJ8yzwTaGuGiq84/0Z62Hua/Eh1ZiikzKYkEC2qHws5iIB/irh7Aw
nflDW5TFZbT8GnQUgWbnym0KetimtlF8Gpe5g2+xG6hpX7XY8z8sWSlRjXXrltxmzkNEy3A1uzlz
HSxukeyREc54RZwqm4PBXtBi+lb6pGcs4xwjIInYujx2RZ82gXCnIXQb4qkoRpMNikjztpSmH/ip
Tn2T5fK+M8buaSavN8zyvmCTm51qa0on+zjVS3UsTN6NTaor76ZGCIRIoqxM0pjKRVObbOiGa2LV
4zWic3ttliqqD1Wj80aZsaXOy7qqBRwsrCtLvOS0HNvpUzdYBsf5OXGvq1esC1J0gBeT4utczlOK
c3NYtn5sc9rT3PYxiufsuzf289FtiQWVQufsFk/qVlAUfbYrVW4E1UoeIu6cERPotfukqhzCCeGq
LCk528NnZ1xcfpa1yG1VdOyf2tj7GqqFJElAKQOumzHMR+iIM3WdW6U+oz0x7lPoKA16HM/a4Xkc
P6Yeg/8Nk0ySQ7ysvUUpJYvbWiWDsVFi1cQAKpthMGt2YAg/vnE7YYZeOpUn34jAEyULYJzEX8Kx
cpc7w9a6izWZ0VFrWbVwmFE8/+jb/FstrKeq4J/37Ls3zLz9t2oFzHXv/9D69/wXWe9/BiBP1+kd
/cZl8P/+o//2f77+36Oqkvbbmx7W+i/+s4clDDwF4DQgQlBnmiQS8z/9s4klwOZpugUi36e59bcR
4e8ulq79g7gRJrkaIDxyJdZR3t9dLOsfzJcp1fBpMqxhTO//O12sd/aoldKC1sagLYaHAfTl++Fk
BK0m67R2Q4gx9Fz875z3d/mNuZ9DI+ifWRr+0GTlt73pm61/JanytI0ohMkMo7v9tq3dKnsqkgrH
vYr78akZMUET8eaI1HsakCT4uzL3JufsVH5G1YavoMA0Rf3j/7XEKdvyMUfO3iRhXXT2ACAPbFnc
Gltcww5wWSPOHaO+GIMSf2m0MIZAzmCizjJBiH0cBUaKK0nzYG1MMHTGpx7xOUrjGCXTJq6bvObY
VNAJo1BGGhOUfrQcKcs0hlR6ZqqdGsdx22VNzIYfaWpGPkenOERMoWe3fpYY7UcB0ap50qQ5yYcu
7YBoOSptWSXRSoIiSjkRDHRGfM5XuZ1X3payJrJxNceOreC4piBWMStlWqiNgnO1n5gWgV9FleCl
X7I6PluNV3vfhzaebXRtslXyjLWi8HaOMZkD+qdudE+5bmfWsVP01w5RG+XVDTsHTXP6Zwue7DHu
aB113YyGe0HYNgRaFFfMjnl4zbfJVy5oavwl3jWKJUasCHQWhFdtlM6hLZu8OhXQj8TJS0CR7Wt4
dMuNsNL5ySq7tEYGrMRSfQLrxmBvwCjQHUoclt12ouCegkhvvGgHPyBeHvxaaxlfWMqsA09X3Iag
LCWi3tzKO2qeREjkWWjWko0XG263TxZjQtscVYM5HIcBbN025uybXoRIYvs1muSHIjHXc4uw1k6+
HPPrEC292EWuMIlQr1G97Pxy6jn64lv3g7KLK7ZWWZv+0cIlLQ8FIkUA+E3ez4wjWvER/FJ7MwxT
/H2ERKmFuS88/d5oa8wkHDLlYznTIaFlqGPv7MtF7/aDpsD+jfXouCEO/CYJHGgnVZBq0v4IOEtO
9Oraegp8Y5hBjtXVQMGFR/3Jt5KcOTBbtnWwfYZrO6zsXhw4GQLEnU68U32wm262D3WDT+9UD62c
ztbg5VOII7Bwb3GN2BYCNJVJlH5O0Z5LShTyC2CP+XufHVoEBV0ve1d2pY9G1ce1Q72ZClS0dIS+
+Zj4JQbCVZPsOj0l8VIgNd54Y5urDUelzD950VCWh6Uoq7DVJ/6mcSjiMkSz1qotEGK9gyawaMW5
iEj9PSArGpJDSd8lDvEC5MNN7E6Wdo8JolYUKWirL4XnFBbCfdkVG23UEds5dlaXGwqwCA2knhbG
jk239GmesRrczbXrlVuvRlp3mHNvlJvWdQkpKPVx8k96Ngzie5lrqbNn0FDyGvMw0JfIBO2KUtKy
oXCu1D/bwQZ4mvO5L6/Q2OJikwqax/hg6EtsW76PhyRaJE3P1lUovNP8pbEm1MUSe8kYRoWD4YQA
ZZXc6F61yE3uV9pfdeGjC6xlzRmA3jROHiot96W1C6kFkzlGA/GB5armYsdHL64c1aWXuNQd7b4u
EgM+dj/5xpWSoT8nCZUj+GxbpGmoSeEzGqyXXB2KTB/NrRFHkXZsFjtDvUlXP+XY5yln41B6xgeA
bhP5oUaZ6bvOxmW2icauwjScmY2BY7co5J3AjpLvuyqPqehNYaO/MR2lh/A3WIBWhPeH2pdC7Xu+
FhrcUxEfhsqKJfp/vSO9hhDUmvpQiJMmhtQO6D5FtPEtA+lrthjeHNatVkLPKKZlCfmUhU5Lmrpx
G89ubz7Pdi76bZpS7exc143bx4SsXD/ImQQ4geF1qXPsLLqFge70lb7vcyNPLiaa/hIaq1knjwbR
LPnJ8toeWXRXMBnZZdIjQ4B7UH8Gotg9DxrL9MaPjYwSs1kP63ojy3lbDz02jsiLPXm7GDIjhh2J
M22UKBq+jiKXy06rQDHwarGf72fL9epjVBY53o9Sw9OEFti1AxiSFk9VL+pxa+WG1gZmRsVwSPF/
P9ty8NIXF6fSTUE0on6Haa+LNrM/UO+P4JNIbWny/MbSirm4sKSppxo/SBlUGjUx9Yy7dIDfWAvq
wM7syP6cVL3xlzWMwFq9QWju1Wl8oyWOjO0z1BseQIjWqYJ2wunSfB0XUgHCqGxWV3YnZ7WTXWvq
O1sWYDBFAhR1W2XR2sKVvXFKsQ0WgZ06CwFrPj6otT26RCdj6Psrzofe/OzSeXymb53Qr6v9idxW
GvuMG8AvLNgGVdwewS633+LeqrilNha9bTfDfmTolUnzMLH2shMUgvb6iMmr2Ca81eZW1Eyh9hXT
Mi0oam3SrhO9hTRMHEZigTGyHVz8Jpl6LBwrxNdnlBNt//1D7f82rjO0i98eW9vqc598fnNeXf+N
v82x/j8skpshmPk4yVfk038eV3HArkmGhm9xmMUyvQLo/j6tWs4/bFQtqHqcH75wHYHEf55WjX+g
6sXdrzHNWwM4zX/rtPpe9qEjRiIQjL8MoIeNou7t0VFF7rQod5KB1RUQQv18w7JZ7xgQsqmWo9r4
dV0c4YQ6m8lOq03mjfUJ/2h2SPvkI+cMha88rg8gB+6r2Nf/kCzy7jRNh5LCSQOTz60w+C+Lu/ev
shSYOC39YI/yn87DdRiK5iwe4DdSmsXWBNsRzu2RlTxz3YPiQ9/HRo4UeUiKoGdw9y/P9e6fmp9/
1Xb/kOD9qxRovRqqDuoHVJsOGc5vr8atxsmSIhGB1XzRdf2rGbvm/WDmtybuwpDjcrdnmkYqZe5V
gUrqbqMJbLDLkNPPfe6aKj7VcbmEQ62s0HP/dHk/PcwfykHPsjigaA5N67eXp6oBR6xG317O29ae
qWY7phupFv0FFGfYdGkpt5mOPUb2JdDWPP6SGxjazAbOAUW3VUC3S5N7drg/3Lf1Kb27b9wBg3rI
hx9InfX2wkqEeHMpgK0wa7dRT1mhMcVXXVudOYt7rIbcPYITYNTjTl+WZei3HqE1QZUllxGyUeC5
Cb7tKvuUI1UEmlkz/VK3v7/IHyLsdxfJR0AoCeLSVQfx7lWzPZBKo1mIoC8YOy802LH9KU6I5pgC
4i8d86rzlt56hS+OGgs989RnA3HNxyIynpa+Ig++7b9V+QB6oNQZQxaZxCJoqUNj+4/pWM/H318y
rJifb6yFOmxFcVg2tLV3SiJJG2LRSmcd/UfLTlSkxC/gtzcJc09cO5oP8skSz90QPcd27u/xv8bb
3kpvW+FaD8Mk6H764GFgm36dmF1+iDJ546TaxzQqUGxyRuU1lZjpwKyG2mAPMJ0KLCNJGZ+YZnKQ
n0iKri29PVSezEJDpBWFxUx2Aa3h+yn8tkyRsSMFeQmLFMzpZJbRETBWu0Fs0V0dTe3JyHRDHLT5
3TiVOoHs9o7e53QdXGSh4AWOppt5B3ug9SMZt/o2o75ydqls2kXu5rlAEsfkVtqTfubtO0RqyM6z
WJ3SBnbGJOvw4EZC7oapNm6BmjUiX3ZpPcUUrAkiUHJNtlk3HORQlGdTVAPEXWox14YorUR7U/NH
TwPqD9jqOZh1Kzt2ERMPvSHMq++LTS5M44IkOXRlm55bPy12iTUqBjl1SyO3PfmZ9qLnGoovL49C
Tjwpv9rgfXFmvKWjf4rszN/DHU1Phld/GcDoXBFPfvNyl6lztkw7UF/4K5t+G+V6+RLb1QVFlTy7
Q27v/vBSre/Mu++AHQuMAv6VHxrPtx9rOw1pXAAKACO8MbCWX3K7x6ZjuSfSHhYyi6kLmjE31rKI
yCU5fa1GZgUZPe+Pv7+UH5/cu0tx2OYM13HXJdd993q3hA/0faKoq0gLOiYD4S8LlWrYDkO3K0xO
PxbgGzlrzk750ede1Oei6baFVfp7Lao+y3Sd8ZgdB3rNvf2xWznF1G9L04FArywTCxxNxAzbHyfn
NuRzf86csdgor7z2VgPAxPobvku37b9JT/jV/f3RrDEJFOGfd6I42lDYSL0YuvnSH1GckmFZ+HtW
vV016vo5d3GGlpO5G8al3/E1v4iktJC6VjE9DFYUw1+MMAU0HZpzPd3M1aun3OhU5MxF9cH9LkaD
HqfqqQBq7kWVPjGeU9sRxPmIF2qrzU0XVgCGQjs1HxMnNfZibP+QpshC8/NrBAIGNgtidlaoVTb2
rzt3WdFAyATWTnP84FStyTja9ALHW67uROMba+s5rZdXxxzigwtPHtOeKcNFYQUf+bpfU92G9VZ0
t5YApDAL7YRHEtnSDIiHd3DTdUN7GItcbqZqhHxteH/hlu9O+HGvk8KYK2S3Ah7su3glUogEqYw4
U2FWr1/riq6RplAj5jbW5Mm7hyaN2KbKP3pufJ8YjCqQK7RBFOffZ49u/TyYO2HU89VZDna79Jc6
zvXQazMMtEA8eis7uImrbwd/CmSDu7sR8tSgsNymS/2KfMrf4llG6pglHuesKTrUk/qiT4m/z5dH
/qrsVM0Y+6vZno4TvCiwF+kQpHMdnyxtAXwUeR2AX+dSq8i4anM7H9PauQM68Veql9QPTW5vK5bk
0JAjBzh7gn5pJocRBtTZG5onF4HOE2iSa+T6h7otrloZuwcDhmcA8WNEjqBOcNA+yKjXT0UXK1RR
7cLB6s7Cbsj7Se5AWtvay4jRLnRy664Wow0I0jCeM45/IawuRhveQNmnui1KgHljmbO20g4Q5yQt
FI588DYw/HZxM8rXfOxDW7X7yh/cA/iALarF41j63RYgQE/SwXjsxaOobXXbt8uXnLu+yzX/NmlK
HbHqmpdQ/0WarXh23PRsLDqLUVR/GHmZ6OoM02HRaenwej2yWj33pX7rab1+HqTFnKLn7zWsZOfj
Jmdg5exrlw0T7lx3MBbSEDIG+8u2TU25ZQ30g6qRzpHdKsST/ZlxbRW0E3IQujPIIOzGZR8wnWCM
v3Js6J6nynyo2K7pJHrRedKadoO3dbprIyVP/oTEkZvmNfYHS1cfIrRlO8X/o9G633KpdceIoWYg
266/6lV3N+ljtfGypdob9cItbTjaEhW74acDjx2naLtkgvsa5TEQiBQ5izZ+Mwv/GGdC29Gd04Bi
aBfTciUbd3ziuzz387wzOSkHihZHwFT5e6SRLDtr/CUFYzInSr6ZjcSq76KZEBMT5EiJ6BSNHgKb
ZQgqhxSC4zxSIaTRVJ0s5dlh1SdziPTaDgEZMLxDzROytrZHtxGMo9EDotVv28eYH8yt1R9U2/h7
2oUM5aVGyJ05h4Ut3X3TNt9xyx9bil/wJeoBPQaIGNc7ZmKY7lQpLeZgeX80xAjwxUlA7ls3toxv
S5Z3SrX/GkL86tT/iwV7NbihxLeZG2DseLuSSUdO5Wz0IoicaeMrOW6iwmf+WyV3hh+Zzw6/q3Wd
pwwES5jgFQiipF/orNZ/2jt+MsRRgDgUFitjnDM+4eVvL0W1vl6xDCGO7zRzV00pR2r8i0Grx69t
mSjaVzZNZumP7AAlelWX/HSbQ1ZZdHdFvQD/9MZ9q6f9xsQBvNHMTzKdVfD7O/bLo7Sjrds2QxDA
T++O0iBkbLzoXoRshoyIepLEaOfGNZU548HR7XaTxjnUxW8f2E7cbXPPCctG/1Z3ZSgYRsATcWlZ
j527HxIGDoXbfI5UVpHSops7aU3xxXKGL7+/6p8MF+vNdfBe8YYSjM1/3t5chx5eNzUmh2l0khtg
NsbBn/ur1Vwaw4VmOlt8ZXaGATxijKLHwHZlXJKxE+V3v78U9xebJ8US5GafzgFuhXeV3ARSY3aB
qSA4zjVIU0juhLdXam5CtTTLVs2UR0OfIGj04Ppo5VjfJW1sH6iUTHAOdlj6ef+odaCmjaR/wh3z
YckReq6CGMREzUNn15caGs++SnghbKPfGn3aHemYw9mQy9YjtTTIfEI6kLqeq6KfN1HmHxjjl2Hr
Wfmh5FhWg+b5TNICIMsmsm6wihvH0Vu+g2/Rd7NV7qBftSsy7wjWuL1xcncLQfSuw8YfRAPqr6ka
5GmYVFjRbz9FC39ytMD1Al0xdnGfX6oFmlGfV2fCOP4aG9aSLqvs+266ZI02bCocMs9utEorpqeW
5stl8mOx0c35c22QxfT7x2KuQvR351HsFDbyAECE+K7evSHFWJPM1C0i6NaF3ISbO0woSwqVMSBv
4OvwdV6i2kIm7HZEMIIcIcRhW/lAf3Jj2RYRM+UFkdF5NHGYsLGw3oGmtIutgdDRktarO0y3gzFT
kThLvyXJalWQELLVFOxHfQlpE8VivVPGeamnjT726yCkLq9DJhm0SRH+4Se/1eT/aMB4PqJ/Q6dF
5fFGvv0oZMsQPtGSaOMqz0I7b60JJdqdFnX3LQPJ2xjZzKZXJL4oZJXbCcFIiLswu2acqJjwV0Em
03I7Gbo8pQYnFPUpylL1mMXTIV96wgoq8wbbeLStYkJiKOeqExhhTh8q1beKQJoNBb+1He2SsI5m
Nui+ax9Q6umvzfjSRUbz7/qudFDinMotmmv0A/T37F4vjrOcLqgIOHYh9dbZRKMaHX5kM9GzaPEI
xpFbdvCM0kJh6kdOsEWK8WjOPJ3f3/6fYIo/Lobo0rUYY5jsvFvwi7nVDLQTAFKqKLlvvJguvrHJ
6w6ulYg48APkxpN709u0xEhwCmN20n0uvhV+NPyhGffjl799/Umv8JiQUx7Ri3gf2ordTdB452IW
ESMLy8zu0Bbtw5JoJ1PVyV1bfCu9Wh1TVWJbWEpnozgcHC3oSi+RkVK2La84v/y7GJXmOREGbofM
YJ6XmPHZj5MnEdHFyFdA8tg5zkbijbibFccNF+LQPhu0cc94F45ZLfloYpSHTH3uZnbFK3gZHsLi
7rvEhAftkPBk1K1+24PKCkYk1l4xPAMfkqfZ39Vt8oiqGJuyidG2heFe0gnbEgR0JpFJx2MQgc1F
e4eQ9OLjSLggkw/A9fiHLAZuw8BK+2PB9NPawmvHrcVxzggf/vHbD20QiyJ0NGZDXw9Fc0dLvuRL
2+XrOlDCtT2BRYPKFLfk3k24BBB81RBaNrZTLo+avh7hhYy428MJ+jkzhjjudlqKWFSbGnmqG43P
y+k+l52M9iJ1OC4jLEozqpLfv7TGe3sfL+3am6a+JcjYp35/+1N8JmmoEjUR+HGY+OWh7wf9EjmE
8dEkv7PHunm1JXM4rTg4seZthO5e0OuUL5XD3iB3ZEv0ByVoA/rt+uGZtjg1OIKQ48yoxTvjRbEM
ib40dkIvqXNE+33KmcWY0eEPP+Xnlqq1dsgZ5KBIwHzy7iRjWJOeqZmfkrcDUYOaP5Jgmtrn3Mxe
2fuzxI+QdDYvfj0ajB/7MBoG9TQ64NMT+oC2VYqzJeOXsm39U60LyIlxum9rxzrhl9eCrI/sHUc6
f5czATf9crzNMN+AGmBi+Pvfohu/+DF0+A3PXendJujJt8/FqSEojoxvg4QZ8QbtVLWRrnyxuklC
6SnIVpyTXVm5Ylcl7oZKdd7NEJGDPp68QNPL5C6bvrppuOhD88kAu1Slkc4e1SGA14o64Ny37SHl
Zk8lYj4E2VXGMQFI1KwPd98cgk1xhnQfc/BxKG+xsVhOVBxVptkPhsMb66dmdDP1rQqqicwspKLI
WQuyuTLDebZF4m/09DYvcueRkSkfqN0p0pfIgnKG2ruUzfJKGOyllUQ2LZ3xyVNV++jG+iNMl207
+g0gpTENOeG0mlXeOMukLhMDxtBdKK4mHFyb2aDuoVfpLd2FuMNqP8SLBj1JexUubCOlkovhttqu
QakXeuJoii7bVhr5k81ePsZpfYcbut0gTNeIaqjdjaVlsEPpJkTlvEfDF2/cnrrQgb+0W9xs2XVi
RoGNp9giyOJqE5EV+uvgwGoW7ybpjGkjIlz61sQR2ViG4pOgWZUTJ3aUfUVmSfKVVrkfksw13nIW
39EnDqTRWJ8ct6BtkRUjcgQaRtiNtK2wvAaESqZty6i1QxXX/X7dTufB1l67bE1MyBvGub19TujG
F65McX00z55Nf2ayp+oPDWzv5wMVe6yLR5W1D5PGe/4FAps15ZFFDwn8wnB7QLaOPODsWqkZDhnW
W59KP9C9+75bDjG8wKd6Ed5J2vDtsgb+c+NpT9bCC5xLdCga83rLpQvgFurriIopGIukPhpmi0kr
7ofQTzE4+fOnpITBQnLXQ5Rp1NvVvI0mDUZGDhYs0wr/nNCN3ZQ+Dc8Gb8Ounkj3KPv0Xm/0ESG/
hx9OHFo3lkdr4s3QCnOP6tfb5FA8x2xqLsi1Tm5vkeRMFXsbQYMNnBmiX6SVX2CO0kfVoYxLVd/1
XgwEPnYVnKgewxNiRJwe/YnBzAfssS2C/Dra6m6ptnUSPS0wox6aYb1fS3+y4k68Ts3kb+xkbPft
yBKDosk6Qbj1t2lCJuYcv6JT3SIymT85usRkJx2HCIQ2DaX08/NkL/fSK/SLSVv592vOL5ccW+Ps
CAFi5Wm/29XYtiABGAZdwJrcEmymdhhFic8Cw7RgUOuL3bmvDTEMoxufE5WL27mrTdIZQcqRktYc
9NzGdj9Xx1xRfhuVa99ROEEeNclFHRNBDlUOTN1kM9vZ6Tkbv6EXhwA5aMMf9rVftDRxNFLPYp5l
i4M98Hb9JNF0UrirOP53ebJNe+i/Tv+hTKuPPZQ9lv8U4Ssa7I1s2oQmEx/b0g2oJnL5aTZFfI+6
GO+UyLZ+VnRn0NbVbevn954wjt36dFTuUvva+edIV/5u7hEnG1M97qshDpEyU5S2JVna5pc12JbU
kPng47WCeOt+FFGpjiWJ8cFEv1SOWfkA2AsLje0RidFV1BiL/RRH7a4poUKU/WQeaOriDVmKe8cf
Wph73rGdXawoXT7+c+z/3za9f4KAUDTxfdNNXCHMLiHXb29dEtP261ImgDZt+804dtcUN1AklizM
VPYEe+GEXMHYK5Bn8Pzv+23SjU9I1z9lgosvdH/+w9b+i6M1l8QsknLOpef+vkENwEyNpuqjzWTG
L8SUv8Q1Dep2HGm2JchW6rgOojErWAWwjykR04XzVbSd8poLI+3m95+K+fPubDsONjEGnRYNiPdz
ASWFTcIaeQ2VTp+RC4ajZpXjS0TLLvtYSmCNgjCnLb9mAAMYh4VH07BLuWiQis1ByPivvKME671s
74i5QnyykP2bmvet7hxxwVCDsv818Eu3kC2pKVuPI6Ew6VeS71ImYKjLTt85E0d4QxKwgu0htcv7
3mjvc0M2V4I/H//wq9czx9uagl/N2BVKOJZ07b33uwfbPSuP+tJmqps0ZHYiaDn6yPp2vV9qHPUz
zDirzJ91D4Av6qDbEonjMFRMFur6WGXZU4/M6SaPrClImN4cmyyZV2U9erSFAwb+GB2nFxR864V2
sdxlsU0ikB7vY2uwUOHMavvj55nTR8Xx6Q+b3C+advxEZ01LoNW2lk5v333a6GUCvgy9j3Q/aS7d
3NkZb9F+cUZcW7QAJa+WTMfAbtjuiaD7hnO/+uf3LSriiqOGbav1h2GrnOVILLU9kFn9+wdhrNqF
dw/CNUiswf+/rm/Gu0qza4Hs+YqWE9FIz3Qg9rFmQ5UBaAs7jnQUPGBakjBE40ssDdjLwzw9RXn6
oq9TVgqmvahIZs7SERZ/ZhHYRmbddnDvU4T3+9wzhuPoi49saH8CXfx85S7rCs0GhkzrO/Ru0qRF
5F7XwFCJY12io5sscH1Jbd53Mxxap4UUXsT21VsKC9kbproRWx7uBRQQ1cmMW/MPH/Iqznl3J7ke
jygCesUuD/1d865IcoCDNgfUARdhULCD77LRQmCoGyERWPpFxIzcR+E+5VM7cx4xPiUug5AfZdqP
SbC/MB5y892PHtDvn/MvupzQQEDZrIoaFPHvmWq6IBi49CwUNaC4L7GGVjZ3mw0jyVdJ9b+n2pEh
7iPwqgguj8PObKLnWbOffn8dP6QJb983EouYytFTokHBCfDtV+HMRN+MFZupOUDWXfw13DmGcU7s
+UEUfrk3Op3Or+0VIaZfkPYWpp4Y5Gs4Lqv3FHPAtrP7h1FfRw0Ub/taejtCzHPMeJgcF2H7e/y3
Awjbwthr+ovLgcddyvPElhqg1UqBoYKNRqhQbIdm/CCEoLlsT+a+zc1LTWb9WetcpMdFt+yWwveP
ZWE9whS4n9eTu47ksMw8qlJY7BshB3q0Zf3kSVujgnVRXWK6CsiJc8JGwA6DFC5OSi7G7vd38hca
Ke7kGpbgrmoy771wBVkG2tuCoYBDZvjRe8EiNp1sUis72qW0WasQh/4mMcsTQBjs0GN1J6k4tkgZ
oSlaWfuHD+DHFOLdo6V35lP+07fiTXv/AVRwK0bNZWdNFbMuEiurDmG2P5hcCQN118hAtEdZHQht
XbOzuTooMP9hqiFYL4wh+USf7YEA+68RAXFHarfo3lz0bSus7Jy2OdYB6jKGyStoALQsnuOpPWTC
uWtZS7MhO+n9bBzgaYDUN/sOTcZDaY/e/YyfcWOl4mJ67G+zcEk6EGih4XV9tnytCK2u7u4B/Vsb
01DR3o6dItRyssx+/8z89aj49hbxrAzfNIB2rSPyd29/Co1/TtuakLXSdo9iseS51/XkrNk66QpF
zZrBWWMtQ4pHvFgMcEaLbXoajnkDrRW2J7oY6EGdWz9EZefvib3Nt83Swmotu41vfPYUCRYcXZyw
n73vdDH1o5Z7X8zSM05Mh7V7LWVTjROTyMJseB0A+F1V5qZXv9EdNKxrPZ5MjJpz14BEHcSt1V8n
tzsjCir+P2HnsSQrkm3RL8IMcOQUCB2RWk+wFDfRwpEOX/9WVE9eV7d1TcrsVt1KETjux8/Ze+09
bvYKB0hVnSYd21kAiSPKusp8mBy+Y0479HbI15eV9tLOTWChpd7ygwF7N5rjXd8LZ5sQKy4sQmzL
fIkjxxicMB0GjO6btmROMDhmFbQMJE+GOby0kNwwtQfcM4AXh5qvjkI67b2btRH43hd8AtZR0gJi
LIs8JqubDaHT5HemttqhZG1F/mgOVhjTmTrRgEIr6Ml96+bd0SzekvUr766dauI7MDH4+vlf//DF
Pzz2/3Idwq2DdQn9Jvue9Xe9VmO1ud+acxJOyYOeMtXx6h/RaLfZZMjQrv1gLmfttJKi13UDVVhW
nzH2ZEePewMY9cDOIOIjLQoH2WzGXj1mEFDS0YzvqwYjdLK0h7/ah16VoZg2+x45Z/EPlcLVe/X3
tUs5b8LU44JAsNjf165hm4W0YwrV1AcFgJjx0JX9zlVmfcn2+uod3dh7IAFrEw+5umFiWm/xbMPF
uCSZpc78mH5U0E4P1dq8o1mrzjX83v/9hv2Xc475DFwi6i60h4Rm/vv5kvbshv3IcqlVMUWOpp6T
BRWKHD17k1fJHCwZEj4c7RXUTTve1bxJZJNr4VAzAvzfP8z1E/nb2w70HPSShyoTPfbfPjEHL/ri
t1XCzUILpd9v7bb+h02X+K2/fxO2Ev16pF6HF8S8XLec/0dwk15ZNHC709Bb9RGYPAPAPZWGOktS
ClDkG3Db4QadRGMnUUacw+7aJNGJUJFZuYyREZe/JDfF50Ik8bkrqK0rE+W/dbVwpXVr7gdh7HyK
OCyyvKrnZDdR5pydRf20GTOpIRklO22LUE/EJp3EeflmfWYnhEi062ec030rgYuUs3/SE5w5mtNO
O31gXpbldNxHfR1flqWPKKvE0Zwe+7gYz4saALDU5PTMs/iYLW4oxkA1VV85J3756ZBtAAKGHyCz
hjSMi+1csthwOhkHMkyjQXdeVFavQVu1R3NFuShlHGEYGA8LrlQhdWNfl3cC5Vhk2bl1UeWwEQi/
tmxo8camTBf4Mo6USclJpE/p2iNeQayDYcl86V1WF7AqN8rswTxgGHiwSzqVVZdchpo7W54Oxc5f
zOqu9Nd72VkXxvDJue6Wy1KjEBiHotw2YAzj0o7RGSEnmgrvMtWzRtaMVWy6gukiLCr2b7idD4lz
ZAbZHqbsNLV+djNVjKW0KX7UFAlFlspvJ7Q2B2JmNJJruD0QQN9trMIysLv0tBcQ+Gdh0sfu1i4H
/8xLAXl/rS+M/4wTNAnjNNcQds1SHsn60E/mNXbZEskc0VCzj4Ki6Qgh/Zh4xNkoECE8x7n6p9f3
P3eZ68koBBxUnJw27sx/X85qUvU8ukkacn38FEuSwYGY3rAiiQNXrDYwvgcnW45TXogdhvgML3+t
nculbyJZrDyu/Coy1Zkllbm2XDVl3AlNVzG9L8rN2vRnBsT5fkZoAexi7cN58JzQ8urvntBRgxsi
5nyNYsHxMJx17g69yU1atP0NtIqTs7752kSMCO7yXP8whio9uKVb7a3BvMnAZuxN1d3Msd/dg9lZ
d1MDvcs2zqYYLjAWxtyKj7rdJAQN/WH0UYByATyCXSNn7t3axm0sD66XxkdrLsZTWrCFciwTSFRr
5i12HnGr4GUxIr8BuUAgO7ykG8MFMrGa7VdS2zeKLiHiGyUPxBPel2L91Hv8zQnglzwvebVtYDEY
Gvsdp3IgZ5lt24XLX+yjrEsOOCbxQSobVRzCm4G4jp7fMJ7oMJv9tW0noTaRtKIiokimfWYk+BOb
S5GbtB87Kj67HUM/WSq6WLTAEfXogIGsmUF/S94OtsybuXUfMHah3BWq3lZUPjQJwedgiDop0oUO
M6PkVBr2qeXyeKoQICD3O5WzUyEBSQhxlUn9D3d1AcD0P7fR6w5NZ0iAOdX/fi9xZTIsBfyksJVj
HOTdwRjtqGuM196spu3Yu6GzLt9pj5bG03EaMsPA55hxV7Eq9wVN8BqKPqNU8ccDdjSws7PcijX9
Mhu6Sm1mfLsCsFypJZ9NXDDdalnjTZps8l5bNwXmI0ZEWuSbDeb9Qd4ZRfxIGfpTx+o+jZNnwnzS
YB3vOMh2Gs3Dfp7Upo17Av7WdZOL9NXJ+IrxOw2r4jBAuaUFRlPHZ+kzJRyCuC932sJTSBQm0cVq
tm1pAH2YtZ++ZzTgrGwaDhKjEgoxOA9mz7mubTG27ku3gHeQTl3QOvY99e01ymXv9dXj7NaYoFJ+
eLC7zDA16GPzUxP7f8ylN4OCCKGrLKkNcsf+dpc0WAYHBFEO960AjF8IyU15FV+CVGFWZTDpfDxI
BqREMcEQExdYj+ekbR5VRdxQCQzFcIEvoKC8fpb6ZzsM2H57MwkIGTl5TxlKf5D0aJvGtXjgzoM9
ehVTqNqUSjLGydJ5eFdo46XCeu+JtO4NqQ42n+NgCBWpps9pvuofS7nau0SugS61ZiPtx47FAXdk
OXl152E0SzcolNGjMbmpr/yr3MZfNZX2blzcG+nmx6xOYNF1BSjDPPlAS3c2Ug0DtuSQavlw0M74
RHly29S6I74zL7zmOaEUz/Edd9FcM5NYr5Zoo9Xe2IHel8rvA6uDvwbmLmoc/lQsLkVh7ka549wy
5r7JrWbcxER/Qa4oiQUj/KrIRBc2WnqbmtcEZXkiFS0aU74Md7kerpqKBg1oG5Y4hIF9ukYaGeH1
eKh6Su+2Gr3NlJTvyeQ+rm1xtGT2paXmXbnYgk01+1P4v1Zf3LNI3n08mMSrbHG4YV/DTUmCtngm
RioLiVcD+5DIn7n3wTGx3TlpGuUT5iLh+IhKy1ddpPu/HHaaPpWbuoERNDp33pB/Grl2kTO/6ujz
wa3a9MfJp32huMkQ5kG0SHmB3tGETNBgNwpanllS/M5dwwds1c85SShucjFz/utI1lzoC0Kt0zS5
JZrv01+bxyyulsidGK70PHbRsxz45KfQdu9VBp/QoWQJlcf7Uqj4GCvqRcP20DWv4sds8WGq7jQO
ZotAG1KGO5tkqDf5Ke0lecbdR7rW53VAweGW8V0h7IfEqLj8eKdClw3TK4OmbW8XW/zZDSFi+yR3
gdKYtEBlRcyJ7WgrKeTr3p3tr5VQY+rXkdGey6zOH7ki3a7sidehGFxvn6ZhHb+vElOIvjYI1eoB
pWCFwqLJPpRBW3nJnv56XXmCKRgqL3TTHHeQY5/jlDep9q6vcjb9+vEYjG7HJz54SFmJSQqc+MGU
wxMvzw2LMNmA+0LLY41bLdGTILN4GFrZ3SZy+GzRKUad+oPRAjEYMPoAi8r3Cg2AZZ21d/DDfmxR
V7RFUxc6B19cVGPU5GSbDWxEnV28a1LxWKoHB+MNfWv/U+Ol9Pl9bCq1MMU+ERT39jLqQVOXgZfq
v0Wr1Wy35XuV8m1VBmenGNBvFrCuEj/bTUW+ieviXpD9xsGDGARpZAAk7g/GeCyee0QjRN6I5qAK
i18mVp9mz6cIjvTVdaqTqrpPxYguyMSrofWfI5nCIVU5BeP0k7TsWL25AAigt9ygXIwLHjQOrZ03
WX/sdqdsjQT6smLDTIpHvTWObp0++mXyKD1hhWXPLu8p7m+534XUYT8Y/h8qt3+p14msNKg2cqWm
RU97NvXsLGt+W93lU89X7omxz7c3tBfZChv1JO391tPuzdbdLzPbbbWQKXhpG3KMHN1b+VKhYxKX
lcUwFRyap8GIvs1C8MgjdTiHCih4K901QikDg4m+xtArRGs6hPB5mqoZMY+xw29dXzF+bhKGciOP
N86aHXTAe6e405oZb6EGn7Rcy8e21+5Wu5qCVsYy0uxbbSQ9qtNTC4dh/ZUChAvoGfrR0rmbxlPf
bdHtUUXjBJjSIlxHFpuRyzvN6347jyWri2pjWNM1Cf5IYFYeaVBhwtydH+NieOrY8IMphtYdt4xo
B9rs9Ia+M989YUjaKmfCN2Vr5S7zXtsRUptbou1LRw2iOCZhbxGPdW2+4ZcSUYzMP6zlfGotwoPG
Zrv4ORkRRDlGnQPq1EvioG7FHE0TSiFP+RsYF62ZAMqb+fVSNyG3GC1LMfGwEpnA9rFeta6nX2cW
P5VSCLgzNtN4DWd9wmVj9h4SygSS0/UffC+zL8VmXSlRropU00cMDUD0KuV5opL+dkiUCB0KZuKs
l426ZptTpX9PbYL7by7PayqSqywb63izbhXGogBt1MEfjHFjaUCwhsb/pQ12nPX4KfVYTANCFZtg
pbDUeaj14N0Y1QhWo4uU3SO5Tm/dWH/v4KqxT8Jn0Cb7nSYcndOCjqtr+BxW7attu2/GghMFk0KM
ZscD5WPuxnz8bMjwCZVDAegv/QxLl8U9NFQ5tJ0K3WH26dPQbfzy1jYl69lI4CuSudbRMBmGleGc
lT+QnjHF2WtZ0WSMX7xK/+gUi9FIUrJYdfM95u32FoL6Cq/9tOgnkc6H0QezwOT3b02MTExfjGNp
qTaQaxX2FbtqO+DEGKV4BUX44adxFoEqfiM2/mlZOPytOkUsxoutx2bPOad4XLSQZkNv9x0kzkDL
EzpzVgL+Sas23CVohlV7vPE4qCBuj+uvUwDrvUZGmi2XRrIYqJByK5QOzrTVlCdVzHow2LjZ+my8
1VrpQIFDekg5hAqVtztf4VoslAiL8H8AJr/rvhq2cXzXe/hQyjXl8mwnt/nYUM3BRN8M5QMojhgm
nfZT6kzeEetPoVVxysnq5E69vaPgeyxGgYmj+1xJYgvLsnnTLEAbQ3/lI2XeczvgJ+L1wyIzf3pz
WkWTbddbwZx5RppxTc3InFsIJ4/AxmCxLdc00TmNEotxLuPerTlQw4FoexxQgITV+Kc1nOlm8tMf
czlXMNKpH6ydbrKbsQRenRioQm5jNwBpsRZM/I1Uh+PuGruKRYpGp7yGsiF/Y51mhg+hEdyHPZHZ
vvAMuc6+0HK91KX/OfpoMSrQetGqUff4bXcYfNwf0iw/Zx9ZHCSVcCJGKgD4GzEPAbsAwTQw8xL8
Fj8bV/Q2zmlRwhgmUjUNXH2LWps2NHlxgaFIjssqg2Mqyw8jONStC8bT6Mt3V3CGeov2RFzgJpV1
F2VUlfBiIYbJapl3SfuTaDPia1E8GJOpNv76bUn5C1Na3wqSMorFwd1i1zavclIgjxJhrTPOWGGO
hLNS7O3Q3JY28q3FjuYhpX5p3eSgZtFtaxo4WzdjR2NDD2ik0CxurI8KeV3KsOhoel0fxuSvhYNe
h1WdEMO1+HQAjPtCtqTOMSrZOLZ97Ompw/0or2GP026yKv1gM1GBUCroqJt6uksKYQYCZOq2V7+G
LsFut862w65CMi8OvGr+aFtQbc7CjVIDmlAROIuUUc9RhXwTt5vekgPo4QyAooTMJkpVUUfSgS4y
YLeQabdn5j2dGtM8zqM3Xxb1xag42Vq1yTio87eGYeZ7DZKmH7vNgdTiy8QtNTAX8LazxDbiWN1b
vJbllQTRhP267I1VpP9SpMbmPXPxV9/hNkdkLuTFJLkByf1CV+3oGAQyQr+hkeMOoe6lb0teHXV4
iJPJostKP92ZWfFdSRY9ffvA55MORp3cY7fdLKK2tmZjP9Uq+xnylFbv6p8tbaK5259b5VCx17pF
5VPv5rX94SZ0C7+tZ5/pUJmrghKxG974i3VAlpoVjOVTXCZ60GOkCh3JimgwVC2xfFOE7nF/t++d
JCX5j2DpwHLby5D0qMd41G7VBYXrP8IungNlsEFI55SmGMTHuaceWVCBmXQSx2oMihlpEsRBRnIL
OxYgNYp4dtFV738w9cVcF5tsU9MxZDdLCybVAyNsXvanynK7MGncD5VjIoCimVTDhh5yeiG+etNI
EDp2XXFGTM7Bq5D0QfeceEtakvjmZQ+4OsCZ8DkB70LoUH0AWaciul7hUqV22VCRzeNXYUW6Xp7S
zSzhAtHlYrudlgNNrS2xogYNNPnbDynUFJ1YJ6oJnfVGNvd29T0+yKp6rec5wmc4bF0PYCPBwj03
swMsbuqYCQy2376VXUqYm10iafTquwR8w5YXpNpOlvUxVP7AfZLCZTWMr9GlReUusWDXIPfXwr7F
+Dx9XQ31oyss1CU0pm4EqD7Jq02NzQiFoMHEI/kzJMsQqsnbV+sqeOz5uyzyPdAe8lPHx0V2D8oW
wIP8OBxteIJ0tbB2giY95wnk7oIpSNLhYEzT7pnLpJPN+HAMBvKOqva6qQ6JhHsF5uRCOm8RZW58
6YhwaUfO3wL8IxeyCHJUGfSqyLfJOGDsCIhA/u3clRTNNie4Yxanwl5QlBDCs5tatVumudtnyNLt
tbsnVJYjCZJYqbFKixizjwRVRJ2pqV1+KdccgqLh18eKjOuX1vf/jCytwHG7iQNU8HtVdUpappcx
BZ5pRK0WSaXC3rVo3lEfYC3QOQ6Iv8VkIUpU+t6N1hr+xbKmoO4qnc7xK05KnrYAc2obGk/lr3ZF
09zAiLbVCGp24SxNdb/apVAktBzCymJom5EudiTMueCqrD0npoQ4YfpPAAtUGNvLV170d0m/vphT
Xu4GtK8ByY1eEKddxejSvXEpv2hxM6SbFsJkLTu+jJXJ2e71MbYQyFhz9ej3ekRZHjrX/7iqoKy7
3SScB3i0RZjltwwMm7DJeuMkl+HGfzIENyNzRtROIxzGKWRVKcfnpGFSlwj3lC1rCEneDZuONmfK
SwsNk00TC9/eJPQDOCJ8h6zCyLM+QqVlpRvLZ1Gy78FfDxjkFGEpq6+81LIoxcWjGXQjNVLnPUtB
Vs2zB9nylSeLPUQVu1yMMzhf9LMi/x2tdIwcEseRtg2RPzdVMFrtZZZcxK2F3EcKpOTq6gHyiPw2
ScDO+XDcZ7sKujZZTsL9nNw+OxbkjBMlax9ixjaWxi6rGmJg526858D8iK8ticKG1W5VNpdEq9vR
tnwaau+rrT8BaxOc6q8fcxvfU9kPwTwkxw5hwHbMnphz7pysmQOxTogHSofji1LLo08cf9ZCniy7
mMGjNUXYjT11zriz6oyOpAuwWBMXLlXPtQ7A3mK0mHAHCbhUJmaGVJnLZTrcpq6fbVeTG6kwT26m
ZdvEZhbj5salH4x7GmcvDvzskGWCFyh1j2yQOJcTuoFg4TAI/ZCMEUzIYKO0xgu0Zs5Nq2sHq4VS
GRtfFZ7aYUh+iNmOdGu4t3SYpF65aVOuV4MkI7qH8jti6Jw/GpAsIX9e6BWAaM6WjYec0CisO6Gt
9/Q8x23VJJ+YOZedWceHutZuIZzdtUYnqa5JkoXUeQbK1tGGCeFWXMvsaK151KvaeInrbYw4/wKZ
5kQ9wOjOrULBeIlz+m4gGLyaJ+vCZO5C/ESGjrw4tH5RHBPNw6KSXGrl+uG4RnYXdzuhxzc1GP2o
95Bdi/heTxuCmJOo5Ofc5eN11+lvYVxNe05Jxriup5Bc5gfPWrJdmbyxvkqxVavBLV7CWpC9JKNW
Xa39wNRJKfiBvveT2Rmrl4x0MFUKYQ0A2aLvSSz33Af2sC9ZzsGknuKa7kFVEBeaTx1Vez3+5OV8
cSt331byg06VeWNZxVdcTF/0r/W9XzOcAZ29osmGfqXXdWgo7v52R/nYxroMqdbr0OejX6t3hHtc
QbStt47fXDznrWlNH2a3dvh/k/bUKNGcSspNtIDmsWjtdTuJK8dC/+2uf1sfrjh/J9/2UvBIO4Ql
OumrJvUtx8nHWEr3Yo8L1anoXCxmNTzjSp2rSfuYr4AX4eJX14ZB4l7qHbj0+YuNoMytqjVyxBVm
T9FWI1Xe4YdlTt55qOtetQKsuB1b2aYcIqW0fju28hMMV0niumdupSPoeMcbw5eQbzTBSwkouDNl
HprZ2ZD0wZQzPg9mQUMMFAzOFVfHCn3DTQsKvupmbpjEaTl2P28gixRhPJZqU2bTHIDqup9GVzvl
BLeHIJq9UMS22FeEAQcqH/dFR8eYIIs6JKhAo39ltOzgimuUP1xM8HU0pal1NfICLAmIj0sd/V/9
kT641K4Wo67PHsy8jSzHfSbFI9TTMJ29aeOgomIkajZR1rpICOdhl9AF09BOne2hP2dor6+YPigL
M6ZnUpnroFT5/VIjDdYTDcENo6aOrKNYSX4IGN6TJ6PS1d5doCmooPMvqmyiOudOVdzp9SGaFW+a
YRs3rkV2rF4P4KRRKDQOSIgVy2Ne0qfgYugGsrcu/NLecUk092ia8kc5ebkdtArvJH6okJErrZQU
OKXTjs6WELcvm2RvgKRMzasd+PsHjorzCkh4i3Jdes79aGX3WYqbxkOiVCOWoM8HolOv6XQwWx3a
9dgZ/i7P/OXBt9oDCQ0En6mlInCHTtmCc32zFBmXu1i7cQva1Xlyu4wW4V66LbdpV9KHrJv8wyIp
Nmzd8rm4ioGGon/TQhKgq0BoBvJ3QQlo+9vMsy+o9A+2cr9HJ942flWF5pp/4ct4UIM1bq7tKQ6R
7ixwcFE9PxikERAmfDI5OTLgaH+GaWaMsynK6QMiQLXpFiZ2jBrFmR1y49kd7E58r9qHmTQ/GiQ4
5idI7eleW1dVeUdiEFBrwYVonB1rkw6b3iTLd81syE4qmCpanU1qMSsZEM65lUPGdnpbtvK4Uo0w
AanmyPO6oxim64dMh8xu1A1Z3H/EMr77GZWaLC2yLfRlT+v9JWPx3Jhd9tqWzgcHhBMxQLwFRU1l
CVuO0czE50Nf17Mt4PiJS+er9/F1YBZKpWaggHReCGu/IDEBwTABhuvkJevTXYxB02gK9gJSm+tR
u5N18ly637GlBz5+AObhKN1c8tBNx6aCwMFLvzgDlhP7Z32+9XKwn6Nda7s81/dWAh+h7hB1da52
3059E04938Fb0u9m6W4mIbWdpzPAqHt8K0i3cqzmJNxrY/WrgYnd6lr+meh0uGsQObwGd6VTw6nr
rXkzzPprYaXL1qm8rx4KF7UMN/0147soCEEhBdYfJrZPjqmZJ5Q6nExFv+ldYvKW5V0uV5h/wSkr
Occnn3TiZh5MCh2atwC8OfxPcec/2sN0HrxjaxFNCQF8Y5KGTiHfUBJa2KeNauMhpOpG95lEcdaE
NTJXfpbO8Ai9G+FIbMOEMoDRzHPmsXMio2OCxyjUtz4SpFWbZna3vKfHzh61FyTGcBfwKWMA6+QA
usVgMoATL0gGfT8vqFf1cZQHG4Yvtj7uyxlRdVyMMkzAlJwBGTb0q3HD9ZZZR6nQiN41teeFoj3x
axscWlNuyCtn5t1yrhVru7EU7RJ2b5MvSFT2Ukk6uZxq0+zMkFnXncEmA5GDSWi3XTxgIkpPIsNh
FmZf0VViyI9L5yTI8rC9qbE/+WWNMixB1jtPA/PXLOzSOT7QF7+1UuOiC/Mtq8f2lGqJClrbfdA6
eQdxdsLi5pZMZXJ9m88rR5tbbWe91TbswYfJuOQJuzK4QZgVnJjodi+av75W3ULXfv4g+yI/Z4u9
0xc/2UqLaU4+618dbcG9obyc5iRmmzEdj2xxn0lSZLhA7bNBWIK6ziri5qriV+rDs6a7US6fcZ1J
WDkA0lCABeBR4xvsE3SjerKxhnw7jf6r0jkAhPgYew2Mo1/qJ6b0e6dK7H2Dd9mV6x4qnn9cBu97
yMon07tU/HuH62rW0D5JoZemZnvIJn2HHPSAHFpuEFuchgFlWzHsDGZOICXoMdM12jKMTTdWrD/Q
Y4cM7GPz2VsrlWetvJPjLOlFm9cnf5bnoXK13Swym1MagKXM/tiD0WCscL5k7riUrOtNESfvquui
hhsNDA9eWRzDCXWB9wtnmUGwdWWrphzNbGguxFRCZ9FA6rsude5jJ92WSpu3NLqYMDi6QDiUcwFf
brkeAP6gdR31i1Zs+3nmoO7HnQHsDtexv27jNsfBZo8vPj6fB7fUzr5aDn2n2ze0RfeEXCRb215f
Ta9cqAidYBCcz/1C9YxG65hpCuleWz63TeHuitJ4HlZJTg/dWa3puXevzY9VXAPlW2AiVx9hoT5W
XXz51UjZCNICItB7Wqppb9F2CmqYBg7gVGZe7SegTcYYSdsy0ztUgE8Yoe1JNXADK3GYY9TzU+Fp
Zy3vNr7ynmqfobE3aLS26D2AIWNNgxHeIOjHJyLTM+8XW07OEF95ZrFVvnjGnYd3yflAI0ETYioe
VcpVpWSx8MFg36FoMpo/nlm9QL0ZOLQacRiK8Y7Dk6FyyjRdxt6NM7aAA2AcadRQYLyJcLPZFrzx
0FQFqRWClqpZMD51UieyVbnJml8Pjccu7UhGGZbx28kLeY4bCFfw87DsE5AwTtw512dVDNY+TzYC
9is4VYygQsCK9j2SS+gwYJp8GBHZhNYgbsd2+MCNeIcGBnervtJzWxSjMK7JXer96IAxDfejdOn4
Yo7bLk3/w3iMaS70BqMTb77ejgHtx1+IE6BFi2xPDUTn0cTgSIp0jzPq4Cphb9orP1ExGHaAW4WT
1TpEOdALYNzKQSy3kEKecer5Ww6QS5pU5Ra0Eude4dxRcJ1Ir2LYQJTbDvM+D31gDjgs8Mvqa9/W
Nbi9YIii2PTWltF8smd0BpApJXwBZgE+5uEW6SRdoL9IY859XV9H0kwqN0m1Elon5+ecgiEjbStY
s/oN2rV2NJpRha1J56vz9zpFdLBOmOssRTMK0+SmJLToUMKtcRn7h3TwI/QrW28SP1mumaw2M1yr
+DFj5ocNVYZrcz3qUhV5WtaGlVpwCwjtIev9veEdM45+4CVEwqXMHLn57b3Kfoci+guEhyxTuAQe
vSXE3qvNLEh4H7AjsIZJID+ivNDOeuf/hnbXab/92hC8ltZ7X61hw9u+GPaOJJSR+XlGJyOG9UdE
Dt2DaiMUZfXSIQUZS/517Tzz1sHhVm3IAAzDliq2Qrz1af+kjzSic/SigUWSTEDs3nsse4Jz09+6
keq9W6wDzvunQS7WMU7Mz6FPjkPBkKZs1KcUUAfd4qDkZaVdcxUMES3c0BRiUkV+20eZK6hIRiPC
tLcOYnmotP4VgdpPw5/Dstr1TKf2hGOlqNUMRlG45tjZ6AguzkJ3JJn2qm3fS4QAB5GRaFJRwl2/
hpX5xS5JtJ1jTmfX0DBqWl+GNe9y2n59Zw9ISBq4/QN/P82LH2nhPBzjlLO1f+z8E6mB2tCBX2hw
dJBOEfr9iTzkXb5md7ZK9UgDmx+k7pIFkytKTEliDEjEu+80UsTpcoZgR+Fxr9xaUk8gKZr6Hw6x
L5RjFrLfaw+PaYP9gQwoqHJtM8AV3NimtsvsbtjO86tyFkhfBjezcS133fAlZt5ro+1PmWCaidc6
2dCzf2SEjyDei/Ru6s+Qq5oMpDS+1zRkJH4g3OJpqfTvuL46MAwvzNxZf/Ar7cRWRb2X5S+wT0jS
6L8xR9ZgrS9wol4nz78vRtpFOpJeeNgiXPuFGDDBJ2FdX7iqawWtiYIJO60uBhHdDtBBH+nim/mT
Qdclvk5FuCbLHLCbU1Z0V5hzQmHJI+YDB26xXHm6q4s5JvpvXvAlpSnR8mvHezRbkN26Q6GX9MKZ
bDq9vhlRLwbO1BY7XYTSpBNi+UQA6qt4y9P1hKJ/DhqtYIDpePfuTB2Nj4Ge5cz00BcVlyaazaNM
N3wdZtyCR9xaasRnIPdWlY67VVu+kXsMoMGZn5E+CAPHz71xb/UV3oYFfW/h0ZCCnO8jNeGuy/7i
lxBN3MVku6b1mF17hMy4jxjgFCO+Bjdzt8jjUhVPpTHZjCRq5nKxc58oI7LHkQaaJ3pKGrFbPeeM
dRrF7NyGYlY8wHT9dqpmi9qZlgAKoEgYgx1Jf+VvCRLIdLqcs4UBPeunHQ9C3/Y5yUFEeL+DzfNY
X+AeB8CJorZ5ZUDpjnnPcaqjqR36EiwQsPHURefGFZoq2iRHTi+eZ0bh9LGMD+5H2pBxXjm8gPNY
Hn2kRWQTMDcC7v9SZbHccvoHi2Kvlh2jGFBdBJlVRAjG4oX9dzcYkMSKevkgNKBAj7W6EQrAluXJ
fj7baGFNnWZvWXtkWDXLLkYxws20X2j6EghQjk3OIJEmHWJ4+2FMXe65K0ur9W4ozQbmBaVP4rG6
QJmHVddRsc3+MzYuICAZwfADzn3xIvsJ5VNG+uZScie6+m5PfTt7Rzm/VbiDQtYVbzLdkaDVnYsW
r/omcfV0ozTj+s1ojvfvorRJyqybXVPaLZoG4poqTj7i0zrq3YztwFvCfl7p3vdMrp2Ov9y+MlxN
dl3HZGNhOl7KF8Nvmi2FHAY8oteAUCCn6pxijx6VRW+ip6wdzpIBzjztXWCEcql3splufAUqlUuW
Ean/Y+zMdiNXzmz9Ko19Tx8yOANtX2Qmc1ZqHm8IqUrFMTgGx6fvj7JPH1dtY9cBDMPlKimVSpIR
sf61vgVaB0s2hUhC5etoNFGKYxb7kBSrRCcMHSw/EPs3tLl73E18tnQQfJpa9DyY3qcMORIZivFU
nZYPLWaZDY7fV4f5wkhPIEuqtnVS88XKSyfIpiYYAEUwgdcpSfDwj0n4U0HCHJw1y4zIyZerHALK
Os75/VFZCBQpFosbT/Vbm05DdsQFx+SR2gHAezhfsN9qdbJPBPdg6PGY6aeMXU15ncedXDMPo3UT
634uSvQe7toYjAr+DMaqTR9eVFG/uBGOjSgTDA0qHGwcA1MMH1yaByZvdF9ikN0KppIrw6ytALYf
P7XtJkE1mPtmQEkUzH1DBsKbr0ellwzc9z49eBXM7Di2P4e03fcUCKq8bck6zc9ILZRPFpDcEdSG
Hmx76SR8ylVWBTJzt31jBAWzTiiYjnkceTzS3Ydm0bUgsRLT3oBFYVw0XAuOXyvdNZEbOPHz6Gbn
b7v1wcSfwSGNntCwQ7hcQuAxK++Jy5yNHuL8ysFohZu3gGqvyhuZZGcV29Op0XqCwxEeBxNPVlFq
m0yyrGYNkzH8Ltpe9R3irk39hBDzDsEN61mi8kNhlMt+Fie22uGYj9d+gzeOk8eW4X96xhtNy9YJ
M0O4J/F/71CHCmEEg8wATLmgmhdHYdJcs8obq1QCcsWgArEm5yht5wVzbZLp9HSEWxEhQTkDvfee
4DBu1s8a3lV+/6gXpWi/x4Z4g1bQwxOe9E2Et85unEPR8RAYaQNhOAxBNVk7UXkVj6lBIQFGBSVa
HCaYCQKjE9dTeDWE0BKTmIKORk8pugSetnXxdOBUaPckJ9pNMUbvOSYsqREXNTrOsMhVL8KczCAv
2KXli5BCC9Au9RqG/nWziVytXI0WQqsyBFMPrGoB0XsWzhISJDbpjdeOzdHW9NumzajU84F+xkD6
I8HMH2v6i4DtWHp5Exhe2x4IPHMv22+zOyDb6ijTTjU+UIE6cdDhnaXueGP11ISNWJ3AfyqOIeYe
P/2dENgZEhbSnUNjHWsC23B4TBCFRooEePQ8UzyCa8RQ9/4QbVTjfyzA6i4L9AHD4ajTJYCDlczx
XG36MN/qCUpFXDToQWV/1DS/Z4/cKRDMPrsrA5V17Pl+cCs4U7BbeKAq5Jzz/Bed9jAze7S7gYkE
0I0M5pBX9nvdJzUGuTfn+MGZBB+uwxR7lWU40HC6P2Zt9qzAK9D6QVVnVkRYgrziosHai2yfiQY6
NBvdeKe5Yc4Q/mDQKWFPFTarRfC188V6ZJTf6Z++jcIRWlRWB0NJOHm2Zn89kl342t6EPoAXCKBq
nRb1A5fjDLcGKaeEYc1y5WCqaD7cdnqlw0I5nLsaSXqpmK+LJvJRApnrljlQ1ipaUxD4QL7D2OU1
Y4Cck0UcGwgqiaaASfFrhV3MwZI/5eQ46EWZdkUJmib3dZTuZIy3mduxhwkZRMuw1rC5yZOmVa/0
qO0ih2MrYjk7QBZSRlM57wG5phgetTbZU0XbBPOI3SHMLXWsHCpEGsbYWt/gSPDNYpMc8FNaFMFG
91OLEqTNj66Tp5sWW21NYo4VXWxtVdkAWaHGlwZl1/nIuuJkgPQwAd22LnYOqdlwaGTCTlfu8p4+
vJqI6d5sSu4dU35itIabkiXf0OEePAz6HWa9K1erruvRfeGY9wPOLU4eBn9r0c2EDMdKD5KsCxBA
iQdo9aOMjQcVY/zsLOisubRvvSRlzJq2V7jFkrVByyiHHSRfMSI+0cm0Fma787GJLxTbbs0vsN+l
Dv0yjIX2wJGpp7W/u45Yx4V9qrPho8jTdiMYUXNAIJ5joENjjn7nh2+OIz70FUd7HBGCos3W+NFU
XXzOE/nmhMiPLs42fGPjfKP7edCc0D686ypPbuIe5cxLQJ3qXvYSTjiJeynB3GvvZgjvX/msZWm+
jGuz4iZOaZ524uJCSOJHIlBnbCKh773HEmiDNiwwPweDNlBhXfm7yMaJpJrkUifycZz1+tCxuR0c
7TtdlnJNXl9RE5OiCCTV21Cb5gk1GvlV967BfdinApaOlo7O3rIO0Ex7PI+MKnvR96eoLXb6HINQ
RO4tUxMADUgwYsF3CU16lO726Q53DE8Q+CbbKnWuwR0Qtl8y0D1Q12uzU9cDBqQNSaRHKo44o4Y4
rPQFboxXIuCplW5V4zx8fQNhdxe0eX8DHGc6xQ0/BsPBrRuaw4EocRXMVD1tYlJngcbmdvZC57JA
CMq8xSjneclG2ExnZaJhb1KovEXXE2fiRytrVtt2tC5Z1opbn16zXnbZTjCE3I5iyraz85y5FjxN
Q6MjmA5nXP54OTxUthCXlgO9NRkl59hFA6IVa7JLN8CtsenbAjWlouwi4oxUeHpLuyJPUtkUdK+X
yESu+Uz9lB0QScJDx5mNKWIT4PVPyUvQzFMl4e6LsllpMl27fCu20aztI4Smdahn1oZi+aWbjWZT
9GYUsezelroV5NDS1lNvYmdQ5RnK+VmZo/ZQvmuYggNcQOHxCy+Z1Zcszr39FA/3MSrKTsyuu3Ua
yBpJoosDLtErWrJ0tmEzzIFa0T0ZYqSBHOoy3WUV8uuGnXw7YmQsRnZegN0jnSRb5hJOSvGIVYl+
EAu2fk5MnFeKh1xYxHj/R98H61pvkpyZH/mF1WIdW9lkew6hMeqB2ynWRIg82CCBl1aCzX88p8ku
DHO0EsuQ27qk36pK+3NJzxFTFsS8qnWYJFTa3h4cnhDlMAeWSIuH2Neoprlp1MC93fpvSWbAH06j
J79oTBLBxms/9frWq6unDrD5hZQy6o/n3mTI89gVr4ZkGu8JeyOewjuL2GI80Tx0/8VFr23vB/iG
Yi2Y8kYo8udOCEKNUEH6kTLqMeJjNSjZ5oJGUEqj7xnn38tcsi0QHZeLgu0WhAPW/MkIWc3Zzr4A
Ij/kRnOZRpDBGEzZQlMLtcoMi/Fh3KRvSS6vCprEIVnV3smLsIv4ZrXPTcN5Htp4jWQXflrZ+KKl
nCQd89YysZXoxKhXU2OIa18Un3IhRKOaYv8fZXdpiCckSwwbxd/eu9K+Uwm1GzUKvsHO4Ogu1kfW
MOMaP5ONayP2g0rNZ1jf8omfTL+g9e2EAC85e95Lw4iWnfqKeR9zLWw4p7JkE9hn5lPRudZ6zETE
TcaHyGZHUZ5JdkHcUAnR3khiqRvRhW0QS08FjlThCsWwPBVRtMWkWqEMDoJ5vvXgDFa/hrvbYhPr
zpo5EJIYtG3hxah+9DwFZnlHQqF/YgcJTc9tSBs4xXkQDKZrDOFWhSjUPQI4sa71nrb2hNNiNFov
dcfklI43DIvS9TdLfdvTTD+sa4flXYIFro0rfVeLJN/Vaa89xVJsfJj6FNjCl9aZOZKHYcqHgKPt
ydR793PGqb5Tyx7I9WEpVK51MjApTJwEv2lLdMCNJVOjVr/QUZhcUwSIel2yOAxDGe3lUoGbd1ax
CRnLBNGs3RmR1l9p5Pd20ZjkG784Zy4m8JA19pzBvcIwykl4CO0+KKMCh7sm5EaY9Z07i+e5zS4G
HYLbfqyBiS13qU/8+YZ2t8AafuSI2FSWG6fI+PTAm55a3Hxzh+/RHUxjk9sk8Hh0NYcEHgHS5Kvp
l+aRjgja95T3InFlVwYTTZ1mtW0orc+qGOsbV/Wk/mgnC6jtVshW9njXpeykad7y0U0rWuJuEGFI
imcrownTI2rUuLdp0Qh1J73DCHI2fDWsOJDowLv6h8m0ThknmR11dxh2BpD3kWY8kfTq9jmAA8sZ
9B0m6b3+xVGh1MZirIKnQ85BOE3vNQb2K/Lx5V7vEzuIUwb5faO/JhaR/0VNtO0+u81KV6xErMuz
q+aco0Witl4WZQcB/4p9UFhQcM/qm6ZJf+VzFKs0X9sxAuJwajG4avX+1Hs4SxUnH0No+4F7YS8w
yTets/EqO91RRSACc3Gyc+ttCTdgpIu86vxF82zstNt6zkiRRZRjSDdCkz1VFZ9BQB2quXot+qeh
n5KbSPaXzoBohBcGnyrbZ9AJ/TM3Q9bAzZBMZoZkQQEuF1eatBivytC4z7R4C/bmmKq6OnH37Z2m
aw6txWzADn3tZmQCSFHSFF37HU+Qwhpfzay/Bsd75FwEal/BMNeU7XETXeGTavclkuQJAf4tzVKu
gkRaWBOW6Fn21oSaybib64ncCvqvX364uvEIjI7bVeYvzdTaRxDxSHDOlWPUwxWukTEI3UV9UzjC
ebSYN1pWvOqClXyim+M8s2bv7SmJdqnqL6h/2bnwpnKb+OI4WbV7LkoM4C7aIjWjzUkbgJxi36T/
WbL7MJ3kPkvz6VAPBm7TsSiu9Q9npkAFDW86RyMTIiQpxmwaCY5K9PF90zBhNpPh1rK07OjCYTpK
mymX2aI3WkWuYQwgOJWGNUJi37PD6M79jI0hHofoqoPqsPM7Eq9svleAbDoQ+pQO+9s4RLb39Td6
nJlo1Nl4k4beoSBm/1RkxChJACzLHqmavkofpamm4Ksmo82Z95hiIbk5DPqiqVdXSA7xWsbVOWYW
sHIQPCjZzHdZO7BBKB1aI825OqXS+zayadqAoSbU4qf+ZvDp+gBwW22w2gPjdzjGwfL9pnpSjZBg
glbvsvchfUrZYhG7Sow1AN+P1oQ328WhFUyIsPhOYnbnZnpLIRAxRc523EoASOjNfiJ1vupGF90u
tW5svx0v3YJ5q+ISJx6bdZdzbTdPKcNfb8SBgvrqTUj09EL1R/nY5aX2WWrJMWnSH74vOjYkGiZT
qYZXbeIyC/Nj5sFK6drntqaQM+a6wTRhferEKpiSuGw7JhltNHJ73BVshacJa3p572qafZs4IxqJ
4DfEjJQsUs8t7r0JBXjbyOJ5a3m4wWle5emXPtjW2F9bvAOn7q/59B6iBqHIUB22R3q/W8O+NDzV
V0BkPnDCbSYCmW8WC3YbOR9MuY1HbWo/YtZasmHPMfGF53HMHvq68o82BjTSBR1zdNd7YVi/mSSe
Ijj388uw/K+pMjh6hGF3jPIQcr8z60T9+CIsrTxONTZtOkGO7xrnm35eKl4HL7tEbf+R5DMb40nz
A4oMvZNFrSJnLEIubiLeMOEccq08jvkwvQB9CxBwZ6SgNIPZcB9Ti7wlY9ceSp/xbVnto7CSZ12g
yhsuWLIkAsdb9fZViXB5OzN+O+ugZRyEmg4hMSqYGC5Co8OK24G9aqzFbW6zD5zHb7mW2Zg2mZ1q
1SIX2v6xolP2IHsiK8kRQC6rZAtWb2Zzt4oNygGE6l44jMe4Yk0gb1NdHYBLvoRFnh3J9ZS7um3L
LY63M6d83rWUxlbQx7Vy3Qr9nSGNVjwldhVRBcVDhvkASbBYPafRbJwNaOMJO5syLyUnSYvjflVn
wUzPkY400WneIa0H/2SCMydUQp1LHN2Vre08dNiaMGsV9MDQbTmX/nziXn2XmuMeUyzT0kk0foXl
lQz7exWGUGJD7ljVDdRhWMUb9Y0ePce3TThBw8BwOzVSO2o0LOE2dV1+C211yaedxYblVhp8HK4F
xzIFIF8gy+yTAoE1SmltnBk68FEuVaMN3jbD/ihEh0VlQo2jamOlGyVx8sQjtOtmD1qNZs7ZE39g
9eLTTLeLWaz1BIKtBoB1Kz2GXCR08QvGxyIzv3FdMM9F9k+FNW1UWwR2Frvrtnv2LNKlgJtQGfhJ
VlCpaSDp4h8eGwlKke2L038XQCZonc/kHso/eKCEOi+/xYJsethexvKhg0a4k870yHFN29qEtjYD
E5SljpmcL8D77TQshpe2XjZTxrmL4ioY8LvDc8Edbl3MqZ32cyne4C0TfxH+DcsLMozXdLtIcbmN
xuhij8/qk9u+uiTuLp6YEGbldEywIy674HRd2xqWBvZJ0AC3uq4nuEtgJrrx9KoNyb03LW4LNTIj
Q0iVFrYOGTmB6cj8qFjs9GYG7jVAHf9a0nOXgWing0NR4X7Wv45MbAtxCjx5AxdR5BYpFxkDF91B
KYsNLtcBeWQ3yfZj8MBLoG8ePaN8MGnhPeo9RFv0eJR0PXp2aAVewXOTDx47FJS8he/S0na8T6TZ
nrqqFXd6iXujUyScY/wOHKl5Ri2FpcnUWufJTpFKCQiMnBY2YwoHBzjA18fWdDqTE628r0tuE27d
jJMxYHZqi7mlsU+dynTYmoD27yad350+goFOMEaRfVubaVesGz74NVVd872WTOQJ4y0yVI9p8DLq
k3VOK/wRWFPjC747RhU6vXrDHFMwbXjXNA8tNjq3eaxtc+Vm4WPcNBeeQ76FebtNOOTHnGLWlaNh
aLVDB7GYQjUyHtiuibz7HJt881TllFJgX01H3FNmWgaTsrUNPcJ4ZObWObd5duhph9Hq3rxt6JJa
V9NxclL3W48bzG7emA5O3yXp6oVUAY6JrS57J0XjRgg/JI7l2ci0fls3z0kt1VVIGSDNSiELjcOA
PzdxYZVZ49yVC355EgqsFEGyiRDjnZsRCKXJJTnDsPCNl16p4kav4myfj0az2DFvOkoi7gcXIuE8
4lmqUSmvmuTkmXMA5xfv97KPEc6RXhLjwxsYPmm8IF4/7VYtj49UN+pLnQ7ts4s5CmTnZN/0MReK
psDnivYuSyJGywDJ1mEsoxstkkctzWksz4uPJBTHJgeGo4/RrVEgmlS2D22YKsvloPLXIKQ/N7ph
ZzdcnUoYwZnZMH+BFOEtTVyXAOeaSR7iD/P+qPDZLMUBALPyyFE029HtwIMAgwPV3WZYEkpopmGv
DGcfUzcW9P7zNOvsIvFdVsLbNR2cySiZDGZv1sUFDb0alrYJ1q+NYud9rjBhBKptWWlrOfzmHXl/
qmpxMRI5pifg0Pi+7v4Ku8s636CNmDCu3tyPwr3WfJIkDDotgB/rbHQRT1m+DxrdZblWbHlUJzve
Wu3bKZAsvb74tICERSDG1LoyUjyhYYLIkHRo+G0Lc5ty+Uc8LOYRsx2UEW3UdpEU9nVEFfmhjcpn
uN8tIQr+S7MYv5uSp8CUWsWZHsGjd1C2Wd62MqqO0uQ6oEBGnpjDvXmYK4+cTJjA1OBUeuUj3EKh
jybnupHkh00sZxvpWtFVrI3gYHVwMLXUP3orH/GrYhHNQTjuE37Ko5jE6eufOuZbm3vtoa3J7DIc
vW2yabxgdWZqXfrOzUzexMbEf5YR7isD5DQ9KIHiNHKSdmlcue3sBfDOkjXlH/q1zXxqS8MxXWie
ONQTVMGJfvrfALrMPzE7+RRh8VkCYqG5VOL+TBuq0HxSJMpkDfTsRpmNt4+Wlj0iJGctIhUR0gl6
Fl6xA6Gltirm1i8Mc6Eqkh+3dCg/rBllj/c+py0ANqQ38hzN9h25/0tICUaU0EuLcEYL2hxDJhxe
h8J6IMPVb5OuiTej1d3XPDMaE16pYyqc/y2cvxZ3njVLda2LYQeH0Ptd28l/unw9l8Yj3dahutm/
XL5OO1kpHNPlwyYjz9am3M1V3dH0Mpms4Dxm5xht1c0tNqCDj/Jtczz+66eC6S8wp58Aaa4NvIyO
ZMtwBJ1Hy8fzb+wyYpP64EQDjrcm4+ETaUBncR8B8dUfFz8Tztdzk3dnd2z0Z9XPTyQucKiN4yep
8SeS4f6rdONvo6ic3ZKyg35dE7AeAAEecBvWlGcL4mmo2xjD5RpcFJQojQ34rHVPiSjfnZlsrWvR
AzlAFLfooSLbSfy0wvNGpBxdfNn4tf6JdQ/TREi/YDqAGyj6HwNn+IAtL6xZtJvCIviHE5ANWNde
cAitWiclHTIkYMvGoJ6m4WCGBFY6XFozccyNXdPLRP85Bu0azUGg0HEQc9ak0R/z5HWK8NJaRD7X
WUoyR/nWsxdTk5Txf4f6kqFnkKZmhCi71N6XD7Gki2nVsT9f4S+rkCCJwk9EymdighlPAap37iK2
jyBTYPLO+jUCHgPjmHk0IXCyrva+aeFkdgZHI8bFYalzEvAsE+X2UcdLNfEGAplQ1trJGGNQCDCt
cPyg77V2Aw5mKXd9x/qcBm2DOhP7w0tnU/IEgR+9vvIDPXEeSHtjGYL0kixlzW0r11k7RVu17Oaj
qDpjbD0TCruTBpjzNqIoFTzci+2RAFqeLOy2FaQqXIOK3aDH877zMHJiCWoA4B3djLy9M6LDpx6o
CiE/KqHfLAfqTHQe+B78RaHljlwKPaF2zTnOorhJG29i7DPs7dl51xuIPlFfXQ8uRbdN8WTp9Wui
kbgbByjCJi7/qBuStbB5XUGKB9tudS2gc8ychFtSDNBrijWc2ft2NPDOCQy6o3GppRxxdsZyy0l0
7Fx+tc60ow2k2pJNwsYIyXW0IAL0ds0AuUOnHageIq8BqaeUcbNjwIqbmpYH1hjlXZfpo91Ucic7
KqKQHgOpcCp3NT+b55fzHUex+c6zyONOeZoeQTPjjYwfCrjo+6rCpVVpeniqBZ/niPq0xXdR0vEd
jnAcBVShJNvNUe+fyJlqFyFIZltDeagcX15F4Syv+vQ2rYR75KLXT6o0AUAYJvtUJ+PyVCOaRpEg
vuRxxtTFFuJgGyK6+DGXfWZVL6kB5mEokUI7e708Rn0WKaCgDp8qx++8xHJVWYv3C1DrErVjmzcQ
kkv964rj5HXcu/dliwcgnBxs14ubQs8cRm55e+1bGAUSTDFBYVrFKYmsB9MY4msRyx/9JL2Dl7Mx
i1RxrWj1Q4GM1/YkLlkXV7tUc4Cz2HGxMwxMEQlQhAMx2iWdjcXbBw7rhHRSFDgumLddTbkO55nR
5JbRpBN4Zv+dGD+2mwIxiSoQQWHjZy97zC6dBW7fah1v62EyMAq6TmiOd/qVGKf+VAAwgEBA3KDj
BGEkSCp0Dty1HlLFGDtnIZawFU6stSPF29DZ5hXQkUdtyL1jkeRYvSLQWjK2mgPeS1WNB8F8k0uB
TYXqJ7X3PLZCGGciemaLt9FpKAfCsQcjAcFHzmFyUzRM38LENM6k0T27c5g9WkDlpfzRdmZySHKt
WnuhuklNzmM4MjigOfMDUfjmVOACJlw59q9puXXxHeVhP91UoYOdO7UJCuYqPSWDmlZZV4+3uhcF
CuPEPZCMrknzK1aHRwiL7U1bz3czTCKeiOqglTNnYUImS+qc36AXyqukr17ZV4ARTex84+rRfaPS
t7ks4Tiab+YyHkOvJdUQV5sidfjAhhRIQtLQSNQbOSIRMvAXFLLKxquqYs+S0bQ2MvEM3NYDAliX
z6o22lsYbaep4fItnDjdpCPKLQ05xbobi+yQlMxucS4C0tZs1KiSZUWHSLKbJ/oLe4dEGg78+JnA
deDaIMn10fT3bYV23lcAnwonfS4caQZa7XJFw5JIUvwagD7joBDo3dqAK7KoPflQL3Xki9T61+vv
ssb/afU1LY5DPmY3SuR/Xn0H5U0UC/cpJm4wJi3NkwCs84FMSGPsiS3dOglboK/X/D8/VUK0//hv
/vytrCbmjLH65Y//eCgl//nv5Wv+99/8/BX/2H2Wl3f52f7lP7pKvjVlW/5Qv/6rn74zr/6vn27z
rt5/+kNQqERNt91nM92Bd8rV109Bn/PyL/9///K/Pr++y8NUff79j29lV6jlu0VJWfzxr786fP/7
Hx403f9tH12+/b/+bnmXf/9jF78X77/+88/3Vv39D+NvBuBgU+eUpltU1OscnYbP5W80829g3Cmw
WPZxBuBCnQ+wKBsV81V8GSVcDgIGfU/UivFVbdktf2X9zTV9Bi70S/ouhmjL/uP/vu2bf14d//y8
/nOt9a8tB3CAKYbj4gEhA4WDH+Tni4inEiER/PRHorzrhLFCUG3rq3hDHuI+fu424QoXjLP2b8Lf
XL2/Fnn885VpDuNsAycUwO7Pr6xRHyHFeE9vx254kkG5y9a4fCCOrLMN4aXfvdwvnN0/vdwve1Vf
S+veGu/1fBPehjtzY+7LnRb0a+9b162nDbj67W9fc7kD/+0O/dNr/rJLJ72nt+N83wYhMUISXPfp
Rq7rjdiWsEmaNUVjvwFhGr9gMP/0ir/gV9lCYhrX760drTL37EpW7i2L+XraW3f/doH/60L6r6KT
N2VSqJYr8hc48p9eacFN/9vePy0iM2Qgv7y36ZEt5xpYOFdNlG/dHev2joqx37ziz79NCNyoMJDX
DYNKGgdSyS8XjKp8mWOnX16x28H7WVub7DxsjKDahcF4/dev9vPl8vVi1Mx4huH5rsWt8ct9QUun
6UzN+9TdDdl3mC8wO35zhvtPr+ChPpjCA8tNX93Pv0BDUWc2h+9heK/Xj5V+8Kbvf/0WfvmI/vke
UOccjsh8fwqQfn4FdxptYar3YW28DO8clI7ejcUF4R6nA0O5bf2bLkTj59P4v16PhxJGIoMWAeeX
35mr7LBr1XsbVAc9kPvyts42mHPWYBFQxFbhc3yb7n6nAbhfRSH/7y5bXtbGQU8vt6EL8AS/Sjm9
78WVzD+SMeqOfZelT/aIl46Ra3Ry2DFgFfZjNqLkarwNz2fn5HcWuSiidTcic8Y3m7Kcd2jD1qGP
hvjd82r3PYJccWezC1gp1jDC5CZGJWzeKHHYm/1IT1/nucWkV1S+u4HGOF9loWeL9Sik9o0sgrju
k5asDCEIwdBVH0AcTC15+bJUTrAM/m7zyEE56KJeaBslLPsOrhVnPSMZ9fdY1Oz2ZAkhGthBmXkZ
6RaNfHlDzGKjl8qPrwrBNrxMrbw/dfYgqVqu0m/4WyFpmyLPMWLr4nvBYA4gh4t7/QX7LY1b6cBP
5BDFzrfWXOkPzI7769FKczRPAEzOINbWZG4KFT21pjziW35RUG900+9OKsf52blVC8uVWHwD3vs5
pAlko3INJJmdgc6kvGr2bwp9rkn3hy5+HTADDP7SOe5hQSW+npyk13ggSTRPC3ehN/XFNuprfbjB
uw2bLBZD2W6N2nF/JFM+/GAkEkv4TXpLHVo0ymRj6OQ79+CmALNgLPG0feG01isxcAcDZTsnHIWV
eMrnDmwiduCGzT6wlnbPA1nOdMQzlOe4wzffiKh3zmMymNjX+9D+dOopfkvqnIy4lpsTjZ15WF+r
qIlOUWjI7/RQT+tmYTAqgp53/WKDiiUH/7AyqffiUCYWvJhqD2ry8zvLRlnv41I/z622wHmqDl+e
R4fEyuh1/1VvbH1vGtk59cedNEOiv6wacF70eecrJ7+YkG0YtyA7CJzjtxOZwEOVaf5uiJV6nlQl
Pkh3qlcXxMOjG0fDbYr4rHDwc2hYqcHMvpUL3DDK/foldKMcF6eedB99qnHM9vHIBXPX+gzlmHLg
oyIwkWdC7fTc8QFL9clDB+yRh63RawHIj+YqmhNEcjtR8EIdcXKQWR8QdvwPWFNzYHyF9/qur1EP
kFA6mXybbF2/5+LA794WBj5Z3Q8baMYFFgO7Mslw2D0fS8dG4VtVGv1FV05/tqBtwwwjxfVA/4h5
mVNutUiGDZbLTj1VLqQayEsugFvAGzLDVEK5zBRV3DLcOCSsq248VNBtUGL8miOCr32bzbF67WZb
XtVS9HehUBnBYBqdlV1V5+UaO3V6N5/qvKEDsJLqmLQhQpYpLXADSfOCjai5J0tpHrvaw5+jl253
p+Jyka/YX+QM/lYe9tNtMw6AhIQFUr8ONTLkRiPuzbzvdyXcgkPWC3Y5pmBE1vdTiD1FWpt0ngAI
hrnL88ubeTNG6111okRaSBagZ9ral7ychlNc9o8mdDPyHMoyrFvTrJqPHmrkifaP+KOWNsaPosXT
FgmSbQwumJyhZY1MJw6T5jF5BzkStG6PhdGp8nVMDQd1T05zpg7Uus29Sd7Qm1lu2rDANW/h4i1s
pHSE0mi8qVvRvFtmX46byGhGkoiD/40UQfXNrRameJNCvkdPi6PXSZkVJi562bbC6yvcDMhnMRbZ
TAv0xVnWd0X0ghPG3FHPiOAFShhgQ15DopBx/jqGdG66es+QNhJy79U8LRs91rapGhpoKFQWwMg1
LODHdhGp27ZHrAn7btqHvqPegPdUCqKyV36nhAERm5Y8nYndDJWtjDMMkzFa19Tk4HwyIyECQbdr
DX2H4qs6at2rgRTOPc3J1QvJpuoxIy1EGNWMPOzADDMpSix2YAjdLaldPvqxrixIT5p3mT2CqLFe
GS0Gf9t9TQZqiTHa4MyIp3HaV2J5RlQGWGqIkZOxQfSomhXiWYg9fGzuelHPIDoZ1lvAYt7hm+DT
RJJZEnF6S62SV1g6XbSx3R90LDIfRGDUZ0kVFfTHGOSenXXdQwu35VTEHToFlucJEa/sPnUtnliq
euvZlqZ40xmtYh3u/K3sE1wAtd4N1KP302MoC4xFoaF/1l3nnjQMHutusrOnKc/MQJmgwVH/x21j
Ij/a/FCbps/CF60j/p6OE8lKI8/g1ohpWuedUTIWGbX+2muN9EyLEz12bcsIyGib+CLbNOOJlAE+
3yWDsG/A55VQZow0DPEkVHDBYFLDDYBlWN87WiOQBSN7eprS1HrMKp4GvM3io7GyASpzGKHIwTeY
AqdL6qN0hfeDwS8JYGsofrDtldPKGvJuCyeh/RG6Zprdw2QefkSoZtc+edmNUouIHVOOjtmxSLZx
giU3qZTq8Tf48YFEafckpzT8ICjRQ5F1ovSNUQCei1IZh0qBsTPjJlvAYMbeGZS+o6qivMHvaScr
syiSM4nJibEp/l0cSB0sIqaW4qPNZudVKz0fGd2zmDbH+papdruOOqK0FJiL5KCHndwy6y923oBZ
/DibECJdGvH2dqYj2P4Pe+exHLmWZdl/6TnSoMWwHYBrd9KdpFNMYJTQWuPrayHe68ogIzLYmbMy
q0mapcWLgENdnHvO3muXVn/0INjSSp6U8aoEE7lV9bG5FhQt3faI2ZlOJnXzBngHEwj0aXUDSThd
VTg/+XRIKMyQNvelSKiWbI2XRpmgeY2DB9UDihGkSRUAbD3N410F/L9md2UHiE8uEIUy+NGaMD14
QqwMd4k0KpuQKggDE/ZjcRHEg+D6SjOrrhhjXctFZpwpYZEYd2JePoylqOGAGPtBcETBMhdBCiSk
G9WGVM2kB8mQTgkn0RUIrCSY0FQI5auSzYx+ssbBQwZBG7WOkVR+s6B3AFsCZsI1BOVoOfkTmthq
xHDlIGfXrqZemWE+RKwNAN/6+JThSt0lKUJbuxFo8/oADma4VCRv9AERNpPtSqgcpKxowLI0ta4E
X6UPWrJk3ajygMcqsXplM+hDuBZRFiaLqSq1iXmmpe9ilo9nPRqaD1lmoVogtmDGG6IB2YXU1rfg
QYGKBXRBabc2c1xUE0rAgQtxpNsmmfnL1KEmIKvAKjYVH5N97Anjw1hL/lEW6ra2pQq3aa2ViN1D
ycPMBCejTmzDb5D3+EUo0DDN0YsARjc1rEVdhbYAJqT4WAAsTzm9boQeBgOAQmIaAR/mfEMcw6qZ
WsSZDG1eUtJrqZ66m2KgGftI+qgcv4xdVbYHrLB9gKZGDonL1lEHksk1uB3alHecTDAjURwCxquz
Ur14pQ/NpeA1Q/TN4iIaFLVdL3kGvV9FfGtkyaoWslEGy6AjCWuJ1hNHdgsY8l02GgHWT17chZrm
bbRpyKifBdTL01abZLq4k1ImO6VE2QAOPI0oz9MciGIdqBkpvgi4dDyZHiqLnK8vG3M+eA/E0Uus
lSOCVm6NIRe7KuzaK0OYyedypIOITryKxmKAu2UUIuvJUk0cD8xm7gEeG/tQBufJmh+nbPEx4Gkw
UamPriQFwQATukReK+wHpiPlhTYTS4pIYZ0kVPVKKphzOpk28G0uasnYBJlMdobvYWASeuocg2xn
dEezHa8YaqBnY1/OcAx1sIkZuyq7vnAZqPCWEIrSiZswPEvNyFd6EGBO6/ON6+gTpmnHAEWJzYFp
jZXilZD51jLd1k3pIuVFdDARkuC1RBrCG0RKcVZ3B6kiZiAt8sqx5pdehPHoRHlGt1WRagf5u8Uo
j4YwQeEY1yeB1o5Ye3aH+svxCeRhIYrbJW3HAootAnIAk1h/qji5My1cHIWJKQ5+LxzJAemmmVbK
uhDaaav3VrTKUkDXVptYa0ZtdOsx88HfxKqKPUdwrXxAHEF8lT4uEU6uuzKH3I9kBOpXZl1TvmsT
HwPLJ5cAoSJBW3AtqZz6F7NF9AD9rUQrFRua+WZUXL7eM7MHSlkkSrYq6ol5Z6UFRKYFgZ9TewPx
SpPxfbfpQtSi6pb5XHuks4iPumPns6imUtjXehE9Nmokr8kCExci9rGDoFH9gK4to1M3oe2TAitx
/u1tvyZZ9AwNEWWDZSlfuk7QOtF9NW+088/6pT5Yx7mxRoDxR7Wo7qyN9t3xfu3LfD7el55TA1tb
05u38DIgz3bLg3SO95OdHfl+3vnOd/v9X9smn4/2tamhSD7y/Tdgc8gYAb2T2FiQ8PDNNfzmKOqX
GDIfD3TSaq8QLXi1YUbkZ33brjA8g10i9sXhGwhZ7vsu5a8tlE9np37pUmZVCE93ehNXow3FA3wH
YtM7MrYs+HCLnv0B7VGi4eh4/dUf/bca+/+yIf+p039VvGc3TfX+3hyei/8BrXuNe/evW/eMXokH
rH9u3s9/4a/mvar+Q1NFhniyIlkKu0+aoH8171Wa9zIZsbTXLElCEMVD/3fvXqB5DyKbvyWqmCuY
Fv537569wT9UWaY7ZkoWJR9/8d9q3nP4n/rLGql0Kv8S3UnVmJUY0pc33ZT9RKJjoi/UlblFVrXE
t4BrelE7PYQS+EJLMJc/XZ3f9X2ZPPzmmDgX+BJbjC3mN+envq+gWpjKAA8uarfZQ5VyEKudBjtY
VzyT6TctRVX/LDH5+xSZf9BFmJt8ypeeYmhJohXDzVhUWLDhHkxW5lpWu9csHzE6wHQUq16COoKv
PebiU6cPCyXtTmJ6pjiSe4WYH3UrTZZDNvxez4+DeUoNbVahwLYz2KBTXkgBmPhxzac8aB5KoVzD
wcgq6nt5XMbIhZr2DizrluEsnkLhBdERrrTSLdE/5yrtxLfGetJ6Bost9l75yrOI627QDMr+uhvk
zRjLBzBnz8HUnjSvP5SEuFVTTCQmMLuoQ8LaS2zFhTsCbJ8jugRV2ruBdZhrzkChH6aAyC6cnDGs
oEUugSfO2N9W9Kb5AKFSLlcB2wealc6MHWwrarvKnU2DADvZTS4G3QBEEF+bcW9PSLp7BSS3pC80
eE3Uo8cg9NmdSRZWeBydVmirYX0yKmsL8gG0hHUYyHtk4rtIwtEO8GqnSXbF+HgVFOZi6HDWYSCj
pYPnFcc7XSUvfJiMxzIrmSg/R6UJAYN6y9frvRKfmuIjlIICjAbbP0odzrzdKSTZNEYEnKTuThhh
HGJtgPmoSw32Qj4+J+q5tNBtNWeacNDTMici00oe2l1Xp5j+y2WMaYyINAe0FXRCcB/+bTpQSnSF
28CkQp7GTnVb+YFdWIz3pe6l67WcHSVbjsrSXSgvF3KBzqqfU5540UmOkRz57AgENYGDgm00xt2h
MUy3+mplkncFAmdcVqp5jSTlrW2scB9GtSsRJjCG9W2fpfPUADEK0HuMMXE4rGI/+BCZ6pf5oVCv
Ga7veY7Qs/en3mvW2SjfTiNCKjZhxfDiyyWBBMJa5YoGhrIxJnJwqvIKyTAM7ZRU1/aeR99uuhTL
97pO31IwZmwVbK0YTlP1LAoePRE6RFNwttivLwzNd5FDbwTlQWcfPYb7TgVP0r4oMo9W5h3G6HGM
qHKGUUWCLB0BTXgmCiECv3QL62P0aPmoovTQgpMzOVHjPRdh8JTCZmq08b7rn0cZ/itMkk3Vlh+d
aa4IpJjrNFo075P4QsdnzVuy0XMPJCkQLhVC3CQ8pUntCGm1asQB5B/o+Mna6AXq7wCetaUTljTe
qoiWaOHBcUC9PcC2L5UbS0H7a43rIag3vqgv5BmA20L2jAEPC/6q6ACoe56TKha5wStpJIM4lchc
AVwotPYkIVLG5wtKbC0iI5+8CQUZ5pYBOr0KNgEkh8pmia35wid3QwoXsv9G/9Sl5+xW5DWRqHf2
+C/zhPerSFBgThc4gqcOK6wI4ikLz55HHQ/qj8oRByShQiPZEyoR4lrXgegjbkT1HJyArjq2N4rc
rfEmsOS8qvrdUOXrUajJqYIODAG9wZE3SS1qdMI8y4hTVuCUefwZ+9nsw/OfBFJqfV1Bv2KtsEkD
cIKBX71NZUPOpnLgDbFlan0XlsoyyJV1EGWPkjmdxhIbGsuvG9fMBQh9kGCOYOomNTRQfRpq4VNF
/Aedi3Od1UtTmCO74mUoSA/hKF/V87YqhYfJtgQrfCki6cXhRvp2yxWL6KEEO1lEfaeBph794BZc
KKR1SEKRJbvoMpEI+S75LsQcoiL2w6cJSWsvAaYHIGiDxbEtjbyR/ogMFrCR9ZB0A9Hf5nM3zbhu
EtEIIKflegry+rWLh3NRd1vUXXeeHzwTU7QkevkiJfmhIdVqIgYZnw0SIL2cw+V6y+0hi2XhazyE
TyWpDB7GU0uqDuzzkXZx4BYMVvBcYrHQjXMWvM5mDExnrjZsAvleQbuvSETIBOCUGGwALVjC0lgj
0F3XcuiMsXePUnPVDBIqeu48nE8+7hw/VhLH9EkvTaHgyuPwJEn+ChEx/0fuNg0iOG+wHqHTHNmh
wplTgOl2TAGgsOQSnyIIjz2R0MxdB8IBrNg1NQw8/nsS146pPf354//rx1jTUdxquikqooLm9vO3
v+Ga93oD784bDFsiSjILnyXeyjHFKOYRVTdZ35Ubv5Y4HJJkUFOhkFKUHyqCn8qNLmGFYgSgLXq7
dwEh28ly2MX2a7k3GWF65+9m9t8db/7zn45HLixe/p7jmUBmLPMoGt8MluV5g/LPceVc0Xw+oy8X
sUqzCOwfRyCYc4W98MZaaK/qAZfNEr3xVnXaZbvfQOm4715UJ9+Y62wFh9TG23Yf35jun2+pqs3H
+/X3WJS5JjJq9oyfz5hvdoFOcCRsJ3nNJ2xd0QN4s0Ubvyd0zsticnsTr6+l2XELjxlWFkK/cTIw
SI8wG9ULzBE29a+6gMMBd2A+qCwZHxh87EJ7mANHLRw4E8BfP7o0bbtCOeCMPs6fwFsLZbY3Manq
6j1ZKo7iXcue4Ewwgc2WcEsYmowXHAFxoE9jASaIK8nim8gkl1Gz3cT+VWoRCseER6OGsX5Y9+kz
yOEiy24L8VkRboL44A+Po3qelJccbq5XP+rFndL3MFKfgDDcD4hmY6XBFgOcpxxctOREkPlYYO4Z
oYPduh97jQlnsKUZejOPG/KOFYIURgKnFlZ2DRlhKagPYCWYkrZOjEh1MD6s8KoZb0QBUT+mDlJs
qLsSRrc+Ez7TVcmKtbYqv4K9BXl1LLFjfIg7IjdqcJPEwpkS6A2P5vAwQHm7DCEhSfIyoX2A1DGg
dDHwz4sk7/gt5m6NwAJrcFkrWow7cAbsKAFzooUPWjPAt9ND0pIQQDK6gzx6qWfmLSWAEtY7CTpt
UjMPBR+ktR96fYdiyh0NFCuWh5urGGyjyp50/qo/JZsITFMpJXuwb2cGDuR9yVsFY2JDRJ+Vvkk0
UAEFUAmStbMf+XBF4yEM7vjoAd/JDp0CcbOtmMOMy1o/458iBGFmumIzzyqaVurWoBqRoOVakPhU
mcACUuXCCORVvtXhcIP1IlpxNfAdl2btjpfZmUSvb4pBsLyR4ZWHnk2WA26h5Nzr1s4b4DD2/Woa
fQcxMBZGG4+xzWDEScgPycXHXL1oOb8LCJQ0MzUqEbEt26kII+MQuiqYkQLYpibGt3WOYzGA0as+
IV+lJOpsMXqoy/5dl6Z1iJkScS3bA5RFAItG3MjJmPLOWOQCetC0rHXVaW5uIbCWREejoV3VJAsl
zT6s3nXCTSmywYiUF9PDlm3W2OrOUQB5icYffg5H0C+NdTHRUPIKkf3d49j1kcoTHeZBqZz/9mSo
4IZ8RzPYmMTM6wUSk6orSG+FeNcAvx8ynhxo57SWTeoO2S+XhByd5/T5oX23/AMie8YT/GmOc3rs
F7IGujXsNtKc8KDcKOlFonif1Kew0FyU3iujb90YAl7D4z4QFjAOu1ziljWkk3UR8Of70LhiWkKp
bqzUCfia4J96LpBPIFBRsxtoSkcdTVfr40NpknwKqM2Q8bTSCGXIacTUhfpNVyEhDhDn5+MiNb2t
QkVe+cXa09NFY5jrarxRR1h7HkuJfteRNjkJK1VElmTpd1kNEcUsdr7e7zUPtpzSr8IOOzuEv4Cw
57oBJw0mKeovOsSoZHga4rd4JuxKDRRIA7JCdPHA+8MWWBXaRmvIAAWtju4ExxP4lNpn5uiv0iIj
J7x0SkzcRYUgeHyqLBKqivRgxdlbQAzmKJ0ME0hhS56YTLCV1a+EvMNGMSwgicQ8ikIJZZIAn0YX
GTBEaz95UdEyiFPI7Wr3eGxs3M04W3MnFVcAgzBjQSuMwmVLCS2a6TKUGazhR3aVoFz00zkKw7uk
eZJmvivra8i6CkgUcB4iJ+mmhd6DkwLMrnXbW/L9wAtMa3TFnIwYOfgzfbeEvbLpFMobS07fyHIE
flvL9wltMvayoKtT9jJVLxzDbB2Ygi3og5OJ92BUnF7EHVC+tfCqi+zc1FCXc/0WLMzeirDOmqLd
+KSg44JgMmDLUnOtTtxlId2IOtlm7QtImAU6YDsU7luBfN6ye0tEkZq9ZnYIuVYSN4XYOn/+Nn4J
M//xqRZVig4ZFSbl2FeXTaH3fRTge11IN94JT9XW+8iuUppxmCiLD2/ZOqJDbfvERNazm8dvjv6b
D/Ono3/pq+aQFCLyJHWWm0WNMX6jusM6uW9fO1faDi6oFqf9D8ot0dARg9K+kjBUfWm34FyP20EG
65bshVdQaqthB5/OVraKjeXYYTv4V9/xk574k47wc8fzxzXWaKuDW0F9ig70Sw/LK8wiiluN7BUL
x2vL3NHa0ulwPVgu/lCCSH6bUw0icRsGb0whCQpkxoxO3ANUIG7+/WtOufnfxdDcCvxU/nWjoncM
uKnmF9kGoTmimGgZ28xbWA0XKlkWi8C1Ho1vHrXfXIVPx/1y3atWEn1zTmGdTTJGezMyCok04uSM
8ZsL/sMT94d6b5YW/3yKHiM6wDCc4jwgYBGqHO1BtlO6ecotu+ENsLg78E7LYdtrYNnt5hLtJO3/
49b/5vn+dM70SX/+IUqnF4oY/Cg87ycRW3ayCYK3/+CGYlvV0UvrMjrILxfWo4kg9FqpLRp0v+Uz
L7FLYhUDkY723QKCgi04391M6dceqYZYlQmMbumWLH0VQobMnvktxXyJlWX9lGDOtrFrbhUX2p65
KO//fJLznuTLHf10uC93lJQcBtUx5zh5FVUsaZf58M2L8UPv+ssxkKuz91NMZCVfriMR0cC0VU5J
8bH9YJ0bDc1lBm4HYrY19MvQ1Su8UGfLetSqmQxIUhipUx05bdU4LKWwWxotnKKPevbbGLdM0RZm
eGtZS+LMNrqaXQJmoQFxjuOM0tYwUabFVi4km/BNuqnGpkhZcAuT3T8yOjkXaQuOC6lsNz+ssPp3
c6YfT8afzvjLVR107Nni/OT0zT6Ygg3ONyyOrdvBZmP5pBrL58YenKvOO8FUcTOvJXPTXJs9GT5J
4KL0s1MaS3VdHtOcoAWoF3nxzb3/IuD/sX4a0k835stbxBzeCCudn5ls6mO6C4/zJjm6oWW20bYa
D3rvaHbkht8/5b997AxJ1FVDQ8f/tRtgVclENZARTu4QTeGqbnyKbgSbYK3F6AwHImqi1X/woP90
xC/TMT3TUO4OHNEQ6YVlEBv95JsH/TeLEk53leEN7Qaco18uZ4FWwyRJloBe8d2kFSXkhp1OL38+
jy/eh79vGj56kAzMb7DQfl76QGkOjS/wNhkGz5XkBoma0Un31nq9rWhk1zOnGaZDP6LAUZI7cPSg
UItvPjq/u4GyqKmIw6Hy4gL5/CuEaERy0XM5m3g/dvmibarFn09U/t3llJG4yyK9BdX86lEiQDiq
k/mOldF9HQe8OKdRe6xqiXgBTAl+udWAOlrhhOCqugzauOfGfMD9c3SpcSNJuDMz5cHQQVV4uDbk
ep83LAEVW10rmW4GP1xbkb7886/+Ipz/6/bIGlMnbhH2na8T9AbvfJ2DJFkoynCgA+WOHj5X8amF
454SOyWorpbN2KoKIEJ+BetpIcGHVbT+m+v3uwoUbd8/f8mXGrDpoCmafcItCkPgOzDSU4+Kl21p
q54iwPGEJ1CPo7GZrPROHViFsoZWPu72MtkWUYjgv3/u6XDoI+RN7e6bKzW/Dl8XScOw0N1TvIny
13qpTUdZ6GuulIoCZgmp1a7f5yWgAWLlNjadq2+eWel3TxTeJ4MVB80/n9HPD23YTJST6On4tg5O
cx26kWM6r4Mt2aLD13WZrb5bdX77OFiSrrPymDKhMV++fQmgt6It2RwRsxHchut6Fd5NZ3Q31Ghr
XLSH0jXe/nxhrd/UEIY1G09MPF6KaX5tyyWB7iFxI0JuRHZkNsRztEL0XkfI0CAqSl25wW22BDxC
3gVJNmK/0YTquuiRxtAbDkQBcLa61AvySmrP45NbrKWZvE06XKMQpWGUSyPuTgOjTyJRIbfyGLH/
D4Uepke/l6YbWQAjL+JuLdedcbGYBHSFuB6BnirEw05+vqhlnehSkO8oLQvGfCJ5EypYNv2j6u7j
7AaZ4Fqll4JTHU50vlWIdYk0ecsvdwRIRUNSE2dQOzmurBTxV6Iz2ui7dQDRZazjg9m/dFlka+rd
hO8g1zoIZzrcs2AnJdXz3LcDesOw7j3zokOXJAArocl5zDjiLlmBWoUL089C+YWJaFcNDM6AaJLs
LpNexfAuD2UbCLzdNdNKaUcgjRexv5N0Rx6Q8uXk76rHtH0Jpf0Q7K2e3Qna0/CoI/DpiQFsk6Up
m06MzTMOTTcrxmttIOEVGGaa3kyj54acO3008IXnkI1jpu8rnTOjNSUTQpkX8Av9GxJ9kH7mTlEg
V+TX6EpwHZivlU86VxoQYRo95YCRSHRb4Du1W3ILR5PgkaCtrnqzgtmYvWSkvBItNJzDlhmZCt2n
mBMRp2lJHBnzX4KNchsqHsCDxE7HLGcc5x1NlQUsGK1jVNfLDmh6mcVYupE0ChhkpcY/Iiu2MU6s
vWCntgz8zdtKDU6TiYSJtgV4rIVc1a6a0y6bePkakWBp+kqEQUkZvWMiq0ivxZTDRFTaaOPrOP97
FfERg3HPYgrpvgUXZrlA35ZpBS1JsOy2PE/+WfBqwjmgDyKJxUm7IEHOSWLGvHhPJjmGTvAGF/mU
Eu3B2OQhKAkoIB0gGuJdYU4r0I8X1PqORxh6MRJXxT9RgCMmLRA0NXbmqn8Mh+QQpclKrAmd5fmI
9MmpaGAXXrWvRwo9gs7EadgAGFr16m4QX0wylMWsAIoVHWP4Vf1LU064f147X3bRrtJOfPTxIofx
TtDhLFn1Btj1EirYmjgKxqLZIRxMB9MtoIe12Z7H7CVQ0A1EiPrKjZ+/IP6h+z2hsvMI2iAgg25J
fLbICR4znmTS0oXwkKqnwgeG5BH0Dg4MyZBdquEu0fL15BWHprxBD/phtETeavcTPXGyt8lfPyn0
24SgZQQ8t8/vxOKZvA05PIaouP3iTkYSaBFMDYdBo+OjMr4um3ghFmzE1fNAXyixbjqDxq6Rr4aQ
VLDo0OfFElhvBFW7PyV1uFJ72vb9sG2ksyw/esWzb96ULdkmyhlRJ71BZKXqXW7A0QJj3HiHLj3M
N2RkajBU2VEnoj7xdDetcBGYF9VLmN/e8S8SlfcAzIkpKjlQ0Kd7Btt9fl02T/n8Cey4uQHD4l7r
5lA2Bu9MbttXre1OZTdsyIe8GtP7Iq8/zAyA4DCLHUTyzJnrdvlG0tZT9+pjk8EabqtGv+jGGyh0
7jBcg5YelCtZ+ah7GvU4oVLuMKEYqz4mewJ3BdsExFoVDdLxKquJD8VYrvvGJsquNeklbLlvPE0q
WUQjy4TSdk413fhFBrFno9FeU1uRuki4ycZL38p7CbY4c+aierX8Zt90zJZx4oiQx0TmwoIUL8WA
g8keWTRBSPxXdIUpaqEP1XsaaWe9RwNRWHYlectEv206KqTWsGcOZq/Fm1AdbeFccVi5yrczxz6Q
hs2k1WziCCXL2isf35fkuTleAQGXvhzJGAJqytO8X0Y5r9EcAzFpPWErgo093akL/1VDKrkICEMb
aHKrYgBdJF4mk3mPLHw5n06uMcGGzu7V8pLpF9ML1KvY+W+FfrzqYEqkXnQWa9jUMtTlCZoSPWIo
JuBBt0A8n6RhuNI8z1aFV4USyCitFYDAlSKxr67J/0oemHQjn4ZwmjPCEYoHNcdXoBnHtghPlhi7
gnZvjQzujTZb6HTKAxqhZkkMg7AJhZVWStdjC9pEhOlFwh/x8k6pXRnjWgjbC+Rzt8n5zDYX70oY
fIa3IJflnahvQ3HapJFeLujrXtetcWqQj2ZxcYtOfik0LeQvhYFw3q/jWD0A6N2iy14iDy3aJ18D
mR6RGICxsBzMH9P5lEQVMz7VhXTQmwoW8wmHJ7yTi+bzUAyEpGDjaYvMFYrXgMjIQjtambqWOslV
5o+fYtnSpCwbDXX2XanxkR3NpWc8dkKyD2iayWhErPZliC7oqJeTzKMh3w6wcmawR4eSMm8fRAo6
T1yZZALI6Q5+kBvVezCUQBZSQCszEutajA+RNsx5dk6hIbr1CW7QTlP6GjPyGeTWUdKbCC9JXt+O
1U08KGSh6uuaJCPC7mxxuAnwO+VWuBaEa3gkC6m4NooRZyBej6gh+AU4RdiQD2U5NfGIjS47I5nf
KE+KLnSRfi0yg4MkTCmj17i/Seq3gkdKEpEKt5LbcEaVRlQDU6yCxBXZkog0lGAiVsscbbvWPHn4
FnOxc3q/Aj9626FiwGiSss2v+BbqmFeHHKFPQsJtD+0C8JlHHqoE9KkcyanbkK1T9lejzNRHk7im
d0lyDLqQ6FhhCTdPC+QdYfbYN4n4RpS+tEjZbQvAUVq2JKvBaXNkbDBAI5MXIdrgMXJSCwLiFLtI
jw4MzPZxXzijGi8gD4WlbpvDlZJq5IVOttm9h9SEIYMPYcxf27hbyaxxMQxM2XoZuDyeWC0ERB1m
iHuCz9tgHHVzcEj2UCJSWpvTxKcC8RuInxXyDAoAgplitKXdUw28HOJ6kxxbUn1qQptxep3jAtxQ
V26lfocEkPaGsvZi77rOGBZL5V39g0gXOloHjouI5xoxd5y4uqaSo63gq4io1FRUOceGlFnDcwsU
SZLyWuoEcIdXoIaANl4N+YdarEZz4yvPU7oFW3Ko0oEiQXZqcUWKSZzvRGvdyDeCcFQDhlpoXBiP
UB6UrNXgmEaiSUUW/+TKGuB65aCh2RI1ykkh43yYniVAb4OeL2MgdgaJMwrJjMgkS8JK9WAF680d
6eN413hjnbhsH/XoURl2fdauujljZloAYgR8/5rqV0zpxF7eCTR6KqqXsCeppxGXBYPxfKDuStot
CSx2JQLOi/slIQ5GeTJltkeVeFEwhcTEg0/xMVZWo/pg6k+efKDIfJ+oqYvxFsounvdjl9b7jDG6
me8qUpC0uLmCinyMNfnKZwZaY4fQSe+EWpLKj3yj8bVx+8oBmUtD5FiwLnqNJhW4KYWk7vZlUsyr
viF55Zz050YmMY0HbaafTAzTCMBrmw1xmqnV2mWGHq1beTVcQ/Z2qMAIk/QL/C9isK8CBt8kC5SM
H3cDeWjlGVS4MNc2/tHXdyDFbxv5aEgUOoNLRpQd5ju9vBIkcpKr5QM24mPFq4HC0a0ZI4vitAOD
vaSEX5vVwUpCwngG04UVfYq45LHSE5GAuMjD+8RK3efHUt9U3kEwswM5Ta4fbZpkrcPiNZJj1BGr
5CODNHt3BGKVmw+ZNR6FEguhBmQCauOfd2y/2SWyYTMM3ACWaAJE+7JLFEk6EFIJ406zJArhIrvS
GtfsIrsYK1YV+uffboV/HRrMQxON3oou093+2kWaRL0tSGqAPbwsNuMRlypi3GbxONmoXulsx06/
/nZC9OuOn603uA7kP4rOgef9+U8CmcHqKm3QQfL7z+xFi+vums0jE5KGvYUbFgv4x99s+X/d8aM2
1uEw6Ezi4M19acRaRRaoZivJzEZwsR0s5Skcjt/cvHmu87mPQatHhIRCgBEq46+9zLDwpx7UHwyq
LUiyVbwatsKqspmmrr850q8aqs9H+tLDHAmzw37GkfKPasMw4snfxdw4RgRP/l5fDC70qncmttDR
7B+H/l+J///hGv5rhf//TV4oC55/Vvjz3/8l8Jelf4g6w04IHDNMkRnR/xP4SxZ0HsWSLUU3GP6q
vAZ/6/tV+R+6rqFGx5Skgs8zeF7/ZvMo1j/mho0GoUfif5H6/zvy/i/NU2ZVUGSZPEMPQtqvQCL5
/KqNSYvcTuMDoiSoJ9XwXcyafQJMEkfeWo6NvYIHDwQjsLo5mtqjRRSH74S37rtQf2lUuGDVuAeh
dVLFOLOtwTPJmNT3VnjpFf0hSxL48IpW2s0wfaMUhPcxv5b/fKX49SyDpkgLazY8MMj+8qBP8TBY
1ZzXhjDhUfWVfWHh0TaQTUbjus/An7EhpPjqALx2sx8TwbEjJODgvXcBe/G27Igj0rXMGSbhqmz9
0wxjhqn97hXW2iOrNCIunfjSjNl7rqHQwHEBjTC+mKWnbhsD8TP+RRu6mFOKpL7l2Z0V4Q81zAwG
dye+klJYrkB1QtiTjOMo6gcMVS+qZNArUUlSL2LK4b5Dz90gnAh0NsSCRWVVCUjdppsqQWdcksMx
CSYe+yQ+E3FBDHasETEJbTP3EZE2pY45YrxuTQN7XcDuv46it1KSBzL2BtktmHRNqVna7H/m6jIn
74tCfCT1ZK9bxZOY71OshjOvXaePBpqvYLZEaId+xHbFHiW2JseL8kOHp9WNCx+zu9Ewt3iRY+RU
mOsRVifkBXacZtDBShB874bYR5jlVXHGvXeY1Oo8QPygZUS4fSfXC2NEVSbHGAiKGUoQILkdNQz5
cVLd9CpZR4Im7f1UCbed7CVuzAh/IbbSKkdCntQY3oPMXIQUz1HdlNwXqtAqxitXbbI5sN0iZnAR
odnX5cfCyxPwgRDeaiFHgD1StFIqa9O5KdFMARGZWfLGzpsH4wB2s8X8ZwVYUFUoV5XOxrQTpnVc
1TvPJxAqE99jrYaBoTk8nGv4wS8iKQ6cv4oDWF82IWHjha4QSpWZF1HFu1HjW7N8BYOCtPKh29mj
JdyaOT2ZDrpJ4kwA4mWPp4hAA2UtW6lnh62MGVOvw50+ZQzpXzKlQXfd4aXVchRtupk+EHG+GhT5
VJQi9cY0bnU1Thf9syAab1JFqmvovWZK/xxa1rlnb5cZFhEhWjo/W5XwovrWFcGU93473kUdgct0
H6QpvB8VxDNecDGEjl3R4PFMNuIuV6NtSXB0EoE41fJur9d0Oo2eqrSMUuoqSm5Cg+RUOisDlOOQ
XwkA5bodtF3Ulxc82wOHVVrU+ONxwJfShMWTpyBjo9f+UYzlAT0RtORKuQ2me91qW1AmqG+UwKB8
z3aDkD5j8dyPKhxJTd+xtcc5ST0mF/2e+N99LBGOM1662vsIeom/XATOj38mq06j0c/8UkTYwhOS
+yeh8Gg25xVZrmQ/hT5U4VCvL4MJmL6IToWE15JtrDyKN1oSVAu9uu79K0ZZLHiptk+r/FXwh3qe
UaO8LA8mWXPKIBJRrpNNBh2FfDr0TZ3SE/6SezutiHdWn51zz79Pci9321S3A7k7kYSS2UrYPEBH
bBaFDkQhHdgQSvpeNERg0RYEZr2jr9ERemPILUlA/Z0Z8xzoxLKCkPrQ6YpANrE2gQkOqGIPVZDt
YvfFRQysVZlFNPkCN8AHQ7bGri/rE1sKHoE8I8UcJlmXHUw5Qaz6X8ydx3LzyLalX6VfADfgEmZK
b0RJpERJ1AQhC28y4fH0/aHqRHdVRdxz+s56+huRgsnMvfda32qQ4RVUrnLuFiKAtJbV4JPZHZzs
wjyAxYTxUiOuBB8/kl380LnBqzY2pEDLLXxu3DsNctWoRZpLuV6G19EuC9ppyRnr/NavWFWacXxU
rTp0cf6J+OoQdNGzyEgmigPFCx2fCqW9ysK8Tdit1sgBSNcA8ZK4xMNWkX3Icfyv4VQoVjP3GDmO
JGiDRchJkp0wuteKqQP0kT1mHCK9iIQhDjvaFsr5IMfnLbU5VcaReYU1iw8ACk5kcmM1qnewDslC
ee6SOJIPVCP3AfE8gsyLfqSZk4aUs/4XV4cn3jqqzoT5VOdYJPJmDqeAiR5FkGL1bKcPNr1Zl1Qr
zbKIlbWcb4828SSU2JIawSwkC8dDNAfzIg3dZ9iUL7F2SUhIwTVDG0GHXwvBAhJn676TAvFMdWat
B2GAYOkWY0O/NqF9BCOTaMwQb1GpHQZlfzXaYyCadZyn42qOFo6zQ2eX53IaSJMJ2lU0oiLkUpdA
KJFEeqmD1SSY7FVPvqNuuo+Ro34LR34UCfGsDST7FXvkIpn01yz0n5kAqoORF+s+1YDXNOO3S07B
kvAEmy3TJhgvEwfeyw+XeIp9heGLFBpnqcD0g+mOuiWZNKy2ZeIv48ogBV6zVuI+7rBxe99Wz3KS
6BstcK9VksudgN67ygfoMCalrycpHJuEiOHac4+q7edwUMZJhjSfbAH0zkHE6kX4KxoKxEaxPAJu
oh22YkqlrSfyGMCnVOBdlk7RvYfdQ4LvS5DFalsIv50YZ0TZERVR2FgbXSDTpel9EgyOMj3BQW76
9SoikAdvyw1yFc+4JIqM0F4Q3MV3gNE8l/J5DJiFGkwuqs48p0X8YJnrwcjqXTP2P1iMir1M26XV
898KnXDsQrg5Q9Vt44Q7iS3P6v1FHVRXLdhbRfsbEfa1QK52q0r3qzX7e6GX724dfldeN5E3s7e7
hErbVptQ8eZOpbpB+GnA7tA7EAcnIkABb4Gtj6feVfetRV+IFDj4Vsi2+WzCB9x1AykHmwdak9CB
Qobp+9cah3xZnv20tw7whT6IwUOgWfJdjcF8sxMPjffAvCWsBUSy0kI/n23qVgmCNmgepJmzg1+h
L0tJeY0X/aI4062JGGWM03s3g5ajrRPFrMjyRhtqrDySsNb5mBc06/RzK611iSloM8mYVYV8LSb8
W9cbF5RwJcQZbVdJxo6hecXy9MT8vN2gHdp0gY9rJanPrSVO7eTf5Y24REH63Vnqu5fhOYANVURw
E5SdX7TReott92q0CRyy/uK3OeEkOiZ6Gb52cM14s0MX/R//XiDm0nWchq2LLhz+cmV3BJIO5K53
E7pop2+fXTv+pSrbSAjYS1IWe7Tk2bN6c9OcdymKgOgIOgpEe9K579JT0+unUSctJGGFRbrToDiM
jlnXWwyJKrlyPnjKCbj29aujGb95kYFYrBSNUI32RYMNjbQfajwA5iJul0JWwJ/J3DDr8buSQNzQ
6S6K8UlWnF1Ht/bYV4NVksf9Em8hHr4+xnBKU1T047ItCbt0BBpp80rTnGliwME+8/ptGEFWKfH5
pfk6Bd+z1qMK4z3qzdonNoqMK7Bow69qaZAXXrfvSdIhoJRJgq2Iowg0uaSXJWHrKEgyIQEwCMhs
jGXptknjHO8gSquiNuHZkYJStuBCyIfD9Vg9pUb+NnAcWqrBMTjRM3EVyQouBVgkg4HoZGreKgKR
YkqJbVPYhDFC3hUDvVEh1xDFxVpIokHLlOHE4HMfCx9cvhoZK5BfV3jeJnK1dFdjpoCqotGuI/9j
aMTT4Acn0qly2uO3RBfQBrv0lVX4Tcv1VzHCCm/oHXtTynwkwUfhPIosg4YFfT3KyMRLfmPb+h5a
emSEnq6yadJYpL0dah3k7xVjaOSo98qb7gGdMA0kSrvC5RXG/qlCqVMnuzjxn6wyfocHQ9fKnGN8
sAt68tt2GcsZY+mtpK3vMkLUYRRwNWxEY+TlpEH/G1QjQdbuM8lNgE71gjFKWa4AU7VrR6u3Wg3/
gygKvC0BMa1Mh0vtCY6E3PWef9ZnGgWn2JVJFNTaCfyf1C6fWenWsqDowOFMr5oMtUXg1TqX9mik
1DuJ3+iLzqxOwI7pplmv6KjAurQ2HG+ct8nc98/lZ9bq9Z9VZJp2h9i9y10HvnJOh6IfSGCqu9cQ
kCtGYZjlcTqsozL70Qr5OArtt2egG9QPTlbiq8iNAzC5eXnHlgjkf9lW4hmPAkcqiUwDl/EKHMcH
oJXZVpF+DPgpK9/+BIu+t9NYX+ILNJa35FVkAf3otjkA8cBu0HRPZmd8GUP7odt4dtrmiXLiPmnq
p8YuJIiEryZ1vruKw+ngxc16cuxHx8SX0niyWfWMErS62iM3vpLisZVYq0PYUMgYtF/C5eyUuLAx
N18DZlUmwJkB0LUNAFevj1UjjsRyELE2OXeFgTFnWrpd+5MWVUgTnh9iwOkKXfe7CtZN1R0tNXfx
8RzjbAosQpmRLn6SdGnt6rQtcZybj7P9qIBlT3ADvuLC42gXJYceWVNdFzt4MAzUEE4UNeh35cOd
Fs6pKPMPuDroqWT2pkWk6yTxSfb9pi8IYOXzaRwZxa1nwGb29ldiYTaEavNg5A0sGHHUIyiXhZYu
51uf8pDaSUlUZmLIA+Cd0ySnq51Z91EWfYbjdIpUhXyxIPNGvqKxva+YD8TDs46ncaGs4q3Pqnmq
iSVmhMRCKui1AFWJoYewH7cV36FLc6KdFUqW8eAl6hsiHHFFhvsS8+ppcXYifPWjj0gFh9i9ptfC
ZCgsdjRavUNW/paAOEA5muW+xVYs7Rd7hFXnOcXBsqY3I0rXKudq5tEAP68BPMSRN+vz9VAiCdER
5wf3CavlnlQKC+jLxEYEGEmve7oArnccmva7C1hZk7QidlQ+Nr43LY3sdWCmNPSdgwa7WAmeg43y
BYPNiURkjYe6jtTJ6RPCRsVH23qXyLDwOwRrVppxMVo9yQJWSuhLMPKLCc7OrnyJrDN9Dm9V5Uzj
mZuDpJ/PNBI3HImpkKgA+PGvRDcsEtO5DI1fbUiWvBEPMKGngi2DGZ0H1AiidZ4zcKxbk5Nch14g
Sh4M3PO4WzClh1K/pvF0FnbNiy18diNSAThuP40tHOIaswJ5EZw4seUt7Ty/ObOf3IuvcZy++9qT
RGO0hh/6JCq8VBy865MopNg0BPY8IBCGUFkXwQsbxKui+jrGzlxKMpS7Yy62CgH9LIBsdbc0SELG
t508jgmbYOlwVp6Sm+dvoe09wWx9K215NOv6Q6XejWEyvqrOO5g6Plcr61FEhPFFBW+yyW9+XPC7
9BJ5WZ0dopFpZYgjP3LKjywutzAXsVbp/l0oeE2SwZsWk578OHAgKMnJGZuw6lEwhnnyVkSuuci4
fFVm7csgJ4ShO9KKaQFu9e2yMTryb0r9iRAIhwNSdt81UcW1pt+kFcmVQgiletRB9gtfY8XFrANb
rOvoGvp+sNDikjd3lkdVEuxrcZUBYRVS50b3MUQ+U3+o8NwtWqdCCoLdeQo3lUKyGxXn3G4x2/kv
uubu2licEs9e+Pmrhy6oCeKjsvK7Tibf0wSadMqGHy9S/T7Ryl3bO+9WSN9aKxQeRT/ZjNFDRjTD
XW7Yuxhs4F3ck/+VUsUQkQ5wziaWJvEiYkvp0PDViLCN6HWRbMx8Nx+rJR3J98buX6Ig9BmOmj8W
qyCdoH2mlI1dXgaY5L5V+sq/fkHs/VZNA4OV6d1ljccRSGp3bO+mhCPQUOn4dph9qbbbZTANNzWu
XsQwuB2MIqzW+kChFdpy6TYE1UwdYWvj0RatgtXE0VlF9r0RaD92hq7H0mmam3zVQFM4swdm+ZWo
2Fq1mnOgxsC7497nI3C0UrwavrTp/dUPfpm/IQ4pkgKFQpS7awNLmed/eQ24kNaIw4021aRbwo1I
Rfg0NHibuAT3SSLOqp3mcDJgAUmjUR1JREWVvVLKPfmGu0BJxA3AIDYIflmV8d3aoN+PELxytwhp
uMaoNnTKn3BKHMg9RUUejNKbh4CYZxEz6u8CNEyI+KLM+oSYu6ThFO5152xEmJ9SvYxXqiptBrrR
a0M/zu95Th0jAeZBtQLRw7mkI/1daeNT6YPyWBvM+fVAq3hL3nLEYiemJyjHMm2fN/AGeIffCOLj
IlYjEil+BXyOtkR3LNFKFE58rmmnSq6K3WkPKm0ekwycgZuyoLj5jFUbrBfoxQCAO444WPjuWlfs
wwkPoNO/dNEM77X2XdI84CZ6q6fwozFZSrCWOW6xgXn6IuPhLW37XcwnrrI8+dFNe0NcyLU3w2Pk
xT9+hxSuhIVGR5CTYgj4bkifBqlOFiVMW/e7oeaaxpO51/qGsbG4KB9Jomu/tskDKLxoZeotijUd
FYjefzk1vj0XJYhFoguDq5Ye19ofzDsf0kVpe7uqzqGKx4pOhoFnD0s6CV58tkZ40TJAtLZESodh
NmdjL41HrWKb0RzYtYzKSAF0r6k9vrfTRkT9DkXPM61YVHY+RsqwLe7dgj1JyFXVWcxLYdlE+q6x
EoV0l+cutaGPFu70lFo5lsHxWcT6vZ8NL7bRUjtWzXPSQwp+HbXpeZyiHz8xEKgPWInjcFXMEDfP
Nzapz1igsDQeY/obqVMQHE5jxjLjY2Vgn4ym51kIviCSHqNzYfI+BJBYtYqupIuqM4PDMjI5IJgj
lKTJEyKl18Mbw/EtswWJ0JFrJX4TqL12IE2ILxoNXe1RaoLXRulXzigkbeViT0YzzIMObUKdZejT
eJUjqbJVlbZfCg4ciORg6YjkOS4GugEBf58geKtJ3ObsML+Ng6CdRwpJ2ao7rf3sPeepmrjftk2s
Yy+IwrVTazlmwGfo4tFjbkK0rX5Afju2Hr/us41u83qVfb/2Jxr60FdedWdgJDrQaoOifJ/JKrzz
3GmjgERj3vAeleZ4M+GPBETe/sP8mpn6ixnYhDCrO+K8ePxpliwjjfpLwyVLy0THwAtw79T59Z2Z
DQzxY+sufIgpfWvn7BDntghxd9ZeW69MOzKBT+5ziC73XmRfycjsadGXPzTED4HO3Zs7LsG2M8bV
vELkZfvITEPodCFVbe3nFUP3JfzZVNsCPW22btSdTIu8VQJnzrnyMBdVFu69yX0ym3vcT8hRQv+s
0UTg/QV+g3bkUhvjns0ZMGIOVsCeF7OiAJES2sjLhh4jODmSnEm17JMUZjpJMw20Zyl2k+pY+d0p
yK5dy/LuALTVx/qhR0Qsc++k2ujM6IZEGAYXkmc6rfUWcvS4T8T9VERnZ7IIX544pZoWd6cZH6Cw
L0wNCnEghrfOj8nBcrUTMa+bzuzeRheudl8+NPQ3+gj/bl35aEAtDs9ejOY9d1z48k4R/7R2fQfc
e9Ny8OelarKFQsa1HIboOPHWlL61N9CJqgKRWOXSSgrBKs7HdmeLOkVHaJHt0MveMnKt12mf0uMv
xDuQ3fkHtzGP3sLRUUYVAy3sfic1/sWY3BdpDwduyDdhpD0nRnQuVLUxjBhVLi7iqkB4oHc6Wwwl
Hq70yglpCidbv3BOVUN9L1ks+MCwkE9591xM9mc/9DuLYMxqxFhuis9AF59Gpr93MbAlVT+ECIn7
5M3tbo4mHgc0Kfib35lphcsqYavy5xaQ40bnCB+0PcOEADB4nIAAJmxchw+dn6SQ5a1vsp9AsYAX
lPCFV7y0vBHsKSxIRjTf8ixch6m/6c1+BoeT2tzvag78xA1G6NPqrTGE50zrX2ZbBkOUvWGgeAMV
Ae0aoy7LX5BM702t/+vbjeVej6I1ko6Qw9imcmukiCMTLT8S1iLddClSobLmr7QivtFF/dUccKNz
AN7CyT0H5s5A7S1iWA87I0SsEyfcZwJ2MYwyYinYepN5JaXK1BdIMa52QDsySeBU6e8O8gz26Pxr
THlbC26oy3FlYPbuZtcyWCtTnkdv3muTmR41ZtTvItqWif4VoFLTE346bIBDl5QaApPpzYmddd8i
JCzYCljkEBkJ8VgYzCPQ/hh+9JMDBl1GwtxoeErJkeLLdq4uoCuFTzgbThk+VF5lK0YMf/JLsfTr
8ccPpve85eJ1k00L2RhJh7LY4/gcSUQA+uCmGRiiEn626KKfJhw3hmMxyLEIqJMvDY8jjukp/WTf
OlmOup/vTNcj+qvlQ5EMF7ZHYd1c3PxyUndGGd1ByFumfouii3dI63fMZDHu9S8llKGuGL/ScVpV
RvxjVITrFvVL6QWnqnU+g4BHLaydSzP0ClWa86ka+w0K+ZKH9imJo1MdqAdtujVNuTYt+6KS5tVR
4Y5AwjtN9Ds34G418QASanwB9vPVdPZJtPTzXSc8xY6V7rWEdgeF0mOBBh3kcY8UKsTgbhYY3eXB
qbioLtHwS53tlWSmjXQtc7bjP2dWdkfwF9fc7NSiLNB1sRDYJqnYdNzOkag/UweLfGlEP4kxvChd
XEK7Wec80YDnTynjaL3rYchN3X6+NE5Y33mSB0dO3YvOPcL0kj8mHTqqiNmSJcpn1VVLQ9OfiziY
2xH6s1u2IJ6Md8eNN51mboH541vkSw0u125ehZI0vtGF7zBvRktgOpCLR+eUCV7UmDDjwfBOlA4/
cWvtfSUuDBOXUZ6cHdZK5tt8VRBYq0RdLc+/TC481SgDQJ/1Lz5TrpASEQrdptDoB+iMFOZFYMzM
vS+eSyFWPhhXszP3dVKNy0bPyemauaZ586CK/m1eKBLBoS+xEKMBVIMGYtTRWc6Yp6b9jfnJNbSL
dZvYl/k3ywBET4P4hAW8VU26cfL6gd+EcoV3zhfdbrBYoeYfLximA4GZ3pUw7wbBiD2fUKIVSGMT
azGR5zCkF8HgIBIfGm1/McRnUSdniuFnV2iH0aP/E/YvNLtWo/ysYWMzI7AvVig+G5WXKwtKVqRP
p6DrXkxC5inChL/qy3Y1H02l5KGtGtAQ47s1DC/zFSYEgVYQWXlTsUwpwNOBN57z9ix2C49BUCLS
8ZYpQWWA4YnPCwGg6aJsNoo4u3Vio/vm0NnlPmaEUN5n+KebNl0VsQd1JGm3zWi2m5p5/WKqnZrI
WHYNEbocvopa23CienCLP+1j/yPFz/N/Tuv6f+N+/neZXvO3+T85YP9/pHXNEIH/XhC0/Kh+/tfL
j/r++asmaP4/f4qCNBOFDzAkMAiswpR5NhquP7Gfmilge+rkb7H1elSIs2DoX7ogw/0vzJSIiLBH
819NG0HMv3RBhv1fELNMxETYCV1+4v8os+sP0+T/VdZ4KP4Mwm5nvq+Fr939JxMrBZavaMF9snms
2A3rJcXqmt7eOl8nT8xpls2uW3JoXcZrfw3SYw1XI9qpZfJuXsKndm/uUFvsokP9H7Rt+GP/pvn5
45v5OpolpEuAUeGf/l2xpLsINBHBfI0RoQURUZpSvYnevuRl+GrAKCxC49DGNx9qpgPEvcnVSQe7
zxBjb3jQi5S3L9OU2ItfPf5O6X/o80A5pSWff4bVE+fMpypnThhVNbGLefpaaljbEpD4Iu9vrgWz
yy4jRiqssibKCO9Kg4FueUv1A0yhIvunyL4tU9ysUV1LcYwYDAQ0I5BOCIwwZHWMyRu7+gYK4CrO
g9NQvcnckIvCF0+OeshA65X9p86kOi+fnPLZ9dlS5G6CdtVUQFzevPHqAVMK4E+3U7WM1XdhcRgd
vGWdTfeE1z41AG02qs4/PAmONKmWfdhsU8VSMfNOyhiYFpY5yG8G8wVOI4swpFSXHLWp5BSNRgeR
OWTW+1K1+xGBFYYE6IQuJdu4HsZ8G7bvwmu3rvMrnWJnafJkUW52BtID79OkpPCSpUPoDyPUBVvP
UicbRTDv6RRYk9Fdjc3wiKmGs1hwZwzFXTPGl977CYunCMsR6YnUssZ3nIfPcXXWxIclxaqyjA2w
lzQ5hoNxUchjMk9bKMBftPzN+JIJe4d+CwmLMYe13zlo2EeiqyWcpyo3TnHbuIuM85AafysFvxsa
U/xedb858wOjvkdDsLH8cx72OxXfXHp49Ka3HGGXLSoxVLKrMYd0ySEMLfvW1H/0gP5gshv9Ymu5
3U+TpXcDdEcNpRnHxoV0r1Gezs4oyGK/TX+rwlvsXw0Rn1wD6ZfhozFhHGhQBXdofOhxHQsmexEy
pjSDtpNbpyZmL/Sn3QhY1vIRx3vGvYkzWSMvl/6GkR8kqTYMnze6mpA3tCvFPjwQV4o0IP/0i2jb
GPZ3SpehDPmM0YAlr9EoJ1I9HoZDl/cHjSre8rNj15998ab77+RZUoE2OAB67Y7o6WsoOb33z1nx
TeD6gjjzg5ep1wlzBFkAe2XUxyGE3Wk6zTKHk5bOunnlrzLjRPJBLuttRruaJOd1VYBkarV1SUlQ
udT77g5cJXqScK2nH07oLVGgV0x5ByrMvmxOIiZyuBx2ncksAVSbFPolGnJwWfr8PRgZUjAHDhnP
3wN9aov2V8+tro3mraCpIqFVuKwGiBx/vdx+9sMvao8Pm/aYhccb+PwJZ/miD4hL1wC06uPO6LzN
ZIgHwomWzPOvZV/CiXDXOuiyxr4jfYJ5dbcrpXXneWLjVb86zxyyom8+u1GsR5u+hQzcRjsUFuum
sR9Cv72goNgP/i8c/F/CihzedG8LzxZ+G5Nmm4cAYdwUPqfGSx4Md25/aKEU6RHQw/ERS+PWLKdH
4jWWWdRuely3lc4VDQZupODZxRgVdivW9FU7AfTlpEUmBi0XLuL4YkkqjrrdVxZRw6T0ZB6cOJtC
3H3rcUuorHzUtJXhD4w2w0szYj0J8s5dBLPfiupokBdOhjZykNKc9lkerKMkOjmEmWdFUy1zA3+L
3R+g5x/+smc+/rnd/BXcM4tP/7EJ/W2p/4cqOzDzye6G5ivZi421S7fYGzbm7j95r2c3998/Zd5T
2VVRZdNI+wOm+Be1eQ5hJOBc9WUXj0UFICuaHxmO9Dhxo/rP09J/iyL6u8583rxMHTrmTCPSPbLk
5r//y2cNVsy2nkyf5dgumg4f34SGECbgv79uf9d//+tTPMDdvoD+AGPi758yp5IUuut8ZN5nlj0E
k7VjbkABKDbw/wTuyX//cX/44f9xBfldHN8ifQ4d7nzM+etvleRWKjUlPtHTYP4gfBxzCC0w/HwL
M7oPWD9Swn9XvfRPtUdhQKM3yabtUJUnqTkrh4mSSosVQRdMBspTwIhZtTiE0y/XQtiWXlp1mezy
P3ztWRz8t29tg8WwBYRxE7yI4f7jIFHkXSHZhr4Ga92YxFxY11Dt0+Hr31+cf3A4uBn/+Jh/PMQj
OFoeL14lsM0bug/Jii7hk7MIFuPzDF67/ifclTOD4f/tbzb7K/7ylKkY64kzj+bsnlEFZfwBdi7v
/JQhbqrRVgF3GPoGX33FOjJvRYT7KvHjj81Sp2edsKboIaVphUkuVFvRRojlAuPUhvKYhtmaMmmZ
p3I11MNGcjeb/rPwBzKr7WUHT0vhmx2KeondeulCbpnic+r190PPRFDcCuiHfflmladaXAfX3/Bk
bWmkYVEzxU7zpwcrH2g6EPkdarvOas8WIToWUmFd+vNwHC9zt/JNQFK0ng34dlPHxGH0tGug35og
3aZasRvyZMVt53RTxlt6gjcpiycsTm9Dx7YTxNhJ23uJndAJ+nOO7sM1gX1X0Tb1uqcYnF9LglFg
G2uHHbJU08kqATo3GVLUdophR26h1yPHbW7BxJ4d9ORMxenKZtesggPSjnnQsRI2XmsNB2az1fJ3
vQsP03in4o8gpqEcS2vjj+6GBuudiZ/doQ70YQRMg3aCVHSgkEa3Bv5An+DVlVy0CBa9ubDah64P
v9rSOSkkoRMMvAwd6V6jo9ni/DKKEzt76KSvXj1Hixxb+T1mj7H5nLa3wVR3jfkiR1a35FqWJ9V4
O5vjQpmLI2ImvPFHjO1Dme/67hsR5dp3SLJsfJgGNR3YR2/8BPgNt10tWsJ8HZMDnp5AGlDv7PIP
PrjESLU78lUWvZkvwly7l/Gu0JhgzSOlIzFWDIpRTxjEGT7qPCI9miTSkwjaQlkArllFhwrxt62G
RZzt3fDqgaewxHsTcCJLrpXItyNWZkMufdPET0otPeBfTH56WlB9Zh5rJ99IE+Mz6AmwSD91CZnQ
W4i62MZ+wF3+QIJzcuz+TsH7q4dnAz9pVJx6ejsc2mk8IOn3KS28CJ/0bT6PhNWptW4p3NM0/AmK
V9mzbjEIDjRg14hUaZSurMZ7m0zmPggWCut7xCTshdphVgTNSTC6vUXEs2k6Hx16uiICtGZ6Pz1O
w7TrSL0JzeQ9Ji3OgQAzDZ/RaG+zhgFlzsk76U5e8D5YVyd9DyuXeqXdTd41pWpgFV1ZYCGLUqw6
BI2aPBqewtGenYehe64i7aHEvd/Y1VdGOlQ0aUsXEXPnJhsbT/eYfsuYYbzuwS59VdVr7L2OJsUC
cxIrslbu8G4XwzLoCB9nliw6PFJwGZJeYwSSr0SwTcWPF5COZTjLkVcmxvPw2Bu71rs2wc3FhOAO
36ZAMm4g2857rNnlZcI+gLmTyXYW8acT2G7Czm55NrdtGF1KDtZGxiQ0fISKsu4ZmZkebwALi6tZ
a8RDQ2KhpiDRR/xhuL2z2+a5yd+daDz0ymMZOyLPXo3mjy0YyBivyWg/+W3J7KhdSzI5DSSU/DJY
UZu1xx9Z/WvfJbu6tRd98+zSQinr194guh3UO630Tsc1kk5f7vjZyHmfQthmv0XieaQxWiDvUM4q
B+4RvgzaY6rA5RrJDsMngwqyXdP06CHBM6WiNVu476ZK1uFIt9dyFymza+XwHIaMES46qtaxfE97
spOIw5phGxg0qUaR/YvbGF1MxK0xIBRiGrhO4ig9ifY+gJseaj9DlxwHhVQnQbtcf86Qk7jC/IKX
uwbTmnLzo0lnxTXugOH6PWL2sOcVqnfSJAxx8BHwqU1MIVtm9qoTFQ1BisKo2cySPlWrrYNH2BE/
aXVSOMPzCHYqA2x4+m9dBzIgyx/yWD/Q1qUiQwePZdxn6zETQJrlxAk4286oBpF3K1rxJy2a3+Vz
JeA5a8PNN5vHjlGyeSrHJx/VW9BxHudYz6si3XxVJhVHzWwd8GrPMsIhfc0Ytwcl+uV42zOD84d2
mYBQjFPrTIf2YncGdI6aF6fSVhh8tiFqaOE9umR5Wl30OCkOl5qktr3oySUWHMkGOhmsRqqQu8Iu
Vvhn96GDUz7NVmkVbN2B5qS37Fy1n5A45JZ1rKBOhYlGbluywvyqhvKYoeUI7A8M1yeQozutdDaD
undmgHTFptg6NIhhfPIkMVFbkC63UAyomtg6ufl9I9l3q27RG3fV8JGi+C+QMlJlZATvysyFj7vN
4j0UL/jwsJ8T+pDsHyYaqco+Thj/igpTt//JxHZ2xzTyqIdEqdLY79sKAR4tYUWyUPEkWkpzsn80
+VVVF8yRgMi+At6YOiF8dNI/w+i+ROih7q2EnEt8vDQheverB+dLPmDOBRzDx6lHPOWX6wB4NtKY
GbwDO8mFWaPyFdXbvmzqd4Sr4DOKV32WVdZ85ckGEUIdjmzmLhwVHfXO2/c1J5FkRwzGNUr6cwpL
RUPh4kzLcAj2JF0u0vTs3qkVBoRsm/IwhgaJrXZ66DET+yURFkyno3LkZIFQN2Zc3ZTuLoR/7PcM
+ManLEhWGaBoI1Qr1he40f2i0aKnOD3FYwBKP0fPNezC0HootWTfNf4JTPXjvz8VWsZ8uvzb6dOk
RWczN7WB/Dm8cH8/o2WEoSrX1D8g5ezSJEIsJrWYWWL/3cbstSieLT/ctWFzUDpeg3Y2IWRnBl0m
VLAuwy0VTWssXIyRXrRu7iJ/VgDGPfkZZG9Rd/SMm489p9aRLsE7MOR7UZ7tmqBNukjiwZFfmU6m
cj9swvIlHfddR80o2m09XBRKiFzejwHIdPtQWZI5Q1E/J6WCb2yv82Q8ItdZTMCJOoMUB8JTRSHQ
LtR/8G+sllZznLKeuXitvHXqest4vBo1XaWWNxSpeSmrWYp8MB26UOlX0adbmgOyEoBecvzs0U6M
KHeiG53whVNeEz3ai/CRwQAjvX4rophIZ7SMVb51Cb6Y3L0uAE2wwvJlvyucA4g/4mUk8fh3u8kY
MEUEeF0yfOSMdK3PJCAtpCu+hvrRHM4WEtmuBr/ofof1sPdjQj0VVjPCLrPpVaRMnXWOW8UmCEJU
QY+4iBcmOHBp3CW43YqOIb0Xwx3ukUw027fG+yZc5Ii40Roex1SQxR1gROs5wEacoyn9gq8S9qzD
DBb9HnqEYtVCcwbnsHXhYtSo8RjHR5pYZ+1rGc8EAbmPa+6yHm0leSwDeriUNB0b7ihtgwcZXiDR
G2xPFb92OItQu31XMZPygWIO+n2LTKctJSYMdIzAuUia+I0nVL6V2gyDt9e5SVPO7ogRh408tZER
aSFuezTG43gsR+2WadbGhvHexvEuy4p15P10nrudqj2yvWOSM8Ut/jdlZ7bcOrJk2S+CWWAGXkmA
4CSSEjW/wEQNmOcZX1+Lp6v7ZirVqSq7T3kz7eCQDESEu++9NpGcJLiWlavmZJO0toMg1KlHbTEz
sgy6Y6SeCLhktum7I905UdookDVyKa1VU2YEcXzG1lMNkzqYv2IyWisY1H05X4w8W5M8sbTCYJtx
oWWppd2HDSaznFsnS3Uv8S8By4DWhpqtgY/TEJG8iV9ekYAppfAOEfyy0dYo+MOBjOf0nDF2W7cz
JWZGsBJaSGeKbJySzWJg7noFNySQH0aELl1knlLIGIMYn4M+2lZxBROBvhBRMF2+bUyMfXibLJkp
UtltCnKNiOWkOviqevmcj2LfzkO+QEBMA7NBbSro5n1mxB8ivkPVfWh0RjZ9yKtH2jOOCKOKsa3G
r5IA0CTSbKW22pNhpr2bdTiSJIXYw9Eh4BHSTWnA8mIgWjTagzQ1S9bEpeubszJ1K1WclKhm9mnv
6AQjo7oGr+OD5baqwe2visppxLSRigFri/8K2inF/8CUk8nzAPHNv8+T5j0ua+OXFoV8LXu/7X+q
IjDw2leLs/gOe20lQp5tv7ngoHNVJ14ZH6aLThmsQAlZ67en/bDb8jT9T4OHPo/xzeYsdAvxjdRc
UOSjJ1oR3PM2Lrs9RDQv9P59a//nfEKBVIgx2bZUlUHNt42d0Kuqk43mQtwQ43/cx1wl//0J33is
f/o7QI8sbOXMaARr+u9nhzrWVQ7T7oKwx/mDYj2GdJGAVuw0R6zwtLnEGTSsBBipvxxcyj+6Jopm
mJahQTCwBDkj33oLaiMrcm8HXyiC0c7tAjantFdYUnHokHK8EzT761G9a63SuappAa4wXZ8lzTGU
T/h5T8lARdAXLYE1xkmqVGS6tLRz7V7CTyD1VCYyqiuE0tNU/dJPZIz2z1Wn6bKMnINl90+chZqb
tW8wzLWRejc1oks0sMM8fGUYx5d5P74FgwWlzfRPJOe8xWX0YMTtHmyjG46Nl8TNZrA1mbl9+5gr
ve8msnYKMu2dKPDWPI1WuMlVcN7JFeqTTA9qr3gQJpeBTjPEto9kIW+MVnWzOXdwhy4N+72tXjv9
eQj7TUIFcT3CI6NeNXj1lm1YUzUkEOvuWyNakjmNF2/0hpyKDelyPPEFq3y13NQK2TMa2fOru6Ch
uRZ024zPocACYz1uWiw+dlTv5oJAqcR07Pgtkm+DgtzaNjimNrkc2mfXvQxcS+lmOQjfkSQEd3PO
pjbLHbCo9jL60OOMYKMb1S5jj+wpMTTkd4q8tafwyYarWqjpptLm97IYdlKLlTLL2PHMqN1N5ApI
obErqCoxtDLqSFyzfJJw4Q2FYaISrDDI+UeDTVWpm43VZhupzxAFQmklBotKxJ1L+6CR+qqIiqMl
oEHzTo4wGvlmHVBJUg8dQ5rygjlUJHevvb/Kh31E1diQFt/DC0MWuMyKcZsMFF/ZS62lRAETw3s1
U40VGUs+qSZ+e+uH+goaDAMieuB6fiMriGfxt+dBdN/b9qmOMdbJ9ymou7gZ9jahIGn1QcIT9Sri
ebSMfaHvpwgqEEepycYv/P1srC3sypbylGTTeTSlhaKd20Bd96ADw671FNSpUv6Eg8+RsUH5WbKe
qc+b8NLCDtOm5j5I6FAyiMnfUbyKoNthA/JwMPeupvXHrBXmaphMDr3hrmpgWdljfI1RiVH7WgTD
jeUmb7/yCqTjNN2whSwnrIM+0kxL+ggScupKCCGy2EgBJP6E8VcxSF+S+hD6+V0ac+CLck+6ObjO
9twN6m2kasuBWdXVFwM28kRO7x8krB8QfIyUpjeGO+zdG6iVnt4HqyvbSuVyq2HNL9t9lRx95UPK
L361MyHui0Tg6/kYkv0Qb02ZC9oEfHLbjO8hULYAI1gBOdDGjdlcE7hD9VFXWYai9xpgUvjySGv0
OdwYzh1aqFxI5WMtXdncRjTz0sbzpgqZSbUjXkZky5yY0fDW+p8hILFQwqVtU6BN0Bcrxixx3Oj0
GcFCRfgoqBsIQYyL2zCX7kZ+OEOjwol7csVSvz9jYFD4oaLHTk/2RmuiEHxpkxtD2kb6O+GSmFEP
CjElTUpyDz1No+Z0r6i74/EkyRSK9k043WqkjI3BUxE/2Em6lCPTIw9vmWmPBtaKDmezaW47Jkq4
929m3z6G6dX+298Gfg3x6rHKcFxG1h5T/z4OGa2KMT5phByHpG/o2T1scRhkAdLYPJPupSx6oZpk
sl+Jp8FQW6eQI/W26jXJKY0K71aYbEw5fhpq47aOI0flTmrM5QsTtk1OtmBVafuM43SAEmYR2hdh
NOPllwCpK3LtaiUi30jiDLRTyJ3cpG38PFM6r0mmXCqYwzSzvf33c1H5aXeH4qMy9QAir30/FyeE
z1LZVn/ORcCIx8kNl5XXefHKd4S6QHLdL5KXxAmc6Km++W2O9MPBj15DNmh0qRwv36cuHQEk0xhU
F6EiX5S1xdR3v0wsvoGJ/xz8Vwy6rQhKQ8jR3wctiMiFZIKL/WLBlaB9yEGCeBm1DvSzeC3g+Qzb
NvZ+Syz7Fij258GMqyz+eEPgkPrOLrKJIFTMceSbxXYEgRlZfbtGE8bj10RE0ZGiLY3Z17V2Ym06
/GfPFsSJRXgLjXKpP1wFokzPf7kI/TBNs2SFuHqhmQhftG/TNJZjl+fTcDH7nUh3Uupp/ubfl9RP
19SrSueqgAG7hZL/71ctxNMo3VlSmlfek1rhIb5gcsOXv/zf5sJdv2RNJsBcvpK9UPLo337dJpw1
IZf1ZZbo1cg7WfwGzFHsf966NRnCla1wd2MK+X3WqVh5noHTeevUbZ4wGoqNh1i6GOnn2OCaRCme
NYh79HGZgUs2lI6hPY5c9aYJzjkDHRvVbTtUTqfN9JmBf1cpxYh6o2KnTfQPoZBoVotz1u2CwXR8
U0M8bOISSzyD3pwFmLgkxjOiDRv71praOo72UusfWmpAw+SurLz0SnVj+MlDlu7kfDtDLLCRR8gF
KFi92esmoUkhoAmRfupRcOjwWtq5su4KbNOl7kE7unYz0XAnjsmBoNoc1da+Dz2Zv1CK1mb40sOj
qX5aGWN+7Uuk3N8IKBFQjqaGRNvGCyyS+aLZzXDSFiSnwoExKZx7zGB9cTPp2xiySqAcm5lRkMox
O+1LjC4WOpFAn9yi/PCJtys+55Z2G5bFNMb23TxNZkLEvaD/B8RcVel2hJ4GoMBnEjMhTJGIM2Ke
PxgcXUP6Pgb9Xtek23HG6s6QJORqgU+e/CZMs29pAnuH6lrK3Emttq3FYDydQQelBIp9Ne2wsuF5
hGromeqDGd6p+W2gnAM7X8/mrYQOhynuohQoY0vY5u1rQidcwzydS8SN4pegOFvMw77CMd/Q82Dz
TMtToJM5BooGPZhW430BX6QWG+SMj/DDHTtiElJlGxVxTfJs0lRsWSC5jCDooMHq8RFIChsU7Zgc
iqZcaXR82gYXE7zXQeSrdpCXEit/kj99WnMaGCOtPib5tpbv6xnfY08iectPCVZXr9eS39/IiBl0
hsdYKxdJBRFkrNlkHmefCL8WT8MYodLZ2C1El3OjgOSNNEYJ/o2VTk5kPAlaw1w6ofO+1uEx4e8S
CJpK0kaI1ym3vECcm/Y6jgvcOk4cm0lalCtuN3e0R1kfvCIT3J1WBnCJJZy0Ysba6qJKYMYa0lrB
O6GzOYrsfTbh2o5IgF7zMtwIexOTiVtW74VlLeNgBfrJ7dvWLUZYU4lwu7HydO7qudXRsic4h9zX
mKgLvGFXa2UcwLV6sQz6wSbO9Q5JMxFVWCXri1YR4NnRi7PxXV7lXOmTxG+jtpteR5UfJmt5lJiq
XRoyJ+RehkywN/lsfCvLktEhBwANLs0tSGmOYBgYE5in7F6iIS3nEv0Z2FL0ryWNlYPkrArASAfb
CIEZ/opNZ72B4WFOeZ6YbGNT4zJmwxuQXgAguMJkYkjTu0JB7BuP8H7XCnsKbq9VWa5DgJaz0ix8
hh2JujPV15nAY8nfynSzFI1tAOs8GXyeKQE2GLtxXxFwmgn7s5Li21TTT9f3TNbL1TxOG+wzJ81Y
8x1i6dnGMRStKXP7/pb8W6qSiIkQrSPIvIIBagmAySye5eZSS4MXZpugbh05skABvCl24lUlouzy
RqGw6IbIi1moBasPabJ7lcRJ07Rq52qV4QPyE8XNafJL0WaQ7gflYFV4fEgitFDijNUhRNB31RtF
/bomfUwr0rUOTQQd5rLpXybm2Xlnriv0yX7ZsIKUfRaUXB+De03HnAxzGfUnkykkcqjXWnVvhuai
kQj4A2/Qi/vGeIpVLq4IvztiG/PhJPKvyN51Gpxx5Mp1gEaQP0UnHjjDKzM1Tg+3LMmPChiDCFn3
0MPG7956if5INB8ywZWpsJcW4mMzfLtCNEfY/wnAjtE6l0HjwMKgRmRYBHysNRSWfIJGbi2bExfJ
DD+kDkZedjpBSm+aOWheNwqGjNn4KsSA7P7UXL/KmzE/5HmOubFdd+GEYp9rDanIFlRZXX0ri5dk
Eiu0m1aP8MvvmbDTpEXuFipkqKp0+1FzafViAJQNCmKhVTgHqVmoK1Pewa6n4DYRpNgg44d0M0oX
lFjLGTaGxWgSdcLSporBhkIw+RpJeS4/VWizKw5JA5dLEp41/BVhSY7wBTco1k8U8Kwhu6QEMdhu
ZXJwBELR8KkCJ1Hyckp9TAmPlO8qtZRApreQ494K33TC4JU7xzoLW5zU92Hy1ugKHhH7jiELTI6F
RYXcQ0Gxw84rxTlXSxqfpFDIx8LnkgXNjL3ai5nzqdoOfcui5aSWaB1209No3qdiZUgfKC7/oPhl
pD8x3uVGhddLc7LEAB9RDdMNS4NmocdPMrf/krmQTy858e/y5hSS2m4E80YdDuFVY9EjcAg/FBUG
j32Leds1A32dXHuUxt6Ct68AFJNR7xQm3WZ7p9doMLqXGvyELueOGh0Ffm+YKOsiPdf++0ChbbL5
6GkBDd+/5kqqChOw8Sj5F7n7athBAwM2D/bokQJzbmKnmfjUfPoEXIFaY6Okp7KwDCgF7Z023fdh
75ndAa8GslYJrULOeB4Gi8T41Gxd2Uoc3bA2cZUf7PlTK9hLbMuNrBNCDonmQhT6q4rjI4yN7aQx
zweuJ6mPo8bAWeX/Ju0+s47W/DzPA+HSKUtlr9Ojl2l7TZRRZYU20TjHYt76CYo8zPZRDpHMuiRU
/CbCButtSg91cDDHZ5WAap25t9GgRaVB7ssEu9AE4/ISxGzExXPXaLtq4mAkpCFBk8Gg1ifYYgQY
Y2Jk8HFikbtK8YVVh8N5JgmBimSh6LQH9A8I+F6bWiu5zpemudKI6R6+wPAxFqwXtUnbArsD10DX
4j4nAwMYkVro7Rp3PgtyV6pH5hZwBteF/1pqnTv4tldyQ5AECLWxXKYdj+p4Qas1SRILlepbkl9t
Y3ByjdQPvo3wRYvrbUCNPZc1g4V2oUxMgc2NXqEbKL/sbOOXa4xTD1lzjxS7kdhXAmyr6jlnG0fx
em2p9HKPwOKooZNWte0g2mU1JOui3arMkoZJo/8E/C3PlgYErACEk00kiaQEyyIevaaMtplybcgN
+xmMFEpSp6+DjSnt7FLflumlps0S9q0Xto868mTVgrrDqx0hmKB0Ka2nLoLAr+NqzuFvS0jhh5uc
mUbKfEIqjoP5og+WZ3fvkw6R12Ya499m3MJajK4NTXWadAneZvVOCYMl0bu4Yhl0nib5cp1SWzlH
CUiIdAY7bX7GKCn7Zl4OErasmpl2VThE63iD1bw2sMrGrkJ4nTokhzMZ2ENhWHadvK4H+y6qQBZq
cX8HFv0ICISLt+1J5Bn1zMckpjW59EHtwTvevsyD5YzTDVghmtPNNsjucutZRLvMMLYxCURa+yTm
w1TmSwFCouJUmcfSYYBJ8Pa7XH+ovb8sFA5ehoJGeGfCB9OZN0/Zq83uR2OFAKARVAMSL3QKlMIs
Ye4KvKejuOk45wPlKVeZqqcgIub4ZmyZ/Iw4okhNLtgDRAX93zZuJhlsDph8jKj5FXWAX6kwLtDB
lq2CZH/mfEMlyJxmO+TTUlUPmQrrj95QioCotVK+aHS4pPnCQUILC+5jKp0mre/inJNPqRwzy8A7
ci+wRt7FL1ABrJD35Er2u42id8uOlvC4wHph4hN4D4ESScoj7Z8s9j1JAc8t02QFqRAJ4iyQEYWo
vxrKFRPuWQGjh+sTF5liIcXG2mY4qyPWBkauNG6NZdNEtz8RwiHS13C+k+hSZgMsmvfGrve1Cp9v
W7REoyDnaVVPHcrVGKorC3ynRteysd6LkBYW8TFqZbwKna0SlUmIVKPFhRjnGy3k1oAyTsPpqVGY
10lxWwlyJlgjHwGfSS50VDThyjaxtfXKQZpe9YEWiY3sn4iKsJr3MoibQX/3i42krFNCKaa+32jd
XTx9Dba/TMHWWOlzDgIAAejCmoN9l34q4q4ZAqfNcVsqbwhB0S+NWCxS0DrGWtBqTXv8p++x9iFx
R5RM12oiN5xuwhhhFtbHqV93yZeMMMKY46srjNYCLxiVY1ihVr+bZX5fY8LR3WxCG9mWiU8V7bxB
hsFeV852gJ+NE5F7Z1CpVGz8EgMmlYJDPz5UQ3USRXay+Xx5J9AH4PzLL1QMi64YGacSyIM/2Khb
t8k+ZQBghBKuh45MXu6B44hoBZqBSjcjvRPkBNVztjRRxdiFv/fl964Eyx9JnCIWfMdbckUHdu6E
0zHnTNHtp9hWqCderfLYoNG68uxGGBbVWK5hqy5GzXSlivCNpnBgqnlqiseGe6jKRcEXZ70+glvH
eItEgBQJ87UfV0Qu+V2+CjoQYCoZANJIcELEoXDjcw8DZYi0NgwPMxEFhFEsAoH5uyfYrJz30h9g
wNsoQeDPl3OTLUt24KaGKC5/mSTopNXDkKP0mR2iB7mQPHecJHVXuiUHXfamdnBrmBnS24sQilpK
gpwfD+h03yavJiqjelL2VzY+3cdFQ7xMBR7D4huWs3NZk0cy3nS6WIzcYIXaO9cMkDywsTIm1LNc
vgM+Us2qs4k0aOlMq6chW5sUEVFF6zag6Iq+kiR8aGGHsgKSaw0960tVelWvrP22BjjIsunPgXXT
ct+tjUM0L1EDr+b6TUFVh2xxOc8nvb3tOA9rUmdU1FYT76zFaKdPDy0VRtoQ4vBsq6QVo3zJbqNe
AVXXrSJcgQoRBP0zVPa3zDa8hB8sekA+ynNl1AV3KWo1jd4JjFGbfD1gExJ3cryf/EycIt2Ik5lM
RcRW2cC4VpyZiDpmKzkdJZvEG6wzzSWMbVNnyUpVQkw5X7BH9jZTJUMqIOoxyUTXGOrRtp2I5NRM
QqherKughXE+hQC0TQOrSOpIA8wJjTBf/ehzNVElLs0G84r6XdO3c81d37iNlb1MZ6DT/GVev/Ie
tcFnrr8DhHTG2vcCAit86I9yCLQ/pInO8WYba3lYZwMsTArtrAMiZ7dgFlk7ob+1iwe1OpkUdaXP
L1cDeKkccIyL0ehPmiwfS4Ogi+ZV8l8jPDJdG3FiDWyiiLCGj0yDPU3NY7w12Kxq7mhqQBgHsV4d
OSCwqPa/tPqurby/T6TpjVm6oH8sbFn73n4TRq0XzAIuULxcfQ9JzPFXpofY8Pxbp/hPn/b7ozSh
01dUMdqB+v57V9GaZsMg2udTJUCdgCWHaDKPV520v6W5i1f1Gqii8Q4uQKyNu3//mEBEfvicf334
dcL7F3W4H5KukirF59huKwoxS+29q3RH6o2tjRspi5/KaN5HTbxJFPA7OskevocXz6uNxI06EICl
4RTEKgWKwGs1enSubjhWXTsG4Tcg9pENbMIcOra2DHLxlpMebvXprrPbB12xH7oR6NVUrEcZQ5Lc
Km5CRTNa6croXyuUoJX+MnbSshL2TZRC2KbDo9fSSUP4lIwvJNwU9aMU+tTlH4l4rsM3O7+LbCTr
NftBvIcJy9Cm2QRytSbW6ybISXtNTWCpKYFluTktdca5cgH2R6s5ZtknDG0VKfGlaw7gZddjNW4B
ZVAAbdsiXGUZ4RFZ6+DB/4g7euyB7hRStpJnH4YHChPRGYDH6O5xF76K2zUpXlaVeiB1zbHxl8/I
7abo1uofNWPVhaUXYXGTQs55FlkDPnYo3yWOtMpGCsuha9bJOszL/VSKd1lueDep7WfPQk/ehP0d
KMZDmzIaDdGBeS0CQN/w1J6S2ue2avKNrosm9loSptAPFKTd0QONXu2YZZ0HTjlHDv1QwU0XT5Gr
SRVQCgSm43aa0lWIY7htHwrSWQp9pgjkj83NZWgomwHCLrY0WsTQT3rC6tJ9pBz02XAb7r8JAvUw
nNZ6/CrAFQ3IX8CIup2GSD60wPN5bQYBo1r1GViX4EEY96WYlgmjvZZrDu7uwGcTh4LYjdENRn1K
0Rczmdyg3IoeNf0VKx7zTczY160uXXLAiO5JZBI8S81NozVNVFDDnorboIHOnNFbmQH8jmnEdJKm
WsPknAnb7HXMS/yBrLQh2hmW5SgBmVFRxeyXpiYxdW1SO+qE7ish7OkKmBN7/vjUH3a99R4XrFcV
BVycYqiWPFN7kzVERyqCN+E1zBH95k6ZH9SOgV7gJmm5USYoR8w+Y5hh0GvhaVCo7EdM45zUla1s
5jA4zwNbKpz9tqGll3pFRVp5LvYRmibjpNiTY8n1jj6z0wDg6kl6aWnRgvGFmpJdWzt78l3dUGM9
MBOCq92GF1W8SIXXhrkbhzktSzC5FfNQsSe7GeG1F6BdjzRxLFtCTZrXDm5KYhR70Rabfhzpfk2b
SFEOxotEnBjU3h7OWD6Aix0M+nT+tgzvZ5V4tovMhcjELhe2T4V8tgtPyNJaoiErDSuZi2PfeLk0
AiKSdbJD8ZXk1l2CnVJDA5cRamrioyPKyknAKRCw5ia2tIFJvEgEVvr/I4BrmDok0+BKGrGJqenG
1uQNgmGoPYI/sQEMazeVnq5aQwWceNNltBF9Y1zppNYMUUwYIlXEENa0tbnJCUl+7Gu6rUWruTMM
Fdz4ROA1Evft6UOvIdbOjgW+W7BrjPMG6hB1ZvygSoHbF/bu2hUbixSTQUlb701PYiJ2aOuV4Soo
UVRmAUlGLa2aavhSRUyZJYhMEjvEPA7mynVjWm7Z2rsE4m7Zjq4/PHfJBLeHedosPTDeXExccqrE
2uQK8WIgZAs5czJm9b1VLvH+u6U2nHscZHXl3w5qsp66dmVLvWvR5ukU6h/tnagYvgPGn3RzgtJ2
GyyIpTyjICfIMJ6hQbH1Dft27MGBpp6h48ssafGk99FIoc+pq3TtIqefmLZPY/Is0oNQCtdqb+QJ
Nl+9UuTHOLxaffpjWH5UqYJOEkUjWo+SwjYm2M+OkvcEf4pZPYnyMs3nOBg4y19ztgRLimEsIDVg
IxtTjM1yw8+5V/J7qfegoTmQ2x4kzSaf078pLINJPqrs6Bi3l9m4MdLmfggCkA+GkyfZZm7OZf/Q
UJoPxBCl6AwjZd1LT6F9H+Mv0Vr46XQojYDsJ4FSUaA7DtfgiTY2FPeoPqr0mC1U5IJ72qxbDnR+
x0wGGjd3Jk3ieoJedb1Fq0eTVog9cjP1vRnRdg2fxVK+su5VknApDp49vsogQyPcEeZ9WX1dqRl4
sEI6t4aN83jCTuO7k39bYmFPRpwCtZMyOIiCgJ/4qMgf//e9mT4y+SlCMOszmKBsj5C9yANMHytf
F/U1ysKbTfoBgBuzfF1pIRmLBZW6/jTVT0Nhnvzw2mlSyZqMSFSndapow41WZzRBP5g4HKuWgYzp
xXRCABC5ZYCJgRF+izycrpvpKjDxXd0IaAMelBmc5ECfa4Il0chBuxjV9CwU8raQAo3RtCrEje7X
t+SpeiPBHzyMvwzTuKp8Qxp58CdaZxbfyowXsMaomwpPo5LPTbr8yMYsMpwG41mjoYUeCVHwGpy0
S9XpgkX2gGNue1Vey2wKqlwi5DBdMIP6cB9kr3HGRm8jGw7VjZ72hJbNs4Ymc/SM67FpBdWHDFVS
C3JPq4HlZB9xfynr4pbW1LrpTU9PLxHMw+zafSmkp4gvGYCjY11Pdhox5XgMiuQXpeAPGnDUVH+5
Bn4b+I69DVS7x5/k0uw0V/Na2yTdEskqskT/N+vpD6Psvz/t6hr8y71PYaoaVrHF/Raz24qqzYdr
xQVsmb2QQHj/79fMH59mK6ZtmOgFEOJ9G5yXiejLMZEu0xYJzyuNhiV+MCfc5bcEAix/edhPV9q/
Puw69v7LR6uj/36YfZZXg9fv3o1Fct97WBx+e9JV3vj95g5IljWo0linRvr7k0ySaIrSEp+1I6/6
D8xNgWs5MPdP0z31UXT8LZiKCJ5/f6J5Fb385bNFvLVaTN6eiEh8oPQj21Udb6mcn+UEo3tZn3Uf
mSmBu+xCD75/uFr7yFEY8nUUnLPooUf1ojVqxl4/XEKMfJEOH1ffR/0p177q5CCks148tPxndquv
tTHeiFpel7hJmnxTKyjYARQPwUfPIB8CpLVTp4uFy8KPnqzxTag3SVzellPh2K26xPdJkYbHsNvI
FLVmtIOGrRkkUFRInKkzRu5M6X1AFKO/65LPAKtXox9U4g0Z18bIszONd5D9apqOTfikTHRk65Nd
PyequbXnYj/GybGPOxcbn1E+TpgGdSvYl+TjRO3Rrm9z2moKhs64OY/hHcF5TjXMh7IhJrFJHCHE
CvSkU6fIpehLI0qs201B/xkL6htYhLXGcWGpJzUanmTQZEykiOrjzk+OrwOkGlEr3EHGo1iYdK4H
DVp2bdKXg7h2heN1mrGbsKvV6L6UKNhEXKuUgg4MFrbiLZ+zG5Qfq6JAdMici6AuBq76BsxRkrzq
UDYgNyFWsNw6TI8S2IcsDrc1BQOtI46ByvPlfc1NOazp1ZQH9lsmTNC74sACkJY7sprj/KLzkIAb
lxI3ZecKNw2+wqnO1sTvkD9DM+7qC5aGI7f2E3CHXT6b+yJg28ZRF8cz+6i9bcdjmXEBKCz9KUn9
B8TxN1FC99w+WWW9zcbilRgglzb33szEyHAMRP0QmtjDArwbRB5qjNytqz1TNbY98dDohQz+qVRW
VIJtI7tm033208WEhjmrt8A3K+uUKGhIAlpJEnBjkVFGIsMMxT4XjHKKYBUoEqZkjjOkIEw+aT6e
RPWcSckRQMZ9b4U4JQX+NXMCqXrPAEUPKCCYjV35/vFnjEa/aWrshICfOu2ci+1Vk8mNdoyMYz9y
6YtCaaOJhhY6aAbIUn6DPvEIaRy7/qMa+pti4ipHizuk4TETTG01+qZslZ1lZw+l6O6DyrxomU2Z
k25kPkHk64ex0t1oSHZpd0zMdjP73F9NaWm1p4l+3vys8FdkYL426PWLHOEplGcFEn+nEjcr5PWo
xdTomXLEK/Fw5RVL03XIm1W7IGl3g8y0I06GE9z4Lf/2FKYdCCkwU6M63dhW6OR2d0YDTHYAEJBU
3Ig5eJQ6LloauQ3TUG2jqzGkQ3FcMwsNh1NNFyeqadN3o3mHbHBrWsGhjYSjlqRJRuK+wpIUYw0V
NJRGqJOhnezGqMYCIWXIo2pr59vtKa5MnNAg9eXoFzX3z0fMf/Zi89sRIwGkx+rpX+JNveluuZkv
ulWxQXx3G/268f+gLdQM3bwq7gkJ1P+hgBuCSZWKcHyvneAOvs5eeUhuFbc6JGt2hR1d2UX5WL9F
EO7+JwfcP7WFPN0SyBoR/KuW+U11Xw0lZYQ9vl8ZAuMmcQMmsAv04xypwRL6O4v0l5Pun+wNzTA0
XddtTVdhY3xrUcWqjGMynt5NyV8MzFSGeCC8PkYh5RNIQJ1CsALdrV8UfT891RQYNfiU+Az075+z
kxLNKqd36thN42HpXMmusrbcf78vKNe//LdT3DDFnxxNS0GA/+0Ub8gmG5N54uukJ7LKUDJKi9QB
kfEYv2Tu7KCB84gnDzyqYLc6IfCG0kK3mOz6X8Maf5Dk/fXvYn873+ceUnVTT0BO0hNU+XWLTnXY
455a0K795ev9J4zi6t74zwe3v70ydR37g65N78OSBAQXetdrsnw3PaZ7jrT5tc35w2Xpb0/7di2L
DL3jf9P7uIKGTKG9xuC4De6BNS1I2bv57a70gzyWTwfSAw2wLrNqv/2staLP8xjhV9pr22idbOOz
eZhO41JeBsvsWD50u99Wkvnjr/efR6rffr02lepkwDOb0yPJjWmRNe91/IiLgLkGmgxuLol8BPO+
1MnhHtPbCh6slZ1b/VX2H3pEkbl2N/sjrUgM0W26KuXcTTPUhFC1YSKbHxkt2pYhUo9EjjgEh+ye
ZRUdrvDpisyyGrZtQV0XxWJZZ/cRAPxKIqojQbQRw2wCmx80m5JuF26a8DriUHZilJ2kvieLFO1i
sck71N0USTHpaSBQqfuOEjLAgalVZqPl2cYoYnDb5y1oooNcPBTdOaTEHW9T62GuERVlb//+fv68
TNl7ZIGYWhjat2UKXKopQqtkmbbg8tkJpCVqAfopy8nJVtH5t5Xz0/Zq/uV53xZqOkUVKX8VbCjA
8Nmd0vxWDf32gG/7Wh6bQ2jZ5TvsKA/JKKkLG3uJwB4kAFTa1JWc/05i/f+ShuTfHnn993+pG6w0
p3vql+xx9EPGPxtceAw8DUvrUocRj7Vg98vP9uO2aiiqhSZbpe77Vs/mTZ+VScPXuJyWowPojeqS
2QbUkqV1jNfjw3Txf9nKf6qhDaqu//fMb1VtVDVhV3bVH0bUUV5fjwxjJX6FRP28JP/ynG97i9oP
sl6318+mbGcnYaOW7/qltVCXyi5YFb99lT/uK/95nPVtX8mzxEwUHndFX6GWcBFFLsflf7F3HsuN
Y9u2/ZUXp4968CbintsgQdCIlDep7CBSSgnee3z9Hcise4qCGOIxndd4rYqKzKpNuG3WmnNMWu2b
cHd2nj7z3D75JsitTd1kurbWproOaIA25TJ9cjdDtmCrTNTcyrKtzZnXZXodPq3CJor3iWYJEWv6
WUdvaGy24CrcjmElBxvjur9g949smGAFjtTTpE1jMoQMUSzUc2HMJ+/v0dizJpiaZ7lghegQtsLV
VHlxncqmL7ri6OycLRqcvL9Hg82+C8OLiC0Zi9fW6Vach5fhXfvk7nG7gsxblOvugn7Z9dc39+TX
fzTk7LPIQ1Nq5YwNY8CxN3muizPdUv3k2n40wOx7iPymqHqvf00EjcbGwHGMsz+aPle/LqoSrSgt
vXJjFurSJ0MgoSZMOy7o2NcgN06LXayDnRJru7Z8eASvNJecLnpXkYfJ1W0RocahQVUgcrW0W53u
vcRBWQG6axaknhaOSZaoll+HFQsCFCmOn3E72APNJ+OecvgiL+OlMUDQLJ9KvABSFeCrpCpU0GaD
2tjz0aLpr3112ePPDTgsSW8pfbtUFFZGvxVlLIPKTojkpdQ8f/1oThR0cND+47Wfb/gSGuKG1vev
grmuomAlkKHYGbdt/sOX32SqFF+PduqU9GG42VoKECpTcmH6ysSlvCRN9SVZ1gtsglviXP+taevo
2mYLaZXQqK34rH47k9Np6r/MV9Y6c6ztucHOvOLWbE3t3Q6CktK/WsWhRfKAGejMrTv92f5ldZ6t
oMVQ4Vvn0OUD6slCD/1tuI6beH3mAZ0exjINUdFUaJOzByQnHO3LaDrzeJtqjQqTE6W7HW+KLSmN
Dybnn+rczPvZxK2xQk+zrigx6vyYlY9jjjBJxs4VXE52roldsJ3OsBCNNkC2Vrgx18IZ99rn62RQ
LtAAF07s+FxfQd6IZCVV9pJkT4N46XX3EpT7M/fy87fFdYkYtSYDvqb8WsWPlhTqbTUTbQ5VQAK0
BS6XgAlHsfuNtRwcdLkNUTRoMYsd1LLAObeNnOa8jwsao+NDkwxZNmVzvo4mETk+jWa+tM4EGYCm
4Qjren1uuT41CqUA2TIlSTWpr39cNg0yq0rOHS/i7tf7ctE5/j+xKVCnHcbHi9ElzQCRaPGW462b
LVqhrFRVJxlvpodIoGm3buMefB3LUIiAmIw7gIkEv5BDSzrnNkwkRLbNvlOA8vbM7BDUtLC9krMb
dGwNvt0iIJ0MDgh6+TwaHmWjJttEtEcjXpf5tqRsZBgmUvrrhMMJ8nRfEB6asCyXrGBQ8uqlXhQ7
kZwRurmbUhbOfBKfJxNdmratuO90VdbnFQEzHptU0zg6WhiB3uBqLM+8mZ/XSwbAqihp8Bq5o7Ov
PBfTpnLrkRPAxBbdxiC0tRWCzWmbg/9mc27T8RkCKfOFm9OsAmYDv99swCZOcH3L4+tE8B5+RCv/
btqLZ2uiMGla6FQ7pg/eXFDoXWNBcrT7TbfQlu6Tvzr3XUif55uPv2X2yrqoVZlI+9eMDQ82H9t9
hP9UvJk2+SOO9w0+LSJkPJXVufXo3MCzKXzK3PM7oXifKCPRplhO3PJfB5JVS2XHW8bfzeRs6Qzt
wPzbQUlG9YwPFBb59KF+/ES52jC0yuo1wyKmJFdl8h1xGzzTi3C8gxfjJRzHA1jkaJHoT5KQSp8f
7YEZr1sfzh5QriSn4F1vB0m0qdsTO3SNkoEWLp/Hjyb/kQreohCFNQoRD4aygSVDDO+14mcT3cf5
lSI9TXDt1A1oqDarspLssd6ZVnGlQaVLaOSSXIQ75FvqIYXSin0ggg0KrkceS0tVIQP1aMH4nPIN
p3CXhiazVEavGvo/tPYIqKNHPexXrV6QoyQeKOQdyrFfhS3dFEKBcn+vyPtuFBc0HhZJXR6kScqM
p8dNHUPpyEGml8X1pZq8U40MKRdedsBIUi6uhuBJBzLgt8VSIfpcHClUZfeaXKzM7MUvEHep8ZZu
2JbKC8ktYEBjTFc6kTZYc+Rkp6nJqqOAPcRoiKMfAsrTwH8hYo90NXKMvXqlgJHLG32doneNuRGS
JWDfZ2Jqf6CMaYAG+LqxjGJho3T6Vk5CkrFN+Ft0aXNSYNwWOyvWDxUPX4WrX34U0UKKtOl9/aDm
G/oYoUiClzagtyVltd3r/aUnZg66l63kI5XNxAs1Q9UGXDlkOks0WkUDxSP/soRECzXMbs1rOTLW
uAUl8YBowaxuau5ZX0/drpKfwKc7iLeCRnBmUWxEHDWTWVPyrkJlG0RveocIh79jvUR9CmgzQaF5
h3B/UQMUIetSBdddUeSv9ql66crvYXKR8P9I9IOBBESMDqL67uckY3dT/ApC7RDHiHSHTsPuqr2R
5rbZPKjKj2F866FzlgGv3boRAG2lDhSYtKeHX63bGmhn7+Cl46+32EPFle/BzVbfQ3qKqfIQdRcj
S7FQ++uJjRfJb316i5kj9z0ioopFi1nOlcGjx7e19pyT/1v144qgThqYALJq+F4J4glxgiQV19Sr
cbi1hyIs32TjToZcohOzXcC3V/jtPgav3ull3Y7BoRuiv0nSn2b1FBMTFSNtTAHCWeSQfivMcZUl
a95+iJOB7aXVgezJ7QBXzEPLrHMLQeOs5Ri1sfkUjG+oqMhaPkSidWZz+GlZmk0ks/krrke1z8f+
VTPe6/TN78UzG6YTRJzZCNOu7WjHpPtGqcmh8p7m/bos8Z8W6I1F4gSxc6US/d5S32IycVLTfUJZ
Prmjb0oEyEoR40e5k+gaa+Q0NV3i0gHEBWlMRPBJ02wEK63XNoNISItmLCXY2ok17ls3XpVCvpYa
AZl6+t6q8Su7YkQtZMZ4ZmObfJGdgYWmlcgeNbfkuRI91EB41dBHipeZ0JKhXiySIL7sWuDNDUBi
mqNjfi+xs/PD5oK4rTcL81Ovi49NAhcwQC/Xq2s1eJu6n6lHkJvcLyuUbjF/LUWZY+B8qFXtsstK
u+ilTY0mX1EKR5lanNPHj1ZP4nUx4YOSAlB2r1X5IMp7sXdhrPSLyXWLb1KApCuKuMaJ7ulov+Xt
paAYUEKot1MU7sbHOgv4qsoNAamY8oL3KkADn9QrQnA2WUSyyxT6Kpgj0S7ercL11nr+LFuVza+0
3ShwzMmFxUl7LBqUsMGqCHW7MYAu8FFa1G/1IIdSFKy8/pI4vWXkf1MF+D/E0pCqvoOj4hRTenlK
T1wLbi1U+su4Su5bbrkeadAwE/y12rOO0dqoqws5oPZUETKJoAZvpzMYmPaaxInrx0Aobsgn2qiY
0okQJX7AkrFZ8ihzmaYlVmhSDICRL0e2g2qDqlKPFjpx2pkUrTqkvYYTsChz9De4bXIfOkJRlJiJ
mOBIZfbIkh2syM4U1QmD4tYYAsfyoNhMu1F4NQWaoZTo7CaiemOiVNPXWGekGNO0qaEu7gFcs/sp
kZ95QG/wdbBrvyp4oJ5UM8O+yPIPVd03Q73zQvAUmDzj9qcI0tSjyIBfuPRf847pRXJYrW0v81Z9
wfZJwPLZfh/wzRb0NaZMoYkYU2H5DCu2NXVowzdkm3xZodkP+EBEtgDiLuksEtcarBA7Fy8ewXLf
08jdN0V/qBPj1tfdFxSfh4xSSRB8N0qi1BBFVL15g04Zc49C3/qmrFyi8LxLT2New5ej04orouDF
ZZ3FCYgfL2NPHW7dtFoVln83jNcFGe2JSyRntioifdeLIYlj7cbgJfdTam8y9tQ6eeJjX2lctDJ6
u5Iuhd+gEsmR4ns0OjvEs3QlciiKk3U9A15jIDU2XOEhmVRfkxArUbF2Hzr/pySFu8h8s+JxJ8g5
7EckHIaQObWn4vvCByPKRGitdQX5UQjcGOls3yIaHd5US0cC4N25dc/Si+7Ut5PuMQESa2oN7oM7
oxSIDqEDidpSNX6GmuAEsZHbHvl/deja2jDsYpnsPau4A5XyLcGjE4g/Y4+keOm75N2yyCETuQzT
9Fpv+JZk6dpv9EtZ8ByDJL4EdGxR0csF3CRZFEJJA9hAN15Ps5anJHjqWPnJm5pYpxu5N7ZZ5m3g
Mqwl9hQ1c4ELOjAuQX41GBvGa73WnRKJhqjQ6vEIaUaq3gio69UzK8XnPfY0kZumCXxGVKRPZ/oR
g3/fJ/2rcpXu3bVkp45vLvATLHGGwP/8MWFvlPt/fYc9G3a2fijVYEqu3L8WK+Mqu5Q5kyp2ssvW
wsp1wksVdR+0r7Mn7c9l/9mw0w78aNnqoTamvmy+k6M3nbUBxzacZvoVGpOzmUPyVLX6cBSehHMU
FOgtqkSYibNapxGhvRG4tdXKekXj720QojIn/JhOErTnmFO2k8BN5TCnPeL28b7FCKzPnFA/F/I+
/gpp1hLwiqHQOmhYU21DLxa+Iz7nK5NyRnGFuPxc/+jEEeb4mn89gKMbLLeZmRmm+x6H+55Dvyfg
fdyLWb76+lxsfarYcFVHKQxzQV0C9rPUuuzdVAV4zpDZZBDhUX4nBbkNmeKWHICV0Gi4fv3rGq8B
VnO+L49EGW3bVjQN0Jii/rwtFMJ3hxYvCSgZ6HKQNOEPXMFwQ27rjnuZGalDxiMOvp2p/LNlDpNL
jIca0Dy3C5bYmKguS44XtAcFd7ZckvIi+I6JqTUc8wtLvA1K5WeBvr4p9YcCqWbHEcOMxW3f6itJ
9En5lW1yZx/jKKe4fePiT8S4ghPDEdk/erq2VqvnZEgc+HXTJMweWeE8Iz/CGMDNKDwM8nUglE+m
9CKyw6Euc9P5Lu1kGnYidO3o0A0XFdYyadAfvbA/yGZy22bLWPYB9RnWZa1plFzFDLVwyEZMafMr
bowJMcLakeN+0WAVHfTXEsxnRdCDr1tA+tryHWn/753lv5QL98+Fvl3lb+ldXb691Ycf+X99iHr7
74//+v9G8hvv69E7bv+of/yft7QO6uHyR/L297/tg5c3EhyOc99+/Rd/Br8ZhLsZyHhIVtOmHDeF
D6J7q+q//02QpD+0qRFGTVandKDJlEn+DH4z/6AZbsk4+BD/6BaVzX8Ev6l/KBo5aPAsp+waU1H/
9t//9aFLzF378O/HiTsUKT7OdSI/DQ3rBDGTZBaSOekLNp8yZoRYtK6atk5gBo2+TAJjADEXUqJw
ASvX8CbEhv1XpYgXaPuixzaWzbWe6YSvR73xbqZxce9mHADdWm5hKsv5reXL4QOm7PBaGV1pE6eZ
j4mBVgKFxZHzm9rr3ZaSqrIJUzN57AO5WXq1JN60GCV3RIgkGw9a52VrmojWjEG87jzTdTxS6i6h
8JB+MYzZe1WGyquc1fVzlfTSjaxIYrVIWJ/bZVi7BEQWY3iXZyIRsfBZKXCMXXHblcJgA9qVn4jS
Ht8G3Rq3QViCY9RcEHKyoK3TrCg3atzD2ZBVYYom1VynZjrYJSL74Zp67TehkSx0nOm4z4PSAvyf
d+5VIysjeRdug/FDlDA36n4AX5/JfNFqiYLovYvCLaBF39EK9kVZJ8b72Gzkx7JRy4tOCeUt0C5x
lSK4ujG8HnNsgGh/JDDkR2NY412c5MOBxFjgRL0pXse1FF4ELopKDc0ucTMd21bVTCJyyku0snUq
dlfc5vI+rA3lpx6SvrGIWtJVJD3GoqO07Bh0c7wx0ljGaJQHLnb+ysepKXtT7phPODIZti9scjoS
rlQkvWoiAbFWZUBLlkH1V+y7wHHryGUj7OnrShdKW9ZDWAhmVW2TJMJEIgr5ITbk9tCbknATDQZ1
r6gdH6ho5htx7FTpIinlcGuqwXBH5Yr3RMQqNMbACnRQXU9DY2CXSYVguKhdZQDDo6tbF+DSJuyF
Dj9VWl+orUa8jOvBqvOgZnuZr2BKSpTy1o/U7tWX8nojjQEeiHqMSzaGMtkEXhHkz0LYAJTpgFeo
ahlctqEkXsBLLJ8SykL7Oqzba9cb/Iswq+VXBdN0vLCioFqTBeKtutDUDq2sJ+tE5ueZQD1ehkCi
bpNIMZWuXh8CnF0FOXFepeaYrVXYFWHHYcAXsSn2sHvjnJoeolBlH/kWtbup8p6YU5htH/QpimTJ
B3HRKU5ipSBiLE45nh9Xj3VVUj3PkpG0lUJIIhv2gnBbJTh7CAEr/VspNcwDgX3tazlE8l1FQWWd
DHK1Jk5K+G7QCaCshc76KYcP9uCnLbUQU2q2Sq7JBy3ypMu8tfxt4cbJniZzSqJCKK2jPvAfGoNa
IF415RAaFT5CYYSuGsOp7wXlTteHdB0htNkmlghATYdKHzce+CLLn+LNJlxVLWf4DBWqjpkSxati
vM3zqkKw5FPsKdTmKpt86WFvuIShSzU1nDJdy4pIh0cvXMcUSFnPLNS9qgZug/kSkGeS5Os+pBUs
RhlVSytpd8Wop69VUbTA05qOpMHCtAWdY4OVJeW9OEjKqguocyiRggZZxvmjpwZwolRTXE6eoBvK
2pJgxpip3QtSua8kN58AiEkCbMJv+iUS32GbeBmexXrseRyhsGbarcA0p3G+wscYP2qRhgJI12CN
mAAgrqtkwENpBEnqkCQPZkAqq3utqmNSHcq2+amk3BIjr90lKE2ZGGt8hVTjBLhUxA+J1j5Iyuxb
MKD2XVjjAPQJIRnHMkndEgKD/DyNpUxdGZkf+6vY0rD4pEDMf/pC3bkwmQzj0LhFMS4lvtfLMpT7
h1bKDWsiWFTrKq2Lu0gb/X3UaqG60cxco5CYVZuk0QXo6ZOEXgui7rJTUpG0S+w6rA2tSn5DLh9y
JOxomGXMrxLSgLSE0I52Xb7CDjXeayOmUAh93cYNW+vBNVzcTBbv6KLrBPUCc9TEBuyCa6knWqzs
daTYBuS2ys0Lypgx0HQpSZ8G05MJPIrx5YtNW9sj0Dw7D9nxDXWZPAHnuZR92cPqgI9IlYIBa60E
x0QiHWnQqnE7pgNRP13UrcyCDZvcSbzoQOueJMNMOY+Lech5Qw6pjY3mFPcpVNkA211LV0ZsindS
i0LW7IbI8SYccBZiofIMQb5VtcRbJTXsdl0XwBy3eQH9oaMUSidvmcWF8EZRahSXuVEtJdNFS4hP
Qan0hmdZJupKd6f0hUZonrPS9R6CAJ90EFdiuDDg/cZOp1Rp4HiD4X7LCw6XNXkEcGP8mADUcbxp
kq5sbGajrrOLtonwO1n9FkNI02IIhSq8M/06+jmyhk0MZJ28r0RUcGSPDcTmNgjJpuhck3J8kPj5
dV3m2aZzS/0dr1X2QHhbxCPt9QvDBV1A2B6W41EVcsf3RrMCXNcLV3FeFLd1kUTPXifgzlTLGmOE
BHe76zMqai00f5iEZZs/dcBZoG2E4osrW5njJ0oHnIbCAI0HmBuurmGWaEYnV2Nwtoms5Fes0uKN
LujpoaA7updHpb1ORlFHJeIX2lWQxeN3TInWOiRy84n0Od7+vimfzSzudiJ8+6Xstj6lvDGFqyQU
nbLNKgULQW+mnLXyLrNdL5YdUxPwKkvLsJA3ijWOOwsyys88ytons4gp/eR5QIGkdeHrJnFbN3DY
MgmaoefelpZrQTqQQzsKm+JWFJktWp9WIw0mvvRYEN+sFpilG8vqcytLri23pn4jsNmHcahGwd5Q
8VJ2OZgQOSAGaRyVBCKz5a0tSSq3im90vGRdc9NUtcrCVWFSlMcW3YvpqfllpxpwPIRuzO7ztjRE
3ESKt2wTgN4tOs4bqYn7i2xs+8Eugzagw2S5A17LXrutDFowrl6MEsQMF9oleK6OMC2yZtaW7Pk/
6tpsGjIyMiwRKpuGiq9K69bIONGOR4ZVA3lxC+CFoygDx2ii+nkQ9cQ2lXBYMe3nT0Ov4awo+pYk
qWTYDVkkwc3WlPc6o7Z4XfuyepkpbYB9g23ks8LFQExx+ZInDeCVaDIL+OVg0qbBOLokHIe5QdCD
OHAKIjzWaZALHM7bZJUk3oC3yYdpjWtHdGFlGdJTVSrJLbhSbE/U3ItlHabhspEHwS5dQV8oeYER
o5FYs624ZX6UzcEhK57tJByeclGXUvKtLgP3WyXDCicyAaiglGh72Jzllear6Z3KzHioQstzRAIX
1tAwprhOkOoDTENcH6pk7tAZum9gzd0nCJr91lU7wI+DZOhvspVDR7EwYGPqKTzviQKI9hOrgMxt
6Mb2lp1EUx4SQ3eD59RVQgyahioDSAXmSHFfl4U+hnnow26WA5+gp6zfizEhaAZf92XrUQsUh/6B
zCrtUWmZAJ0kVTWS0DAKQOdqmCGvRXlkQYdkI5CQrBRlFD1mcR4SIpeQh5JEoQvfPoAIJxhe6+2r
yDe+A3KZgka1XtzVre9lt1Gs0C8LOJxSAbYGmSRkM2YDxbnH64Ghh2r+mOf+cOizoG/W5hBZORYq
Vb4a2HuPS6p+HrUWNe1kx9VCCTsW2cd7ID65EysVIbz0J5sLiIYxQFvMQJDK1Bh9ttumUChNNQI/
0Yq4hDMaGaFBUZNGekD+rNmWpFxJomxnSTWSsVXxOS9cpS2GVeG3xD9ToaAyQBg9hUvXz+oW0m3p
ECGK1MSDcpdv8kSAfdqZxFELZlJcS4kOVtEMDVF7KoIC/nzJentg+1EJW4gU5QRtUb0rXajxRidT
AJmfUzJZZrQfVplSmKvKZSFYyOFIfybp+uiMlm/ubREN7Jnwhi0cJhpl2zlH2Rz8Ic+A2kY02voL
edneY4HelC/mXv4G4PcauJBwUJ3MGV5uzmOPZ7qgX6PrHPRUfG8kS8x1XJNdl06jtpTNy1J/k+K3
cTijuPt0pgVaje7Cog2tQXjRZ+34UZBj9lrCMoDkOjEuverMAHN18HQNqqgiG5muAQr4XOAQlbki
BZ7tY0UqdqE9WZGMtbtg/7kiPvpM1+7z9RhIqDRl0ovpGhxwzvBHtTnf6l1WKLb29UFttp6Qnvn/
z2pyXI1hqcBpyKeaBDFz+T2dDBOpSgrBEHS+smvlB89d5/3BZWet+fWZ0ea13F/DERvLK4ChlhbR
rLwaQOxTiSOwOVZvk12LmaqxkTbs/gn/C5Wa40rufKi5XcOXBuY+hireOVHbAAKX7KDa5SRQzNXF
Wd3LueFmD4qz3pBMBEzjDtkpkUWIfkyIEcQYA6AM7P94vOn3HL0YRMRVqgWWa3Inq8vYbjfylrl4
LW8sO/sX69F/3ksDCaGkqp8hRk1UjvD2caQ8tjaH/skGx7uBf2SJtgAL/tkC+OeJAju59NeAs5q/
RCK2PHoZJfclAhDY/iTn0SqdCu+dLe/bR0BG61E593rOlFufrnMmhEu1nkqHkdro7YDBcjwnTUDe
VjYnBwr9N4J9zno3t3x/GnH6Po8fYzz4pulCrN2a70Gx5BRdh07w5u6nC1Un81T+gMa5/jFsI+fs
bT710lo80UmjaRKSM+voFF0rq0pEzXvb75s1GSwLmLnbchk5xH4uj0qj1797KMf1xrlLhUtFC6ca
kmUwaRqfSFheNnSU6Amis1P8b5Qab/hEkIURdPUTMufKPCP8/zx1fhxv9g4JcacPCmAHKf4OXhho
XPmvvy5MmKpsspTRMFJ+hWUfPbxuaH2tksnmcURMMCDyXtxn1Z6cS9UVO9JzatBf8uCj5hT7FXbS
qiUa1iQ5Na3Z62m0lpClA9CI7yLGlA5DKi8OBoPuWUXeu9TWnQ01l1wavDfmbfzd2H79CE/9ABkt
kYLo1RCn2vTHt9VLwpb9MyLRtbtWHBj6S82hM+bQnbYkAmIA8i6U9WT6S0lTeUX9n/0ozkxGv17K
j3eBe02g05R6rlDwmc20xNKopeIWTrj1NojYGgQZa/oxTA3eBVPUjmzNVXiLWm0r26Db7WGDqMn/
3l2ce6M/TVLTQz/6IbMpuKXa0blG4cTwCGh6L1LzIgnPTvTTkji/XJTUfDzWNCHO5appGGskApXO
n6J+rBbrXH6pqgWS+6t6AwR+P66QTqB70fp7klLPGR/n3Uheu6kbKk0KR7BNn+TBTQe3XK1LB0Jt
sQQYvzZWlJhQcy7LtXjx51v+/7tJf5tc6//3fzs0n5pJqzKgM/bjuJk0/Qe/e0mq8gepJKKGbpmN
O60c/uR3K0nR/1AVBTkA+2qmB/zb/+gkSeYfoixOwmCaRigGJkdrlTW1//e/STKtJESr7MAMwxI1
pq7//WF/TuVftpI+vKIG6absCZC+0jgX4Vpp83Z1mRRxNFF4siq5CtRkn/TNRTB4P32olkf35MQq
8nFSn4aaqpOKxCUZbInnU6CWknstTGDwsUNRG/aSiZiMjsHXo8zsxf87DGkzFpPMZ0s8DIzUbCWG
mdzpdODp0GbL4AFozx7iuoMPaie023Pf+umL+2vU2fxuKmkoDQLQ47AFKD8Ad7CrWj4TDfNx1vp9
aabGIqLgP1F4bB/n8NBofLNTdE7V5RaENSfjlZKfGePUhfw1Bi7/j2MMKgzlEi3XIiy8ZdVspOr1
zAOabsVfs+Kvq5BEeqcsRxYymLmTZkSGBYeRq1BvtNfqsbhEqbyjlIkyy70nIe91KjI8qVD3bev+
67FP3EA6tqo2+d0l2ECzTdOIvl+k1wV4qt6L/k7Tn6f4+v9sjNneJaJKSN4NY/jxXgboinILAmTz
b7zmHy5l9sK1ZIdbHqbshb/Hnredtrvu3rrUVtQacUima5covjOXNttE/H50x/dv9gK6sQgt0WfQ
YV3b5MyuigNRJlTjKQSzeRLt9tG86smSKpdT9JLwUy/PTCKzFe33T5BBXuADwcIjzd+ettLGjp44
e2ycch54jV2ytpbevbRKb4Szn/VMr/XncLwrzMIm7QNtdptDq+2CPO4RVS46IoSX4o/2ukTt3wH3
gCW6llaevlXIuHbObRlPvavy0cizez0OWasTUoITfCAonigRayOjv/z6Zf2oH/rz8ggqQy4lT7Fh
sw/CHBv099MgfPPLOki3CvphM+SkeO6zODfS7LOgv0jiRs4EGVkEdZSpneiwsJQiWEUleTVfX9ap
RUBSRIQDCiUSRZrrlVyYORSzpxd1h+N1tBUbb9NauFVt8woLgbrHx3LQzn2TJ+bO41HnELAqs6yG
oMzp3exW6hL1rLcZXygHM+J0+AUYp5rPZy7VOjGdsouQMfL/yn6bbezzURKq0We9Mx/oNhGvHj5L
G9fm5PuO2rTc6Pj8nw08dVBtAVJlSyj4X/+Ek5d99AumPz86SxG2kLUhhq1Fpwc0cPOM4CSvOPNI
T70/eCHZqHDe1dC+fBwEsI+fjdMT9UjjkkrU2Lm+zpEDlNb7v3E5KnssbIKywuH640ht7BlNSAkM
QOcNZeGlFw7/zg07GmE2qRSiGcpyzCMT6W8lOa7oKFt/fRGnv4CjMWbTB0K6Hv8hY0wT12hLyEN2
wviLYA1Z4j3e1AdLuD134Dj9lKYNJUAQ6dMpUw9SV0oSRtWnoqRFSMs+jL+79blxZmzu3xMX7KF/
DDR757K40rJq5CFNuzxwvs24Vtz7JCasa1X5vP/g0CE06gaUen/zTxTxTr70Rz9gNnNmSY7/YNqL
1XZvj/tDtZxY5MOVsUZ4/3ZuMZhVYD5f7+ylJEeWAETVUhelXT2KZHGz4G+V24maIx2oNJ3NyTy1
/Bzf4Nk7OqgRPahpt04jEpXksMCt41OT/fo1PXkXNXpmlOPRSc5X86QKPakZuaxCg7xcysvMdL4e
QTo5P04NhclBzVFr+vOj2UlrOjEzaoaoX7t3/6f5hlp9aRGXS70hXxms4PVBeYC3szGepTOT83ST
5lvdX82M32PPIQJNpHp9rvKSUAcAGqi0lghjWx12oRpUm0agIDQIOi7dr6/55LP765Ln/ChNzUgT
0Nkj6dVLQdQRzRTiFb8e4/R9NVVjOtKBBvnkXDU82mLDrw8AHgmYw2JZlrbmFADBgCNrpOwtxlts
fEtCef0N9rYzs+jJvdkUrc5yAO8NOebHJ1uiUHRzkr75JtBaU0ivX6wUYk/Fpy/CygqcmFURS8XZ
YvPJae5o5NnHQYHbMrWckdV4NSJpXwebYAXdU1h77qZf4tuhdNUlC+U5ePr6tp98o45Gnk3rQeZV
NEx5tAJb7whM5ECctIuqieS3gVyPr0eb2ZP/nHaOhpt9PO44ieAqLlTcSXg5HlvS2PZytTAuqn7Z
bpS1sUts/yaym617JdpU7F4etJ3cLpSdskQVQ4v9zE+aNfE+/aS5wL7L4z+nDJU6JiGY4VW7QQyw
sNbxSmdb93Cu1H5yjvrrHvxqjB1NIHXjG1iFOREXTXfJHnZXhoevb/O5EeSPLzKoE91Vphc5V4k0
9O7H9pyD8OSx6ehb+XVXjy4iTbR+8Ih6WFQrnO3IuDbREl/CK+1kW7DjMw9pegs/zXtHt2y64KPR
3CA3UQYwmtDeoV/elBI8et+yFomGzDUqV308rP+zezhbjyu/U0c2/VxgL2IE26e5vvl6hJNrsApt
gU0oXdBP2IpEzmHyhipzipBKB1MWrFU8quKKEltIwptiRleaMAIaNfwUkXQG3KIjwROVXS9smyas
NkFZpiuUne0ZB/2pCZ8uMJwT2jTUe2fzkdQbqZRlLNZplwursiGAawg1ehmhHq6+vgunHi20CUah
GSRzIv74aD0QxSS8cBOUUtuGZl47cdTZcaljCI5YcdrqGx70268HPTXfHg86m+mVsRYI46FKqRam
oxJukoAFUmgiiuPrfzbS7E62Ys1Sk3BMHUnNfLUGwXTc3At26P7yfZ2iIDizVp+7tPmE7qFSLqmX
Lkrl3csFNrLmcqRsNFi5/fWlnX5J/npys7lcTfyRMGZGKooLU2C1BglNR/jrQU5NZary68g9SVXm
GzrympsoT7HfBl1MmkcQNgcBNZF3ZpiT+391KiTLJqhXGmofX8PALToh1iUO+DdEVW+am2n3TSLy
wr8dnGArOtlEZ19W52i2J2/iX+POd3RW5LWNPBVMoE+vJ8IcUcMWCaILAhZWMqyAJUHn19L1v3NX
/3G18w2dWAcK0Mzprtbfw+w1QOf/9QCnthWoVHSKQCryxHk3GVMiGk63ww9eNPct4fVTkosjKZXp
6FUyLt1Ydb4e8eR7fzTi7JMuY8VqzIZLkkgri0jwKoKlQdIUQYRnru3kjoHDPEJyWnHWpzj1vCMf
KNOmd2XnrpPNRM1D3H35OyDeO8t0lE9+A3+NN5evaKag5PX0blYrxeHVj9ga6j/9q+DgrbQLb2XB
CKTzfAnY2/ac8WezqV6y8/FVJ2fqo59B3+l4ER6SlEg90t1/VaOanb7Wd+nz8IAW41K3QYYqO5RP
u/Gtfju3YzpZfDi644r8cWgSMiX2GzzcqRA2jk5z018gUF6ltxK1fcd00CmchfCf/DTpbaNPgAZG
d+HjoDz7OjJ1Ps3S5d4L0EJfSYPp96ZPvPPXL+80u8z3NyraAU2f5F0cXz8OVZuyG3Z+T9fMpMYA
I9YXvCtf0X8MhXllDRY5mmFw1cr+mXX+5BZkguZOBDJVsubTXtTTZ9RJ0SE7KFv5TehM6HXNqvEc
ibvcdavloLnXRuteylTlO8lcd8Qrt5X3ncSa7swu78QnLE9dNg0qGhX5eTdFqOu6TQbuwhRqL3qO
bhHkaTWrKDkHJfsf0s5rx3Fs2bZfRIDevJISZTKVWemr6oUoS+89v/4M5r64W0kJydN9HrqARgG1
RHKZWBEzxlyIz96D/g9DLXYLQ86FVhyYUMUGGdOGpNxRuhtdZVvs1kQKa0+1iAAi06JvdM74qx2W
3632NJjRIVSr3TiUj59Po2tRucy9VeEGzee8kAhmjQADIedIjl8ldwZc0kSyVb9SnXf+F64YV55M
sywGonQyl5AXZ6aqVfQN5i3fa1fdlj+K5+qeSWIeZsiSmDr1b0T822S3dmO7si7Ph10emaOoBl04
ny1RG2bbYkjTLUY3cwI3SLefv9C1oRbrspLjfgbPkbqVTroHSCr6YeEN/vkgV87KD8+z2NxoN4y8
sOE1DvUD/ZL7DiD0DN9JMOlO6Wf+fLT3xPZir+GsQLoDZ/kKLC+Mq9CqReZI4k9/5TLAnijBMltq
v2STz3W8JQUDqeSbJhkJwvPghprKQziqCOZV6ZuaYPeApwz0TDEPWaXeXRjkLRYdWNHJOiaweQiW
EUHzKaQnDrE6PBAaA7ZAWqqVlNGVr0NkQSpMppVc4uz/uGu2UpX6ZY/rA9xTuxT3tE8G+VpF68rX
4XVB0JkvaWgrllNA6rQhrjvSfWBxat13oLZsLEHfKaK/8zx55fNcOes/DLeYDIkOdshqmQziMB7h
Kn5vNDVc2WevvTdJBRGHigTN0lKjIY1dU4kajxRYGI29+OLdFL5+PsuuDsFBZiDK4gopLTY9bcAc
uAo4Ow26+Ow0j//0sik43PN2nw+0ULG/7+R0Lav4aaLCVszlbhBkbTHRvTFvQv6jdxKPCuTk8GGA
UuIE1U6i09CdARGpfzuUdvjU7teozdeq2AhUmR+zvEa8CHZphTZyP2eXkL97J/NhgoGdPpjfvNvm
Jn+B0rOhaPAXYrRNs+49xslrP+DqFD0bf7EONDMSsypnHTQhGtlQsBEPbjRaGNrmrtablRl6fTQ0
uawHlCNLWb2V0gCVFNydAdjfhpr6R4fURVl7A/vuVMvNSmj0PlWW+5WMeEmCbEiburKYSqTaTVOY
uEFXHNQAn8YT8gCnQXJsYRp6qziNM4txe0dfEY1eywfPkj7gTnOF8AK5abVaABeKtTgzWsdT+2Jy
SYuAKM7hNrvgz/ipxqLZsNOfn0/qK+GgLkuoSEWMOKSLcFDwknGkREvQWRRwqLxsaxn4zIfhPV3B
P8pKlJ3Rl396+DWunEXXAiOGph+ESJSszBJ6Itfy0PEpiCAo83nHdtfsu+OMjgc69Pj5U17b6s6G
WiZedZolq8mcd9YCa1aVtvpDKMXt2vy5cm05f6JlulWuRYYZ/t/8ASIkbfKHENjSTrclR3GiG90N
7nQXgeqJIOLzR7wSIc1YBWQzhLOcUcrHE0qlNUguRWZQbWpYYYnklVs6wVPV2IzaeP/5YAsB+X+2
QgCxyO4QIqMKXhxV0ZSMeIowWuO22+RZdoS3brrJH7q9andbKSTDRXHPw1XSFW+ClY342o7PjLUo
UdLLJ6uLYJCOPEXQJ8LcKcEWqR1uiqT/LprpyjDXroJkFbit8B95oaXuuDTMYghTth/hBsQglN/I
9Z7jP7PWOv6Su+EmeFEOn7/Yq492NuQ8kc+yz0Uo+FLacJhZ9AC7MPolJ5Or+p7OzjVC/dpQ89+f
DSVosl8EicRF10sOvqV8UYTxWFuatDIxr+UwPrzGxZlRRrkBUIDXOCu3YfSB/Uq/e0jHdw21LjG4
jY56ujLo1W2NMA0shmWozNePD8dCzLVoHlM84qB0rPZzS0x3Ws0WyPw7FycGPBWJ5n30M8t7iSlz
YdcJTmxMNnei78zKqhThHLtY88c65G//YnqchaGL6RGnheULUkkedKCDMBqPE1z6US/c/9swi6nR
1rlUyWmt2l6kyW6dCOVLo3fZJsuEfG3PnL/E5Rv8b2S9OHMnxQyqUOaRkkNz8HInRxKHKS/Wc3b1
siZzunYOcGHFgN1AMkYd4OO0GMcOFKXOYIbwQ/VJbnXJyqu7tg0rMo0KILoZSFo8Tm/4RDLavGe0
1ZdA5inGstsD3RjBqpZr2/C16Xc+2iIDn5gK/cTcGm0awjfvdksDpl0NBUWYVfGqJv/alnE+3OL1
0b09cDWZM8hWQiWuVR/KRDgU2DSsLN+r8dDZSO+h+NnmpPlyao1RRZZqiw+j0x2k5/hY/lHutJNn
7NLDXKRuBPo91qbj1RlCjyV9QxZw8mWNSKGXPoOY8Z/C/HQb+7Z2q+yhzTk9rHWVJvPtmsPM2pCL
/ZHSZ2jUOkNmrYdlvBQ+WcbaxnEtXYMk7L/PtZiXadcAthgZpHPjOxVzmWI7ulAGaCBd74Jce6LF
tAwyjm5vZJn1CrdWvah/F/1UrhyVV2OQ80dazMa6hFyC//X8SNH4Jov4zWqg8zLkxLAkvhYmfulf
Wn/XFXdzVmrdsu/6S53v63T80py03P1HKTQGIeUXRAc1v5kr03OrIFnL8Pd4W61y+a+PhygUad9s
0bdsZK7TQMpUkTBW8zfvBgCnhtx0epsf8i/rw139ipRKqYWhSjaWty+iLyMqMkbzYGI7YARmO3hp
bQub49Ll/o/T7f8fZd7izlY6wYGHWJxRCtqmH/09tIUXEu02vHaXMse6z9K1A4fqrzKnfgGkveep
zwYMlFyKIpUdug1gg8vFqN5IZuPtG0R5G9zAo33eeZ4L/KE6FdzWZm+CjjDFmvafn7JXPydcNXI9
smoQpiyOWSUNidXBuHHdnF0CQf3svdu5Vxi7ri//5ug7H2yxy2SeMcn9HKkI1bfUepTzbCXVc2W6
GPgbzBYEpPSs5QVE6LtI8zo+ZC4Ju1iZ3GDNyOTK8cM0QcOA1wDFi+XpnahBpEGSoEIhTqAbJUDE
yOG67eef5cooc3kE0S+cOioSi9Axr8vcghRCuFq9lBDWJXoRjP7rPx2EXJWCzSegaGTey6JlE3aJ
IndcYcq23hbyywjdoZeylWBk3tQ/ri1GmdWsrF92jWVZCYzFqPdlpUFPF7aB8OBX7TY3DgT6mxaH
33/xSGeDLRay4DXAXJRas83itzHe+uqjaKyF9ZfRFQ9k0JI4NyWaF+zA0qobzbd4bQIgZGewgA+b
pR/e+YJZ27m1VuS4nAoKHWyUXmm6mdELixNGNZoy06dAI8E3bWok6Jr8QKfYyle6XDgK3cmoUphs
9IWYi5s74qlUr+DpYL6bbEypts1uTXN8ZSLMLUtcUxQul8zrj5tsPVDGqT2NtKExEfWq2mFMhX1i
Gm+DCsQ7BrD/+WSgNHMx92QDUxCgtqpMu8uy7j+kWUqGIFbspJbCbW0o9dfaM4JXIOKim4h6Yo9+
VG6C1BA5W7Cpt/2gqGGeqH3xYsaB9DPppPJH2yj600Snx5dML4OfkVVE93FettiRi+Des6C/gWk9
nQwfHpOpJdGTJ9fZKcDR/BHqg1zY3mA0xnOepxr0MIXMqOqJ22HscauIB4JYqhKDWj4rtQqWPCp0
c99LQrXztKQ49UJ66luYRt0kAhyMs3zbjyWU7qYt3Twet7rSai+ZCRs4H9u/cQiJKdML0ZbRAtiZ
nDBcqJk76IiorKyKyHywHqtyCA/TIAx3lZTIt8ow3cVSOh271hoYSftV+Yr0aIrZuE2jUN2FZj5i
npHiTj6MlaNEVTDTyVJ7ApOD17KuwSZULJtcG9FcHmJp0YulQwdtiOOEWrvwHF/loFZusR22Ghu8
d+i0E+L9OOuDrVWGzzrCwDivQQ+ZuGJkoUYtz5z6LdZegAOVRreB4VgOaCt1PzUZnYhEdWAxdQNn
nvKnahT9s4glm4nnOFhY6iVvBYIxlFY91g4mXP1xkDRCsUaHEAQw0mjDv/TSvSlKOFuXbPsGd3tL
F2irrovOhZno20Dg1a04ZR7A9rJ100me3Bxc42lKMyzk+0CHBqp8b7P2PhrMCZe3dFdV1U+t1jdR
0o772B+Up2SY0iMmcsOdpYTKU9giUkzUaGd43J7sDpjhbszMHYfLKdIyJglgKMy9W9D6ArC3PJNT
RxeLQx0W0sZrtWdNa/OdAkLKKSTrsS0MaYON+RsswO+9HN5pbfNtGjLvmyZkotNbmXVbgOgCRyb9
qn2onrzYdF818S+jxLFcAf4MkC188rUxOiUltCElKsWDXk36U1RPCmknNfMisO+BvKn8Qeej9OMu
1XNl13iesWlGsJqDkZtQv4C7CZ1CE5spyY9QfspTIBbgg0fIPxT6c7eWOcvaQU7ekkjHCNHTo3xj
DaWy15qucKKwLd4ktRhsiebajZxqo9MISm3XJUDOPjmVY6E/5bXYOl4TdPdBbDyTWsakHt4W7zzY
6IGvuaKX54diyJHZYmSfePEWslfmksqqjiFUwS3/QH4chU7AW9YQdp0q5a0zjqmE6QJNTp6uTnx0
/aTUyrds6HZqAoOGUnp3a+TZLpTjOy+0JO4XvvI3kkqs7sUhPXRqvy2JTCw843Px76RL5d5ACHhf
SllKWgHU46YOMlDGZWGWsALMsXB0XTF3aSOE30D8WffsVsKpzJLYDYLWcpGDZjezjGCr9hoekkDA
3KqoixsvrOQDBEXlJk0a8YtnRd5v4PslSjt2RHviwnA7Ta28K718ep6hbQCcM9w/8iTag1UNv49N
6NVuqmjFn7GhUYf7WcesnKqJJd4N7SaUmlp2mmR2zsgSAaGmFZWKuY8hbTXQVrvYAPcaC0+88yxx
/A7gFdubGPBFfZQj2zpuO7h5hdk9S1neZHs90Tp9M+Zm0DrdUEW3YabobwJy9H0ViOlDnORArnvd
/90Io7Uxq9rYdWzku0Gy2tTOBb3bwvOUXaVJi/tkENptWLa+q4WSeJBaDa/2JsQbURHvg1wO6BoI
rJ2ay/VrXJq0dPWe2rpKIHluycd40sKs/517MK6jONTZ06TAOHSG5f/MOzwmwAZ2r1YvdBU5rqh6
kYt0wra+iQ+V2kSPMleh/ShZf8oy1PGzB0x3iIsGbIlXC44FZ3iD/plNORt/9gJTEtBhET7V2dTf
19bAIw6V00hp9yUr68idhMK/jSX8ilWAY5vaSiHq5sJwj/lE4wz51G7bNNDuNfqlHVVMrS3cP3Ye
IcmPWRlgwCxI5kM4sZf0Uy0+jkXaPHjlZBxqcKCQH73RSeS43ndlIqO4UXy0xfxT4xgokd1TLH8o
5EzbUCFKbocmqJw854ASO6Nh351yrJgKLuxdFB3kBlelVjWE4ygx+2xfBV648ZSq0lw5awJq+lp0
l5mZ9mxNGmuMzj6HSu/o1PmkPYht6G/FvvMPnIDGZtLk4KBY7CRxoKPiJANtS2bsb+Ia8luOlwcA
t5EO56zU7/h2/p0VQpNTUs51eUx/CUUFlSPT6sQZ1Uz4g3U2gN20E2+ViTKHpUQm4jwzr+gpjEg2
iNWrF1ecQ0FHjgweH5+n6tuXCB4ZjCYNXl/WJc3PZhiHX2Oj/tTDQPgLfmMgUm6DU+cPYbKVBzO+
szzBc/zYV28qowEo05n13o/y5OSbAU3ELVfWUDWTg+cpyd4oNaxfvAfRik9lccNVInDjaKy3g5gk
X5Uhx1gpKi03zzG9AnBcPBmWzKwXgk74FUdRdSv7snU0az/aGuMonpIgVXMHzpu16zpMVwQLr4ws
F78FQjvthdGID0KrBk4tSMJjBMm2dmQ/lJivlfkrSJLi0VAz7W4svexv64sWKOKptKugxrBU99+i
QYdxIhWESizLAER+KCUGVqKdVu1L+NE4MQVNz+9tlC+QRNO9ECXydEyanhQ0lYR2cuqZQT0Gfj3Z
khinj2WSmpVjGJH52nVDku58Zcp2U0mahs0KvVmQbFq57YklAgBWqaZueu5d7xRFR4bTuuHFDBtl
7KxdY/b5gZ0IoH1d6btEncKNDtp4Kw165RYdDQ5FLmehrY4VOUOhE0PLVuqItmcQvoRtWbhv1DFQ
d6Xi98BIiyh4G/RcBGnTGtpXyy+VQz+ogbgz26Fu7lLwCCmrQqvuBbORv4I7HKAltab0YiVe+lrK
DUBwIzBuiCgSKlNMlLuyQTwWqbV5SAVQhBOkXztJKc5VQYh1osCyU9Iuvy0DOXiK4Olt8iGo6I8W
p5hNDIJmpojBjzGTC8QqTdXDvfQ1yrQ9TYqbKrE8yS5Uxb+LyYVK+zoMTekGnNN441eGID3LHXGL
wxFZ/ibaMwVbEQp2Jj0OrcyOhQwj9VJsMukwjf0UODn5CBJZYL2GTey3aEzkSEscLDAI5uCMazpx
Jbi5fN8J6RSAN5SEg9CE6Vd9qo3SBhskfDHSBOuXMhxxnhpLPPGyOI/M772nWG4E/1e7VUlPUxBh
1rha4/NvCkHdfWtkKT/EvNW7QCnpxS1r8U0IyuqvPwjJKdYKjmbZKJFZZE0hPxVoVEilV3rxpQrU
5DU3ayE8Cjl6/m0h9WNDgyj4R5qYpKFG2qi2z6B8q7+61Fdfp6hnF+z97MbD/eKUBrUPfFfXvUdm
XirtiUSy+XhS3qw6zjddExmvHYHbdzzNxK9RLcVPvmFKs0vdkBAni+WtJtBVpNWjhOdS2tz4WgpU
cRrRC5TVFH/TBzN/4NjGeob6YWltO3UING6RRsAWavXNvYDLU+rQJEChvVf9qEWfmAyvgWmWd0RV
tLZkSWjsI2nIfXfQ4s6weT4/Am/eKD+jIvdDesSb9DRGY/wiiVHpbbMQTMlWrTn/bJkbz+0oj/G9
JUK/3VlxOp1KHULL0eiBoA4lXka26jdYRGlBUPxW8tD/IlSZYhLcAm4dAqoa2Mi1U1e1eLUVrXzo
5KLp30SWjH7L8hWfTbDODzQacd4qsUgFImwBO56yQgrIjUqq9L2CjtodW4Suyg/RiCXOtzpSsq7k
7h4Ywn2U5uFvIH0/Ue+Ujlhb4lbQWQltYxn3ip5xyQkkCflx3WSe0ypWUm1mP3Ftq6eavDGaTno2
rCh1/Q5i/E7m2Dy1lEDoxmxVBbFIAradwggs51TE/AYLZkIauxnr8limiVBtS7+IaFzI1NdEKzLo
ugNnZEpa5raXovGuQgM2bRCTjbvY7+ujJZXtXm913NIjursUyL8IRUBS47EX9l9UZTSPXuAJWFGM
5mOO1dgRS7fpiOdf7btJaFauoAr1QaXN4I+n6TBYayWO9gmJwi3Yp/E2HocqzN98zw82xeRh4pMJ
XJfE1jfvMH+qbluDfasKg4o9ITzp+nBbxmJ4W4YTPndZVsCsa40NZyi4BUBljlWWw5FrE/DuUBCy
EeZGXn8XhZC8SavVN9JgQWDz2pS4SE2zQ9Sk/Q8hiko3U9P0p4kuDgiNkkR3KJaMGx8HvkPCSsE1
IZPNA4GioDHPhwwjEzncplpPYB+bWFinRs+NRBAOYxBkNxNNAb/rqOyPWhcgdO7j/A37W8+dEnk4
dl1QbaNhwgpFzSO3GyR6JaGI139LrTBu01JP9tGo9gR1RobFmGUK3wUrD146E0CtrRSx+RbPzlKZ
WRVHr0k0TBa0TsM1V/ULZ8IO6S4ziuK7NY7EYL4ga3clfRjfm8kTNoIiAL4VBi3at7Xkn/A6UA6F
ksY/+iGRdplSqljiJf4da3W0tmQmi5+RImW7sW1wTKOZI37NJqxWNk3sY86nlJhTSo08PBqBZqT8
f1o3NnTQLrOZUhL3gmQUt4UqWHZgpOFt36bJoe+C1hYbSA9ebRS7xuqqraDk/VbvY+Z1ZjUYbGp6
dCi8dHCB4wb7spbFe6UW5GcgwpbbKPl8J/aGyNaiWDxNkTjuwj5v37ox0A+jKQX34Pu9DRm77gcX
KPiRkyK72Zj1wK518avaBM2DP/oEzr0aE7ak4QY5WlA7RpFy31M91k/eWG96b3TPTZ8lG5lfhkJC
LZwySMsn7h3yXdbrJCK8FFvwTR/rCsTgDl7kkBoEmjlpYTEuyzsj9senkvvoDtVP9wbSDvdYkHPw
/vNa/5KIJbybVMqLY0ZCIP8lKQFga7Uiwr9Tc6M4BA2R3bEe4ty7xyMxaCc7EizBum2HwhTvJd+U
o20a91WsIT1NSwH6rh5E8raY9EB/DAH54Gum6+3oThg1qm6Tx32yq+V4GEnHC225k6ukQaAVtUFo
2JbVa/JOiL1APkSJkLeHANvfwq07PbG+CFbS/6AS1dT39JAYOLyL3iRgdZkGqkm4qOgYlqpVeqMq
yGNPYz9TvD9Ph11LhkGfBTZO7YZW90X1zayD1kwz8pZg5P6QAvQ3GdHDSj3hMlspg1v+7yCLqlsj
1F4phQyi6bXtN9+9VnU5kFdGWXuURU50SCY+uQCav8WCpU3MPSWilZ7Sa5W98ydZqkYLrbOwKZ2f
hLK24ZJHst4wrUP2WJ7CHbk/yjF2+1w9jAYM1zXR9zXdD8MDp9QQjygXnf0DU5uLH2W9dwxXSxzm
eP4x3tUb2cUgRHc68Cgwi+7+GXb3XVX1YeBFmjZlZ0mjmOce6xqrasVLdn1m+Cuv9/o8+e/jLfLN
gdeDwJ87QKB526ZnHpQQ5ooubf/FnAdjZkBvFS9ZWZ6hT9zsGYYswrYv2WGrNTXqtZ4SgxoKeouZ
yMjX+pjXThN8/KKML9VDwiQ74xTDn47StgBuN63fsEM8raXSr86O8yrU/HrP6ocKm5OgJVxoGqp2
2Tf5RaMvCouFW/8wW20r8XbcryHaLuse8ofK1/z3Z2OOXh4qmc67HMoHo6vsSfxVy481jreff7P3
It3HitHHgRYvVIz9UGlmMfWM+sQTAGEfsTE6VHxM9zp+Si9reJC1R1vsWt3g93ijza8zqx71oCAm
guWZyfagmWu15su9ay6C/bcMspj5Y9mzrAVqoJhzbiqia7rJw6OfO9Y7DqtT3HUjwSuSbQZFTzyD
JiAILqu8TeKLhjpSb+6dyZVmmBNRKVi/h/I7sKODtW0Rjae0fKIZ10nOSw4dUGuFs6tPThGLxQJ0
Ql3WmHinndFh1GJLFEvupsLTHyOf1MTK9LnYWnTRYBlSRp6bzfnj4zxV06TH1AI1cb1FZUKf7q3s
BNAt/D/mrbbDQsmcW1tXNpq1QRe75ijrVJI6fW4AgFMSbrPmSyZ+//zJ1sZYzJy+4pJZ07tnG621
CcTM7UJ8vMN/TIqa39+7GJr2As18PxjP1nmKJ1Ccjby/OHnyi9bRJ2ljJb8mjJ3+xfOcDbQ4xa06
jbW25kDNghzbwOhrYwCvXwt7LkEr8/NArqc9DCUmdPyP8wGHHbooahac1so0vje7Sf47RvQsRA8J
uRo/fMjCYCuR7O+4tRNybxvIBL6q0/dTbacI3iUeHKKeuZGZrOwG8yN+2OrefxvqODTm0OiX4h3T
E6ywBbTMKe/v6128myWi8n7tvLjY3xgGT6uZxiXh67CURVSJ2vp4riFWniJ3riGTinGaWehFRu+f
f9TzoeZN4Gz2qIOUJY1vckpQ5sQp0onwLtamZPP5MFe/6vk482I5Gwes4Aw7480Fh+Iw4qfhhFvh
DiwHxs9Hf2vShjJyyXD6+8TacpVe65aYD6HllyPTxevErJBJvDik+lbLe2V2izbJ/orRUzr9GPTv
EdbRuMW4Kw87T9HFYDQ4zqeipeB9uzReiDK5q1tk8Pb0q/1RAw/3No2tPUhgyKodhreHz8e72Kjn
XhcDoqFBs/csK/v4bge8gpOWJlqbBtX+ezIm8qsRjL/++SAajWwivRyKai7ja1ksZVP1+YBtkWF8
NKj+jYhjjvP5KFf2TIvVT5LckBhkefBVSVAkccub66O9Nr76yqserazhy7c1LymOGvpHUHQpi7cV
iVqYh5S4bfwjyUxnO5BPKxNgjj8+fn+oAhrdKdCOVUAeC6isifFMKOVzfFJQXNMFvJxulWTaFGye
IOOOfRTv/ul74+OrMNfnwFnTljNuoDCfj7PKL0awgSOWI2GgHpv/+LKBfu98mMVuIWHAww/gwapZ
qdwGX0ntrDzJ/PqX7+58iMVGIeV9LSY4tOEoqGHP/kMVYAaSOyjJGsr59vPXdqkZXjzQvBOfbUtW
X44wZhitP1btLnuetyUqF8/RW3xb3np2XNj6m++usbwuN3iCKmy8ybyiKsRd9eOwqRqU+BjW6D4l
hJ8tzmxaR48rjoHRSpfY5WzX0FeZgPg5US7x0DUzca4X6CwonRJvRuOuYqxCqOcJ/fGjMQriqtkG
FlmitZgXuA1lRQkryMYK6Y6mO3sUYNnL+HjFxitJ3Z1kReQxm5PZvn7+Ba8+39nIizdZVDRbU1zj
AxY+LmKB7clrjJfLQ//jwy3mSEXIGnZDSTWqxWKMtF8/FPd+MZe6zRMXzUOIJEEcJPdfPJmJLR3s
Tbb2ZaubGpPASvsJcUljbNTUJxm8IlyX5yj34rNxQM2HBo3i5mKfygZTj7Jc1wi9JVd6zgpbfVGP
qjNblwN4cdpDuukSG/HLtnKC4whwZrfGOriyFGZ2OfcctmJTvlDtm6VXz2aCdoGwYldaeYatt6lt
KqVrtoEhdSsBz+VdHKAqgra5yWcO5LTF/t92ihYnHai8HM+wgDpQjwShFJDRhRI3V1wL82yjinj4
kRh3VSG6N/vfPaJ+06Jigbrn8898eX1+/z0anklse8g8FtNLbKWmCii+EVPWPzrroGymPTwrNyvf
Jejruap5SSy+OsgMLKEUep1IsiwWazTkbeXPizUUT2NN7ci7D6ofK091oZien+pskMW6TENFDD10
aSyWsaF6bFmZk0WN+KuRBBFJWyTbFscUWpEAd1blRx/J1tqbXfsNizfbRDWu6VrOl25fBONXosZH
1J/OoJhIbbjzSYVddr/F/s6b1uyjruwZHx5/McmqqVHLZlA128v1ZpfjxAthaIQMN1vUke43D7FI
lCtkHtJNWQpWEq7vq+biG+tEg/Oq0i66oKfBNxvm9nypVkY3sXZSu5tZldY2vo0PFNUS0xn+6l+T
x/S3wuJe9wuaLcMX0wz5KypYWdMooijLOEsW51x+xyuIDghhbXIYuiPpR1HdqOomPwZPs/egzRoc
9sJWPfgndCSAErwv4Xc68V18DO10I0J4SR5kqhw4G+D/lrvGhvfmu5HyNBorW8PlWTLzkkBPoBSH
DSAuPlpbRlY7eAVnSZwN2xBf4mNlGmtEucsNT2e3m+EWc9JDXEbrWtXUiPNouMVJJTgE/tC6LUaq
juRjj90WwrC2DC53+Y8DLrJlCOCmuoNoRTIJ2Syfwj9a27nfS95ku3/cMoC9hohyF0QZsgHML5gV
ZwFVhg+nYOghDTbiLXCcjWQm28+3livzChsQghqRaANQ/WJnGbJYMixQszT4t8o29YtfBm3EepPb
gn+K8EbHbKxz/8WYxE8qaTei6+W1pCtMBZPFgHjNFFy0co7iWScK8YjkR0QqkDeUNejqtWkCqF7h
HWLex3N+fJESYlfscBUNQ10x23rkjw76oA+PKTJhN/LTYCXD/97P/nHLAFEh4p+DZxIFoaUTRiYY
Q4gOmmdUtLsJSEo3+qjEHovmqYGbU3IvzzJ500vV7vOXOy+rjwNzb5W4KuO4BUThPUo5mzLQB5tQ
zjLiKw+GZB1L2X5CGvqktW2/G4Yq341lsNa0d/l6GZTS7yzS12n6XWQda3+SZFy+8PYNB+GtFgzp
Fx60vS0ok3qQguqfZ+nm8QjEoXXNzJH5wDh7yMmoeq+VKa937Wzx3qWuFHEYKlPuGOYorIGz5mV2
8U6ZOxLKP5wclhmkFBpphcIHV/df3SbcJ+6MpKAEfRqB1obuavnr6ngWxS98fSC3LGcr2phmMos5
DD/ic7ydaGqrN95+dOVNtPUcaSXjcfXrnQ23+HrmBHRCUWhS6crqGKHQUeODUgYwrP58Pjcvq0U6
3+1spHlzPftu5McGqJGEp+ppdGQHe+GH/9A9zK+yXTiZs/oqrz8bRydJCra45bnpGVFFjxEjei8W
rOVjyoVUoXeVFgYi8ZniF2F3kv8Mf37+qJen3xwPa7ST8IeG49LHJ8VsFcdfQjo7aOrquaS6vY/b
oF+JTK6E3x+HWbxQkHUQuxRWeya4Ur9LDppLFvClk/d9u+WLjpgWjfuRRoXe/r894OJo0kKRVouO
kc2hdZQA/Xn29fMRroRdHx9uEVqPXdzVpcgQqHBSnOcyN90ZTjAvPZQZ28JuuFXhyeuIGG22+zXk
6bWpo1gmvXRz7RRg3sdPSBEHLQ0dZLZpDIktFcZXoISFHdXez0CT1g6M+Ust95iz0ZY3tza2BkEs
54l6klxc1V10n7QHyzaskvVlcRnM071lALyhw5q8oDk/+9lCrJKo7iafKEbdqX/7nXmQdvlBcfSb
/0WP7rUT6XysRSAoNUrh1SljSU9t4BSHAvMBBPLDY/HW4CQ634aLk3AQIZ6vbGzzF1q+0/ORF7Ga
h+yueB85gmwwFxhaN9in7po94hwjfTbMYqLIUtqGHfgttEsDxud99KLl40uqx78+XxDX9pSzx1ke
C8Db6zAxidV8mBO0ftn1tAJZew+XP3mUi56xJB7apuRbldvJlbeJGwp0xDbctyIsQhUnh/etfel6
asVus9a/em3BnT/fYjObqmhqKpNTXfKVeo9Qj3YLNci3pSc2+yomGfb5+7xSRvmwCpbd3LkeqIHf
8rT1sd3OJaioduDxGncqBRTVTVI7OgaYVQ2bxi3fjOfPh1+Zncs0H7qqlh4kRp8NLdm138tf603k
K7PTWkT4SRhYNa1EbCzlqxT/TZKdmK2kvq6e6yaUMDyC5ybN99vr2XaSZZaMgJqAZW5w0Fzt61xy
niEAwEwzaRc9Stvx5p/nuvh6tKAadIcCHFqG2G0k+03RMeggV8a2qdvcReL6Lddo0Kp1I958/rmu
vsez4RYnutAqYWlkvEdkqzY1g20rvIy0S34+yqXyihDJpNRhaqR8wCstdmY9V2ItqBmGrsN9spl+
ZptoE++0nX9IiW4hs1jH1MVfccw3+svng197RIuvSBofLvaFeKD1LHNQUbvbtRch7yqjNzPTf3J7
WDnsroxDrn526eUKSDPs4mDX+6hAETloNo2i1iZVJlru8ym/SYt8NXa/smmaZAcYTMJS6OKqEPtC
TnNFTwfx/f+Qdp47chtdt74iAszhL9lherJGGgX/IZTMnDOv/ntKxrG6OUTzlY9hGwYEeHcVq3bt
sPZaElqq/5BIRa/A1pl/hQO2rdxuIypbudhATRhhRx2T+seboW+9szKQ3qKDWB0Ai+7JSl8ik8RW
SqBM6dXk2U6jn0WUfbr+/dbcN4Uyap8EuhBmGYuN7XIE6u2CIKL9bLmCmlC5Kw/jB5rDXrWzaleN
oANDs/d5i/d2zQM4lHqorztUe0BZXgYUUlwnbUmHkLLI9HdmulbhNl58sNHkbdNbwf6xreaxcowo
jSg0olkvR2lxIy3JqfrUh3NUC+Z3ct/cTmpK0d1Ivlzf1jU7VLipwwjySerrl2ubczCsU89gql42
d7mOZqJl7dVefX/dzErtmk4tbU6IzvCkBJ2XdqoshA12djSu/sj8YujWCLzDpVLtmnvGbKZmty0U
uPLmXthcfLdpnIy06KnFTKb+XFXyLqjGIyMDbhUG3vX1rdxEB7I4XAtV1LdM6nI1SWENG4Nbq/LH
ThoYHFHrYsN/rn6r30aW9OlWX5pDwcQ3/+/sadayI0+CZ2v+6b+sxQRTQo9YzNhffqoyLZ1SY74R
fUVtB34aPFm2sV1r0Qm4Sg2MBdOtZJCLuDkBrpxauFDITukn3Ss3qnkvwd8GR2P4WH4VBd0IZK4X
Phhfor+Vbn99ias7CQcuRIbkr2Ttl0scGr8trF4jwVOMQ5A+Fu2Xzph3142sJbCUNnUHvhJbIBQW
i/TTJhi0Bvcs3/Yn5hHkh+oonEb6WD/Gd+ODfBM8VRv1nLWVaShxkJ+b/HtJKmH38VhGEfdZmzsk
5ix5/tk5PeO7QTtuPAVr1wuqM2oPsIxwUhabWCYjROcC4mREe9vaG0zwQ99yMJp4w/WLfVoE7rCl
Ul2hmgHEaQkvjCxGcTpF0ii5Zbu0oJYTKq49wJqo3ZmbDZnVHaQQBt8lrXdryQOTFVoxSRnWwtxm
hmPihTMO2dDuN07H2vbh14mIIOnBbyy2T+qyKZ+cjmt2D9vSSd4n+/CQ3xkWHGvDwf4cUzTqGm+L
kvUtLxCYGQo3ZP3EJwCcFp64l7o2TrpBc62odO575EdviSOYwIVxrftmBhotIMp2N5rsy+8Gewpf
wmY2kUJSoYioxCDQ9Y1Y2weG4KlFEFzz1i33AUVMbaS87daJ9QOymb+0bvo+RMXfI93V66bWPu25
KfFTzkJ5KEOKMCpbze30HFKL2J2mZ5ORo/9gBVoS6nLgNUBcXlqxKyjG1byBLnzO4ff5HsEjlMjJ
xmOw+qLS7//XzCIekoeonWVZsIccohmCJ+FbICBgILZwa/znf4tJaNoIrDGi7URilwsbAwnmCWNm
+4bhr2j2X6uq893ZUf4caki+BdiApg1DJ3jPS0NqBgUDfCFQMVXJeHLaLtkxudrBakIT+vrHWj19
DnVogAXKW9SLzXxgg2qdxrCb/9wWvifZ/Vfm9O+TsjteN7V2+njT4GBndW/bnObktFMHWbI7tQwo
Z0pZ79quTe4ns/78Xyxx9gAuiPbk4krNmtUOmsMJhILwHnD/dy3VH1PGPK+bWds7MJKGAGSs9CdT
8vs4r0ip6E18zor4CUqMvSZLHPdx3ohTV5pOFpqmIOV4Tx30rRe3KhqjpihCweecT1HsZaocfooz
O7jtK21+adTBOgWKGh7lqVbfZ0CQNc/3gy1a29VbR8eS08k7BG/4Il7uJlvOut4UuYD9zj+GiJs6
j82hh2uWgbVNKce1M4OurypeCZjcll8yt5WUY8Oqpap839RogaaMs8U5UxrXv+W6IfqwAloDsc5i
e9V0UpKMaXnm1urHVpDr6IoP76fEiO51S8qvH718z4mRFcHLZ9ADXrxAbe3kbdEZtIDGYYo9qQg0
RJmTTFZ2QdxOnhNN6okx0OCRsXnpfdO2CJpnVncX12P4aLeWjLSLLBen0Slo5gKPU9Q9T8v4o25H
+5l4Rf1sT75UuCFzqU+xrcIUzWzhjV3K6efIKZvENWGrY6RTl8Y9LA3KizordgwdRZV9rfREDT0n
S6290lXdbZlEwaMdSwrETKO0DxTGZMxssj/5ZmP9tONRe6iULLI8KdLSZxCxkSQGXUciiHgeP9qJ
mXSuVoz+Mzqu+U2GwNPn1JAnIB+j7T9PZT/vEXGDWClDDLwBTJTr2l6PzehFMubkoMHpcjuURfTQ
qqH0Mo6lc4KKqnUVZn6PpR/n1DOStP1R2Hn+gbg6at1BhiMITh62Q29l5yvjwcopVvUmd7t4CF4h
N7EelGam9sgq7qGMiu6mwCj40wrMBxx10a0KO/5J8jv7b78yIczppuKbn4ZotKIcexdak8mgr4Yy
rcnnMypZYmbUgc6GqfC7sM6pMpb+gKJU40BxRzFobxb2e20aIGjuoGMES95/lkiAP8rmQN9azWe3
K0Rg4gcmRAlK3m4W896ecmolFA8oQsFVZpiLF6yMJj+DuwZvr8/258qs7VuCMHA/wVAVG3HNmi3G
+3jBZIE/sBeP2Fio2cxYN04YFqwo5i7J2d6StmQ9hMO5vEy2TMCPcwSbB4R4ka0VemBP89SSFKIs
8rWu0F2igwMvRpE62ZF54HhfWXQFWzO3bg0dCbMNz/E2OucH0BcHd8jjBiDm8rG2eoL+NAnI4Rmp
9dRMek3MCYWZAAktOTrBXdBsWFxxwpTYqD5RzKOUiNVLk8EQpLYMPfEvnEp/ml6Fwp1JvyW+U2+2
AUorpSdhj9EmUO2AD5ZOv7CaSBnmTgCUpCeYAaKH6hGI0U12RDjmEER7B07R3J0+JIetAY+VTBnb
orwn6omMPYhjdhazRqWhzFlvMRv0vr93vjFFPrxMD+FBe7Sdjw66frAxg/J4n0meNey39bzfVjaw
DwstciAqqN1fA2hn9qvJ1GY7NOkjlMq+ivioUbW//iKsm0B/EWwHActyVqbUhhp1D0zgLp7mIHye
rOBw3cTaZRTCnIJMnULNsoQnR33nGwYoBz0xvmYN6iV6+TWsh41mwaoZAw5wCmkiA18cTMmaMlsr
iSaLof1SZyaSRK0G/V6/kcis7tiZncULmoZhDESUHYsbI4c3N6CHFW5EXKtrIdxXHaoXOmfg8uAp
Sehb+dTzVVIXBjUokX704RZ2ac15EKBSziVbAjS12DAziRnsajGiSp+65DsPNFNppDAMT/rqFtRy
ddfOjC12LUnRHyCppwZZTe2B8KbwRhWemOtH7W1UzIWxdYWsHvUR2xK/4uzC9JkfjQrkWC5v9OBO
KOrsVDv4qtTjczNafyw1B1Do3Jr4imfWsiiDAKbGPaAf9OAY06ksT4oJVbWSJhstxdUDIUh+KQoK
Wohl6BvOCief91lR/RtDTt2YQMcftnRyVr/SbzO/EoGzFTl26ORyLnG2g9Y4Qe5i7eVsExu4UgZh
FSLlIxKlLbXMJ5LWVMdJY+NE30SOvPKAWrZXnLIfyut26rx2znmowMsRDYBHFIfmbFFV1eSBnVDk
yEJZ3quxzTTuZKXMWoyUo3X1PXQeW8d9ZWSFAqcOrpaiOyJ6y0pWqDqDTqqpudHf+f24m3fGTfSq
1XCKeaoF3wAt70N6BFesb92BlaNybnk5Amb7VRvrPcuFaCpAyamNT3U9RyeINLYq71umFh4E9MVQ
ydVI+SjoFW+Sx/pekFu6YZmPH67f7C1TC/8xJ1JPDwBT0Zi5Wd8zk/Nk6xvuYyXRvfhqy3gqlio/
nmyspKfqkVHgm++zR0p23FQXWXFUQjGT8SJ4iIkfxXLPzuQED6wfzMMv5Dd4iB4tpq/A/47BrZAU
GnbaaxndbI+srwSshmLraN2BcHw7XymV9L2jgVNZZxC92rehPMJHk57MoP42a9WRzuoj0k1b27q6
Wvr4dEtF6GguVlsVUy8RmGq/JlgyWK4OIzgyYkYhU4Dc7PtwL7tb9ANrJ4bgjRodITpN74VRaqtj
oQ0iv2jv87r8MkFErFn5hmP+FeMvcgByGVWHpoKWjbE8MjB9zjBuZ+LItKdo37eu/NOmZmDcNP1O
rdz4EHlCDadrH1rYwmDOG8GCuFs6WGtbfP4zFi9fYsRK6qSU7apReXISaL3m97GqpW5jbX1NcauX
KxYiKyr1c4YGlq5NVUptygT/s+Bw6U8d+Cdg3t5w2saYrKAWeMh/21o6swSFVUUasNUftIMEc0r2
mtNL3Nd3o5ed1IOeHWrZ82W3+5Rp+23I7MqDeGF/4eEm6FtTpHGohtam/VWJzMmL6iF8ue7cVrrc
l8tceLcpHEw9aVimEGeO1cfE2aX0uMGEHObIq4ZjIRa3xT3yVqeNLhyM6xSdeKkIMxdRhZ/OiR0k
1f/7ks2xv0n5kt1JvdnyeGu30UEOQeTJPIfLpiOUMX1ixwLlUjjhLrTa28aQbuJ+s8+wdhEYThZZ
E/0jGnGXnrWdxsHSJNKAeaide2twvnS2HME9rShQlUXx7vqnWzsgVOVZmQxw/E2RsAhbTQEuRH8s
MB7mrt4FQbBhYi1cAv5AGKEgakEdduHJJifPolyUlNO0J72JTAOJHmR6JG1MPsVt0/5lwcnjKlYF
azBzzhzW+GfSBv57FVmkjSbn2lkVWSnTByrvFiPUlxssI2ZY+x3pXO/fRh/Lk5Cc8Q8B5Ilfhdh8
+T+ozqwcnguTiw2wxibS01lkkBRh9SCkUZAdUntjZSuf8p+wlEFOEqJljE1HMo6sGdyXrNUn6j5P
eTf9MUAJ4SiyYDEuYtAAXOR1uV7WtL6p15hKDqViPWsPnQ7IJHYmZaPUu7JnF4dG3JOzCKOnNNQ0
voyAVBc/1PF4tDrjiXd+C9m5Yodjr9AbNogoiOgv7TiFmfkVhT+kTiby1B15V7qDgdPr7mu3eV86
XvW0Df5d+VZCxYnsi6m1t/3vwOL9gexNdXvjh5ZXuyGyj9cv9kqoJEZ6OAqEDzCJL87c0KQoilEN
dXns2lcEIDM6YlO9k8s+fQx9036FAyXbjUGr3chD8x9Ca2xSkeGs4Mx+4RvOPp9ilqU/6SCu+q4p
mQPMKhfRBOnQwLR7faFrbyxariivMKjFNNiyz2EFjVpDFkM2FmRHI4b6FB3Y+BPJOgUuR2FyugtV
hCeHb7Phw1oYVrfDBHmLRGPK1czxAa5m1KYA3nn12H0Oa/sZxo56o7wjSraLqEMAQSlUiClkSkmX
56xILJNKCA0vvYHSOMilGya7QteOjWOU6g/QPzcIRhtbaJmV4w2wCGFelYk5gTC6NDvPTVPVIe8W
spTeoL7vzPfmsNXMWzlrF/5tYaQtx7qTFD62VTJJrRfKDA9Yox1HST/ouXorJ8mpTNr7eBq3Wtkr
FwnBADrlBLFwWS0//jA70lzyJd2MvOC10vzi1PtScrh+xlY+ng1wgQquQbXJshaPcp7SDTFDgJl6
NBZeoCA2GPu9dt82FboSTljfMLxPtd63toT0VtdHJU2QiIgx18Wxqeqo65qGfg8EvYXXEMbdZU1l
bsXEK1EHUCZZcAAgik2t8/KYyE4fBnYGd2J433+HuhRu6ZNQDbMe4VudvihH9VDeSqetluiW2YWT
Nwa5MNoUZHvh1JNrI/ftVmb2gHrZfSHhu65/xbW9FENxNJ1p4UDRc7lIKzXaUnaorgHse3aG/j0Q
hNN1E2sLQrGGyh2jjTR5F/tYMlJYWkVFZoHT2XV1dTSNXHMdvfkYhNruurG13gKDVIKLB3QyRhdv
V+qUZR4LDK9gVtB2xXEODxC9+zyWjPYbXrKbZDc14XYniXSzre7N2mKJusHegPYjulvsp1+FRSXF
mO+TD7JUP2uMult2Co6xvLm+0rUvR9aviK1F8m2ZgNuCmTpGztQtJ6l9Ego+91rm+Bv7ubYecA8q
t0ChlbCcTbPnBuKZ2QGUNtwFsnKrmeT4lPf8Jtw4JitemcyF2rgo6DF/t/AnZR8OegSIUgASzPtY
0vtD17TGjSqUC65v3dqimAXVwFsTCLwBEjZOHubSyHCMNSKHERkD/CykpPdJL/kPdZSpG1HoWlLG
dB0SgBxIYDjLbyUlOtTUEadCSJWbH8UAh3GUbpunbTXHtW08NyXWfhZkDHbQp/ZI0aDuoaLTjI7p
fefVZFJgw3OsddIuFrW4aVnQNdMgjvrg9Tv9Y4klWFreWYFrFgda9t64L3Z640FVldlulHjR01a2
u/ohBV2b6NdCkLRo1jZ5XOQ10AMXxQ3NpYZR7BgtUe4hXClOkjH8df3crNUSAar8trd8edK81loD
e/GpeOlIrUWRpHjeLiaufsUzQ4viQTiOcakjmE1Dqkj3iAA8w6Mc7hyQARtLWrFEEERzC5dFE2J5
wZ3Aj1JfJkOKPgKwripvqDxlxxQA4b4kdDEo6GW7cL/16dYyYCTsKZiKPhWUg4vjM9cBPJCEedB7
NuS+++oYHa2HnsGx/ijttsytnBSkhOg3U0MAH73E8Uqqn1WFDyvKpFR/B5b+OW8q30UaYh+VWw/e
2pbCXKpYYpaXfxaebGQYtWsCsD/2oBy7QtrpKKDFzhYdw8oDQOzKCAcU1QycL83wApXMbYKR74zw
hYLFc9XnG5ng2q5BIsJ1IZt4K2EKkiaK5gowBKfwgexsn4afuuBHOW5xA20ZEms981px3DRowgAD
A+Xx2SpV0FLmoUhlbyznLb8l7s4i6+Bx/r0o8fnObJXjmModTNKu+W4mQuCMQ3rS3P9vcyerH+nM
mFj4mbG6GtqaMQ3ezwoylXIPEG7jBqsipHizHhNEA4RmohC3OG5EGSbMbXj8AQbX1nGdJ/u2fBpd
8yS9lkxzv0ODGeaZnWhOxTHjieqxuY2P4UZyvfYJ4QZhTpgnVeWyXa40DewYNh9Dc8fp2Y5j7pbj
Rq3pBupGeV44huV6YegFwKEYNrxVi+8Xx0o0Z1PAjHAkPUvt8IW06rspB49mpoaHsOC4bvjItR1m
vM4hn9YItJZoB4BGigTNshi2iW5GmDp3Aho87ofT9F7/lnpbINq1QyOmDRgiYjKMiYfLrQRTCFdT
jfevGum2FuRJmrTxlK35KEBUFK4E7OdNYQzKAc0qLYuSqh7JTzZ608fJ0lOoP/KtaOttoshEioAz
UXUR/F+LgzHFcmKkFnNeNnJ6wCwO0fRFmpJd2aYPUcyIqSlvnJC3i7u0uPAmfauEbdpQ/Yith1oW
XFd/DQRC10/FWyO2iDmYn0DuhFrLIhZAvzSzqLMTAczPc2nuZUBhhJX/n1aEMzvzH5k+aV0wY6Wv
P5dj484l0l7Dj+tL+XVllleKui9ht8Hf5GmXVtppqpU55eIEKdKY+/KU7ePDWO7D9yLEAYq2S2/Q
ktup3Gw38sQgfntU6fS9Jt+Kjbxmrc0uitD//pjFxkJ306uIGP6TwYWedgcec/xkn+p9v49+BF68
D8CGZe6fczjwQc/sLraaYoKCcg12w6zobsPCku6CWR5OkBpDV+cMf1/f9LVLTqMGLlS8ytuJREdN
5wYEFR0AB+UsSZmaQ5A35rfrVtZOKUVV0imwEvRpFq5ElX3TsXNqJVDmIsnSdRBG5Im+JyFoNgrh
vzz85SmijEfNiSY01RnKx5enqDCyPg1Gldz3ENwwUlT8rO96r7kvDkHi1UeoKTaenJW+BVMGeBRa
tSK6W8aQiATNzEyxOsHuL6LWxN4zjVzfaUcYP7z21dF3859fSWEUiXUBs+IJElt+diWVoWlVH6lP
N3OCmddO+4mKFGJJNFd21z/eShkXUxATskSQNW+0LWTfsgbKhwJS4B+zPcoFs6vmh6F/aLmVimce
nAf1IB72Chr1aCttfXt4Ls0vbkRpU6Y3xE0cvGHPfOluvM8PybHaGcfmVHvpu21gz9tb4ZCIcFYp
nRA6L72q09tOHGcMdRjDZO5pQ9Q7QNvpRly7MkrIjApC3gBtxdyBvUg+EAztiagtYF4IeuPt/C8R
WiWUy3fK3n6adqLntUX98TZuubQp3smzc5P7zDBpOuemo9sVR8fIeIyQ703nDKmu542T8zZkwRjz
aEjMAEihPLswlqphMaRkqnU7ad+KeA4eEjMKjnGeJI9NjYwn4gJWOHrUfUBut1L9NJRd+dMEmH+A
FnT6aJPsHjZ+1crXvQgFFldHFZ0lTbTe5dvmUSp30CJ6lOB3QihwB3nNMT1u1eFX8kyCAeqA+CPR
Z12Gx4OmUFFNCQYE/7kI9+372UOMywv3ubeVZq5bY3pTZH50A9+0zjKGI4aY93q4tb5HN9VR8pgB
mVxEfr3osLm4lc9Mfvnb3OJMmdS9g0b0eToveqw5yHABPSNa7FandB/QStlf/4KrZ/jsWC3s5XVG
p5qSpBv5mnJDFTb2/Cio3KQ2e2QQ7MYdleLlus31y3pmdPGGjaOjM9MCXDwBnNKepO/6vvh1cKyj
cUuaeNiuToh1LJ8yynWwHYlS7ptZ3FinjUvCpdFi0L22N93YsXeRrsKKoLim+mJon64vUhOP4zWL
y0RxCCN0SDOaNkHS30uRo97qTPFrNtTHI3o/blgg1+lmkw5hQhXKT0bZSDcFJGnfUO2ECEougxJg
cQ8XmxOPbmINzedsrujVhpYYH2jsZy3ugqfOSMIP8lznN2qEhL3UVMpujjLU+HjB6DhI8xB445gg
2B70enQqC23yOiCjjXd9yWuvCyQJdABh0NdAdV26KJ85xbazOnBA6JE5DmrEzYcw3nCEb7NSNO1h
yCbd14GLaouz05n0+EwHpzv09qdKQ78zMYPWU/zhfmjG/3A7zozpizBaLbR6Msn2kXXO+8ClERc+
qEU+fB2Vrn7ktziHxp6SjcdsZR8vfMBiif5o5ghY4gPS7vMU/vBhvs+MaONjrezjmRHivMuPNTtM
xyoFKOIhrg9FyXxG+8VBj3t2tsbgV9B3OOx/fRoRyKUpuL5BRses545sxHpSmV9DtCLeZR7ymYCZ
GEzZ6/cR1NjqTXzcCLnEZi2u4YXxxaEE7pplrUwmFMUOKpBFEu4yJdmnEcLumfzeZwQL0dDsK1LZ
G9HW6ttIiYHKIS6HXPly2ZaCemQgPmPvv4YqbXrCvj++cDTaWR5UbvSF38CoxjSm0Y+FDKFaX+F+
d8AQ4o/XraymAee+cxF6BAp9orLBd8q3Nd/sFyXleDugm2Qe8nchpJTXDa5sHCWn37568SZl8tQi
Ok4sN9u+m3c3ajhsHIqVlJRo6szE4oohJjG3fklt659AOEc/Fa/lZkdYBW0PdWKCiebOGDbnVdfX
xnwdFV6G35dQBSMdh7SyTJ1uaUAPEVFaPt/17Vu52azttwnxE87CUj1EFTwESugWfv+gmV+JKF0b
OfkE5eg/tyRktQSsVoaef3GxfXG3EOEmeGj9h0xq3tXj9ChmyN2m9d9ft7UWiNGG/W1scZG7Gp3X
NAQyL921u+CmO5on+dQgdZPut7sLK15Dhp4YqAUtPu7w4nz0kC9n3GruLlgzrzcT6cmv6/SrIPR4
KCe/9/Qqje8zpZX3Qd3/sXifYH7+bX5ZvlEHw+/HgWA/N6P5Q0lr42SnMVWLjT1dOSq60MQUzTbR
d164KMdOUqsQNN3h/Qh2N9sXr0zxIiJNs09kTk0LO6N10n5ct7v2wIlhTPq1glN32eiwJVi70wCz
1OHST6FdOZ8Nf9YRInbm+Xjd1tqFO3/CF2dUrwqzTnNAH6qTWK7ZSE92OmwgS1bWwwQrtRiAliBa
l/icMRrCORbVNkUO4BIczS9xViX72rK2iB9WVyOKWkjJMXm2zKYlqcriIKQIX8PK4PrW+Gij6Xt9
x1bDc15pIMdcAHzR4vBDGz3O4HMZTrGVOsEDN+o+1/oSuQ6Uit05Dspbvu74oAEnu3co0u/irvo6
54H+WnZWQMeig0DIBZ0a7ORR1Tbio7UqCvhMysi6hu8hKbn0cKGCoI0qD8QuolGNxN3Q7aoRxQ31
p3+ymDgN7whsos5Nk531Zet5WvNEAh6qQ6FKH+2NAJaiRnKoiPTFCHbhs2A4CA+ti1bwtDO8cjvh
XfnoF/YW7yFoBiuxh9IE5WLaj4MkjQyNj7L9MqI+cavHDCugqdJRVI1MG2XsUfbqwixuzNwJetdS
J+V2nHX9OOOVN2KcFQdy8dMWR6UC+D9mKm9N4xTVMRwtWHqiSvNy26o+hb5cpxsua2UvmByl/CFU
wRy4Vi4/fRwNDPWLApoyM8ecFe6gf7t+/Fct0D5n9k1gxZZhmxYZZicZPGq21H6LsmCv98Pm5Nmq
EZBudOmBaUH4drmMPOlRgs/ZN6F+p+Wu+jP/kh4cKvLpYz+7puQFT1t02GJrFpEweC0CRaGCSX9j
8a2KxE9gQaBtE6PE4uUWY6RzE302GvMhDivm7VBN2vhaqyZBoYPxp7TKlN3lMqvR7wZFIVkr2uC1
c+rb2lDCnWlS+xzsyouceiuyWzuQeAQAR3CuMOy/WGSktGlGfwdEtZ69zo58Gyl39dRYHNCtptSa
n6S58q+t5Sutq1VTjZU4/BRzITd+n3W7VL/RY7hPqcPBtRgoiRs8bTmgledGcIrBXOMIPpKl+8uL
Kk1nCYhfrcfdTTqX/aemTPK7KLfzjahr5ZwCe2AjQSWsDLf7GU+nJNG4VILKPJaxE56YXFR/XL9y
Gx71DZtrVFqRVEZ41Ok2/fBPgmG+RxkTcN9ws1VjWzsilCdspk+44W8qqU3h5OrYC2rvtDIOUl8c
7Ci9K8r6Y49A1e760tSVwhOURb+tLZx3qhmFNvZ0NIRkSHSTvXMey33yQflmPEIKcht/o1JKTbHZ
lTcziUfrRTsVhjPfg112pA+gfbj+g1ZPrSAqQMcMrC1F8cs72fjgdzWT0yN+EEqVffMBYjoDroZq
Jx/i+mfTQzwOtdrNhuGVs4T4Or0rKEtEk3XhuusmBTEeE4kxUDx+quHkhgfJC7/aqVfmqNOy9O16
6ooHIjcBhChwxdASLRxtMUsFUEsxG5Z60nvzwZ+8KdsPfyPewr7ru6x6l1g3ItYtj9bGt1+1bYp2
D3GCTgH5cqdlKbBCKQXhW05F8KDk5fTO8tPMq9W22Ce8C1Tocj35eH2f17aZkOhfq+qlVc034z40
oD1LdBoEbqFpMK/bcv7nrp0LRMkU4D3YHU38jLMsM6/lMqwmMVasKLuufFSLl76+b/KCd3PjRRY+
e/FwoYQBuZOCqAqkXeJCn5mqo0aL1JjJVPUIESAE8hFDhe1xq52z4lYZR6FDBasalTtrcT7tIrWs
itaty0QwAYx+A+X6aQimjerGqhkOI1yoBt3iZXwRQ9wmRZNtuLNjfbUkv3KbuvkQd1G88YVWDZG6
csUplL7JShiYyUx1COgUQ5p06AzIjKhBlcmhHatiKy5bEcAjLKMmC0+FoG9bJg2M6RRSHDMf0O6U
A+xQn6bURelt2tvv5H2+Cw/S3vKSY70HRBrtIopJoZsfzf0fH34YbzQhxcaw7xugTV3mYRYZsC9D
hHZwJt1w08LagtivPVcXXa/FxVajNDWtksKNfmxPw0Ph9W760XZryka5J324vqSV039hbHGfJaWu
2VfyGUkdh8+xaRZ3FFS12yxpwn09j8ox9OtgN+k543ZdukUJufJa6qJ4SXcVUkM6rJeXL5BCGFP9
QSi/2Z1bSMaxtEikR388VFP453fDADoKKQh4cdKrhVORzJFh14S6hwYx7OPox9nrlMfRDrKyZCsG
X1kYPWncsom+LGifxXVnLi2e1I6YA2YzrkPGQj1oPeCfQjmsctMq3XgAVw0yf84MKs5FXu5kUg2m
mXY0hOa8YSdT/y9Hib+VTvulmZotCqiVVwAoAyNDghKQNsmislNrkRPKao28LJdByQOqm5vVI/H/
WPjlCxuLr9UGnZQVViUAvzATP4+hmz5FxxF8cfVFvwvf/bnSPB7zbE2Lo6hnQ10gsgktXAZpF3SH
yb5UiuzQMLJ8+ONLZ4hRO6YJ0CMDmHh56tuwa5RBaqn/Hf4RD/nf1MlXIPcsiVEkwIGCC2eZrqAY
brWBhp34pAGjoz/hDo8VIteWFz/2nyzyCHnHaWxHF3mrYLeVSqweE3Aov+qcDHwvLsGoJ6WeGqTT
epTM+0LX+12q9ebx+m7+Cu3enJQzM4uYMx18bmAuGr5d9VQrUXLThLHkyYF4JPJS2zdy+yN2ks8T
b4jbtowelFn9Oe4dhuxCXd35bfo9jeNTF1AlTPziUw25VySrsdsMZrjv1DB3USKtd90UxrtYt3Mm
Fxz9UZn6j5GT79JW+yp33Ws8BXtAkl8TbX7UkuDTSO/GNUrMAPmRYLtWb/0+/gJk9Gtry7s8Le7k
pnhxuvSUW4bX6bDRBJX6XVXSj3ouK8d8TiPG/3XHDbogcttEedWy0bxRR/2jlEM2myvhUzdviSis
fTd4uUlyKQS+peuqfEseG1+oDGTxrjbL3dhs4Em3LCwu9zQz9WcVjCaHVotfZBp6/LhxKlbcx/ka
Fte5DFsmOvlILuzVkI1o8otphB8dLZY2goK1bg+MKqLMgsYh1YiFpbkLmNlk/sJNPpaoqEE8TPfR
ROYlHhHUaPcCPJIcok1t6vXrfWZYPAlnkWs022OhOxiW36kPWQ3r2S54HPbqPt6FOzhyxpfuu2md
4FjZJwdnt6V/Idb19tr9XvfidvOe973a2dzuyXatQKXTKcFZKhfRpnLJ2nE53+LFDfczakA4aFEL
GXf+bXWr1cfwYHnWUT9kOyM50kfYXT8/a31JImgK7mSUJPLLXhrSBXU9ogAKq0v2ot1QCm13/geN
kRPz0D8QNdQb1c61/VSFniMQa8Bmy0c10zMJFVPgAHVUnPQ6eAk7/aaU1U/XF7ZlZnH1wsYZfAMt
R9fu1MxTosg5ZUpf02GbtnqFa5/tfEWLm6FMVlLHCu/PNEVeSl+hmfr99dWstf8Jx5HPgAmAs7jc
NT1qO12vuATlZ+nJeQqf0xPlsi9CH97e1ftGdcPH9GPyoTnxX/v/EjScW19uptPUNeOyDIfYza3i
G8/l0L72vr7hLlevOtNI6MUhEgIZziJicKw+Qs+JJ07IjbW569zNw6O45vNLt/OhvgxvmqdJ3bfo
2clkPlvV3dVDA3E9FHOCjnBZbCicyCwLheqKDLqagNDtS0SRx8/XP+ZaDKsplgr8mBLkG+ydTyYZ
C8ZitxviWyPIvtjl9KM2akh/qvQ/3DYkNhjv4qox/b7wXn4Y+o1RkfZHvvnQRPNjocl3OPKX60ta
meXEdQjCW+40ogbLulQUm34Zl8CWBFVScvMr+toLdaDo0GwsaQ3fjAAt5SDK/mQdyxzArImYfQ2K
wGY/7ZUPzbHwnBcL/L3vdk/Ze+d561isOkmwBnAHCWKEN9Ssjl2WOrRs/1DBql6DWCTJuINjVnew
Jch3/wFRSHfkX4PLqvjgtHWqDxjU9G9zYrx29s++T9FRlG9N/evGt1tLQc5jiMUDO6kF7Q4RB6F1
cdAZORSYonqvgCIMbzs32vDMvxANyxf13N7iTFr6HKpWRuYvg3GwwKirXrJPKre4DfbAUN9NCjXU
f+oA/p5wvXWHu61PunYHRWYCiBFAxJvxeyRjyllX4KGKg86tO8JdZdoBHd7TN97Ix8Vylss14Tah
msjNeOO6rTpumVYRL6wifzRq9ZOj5y9W6nxvkujvqkmO1z/nmg8D1gvyB8y4EIa5DJcS4IuNzl9g
cGLTo9vQeHJu/VVN8cY9XFsXbBqIdFFlAEe8+IxV3vGHM9lxOD0y9XyjDBOlscwNpXAHPfnh+rJW
7+C5uUVwxFzp0HaMjPyaowhGEAI3BczI1lHb5/OtVVD43jok6zbpYYqHlyLHm0ap39r2kHNSx0Pw
Ur00Hgf0g6CANg/Kz22Y/+qno6cgFL0p78uLi1jIqdnnAuxWNuZd2jZ/mSGA+KbdAkCsemtYPBQQ
Mig9vWl+FbSUx0gnmqg17a6NhicbYV2i/5cmVw4VF66dwue4SWBelSa3GLci3bWjYzMQScou2mLL
yX8w9JLUw+gBAwy+O5WZVA9PxWCQlipD5zabsslrLg7nCLCEwR4hc3B5KZSsGvPSocqSnsZ7+6v6
U6iCWa/WEQnA+rjNZ73mXnihSHXJlMQ7dWmvT5Db8BWeKL+nrFhLxXvj/9j7suZIcXXbv3Ki3+kD
Yj5x9n4AcrLTs6ts1wthl10MAgQIScCvv0vu3rvLZF7nrn66D7c7oiuqPSgFGr5hDZB8iW1F2r2Z
V98/3xvH1g0QSASHKvSbwJxajOYMVtqbWDcM6bdoeCLKx8ycTpTCjzW9IGkDDhMIprrnpT/GT4mY
CsemDhx0K4IL93vaR3ZivmVnYSyxARFfRFDG+g8k0Y5tQk1PxyntYXIHTN66JQO4edBD0kxeXL6A
itRxgUabfnvtxSn9PnJkcaKpiZIf9iHwhcunGbZmOXbawxFysnWs8sfuFsBTrYDtYPBx+73Y+Zty
q/bNSj7rkJTJmD5Vt/Wr2jVAjWxORd/HnwCOcldjAA6bECWkb4oxEOjHZ8mwhydhlO6GLErvqh9Q
BlhN264+8a6PpDQIwFET0f0IJB2Ls92upnZuBPaLafDYrrcu/Js/X7PHMhoQowGx1OVVELkWh501
EjZPGs4rx7WWEHJf2CZP/JVfreq9vxnCRDx2O5TjN9Zrvnef6Kke0tE5QhVH+8MBqbLkL9fUdQ1e
d+hqAtl87cPgdVu6qjiBszpyEmglZk31RaSBJsDHTTP1qpk4K9BDsdohKurwFc3jGUAnY0xakp7q
yx85CkA/czRLTOv5L1F02LZp6Cofeuq07LfEFv0aWgvN5Rz2pyj2x2aGmxFkKpjHHvKxM9cykGEj
rplUtw1mEYc2WlQTztXp5vO1cnRSDhYKrsUjArfUsAonzXC+VenZMO+xc+M6PTWdY8sBhXG0Z7DF
kCstDtFeiBZhvosq8mRFhvPNBYvnb0wDbT1w63CaHUQTNpFBGkzAS/vC7/cmAVHAt6BXPWbpKWPm
o+8GM9Gg+fcS/MdVZ818dktd6RCErrnlTVC6Sx+Dit92jb/5fFrHKoNILgFx0c1Y1AcXhwUZ8s7p
HRAi7as8jazE3xZn2YWDNgbdqWS4HL6pbbc6paxwrIEIMBRkpUFQRl9teceaItMMX6Qtulqmaa5p
Yt3SnbM2t2EynmDMHLv8Poy2KIEIqebAoynWIIuKy+krh/ijsTLvCphOu2cwrbg7DaA+tu6Rc6BE
AMEDiJEtLlxmkDabCzSfXVfKxMgcgEdbCcQZwP0njuPj8/tprMVxnLVszNsUpZcpntcVT/JXBwVW
WBqVK/si3MjL0IvVQ22eGPfYQtWqFQG8KxG7LJXWIN7ZOTUHMzAg2dlMnFVdDZERVIlS0wn9g/d1
uEjEUJ5AJQRtbazSJYwlLdx2IprFonnRmribr+cs4i7QnjEF/TGNqpXaTmYMX3bnlMDKsXeJ2xuA
1xA4DH9ZZ/VE4TpkRsbr0GjKyVWfDVtCyYm9eGwUNPegPgjwJfBBi0OMjQpwYnwRgXW+AUQL15r9
Vaan3LWOnJVar1NDh8H0PnDjqetinoeiQj3EYNduHexxMJxSkjiyMt5ljYEkgb4ZbrOPR5iR26oB
Zw+kzcKpt57ZtWbk6G5QPFF33PYGnV8+P8iOjQhaMORWUcoCtHORJHi5MdiTCU/OsFO7mk+vLA13
MAkJYt4UJ86TIy8KCxC8CP2StBDBx9kxcNEsWUJszfPn/MqEPrUmNVo7iynz19eEDtqxINA8PJSU
KiSbuF2hPB1MRtQpVFNKctdaZP350zu2JpBcQc0E94CWEvo4o5lXU8ZajkY5zMKiyQ7O/KCbf/0K
1dmblmQHOP2gbJORGjLU7xlydkmqOiLBmet//fWJoJusxcJhtHCgpBP0RpZCixaEMDk91XP4yBvy
N5AFmIZG2SAAPkTU+WbWE6YZyi6TkQv52byuTjyqY+8jgCAD/gGBHln+x/dRFj2tHYrX7vXyjbrN
rWX1f0Pbwv95jMWlaDRO5eSlHuNmJpG/nrc0tjbTur0UO41EPNWtOrZrADwG6QwAtkMwoBzLDhUS
jAfNYhDN5unCVMYNgpITS0BHLIubAl0AQEzwrzZyW5w9ZKxmYmgvYNsa79yS35YtphZWL8Gs7rk7
naC+HKtoI99EuQyyJyAjLivahul2f2ijaZjDa1BN/WVvOyJY1fZkPUyFdq2bS3TEPUnKpIKCbeSV
vJ4hemNkOzJlYgT9ua++Ed/LVp9vhyPPHGUFfC7YQ2J/L/mRIZceHws8CxYGG3hNXzQZmyFqeEpV
7VgYGWjYEkiFmpWyfOiddIdmmBHPTSCkIDEiX/MmFhewP9u7G6eIjB/q1eqi0xDTYzNEDQwj+ogO
DnokVe4Y6PkUCJbTYdzxcRg6hMvQmp2MtlcnAp5jg8HXCPE/eE4oBy+WVtOK0uLarKPOS7ITYK/v
IA9WR1lhsl8/ARBU/TUU+XgCENLPbhbigVopsmmfpHTrVtI/UQY+NiEtqAG/Jg/VkmWNFK+tnM0R
3axhyC6nNNhVfn/n9vzL58vwyHEG/DHYddC0OSLfPBbE5J0ua+ekllEhjfO2Oek1ewQmqEHOYIUh
n0W3Z3FmEh6OXQdT13dGCYfdh0YsnTb7OBJooIJmgkeC5Y4lt1gDtDGGRuij2W2MO+nnDz5RLPIN
YF8kHIJPrDhdGF8cZh9GWyyDis81FGMtvKC2f63HGlWIRiYMrt9jBlmgSdVt1Jjs4fP3dXQ7w2QH
MRyCXS1/8XH1hSOhuV2jBKrZOfUKbqgjWbUvLbCr46YPEm+rts2jWcanSiDHni4Ob5TskRpqZdmP
AwvOgmKqwJdpa/PKMh4Nj0UZRf+YWOvP53hs6cMnGMmEhdv8wKusD5qw1jpuWJMGmtW9Ze4cs6Bn
xlTVyedDHVv+AFQDrKQ1zNHc+TipPOtEVWYYynV51EPwiFd/g/WDSESjjrX8OzgxH4cYJvihUhM0
lXDiKMQ30KJh5VtuWzeU5X9jN6OUDNSVtis7EOASufaLdTGdLr+pxFuKauvfeF5/DeAuYnlaIbhW
Wt63cvY9HyNY5544XY+8fJRWQPvVRSOst8UbgYbliBQIyXkzdzvDqe8F6Xal656IsY68eHDCAZYB
zw0xQrB4KyFF4aFIAzTwC3VZudXX3mbfP39WBzPBUaTVnmC+CejDAR1QtDU8V3wUQnkqH81ivHWY
urLL+uzzYQ6CKgyDBwWosDaRQhj/cX0VhGVelyE3NUAVKqN8KM2tk7FgN7u8r6PKrgkycfrLwmQY
FhEjFHWhswi1t8VhOxAHKq5aOGNueZxOVTKAxTKYp3RbDk4dDKPDFzgyQk4JlNaPs3NHIfMgTRG9
UBKF6mwMeWQh4YLcyYmlvbykCKBTyOMCGyq6OlZaLDzPgbyzgO91FBo3NZO7mUG3vfkysykyFVnn
5RtvT6L19VP6+RLRg8IHFzocCL1BIVk8RbA5jdYDb/8dppyd6xZMu9X4jnwVnKjTLO+r5VCL+4ra
KEO1GYYSoRlD8TN2bXpWKYib2N2Z6OXtnJ2CVy13wHLIxSbD+jPbwkDK53pZZOIabuWt1Z5aiQfw
puUweq//1EDru64ZCoaZTWdCaX1no1pDimj6Zm29BNZpBdAIEb2u7wmAtZDGOm0y/F4U/ew9LhbP
bJZS5hIfQZvY/EvRulnXF85T8Fo4iblT3/NnULkwfL6q4n5tnoeJVgX2rci8TVfVo3MJuP9J26xj
q/rnBab310/PZmr9nkidShrVuJ1tsu2mAGZWObA1E7sqGMSQsvF27qcTF+upcRf7dqS+BbI1xtWQ
MzTDt2ptrZztKV7U8hhfvvrF4efAnTedcwzDAWf2Uhqh4f758XpQ3lwOsYh7counWMN6iDO5Vqs5
eRebDBKtQpHF3ra81WLOTWz9YilLj4uyD/ReYa58aJbR57DfZHmIN0clALiG8FYUUr0QB8vy1Yk5
6o24XL6arqu7NIgpl02asNOyhboKr+IxobfQ2oiNuDrnCfypkzSLfrXggLmhAPBOl0Dx7KD3XDod
DUP92hrZf69Z9sgN+BOB+r07MbHl9fE+ECrgIDJAQA1h2MfljycHu+AWDZtyX9yasZojDXt0kvw2
zyBbd/alxZs71ZA6diChvvXvUf1FlITeUVc6FKNqDQijiOgzLJEz1MQBdKExmt595M6gT7TPmkU8
nZ96vEeO+g/jL24V3pUyKBuMb34z0i9NIzd+P8R9ex7wOWnCYfP5Uz76kFENg2aQNplbdrWl6UGu
yx+xQ8IyLhjYneNTkH4pgnL9+UAHHfv314nuq87xAWV936s/nWZGgFFQQcaFEqmV6UXaYRWLKJo0
RqK/+JuvEtVkVMu13MhB1RI96M7sLL2AdtlWIeBtIv8hR2/K3WQQSDKi4azbOVtpthFdGzTp8ijc
nUq9js7750+xOMVViaZwYeIJVzt37YjE4rEWBfc3+VZcV2fqwR5OnN/vOIHFkaCbj/+e+OIANy3V
jwwOYlG3AgPN26QbO/HP5226kbsKSl7rPBki2Ejf8tczBn4C3NqqaFyJq9O36wF/U7/2nz/L4pSH
GlxVG6NeYNOq+wrUSN5G7qMHkHaaoEgapdH4w/DjYu/tw5s0Mu+9c19FJ3uVR4K1Dx9jcZikaUv6
gc56LRRb8vbHXoaeaBGZ56eMmQ50ZBZzthdnCGu7AfhYDDauvTP+oyIRu+SRhqU32+mxruEJa8Vu
bEanUVYHLeDl2IvzwxM5RMgqjK1Rx3KHC0+LyLgbAg51dBqfd4CbW463CE1RcQjnNsd4zqa6bpJx
267MtQWmP7Q2T9wIx47Gn5bSsrtNue/nRJ8gQwMrb+5DxdKDnMMkf4RDeCMraHiN8mR18qANvJzh
MkTtK+Z2PoZ1NtOqyZLiXJfBxrh8zreICM+sMeovTipW6wX5yR5eSpz00rDS9/dY/ChJxOeVS6Ls
/KrbpDg8yKMNIsza+uH+IEnxn9zyB/X35awXx5boc48XDO+V/cjvHcA7NdATQwd2PFfRf+aBcWrO
i3NryKBFaOtzywEhXz9ksDj+A2PhI4EnzgKAgbXQFf5YpDZeS+e+sjC1hmOAuYOt+Klm1pHs6cMQ
izXDJkq7rNQV4PFOlNlqzB7z2Yw/v1IP8GIo6OmbDZp/6JN4B1X6Tvq+0ypIMvTgxoNogwAzGUEs
RfICGLC5DtZ0Xe+qGa+Lrk9fsAfPcTH84miv874MjBDD+8ND3jSxlMOpoOHYEOD2gOOFTi20WRe5
WcgHb65UpWeoAS2AqO7CS3lOY5FAB+fcUvGpHvvhdsesfh5ysfAn6vTDLN+HFIDhe6D0pU/ZZo4h
9p2Aywcx6FNs2cMYYTHmYuG3lCvudRjTu6DP0E96z0LjITL7rYd3mMYn78NTD3bx7gy3SC3XwrtT
sZfHOYmCM4GjBXblKsGSuTQTuj51pukn9+FIW8xycQcbHWQBQbiF3phdRj61E3jsJlVXwlzv1Fs8
OhTwM8BRa5e4ZePMhfDsxCTCWRbSLe0KI/Yzd0LBUK7drDuRgh3GOJgY+jw+dH9A/T9gW9d+YZHe
wMSafb7Ryp/mqk+8DYmBqLnSsVbWJ/YlKxBjkcTYlbGxnZ8+PwsOz+uPn2FJj3EgCFTlwfuybXbe
DzvRfKOpjXRBqt00304byB1bQmg5w2QmJCAELFMHAQlEElZ4xrB2S5zqqQEF7X1S//19/J/sjV3/
sTb4P/8Xf//O2qkvIDG4+Os/r9q35m7o396Gi+f2f/WP/vtbP/7gPy+K7z3j7Mew/K4PP4Tf/+f4
yfPw/OEvK5SahulGvPXT7RsX1fA+AD6p/s7/9Iv/9fb+W+6n9u0fv31nohn0b8sK1vz255d2r//4
Def1T+9X//4/v3j5XOPnLp6r4uDb35758I/fnN8h7gakEaASoF39YZ6h3vRXDIv8/u6QBq80qHcB
Q4xN3bB+yP/xG3F/R2/NBOYWqhQuTLoQFnIm9Jcs83egQ7Foge6A6A5csH/717w/vKG/3th/NaK+
ZkUzcPzid5jOX7scQBQ0qnG16oYkGsdgLX5M2wPLgIAD5WuHj6a7FRAeN1a1W1bpdecXYXabhmhC
3foeKH8rZdQee63h8Nbs0L8c8xt7bAnM3Vzl9iiCCzJ+K5qyCW9U6CL08lUqV5NDArEtOp+GZ72k
pVp72YzmuJIstc7tmeXtI7WNnF9Bz2/qRDyMbcirGP6ULn0N1IiSOzqzXgFX5zkLerpGFV4VDy7t
ZJewimcp/FyKDqU9Uc3syWL9DMp+WFLvfihznm38Lv2qoGa5GcCVX+N2fuFjydNkDHDxX5ZKVdMP
1DQYJ/GUqUZtR5uUdhnPrQ1JVzX7Jc741DZGZ1217ZCdD6Gy+DfUUIx5M5tzazyOQS5RdSgsIMIv
WCfqAtZ3bW1bT4wbrHu0a4eFcelPRfBlgqeVvASLWNC9SJuq34zwoMquAxpCxQUyrKX9IAzlz3Zc
ZyQvv85VOaRbvxt8+wVcAupsazcTzXNORTjtBXO9/isDnIGc07wChMIvmTXdyQDPukPn3KMognZh
Vk9Q+8vCooAkpltZb0M3C6Ahpx62EJfVWJsNVMDayiZZbFp0qIeNPft2B9gEt2Zqb7nPACKJfFJS
c9ea6Gd/97QLcBYHKjO63dxBBvcKnkZU5evCMErwiAM772d4HEmGyggPwpThAAqGAa6OTeNDSlTM
JPX7tS0FDRJfSKQK5VwLSLnrW3a4l6Og5iWq+iXpIqPnAX0FFY1MUHwwwwIXH7whw2Yd2AVw4iHU
MVHvKYQVSitu7TKb5v3MXCzkCOD4HB7kiPQYid3andm1qTkSO2dwSX6mXC2xW0PUxn4Zhy5UPHFc
Oppo1Id5A79XRrvmCnYFc/mQ9r7d3HR2WFqogosq2FkjnDhqcI78kd65RMn2Vgxh769B+EpLlsxh
qOwLE4Kh7t4DoW1oI07UJK/6wlDjpR+Mol2lVuPJHzQjtrEXZl4WLgV5yRaA2UU+E8XE+3WDVvBU
ik2TG44lkJAHqvCyRxFkvZVd5yL3Kr63xaShbLFdFHlqBRE3DGtQV5I0NeQeYzsoc9tMOlf2uXmn
EWTcHHdTlVNgSiEbNu3aup2yFw1ATZ8zi2UTmu2Qokd0w7x5p8rZy8pI0VEl/RC0a+WHvXDiAG9l
fA4ciRCBONRkdWwLEfKzoO8ddVOAwmQBt+rAsTGeeBagsd6OrGeYzATtj2pCzemtAnJ2WPddkdd3
Vm1Udg83bzs3v1fBzMJNVVW0gs+j1gpuLcRgP2QRmMaVP6E/vp5dtK0vvKwi9NpwDcMmqMThsn8J
um5wLyYIJImragRJ54soZWXfO3KEmlKE27hvkrAMWuNizBkp7wyDYbEE0Aes9lYqlfladJDoDoGd
pqU8q0jRFgmK4J28oIVjy5VlVlZ5QdvRMjZ2apg496a6Lc4b5bXVTkhpiWQ2wdUowbwl9QRvdsgv
bJra49t5bsoWrpxAu/PbZjY854EMvTE9BNwqgitrEGX10LFcBXcld1pgqGEcbUx7nHemLLZpa4g6
diXEAW7BPZvaS782A7GjpTvwiynEwXs1eL7on+2s8YxzY2obq078oXaMC2Lw2d/bKjDGbepiL17X
0Emqrvuc1yW6OYq32U3OhfRfVTlBwj7I4ZC2IeHoBmuTzMTb0rIKnKRgTjWssspoFGZlKXqJDTLV
O2G3EsYTpdGMKh5sGxVo11R9A/d6VY5bK/fFdO1X3VieGwVyisvaU4p+A/7fTwUwRS7jV7JsRBHb
ILly6K/0pZF0AB67V6NX1VDdapSAcZF+9UJVwGDbNgBeseRlYF84nuzcs8q15+EcxlwTgjnXbv2r
KfWzbNvKpsCxPcDlHEr2MMWkf8SavxQS/V8DnQ/B0aeB0/+DIVGAQOG//xV5HERE9/nbf22e65fi
+ee4SP/MH2GRYdm/A58K6JCJrjY66ro69K+4yPs9ACgBpENUn4Ev9hDJ/hkX4aegRk1AQvKBPAZj
Agnmv+Ii+3fdJAdAHYRhAFns4FfiIogKfsh+dHyljYVgzhUCDwxM9SKVzeU8eH1b3XDTvlcQ9o56
5dbAVRMIPZOiWxELhDI7M57Mvt/Rftj1clIxtdEwp5K9gHoKVSFyaQbQXMnc4QtxeGJJ44ymFTwG
fBdoQAuSMx3Z5m52kZGARFAiApTWaOARUaC/hpxPRUFdvHQeNBycqWnBjmRdJIziri6714Gg1Rtm
xIz6HlLLKngZreqFUpq4jnr2nOEVImoQf1Bii2MnbdorxyqG8L4eBzvO3C6A5GhtOedOXpmbomyc
e+qBkze6ofUi7Cl8yJ1KXCkuzNiltHnw8hGUSQdt9BsDd9iuVVn6lA62d6XSFHY0FYrHMasMaN7O
fRvDDEBe5mUzzxGuY6fFpKZ5Tly/BSmjB9oghqGDUPFc+MW6CPrMSto6h9Vb6Gdfchna16E2RmiD
aXjOoIR/Z5UTQDZFWhUygRf7kCGodN1H5lH3xQLnMXYLM6SRPZbGprO7Ym3JDLHVmIXndUW/CMBO
9r3sYRjvj9VVANBLHXUkzKG1ZczuV3/qrIfCb+0BgitMohBrluZLNhj5ZQFw1I1XtNldNitTQJ++
B/zDmQP6PDT40FHLZgQekN6YzvPQgMRa5hHzUmbjcJXxTJ57IxsTiD1a0AV0jeKBYXCwzQNo1XST
f1GQAYWSEf1pz6zYFpr5ViIn50tppfkuKETwpAj1w0iMyoILt13PFw4363XeK1B2ZKl2zNeYYleg
LRS1ygjWihvqqXWn7prn3Es0t+++CQ25kwz/AYiFbEQ/AVKWKYGumXSMB5Upezc5vkpK1xuuoFmZ
78p8hECSOVdnjVv7bczNvN0FfS43Miv7KKczxBuBgMF7yttuU7Vi3hE+04uyolAmqGGdIXJOz2ev
LJ+6YjIeWq6FQt2SrkJkCjfexKo84a77oFJiPLhWIVPIyM/hCmgNqOsAGXw9Qo/wgcxVyqOAsu5a
1U73MJWdf5dWefoEhLH7ZIeNi05F6cldOJseChadbzEArLWSX+VoB/FKqvGHH/T+pY3lhFMfPyMj
UTpooclS+no2cONgoSsv7dyftwjU5xWtSHedQuF0xcM22EzmwMUaHBVEDTZu2Miv8ywJtakATNPT
y5p4ORgyjXS+01FAckyBg/4V9924lgyxWN/41r5EFzqxu3q8Hbk93OEk4k+5LY2V27dj4iBN+BL0
Zn7ugTO8LqBmeW0CWnQlWp5eUDb611VRwiurcr71kz9fSWR5kJUphuJM9ZMdB35aps6+rDJnbal0
Ww1GKNfaK/xuJlUTZ6YPOX8r7batAGHD5g0MT3p/2iLatNbpVM+P8DK4nLoW0giovzQrg4nszfCL
R8esvqo8OHeH+gfrLJyAKbb6kFUvlawBkWxlsB5B19/XMBaK8s607+yW4okHXRlT3rLNmIbAJzBw
h2BVa37nKaFXTt2Yl2J0BfZIm55RQypUKOqXzMreciusIwzrJpMr5KqWFtt4qiK3OlRNqGPeCHOE
6ltjtvvObXwODaMOfkzeMF2DVFDBCGfEs5FYoQOHSBoEeuD6M1nxWI3oX2W+/yPnfYpTsOQnCk2L
5s77HQJ8EyjCaKFCfngJxk2HSfZpOt3w1fAHt0BGQM6wyFkPQMacakUveuGHw+kK0E8tW+wSR9Fs
vukTOsf943Rrf5/3HkwBQIMLV8MKpmpFFPBVzrVt3eZUvfBjO+Bw+MWNORk2czzMdpRh0g7Oyh9A
Pcpx2u6k8HetB+9Ok21+iir+rGf8XL/4WNQ6HHNRvehZLfLRmm5s/yqVNPaCU9yBBQj4cIRFrTcN
06mRmJXGF+CAcuLmScvGhZDqRnWi/JJvSQTB6hNL59S8FvXevJiGzMnnmxJdyLCLYT72RzPi/wem
v0Gh5qc1dBCZXjyLvhiem4+R6fsP/RmaOr8DC6S9biEyDUIFwDp/haY+gkyIKoQEe9qEf+C/I1Pi
/44eFbQGIMYPSRLU8/6KTJ3fwUrF/4a0BQBG+OOXIlP3IDKFu7fWdngXNNef5uM2RwpnKLPLL70S
YFHURJywX4H2V8FSmfNA/jCgguluJoe6LDKHOYD1M4i/MGxHZcFPhj6d8kR0rsqR4GZ5V95LKny+
pj5vgq+8UMHTMIhKRo1TepAnDGHvtEEY64frtLPE8Mp6FaiobRnrFKSNmPBvQ2Va9Zlt1VMfGRDr
MxLwgUlxaXU2g/rCZKkWNx8rhhuTWka36iRX3fepb2vvGrmXjCtUCpLRcNm8V6zy2htg/MYV9OmD
8awOwhltDuCOUI6w+sDMXmC5lyJTFma5JUyYcjMXU2rl2c4Ig7Q76wbELuad80ehA21Dkd0aTdgj
+Q5wkUIeC58SVUxyhf9LXBQiAr9sKvKtFaTs5d41tK/C2ikC5j5mqg5tWIFDTcRpHycvqFv7xhpz
pyf7Jh9JOyS12blUXpoIFrFvES0bPTyVoj53Sz+QkW2A+S+jGnf1ENzbTZd1+RCrwjZnqEQJlNrV
uWFRVtkOJBJ7B3ZBPRJ5yiKUaEJI17gsk/kPkwOPxldOZzbDdwF/2OHeEVOQaoTuiFbCd5PllsW+
goYNsWZzlSPBhxWr74uWQKjKAYIm7PhIY2S9TXeBGLRt9yLreUSkGdyovIGI1KDclkUCdd0tmRr2
2lHnqWMhtPob/uT1XflodP6I8KqaqnNrHkQSWrXTR0JylCWRLCQwg+3PITmZ7fMydGLWlWHk0tbb
mmEHgSpuGSvS0u57Bwn0c5nl3g77KYXauk+GiINM/WBIVG4ikMe8By8T3q4tweKN0raRLojNM13N
WZU+8NyrnwY8a5Qwhy67aY1CInpLK3GJSF2tDHQP1rC9Z0+wtmJvAafiS2qVhRPXPX5tEs5py6PB
baY6BmQcknn4ZgmsUUOafAvxGRSMU5RF9nhOKUHtthPr2p69xwI1wioSvLPUCg2KDtN2UxVPDRij
SBpU2FyXwFhv/UaSPkYXjTPg0v0CcjNOCbAFhZEGvA8Lcmumo7/OxQBaEwskxQdN6blA1rMtaDoA
9ehw2JIajZagzUhzyftB7FLUfK7tAdG4LsG5l607lN1F0VbkAnU75wxABNJHY5sjz+Q0CKG5Rl2S
2GXF0FVL/TR2BhRI4sYwh3Nq9iYMWAamvAjqjMOWKse585uRQSC3D4RxjhuygItn63wV9divZ1FO
QGbRnMVu60x7e2yaIg6o7zyMKGNVCfFq56ypxSzPJs9JEzm2/hvtp/Q8pYa44bbR3fd0BpiGmzyB
Lo79kjMUvpJsluYubAoa7ngG3ZXVAPwIjSenMing6G6TGLDgzTbU8BAkE9JZY2ykkCJap6Qjb2ZL
yHoeGrrvkVjsRser/IjYDMVGiAlTew+iQ9A9B97g2DuaWiaQTA535+8jsAWFFw1hZtpn4Lcr62L2
nbF57hDkw6IS5UQGRyfknaux7/KYtCxc56yb61Vpdh56sg44EyEKxcj7M37eixGd8Zir0fB+pAWy
sSvF+oauLRuawnu4Rtn3E1xhw1U5KoZuSCWtcOvVpm08tUKx7MHISlqsDMrTejeOwHbuIX0YkgeF
oXt0JX0qxBrLavwBceKabTuDIrHpKUXP3UBhbDf3onXOu7Ak6XoCRIN/9YqpeMxBPmbxDMUsD9fG
3A5Iu90RTu6oVUOVqJxluWUeR1XBxUH+4KPOD5uvou6DnZQ0lXB/yfMetVsRvCK/NINkMAVyAGow
kq0KoOZeMKVwTqB8XPtb5F/hN5zmiiAJgh1tlBlCvfoFdns8okPhrEJsoceZ2cFtQI0AnMw8cCV0
lNGqBNvPNqw7D0J7r7Kcmztpmu1biCpoEFu9PVSxIHb6FdrIfhE7ovGAEHSrliRV4YjqyR8zjrpI
aFOssYAH8HUkPJ0RmFal93VET5BjR7tpsUcWNk9xDQs/pHQkrWcZGZk3OpcpcivAvtTghInpGbhA
0UUrLdxDhgCoRnSDtaZQ9RUJLdhob3AJNEM8d6b1jCy1bmKGXQIl6hagiIuw4f6I9pCcYO+e526+
hbCfFWXShqJ/ltko8aO94oobZs0W5NlC1ENQ/ZTQz9hzHF1TDodIzyjPWlKqaltwmrsnyC0LVIOO
dEGcATEdxE4CAZ5lXCEqhhKtR+7lOtgofqtNtbUdM1cP/ga13u0p+ZNFjAtGEIiQwEATaFcj1loS
wsiMXZ9O/DGrh2Qau1hWJ4Lo5YzeRwDRDDiUd2mXZQ2vz3LZGc30CPunLb9wXMhleIlGhqCEzmkc
orX/Uyh5JB05OeIiH2F5jSOpnR61PoeHkeaVdibXyp5unbQZvKB+Mev6Y44AXMNKwANYd4knr3o3
x300P9pOuyn83q+eakY4SdyZMju2uyF9niSU+M4hpsPDq5CPmbs7MWudjfzUQ37/DCi6QggL/znU
2nIm5qYDtx8RAK3y7h548w3svlaGsoaonF8CgoYVeCEDEAelRbeGCPcZYogsTNDzSWi7IfJNEXEC
Y/FuE/HZx1okUV1Pce4H/4e9L1uuVMe2/SJViB5e6Va/lvsmXxS2MxMQiEYIIfj6M9auqhuZ3nm3
73m/LxW7ItLGgJDmHHM0IN/VQQ4qyzu062d7EJt1lpdZ1We/e3aHKQ7m6gxMERbLcs36td5qYRIY
wwczjSNFU88JMEYtYAxb2TCfneMO/BfidtBZ/+80f+FfDxLJbBAvwk3GAt3t99J+dcOulJb7Yghy
33GKD/5XJi5/+uh+vcIn/idmk4GaV/dldiCeUd8n1Fz/vBiuK/zzQ//1AsD1fwUhulXOyBBzXwpZ
5aqkKD7ufXfd+pX+4lv7451AfAnnLtiQ/C1phq2KNmPrvawwKG4yZhoJbU3L1vR/ez+wVoOC4mru
40Ds/qnbKthYBwGzXlQtdDwEhRXLnocx83Bv6M3kF4/v759S4MM1mqJigK8lbFx+f3xeVFGFeu1l
CaaDWxeZzap48mQCxdjBVIiy++qCf3+MuOA15uhqfgyCyqcL4sQzrq3Iy2I7KwpUFP/hWn9xtHxi
XF3X9e8Xuf4RvyJTi2iswmcvVy1BtUUVBjb7B7wf0g8/rm5akpHTNcC3vg+T5ogR3Zcb81d3+Qmb
or725ylgLxyfbGg9LRij/PMy+USs/vctwvEawh68NwyMPj3Hhc4D9FH0RQk7il0ZLVDCC+zAYVA/
DOsQxI7VtpmPkYkti2HnOKM+1zR8+uLP+NONQm17xSL+7W70+5MG7Eq8pXJeZp9vqrUzUFkj09HB
1677GcHnSGDP/YGDHBDN340LeUywFjzvW8D1APfDPVpMkv/zH/XHvwliT/hc2z6W9qdPiM5NQGsn
eFmsRqFN8h4KY9//8yX+vutco3RcwC+gK1yxkd9vuwKxaQhb/6XUFkgR0XyLtnk7K9LFWHr/4bn9
RnP7FXS8Lpbft7jfL/ZpNVdRP092479EBBhG2BwX7T1g/P1F9fKHp/bbLX1asjjuncHHVeBO04L4
JF/wYr+4xFc3cn2qv3yWRDTIPqz8FySDtXE9tyloP6+zFW7/+eV84uj+9W1AcQv7UxR5sBr4XOmB
cNI3LQ9frlxLy7rpc3ZDHxkMumGk8A25XKGXfV0YfUbfr5vOb1f9dHehrMrFr69X1al6uOqXMNmL
+3O//5pc+afP/7eLfVrj1lC0LR4nLmblaBrnDdtp2MoqIAybr/xdr7/r8/r79XF+qmtaW8ygjYUv
QPJiwj/MAtXg+hr1FYbHd//86v60CH+91BXz/2WFlI4f6RqXKiw/rcM179nPf77An5agHQBldZ3r
rP2zarAtgVOUI38VhboREc3Cpd2t9lfE9D/dBpYekFnYA8DA7tP24GC6B3yAvNi0z8tSZx1253++
jz+ucRTAKAaxz6Ea+bQA6DQCwGr7V91gkRdb+khYAiZlFNsPQFV2NBVpa+f+V+Lfvz8/CPXBiLA9
ECP+bsrnzf3KKh29LpUln4dmbS6Kgw0GZDdqZfLFPX6a8OCLwsUAjl9JFuBY+Nc/5pfVAK5oDZ+X
4hvzKJDl5a4Xw7kZu1xNfkKNADha3hRNkCjrGXTTrBjLJhHOjehHwBVOUhOUUJVFP4agzVfyxUr6
RKm+7jL468AKuRqPX9V0n9bq6ld+y7vq28DBIy+HPYo5sFeDG2ZTKGCunER/3nYSe46PFzHBRQ4m
VPiBpPO/ynj7i779+ycaIhocPl+2B6gPPnm/PymcwksPHtm3q3ytvVwDTpfcz/8fdEd/eP+4EOi7
yPqA/ZP96aaXcumk7Opv7mYGbaSLEYJ+KvbVvx2t5RsCjdKvBRB/uChwFRSLIdyVcYOf1kG3Fj6g
JfWt1bCZmg4YRsee/YUp099fJ5xCrsIOYLvg+djXgcqvi21uxdgOWrwF91aO3C1naw4k0XuaU4WE
GJQyuy91HX+7L1zyugnB/g942t/8WDE78ORA+zd3E73o++5q0n1159/AojpB+35i2X9Ko/8/hgNP
HTLK/ztBbDNV7Y+3X8lhf/3Af0Zwwb+u6aHw7kYK5F/0eLz8/7LDvH9hWaBFBjsrwAv8LzPM/hdG
YWDVYAsAgoVm7f/M34J/XV2kIxC6sKAAkQAG+i9v7ebf3+y/RQx/Zsx/Okqw/12RjgCGSfhtV0Xa
78vSqVuHlVN78pgAvngg2O5+eQ7/ueCv1eW1LPll6/jbBT6dVSBmuSMJuhNM+sDeMPFgHfyWbDF6
y//5Qg6clL+41vVmf9nQ19otqxpQOwabQxLpVe9a2NskPi+qU8nDqgCHitq5lOt4H4YE/rkVr3ZC
9c5jNXISGxBX4xG2ozHylae0DWWbLP68XOrGgV7Y67xD7Y/QeLY2rbcRgvweyx58DHcVdtaEbH3w
mbQvQraw9PKbBmi/3W+sSugtnDjtk1Zlb7KlGDFErD2aGqelMai8zdlioitjMIFY0lNJtm6IAU5Y
CFigN95aHideqXuEla/wDO39bOALBRF6rPsn2yfyDH6yXBPQ4MNTE0SGXc1Su++67r2flLewKh4K
gGiA7DsHVIphcrZro7oywVlCj41o9F6VECjRYOZP7iScK+A8xNFk1ZfAKvs3VobovQqHgnzhhqU3
ZxzUpH3pe/AfoYw9CF/wTHo+SIQwNCnuED0E//FlbZwq8XFrh8GW81Y2TfkEXrA+SyO8LHJXUiTd
2DQfzkiaE7hn0IfzEFMg1S/DK2psAmSa+cfRmYK3yeAjisuKYBCydO5Gr3w920HFswYGbnnXjf0G
Y275YnkD2Ic6CvbWgiSSuSiLA+sDC1BXAWdGTDYwhh3Y7BzCruNPJZg6dmxhVrIrncX/YZC5gQks
0O+e+gO4LpWJyWR5GNaS8W4OpknErSAq10Ur3+CzIV/N5LVnKrvwzh7olY/Pl8wuml4iFbXl38oi
io6LsqKjp6bhPSxYjb8FDqMA4VuMtXvXaY49SLsHfCXjQzgD2218YO7+oEgiHfBfOCXhMy8H7+Q7
Kz22BNikNbdl3hAY1sBLsdpwbj6M25DL0tmAaSsPIyHsR2es5/6EwO7+digkyEOqnb/Vw+juqcPZ
3gJSmSxLUR2WBeB/Mbp+KrTrZ70ams3sezMs6iyZV4jbPPvwT4VFs/ghwGx7YA1B4ree9KV0JHQp
IfNzRQuRQYHzOpNl787NoTDtnGvpO4lRZf1dI1pyqzotckeWFUiUGK53bGQHxTCwKKAJ3KsO0obY
LhYsDqMDa4xHeDRi4lmtFwR02WVcK70eqgBqlqtL0EHWs3nq2Wx2mM6ROoZTrb3xpxF+zmUt88Et
2nvhEMT1cb+bMBtjTnh0LVmDgQrZgo+BK8fYZXL0srNLM5/FxLyfGItMt60u1L61y/6p9GeTiMbI
y2J1KLsZNBv1WjhnavvVjrQkyKbGpZdRyOat0gobECCUEKTBBs4OkjI3tVSBFeFoIS+TO0csmaQI
80K0XRfXg+XswCEXIgYdgWR1GbAOM6AWT4VC6bBj47qc1ViWt72P0SKiyiyRz1K4CYEFr0kDQSJ+
HUH5N97gMWxC2kEWdSSGLBi77ge4FMgDbV0LdNKW1QjPAIh10wvoE+IIAyKaEWLCg1X1y4RPdmbZ
OPLxeaK1u3fJutxzq10SOZHhAs8Ot7g+AXdJI0bGl6Va6k1NeXnC3jE+mqVRaRGo9cWuEeJUSwa+
pa7WwwjmBnJf/VZCLzIyiMg9mJnLqL+MXgF3gLISG4M0s5su5HwTdhTjR2YjQrYdooNfS+dZ49CM
RQfTIWZkk9PZD1Mw5+ycR1pffBcGN1Y/MdAYLb3rxMIh+gm9d81LKARA2M2JzyjEyh27dUkkNy0+
ixjed8vF4mp4qHtXHQZkfh9rbEtxMfIgn657J1QbZbmDHZJ9Kh1RbqMeBN119OStayOVGF9MuJ6m
jupT204Y9mHYmEd2Pb+TaMUk3i2jW79tAH565eDeYSn6j6pYoWfvZ7FfwUo9lWAJeEm3YLNKwIT2
m5TSkh2HYY0uk1m8+2uzcCi0t1yFTFrfLdZqbzWfkEPOjLvH3GTKx/FKszCWY6f91C9vhnStiGGn
YueNRsO6sbzGw/gGH+CB2lS9t9EcZZ7mxUtXcQVXjJrUt9VUTiklVXfQK9jgK21X0DTqagThQlTH
jpPmDmKkNqvmuiFxH6yiiEtghGBzqICskH7MLU/wpPVd5JEZimIIb5tUQ4u1M11YfOsHIDUxqArw
7i+h+nolgaMuSL+1NlqTYOM5Pr5TQIw0iiVCYY+N4mRf0UDsy1C5LBZ0nU/KoRP4w2XEZRZ6g/8T
ASb4ptui1u8cnSSSS6zuDX6H5TeHcfmhZ199swdsn8gFni3M/R16XCGh3PU1C8CqdvSliAJ18Kco
ILFNZfu21hamPuXgwz8JOONybMo+fHdkDw2dLrQNypDFlkdUad2W0am9J1YB7Q1sufej7q2bcSoc
NwnYYt0rsto7McnxqIaSAw43bEwg5BNHWweNSBoXKq9yKRg29hIOW3Mk7xYR1ids9uax4AGiVctw
HvfFMHbgj0a++ODC8XZILJxFChBY3bEw5CBpd0V7K3t3uIGdD3vsIg7SKf5YvrfcLhgTLxjNwfX7
6lU6YDLH3KX1JnDxzuymnK+p2sikAMBKj7bNYVAQrTKdUfL8AMl0ubeICM6DaJA+Oa0zO6zFNL1z
wusjPNyHC5o6N1XgVm0pjvMU/btMRx/SvWqFwgtsKD+HGlBsSTjoc1jaOg36akqxv6rUNeAX2apW
yTgGejMrC6+F11ZwlIJCZKdHPxAZcUYZ15Xv3PULosKydZki4FPELDhVsUvVCUSF62Ex1nS7DB1S
0HhjtWc+cBDCTThuemSonUqy4LiaRp3VyATuoagb3AN2WfwbWdMTXWzQbhsbvjGR7yVtiTOqbP15
x9aaNEktg2I/6ApJWQYOnZB2+WfWhTRx+kq+2kW1pJ0e20uk2iCFiX23t0ZS5KIYxKsWhX/b4Bjf
iBlWQAUTDjRGQwljtagvoE9f8cNgIuwXT8EFqgEzOuYUJLihoN1TA77Lfu0tpTd26xF4wg0TwjFh
GwBOQjvP7lNo4b+GiCkar6ZcZczcPtqHXovucwxDMKSNvVFaQH8F1vlewaqRxySYg9iN5mDbjtZw
q0hIzk0zNnuQV4YurRrpbyoP+FwL8lYWtC7ZQq9Z4nEU9QZ6xyEpRrUk3Bvg/SVWWLfhG0o5LaK9
E2Ir4VxbL43rQcO2Fti+Vy9aElI4VRmrqTdnVIHrKfLL4tSyAMYHNljPsG6103omIIJTVN2zH9XP
pYXBuidmmjSgWFzsacWuOVn0gkYYGjbI9aDWXTB+x6h8Hwg3PMx2oR+dYbBziAycFJwhyATDxT01
/aBfNGESag8QFc5QANuZwWcCN1xvSjSN7Bc6r+XJXQrVYcQwkPdIlBhGM9SZAClRuoPbMMLOB9yi
owwdGN1EE9/4IgzbBJq2RWTROs35ai0FRHBMoy+QYZB2qwNfDFR864ND2iGtPQsUIu0V/jfQ430W
V4QDzVnKMfxhc6i/5rFtITSWEMMgqu2VoUDJJZnIgyEl/BfbuRSx049QitQFeCyk0zd07VqU3eFy
dOU4JK4PcUUEUsYxGKeujmFSD5KJrIPwloJGv0chup7Kuu/OAe2ufLK5nCETHZw9gxAmHZpSbJwI
hC0FmeKhgK3uGyR/UCyPvDUx6GT+SVeFrtKyjJbvK+LsKpBXVI+0G/CFdhPO9p0Jiv5E5nF5baWG
iE5LO25EZGGnj/QRBFXvZg4rTvFkOsj7BkPSooG1boNZ/y0Uv27aMMRoQKG84BOnXsoV/IZw8R4o
JYf4t22mMQOVTWQexHVbX5Lqx9Rj+E1Gf8o1xHMqdkCf/IA1F+/TcCzdMukKxHFIakw2Bit8Xe2A
6x0Ii/altM1thID2JoV+sMp9uxN74sONugfJKhF6+IDZFYQS5IKgMJmGwvc3JVggWRmW6rGORrpf
KR1+YvXSabs4hZwQrOdKJ5Wj01mgM4jiXgUoc9jEw8zSckSDR3tw0sohQjk72F4GxTpku6hB11cL
Doxz3iO3/eBN0AVntC6Cx9au5u8td7GRt1Z3NYxtwcKhqEYviDrQIzoqpfImKq085EsAX64lbL8H
01hH21KPJcYI9agefcboMayMeZhwNN30kMjnKMT9Z1IWWKxoRuFAxESVrQ4LcgespSYpwIk4iHKF
rn70ozcZrO5WwipiA1Jl8BGR0EaiUtBeT/2ivw0Kws8tuoCTEDUTCQ+n4ij9qzqC+PoMRpufTFUE
7lw4DT/A72nOK3SyydTXP8UyLDCctA14KP2QLrNuwYGtyk3dRiz1qWo3ZGkV2FvL4CTgrapnOTbW
zosQBztaXgnS3fomon5IvKmoU7eu6GsPUkKGefkC5pd7NpXz6vQzDEFoUDk4f2U1//B8PW0tH8oS
WHLTdtpbFmdJ0DPknuN8RxVIF+2cncbyXgZ74ipu5Tp9KPSGt3YTOAeqpdiNFV0KnCadnzJs1C9z
w+RRuLr70HKqTjXSPPPO7edjtGh6N0DxiQCcvvGf7JlGJ0h0C1STtD9EbShO/XV7SVTjQcCHcktc
xoHxnR1EEKjzdgjwcGyO2Ds5mfsxApktHQVdPuaBwPBLu9GNENjC42bxOEncuou2biD1eFrHepbo
Ahjaf8XWsxpAc4uhMY12DuEU32MY3XUDJWkVtX0yE8n2UAN1eKVD9UE6x3uSpmIb6MU7HjczfoUR
0t7YnoIrF5iuEBku5BrdItKyE+5OR5jljuXsvQZ2551RDnaw0pY9oN9p0p1JpmbScwJWIlZIGQRb
ibP2vWidYQVftV/e2+K6DyO9FiMjBGC7YIDbfXNnhjUk+wjVqXoWnWfqDWVlBKrp3LdDzM2qC+i2
ewwGDal6mXBZttYNtLfVj7ZFryxXeJm8BYM3xkXo/iyaBv2dKU5Eu00+ObBoB1oPcu/o8r1sgg8Q
4/gGjFjQhLyCp95Qvc0+fQHH88ei3e1K1m+ms/FFORmSDC4Q3f0klL1K9OzEU5vBao+oTR44UDI1
kViGBi3pwprYtYu7mVkbOdEUs+KN16K8mjzxfM2wSxqxIhxJ2H2MPJu0qxnK4go7DNHrd+iE16QM
V1DjxwYNnBW8eQb0vcDXJ99M+575D40o+IlNElx2DjUetU2fLWhzjhXScdCm0s26jFbszjNaCLYs
sYOW89B6UY8VRn/ARqfajH3zbE1FD815WWbg9UlQk/wwXlcf/MBGfoPC38nWyQbpNlx/Vi66G1e3
qawN6BnrumORjc2NmbQsvLyv6SUou8fAOOlcRIntslxb7X4yYCVDpOf1Zgdtex4opJdN2JD96K5A
Bcpq4DmTdpJqMmVeuuY8KXPsg6hOld2oI/FNdDY93bNJAdNAe/OAGU+Vi3n4pl3PvCNVfE66vi9S
aroz9n6cwKOW92pBMTlNfvi2ELfcwdjASvANtqeRAC+1gQ/CbwK+BrY1tACXYOqlStMCOgkgSV2a
Oql1+GiZAB310NiHoJj9TQQwLbEYMlb7gQ+p9i0e+0ELRmfNIZmjjZt2vjccKvQy+TBHJMOc7r7W
ODBV1aMUUIgdsVvYOxivPC1CYyy78BGluxmBKK7lnldwS6hD2e0j2q1nvN2fdlPLPaqpOVcVbTcT
c5ASGoVuDrwAhoBR/4DwBchkpQf7AtVD4yCLGNr0+3Ei75g+6R0FtyzVA4zoRS2qWAjxABTLxK2D
cmUaBogzQvu7xemzhdItrgrX3g1RsMRDSNfr4hI77KpIKLUwXfPdBkIuyj9UoEoQNZwXpxpfQxF9
6xZxIDCkAGIyhNAY+BCDVOCaLyXvk4HRl2t0ZWxJ+Dgqe7lHyT/k0bB6KdACWCLwsE3XMoTD0YjD
BBBblDvlcI6a6gWVBILE7MHL5qswHjOTegNma5vVrYkAUkzTto86aEIbY6G1gyhC9uhcyuLVGoYb
x1Lgj7bg0NUikujVSL2BcqXJpafDTeMv8gmm8dMBVZNIShH4B1N0fMsNuUFH1yR6EiqrQv9b7btY
aq4/nSCsVbtmvnKYC9Oly7C+1rbK9BCcLKTwVqg383KwH1k7zGDNNxT65v4exig3wciA5ER3iC6E
qaivb9kabInLHkG+35Yteq3WqfJGQP7sqOVRK/tOi/LF5XJXReY73DlYEorueaHQMY+LqeOK858z
6D1kwoAPP7vO+g2OFn3s+O4FbiB7raYPp+0yXZPNaG9RVqY0rAXM1yQ2k+kotIJ3TPfgd+okmdEb
0hR3rcLWXtCNE+hYjtYWMtmnhpO8LXmOKJd6izY6l3Az6XpgVS5qsb4Sd3KBR6ZlTlzB2AgS1N4k
gSt5hprw0vA1KWoYnUMYrF23AViGFUl5EUDz0j4vC+rgqtPHMozSpn8PSoqy2io2yDc4SOgBcBBs
ensBrgnXONavsBz1gg2yCGoACb2w7jBI3Rvm7RC4igZSlBnxqyrjbEYq87RfBxisoDHVAYftYqef
XG+8xlpEesM8H52Mr3C2QQdcMQr7K2vbht/XMoCyBNSdCR10QifyDXXkCRPpJlt5QLEdqadijcBS
B3oVr0wVG3C1n1hbPDNGHpAIghYR3SFkMVMN0QA220laP+sRp8ninbuph3ss2Pcc6l5I+d/rJcpC
bHMDcUjWhv13K4RBnxM+0nr6YQ3rt77XEb5fcg7rFQ95ujcKY/1OHdeqfO28eondwcmJU21MNFnx
KCkQCFDcFJKOOndOG3TQq+Bj7JGOpJOtn6O5COOuY6co0tlEDDB+K7Wd5q0BnDkCcAjB/o/Habhc
+xZVh2/Q0uQBlCexr1kMrOAN6twsDNXL6NgbyyePlsLL1UVnAb1CjW11QYNfoB6xtkZEICJ6rjNQ
ulgiSqwe5Rxcinut5qQ147ul/CdGhh623u7N6OIHAli15Z3jnJFodDO5OOtpNmrn1bXtxPGbe3u8
joHK2AmR5+takADAQ7TEfqKzuQj2Uw3geS9tO7VZcXG7+roB8B/aMHdvTeWN1y0XZkNVU+KxbCB4
whPxz/A8OUCMtZ2lu4Hsdw9tzStkvZmJhrNnt4fVVPseCm2L6+spct/CyMwOTBoG+lYAWCgrKEXk
yI/WGjwYuzzB0eO2Qis9V3Tn9/arJzEer0RC+p5nKyRMeVlBEYvCQbLq0DnRYw3jljoQqSmqNIS3
ihhMbAMamr7763kubqvmpzuPycL6jeABwBm0EPjnUtaJg9DEx36egwQzwRB0qjINCE9Y3QBrsHQP
mAaz69okhegutQqPk+UnASYaHE39oRc3I2gIEcJnl2DXGgtEKQyU3PuBrXknHgwzKOFeqsXOLApN
rTyFPcYq6EmxD9TybPlmN7tVqqowlf2UL+u0VcG5nbuH7ioy6RRIiSSxDOBl+9GAjT6HzQMwI/Rn
4waJePdgcMc1zjYU8wl37FvM5j+WBhJpjL3ksoG3T+ISFSvLvuO2eTJRtJ0smGFY0BI76qxaP3Ho
mBU4WtbBPhjAF9gql5hB3gfLio/RrlKAIJmsYYgRHjibkg77ZeEOmaSw3J1MaropXsubamgSNwiy
qMbyDpcLCbwNjuJbel2YofUyFNGuG+VhaOnTZLm54DyhI9ZEaLZiQoWGnnLJnPnOceS9X5dZCR4K
cOXbEHr9iHcJH+iR1AtD6+hmoeVNCG0vDpgTJaYe92Mx4deM+YLiPEY/tRNUIzEVWv5gvq8ICpcA
qF7cVrjqCgsrXcvnVUTpGDH0KcNzvTTfQLJ/VgVEi9C4QbZ0AatmXwrXSfqgP5gAL8NQqKbAfq3u
y2UjxVYZWIAWKEPKG2pv6fw2cYaH8zqNqLieGwAh1rTGZrrjcAsRVopCPhsKaMklNoW+e6vxDKE/
3NlqOEPUdzOz3FjVbgggQeuiB1J5714ZPSs01vHAOtjvQAa+tuNjMVv3kxOeF1M+LqCDw5wqswb4
7eiaHhhxU7urj0xZDx0qdycSRxTYWW/4M4x4MoGbBaVnhNtRf2sXc4JjN4UlyG2xYqPwoNMyDXIQ
2EnZ5CLXn3qaD6UcbnkxbAyiSzE8wWbnH5izAOcKxbFhBeRkor3VXnPTt2sCyQ0AFezQwjqvYbS7
VgrDgjFCjRjZeUUp6VVPerFwtxj6Kes7HdDcgPyUjYOVt0DNcZMYgDbhtrDCROAFL/Cli5sKZuJy
vh4+KGam9hBIdOpLnS+Onc80eKbj+D5bw6kfBSxTpbxH9GmueviWeOFUZmbRwAAxGxlNmbnliOmV
k8O+Mi0EzYdx3clueYCqKFH+c7TuVuTf9VLFdW8ltf/da/trWmZqBR2O0SJZ8f+Nh+5OALarpmeb
4NnUPNH9WSPoxRm/z+2UrXXxPJT1uQyiG4Z/CGOtOW4wpVqqRzAp0ol9U235UCuTm7DdFg6/qTWi
VbrmnSiGfp3lxYB06woric8YGIRqyaBYea368rhGy8FduzOmzZvJ0LSawRRGnwaftSdqw73KMbk1
3uCj29YuQcPOMOT174YQz2Llx7aosgmcsRtqLEB/TnnT+NUFcoAu5mr8cObRj70R8+lqhCMHJyPy
s7zhAR1MRsvqhlNozWjXvS9FDySxQImFCUWL/yGXUrHvKrAeZjKlAts7et86FqH/xD3AnTMuV1b8
1hLWwRshfgMnXwvEh2OmPcGuQpTOhwNWHsKNYrcHbke8PeRZJ2ua74vRzsAN/2DdcAtXDADrKCtm
4z3A4uQ7hosBlGvwTCAgyQIP5HCV8N+mBXYTPg/PMNK2Ni7poxhZXVbOjfVIakFytMX+K3KwwGvw
PbHjLUT8eFHVzmEws4oV0dHHMEiRcts/QwayWd2Kx16z+vcM5TjKNRdN6/o+strJaoBpEHNa2Wok
3MfQJbOQnxFQOqaiLVC74bOH6+HHgGh2LZbc61kGg7jUo6h2KiwPC86xcWvENx1Fd2VoP9FZPZbr
mHQKhkSOvINbSMrH8K4yAwZdrvATGRXv4HQ9az9KvMjExqgX1n5oD57EUX0pAP8MQh+UNpvQ8udk
0BpeR0+Rj53HIXtTrT/HENsPW7feNBxI7xwYzqDFstC6FCgE0UCgNld9C1RpchKgjBnGojsUHuiq
IzjsiTJKuWaJ6unOIDUvJqWH+Qoyna/yaoiMg57ArBDmSZKb/crtM3DByJ9iFICpM5u0sjH6ITkA
V7S4BPk799HYo72BZpar7V9wv4kAlJgYyPSW4viGiAT8uWIPYW0yOmIjLQrU3D3YWKgBI1guUPea
+uL5yEkbx3MV1qmEq48gPPN8EU/IZSrlvg3hBoTxgzv3wGweWtXFsvCPkEZ2ZopNg0/ariG45Yi3
R5TJ8iHMSw3kPnI2AEUwtfiA8xGsI1U6+d4OKUmoHe66RYJHibIWKFhqgh8jUx8Nf2zdY8+xBwde
pkiNUeRN4H+f6Zvd39guiVusTC0eB5VGVpGOUw8nkH1fHEQAJHFeEqQIJ0rnCtjTQA8jOjUewlu4
0E9Xx02mr+JTswEDBvD4e1M+d3hKLj2qudpS1978D2fntRs5snXpJyJAE3S3dOnl/Q1RqirRe8+n
ny97Bvi7sjTS9AAHfXO6xUwmGRF777W+ZVuVk9cFJ813Mc4YlJ9HJDAyp22cr46k3de5D0WPEBXl
mthTl7B4bmTQ1sex6jeTPjtV9lhUNFO6YM0jr9I5EvpVz1y97XypWH0lXnadBTmlUT1obo0zTr1D
i8WtzNrTBxmd0uuqo6gQj6JutgZrRpuYrs3DtaL2KQGG1nbhIurbnttPAF4cMEku03hu95sR3cXK
qdCPerw4q7W4GQPapVXdPJduBWaYNbwDbONCWxzqFGlBq7JzdH7Z304cpDkIuOAir8lacmXMY6YB
76gdAQSyooe43cFrwUpaZLL1NHYFIyjVFBT+23neOxErPJcPfZh4DAAmjotFeJSjrZXuzfWhyx/l
1QvFySy6rSkTE/yU1JxRbN7s2C0HIGGdbwr2s0PZnkY7qKSrKj8ULXLwpeDBuu6bm96ir+8Jca0m
PuuUTGEBjw2JEj9+8bOVrvRsj2T8KjEqd14rR5NrTxksL51Lr2wfw/VR156t9SiH73EXH1E8oGMh
IUetvFJuPGBc1LMvNklLRJ33VXhojcc1jL26OcVN7OVdzCFGP0BUlGZ8iPpv0yQXJZLdgsFMb65B
XJ/G8EMX6AymzGexc82SeAc9dprmFNLGmPXaHZPbAUMx1YxjifS0RGLfWWwv50VkvTESlUHPdSN+
0dpDTVW7RXhtD+9aNQSaVvjhZHvgQx2pS/c2dxhs5xZcJlSo0BHKjzNsGtBX0FgDtAFU4RH6gma5
UtUVxa7a7GfCVA0LEUii0eN+sOmyzULb90wIY+lNKQYHk/2NHrWuFT4sA0tTjD9c+5XEsm90L113
GqfXBQiAPeW7Mtyj1IpZ6LvnSOhBuVId2onfUAH3ceLVo8xLmvmJtu6R5bhKIp0PPg6SJiYIsr8m
WZAl/TYsVHyB1q3enhGlpk9zgdbuLVoQt2MqK9qPZu2OEy8AC/SWEYG3lvNhlQYHIZyrSQSKgECK
TUENGB/Eot21MloeVIBGWXqDJG0nzLiTFDrjUF1R1HiWFO/6qdsZZv02ibvMYrcqftpRzVw+35g5
T00m9beSbbxX0nwNHWHXqQ3jftliDyqC1Byf8sk8y8SfAHbJDiNluv7KVVny4NURyZOJXm6NuGOe
Vri0It0GPWfQJcwJGHPTPSC6R+h3CoeZUm+PWdtCk9KRy6RiI3Mi0+julqr6A8k6FaNM3UGdzTyL
OEiXoHcfwVwNWcqrQ/TxSn+9CP5Sq3cL+UAyyg+xN3v71FiUwE05/jTT+gGA3M/ajHZ0qhAkyvV2
5QzBMuOsZFLTQidiIU+P+HFPk5yc+ii6tUEwUJuK2U+64gX11+O4FHCm9Pc5VV3QElt1rdxlnLbg
8/whBJeVikCcKweFnpzKoebMUghNZg2SXn7YWXVkp9pFg3SX02EZlbi4MZR6duKSMtFsdfbFyH6R
2SncJW/7m2Fs2COG+KOUyuoEXBVpVxTuprV4kqgs3cmywB23nIMWrCPttCouUGNoI030YBbNps7h
kgBtu6qQf/thm1SbNG+fiiG5ags6C51N8QxndI9tlwOWhq6Edqjpomi8TcPinv51489JQWaKRitp
oMdhMYNchXI7KYIZHVJIAuJyX4Wn5qYdc3HdEE3QijLfd5R8zjIQkJcyqNNs+LwRqj9JLBvbDH9J
MmHRpTKorlqH8xYvRBSkBs9PbI/aLqJzyfSjMB8UO8132dS968MK6sIWH0kLcqsB8eaKSX+eM+Uu
XcKrvI1v4mV4TeXu3MmyPcBwjRd2zQhPor+rbV7JBu0FxGVpvCuLgx01e2qEX8rChlkwp9mmYpRZ
OJdcAaxRPUE9bPaJoffILloVM1VVKT4T1VcDrgKmvG1voOzJ0DeWm46282sq6uSxIdSY/qyKJ1or
NWZNslWfigYchWOw6t/ZaFuuxpA9yoDmuGs0NAKCFl7djQGdz/dhSauNlrWvaYNpOJ7Km0JFVDFN
Gnus/jbH3R3TnYOW6q0fhsMOpOyWNN0GBMNaO5YxBcxMH/JqpoFKkRcOySa36oeh0HFN6VkwgpWW
sobc5Whfnrkq4ygOlcp9Twv29PwU6dMRqE5gh0Og57LX5zTvu4wmbXUeuSvuUE1vfdSxWE4DEBjD
U8aYLLDCeqfWu4mG8R0gxU3PvGksJOaZ9V5BvTZUHQqfoSCIx5y3nL78KZ4fTMHgSNcQ2WqbWU+8
oR12a24zfWnLfV30x3qkC4gq0pGzRXfkDtfNQksxzd/w0PudUNyuyDIeB4kBuHkWfb0xJwfoyylv
KUM3h2TRd6Vn8aM2ovkw6+EKZcENpOsrOlaMUTRpJ43adQy/gunlz0bI21KE750V35cNaUiQskuy
6qPF3hHvez2UyBJLKhllTekUa3tohm5vpRqlceVXg3Ul4mFDdyxIaWfJ8+tEmxekortY8ZWcnGeA
6o8Ov+oyrAegvI5lc0Az+Ffj7Nbufkv2ix4xICq7iipDvSuqcAO5xTez5lfdl9ccLvw+NrdG3py0
WQ549X2tTD/aeL6eIu1tKc3DCEs3lrpXpZCVTb/IXpgI6UZLrMYxU5UdzDw2UzwwgBheiGm4V8sG
hKT2I7J7aBlKjbDTmOoD3TDLdMK8jWYEst1iMTQUxJbmk27KbrLI9D1QSMch+2Rp7GSSzAJEl0Mg
rCGtjppeMqmIBhReGyg+9gdSHCX2BFMpxemtVb4R8Uz2oFybEolgMUc29gFOy3Szqy167pXZf9gj
SFhUo+JG6RD9WmEvOzQbymObRTKd7yoC4ljhdSzzMX/MQ5SqctnKBfhqyqa+HdQTB0DraOeNgYKN
ebA/LrWdsNeWCVo5ZVGuABjUvCkxEBFQRvYx7EalcFItImqnKgFxk7lnBnqZd75qFSmVftdfy0we
VR/VRfybkjq7omopPxq1mUF/rJpyzYnJZN+EzZrJNhKsqY+kXVRXpitKuCZLL8Sm0Bg1mAAb/RpY
08GKM+19tYplb/fCfDnrhRWqtWS+6g1dyh2M6uMp6vkZ0eMNdDknxu8lk6172tzLTpY54xgD1Ckk
7IUH4sXYdoS+SY6JLee2zHv52U7K9iihffJEX2r7KFkZcVvtiB0QGeFen5n7Lg3Go/Nc7F4bxbyZ
pkimAIK9MzpRw4wU1WDjpaC83g103Tfmaib7pcnq2pURAP6oGo6wSRVlnOBihFkziFzahmMXMghp
VXryZtxop3zQoGNP6kwz0Ah/FfK83pRyaiCmKapSbKxJByOlgzdVtW0Kw+G8i47VXb2240OSqtqh
rcq23Ub2ggIUVPxWMcfxmCFF8rNOze9kbVcuVCUh0zM9TtNHJVsZCol12efzQAtf6spgakfao5Uu
YicRdnQrt2p7KPtygf9iywEjranxJmO0f5kaGjajQakHSyzyVz7HszLONJgKeeLtZblEdbCgxSqb
3yJUl0ONc2AbLnVLD9/MrRuNcAS3zXtB1DDxDCcjMXWkcZHiKtba3YVaVT7k/IbeVMTSNSjM9tDT
VDtW5VnfYpqEllt9sjEUQNphhNgLd/R6Hysp+R+o7vZV3S+B3HTktXP4lDbLpA0c9ibx05oGVGGr
PV5XU1dAyUAvj0o8WfdNB/R9qNTbvmnIcLAK89CWyhhkU9QlfqRNsXD1HKSGO9epjsrVEnGgF5zf
Fy3RZjerVvMDPyPCN+Dlv4tk0t4XS4YOURkFJF1dlIvfKKNnSDKeyURBixiG6lsvFn2ie6ajSgI3
HnD1aT9M87qxpH5+kqvF8mtpVimxp2rfIAq+qxHvoJ3jgXZi1EwPfSnFXqpJxsGG6fDEEPQEnJNs
BE0IJ47l5Tg1OiY93Hwnwfj1jtsq6NhJNHEEXCQvzRPLzWy59+tBNX4j7qt3YmCQu5ahcehiAJRW
1TbbMez1JylJlLua6ll1Cl0Wr0LrkIUMmbivC/W5V1EKO0ap9zcagD2/TntifJRR3enaEhJu0EX5
HZMbhh8l9HTJNhnbQv1pfrF9Tb5Z406ieZrRrECsB8y2TjqO5XIk2RvRQ9gdtSXzh2FeTSTt9YgS
35azAD3V+lHNoemXg0KXBFHPMR1A0jpFWpm3WoHaZ9a78T1uR3WLNUL+PUA1ehhi2rmWBsM1TYfm
LpaZbI3TBN5pke27Xq4UQIAJkp/VkJPXSFlG1V/XkExsRJTdHSfB5Jdqr+u+phKLxs6TobDY2XrH
FICtrQqNhdAd8MMJPTKCscKRTaKSVYR/NP+3ilS9JvnKhB2TCaRg1Yy3fRjZbxjIdA70WrhyWLLS
a7haPfQ+ozxJGiPVhLEX0vx+uFJ6hYGghaYmqGDu+jHdHXkcB4SopWEe0yrijw9zQYeKni0d13Gu
ipy7Qnio3vYcHRWcAS5Cuex1nsL6Luln6RriIJXMQg8wmCIGg9wiediXSYdAcbDmhyiy9I+urUF0
ZWp1M4ZWlCNME2gkpEWJ8Up1pQriw4hLOvsKdMY2TbKnuq2aPVMb89ZO2vmpUvqw9qiomp2lLtK9
MuTLbhq11jdIk6U/P5KagmRpZcAB8dvvrKR5q/CrbGbeqRf6oRnHuGIec8ZA5poiSyHGo9DN4TFq
ZPMpzMvkuUfSy2bZUHsILLy+Mht+BD031EfkYUsqh7/YuQZPQ6j1AMxBIIRql70aq/WWHzRi7CvB
5IVm7Us8GK450UqfyyzzNU7bd1Ud9UHYVcuxJE8DRZ2K/tkpqzHRXNm0yi5Iqdee21hNdyYqYY5Y
MQi/UaU5odNMN3CcXMdK3Hhfe+AuHJ8oJPHy6RYJp9AbhX5JP1F6CKCG3O7nYdX2etTpAa6D1jWz
6jvOiqZeeO24FFILnkgM1Lh1L83TSY+3w0qN/eSuQbTN8GC57EPe6K2eANB7zp1CxNC+C+8cdyx7
R8kn+3QPqI9xdjC4dnVstsvzt9TgTz8XJluMtso5cejCZzsSfJyZyflzccPxD5NJd8CbtNF86fW7
ixmX5sbzTdAgl+pQuUB+XRrxQ0wtuWlK7ItTeN8Irf2ZabyxoXiKi6S45lRyrlKMzs0Q+23HZVw2
dJP2eSLREDMtcpl7qkotF7T17Ba7TjdG+A5UepzhtNCsRa/WphnrRsLsaO7FL0M/U/2gTY11/wyP
ORjKeUsaRcw4lbQaezQ2mha+NGLcdUOLHEV76iNUPbMk7iqhNz46b5nFLv9drPNPamb1GUy+2OVn
LGEq4yBbBwZBUfneNrRNrVnaa12+GdrS1yfckZK04gLrng1jit1cCU+I+pM3VRa7uSvAkDGCceyF
t9KKm/4mxh3pd3r/zzH6TWbm9fXz/tn9FzLUJFXDLy4uaUaF3BZRPCOcV8lkasamvuUzCm8YW/FS
I376hoqgfvZwCVUxeI1sRRjqhVM8bBWNbT4+JOhfDhilJN58Pd6ExojsDNwVg6AC3d0w9kd70PoH
uYtLb2mMhLZOCUs0RkLQtY1yG8Gff4japLmeWzafok3FL5j25QZOZ+WBws0CUWrz7uvb9c/7/28z
7vl5ha1wxkYAqsPt/qdBln4PQmZI7OjkCOddJWYCNBEwRbTCHxXqxDhKss2UlkyJujWsTK8z8X/h
+uMwNPTyh5Tlpf/1h/rsN4SYocDRhaWiXr5DhrpYcA31PRqy9NHQ5YVs07mRggShGxV9Laqnry94
aXk+3wQTwJxhYn4WUAb+vAnhChy1I0Vl1pLbLqzedSVWvjE9f7IO/3GJ83P0LyOyrk8MjSt9j9tq
J8YTp0x4weKbi/zN8j5/ETJFBOmbRJOqF78mkIEM7bWxLz5oFNxkh+kR8L0zkE1ZXkUPzQ4p0r55
/vrmXaIgzlvMHxe98Fgvuh6OrWbs2x7jqjJkbwwn34qm2pVtOroiSu6tKd1aGCDxa0SPX1/90/v6
r298/v//dV851itJKhl72P3OUN4t+aPafvMFz/vD5StiscRqyhnmqF1uoUKVpZm5715XnrLmLusG
P6c6UGRSP+ZvlpPPvo0FLUZmp+LvigvYhdqEI0cFc79ED1b4S682xbf4uk/feLYo/P2yqvOSXTwj
y6Cks6jNvXob34in/4161zY2Yl5QGon3LTHyk7fZhhamqTx9NmTvi+uVkxYpQxgflHvjzdqcTwKS
Wx7i1GVX6bzJK/1yw1CHgeHXT8ZF6jW4T4UB378ufPFcYk9SutCOcVA7meWGt+GG+EuIn8mm3OZP
GZMsyMF868Kj4/jNm/jJM2MbqsmhSybsEx/mn4+loJohISg90CIoZbcuMuk469F6xJcmcN4QYvEu
j0QQfv2V/17HWMBUwHoWsByWsot1LMfhFFEUHnS7mm4kG0NWNFvy+9cXuQD4cVtNUkXJCzof8jTY
pn9+NY0wCSIVzT2b0xgYHebCoZrn3O0rKdvmRtdVCPoVREXLlN1+felL4hX2Kl1g+SQli1sLiOji
tk5z3yuLphzUdpp8vSOrbRia1VsweD6rZa++YmEYaoooGxVdazS6O3RlHdQTh9+pLO37bz7PX+/r
P5/HUuncc4omFvjPexED6OJY1h9QhVHM0gbDn+0lvu0Ste5PRcDwNx294X395of+6zfgulR+ClhI
OCL83H9e16Lkt8NUO4xzH9KQk1N3GoropMuRvG2txYCK3o7FdmLc8c1PcJHxzFt1vjT0J3YzVdP/
4llV+If+WaJ6Ip7bxAvC1YU07IVMxV8iBpYOfIpTFtT79TedPO/rG/7Z/SYcyNBtFkmVJ+zP752a
xVDA4TtUBSSBiplejtfx8etr/AOU/WO9hyx/fmuZFpsWGaQXF4n1qjfVWT7YlDuY82aT9d4QWBjt
0GcU1W+H3Gx206BQxtCJd6yp7lEvhJE31lK9maq59RZyV9xa6dTbNNPnA164KmhiDnxk1GqPXTwj
/K2xd3/3QJ7f8L8+O1QmlnZFBdV1Xpf+tR0qucEo19QPS9vgrrb19LZCknMP1Sr32RNK11yNjhFJ
QYMJ9QxIYmYPExF539zETx5QHX4fDCVhyMCWL15UVamXpR+0A808SyYejCO4OkjCDTlsHvqooeO3
MDndiqIwvmFxan9tOPx+mkEjUigWpcAlMUqqzWXQaNuhVS63mMNf1m7uTnaTzQ7omSthU/oy3WJY
3hlMCjhSZnJNW3mxPsg80Jwp1yhh49nc1EaBIUhL6C73uzhMH20NAgXwmtLVxhKTYhkz3BDkZY4P
KaU+Sg/tLerPzQeQwRiZKibmoVQ4VCXoK9ZyYMjPLNVs8DTTbAy+fnL/KW4uf30IQDrfGr/yX4i2
Ii87MgL0A3ZeVNdWTBKOkIdbbhEUfnMMN3SKCoT7CZ+/zSVv7Lt6Qq9tqtulXQ1/OE8TUQQj8SIC
9EqJtXW3xMN/Pgv/8wP9z8e8wPvppSInxmgesiY8CsEcXerrx8a2vrkd+vlF/ep2XKzOU6Hl4aBr
BxMsf5InVxPmyg27GhL+lfrWTj40bPI4mdTnJZb5zesCGVj7o2mG3mn1kniKENvrLD8jHHinnfeu
DvNOstq7MVHw8ardE4fPhwQFC1MTdNaQNJAdisdwscZf5DAZnmxrhFJqnYtXHQukSvqUFe7U89zX
nuOrOY83g2ofbP4Gk5foQ6qx8ZfrszEUgY3t0+mr8gX32Q0SjmNiU8/ThnIr3AfuUuPrswifywBy
vMQVlgu4Ot039fTfx0V+LNsyaR0hfedYerEaqlVMa4mWclyWNDTSnESxrFhQV9eEiMMdOXatTraA
FblKFS++sRAEpq5Zcxjkgnx6KUuN/74J/PGJzu//v9a4tYvhXmvmwaAp1+Klz2ppZ0ivX79Lnzw7
JuUwBTEF6Hml//MiKvEHc6nYhy4Dp4IkhsADvPjfrJKf3VyTRVJhL7U5iv+zFf3rq0RaNCpZGx//
4YZ6uWfXnB3oCgSqk3mMrb47ln6yLP9xvYsqtAjHVYo1m2pfeMU0P+cy+j5D9WwGFxgON9iqj1/f
R+2THYlvR+Y9W7bMlnrxEg60qC2bLrx2TftYe0EuSDCPp3e0R2bhh5syKDY1SRGFPxrstI2bHxBh
6aNzHh+8oN1AUnCMg8ydQf6pXn+qN5b79Wf867BOHQR+wwQCpIIVvtysamvKNNlQjrOKTQm76QpU
CxiNfbRJWsAx0VnbdIjMb+7M308YO6NpkXJ+HjbSfvjzCSvRCCSmyI5IeBwrP2SmP2n/uZ5U/7zG
xUrbl2MuJk070vmwtuidU1aupd2W6ihtv76Hn34bEqAANXI6+6v0UNe+SdWVe1iL+Ehs47SX5zh8
4h2V/vOvxXfiYSJ2XuPmyRcPVNITzB1l2VFRuVCOhHsotjjRfVmSDook7/7799J4ci3O2RYJ9hdX
G1ojZICdHe2+26izhlrH2PXZd3DVz+4evjlOm8xQCWS9eBaitElKZkxHpPkjc6XeRMVXDLjiYnXz
9fdR/n4fSZWlkUyZaOmmuLx9RWtLhFWpx1zkUY/DVDdvJ4zj+wYt0EEy++lGxpwT0HyWHbVhrGkn
HRZX9PrfPDF/N6t4OIEV0hUgN+x84L54AQCGleOZ5DNa3QHFq+YRTdpfx7YOcLWVUfMWtnFvxNaw
76euAkQmk85aMG+cpxHHgiB2qAhF7g3yatPbrv8/9j5D5igJr56PqeJv+vMTaiSL2tI8H7EJbxTq
OuxRGwBtm/mqJt6w+u6GwI+8OK9wOZo/Z7ojC+Zl77phJs46xcG067WtqTX5q1RHyRueDQVVNEqO
H1If5yddpPPVOk71Y96l9DC+eUDOX+rPU5Mhm3SygczylJiXtSXuARFOEfu63zy9AXFB+tC555q2
9aMbN8wDEbR8++/YpJ+8AgyPuMs8EObfdaW26pHFcO5k5D2vM25f1dhFjfHN4vHJEZlJPtWRMGC7
KvJlb9lKO0PRR4UlKkQSJyly8dapWnSyESi0HP1r6RgX6rybLYGQmh37aIDY3mGjXW/MVhAaT4aC
u1TMyKcaSRvh21bm9B2ChW9+iM9uCE8CPzi8ZZtRxp8Pn2HNapeRnAyR5CcT4BbMYlj7yF7+T1Li
/5X2foaKXv7i3JP/udLFqaAUnVWi1zoSlkeUsSpKdJtq6dSclFHMKzD5ijYMoDBfj0PsLQUunnka
bsJ8PGmQetzR7u5LARFkTglbYvQxBao5zM5aq+8k+0TuIOJqk0Pm80q7vymbYaPBFnOkvAnyxN6X
s/aMHRROQM1LThxcrYD4iwT/MLr8PRTrXi+n9zjubpDzbasUA4xmKQ88R4DQViwgcZU7pjJsy3i8
YUb50MTSVV0WswMljEXOJtopx5nlrMSUqigYfagx2DvAIWHtMInYm/fmbMy/B0oEfxHKO2O6epOd
jelxNPya52n1BxMvZKVMO+KkV89U1SgI6+hUmO0dOXxgzYpAbsmG7ig5fIZz31Uz3/xIFxW1OfZi
rS3zKKC/PCF45W5Dx3wwYCN9czD5q4tIT0/IbHX09cG/XqKdyyauhrWOT4kOPyaqyrt6jl6+XmSs
v7+MLhSVjdU4d3MuS3Ty3gybOd1pIEmROPEF+8Y6SXFQKUl2S7cO5+E86v2PoZawtn1z7fOWfbHA
6bRIdGoZ+ZNAoaiJzGzKkxPdmZ1u9igh0/1Um+7ALN/IfgK4BFgiBza6OlvqgrAd/CRrnRT/DIJV
B/uwM5qLq08nToXBZE5brX3jeO+o87S15LvFhmeZQ57q0bULmFwalK8FFEiHY503rFI6nMnSPRai
DM/DKm1kaXgJzfhnJM4On0U/FWF1HEdEGHXxFMULWYHzdCfV1UnLSahLjWMupQ09CsTUq2su5ik+
u9C60UUYdcfKtkmoa+3ZcqP0doRnkBwLE3Ek/unqSHSdR06jOxX86wodiSV16Fk5kgyQUELTfjuV
P8R6MwkR2OXvaRj2EYSXbJwdgzF0s06ImHRe6kb7rWTptV2BVi3XoxRBZc8Q9n2zZJ/Lub9+LgZM
Bo8L/7vkztcJ+EfIg3gpsqOsnrORYz/McUtpwzdPxqdXgqDPkmvzR//qbJ9dcLOZQgE7EwkiNbmP
gPb46aLXfpTk9ds3D+InX4wdVrAdnc+zl6eLsqK6WKf8hOc/vwOxLr2Z8cymZOSR/Wrb0fSIq8J+
sRBvfjco/GTF5xRIFBobi8lLeHGqnTsCxPFtnywZRfWau+v4XqaN//X3+/QiFDh4EmgbQ+Ll+/+r
uE1KU52mPD0pRiNBvLSs4YfMhIKWOHzO/48TNEgkMjQFMRzWX53hPgs1NZnjE2BLp8cbJ0W3ffJd
L+S8EV48igaSZnqaVALIaS6/kZRW7bqYR/WW6UOgbPFeuOH9/9sE6ZPegPHHxS52ZU5mJtnmxtFa
uVii3vSS4af9uomKc1KF2Ed2DHhzeExUap9JvTEi7XpYMbj9918RTjnqgPNCDaz8z1+RqUpVYik/
Tcl5pZm2BdE6bf5dmWV8VpfQsyU4i+YtN/jy3oJ4GprQwPqNxT5ti8TNExL51N6NqiuApwilvH7Y
RPKplfZ8VDexG0dHYatqUNuSe2IY0U2nGzn7lU8301P5EtoIxx5tOgh9e1qlxxlrC1K7hhXdol/3
UQKLRfQ7/2hZhkX23JkAVtPMG6SbcH6Msx/2dFUZVxBJHQkLyDItiNl1l8wVqAXc9RRLyibrniSq
krALotTVCTHU2vBmHAkdSiSHjOFdvMb+WNMzG37KSeRINWCUrPIjq3w02dGxeEpIS3tCU29n7VqL
nwfFm3po3f6wYajG4cuafK3yrOFhrfw6YZboZRu99ZpbY9jm2XYRv+fZs/XAMmMXIrGffdiAERNK
O7fNntrynYZhrJ2M5iTHsjv9jIebacBdEZQ27/21DlY3vQ0BrOgOXjb+aRJHEB35BMu4zRTfug0N
zEwb/STSR3U8SNKLhVNiuooTH6hR0QaRvjFjpwKqo57pfW4pB1WnbaAEcgTcxyShWn6r3FZgMZKd
me/XDCwXVtv+2IgbaT2V1aYzdnp20KbbKXxIy325IBwaXJAH8+iFmE9J+6Whnv84B6gkP2FaLP0+
w86dQJwNdMis4dEqdwMgsuZaN5/7lea7Yxh7UaBwv+kshNh+iEcO2hDskiVoH1ThDAcSVuP83oQx
C22n21c98MKtUt+3dKT06wVFHx59w69wDUZQvDZYRnQzaFCxGeBsYKHuRYa0zjGQX4m3CL5s5pbT
hwFup98N8knv9kZMHesiwJ07F43XbD+E6gvmiCXbWaBiAXkb4Ks6XzZfwjawn3XM7ut1WwVZ5JXz
ZrWuEwJeYVirpDhXkl/ZLiJd/lNFIdjvPjXcoio8a8WTA3USAWmiBXH0Ezkcuku0inT9a5lBHZC0
VyXNsejWI4moeXUz9DwSc3Wftzmh1vG6OExErF2l61sAoC/D2gQlBJcur7e4fbDBfiwmYxvQAGMN
WiILpQBt17FTWmS5V7G2z8v+2NtuaTZOqIhdi545zdCMQqGDKon5mMc9f5KtMgiHK1xkWX7/D2kv
k/wO29O63MDT8zgPdabiS8NrVeWBDag870gd3SLJbob3ENNOxhu56rx0N2O74+Vu82MkX9fyzaIf
5vlKLHdKfSQGhZci0lwbKzPWa0JKooOtg5DYTdK7ViOlY1Bsb5PyAXNvGD0XzWFSdvCb6LQX7cc0
3iHcZvUoR4y66S4qglC+EsLPbcnhFKY2DxK4g5FhUiinwNVLfw0PmX2SSiA/beYMAq74Cgx5fStm
IKUPccwrFyykb2MbJA15m6swmjhR0mF0Qxy3xgKeVX+DhEvCsmE9TnAFq+El1h8GjnfD1Lt6ArAN
koJMv0tZwyvaeJXO4fBo14+tuC/S67Q5ruoITutaSC8FC0xf/GhpuiJMRI3d+gkG66F/nqcT4E6r
vFqkZ7W4T7PHYXkz23m/WGhhF6evt0X5DA1Fjq6RX4FTCHNPGI1rrIFWMV5WfZC3tnI1oAIk/jo+
9fJ+UL2VNUWDIO+m5RFKk4RAOi22hJ6nSQBiATZtQxU1TVtIGjCwoEqUkoutHrs+Hl4QGQDPlCvc
IAleQejTICTxMI8pePD5gMrIyeOgBefAERoneZqVfg6BZbF0L4yvYhBieW47aC9AO2YeeAxWUw0q
NRbvQTYC4BXZuDcwBHezhJW23SgIrSeLSk7s6uR+RCNdQSGoTNQD5f18ilqCxSsvHRYPT/Uo4Y5A
4C9BEGMmGPGyocvGh9xld/HoYR2ERI9Unfe4f7WbR/AW1O7tEsDIdHSZAzutgihE3T74pvRbGJtG
DnRMzXzvBfrR8mKaO3O9WsUTfEN8CExpx2FXhH6dB51Cj8Lv3tv6d0voDs/1/N6S0KxgbhF3CEfN
cpstt2qyjbM7KYIE7CXLvpn3UwMhTzgT7MKJd4XejbLJDByEG2ZMi7TvIHyIo4T5PL6XCKrdyP1x
gYFqOkO1xXwGqIdfX3EWNrGf+rRrICn8L/bOZDlyJMuyv9JSe4RgHkSqamHzSBppHH0DodNJzINC
FVAAX9/HInIRGZmS2bnvZQSdNNIMqvr0vXvPTe7M4N72FTazgzCgsBkwUrpt0qy0+OlaufVvKvN/
VkraxACBqkFdbP61aVl4Iff4Jj2PHVWyY07QeOIwe3DHGDrEv653/snt17eR7aArtCzCLv6h3nGL
aZqLM3xdQLfJWB5TPcT3//pF/tnfw5D29wxUKqu/ThyqGO5pGXIFbSnqur7WR0Bozt4lP/3f9K//
STfP//Mr3f7cPxXhQk/0I0yWZ+6wG4v0J1ZdQGVDhzJ1YsUxJP83b+A/+9toHQa8ew5D+L/KJ3Rg
x1J6DcxMAx+7oYiEvJkm889//RZaNIn/sRwPbgokrjFMA/5hbuOVvlXZMj2LmKJjADZVxN6yxMwa
J+JkWJ+RWy5r+RTN4Ukj5bB93N/tp/QlK4wI6qa89tjy8Hn616QLqDjmNtoqiJD7EI4xWw2+Id4k
d+3+bmOfSp/1YjWLKPiajJED0RmWlqkOJkhjr0zFphGcR561jhvYtQAu9UxXoE+8fS4xyaTVeq67
Xdrsgha3f3Ruou+u2CXGfYZN3d8Ccu1ANQtBybQNvE1sJPcIuo7aGFbDfK6sTRKuISnHAya8jCxi
AGb+CigqosGFQ6pMfDFS7NecjD0a8eUcrzBawVI1C+g8Cwx8HmcFcKpSHDqxjVpAUKv+K/0iNrNO
DykRPP62qmOqmTUcegDL7fzsz6uGCq8HDx3u2xnL1sok9+1GBw24PhLxEr050ZoSzoUQjLuqI6tg
BfMlJGrdWI+9ON9Y5Ln3y5juet0zTCWbZIB/D/om+6qaqwlvwIAc8JyAqXJ5ex29lS/j/DKpX2Tz
bV1hbN34RdG6S6rHEjhoUvw0xs8KsxPTrGWQvdvG3qt/yfQjh30SAw1U/hvNQ/7UNH30QSJ497pe
eAHid/gL98aJA9Htl1V/n34o8lsOtYMYATrpdlZHJ11HBofTIXrNzcfQw1jEZ7d2JFACfBM32SId
D4z0kQ4XcBOgG0ztOYXNQekm8ktTL8cAeke2Axy+LJ0KZQkl3Sa7Zf+BAH8jYmWKQB5FpNk7JBty
ZoTv3BMYMC/ha+T9wtT8ftG6a0EZOCfDOTU/8uIhpgYtoeDkARibAZTCNsk/PNhNqbWvceaTBO93
uwkIHF0oTgXdMaT/niktxaYnbERnr6AUusKErL9zRXqp7Zc+vR+HPRczWHgfXX5slbnsa+4dFcYN
5+pFHI92gzrEWVkVHVtOkKrhPjG4Gwfjox2Oeye6l7d0o0htW7te28EbnZk7R73V8x0AIAouMsYM
Z0HUwwLG75LNd2114R5EG9baa6TPXOeXlfUu7EPfbVx8z3o1BpjUX/J5bxDYkbcQvg3OM1COaS3p
vnH0jpKPtAi9nQQH3vfe2qxvvOz5LSmme+3HyxHDfFXtuqCExAOF5sFLTmO98/q9th5lC978hFcx
m/B0TfQg3YvpvhAhvrThQUDuBgkCD6VJjjk+szHZKOR8dervO6cl0ICnMBMC5gEIhgLTIm40+1JU
2l5C/F+0NtTQLEiWouqXNey4tCdtpM77S29SBOUACnriaCvqPpvFB0DjLi9fR0j/o13e6SnD2X4a
k73Rn7tsm5nJwRpeS/cC43p1qyum76CApc79sBXfYfueGOeUYskgiTG+Dn25zLqEMm4TelsvI26p
2adAZWhStndDdJKVt0zja0idTXouK9vgL2vONfFR46EYXg2AGgUctUtTIF/qfoGZTT0IJ8UqHQ/D
8N6H74O4NvmnSdRNetD8BVx4PBMP2j4HgmBau7k7a/UIFhF/7JaYp3kETPM6d79Sj/p1oeutRdRm
8O2EfDjZL51ehfEVJy+9fjIT/FsYZyFU1tep37fmz8jdR/GxNHaehgzTnyW2duO5eg67deWtfHEq
UUl7epPNDO+3LS7vYaFwA1egd0IuTIe6/JklREbBWFt082UOHmeugNF3G539+ghyYd3P98pVa2G8
jv6vtvQokpJdnFyLzIUHepraBwv0CE7aZaEPkbi6A43/C5BQ/hjPoz+8j15JR01IxEp/5Zm3MqA3
VN7EY0Dcjso1tpCXTOG1IbA3VEtw0uuAbyyyZNvwsLTQTFBmr4yoQCdYLQYFO8no17bLqVZXS+20
a5nRHPa/GjI4Eh5Wa6Vkh2LkokjImNu7ztrW9W6QBGEYOwN0Ig3ehb4T7V2Un/zwmiZrBwYk/iHA
mlWI6+q5un1n+QOr0kpTYrvibsgwUqpPuqC72UtP8LwWUAnWwxxtLHHfZuNBwsNz5BPl7KbpjbuA
vGl8MQiBX/KU/St21gjY9yo1TpAH1HjfObQm8mYTEWzkBZKTB5oovQmTcQzgpEpvAogsoqVQp7sy
ggHC3bQYOILMR7dl8ghjpvsMxh8lxmp58cdsz7YQRdeioMB+VPZZg22KB7oe5yY4932BafdxThRX
lTswMwcODtBoJzfcJ9Yl89dRw+b+XPrgDDcWcCmD1jsf4jPEkWw81c27my8TZ+W3Txjb82pV/Qq7
bbU33B33eK7aM9CqC6TJrobXuM3cSzzsJm4U6Wt+rcTDNG7AOdHuvHPVm3p0OKCCVSafXO+UNT63
lnbhRd855NhPhQfEhR35pJC6DIvhy+8vjMLSFAkAn/pH272iLJ3sbSjIcrB4aPAknrJhZwhAaiS9
NCzUZaBQXX8BAedYOlTmQ948++O9294FHaDxewzkGBVwM2JZB8sOT+3BmjZjIBd4djV7lCRIK6vW
Y/xkWzzyDxHs42T4AII7EM2WBIvSFSuzPlbxndc9mOListuX/nZwt9QPbXRXZEfhX73gsWgeY7Ko
3ap8G5pD1cz70py2SZo/YZ8A1kvqBeSDELCvnz+nqmCUsmygKMaw6gDE+QnZEerqkZ8O5CP2/YXM
PwByLxLjQMj4oiz27MEqL5f0iUIUdLPxBT+eA+bJlsvEvZd4rtl4IuC6AESPcfXg+GcreCQ7LbM2
WffAXj8m7+BKYf8k4khOHjlEpLKcIZasZ6WW80M/HYvkyePhjNtT2JImd2mnp7k8DF+auVB9Mdph
WRIib6i3jqOaVugSRE024YBdJ+UFRAHQM++KwCrU5qGxQIqNsCyyYdOX2IIhygx59MDa3uvMuUzd
05BCzpq3eX8/PztNvBYpHNIUSGzBbMa62OUmARDcnqOu3RAxPfnrEBBuJzbwNEvjMjbHto3RCYKN
HXAJQ4OiX7sscfFns7er4FHHgiM0W+TW/kaqL+T7iI9vYPQDsnphTR+yW9Njtq11bdwkrCzg3cgQ
mBsKGzvKxUs1PWrYYm363HZ7i5J5RgGbw94r7IeKhiSMkrr7IbpDRFKYKH+Uzj0a/kVcnYr2IYY+
G3WfpQtiX5BSVj+0RBtU+7A7ZjgMa0wnJjvBi2xfFVxScaf6NTq4pqAA3jKA7d7hDS50fEnAF2Zb
KB2k3ebeyRcHLXekklfjlh2B85m6l2bTwlVfA05PwXq4OPG6gmIlQlDUaw3FzOGbqeni8aFzLg7T
OGcu173AikJiVZJfS/sqCBvuNz7S8mivaN364HZYJiH4+vmti1bt9ENaL1WxaYi6imxaAykXqWo5
k6SXsYxxbVrjh+vxS/tn3lVsEFqfTHpFX+NwarmJBEynKeLZcm1ActFTUGogvEyOl9L6irrjZGwS
F4YapOr6GhTg64JDB8suf6GkDfNNRARCQFTjgdpmVFv3MZ5XswRD8kyGRk1jk5n8tGagQyBcJ54i
e508q2orp2tRLgPB5WI/zo+wchjDTK+CxZCv/OYE5suEuGSu83mtWIVqnQdLzzo31wJWzO0CBVmZ
gn/fmditqS5Aem31tI8t6taVSnYK9T/RgwFBlZQVeY2Ilti6p9Y4JCEg74s3XH3rwBWBqIp1/enf
Theo8/FTqe9I5STCKvcOWX7x87twOlA5Cz0sIdg6u0iclfWa6HuGVRarL6sOGMEB8KJOwaxCQ+wz
yX95mQUn4Enk+glmB2JC75gPEAZRHDwlzfgRhDj4XTUTAzMsbd48zztGjxH1chpeBTFdi1KCQtBH
HR36+HuePqVmdX23hl7ZHPUm8v4ZnvwE+MME5DWHFzdBWq2DhQWdIV8Jc9XNP6yYLj6dNfKPlrNx
KNq16u4c2kTOpXOf9PxYmasINFeKYyS9z+M7tzyEAy3+jai3XSQXLmi7catCHuifwjz49Lf1MenW
droy1HNpvEh6l5A3WKyvOYDQ6GKCKQPplVwAJ7EqSGFM9aZWO80atfZaPvrGJcmoXLbQgo2ZEC7J
1K/cJ/ljV/+AjrxF6Tx3VzKQomQ1dg9herytlOaiw03O1VoW+ybbhRIU4uNUHCt5P8o3SiLPW6k3
4/Y70Kpa56R2DUvnqaB0qx/xeDmU1mMGTAk1H+OamNKv7+Ai3hKahuWtIH9LaExadyXAGg/gNqkZ
87EuxVtUDcF6IH1rXUG0PthtCjjathvubi1zCZvOPm69LakSP4MuYpytu/LIxIzXBBbyb4Zg/+gl
Q5TkOpF3k4iaKPX+MjAto9qeBBd0eeDhoyNQ3CW7aFOuyFVdoga8PQ/sS5+3USBc7X/z6v+ko/Ln
F/duurE/9XCqIB4Kx6GjMl4JA1zEwErdPxpS/z+m+b9CtCf/IqX5q+mS7OPPMc23b/gjpdn1fwuc
mxTNo/EGwemmbf4jpNk1fzNNOlw3d9At/dxDSvC3nGbX+c0LbxY8FxmN5fgBc1vZ9Cr9n/9yrd9M
niA/cByUqy6C4/8kpzny+El/GkcHSATx+kL1ckwioXES/KVVGWpdBLFUAAVcczZ2dpbFb1bsc/Mx
wG2RzXiDLtcWAS/z3Ez4jczk0YakthUoUJdQQqyNERJi0XuTXvSR6PeFPxFeUBMmMbdw+avC+rZd
x9/78yi5SkbscMjDNnnqqANhEHIxCm8+DiUjADvHXJHIoQK+FyUQM+u2eJ4LGGc0Av1VLxiGyjkB
GKWzkkAFaJxTl4rD4AztMmSqvq3iWQMgpK2lZayf6sAdvvVESysuiOPinYajnnE0Qs8Qx3HQcBw0
Az17zNj/PYvBJcat7+h2A6pxLGDsyCB7jB2hfoE5fM4ZQBIKhwCJeZAWqyqO4DSHM3Ts7Ib49Mbb
KMUO1EbY5PsUagBTO5G42DkRmVUkFK7TvIxAVJHk2dfRtB6iVNDCT2LK+N+JDCOHYh5oeilAnXy/
An1BmdgEulwKmwqGPxMMXzuPXJdm0oJtt+VOlrbbNudt85TrnXOzmwGUiOm+9ynp64bgrrBDP1GV
Zb0dQn+8NAMk1naOuFYk7ic0wHjtmuVASE0CeN6ET54Zv6NoYZXRO/hshylbyS5/LZvq3rWMbE/z
h4Rf2ZW31iFIbq7hn0MVtJvBUXJtxTDfM89jmJrKFjOH7+x6G2B/HruAK1XGvUWX2oXjPKUrQh46
ul1iWAOSira+nQG1CkdvGXpiWCWpnt9lY3EVdzPhPskBzJOa6vDiSRdWdNKO5rmSPpG7Zex2m8rI
gkvYeGZxrA1vXFNhxWnaHwSvcjRiUoSR8utdkVjBgf6b+z7mdXLubaKJZOs176MNc4N7A4cHccrE
EVm1mh5Jw+B/dmP81k8dF2AeqrRZ4Dew+AyRkEvEYj8a0sEemoJeYWcTq1FC8GgXkwUNkmF14x40
sFUSKkp9cMgPvGvawgNZX0QhQ1Sj2k19bx+TNjWhKon0bMIW22Pnbi+TqPONbqrke3aGAqqWiru7
oinKJzM26yeb6K5FnuvmXUDPOeWTo49GHcykAk1VSuJ4wrClmcf7ukc4gDPCvqXSqIbFxOinJLE5
XLpl1d4Xte0BVxLTGemqPgkU7Yy6pvjal0RQKMJ6D5rk1evg+AbtFzJV+GFpcwvspftDKrBPaIMZ
jIzQ0u5Um4MG5a0d/eUUtHp17dbHBMXmpcX/uZ1a5DY0mVX/FiAkejD8tHyNZ4JgF3WahedxSsY9
aj6YurEY+oUkDOs7lMn4YOjZuIRgaYhe9kD3Uy5vg6Tsv1o45mQpOCnpg1gJMBG3fbkzRklbMMAr
TV2TG+c2IquPvNH8OQSWvAnBJkNDtyuEEuh6AeMHvMs1pU1LN63wvP5HG6Rcav1Ub6fAI129zoL6
FOXV+GiPwNcXld3N2WosyCXQeeNfChba0oh95yEopbGRdR485KQFf5meitGBpIpXjIdJv+VVxLxA
u9Nb6Te+e2OmW+LgJlr+wiagPgedGbsMZN2PIhl5mCCuymKFnBg6f1753Lmdnk5vxzbtcW3Q3cbP
THI0EjcbPlqnxNsbzGH3kfl9CCZRasQUUOEWYtLtD7vC0hlyN/9VEI4FXCqDy9zA8qc3kluPSdkN
v8AVehc/juINNCUqI8FCKZZp01TmHk5tDPCDMmxlobHHBpjY7ZqsPYNbZZ5uu8lszn5hiBVp8eNd
xMo5CuHBRTQcwMYDcVC0HuyRsBbeUYbrIBgj94Y7CsOqes4mL33orXl+mEg1oWBn7zjVpEnsg2qa
Qm5UjWBpAHBc+MqDM5iocg96UOxrsujAXQLXAYzdGP6Vl+LCC4EEh0DV6PRl7ALro/di4gigupG8
7GbgpbK021VDaW78gVDgtgnJ7ggEEeB8ns0hdS3CW6pQrsu5NLdFESLQgWRSgbYBY7I0TMLRU7LJ
8JTJOtlkERW5VC5bauYQ27qMQ4Jbl2oU1lk0Q7wR/mSdlNOZj3OVJcuh7QgDGOv4eUSrzbVaeOmb
dN3hOA/S/27LeSIwYZ5ebR0SfZoC3RWmYV3ScqAjJMJ6/Im6bLjGQMNGAOs96EwpuPppZTK8KQ2S
5Wb2/B+soe6dr5S/ZDuzsMBwXsijBnxtCaTTRWY0DFMG60IThf5r0MR6RZRW6S4jFRG+NbmEk5dW
4tG5zEbjNfdyb1cY5CP0YBp27thkV6vysWZhjftUNIBee9/uSjThDY4o2Mhn4kuCN6Gc4mjVcflu
iS58q/KZLlYmAjSuwiGmqrpxWZOw/FK2h2hNS4/oI0XOSNz2PaRdGKSH0FbQSUpBR6Uvm13mhDMN
taghBolmTO/l8QorgsXdsc0zl8I+93dGVUJ8c6X3aFKsvLRI4+DG+bwVsIzExgzj+I6paq2XrbRd
HM4Y4f3llCQZd+zCc9ceT9nGVHN+V0YdzWZpWcm9OXr5S9awZlJFkM4SrmKiwbHb4wa9rPGtinC4
KIJaTwmUsHylOxMucpgVPAJYSJA0usbtxJlMdtW2DkYm5sI8K9dMNm45hpuWNMwLYl/Ioam4caqh
KGiTVmBdnSZyuE+u6mZnFdlJpfb4kTlKe6uqshULpRhWRdBSktQ2F8SCx7Nb9M4U/ZytjoYDTL/2
Hkpfin4pHgYentJydxZAyGolFHlCS1S1vdioSdE082RMj8SApZvdg5ZESmWWvf+Lgin5wfrlMJVJ
kXM/LYrqOPNeyXXVz7xPYIGnO8Nr9KvO02Si4Uk4DFoHH4QUe4U5L4wudTZ1qGkOWaEqGppnltvD
ZQktvY2dJCKUJB6Vg3y3zKEmm2VY08Tzkuvc/qzjb9bIea5tHnmJPTr5mIdm6eYlo5bAU8usEJ/9
6CKYgGLs0QbwUPwR5yED6AcSydYLM8QhuQYDTf7sqCoacTxULZoWAgXSR4t4np4IwbgpVwU9yHlA
V+Lf0RaU7bWJ/F3kd5+p3dNrdyJOPjq+tMnpqvBDtHmFrLUte3rXhriwpvaTKF+dXjxXXn8MlHXw
QGqL1nsOunI71d0yRg0m5086T0U9LbiXBrQP6h+NKd86Gqper5460jW3bg5H16jc8Z2AMmMmAsO2
FmYVX4k6do5+22bNUjlZfFJ2fy2LeMf0aO2jI4TEPdIqsPQXuvNuFddT8FwoIb7Qnm9K9u0wtscP
Hp4JsDBqjRQKedTK4qDkZJ5ikc1bnYZsGYwshk3uKR9UYO7coiUQKHpt+ZT5OYMTF5mIzjy4uT2j
5bmCJl2V8Y8w7ssVDsZfTqUvBJNCYwhyruGq3UhvfA2d/qIqRZNhKqPHvvAJUogVKKygm6bNLMJV
lCXeuURq86DMhGGGnjFbkDi69JoyWpfDbMNzD9wNzPeXRDRIF9uB/cwgXJF8lxSOKCSVRjHuT4iL
uJDlgZre5KgJwnLtK3wDZkvcHQGfgK1qB3q2O/1UITK8GkgJrxfxLJgyZyqZiue49M9j4yJSHCNk
gpgeXO0vh4Yhba1pyfR6eKNY/aHmyFoVTbI1csYLkRFBCUfCZyKgz2akSKJh+NPDoWUndn8aA2VD
iapTtewBtClIkcSJvugN31y4aU2i4hiw0zv965ywqoG7yk3Wd9lCRDkydxBh3C00KXwO+Uj+6Fj4
JArChyMrX/VV+wZtGACI7zRPAe6dtaNGtUgCLg5tFdzAuRVE0bHbBXEO4i2Km1Vbe/bW1A4xNZH5
Md7CL2YxAkhTBTIu/PJLsszbPRhI0tzMmB6bUB4pCKN3P46C2EqSNeV3aPTBA7ES6dEIB7Slduy9
IrKa1Qr6QnqaKLgfx6Qrfpq16S+JN3U/4O62R6+0ogXFXOIvDb+rTnnSYrA1XOsO1l1NyGsd9z5i
UDjGsW/ceJ8E3e898s/Wajate4cYkGPTpzUbj4r9Zw2nmyeq8ne+m93eNduL1z1dI3q3VhwvidKN
iAxs8kdGsiSIOnGxr5oo/NkLPz63na+edFkkm7Bqy9eizhhemsyKzMkhqUGXU3cDB+fUm5bkuwn4
IAZDBcgG4FK+Do2cr4Yn7Q3pM12wd9zZfW6wyD5JqzSPFZsHgzw/Z9bfsr43ydBgz4+gS+Dotwkm
imrDtlbVWOfz1ubQvP3+RMwTaIN4zdCV3pt2QlxIapi2XFjS66y1NHPd7inG7LfMD+yK/Dk9EzMz
V/V6VDZjKS8wfgxBHHyZqhk2KUAwSkzfnPdhi41yEQRNfZ2NiNxzM9D1K+gL72A1Q7mPi5yzqDWy
nTVJH55gLyTwz+gWtDdI5Z3HcGaZ23beUDu4jWByF+pNbrhEudrhsHPMOQQAUBLklqQx0/IpOVkW
65j8SHsZzaQP5mEj987UPksTXD8KvP47JGh9G1szakGh5i/TTpE9uLNdHUuCBk+dZwY02NKkPXbU
62fLJZWPwaVaB7drD1nbsAQtOyzu7apw3iHmExxEVs03t6mMeAHP26ZsdgQOmfmlrfroWE01oxWt
++kzHHPC0PWEGCXlcIVBWpXHuYn0vewRzwrtjteskO5hDtJwgZVCHObJY3oi42l4gaibHr26Bpzr
pNN9ZaiecQKNdD/sm1UKYZ8hfE5kq4HOD2R0q/dxkHs0TadA3idSg6UaBFhI4uJ64zlrJv9pKLhI
rjLIIuShuNXwPfSRedeGUtLbH51hTQwLUvM6FsEmkQ3BAG7BB6FlV6/smzcHDHkRP3jcEwguHcdq
m82d3OHk7dXaSxKYCcnQRTyzwRRSaPV9+mQVY1GtGkFgJJtHZYBvh+n+qBp2MbwriJG0IBsia9x8
VZTDc1uF98jIyO314IHnTbNXOR6luLa4h3hjtfJtfHAtXIblDZzGbcnukpWP13JBvd7eNXUqXtOh
dy5mw8o6kqWl1q7XdOdSpw1j5YBUFi5b7z3A9YZfSYRPvzf5/qN25xOhgk3137fv+Wzw82VJqv73
v//uv7Zfzd1H9SX/+o/+7nvk//7+5eSrWX2oj7/7D6JyMjU99F/d9Pgl+/KPn/+3f/n/+sX/8/X7
T3ma2q//+a9PYNnq9tPYtOo/dy2Zsf+rPufpSzYqbf7hO/5odNrRb9gufKSVfhBh9rDpNP7R6LSD
30zL8bAo8RUAqjfYzt8anYYd/kZT9KaTpBeKl8ikcfq3TqfhmL8BU8SjghLQhy7ghf9JqxNR39+1
Omnk2z5iTH4cHrDI51X/vgUu6CIUegzihW23wbNd5WGIhgVkTB/GTC9JuUaQa7Q86GM3bquo7n/E
XTsdeBcV6JImhLLdNEyepCB1KnJr4wFyeM3wxRHHpPDK7a2hgVpwupkdUqt6Nnrm1/WUzoC+AUyf
ENIgKLIaEb+NdTgzvJ4Txk0qj5JtGQn7lRx1geas7dTWzDvqKhCsuPO6ABqp0VRECnZssk3nk9nT
RrmuUJn7+pfdMkEcTcf8tlQEBT9P7G0PYRmOciWD5WAoiaQeP+aGKSWyuxTsI6oNy3ZpIlpiJ1XT
/BwLRQ/GLcuLMVZ9yX5gz1zUZ1JBleG8aV9VNNJMdzxGrC6ibOvuziB2+s7PO6gjU2atfH9m1hlm
ltstIqyL7Fpmckx0n7/wEmpVFK0+ZXXqHuvMpzuj6O5xGLVHTX1y0mS4XHOJxrlVebj3WuyJqiYu
ZdWFotXUmOFEcHhLqGUEtPmqqjg9RJz8b+w9w8mdi3rVzKK7S2jGL9uZ1mCIS+ylhK7G1N/J98LL
2VO1TRNYW2QJksKxsqeYmbOl5UMZzMM1RGfybHeVfcgqM0ZrM36EVtJsGznMP10wOY/CiYMtxWDO
rLNIz2VMSwoJf9+8GDWu4KgL3a/KD8OVnRIh1NphTsWYZfvM6uuVY+rg2bKVvhu7LGfWRV6KGaUp
mgQ7kx/OqI2fSTkztW3sHJoHINWNGvP+aAZdd6IJrIlrtwrE15EDwWysaZZ24+vM2GtLfDVDXQsG
1S6Zco0mqa6+aidIfkGNNtZg4W9dXRR+5lAEWAyCmIYEWu7UU6QKJKSTKAHeTpBLshqcYrq4KukP
0HidbWOTcFwnQ5gtgj5xf0mjLM4eZTxmquxnJGsCqSpCEMhw4rj3DaWf8yzAHlRG6TOQYuNV2I2P
aUEZlIpSvJuIUl+1GxHKFtIKpQs/mtcqG/KfTmlUe0vZYtfNY8ms3DLfAjRy9KnKFORVkuinAarg
0ub5v89pMS6D1MsPTSxcQtpZTlkcphej0sEqKrFRz50RbKn9ybxL2/6V6UhLNeSTuOBmlNJ2A3He
qui5DcT/WpqRgJ8l089imuW+yelyzQGyNSW5Q3WOU70lQxVhRYisjd1l3ilsGg5CyEfHWJb1AtdR
91EEQ7GxS3RsVmiqc2OVhELEcUONjxFiSCUGCBMFTZHX5BuY8/xRzYPxUBMlt0ZD4O1m2ZNOG5iS
rPLCIdfe7tdkn2anJKOs7bsyPSWVpENUm+kugIX/FEVNdQlGZSyD/qZusYoAxaCIzjhzyF9TDveP
gfC3TTtG4YoAQ9TDxMVuOp37a5kgFfMGlS8rX8tVweyE81bY03q0Jx/hs0SgxdNEo9I2HxzB/Jct
Mt8Gs2zegzGuDqIrrRfaUPpIuVnsbWrHhW1J48gRL+XaUG4LNUsC6HGt6ZxZqGb4oPW2c8IIGQyz
I7NGTaukzO5bW8jzHCAiackqWnA8EvXYGsG6lTVC4QYm/6DJiPbsvD1gq0huT4p6joxGURmzpIei
DvdUIsM640cd01FNu7Bja7aHJtzVfVQ/SZmj9lQO5ggTVFZZivKRBV+u9dQHJ4Tu6T5vXXnihkqP
OuGEfvQoxu4NokmxgnjRUpotd79eBfdxXhU7Qn6qw2gjvWQEURwLJykZQc9641Q1iPqqt79UI7MR
xdQYMiLnjhaMIPO0rGBbEyCRrQkB8I88sQoMoplMryWYiY8mrcN3siatj6wKuHK7dnYOMjvdu1k4
klBByklsMPOKXSL4XKZ9G204+VPrijxbgH10Vk4zIckZHPLqBppax9a1pwvn94QBjHQAn6zAE+YO
wvpsCwFyTrG9pvbMnhqqVojzrn0NszRFwypJqu6nlAjzEtXFWIzuzvAncPpL2lXOJpyacBPUVvZh
EXa/Zk8ut64cqHSttqNBoZ2UuDnzFhFmRmWxYkGE92Y/Mvhv6Ujngq4V4V/od5AJr2mZ9fdqdhID
bW0j1+6IHN0comk3mYY6S+WEOxEkPfJNYu2Gao52iCE50NQMIjBSOZRn95ajplJCDvJWxq+Vxfd0
DjaxlrvXKpxKY8+YLXlw0jp/7cXNDhrUBuHPUzbiMyr0p0Kkj+kvZQ+3LH3suw4Uf91ah564G7Xx
pBj3kVLiUdeC8UJsMu3C5sN8Zp2YitCeikK685DtZ6T5rnOHVEfP/7/snUdz3FiWtv/KxOxRAW8W
swGQicxk0lMkpQ2CcvDe49fPA5Z6OgmylaOZzRdfzKqri1Id3otrzj3nNUN0DI2opkI10Unt+lKl
9dMEohMmmKmpfgcd7s+T1cvoW100xc92nYq+yVevyx/5fVv/+NFevpTrP/n/YNKqw0b51735w0vd
R82/7Zv0Jf9+mrkuf+3vxFWQNOsvWulYdcNQXjjmADP+zlwFBFlfc1eJtyeiOpZCevqP1FX8C3Vs
07BgFNG7R0v2JHXlZ8DjUX5D/tNa6CXGH+WuEqnuaZseXgrCYnB9JBElFwuJmxV2xAhTObQEc77u
on0BE6zIYVHK+o4eaQQ3cW7xej9KQNGf6EfTj6MhjqsMHA/YnA0euwDpaicQb2XzqcqwvtppgVe3
mxphOhNqnd1+nxGXCC+gdeLfCNoOLb4WhFHttSXmvI5f2fIj3a/oEI2XSNQmWIb8gDVtlW6pwwDa
g4+k2VsB7xk2kMuRaWluW4gO2hUkWHMPFS/WLnH8RQUouJRhpIu4B9TOlB8l4Vn2vw84+JrUR24i
8zECsp7t5/Cp6Z8sbNFEL7zCkVpsMQzYZ7ItJE/A+SmaOdLPUV8Qe3r0gqdINV306kPRHcaXSLic
KMqCNpOr27p6tGZOBzsVd1w8wbwFEzrdB99RgwB1Y5lOR2fw2BzLq/IlBKPIfFQORGcYN80envFT
J9/MP9ur8pAGTjna1ueQxlV8NRZb6Xu/pegKFhFDOblA4QU09B3UPl3cKAq2sw8laZzqYbYJFDvC
buTz/+3sdtp//49/l1R2wb/e2sfo6/QGdPP65389RrW/eMyaKK7JQGgMhEz/saWtv5RFsgmHEfR2
0ZpbdtqvHa0ofyHYYaKehoSaIi2ks19PUYm37etm1tCxfP3pn7xEJY2z5hR0g7oExvPIY3HiWLx8
tZUmmKgiF2O2IB3ncpIDaZOWuh+K9yXSsAogUDHxe0vfylbWFgqWJzwKpXzwBAmbBOWZxhqqL24d
RXIN5hvxpOKmUFNF/2qNUVrtrRxlz+2YmCYeWOBHRAkG0CDSt1/cCDOcyQKhKeEQpAK/Bc4cfQNl
U03GXrqMlWTAIV6Y/SbAVHki59NQa1HwKI7n5DoRYknuvZxKPX8FsFxu8GdzXqixXuMMr8SFdF0O
mUSPSELbM9+gRWZ+SealgNeYKOFqaaSLL2Zblo26QAEKYOFq30QS7TmtkzwQeylo7WbQEyuFlNSj
pwo0OInL0u3UwjAw6THbYORm5SKXgP/Ps8qFni653COpotneih0ovKtAknp6DVLo55UJXtrQ/Sdt
wHZbdzqzSrAwLgy10OSNLvcGuBxSrlz4IsRyNc2OUiR6AO6Up201b6iAdQhlY1gVStLtPNArxr9E
Mjo931apXA+R2/pWN98HetWmoRulYVb8oE2u9d80KnTTlYQyngokvulyWFxyF1riI52b2VTwoNe0
+keOWxB48UEr1OabXgwgARhrZELAr0WcwPl0RoLnnIwuccYzpcBdEDnyCoOlp1w0JutZ08IKwOw0
Ds18gzTxZD5TMs/A1Y6NNBoqTmxlSj9y6tsuuKY/3TV3DTW35KtvjJV1FDD0NI5YdHTKd4zBGqi+
1OJB8WK5J4z0oRJ1Qku2l2jPo1Cb0IDVHR0Sl64f8WC32p9VaCykCC6yAAs0bGlgPFkiuvUUA+rS
LLC1zkYtvCP7x6jMqUWUvjroXLJm4YdpWblbN6Ar8M1NyjD4LEQCXqULyKHLv6XmoCo/wl6L9c9D
ocsN9Y8e5zkUrFok60NHUXOtij8LcsS7E5ERCSQLfIdxhIgms0bCoxGSaatOYk5KeGA06Xgs27EP
A7j8dL9G0kW8aCAOIWSaas+9pnSTpCPXZIUyUJ5IA9ZwG9LEyoPPGMbWWIoCsvWNdiAHRcwN0ngZ
JtYEe09PyBhQNwiHummgToQGUBhYXCW7AYBwNikNer8nh9/N3woy/wY+5wZTnrbhdFRWh8oitGWo
KJpTKlPEdy4yrVUoWhMAkaWPd0njMNg1Xn2B0kid2sF3XLsviqffh1zpuMOXReRogTAqEgpfC7L1
bUXN1Fs5NlPoHfADHQnt2fQ+hQY0OJ2C6bOdXsUX4i4Ay2rt9C89GC6XHfv732El57/8DhzVJs/E
5X+RIlr9DnoG1wSsl24v+rcTHs2esGnt0RmOMc7m3jn1+A+meYkH/FKVTQb9+vMTIK1YotgwMv+2
7JH4bKiVgwbAc9wO9qgHXMDiDM6Ikb+F7r6OkMIqxwA5JomkuoJoxq3Fw1CNQLflEH2q4yB/HxuS
3f+6Oj9YPR/EQBsLMU8uRNXS14z1Tg3qggI7TEtIYOmtWu/19Pb3IaQPYsCyJo+mrMMmUlYQZMAd
eoWMBNTiT1g9DhvIFB4Od3egLmnwGwcMUl345WeAz0tm/E+9pdfZMxWygEXQiVVirO7aLqiBlGm5
Zsf7ep8cMg+fkoO8MzdnRve2urzE0fiPc6FT3zaQ31x9JcxqUfnD2NGux9m1JO2hjaSvbOVrbPog
zGBkiTobDA3/3u9mTyo008665o/kwJZfAiFUvF5RS1YWUPFqsDmv0HL0F/YGQi6mySMdGpkY3E8p
6HkzdKkb/51+/kvhx7cPkyWioVjIxeuLqY0orxdnnkUmXdWEiPhSQv4zAv3Qq6Ktm7vBiJxKSM5M
9PtVREATbTXMGzgu1wKntZgNPsLzKoWUbaY896j8yOY53cx1gsaoVJHJVIFGm2z31ccUkgQ9wZCP
WQjDpurjrZSfC7G8KlcLE/QZCoaLygGTpy3n+clBoqE/bsJ/YiAHDc2e0LWccPu1eyy3wSHytMv2
UdrQBoi21s05ndQPDk1jWaPGImCqv9/us6aMFd6nit0d/NtoF0HZveSx5oa7ZGtWHsYnf7w7cDdB
74xdaMAUlJdldDJYHxczlQofCFrkurMNct0w/9xxU2wD2oA2oiz/y4DL7J8EbPh6fpQSUPXafbrt
L0Zlb1wW+9HLPwlHqpFn4n3wNVHe1yz2Anm9slbD6+dG6NNaVuwRCAQtnWf1ANXufoa5TxfnMdpP
W0hEwzFwEtdyh1v1zPX/wYo1ZGSG6dmIbMb1zkcy0TKskfgKkEUxvRv9+zMjXEVQFjFDjm2o9RQi
VKoQb2d0iANhajKRrjeu6HZ6k+2Efls/SXfFUXK0l5HG66b4eibocmCdnN4EpeZByw7Og6lgN7UK
2pZGnfuI69oZwJb70ZWdbJNvoTA53efxllvepdDoQZy8+H3g94NFtJQ2OJ1JRRKldVYx9VIumBXL
kurgaHzWlbMSyav7YhmZQmVIwmZNJ3taT2cy17haC+BTl7xlGVZ0qHfAp/b6NjycWx3ru/ddtGW8
J9tBqDGOQ8gUGMU36kSu9aS4bHr08PVvvi091v+DTOldzOUkP4nZi+XYJRUxoeFvl8IP9hhANTGS
qz14wDea+/tvthIDx5RgNaWrBm+UQ7/wh9cpNT3tft6qTn8j7SwHk+/U1g71lWxHW//PLqRfUXnH
c45SmFuX5jK0/nMfVpndBvAIUy9SEsyjdmfGtiz01UYwl4VCSZEcX36nIV/G6Wjl6LUhyIFuZLZJ
boVN5U5baPNflxT79/E+WP/kmkgX8ZqQuXBX+y5YED+pD4ow1h9V/7LIziSDH/73TZlrb7GOfOcy
o/d1a+SkoXYGbba1bppy//sBSMsVvZowywSOoKkUbtH2WV3hWjkIPGVhdy7C6zz7NoVTXkiHdCfu
jHOxloX1u1jLXj9Z6WPlF9FQDrBbPV73jrxRKxso61XgNdvZKa/wTQBbvT97jX8wi4wRjARHM3Xm
dR1paEHtZg1IaNq+2/ah8/Sb6bPqwv3etg7Qna9Wee5e/TCkydEFaU20iPt2qELi05YvG8nuqcDY
CfJ0+4oXF3IshxZRh5+Kg9/9ufld5XzLFlvyakplFORx11wu35P5nQza/ZVVSLZmT05wgb4fzTEn
uJRum6PsUthe/JhRXPufDPYkrrZ6sah81kyeiIu65/ic3kgu3Ob5qb6QbqGUNQ/1reD+ca60Hq22
WrmCOqRyJRAVPlJ+oR7UTXhd7qTmiCSmS3525vxaJ4N/x8NGgQQBhtu7vV7lhTEKCRSlwTE9GSe2
yvHdfJft8w1On+cOsvf7ktIrBhV0xMnj3+1LEZC/HEcBO7/eLlaOvFPc2t8sviznx/ZutWIX8ypP
zBkmye9svErAEUndNqLdiF8Q6ZzUc6N5t/PJ4SXQMqSvAJzeWQVDXmvMrABr3m7z/ez21wALNcnx
vytfUpsN0b9U17RC8G4Kt2cOuPXYcEQzeG/x5qLEbYrK6ojOOoyXx2xCTHwjbc1FO8ttPOHK31VH
FCd1ASCiE27O1T9er7PTs46wvHR5Y2LDSV62VMlP9+I89wY4/XQJ63v+rfxoPhpPyW7eoWXrLK+X
cWc4hjcdEzd3vo0OFLH4rviu7+pP6QHFhzMX1fpoWHJuumIkarpMb2ydIEJ/k7LCAMNZ0LEVUKzy
aY5Nw5kSzLrqQ55GGMyV4NuCQ6NE8nbUahAng1wSZsnW8hsQ/W7mmEfDg/33KT07qtfb6e0sv4m3
PnnaSos0v3qNt9woizuiiR3bVUKSCOZ89pDE24q7yndSz3eqaDvtzt0u72eWsxZ/l6VZwttNXR1D
IiTBYepVnDuQuU1bAzWLZIfKy5kPuHLToFLBwwKAH9c0/0wWtVrH/azWGPxBiV8WFOoQF8ll5aFp
kTgAOrf5gXXkIXRER+HctfJ+B1FOM7jGsCmQYfeuIsMAEzAhXaDNJKiKG4N/qu12h9iVvbwrpp1Y
AUM+c6l8EBRLSIN3hUX/x1g/FOUCXm1vAhauJXRXngTh7Fv7owjUgYA4UiABkbn6cFW+YD0iC/7t
z+6nfpBsVM8qW+IZ+kl/LlxE3q7PX1rLXL1dsDTADUUVFXItKkKrDVIBPBwiZHnt4dD91LaNZyIF
4dQbQNHUFIyb+fOZ42998rJsTgMaq7uZ/sakRIA0bUpbzcv4kHzxv8vfYYhEx46Pl4Fat9MfSmxH
T2cinxmqsZrfPJxNIJ0MVfV63lLxNrpEMQN1VMKKO/NO+f6nATniuV7QIDG4pkEbvD18SpRywE3D
4Ku39dE8JAdq7AYpV7+Zjtn1sOtb938QkQPIghWx1PXX/j3LlSOPQpPbrUtX2wkdWO8IUNsmr6hq
K+zFuzMB5fXyQYSMsvDiXkXUd5mshlsH/SBcLpsNnNZl/fQ7ckrDVZz2v2EUtC4ryKtwq3JUHstW
kJWEmxedgg7B4FqeSeX6bwWMsEWw6n85vtX2SNow14olICQqR7Abb961O43bY/x0/k5899pHUUJa
ytCGpiwd6/Vm7MRqUKQJ7ZsJSYLIrYNNt5loCNGu9PQ9IjX2tDgwefGZKti7k4e4NJ4U7gta7pT7
3i7UvhX9IVYq9iBSUWZx289/fA8vEej2UEdcuk7rS6ksqfQHNTJN8Ndu/z5moMi7nSu62TZwz2ar
y0J4c6yt4i3r9uTlIcJmx2WIeMMBnsV23oqblB1vGFxPw3Zyw7u/Hc+bi3Mv8Pcpxyr06nYyylGd
TAsi4tJcm90cLTDbomJj2nT9L4Sbc9fhuaEuH/dkqCAswRAgb2UnUI9nKqc9fLdSpo2X/bQmLw6k
MzU26cPlgrUHTj0AE7k93kY0FTHHL4eIrdu7KklOBGtlk1EkUr8Bdffm2FVuzmzEd1kNFvLkMjwH
lh7Cu6q7VcStJgq0BtXS8YEqe8YWqI8btva3qHPo/L+eN+ey5ndvLHYkjE/VokTL6n3XHZIVCPNT
D9MFVt2x3fN4Peh71ZYc9Xh+G36wdHhXUYmmm0fRnT7Q24nVx8CAS7w8P7Y6gmfbeQena2Nek4sH
DvTns56g7y7jpcByEnB1nqqR1vSoMiGXKV2rem2PpI3BfG1ixXnm+70/ud9GWh2kUiEolYKoA0Mr
rgRjx+cj1ag3bbKrf6IDsC3Jh+vtwHPkTOT3V5SBfPTy2lsQfe/y1EQjdUsUJnU6dPQuE/y/3KWC
KnjkGmDCHs7EWz+Ul2Cn8Vb7cdLp0vga8ZYnR3Ml7eoLnXNbOABiO+PW9cGF8TbW6uCG/gePXV0W
zLfgDu4Ek9rvejsTtpDFaMyKdnrZTO6ZEb7fi0vUpRaAwY9prbWHKiNThHKEpRKkdvKCVFjopFtI
pQ6GD3BwO5cnzkV8aZyb2Y9W62nc1aHeCbSjypm42WSb2PCoTuoWHol4uUuOijcRd/6Ue+GZ2/HD
balTZcecBj7/Ox/QcIo7zOcpRcd7dOOWtlTolrvxYN2ieUPV/48rO8v6OQlorXLkDER83UoElJZ+
+/Jd+wt/m9TuTOMt2p4twC8H9tvb8m28VWZcS9molqgMcDtPDioC2s66izh5kA9FXdKJtmdT4w+O
A6YTFJ0Oyo/u4ioiogKGFftmwnHgA2jd837c1Y1j8XZE9I3WaWiHigcTdn8u1/ng9sLQ+iT0ehXp
conCA4Tx1p234WeampcD+ChH4g6JD/pF7sl3f7xhEAuDxWbSkaJsbq1GqxiIAyyQreXl4UKxtStn
MT7GYWOb7iLX2rvnXqvvyui0Gt6EXI1yzjQFlBVUNdRl6L5xRx/K3bRVuJ7PlnnfL5+3sZafn2Qg
xdLBTHuGN38r9xikuMIVhHXb/0aD2EFm3j4zncvv/na5Eo+yMog0coF3pawkLFQhLOE8qF6wUz8t
lUj52+AGjrjrns7eHx+O7iTaciqdjo5apFRXREN406kftB3S8/bSD6seajqY5+K9T+eWwS1+wPgg
AhlfTWbSy9BLSj6cirysLUG0j3dSmFbIqVLExlLbeArS2LrrBVk+l2R9OLFURvHD5j33zuOsgGY3
z8KwbI1hAxGjA+fT06uF8dB65z/k+3uEoZ6EW61RXzB6iH6ES+udOO4U7Vk7h8Fa0or1UlHog2Ey
LH/Qhw6QPeMZgNzwslQU3m7D9rWusT+zJJcT+V0ctraiwpSFirDK3DLZrxfoJZK2R8tWl8PsYqmC
yf/oWf0Re/n/T0KIypz9F/RtoVP/Ij8vLOz/+HfnZcpe8l+EkOaUEbL8vV+MEMP6i8zEUk6h4L8Y
Iab0F1gymVL/4n79RrURlLihIfS4WGPzwnh9dv8TQC5Tn6acqstILtKT/BMA+Wtf75+rBKrKAqMD
fSgiJUg/bH3r6VMcllOIgu4gTvhRGW6uIBgcNR2qwVN4jSTDQ1TwaBXj9KaW2i/mFB+ycMidosjF
TVUJ09byM2TESjO4R1/rOpjVwWma4SgIkbLRpbC+FoKOg7BML9ta3vMQxc3IjK9e1edkazzMskIB
rMXiQxAvG7myOWLRg0fjj5dVV/Cvrcd5Qi++ELBpa3UtxKZAUh3FirAMzUR4fQ1eKDpF5oPWtJ+0
QW33fYKjQeyH0FPam2Rs93Nzw3d6kI3M7eByCMbk5YRJ4/rMxnt7hLzOKIx1oHN0iwB8rfedYEVl
LQkmVkoo8Jap4o4QY8U23Z6stZu/P9EpSFd/m6/8imNxJKsKj7N36NEAYaEK4x60jzukdOCAU1nQ
55c465YPhACtfwnZzmlbA5WQIX5WFwFjLbocpG4TwLouptwdBJHHj6T9aE10Hush36MGdRRnQO9l
CX0T1DhaeoI7qsi1TYDa9WR6VENgwUV5a8j5VhkSJJpRDLCbMkChHfWEuX8GVYf0eu7F4UL/idTY
Npv0u6wW6O803Q9cTDEnxtnGaSOoQmaPrFRP4jXJAiS+cBuKi9PvImQDj9LukNEKYOKDvdYP4CUf
WjnjYS9BS+oLdDPlb2OibczSRz5aotzeZQdwCPaM4F9ahWcuel7Zb47VZdqpg/P0XtDROPau0ROy
JuiDoIK2l5RwsBWl8cZIxXHWeIk67XkIgSwPQRZhYQgleEzm2xQHMiSOPb+XsU0XsQMytRdZCDaS
nH1WYGHavRDBDKqST0rPP6ih/iKLw04QjftpuLGm3jGreZsWKT3cwA6TK7GlEIcMEqbT98IoQ9lu
wPiXvhf2+mdMs7cKHGXbSLV2q8wyWHJFfsk0HHzG7jpNpIccdJmNEsxNh1Yi/C/zPsiLzThbn/k9
L4068boofY7QmmtH8KZlfpF2/T7TxyugjvmGV5iHWxFNnPpijHrGhBHw0PQbBBbxFaokH8a85jtI
PNqiOW4Rq7FhAMOSKPLIS9XBTYXCwxnhupnrzTSkm9pvdmj7bdCc2TSjGtopUnzgh6HxDiHNXPjP
TobJp6ks4p6RX9qCwgWatJGXqF4o4VUnYqgj34cQT6C8bOaxPxi1f5mUt2U579L+RWoXffRjn5eP
HQqKTN/FDORgKJNDH6TOhN2biNkPAn3UbtG56w2d5t+uwuALldhjan0Scbks4pdaIu1pNziV6ani
ib6FMMI+VIbNUIbXXYxUF3LhXYb2LLI24VXWf4dbsMvUS3ke9giTHq32mNYqUupfA+HoG5aTqJfl
KLjiDHOkQxx2FLdiVRwoekrxbdAiVCV6uvDDQljMjKNNUqG+qv9MxcDDRP0C8gheKN1X/FiRDEvu
FaG9KPrSm/zqrpE6R2l5Pag5pD4F3sYnHbPwzorcEGU1EdfoGL4vamoGnpIDzkKlliEmm21TBBpG
XXWFVHaQsNz0pEFdqe3VoOST/BAhcJtVt0mzflPrKI+j8G2hcTCkQGPy3OHa29f4uMR6BXFa3uXq
5GnFk48Mj4TPpz6bTiR2F5EK6r19aYQK1SQcr8WKxqvgShMGl0P6BIJjT5XNyxGbMsXCEVoZMhLm
hBD1pfEeiLSNGCO629mh1ut7dJhsWcXpML2K4n47KJuJFNnUEjsbPEgVdokXaYpxI8hGZhXLjZBa
nZlQY4btyOnYo4UzVluY6LZP0UBTtjOskURExVPax/ANDM457LgmmvQRjEjT2gn82RjIuZLBKUSW
i5ZxhAg3vtlpv5xhex8VgaKyNv5jUD4Z6TGdvk5XxfRVgGDIrzTvkWpezB8KA9tKft16vph9TKcQ
EJ1bTjBYKRGlvnaXWFh88Y89xf5atyEMYcewE/izOr9VbUF1hpVlcXcr2NkTdHkeKB60dRvln+UP
JIQY8CGd5ZsBZ+1peNLMHs9R/1KRYLagNCJPz8o0ObPBRzfrw+CXP2bpqZx1F+2MyzZS6Gd0biC/
pCjkhMMnFTSCZhxkrBNbCa2qT80EUaLFjCu6pEaJ3WWFhYDvzioFmYKNIDgYxPQCwEt1H7e3c5wC
LUBFDY+gtshsXeWrRTuF3qkKhdn0EeKSMEKwhuJTURePg/Zd0a5kwaKPJD5bbIQwf6y6HqrSRTfd
hjn6rC0eQq0jDQ/ztKnm775/oVSPtUVdDQABDpKledvquNzJ8Y2o3EiYA4XN3tesHRpT+wpp5ahc
1OCfjcC6aPD2RlqjC8aNYuYXeGDbVoPmSXVtzd9ChLQ0ExEIXNYrHU4qMlGJgnalSfVnau22y3eL
rUI/f57U6zqo0Dt9GBfLXzwZh0z3WvzNhr7Z6vh2GJzg4fQ5CeYvYfLk+99FZNkQuQ+nb5rwrfQ/
FelXHbPccHLlpbhsiQ5IJi9CfDLgmI1RDy0RgxePUsWizHCRgyEj16bb51/ohx0kP/Nk/0vaW7uq
8mbAXL1c3bTjo6Tkbjze+crPYkTYqqpjHJEI3d3HlK2EyIlGHRvZ0VscjwXsh1IfzABEdCPZRL2M
W/19U08XkkZSMWS7MP+hplfJ9FUOnuXsKwL4ThbhxKWz+0D153Xnxb5g90m861nUlc8mGcONiXg2
N4vffYmiwA1NnNGobhfY2LQzLpaxXZYWqmHtpg+oOsuPfuxlwpOgobrPy9O12tQ1pgaN530RvLRa
4ZgkLQD+LyrjAn6+TQq8Tcz8MZj2VflDZm5T4Hy6fj/zoTrrOIgXYbpXoCaH7ZOW1zhcVFupvhEq
bE+N3ol85pukIi85YywT+Q6z3vVzga0XCgFTSNMoLLC6qJxkxmzmJoYQCW3JEbCfN0WEXEh5xYse
AQLRh4cmHZGgJltDsDk7Fji4hZK72NVL3W2fqXbMhpabn2MF6QIF4xLdaijNFRQXdg7CQ4cBawSx
+imQTyXasTWfAvEQjhhBJ09R8hBh/BaKl2aw2L0VWJ+OOFhltlzOrqihZFheDtVgj5Cz661Lsti0
dsYVUOqQz/ICmcJt7l+jXZZN6Kvnt2l6MY23eFZsp+FuZJf22HTE9XNpwMsgIZEj4SWrJ7cV2s9o
JX7v5i95hacEfkUD9wuGPfn17F9OLVrM2fexQwozdkrzR5n3i+LtRpCEamO2aHLA11Ok2Jv0cjsF
FxHSvxkyZ1nygtC5HbA1lfhGQvdhSTrk5KFI1F2LGryY3kpV5LWq4I3FXTjwn6yGbRrch6QUulJv
UHHatJzmaJ49m2O2QW0ZJb/uKPsPYihscpT+ZD11Z8TWAiMAiy57xfhg9LA2MeayrIeINT92mRsv
dlnIogax4tQNsCicmJpwU5QU6gpjJ7Vf23a2swy1oChB8BXVkJxXSCoiAog8K/rr6s7qy01S36D2
wPV9L+jzTjJ4MGk3mSHflApS95K8kyVxK5kP4xgfElGFYtgerZkzpkb7svqZs/fkGn1g40EaXiT1
qGKMgmys3WePBTkZaqJi8ASBlMxvdJLxUYgH2lL4pd2VfJNchh3aHRaeeQlDnU9fB7Ae+8GN2G16
e9WgoZLxa+roV4tYvyL0bKq5W/qKramILYefFhOYIcudxCBH1zRHr9GEU3G5JkVAR8SuFNVGQ9/p
2Xez8FywYuSUnTbcY/2NLazmH/PoWTO+COP1NLNMKmWjCA+CmcD+v2+GgPQ9uDcQxY2wiJmrzpGx
tcZMXSg1sp/oBq+vh3aoNliT6LIHwMmF74o0203O5iWB6gysuDGkDK6HEh6p6U7VTcOfCvVHBS0N
v8RmLsfPzLoqwvs5FbZ6dj8Z1Qt/HeuZz5Z+P1LqylFeXVS+YNxbmCvn0byfI/W5Mb7kVvhZMHHj
ElGtH6ChOoHJ0TAnZHbR9NypWud2dO8Q+wG1V7TP+jB6UgNjrRWy6waXdbP2d4ref5PE+nNmwOeq
tM5B+69wdTW7kPoYAzP4HuiVYJTVtF+LGRnqyjKu03K4DNLw3gyxaZesyyrfixMZY+jM2Ca183NZ
X4lAMMPgedYxmE4mV1TgW1/GzaccxdPBkHiO4otMzbdyJYGqYWPuYrX6KSd95LRhdm1yRIsc3UXz
nAifDaRnuqk6mI20D4EjG/Fsm2lGkOQRN8wfsw5uJlBU6EcZyZaB4JYZce5Pd1PEus3upvYo98on
C5dDbWw+qUPr6dp8DJSWUzvAP7y4EcubVBw+KV3oila2qSdk0hJu6xQXCCnTtvMk2jzdN+ohL+S9
hOBpnBZIIgz3fJ8zzeS3PZ1fLzwwZJRXrA9QZJUp0LXrQ/Rf6mA7VbTJkx6aNAYDPNrOPOI/ekye
hFo15vKpiItYItQc5rfxHNllRZYuvMhNfKZc8Lbq+GtQC/dFB2gNlGtd78/FqCrrWMXrHNPT+fsk
fA+V2pZprYBStKE7oOo2nRne2qfm78fySdRVOXVEiFeIcqKKB4ub5XLY6I52kXiVW+0lGkdLK6e4
+e8Ucld9yH8MmKYKFCrqZ2suhZJlPnKmyZJRoiM3+Ed/1hyShesISzKhCW8U5P4jrCXwJ18SuAsJ
V/XYCLH9IQUazkEgP1pUkC1YVRCcKWcv3+ekZG9KydQGIQ7aY0EtTPG6IXGC/oDc1u9X1LJi3tbz
+Lb/jLPu01koeiYQ0tWthAlx2L3k0+ffB3hf3nobYL2QrFLwhZSBCMrdUB0xkh/TMwS0M3NlrVYN
VSShi1vGYCiPKJV5M6c1yaAnz3e/H8tHm+J0slaNjcV1wZpb1siEnWsyzxsJuXvEbnqey5hiZQgX
Y+Wx4WHz+7ir9u3fi/M08GrfB7M461XAJELB+Ym1GbgDBK03HMxQEMLNuQbOuW+2/Pxk8UkjO4Sy
BOLVDS7QfnehaIEbDa3z+2F9/N10GopUu7EbWnUcSqQLzEaN1K2VX8NOdufmjhTdbfL97+N8WIMD
lSZCKlKM9w0pJMpNRBeZPhQjdkX+LWrvmoxeOE4YUlN6HRpfcXqY8JO1pEOgv1hIj0TjdJRGnood
gB2cA/KlGoo197ESjrF8K/ZnFvH78iz7BIVS0AFg3N/RkrIhTZWo4nfsuHNDfC4UARPwL1qJ0do5
LNuH3/ck1gozM3MeTI1CrLR6KLPbEoNCWT6zZj/cKycxlp+frKHcb7tC53Wy7XSsQ5TCtbJLv7hE
v4X/91yhg3dud354e6C9A3cS5gwSCatlK2YZErBTAXL72H9rfgrX8qZx0mv/c3nRfePhhAO3E2+M
m/TLOSKe9LZ59muDIicLWp0OyzvYI6wStkrdscI86KmbfvdNt5Mbddfsfr+UPw5ETRnQGiNUlNWe
Efs5zpSg5ZqCd9VfR4fAM7xuX386F2kRzX1/M7wijpBOUGGzvP2AYUDBXzeJFLz0rrZNDo1N0dIh
Cc43kmvsEJ3fR860beeN8Yhu1Xgl7s7N64cnxD9/h9fZOFlEPQo/SjzyOxS8uw19fgpGCcsFOFdl
9/j7mf1wT5yEWt1TtA+K0o8xBqdUow/PPp4seHe4vw/y4W17EmR1U3VqXEy+tIyHcrSg3Wbay+8D
fHzUnURYXVGFJFdBqhOhBj49u6FTXWaXvHn3yRF23oWxyY7jY7oRL1KnOei31i4SwXb//pd4bVm9
SypOfonVdcW7pRV4hC2L1L9tdgsPXnnFHKBAusGi3hO83jtPEPowh/sbJPe6ZF9/frJcGsmSgtJg
8IBUZJcyULTxXeDqXrMff5oQEBDT+XEOLXtujS4/Pw2azgEyvQxWni8DzEQ0yffalhdokv7tcvgv
BS9WUM5fp8zJvK42f2GGYdoWr/NKjecCfxzfxbfJhvV1UV82Z941K5jR+3CrawKKeFgGY6NuE+VW
GZAWEdurXH+e+iu/r2wAtNRfVMHuxJkSe/Ao+RQsgmhbdd9/v54+mmFd4WCXZXQIyYjfznCxeFTl
FnlCayCmvBsQDSzK2PHj29/H+TDNMmAHIhKD1oC+PlzDUFEw0hnI7w7RXXCxoHO/qTb2n4t0wnnw
yIff8zTeaoKtOUUu1sIUpnVBri54Umy93YH2APHOQ2U/OuJOw61OdJCWUzgUE3lyGB2U5CErsl07
Pfx+Ej864k6CqCvgXzjEpVEKjGlWBfSdSye0Nr+PsMzK+nQ5jbBaDsms6KEuESFRHnr/Z1uH21Qx
bH34XESQVbXK/n28M9Omrg7tZI4xCxuJpwvSIUxvh7zx9OEccOncqFYHN8pOmpQI3D84lSyI9Fvp
a7uTbgMP1c296Kab6N53kKP0qqf/3fBWh/UwIm87I0+G8di0M+SJNimOWpJ/ZhY/zCdOP9syzSfn
5BCGlq74TKN5iSDZggltHOzFbPMA4W6DBg0pBAhG2Q2em2N1s3DvzsH8Pv6SKnDfRS9IXNPTUKFP
63AZqmHuY+VT0+xL9f51Nv8P3PTv0pJ9/Wt00/7bj7XQ7evf+IfSrfIXTDIeehamsoqG+tA/ZDEF
WcVy9pXwRf4M02yRI/qli6nrfyE8walPGcpEZWDBaf/CNenKXzCpwFNYisbXhP/3J7gmeIJvTxWE
IHh9qbxDyeKpAa3TXQzoEZ6O1HDTxrGrXj5KcfOfhJ3HjuTKkkS/iAC12CZlkkxVumtDtKTWml8/
J99qMDPALKoat29XVgoywsPdzI4zUkXkK4xFLconhpAySPGWQ0UC4GkvvCdNXkCTpwxBepDz/Zwv
FEhNJg2yV3puRtNO84GWQHFeXas1z0dnkk+uQA/czwx/zutRnKEDBvIwBQzTvhvjj8EIlOXNmxSE
ELDSl7PmqQgCVtMR4QId8VoT1K63PBnBSfUfz2mQPE9OQZxlR/yXtl6Xmhchxpqsxsp63zIG0LIS
bPtfDEV3iPFRLUgfRZ58Vq/HyRKKGw3am7XHxwQ5nL11S3lkzRFqLOXjAE50ArW3++qkX5cgDTt1
8DUF8lfS+Ehr/KlG/8GgPqk0bx9Fj3RrxgHw5dUtbBkAmnfrRRzSe7Y0N/VHAgZOepG6BKZl9Uj7
MZaU818mNxPJ9mIfj5kUwWQjIGZeDK8ZZ29eBVfNrtoO7tWjO8BQwRU+unxylUZh1tp6GeIpvSa4
Kl19lFS+bND/eXauvQG8/NZIfgOWac4yEH0F2oImKJY+kPjaiSMe5hdzw6rCiLQaMFPqRVDXGWNP
jXGp6A8tL9UbjzrYZN3Xi8U3a7tVVZcJ4T2ZratQd9dxmC+9tMewPNOWPVXyxyxKU6BV4uoZ4+CN
leUJGmHgaR4MINqSRz8zn2cGuzTC21xmH4fsgU20cwclTndcS08ytjd5Ny5a+RsWYmyp6AnW8YMp
a3mytPk16dtXiRp36IfzDrigMoRgAyWVZJ42mP7B1Fje1wshq56IOrxStogrO2GoUTI+VE59JM6e
k1yXmbJDQswtF04734uDOuSzGLrbOk5XIW5/LQJcwqby5Ex3+3Fzn2nix/woaH0NguT04sCjfZCw
HxmicP5va8j/oVqjQ/O/7ktybxWF07z6DGz5n/b3fk42S51MwUn03s9iK6h6gynk8Zqbpp/XUjD9
Lp4MJC9FsKKZN7hVoXiQODnXMbE2MaNtFvt8i4QJwNgm+52CPoPapNGw0AuLIxb7+yLed0W7iSqb
bybeFKm9gWBYp9a2vtpr0S13VWn9g+i3pPunc7dumXZJB3o0ZjyOcgQnMIQlzVAa0T+oLJpZYw/E
nr51yaQqy7xuJnV/xsRH6hru+pNeFlyvit0UPyxr9ZX6su+9T5/KZxDlGiZUWb32Yfr5pbj4/eU4
EUNyMdfyuk2muwkCM+D8mj4nju7EIYebcFIyH1GQB2/jfTTzcJuls963Zxhtgdwg8DO8AabHaZII
R4VOkeRONyxO0lUOlA6nYrGzKrdvtSukzqCF1ivXwkNvutcVH2BZ2C4Jg8IYpBAMi6bzpHplOqA5
I4zAjq4rMoBCLMK0n8OJkWZeab7SgFqBT7hU4msyyK/kZiNnwjoSGIsUkAkbmBaKy7oKpNYiuEFT
C3/dYHXL/tBVgTxpflr0AHHogzNntoB2ZDVCGM2G5eZVkHPS89HqaEOWsCvzSM2UKFN2txTmU87Y
nKU+bniGfWm/5k4D6q8VXwptjprUvPeCdl+DNYDJd15S5XzgUl3BihjdOXWgzNDRjXLifschDbK/
AX5u/VhDGLhhi+5xwuJxkIOUI3foVxc2j9lkYanVZwfgohyMQB+06qXotMv/d0v8J0P6v5fAbFY6
ye4imRMyQXr/S1RYQa7Kaq0j9XxOYB8ePhq2fDAjyRTiL+DGdFRzX6z9HTBsfy2m9rbP1q3IlnvF
C+w/NKecP2bRVjIqy3wOOy4kmuZPfOJqD/AH5DPY2DDaw0FLbywAd5LX8sWTtMPDP1Qxoc6lBFp4
5i8wPS2+FqPzwQl+5WXz2gGGHrP0Xfu9qeXNTC/NWZDrD3MuP/qf7U9rroPqDUgE2HcfIDHodzXQ
h+IshvXHlL3s9X8kby9i07yyBL8av8mQR7DXnE3fQPFUXFKhiw0D243gK1B1xzXsZYkPq73QggcB
doMN92gWzVmm3iuO5o3BrL5M7zz7G9zgybkQv/wh58fndFwBSsb92HnPXzEMj3Ltg7kS44KAQmOP
BA3Ckjr52fT1jdSpbUOrH8LdHEPIjmE3tKA3ToTbBFoZC0A9rIWhL93j6iIdewxHONrYC/JnBL5b
/IB6ljb2LpfcuAUzbTWsrCbU7UYixaS0PNIiXNNySTveCG2uusJlrT5Y8fqxRkEVbdlolwy/EXbN
3H5kOsOc7k/9v74/VifZdGAZev+hAuruVWvmBrmpl2Mv4dYfHd3uyRijpqwkbvMpZbbcN+F/vqUd
87ZCMBInTbc82jF5e7XB+eoAXJfqIqu+CetY6bY8XJDcAGzvUPLRPBKG4oiJ6l0ief7TJB2JBCYq
lnwaJcfMN/liNa0eifVki8+o+wN6bamVf9cDfFPfLi7gQCkCQKg7QqH+XTS7EcWbNi1cjP10alvH
pOHr7NJgq90W7y2rX6PKv1MRvC320ip9GUrD1Ud6lGL3jfqVJXZHixiLhPtfU3BBp7UdTrU6PTYB
A/pg12bHGFuMjHl3k4bFlD8Lvbkq8xuxS7QWYAXPEAJS/7FZ8KbLX3OHPZBtd5kv+YQ+A81GipYs
/4AYWQh/Dk04DxKB0xE6t5Ok8msGBICFM+V3UJ9A6IyTBFl4auJ8o3ia3bXRPVN79JmFPjA5NTrs
cEVHJM9f5v1+RkGZLN/d77p1ap6xUs/PrqdNUQZV+GQKlWaXrbw6kLMTI8U1qE7iqZBl79iSIirZ
uwaiPux8+bO0CdwjjemGcdK0PIRjswVFatglMBk00MTKnioYE34joJRRr0eJdpaUx9oBmJ1OTzt9
5WyghORTVSp/NFK89fW1zo4XxICPLW3v6Nhw+50W699CYZCQr7snskMHzGGuyOaAsXpSnZ57p5xD
Hd9jMxoO7JnYSoTY4OXonAGP1GuEw+330lsNkeULQqagIY3Y/bHNg5lFoqCjaXhZTzKqtdljpsao
1kd9isXqyEG+dLcJsOORG0zleNvA2RDwDp3CbDNSI8cgAVOZZwjGu1AZlKh3N2DgSxo2yMS7ISiT
+zACgDH0oMLqas4PCVX6vPzMzS4uOvm1eFt4VoMlXopYGmZKACEwlPykKl+D/k71Y6EMlYzxr6CZ
gaUNp7FGsXEcd2L2TyUr8VDFXFTAoulSQhIGLGpuyRnOjD0NiWAvJouUVjfZqRN+i9aBaKyrvbaU
7ByljJE0PzcS1XsBwjCQ4nMqfNWfzXPnSVpXIcf8SaHdKoCrPOAyV3FeNHGFbgvQNdpVhIVYpVEX
rqFCirkrd684BWDhttLfAuJxy+dWTONMgYOOQ1R42wTZNbIr5tkfk5C/6xZKfl6JPlmvx/hjIGG/
WpDpLRW/bquYD1qLncL5Ura0Dua+dOsMdjdAWYfAciCNhTNovYFEi2jETgAMMJIupoDBmxUXltTP
LXsfB/WPRlJFSwkOQXxNAa2aORoRWURWhkxJOYh/67DRO5bhHwSh2LOwW8iHH2w5pi2uWEyFEkxs
tqCLaJT1str7yspYrBaRMLklB5UpXkiDvqtw5wiFD4+UtUZev6XKDHaNugxdSsrjHHogHcnn0vWO
Uo4+yHFgUc1ZT+szaYvhuKOMtO4Sz5YCx2l30cla7ceQvc9pbdh9A+eICYkYSv30Wg85R4bt3aoz
75DHk4WQ5zTqEEVqlaz7TQ7StnqZ9MCoAJ5oKVT3rWVb0bvE2XkjhBpYJeNB8CClr/SVi+6fTEvd
SebBU7P6zFTEqjKvLPGGoT1bNURYoFrM8kR29He7fgM7bgfhfduHYNyzSzcrNABBBGlfkprmTnqM
obrKSA133if2UDaRGc3wCLDgavFBpWp7JaNNXEASKt5oVf5kHEgz08BEmUmwfLW1zjH5xfMW0seH
XsovYkrYptCnToP07RhU4xLBtk0doRQzt+c9uVVipYM4QOtejSm/Th5dSrVTL/KvEkOKCsNgGxW8
VagQ7q8lyDfEGeqQkNNkrY9VRTq+jBbqv9oX+Ul2hiKDgVQEO8QKt00mLwO3dUoL6bGsxYuozEWg
j6RYiUJ71Y4BTdEaz8MUd/IQa4sYoVCOJMtXxDmQEj1UTMHuUPbXqxaNivEG7zMhZWA5UdKX37Mk
A14uiTg6igfWIe4ZsqRABBwEV9T6Yy+DsiSDNDvugy6bTirNq0sGQ8L1m2i8HAFyxbk0R2bsbM6p
dTVzZbjjgrFO45LwUfPG6qRFCNlK6sdiWc5Y/+2zmXdSFNf0mvUoxpY5BTbfbKlNTD04ZIVyVVPn
OyVCTYRs+29bRRWqDI9jFdZ7PnIEnSQudZl0flLHOK93ODKk+VTEZS9sl3mbBbwZrLM1vHupYume
gFs6AOk+zDrqFXn2q0r+uRxskemqyJ6mDj/FsuoipZ4WuBSQfqpFC6d1cMmPrAPEGFkbzBtA1vWx
L+nmZMbExQnT47eEcr6fM7a2dlPCbM1+dpNpulU6yyBv+LaAaKPIfyC7SMWWY/XzW6ku3+k6ZZ5R
L7OfbCetEUMjaV9XqxUds2995TS0+RgeA5OKosGqMQib5cvAN7As2ZtRf7ZZXvrinj6SiVtM0hdo
nO09p+ogyk07IY8uxCjpEJX9B13hVBySYAXy3Bdnh7RN0SZcZGG6Wfp+l2vrMSBZ6vsbATRGMp16
9LHZ7DPE9YHW+5AWA+mrVnY/7yXfyEVbbP+mg+TTkkLZScrJtvmCMBODKJVLvM4IDSC02wCW3pXK
a0evUz76WnoYu2fChlYnDMqEFDXCWRpQWo7Iu1tDiDhHjJ/m+Es+Ati3TmdSljLLHHYj9YCmf85r
9dYOnVenTeHLU/ELLuh3nVn+vHGgltXl1BjD38pEhXGYP2u5irIiidBjTX6fd+e1qS6N8neFx06v
Q2Q539QTIv5MfCGjIkhynAelyllI8heVybQlX+aeYafB6Zvqc7IHcSfCGVcEkucWF9NkvqTWfAb3
sHxW5XddvQ6rkQSryCpamQbl9YDV4wlHcWUBDWIiswR0ogAQY+69MYNz3OrTr21ooiQRvbL7WPeb
mcndmWub00KibSdj4HAxqRidaJpchvWzahEHcITVQMcTtexlhoAW4pLl+1UswcNlOs4FN5HHcC9F
6h+DT2OybsNADJ5aRbjs5AiboycqUDg5XVXjV1ft80XL3w9RvQzzKFznvrKZWmUYurSKG7TOnf2J
5R6Sr3w8LLu2XgvwOv5zDwB2Ktd2jcdm1El9bwfFKT+2JN1Ph/7k2Y2hSf+x1L7ohAbiCuozqa/W
Sjg8f4rNnzI//ug0KgcQ6KemkV1B+2Wi9maU1Q+/GtUF7OaYmCX1mHK9g18o/+03+QPjRCum88nq
9FeCDu6DVX8KFPUAZp7q4B9b3r0a+wTLJw9kEVOMeKaZpXJsG6nI8pRFq/l75DH/bxFppT1p4AEe
bJsG4ZuQfE/t29gU5469mTXgW1JeJmFEcAvYUNzpwH121IR71XkqxV4ngXgupM+xuQuJFaVEqaD2
TRSS/1IaaMie2GiF9rLxBPPEbeX0ODVCayeKaE+7HAgZfAqqN8nRBlc5HYPmFD2gUx5W7RQ3/RDN
65Q+r1Zre0Z6V4L8YJV9Tev5TeZwuP6TsT92B+4O3pXmZByoH8twq/NwF+QL7dxLigUsKxrUndlk
jxaDbHwQBSEe5GeLP8AH/Wjhnkr/srFyLTZta1KiFQGyee30/aQtnxMS2qG7jIp42pjjEgCIN8XQ
3xehDCUp1i8ODgOw09Q/k1+jnKn0X/sebKmzSPGkJaeUPXmliJannx3MIPnwBhlzHorT6pCDYm7c
GZ6iXiRPmqIzujS50m6JFPM2QUnpHomMW2VEOawl12RYY9N4barcrw1MCGP4YTGGxekj+IXgFara
naRN4lRi+hvSX7kiy0/Nzm1znYw16nbDH7FAjFt+0xba1pwEGj44zpzGU/ncg2izHEvbcYs9NGV/
0HA5jQh55f0MQRKpNN4Ys9pP+YFX6NsY0fIWr+b2UtZpkGL5O16Bo140gR70V5pV9zxrXs3KSeTl
ggb4qvqHHGt1GR0zTyI/D1Bx9OFFs8KBQn2h0CDEUhE/VEmzx5prUygvxl765vGuz1gIls1GbG9C
/oAFlKGvrPvc7jL5p9gp10380DiQCGZyzorRz1VPAYq+Svsv8OH2lnwnM5rnnSagbJvQc1mBkxr4
afNW9r/E1DrV1noawdKWfLV1NHIWanTVXse7sKb2Ur2k8nRHV7tmj6nxtHJ72wANs2WiSjd9gHvv
iOylHbPc2NmLmpz2JP1q1uN7pDN0Sn6uKGKGfMCbsZ9L47RlBtWbNd72NI0SxPdL971VaqRnb8zo
HXlS7ULgyE6Dm8NEWXIDNmF/kB/KQWRf9tOeN3jsaAzQEhz31o5WXCVGMbud8RMEl6tWZP5lb/v8
LyFaSeCgi4M30DWJbWHAiIj62U5bbMJ5ds4Xsq61MtDEj4GKs5JKauYXmUKmosR6SNKJv4qzEW3K
SU0AxYrlTVD+qObnANxryON6xeLE/dG3H6SEsDLwiru8sKtSjMbmWlmbu+LA0FV2UeoaWYgxjbBK
Guw47W+Jz9LURruDfMLxwqvEf0d70Y2G2IuOI84mItKU5OyHInpNmhkOGsBi0f6BM4yaCeuOurOF
0D5YD1fndKU5InVWR6/bykeHzqUz0Xob6IAIGzXYd97pTD7Q/OPmE1/kVr027XZZS7KMqLzkOiqL
hyC3YbUNwdQ723Zti/6m604OIvFp+zV7nH296low/uhV8Hxli94Eyx7/tYvMIfADUQs2rJvzguTK
G9fvglaQys7IEteLo6vkoiscumttpEIOuSNLoUHHLk0l7+m71M64FuCg1qFGC0sdWjvvPybx3lkl
eKrhIRcSxwGOZnnxKIvt1KernaVZMAx1oCxzkDDgQiYcoFAMiokDroInp/Mlr5YuQNmvq/LD4v6z
JqZaW4pZ5N9MP17Xt5uiy9y5cjhpvw11eGnOo07vDE5XJythWclhRxVV1n5ZHCG/KUQ9FJoh7tXg
gHbNCVOtJS/tOEv0mV9vGHrTaDcHGsKZJ5wmxmDIfpxhG53WmB2l05yBAdgyDa4BITIdHRrCJ+3p
2PDXwzrvHS9dUH/SSHKaTnY3UCvCuNtF5fXJ50FBIHa/zbK6mJhpuA7/5iOib72F4UOMiZHHucqK
Zg7T76bb2Aa1MJ1/WlK8z9qNwU9s9S2moZuhLC8C28xE9MFIww7LfTdsF4G9lE0YOe2Bl7mVHl3e
3JeRNH1KA2OmHcSeatCNfZZVQzX8quSPGXsZutWmXuw6uXMSIRHB7sXGWX4rt8W6pJOMEWRGnhot
0sfQCw53jkWRK8l/2Gsuo0W9A7/JQICt7aEhxQ0dUmW/T08gGDtFSskr7Ps/KiylA1B72o3kKvs0
VRscdflnQ3XA8Qo/JJet0CWyZ2LKVkpd9LclfQX3rkarxWBgPzHLlQJH6/HMzoXkrOXhrUvj5bTZ
ymFzNdHbsruEIeRoyWSZFKel9cxdqxg/uxGOJxcz98VqtFFLhwhC5zxQeekXWjPX42td9MvUjbc8
22/HQG8puywLaqv9c8XUKInDSVit01qdtqOBJ40Nia+xCg3+0YqTyWQaa3DSA0b1Vo34ALvHRoN4
XJ12bf1E4qwhOGUr+SbzwoK2AH1YzhJ2Vy/4aMMWMjuEQoWWNhHs4uS3GIVZ/Vjnk1MNJrGvX4/k
1pfIzcaA1nDcZmmcVHJ0GD0jByOkfXeezjjFzmQaC3lkbDy5vD23cxUck20Z/0AEYqkej0ehqdgN
bA4OyU+Tk4DCvjz0t0NRbpx77o3lF60WF3vlNmfIzNHUlxGlY7HfVql1U4UTdFrctlS+AmW+9vt4
qQcxzg8tUvkcGbjqm91VRrjX0nkxGHcw9DWc5LuY7V4TbcvCkIhktzx6LNfFNdmVaxdX6e5aVP2K
PkX0r4vkp8bKshfTHeLj3dJeynT94ohsVcJnVo8YU6+Z+udJmF7peqo+DnxmcA2twGfD8CS3UkDO
fCq1FzWnq5YLrryO1+RIQyt1R2rZSZFPLbGowqNe61BKHYVdYG3+wLmxpNHDznRAu+ubaLBOmDHO
VSkTVHGzXnWtfaza9JL13StNgbek/11PDAuf9r7S/LLMc2qZr6BJvho4rCDi/aXB2VRJwdZsoZmP
0ZS38bZfS8OhHvGeg36iT4Lduooibc5BCqTBDKYSwKOo2JrVuKmOJ57h6fayqyn2tDVoWmLBaK1Q
r6nt74zasxgCk8qukQzGyH9nI7HHbQ/0x1blztYPXiaLXu28Do3Bc1qcRahiMTXjo1ou2FJHvSZB
YY+UXY1gKEUlDvySxJB5tiKNzXhJgqyWIuv8mCT19kiu+1x9SP34XlnCq2xoYUZ+Q2GPwZgLMQju
uLAftHmwu+Z4CHpZDcqtCpSOgaPcefKF9nf4wSI6saVA2c7i2a7k+lKTA1BvPs2VuBsqUJUjB4RI
oU0kjrkn7pTOSX/PrStvH595Nb8xB3jHnPpVsw90hckyIbx/0dKQrbMop6GsFKHSVuFBaY39n+0V
2K9unZtJPm8OCQeJLy2ym2V+d2x+q7Z+c5/OZite5Z6ZApzMVZzipKmjOsijTTWcjE1acTLeFGiI
AVwBeOD67ja0JneFE4XUnudGOa+Q0yU1qEeFjoYeHqeUgvGlS9ULoeeW5jeN4Yur6Y8lgybN8okd
4UCv+WWj+Bw8jeorcc6zNEdnuW4j4ozDohxcMfnb9dSNIm143lPQjP6mF9gNOpvDCQqFa2HM93X7
jjQBI/t6mps2yGbR318mBvUy13buGMSei2PjDeLhER7gZ3Q+5/Zz3X7R5KHOP3fZ+/5MXydDRcc3
x8WjiZHe1k7bBGnfhxSH50w45wRwM92w11IKFKIJLHqf0z68CP256shOYf2b5spNaySIiteh6945
D66RSgFlbm7J0UOnZSsl3zt4LhPksrF51abcenpqGjYoTpm6ejcz6cFg5XTwk/vgWetrVXndGhWN
GKVaF9MYM26KQDpe6Qm0QXt98sBveoZc+rVqnuTNVTnHWZNdZK0HZt5DGqIRWHawT1HuFYqtNlKQ
HQ0ji98aSbFezY5LA/6x6+1j+2Je+Tpsr+oCQXlEb4yrsOFc4HyJyee6OugXzNr0iC/yDeuk4PQ9
GFruZN0M5IdIDC+VEVkfTPS2fhUUu+Ug1ds47NTuviLZgStx3sVAb/w1Vz60IglzguIbfX3LC+GF
aF5DDIXVPOsfS3pvpCFUW3CYek+MbXY2ey4z8kl+jeIPc6QDpf6m6UZj6VkOl+NJ3dyU95juxlhl
+OueSR8DnmtjAO/JD0FjMxHdc5w5qh84kAg+CTo+HAM7q1h3nrjtXr/jfH4dJbJjoNuWtCJIziwb
X0SBOfnSADOS1BRxSs9CdZzV4ddKeUMvVx8Q33G+a01bNrxy9goGXRBxAQuQSIGePFT+TNNOy9kn
HCPLztucBTVZQGL5r9/Fc2u+WqMvJZPTIyBIe6Ls6FjziLnSxSpNXJ6YPpX0sAlfgsnNGTtL0pta
zTdUOLzY3y1FacNMVUp+cjvg6Y1FuxTNSOlaWN3o1ffX1fgyalYZ1gZZVNDCPInjRrQ5eqPdOxVr
nL6DuPWKMSikj54DbzYE+e4qav9YGvVFTzkGWRAy1lve/elGt5O501sxstQX41aY7/WEtgeEuL7f
Br08Dwu7NJfJjg1nFsODQ6bYjJFBD28XLzldkG1AgLK8yv+so3gx1u41WX9eLJGbimwhmsoDZUYi
1fFKBVASq6DSu5Oj7Hh1eoaL5S9B1HxysrgCPQZTTq53DvTE0Ow9PS0ZZRJdMBSuRe+i/tcrQkSX
KsYxf1HFjH3YMYb1nKW+Kq6xvigxvIxYn5K40l9aFRCckUXHqIZFvoTITA6u24wdrPdm0fJNcSVf
Iff1/PD0kqr3kNyGmrrd7dY1jsyOjpu4LpfW3WmHOvJDeEIIh80b3SbTnps0G+ELuvCrmQnXIV9v
ECxu6Zzds34LZqIiRHv/J87G1fTXyvIvjYQ/XiADqOAk0620FghwFEp/EC1vIaJlF66CxiFUKD2r
RFnXMY41O7pviSMgocI+/ywbV+QFVC3k8szLQn8/P9N2PY9VEWYmlarf23mTeA1hRFRkSOj+dmhn
jsBKumjbxpOwLG9pO71JTf6Wnl7WSn3sBnE56pXQJy9hBXoWEviiQLnnUUaskq9iIOzdzeskkocY
y5V7eiaS6p48d61Bd6smx3p++Ec6OE3Zvltq8g4w9QOq9QfrbbCPx8fR6x/Zlrxz+tuz/t7+yt4b
A61YrcbWW+avTdDPU6gz2U7xzzeLm+gl+QMOPf4ozyUGZJVnkZ9MlXygcNuFeExc2S//Nb3lTXLn
p+0VJvSDy+2lq2VPbK+HuZ/apXp7htuS8TMTVZLqVkCjmD68EGizGRBOHWylGHCDHNpbipdxneIi
pZM4v6wd0Eetv5ENdtkajYaYaG/idKH9GA3Zt0q0z+bWguCu7Dhtrni3NpzVhRb2YpOlj5S37mNS
pmtOwA21g0mQSDn5Wi77SaLRaMqCpkKFp1cBRVKuh61aYLOn3hG2YK0mpz7Mz2zYv/r+Y9Y8PSP2
haRTmZqsZijPyEtBy9AiiyLORN5secldgaqux4tOD/lCMNyln6sLVL+4qJZ4gb+sK0ukeZWlu+1L
NZE09N6rj95KvNXavbxvPKZkLjNmN2lLVzVQVGW0+i1XnTas7128q8OFVzrXlF7HcOvttizCQZ3C
Q7/0O7Mp2QhNmjBztn8ag/jZ7MunOUvv5fuzpUWekEDMt7OjzLPIBBGvPJ5Hs+k0qySX1DKxC4oj
K0Io27S5vVSBFKdrro7SU9EadyEsvD3eFe4FS+4dzxNJKuitwVMmlJHtBggYcnhQkymlae+9JIWN
uEbDRM+6bi9GI1zWVnZ6vSDh/KCyWGSap0X7KOr9UdbiQ8zXB8Frj9ZS7jJiHVkiNemhUipy0rWN
F5lBP3PskFCdutGhmzeXw0I8iMj0Z72GCSe5JTU9tX0oFwyWXst8qGwTvyrhUA8aARVvuvQvtY6g
q/9RaCnMYlbHFW8jB+pipfw9JWZ2pud81kSdmqwKLW0Mp61zjg2WWSGHW6uFdbKfZuNXI5Ff3nA7
kfil8RvMnbmbcW5IZui9uvpTHNvV0gkkcclpKRizCCNTnEyO1FyOSgQ9G5dQ7kj9Yj9bTZ2tdYpt
onKR9NoxTaJGJCWibj7lNcFTQx5II5aTuQ8WfQjUcKk81LcXHIx1d0742pvu/G1phCGhCz32VyV/
UbrhXrLdLLFSvne6ccva7NbMzXXb5LOphPlexKQGEL9D/syknDFpMW0erB2VlCsJVaApBccPhYPR
GJetHtdFe2HeW28vp95vzMEZFCKGs1Dpjncj605WPxF+1CCLSi9Vr8arusSjkET6PqNK+BLWxgO6
Gu5NTCTiRW3+i6Xz2nEU28LwEyGRN9za2ICNXQ6Vb1ClJufM05/PoyOd0dF0z/RUuWDvtf6I0vQ0
Z1JgD3sj+lhRsajJq2YSaUa0zALquZ2pXc/B9YqHbAX9jZkvToaswhSZ8xMq93K4lLrY2Gd7/R4s
WnKSS6ek7PvGPiEiMI+oop/a8zwkp3FWj2Bvu8766w82GXgGf+4cM47dBklHdDDv6sqJzlETBqMj
kJYVYIq6+poV5D0Ax6/NaQKOb1gU0iW9SVp5G5b4NnTGVcnKKxrDi+gkstLeiYwT1lFtzraonuyU
Ilui2GDU43Vir/As9Wq39tmsYpDSb+yTWvImRPEaNfWLXUn36lbg4SJTySlIX1rS9RgWfMn91Yhn
IP7h2FYMnjLc1CNJqXA1EifNZOaXQF0Lx1i4z3SqgcGrBgapiIAXy4dE9Vfzr7r1pdgDQe/pvF0Y
2apwV37I8TsBsn4eV2yunTfIipuIh2JlE9eGKy1v4xoDkUxcFKiQCVFTe2bYktKtfOAP6mYkzg2d
M7Frj64Ufo/kI9kzCwXnmZGQz6MTkIeMoNgNnGq6Zu8qTm1s+OG0i5J7pJGMl5AvoKAXblovrole
e4rFaYz4Vv7L9asQYPbuii41pTtay6+yPJDBBfLjRVdNI/6vKE5zSisELXjg8aMXWrNnM361UoKI
VHOheDj1UWePyj43QwKhABi2mvw12WyuyISU8F0p3mdBXJ65lYvvaIemxBkmLv0QqdHYMNeL2xQd
Yqdgb68i2VcMXr7Q8rLkhwytTaoXNyEazvbCUdOFcuY8WCZOnaPBujApflYM/hoWviVZXrEtKemK
WdCMh06KdJdo5vMlsAfBRHzJxmc9VQ5oynRz9edV95Ks8EZEFkP8Uk2bn7L/p8HrmuxnKVtyx35m
ajvlM46MYyj/i4i8Spk7WNXiJOjL14ysOpLupHKf919pCMKKmDt8IPMbizQLxJtTEqDdSSJEEaFb
I2lWQVH72fYF40gyqa5tkDaBFNGUju2jCOtFBjzJ0DE31lNpMfLPy7GZjmr9NWQyeWn1Ge4HQeGq
+F1KDOK4S3VvqdAPy8apRhVjax1GhCD5i5MhyDgpUNNSOMVTtS2K2sn3YiGVLi0Os9wAGPaHrhgP
o9wfdCh1M0HvMo0bclmrmY1FejbT+UVmqiZfywUpfZ3k8CXqu5e20J+tiMjukES4Hr5nDlIaNiRC
pObwYJeQa1p4ghHdPjLxGuQBtvlRK4DuLKXjbxtaB33wY+ujrXdx6PSmctHC4WkqsnOfoP+qnB+L
bRT+G2JjenCELvuH0aC2jg59SPoadGRr3c3qWfqqHqKaEKyk3lXvo3yl/KOExM9Q8w1hSfoPhYo8
kTaVRqypuvI2DbshwmL5AK9SRpWJcTlx8be4rHJXKd9ZoJUsuzszCRoUGy0y+RathPI8ATdPWu1O
9urObBY510iGN82QIyf9ipUDAaAsYt30hpRpOxeuQkquYdHuEH09pFfzuDWnxDfCEEmpaz23vLEU
g2/lDIpXaPt5UFiiPb3WCSO7rXl8mO1jzf/18VM1yh5phYp9ZEM6xdqEIgq+8m02DnOfwGBKmxVu
lwDGiO9YfXzmqj99lOjNtBW13HPXPZG3uWNOJgGFELh+m5vX3OLpRUnPg45ms+LzihRrm03bqPhS
kQlKRN3xd/H3KufbArEwek+ekK1p/4lu8tT6s2plpDQftXjuMA4o5H9Ny6Zh1CCoEa8FqZboBBFQ
kF633MJi2JW8Ki35oMNJ/qBQdYOVpLBe9RrOpv8HM6klz1VNjeNvFgsI0Hd/GE4S4qVc7LQUtUSY
7ElmIeZqn2z14WQxc6RcS/0iAhGmvlXuZb7wEN2M1v/zp+xbCRUvHAvKmCTmfP2wyazqkFnKiT9c
Qi1bKoSqyaDGkDJlc2+GDyXXA3noiGsAJwg9g/glwyajDaY33ITcfxhz9I+RLospvJmCiDmCyWQ0
peVbPP2aXJSqUu3TrIE3oejGMUPEoilZWryvBLB1T3r1EiOPXAp6R1kQQhbWjBSt+WAPvE/janzT
/rJR4uRZxvCCZJJFX/pKMutqdBNfKZ9trr7041+TFHejSW4zX2n/yGrmT0vchOdDPrdzE5i/Gvdk
ovU1wYTKe8/7NmUfHcelMUweycmAi3hhiCCvAAwJ4MquaqcDOrv6+EWKY7CENSNHHYxNFUy7AZ68
KXfFeSS0rYUvln4KAJRI/sy7KiCzL+ib+disESmo3aa8tGv3VBMzmSj+UCSnrGdVBqEm6Go/YHBC
BLFPBOsuCk77aKURKX5Mzwy8pDnt1pzsPawHxWUY5KtlNpuqHVkXUAzHkT/b1nMshpcwM1+G1HwB
bRzbY1FVR2FQECEd5Wz28/yqWftOBdWxh1OHF4kRqBW+AMJTJuHNYeMJDgsTmy5SPXfg1CFSdt8f
JgjvomlOHEHVO6IfDfWk8ir0Q7hHuecs6uyU5eXS7avBrxUOM6EcjOK4oBWSxk9kyxubsjo9cZJt
wd+0Hdc1fLOd/YPam8eTpUVPZCECFrFCb9ZbrSTkSqEvax0iB1N6kiyk3tYTmiT7ocStr8V4zb+X
8LcZHkj5Vhqi4DEB53YQIVZssZ60LDjADlxrzU8GRJREhrsg31hhmXQ63AcZemPm3sISkE13W2Bk
CIMoDcLGSVpvhi6apM8eFfmsPA/T8Q3pDWr1Bsy1+mkHk1szI+n5MwUJlvI/ErfdRGk9UibtT7l5
NzM4uS4IbSyeJjZuRGKxQSSuAIZ4H9Q//sS0C2qBEMBunzW3fXzmvO+T7WO0h711pfR+IUthoypB
XbdbI86cugiDujNPaGbOCYafBboNQg1prKAHYHLMOwFz9YEHaRLgcQ4Htkim8/KzoAJ+n5dTyQVS
cYFU5uoKK/NS4z1Bs6FjiVCfTNg0iSCYHsI2nm2vLS9aYhP76dtfsSnvZcIvIUjtF6X5Vu9juyUo
bNtkUInkmDqA+Z0wnHX8+SnTbQ+PGt2aLLqA8M21i305Rczc5w2C0kM5l8A324cZp0dbUdpv63mt
imDN1tPbWvJW2MJnFIPD3ySP9NZ5Bvfb18Vvf2gxzCGnGBCL3+ryUUpaOm3u2Ehgo62CWIavlH1M
K6FnNU/riIc7YFoJCohJ2fSaSPKaamIwAMQ6TvoQaLnTCiJU2NEG7bc1DouMvQL96uOOZBdC9j1j
CssxhWlWsePwc5aLIXREq1hwyn0fW/9tgzZfb4LnMOeOVv6pkOZolbBeqdXZboxnYgZehuqvRrEe
EQ2PvDOA3A3KNjzqo3WYXpV4OKoiQYyHJvB3tk+2Dduhj9476KNCoCen/H8caYsqhb7rwroX5BCW
0xEJG1TzTrbuJU9FoiHo6qVDKMEvprRRJsgLbfuwrPTihWSCjuURA6cUHnpLfzHCU5FGHBy2Sz6w
o/XJS9Noz4Q511BgdRrk4pvyREIDZRbN6GTP6BlmDv9ev2Gzg3oat2MWe1a53DRmV9nTaRyPh+SF
TVYlB3Ulwdsq0P7Yz7Oa3paG93UnqQZ7w+xlcuPZKz23M9b25ncp+6s1vzSLdYgTIqff9c7aMwnY
vkkOdjui5/ej4i0Ki4MGyZj1tZ8Mupd/rFNyYPFQPm3bbzZLRFaE6nKup4mzWj/t86Qm+7VAtDmd
qoqLQD2F7UoIs6+AwS1aiIYeHSmILEOFqbR+1NaHsM2Pa+1BOtXljmeMu7S1FIAyk4O4KuC36KOX
xCkp6Qa2MK1nH7XxMlhir9kFSN3II2bKlY+jZCxQ2cIeFYwXa9ls+rrleeq3WX2jCf4Agi/lPFNx
eAEXha2Fk+2fplDg3lovkx6da3ph8v5pQIHOoLpZhXGR2vCJdNLtOiv7OH02pMZbrWzH+st9TJZ/
rpIPUtY7DRJTEPBs1QwoIwHqk9dFwBEAUSZxijpnblYf8L8epsd0ElIADohiyDdUjkR8HLXYdqL8
0U+nQpgRuq0AcKaLO78pLET9vOLFqY+mHB6iSHJbMEpT8lXydDuxg0b3Cq77BsOKpcfo/CVctkh2
y6+VC4fneagqnyWkDNpH3CRjj405heHM0E+k/7r10mJp/Sl0x8jLwBp2HfmqxChyXU50FIz1m4oD
lMxJRhvTm4qCvBmo3XBGf5q72s2KM2CvZr9gmOgx02YCTc2DmCHaudDYz66cMCvD7rhtWEH56MH2
mH9Lfokcdp5RBtj3TiUqmo0S+T+PjNZXblyyh5THAdEo0akaUluD9LoWr5ZaennWe8V6TkPUCJzN
Y/kbopFYETSShr4X68kGtZyZ1FPhWNJnFN+4BHA/iRZvCoSHugDh4cIWKFbHfUaYQLuG+3Fayeoh
63d4mq3pYoTTNTXzY6X/KodWI1UZ9KbmxaRkLInGIAee15PEj4bDAEqPYW0joUDTFExy1VP5OhDa
OhteWh1VXLhYfo8AlQo/EyAEgqdIwURLTJ+V2jtGfZhmzcvNk16tQSHGIBlwNBusFma0H3po2qg/
mmt4kLZTKzPqdfscKqoIkWTW0w6Eg48GvZ/pWORuhl7NHj9pt2q5tEiWZeSudQOo5hndpWJSLYyt
YRDkHb3Ww3806a5cOyxih96+lJCEScA8HwMRr3Wyz5QVOezJQlIV0b7XwVF96Hm/z/m94n3RV88K
P7MGTenijI2FeQQcltN+06bbITmOI9nz1ryt5veBf8tcun1SPU/5t2jGZyOsOYTa/SAZTi+uepfd
NM24YAZ8QjZ3CgtwaoXM0FPHGEtUMCCl3Tt2uhfmAJ8r7dHqr/FmyX5jHgc2WQQ9Uncou4d13jdq
ytemmMSuD7GckfQb0ueYplvyGWmvMLwezT8rVhwDXDs6vzhzrUmdca6E06J0aSY0njHafMLLxYuK
empCcBktpdfXJyOS/D7JD+O+qMgkhYpYUTu0z32NfLE+LZUWmI15MktxTli62zQYMRhHkPHCk4mY
js3mGknzTVP/QXvMU5DzRVuFwpaYYwTGgwD+NCBxm6GtagggOdBkCyosPskIVlIlPU1jGBhEJ082
zrVD6AKgQbBhPJ+ExJBL1Lemupa0ww10VZf8MvU/4n0x8luZ3ubhfZx4Ddv5WCWYw8mw51asirdi
ojZh7k7GAEkzhUepJpA2woMNQJWU2DtqvzEbL48Rb1kHNFP7dcRRIbaA6EkObRfG4O9nw/DnsT9V
TXUeZ+tslfNT2b219lVPHkKP4DXrxCapLiK6xWyrLuJNKGJIlGCw7gs1k419zOZbRd78aP0zs5DE
es4ebfVK5WGOxtFTvpKp72btty5Wal8occk7Fr+cFGV8lgg+5GcFowszF0JeGslOaV09dV2wIEbP
kG+tEtQxWgr1H/yGhi0mt58UmZDs1F/T5AAgoq7zlqHAcdBU+spjIlAg8FFhPzLF0/KS0yVO/9a2
676Xtd2fkgZHgD9HO3skHmElltx4bufiFYotQ4YJ1kPS6qlfKMwF5UD3peg/lBJiP8Wwl/JijmxM
2fxkyDZ+Smx+3c1U9Uuu/kWvmVT5acAZ5DchDRrRc2s/VZhzShQ2vQ1P+9nCdsdltI2ZwaOQgNsF
6u0MhbpyDdT8l8Yepq90JEY2HT8pakgdLj62dIxtzxKyu2PYJUc1vScE1GSrX2RYgsTLKgior469
5dbpJ4mi+zwNVpoGZiyl2Z6kHoCEcofgR2mnDc2E22lFOlArXq1iitk8/ie25OCzkBKmjNO4wY8k
+PtHLgbc9NTD6/Av7jVB6EH8QrgqQuxLap/U8lUutEAzvpG3uIK449H6Mj8xiTb5HxUHO1VANtrl
hiEWvalp79oq3uk0zZQAKegAFvsSITUo+9gZ8n98/4munpZJO4v2/cEmM30RR4Dvlt92quQt7Rqf
zyHkC+1ZwcxPhBbA5PschlxQCKOzGGYr9AotHchqwYzu0SPTuXOJ091AH9WckiiWE34w/R65OLzC
yXpp4GK1+6C/lxGn7KsBzN5GflIgKq/dEumCes2WHWo+fYHhl/acNgkBydU/66QIv1/Omnjpdq0D
27QzBn6WN1us3mRW5wXVuBpeYvEd1a/zKJ4eJwzos9k0HlLA2JwdxLlyFxIi7vX2F2qax6nncEga
BNIOK6KhBialW8gKr50iIYXvabU3dsHAs17IR/Ri9EkK8Fp+F+J75IyFXfO4gIz5Pq6qm5aY60Pu
Zv4iYmPqp7Ndl2f73dLau6mOR7ND4theV0N6ekjRwMuHChbZxLqMuSZ6jQlLUeaLnv+acGO5xged
7qU3BJYg+BNFCBB1HGIYugx0i7EcH9SHhXjWbu1Y3SEL1uUkL8tpSPnRSsOpTeATF3ftTYh380nr
hF/UL2k6nx910hJuF+m+zs2tTTqMFzBTRX/+4aaRvnRq5erqTdUcvfoU2/UWsud1DCsjdkRxNvSj
NW4HNNRxStnBOUKTzBJiobfWy96PyfAe9XdbnOvqR0VyymMsyc+D9qN35Q4XhY6Ugj9pwVPBcEp4
H5t4yoWiWhyT70bh4UTcC0jqSrxK/W/UyRuLrbzCeiT9ySi6l99e3KMefDsmOUH318cSPzxH1r+p
+5DzD7aE/ypGFvOlbb5he/gATsCYJa7oCZAxU0ADVjZpltESoQjx50hWtsx1q9H6XRIskcEWuya+
K9LCT9S/CTK7m442J2Y9OR1broHKZD+zDBergnwLwCq6TQxfJE5JirGXCUrpsp1tvzG8rdUrQ51J
d4stBSaR2SyRpNvjh5D4nLhVTbLAgUCnT5a4hBFQY58rUd5o9tvAeVxYfIj5xoxu3XRPOExY34EK
sl6hfMWp1F8J+BtkZCmeBlwavYoCj486UcAKuJL4jsVjf5b/1eldVmZnhuyhsBBfhopbbObTyupm
nxgkbS/OjFuymM/gsI+PWvCb663IM6+YdJkvlIsY2rU8SBDr43zDTS12cktKj1A83SHmmYkJqKEE
JgGImUDR1pZgy3j2JdRcI9/bMvp68zmGxwWsDbBpG+kUAWBjtzmywlvVmGeG4lPPdLGsh1L/hAKg
82Km0VmleEl618rC4SGVPMzRZzVST9alo5QjnNUAXCcM/4AycIPgwDr0yEzLRvghw3+d8ZITchA/
2o8Mk+wbEIUwwXxY/GZ0F1w3VqBBQrz1ZuINReNCNkjaac4FqAQBDr3s6nWOA29nyn8DouUKXTyT
utEGPF5FZnntjASumg/N1ByzYCXWaD3QBrGXbVqlBid/rbGD5SmlWct+Sj9DtBBT75r0HazcDXvK
XdsEQPgVgGcY7w9UAqzL5qcp2qAcXlpEyQVmmEdAQX0dEEfnw5eCOnwEYxqQGcd4noI4fZNeqpQz
rT5FNUdKpzuCaEM4dk7kbztdt2t7S7B0WPJfXp6NiNMIwhftUrmeZFSHSQgTug0Nixvl3EuWmzPa
6tKpYBKnHWen0+xgHG17DSrelvKjYNIzAN3lxW0gf5sOd4mjMIA+nnPEZNmQ3khroroh2yYRB+Qj
W2B5VnN5Q5dcF37yzVJM6uiIZcqBaKJTJfTdgkpSAmHJVH7aiPSXJBBM5WNyxD8MHm+futQ+Txz1
oc14399wXuAPh5+Q8JJVfPx1QDxBUEdNUIW4YMeYFCjraGPdjvX8earwzSXFEdPDgZfrI5+/8uFb
j5nDdzA7jfTUGD9mT89SiJQJCzZ+6RipAuJ9A7Xqyn8tRQsSy5EvU5PGD2ebTqlvKBEZVFe6A1B2
UBHU7SVW4Id5hnTHB9TFUWHQPDS3R6DgQwpPgBqS1QS1BjEn/OhhqryQA0jlSVp4kqx7JUXHWlqD
XuX5an19mU9d62SGeZDT+ChZORxtdoyGhNX5SnbUoQdbwuR6sO1im1lffZx+JHK3z0oKBAeIt58H
Or12Z13kO4V2BuSnTs7aUphehEJGIzIAv7NrADVMjgUgVP6TFfAdJqRu7bc6B/ZIn88qX7tF2Ra8
ILMEqzaxP7xRBoEN9haq26EFvcBQ1lXPXBREmW37/itki2ol5sDWCzVYqJ7GQhMtXrLhu7W5m3In
hcRJrftKDNWi/OvYtpkpdOSDamMFvXxdAPqM6qfm+MLbxaOdMCpgzOekGtedZeboNkynIewjQwwP
02iHkdvgyI4cV4ufh7FDha862mPxL242B8uKYDSMNDdSGkjEets2hYO+AXLLOK3ZqaL3g7igncEc
DlbPKTQXvoQxaC0VP9y3PRKKTjv26SPTKugy6wQt0TAO8xiHBInFxO3ghXrAoUkFYIBOI2RuyXC1
FonkL9VwoDTRiShcSPry2Oi/bQZHvaguIQZuO5ku8Sob2VSCwqDtJD9MyNSnBmXtTHsvbV04pq9R
IS62QuBAW2M4KFn6AFR5xjOI0cT8LbpoCxKyiVXkxOJh+XwqJhx4RnMaNS0o8yjg1VXtfSW/kdp5
qDkTpEZ4BHXFXMUTejGhWYjMHsEY6bZMDvlyauZL6qkdkAvmEeChXYMwASef/Jdab5QCRUng2qUj
4mcLvcWikbzv9LoP0Tk4kiDJAPJMOs5vOT13WPX9Oaz9rGvJkaj8JNsBT4kZ4Rjq4LZd3SWiMoxQ
sErZpvaHza7ZlxK4Ozlp6S4aP1apvzxAmtzAgU++uK1QiKU/2eBVRfg31MsJR2Eg1Cep2yACOtk5
5gJw/OlCBdTZUpdLV5/K1clB6JvyRl8PgmDKXZRjraEh+Vq/J/2uFt0lVncmMqS84nIdnpASAMsV
qqNk04ZI5c/G2sW1kyYfWRURYu/YPOuir7xWyz1djb06FW5tKa6Rw+Qzdkn7+ltLCnbD7GRlSVBa
1kHwZI2AzzqxJ8KoqGobAiP/lyZoVu3anw0sapQLLUuOUCP0ShlSBU6xgBhRa4QPsSdtVROTIaOe
2GFSfsr75GxC2yvaJkOFMrNQLvO7hFgyRyy5MLz9yLnllt3ihZiBqQKsmAEqzK90CKpaQR7DxS6O
xoKZEag4LzgSgl7D1WF6Hb+dQfZwWoVaFtgp98Wtk7UnQktEYNnNdhA7ha4/exz9CP9PIt6ShMe6
Lj01W7ykIocMb1nnW4WMyHs3xoCq9rM2cAdRMzdYC4pjusHgRMehPZjxqfWnKDm1yxLkRkzWXurk
6FZBXieBJXV2hIxxCcBG5Le8TK81Uze3yHml6SU3Aktjxg/bPdTeDkHUzoxZxhvPtHJ/RgphLDtq
KVDLOBn6avJu9uKbDmupCeZBCpCboK5ghUTXj88eo2D3mJl61ZFKzKniPHTU7iGPn5IHM+zkAjEv
6Q51ikwFpZos7/UOnLu+5RJ7X+12btF8pT216py4C6q+7k+dCVrrB87flYJF3S0KCcHxa1n0R4lB
tAvbzV6hjGskEz0+TG36WuTzq47IrhzNvZ02r6ZBGU9xNloBkv4Tdo1b2QlyCPNhofS1QtkqQ0dF
HlgRLKoO7dqVePlsxWtmFMnWDLO6BGHyPSsT2nCfs7ZDldza1Lmau9Iq9iK9u6hjO5rxFlBY5nwa
I6Z9AhIalcEkXmVosR7NPccA4yaOvg5kVqrnHeF7jHrhrlF/TWoupcTaR4gvGZpJrtlq3YQ4nXKj
6Ua85UWpm4PdXUqRnxhRH1sAxlCjMUmdw2BQ3GKFpK2UiJNqKxZxk+zhhoK8BdbTra1mUUVlgaRV
yaWuqN2pyUIA1o7Na635qGo8fizHLpu3goCxaDjl0YeEgkCq+BRjLm/AP/m3L3xcKRvoBntGOcm7
Qg0g6Oxe6aTdOMg73Sh2OR1eGadJR5xyR3BKp18GvBECQVC3lRLDIy/G18SIkUGgmdymFeEhAOJq
OR70GmUKEl4t+6Ct8H2ypxe8LLnWvFXpURq6+0OBXh0w2XSg/xlvoEVOGVqE2S0oHNQldyi+zHFn
2GQh6JMbO40y3A1zuMlme83r8OlBY2q+gQWzsvB8mAG5EWd60ZIaxLY6kyV2ph/thCdnA8G4578c
lltTkXa9ihqqJV8JvHVpPruRa8FEBDEjlbpP3IwrZjQV8NWt8XbmxiHp022yFZBZmv6ZlqTmWN1R
Vt/MBlWnpvoZIljUFPhf2+yfTjyDcRqTvTLlr2WOz3fyJbncZ+bWzFBbW1wIf3UfH1LCqpnq2jdF
TZ+qWGzL2j4ugMogoLiNp8OIEqIgUnN4rZFmkAT1YNVWkexHxOQS6aL0e2aPh23C+CmLXTvi8Fg8
iaQZyQbBx0Vit/7AfaxzH9sZ24pBgoV5rAvgJvUg0AbaDaPNDrZiifkeG9uZQZWjufRHKdn/qR8P
6UGekrHluEPTHru43xjnInmNTn/dSB9i9aJorDDeo19T35pUy4bRGqTjr5XKjhB7Kza9Xo72jL1d
4kYEGHXcVS3xG5jKvUdBG9JdW2PXyTJvHlp44CCJXyLk7VnSHlTlrz3aYnhCgtLa9ACGjKiZ1413
kC6KFDk9yxS0HxUbVGVhh9442L4+vkntsB3JpsRw2xFhV/Mq/SA3Iw+ozKv7klrXCrhihbhrOfMs
m3BScO9G3aTdGfiM28328U4Z/eItaK0WIiI1tFYhJg3gY+a5DSpnP8wsv8kTikzbg9Ty0o6gQJRx
aPxFN6+OYHSmo3EsHNHZV9PyF2SgO5mqILzZ4xR0zMh6+azDi8/Fb42G25rb3WMrIlOA2372U0RI
a0Q7Jzt0rhl7BnI3BtVRhHyRo/U6Nz+lPRGN7BfVR1WS8o7UguSioFgI8iDzCRsduuciHy9qheiU
Cb4BowRSGxjjbHsXYePvUjcH6ypOCUmfnU1UH2+IivHA5txC/F8reL4IveEVcfMEh2HrpPC205UA
j83cvJGoE/fHiWi5RccLZ12HpNmRkOfU9W7UF8ay7QwFJaFt/Z3sf7FFNqVkumNUu/Hy3VJha1Wf
PzJozONn2QHCXGsIDy7rHMGRxhslCi/C4CLN3U4lfK95JzTIjLAAybXLtzTkN/FiTvAJhIn1YI8F
Htc6hFJQDhPpB+bIpZ4TZlPwI4y6gxxiZKSmzuKxKrg7kA96ZPeih7NdHtqE6yKeWldNviVCZYnv
Z9GYXUNkHtecp4LUzluT9EKc+xPshaS9ExDVErgZ03dhHxqm+wEnlQoSaskY1CE40AXIABqIwowJ
ymThMupL1CnTrofcaiC3yvStlmVnNT+0ZfZnDFiPgIC9wc5uWS54Uy0Y1Kr4Nk3HQcqcEXhTGZgO
wqOqvg0mMj0TOAZdp/mMesoI88tau+r/dbl8mEi3H1+Hl2CieUxi83VOrYP6AOY7KAf24SV5GVB5
GO86vpaBPb8zfiRagnNMUWF4SE1jr5HquGax2/E6t3LqdlYG44eHpIhdLbzbWn5bshe9pkil/86a
aDtQb7ig7BjihDfKbamalgrteRqNZ6Ee0CMPjfmWdOabZtRvunmTSItMRFCtb8qcYNYxyXSaXY4k
N2KW70g9LvJiP1JETOQGjcH8GCcL/0ieu1bnFLxKJVhs2jc7hWTVJEFHnAHDcDtRgUjB5r6wiE1V
Rn66qqtWgnG+2fXZUYxIOvLSW8bKk6VjaW7jzrquD2WgIu5ZVd29kit4VPLADI8KM2kt8HLDbIz9
U6xbT6geOT1ML0tV3rOLWby3UbSjhln800EbRZ26ukkkhd55VCKj85+k58kIYQXyPfV0e2UlpHgx
92ChtNORn5UdS0pCNZbZZMV0fDWITTZKzFg1famdQ3PhTmYCS2smMIwKravgtw5t221Sop6Vd1RH
24b64gkWhyxSvT0uSsktKZGeIJ9k/WuwGPQkGp1FxzD6w7+SFgJBS3/OZfOsqiXWfDR8bQ8e9tZP
/jDaR9sQx7ElNxKdJkrUYzP+AwR9z+X0rURSWfxUnYmBFsmASIkJPUwJyixKfjIEw8bkk/lKnmjl
1rhH4/lemny0ZeU09PkuMoA36Yj2GGTrHCROGh8siaWiwkpZOWhAwJz4iOHQl+lVF7onFJSM9Uth
3FAyvuhV+xrln4uRPaWS+poSmtQY/lBX+IdOGIWrcyVTFpeIl4bwQgXsb0VcZPRia3PA1qDQ8mKi
yVF9HeowLJW3hIabTY86RNcfJd6ONJtgbnc5Nlyl5wnHW3g35I8BjkRDEAR4/ZywJfAP9xWIsfLM
9cUvhCAKbHzbFu401G5d744sGeuksqOchHw1O3b0cnrW7UdkxskAPlVcZFEqqN+KImaB07bty9x/
DUp/nKWAb7bjER8Wr4L/Ef0XNdeWRHB20CDMkvDk2y+CzBykvNZdBVvQuGcn0maMSKVn2twTGUTe
Gq5p/iGWxJ7e4OZ/HJ3XcuNIFkS/CBEFD7zSAaB3oswLYtSS4L3H1+/BPih2dkx3SyQLt/JmnmRn
RbQvW47TcPlNg3SvQ6XzocWpNtPm0l1N/HlNZo0rUA+6UwBegDPQ2qsjReg6TjOTX5PheTsqWAbA
VPgsFwn18bBQCKdGOMfouDbeFhx33BdbtucoxnZ+9dk0Dea0CnjKFcjDkw0hqdiWrIY6/lLtXeOx
yDM5Oy7B1r98RuoPWA5j0UXFZ8jrN4N/4e9XbFTYDOG0rYHc4n+InyzlVpk6QzQG1Ez3c4tVVeIx
uoo8M1buxNFZ/4Y+Z/vFeKDkbwd5w6nPtxihDimVt/xAx2mNFyMCTMlfVajiqb/t2Mqp4lOtvjEL
h6QkDXZJcgUhVV03MHDBtBL368E38IrqI5hba5W0+vJgimriqBHotD9+cuwMQorbUX/6kTVlcKvJ
6yQ7PXqX6VdWNlrZuVLQHjsk+so+dah58y3kKVLJx0HvL2FzV41NjcJ+NfOXRlc19aYJUlUubiU6
Y0i6fKU8KYXa2HBEEjzkdglEOrjj2PwXdtnKXMySeDoSPrBWjJSCpFoBg5Ci60jQL7VhrIZv6Ehb
m1VtCalGSLeyQhdkF5X+2iWAIegwQbyVU2y9oPoGAAS0axJtiXP2IxA4Dl33NIfGAxuiLAkBn7i2
RkRgNtS3NMFyTUOin9/jNHxLx+zZtBe/5nJEG2ih3qfRiSmeGMrhhlnnXiZr0vUuYPSwrG7S9CMR
4C6EZ8jVQ+TB0+cyqYUxCSFQzCF41JJRMAhZ2dMoK+FBC37jecKFSOyFO9iYejndsxhUIOSpa3Lb
NrhzO024oP5lI4kfLiE1lxC15R7HhaVHj0nye9QFzqQqKN/bhOjvkCcuBtiImVjr1hMOZe4Ivn9P
BiC4yc1gsAo3Q3zueh4+NQZQv97rSPlTu0mi3h1svP0R5DyZm9A7Pybglsi/vRtG70oLR47C1PRT
KcJjHzWnNNtm9YfgCad/awItDRAVnTUrAiBLOpI8h/UX4Ck0B+Zw0GH15AbwaEz2CTWzHpf3cWGu
/aQVgxbASINb6IRk3WElWfrt1xrO9rLjYQukjilMKtq9YgwH35COgcXlgvdW958SXmde+JRUSPFu
Yvmlz2mSX5WWv+mSeBS+ejPtg69DHOFCxzWqmJr/88TjyJvZ8UwszftOPefDQD7d1RHh58nx2bGp
ZG31uHWhl9tDdmRpemyO4byGvr8a+D9tLI61/wiMeym4k2C9SCETxJAiSxt3cbc12GzoQHIwy4Sc
JQi1VAftKxbZ8Yy0+wWoEi++UXmk6Ud2VzVRW8TarzH+mFCN9FbfTrSPiNHr0m6PxbRpdaxJuZck
rNKSdM9pJi0yKJlziOUQCafqxo4Adk2JUd9Ik8NS4FsHqWuFpZua7MoIzg+BcPuWyd86wgxR9UMx
XyMYFppEpu5R2AyTGfh/hkjt35KNM3FWRjBBIM3VW39WOUXEGrDiTrMy+un1W9+H91RO79KwaWF7
1L19gzVizhs1PMmgRzQ7cWZd4+TguWjhYEyvNvmUEzfhS0v0lYVBaTfnGCOQXZE4sbjtVAJGH1sS
nwbevqR8XnWENbgxYlKbYyiE+BG8m+HaL0AIcy9VqSjf1LRsc0zsOqxLMRkAtV7H36Za7uwUtgtX
ZATApFGhY+/QyQ2Mh9kPLw7uKqcF01Snf3n9bbSKU2Px0mOWzWF3aTmwkbTIvZX7anxYwX9dQRqU
kugQLyvXjbLI2V73rODbRyrXD1gftXpTkxSQGXbJRtnlJSwYA4MtfcY8z+J7H4XrIQwfuBhVmSC4
FR3KStnH1Z8i4i3W/QZFpCcvNmdertMBoTP7q4k7pZcqUrZ1RT8HYjx67j1gQlOKzx5bHUuYQGVL
NuYHa/nKwkMrS6uoirkS8fD4D0PzDIISpE9TXhZKVIlazDx906QM3tsvjEufc99ylZjb71C2DzNH
YZqi4VtPe5+ncXiO8Rc7rU35OtBja6PY+UH3cYOrwj9ZlkmynFuSrSvqOouFzmsDcSOGmbeLuNf2
knEBW634JLC2WcLOMFM95Ni9LVf7pJ72o6TsdQK3cc95HtNwWaoObienl9dgCImaswODJM8KPldq
LvClA7vACX5bqTkgSUGQLvYRJfFlJK/UjlOA+0ngThpdGbHkTB2R/1hBsNqLUr5DjiFWanfRfQix
YUThBjtSkd/ng2KHZFXsfRwY+4obW1julyMauYOMMqGlqgAs6CJTQdb/TU20g7k7mAgVioU7UUa7
b7JdKcmM8SxQGt/tJN8xz21GfNfyYZ8ZT6WxGOyMG8HwiWN35D8e0dGi+EzosEeKSqSfJaJhJUA7
Ou1M7zQ4yHUWJWDQXrqIL9yMK95b4t5X88YKDE9Oxo+mNd/lMrp2RHZlwh6xTk0Esc6+yfH/OaJG
DlatPV6wxX+7D5Xh0KaXujKAP4wKYLxZYwPanoRIzlM+n+UsuMSM4XSDYNm55u3Bp99hto0PU5I/
ZN1+J5k1SQMPWessF/tCYPUlvFFNXNbIc9aI01JzTWsCNhNxwfm/KPWdfy0WFWQX9kg15ebLc3pE
vkwqT7V6Z+LtlC5zIu6qhJBtUa9TEmc+rQ8mkES7hLDERBWOiMPxQizbLdoEw0NrLXZFkyuuzOeq
wOJnnUz5U4W+dEkxYKrT9ERs3g9E04JBvFqFRZOe7Gr0hil9Bkb+tMmXLsrttJXDGglS2gBTT+ZN
b0gryib55azVxBasCN9anyta/MhJu0T5tJFNaeWn2t5GWJGpjkfP1gmOQ4FWt/1SSUIHuEqzSTYv
Uw7/SlP56wJe63QRDLQ4WTlWFuYBkScZyZcNhBUku2wU224Ze8L3jvlMzV9yz29ktYTr4MLjCguc
gtDNDBw7B2pugNdW8NJn3U1HndP4LnPj1MgzMDdXQ0WOsN1pxlEq602asj4s0rOKdyxzan9ThMqp
FeUJ8/NxRNlN4VQr1it6a3nXq5qja6esTE5GdNbvPuHrETezXGw6/Tr5yDuquAhk+ZrNzkRCOIEs
Ur4vPtIKt6+CATsbj2w1cTQjZgbgGHVZX+PgBr61OEC4MjImVOW0HhbZQooJR/CopWdWR3HLdKiO
EJeS6agC/h1RjpLyuTTO8Idt04+AREziF0euDoeEaFRHXIc1ZM3L2Nr+EehzMGDeh+dIvqREx2Ry
mTN1J6OLQNkwOGLT8a6H73pLacx4idNkbcOeSBRl64fpqqgqr8Q+d56CaEmCVRFOh8HBfr9hStjW
ekQacxsjjs7dtKs2iRPi0pOsiA0IZjxIOQagT/PTKkx47j05BZ4I6r/5/yoTHpsWQ9eswDXNvDDh
vkvslacW8rjfIltUH/Z/EmQvshIpRB1dPC0sPLiK19J/mdHtG+64EbZhz0ryzeK0xjadYZvm3r+N
sEzLkxcTNJQ5anHjMtiP/AyrEMSMn1HiBK0vXSgXxk6KQj6A1ipSGS74jSkdloHu6Iu5PTz0EEZK
HapDeM5g0jAvBB3TIHt0W76V2W/bBV6LYGh/hcVPl3A8FT5k+phFq0Rkqju3sXSWBfTN2MMmckv9
c9bk71Hov1QWAipIsCQ4pKNy71v51tbjtYjTS1yfZ9LO5PVBM6wKaqiy9FgvkIL5MVSfYACOwq8O
gwV9PFqnKNCwwDez+IoK+pR0xWH8rp1heXBhEeNY2vHSx/m+4yc7Gb6nBV8d+QC5+4pNlElMMuwY
dPhLQtG8CrXyYUe/YxxsayDOCWSNDEtdfYl2a/CLTi0BWxoDl7WYOw2FO2VYJO2WOqzWtc1pnd4y
CX5Vdkpvcug2KCM5maUcakvPQ5fZkpXjyOG1Bu288XMaAQR3/ZwGIRaMs3bmVv2baTrcp7bXPL8X
K1Enz4xNgcGSdQE0rNt34gAEDkT8Txvmj3HlX5cYLfSYk87HOa0fWpC7w7gP6uSEFLOWe7LZ/t/U
CeoupO1yRnUVaDYrpR2BmFQkNtozDci8czRJv4CyM7CAIs0oqWhocnERMNwCzmra844qpX2jGQfp
S6fUSM8a3ODSqevWdqPuxEe/nDo2dmr0uhC9rudrQrMj/RAq+pZLd5f1VwBPfDfiMvDQKjtpXevZ
XVfmtQmqUCp2bJoBTpi7QYCyCIBN0D+VIljKZ+4nm52OClWhQhnsAasZ9q5ZEXlPHYmdop9NOIBt
li5btqBU1Vfs/WL4HvGuhss+6ffSku4kKlbphOVsrE9T2GPzObLHJ674F1RgDNllU12lFaz/19ky
/AzUREMQTaCjGCDX4tyNjGuQy4eQlHMpskMns7yV7qizG79/Eg22Fo9ET8o6IdIn4fgr+XLS7k/i
QSHr41WVPnqS9U+C5Kw3LJgRMksxNlJB7Iii3fk6GQztWvA/eKiAgq4AK11SzWkxvIBD7ZESCaNo
qb+TkthNkBNl9p4lTy49RY7fj3q9bklIZ+C2TOUQKN0h5E9K3QRvZGACFKnLEFLA/QbJthZ3mUlM
tp+KJF2Xd9cYTNehSK5ld60MaJTDy9K4evZuqXmmwvBJ21QgiL4xd/fi2+oatwpztxsa/B0YiXVn
UIo72LFbYca3Ij7XqsKziHA1L1rZItD9hORX+zlZyUF1xUVy9HWShP1V5mcV/KoEQUGInkoADaHF
AYjviT6RvL36KDg6iFqpxHYcfSuEk/nmThJJTDmFyAO3tPX7cwL5AzPQTIBhlguSr/kW8tteoIhY
03U7c7rjsySIUH0EoCRjczh1zdds1GvJZKXiM6HzVdsKmIppP8XXFotdJxV7RjwvbdYYDNYmygM/
zyT8MQhp+DyUZtbDfguxtYLRSQRIHv+JWmOO6jYECK9IcZ7cXklm3ePut2ICGMnoaldsNGHhe5L6
NbHBqsLXkIudScKlxMCelbpLhi6ovny2XBO5Zc3/iUmDhcV4rEDsYdyxIix+LSNkUC22z23DTgF1
WbfwsDJUUF2XTInXT55leOa6tg958xdIfPh+nJm/Ut4TbsrzmG9GtgC9WcGBClyFmcxS/8npRiZY
r4o3GfJG/F7wbLMsZHa9p2Bsb/JcbbF/zza+7gazApA2CzxctK2pMKG+pF4w7cXsNdNOk7VThCbh
d915SqczOUjGDDknlSEnGN8IFQnlgo0JeCZASXkgx/RIvwPFgrX1Xqfzxhg/Ev+nUM8+yJJ0W8I4
xJFHUAQ4C9tTPFglpnCtP/g4b8kbJgbNxNKuhY9T/GOkKLqToab7UCOHlO86lnV+aWJBzMjkwREy
3yYUSG262uhUtpweem6HXJN1nIkt1APoyirUb8bZgTdUu+xTgKma0nHEczXEBfsTKOw8Xg0er91m
JPgBnUVBA2uM2fXZdNakicq/oqNglEu2ZbBHnKtDLHGYnMPGPIfluR2/Ip0rnn+V8LBOJB3Bgwsn
6xR8l/ZeMMEgO8Mh29Z4YHF1ME8y8F1V8E1mA1AtOxDoR4bLwMerdwvbVAIAXMM6lSJGLCW4cs+5
rIIZzn8T+Ey4D4f5atGa1m0C/6RbzW3SIqCo9q1Jxb0jhFjk6T4quXENNtPNPzMuuQrsK/9iFYRl
dcPztXBtWku/rvCUBmN3gccV8m6neKClwf3ydN62o+FkBYfDRrOMvYlQII88Gohw4rYbQKP6Erpb
feuBwtfyqQiy3QJAtrqBEwcTGkiTJDV3ckpapEYtnzbSVHKvYKJgE8VUldYZI8S3RsUNDrEShmqj
/PrScBg7Gn6IW7DBXylau807leI3uBlFsxn/qmI3N+3Z17pTSPy8V0G+GFTWbHXLp9cnPOGfztUL
D2SX5xp+UmBcWu4UVLxVguo+ToW/AJvfzFaPXp/W2Ki4g+X8FZPUMFNHZ6dGoK3lRRGoyJJ/VL/Q
NxxjogGGhYo2IO9TdYBW1orPGiUaqXdCxfazz1j8FyCZJYSqNWCZEjscXJE1WPWJsiI+2jP3doTc
XYP5XoUkjr0jQVUecCKWaN+Z9s9U55UGKicO283EPwpYWFYtVKRwN6A6qzdk7Qjj+mTyOSdjheV+
rzGL5+h37NGXnH/OpV1yInzEDTFMa1u3//ViHYB8CNR/WAmSwUBFAF5rGrue+zshsQS04UaqiWCl
5gnMit1p645fazDpS2yaVYoxhlg6KfqRa07eANEi+S1Inci8nWOT6JhVvOkMmwFo8sl6zzXxMcxn
C+svn+S52NiWv5bYXWN8KWX54mvZJmXMisAotfk1WVK4LUE/7YpwfYcbR9D0PI8S+268qMEp4Ac8
5+dkVtyC1pcSV+40xR+W4Qr86kYTHuPiR7At97eQj+acV03/0KPBGamT8KM3aM4eICDgfFNtrXPj
0CtPkbGuG7Nj1UNRCDH7kvCb5wt1Vu+dNbwHrf4a65eShZfsGul/cx6Dd4RfJ71NoblvA9rXkt6p
O3ZGOPvKZjcajdeQ7NYXK0dXeP3AXbb+/+LcwpA06hYC1zkid6JP9/Eb8utq6odNOmhYsqAoRRsd
+wfplZcW/QtaFXG/dls/cm2oFD0htuig007BxdfFOetoSu5IwY6F17FJuzNKXHXNE/uW1PA/EtfU
e5zsuquPoAyS0tNj8lHjQYVHJ9jZ2Ybw5j/lw/f9a0SNBKOfwtfMynbAXiuSY8wHfbTL/WwG+xlq
1DzSswgqoepvloTe0Upuqpnnim4z+yVAiLZ4PDpiROCXycCUN3U8mfDdWI441QM4HzqDvzZT2tCi
AJQxiWCNx9xkQqH/Ug3mMm3piAFxAPicG/5bqZs7Zei3bbkrRQO6pr6043P6BpNWdZ6ZjR4xO46r
0bMlXlsf96vlKUbrcgfDw+9U5mWsokvVTFdf9m+jWj1MNWAYMr1yPVpbYwgwASNfmxghHlmae5Hd
eHCkvErI3oDQRSSgJd9LZY4bk+8Ngz9bjXmcmqtWo+RXXoeLa4/CSs56tkQVf8DEP8fSr4FBU4CE
TKN/rHZ1DKJuBHQdYUpuABUG8n0ybjUtOPMIaf17prQMKcMwnhQIGMqbWtofukqxxfBEKHWbTvMk
vO2hsdF7WGHF2gAhl4QqwX1/P6cpmcct7+IeagWzr1dDkRWbhvaZmh+r7eOc5tMGPKYKDr3q7w0W
7Cx/SBycuell0RNc92MqNqN+LQzNldAQqFzz5O4TmnHu/6VhTTEWRRi83fjOXKySXPxNV5ckl/WW
jdtGzRm7JSIw06ERNpleIqUlSiywuXLkTVoBkSLvGAPKtl1KsmJ6BJTOkXrzbPgy5XHlucOkW1b2
Gn+/E+XdMnyHa7Wfnip26xypfqlIqR0Fg6v6XqC4GfxYbSapzhjxVbJjcaFqLX141o1JbBduKIe6
FnlxDSqZMphHGvcXZXSWz6LAxDJ1n9h+SsQUNj+Yz+ghWgmV0yH3QhSUu8F+lHZcnB2gYRiAKw5p
aq0gl5RsgIrA3wUM2nbX7XqCuUMNIov2BwAxYQx+YWJcvi+KUSOgnuPKSsmq6em2rgFjzewxlN5l
TMI6PqwEu+WOK31u440Lw4Pu5L20x6J9sKz2UNmdM4iram5m9Gf2h1EN5WNwio7vJRDwt2Snowpo
phJIpg6Ij+4c2lCpCClgzR651KOyW/GLa+ZVraMrJC2xOKYfFa9M2+PpY/yCHqaBRSk0e8v7eGcW
1LpnXAvNk2S050ItL8VU8vxcEH8GO2eon9q+HthGqT1y+lc1fMJCxDKlO+mEmwE3s02ysW1eM3ow
48G25/b+3cS/BrxHTd+E6WUoJRijBRWuCggR04XQVJbGdupqz89Hz6zfNdhQ1a/Etr/nF40iuLLG
Oq5aWt+zumNwTw8pp4Zpl4eUr3L8QenRYdy1sMXYPjX8UXftpq9ZYgfQ8Dv7Ygb9dbDpbpLADtJf
cGKfYSquytegEmBoZKf5r/asjm4Zyg+3XGujqPdYnmHH7etozzzE2qX1MiPwwgJCqsCOYv7Kwbju
zrFGwV4wI27jGpFDkMPgsCxzXz/swthnSnMkv3kZ7MizGvIJSEMywCwrApg1AEAcTqKCQpR92FwI
pdwTfeVQRuIghnFB9s9UaJ3TLDunmnryW9aFyXc+VyDLuoM0zvv4e2LLh093G+KT0piXMyxHS7JJ
9flOyLmYQH+VixN45VbibxX8LdlGa6ISdMZGFlrwN9mlaKVTNaNTE6Yvn/lrXC+L8aFsHIW/O8O5
L3vDUWMb1wq39nwbjsk28Ff9NkijlxbqbyYAw6Bunp1cPuSxPRrx3W7Ga6+bZ5rR5wnAXwhXXj7D
rq+CW6J+E2BRzPFMTGvOVgnfUCi/hVF9wavkLzb2kpeJjCbNkxZPOJwqbslDkHVoi00E6/hZ+fS5
UulgRfSz0OxVSexkF5u4XxU4o5Jnb3mWcHQrpuSFNBwj6gfpN1eHlcJCWedZW2ARnqtHj+tTgu4m
zYAVXknNUHg30VdN8njN0hh0H1AyK9DVc7Gz8reGjshckR1FsVf0DKhFf0kthT7pdIWRp9/VKrIw
ccVAe3SqcKuuPkETq+C5IpEaJh1ICsUC/VHDQpQp5kEBfOZPH4Bw9/6zszjHtKuzhN7FsGB2CAxk
hmeLZM+pMxsvTvN3u2xPM9sZNRs/pgJESq0da4P6hip8H2z9je7UcfrR/QrTCd8MFgl4CfCDnQWK
EW4aFLbS6ugT2vujdZE5KCkCOg9zfdYbeugE8BHfFcuZ2/lrTsCIrQO5NgV235hn14CPd0LQUTNC
Mkr5GXdFF/zQM0aPVrSH3I8FqhLTKZmK99iq3hMtfvd7j9B4x8GSjZ8y3w21ENc+qW7pg/J6+i2n
RN/m46sJeGj0zEXVWz8drb5cm8NL+OMh0S1W4RBzaBgNiRwLfuwxNSHE5/VQPAGVvsU7lft2E1PR
vCxqFf0Um9U7lbEv1vtFydoX059c40ZKaGSaNkOXeikwrxF9uE1nR2YXDi4NWc7C0ptF1K982+qp
dgXOflQhacD8nRzoW9lwVUGXKt8IFYN41QwsGfDtIll+M4PwtbjY01DbSrSxdSPDkTXTLBJtiYhE
qvlINcA58cXG0TAnDAbx007nncSjJQ8+CTZEc0g8ZXb0hk9/yqOE4kvU7UKT8OVaBIKwh1sXX2wq
/btEiB5JtRGqcVUgeHOFCbyyL0r9AcODMftSpAVibrzKQ2BdVbIPpMHTw4udEfpmN05mls/dNiI6
QYMhhb0TNxE2e0yTxPdpPIuPC2dOoktVQ3ocQcr5RbbzgxdqoQvTZktOnnpCqfcJ/faOhkKMTcVV
gm0WdJuu2WMvRLpGuuBuHSgvQe4MCmtKEjnBj8f6P8Yio0BzL7DnFMiBJSTwtN6HZHmFKq1lKDwh
93CkY/vrHdmbxmR2oMYh61pPprlvZ4ps31S3xAbsdiy3nYzfm5AqNUXnEYNXU7t29U174TqAhKRr
Fmb/g8S4YhmsTdY69TQwLFLpI0BXpfFwF+LGIp8SUtUFnUQhXJSEniIG+uhwk5bzIWo3Bro1tr+6
2Kj8w1Bu3UjoXKwC5pB7yn/FqfNaVm2wp3jWUIO62BDYB++gtTLfgxHLckcv6YJCymgD25Fwc9kl
DDqBOxWZP/aMdG3nOn9U6cAu11rsxTbEMo739xSOqJK7I6CUT4tLNXCD2W38u/UTNvMhyXlal7IX
gqX0tW+0TRzbkUQVK+elSsHKRECOdpPNAJR3idaOlGLabyPbidkpqtbTrP80iymI5IGHioHSDgeU
JdiOTPSqGt5D8xnM4cGu6LijLmG8ACRZq/iFMqy47YS9eiAf6OEk9gTlAhzhGpH6vH/L+NXUyd9p
Y7XOi3M+B1BC/3r2+0NC1xmOhLqaT0ofQ4zl7R+AnZsATZrkdzX13Ak8djbL9p06VnRYwIaelhSj
zlg0kKOqCJZxc+0UHKKE+dlKh/kmJL+lGJAIYY9NuYRFvWGIVbfpNh23VmJRFv1R1IqbyDV48uoa
p69auS0EmDARx6qbjlPUHxVyLbrTJ/0Gm01m5fd+yB+2ld6jSr1aVnGR2gk+TAmkyz6g2WMA7sRx
4XtsO906D3UEOJluZaXwuEVjem1eXd7dJOMqqzN0V4MQ7WqiKARXCmvylAYJmVW5ws3GnoXT4hay
ybqY0Utmk9P9zeq7ra4E5Ri6fY0VcXlBeGUZVZI7xLFpv/QB0ws1n0xjmxDJsuilrQ+/MzbQa8Ty
MiNPT4hfQ+jNCyCSzQlQwYKenpj9yS1cgMJmeSpacYrIAg1Rf4+HT0vcUUscn/V9ws9UaA51BhA5
Grq03/GZbR5uus8ey8ZmtEhrZblrwJJC6g9gNvg6xAR2M/LU4F5deniISZxVzk0Ar6Mq+EAAsmT4
I+DmsJCqJ/DQzSeFcoUPUDD6HAki3KiGGLwJLRl3J+0BdZxsiWH08KGrZN0bxI08euMO05DzHVTH
2eqPJiDSaFNq0jZuvkr9XY2a24glQQLfH5Fvy8kgvenWRxQ2blvbDsUjTdytcEDj4wA0DRUlxh5n
NtoalJVVH9pAxWodnSWtvBBYg1NP0tiL5gW9AfBnAN8HWXDABAiS69BX8iFAiFDwzuaOGmjXJFCu
RrmlWgnngIbdren7d2o0Vyy6WzqdkuamWTeLy2pTZichY91i6WQNp3Cb1mKjvGtcyXrChIn/VOXU
Y4WFm+AQr5rOgC8L3Hn67aFws4eo30QQ7lIiWmz2d+H07EFUZfjI9Mt/qnwyYvMAgZvCXArumSiP
oTYcBW/5/BxVkof/jkzoRNR8NVmx2zzznIiHLPbG0O2DJtoLmfOjZDPW4Z0VZwgcOI1aZzBigtcU
R+OkJ0kpB6yKwA0P4IYBoDbmofRtkHI8FJ9Fc/Oz+EbTloBmdxb6j9p+iyHEqOEVSrHpMfb10IJA
j2RpsyGfJ0f6Ia9piLczR/PnHj8G9bLjJZ0mVlnR1+Kqx3Y7pu3biItBxZ1Yx7/kcKhzSPmgqZO8
GJraFHYwyQ82jzBeQP0VWFcziO/kx+qLoMFvatQvVR9fQqKiqoZMv+2T9l8BEXtoLH5bsKdDHNwT
ifpt7Mk5c6Sa8VbhdGLZ8S+v9826CPuDRoDKoHfQGkBagtI2bx1VQv6IyaM9RhT/FYnpGeuA9bLf
8JjtE6/kMtGXxl5LX4nyMYLjy2QNiwjlpHQDP5NccqSKi0/VnioQGXziNinzD2LAqQKTwb2v9yHI
LA5KbNz+PeeRzw2uIcBj14coT87xaB6ztjvg8mcde07sccf8jSGOJtPgpaOzZExMvWo/Rq27a56B
tVG9J/FZgXZaquKYlu8NQmdkdft2FZwk6YOyOv4lUnaOMG0gYbAv2cS3+ypUdik0H6moXAZjpE8D
uAxrdoH5KCn2asDYvolplwF/wuXU+qtLDVw4nLv5yJX/rOkd3M78LsNW8Ldqfq5b6zCux7B1q153
Gz3xOuYBva7XDaNt8li11jnHgdzX30J+cQTTS3ko+CDp1L82bXyf9OBR5n9YeGudkmhyepqfbCB4
Yy6CZ6DqymmyQZs9J4ksAFh6HeBKCRyMltI++wtaQo5ooVPLGW+3O8CX/a7V9V3U2QQVQwqAaGbG
71cXv83ibukZ4xryT3dA9YY0uyM1eca/wL8YabyOXzzCR7+5DmSOY9dQqUOcSR0BGAuFp3Gyr7Vx
XJVblvjHKh+8vLn3bCE4XwAQ7bnVkPVf8F0sI4o5du2B9GlpuTQ2gtVZHh2uXK9qVfVyain4sMcs
d6LqmWfQTopf6U1g0Va7txIXdLBEFvl1DH6dMmpdBjk6FB8zj+25L0gkEAGB4Np8R9NVmduD5WvH
jDOXj+ioRBdulE2OCcV4GNq9oLJRsf9brAsEaufLnKdXMv7V0pTmv3d4+lBbsEr2ANLEPi+vxkAD
gpp7/tB6Nkga42McDcKo7CDHLa7KgIIzViEWVXyz/NlwSZ3liasr/jSWLgBCrP6uq/2jgbKoNB+y
Oj3z//oUjA/44vlczhdNp9lOMo6mqePrflrxG79lpf2yMDmOqTiy7T3Ggr1Vx/ndo+TPXqTj4NYD
L8eHqSf1SpaoaErorIqX9KlGe/ivWZCJ5ZgUWuVpteQacBwN6QKE7twqn5bODApWJ5o6V/A1ludx
S9AD4w4aVEW3YsTJ6VfnSonP5jSfeglg5V7GTmjxuC4/Dc14pAB3Jk5Q6tVaKsdjCLWkFPzcy5Sr
SL8qgsTYWkaMIvl4bTyMxpKe3rW8vrV9CRE7uxj+d24Dofo3RmsOKezDTGEmcos93pQ+veTvba2d
FZGfpOqQ+T9WH3mqHrmSYTkJOFZYNwNkemZ1g/N25dTaRysTtLTak+WPZz/gY/mnyRtjeFAJoYFY
xRS2vKW02DrxGk6AfAGGJMqfnF9DWEiFRa7H2PpLGWVS7BIIKnRNBfKuIBIA+2OXEzIaik87aG9R
Ot+qbL5ltJLMtAWR8yoGwpkCTpN9Iy9xa6eUxbh0rrrgJI6t3B6LIWQYK2vgBSuVh+DgF8AyOLzt
Ykc6GclZEwF+xBgtLXOiPe6HaxjxZO4/QWLv83C6ViWXX1W5VMF+auoDIO9z3P1Bcd8MZNtoMt82
g3ap8LPrA1KPdVrwMHB3WIUn5mue7nk+Oxn8NM0T6Xebdw5RQkcjqwqOMhMKWDuXcFVkB6cxfqpQ
7+35alRfk614Nhk5mHAqz5BR2xvCpBjB2DPEc4AEdDKCtuWe/T+azms5cqNrtk+ECPgCbtuivSc5
vEHM0MDbgn/6f0HnOxcTUkjiDNUEqrbJXKkb1mks3ZMjumNRLcKV4DnRQGm8NdaPVnMs01cRNND2
JWJZLGYuQxOpYpitaCrzBcZeoWMNBTMvSaOKM+mlRbWb1JVFClY/Q8fgRHAVWmTZVJuC/94mEaAy
KtxT9tbB7N67qpdTSKrYu1WMqE0nsA/Gi8rcM+JLE9iHqKmDpPIKNyXIos7QyMryOCDnt2fUG/n0
Bc4zkz2g+Wx17WUU1VtkA4NF5RcgRY+Gt6Z0Xq3i6UJcAYWBSfAVF3O9Qd57t5H0/yZyuprhuc1F
R4Ctgp2hYb+fw9hW6agDT9LgRZPOMbYaSK2yHHvrVmxcOcFBPxxMcIKJspHxP/9Yj/qBOcs+Z+0W
gwtjWVgy5Y1AmlsoCH2WO0S0qvV/XCEAQXG/S8EKEbrR8CTZib5Mn5oUt3DO6yIk0x63CQENPgmC
mcl0rXE2HaFGTdBslIUkmo4wd4RxW3YfW6kDTFoE4ychWJ0GC6TGm/zRp79kM/f6sKvBEjaDgRY4
xzFPZwyfNsRLNILToYbrVhMYixK0BhrmR6bVjxKdM/bJdKMoWIfYzQLj0JR9xBkyHEeDCKfyVyOE
oirlrsiFlxhcF6skBsAQJZ69JPfOjqD9d3tDXKRxMlgCpxurIviahyBtxDaMW3CBAgZEtYtIZ6wx
y/62Fj/VRd6iv+qxzIABwaJD/PBkP1S3fA5j/0Sp9MwdT0pcpvX+BKdRJkyre/xyKNnxuHU6tTuq
v1g7QSk621uUtIe2lEyBm4NEm08U8KExKPo5rhM7OtS+zRwXlA4TsrVWdv899hn02j5w1vMHrbk0
swbxSfpVUGNGMS76o5OOF8USFz1mMNPk50zFXDEWRzMBEBEhFUWPlW5MHmfGCIjlE7LffEKmWMFt
HL0iTMrewr8Cjdctnkl66OEiBvbZGA+J5h+nY9Uzl/EXBurmwPCPIjBp6+eTCTxY7ZK1RoT2agR1
ATZyA/TTkcdRYF13kTnlkCtkD1tf3FMnexpO+kpy+xV9kikyTNE9C6IVe38K8PAFdxYJXOuUXDPS
M+hY0XxOcvICNlpTYK4T5D4jC64ab8kfHYRtPvXYEriaOklJclJz8lurn3p0Qda8Yk5SuuCN7P+l
vopest1dAvca6V4wDGRPXJmGByVb3k2o9YeeKT764alr/uNClo+h2jcaIydWg0VwCbpL1NheOSFd
Q3qs9Mi0IQe055amz0dhHtL0Db5GfBPtad9h9gFBMn3EgFGmcg1xpJhtoTovPrUjLXrbr4g9XDsB
ZZNLZFtNkg/qccQC8C6PRevvHfjpelLsvkS2K9j4xI1J2gJ4K8LrLGF9u+dOiy9NG52FisuIjVJr
eGUJhBKAuW1x5qkU9BfDjJaueWKEtmBxRzjMoXkvbXCaSsLgmohi5mpy6jZGfajxoOD59/JD2AAC
jf4xYQr04RBZ9X4kesjNzoWGr8NOFqhlF4QKT3/1sTkI1QZMiUUI5EbZNFuUBKgN8m70tJJM4fwA
DQHzXOnzFwKGJpzD2kIHWOQAMEJM9FEAUmUuJSZwR+SpQ3FYm9WHenlWypsdFG+FG7+TrAEvmEoy
3cYlY68COiG/gmERhwtJwFY+DuuWxZE1mkjsxLoQ6iUx3zuYmEkAVQvR2qoazA/NtT/yFHx4fDHQ
n3c6HTC9q8ymo3CexnRP/SdbNRlolzQbbxHxUUY83sCysX4SqzlCSubJdcjpsmCELy0cty6taKsf
bfsYdlDyoTNW6JDce9O7S6R92hl9vQcb2F/Cl9Jz6YVDv6262KvMDq0tCu5jcHRfzUINPwV3EOkw
ZH3inQ4i+lonOwO5Me4a9LGGk5Rm3m6w9xHwjg5H47NW8oiXRltBry/8e6cHm0nT1mMk12qUAsj4
ZyOuYse3KiANKyiTavUP3vCIJ9oLuSlE1kGzOmaKD52TP41y3EGTRwNVOHuLISYe6EPcIvMe2Idh
0C8heU1LTRuWWcKyLUTsC1w8/wsKLjS3ZVHhe0DCkOpr6q6wpt1x34f20DG0Mf1ol9oj9I65R1yN
07LRlcuYxFQUmpd2oHijE3qKUhwqOe2JnttZSsPIhsG8A9nzqg5I5LjgsenW6DaTqdm06DYz5J2h
hMNRl1tneCZRc5fkudVEkY8V2YUV03olEKvcbTGzufsIba3yjjrTU5hy1lQAVA4cdKDHWXbZUbBP
/pcOU+DgxSkyP239jKBj5QRRdIy/lIzYUyNkoUniY4fPJ8Nenk2btgImjIVDRRsbOv8vUEQL2bG7
i5yZmBnPV/RehM5+Ustj+1XkoN3IcR1PrXHv0h+HHz14AFZKscYbSGtUvPQqgDjDjUsMgwmHbesY
1xKFbUnsPZRGsdbGkolOcwSqXhqfyhscfgvodVlyXcwuMmr7Gfdlbuh6OwmMAeE661SWUlNE5+xD
kBg+YARCLOZZBdAUQzioyZHwSYzhNOE+U8uz6MRRy/dwOY9aV5y6pbsU6t9ZNd4D47PsPyiUwr39
rAn669tdDdnYhsmQ+Pk25dPKQoY6JiF/1iqTeLNmhAGhjQp76YT9Ua9AcUmWRTPsLD3ZmwOjKJEd
0hKu4NlAODqivW1TseAdHZhJoaVfjUm7VNuIcMjoKKCYzElNmTscFKs8dMzyfSb4xqa2e2Y4m7Lt
CEtH1zSL8Jkr4PIqBfNjHLEFRam7s8YEAymx2jhHjPq9BOyTs8W1KQbmUI1Qg+O+tAx3a3WMD4M/
NtgTi2V/CQFGsI6jH990VHAK8kYTRlVu4SrSnd0khRf2rhckEkDDw+KIIyV6UeOOTRGNcjGSb4WL
iLzYwej2PvQj4XcsEJpL4kzbfFy3dndnq7qwh/HTUMhVkCw2qTRiBIFM2mX4VWLaFPhh+ko/9rHC
wPafnfAYdy3v+1eHCkNHhVGREz68ZL9LYuZ0mv8KLeNlyhgPq/YgdrIi94XLV4MCGWkHFvDbSUWe
NIbIbhiykNET/yNl9KAF4Q4rhEK+qjIRNYss9GNSGehRcAFPtyb4UcCtyt8I7q8+Z21gIvYxaeOC
bvnQBozuMWaKXzO/KGl/HsmgNHXjYlbx1RweRvow6bT1dkmwTBQn1xhtUcXzQeRHd8uHo9mZyDp/
svpK8sRaxt1M9DcsTCOEI7fgppIaflseoXtp1tqiDjLY7JY3KO4Wf0tPNPJINDLN+F4rsWq5t0bw
JlNYi6Mdhuijw1MJ1ouiA3nPcb4eTETdviYOYLymjjDPzFMDE3toeQ2s8aydOfI2E2M2yC4FBhsl
DDbVoJ1VEOvGX9/S2QvcIzNiQ6FARrKJENM90fdewrtUcKwC4oVRIgcQf/GzDpJdZkEgRHbrU/uP
2qMt7oWpUg6Ra6CnL013nrOUP/rJLJ39MeghcOV+nNDmuGu3pvAYcOtKLph0HUfPDLqBQ+zVnSQ8
GbFwwrOdjR+yT48G5DGB5RYPhVowWgi+OlbzSb834d1wIrJT1ziUqGTytjkbiXpq8fua5rV0LfK6
yBtgOa38zwUw2beJ3CvUhIy1bpV6kFm7AErKwQ8JNFgkbbYE9lNyUEYclNn8j8IfMLXvKPDIRZwo
uVl+tRs7MOCxs5sTGS18s1UZ3htQyBDeRyYyL/TwVnrhawWW4DnLxd3bsjgEdnsIQuQ9/hvCnEVv
D09RVa/agiynvAGKi/rk5MdEbphvtolmYGpfLKufoaowDG33ZfsTg+GSsLM6ZDFC3+kcU1qK5SJY
1KHY+rLbWlGy9TV9EzHUQz1s4tktin6tF/G6s1eNEEvpvMGv2GruSoelC9sr1l4qUQjBluypOfOp
7IJj7PTnMNxwd/jBl1S2dN+ofrVGotlsPBVzn0IfxVydP3OBfBTs0kKy3UUoWs5IYtivYMjp8hCB
pvHZdFlxU4JrCxv6gekGBwZpWFKACeY/EypD2bKdcqcz46XAeBsrgzxHhrlxjYqCcZSOvSejDEiO
RbZ0jYvCt51jLbR3vNannLGpGTEHpUpgbMo9okY4l/Nw51efRWptpuCP6qdkKyag/hIfb9mpx2ag
YNXI7T2OGKI2Mw5MBGwqaMnBOk3RRZfScwzsg4ZYxAW7fsvZhUa5C/y7GtGFrArOalP5is3PwdE8
kWLIDL4YhApFnBMF4FH73aIw1He2+a81SBdXb6x4s/xVgYvRoOyGLPcQNDmTBeuH+LfqIxl0b6bs
aDAptR8d8Co60CWq9JlhkDYl58YlYRbkZ2Q+ohGTy1oe9UsbD15FjmdXA0p6wZVm+vueBH8t0r9j
Ab+rr05+op1GhsZDjL3onHe4b9WrM25gkO0Gop67imTMSBy0JXGTqfZMrfRphBg9ZHcblVeAvTC3
35WC+ALQ1+zryDU1fxTQY3lVrzIcxMPVBre3ctDMQ8aoFEKzWA8SQSGyD5VFmjV8YyElUOuP4qpn
co4Rb2agzTDmI9AxAAMYmF7LOgPpzXbOeSb1ZyWJGQOO1BPhwRo/h50VN2c17ChKIAr50xe1OUkb
kJQMTFLPntJyvEbujzkW9AX5XjOCl0rH4pAH7utfVJazTAk0ldNvAyyJVvxhhl+xy8ag9F9te2Jp
sGbpXwSQHozhYOcbl/E1VTF7vIbpxKtjVDGhw0/QrWgsXVXPxR/f9SOoC5rPRycPkNN948pqMmPt
1NL+KJymI2AbIqQ9zSRfDLeh7hRHIypWCXogf0AIqQAMC045Q5KUxZAxlDQ4Sy332CBy4K80MkQM
kkeGGeYjt/mgX2AhHknzxgLRbSJwxTaXa0JOFoXQjHmixQIYQjf47QDTC8kyb6uUaQcHh/pDPbOy
WnfpmP985NK4Bhsk1w1MiS47DLxUOAgUHlKp/iII585agCRLdHw4AWXOuxWHOwMxds2af5aCC5vA
QD8nhRP44U8LUjptTJAe6i5Hl607gacBGyHIijIwQa0N85Ugb2KSPwdlxMNEAhWOvRLHnuAVsuGt
S+rp1OKmdbYZpNPRJK/42JRA+CfnUKvOgdTSg6s5B8c0DsDn+s45Jb7Y1sNfxYcyjNzszWZW+9To
aVBeBAU0XgvDJvSzGINf+NVhg1RGPLVQpIigSpGhJ0TT5teWTnKYWdvir68HINLMqxjKu5kI5qEL
QNOTcZ7q6hIi8LkiVGPLsWcpNIGCnaMxbbJVUWex0nZXmRORqLoau5t0yVQfiOie6W49qsOQblFI
rqkTbd9qtj/xSZU+q2U8rz0xZ+VQPeGabaBSL3xW5BIwTICkvsQ5XKAsa+dfsHczipeZsJO55tIV
D+ALIdMW2CY9kQ/zpzzl1zkJbEBDYmIxuyHa3kMUVI2IQqu+K+ghRh0RPYNKiBBGAjSTa6D8Dp4a
Or8ByflUI5kdN4HDi5rUW4sY1oYY1shPtlaP6RV3WzIRiz0am+SbIe6FXMddKN8MuPpdMBxJczuY
U7q3HXPXmNU2Fufu04yaXVNkfHTu3hmIHluzIdS/85BOpRg2yk9DrFqLsWlMNjos4PiXEJo93HPc
3+e4qC5+UF/Dv3awTlv7FMDqZB9DeRj/VVR+QAPvjEoZO+GwvJCv97Cm+pHL/NGO5t2xI4hT4R0C
GHkDyGcY56dZfFGDc5oSO5Ftim87V6mds61kXovpmObz3zT91WpE4j7z5cBrc8sjpXCXD+NeHZ31
FEGygQSlB84x2YAdeCnhD1FkKcPlKSaCHs5f03P3sY5+dMlZkMdRQ5YpcnalU0Ocev5K+1tU7oOV
Q69fu2/asCff5g1OVYRKi+FniacvhdXpa0Q9EGvl7yR+E0te8njV+b9O9231OE2GZ2CxMdDlvWVW
7pSAGThkrPZPwm+jc3V2JB2Wwd3lnBPGuTdxcVK42nBMTX45k3q0iD57+MnHgHaqQRH3bGZpMFOe
rP1NRXezvi0D5fpRlWd/pFOg1GRMxBkCtOVdxRZeQZCsXXb7WC8h15iCsBgg07Ru9g0NO8OVqaFg
w6BOxDr5n8azQWnKESN77KxqAav35hbqpkU/BbYqiDHI/PCx53N3Vh/QbdQCyhnyzYwLaUxhTPnl
daQYgig0m9k7VrBk/Bitp7uHVYy1qsFQ1f50c/pTTvkKArBLd5VperWK23GiBK+ZfoaLgNbJbH+K
egC/NLD81/cyvGCUYkmwaplHGSLzFJzuavGOmHCTA5Spv+1BvU/hzRjbi5NYpwYvaUc8WPAV+h9h
wC78b5b+9RkyYUQhheLAcOFUGOuKe7tpMGCF2XHQ5LLJbD6G5GyzWQKlhM7fnVG3sQ2qgLBpTLdN
9Gz6Ex7AbTix5+j8m/InE/gc1WTl/aalinnM3MXRt9s/01crH2M1vUrEv1YXv3yq5RxrQ8xLymq5
OaVMrY5NhBxbOJS9q75/0y3GNLPcNvWE8m0knRd3J4O9Witu/CwkwsSxXeXxl0HjnLI4gZ7maBlW
v+DuD73XR1iChHL1QTIX+1DJ4YeTJk/gq6Bq1b3IxERMcWU4bzmefOj++Izowt6toibX/V5R1cbK
d1aFy5vxZxzACQn0Ft26U76LrveMP40BWQL74ewKwFmpEKa6migw/fUtXcZQLaqGl3SCtwLVQgGf
Gb56snArdgTtnzI+q2hhDTptrPXzMy0Zh1S6TpGDN3HDiKLfu8OHDZ/HXpf6o4bQIfF/MdUbPzp5
WZoJxg/0e+4K/xaeRaBSW7994+VAyBWuK/NUJRDy832MxD12Z7rVZ561l8KfLih2LoEwLtK+Oy27
d8Wn5sooa3Pl0aLpZ2oDTDrA0hMpnwb4Uo5/xvcc3yu9MWZhyBrOC/yYdaGtdOJQKjbLJY6VHv5D
Llem+d4jOHB6BqxypzcFLJKVFIoX401I01MNhJStAjqH6BLOKAS+PdMhI10hm5ziH6WqTmdnkxhM
XjnQ9IpgYr2cFu74PYXVf+BldcSUQfOqPl0rfXVF9Qrh5plPO8S6jRgWX2UHZcTS+xMkDWKvBpwA
QfyVIpLNDeOlCv/pJP8EEataCJ2dR5OevXpEiCA8pCNzQzYAg3LXtY5Xa+YOcKmX1merzpTQaInA
de3qxqmL6BaziDRK+LdbGa8yU1wd37gpQHqVIGRdgiNrqolPrVlxF4z0USe40aZOXJwBw37Wf0Zp
fggSrF+vhHnxYI3sxBvw/0huzOgWB6eifxfcnlnheGL4ZD1Nkocdj9tGcriCbVHYQbJXwPOuBo9Z
2I//fl/LgGYP2WF6i1eI213aKZVx++jnJz4fu7k4jbnvYwbckFWaTa0tncY+J1V3buDVwpKiLp4n
VDku69nMYpfYex7OH5NyJyPGQkWFAv9zKeKnJW6FL7c+ylQsUgp+WMPAr87xCIWeY443iAwFDfUH
u0UE7bC5ULxr+t64Z3CDZrZTQ37inVhg2zjHkU2Y6RMlfZc2azBJm4pkJQgi6EjIRpjXgEiVDlP3
Pdp0OIF7Gsj8HbO/DNsWrnuwEdH/lCqIUUaL/x/27LIejGgRXBK3VQ5/QViNxY9IW3WQk1v9rLLw
A8Nfgoet7GU3n/kcWTXDDiPId0x42MzLbakt2c4ic+s9lZK6rgKYshwzWb7KpfVo2Ls7PkmpuLCQ
VxEUEvcNPw5nZzH+6kCCFdwwuaofLA71DBixSv9f0S7U4FDV5jQg7IvDTQODorUdb6CtBUwOJon0
hHKlqPRpn/UQHAX120ivmc482qyGIZGtKoXso5Iw5ng5Xhi3t+QtS117DiQflSGbxsa9G6m27Mr5
dEYJgy0BSpauIjnh7DP9UweeYyRhJ8iJIBw5JNlazkDZXvtOgISZxSljeP0FWGNE6K+H064aqUeQ
4MizxZ8QUJ13Lg1k5IXgX5P5c4Y2QuZ7Dv0sBLtsc2b57MjS97nTYQRSVjYymeUorJ1Lf2vopmdm
ZJ2zIsaaj67VWlnwqoC7OEN40PlmMNGhYWd/Y8BUQ4Bp/wnRHlUOqzAul9i90gu21HQgkxLVwtgp
PS18Zvw7yVfXAzt+3MW2/eqDL0JzYrdYK42/0bFHBozodIaMGcEHUah4JQ5eTCdAf5CHLPgxrm2E
DWpTbZyGoCE2ucJQd6nm7kI93pNEsc8XZqbsoqfAdjmAD0jmuAyqZwv/E5MQgWtUksZrqJ1HUG4K
VdAmDpebAl7Gimyi2dXhanhI/ufqsPkufG6ZCjEtxflkOkTbhFQSxaHU1FU05veh05dwPZQmQ0cC
6Wko1trEWEofD1qBlXqfIsbtqmjVqEA4IBBm2I+7vtgOMdkNJZplVLV/ERypLKaZQWbCB8XGFMr8
pdRkK5BhiSwOPTQUFbFvLA38lrOII9/i79kmCrs9EiAmLCWKe7YmYCVEjQjkzn4UsaR7lUO0Hhnc
D17m6h6+RE91MKFhnNeISGfK/NEY6hXjdV0u0eQuJj4cbsadOl6VIlopUXrSp+rsJ/LSReW1qm5s
Wt/alc03CasDGCBVzbKCgI2aHzAK2DaW5rPWV6L1FYgf61TnetcYXwZQMqC/ELMCz2iT9w1hEolt
kis3bBI46V3B+dxr64wQVBfJO+IGzSJ2GQ9OB+ccFpoKC40QPc+EDzCQjxJxV/g9JfYMrFg0Ew10
pWEkVX59JsPsEnyeXbVtiQFOVgBREuZjyoxVMKGlAZLRwBAL4AkMuVmXjBsKtIYU+8wJ8GjVd6du
vUl1wVVrVD3o44J6y//47KWHDKMVJwpkJJra2SVUia08GzB96XfxvVZsr+dOrouDRDcRUUY3kWcO
IdKGT0NWHnkUW0LppIa3kbbxq1PQx0EJqJR0E+VoUzGAUqBCXLwz9hT5QQ/lM40CjEE17v1L7moX
281euE+ujEOSTHlkSfiAV1S7wd5IUSY7B9liM20bz4KoEcHyJWt1YwGdL3BnXTow1mWEP1l0WxWI
QZYFD3VCPvqwVONhK87GwRmuoOTlY7IfZbdK16GOM8s0EByTvkGcbGRW+1w19zqYEd+c1ozVDk2B
JhC+sqW9Nab25hjtmxy/0uGzGZ0HNuMqWAe1uHSivwWyuIQa85iBO+kdE8bgkI71oAsdICLDloOt
bhTy5OsAFewvYJs3ksKZO9uPOCNOzT7pzYdufjc9JSi+N0x9shu2whxJmmVBoDfMl1iEoBLphleE
dV/BcuXEoRcN7kYvFvAxt0r9ZSKraPqN3Uq+pmBZTkQOc+lyAvZSofEtSK3He5Gf2sFZmoIsm8rf
5xhPOvlXY5yfT7B7K2utj6hyE9716miq9sZIY4BuDTOMh9XCPFNNrCPRsc7KYxP+KMlboSFn6b3Q
ekyJsSvoDbH6U+L2gtFIwIa2OvfEFjRQ7iswioN9VhjZK6Z+Jp68WhDGgDvOFwBhumk7JWu1ZWeV
XEZswS0mILMP92ByS5u1JXRPjg7N0rj3wmPpnE0ws2n2rVCfTTz41JotGb7EQSS4GR0rvxlpdNWv
lG6OsquTW2OUFM7YFfJ7wtyiZCiXJ0u9hfnWy0eoVff5OrhbzORJA0AMV7OzgXKDYSxlrE6WF0UI
E9xujtrygT3aXoSFSijQ9+N5TV1byhmRls34tCG1Tx8+1NpZcGQQo54Q76pfLJz0jk6vfS5BssDi
qsxoH/A9MQS3oa1I9gxlgU+P5lMP39qY5ehTE+XNaq4Ja8N4JGIu6Q8pxb4ZvnUcCSM2FFgq4GSW
nREtQwwdU/sW14h96kPrM0Npd2TY+nNsr4v4z9k2Fm95jxdCPSTGe0fdDEqoQBFVkyrkOz9TOe6A
X+jaN74xxRrxTGLMo/8U4cUYmlXE6LgivkVy3k41GwUYcpMC/JF5eUVyBgF0jl8s4+gdHLXtmjv4
pErprEqJMVEegQUbVClT4B/zBAgHMmuWM/MLNTrjLUVTqzcoPyevHo1zmrSX2kHKgq8lLb8TjqGY
G9N2HraMnziwQ4B7FS4dHLGhMaIOge/MSex4lYG3EPi6KO9hzdhpEQf9vvHlXohs3wh3lxkwfyCH
ivzZVepjeMsIEZrWjFeXfAxBfY6cAeOJdaR+2wNxaHRnX4zoU9u1OzobzedohyBRrJOsYnsRe3jR
RigqRMirsUMxrC1lDwxzCKCATAA986OMNTJjQiT74UAyNiYKGyDnsKx9/VhOMFofzajtmzKluUZW
RZhFjnm9/23YMJpjfBjYyhKG4BV8JREPy2RCQ9hFVxM/mQ/tQmoHy0mPudIdqQdhZZfBIw6BIzXB
wS1oX0Pl6UIUerRDvk+h7RI5U2IssROCeggfsklvCSBqhusi9pcW3I5cfSR281AshtDjQC/MsCWG
4ZffsiG/qlV4KSvjhAFNuMC+EQZ7fna359QsJJs80Ir4Ux+C6EtJPqIxpRD18O5t4vHesbvCWm3g
02dVPQNCneaPDxy3+i+zx4HHRWDPYTK3NiW/WY4nmqnYPJo0dXxpFX6R/YPqaoF1LTZRrAaw3eKb
CP5I1iStXmxSYn47QVVcSy+oIN3E7bZj4TqF2oKbtuDskcpiJOC6cBLMB9gfg/VIBUp+HIV20BD1
amiwAxCqv7sSEZ08B7i2EROaSuslyxBfnNWFPHvhQr8mjLXn9xEs/IIPD7G6dAa0XcquZOri9sdk
6QOKG6MDZIBzUxNRwfvPb+j0e4M6QGGh5TNZD1hxUMwOlAqYbRGOeLWuEVEUIkFqeXf3tvsTVyR4
FRtBM5iY+jpFEEMVOuX53iHmyQ7ebDZmKhyTRBLCEDSMmDRkASvmz1P8IJl1KU76YK+r0t0YMEDC
2t6GVHfw4ao2PgEqXbpTtS7d4qzV4qyI6OJU8lLoeJ2cY91XF/LbUXi/ACEe2gJNtJ8jcgsfioq6
4p1HdWNE+gL/t0tI5HhAi7Id1OgwhOWhTvttShXW8JW8wqbU1xnha7rw7Mbfxr5Pf5F9VO7WD5UH
8rD30aWoHhSUteWbUgev1igf5340bhruOOqgyFn7eEgSUkXN8Nh3B+M0fmuyWOO/WVsnA+JUsAEN
xN904wH0ueQMAPjKTTl6DljS/hgtG9KB2GSVtAqB77nJz6Rg02XvNe+uyOaxomyHtUM3sOxcyGTT
AyJa1OJEJgOLt4NREzYFWS8dLMy/y8w/AdLbyKzYq8C/8GwGQ300DQRJT4G0PRjVPa7hykLiX6fn
QabnPxj8/dI/NAkwUCKiiNagoDHEdqYFdzgfZz5mZf+DOaReEFyJ/tP6hJAKC3juAlwACcTlLfo5
iDrE7WvvJHs0qdt76bwMWDoxBdgjCx1YXCQ3NDqaygfzuj1odLNULqX/3rMLqP6nn7cHgqRjpsuc
rUrmLkvlvTDe0jJ/jPUqUk72WFwKkcDCY5TDQRz0D1U1gWOlRMOhM6qH66Rkl4hBYqmw/KR5ZtQf
beGzbTOx1WqLYxNcltLt6rLcD7Zgc0mH6AbH7DFPCQMn9bKMCj4MbjLMbjlhV4p6jPGIBUgr5gGL
cp9sCAyEfs4MPWVpzysrewGYxPZBTLJ7Yhal2PEtCqtrx8qUPI9N5RmcNQNvDbtJg9yXwFyFjGSb
gnQVpNwponOlvPJ6RixBGP6bd1083cAgH/jMpCyxPnHi30pzpXMrMqe1JeUPsnXGq6Ek048jLJt5
rPmiyBhvZ/IxsfgPYendXO29VrasZhekppEIh+YNLinLzDZ/S9ubpv4cxKhvgrrYSnb54CcWRtzu
aTaYlda44DWG2o6/Kwg6Lpij9X3FK2yQq3syrZheca9ivYVOTdqF7CD1RMd0nrOxo8p+Q8y7+jBu
2nozNQQdjWxh/pUixFS6SlrlhabbO7j88dAcQyoYUh6ZpGE/Aos8InVCu7XRCBQgG8AYNj0CKAdN
naGjbf/syL/qyHkv1V94LHs1/SlZ3PDNjatQwNyHisTuTiP7ZCCvgohu8mPCT6V9RxY3tm+DMZ5D
mMhYUo0SUEu6Fxq4jvpkSBPsaUQ4QbaJlU+7RO0LdcgN8oXbs79ZpoOyVs9xaZ0G/lMwaBK/Ft+w
mfzq9b2i++ulgMhL82t8dNWKSNO0XoX8lkwO4lVEuItP71FaPOX8PxBZAcyvIZli25EoGtvc71hu
+QswWTJKSaOtVoJ7kae4a/NdDy8/bM1NvXJIXixi3hMdYkfELWC3t7xz7lQJC6qPCRlX8I69jYUE
s1ZbLjKuN5A0qxRfMR4oevd1q5oLgbJQ46DJQ20PYluyecjkr8l+lgbxzAIubAXSq3CZc2tE25G7
DKQiX0ayAnRzC2JNvhEanK7gFXWkHDH1aW1BICVgUqDCjWG9WEMiLXGWb2HYXDRNXLFdnzPihcWI
JAyCSTk1bMlb8lJNBjo2g52xLU/lkL+Bz7wqsGMnuJRu6+WufDL5QlxK9UiqsoPPx8VH1gfqe2eS
txB9wMmDtKsim6lPMciKWgCcjJ2vwVYeevnOHGQ9UNi2pnvNyATqiZaZTE465ktDCYIQ/UKBXTkb
SQPijPfDlePaK4oUfzhq4aOzrHvkZk+2b7I5ddI9jTI7e0bXnVUFFqnPrj4fzomDyO4a44dyUZdq
wBs5xwuw9TI+xLW5t3ZF98vZcit9facj17M4CnQmj6N+xg9zQnl0zK3kQKG062bbzIcW/Qt+A4fp
tHgUgtILO6n5mbznOY9Pgyt81q2A4AqLp4k4ulzfmqDijR0XLj5pcWQ5yFwFdGNzlvQKVfNb9tEu
gQPYRUiaST9LMy8jGYOVIruXlP06BAA1RBDHaCu2ieSCBwrgfbhE1UAJUHMb9ouyHDYZMT8Zj/2Y
robLwB3W1YhN2Fn1syQczny5CBCcaSzOJ8r1mLVxGiQHsA+LWntIJV615CVp/mcHvjllCxuw2o00
E2g2ZlvjK8ezLsD1dUqyb7l7JAEmXboMhkvBXcmfp25j8kwiZw9jZVLcA+rlnhKRFmIRZ39Yw/BU
5zORnCol+IUKZIB8q4y9bR4cwIBq5az+j6bz2nEUTIPoEyGRw60NNhjj2PkGdffMkHPm6few2pW2
tbmDbf5QX9UpgS7nTuwc5apyVwCwBmmDFlUmBhRi8XNt/dVK5n1diqdeeSgAE76JxlIeIzkJL61J
BRPkAuo/ZOoc6CEDDIFvRR2wGPxoCrkefFQlNyad4bPozCiRFgz6CU+tkpzhJdBqsg91xgOGveB6
47lq+LYLvx0WIl+Dd1wtzNKG2h6ZW+cTI9N6DYrlS7/nDVtGqrwQIHrtsuW19MqzoRd3dcpRY9r9
jFfUxUmELNP4krrafBipQMTRhfotMY6UEUOHY/cWTrRR0SHNiUCY/dYKVpiYNKIbxWe5XMivOsJK
Qqc9fNTa6BT0RVV5dMgqEC/ADeHfHFrOXyvnBpmQYkOSuCTtCk0+rWaXnNCmCbmJ8bFuL0Tcev3S
Mpi6RMkV3typRsPFBYx6SCFp/6riS236b5nPVl981pKNcV8iARbjP2gj69J055w+WBC5F0V91Jw7
crhvSx7uuC1c0vI1rJKLMAswPgYnRNRt8TfWykPmo6ab79P0xRAbbXPhlM8QgxWeZ+6qssvljJIo
Ez7KMfqXboeQBKb2J5ewbxX9q5SbbtGdp0h1jaX0mn8iO4BmwMXcm+b7gkmphmmNgweSL5ao/Fhy
LLaMq0jF3dS/4mHZ1ltbYVGXv1jdBeAHGv+PVEhewuKPhWthVYRDA0ZjYn2vcCyxiXbcj0mc9fRz
qTRbj8boyAazT1TWGi0xwUBvEBA1CFxm+seaCa7Y/Fp5xKHrazDKTxMk8oKHRaxwtRSIU140Aq3d
jg/mXtY/zaKwK+rvVo4JzYhs9JpyGCj5Svndsuo35HkqqeVeid9atGNCbfmsgGFlrDQaN6h4M1X8
cPbRcBOhBWQmrj8ONaN+HlPRNrHT4LdFPYtsI/9Wwl9du8fychnZkpoouUl/UoPtwySDwarRDtJn
EfJR82MDw1VyzDB5SLjfZ04a8dJT6nVMBbAbxLCqlzF/FDojd1Rbpgqq6CQ8twsNMAmXopZJI8pl
H7/l8VuH9G+RbymbD52T9wBbu2SnDEGSlwzbLXImsLmdWIUp/8M+NoDIzXwE2Q7FPpx/avUmQPCA
oWUMnm5g139If7rN2KeG9n8PTOilTOz9xHjp8ZFm6X6lNXmpEifd+lG48coDUIrXduTGg7u0wjcj
HqdY8/PeZB1IL9U/o3VSVn1luZmLK7c8xObTWtQg4506zgAtkrekbZ/4Kl/qhFHucMKxfmoI86oL
cJAM18RPlLmRXmDYrfh4c3MhzLhClufixnAUvBbliltoFUV15fAvouHLqZunbMdD406cEM2id+tx
JzXVaQq3eqoTHiZXGkN8x0xKDWRs0ziqreRMOk0c+UmAwFkq/IJ8rfF4rKfy2KZEG92G80KNDGQV
OQP47DhUOmMpOzbf6v5T4GbLKUNOgCLy/mHoY9cTRuwzqls2niU9aZ9wcV3EN1jzh44R38jlEx16
2xWYB6vzuYaw1lGkOQCxCTWSQLQNWEhdeG854i2t5KX7hjuI2e6wIKRQBxFJU9IyFhpVSTeFFnfO
QDs50gqd7gLm9umjQEBqMWZ16ge7DPSv/ch+FamHiGb6Qv2Y2FxgruqvSxWiXtpdbB4WNp6GGt8W
Q4EDpHhX4zmqIay2kq0oD72fzsMaYLBAr0iOJc9CxjW6ZyvlTMDzAQxAXg8SHSySDIIVYmGx7hXK
57UdJ03nQ1B/q966ZpZ4q94S6RiR6SjndzABhyVT9yJTFG0E3hIX5ByuYBh0iqrop6aI5zU13EW6
B631XRPtDhvJlRXLjaPEawk7pzRELQZnuvBqzb0322PE4w8nMNOUIDfKoExXXufQb8DXaZqnIVIo
wrFPfxT8/2EStGSlsheZZFikLB6krf08d+Qnh7cpa95oNnvlCJWH6w0FPJsvEfPWiGOPxRskAERX
VLR9FClatnkdKEHQnYLIU5r8GmFDC0JysOgHwJqsYeDL8UzqhmpTM/ryhsqqgYyPeTN9KAYpOSFp
cMxXiSYMSEa85XRKLNwloGIcLPSHRRl3+ZlohyIHqxVMHLS7Ao+FDX0J9xVQXqUOhCELhlLArCef
064795ZF7zSVvL4BJsvsYFdgf8FE1M6JpxlvQuJP6CnWn7hoPZmZIKfsYeQQka2gnZn5hccq+zfI
rTsdWGD1Z5Xs2n8Jj2bm9f8qLr0rgqIlL8cCQTFnVNiUkO1C5cj45TicERZnHnalgYg4in7Zd/6o
M8JVjxHTdDvCN+sZU2+bOFOZ3/acAVwW5JX5KoUObHSgFZyEPviaRiZ2shzroIl+wPdny+hLDie7
9/N2KoofrRQ+0lR87tM8fllmek/xBPe7cJycKAZtFrsFvdwRWV/6RBBlkecniD/wHnRiGrn83cqc
ZUjEYsfmPYsPMgf4loxGhoMdhoNdRsI5Lw2v4Vow0DHYuzvRGxvAFOgk64M/KccklBJ4VW3NmVk1
Z2l0Gw7pHx3ptVIxb+8Ul5f+u4HJ12KRvOa8trTrNdWVeyCuROhGhnisevzCEg4L0SGvMMndQWkU
ZhQhqdeCsB+tyCECJMNAfZzZFPYLXkpGmfV5a+8bQzpGS+GiAoiphOaiAowc4zq4KFAyqPlukH/E
g0l+Vlwpad9ab2K6thTYwDq3deZ8jTsedVSHSuPguiLLdrqfjuu5AhdYjZGvyAfSAuSTSDyf+Jye
KgjjJeTMulpOK3TxaWeF+SkP7nWMhmQmRKQ1T5c6zzVUwWV1oEInQQCRdhKzc/ERMaTPGloe2LiH
/Zua1ocV3DnKmh39K5ofK1R20T81aAmQyV8cqQG/KzuCbrmzcrED1j2W4bH/5fC3C63qtrDMzMPu
Y9oXZFUMGruLv1w/XKUglShgtOGQV2vrUZ9L1rSPCh0EWR5BvU5sAOf3JTdwR+wKGgHSkWwwQF6L
rkbmU+IpCEs/+44uVRUd5uKnpH9cf+OMTctw+SZXq921psOFwAo4IEOvVGnwJb3LquelFPqpv5Ki
7Xd82EOM7LHmlfpyGpTMAzYnT0+8ondB6x+9c47y9tVKl7eCah9mZICQyJSTc5G5kRfHda2OuOeO
/VvZTYcUm+bMF3Z42KKIiaF2KAukZaGjSJlXc0Da+0MTyHH9JlR5bGiLFYmnpnpywKbq1NAJVoV/
v7Oa8NBdJSHmQDa5Ugq8cW5BHuhAIGIuINRz7RuIsGwRDqNlXSOxSY+AqsI048tQnsAebbmL2Ip3
S8wtv0/R9eVTg01qIWTe1pWXxvK2jy7I4ILudGQJqBw/LMd0LzIfkbjm53SpCf+NCzKKRIWgPCYy
GcKBZ3+qx1JnS3XE+5Y4gVyOpqdzIG442bf4BqDA/KrF32JHpByNOuRsa4yMFVcvhRyWrcuxBqVW
Ybomo53A/dVTDP+Xj2jFGMpYGttLLJ5jKsaG8kgo4BSa8LKHEACNdo5KEVNIfl5tSyz9ZNBORis6
FEMX75i1vUhJuRf3rjBqdIlSNozlQ8WNQYFoGcgWDiGFPPxKpkrkb+93kF+PMVXgxb3jN+MTw+Sj
ms3dWLcOTqAgpdA2RgfOjlmcsjtuRNX0yC997GvhsBVzw18lveAyW29kKAA7GU/UemgiOmYdFZGr
S1Oas6KT3PJJSAML0y/B0F0nak7dmgFtDoH2EWh6647wNeJw1y6xrZ4OBi5gfdnNhfDOkd2Z5/D4
JanqocK23vUhF9ib5c7XjvOoSNao50JNDyImw/nIJXfaFLTMPLRlSVLlhaZqezk1iGuwtAKyMAt7
mXwfVum6qvzty240hnOkxkG6zIGenRKIJYZFm2V8MTAZcDKnj+C+gmYva80z+FJN3JLDigjceWOU
e0VoucVjIWKuHBgb23VSYDxPaTsYvWZUXVyYIuOfOJ3unVDfZdPiilXd4leotg1mpgehMI60lJOZ
EcXCCbNk+SCq9aFFO5ORDnQtY+U0T6TaSOORqdi3v5r2o3/pbXIoDDamYJPrKlJacbDsWZ9O0wlt
N9Wws3zJzCgFXs8qqm/Gs7fVCQOWV0TCRTzZw5Qw+QTWTddL4Hdx7VkVqZC5fKx1/ezS+AUMgMHH
RfoYbauozuuw71tb+yVekgGC7DcMMFZn/qH2Tx74p3SYyhq86PSSpNOzsPKHFvlaQkqYcMkcL0Gi
ar5iD1LF6SNxBqikUisQWc+uFErfqN8jOxU9pkLnyvjETwbfY4rVW5ztIweoA+UeqpW4m9bS1pA/
offiHhzbo4KMNdxrqGQ59VCJ+gGgiuiWYMdnNjae1JodvWRHT3lSGU/COGgcWf3gId8GKRPAcuYg
H4LVB0jT3LP2i1bsKc4AiD1FFAWhM/Q+fBF/Elco7pLfsabgdDXQuEf1XSornyjliYRDON4z/USX
tsDoToENF+UAhXWwwaJ4HGPiXBupk9H2IpKMdwaqzvSt9SimVyG2OVLTLAB+KNYOHbXQhT8aNPNZ
u5iQ+MI4s/8VZ+ZNjIjpOo47hrX7lopqg1UrA+HOZyqGPq8Xl5ZuIrioyIRa1XtiedElDScpdnn0
MzHzmsnyKoYYcNkORinbhvpUYBBsSG1ZnNwI5QkaWOYtbg2VNKHvpVqNxxAO+Pj2mAPCmqmlhG+W
BzOmf0pZT2NYncLhYHg9icF6y9ECIzVfmkZ7Fu8Rg/Oiv3G1GDHnWv0nJ9ce8ikz9Tw3nGTG0I0G
h5NbGSGc6Z8DMZMGuUsOIlKjefEdc3YdulvJjQrvTYUYNyHQJxyMKbv35dYXUPf17tJrLOjb+LoN
uCXV0XIWiY9zuFWbZ0mQlThhC6U9nOkacmKyQi0V0RNteEctU++dfrLw/iKUtSGCOn9zXUkPJT2a
eR/ckZZiLbokYJObkQnEBOqu2KsiOTTMHZNOVlWursr+kwKGUYBGvySv5SA+KzN9xNlspypB9F68
hKV81sIlADfY1o5J4qomW0OjZU3F7pYWxHJ9+quwc6EOeS2OpJLRW5n6ax4zM6INkM/5mnY7EfkU
lrqhftROY4Hs8HYNwVOKwUJHrLWLjAI0cH98awGhdPf0DclgQ+dqx2Fp9vHM+hDs4rYHFVpQAU1W
aUwxX6zBCr7jk4qJ+VlVn8tyMDjkCndOzF1gijPnfUIC8hwwox/M3kmsCTMNjZQUwX9rd0urX9iK
hgnGsL5vJ/y3WMEQ0uS7xChGMtZzXK5BJVO39wa0VaFcrMX5h7mxVicmHiBLmgRDXeXEb3zfe7yE
j3cmLJKzOzfoOlYwzppjoaQJVG0p5gRi4kTy+pgyHejJ930u5DoaXwQ7koIdGWMATik3vlOb1/yn
x8R4FdLooE0tpwAg4LRHLwmsTuQNDcxWDirrthzayQbnIPe9Z7FLhOwSokLTSgbRakkvRRTRzKUH
mfWjTTa3DlxZZwl2EZYh0xyOzblR6UwaHhuhXBN8o+jPuamflRqjtPDeI/hlPXZQ4R0+xil+xASf
bseBeQsRxrPcOkpADNA2ZgiKuohmaFc9tmAcYIUMRkNg8aCyrHNMmSrS6zujnedC2YAsFDcm1q/a
0B+H3+6Doemo+GeiJ2ti4kAjG3SHgMyK2JONSlgReyrsk+WQeMQB62g6KvcZHhSfoZkDWD2fiGKX
/yRUEVbvewczNNV07hEhprP4IiFVIgBGzKxCZX4WOBvK1VtPzD4BhR+BRbkqJSIyp02Y8dmZQWQt
cdNOKan4Bct9SN8wYFKx6c57qGqxLF13GM0FmtuWa1xQcQYnbOZ0KqKV5lHnDfSsVc3qQdB8ITAI
xqb8ZsPG1PVvPlniQscghXllfw6J7Uw5sYMrNM2rmiZvbDhdVxJmWxyJ7nDQP3Omnc5CeANk4s+G
4CfjzuTsjl+FNui/WOppKWpOygP4Nr01/ameOshBizvdTFr3NBN1by96SdSeDEXydUM4r1l+6VEg
yZI93+dwfj3jDtS0/UZuoZ7yOvqT3j3mXL+HmnFriJ2UnkCEvvVF+rserZsxMA2SQFWU2zqTpBB9
UdXOulX6tfPAPiCFH6Bsrb5F9ocVqtr9KeUw0Ov9Ydy/S3Nk0wdz76jnLil6rP+ZvPKwVGqcJufe
sYL3FT8dUJUDw3ZqcRnnggKptBdVV18tor1Nyewd7pHHXCEZ79Jk2pnaOiIwrz6t7xfrqGyHfuVF
EEc/uy3g4bAeFfUFtkqA8RHTZb3UtwQOjznAJO6MzeFwjoT+oorFzRQrxBV2/rF4tkeTSbJObQGV
F64sqO5WWzB1xGvb2IsbqAxYP+9Dj4I70tGUWG6U0PWSj27XVm6DQVvXYcK7nRgfafj1U012Oum7
hfvUYrKVo0cB1mj7cBG+B2mmsMKt2yvRMhEzroUG5xVA35VPOI2OE1pJLTDL7mEG0IIzWW6iYZJt
fCFsA1VoryCVEHRrtOaMZ8oyL1HPoE2ugioMShQlkSm9MPdgq5C1f5e82iXaY2gxMuL4mismu/EN
NOstjqUbibwhcQ2+Rl2goXWyeUUK6Ta1NpHHp4bLcC0ye+jlpwrAc1Wvxki5Dq3xGUB97dT3mCPZ
IcqQRl3pG26DC+jlWJQ5WtcuQSgkj7BL38E+0gmtjbwNeMHk4pxaHAMkObg1aDENzU7SucXXPfeI
mZ+tobqDxB5JHHOibrE6TDN07f7F435h4QHs6ecRHjWz4LyypwbjD9ZlluRfLN8Jp4mekA9yhg5I
l+6wYj72BqZOFgx2OVwCK3pAQiqfitg18csd+rBNMBBCBIzZGGJodSIhwujafNIGE3YhJjsLdX+9
G5V2l1vjPsSOlo425uCFYo8JrDmVupeOkE9FOhJYQuv2ijeVAxkWAnIJXkm85YPbMbWVKscEj5Zs
re7Q9zPWMpVLfC6xcNwNBT5tRBogJpVNqo2c5LKa5HVoIRPB9CvreRLuFPWEuOGSnymPD0owfBob
/YtpPK5dFhen+MBg1Bs0jpJP66Zdy2+3s8oTj/W8rietMrhJgJuMbfBM1fA5kBmQLTzT054UwC0i
XS/w00tVO3E2FAlXyNKR2lc91HcbKIeT1tYSD2+YLS6kWCX/aywWicuCLbQiQ0uVFZA+5hkYt354
7eCHoa1yjD/WUExDMd5rjR6oc2X30ilFsShLv6DeKaSiV/6XxYSlqLmvN5OsBecn9oaaBNTQvy3S
9C7zsoOv0UWGorwPm9FcM9CN7JjdrF8ihNHMM9fGmxBJwyZQVN0zuTjlhuKJyU6jxSFhhVbap1hf
8RCiMJLFFVdKVMMz+hcWCiQ4+TCwcjQFtQAFs+zcMyhxr1XZzwihgGCoGLZieVyqV/StQwgJ1TAO
BZ5t/AgsPucmVXY69KJlQ1hA7u9oEMxz4SyOntaGV/Cm+3Kug275sCrLr2tuxdv5kxbUYZdY8Ftu
JpkPwcmAUFUj/TI1RGNu8ojkAo/ZZIZH9Lik0YIRZHM60xjzCoGC0ASojm0odacfeqd8wXt3Jmjc
xGudhoBBgYTAIO8A5HZDYoaGNy0qHmD+lNEnjUUwemBbKQZyCKRS5/47M3UuVTLnVLvHxpTUwwWo
7pVvgG7TaOt1WW+JziFnNn1e+jOs0HkSTiTdc84USsUygVJ37WT4oXCA39uSBCof5ob7Qy8DFgVq
jGNUGt4GrA8GHIbyEBJqT7XTBGUhI8Aiys+kyoJ4yvAPMxvGxzpoFXhFXM0aVtB+V8/xEVBlg2tu
YFH7MzOgMCT+Z9Jz5v5aZGBli5NU/JERWCxqeztMCokn87fl4U0BAKPQKlVVHdZo4mag1KFLFv2p
lV8G8s6ln0Yj0bOHXIt+MsVMd9tzgfCJRLZQXgzyL+R+bY0PHRI5Ad6qlp+8ELQUvtT4g9byOBVA
GalOopbgU89HqJQ38Ezq/+33ky+h8eai7om/SfIVagvssZ2ylQlqID0Yu0yCfFTxoCXGW8I7ZMZf
FZiKImT1ZzZYwlX61lDZBZgBVOfO9xknjUqPWg6vnyQ8k25LZvMgakFFLM72AgaANdx6fnG1fglr
XJquQvKtzLWTdkz0wp5T6EU0EVL5V3LxsYe13K/UL1upZ8V72SheJ+Uc3SyFBIRmeWF+aNqA1TNC
QJZAEa3TuSCMqpNyNXhTxT/xey1+My9UyDou9Iwx1NzvbnNcnie1D6JqR89E96/j8sGdaQ8+QR8e
mOzutVhxzRwORZ6x3WEnlC9bqUIcR36MOUJbqXnuGOgREmblxM1CyBZxLz1t4YmO68ugzm5BrgsH
yyXW7z0Xu1lhfA46kSn9BEjha6kn6AFkk7jSG7LXpIYjU+UsaabdYbppgECnyD+d+VcHzGb9AUW2
W7B9ifp0leXhK5tpMFWBoBCylfrK1Qh1Damvd+qpScaTyG1K6Snw3ouSsiczbDEvGXLdzRU2vWk3
gYIarPn426oBg4FIeS8Z126O7ZavWiZxxbNeM0zTipAEancOTWuvss9ppmpXZLnSLHInVGHL8HJR
DtI8fzHn1mkziWqX4X7rPuQnbjZ3sBiAD6/vDW4NKEsbyVJWhDOQSo5P0b3OcGki5Ei28ZqKFAno
RbAJuX2tY9/7w4fSamFJpT8CDxubigQxYhIk25ypvGJSbqyf4wSPnvLvFeWD4VhebJQWL+ZZiST9
pAzf1lcCU6mQ3zTUu7APVBSPvjEuSq84rUiW8M4igcvsnUVGY+8gbx20QHynbriUOyYMF8hJ3Fi7
TRcNKYcVMjvneiOaAxAF0pbsNQubg06opgNUS2+BcBC6Alo5F/9g5OAtF+O+TXrAsBLkLsvtmmDL
nIFJ8TU+GQNqxoKXi5qmlZDe4hBwOrBwMfCg+1n5JYAkvdalZ1jCRYEGKKpRIOqUP2B4pspy5n2C
qRERkiuZXPGiIAkO4SFBfBfKxu1wvKBvcF5uGX2MDLLVawdxqqbWYYqI3BazW2e8V3YSO2WyPJQ2
e5PD8a1/03KcW8YvcRTmv5csiSg8WIMYRGgLU12AF94Uhq/PmS+u7UmmBpKC9nJyK2VHJOBnH+21
/Z6YaVjsjTfKW3YQ3TJ95l/UZGeMKmF8R0xSgP6jf5cjrjxIb5V6kKp8t8fIrHn7+qsuNrtQ5a+C
4Y8inofQOIMqq8+1WEDOmeBE9YHswm6OumNkQUuUdZbF+bpqtL8gdGV+T5CG0Za/4OaIwSYBQJVX
e/kxMsEXhDJoR7QjRnqh+dICjSO23co+zdSXaf4zkKzO8nuNYLxQFLAVONevVkZide4gWXeA5fBy
8BDWCW0CFDSrE7I/4i+qUc9TggtUUe1SGvwyyv0eg5dg0nLJeRXcGQcN1Y+KjzYR7yayqJgEVp7d
hBfaDq7SGl206RRR3/cXa/KddyfHEE9NnCjIp7H7KiS8XRlu35hYo8X+N6gnUSJvbc1uRVwVo17X
74F8m+2lXfVLGyfXmj+Z1i65IK2cwManyYmx/IXh5sWy8z3zrDxM35lMvdOMEdZ+KeLzi4jbisvW
bWea8gmL3fpR7rnVVwRdJb+qyF/d+dMxvarTn3Iyr8NYXvVkvuipCMdgZE7LXTy1oENo7Hqlfuhn
yjMB1etWdNysjTEUsBSWArmxZTwr1h/BeNN56NPi2xpeZBzvyhzt02NOGJzmGpCogD5anRvyAnb4
NtC/tFTklvdLQpIuotpmS5Rv96NSjv2eGHSKBUbC8qaRUTew3SbS60IofoAX92cdHcOrCvK/w6fO
SKWZWV7B2kzqpQYnPb6Jen1Ps+wG0g7yaBtAwY+ywKzf12l4Gup4n/QBvn8ZoF0a4l8J3+uzEo8L
IJgB21CDsrMwPZn2amf6cqPAYAi0yM4HzbXW0gNYKN8nAWccEvfM7LUF2zIwh5xVXNlgqjHKSpht
ugpYv4gsV+4CmYhHR5iSOI12Zxpv6YXbcRJpV1j3I0BKTLctjiU63YgpYYgn5VJto5yq/DNPoLVr
4l2gqCh5aWq8I46Uf9Z2krPfhtlJnEKUomeL1M5or9I+NsrwxCj8X8MVfOGgh6KMkaF1ZuuR4fz0
J6JNiHn9Pxk/z3wTmDQUOzEqECi1sxb9vmFd9fJS4ege8AOxERlU9vR9t+dW0uMfFPUX0JPS1uOX
uViGj2VGRrz5SKrfgkPF2ACN2ndkKdM2Pg/wGKkvk+yhsq41WZ1ET54Tr5g0K8C53LFzQtlyez3z
sJ3ixsBULROz0T0E/I2cRW/IBSKghf1sQNPJE9E1R+VQlFz5qHgefrqqd7OlcclTuYuzWIqXyj0R
0HaHtXUU3xYre0/y/qZm75Y+YbSwjSVnxPuigQAvLRnDJCTbpXAtRnjLKB2XGhIGmClbxwwoSMMx
gpIPzhMDFW0vkMFCvCQJHYL887B4E8V5Y4HXkg7TMfxadFvl2thAethEGxrHcXni0JCsPwsrWrru
FM6xJb1IinbKet2TvxCdPjSh+15JDfd9CepDu0c4fWnTBruTTOo+rtUT3Q1Bp1PIwE1MqTZg4csy
GW7VFi8NflmMnM7UXTJOEFoXHcHv2aJGSLWGG7MEhfFJ5gcwXEICVyMuxsAbIkBBCCRRGaNxF8D9
pONxUgfZ1vB+bm6ZdFCxNTvrVeNCV2OvG06ybrfSX5XehYHwAhdi/D0cSyc2ZZ6I4koE3i86KpEo
w01JGoYmjTo9MnEP8cCVVS5/+KkIwB8wl+pB/RuiZrBjeE3oLGtHucEcaI12sZjBchxFY8vPzB64
m8ODGMP2ZU6pCpVvagW7XX6T2waPjHRt5FNZMpCs/glbOb1i4pXVztnwI6oqDFfzI1VoCKObGG9h
zM4T/qbDi5SCQ5fwMc7SfmLQXf0m1Zs4P4Ai+kIs+uuVDyYVziwECOgcD7uCIqniTEULJBiudZAk
0tY4Cex/Kl6nvuwpSvYVHgfLOsVc5M1XYWBJK99qNnbwqzFpzEMiHkWOg518noA3bnZ3Tpk9c14L
r0d/IOcB3wtbWQXurHUko9xHipfHvFIr8S84rfhwVZL7qnyFJdHhIwZDB7azBU2TUe8Lz0OZEhA9
0Lfmn6K7TJi3ZL3z59sEtG7pKMwjuE+ieAUuaYiPzTy/QKwstoWdmi6ZttBaFlzM2qQm8QnOXP0V
TJ0timX2M2j5u0GAMOO/WyU8X3kGfnE46to2ryBwYAZdd6HxdG/JRgLsQnfVqntafAvGKKKY31fl
nZLB49rD6SYAQPW6AniTcH6KRbwszyF6UTNCR4PHdhO7f7gCp+6m6ncBsxf4nIF1jHPxfr2F+HdX
jFos2/pLn3/rE53fXFf7DPxGvjesk8ofs/D9huHNUDLsGntRBqaJV6Mk5P+LMz6RSU0hZG9YDSYy
TO/t4YQXzZ621t1+X5jPkJ/Q/SMa4EQ1Lpq/Er7gTvxOMMG0VI7l1RNIYi78Sca/xKKR+py6HC+E
U4Jo46z1ha8zlt8SzSQDua5JVUxqFnBbehL/5zcTuPQRtaMW0i3y/txUt1V1tkTEouBBMzhyjMGk
rRclwtroCFLv0L0sEzGsFMOxUMulHCEdpvffdIUJ9bH5/bEIUCfBanTOJ+7MJLgo8UgumxkefrXT
91vkDHc0V9JLaU2Pe0LvPU4xbFzCPmV6FZvtCfDpPilNR0T9CSeUJSa+AB906LejUOJAApbyx2xJ
wjHwJjFQKJ56EThC9DDnBMUmmAq3toH7Vm4bsqYRwFP98mMN45NYC6dZ+ErPAr68ibbzPDwJWH81
RgcGV2VKZLP2EG/Vj3geuGKBYJioaKc6xy6KI04+ypdlTKQcoWuyKDJXGXFh9PgXwJwDCsootyVY
wzOlny1ygpnBBGkXGchbGtVaJ7385YkUCgB1TF/SEAcsp6shJ6fUn8dPPiNGZTlqcSutvw0N1wq3
PlVmvNPg/GDm1eBKjzbbN0yPSii+FoJ8dSEzz+OZlrDzNx13y3ZXiCbPPSdA8AxpjxbIGCPksohL
dajfJbW9G03nZqC8gO6EBtI2QSIO0TZvOeZ/+vFg8pr6PWIYK5YMV8kVM8y1OJ1WAD+H+bxOO5l2
xejTjBW7Wte9nt2T9VFpTJPi2QtNpDpFdU38sDIHQQG/kUFFwbrT0h+eLJYR/SL26qUkNakbxG+o
52PSK+G8jivBFkdb5hpd8PGPm4b56MgP1g4SYxtdoW2rStwMojMYB5mstQyK42Wg1yAp4lOlXnOa
qY10dEEgu2OqEEk4hP3i5Sb6IiyOBnEbHBqHXWgNOBB0ImSLJ6+UEOJ214TzkqISsv9YaXrjzZWW
G24rPmAowZysuZBRmGEFdFM1iuDTmqUCq4y+2+ghy4s9xDLqpOAv4W1kXbXO1iaR4G3mt1CZ2WPz
a/AOSyJtzFR89rdqOMi65ssyQxZOFCjR78kk+2HYnavyFupW0PKOJ9ZdaDzUiHOrQIT0JGk4YyaN
IGwg4w4pXTSMBbgkjzROERBIKSHHd5+gRL8tWe9otsl4STxwgBow/YTEiAZj37JRoNjNOMqlQQ36
377DvItkU6MF6+k9IpbWMFNdIkJmUBwEFqlEbY+i0gJVLI8FYHuMIscSSlUHEbiSGSquSVBCPKoL
1F+yy8i+aHm3+EJgQ9Y9XCkJ/h4x4zyKuUfA3LOuCgjN5YxJirvzv0K49iamumE6qIv8tDYHRSvd
6AcUMf8MNZN1F23TxVGWpxlohMHDtNdIZ1LOzP8buyzxtkAGT1fYnnr2iPPkKZnGE/33BRAcXSlq
stzqeTwqBifAoro1QK7YXQvpQUf5y1o3zxzCr1zRjuHRvwxuAbsS9+fkRsQihfCNkZ3lUnQTTrIJ
HNw4Mpod0YtWVb8aLDNN4+AewtCQHonZzdi0Yr6EW1bU0JfGG7ViV1XIrkPSXizD9GkdM0ryQwdl
LegV7dxJm49Zn7pGh/wcdRR9YzEw8a5Zha/x83YFVnHl2pbqraNt6j+MnceS5diVZX8lLccJFoCL
C1FW5OBprV1OYB4uoLXG1/dCkmwj2TVoMybJSJfxHnBxxN5rW+bZxIr4E3hEbNQYBUQCvQd6cAuw
ca5UxTJVyEI03aUdeBDT3mFBrwYfbavjUx/k6/tdtdNzWFeXygMqohyiopibGabrdVkmdxmDqhsl
M1DtbtjdfVSdm8uzx0LlqlicJ4twbd4S2dzs5XWEvmj3HJg4B/1P50D2fLwWXHx1t4vYk4BFWkKE
X2QoTUOUpgU9EMd+Qv8i70iTjPFU1ZOwoZ+7743CpoLQ32FeL5pYv6FpjVBO5HiygJEZ6JZNNiqj
tm1QKSROt3JEtaC00Kz+JVCbZ0TsT8z37wjckHX3iB4FzUVC3EFAFWEH3apGP9OzonmWs5rKk8Sy
2dAkXOdTyDstB8eXzBEMzvqWEBxBVAVH2M7yxrsYnVtCOlaK2sxztrHRruqsn1PwXCRElCG5Icdc
ENy155ypJxGeBWZu0bGt0wuXxJonle2lW+Agp/5IUySSe181Z8/msuYFUVbi0qAMZo8zE5bParSi
hn5WooGQCNIbgrOFXTTBx67RShfQ/31MozWIVpfCCHKe7lBdM+f2A9Ln1L3hx+ik9mWT8+1TrJKb
pB9mOZPv6R9L9JsU0b2hBQiejFWdOqueEyysuanM1STcFNhD8FGoAoYA0O0A06bDNGTSVVnsFF51
t9wmLcNPe2DOFlIkZ7vQX9alTku47Vrg+Zge3WWlYzTgfKdLSZtHij+iv2gInCzUGmsBEMKDOCtN
olgI36F+iiSOIJMLWp3BT4W5YlYNLNLyMKbJ3huVLSEEW3dvaB4kNEIKsuxYUaIoMZoravO4PU5X
s4Gwz+0IUB7OCDD5jVYkkdXohbR8ziGzlsOw5rRt0nPZyXNvGpc+RefRAZYeVxJ/sw0bdPDlOssT
FLRcJew62PKHQzPr8G1UvUOXMG4V33+0k3wv/5bSP+pBc9QRi2SIRbqFPoYnlzTopisWYSiOvZId
O/epA5HZRgWjJgF2nGj1uURnMEQWuymQUUvSBFjyWlu7dXadcPbINA4IgW3M42ZBHgd4B3Dqva+d
wyE6gTFUs+ISxOTPJcWFQz4dDzaswY5VoeaxARr3dhkCfPhVCapHqWyJCNtinhnbTcAHjdgD+Uq+
kqlvZf/KuQHArtj0eNHagbB0Jv10H3RQu0i0O3nH0XhImeB3LLbor63wnfVcjgyDqxgxakACs6vr
Z6t4H1V6hTw6Ze5+qE9tadDuQO7kZwXcnm5Fm0d2Oss0IKUV5XYU5asYZ7xY5FmL+nSiUy57eAsT
v7KjoaRb8UiHlQiSdSYIwFiZAxkhrQ5D9dRm6FsD4n41IpAmqrm32r3LCMQtbzVe9CJ7dqwPXZEz
9ZqE8Uno0SHHy19BKSledZpTS312cCNCyquQWlYIEEfQtsxGJoBEP9MwaolD9hYp4ayTz5VC1tCQ
nmTYH1q7OrQlC78Ybat1LoA6aY6Pt6Wc6dCIqlRBOOdsyopOEddW+qa5Izu65OiDsv+lk3xrs7lw
WL9AylrKfpz31MJyHg3uzsmiHTa3nE2UvHlPTn1RbRYG+ASV8DoilKL13tj2D7MAy97Qwm2q+OMi
UlJs8BVchMTsI/0tSS6spe1Kbshq2PaDsxVavsu5nsVE3koJEu3UnU+y0EUHeeQcBVl5wNO6XsDU
SwgThbNJIHJaugdeQwgEJDHCq2O1G6FhbZGJqgoDzfAQlUAKNVKjWPCXzMG6JmLdSgPLU63Ndnan
b7WlasqNqyUbW30xFQVSl78WCiMuYEphNdDZc9sRBlPVe11BLa4Mc9V1eMq8BIFxlBL1GeiRaO9E
GyQawF/nnmneo9C/1y355v1IvJxzcWdu3ACwGnci0rZ5j/EC1l06S3Hn6IRC4eOuu2EF6XLkQaCN
zib9YU/VUP0ZWGwEGmYfGRcal7Rb+CU6GzC4fbowQdPivsaXYExeVvsIKbiiUQiTZYtQfaTT4wpM
cnzp14bChhkKAQEWkz0LhwHBiSvKHYQTKngDC6cVNHwj3zVNv1vibg5b/7UD/5Rf/Zr8qM7eZ/LW
FVdTjIvC0A6i/RD+S43ZW2fhgppWMVkZT1I6HPcZGBa2DiVPZP07Cy8303QfhT3ckU5qcPc6t9kh
W4uCT1oJl8CPRr/LU4dZvyY+bFA+/8zcM9RTh2gxt98wmzCPr1eSmU4n9GUmCcu9TZurmpEFY5N9
kD1q86pCFEJOgEgUDiKnIIbzEt8xKwlw0wg0qW9YJbEWGEF8z9jGzfP6g0Ajg5CW+YEI9lk+tsee
uVfMe0f0XmRt4JXHJnY/jLdjAaSTffLAPpmKXaOh+6eKrQueKs+d62WPSmtF6n1Abj17YZclU2Ue
a3s80Q/n2rWULbvheE5aZTJFD+ef45WTudSMi+qOtzSuZsr35HilE6P5YJk0XrgNO//TK9m9Wm+R
zVKdffekuqWVJ1x1ESDccyaGKKWNicBsqFnfwlZyO3wmrob4y06OifMRs8oucJhkTHYjJrvp5DBh
CzwNfOmwUVTMs3Kb18quqZYdj9S+hiebuJjdnoJ+r+LNzYoHLI+C1XnkIz6IL2gQUm2gDq/nwjUu
oeJdGy+8pumyTnEL8U+df8MLnCPXgWXHK2Yf41BDMeoQg5LNPiuvOqOStO4TCLsPd3Y7DwLqy4iv
SGafQftodaBlANEF80WVCKWtT+XcH1wqK/sxMO0q52FXHCo85IQJKk65Z1yap5vQrY6wzpggzlUG
GtQ/7FBZ9HqYohyWD8Ueh9DSUkmwMMmKeKP3g25KDChqb0NeNFpJ7+iQJD30G25fHMA2QwuKL9aF
wTJ2ikMTXcxJvdvA4Bmcg2twrOcfUeGeHDs8h/lCDOANCDpnAJc1W5LVwRU5u14egyYmLa7dYW7f
pY22hXU1QpXytL3DviaZb12f4ZxqbTxEQUldbQDlY2FA9RA1+EH8tZHPDLbCdfep1SevfPeRJhly
XrR8b8Q4TfDlsRvKkpjWKjnFBBykJopPV+40bVnq1qFVCX2ueSx/SdQDIAXa5rvoWJKACArEnQQO
U2Le5UrmV+wqqJrBM2jihCBCt98XOltfJk++ug1RYKcUuMrNYtJipVdVKS9JuC5KuK/V2QQyCqyg
quVRu1kTdgEyEX79NREgWnVxlhBeCXm6xIQKKsY0Pp4rNd2fwMz66nJ5tiKHFbyC9dkrOnXzttKV
LbA0t3prMDFki+9c7uz6OLAo4mfxCfKUYjkCVbWu+BYsJ/6895ESpJa97qidJnyGYKnTDCjfsq3t
21s7JZ6XDKoEVYdFys1Arw3LU5kwTNtwpEUKL4ndXDUkkVpT3vXwwNSPB+KBoGGlZtgY4tEBfRaz
r4AGWwFYzGbSbe+j4958Jb+lSr7rJAPc+uK4yXm0zaNbtgdvbqBKtlx6i2aKnHwajB81fm+b5LWP
42kD9uRY8YOYNesLkOzMw8CFj2IZCogArrroZc60ix10BRk9YXywS9AA+WFFwhDWSNJp8cr3FqXy
OdG6R6Ui1urFsm3Tu/CKG96f6uiNL75JQ10v1RgN2tvonsiJXA2s5ryTWWokuATHuK8PiYYUJFUh
xFDddmCcJDpdgKjuXsVzkQf3jFiwcc/+gTVjCFWERqXPB2SqFlQwbsmqxebPssnztijJ7UqBQjTS
POIkx/ciunhNF0S9nwD4R/vVh9QpE5F+Phrpc0F+CkGUwS1CU+IqXC+T3xCZSWQwJ2ZY/4MaK7ah
4gIYgVQ65Pes5vQSb5JQVcu7tt009sDKI5CsknJoyOfYCLeKQdU/tb821Nn4vKvOzvCW70oGuauo
AcO/SHRzJaOQBwiMiGIWvNaJONn1cCnnglSwwNJWUvfWpHUiEFuUtbXcqJqxVmlnp2Vt7d3JvGz6
8JF2Kb8T/QM516Q2XeasgZVA2+oaBRotdJNOM4J2bVXpRvfdNR0qzdu2XusS2SHm6Rgife40gI7B
OnMESZhmoR/wTAeYIYOjnvDr1Qi14BizdcZG1q51vVwLEsMaymxeZByQnXWFbogYLGCCBtrVt09g
FOQ5r95Vz1kE6i3F3ZmAaAyOvU8MsNFSKYYHj1I9oY53aN86IlsECm192eMAYHiD39BaTL4AdkXM
DJnKRsbOKFYoajssX5AsPGabuvoI/SdsliCXsBXDGV917bCOsOdZcAt6nrzue8R2JULFic7BQ8WN
MC75cURyjX3G+fkDAzbYNO2AAl+bLZziteRRydAZ7drUjSI1OWItK3AB1dUpNvB6IT4VID7LYSUx
5uQoPZIJ57e26vLg8ThOtKsZktf47hkqKzpMxRaStIzQ3WpZF9uabGmqBTJD8fP64aJvHn3Tzixc
4Qber0XfMV5sskXPQYWfdmUDqu8gkdH8CRdmPIA2JJs0toxla/+zio4TaWmgJ7R/etgldrJBEc0C
LQLC05+RSWFe9kdkvGSRA1FaK/iC30fLWig+vsJ1zOsXobmQ4mI4ewc4TsDxbwKeifN3JsLMwwMw
NewpJjKK0aP9yO9uholGxauJvhepG2DyJYO+hgQyZnhsoEuyl1y+t4WIZ2YTyoAcxvqAYaD5/abs
iVB2LzG+bMzJw9VQMaBBSSnrNfN6/5ACyPNwUSjUHwpJF0m4MMpfE0EDiUeNB48ile0f3iBJQCcW
vA43jVNcAFhdK7jpJspTTHm81nJRgtn40w6fQFzXWNgH5VaO/X7EM1yp7W6IcYZrFPIsh6MaRGvD
PnYpDfqdxr4RiBgaBBqqw6phK4xaoYbU5qMGWwVxtRoZpsXEVvns5MNpHD3w9FdTDhVxbqgv+wHi
ODEo1nOmPg201Vr8EaQ98PV4r8CcSJDGovPp7NOofY8eQDx2FTH+O3xdohP7AR0OM/rJ/WZRJ2ri
yx2CfUj9VPYvYfiUQA4rnRYO98oX/AxWSUV36nz1VEMwqSY4LO2QH2toa16tjALu6nGptlyTycxI
v7pdhWsKQJWbdCvVhar7MMp0J9BvOY8CSAlWg22mvCI/gBnOpIPb0W2+U/eHcQReCZ+6odiBBN1y
0s7ktsWlC8AyGsMzifWbwnq0zcNfF1E6128ZluiK2LqWO7uMhwXQ4kXD1FEgFRJljJCgrHYxXQVm
XJpmBnYr5plrHbV28RI37ZqQsHXMTSEgHObipEW/fOvQDOMyBOL3rCYzZ6LdQRHfBWDPe96Xgb28
l/eHriK1Bk4vvoied4RmL33SenVZsGbygWcJmCXDdcjh3QDXR+MSf3Qlg2q41/ZLEL1ieOkx4lsy
XKo6zlu++5m7KWVpEbDVGMGmcte1ZnnBTjCDiFFLNoTzENihEuXnqnnWpwUGnqe2VZZGvMQjn2rB
ro2R7pb+gmF88sUpvB7puXr7DISBzbFGzOaYsnvUuNLou/J5rxjbAsWR1m+fAVx3NPTccJXkXF+o
eP5tPP90OWU9Ef+zTZqhZ/px1H7P30syWgqZ06LuBOQF5aCOD61+GkwcXnGwKbMHqnsLZPmXm98L
bvhib1XnzquPXZweQham9Rt+yLn1KKp65zXt1nSyWUzfZGCm0DSYSZsMm5cT4PfK6Csl/KNEvbLM
A23Da1t7C5OxWQMRb85kZuIOmSzHlLFZd+qjtRgc2ALyVLAEAQTCRi7d8J5nD5Ulb/RTfzalxSHr
fkSwhyRI7bw/5mZ7ZnmutPsU70qVfKOZaJ7w4ubJuenhmPpPumpfgHkyKHNjcPnBQQ+o5Fki0y84
1rp3di1e327HdiitFwmOZA64nq0HB6ynIn5EIoTxnwK82kz7waBZQbMnXu4K1UdDr6ACgCfNhG1o
yr9nCIdLy11PwZOkMYRgljL1LaRh1gzIu9xmwjHxIDvZe4RkwnSWRAXNgNNl/Cn/dCCB1F/pZxab
xwmoMZBL2GcPMRubjUclC2qLE9kyl1Zy0AXFTracECFoODu7XeMrBHFxIB0aNzAwP7XmuqWInLQJ
A7FAvtcsFOAbYg5mZjOC84lURjxMTTwTu0218JTLwKYBia8OI8plXsOnT5ioFqDHzE9sKJPfFTq8
ChoHp7X3w29eQnpUkdIEiGggVhgdy2ZSlPoMtws61rtHIqTNNDo75iXAV9s9cTEraPqPewrmuQFN
vdSevYoJLaQRl9UDu69jIvd+KuZ6PP1gZRpsR1f/wPJyU77KgCbKV7aqhQUBDmTo32y+HNVDxfFY
2k8AhXIU7xit6ymocie8j4SrwgCRaYDIdJ1q3oRXi96w0oYdw7cJWpPusJlo6VF8ZRgtTIHSCfqc
t7Tn3OoGWYNJ4x285hlS+ovbWoTHsz+r5n2gHxPR4TolAV3w9xkr8K/WbQyCeWaw7mlejUR9qbV9
mTFJ8ueap4A1fTjsjrtEWbk0I4o1nFgL40YFTIpFts6e2n4t2UFpLVOOt4yEbUcsleRmbXkCaUN8
dppj7OIiST/G7MkLVqyg/lxcciS6sNwUcmmIGUH2PPpctF0Cym5cxUSwaiVGnAV+zQypg6rO8TX1
JAH3tjyw8gj9YYd/focCClvzMoci1rHKH0W7TBkBBYwpAu3hAizzJ78d3Is1/tVu4hdadzQtHkel
6gCLB3CIm6pR4z1OXdd4pWIz/GQ7KiyCubkG8hyOuTquTGCMA9xBU0Fx+K5kD/N9OiyiftgXNh7D
8MAeC7fossYOXUqywRg6IYqJqQjVmejuhnVCHpPwSQiiGxQCoOOn5at5DJ6LYGtKLB+ScnamIBWz
u3eFpHUUnf2p5cvUK3KBBBFvqO5jOTcb2oo23db+U5w9kv5sMLE/Io+qtUN/trLr4Oy5E0dWnYA2
lzmvSmc5tO/H0P7w8/cQLksWdqjrFmO71xnVktgOAmmJYsenn8iSpW2xDBigV+2a8qaCGEDxArRN
PZUYBuNUnhrARO3LYEFkZBmqh3duV+4KJs9V8IJNfKcLmzviPa39BS9jpV6L9BQ49toGGsFh2KMJ
D5n3eWUAOhQsLsDG57a7o0YqIPW7QXcaUd/hYiqpmJtkjyIfPlWIqXGWDDfUziMcQ71Gj/GScG3W
8ObITrTjDKk1IGhmRFl45233nnR2hZOoh8o0+JVgeXfAJE78sWFibuG/NY4Nb685oMj+cL8zTlae
4Qi47dkEM6IektgZ+AsrKkqdH7t+yhysaACC50WDflYQMJd8ISnFhE8QRDbzCVYRxFKx7weDhWio
4a8uRtSxX8Qnmtk+Zr0clbui+ciBD1JFLWR+HaPgiQ3BMywpdG46uxAAca7ES517IIjZ5JCsMYTH
4cdNw4PAEN/1XMWkPyJhCo2ZI29WFDz3vnxqzVtmeruwkltMuFulRhZ/g50BWyqeI5TpzynAMIY/
HiKvIQGMFP3AM6xt4HAkN/Kwpt3g1C+QbCIUYgsDk4THqM+qCrinZhrzPU9O8j/ZgXWQfPpoONrj
k6IscqZYZIUW7WcNiXcC61nBL/ZqON1mCLDsiKGZry5i3oKM4hxqqKDQEtOUkskGe3vorcQ4t+qm
LvCT1hdLtFcwFBAceFdYyhqXGj/IQCud+ecROcx0K990lUcoP/h7hGpJQVcEj6mICwCEDZQ+gzMe
ZfyGBAgC+tkt5yaTrkKw4UcrFM917nV0DVgbxo3JHCVHkBeNtzDQmfu9VBoycxxSuIzp1axll9I6
a+sY9/zIsKYkdmXEO28zxksTOMDhumUc1TJu9Sjw0BNR6yiPABGHou71HnR7s220J2Fg63S/CMCa
RQaQIk5VwI0QZbz2J8ndayhaEs+PFt8nx0Y0WLPixYGlbXbpqvTrWZKMCwM+ps//T8mG4gqdE/fk
xOZpkeovepkfO4wiumAyg6zo3RDIUBJ2o8vSyxem9kEgOd1cgxixb682U+iaMOD+014K7D9TcMN2
5CZ6MRF0jZjnwV2wSZ251pse4gtjeN8GnzXqYRfLTorxmr4CRa/jlDu/7JalDUmdSDwAIFRr+glj
j0NxqrKf7tS5bb4lYXowK5YnD00xcdjNWXo13UG/qYzrNBasFtxPgwkTsBl1VSKi4e1Xu4MtATog
vGGrCaSjR8zjpadcp0Qrd1F66S8MXeqxWlC8ktbHqOFXhxmbwaHeHSaVJbnesNI0h9E+8zAImi0p
n45/0nNzljOx5GxsiHZMZhBrmBGOmXdTyBmyMmOHug+daLlMQeuhuKWLIft0wJDNBTl6LNOPNcLq
UIWmBr6OsbZUWESz96i4NtMGAeBOYhNE1mcNNJy6W2EJM3Y4M/L8LeN9JaKuo5e2psBwdEEGkU8k
J6+yEQwNnDjly2RKO4jN2G5pOGgcOH5SheBoeDg8YgG+xQCObfiI1cAmUlDkIgyke6kNsCLIB3lr
PbaRLfmNqLiULx26F+mbYLCitTOZeHCjdO0XStQkwDBAHF1LyQmllveel7vfN/VPxX82zHtCdAkg
Sm8FymuH8ALfMxaRN+C6Z29ifck3i9jassJPjjuSeDqFSCwvYEBPXN+Ibnu0DkPi7CPH3uHM2vpc
jg/Bu91pzOwZFzTPYgo1AMduo8ESQBm4B0Y7XA4egLlTj58zRo2WGe9K8yj24mKz5Zx4X4LXVwme
c/GCPPkEFYHRRvuh5y2RYwFCDYbjIIiRX+lMlgcnf2aMkQKQLjRQmsrUPHsgFwoCINSeihDPZpYv
B+2DJ852utu6+kdyOAX9AawURHVj3Y2CQKrkhvRUVkAYc+9SEpNacfNpYbMV2RMmpteMxd5Fcit1
vCJSv9uy4DVlWmNdEl3fT6eF5Y8H1AtswyHybyWNakLOIZOiVaY5pG2hd1KI2UxUBogMCFBOc/um
nlyaxEelOAdzjRTMUNt7BgHZwdm1GSaJhNrV7c7BYD9CD7RHE1OfuXMb3WXnLqG5Q9I38q2VGt8O
em1ZL4bmx6SUExR5icrgyL3afEPfG9aBWhKGe5v61owXwAKP4+yiaj/FGAa8bAoTe+YLqyh+jQh9
rjg0B5eCIryG1sHgoC3bpaBcxBQCp5o6ubV2GaeZXyAOi+2rZkAdhtGmB9BKR0w+GmtfzWsTZq5M
DiOG5S7HjLzIWjEWBudyFkwiXADBiKIA6c59gYI1QmFVG/m75ASWAYwMEjnCimXjpJpq+kfGsd8y
sGmfS+VLKF+d/SDNZq15YJNwHickc0UtjQoHc4RCVYgjzcNKMynn2+SWGwr5e8bVf8r4fUD4HEeX
kGzU5O4E7IcBNvE/Xkx+m1htfuBb+oQcF81F740TMIS9rVT7xBpBVTICOTDJ+PR1gpN4Hce6YHpK
z3AvAqaRFlMSn+U9x61rajEqKop1DOcx5iVwT8bsUtKKqiwkAfPizs0YJjYheBRmidjbl8q7yjGO
oVJlBNPNJCkpNXQf+hQUfgQLAE8wKfQaj69fN1B0/B8w+DlBLHj0LjprPa2Wy9lnmdn7NsQ9WzF8
kuolfD4kYw+MkAV3mBl3SliGBAMKtFqezFlQQBjCht4VbFqBHBQeciW04MAM+0JbO6D02Oa8xuYU
cf2IHSASAH0cd3iMfFL0FLbq3a3Rjzsnnzi3JOznpjz4dJ8DOrqAftWiXhUwg1v/pCTFubW7C6o6
OjF9NXg47UIADorZbzM8jVJ3tioFkwlnSBEURqQVemQT1dgZi63Ry4co/YeShncWLWgA50MznEpQ
QlLCVNcQYdJJ97uagMi04jKVxMb4TLEAGWvFusyGtZ1bazuhRLRz9ucwOtRXHaNlKdXNsEnGz7qz
144mj2auHqXLlMJOj3BQ2S4UB5N7f7oFxSU0bTSS1daegpBefALMOH4oj6z4VmwKFLvVpMLoeNbT
myHd8emfLVCNirYtexPfK/jKNlmlYbszqmjnoKNTVZQi2L9L6pdlhiDaJ2ewCggvR8dJEUv1DG71
D036mRk2Wr7sXK5HVkw6Ci6tABRRlph3twzgL0y03RFGHDXKxK6zA+ukxotUUO4tveEsGfNjrMvw
sKtb1Wy21t3qBYuydG+ne5O5yDSoDtgR2cFLeChZ2RbYZDQLvzbuDKdd4HqY9eYvi0/LcYcvXBDq
2E2SqHmU+nOtH5oKSQh9vv5M7zwiTWXh0o3EWUmSPDIKbKjwur7R7LXEQ5g0wbzPftxOfTJ990FI
QEa+t4cHL9JPAObafNwF8sD3pMYaTw2PHfs7omNKRiwP+he5cEufe20gDxTkkmg3PpZChzla15Mq
4yyVb0CTwBIWE++E0S4t4lEHOmpBoV0L51LS6ECfcZzLH3ZuJ5kiUJyoGgDXxD4EZXusrrZ/r8q5
Tr6XvWhVnoKWD2Ow2Mdtc4gy6k/rWPTq0QwhHf4aCbEpDgjijYhMMJzoXjMrWQOrC88Lj8XdaVxU
ffV8ekXiZ3zN+oQc1lNWq7c/yAXxgtGoy2VcJHMT5KRwxqUM/JUHraRrlZ2ZEG0NnpTueWIDMpcL
5KQGAxPdxjdhr0EWd4ya3fZGElqjD+sGaIHybsjgXi1NSAslQvUWR6bCStFQtL1uA0gZ/IPvRocG
iQqOw8RfdwrOI+vVxyvfYABuxl8pz/u4JVdQC6/Znjq2QYVK3UESUc374bbvFhK7gIW/xzRKVpdM
q2/YoNbJkO9sLd7HSrYxxqMLhXkM380r2udKHNJDvwJLSubnaRRYUhHbpFqxN7t2z1jtnJA1V2T2
Km6hBs05INV9iT4wIziZSaWrmxu6XvMJCYGm9QtGTinzQyMuiGT15w4O/Bg7U1cou5ije9G+xezJ
qDAo101eteYh0r36FY76kclSRLZG4t9IMrlnifqkfopBnmG2zmVLJ+O4F2w2695K5nb25oLJYFBk
QrxWrDtBQgXNMjMYEEczaqfp2iLkCsNuDv5Rw9QeRzur/mhDuZcY3HiougDwgQwpPDUz/WfQfnrG
iiVk1q47vARKffTNvaa9daRl0yF1WM1sJtq4WDy8NQizCr5Ys5H3nLDC0VWQ0oY4N31zIzwV/Yle
HZokSRIKk8Lw2ScZ0NYYl3jHKn1TCD3EOyerA69SHeSXmjWkllSIkOptOsY3hXSnLwNVuT4bkQRa
kbYu3Mmu2Wwy72PE4Cs0vIDAAEA6RTZDe33TumA9Zn/ERdi0qB4zJDhzwu4B7GbrWOnA3Brrid98
ksrTOOpLaecAh3655FqrLKpZ36T+YsgQYJT8+3EF4Wo9QEePviONQIGuWim9MftDsZPIssqMpQ6N
pQc8nlfnO+z7BW3VpRhoIgA5x6w77GWT/tL6b9O41n66aMgWIBangS4lLur4FS71COIyWrT6CT63
yDPoZ2oJtn8o1ixHMQuW7kwARtIxWpbEEC3/6IYxGkbDL1H8znPWSAsrPdeMeWn/n9th+0duJn3B
4KDmIA+5PNR1zMpTyG7tbmcZ7q4pCaTFYKJPPfGwaY1rZIcr12C+GW//8DM0XE7FczMie3SkbMvb
epcF7Yb20yLPSOAl4t3ANh7ckMH56tVkfUdrJw3vGWkAKpdZNh9jE/K9uc/DcxAyFMR6qmc3KmRR
xOvGeLfc9IKNKnMRtWizbD9wwPBMc7p8VuwlVnpksRkficEHKHSEvEVIoZIPunEkh6qf4w2TK4Xs
EQtBUEN6Cjea4AZmDs+FAo+fnBu7YBk7mzqFsN22NB8MsfISdjgyIVJfwqNGZEmmXLn0nSC+CNwm
CYCRsVyFrBdi7jsrNDZ5PPvDl27RFAOZrZjXwwXlyFPQ4TwakofVYRtwrYX3PTJVSpydyw9JXgeY
H2KMcDU81Y2zz8gJtp8IgmNr6TTlLGzuhlj5GuVG9WSZP6A+0PJAU91mTGp7sUgGxq3eHGgl/f63
zgTcdNWDMr5qQQ5SOEDmg3CNlz1HUqD2YFBEOx+6flEgaCipyizefXtjMBHCxh0aKgc46yl6AFL7
qqqY//7bf/3tfz77//a+swsDey9Lf0ub5JIFAIr/+rtmqr//lv/932+//vq7DRPGsEx4Y8Lif3XD
sfn458ctSL3p0/8gfrwdu4yBmdpy16XUPQ01NGrRAi/Az7QCfTWPKcO8cnHsvXYFHAgeN6p8Qiaj
VFtL8ouGEnmKaS2NcfNqOpjpU9LrwB2BTZNujVK22ldKTPADSBFT7AxyUpdJWm0HVu05+Ctg7qa9
lxypXQQcCwlwHolNrN21CuqVPm9BChTpEmCXVm4RD+8qT9kh/t2LsjnkaO31Dhlvu40kaiGeIt6l
LZOLmWUXt4guDnASleqsxRPFn24JzmjvOWTA8lY4yj3rrPss/YUH71jCp1Dqb6iKtCZOTjj4cAI+
fej66LCMUBQDG5ytXdlCSSC3teOxHYSXTNGv/TyV5kElInJsIKcDx4M6kjAbNUrEKkAS3OiFteYL
kNZnGHJ2+qhL9S7K59xcOYq6BeJwDfTwopV0BFlwtFREReWJtNU82BdRecgSEMIdQizdu3TFNKXg
57LFr6cjqr4B0fE5iP3sKhCw9m54VRamRA4DAjxTo5lHH/jhB8ZCHdFgZTxEPBIzVGddaN3awGrQ
sqCPXvZ+Xqyn2B12bwOemtxsdt6PzV8uXP554f3Xv1151Z9X4meWcwF4fv0ff/zbMaCzqLKf+n+m
L/u/n/bvX/S3c/6d3uvy+7s+fuT/+Zn/9oV8/3/8/MVH/fFvf6CvD+rh2nyXw43tUFz/8x6ZPvP/
94O/ff/5XR5D/v3X3z+zJq2n7+YFWfr7Pz403VKaFP9yD07f/x8fPH0kfN3xY8jq+vv/+Yrvj6r+
6++G/ItQVWk5qqWphkE9+/tv3fc/PqISt2DYtObTLSvN339Ls7L2//o7do+/mBqON8c0LKnT5fIb
VFnz94+Jv6iqKnTHsTShCcOyfv/n3/0f58Pf35b//bwQ8j+OC6GblqmxILQdVTKs47f41+NCswgy
ynzTRletr2TxIlM8rH2BsB6HT91iAsyd4dZ28XNo9FRMk+aO5j9OOpLV3og/TmYzHYOXYpIrAxyc
5GfmDoOoV3Bp16Zl7yg4YGsXoz9LnxwGBjMzItlqCK8UQweDMJ/Azq+ZhTO9+fyXN+J/OQzFdNb9
61kIDsxkvm05/JdjO8Z/nIW1+3+oO6/lyI0ta7/K/wJQIGEyE7dlaIrek32DINvAe4+nnw8tHTVZ
YpOjmZv5I06cCLWihSoUkLlz77W+RWQSECDsYFjXe/PSxGTtmNlpGMVXfm6z1VnreROnDTx19qL6
y4SHJTSq2ywpd04d3xk4vMfO32TQqh1UxaTqtv6lGGm7a9qSCYAP98azTpQh1i0RumF+YIfWxkbi
brP2Nx1ApJb5A+IvVfyICvnJcu+99wWVy5PiKuGYLk/X61+vqo0gmL2Z+o+eQmxFlyEhrFJ1ZxPn
vBxreZkWl+MIuOXjO2vt7zLLnXVtzxaW8jQ0S/H2wn7viLIZSxoOaETYOQBEndSNfzJwnLb7+5nu
WOQAVyqmAz1zjszBFWbBWWaECMoBQw9gUIgl1x3ZlP0mqW4+/nz/2AV/fj5te9p0ePm047z9fKOn
wmAmypAgKjAEyCyrfDrMzB0O7DNsLaejsk8wb5zTM4ToS5Clcum8Izavv1kLg6CnwhghKHaPqR3A
JqNYKuTxYHePSVs9ukF0xbeafYNGqukfLbaD2D42Y8LASvu2mjyCqIhjFB0a6fbJ6nIyXxGuV+Bz
RB8vHOxDq0FrlKUIVJxdT5NptIatOp2hy5mQqmxOVwx4gP8eSFM+W1H2UGc/+c1My9RBi27WMYZz
T+KliJ4+vnmOWu7O/nujhSNYtVgUWBbe3j3k2MZMziud4rk6d1t1pULe+xCrfYJ1R2D/c15IPrsy
+ugOjt3XOPS/EK/yGAz9BcWSXZS3mRneueYBPZnj2VQbAjxP28R6aYPwyGoBKPnuxrSDg1oSwNWI
w6g50KSv+CUq/5DIGJM9XrtQ0Rg6yunEIU48BffYyvCWMOfMNgikQuyLXbP05ttQ9s9xEt71Ijtx
3E0z4jvOwM1YhkdSE/TKIZ1vydc8zlOWLtN40p0+CIoXb4COJ9RZwehmqIqtacBXxikxZumuAZSR
8Kj6Le2bUwwrR9Kk4nPQD6ekxQdPBhpDt7HOob9c+lzjWhQSLIFE3Qc8oiTEF6W9cNSm9cW5OXTH
VdFDMJFrD1Gb6V5AvDzUSbKTFMWy1btYipd2SPnnYp0i6VboWC3TOCybs2HoLqJGHoUAPatHVUNS
D/G9x+FZL+ALt81Zg/LcZuSimCa05AoS5ntaRLQFDO+wDRwqueIAsEwE1bEkCa8Cj0BYvVltRgX2
MvKOKoI/dDRdxNa4AhqDGKdYe7Cxvs/EU9oxybrQjAasvE6L+LGtujNCPJ8x7T3jRcrzs1ZF4AGs
09HKHkABncQcsBqNUIwxysjR0BiAyVeaKGpja/vJkpRN8my984dhm6bNkeEXF9EQ3FV1wvHtdOy7
XUZ4FEyEoyGgk0CV/j3risvYXJI0MNcN8z1l3w9gEUd4LZzSPVjBJL21eopEt77B7nvoz+WNkglj
cudQ9fOC22Wky8wzYShpGPE31cvjkPVH4caXwsOi4TzUgpgV5ypzSf+bNbrP8Jvs3MOJXGXbpnJC
JTMv0wbK71sY1udxPa5UP5IFnADjqR7nEbmJhfB/WXWhVyo4Gn3z0Dny3KGX6Ir8S2OVl8VEUsgY
nDMITQriGAA1C8EzAiCQoYjhuSexx6Q8bh0MPrzxquIHFQZ1c3EjB5z5JHxl8jz2Cdqds1Nh3JUa
HUi7qO2il9bPbyr4Vqp2Keqn+/Qn6W8IDpwOkASSAcMYN82McnM271vYGUWVvRiKQQWnAZ1WN4md
boMufLEQLWZgEazEvx296CUmsji3s61HbI0Zy/PKypl4+M8BSCiKyzPbNbYuITl1VdLXx0MThNlB
twD9Netw4tMrTMPDTBdgPG2Mkv5ulsld/zx0PI/5UCKQo+ns0UkExGNMFT1LtHDeD1lV3zOruKny
4T43ZhPiCTqfjH1VjwjojFsC5q4Hsv6MlxFkmFE7V+OYnnbpcNaE6tytq5smc+7r73gGl8Mn9nts
jPrc8doHjZU8QZoVhQwxkPz1s4UrgXwrZhXfwoLqJvdpcrvEZqusP/IVBiFX3wZ29GOsbI6WHp1Z
Xx2ZTnGZYkSoI3HSR+mXIsRuWbjn6MQWoi6q0Ru7i8GDW+Y9nrXbzCP3GmR4oUok3p0Gtj4hnl5K
CYc6i14UDH3L/KFJPj8Im/zFr92EDu4BGFlakHKy1mGqT5T2UPpW2thWNA2hLW+E8sifVei7Y+QJ
5szxl4w9U6c3dVMfxRiHGM/g5jbVeWHFP1xC481S3o4IHdvSfTGa/nhILJQIChZJzqk9MXZmauys
kRVGa69YRxvRxPc2/PpOgzGjOx8Uw8qwr2fGE7GaD0IzWReMJey6vEmdh4awdTL9zsYSfVORbkwl
CWtBchG19w4GN5fMPEtED4UxX/SdR+ofcpLEARs+6odp0YZGFbii6grm+Vnjk8Z0NoriugQNb5n1
tMqeZZRSrhromIpbZdPtlZDf4Ucid3M3g47OazvZzrO3zcCImtgOogFNZsWILIyuzKinB/tUNiFS
U94xy9x56H9tM76O3P5oJmBNuinQOo/wP26t6NZVI07dLMRToOl3kZKFjDBl6AeHsWNMa/jjrUUX
yodw2bIPfLxDC/XeBi0pa5EdS8fWe4VtVsZDnNODhTdnYlC719CY/R6hCPGJNUo7xsBTTFNMAiTr
bXLNt0OLJPplMJCzhribOc/QdvhXp7/bIuN/+we6NwfB/94B8fB7sRytmv3/1P/JsyHnpb/7M++c
DRH1Rm+PhvyFP4+GtvuHJ7TL8QsEqKLS4pD359HQ5vgHfI+a04Y5plzFz/ufo6H3hy21TcGvHKlM
R5iU/H8fDdUfwmLmy6FHufRphPg3R0PxtsZ3pXTRSTpLK8kxTf3zU7w+XJRez5w0ZylRkyCFNaQ3
ZWFasasvxlDUT9U4KEllP6nTAkfli65MhawitbP0z97Cm9bCm6YWd+JVPfrzk1jCdolRsT3Etfs9
rSiaGpm1AhrC4NqnsupA57ezP1xPdZZ+S7M8ue7gaTJ6jgsA1B24I99aaM92PkfrrOj7G0bW1fGr
3/Kd46Vyljr4V53MT7fcZk4XrjYJXeIAzb9/1WvL/DhmlWay6pHkF0PSUwtZ2EXWNg1z9uBGQwML
qEfRFWr8SgmEkF2lh/qKWMpsA0cLsz5shAsh8bh1BSzoJmjldiI7YVc6sLICE0dK6jr0VqcCefzk
4vkorDk67gJhbxK/ZyUW6dChwzVA0MS6aC8mM3QvI+Iiz5CzmAe5RTBcaM7BjZ2SyxdW0UiIkRPk
d63vjjdDYkQ7z54SiCORovNaMDksVV1var+ZyV121hk/DV5epE29CXx/NC3SQ0LrQELsPzabJnwy
A5LUgjbDAyErddRVqX1sRwNupNjMIrgZNhrSLFr+tG7J6Av9qAK45yWKCrSYui9DNI2UxZZPGqTp
I2hMBiHWFjMTGsfxND92QZ/u8gKYq+Ml40lvCeKT4M8e1wWhjk4SydMUohzHApDuZuUPhzMvyFXl
VlAwJ1w/OmT8iWYsPO1n9ATHdR/CUG6I1nKtXD3kTT8sayc7RgrLY+cONU6oUlYU44OXfjPnVhw6
MrYuC9grJU3qBtQ14L6igYuZF4ZYVXiZUCLKMSFAOi3cLkSbyOjZvujrOYVjaU8RScmk/ZgVoqjI
w/+KbVI7x54/muEXkijkwEwJYDOHDCC1OfahMqueePNqeEReXYmMURjha4xMkxz0TNdSSzMDVJWL
i9GqWvvMkZOKz6GmwIhs4zHEJFi0Gb4j7LYoOaUl3IfADEzOYAQS2tgb+344ceOZv7yShK1460EO
TXDRZgbDzpZHWgBqNtL4ICwaFaw7I5LXZVUGvod/zyXcLRxs8LmBGNhZRpCzumrsb47Io6tWD235
FDLO30y6NB9lHhV3uM7QS9K8DkF1JPUPN/Qp/BopZn6LMp3io4HhBVssWi/qx1zvumgAVOtZY9qs
Y1tQt7qZsiFnKGeXDhLsJg0ab5NXFkqkBrW77wUJ8BKS2NRaCbd8tO2EWjG1jXSLjpjJ4Bzkznll
jhON8sbuBNPTluGIEdvYgEYRbousoJ1F/XMo7Kz/FvDSPSZWhYRlGolZBe+rxl1sTqJGhhmXE65Z
M/kemo13V4xeO2zlKAgdmUczW6KiW/IrQ2sYOPCrqZlhZ2R9Hl00ud+DdWgbtUodZwyO+kEtop50
mr9Fvi1RDiSkKhOydccox2ciayQ/DNtnVjiWhH0p+OI7U8bGfaDAJDRg48+zSVcYt7FwKKdC/FcQ
mZUmLgEJnpsejzLsmpWTMU62UXN1aJgdmBZh7J02hVNeOU1PvQzP6MJSgXPclxzs+lgYx63DLzE3
nLeBh6rqrGIAduQVffuQuhFT2bCFPYCCldGGkywIGhHP56Lz4wOmrx1SW8srNrqlT++hoNuFZmus
rX7EiWFLErr8zIkJM2lZ2pUxg5yMJXbXnAX2ZohsOGG5VX9joha8xAFz73LMg34bB/OItgHaKkmi
KYP9lV0B4l6VeJDqjVPYLHW1nhfIjywvkaLhlc0Jptg40plfkthICfnKmi+k2CELzDT9AhXPOfri
UvXfXcfE/usWSEY5lpxrw7Ju+wC5aDhkLMba8zDj2Vi4WJ05zx7oOl0CAXTInhlFGKUvsiJr4lUo
aBFEOiu/ZmOnHxUNx3nV4rVgVkhy4rVB6jvRgAW+yA3HRmZrgKkedYvYFtmT204sQYRgMXDOXmoL
qSwltkuXxGRhvGwcPlpdpdUIEUClrK0Tvtldl6SlguHgUb/36RJTOdvlznM5FGaz2V9aqvO/q8CN
0FEG1LqRHBA5holRRZu8Ljn8+km36TOjzXa5YO4cd2PzJXFC+9tgDeVJhF75tnbq5MJ13PLSq43+
eJ5S1I4R1O4Fjh1fqmHqiKXpG/t+bJG8aeHWUG2BqBF1xSSzb8vkFsgiUyVS8L6nPbLLdUUloLfs
Bz47ZBG5LpsajB+zdilcBwF2HC1fxWAPTmp7NOqmO4icUNwnhIHfR2ECFMENjK9TMCF3wD7Dep1H
P8JFgBhao4/hsx4vPOVH5+ADxbabfWj52sU9mSD7fmhlXF/IpvY2buuqJX+77k6GNCMPuHQmKN2R
QPfZGGR1YYRLk/FwbAZ5aQK2hepbagNWjzAy5yCe3AmcXVMrZoJVjE69LesUJSzCJCDfHj69KZ/B
aNZU6sEVQ1a8N4UqtF6LvJ7R5MSIUFsZcACOZUoaZIKPFdaT05i70dfdWdAm7ZWuRj0eTRauwXiK
WF4SMlt/pJ7X3fsNVR2YXTIM2qogldcMkrlddaWNdjRy2KuM1m3OkiYR95j7sRxSPfxgQl1fT9oM
XhJK1yM9erxnKstLXKxp093006Rf5iRw4MWEznEwFcyKbWviaevDwL1yuzQ79rCpZ6QFI4m1goi8
EYFR7Wxss+kgNorkYSKd9LSLuP/MMSNoRwaMwMy2uKlRj/0P+HV1IWuPzCq7zMtvPHb+ecHEHF0E
RJYzvwCKj21YZts8SJIne/A1txksBvABv2MZ8DtBjHTmvQTRBBWjyJEYMKFZc3Su78B/sUgoLrBj
bhZvI0MhYVFOD+NWJzzgJYoBrx/P5TC0LspwTp/FrHv6h6Zzh8axeGoa7EYtFfS0jhNadKOPp7MT
RPK4/UJP4akX+MVzbrUrZkF2OXFRBbxieAXCPjZGPGPrKUh8XL5sz7jCUA26gGSM5qmcErCDsdcU
X2RUW4+jb5sNDEM/vsjwRuCx12NyZFkhqGPCOwJCIRX+hxnx15UbxUS3J1H23NcEWZJYXmuyvuZl
XJOazVPFOAfMT5XVx+k0Ye9zkKuoWOdfSO3IXqopnb/YgshNQWDUTROB29rYJXlUfZQNp+mECks1
oPKnQKV3RYzOVZklDmMo4D0dRXQhO/o/5ZfAStrvRjnB+Z8S1hdLlgulIjGwb8qeApLIkGMY/ca9
EGENkxb1/9OM4P4u095CnY/jXcfcc4OBNl0HSYmpc6Knl7qTBXZrEQoNQNXZviKFx5FyF7lCHF65
qvTvutbU37zJKG4SkcK8DZPgxiPux17LhtedF7RF3t85h0JUqHJkVaPRLGwaralEo9YWpolcIjfw
SBhhsGuz0jkPphYfJkDz9N6pZSMRLPDgGgIjcheZEtQgsmhPtfos5+TG7pCF84hWilkAvC1M6ErA
OfbC0Ye1JtTj0PT2zi8H+lqz7m5KzmEsezmcoXWozf56zFV1DoxBIWGcCqJSlYRIPpaixdNFx87w
g5FcKiJ2CjcF8tZPJjbxiq0XWAo1uKc1zaJ+yNHsIUrDedC5Z7M5qW0zQgvCJFGrk6SKUKKgdSPR
0MKL9zDUQ3hej2FMIjNJQ8XIqIsVpLrgpANsBATMxncNAxpXrcYjP1O46BzklFPcmlszX9w4k2N9
BfzssELHJCGpOmIiZONVdmTmwamRDX3R1peXrQGhkh5wfuEz1j+0qhS1R4Hr94pa1TizTXgvZard
8zJfeM+a5fLacTOEI3Zcht/trkNaZriAMs26vCjbwuDFUPFJ6nTqKS5mkAh4m44zV9uEbQ8oVwO6
5I7XkU1dYj2XzlTeFjbZPtA9nctOhgZiwULTeaSqK9hUq+5GF0NxEFgELMcm2tOt0xnQiEujjg4L
XYQkZOvaWDlVAXzMijABCh/WRx4X0W2WUvDRfxkXPA+U3Ht2sxINsY5PjN5ijTASdGdzOTsnbSfR
E0TzfCn8CblPh+26BpmACW0u5bzWdoXHwfLhdKxYQMlx8hMTQlBg6DPLj62TkqHKcqoiOo/1b/xu
9E33tUvJ2SCpJrcfVTXXjzqwnQrCe54ca0XEQOQ6GfoGC+AKi+iWR8G6x+0GggsmwWkdDNmDP/Xd
cRQL+U2NOeljFGDrQE3yUAxEFbVmR3ZAroqLxEnNlRda+KcKW1vYJ6cEBfyc7Ga3Cq8M6lyDUdk0
YhShb2k2QItbj8c6SSLHwLY009Gcou5rP9fYJ2qNspHM2ccy9OeHYMLDSrJfu+2JDV21DNzPk1LG
J5aasktFSH3w53zzX/Wz/nvNqv/v1AxLr/D3HavL5/r56/f0/x2DP8u/NW9aV8vf/LN1JRAoeKb0
LM8UUgiGrf9pXQkh/hAeDRFFR8sV3qKd+Kt1JZbulKls2je2cB3Lo6n5V+dKuH9IjzMFTS0UAK5r
6n/VuHo7vgSswURTm1zibTuGFZFEIrahnVvH7IEkcErnq4SOOMTY3yKjv+TYeGzV2PPyvGbNCp85
Wl8WAxA1o7SPXt24d9pDP2fgv7pDvz7G3vSU59RCgzQ1u7g0d9oglS8siAHBCIC2OlwaPbWGt8cQ
xp5aHFKxxtKJNy6bu29VbIF8ic79Lm7XohfPHO2DlTA0uvIG73SUYeIUeXo7EJ+z5i27T1uYxiOe
L+Ck8TVntuJaOCykPtPutIuemmq+5xh0PGfxeWoQn5dmyDkph0kCIRk7q6EMzxR+wL/5kKBGv7va
Pw7IvYjnABUlh2Dg2TRPbqusO1dILldhE2Im0CP+J9d8qgzxNSf5y7PL09EHVmgVSEdT82ZyC5oP
Pf83DQzIP7679tsW+K+7u3QtX/XcRFsSDFiN/c6LMeP1kL46wZefIuva1zUfYwDJ5tmkB4RszJzr
faLoy/ipyImuCCDxcMre9E1z2KthsRnhQHQ7nDgtxtX6XPLPwzAWRzpZktJy0hqgeSZEHSITLptT
L7b6bT2hoR3mvuOP6VrNFE2c3uUtTm98dqq/qtDPfPx1rbc6nb+/ru29/bpybM0+MTygIv5wmaYh
WYb0Gys3Oae7AV7cIeAaVaR6oFnQrSY1PNEsjLf9HEALaxmeyvgAKfZNDLrI9ayvtBb9w7lhn1BB
+mgXVs/DB9slCP98GboAdc8nn3157955EX7Kc179VElBURIbZrUjC/DIi8TOjocLZTP1cjAvKrB6
erxXXvrUS/NeYjb1OJknHNRK8FTrNOEpFlWVYhogtznzxCkk2zV1HLURfcp+3n38OX9qnd77nMuj
9upzhnkZuokK612H1i/35Fro5sDvwmvOlf26HYOvtcvDo4vb1I5v5roBehIG5pHTy3VdlKdFgb8e
YtLpx5/ndz/5niSrLQWOBZnVuz7D8RkRSNp9DXv9P/1V9prWeQgKKTDrekf5c0rf4BQexbCqOE1v
3N4iTEMBOA9NnOw1JDS0qAG1I/VXamU3QYZuNjZx5QbtSdfQ3Q4WYhPdo5VKoyczTW6E1RwVsfr+
8b1gQ3n3EdrT8ZAilLdzVNQ7V3wf83TjBN89FNjJEtrrwm227U9uy97U49eLtswgXj0ELqthlEVd
RRjkcGyBv5JVxi0KDnt6S3XnkvFtbTvka547rT/+cosI8N1vt/z5q2v6aHbzkUnzbvDmG2dCNZHo
fkWoMNGrA2LkKPc39TQadwlOgojGaCwxaZryukskkNu65TQfYaYfe5fMsMB8jCuGIE3dv3gFcMxM
Q2xirpN99nl/92Tu7WwS5q/0aeTu2qF/KiNOYpS8KMUdaJ78HM99VB8VLZSD1LsLWafW2kG3ZBEX
oQPSfNlvyG/L2k0rSPf0yCiDCJjgbhjG6GvFAj5wvMTJbpkb0KjbJjPPPrnRv9k07L1NY9ZNNYSO
Xe1UWR0ELvp+J980uURrIW/rMLiYMc3O5g5s4KEvifHCzEMjYtchJOpc46KG9duZwXqMqydjbKj/
wbOQ+GLA3XfM8ZkwLo7f0enkxgu1zvzkodwTMv79UFp7q3+eG+mU+R4Nkdre5pltrozO0nARS4YV
Cbmq3kB8fTBxqAzHDuPkwORXBsX31ifqLO2G9tAVMPCxjc0rYwH7q4bgGIwjXmYB8fUZYeR+hne0
SQ/TJOUYbPmoHpnt++JuKuwvnujwJibo35ro2WxojAdeDZ6A9I3RLJAaTCeaY/hmyPs7jmCffHGx
vHXvLMlLgfnmzaiSVhdoDHdWTDJlHp1AaIV96H3vXYHeAAdH/cjveYKE+8ChgWiSlZWnubH5+IH5
XQ1n7W0JuW45DPHM7pIiNdfAaIlQy6iPpGjCy5Kiw3MS9il7Ljd1YcLmcr6WRgXmrFME1nmkAWD+
xngyEV41ubzTxF/iB1mNLprAtomhKmYCz0pZ8zuF9DM35dxeqSkPYBy0JyqTdF3qkywlyMogQ9XJ
ifrMkU5ucVNARu2sU10O2MCN4Cj1refZMoDp6r5YV1lCu83AUx9kxAvbDUmqbFnpyq/M66ImPKMP
6y+ujy+icv1Llybeyi6M8z5v75JUPYR28pRG+anWmLTSgkRN+6gEWTMOEqRU6Dx9fIf3lKS/Hu29
XU6ZzaBpBHU7TBN61QTVbdMv4eI95NDONksS6CzIU7WNmocxF7HL5J1KlswNW3VyoClUkCI7z15I
uA/uzIzjbxBu/ZaAUPbPVT1SOH/8WZ3lM733NO5tmX2BB6i3u35nEqvZ4qfuz2lLXoK+Pymy7iKZ
EviC9SlsQ9x+BtkyLlABNV/qZRDjUtdYx5UdIyu0V0U4/6gn96ua2+sYblCRN0dVBdhWAyZRzlFN
cmzqBHxTf4dPaofH6TApiLWSRDTJCbJEfU1j9sSqm0ufFC68CimtVKpX/oNu+WW0MBpKVq/wsyn8
b3+pvT3Yp60fhUPPHmx4zqFdlfKminkiWlGTq6VrtfY1k5eCRvOa0EtCZFjAjdk77IQ7P0dGHRw5
jBdXERnU28Zc0GwVOHthMcSyndA5aiZa1B//VNbb0fyvx2pvGzcm1MoBe8wuzhh5rQuP8OFIxtNZ
kxTqPkih7xXLO2fapH04BaeswCtOHex7100eYXwL3TC61BHGoIF50HqenfrM63OLYCcM4sVgZ4il
aEnK5pMSRy67/XtP1/Lnr6qAaQyw+jLY3xEz125mZ2nyt4kEfBoJcihLBnVhSd4Q1fNmcpYcrizX
K0SJdIeC6jSeo2tV+RfuPD+XI9Va6VJKlyk5A2MH/KU3CUqL8Cas7SwGBZgqWJfKQutnxZxpFL1n
cnnGdSOiJ6RXl22RBWsrIGYhN+Ck2xb9roqGFcJc/gUjaHB45sSMrQUFxvDi2vWpA5dC0m/I/g7J
6uin9ElDA4oGcmOcFGe8E/L4BozQcuai89Kps80c5KXTHPvQ2Ld1v9T5NBAPm14+MNigxFYESfWa
X8hKU7TRA5ExnzwkbxUuvx6SvTpGVInsONGWeMQw4JbAIFdNM5RsdBkpTX2bgPUMqgTbecHsxECU
LMYG7kjeDVvaxO62KsRDMtX3EYRW1AFAVkOyu4JEHiOvwrtIG/eTnWhP8vXrs+6VLkxXckfFZbpL
Ev0Q9u2XljHKyjVN2tDuc2GFl8qTD5alHjIrvGBC3h6mBbroSBr5as5pyFX4AppMPE9xdP3xDfzd
iUns1SU2a2uIyJoWRyUiNHcxkpCot9ob3ybYBdT6PS7+amOVk7sNEZpv6KYPtP/xizlFqFDmTuTG
zHSQzgJ/jg7JYf1LkvZ70dBvaj2xVzpgO2Gc3poA6EIUMaZdMU63l0i+VLpbyqfxOGEmqgx50S5Y
gdlrTagKLrP0jNPemI7ORdiRzWIMDC87QcxxyUP4yVYifrM+/fyZX73sYs6xu3SiB5abHGMEW1ml
Ar4dkJvbPda48yRveZc7B/bCexTh1Se/2O/uyt52m1mZKax0GnY+mL028Q/NbOmJRfokxMzuO+Zh
AyGmchVjxh54k3/XNP6hFU0V8m5Xr0YPbY/Nlha2J598pN+c7cTersqP7w4VZu2d6vs7OwZfY0O7
WCGDuvRjjLEJWBwYrvn3jETbnJUC0sENYmcgmA4qA7s1oMuI4CsjA8ZAdfwstXH+8Wezlr3tnTVZ
/HPPM/Ehjt2uC8kxoKcTfPEpln+ISXg7fia8BQHaioryM4r6k4RWWUujLeFoXEf0B3phm2ie+/KA
BjoIdd0OVyQ2MwoRhDfhf5xl/KQU57vcnLa4BS8++eC/Wdp+FtSvni8/NfDDtLrbiaq/c1sPDEU8
Aso3NKrn7Ekk7ZchYH8gMHHnOO2zSyOSvQQtLnql80waZ/AmYD93arFH8dxzE6x1PtJcirT8ZMv7
uU68d3v3tjxZGnNoDC55lgKBlwe3T1TMeiMz/2ZXiLXsIrhovOGuTOd77RSnQIpIozU1Hyzj01W2
eztrtqvKf8ANgUF12BiMQA5/3sR/NQX436ha/y8KViVv3+/b/2dMXLKXqOr4If80R/50QC5/6S8/
o/kHrir6/lIg9JaO5sX4S7Rq/gEEwDOXiYBybBx3f3f+DWH+gcIV+6mHJNyyESz/3fo3LPmHlprJ
gPCYcArHcf9N7/9the5KG7qUxQzBchgyMCjeO7eJ3EWSNhgGR9v5KC0B2TKGbwsyklrn6NWdufzz
KX2tSn27NPzzUnyn12WbZZGSMzEgXsUTPHcpUVXpcf5scXy7Xv95FdsUdEVRAzum3itV/LCj7CwX
z0I83ci0/caYkrqJvBVrvDKm4diJjRvZtU+96Z2k8MOMghhyw0nOE6M9sqggMX+fTX7//O+//aJO
RqVsKYvq8e239xve4chnqKdJy0xb6yKRw5+v3+938GUV+LU6/Oe7/30Nd6/0aToCk+eIa7QbE59m
uokP2qPmwDtkIksS2P/qC7l7N9rReesimzFgxvWgu6v6rPDV48fX2Gsu/ucbaWnyOgh+zL27Vkxh
jTaQbzRatI69bh2EaA4xmxEm4MQ5eDR9AGgZdtzHF37vWbXNv6/782j3alfwArQeHUN1+l3GnTd4
l5nMPnlSl936nz/Wr0vs3T9XCkNME5dQCWEqeb1NmuyoBK398Tf5WRV8dJ29raO2umZsC66T3LNx
bhrOlYCeym1cbPr1sAnWmFFBhUFTaz6r2ZY3+h+XZnSpJAvfIv1++8wnmu5qlWp+PRCzKwxUK2JF
mM4d+Rtx3qM3BTN6LNb1uscHGiO02v5PvvurD7D8zK9+RpRZBRUGH2C4Asd4iOnswt+Qcn1hXg4H
akf76SL+7CX87Esvv/ura7Z93RpFzjWbLVidc38XrpvD8Ca/yNbtihGkXNXQCoJ8xQQz/qTR/LPM
+uiO71Wtg2jKJEy4uHlI2OG9s5bfG9SPB0BUD5tjK9omB/5nN/ndd+XVTd7bQtJ8doPEY8XF4H0Q
nNDoXRtrjihb4AoH5WFw8dm33OtV/LUqvLri3k5SzaSpJhHfEl/pPUrasrzAaHGVrZF/HiVbMo7W
/VZUaxDmAZaqLZEcG7X55Nl6WzD+9SFsz7W0I3lZ91vNrWFNtHEkD/ckHoQAYJSj6HTUQMIxkMt6
8Yk63sOoSZNw5SeN+XfvucseR7/d9OS+4TjJ+ZGT0uYOEGm2hLcoOtoff8HPLrG/bizomDjkEmjo
DyxxhOb76OMrvLdVOzaUPU8xSSWb7e2bgmQN33CPtHv2n1VrweI7lfpKw3b2P+tELv+p/fdiMZ04
ktDgpRJ7eyngHm3f5VzK1eMmbm/aPlrL8ZMdca/5/ucj8eoq3t7+iwk8YDrLVZDdESy8JZVsnf5Q
h9Ym3GUHxuazF2HvUPzPC+7tIdBojZjYrGXDHzfynliFdXAKQGs7vXy6ri236INb6O09DxOGDySc
XKsE0jVtIdiuzPvqC6EbB3ozkD6yKqN1fl9Ao9rUa9A9nzyPn/yE3v5mYobj5NVcX9hwkI21ym86
6siPH8n3LgLATwICUrT0FsnN68W7LCB9mfqnYPkyCn5U7a7FLPHxNd57sV5fY2/10lE+a+V1cMnR
SfjyDon5J1d478V6fYW9px2xII5vyRXqGuFhcuKLw55UY6UWUOTh/+DbCKUdjikSwMXeHUP3D3S/
bXjms/NB3vXkIX98gfdOKJyQ/r7A3u0KY7s37JSfxCjNu0IzgEPScjKn0IyG8O7ja/3sde0/5K8v
tnfnGF37SVByMXlXnmJ16tJVQBDudtlUgkO84+F9po5IGDsgo+AyePj48u8+Gb++qrO3fswYyPV/
kXZey3Ej3Zp9IkQACX8LW44selK8QZAiBe89nn5WaWbOr+ZRNGPmXHVEt1qoQgFpdu5vLcqlvGLt
baXkTpX8Dy/wZbwwtlTow+UCGelxYT8aafPNr/XdVxD/fIHQHijWOnKFnP5LBvSY6sO/36S/jrJ/
/Ebal4EArYnoFp1LFPt0x4Lyle6Kk/lan1QfuyZCkB//fsHLA/Yvz8RXNEprJjWOH65nJxZdyms4
cRK/cWI2Ab6mIA6QTnz3Hf86DlEeMC1VyIJ94z9vo9KuqLywqTlTYB2wWt5v7wDtrYfO33xiHiAg
QK8b3xXvLj/Of/umf1z1y+oxB0pjrC1XzSCTsWx16ZKwA/UYL07dBJV0FCzSg8VvA5iu5M092ULw
juXeL7+r9/51jUe27r/uwJdxRUfQPNqXB+myqrSexs+kcrD5+W3L/fYML98jCnVFwNY2Pk1XRhog
Kf5myvlSbvvf8+tlKqA+QjTJuGCl/pwOKi0Wnb3Rr2w0bryj1QEauqtQ/3tQN9JEMAN9jjrcwrf3
tP/A9LzQ2edvPsXfn4X/fIjLK/fHhiLXdLqNFz4EYF9OaT/gWrpmnH3zyH13lS9PHFULxLXK5Sqc
uktRQ8sfolvjm3fpr8MD2ikygwaMr98B4T+/Syr32jpxFYl1gmW8y/03I9zfv8Z/LnB5xP+4QATf
KZMVHhsFksMiBxv7zU37pvHt8uz99/fkPxf58lhIo7rVbc5FrO5npj5qy5mVyIkz07ayv7nUdzfs
y4+vc+oPKZlLjfWyX8bRIYb2//V8/efbfPnlJa2f01nnN5nnx6x+Gc3HuNC/ebq+nMb93zfpPxf5
MrSQQ5vpW+B7cMhWXhMGyfF0+9NucH4vj/35ub0XQeF/v0j+7g5+GUgy0vpDf3nkzEFxUyIp9fjN
uPm3Z86mVkspVwhdfD2iIkZdkCHmuzU1kht0DxqqXWLO3zwKf93c/3mdLyuhdlrSNb5MRDM4X+Ey
CrxHHm3MTv5gBF0Ice1/+MW+rIbiccSmGXFBA2TIVqqBpRZob4ZvHsC/lqj++GJfq21ToUjyELPq
it9GFxnLE4oh4aesuUCDEpx9oHHx20LN317iPy/6ZS00kmnq48tI0Yv62jLri90vbHvZT5LWK4be
//dVxN8ewz8v92VgypoUSQEMM6pvOBbW68GuvruNf6tI2Iqq/i4JqLr15UW2kkWfreoyhO+jsAqW
HejhPYIwb/zmbf7rd/njQl9e5qJOao7MudAUyyjHBRGW76ajv/w6xB6QTlI9JD3xdSNWXDpo9bWO
ILq9TAbAX3Hfkc1pSUSlw69//2n+8v7+41pf3iud07xKkMdz6vJZVG9a8wDl97sf53JPvswZ/7jI
l3eJArdYpJaL0LES1P4WaKyvijMOc5fmVeHEbubH3v/H2P7HVVX5y47CKCDMTQlXNQlBY+7En0bf
xTz9vz8Q/7jMl3dJ2dpNhwIdUaa/MfMXetK+ucC/3z31AnH5c1qPRUzTpckF0sWEB1dgdyE2j64t
j0X4P3kaULL881IWvVWQ/LlU18E5UpEx7Wbx3fL2bxtNOChAUICkWGBavlyFc4uybaqKlN7V7JPw
DwqsHH41BXGoHLq32mvcGbMLkddd8Sp90yj/lx3NPy7+ZVGB/E5XOpuLL+pTGd8rqAtN5RypYdVf
QQD75rf76+tlQIUFnapY4uuab4q1xqiTMoJHodC2B1UueUES9e+/2pfOmt8LjAvH57+u8uUJmfQc
LnLBVapTMtAA5g03rDEi71Lppzld2dztCSnZ/fe7hC99fv/n0qYuTMgYpmJ+bSGIrUjL0MrTRQr3
O/GiEH8EnPzuSvFyvwxR/xl3KsX/OfaLt4X9W/ptNVqYv7ehfw4wF2CrbQsTxq2sEzb9MvqTY842
Ijoxr0cSV28LzR02XWPgc+6Luo8YQ1VTQusA7EJRG2dIZuCrWZvHEUIygEtuVyRUPJqpAsVIi9oq
fEHzALnqPG8uQuUh6sNO6Cr6txE08KGQTGN7AA4SvUiwP9gHr01SPki8PKDf11ST/VrpZzA4rZn1
ovOVZIyMdkeeQks1p7GaqVO9ydAz8UYkblToFt0G/c6meXizvHbuSuS5utKs9U/64UTPMkTqw56M
+ezDgiD73hWZZN8sIDfI1NtpQrh32gwVSZsYkLGYfSn4VYaKTTprJ6yKUYWbBRiduZcUFfgbSbbb
TVJeWomqpl3rZwDCU7gqKKqkqrBOdgXnYCrzD+A3gz+WOQKFdlyBZFOippWc+OoyvQyF2eL6k55t
MAhKW4MrEOIz16d9s1WPhSJCNph7NkU39LqcE70jopLNryYhtbQz0JSvj2oHS35MLhbrMIrMW1my
CWvkx0YXp4oHedWeO/sxhaWhlMqppCElluAwrhc6sP020opXSVUoSvRLxNX7JOz1+zx7N1rpVhnx
2uExMAtv1RWUXRPmu3TyqmVa6DGte+Kz0hFcd9WIKzgE+xnv2tiXPuGOPRidtbom9c3fubpNbu/W
ix92gemm0Yf9Ftm3rX1nJRgTuIGE06PF6YjA6deKDAUHkLGyV8TRNl0VfBzvZHsrmad2JrdaONLs
47HZzIdheNUIVtHNuOQe/aNVGS7je4qZN53dfP01tD1kIMVbN7Rjhbet0aXF3F0ni2pgvteqq6J7
7HJkKgxlMxZrIHfwVJ6inH27+ZhrO0OcUrxMvXaarTctvdl6RCL6IaJJC/hcBkHkROqLU8iOlvWj
re30rUIe2OMr3pwoQgNGrDz+IevIREjuRt1hNXf5mASkJfFRNEa1U5XzMDaBtIFi0YE8rq6cHO3l
QqRxChsfwiVDf67nZJ/3P6boDmaru8im00XjcYlOVjeGMh3xxvQSLb+Mhj2l29aQSeHrJLvS2o/o
3SxR8wfcwTqN5ns5XklmhHGQfiU1WPp3aaj9FNnCCoghqvwOPg8uViEo3dyQq3T1+meDrLAOIuWq
Ut7Nnl5y3No7om4xk01xWFmfgi6IkAtl5x4LizhWI/9F3HTlqSaDVqJUvlmn16n8lWlhL3DnKZ5I
PubsNd5ejOl+WT+Uzp2t1pmjJ6sD5Q84YuzfdJj34H8RD2Jl6R9MiiddcWXiLc2MR6Xeg3rteYlW
fKK4arnjDahN4Uz0ZpTxLoOuNTGmwhHdDYqfy6bbSLcwijxeayQjlMamyttMet/lvj+taZhWrt08
ipT2hMIFBQlk1Mg8daGapJtu0t/Hw49Z9WYGIh2Fg2C4uTb716r7lPUDQCAEBk4JexJ8viyuNXFU
LIIiNNmmzC2TuzWhKR4BfPJ0Hob2iKIQg6WCvaV2x4om9AdJv1kiyTVysuzT3SxZXmOobq+uHLW/
iep2nK477bkYcBr0QcoCUJ+u2snRoigsBdFu4eTNbk7PdXEuBJ6V81D4Gg57bsqQ1K4YriUp4IUR
0cMm/1rI2sTjO1JBrX+f+yspeZS6B7GcyiyY5Z2qn5qETpeQpnmlTR2z3YnkKk1DaTglqI2tzKVg
Qyfh6bLAvnBUK/V1QWs0g0IMzT4w6yCrAONy8fSBtVGdXRuFm2aC1prbZFDvOoVc5wCo1GtHDCDX
GbZrWyGXKwdjpOEg6oGXIjt5Nto7hpWCHMjUhe3wvgjUl+U77SSfDUplDnY2i6gm2C6azhWGkrLB
FxK/jk3vSRGc3YUGENwGcRY2HEN1/XsBRbjOkfoI38zKEGTAZMtOKl7VlY5p+TFHkKLEtUu8w62S
NlD6K7MTjpU9ycltEt3PEJTy3vRj5aoBZDpHV5D/w0rtPDWKQSY3fCJiIqbprVnh9diUUqLSv1Eq
BmaEq4YhLyXcUtWFY7Fo69v9apWetsAbKK4l1LSsWYuE4kOxnTfduI7l66wv70sVXMGg5jdV9KTE
MA5iC/WyjFE8o9tRuBSyfE2p3cR44QDkttPmg7QioucXMjMTMZuq3wH1VS+GeVjqGXKEZUFYWbaY
e19GnPWYSZyJEU1T99by3G0MB6J42qS7bHmubMsxkxRl8LWI3khmEIcWL3b80aMkaYdnsz4uRXyr
4/Htkit5jRxZuRlR4JUGhYfiB8wNIqbq+Gxl2LcYXRZfW2yB+Hdein2vSxSGpbZfHStStSeV4POT
Pm7JESjUAIJ3hUAokRgoD2mLiaU2Hb2bfo7DdAU/1u0J6iW6sTiRTNjPyNvDtCn3uTxfW5F1pvf9
URpEYE14w4b4FenZB2pKmVhfWnpbW4xuIW38zorpWhDpvbRornVbPfI/Sq49dW/qvEHeis9GUh0g
9GLl1Rjpl/pACWAC4AeFzenU6qasLzMd9kufxnaG5iU7tcR9O8QouGY+5jEO9YrxDXjz1NcYhru3
jfs6b3j5FvV5E80BBe8J+9SkVmG7nYVyzMvoURm4L2axi1ZcSonGL7TEH3jAj5kBBrhCnoJQr0+v
yW3TWnwtk+7J27eeUEWX/qjE49D4uRRguvLE6IzWjvYe0GCH2sTd0/VuZ/oVjR7jZ6MiYSnfGfVs
/WZTn6tPAu2WlnB4+imUU2Q8NbBF0nck7JPAzYt5kpCQ4fe1K2PcnAKEn4nOHghCkL16kn6rvZgA
urJidlf9TrLumfCaiZXKoZ4fe4zit1JzT4d7Dm3oZ/U6E8CXgrTe+DUfmVi2MrSNY2IGNnB5snNP
a+lZjDuUNpF5mjfFFsDTgEBGUB4pM8bJmwTt5r1FKTp/rcyjhnaZRrDl2FjnbDzgB8h3WihhXtGd
TqC8dPAYClpemprGpoh3E/LzwYDcBtbZXV8EcM7O6UmDDGhX7uP2KqLa/XRJ68o+eDEEXAM75DTb
oXdF8b4hvFJqhymcimXnNFrjs6pWdL8Sd3rxSJawmrDrtg7cLzdRbiPtA86Yofoge2H4YN1a7oVy
AOOBkMXNdI8VvQsR1zA+Jc3BXN4qP5LmtjLf6u7YxsBK5h9N94j72Buq94bnPLrT0C73fkZebZoZ
sZnjNhIvG6J7nTFRzAPIApRC6c7irK25sLL4pPzbgTupiMdMC8yMHpGGRYsvXzGCkIU0o894fEMm
NK6nvKVaydHq+pah5QHVa/b3JMmm8WYpFYeGtHS9F9urPe5m6Vj0Ly22xcr8rJPULYzKHTlDNFDB
mVmMlDp324x3GSKxSbjMEKQoY06eQZGuQNhNPMi3hLRmUmnSRDF4TD0Wwyz9+ixcFFdXgrZw7GOk
B/OV8Tr1RNskLGbBmHt67c9PkBUg6lgqgQ7FcBQTvcRK2G+hqmsxrbFdH0YM8gCmJUs4ojSdnJMa
TXuwOiYA0mV5RrUlGX0krlYpM7prDKiszUYigu8yK2Wm1KScLprmvtt8Ay+rbIaxdJXMyq5FnUp6
MtQU9LDHZQuXZ8TCSnLdUKncTrnm9fSF98Tz6t6PcWVPi8ePoFmhACqcWBB8PqzswP4UBGe0Oklo
HLVuB0KJDAPZ9QFiKHMAwyM9W3fqa3KvFTcw7kwQR6aHytUydy1kzZ8wDJTJ4e9kx0mQRpuD4pEl
Z8V7TnW48/spkE2/pVQC03hhVLvZStZUV/Tcmbivardebs3yV1P5TXI7N+fS3uVnfg+4QgB9vEp6
KigT0UE2BQnQJg7YCk6enCnyIpIDlptMHtBwebuOeeddTSJVx3j5JEvX5cyhoCtVLwNTRSNcqeRV
DJVXAszIsfJ7hIUAmEB6BBpOwh8JZDskKTAisZaBsDlN+h0PNTxAudohdxW/sOFOiMm2vf0yX+eP
kfJpE3k2fSv3NctTmjMw/1jZ072snyrFT2NfFw9Fz6TlJM8XFgC7UISA2Nz6g5qGWU5mycmNl6R8
01nIG2DSbB/WerZ4mlfe8hziqepweha7uIHmiSHzKNT9ZJ/mFTe8V1Q+COm03lMnyeQbXpS5vVuw
TCdO0XiA84YXiwHL5MUJue3MN7TLXBmJj0olkh/qDMotH+G6im/S1J3vKqwR43X0QwyvFUPOK2SA
5L7or6P0mDWHrmYqdVb7h4YBTpy14rAVvsouL4HJUmzX8tE8cebONgpV+SYj59OCosA57aULVi3c
xkHbPLRD2Mujh+6T0bH7UOdjfWfmV6IOUFXC36sP5Gu3+ma6hSChVceUCSI/yp1bjJ69HtpjmT0T
mbUf5oWnPVSE18lBH0No36FnwIv3uf4a6z3MSxQ2OOjW/iGH4VleEZUFldEvJy2/TwRJbzJDrkg/
+cvFodUYsvHZelloc7SAcoo3nkqlhu9gl8s7JloOmfXtrEU7Wb5RrlE0yPsJFlP1YhrBhHZXXJuL
358ukxqqxT5/yCYNV5zhDs2b0YbozCvqTZvBCy47Sv+rbAgTL+fNPhfmqUd2z/ZgIfLkLD0rBV/Q
ENtwwuz3q+SiGe66vUGhgiIcvlyesTJgOYA2Dc/vBBi1rXaK5q0KkDzTB7rgYBxxaFkmZAx+481C
7DGGMfnJBCMhb0MGL9LYb/WrwGyCp2MjT+kCHB7Y3HxkzV6mNXQ4wo+LniSF1KVT3EzyadDgDlO7
BVfrgfgdpAfBqrzwpPzRkj5HtG/zr3p4HMef2nhmnFVee5QU+opMLbzAqK0BHeVd2gZrc1MsoaW/
SrLXT2+TjJv5E8oyllItcrfHmNG0Tr1B5xxmcNv3aghhEiKRlwe4yh8tf5dBwdVgg+0vd/1nkZ3g
HfeH+QmzXXzNADsMZ7W4s4qDNJ7VUg3rjYkYITWIWDPaqWnmxtHz2Adrezd0VwnjwfqgxG2AcMFo
HvX5M+0f8/HHhK12JhoLmay8UqUfLTDN/iGNnzMptIvXzNqJeuUE+UGZ/Ly9NxlBa2L51kd/1cwf
i0TG+E4bvAgQHZ66mTXAaJfuyhTShiMVFKlfoKFgsb2xeTGA8Fmf9nzbR9dtxcpmp92bqzfpoVT7
hG3hIPuAM4r8Z19y1tY+V2vnCIhfQAKtn4b6tM0FJKKjhLHGDlIA/4bHI6zY7w0GFNJN8glPis6G
2l+gm9VPMuiHHN3No8pkrNzXmPS6Hwa7oLUmwXqUaXAqN08i88f+a/OG9YxhXl0AR95m05MlWKNR
3FjFqZ/vKxukDmnTyU3jzFvX3lmNgw7JhiUwv2YLqa3eZbOjSkCKcIt2x7w5ArKFRKwZJ715mq4z
iz3UuUTJbZi3FtvUlapB2uw7UMYV3U/57GhX9ktr8kSX+XUUUukY6ruS4Z0bUcaBcadFHCnspvF2
Y4Obk10N4FbROxICLnWZa5EVZqk3suXw2XSjkVM+2ByMKQq8vdJ5233GdPIOC0E/4dLGQp9poIld
w9qxY1azHajmcfM6m5GfOU5G2uhv87GJf7ak9Bv5mA2XGUBvGP76/TCF6kfHX9iinjxzvoTvFof4
TpnONKkkcZhPJwNEpaBB2EFGPskuG1H9WkN+MYbAE5iwC+nhsuIuX0fjMxrdEc5ue129zf2h7h8K
lm/zcjNRm7K9NGexfQ1lYOkAxjoyZTLSgAJqKSw+vEj1sDNH3pvYSd/a+KEvrsrlhnJUre7IXfLn
X1bLChPxbK83/YgrtYbKGaPhNfY1jju4sNSBNjjaR2l4SfI7PQsulas0Z2LDYD5pe52mNKt6L5Yb
jRnsUjDVPrI4citkGGVLc47mtiLkfRFjkKUf8+qvEbTIXQecJeNlZ6L7WU2MRF5eeozs1evytG3U
y5zeDnI9oHil7ZLnlpZ1rsQSOdEOkvSMoTsFSNuF8hLagDRI5AUdd9Ro3djwgPttsSfsW605Szcs
hDpaQ3NfZVvUHdJq31Auuid+6/TTrqWsJ+1zcbQmV09cbqGpPozQ0V9XSyD6uRophaoNqNrQYgNv
nzSKlYVyLJdoP3WP/UHMpiu1e+uoE3ghjy64za+xcm8hd+jicwsxlBiw00NITEj9R9c6nmMw1jgt
JLzU/R0+6qy4MWwvkzN+bJ0eBWa4GO/7/aUOfGn8cvByG7B4o7CZsGOMLrU4vlNNi1TtsiDSRbA8
RbG3JDvi5+nPadQg/TiRuO3jq8II8HyqPFqLk4H62w6FflvlNxS/aC5kzUupTj9Oha+Mfqnt+9SL
+Bx4VWAoZQ/Tm3ajsTsvA2RqkxxuCSy6Y03l1WW3b7CcTXdr5tUmJUvHmB3bpiPKVXE4UTpNwpGa
fptfY9vt0EJXLxRB7eljk0O7fZoxikueqD0jvbyXfKG09RfjOu09QDgYuSLlaWZXRbFuLXWn/JBs
hbjK04pDaTuW3ZUkCGZuNOJSZzMjiKrUShmEuvWHThGP6jzDzK9hes025NIAI/2e1y76RfNhqvvD
p14hpvyQWFBrvlWFl+1tcj2z4HvIWadFyB9T7oPmJ2YGiX52QLHITKRj+YDoERcabC9PKTcnJTwj
dvMzj8/SBGMLjENnx/Qy1bvxwi5jJGPbd1WTnGzD+bWbAAx7BL2NOwXHyTmzfkrRQyr/Zvk7+a8a
SPVPuzkzNo15WLSA+qlOXE3NUZq9JX8qe1yh4ST52r0GazzxusLjdCDubhX2WvMeQIDJbvCWThAQ
o4xeAEjW2mu7vcYzaPqzOK96CEEAWJINXqe9qugb0T+M5W5VfuYtRafGZIugexmjb5JobooYABcC
21FkKnnlZZQ3MdQKdu89e8M4flpqweML5HxMqHYp1cM4pTuUeqjjsNdYZhds0uBXWnatZMs7BBgv
HpebmX9vyVvptWn7Fl+OfDqERjut1w+oBt45w5ndceDe6vMYgdCfHlMrM31hYsDRa3S0F76k7MlG
iQ05zzdln8IQBhTYZXd1XLArmIDdws2RrQkqcyWX53SV1kM1ZPxfNscn1cgWpZA0+dBBUr3a9Iwg
a6SxNdNybd349GlFkFnu4Sn0qAkRpGX5QZvrvS5PlOrje3J+1nVeTASMy5thaKawVgxx1GQq9pGK
C3dgyaRXAImBYmZaLXnDLPt6vfpy0QY5/h3Ftq87fQVHXVuPJu+LOSWHpUzvJVPsi7Lz8gteRVDN
70ueyy6XrySpotmP0nwfG7siR5FT5tlDSVr4VG7GmfDmj1HVHrO+P1RqhHPBvh03ipT5xro3m/cJ
utdUNj8H9bKayDs9KJOlgg5E892gSj+xN/xKpZbhKk4p0dv4dVaZ/x4N5W5Zup+j3RVBaSOl7ez4
DKOof8bQXrxorVGdlOQC5Z0qKyBSlt31JRNRl0XsuubV2GX8wcdE4qkw0nk+q0MjJQhv2/HBSqEz
M09wfOiVq4ygyOrrIvtZz1Ian+Z4m81DqRqZ9kSaooa4C7CfejJ1+4t3KeLTrsUslPsqB0QcLnYR
j8dakhvlkRazYlTdApZ4fZN3K/uTaM7XmNiKNb1zRDAy6UtKzBWTJT90ZtQBESryLnVofCxtV85y
7X0qMsE+RemZrGxJ0d9rU5XGYyyjfg7KPqGyOpl6wyHJlvanIZ2Kl7Qc7WW3DXK17ifdtgtH1Sv6
JzXy0fKvroA76xrdFrNfkvN6RmInpBE2jc6/X9t6nM9zvPQVD+NlHK2UmWJXoeSNwswyjQ1HIdgy
QzC21H4LtGMU+9NF1Q+XcGpxnONu00p/XLuOwuQIFcdY3E2V68teHZSxuFFFgqArqaqS3ZZpL6V9
7oplivYmgC2xy801urPaRKTvhOmWgjM7HDLOwHFtAu+a40wakpcRApDUVMmkuMmadotf2Gp9WYZE
IOkXJqkGIZaTNDJdeNRkF7VsKW4UW6nszciupNgvJStnPyWpMA5+KA3qkrs5FVH3HJtaVHTsjeD/
Wn4FuOSj7nIlwmINstOr0mFud2U29T+3qeiXsKu09HNSsulXP6WcENLbs1a8ZItcsdWaUpSCqo1J
LnMI2Ns1xUYQBv2HsiXqtI/AGKsfpsh1ybMxXxlBgzA7C+PRloJhAXzuIlDUMIELbQabA1F1ZsXd
mWmgLVLWHNVaR4FVTFKt7ztDaXZKV8TnKSWCFJjWQFejMbMKk2faqwOrH4wERnBqU1BYeaKrQCHF
iKyhbqbIbWNuEHXqNVm9QuNJACc2LUm4DfNaHe1hE9mDvpi2FnRlJpjWenSigZFm0WsJmt702lWP
Xi15VD7aWWfmLxEyLEFRgo3wG0S3VrgkUdbs1EFuxbmqeuugDszfywpLrS6X9DDiGcyOUZoDTwP2
PHMUUA64IDdpArSvAy8e/QbuEU0j88wCHoXf2vhTLSKPYnqKwlON3xt1LRaIAVFau1NcGOJjBq7Q
vjUN9CXXkg1U5lk80CYrT/zTR2JUFbf2mK3FTxtcl3zctIwxPTEV6a2uGKopMEjyXQ8zXXOLTtXT
HaKaRPfKdoY0OMYzAm+lbNvnfh3BcVXGQkXVWPplDWu+UA8RpmzrmxHXUMatHfPYq7axpGOhIM/T
KgPl25iPQTy8gNyKzU/BSS8NDWJYPS4otHSZNCwXMY/xMxrVXnPKfgZzNtdylFBhrRkX1cGcXuSk
KxsPsk90MJZaZb/ZIZYJ40Qv+UJdTYaEg7thnxsTqrVkVa454Zo1CGVqM/pLu1HY1cuW57rO6DoI
+/JiySg7ZYPNN8HJD7vNpo6nMICoNwVu3nhnin7ZPH3V0gddKg1WXu1EVVkau6pl1oHH7aQ9PjU3
kkHJugxbkNpFX16OvBs7fSkkzrAprtN6/iCkqRnDQckPAuPmXh2bcdvlC50YT93WCkpCED840TeH
9aGaFM/Ic+nWzqL1FbL7dk0b1RB9Wr1Nyr1cVBWjdpwnsqsvutZARpqUIbArpvadVmmjuDX6papu
9dpaUJ8bhb5dgI6AZ6QfcbfKy68+ZjY4D7kaNZ3D4RrvU14a+szZom28L6pVLyeSfuiRnSpG/wM1
f2QZW2sdghsGf3NhK6rzp4wbwKVtuSOilI6vOnl9/c5o1VT29FK2JT/l3ZlezBiE3nGK+7wLeluN
ap7cbVZ8fTSV2gNonz2IKTcpl3A7IRNqA2uErbFLJusiqtlRl4sUIxsX9kJHpFjGSzdpHX0Ow2rX
OxC8q+JOOcBdt6sWyhRjJBe2K7KFw4hRbmbaQNESmhd6hr06BfimxUdFXaw+RHCbepMamepOtWaK
rgDkQGxyI1RwewaenF08ROgv26ycb+EH9vlhVdM49ZfaRC1K+4fS0I1cMiyiHk5pa8hWmmwBJpUx
hEAr1/EzGOWlT2ONaZD8GGKrhOrWrvw5ShajajIFxKJdpRNp9ctDTNA6/eC2xsObBbF0+uhM1pG7
KrMFFqRyrKL1c4441ppd87cyqdbRKG1B+VupVLcb89NJ/HYudQg8GqcqRWvGnp53WdxySJNY/Y9K
b6eVpgs6gOZX6Or1BxAnebvNtmHi5CdfMkS0w9CZ3qJWsKLsuU4hL2VqttzGvyVWeWupWVBXHUfh
rSlG+wcHk/BgsRFkGzz7Wiopxhd6hqWwg+Dm9XE/ZuyNSnUNBgWlFL0PUz+/GGllP8vjQonOlnNb
93seM4CPc9FU97NlN5wcyTkdTUiZwcaly+oaZt/EQUV6mNgInyDxDDTksmv/Br0rs1pEuLwto/JH
vAjvzWbKwinnZSs4gSguCl5lnVZX0vSBLeTQ2fl+TuapD7Vooxo9rG2WeVWl9sMRBvha3Q0tzqB9
AZ7FcrKM9/5UWdk6+FGyiM01Rn4ct17zyfI2o8gKn6eRwzqatoDi0VRkbYekl2fbl5ZkpGXU3jh0
mZJymU50x1Z6aK2JWfo07yMskIdhAQK0tpR9tpQurnMr1RcdrFW30j26Vc2CyTZbFo0NSpJwfD8A
q2SjbuCWjmaefJosTXe1poRDqYvNYbSSie8gT/b4XvVSHQcbXqRDEycdp+7yBZmYCfo7oiG7LAAY
885p16nxrx6N0cxayKQx2Ity1FuBpIywzESemLW3WfqcBp1d9/F4MtV5lCiFVLkczxdz06AIv4+z
fv4w5U3S+1t73aJFOZHhXSi8bs2ceuhAjPgMvX/mDARxx3xrZI0cPdbDYlkcDM+GwhMTy8P9OFSL
etcP4JN9GRYIR3F5nLGXswyjKR8sQ5UnnzVJad/B5J+tZ7H15m3W4OkyywhkmGOsSna1JVnT/Gzs
1u44WCVf6ZGWwo/FG3zXWIJ0s7Oi9QBHGdfAj/1xaLTcHxdJZbMoa/IEHVxU2t7iBesPcQxcYs9j
vEbHVdI1VDJJbKUFZYU1KnAkrEsW5EwCfbg1WaScGzkfpPNoLpOybzRVapxmVjR8nlbzsbInw0dU
aL8yMd9va6a7STrQ9S2oerDwCopRl/UdWSold8c2xsw8ZvX4YBf1rND9krb/i7Qz23EbWbb2Cx0C
nIdbkRprtqs83RBuD5wpijP59Odj7Y1jKUWIv/sHuvvGDYcyGRkZGbFirfo3OkZ+vjnCvUQPPPFP
5rqB4JqHZthL+peOCJPsmAAej8g/8ZjcIrgQ1R5C5riNoYV1vWYsIBzhfEbQeZchaAIPrBnVOa88
S3seJC0v78A00vftx4J0SeIz6yjZp6Z1r9h1Ahyos+CYPSJbd/Iccl1t38gJnVTHsfsB8kMLOVn8
lisZ59YL14lJpynD6eWPzipi2s1VDAwtqgy13MsNTLTc1E5SekofJg0fvTK+Vu1JV7dqJxn2NzVL
Cw3s25DklIXrKq23AKVlx0P/pS9IB5QU8cGc4LxzstjkOsu1ODmthyxKEOBJoCn9h+yfpUtGA1Zm
5PjxNE+SNB9gvB0gOB92jZ71JLBoYkf1tjCGBu675DSqlPfHMSx/FGkVZ996UDflhyooRqicTkhh
1K8Igp0oR/NGMKUvTSvV7UfNhsELwFHZSe0brNsFVUWl1BrKnbKZm3s7VHLfRcLNdg6Jk1AaLloU
Jj7HMboRT4Okys3mmEL+7iF0HbcfhqqIjx9xvOK0VVMGa19VY6yDzwMQsvShRJYAKancoCbWmXYF
BkSVe54///NH53KK6sOahQ/+3h5O9n0p879ubUkf1Jf/4aL3y5JaxArPhlQuLE1ObtZlae22eqY5
bhQVZrtCJ6df4qF9x9xeomGBw6qmahJnFdUQ0bBRB8UVaiGMKHyxt5TCKzdYTwODEWSMr6qXbKiV
LCCQJ8j2lUn4miy4mVTLFBl+0n5genca1UqBG29MF8UEyfU3owvRyAtti19L44niGIaO608EUf81
KNL9EFV5rhQYBFgaJNak/7c0tSCOlLybQBnVUGQLmQqRN0FRlEozJ1RgbFkU9HVG+ihQ52kzkNlE
0kcGnxqJ+peuPKplHlBqRHXua2Nk0EPf3l5xAgCOC13nB0C24UCjZAiY9RpgTJq15Poj4CvJH76e
anRe0NbSYA02FqlrxL19N2dC62HqhmPCw3U5BTAUMid+MgdIc6pCQOHgAtHftlSwMbgdPKrwm6Vx
jVmrlmNbMoUpyCoEDHeXtQnip0esUqnulDvf/Hl7F69myN7XdWZh2uaz+ciKLNLo5EJfIc0TZcU/
ihwyghcC7wpiyxuzjPAaN99LP3wM1Op+rLS9hpQhsOIuWjow01TI1YH541wiXQbiY1DWhTiXfIh2
x29A9lfG1jlAJLE1P9xetzjxgB87Mtq8iqwYJpwpwvRNfJS1/ETgXNHxOyKmyLzmoxPmW0lC9Pbk
H1R7iYhMHGD6j0WuNBM8vmxp05+fbXRX9LFErgyDVFp7DuCUQX4YgYhpn8zxtHA25qIdy/tjTJhg
AhCvyb2CMRpG97BQ9gwe+OAZGu8EVpNW1sbybm+o6Kni8oQNHXVQuhSqgPAU7X1eA/7s/nZiDkpW
0PYG4zH29MkUYQejeDgaThSDGa4sa68lSXbPzV0uTFWK32myAoOPrSNmx/CCeFF0vdY3aY7injoq
3/zheyR/CdWERyNjlTStb++aOAojGhNOn3pUqEI4GOvAH0QUsAMKnx3d4dtmrmjTRDvC1tW1Te1l
wE6rSm6lghGXqdh0xj4HvUJDQjY/QL23DetuyROXVih6YnFU0FTBclitpSdq9m7sTeRTIGzsj4ob
uHSFn+QlShVBEMKAbZZXvM0dpUL5Z1ri6KOfF+WpOYEemZjvJqvgPcYdIOOwXB+3ugdxw3QO/NfW
lTeqZ6LDCABtv3Qqpu93HtHEnyF8X81KwlhOOp9efsXceW77P2Wrlrd6nihe4CvWduFDz2w3ZIc2
/ROSDtvWhGtK5oVoSCnrrtbaFzNkemtlbU7kHeh90xk01rG5IeMBYnPbsHhqpmtE1VRUo1QNshox
nlKSikr+D+A9dvaxT/1XuS1/WeiN1vm+0t5uG7uaD363xnSVbpF0mpTOL2NpRkLgl5Wsr+J7e21u
I5gYGA7+icbPJtyVrny3PNQlxjfR5PTnZ+Fb0u0uDCJM+lXvllQk1UJZSK5mTdgMahk2/SD04i9N
DI5eGGk86pDMgB0aTR384fHj7a0T77336/4saxJ2TjdGPZGKWl/VHBGy7tQ5dGq2SVo6+yR8vet3
+YfMcBaWJp6Dd7NnWYawtLY2Ys2e8hhmqwGAPp/qr47BiJK9MMioiSnEuyFcAmck52YbL/ewKiLf
QdaQZnvmdevsUaUY8ZDdWR/9LdM0h/IVcBL9UI9K9156qJH/RBeU4pMbfh88qs2+4vVrpsu93F3K
5d4lN86DAb/NZOJbkTW+rWmKc49JyiO4lHxtlf3WftiH4Zv52/pSrYe1uh5+hT+UHW23df8bWGT6
Acx58UgtZg1WmMwSWYb1sHBkxVDBz7FkLjhOkcHEqThRXY9DH9YtYO68Kv9B/dVrEAIH56ovkAZc
XT6iIeEKOPq+rVgJhuoTQ/xJfDhqzlOcax/tEIEO09nR/QUDdXJQV1HsJeszp+pimUJiEky9xCPT
yKvh0K3hB9oCCwp+wfa2mphzgHChWP16+5DdNkm98NIJfV5JtI8wWarPkfG5kpYEwa6jrcqjx3Jg
/NWgoxGj/BCZui/xYoAwk/Ii8ISWEc0Q1MNRgfaN6Zrb67n2FBXCVcK6zvPZgNDicj1jECqxzVzm
qkezC6HLnYFkkkGB/O/NcDgsk1lkHXod4UtlZcmLkVYr8JqtlSEgpv4jowVw28jMg2eqAaD8DS+H
rDumsBgelGHjqC0aoSVzVUAOvjZmdXeihSllY36nJ2rqKcw/Oa36OeocSv7pj/EYPRdR/Pvo9N9v
/5zrwHj5a9TLrUXUO0k0mzmLHjAkIhIrIBobtWXKgwmw26auJqJNctTzlQuxv48Ms6Sgx/4CQNuC
tHUnYk5tB2DbO+7j75qbeUj2LXzV68OgmiadV2aQVRtCFOGrIlicNyejYIVtEjBIUr5aqr3ENzCz
jUBMyPVMKjtkfMJHZSqZlmvNgUgS405tLaYEmADowycJlvbb2zhnSrUdxcYKxWAx09F7E3EiA9Tl
UUdwJu9d7fijbu+V6Pm2neszTjplyppKmYO77Oo01LlvpIGh04ouDm1NycpXVPqjDZj6iIR5zIAp
3zZ5RR85mWNsXGFmna+lihlIbdBlD1oNm4gPS58K+xOqEwDl7nttbdNJH8KAx9dxo3Vfb1u+dhKN
dJ1aDlIWGu874fvF5qCj6q4jpOTTlWUuLl+phtQvrO9ddOryBtbe04KpQgZNquiLllTrx8oZ9JVX
eyDu9zAeMIcb7NCEA/eysvfa1jjYX+hXN/eGO+z1u9MzwlJbH77Ynwt0z5PfX/0WDQ1YDaYg/iOc
xjKWu25U+S19wVSLmjO+2ICNpaF+dLsBZHnXxLvOOjH3GaB//Nf7jWM5NLNM9oGSy2XYqYIARRz7
RLrO7KZUf/frj7cNXPFZ4Er4kqxC8yxPsrTTnXKWL/e1UWRMy+kT8hi2AMaw1dAFLOxO7KCMiZ28
05dT6ckbDbrnZf6D92KAuL3n9qdjfGa/i7Q8URNWqCHXxohV4eZ7azPxn+fhJkld9YezBVC/jjxn
f1p41c8ZJxBBvSPDGc5LTIh5NSIXthmm5By0GMtVtEu9cFPf2d22v0seGJLwFJeJgI+StGNa6fbO
X1/W3G0KOsB4OrIA4v1GO7TTg9hAuGyAeuXJat7sJbLh6xBI2APTx1vlnRNdWF6XVoWVABBY5QjT
8GxZ9eZBrcpDrccLt/WsJegr1In5x7xSI6ibODwpMpaS0XBjp9iDRYI249vJ1BYIlGfyAm3aNmhe
3xmGZMFhVcsv2jIY2bePstt7ILpiL4Q4mkEs6ANW8AZ4S7RJM58KvmYV9mGFZzMVrUsfPXEu+7bl
opcDJj4VaRfxbk6XnpUze3hhRb20Ynek2WaBFVAUXxEP35wYbWrN1HPoi/21712YEmIabCN9ZgeY
MgaHwctyZajfVSlbeLhcR07gbJwq0miH4yUWxSEl0TPJQUVLzQ5Dfgjl+y7p90bP6y1+0oqHofz7
LZwscuPDpWIbvGcut5Dit5pkY6pyF0NObVoPpRVv9fEDqIkFh7/ijjGpSpPYo/zNI0G7KqTkapLG
DUkoldvwNWVm4Iv/5jzV+8o9ukrzbHtMeG4GCRDzijbSY71dquRcX8UXP8ASHi9pbphTSw6YwySk
B0O8DH3JbTeZyTMubQj7qebWIKfTIqt1C7p2M/Fi0yuytnSq14vUYdc1D2uqCPD45mRTFBTCVUmh
NzIVZvuS7LdZPhM73CR/AwnqKSCD6KQuLe/6xE1f0OaFbxtovIgv61ySKxu4E2BlqExApu0qmCDk
jsQmussh9oimpO7RNPNflvFipcwLN9GrBRvBu3Sjoyycl6tuAD5FuKYJCSEQxSWx8ACSqK3qEUAg
4oMbJ0FUdhVuHHcqL5hg9GErWBQBmNsCDZEHyrBEN0uUkcF3WvjgplFb6/jPSKkpaMqfYwsmkZb8
gjddh1G+KqgBi64AyeP7bXx+1TttNSQGoE3/TT9AnSW5FDzX6pP0YK+Cr/2WYs5ptXjHL1kVqhpW
LkmNYmFV3fYeLdedAd8Ab6nh2dhOdW39c8wg7mJT+XpjbZ7iOt8T5Nx1XlUZaVdUAWb1rXlw2pXM
0AkjtU/trlz3axCxNfTU4Uq+X/6m13H30vT00872Oc1tOw86OOP0bb1XduZ+qrYW22ope5puicvU
zZbhg6XDbKJEdEVbCCuiEinK5DvbYEdmHnuOaz5hynXzh6VwN7eoc2PCouC50HOqZP9d1F20rdfm
Rt4tmZnJh6dF4aYOtT9InIWQh+5IUIUtdgZ33OT36u/i6/El3JgetOVevW2A+uxRUpzmte317QMy
v8Q/poUEoKKRlXVQab3vZ3KItt0GypyNtb9t5vriuFyhcPk3JgwXuY4ZG96e9niXVOXSSV8yMf35
mQcWZdIxYYCJdqNtQnd4I78391ySa821N+1D94+6lE7PXMiXy5riwJlNZhxSrRmweVojJvqcMLk3
7KcAA3LfVb30MaXjkHzs3+hxVc/ZxyUS7tk1a3SrNUq1minW+vqiy6IY4UC2tFsNynPS/7793a4D
GQs8MyBsampVSp9MC+wr6aXs811ZQxoDuv+2mZkE+9KOsJFmroVdbGIn+dR7DBtug8PE5zpOPUBX
3zB5uxBIlnZOONpxUjIp+L4wjRye1jcDkgtrui7SXK5JeEef8qyrRo01TaFKfohejBKOLsYUVv9x
yngtffWZlK3czlpRNL1tfvZgn3054QoyjwGYNR/rzZAzJhDeZ/knlSfZkQFJRXvRarz1222TM3tq
GwaFGnNCNF3DqMBPa0rYjyvHeogg9lCZlLltYcYdLywIXy3p0ZQAoskQXxK0XgpYf1PGun2Xq525
UKSY/irhokFuixIMDUvqXuL7S4FPT7akalwFOlOBduRmp4ea0YJWWbq257bt3JIQgtNy7GIjrhkI
Ln4m2kfHXigWznREeQidLUUMvh0pEsqiUBF50sdgl3tIE8j7eJO5J6/zmHnrVzBdmwv+P7+BhCW+
CZFJrHMYg+3Dv8kG+qefIAbhYQFQqv1SomLBKWY8HS5POil0qnSWKcSOCd7AWNDEtNSbDDtrb73s
v1hMmjJabbypTUv5Lqw9s8teb3ujNn2ZKx9RLNtCeQGtPvHpJ/t6A5S9wOEhEmTIxkH8Y3hr9/l+
ktihkchNAHLqgULBpvO0T/adupO2+lN+F37igTHpa32wPPluKZzORB7bQmdK1Sl8cxqFHUnHaDCh
FB9XXZxIOzm3i48ZZGE/BqPOn8IQnCm8LPno3t6OuQ8OY6tM12nSrxTrtAEFNWCdIXeFY9YvjiKd
Hseqax8KW2byubOZ1b1tcAph4vZD+6zpvKXwMhHH0dZO0QUypKOR4UCpwfSrA5uQxXyFuQFy/Mhw
xua2xbmN5dnG01vm8YKQ1+V9H5hyHwYyPp3FA/j0MbTu6l6uH6tcl3+Hmt7dlyr94n9hlI4UK3So
L4iXfJtp9EbNZlwpLdxUUCKW+l0DxY/O+GdC+eu2tdloYZ+Zm8LVWU4D05gkt0fMTcTxo2e6vfou
kgYNxFSOjb+lb+HDUrCYC+w2O2trCD04IMwvjTKzaJwUZqggP+hg9DtZq6Br2q3ewhZwe32zXnpm
afrzs+XVo6F2hYqliQ+qUPv1SE+vSb+l3cttQ+9Zu+ieSLkCfiP8OVdMv1FkGEWTEh3sh9OnaHda
J4/HiMZavHHWUy9BOjjUNCJXYz7qvc69BCqYu1jOf4DwJUvA85E5hacY5rjA3kWdubCZM8VsCpRn
axS+m651nL8ME9ZHKDm0L8kHWMpcaQ0do+7BoryuX3jxrsvFStSsm55bFr4jYmah/767taeQ7qeb
9k79Wq9W8OTwRJM8ZiOXUqo5Jz03KSR0YTI2R6lgsSm8AhJ0crWRwzH+87bfLK5MyNycQgvG9ISZ
DnkDOHPc5ABmRVq3rr3yV/GuOBQPi4D0uUt0kgOguUdfgBb75bFIckag0mltpXr62lDVDqzq08nK
fjCct/EhPU7tDO7SJar2uRDuTA13zrxGX1FITYIGcHg3uWgRSuvg+NZG8YuRf4oz9S4AGR8tqd5e
Yf9MisLnBoUzUeTjmDUDBtvNCRRB6JoH03adHwZAuNA7ec0X/8n5XZsUULsv0kv2k/bCIh52Lgad
/wjh1GjRONRJz48IB2Nn1qEXDnsovE7WQt9i9qOe7a5wRtoAREU3LZZS6n2+ybbNpGO6+Jaae72x
qYxnU0MF/i7WL9oxjqo0f7ejwNa2PgHPTlxmXbbad+PNhyfP/dtxhv98xz8m1Ut/jZqy8AcJrkhH
hwJy2MWJunDtzp/Ds1UJvqn0WW1rFauaLkItXJev7bN2R69ulcKUDH0QVLQu1L7ewvmfXPDq3jiz
K7gok6cwk073xoR0l49u+tH5EGyZtdsUj/FduIYv7HRcMKrOu8qf/RRcMmiMqIxLjOrbAYoqx60+
6OsWcsFfBiQGtGUhajuu6kdIH6eCytSWTd1hWzyYd+q99HJ67b9B07D0CZa2QnBgtRp8hwLx9KtO
j1MD/N2H60/Fo/YJ/gCEXpbQ0PNH888+CDGeXlzcJxZ+1Uifc+tBtdr7pGnXcVQu7PhM4X2KRH8s
CWG+GRhl7iYP9h/MQ3IXHZy1utde1C/lqnbTB0qpC3619ImFEG+b3VFLme5CrtD/BtnyNtmNe1C5
8OytoWS91x6O98pv6QAPVOA5P29bnzVOs9ZQdCqdlG4vzysAD6hcMoy37THc5Jqh7pg7fA268UPU
lv90DpNgVfV0CuuFGKhOx/TqOE3PA3CflCZE3Eqo9RQegW8RBGGicIun8AkqyB3kCTAVZV/CR9lL
PMljMgjapx0AqCfjFea+pYLTDNKR7332O4TvPaKxoKoWv0Pfwv6JmhWNng2EENtwYcVzj5RzQ8J3
hvtBbRIZQ2PYQUATjB/6BkxQoiBXNMrSTj0tSYTMh8o/azOFviDa5E2YTXvcfjl+r3+mHiQSbrk2
vikH4xDfJZv0QV7Cbk4R/sZ3vXqL2WreRCo2S97ak359sDb31Ubaputup+1vu+/8aT1boXDfjOpR
tUmBpo5OQC2INPfo6nv4YTvPXxlv0WKOMG8RoZCp2QtCzhKuH3PM/C5KsQjFlTdNKZzc40MGVn+S
7C3elmoGM31XMnneXvSymcy7ws23iRaZVpGOTEUom+JZ28ECJj+NB3NDmWJYin4zkd0B8kwwoL5m
Xc0KDnEF9g/aGk5l7/kH6B2mQCS5PQqJ3WsG+eXhr7XHyRmolMuMJoJQgTBKiEFFo1RJPdUL2k3y
QVn90yMo16MKuTborTD2sHB7zTwXLswJLmMwGZ1nOfWQIitfnKDbNf6vUVpSvFVmzsGFGcFPdNDE
IeIDPGgbZZX5kIuaqIEcH3p7I8uPYf/Vsr6kCCoomE6cJb3Jmfty6j4w+E5oda6qfH5YpYxN4zUK
aiY5WkvGqXRNBcgKvJkLZ3B2pdP0Ci0JQ6Flf3mHFMdEsfJJZEbdUtxZKztrnd1DFUw28vdiWO/O
8seYCHWolJjrmeC54qj4bBzVgrgCcG8YX28va/YknBkSvFJVu8gC20y4ruI1AhEwQy0ctllHPLMg
OOLYllZXJViApgkWkA6W57sx+Pj/twzBDbtAH3LImoZVB+e4qUAKvhCC5+opzO5MlzhrucYlOlF6
1IKUZUS/VXQ8gjWcuGlyP0jP5m9jl21hAiB1sryU9xwM0IMbqwf5iMB4emh2txf7XnMTLp+L3yJc
5kOvh4YxbakFFEz1Ckh5Pb3z2g1sbQcLBGlcPOnGZtKCnn7Y+PuIIgtaVm77u/4UMMaOXgR0p4/p
96Yl3Us2yyMl81/9z3YJp8Vsh2Aopw8SnpBHochU0f9kVHnhVM677/+Z0YWrH4KvBIk/duIE5394
/OUM32/v9awBi5SRxji1iffc46xgF6oWWNIsGiF7YfA4yqLPYX9cSCZmo9iZDeGdMRH9xUWCjUHp
7iEcW9dK9s7nW0NrcHs5S6aEB4Z1hIfMrjAlGdln02QUL0u2gf3bL7sfty0tbZzgo3FzGlJbxRLE
cg/HKHms+6Wkdvorro7B2b4JPgZR/WA2J0x0tIV1uVrXkAcZSbVpoVI8qTC2KQsnb67WACLSUWFJ
4eJhCvfyErBTq4Y6DLc2kI5Y9WBNMje/U5/MlXGA6OnFel5CYs5ltxcmBe8ArNzrPNUG8gaV+ZZN
umFcemU+pY8qMBfZ097C9WIVYM5Pztcp+EleO20kT0YZJvgEEM5PdkCF6dlRMH5pMpeJTcgFGMtY
xGrMFXUv1is4TlunTem003r1dbnPN+0uuofg5nFSxysei0+g4kmY4rdyccZgChaiP50vWvAnHnFR
pqRYTqLsG6NysGDH8MbRfl0fqxQSoPIXbN5fJJOu2vgv+lcTrtI04LHTQWcJN5hWRQ4EhRgPqtJt
aPNGI5pP0pO01BmYTbXPLU0n9yykWQq8PXYEF5yBMk/Y5PflCAQ+uJeh9O1QBoflGzL0Vhm9TLGW
DtDcvXBuXDhA4wndsczGuJ+sZGOj/z59QA1rl39Wf6jBNv+urKHa+ReTPkD9zjZXOEPhmHeDMx3b
Ppq4il9ayIFvh7u5B5ODBXgbHMMx+I6Xu2r3aHBEASZMtfsmHeuNVmV7U4ZEP6XdWuseBDKHIrG3
cZR8TGPWCFuWC6HD3w9QsFYDtKHDfMMUpy5/SG6XHTxvUKiPgfE1j9r9KMdv/2axTE5QUSHrxl0v
bXBOZLnRWSzUzev+vt1PkHTevzT0rU/qbinQz7vsmT0hJpijWjH7g71433wvNrBpA84ZP8WrZHFc
fGYW7R0W6ujQb/DwFfu6mQZNkWNha3obNh+OL+1TwmA+QD9e28on5SH9VrwtBdzZeGsxxvhfo4KD
9nI4gsTAaJ8c0WVIvVP+5Af/2N0SJHXaqasYd2ZI+HLQaPlxGZAwwcV5UEFp+lHnjcUhVl8zNXeN
YWEmbfaBCMr2/1YmfDonsUtGuzAoWflrCZvuAMm8oxxGxFSMdFtCp+U030/KAEGzs3OqpwVXnctD
zu0LxyEr5ShVp8/ZP5GQr0E0vyAs+kxW7Ma7eJ1vl1Bx8xf2nxWLXDFhXDN5FL87kL9F6+QteFlJ
br36mjM9bW/yh8XBmvnzYUPVyoQIY9yGEHwKXbJT6JyGd7DX8TD1P6bGp75bngyZqyQyYqhjjWrq
VCG6PPsWRHstIpuwL2+hmOd6rjan/WQp+Vch9cySemnpVCpOAOcO+mMPSCRom2abvCEl5FovwfPx
+d91dS+WJtzB0okhw2H6cvq2W+tu/GWqCSGrsSoep0wrQQ1X/bDgn7MH8myRwm3c2XokxwU2o2Fl
NatiX2yCtf2zPvQH/753oTBcTzQgA0HVXArjs1HnzLbgNopcG6ds+pQyr8GfIaP8W23ne93X8NH8
Ak06j9d1/ZhsFqt900ZeRaEzw0K4Y7l+XUUYrqeXq5sjl8i8b89Ek+G2v6rP4fb2Lk9R7ZY9IeoN
tV474bTQBmhAY33OM1icrGxVom2TtUuIt+kE3LImhLw81BRAT1iL99mHbO3vfzRe+gE2mcUxrSXn
EYIbaJnQSHMsVeUHPa0hTEczyjqtY33YdtC1d36yv72T89HNBmkFxdo0QyIc/1w5OnFqkMDJiE/o
a1Q174lwa5VxFYQ+8JloZXyCTu5rt4R3njUNpQDTvwAjmbgTvmKajHkLQQlSGR4yokwb8XRdc4Mx
tHjSGZyhElcfIU1wdrfXPLfLOm89Xv9MTzPddRmHgPcpaAXAvm+X3JuIZmi54fVO+NiDOokQ5jD9
hQnc6eCJHmRB8MQIrsqwjgjts6Uk7ePWIL+q8xyNsow++iqGovjNblTL9m6vb+6KhNcFZilq4dcz
ZFnQKk4B5+xqVCVkNgL/LkyQq7ltZDZBtjWov6jUMvYjgqx8tUojM+LryQekS9HbgBfnHWRt/G72
/ufl/u3cJoLoYtTH0DXGJ4XPhjx1YxUqMgH2yV/rI2lOin5jtETsMhdEOQnTTQitGfnwpXe0YaVK
aG9y2h100/XX1n4dkgre4oVMam45oAw1RsUUEHLiA6OSUj0wHShsixyBdMPO9llRfNSGpeT+ej00
YmQmCXnNMHUqdn6A3xUwwmIn9k3U1Jri1c+D9rnXOv27dcw3C25xHSwxBw8DvWgZ/IaI2xx8n4lF
H2VSONBdcGpb7dF5mfgewvXf8z1gCvow2gWM3cGwcfmllEBLFGTGMBXKuyHVEDiU/rm9nOuj5KhU
I8Ec27qK3wk3anU0Wr8f0d0Ny3EfDuOhLtuFaDTzfTCBY8MWapqgpi5XoTJwYbYtDAS+SsU5sLpV
IiMEVJlwXUNPnbp/vyJzapwzVA24RgxFMfIdmZ0h1B6dmr3dmc9wadYLseH6egaKQACiQ++wKvEI
lUlW5w2kP/Av/SO3L0mKaI9pe3L7Nub/4gNN83g4m6niDcLuNfDTOuYJFhNN/+0Mv0/9kpPNlAhZ
zJkFIaEr1HJQshwL0/sxhz9gMyKQTKyroHaTUZhz1ssDcDNZ+aVVwfGOhtIU+cTOQufr5ajusqa4
m5SJ0houocQ/yDkQovIjYoO33WNxuZO7nlWTEiurfZ4EKG4y+GRrG5854G2ynXI5FPqQbTJ+wUSy
WBG4joaX6xVyAVWrm0qL/7vLA0MlKjih/5gFGqV9Qj0XTuLljGvWVc++7pQrnC03LwYD+RXEJY9B
dt+2Ldq5GQqXw/qIuoFWmAusYTPPZ9Y5ET6ausZ8rHj8SskKA/hj0HJ8x0PDUWivEsiBHYAGg7w4
kDdT/bi0p16uzxzH3joFTQ8nn6sf1Em7dDQPpb35MfXGAyjnV+HxvrBglF2qgbwXzy+znkvbwtms
kshOHBPbEGFvOvsOJb6W8vpPGTk75KnWSLFMDa1pmtRJdz3QZkbB0eSsuHrdijaTxYz20q+ad/Cz
LyCcZz21K6m3+AKTg5fId9nPpblX3ucxlfVoP0fm9/8Hs9Nib22GcKBziM2h4GYzJho2BUH5xI3W
04x9v4by3AKSuwx4m7mLL5xNOMt5WRR+bbPUdB/tECIL1oBN9qdN/yt3l+Lk3DUG+GKqUCqWyij2
paPFulKrannkYydq5CWoSzUrx67UbX1q0vugRQ1oIVJNrivsqAaxFsmgAgXK1VE6RTAVKRkiquVm
It3LKSOGnxFk2LbbZWeeO7hY4+jybND4RwxQnTrCjoaeTWwHv9rAfoni0lVyDd1GG/VeRDfbIvkZ
kHl7qlQYXiLJrwM6gbcXPRMmGc40eCsxI3QNWjgeIYIx+hhAlISOe1GGsldkkM6g5FMv7O+cKQag
gO7osJjLItJNa4yh0lBsY47+aKOqkr2ZSvgG4GepwD0TguFc+WNICMEV6a/t+xgyIHexqsCt7Oa+
RZO3MjpXtfKF5GTm2elMQz7k3jL/XifESttVQxswpvbNcVaoRpbPyd24k5/9jzT4kVtJfvJiOugf
bn+6ucCjkUka73NUMDEJ4bBIm7w4xhGpCkV2aQVHUfIcbqbCJZivX4N1WL7dZg6lBiYKdh7yf/2K
1LsdEwbkVKlbtVL7pCYQNCc2auDG8FZUvb6QyM7kytPiYEqfBsXww8sIkB8jadIwI3/NZQgXEa+M
qy76F17Je5PBJYDh6lW+V2rKqcwVVJaM3HjVmuygtdqqyhZAj3O+j4mJrtK0GX4TglkeKXYK3US3
KupypbaM9HSIwprpy22XWDAjooJGekxpVLKYJkHmXl6Vcu+eEDu/bWU6P2KcPFuMNd0SZylOHxVQ
okZY6csvSfVJqvRHJ6qB7nwIos/dYllnzudMjfhE5cHCHYS9Q8DRD46N0a2kEJ7BUlr1qBK26XHL
5bDgDHMeR5OOYSjeMwwJCqaMrEq1siRp9G0bih5UFDXHu715c5/ozIRY/EdLyuxMGROOhBZt8sBj
YwVJz+a2lYWFiEW4DvmzxqpJDkIblLhSbBtDWkrsr7vhjna+kuk6PXODgBdoWrasBA2vrd6030Y5
f2LAcFtU5sZOiLtmXf2wumJfF8cF43M+cW5bCH1jY5aNg1QJxIKHBEeXtNItSelzrV3Yydno7sBF
9l7PZKpSuKfLU16eapiToWgxUlfZ6G62U+4kt6NQ/MP8Ub2enoKN8/pvvt8fo8IVZpZGLsUZiZbf
O4gV7+CJWQiuc4k8tTyYqBgUfb+/Lj9f0xl9ZiHQuJJfak/7kj5XKHatyhByyJX9M7nv10zomgie
KO4iFcyMe17YFlyngUZo7PPJNpo2ef/9OCwBP+c+24UJwUNUSLbK9oiJCY3Ze0g6TzICjut/7H/b
YN1eQGV+/PvxDOfC6LTusyOhNKGkmNmU0yFPFOo0bKoPZoVUm7xw989uIMGQmgg8YldlJDXykQe0
SXFQHvQ68x7460KQn9/AMxPTETxbC2K1wBUMTNQerC/P0V34Y0IW5btuM3jZD+VXd/dvnlLkon+W
JZy1xIADuwoTihTGF6TxvtdB+auX1IdhPN4NJjgU+j8hSgBa9dgf8+3RfOvUEvlvaf3Xx4/fAX2P
ybP6uoQWS1aZDUfWrjg/HPLTtP1628B0kQhX6IUBwVGkeixac5gMIIUFH/IqaYF6Z9H+KFeeViN5
W/+29SWo2JzXIMo1QVShErtiKfaTOk3qBn26LoQVEElo/++HUHnSWDTuNDiXp3KtcIMWYZXYbQFF
8dFHo6Cjc0A7LfhnNPJwwUGvFoMlqt0GzzWdefD3kbEz/2xQBaSzVaM23WRoJaoFit++/Xr7O12X
zeBPoLjJawXiAEj0hDBiOVSeTfsIjCXRP8aG5Kqn362sFq6JInbfaetu6OhV8MgPNW/B9vR3XzgJ
tum4UMSFTEo2xWxEKawc5VLEyjt9ox/0NW1frxy87oe9Klf5IdgcP9+2eJXYASsDtgZPtTbBF0WD
coBCWBCfjFUYf4+Mb5b0cAp/DYE1SSSuTvZCsnp1BrBhG5CBkRIzECTWqXW9hCDomEAthx7dJgo6
Hc6xystN/60JrEPeIkI5RAWjQQYQ4dsrVa6NI5RL84K2AoXlq2bTOKLnlxWDDUNw96yg2dWPIbq6
zS5Lg4PUqiyXUUbTWltJvc3hqIH3z9P8D7V13FoFCuRV6UV1u86CO8Vfcu2rByzwUQeayGkobCJL
F5xOGmwjqLLeXp1CLTzIRYHAh4SE8kkv/Y3dB+1WMa1mIeZdpVQqEhiw0E09AygyxI+faPEY6EZC
9bA+/lRl/4Aw3aEPkK7tU+fk3t7/qyx4MsZL2bQNih9Xvaqi1IqWLom1Khsl3+iV7CMQmmi7DFHU
hSM8s5kTxwp7qWkUE64QuXYWJDBhIH16CvvwQJN0WEd6moYrp2ib2m1MZqcYKdXtJWSRKp5fBuZ0
dFxQTlCZPRYttzEyzQU8ijAVx6Pz5iSFc9zTtz19cKDlgjjZkUYEHbKsLRCzzEA4VT1aJG5kSknh
GqNxhKoeURR5IaVVrzL3SbIbPvMpnqnX1LTAZyeluUxbtQ58qrrU7oxMefXDuHejIpJXmlHBIEBX
4qQD7WWs5QlwxKGLGfMqjoc8dDzlZJnbMLG+tZHkhmnwxUoSL2jHfiFLvXbKy18q5MG16cSRMfJL
K/U1TnW0Cg3eF2jh1Ga0sCvzprjv6TIRAMXOHCqe6C3EmApUqV/38bg1fCQDJvHYwTgt9Gpnwg8c
iOT3JBnk32KvVk//l73vWI4by7b9lY6aox7cgblx+w7g0tGTIiVNEKRIAQc4Fh74+regqu4mkwzm
rXrTN6iokCjmzuO3WXutmRsgCAbZu03hX5cMNYJ53js6dyNhDFlVmgCeTMZGjvLElL43DT5YFKM9
gksCb9pR9I4Ka1vaE8AZFi8vR6+EChzRZ8Im2WBWD1rqw6ybS6A4bj8/8u8DDuSp0BgD5h1Ilznv
uEx7j9jYYTOJhK6Qk++/W55zQ8bpguVNEvRm3FThoW9RqfSfRdDeDSjQoxNFQ411uupxMVn+ieLJ
+yVf+WpBgYJrCBnDY5QqJAmZGaDTGcw83wf0BTkuOCgLFgNNceK9eeesrPJCaxCJFkZ0+R5frsuE
VJ0YGwiw1g/K+ErF188n9/3nr5yt8LgcNDCvhd+3zrrjlPXg5Byw/9yxcJtpp+93llX9jVfiraH1
znvldS1AneTWjBARbnmZhP180U/jF1uSKnUm88ST9P6VgDFoB2KRAJrGOr01NtYzGwQEUiNuEXZY
LC+/6sDQs/GFe4ph4H0yFQKb0CyAT4BaGvLhRzPYl0040xF8RdVuvLfQrwu6jS958oOgnZWsxZRT
/Zfv3yUIkiDDD14wb6XnOnrkGzIoyPwqOzI8N9adKiN3KmWEDOfONcCg4ObTKc6I9bZ841D+uvfB
BY1UI8RKjj0u7nEBPVR4XIqGF0QNVwpoCAD51RkR3ksJST/eNqfAbu8PGa5wIKMsEH0hXj0e50AD
D+hl3Kv+rMbI7XTqiiYpC7BAq8XelboGHXV5U9VuqlxoODMuUheuwCBEPJgIhYbQuzTc7oSv+35v
+QSEwvCrHRwbLPjbvTXTvJlWHW6oBlVASZhGJnmuMsvO2xN3/ftIGtO+KjVC2AkoMWQI3poKeqeY
oc/sRAkuXZjZO8m0rUGYUTybZdrFZqReTpK2fji+V0bXZXl1UDWd8XQxGM2/W1/tfbFd0x80NsOo
urBi0FYaycnw/b3D83agR3NKFibpZMNml/iReY8cSJHWIJdzs3bVgTpl76OdtbYXQNoUtDnvMnM+
mSD6se4ss7Vv3ELoWAvI3Qd8cuJZeXP2+R37vsNzXcdX9o6ckXEuNEQ4YK9NyysA1qclkyrOp61D
U5YZKdgX06qIJpmGdULA0bPE1pKK69NlmA9uq/WroP0AB2rFRh1tKYsGluooVBpW1ohuZR5ZCRuC
aHjsr/QVuzZOygG+f2HeWjzaT97A7W5ksGgqNGvjttLNX3cQ3po42j6saguj4zBhGVlwgULvTiEx
kq7UUgDpkTnufi6pzsr9SbjxxzvpP9N5tLLUVn3TaFheOa3KfNN016tdGlt756fjZMrZd/EciS+n
HoFTs3r0wtkumQc7x43scqiqo3SChEny+bb9yAT4AMH+b65P6HGVMG/VWBnrRdDToYxEOdVRaZlN
+rmV9+VsHI7XZtav8eq+Ybo2HbkeRqD+r6GVtveSaT8mZvK/kUhZd8LxQ7ayDcKXQTMckC9vjZVI
tLbLgmkrerRrjQTSmOdqKSOSn3kLOdF9+9FN+trY0chMPRC3nmFMDo/1fFXTl1Xo6/Ppe7cBkYJH
hgkJn5Uo+V06wu8ZgQ4l6oMjouKLrqrzHzmZnB0BAfa+WPw8OGHw3aB+GcTN6ULzEhXdoxksEFY6
s4DBwB+2AVDuVcti8y/HGkdWjqbOKnnIWwUr7qbZragvZ7NSypx87NZv+2Y/HNk5ug65SWaqQeG5
Qupo5KBfsI6RR93b2R96iKewKe/O1JG9o8uwd8caCsywZwXdwYDspS5OUpC8c9ZWGzbcWSQOVhjn
0ZjgMBbDUMJGcd+n8qbksZWsiGjjnqh4fpZnZmJv89h6bk46Dx9ujpUyAwhIF1IIR7cSqrtzKEHI
FAWOsXyhYckPhdurKnYUK8r4863/4Vz6FroR4YytKmhvz3LR5/MwUxdbX9AI6qsl4HmfW3jfMYyp
hC4feDkQ5YEx+Wize6AZEBVEq/BmRdUQ6ccFmiTDgT25IvOg5At4+UHVAAM63/LHz21/dLCR3ES3
JSAGCLePwgoh6mk0PeSI59616Y50TREbgd+0Wc2RHY1AN0rlX59RxJlIjLtA9EDl6Gj5+hzcPLWN
Mz26TZHYhLmbELJcu89H9sEmQXIL7gewsqtffzSy1hTGUlPQdZjK2AOmdOPRZbeE4svnZj7YHi5y
JCuLMbgf36GZl8WmxkQh5QacxuMw8kvEGqfI+T84arCBWxs4EKAMjvc7NDiwfhLRiWg91ceFVfHI
GQewWCpALik4ygFvaAI5XFpCATP7+Qg/mkjEnivxD/57x1GD/hw6GQUbI6nRYbF0zV27dFB+JXV1
Kg3xPgcDIRlEPCsPMjKA79Q3acHKAhjtAX25aONeEjddm6ubBzxroKoJf4JOMskvplPp9g+GiO4H
C0UUwLff19CHEBSMDYgDIzrI1NQ6nXwSO8MpKPo7twCjs9F6CPQ7nJF3ro4U1uzYGmYCC02yYP0p
jafKdiJYT5ZTIocfzuVra0ePG3KkA9KhsDZkzZkd19v+mu+trZH2Xy2oK1jn4ppf/vnU/Z8f038V
L/Lqj0et/Z//xp9/SDU3tCi7oz/+zzn90chW/uz+e/21f/+zt7/0P5fqRdx2zctLd/6ojv/lm1/E
5/9pP3nsHt/8IRUd7ebr/qWZb17annW/jOCbrv/yf/vDf7z8+pS7Wb3887cfshfd+mkFleK3P3+0
e/7nb3hqXp2b9fP//OHFI8fv3YyP4hmX7x+f9e9feHlsu3/+5pi/rxoh4IlHSQm4tJWodXxZf2IH
v4N93UfDCgGN/MqQ9ts/hGy68p+/GdbvSC0h3bN2suB9BQLst3+0sv/1M/t30GgjRbtGV8iRInz/
7V9Df7NI/1m0f4ieX0kquhZWveN3AJgvXDGrujnS7hZ6QN6+cnIo87kL/dtKyOW5W/mxrbGs95W8
A+vRfKagC35oQ49dlISyG0u76ny0yPRkig4dj1XuJH7JkWLvUfquc5PFRsPNM5MW8m6GetKd6y/j
lT9yh+PW73c6vGvFs2EVyxdrxJM9lW1xnbN+ObidSdJyNqYhcoZizmZKmnPfkmiucGgZ7EEMSzWo
Q31EeMxtd37rk37HS0Uu/aUxs3op+EMdaKg/VmWp/IQKn3wnoFKPCz2PZuqCAqWKfIA8HwDfBUhb
k8ZD10FQ3gfC7a7duhNVLOyp9wCTqCZrbfwOqqgw9LLJDZPUkTu2aAMvDLpVgoUoI3tyFfWy7OGF
cr9yss7s+/u5CMihDyuOV8eAtklTOcbzWODqbCrpbPom14m5lMvOm6hBIpqDDSYhA/NdUCuWX3Ni
F+ggabJQD9AsJ4M/tXFhzuZ57i/1zmOaXjdV4Tax7OmS5oHd/tCN9He9PfqbgC3GEwvU/BUZnxoC
Bbb/0tRgAUH2up/1+lqFHNZ8c7PkssncWkLHkU6NF/M5XPgWNS++bNtqrR+DWajwIms0QWVuKdTk
axB75vuRVwuLB8a8/pkRUau05ejhkTNQ0KnHdXmmZBlWcV42/gKxyFZ6eKVWPO1YUP8AmFxwiVpG
vg1oo/TZMA59gYUorbN2KDyIo/Vyv5TM++aUEkRR0Ncrv3klktTj0uTn2mHyJjAk3RrgzNr3YAaI
Bev7azsQSDGj+NPdVwxLjlezr2lcST/YF8Io8MHUvhnkUtJNa/Ah9Q0RJuNoFykvabAT82TfWebU
X02gZoKEMWE3vLCXawZ05vmshLxRaP5FXdVGZk6BHQyQ+qk5p53X9ZGsKygcKzkuxhZ549aKCLCV
qMWbzWPBYC/izMgvXVqXTTTrCQIGYG66LjjxDqYxQGzH6p17p1b6ICBTe1Fao/G9aBzxfeZedTC6
HI9FzUyZp3XeYiMDaH5l8tK9bblVZpzaYdT4Hqd3yqZOno617z6UiLuvzK6d7IR7BT7AXaygjOyO
GLupdJdbrkJV3WivB/sXr9BGGmuQ9YvIr5fOSdtOqD7VY1GImNmTtWy6aaqX3UDsatwts1t18ZSb
9oMlRLdjpoEWtVCb3Uqzw8YBT10IppYRJ3NjEUq3tSfYl7zswgwaUWYTY5ej9xYMex5gH8MExExP
ZBx0ukkb2jYHogyGZjRPZUE3Vpk06zwbWVOfq17QjVxZRNK8yPOM9eX8xQoMPwvnYMgUvnZUSApE
0NQO55XpLlfgqLEeiVH4UAAsRDqEvtw3pLK+G3Qsd57Ow91oVeV2rGS5r1ECvWDzaGRKWST2FZDv
yOEZX0huj4hHp4mB87r19UYgcEC05avrrjHEWWAX83efDsEDMkbqlk5OnpgeWn6Fm5tZAPz3FdT0
WOIJM9+11rz8+PX2/P9n+DcIOXz2DN/Sl6Z5/MfZixQvbx7j9df+eIwNy/z9l2QfSu5IZQSQRP/X
a2xYzu9rfyU0/YBnAUWEC0/xz+c4/B1awlAcBAjBhVvl4yd/Psbe74Bmwz9fsQII3tYE+l94iy2k
ON6kC+AjmPhiq5uIGAmdHsfJD9/vO9zrbCPchX5rgsp+DkPh7sGzBnIVB7qmac24vzWnkGVm60Nn
13fU10IT9yz3JUl7iJREyh2e5rY1d0u/SLAVyT7yqqqK/arFAfNHtJy5y66xkMc0Wp4BX3JWDvnV
olwWF6wJI6VHlvY2XrYiLNGyxQqRMKa72HYGlXodti8pGfi06PBUSG7GJR/rlGn+gOIs2bpIR4W+
+WQ4eRjNXOCYS2JDaFNvpgAMIhwXD1p0yZd+xDVmBe01LqZrCNIGcTm4QbLwugbLm3mwdI+m+Mre
mnlRRChhGpGvrXva5rd17+5knpN0MqX9MJhmvkEmvhJxby/zEBmhydNF28Z9A+DIZvE5p5nTVz2N
qCV8HdMGCJslYABphXZ5iesQrJhlgT6tgKjwsXBoBVbj0nYvSO03/ZUZKPfnAiJNXOp83muzlJAI
RCM9KW31AH2YLtVFSJO5m7tv6Bq2om4JCmBU67ynKXAmuYis9d7zpT1eWtVs/4ADyCsF1rehfNRt
WDqbolzGjagmR0d9wUwrbvwWXpQ3kRvP7ZYnTQeKRGzQzXPimouxl9BnvRm5pw+cgReKGvAngdk2
5J2rJzw9YeGqi5W2HwRAdDBohPZ88Ln0Y3gJuDfblxXgE4lpG10Yjc4MsqBitBIIBGMH0hKvACd5
WCATt4xzzMagMNCAkA8ppZZ6rgpn0NksxgKTzlXatQW78Zw5Bzu0Ndg7hjLPzg2nJtV1312RIgSt
g+b2A0Q5ndtR1eHO9in5hkSDg29tdNZNxXxyP1K9nBvmqM5Jr8FSkAu9C2vuv+DsdKmrhzxuXCyv
dotw62oTPPYuVNZujNYszyUr/EzLgV6i99eMSZfvayLzBwGH8NAKo0w6nw93CARECyRVNcez1RY3
MxvlnikUWUM9B2lgkOULJ+6yaXQw7iuDgpISXM1Z786A+1PfcB90vgQxXrEf1J945lYOL7GhTDrE
go7OEx7q4aWTYNPkraGeLT00Tmw1tR/RwC2zWVUE0lHMR9uIy+zCjVVv2ui9F7kT6bwY08H3h2wK
uH/otQ5i6Ul+xcx+S4faO3MYBx2B01B92SwB37jTbGzMnOjrFvL2P5bRAbHEYBobS7cOaOeMZc6I
o+ieMTRsUTCk3ealhe06wwWvaU3RHmgWcGrp+FwyXZwx12wOea7GMyR0nBS9SmAKLH314M6FFfvU
JwlyL9N5y6BPDb2oRcZeNQVXbbXKFSl/9n/iidYv3HLn2ILiSOYFPXgMrEUkFVHAXYY5+NM17ZOh
CeV+8obw2bHMEa9qU6MW2Yl5YzV2c6jcsLiuJQHEZpy1H1dwQdFP6ZNNWTRgfbXJsHG8froZKno3
iOpb7dcxa212Uwd1kMJfHc5kOKpt4YHHu5WiabYVYu+DXprhrpp9ZDBVPpaAElbSdrZtXVl5xKRw
N/nsaTQx1a5Fr2caPLu6XPwNVO+868WV0jkHUbiRclGF5qarNMOKDBO2QSD8PNHc9DdFaNcPZVWb
fewtPt3PzhReURFMT9IxdVLqSaVAGsoBOcYG2Vp3cKeNAlL7Vocj41G4DD9Lszb3ICafY3xBF8FQ
J5x90Q/gGZhDfcZZZ4IVpnOvA+A40IkkbG+LdiGeID0FLRnT1nuJcGBn9wAUGpqHiRTI30Zo94Ae
k2fJq9YjBqQZJjpdhKStcMct2v9qond+3zLLftKirw5OiPK3cByaUTpB81YoOymV9OMxd/IdklJo
T0S0C00Ow/V2zeJYl5rjryOJZ+CJhW1/NS52gVNcWXZaMdpdOgGvkk4bTYrWLT8bpS6uwE4FHhZf
hrWIiCr5HvtkhpzhEKq7hUvrAqnFUkW5CARoVAId0lgtXrXXHndvBiWEH7cMtFl4ocpiJ/KluGiC
xps2pcPIdYe6lh1Dxh7EiD0kvIu0adQ4pEOwTOBwGCrzagJC+amoQ+MchwzSwpVij1oqgG9GPMqJ
qYbaiAYkJA6UNn5SdBY92EyUZ7QyPQpGsErtdN60O4js/eypsyS5O10b3NoPvEbEAhgVFVvezaDY
my6HdnwqB3EYrXGv6K009Z4P3b4LhkQW7Ge/VFE5nffFmFRSHcjineeqjYV8CEcwgtR0M9j6ZukH
cNiIOlIOffHEksyoauuxvG+CNsm7Mmr1t5GTZJy7xGADtgh6KR3w6pYzQ3RqOY9ePXXpnD8Uoo7z
cYplCzocUQFIWoSHtq22IeXgyKkdLD5JKrydgRrivmvOumVEGKXisdWJHa7JgG4vxjoWyog0vHoi
8bWs77nRJ4rh9JI6nRsEbcTecw716JV0hz3kEILjdJXitDeLpQC+NCBQQmLmghGImbHVthu6qFgB
lsCQorYxWEsMaAqpd/XypaZ5qoclbgooRGoZj8XLCII4GUAi0hCpMoKz0O5i7qoMflECqext7qI/
m09xQ79UDcLT2XGecVXsWF5nBoVEUe3GkvGEF9UGkPKo8scYmqFbZplRMU/x3P+szTyp7TuoUm8D
Ue0tS/0YOnI7lPqaA7IXtQAsVu5j74NEoJVRrabYDellW8GLq54cez7QBn7CfEVH+BqWuWvLENLO
34GETrlhnBfayzxvSWUJ6icdsJ1G0iAy2tnP/BAvGfrdd9y2o0X2l17DLPAa4a1GdFcR/yzo+5/g
qkoFR6dpMcU+1r8BPnIxyRPahi4wnnPB2l3vYfeLFoLHCPFsuE4kbH72DtRmbQq3KqkhCLdxHBlu
h5zqpwlhd4KqdJeGWlXnoeL2D1GH7RmHH5VafcOvSND1ISSUc+9sKO8o+BSKytwq346RvgC35FJE
Yws08xzjttvh1hRRNarMJflVU97pwD64RZNKC1raXh6jErXtNYr7C8jZxRzCqQX4rrCtW+CnY5Ub
CBmx1KbBtnyeY9O5AQtpKgxxPWFnzo0deV7x2PiPym0TOtbIrAi8DTYDRatxu94RlgKXXgsO5pZs
R+xD0X4l0rtAtSf10HFZl2jz5PpLz7tDXmFDU+9+6Nv7oGuzVvMgVjiZyOcWN6LVaI/2oW8Hv8jo
XsQwJmM5JjUOk5lDy5CwxObhfg4gW6p+iont7BqCW/71mHMscJM0wYOuULMjHOqZbuRUcA56tfcX
P/OMu8KfMw5yETA+Q2VlTC2kkazCSCvuZx2Quj3yOIs7XDXF1MSGks9GcOVyL+1H81y7zo1b8swQ
+xFUV0Wjo0U8UwX/ysLzeGbJi7yv4aN3gDvjASjBGIeFGvIb3a7H8iYgoK5CY4bEDHW5zsRo7e0R
3PU9bQ6N0x/ABnU5TdTdkTa8VdLeK+sabU4P1qgSHlZQCanPemIlXj1EeNJSbudbr3W/DMGMg5ij
UK7uNdoYquLM7lFbdHZqRptjBentHhSlkZ6e6mWKe7BlQ9k9a4PhvPH4dWEj4HGa1C0eyppsAmeK
EWRd2mOxJ6WzLQz3qivuh7VW4tzWoMB0bueqTkqzS0eLXddAzmvyzXBQA1b9XU7Dg5/zxEKYMnjV
11GMG5Ogg9mcMJ4GnNNg+fGMrHbtWPlOQhBbTa6RsO6uDEHkVfBELMjkgO5YN+zBlO2hCh0Ab1Bg
KNTVwAWiszAyKLulHkbTVJ5ERrKKjekeULyD6an7OmQXwQxZ5ArUCegOm0X+FbWZexnKVIDBAjSG
z2OPFlAkVw5L3wMLYhOetN7KaWa0XcaMxk0709IXgyvJM835gbnAj/TtmJUQ1uWxJMGXVk/bZdDA
VLcEOC9L7gLufu+8oDm4iwmfvvGthExlt52CukpGVU6ZpayvZdHbF2QmNzqoi1jiOYzQBBVErM3D
bLE6L0V+HadiDK/AfQoisHAMb5exdzN7QjAp/fzKZyyPcwlcK1Cb/iWQBeScWp4ZA85/vSzWEGGJ
jF0barKpkODd0rAJDsOou70Z5Cyzy+Fu8sYQhwSOM0U8E+GgO9lk6U1fubh2Gh5XzB5xHMLg1gZF
Z2RbbZ/YHfY9Ak6OMJp+V6F1ETC57fz53AmGLlsmWyHZVdmbqueZDPR2zX45IVDArTXcWWN9Z9Ya
Vbj5R5B7ZYbqDYuQx4KqLvovWRv36ANGs3lgFvsOgYDbygRyHVtCygTeAbiRbwxbRyHCX79FtRde
V0yG0suWsrlypHkVhtS4tZHt3Aa+cdMQ1sWDa+xr0WxHQPW+hi5gwcns0vKGNsTb2Use7vt8kLdk
ZkYyDN2YEuzHGAUvOGuEQz+smGQ8TKaIvDLHC4dM4cKWLm4EeSkMu47sAHlV2xQ/LWd+8GvvcQj1
40iMn2ypyR5X9AshPaatH70pGTSO29gAew92nifSIQo2C7xt2JdT5JHhBpfuGAfcuZwbPPh8uXCn
3sjIItF+jVKpXagNuMyKyCncxPLJmEFP9bxbZKLq8luLVGxMV9QjF06DYw8/g+cXnY2G1qX+UjT+
BRIJ0N2V5K6zm7NcOPcIMBHWCpHiKGUGciP+4m0cMsNxA/Otcrd8nBKnIpuWXi5CppNozt0Zcews
D3kxnec4Op1ykbt8mnIrJYXIWPFNDn0aBmKHQkKqnGW4UwZhW1uNP+p52hv5Aia/AZFMaGdINHUQ
M5x3fWAgMnKCS4K8BuJIg8TtGiQ0ZYXmLOtJqgqZ4/G+YeN2oGOsDcCCRi8zjR/T0O+GJgcbPAYW
fs1l0EWGxgNARiepR9AmQC0g6Q1czMXKo+MxRAoTwxPdeDeOMMaYTNOdmF0nKofyjIF8JWm5WaUm
9Xdkmc4VCAdNxu/Q87EznHqO5MJwWQD1PfwckXBmNKy39hR+4TYBtV035binHhHmxra8WUh5jVRK
1tH+bjGWM2v2wH6r+3u/kdtgqr9a4Iqemr7DwnRLZs/9huY6rg18zakuC4SH5ar5VjWp2ZEz0ds3
peudO/qhCSHv3nydq4XEclC3rSGhrEwwe44TIbm81QAiR10NgIR0cWm3Dth7Ov9lIcGaSlBi0/fu
RioXNx3KRGO3mFBsKGZ01MhnGrArVplf5kU/EuyQCFW6R0dUD4qVAx7QwY6C3riSZfNQqB7IOh77
tjxzbQMXYHmdI11bFN9ceJv9tCSSqVhaPlqswJrBrTPT7+95zovzqVlbscAEajYJKSovjHLmOPtl
qPwMPXTedUeL5bZ0GULLvMFlUEBot0IHXTKHTQLKwmEHDcDwa1XgyYdj2wdqB8Ac4NCpVTbt6iq4
rrimtJrMbBK1zfdcecYGxaHwh8NJlRU+B6M/Air3VCPcEUB4zUeCsw8JTtTj3RCo5DVf+Qo750lr
EG5QQd3rD0XNQW7Z+BLGxW5I1Y0dlUUsFvQLnQC2vYU9vDd7VJNEuo8rp6u2blk9VRZvI5uFBkR7
lfeD8b760qs2NKJmnE7htd4WQ98bXuECr8aL+LLLDey7mjJzU7d9l7Xh4G2qyV+2dOQAW7xKUf9Z
jn1dfl0H8h942J/2gIVG8hgNbu8EIIOlGApDQhvBNs46bsXTnH//3ML6jY8tgKrERt8c/ofFfDsi
pKKo73p8K03vxtPjvvH7lzqkJxbslJUj2JmLWlSvC7F1+YF4ZSzCg4lc4ecj+WhtgNdHHT0wUas+
hvXkyJcvMuRb0xNNmofznQEP0jcWtV3UfILF9AhC8cfCECwLaNRdHw0yR4jfCjlKREr1Fjz36dpz
MdnQZRuy5aZNyps8klbUKI6C59kCJ+NEY8LHA/2P7fV0vNqEVegCVeRCtqLpEQCXEWCykYJOiGck
n8/oh6v2apBHcCxKao0iAnYfJIgiNIt2m7CjBoqywd+6SF7N56/Gv1djaqbc4A28YvWjc9BODuZk
Z1ufswND33yTIbzezlsWN+Pf2jP/nspfwPlXZjWzS3NxoNeIVDwtr4FoS9pepaBSObFhTkzlL/nc
V4bIROuh6uot1+Q7Wqq62Arh2RdtcErq4y2S6M+NuRIPoT0SBaLjG7lUtesWkm1ztB3CzViI+wBE
ZDIH86WxVNefb5CPrieA9f5t7OgeboY8lEKzLZRc7j1S8LRwgr9Gc/R+QEcXVAmAnmuXbFsHLEF+
Nw0G0Imj9nAKe/jhCr0ay9EVBaoeLhB4bNfCfGkAhaXP/eEE8vCo++HPweAiAkEDcJ3vlPIWv3EW
vjDkX6PubEnU7WTF4S8B6gEICLTGi9g9RS794SK9smm/vS5QLUMOfgarIBmfLJveorHoxO1+ysKR
F9AsZQ8MJNsWHRq0nJ0jf36+zT688F6N4Gib8aUrAS1gW6OEnCukToE2iDrLTLr679ysrwwd7TUK
xhNRDXDk2xA1fNpdDaqs0wphbTRZf+vwACcNNCOAXmhmfrsuKHK4suEcKV+GONmdLhZm3v71ifNA
CQWyHBARAlL71sRoWzIflNzWJrTNy/yKO+FPgxY72gT3n1v66PSAkQDQa9TI0Z12NHM26NBMC94f
mNUuCPKG8ay5F2tfnVihD+2sJKXAw33ALCHh5epulsjlGeSs6UCnO3eIbPs2rE40wX+0qdFh9y9L
x3RXQY3eCVRxtn2lz6TVXIRT9/A35gwoPkBsVpqMY36mWYKlxtZqO08hGP9KYiReKzOtvFMKPh8O
xbdQ6/fR1+8cU5vMpYCOHLwvD4k/BJ7+HfrBTtDEfWQCnB+gvQR5VoBO6bc7DcpHEM7oFOADwRnS
gHWUg/fhxGP90dq/tnF0kSHTybAn1Hbq6MarzetlJnvfL5O/viqvrRydmVojBwJ29S0yIT7QCYim
WAFcLjnV+PzRpfbazjqjrzwCoyqoGnu1LYv2oZPNjWMMB8n7Wxd55M9H9KElCLut1Ai4B45B4tCI
9ZxG6i0Xy5MvpgffAf1H5bCf6NMN489tfbhG/7FFzLejwj0kRqPRWzqrn0EHFyfvrVivZFmf2/lo
vwEQaDnA1wCgejympZuRdCrFttHDDV3ml2BUp0TST5g4HkrbIn6Yfb6Ffi8KXl0pdqIoxxPn5qP5
ejUOcnRucmkJ0+Viu6DmNfb5d7TO7IxePP8/zRY5Ojm1l2s5TWKLuwXa7gZKQb4zbD63cWokR+eG
Ws7QBIRvAUb4BpDUGRiOfgBMkH1u5cNFCSwCNn0QBgTHcVcrlJ7sQsK99c79XO486xTBxYfjgFTz
ysMKbPWxA02EhFYOElfzLLbSA7qlt1HhCRX7+vlIjnp7/vAFAQ2DRjMw3iDSOHr/WV9MPQ/FVkyg
BPNStRXLtcnPFbAWgl6PRhWHSsU2mopGBHnat1A+ENGi22v0QWT+9H/ZO4/lOLIty/5Lz/2ZazF1
ERoBDRCcXCNI0LXW/vW1nPWsHxmAEZXV0x4kjJlM8oaHX3HuOWev/cn7+/BK+/vnubhW6lVkG9JQ
7Npg8EmphPJXu9hK9k61j4UPYgjZ90wlKa7cdPNZXkVbZ8dlGuL3wS+umiTbxJQzQ+WlzW+n1eNY
juv4Xhfa29wBBnda1UZ2P0FE8uU4xXbd0kVdu0NXAOoaWypNoEO1BWOYYiqRL7dL/lor3VC7HE20
T6dplJZeN6rdXa8lJL5rkWhBLVPWt8IweRgGo3hsuKLaQZNnVhD36KrqWtfTM1WqwfxJ/YmWaGvu
TPSUudYe1Jr899/nxLu5h9IEAhn9/iuD7J0uXEunwaRhYDea9B1HURPkukTtMO/+F+MYK3+PzBIg
nXe7pzDTPLHl3VLL2NsZxuDmqFLdynTu/v5AF/ZdTHKeCEGLiRwBKAq0gj/Pg5UwnoDD3CU2ve4P
9mi5Ylb9wU69qTkMZu9aUkOZQg/q+TPJ0EdfpmFB5wJwLCvv8Elrj7Q8C2Vn9rN1NFCM0rmQOs+h
qeSPf3/Kdwfs+pCYv1iAUn4pof58SA1zmdao1R0Up204Xqdl6HXY9QyfXU9+xet/rJJ1IMSVYKF4
be+QvzZE2bHUSRQHqekO+/jgePHJ2iLd/x84Wa2v5v1g6BsRRzMbL3E7Az3RzhLpu2FjfVlit3no
aEL7oQfTzvIGQAH7qQhWkernkIAPv0/nPyNfHFdLhR4xs7RdrMyJZ2riGwRwLFkLRaGKWXwS53/w
mNxYVhIlE5SjeJ1Gv8VhGXX/YSH5PtFPEpipeKkj9hXo4r1Hc+ZjSJYv+Pt0eZ8FAFduQVNGyLbm
AS5ljvXcCjnkNdo0WEWQveuSjPVD39LoIN9r3TXVjrl6Kn5pPn9Iyz6mr/7vH+GDb9gEHwebXsaX
5N1GI0KH7jtb2y00drayZ8c3hXG0s3++LmiYZtnL9FO/RxBCyZvpCTV2hpPMe9vJrfMstclzUqLe
9QZ56j4JptSP6gIrsmxVQGHheQmX0NJxLuu8ZH2IrRoCkD43g5fdFBubgp4bAlO9G6+y++heo3J0
1ahn+pizjRNk7uKNew7jo2z/D4A5ymefa30dv82xQpOXoqupJPuyp7X7+qn6on0Jd4rL7eKKstLj
WLqd/qDvRvezKPb9nkGJ5vfv5GIHNqRo6Wj2+JWptq3jun5j1i/OavngGY+4uPh/n1vrgvlj31gH
hMYnW5ZGK9KlPcBQdZ2lO+UuaaQXYdmzX0VU7Bp11Db/bwNdBCyinelpH7hBqSmQx7G/G6fletbF
Z6iLjx+ItBDgIfSZlzT3iX5TeoWrXZnkD/osP7X2QvPbZ8SBD0ZhjbAoTYNsEKLAizliIK3GOXQn
uldz3LfW6zC+/P37+iB2BhMFP4ksJ6fH5YauCG5TISMYeTgfzMSpDio9PZ+lGz96Dqg2MIN0RIrw
R/98DuHklZVW7a7JMsTV7autiW2dmcHfn+WzUS5WFOo2U9hms4uaaecs4haN/nNuVf/85mzSHGNA
taQw/45/VDQD/b9NuxOi67YRrmupOwnOJDGHPVo1NA+frJ13+7JMThg3HA2lJX6n7wKzLtKh1HSU
dhovKerbKKcNpdJvKnN8/F98gTYjrJRYPLcurmu5PBiLE/W7ySyiTavl5k4dI/vNjKXPkMTvXhWn
HXAQeT3r0KlfXtnsJM90szJ39NWXm3mQXqS+aX3DGT5JDb7f6S4GutgPJMhCid6ZO3lrb61NuS1K
f7pFnegVwbij3VT+JO390TkO5EJeU5tkCrGo/XOqh5oqpGw02Vrpxr1Lj/022az4DsywhAsB0K//
6XxUwMawpuwVzWm8YzIoucicqBA7TR9eql45qQ30CYwUU9eUo09qO++m4sVYF0FYRGf+ovRilyVf
m+Xe6n5CqfeT7p/hXH5dELgaUO2Cqcs0uZzx/JdJmnVn1+Zvcda5GLjTw/IZlvb9XZuHISxgV5LR
WCNm/vNNxV2HPeogdmGN19R06n7Ut5kPnskNY65X8Fbo6N91V7QrTZ9suh9Nkj+GvtipVMWpFaVB
ylqDQl5wV8LaU3I1WjE966AySehh/fH3tf3+Ks8XChOQew9ZfxDTFxOzN6co6TXeXUlroVufycpc
xQf9Zjj0X/AxP5Q3+nP29hlb5oKktL5LBNvw8uh3XrPMl7SSZTQbMiokZW6l3htWtFh+JXbNkwCe
t5N37Ser4QKF/H689cD7LayKI6HHYFX36VPyEP2g4VzbJRv5BcVohIIL2uKhCJw9TTSRp56L2v3H
kc76vLCcSN6sSOZLP3rIUXTKqdU+RsdW1aabLQ/QVD45EtaH+COcYhAIWLKJkBDg9OUN2pAKw2iy
bt/S8Buh0h7DT1iiH+ybEAxWWjjlm/Wqd7E4Ji565jI0e+ve3NKjvZO87NjixaMEmN36xifP8+lw
FwuizQYuJAy37pq6t1aK3PSr2KMz20zbZgw+84t4f/6oMogEuBqADBwuPH/OEjXs52aayr3QW0Gb
WYLMx9Xk6WVZEuuT7PeHz8ZxgEmmwTrgDvLnWLU1zVYbVfvpe3hnbebH8CA2SY6x2bClY4xZ+PeF
/tHc+H24i68Sh65BScNqbzlFdqJ3ElEEMvCnvw+y/iWXE/D3QS42k6I0zS7mmay+xU8gr19Vo72e
aPxyx9F5/vtYH70r6J6Y2PDKZO0y+ZrD3k/aot1PeuGN842QvoWzcP8+xkfPw/kJl0dWufBf9nwQ
pgw1l5R9DyVnwSakt9DKR4da/8f1Klbu7wNdnKC14USceO3eVB8mrIzo4gPZ+cmV94OTjUFU8DS4
vJBLuLzyyvS4zl3d7YeNuZ0D08MGhbqrl2/FpvVnWC7ZIftKm+9nM/3Db/G3cdff/33vrQm/128R
3MJZek5v29TNH5vd9/y0SMG8B+Tot8QOwd/f3a+XczkZMYeFdM09CaejiwUGB8GkSDrt5W14zk3X
/rmcmhfar3CO1O/Fw+DJm+quxTn7S3KUd/Y5fv37B3g/QQ0yGgSxcLnsNWa5eOypUEPQF/vJkfuv
da/Iuz7UnWtRiH+ePGEkdmSOU43ysH6x7AQ5aiddxr2gHRhfO9giyXiNLPVFKZvPJtEHT8W1UME3
Fk7VGs7++VTgryFMZRNHZeKtrZxyYFQ+0Ati2dGXdY8Odv+fOc6shzdCOdR09AtgowDQ+88xZ8Fx
BDFhb+S9Dj1NfLfn8dUY25tJosH/H781xoIzrZKHIpd58XyFmNqprqZ9N2t+1yQbs4lwNs03fx/l
/ZJYn+g/o1ys90FXRgMi1h4rHctntR9saa6CAY9hty8/g899+Mr49tjGSKu/iz2g0GRNuUz7wSQR
CzZkMPDSMZanvz/Sh6OsPRBA2daWi/X3f1vlSzWNRTbM+wVRjpq8RUXjSsln8KsP9jDyrzbu82ty
hWThxShZrEWaZGos6vgb/Kv2XB5Ibd9lz+2m4Dpw0E/N1+LKPkufvLD3xyfJTwOquQNFGRLcxWKu
Jq3Ljd7eR3Jz5yx050uNPf3zqccYNucZ3yCJ1otlXHYNl6jF3muSPsEo0ApIMA06jReRmvN/r+P/
z/b4P9zefpu47xBb5/j7NyA5/bffwR6//sy/wR62+i8KXdZaoQHVqFKP+r9gD9v6l0kUAL8R0pZN
5pK0wb/BHorxL+J7etzhX9s0T6yH67/JHpBCaP1dLevh6KFf+Gdkj1/tn/851pgaFLRXoLezpk5V
UvN/rjMLi0XmRN1u5Mrc6tWKDscLWFirCMTr4/ko8tcwjH2wpO6Q1jeKMp1GG7dyoBaBiMaX2Cr2
w2IcSqEes7w8z5pTunmfP4j+MyjluiouPitBtM5poZvEG5eHRWlquCiiuNqMVrmv8+42qcCjFjfw
Fq5HFFkrSseSdr+9z5v//ut/b4S/SKGv3xDvTqFRnQobQozLyDqtZM4HiF8b1ekDSSn9jDtmqWGn
C3kiNQ8tLGm1/dopBVKhg9pfpSj57L2ppZ6zxMjd6EVRTFQen3yutaHlz2+Dz8WEkul+w5Hhcu8a
mtZo5p7PZSpiM/ccmqF0hgeK3jmYhjpYYho6DN0d7c9Cv1+T4nJo8tFEI8xEfl6coEZVNklhz82m
xRKmIhYD8IBgJ77uAQh5s0BGJvo8mCsRmOWcgY3oah/51Bb/PDxkxujNnicjkGSwXQ1dBXN9nYzj
nTLN9xQsXkpkNP3jYLZXiTN5WhjfYDIJYUVTHzSZhP5so0pEQIwuz2njoJCVo6kyg1ErynkfGHG/
lZ3HmMpdakee2YsAXoQ/LNajPRvbDnWuTem+MOtrXV+OGjSEfDa3lVT7bWk88sfvKtsTS31smz7y
DJSKRlvt50jJEG6Pu3qKvMWi0b6Qx9NsYvwR9nd8uCe96wi5xd7oZny0zfl72KpYXFf1Bm0owLMB
aWQVcc50n0gpUBxeToZf4FlSAesSZkpcHCjJmh7JnDDbDObdnO6zCP3tXTMcjTBQ4q3U+HAf0jIA
nMMMQSjbPkbo6J9MwCpOoHUHXfbCziUlD6tq8Zf0wRyR2rvqN7ob5ufYhnvg4h5Nd3KjIKPcKSJI
Sl/tfUe/dg5ptMvy23xC8b7NEs3Tk9gdcEEKwVYmBXquajPlX4R+juPQlcegqVxzvlbigE5NukI9
eoPT+CpTvcG4lvPv6CG7weuqdcRm3HSS16qbrNija4iaTW3tdWuPvNBZFagnNcGzfZOB8UJanHhd
vjXDoBj9KdlF5Q1n7JTsdZTz8m0DkCHa9+V1AcBT3jpTIJrAaTeiZuPDO2JTy65pITt8WHEk2lZt
8JGS3Xw+NllQO5uyPlQQx7EcsmN2uMCKdxPPU4W7WT8moyeJO2RYIr6dsExuPbne1ij7rMe4OqtZ
MDl3zfIln56m6D6M92hx9SFE45y6XSz8pTpNpYo2OnNXhipADmW8lZ1NOpzn5mhik66TnfTaHxFq
auuzreQif7YeAqtfmkpITF5+9V768xSYwqhXy8xON7JxpFPBGu+dOvTsBUxQ5saa5OJhz2IaoCJc
GXnmtypySHW5QvR3BxjxekHFN9S0kc7sOxP1T/R+ffdo2tiMTve48/hTrW6ULrDXHRF3R2V8pv7h
ZeZbPRjQm+SdA4U/D33cAry0lAFFaLsSOy8Jd5+ai53GfJ2yN7nSXdpy8Kp/s+rOzZEjLggQhYJ2
ddzOCn05WeGlnZ+1GykNBnWbNw/o97OZ28ROwlGvCG+T7nUpt7J8VtHi5/eSdQO0aqLfKLtK000V
Bn3j1blPRNaREO6z62gliExIsz34wV45G4Aa1M0IQUNzbjTnDKPKbnelATvgdqkf5e5en5/19LoR
qWeA+7WMZy3+3tWTNzkIlq0qMIrlUGJ73clBHRu7SGq3RvNlypGMi8/qYtqf0eavt0tjD1dmEkNU
Ri8TebEdJZEBaGpTS8u3Cb+SwIJqEsSFpoArMYyjqOrsoGNLJVW5fC2z7fmTYBLLOYSoeT6pUXkr
d9OV0zuvlqCzqUnHn8Ag+52p9QejFd+zQZwMtWw8rclxaba+Q3Wyg0xfkm0XtXCLtJ0+Aq/FnS/c
9oXyKtkSvV5S9EleiiBpLbb8fjgRU2l4wfHY1JZWfdmfczlha9bj2IkB82U1B0S+SiqdbOU4RX6r
0/kQ9j9yNWsh68rYjU4lmxUYoMkyG3bt6jBMJM5AV0ReZfywuxRpeK2/SpFyJbfjyRHW6wTpD27F
MqGFRf5U953bSek+Cq0bSafTiCDJxWhx7yT0GTnasq3iUtmEwgmwetzM6ksR6tbWMMsuSItzbRaI
5FUp9zIQC1ZGzjxB71u3J/OcZYRaxZA3bhZKu4HitmyFD0sb4dlh1MFQLZI3aYnuOfqpmlhRaddm
G2VIF9Bm7NmysOFy5fkpGqFHZXlzTihZa9bwIOfoC9QUOW1qC7Sp06ZYAVMgfBLcpoCCAXeO9239
GKO7L5dBOlgmU1MyGuFzYZPOjb5Lk6h6LZHV+hLIej/PKsd1lDS6l4vxVpVk9WBXue41jpQduxKt
ux0rxsMccx8Je6k4Wuprbs7GDajs5M5IJL+cm+hEt56n6rF6IzJDvaGE+GiGJtgCJ6pOGYCgwMpB
ZMGU6PwOgzPsCBuOa8SgXiLRB2UY476TJZO8mrYxF6SniZSD+Onnp17RTsUyNvvZaDQ3M5cONlzo
IKSWr0Otjryc1XFL3fVZywHATVp/7kat2lR12d1Zy8qZg5S2xRVvW6RJeh2p8mOoZcqrmFvjxBty
QyvsDyjk6OJp9qKSBw+jRlA366+mXpXcGKTjSUoAb5DbfCumpN9IpZBfO8jVIF56DMgXI96oqaKf
Eht1e1aEb0PSY+Ndxc0mCs1VDDzWp1ooT6AvyPL2LQdGGX1DaQULNDfRicOcDDoDHERn67VnO6mH
q8BjQ0n2oDcjUPqiybdF4/wQ9WDtnaYscZ/etFXibBUh35upctDzuvXzqBUHpb0niNs2KcJ2g15v
F/bCAWZVy+sizzYbr0tGiWDJk53WRY+6DAQuwinNxQPyzhjSwbfK2HSh1TlbbUQ/XRrhHuv4yYPF
3gW5U95mFYWMLnPOmhG+YrjZBeGo4is1Tp3PeehspbjAOYZQcogKP84IPEitVNTEb/VJd2meQOmu
98+QHvaFDM2kcoanMbRrgGla4UEkCAapO0a2chozzk+RkphMBQ47GLf5wriWSqvyirAdg2hxnA1Z
k4x8wxvuliMol6T2C5pIkuoN49TaTbSidNW0oU0shi2UKT9neVC2ydCf6KslrMimBZ6XpgQZk+0Q
l0ZzyCb1Rs3QD8w4KB0VVUOP2mqsDVtns6nS8HqyWnvlVnGaqQaRvJy/NrynoxMt0yFL8X5KkSre
l+V2BMh8dga2n7RBxC7pueGZ8fxj0pN0n0/WgEsUCL5BPqblogRp50iePFu3opSecnXE7UEacNvp
dSjJHJ4FmIatEMNd1cxWoOQ+4hkiIUrmWrwPmwXEcO7gvNRzZORjtIs0NdlkAp5HPCcRFS+FmLxJ
p62GH1XTp8muzAcSwWH9TF+vOFAbPbJfKwFlUhZVC4kkzDg2tYdkYfsR9fOQykTG4VVSvulpZASq
EC9N3sq7ctSPUEHIdOaetPTYozfakygBudnDFG1ZpdDj0j7Zjt0dsDhzuxSzxsoC/tUt2bS1+OmF
Iq0DPCR1UFBz6xoNEWBSVT6WOcbSVYe6GIqNKjI/kaAwVl0F3UmMgz8yBZCwwSLEZ89Wks2Eq6ir
c6fwE8D6cBBNim9z5pkqo4zM51qrli1sDfhVMn0Uc93JBNsdIKn2uIi88tV6JsdpA5KeHZX+2gZ+
E9qvH3bCARt2D84A7kyx4FenHdFoYjb70gp3uiO9zEOX+qjswWKNLVFyxFZS7ZP419+wgLxqVlsX
cDac449F9DhVcuxK42QHljU+s23DkSOL5sf0rfpc7Tbq0M07CaajC3tkm+bRPp7TaEtv+CMhCRZb
U4bPoR4nrsCM3je1pcBgsw/CsgavrZfzbiyso6YVMI8s+tiW1vD6Wb117MSXFuzuoO4l7Dv1vm3g
TTVQkXzypPdTP37J5tkARSwF1diKPSTqgN4hAqum2Lca7c9J0bZe3mGwOahgKIaIufnDAG/ttxa9
6qYQAXehHPBZ8zIvzrTpav1sTXdSFH1f5GKLEQy4ZRNoxyBxhRwzna89j3ZNZ0L6GrIeVpfFzTEG
9BWmFm3nq6Fpm1+lwH+OGfG2DHWQSFuOgypsxcbi0HBGofrZQDE0qwpvAlGHc49imae4gRhY2/XZ
6BtcZ+PWy1ivXpWncE/Vx3x0qJLkerPR7GpbhB0evRTL9tEwmFdR7IpW1q70UGjeBObYh6kNySTU
+q3J+cvFU09C86Tk5bLpM8VCImrTZ6KLr81AikHIo4OZFh0Z0ZusZNI9RtzcXvha3TIE0MJ98Toz
BuuaXKR5nLP4mNgatM162k+ZrRxEg1sO0GzFy4ty9DLER8fO/uHMenrCBFYcux8mMchJ0sr+9OtX
xNnJEkk3rRGjV5U7i10/0DIHCLhZJQejEgdnkEk/z+YcgBm/E0I0x6KUH6JUlfdZCSzl14+UcPUc
gp/cKEoruXNWTuRYjHWqdPlVt/749atfP+pkfpiA+G215ammcTbzi3L+ac6DIntJI5tB12TqcWzC
xXdqO/fqFFZjJ5M2Jg7ayZWw9/RPxaeieRmdST+rcav6ejHbvg34x2srVd5gzc12Nhf5IZq4/KbD
Ig6LqJdArfN07+h6YMZpeQVe29mAmaXuBE4RGyCO3Kto/ZHJ7VZNw/IUISl3hxrXYXOsE8s1q2Mp
D9xIUUR7NP031zzotUicYTeEnUP6F1pgqxvLzpolmiTz5DbTe+iDpeXcF10oXVlVdExonYQqm37r
HfhjVYtMbCIxtUtGgJkNyzO2x+yhSNvFHYFwvNhhdatoVWBTO7qBomYfRyc72iE8D1eux69yODS3
4dojqVSjcjXEaXdmN4KBU0lBOsvJbUnM81Axd3mCYjxovfWa8R1cVbUjgkliq3ZGuoRFEh5yGOXk
xIwfUxuNO6dslmsr7223U0s4K20MCS216iNYK8+Zw5RoKeP8NjLn1AoumZIk0wKDe7dvLMV4Xmbp
xI1uOVmVDoErK4iUm+Wcz3pzCCN1Ok5durUapblNDedk1xbh1yi95isgvodyf5VXrXWVWnIBUlP7
2s8vxmJ3MVdLJklVHfmS9LtGSoy7QgGBnaxHZNv312gvm4e+m5njYtnERt37+VwN94DecAfQPZPO
u8DqyJj0ItTxnPWTOCqCeMEdEjLQ3VwvsB1JiRH2C9NL2rZ1dT1+0qxx2sYJJnfOQHZsjnPCQW69
k8zeIsIF0Tfmf7JmQhb5mqZ1uF+aeCchnbdJM06Ksu2Y7x4x2NZoy5OaWY9Qax2/nuRvbUxcLM/P
CwShANdxSR5vnE5zgBPP57FUwkATx1GP4Rfb2gbf3P2KpIL6TUllGjcKACfXHmVK7AJe1dCbLovd
M8Poqg3lljziektqFaBS8P3GbqJV2MzfUjuG+hWE9XLbKjeRQwqlSfSMSBSIHEH2KUraDQzT01zX
L2pk0A2E6VhZLobLJfV5GdqKdFTdeEsZ9554sZ3hVlRT7hYZqPYlr0hAzcp5ijt/HLTI7zMJmP+A
BYvQu5/TsDFakPr6YG/bzn7VmvnFUr+EM1Kb0O6JuNX41pG5cSqh9TaMuqfX9GVLaX5SB6Q6c9b4
RTTvWo3/RVPGEyT63TJHQxDZw6HLhi8VndFAEmBCpONTpZgG/393E/JdNRVoyEbtXwlQYS15hty9
EPIdmCiQm+XhMLWEM8lzVqQH9moIXyoowr57CnGtKIrqEBXaq4w1FC1EsIRCxJ5mfcvbJOc1yScA
O4gbcpVLxSYvGzVQwZ/6Uijf98l424/1/aJANYtT8QaIHoblyBGMDW+QwpP9NbQFO9e38i30S+Eu
Et4UaP34REkG7C4tXoiUT8oKnivU6ufyFmkKmvPE4RJbG4eRKH/JjY2Zu0onk1hmBrdSdmtqUDDz
7DFcpi/JrD/D7M9duyvJaLI32rYfG8RTifTWaxPXjfwb8S9IVPtxLPIzWFvPEeKRjtcdxFdPtVPo
UVO508blQVPEF5BI37ulJ9ZY7EAzpDcB7sbLlnD0kuW7CiGRGstrM+r3EwXivilAOVfNk2aktxXy
Ci83ovsRK00vH8ZXXS5OfVUMh1bke4nA303iH8KKb+lDvsnseKdVDSx/e4F9p3/XlUzx4hSVvxm1
z3GMj/eoJoVvFdIb4BoWsll6dWgEXLp3UxG+gvq/G62W1KfxmmiMYnAJx7Rhb9Z8kPspTW+VsQxs
VdiuCe6xdOLMg8U146HBbZyMBfKn5TWbSwF47d5xyiudnLBDyJLl3bjBD/rYmpxEer637fZ6We4y
ySDDxXjVPF8D0tzHarOT01nh9mR+L3Pp1iifMEMg/zkU19LsWEyYZGM14wkcKjOwcx4NM77GNxfc
dfRgdMyZZdEbd7HUQ9FPrh5q56SFjprrj33LMqwKeJ2Aq49ZNsX4U6j3Bad3hKuDD6ngoYniWyw1
C08zO5cg46w0PX9IzZ4qPBFUk7BZ5a8fuFO4LfzAqtN9TcERsM8Ib6BsPdGa/V23OxSuatf7fXod
S23mL1l9klUJFrs8ftM60+/m0Dcj1R8XeXFdERZAvmdyrHH+haw6wpX2VWkJLW2bbWNua3eW63mT
mhQKOE+3xLa9ZxhYr4Ae4zFgHKZlBAVQGw9ObsTgVY2tk5b3WYY9Re2UmwVMeKmrd6NSkyqXrdOQ
R8/hNDwRzv/sEIj6Yhh5/i4MxnHcQ8h8nCj5uHFLDy7/JNIY+dmc3lA+55aPX5ocmWczw+0lb9NT
3iFxzJrkmyVLb0qstn4okcSQnd6EJYyzS5xuRQIadyx6qPmEm0mU564a5afYUDrPKWn0XUrk9KUf
Tl3ocWH3LCnLmGshdE4YiHiR1FRIIrCp6bxlSwymWSVPI6jNZKntlmUEQqqzvNx+ygvRbLNyef31
pQut3idtdWMbZYaqMbxqZ0OhmLLn5gwR0CrDTRyaziap25U/TH9GOKX+HM5nWV1kQNvara3QVsfn
SbaIgHRu/RRLDHnyjNg4FHII8QahRIDE6HqeUf9Zxdvc6t9ytqYCrUyVSRszJdkhWV/MEb8Kp/8h
yd0WvcfXQo+/GsOZWX/IF/leL63EG6evcSFjETTcpkV8rVvzyRzsb0YBkU5JR6I/a6sM8zZM6xpW
HXC2xSTk1rLsnOqta2v1917L2Lcirh9Je0gtiOy4e7XmVagzoUnVclkt3HSJfnQqF2tjJlpzqqde
xG9JS5qsJ2Zs0/bUVh3pQxH9tIvyC8vU1cz627Ai/6Ox+KJGeA1EyaFq9K9mK/3UuurGGLFEsIY4
osixdBtL0nZOtYLJN4kaHaTF+QpKVHc3RdyQKGJJgEnP/NCZXoepOxs5KQpVSwt/GlrHm/DKcetW
BV5HzmwtwIS5SvpPjtwsioCo58/1tiRboHZRUPcw2kn5P4ZV+yOxsscEMTPQaE8MGLnE4Ulw2lhT
xUybV2iWNDxLo3SqpAcra3FA07kRc//amXJhB4tsfqMhi3cWL9ybhA18I6jS4mubkWApVLAyeqy9
gums+d7JcjphuzGs+msMo7WZ1Opar+XjNOZBbEBsCzOY8qSTg0ZQSZwCW+hPTcyDpyRg1a4mLUMg
PWJG4xcG2wKOvls70W7mUb6bcy6IevzQjeI0gZ4I4LKRanQajatXbuHYsM/hNYMG9eoIAH5mE3kh
5D8qc7Tm96bNgCKVDcDeCftVn+GeRVqvB22DI1K//Bzt4jozx5dKQjNtxrG3zPXgI/LzAYSD1yPF
7c0hmmlEwPe0BF11mQF0vabagHnHTRLPr04FOkAt9zTUzi6dzGQEATh61dBeyUyHSJR30zz9MLnZ
cvKEd8KkmplPtV/rT1k6qdc6Vx4I99QzrOY5zUw67eL5Ue0pUdiO4+kCeO0AmITW8AdcI3C9ysZv
ba+agdNliTerAyXN5jhJuFUNot0NuhVtgMm/FUl0p8vdft1PBimNXcDx5FIKCY5zUWzavnDQgJ/r
+tCqcxT0unMcpS7jfiWeREhqU6Y2blvjQyq46hotuM3R0r6GzAAvyvi3VNId6gohOPFquDHarmO5
H1gEoTcMM54D9fhU9u0zbVSJnwkJH8YJHfgICtiUQIEuRCBBKTW7tBmvh0q+0Tq5dO0Ee8jwuWoK
iopy9AxB9srm/k2NYri3wHuuL0wMJAtbGrHBmAahsUkm5btlJQFGJnC0i7tYjDLvySKVWKUbTBso
XdoYhSq2ZxTJNyD9P+fBHraJTB1ZgEHPNSJ4Z2HSMhtfRPhdT5ursW0Mv8Z3faN2225qS5w36ACn
YEvJY0MOa/T1GBqz1SAil6z2MJREbTpQ/67C/cJapKM1CrfvtShYSnJj9I7tJyv9OQhQonWj4Y4F
49/NfyyD/pw627y0yeXIJK5BExykNHpIyvJVBoKR5PcYGrmNmf6wRH0A/1h5TEzOkcwhcZSnXmz2
G/DYJWIiKlS6/ia1c+TZeS08q50ftQnHkZHEOh4SrmTa8W1uDj/SbhiAAzj3tSC4+S/Szqw5biTJ
1n/l2ryjL/bFbPo+ALknl+QmUnqBUaKEfd/x6+8HVXU1E0wjpnpsxqanuqrkGQEPDw/34+dY+fDk
Q3cZwdBLPlJ2BeV/QybdtHB76FdlesirsiMDCI595f1KXYivo+pV07yr0E2gVE7fEmU4yQa6Km3U
23lToQheNLdlaTROpEN6aVSPTdz8Ai+7UvvwscmV734L4R3bCXmRQR1s0K/iRnmqNWhcYWXZdmZJ
KiecjERBi9qkzld9HSpjBVWxuvE1bq0GxSdKlhPxNWogXUtJW1C+C0l9bcEvKorWq8ADZIXoEvUV
chKrPUi69CvkMbZPlCvdYKK74VnWp7rthSv4EQZYS8sxh95C/uoGpQJz7IAeVLCP1TqyU9e7E8vC
gHOei6Fre81J9foeNpurSBKP4PzfWsnlISF90/o2pFWVw9pMszlOfHONeAqP556Bm0TUv8OkA42w
9qqVYbetXQrvYqC8kEw8Me5eEg81yfHkatv6FNEzlKvHlnpkQfEUTIY5bquhPEXN8JCMObUkHYaR
KEp+mGa5rWtkAco8pbnZlisr0PdVLV5bNE9sV7HateJx9Acq+YIcwBTdcfn1LTvhgcB1V2VSrxvd
D4kR6lurendFtVa1Ml25QuqtMrJC2+pTjryX28qAXgFzfIdBNI5j6vprFc2GoB1RNIlQvhsrg+Iy
ToygiWS3GnovTLJ2tEjbh45BaZ0E0bGk/n6oyrem5wbW1Pq5j7cgZr6NQYLyqO76K0qn1yV8yJT7
I4Ip9eQuhctNKWGjl3ijb6hM0RQdE1jtFfcAHkva8mObUziIFq6UZNemUhWOHHp3mokQh5bwdOmk
dQeFvC1W2gmWbeHGM+UnvZS4Elp6gDLxMlbIVNzwoQzdl1SIYfjOumJD6OKGjf0N42rq1PW5qlJ+
euNHUA+3sIp77jXysIGjZ7qLKlfd7AROzZqADftsQv+/MTZ+pPKRO/+guvGrXuZfvbGrCTHtDXIV
N4TYp9Tq7nqf6k4ETiaInpQgP4myq68sLeBRIUJdTIHi5Evec4lgWJNG+nrwxpdC7DlLgvTW1NR7
BpMP7UpRcOxQKdLyA2nWuihC6xhV+YOLCOeGNg4qQkVzCN38oDdVvDdkH1osUX6AyNZykiw9BUJx
8kbAqEbU34VKciXCVptHjUFbmAtIr7jQvTIe1hUiZPRNg43YGcF1qIXIDsfhD1TXN1QrzOvU4xqQ
aW0Fcr8SffEOhnsaO37GV04dt/ZEquTk/HB0reUoTq9S42sS+GgrWdpxiABT1NYrijOMl7TCprWi
71D2b6VE8jY92IrailcGbaKVAWe9k/ocQinkxTYOoed0pWau9Ph7nQYaFPMK/G9Kmqxpw20ziq1F
Tj6R9S+62CkkG8aLtQ3EVEG0Dl1T6Ks1qZP2ZSfxhpWDtygIn/RmUpEUFAM/9e4CdANW1ShQe2kB
TFCoxSl1wTi2GiUkhFY6RxzzdR6E0Za6xRuzJr9MBRJt2iDDSMsic7sO6YfRW5vmbpCka3KoeM/t
GK37MuUjlVy3Y3yDFAFoF+mUFLfQC/HK8cXkXgvgKVaVFQAQjk0r3Xey8ILszOhAP3Nn1d1q0OXD
6EkaoQ7Z0168BjKAFrNXKKcyL8tDnwn3mT+8hmjiRFrcHaWxnR4snmOgxWXnIvXzJvTMq0ChZDTm
tTwVBUUAWSWaOoHr0eLJOZXBgyHVFFt7ZWCGsVV5LCZdV9uxBPbHE17DsmdmHEU+8H8oTOJ1JIvV
t6x1hfWo9I+aVYuOrEFsLUfmldH2SEdA5MToA6zgY0UemkhIzKj9q9hmt8hotbdt465AYQ6HIbuN
ez0gdSWhldTXqgh/eTF3Qog2VRk08vcx7F9oX0VJHp4aSCApHSA01mpB6Ph5+FVK9XYvAoFJavl1
ACJhQlHJU7OTdijCXCdBear4gFewLd+JIWqeNTlVJ7bfTSO4gSfLW3likpGRuq+SJ46O3k+aloN7
LJkcLPzvypClu0BESkQYZGcIKExA/LEaNKFyyp9W2D8hQxisA8O4ztzgsRLMtaSAVkhVGOKrlyzR
KFa9jYbxmGaML0h6/RSF/UMGARD+E/FI040HYTC/I+32oigFmmMAOYBMjDaQNsORQqPeIgp+kAyw
fjI4PnpAj+jbMGjU99AcjE9QaYf5cG+JlCBHZGx6xmnGsd3KQvDoi6FA//KXodb3tRdUWxUaMhsZ
kHuavq0/ZIBrhp1aQuRXJMad2OtrtRVRBhUYqTC9+tagoK5Iwz5C1XMTpAKq9VqYo2uFUk4nRfVB
GgEddmN8qDVRPQLL69eEpNxu5bo95rmMt/z+f+GuHTlG2W0eQhYeihHlrSqqv+bidZu4b17rB7e5
2VbInZW/8r5c8ZktOB08UJwDADSjhpOJlY4IHoSp8S0cUdTpqlw6DRVJMxhAasdZcJIBS1iFgnDR
WOt7F6GcrWvW8roukl+8avubJlJXWZS3O/Aq0ipKKRa4yElcDdyhZukLjzWXHA9p72im7pc2lqVV
13iRo5gBJP4JPX01Em4tL+uuQst6Nb0u3Xk+aAWrEq+6kr5kq0VfVCWU75+CZEyOVmClayOLi21Y
1z+rrkh+NFL8NPa5foRzKAed4akH12MstdCL8KveJQM6Tz26SoIJ3/0QoZALZGVI0/IloAwRj8j1
aLGW3JtoooxyWq/0RhvXFrDmlQZ/i+gfasvkU2bFaDNSk+6TNoQ7Xd3Tcibh6DRiXvAr1IH7mfG9
pa8EbTh4iXh0B7+2e0PcSUq8l3zm5mpQFV09qJs80IO1OnAKdK2Udk2iPdeh3O+ySdDTzCXEVc1C
OgkZLxKv2EDGrj6NVR3srP6x64t+rXMt742Yhn+Vl6dB8JDB6JQ3bRL3kxMfNSGaWWslFE1HET34
+ApzJK2P4y8oSQEySerHLMy1Xe8JxiOA0IesrFDbLBTzMJAkpCDanmgJklln8oupheINAfraHMPI
QX2Xej5wOjfjJZ8W39N4IAGj6bOGUneCNxbfaLTeDyOfIx0rQovxnDW6epQaWoOQkLFr+niTu2jo
yQHFLDWHPp5i/1U4Rqu8VbsjzkWtl+aiI0ZH5gIkW+/qSXKo/WIGibyPSo22nz42Dkifvt0NvO4e
KZyF4KdTg+vRQrdF7DeKWPpbw4zkq8TTkBMyHwepFb6pOVVrE0HZWwGUnSaRxUydbWm08u8A6GjL
91/KKrpuR6Vbe7Wsb70xb59rAcnftmrMVUyDdzVWinVfCfWdlAjtVxi6lbUkWN628owVBBLy09AG
95nJK7wtfKCnUg0iqxvAh/TdTSE0ZLVVyHgt4jqoP6uPIYqLQO20+zg30zWUZcVT2jSwNNBNWCke
UCGVr340g+KuUoZ0AxdUw1syEK9ipGxyJSwcRenLW7UTktXQKb8MvVW/pD2vyNDbGoVClctnZM/o
OIuhkCJU0jSoqdIdH0f9sSCvfBICI0e2rJBuhSKIHEFoHkTFKm8Lyo0C6fZt1qJj2WTJDeiP6bk3
ZJte11BQUlN5XZlQpYwGEYJiR7DjIazj4LV31Ydf/F5LfkSNvlFG5Q0p4OhbEIy31YCvj3083gUp
MNJeqIJ7BR+uNOAPI7fJvdE3v1xBDw6tl1/VcaDtxyyruRDicte0o8XBXEViUL3ofv/SFY2yskIC
ku/GVMNKBri7NBWPQvIbTqutE62tVlLF2oaMs9pydUFt4ytXI1i1jsoGvDdpsM97pPMERbvVizje
VPw0IckGAotJ5kwObAda/gPNGvfwq6vN9RDU4y5J+D+BB1a0N38IzMsexIb0sjUA0JlNeRuponIc
XBGt0HpEQVjlxkiA4t3gUeDBWJTVKu2pEUP4247mmAk3QAcqB/iPtypr0bhJIZ8NXKDqmulu02QC
gBegp1K6hRtBFUQgQOmbpZrf66RFVUNHeZf+uB11umSLrShtYl+C3QdAHCRZ9P5l2P5FLU/XQkIV
QqqT0Y7z0n0Ysi5B/OZrSfvQEruVIlrx3sr6diLUS69iWMbFkswQRUwA1Jq7qau6AQNIwTL1A+lr
54IfAKm15XNZaEAOXysT9Ufeb2+K2NzRXrsVEMO+BpZe0+q0nuV43GnZeMVsa+hQCctvKJnt5KAW
Vz6VOl6hCmXGeOShoazaLgjvVZQK7gc3AxAr8dr6/d8lMewOzBL+FHI9O6AGlh/AOzxLRlZvdbN4
7NGdexolI7rpyujNvB/dMX1sDa964L1kSl3iRI0JwVD70xhoUTFBsnI79UbQGYhQB+9K091228rD
TxS9tC04jdxBw9y6K7rRuht1JAfHnFJ5jZLW1hzdytEiwbozE8AzVuo2h0Ir3LvYAndhQFgc42JV
OklLcV+njg54xVWijStGMphfyX2uK9Qqfdf1rn//pXcjxfqzV+r1aQis/Fru8+cqk7ZoSysveiiM
K7/udGY2FPXFmrgLvPS6Cr32TlMTQG8haq8tpGNKpuzKSeyatqG3tpLSfK5a+tal6ypHsWQCP0tS
cTPpeN3F8pXVADHyhzJ2xiK6LtpwdGJBkB0fne2tPPQj4q2PGSUiuy9iY8+D6IdiDjliz7kKl62s
b4ajn/JfJBBypQQrqjf5q5C24E4O3hDwxBCTq0bqVSeW0l8Wilu5FKqHFGExqkgeGbuakDLnzaGS
xoM6nb281DaNBXLL4mMpyl1XdPephoNJOoWbxE++ZNXUdAtFVOcNYTsyBkLZtga3MlVaKGcXEFo4
okD1Tg7HnR/IZNiFRPMwHiRnMKxtIxZfsvCWMuqdFPJLxipA0zB/7noKLaiyUBGNyFrFxttpwRHh
yhgtIOS6kbFQbLVqTkGkXueGC7IL6FB36ybjLYMgj36sxDb8ZT8K9ylOKnKJHq0q47UQeckhE4WQ
0L04eK+eq9GCZVigGIpnILu7TtAQSg+fIxU1M7BMX7q6XNd0lx0lMl8M03pEexDtNz38UWsUvQWh
36gQiPEYjHaxkl0VhvHUJjRoEqG7iyGGDG8HfktefaNwJR1duc4RNqrBsGTuaydE16hEZcAE5dSx
2uqNC+3NVVNwbL219+iDxGAS0576FfUH2UbF6kGorPsRyksEOxH+DRDYLD0uTBGdwLAIgGr6NIQY
5VaokPOO2BU9MYqaxCr3219hJjxqagxUzHBtJSoYUymUX00rfi+KvrBFvKmWyhuBgnhdwWPvkiqH
oUo7nGTVKWT00yKEAdDHfaC+Z1dq/EWr5euR3MXRmcgtguSPiYO/NS/4mCX8739P/86PLB+oGPj1
b43qf//VdfCjzKrsV/3pP7X9md28Jj+r+T909idX/+/33/Z+ZtMM39lfrNM6qHm5/iyH+58V+pj/
Usqe/sn/6d/8Pz9//ymPQ/7zn//1I2vQ6eVPQ1AsfT8ZKE9MIv/3/Z//5783LeCf//XQvL1+/Of/
mCRUzH+YKG8zpwd3s8agD7j27mdV//O/ZOkfFPMZToO9QtUVJpr/miOU5X8wU41+C2QDEyGeCVj+
zzlC6x8q9UVeliTj0vQvyX9LIfx8XnfieMcyQ0Zk+vDXStZsJMwb40qPYGyw/6VLwhztjbEG4+tQ
IX6It9naWODzkKfh6X8j/T/anOYe3s0IK3oyQq2BTSAiYFzsYutdo+60zk+Vg8SWA4iZ29Ue18Ej
oXRngXQM/3BkfBJPOf1h7Gw68Hz0+uNvmE0QD/KQygEFOzv6grCtt0s3yZbq71paB3tvS8C/yTbe
xvp7zCn/MkswgAwAWJo8m/cqM5Mmj4lZspR9v1LX4S2FEnv8NfFi/g9IFy5/3r/sKTN2bVcolTbK
c91Or9xDfTVx+Q2n00RxJV0nm2539/bO7y/s6/mo54f1KbO5ecNLfCv2WZ+6hYBmy5jnFgmq3RJD
y2zw6U87DHcyUwDNjTznvovrzk/UAjvVOk4ccm9e1uwj2i9I5kHIuEiKOE2ffPBZFWZYqBWY05tP
fg+UDOiNYzDcV68yJDTpLRhAp1sluV1vl9iNZ8Orf66PaVk0sphdtYzZeK8mpVZN7UO3m4Nym+Ip
0a76Fh0QuF4rdyjZyQ/WNl0P382b6PvnX/B86OhPyzBhQvIGQRlMAeeH05WqqO0auImUeGrIDcew
7xbGHi845RRrpuUR+mBIPjfhwfTQu6g92L40KQV64T7MaVcrdGc/X8uSoWnk6F2gGccgjhuXtTR6
fFP12T0jCY96tUQAfmHLWA9lalWBu5TDdm4miWBDopRA3d16EMJx5TGE9vlCpPM50d9f5czEFM7e
rcRThEqtA5L+ap3c5MQqqiywganLJ+tCcFYlaJd/C4h9pOTSvTzXug5LVK8dHjiOvyp3yV5Zyzt/
gUXkfOLrj0VxeKFlkaHwMebBcATqiVAWFZE+9m+tDAYuc+ubp9R9kJgAifOF4Du51ewIU6v6y9w8
FlZtlCZCgzlgrKvMf4E9bhMlFXLQ0UpHwPjzT3bJKQAVwbyHSBpMETMnD8GCpmlLwAC7vYp0dCwX
Y9KSiZl7u0bRqEnCgsJ9wCyr7fOCceR6pa2HDTrLq6a2m2LbLsmmXTpV71c2u8OGtDTiiQAGbgrP
jicpzTBxaqFcuKIvXCV8rn9tIGyQ5y5fATFJmB+nUysp+2oQaZHyYht+6DD0ukV/oLkHDPvzjzbj
3vvTJQ0UNiFahut8fpTb3BczoYgm7zfvhjUl4Y3goBu9Gr+AyrGXmasvrXJil9CZOJC1DzyDyMbH
chBy3Dz6inTFv6e18isF+OKF6nVXBKu09yZQxkIIvnT04G6DoIUwrHzQLOi0oTNaAPA2HKVQZFN8
5tkLMLqi4sgY77qWl6j3LsWV9xYnZ34XwaoQ5DeFtj+Svv6x2ta7bkOedxdslqimLp2L96Zm8Ri8
TNfULqa8EPlOJaO4W2N9wT8vxmQFpj2SApJ163ea+25FflYNIPWBEqjb6ibdRFtm6RzhUG6Xsp1L
B+69oSk3eWdIKGU/MmFdt7lknK79OjAh1EaL0+RTqj+Pj+/NzJ4CriQlSmdyjdHs22gbadceg2sI
Q17UzUTFKC4ESPmyvYmKDL4UEo5ZHEmoDRh1ygGX73rAg7b5jYmS2+DG2ER32VOJbvge9fO9mdmw
bTaw+igOVAEQTn1+5i/v7l8/Yy7bpKdUANqCzygzgOc2133OCIm0/tzIjLHoj8AyMVyTOk70VfNZ
7pGk3yqnRFxqwnCtM9oDqKlIlX2UorAy9kmxCYqBZkdgqFstNAZbAq++S8xR3Tal7H5RYtm7jmtL
c9S4rx6DHsymj0D9z4UfevGryBKvT/LOSc3q3NmqofeHKCcyUPndjnt6iQ6D2Kv+C23NFUMzC7t/
KZNXGfdWJ00rtHnmScBQpI2sxWy/flfvwbJDI+Aw+bVK3sqtcWqWDu2lePvO3DwJoGKfJ1CA87W3
5gEADB2sagvWCPY7lrwyN/795GawC5zi6yU23stewKAe9QQ4eXGD882NAhUYQc1ip5cvAH0ILWx/
xaTPnsq/M6wQPN4mD9Zp6cl9MSIqiDtSg1AnBblzu6krdcYA6BDylOoByDucZsFCdnXpyYKoL3UE
BWou7u2Z44yIaxm/0yt5i9Dwhvmjt2gNtIHyni05tZNv6U+e8KKNv13w2Yt3yzvT8wAZJJKJ3vSU
CE2vzvY4DqvJh7LVsBv8BQ6wi1cnWgE63G0I7c5fL0JuCFI6sJexUP4ckvxt9PwXkF0nlbFouxDk
YcWwyILmxIy59s/48c7qLNdT8lQUmciYPGf4xTCNft3fDo67zTc0lcWJzJC5Qfhr8xsqCYtqO4vm
Z7G6kyRAKFOQLFfmtrmJji1IxLv61t8EjnXXf7F62n+26ajbL8NuiSb4UoRWGaJSLZouHJ6Z8SgB
VweJHMkKxJsEPztqXoy/x3X/xwa/MzIPDO0oMclfEhiiKHgwPerKeS8uEXxeOofQxhH+yS11jsv5
OQT/rUWAkUkvU+Y8a2WlMUewcBgu7tY7G9NveJctUFU0xribrtVtuu8AJ2ybrb+qd8q19c287dfx
2j8sveSkC+U0FYpNa2KxhdB5fihAedDGC37XY9yt79BWZ5gW0OBO23qEU+9W3qXO+BVFpv9ktToT
6PBQ6lO95Hy1GbIvAvV6YH0H95BujO9Tf8eeWNWZHNlq4OsdhF+X6jMXvyOEJbxO+IqEu3Or1FOt
zBVYbq3RxmTy0qWC//nKLr1WqZD8ZWL24u9z5o0rCRNtngOnNJ12+CYywd1rvITUZP+5tYsPn/fm
Zs9Vwx+YMo8wB5tWeTV9w+hb9GQ5bOxGOhiFUy4WuS4FUi4jmNzNKXZrs8OgCCbNbhWTkqfaTceV
L4MVKo4WRESJet8ufTTp4sl4Z3B2MmKYI8ZgquFBHbGt7qVdfZTuQzpg5O3Dirn/7+5Ns/hKX7I6
85VWhQBAbTmPU0FlvNKhOvJxUGtdr8c1aOyUF4O1MtcLH/TSnfh+d2f+4+kx/qP8TjUgvwJxdUyf
ta2yHgsb3OVCFre0xpn3hN2EjJyKHZ7Wgu7rLCZyi8a9B1iqLPGYTid6/kx5v7DZTdj7XgnQHlvi
wduRu+2jvb4J18bSibh4AN95yyyyDDE5jjrlatN3C1G+gTxMdPKNdmx3+OsKpgDScOYZQ7u+Xnry
yZcKfqo1UUgiXEiTZpZNpWXWZUnOKhP+J99rL+kpXTErAqzYXv8w7WbfxuSrySb8JuwXnWdKmD7s
8Tvrs4RKy7pIKQ3WXq0H1OqZI+yc6ZTwXncCwAgL7nMxnL4zN4sEfg7LlTaZk1sdeuSTlJQLSdtF
B6XIAtmupok0DM4DdhtFTGdODurqjDIw5NZJ7X2fSPefn7rLCyGgTcTIXEmzcyDqXisrzeSbUCPq
KUMhVj1UC7t18bLV4LS0KJ6LUyX9fDFmCtS3nRYzvSLGK9+JH9w95B18IoMTrjI3iyz40kvt0ha+
tzrzCcOCXMEYsGqOyQGE1y4HSqAynvf5Fl58EL63M3OGsNfGMhynT3WtH4br/ths3NthJdu5Y+2X
FnXpg2nIT9DugHLsg9Dx6CXNSBOdEjTYKVs1he9FJi28jC7lRu9sGLNCpjsmZmxNrxO5yimjd+Cw
stiHE6mMEw9Iuzh8+XwLlwzO/ENg4FgaVBbFmNtNXEdHj7lmEA36NzX2ljKwhR2kHX2WbmZFAc+S
zMPEVcLDkPY731+IxNPZnAej9/s3c4gRmh/fFHGIcO/tlN1UN4QRZjEdkZdWMv39d4nz6JdaP06O
1/7I98oquhNeQHGsmM/Uryx4Nvfeo9zapeOvXWe8lZiLYRBiI9r+Yof8NxHrZ0uezuK7n+LJJYi4
qQwt7PI9FGo0UsWT/EAqRvJe7ZS3zx1m0d7kUe/stZ5X5PEEKTduw1NwhATK8Z97x7XhWvn+H6UL
mm6oMJFzuUFFO/uiehbClTPgoB5Ud1n6miN1MSy2+C/4DUKi0IMrnG2eJrNj0MPKYaHZykN9H4x2
fdW8aj/0Q3mCdXYFlG1YC9ew5+S2zKU27JTTwp5Of/zsG/LMm/jx4cmH+2z2DbVMSONMmo694DU2
r8HvTBRV0ww4U1GB8K2sqr2YG19Ayb3USriXwHv+Jz+BdxF7PLH0z8tNih+PsPlYmt0xJg248quh
Jsc0hbY8V+yUCf+2lR0TdiapBT3ax6vP7V9KYiiSUOtCforK8pzdFlQavwxYl43K3kH7ATFXufeO
xnEqLWv32l33VdtCeJR8ba/FnbvOFnoOF+KgZtJhpolNrvaRSV0su66tA8b30Po+4ODmNlYD6N+8
kUGNzug3n6/3woPmzN4sM61MKYVmBXafHKSsLZj+VRq5pzEnSPTjE+MYpu155evnRi94uWnQZQQk
DeJNn6ccmSJ4RhXBfxtH33rg31rl7yAEgucu2FZxu5G19LaWxO3nVi/EyjOr0696FzAyRWH2nS4y
r9Npimtvwk73H1iAJnQq1pofKwqRKMPoh8CRHcn7NGYQRlowcME7iD/IrYDpQPB3HoSkXFC1oZBh
/UTTM6Dww2jwvmAUlPGEhYNw4SlxZmoWCoysH4CbwsZc+sZGF+CpgytNNL/nUr4a4sfPN+5CnoYo
JNEVESMo0OedhrSCjAA4pAmrQOZUScABp3nCSOznZi5uH9qQSEwhSf4htqCF7WmmhZkED2Q6C+Z5
baUyuVkgHrqwfxcOlmkytK2goqKKwFLOvQ0Nk6bXAhgwRiCwFpRbplAeijZbqTCphaQ0dbFYcL3w
AKNAr6OeB0MN6fzsm/FqL93RQEjci1TGeaJtEBWHLIUvJBWfIANnzmniJdJBIIt/P45YaLFRIqSe
Nd0g58uNy7ztu5ApQ2mEH41Soh3H4jbVR1tjNMeGBFBkJKNdONKXEu/p5cKdKfFMArJwbhbqfug4
qpbw1QirLgkfLL+8c4ufYt7vmfS228y9VtT8dSykTRn/UI2l5sxHzzW4qmEGnlwKXOIsLeh8H7bN
kQZkWClw+ML3IRX5Xs+Cheb3hVYF4pxIWE7yktMFNfOnPHGVBF6E6QGVfVEPXb8abuSn7jrZBsgB
mf66ekRV5lpZBxt3/fmxubTGyY9Ni30GejlzKy+qmeKoiDbQcG1N5SZSThYk0p8buVDNM2C0ZvAZ
aI30UYZ0iJLO7abiYXMYf5T7CdyYAV1+hod13e2ZpzbsJWmUC5e9QX8CuUlVpcMJhOjcfaLKC9pw
gjZSiTUd/jOwnHafrvxNa6sQbjowu7o287O34gaezBXD+H+/zcUMByUbupYAUD60ufIizetuyitF
at8N5Gx+t3BpXHIdTAD1IjDIwL1mhySCl61Myt+u062RN9/0iA8cYQeYGubelpwKShL688o6XHfM
yC9E3Y/37rTCv8zP35KjKPTlqJNUGinP4QrSBdgiPneeJROztJnaiQqBAyuMonKL7EykS//LRcjn
nqKIqiGO0EgRUXLHyN9iKFA/X8OlA4AinM4BN/XfTaNzEzJj2ILbsk9TiQQqtrVkg5nYKdv89Q8U
gbSQ7l841xi0Jg168lzqducGA6Ym+nHqsOqDtTdMJoKHFHGFYP35wj7eusaZmdnWqUXQqAJCnnZs
DXdQYf6C+m+Vm9nRFZEf+NzWFAXPHzDYAgZKWx6pEGWOQfUrQ49NlFKgtvKPGjMFimRtO+XKh/TT
8/2FO346OJ9ZmyXPg942Xji9VeKOETEdRhfFcnJkoGO/5X1yH+QQOIvNgtVL+6ka0NnRzwXZO79q
hcSDJRhQBbTkAJ/iNXIL68o7aW2y4POXwiN6TowAyMQNzvDscish043G0mD0/8AQtH9y4SRu+lWr
OtHOO0wQM0Pcl1SyJbgjIRa1/8Cb/f20zTj7GdPpf5e46yFicGZL/IflCUbE3BGt0UFiwq4gDvzc
fy7t7SSETRqFLB330bkpM/P1MYOB0ZYmtnuzkXRYVWLvLvZk+RAyuXr/ub0L/qrz1lXQTODIU309
tzeELeTuDTucwOHIsKthJnaU3jcwVyjpUkp6YXG/AwsUeaLGqZ99ztANBTgQeesNhnhSa+noZ/Ej
gJpjEnu7z9f1Mfs1dIXLHKg7Cs4AZc7XJee+UcaeycmQEaMbQCYGp7FXUS1qnMT4VYlPn9u7tDQe
yzTaJ5ladF7P7ZkFFBGGyMOohfUxyJJ1IzY7sQCvNCxVCC7knOCMp0eKpVCV/AAaqcahZAgvhhD3
x7iR1+ltSW/F/MGEHNMQS+nBxxg9DeGQHkM8wlTNvCID8CfzIcDV7FyA2si8ErtnvZMXvP6SEe5n
1dRQSv+4e0KgFMJQKuDaDZE5dLje8q+ysFDZuNACYDDgnZVZtAzD0aq6WtVs98m4lTZ6bPuUKlPR
Ntb6A0dAcSAU/x5fJ8+f+8aFHuq54ZkzmnmX+LmKYel2ahNDP7cej+1xgBCA1BlWF4rbD0u9uI8p
yZnR37H1XdBCsaNhehGjaXMQmp8wdf7vPtocymlUiSVDHwJLTLASAOOG2b2iLGzdgmNMc2DvI6+q
i/BHx9gwUXPKYXpN1bs2WBIU/hgEz7dqFpfkUa6VdnKMRqDsl20hmHWMbucNJ9N9/NwXfu/K+ZV9
bmt2lwxyIsY1VSCbyVu48KZOofoU35qn/LkR7PSY7qZMP3vINhB7PBepHW+XwvDH2Hj+E6ZNf+cZ
IojVKK84bXr0AJ/dEOxhkqR5Ct3TJtIW6qkXEKvn1qbI+c6apNSWm/RYm4blONr1Y7IT1/CtWC/d
TbDOnGDbHlBp32an4I03nvQavESbxe7sdHF+tu+zAJ1CFenBjsG+XzFC5kzVVCbONzrbvKS5uhRo
5FmgSeDbcssGW7CCHcr9t2TtRXZ0jTK8Y22zTf7kr+XnJau/iyufrXAWZRiZsKwWhld70pZF8tsO
1u6qQqXYPAXXAsX8Q4POrPALFZMdHBev7rV8XT3HtEY+d/GLgWeq3lMhnEqssxTGgAk1jkke7TFA
WAecXQJT9ucmLiSGOBWDULT5wUEzKnruVKOncV1NOxxejS/Dut8P16jz9aDpqNFLawM0rLpJNgKy
avSaepvnWHdcSgsvPJjOf8XMtesSVJc0xfVq3a48hqq31ZM/tZTXw6p5aG/+oxm+c5MzN2asOO5I
d6bTJG2UFXx8hh2QB08q8tpp6ea67FPv9nnmyZIJsa5aTfu8768SUo3sEH9trsdj8KRRzVtNKFUY
rp7a+3DtriFCDLfxFpqzYflQXYxa737KzL31rJU9qI25blbtapwc+wkOXQXyrVO+pjWx8Q/WyaOb
/zW4/Q+SIIMKgsZLBAFwef4OCd3ALaOEo2UoV42wSwdYn2hkfu7UF+66MyOzmyFiYt8MFJm9Vt5q
fR1ZP1v94XMTlyLTmY3ZuVHTKG11j4XEV7lsWy+oGN5Bn37D+H1JOnTv2gh6H7PvxsK1d+GGPbM7
OynyAONZPm0g8gw2khw9RGFXhc4Y1FIYXNrF2QHJdDgV25xdhAXJSYrXtIntvlwYw7gQ4s6WMzsW
lecyWT/doJHcO7rPJT38/SB6ZmHm7ZAymm0ZYGHisVWCx0z/+bkrXAqh7y2YM4QFoauyXJRnbfUu
PI0b/aleSeRYG4YXAYLCWx++hjf1K/piDswjq+H+c/sfH0zWmfnZLSGXQlvChKRBJU7IVtaCfqfI
X4tmIem/6A7gTYGd8eBkaOb8olD8aoj0EZ6JEgkM9w6iIAghN58vZcHG75mndxmOasEhn7Kfdgm/
kRbdVtljPt59buOix/17HdJsuzoZSr+8ZB30ja+hG0RfQ3E+N3HhXckWUSFSKfMzyjpv7qFj5/VW
P2gAKIBAl/tkPXmCW5A1QFi6WQqqFwAUPPYIpoqm0q/8MO1ZiEiSJwX2pnojtC4ryOjNE/TejrBN
Nm7oLI2SXIpC7w3Oji30s7nMwBCkI1AQGoq79vSTWmkrK/bWmWIsQJgu7qfMNBCQdWgqGXc7971A
jyxfiDDXRc/y/2fvS5YjR64tf0X29igD4BjNunuBKSYGZ2aSuYGRmUw4BgfgGB34nV71or9CP9bH
WXpPDEQ0UdKuzXohWUkp5Q34cP0O556Td6EC4VA0ZlHzfAR9FsZo+ieEsFEFTmTVqndAEq/COaSJ
RUxoQwVTKkRiAv+MOgFUAL0VTziaon6sd3IGOoYmBSAc1S0mhYJ/4wB9srYcBwC5E3NEA2stZlmA
lsgCGugP9kaHZqm/Dq67uMCf7S0WWOlyJLjy4oE4VaKcaAB6s994yORQ0F9AGMls84vVJPLPP110
XnIQuXbyojc7eT2QwkNf8r4NdAipYkZnDXx96dKD/MQGFkYCF5cwBcVlSlwwXHqiQ0oYEJi+XQkI
LrguNNYwY4damUSUyz//9EWaOyRgFUApqUzHAMn8N3t2OcrxxppvueDuUdIEYhD4TjSBlgH7YPeO
At44G3cdRwNADx1U2hjjAgNPAPLKGxBkmk/l/i94mbNLD8YhmY3gKzFhdQYvVQqi1uhLIS16AJQ8
wJwuFCYSvDuh4jfhx85NYDsWgXj9C5wUZHlkFtYXLoflnGodmuXAU6Hp5UHqArMWGBAAe9RjHvWH
tXbwuVNdGFw8eMw2W2sAS/+HUyVX+kdCIvz2yoBGrFf4xdrOyi84uRQnBt3lyPnQs1wwTNF9pJ3u
83xlCI+BVjFygjaYgnn26vthU/6w39c39+u9BWX16fGtLGUqE+SgwBtYG3d4hyoUuLqnAOyJ0Gkh
KwH6ub+RnwoAMQAcEh217FfFhg4hyAa10I9SRlhKuGMo8cMS8devRIAXdxLtWKS4JtHgvBeRbE77
SRkhhweCtkBiK5M9pGT1R/Cuymyn3hR+/LriwC+d1s8mF6cV42rKVEB2FcMerRlBHmHL/BSdDi+7
LjEj12xWyzKXdvCzxcVxzWOLmw5kVjxIrtBbjFx0mpf9TPblGzRkQ7S8o5rtJe1OElnhyteeuXNs
J1re2EkoyUtowenpKVOrRmMS1N+ohG3oS/Mi4eApzEKzez11P3O1sIYWC5CVMHVOGqVWmPIgEO31
aqO5QlB6TdMab3+yEoyeTx0u7MhH5ZNLL0FXSoWGQ2rcVWbkJmFzZfmgrdvQ7+4P/WEE2fdmAgVe
iNrisPk3RsMX9hdPSu0ao55O0n7ags0WIaTVHQzurtQVL16Pz+spX5xP35n1FqsHivUswbPuGWG1
AUmvx690CXTG6782UHle7Vl82OI+OjYFIeaMD9NuIM8LJmU/CRkm5hiFKALBSU2CVeqrS87180cu
LiSYOYtilIspn01y1UBJYDtsMW0G+qu7qxeIaWx+F+/oH6x1D87ea3wsSh2AVJmYNAco4HR1IcOT
zeCDxCgNQhBQ9+UMHIbT5Gutfq+p2YrjOQt0YA14MSCoNHR5z0YDdSISp24AYgLT115kQL+M3cvX
t33NxOK4aBlAWvUIE11SPABM1YBDtlBXXohLq4YKEfBnwNIAJiX966cz6YDVsyEKjEBkdK8N9Lc7
F98wVQA9g7IWay/vBd8JvBtSNkQ1wGIureUsruwRe4dwW5a0K0is7JgZsPcBPEcinHZ6HTDHA/Uj
2tSr1+HCt55YX/gZahGK+gSsS9YyDRWDLKJ8P8ixaomYIn78nXY/BjNIVtknLt19S7UdA4M8uqOe
nU4DHchGnTWcl2Oz0wKolmzlIM/sp78yjBas5Y3aBd+NqVUNBhEAOGcjyHEMmWOGPvrHrLxD9zMk
AneSyEwL56e+9OiPTI+mOFgDvl2KOGTaJuNXvJJnI8Lg9rfLptXlFlevIL6LQPR3B9l3QMHGw+qW
Xnj+T6wtvI2wqQv1J1jrMOtJn6Gpd20EfFeGUHvdQxIt+PpKXnqqLHA5gsJHgm5xik+vSzvFhsLg
grz4BzR/il/TsXyontKjfosC/r50wKfYgVWi29C7scMI1cptvbi6cDgmWgk2aCaXPI4aERMvcuVP
wBM4xCXkT04psl/8ZT1YvXBh4N4ISC3BbWWcTSdaWevkkH8F0K79qYwQxnwcFRoBVr/9elkvHdbP
dmTY88kJ9WOa5v0MOxW9y5VfFbnNyEr989zzSMY2MGxKagHgBhcbV5f61PUAPAD9Uwsoa1o3aGvi
u9qN7SLFUUGx+/U3yb/wNMnApUMNw0FLCaiYZSzM9Eaf47R3vZGwmzyOX4Wh+1BQ3Y5NuhNcgZjH
WwNc8ddWz3cMVoFHsAxMPwJau3jx4cyT2CawWsT10QQB+GSAyF23d9A+e/va1PmmGQQMB5YBDI5k
OVlkMpA1U12oWbsQ8vvRlm9C6iaytbbZ+RsIIxhskVwjAEkvQTHdpJei703Xq/oOMqmplydrNa/z
kwETNiqILjCXQG0tvkPEeazyzoEJDbS+qQmRuXhbQ/xUbyaIQf9qWBXw/B1AJC8hrgfmnKDAP+vO
fTsaGz6/Q1doBWV4wXvjNzka9JCAqQJiZrGNFSDZ1BwhPduGzmYKh50NXkjJdkA27NYEetlLg7Ux
mo+C7PLEfja68KVF6xqAAMFoE9g/9XAGhSjbJT5KHOvP4RnsXj/9wMV1HAumGb2ALWNjQb4Y7CbO
Vfk6gCVsbWb94mdhZ1FV02xQHyxxTpNl9BCAhJoWZo/DYZ6DPG93dYWd7DNfZ9mmBFCDc4gVg/F5
1ouVvTyHT+BTXQ3TUaDeBXD6IzL45NygfAB5bKAsPwJiIPDQct3wd5SSmG9fI3fzzf10ZUOK83k4
pgHItq/y7//6TcWbBPZFFMyAm1vEeI2DoIv0ne0lkO9pSiC2Qba7YkO74HkkdSUsSNgVIvFTHx53
HZ4QG2MFAyS7fDMqom4r647b9B3wZQRXyHByr1K91Yzjgo/4bNlctIUq1g6mqIB1ZN+ghXVVBtpb
DpCG4kviOYi00HCtynnpfp6YXPiM2FUZgDf42NGfIzsCv1MLPqsOxLQI0o95pOzc3Vqd7PJnYj4G
wRWaD8tz3MelmJVY2J5aUk/XEh+i5Stv1gWXjs/6p4mFB2A1RrHMBCYKJE8VBINcyLiINQDnmpXF
SUH21tmkmIACINlGbQy8xi9w7+HXh/5CxI0OzT8/Zokmy3rGgRvCx7Sh+Tw/2xGXBGB31k+6lYOg
q62Elc9aviNQvxrUeoQ98pAlobVJt7KZwLMweYy3E46i7q1HaJcOBXr8wMIC6Ihrt1hLKCTTidsz
bt1sBzni0j5/+Xodz7uuOGxIDAGAxTSNHLI8vdgaKQ0jz2ECTHF3oFO7732ovQTOa39k7yTztc3A
AvVZj1hQH6EA8e848JMfID3PJwc6QRvAGhycl9Efgvaa7SUjs+Zz9INWL7a8uIs38MTW4uF1xswU
EKvHx8KWHbVPoDz16DUJ6w1f85gX9+7Twi5uW5wZs9rJhZXMI5Jrun+PA5kSWs+whwY2efx6Ky+6
rc9buTgtZNKdxCT4OsjPVZ7hlwFEEA/tsySBh3u+G47/VuYLtJOBuQL8S0cEt1hSrroQyYJEAx4G
LXKjaN5Cxrzx2A7yaFsMu339jZduoZxWxEMrRz6X0+AuJBvjzlUw3WYhwc9dyJdfN+4qe4X80ctz
AiMm6j8GpJ+WXShGEsUpZowqcogQRvlWfwIAkz5DowORDLxM8sgNCFpv1NKrV0vQFw6OhBxLQDVG
UPDvpxfCAOkPc0WPOknGr6ap25n89etVvPSawwSmnyzT+rj5pyZ6ygFWh8bGx9m0AWL9VWDCC311
4vMG7a8yTG7m2+LKWUnTzrGXcqLL0gCCl4RbyNVODSuxqoEDGyKYMqHXMAW5631no4cuVFzpR8lk
CNVgQsXmBwvane7lD/Xdv1MSxriIPK9gvJN9xsUDzwdbqaYMk9xqfG2oVdRpz66zdoounFXM7wFG
gFEo5DbLF73pB2KVuYtvnTpfgzq8wrTtaKxxCp7XSPAtn8ws/EyWdhbFPBP2svbzJip3eiifwiwO
e6B5wTVRb1arQJeOKG49JtYdlBbPxmrZmJaG3sMmcIZX/NtHHShEueKa7HVQcKXBaiXoQkaBOSYJ
r5SzpZiMPj04XVVX6VRiMQ28vP3R2k2RjicXfnsFn3MpsDixtFjPuMLYv81gKbkegYXm+3j3n4W8
PFrHDFwIrNHshV67A+CoxASdfpjWgam66hlS+h7Be2BMgFuCosrM71DjBj0JBHIBBlm5/xfODMyh
boHpEBt508LFsMZWFFtkLlS47AhBJ0hTXXWjVe0uHd9rPd9a/NCr2q5OH+wE1NlJ6xv6WvJ/odpl
OOg9odAF7RLweyycwUSqRG0SfC7dWXvZL+n2JfRC5MjU+jrLx2/h0lGrwZnF8A0qbMuXI2kd1BHz
Fuv8wS4q+We0sNustSkuXHoH0i6W7qp4+89G0aBfWegzmm2Ifsut0j+3iTgwcDl9vYEX7p8cKof7
VqEgc8ZDDEwBGKu10YW8w7wrbN3vtXrtjFw6mBCuQE4LRQSCmujpwQSjGeGjEKhw+ePv+moA4irx
+F21qbfQLafFvgGVMGSprO9rYdqlNcQW4Z130YE5K+YpU5u5VTO5AEkjb+YQsaUa9ObWqLLPzWA+
Cmtnoncuq1yLcGlsMuhHAaKOcZExdBQlEGz0lcIIvt6r81gCZuQoPKpPKNUvG1cjq0ExCRUZz8r2
dXU0S+5rk/Yq+LTJLfb4tbELdwrWJN0GWNLwsC2n77FimdlzlO1c/bYAa99gvWtdfNfa8ZMGId4R
jJ4WLULSQiE6Jk9kYNHXv0C6x9N7JumJ0U8GIZCr47tOj002d5ZCB1zqrqNXs2kHSu2OfkKsW1Wb
7iCTuyP9sOKzL+0k2hEOht0Abz+rAZGRmgBBxfCb9avL0bpvS+iy85VLd2kj8ZZbjqm5IOJZuiuS
QwZMnXFehGvdtRXbAey1qdX4OA48yPJVJ61fWEnZB5CXHBu5rOskc2xBoxNbKbtpsqdEg+QJGumA
Irbf19iXL22bC34ueds/Ru9Pt41VMSsmoPM8cICEDoufEnLLDMdL++tWirpV4dfH5NyDob3xyZ78
+E9ZX9ta0CxnWEzmVoeyAJnREK9cvAtR7qmNxfuCleV9j+Yogs0p3w69L5kmlVB/hDqvc5PGXvvY
SBTg0you5zxaObUsv/7T12kdL2hHcSAhUfpWKpi1IeaVCR1BXRReyl6UXIvUHnql+YoYy7nTPjUs
b8pnw6RvZsDaYHhECwIXD9KfED7wBgi0fr2BF2+Dibumg2Eej9EibhmrUlEGCA56EGHHeEVHAws6
utNU+sqcRmP/+2tzF6/4J3OLqCxF8SpGKQTtiI6GKTpkTg1+2W7FyoXgT67fP79q4b0SrnDVKD7u
3NyBmRRcxNfzBkdlrDx3r/8FlrgLFwFPHCAVcroaDYFFKlKMOkm4CgvOYPqJmxxt0a2le/LvWPhk
+Eb89XjuJO52cSrAxEhnOsGGjH2aG6nOJqXh4kO2Omv10Wn7ypY8oZ9OICgRwVjUwdYQ5fckkCCY
+Tp9gsgMu6p+uICN3haerEgUwAM0IN8JeklH/kN5MHflcX5IorXK6oUSF3b00+cvjqqZQAAr5vhJ
TcQmUKYUSJGgG5rs7Xv25Oz0W7kYtetDzTgs3mN/jVTlwtk9sb84u7SI+Uyk/T7fTbEbUP1GLdY4
Rc45TQADRCsCWQSRYhzLdDOftOTD6SBe08Gi7RhgqoQonxOoN2MkOQcZBpLwMGoc3aW1ybOPCcLl
tmOyDkKGUJuSjEen2153VszGPI8940cfNrvxSMyNqaHm1eWYi8qdUFJ5Y7Q4siC6lnvl0X6BCmsd
mK8NCEGVbSLVSbZf+4wLACkkF//8UcvWQRYrqSYK/CgJj5zxgqZA8uN3jAHdWttyE1+T3YrJC24R
zUwQIKlyFhDZxuk6jDqHPARPsA6bZhc3Xn1lRtMxi4A4+1WBJrGTrRIYHhNvlb790jUH1RqGJQDP
RmC7OOcO424TtxTg/T27BsRu695L4RcQ130na22vS27rs63FmR5qhbSgRMTS7quttSEpAG9OASkM
4G2A6API3ncASKl2VaQE5m2x0bf5g/maRquVAWlpcfIQZ6q2hKQjW1muuNG6fVmlldzkAb9hY2Fu
A4RfEJn39Z91qN5KbDMKMIYHkfCV7vLHAMGZccl0JSuFoNxabHeXmnFsNDVCCZCBQC0ZxbNAD/P9
m5t6UREw3/oFUHfpsaN0uXIIM315BcMqqL82HCVSdrN66C+EjUDmw9+pEj6Ps3B6AonDBFYLP0nW
04tb6CzsjVvZoIBYNPqPX5/3C8f9xNgijBO5MNRMhzGufC9MCNoJ6kNd2ksHaCZra3RuFzw5Wo+W
nF9xXOz4Ev9AnXGimgtzxOt984ZRuDrFy8NY8XqoDeX+sDdD1J6zA7jurbe1tT0/9ND9gQCLC242
kGEuc5spU6lNdXBdiuRVTX7b/F8PPyQdCfbtI6I6y7kHobk2VFBi6JnGTdRABUUK6VBgK20g10Fw
uDrzhKrv4v6goYtShSwHAwvsoAl0el4MMIV0SNqeAbTqrUfKBw6ZgoRDg7q5ckqW2O+JilwZ4hPl
3NbND6MboY4SCrWa7CMbE0vPQs6Yo1Efwrls4Lu4JqTTrwlS3FKHArrRDmRTUbuvwqSJiZY/ZAKz
SHXQK2k54jGIM2jX+sIhBYjxEtE61lsS02zC1H01lW0XjfC4ub2F2DpN/cpVMuM1VuNk9IAPB/Rl
w2iWkhBvaw+6OducKp4FoO+Izac5EXiWPCXP7H1ugcO1CLt40ptAySXpcSAgIJfkPqJJWz0qhbD6
yB1Fbza+Y+eifOiKGjG8l+UdE41XgeQk3bI2y+vfBAi8Kuj7uqcupCnB2gl6X1a3EJp2FKvufYhI
xZCgp3Zcl7+Z2jj1i9KlEIESmLVy3yaOn3nT2mlHDp2Wqz3AS5aT8B1kEyeUWvJudFTumXrpkFdW
CFJBdb23BsxXN8QR8+TlSsogo2fyKs/CphVNCqL3XLhg/YIAu/ZYzIpuiqCO08a1fHd20qGCbOKo
9Y+pkhCByWEsa+flQKT3j7hW02xutcYxlR+dOxDzthxJlf/M05lZh4ErdZLhbzEGfZfUKel4BLrt
ll7RziCM+APQJQ6kpfoyi3+YNigWIkFmIaD7Wxijc0+5EpdPpeYW+dPYGmmV+VOmlcpGGdSZHRzI
csNROqj99AcQlwkzRBWWxFd9DQTkN7PRB6zp2MJa4Tm9U8R3zM4sFCdHWxPXXDQGIs0qj40gtzND
Ssw4bbnPQd/eb0qK6oFfiFTLDvqoWM4Po63zOrKbGtplftbmalwFJQFSHUyvJccxzGlitDt7zqwb
0TRdkChqTL5bcz+ibWEmpQL6Rk71xtliFLsgx3zK3bnyhqRtuh3ltCgSPxnR63/IZ2DXDPyJXaRH
0gxlD1qsdGzKDTg3a5z7KtYgjxarCKCOpV5SzK6jU1teYXBJ1mxmYOdGgLyHUggfku6x7mv6yMfN
1JqF4gmRE2sb20XZ6H5m1HX3Os06Qp8J4ptNOkjqYjGNrUcNu9beXBT25nxXZkoi+b6LlDagu+Pa
VKf+WKkJmkKzUg2pxZ5NrW67ndKUo1ChBmNTo6GPVpJRBKIH0oLZGhP2nW3kv3ViJDa01ONBiGfe
8Iy/Ddasq3fjyAGEy6nNDNMnVE/xOwaizc0PZnUmBaVpQromsipR5UdFJXYb6oqhdmGnFgV9LY2m
u8Gvx/S5XqlxfzNl6IYP3ji3sZsGs442WebNVKfAojhz09l+VkxVgxhkcPnwnCT48+cSMWAOKE7M
DAF+sDl3+98Qvs+L67TRHWAguAOeXXD85GrSh3aGomfjTZM6JI9a1fW+hslg9V7PG6KHdGpi4NQ6
jI4VPzipTIvJCpfSHRuRFcU3u+1bUJyJwjE7QNWNadp2fU+newhuWnkRlIVwwUBBhrakxYHbudP1
ngvlDXY72N2Qx3472crce5ktyuQ4uDMHkFjLx3QLmnvFCpMy05W3Kp/TEWTtGjVbD9MNurbHYbPp
7VgPaXbFQBWf/4YCXFt0ocWKbYwbpQdVO7ftTUVqSg7EGQAwIR0bG69T9aR6GeahJb3f933R9l7s
ZHNNwdHKlfkf4I1/SYD+r6nL39Tv8LHN+3t3fK3/X5CYlyOY/3eJ+ccqqU4U6eX//E+FecjIqwAp
opgCUTl0uWQc+6fCvKL+oRkobGLiUqKSNcT3/yUxr2l/YD4aZIIa2tToMUpYyj8k5q0/NAmHRyYI
XmTIFeJh/x//7URavV385xOp9UVygR4m4F+YwgZiGG0NBJinYYJJ4sJ0MBQJvk9vvjIPzk7ir+a/
AilYM7UIKoFjGKYZpiSO3z0kGIuUCXp3ne3XOg1L9ODZVy3id6ooo55/mPpTPH6CG5AzmB1YQ+pi
jUtPJsGfsoUzazIU+1QbASKy7ZI88QQm2aSsuglZ9XWh0T85+ZZ2kAOCZ1nFsDWOzqkd7tiNY2e/
VX02MYVMGzWcbA6W3LSS6jcKZiBZKubjRAHwRX5QVdq2FKrpp03Sztcz+KJ9q0mon8bMDMnYKqGi
VO7VgA9MPM1o2oNdV90vzeZVkKfU/kZi2gfpYOZb1x76gDvG4FtFVQOOrTo38GHABvKhUaJkmuJQ
aSvoNHIMZ3SuZkfCENYhQ5gYKa6mB2MHBGzrUIDwW41HU6u5UD4aioOZxHOEW5IFPBnzUE1NSPig
HxDNCA3uBoU0UQrh0005u+Q9nRTtdzGWwy9eGoAaYBTOY/DcgaEk/HroZ+B+YmUOHZHpfqMY9aOF
Ufxb5s7vllWiS6gZ3V6tZ2s/dyO/Utp82sSEAH+IsPCoxzo9jKLTcw/hMNvhH/QUi1ykNyRReWjk
jdgnvWkKiUFXb3TeqHWItvn0AppUcDHoI1qjTwYTaX/LSzWrAkfriu44a0Up/D5pXfaatXVFQnNw
U6P1lESznurMbX67pEB0A/KoDrIjRZWLsCFNlRQAvBZsDEuQNZKQ1D2adE5p2NWuNrUBHV0zUWy/
n4VSPmPlhixwuwowWTCop9PGypTyex9T6ClATrnpQxIjOPQEbZs3BfwAPDJirv82stwlHpY/Se+U
XpmSOHTTqXGnIC8F3bS9xvsrCIC5QErGPB6u8PKq5HZK6zL2DW73j4Vm4ilW+zlNQsFZupn5pKIq
pVdsaH9picyuClo4N6BGlaHRkEeTyyvfpHZtGRFPbCg4xZrZB0N6nLMyLu4Uo2t/J3nbR0naY67f
aMsKZI5lcsBEnvvb7FO+J1SbwjlOasWrLMQ9vonI9qiPGug3eKmTpywxp28WNTThUSsvHytlquCB
hiL9Zuk8cfxMb6vR41Vj3jo56A02BbIAOWLQ0Gu3HIFzrEvTfGBCGW7yXquqXaHrmE9DbJCFWqaO
T/1gWgeOJ/654zGihrkxt1aliaglLvr8nJOwm8z8m61mpV/3vX2o50J7L7N+fKtYET/Vaj8eiiGl
iUdycKjPOi82fZl0iMcJD9GcqlMEKHbrzxpVuCecUj/MmU6fUt6qtmfbY956o2tC7bvFvr0hkgP2
vITn92a1zaDx2ToKQ+/A4ZmfpUy8ILQnAUi8ihc2iubeatM4qGanQnyk80kLkrRExT8tTSgSWoq6
cQ3I3aZubCDq6DETOKL5/9IoBQKqTJuBFjEU53rktbEd0bquPIuLLJhTe0SKZ6p4XUjiHFQdJQVP
dVn9pCq0fm6cTL1rELY+TZoiFPxNafvAQRyceinNuJ/MCjKDZFKhlA449lWJoQLquaCx/oWhkXoM
CnXMK08Z+mk7FpV9kzDXepk0V/nO9MR4LqzCVr0qT9JrBMdmBFxYH6L7bQC/lle7aZr0DZoc6bd6
KpQHfbTRLzZiOr+3qd74QsmVUEVjJwnVuJt4QNVRJb7dxgJo8KRSBVjCOwycKzp9UOuh/inQuf+Z
oSYfVXi8h6Bu9eZVdNp4yzAZ7Hqo4TdHhJkiGKHGGNR2yW4LqzLu0DKrDhWy7G2pFYWfJqp6NytO
5rd1G2/HXqebkWsiFMQQh4aZ7SFOBX2zJys56KRu3syCg66wVIr+N7S6hltE7+MhzVrzeqyL3MfR
oT4E25PrxpnBfW1O3XvexfwucRoj6IcpjlpKx18zQoRNz/N20wPmuMm1Rn+wBuLu9HZMIy7GOfNs
rdUinUPk1JxS56GlFf0+V3Z/z5IJ09U0jsmedn3z0Dcqf1YIM36kmpGGApyY+3YArk8djHg/pbp+
qITrHJEXuQErWL6tmT7cM7SujxMR9UtXuj8NXGS/spVOYMmZ2GVOjCSgztrCN5qBhK6iM3BaTmB9
CDsA4ypvNgfrsVHxT1Pm2gFpDHKd0rJ6JJkRq9BZovyYpVUPJ8HdnxO4hGePpYpaBZpRdIfZBfyv
LckwBkZup9QbmizfMBgIRipwPlQn/Z6UTjl4dgyQjYErshWDQ0b854Jti4RdGRgeCGNRxkeUEDG3
z2PE+gLxyM7ME7AyqFnum3PX1BsFEKJDZyKlKPXUvTI1Voajm4H2tB66/jWmba6jxuHy59JBTRaD
q+TVbDp9xjU1p9pD80fcKcxsnsYZHGVtR+d9OXFUGRLg8b43I7W2GEhpAeln/Z0xqKCbpGUPggar
uBaaOm9iTtUgrUjqT4n9y2w1ZasOqvvSOE2NZLnWMqSjSl14OPfzFQh2aFTborh3mq7duTTRQe5V
kxIAStZaflY6DH+u0vtWjalv4CrvMXJrPbVJkxxkw+Rmrhxh+YaJvMVjKBMcDPQw38d0JC2kJgfr
qtLg2D3ei7QIE7XF9tRIgdttPmK6BllebyQ+bzv9G29nKHI3KIl4g2a1v2jKXGWrJBRtvo9g/v/n
Nf+BWc+v8pqHv//P6m+PFfv7//rba/nrb7fN3/93+TOt309zHfwVf+Y69h+olWOWGwBM4KRUzM/8
Z65j4U9AgYAWEqD9YPmVAXtZNR397/+h/WED+YcMCdUo6EBhwOi/Uh1kSFA6B0ZepkiYxwMBo/0v
JTunHTtMvYGHAbGzFAzBOMZZHbZHvGIz+6ULUL+bf6mTRxCHemzfYdJd0R/TWzVYR6cbsjX6z7D9
H1Y1vKgGoDMy0zoN23NGO01YL/Xcb2Ooi0K6GpWBwVPIe9U+FvkbArs9NQqUXi0/F299XkZt2fsx
aa6brvamtvVU7cZO7pXsldh4mczOH8iW690PFByBpBo8bqKHnQECBOpEZQz6UcBdW/7UiQ01Hgf+
akwiYqrhD7MR6DGLiFvelRbZmf2uS+5E8t6z2a+NtR7tWeMdtSwXrD9gpAYSEIdjkYh1o6vEc9Og
SJV4xXDnTKnPxb2ZkaBWWNAzFERQIC26zLPcPak6eBM7/HRkb/9c6M8p7rKX8fETUAbHCcT5OwNq
WTr8xKCjGpIWQYIgtQB3C8XAx+AeXbHWMD0DpyytLfrkpT4Xiq01SHK1aMo9C6QfB8k+ZICVH8Uu
z/TbG2RN+dsaz92FpZaIT6heAIaIltUSx8SQizSp6CEbRsO87u7BygySkzRgyXDbsb01QNEe3SnA
PzP606W/NbHG138m0gdat5OfsEiEx4ERhET9R1+235e7CWmOPx6B7N1Ap3QfBzwYwgao1Kvs0AEQ
Xmznd+h5/8sbjl8h0ZpYC7CiLmERmtK4blP3noYkuMEQzwwy2nmfJbKi9/r12cLfeHK5gZKRn/zJ
2GK/mx4ybhx1NaGIhwzqXmqpXuPZPJiFgav4PMbmsS3VgDMRxsiCLQrSMqP2LfFE+Bxo03dV0lNh
Apf1mVc5qCQygCPJIx3QtphCVOvCBg3YdnhzlPSqtCgqhVbIwYDaxVnAKrqzq5cR3Za4u45tALvq
NND5QUdRBWxTJH61MHOmdXcQsvPSzvQRGe7zEUJJTNvwBqCzBuXykviTwwN1HhDTor+o8cAuzI2o
aTATjF1p4LtFilWQK0bzPdG0yMhJGLtia+XiCTGyb8w5gjEQ4tp1WHbE1/Vyq9E0lOqd3EbBwH20
4acaPUUA74aK8avt3ycgBvRSv3erwXNVNBtzcVvadMfh1SAs6Wmmsh0UTPQ04N3tW89IuruiHgBq
vk0pqGHJD4hfbPPm4EJES1ivBgrpPK49KMlvcoYcacoDF32AegBBVPHWxT+nfPaMGZhNpUdtHBG8
4l5D9sDLY/et0NgWzCtXg+tE5mRfa2QMOLfDRP+RCBCvKNYzOD/9San9KX8TaeKrmublDrDkyDab
1PAR7XpT/Ip18eKiiib9O/C3wTQD1ZSlO0gafQNOMkj61HdTFmmVvksRynFh+0NT+1TNblUK4rCe
b5VaOxracJx7/cqo4qCpqojGv5O68m3ttkqLg4CQ+pTMwVhA74kzipwWPHGzutWr8T2dA7ANER2d
O8eHjBpYzV3fjl80g2NoHnEzVX7MdRUJ6A41SRKoyA6ZLQ6aVftGZd5rEyDbBf1WZEnUAnXWZ9Rr
0bRqKwWx1hC44wxa8fSoMfI4D9WGOeB57swIIiseZnP9BNPBGBcJ3BrF8gSqQumz1hYRuJECI31y
FSMoUyNMe9Uf7SEEIS227KFN9njgqjHZzPkzFSjfd61fGYCWcPeYU6jW479jLQ2RepqJG+UKxQMH
uTZQNqBv/jD0FZ6Yn4zYN3ot9lpl+C7BjCfQjpblBraII3cajpQib69JBDR3VHYoKzDF61q2S9H/
iXsw76p1pKMJIXLqz7PqMy2Liuba0n677beJuXtK6huMdd4L8Wi5LBAu/j/ogvwf9s5rOW6ky9ZP
VBPw5hamUFX0IiVRvEHItOC9x9PPB6pnmkRVENP/uT0XHR0dHdKuTGTu3GbttUbtPjOOFRudiK21
06LjTihtP2mvfLAypR+coqHnQ4f36CmfCiU7GEZidfkhNK52EErX852Bvl2ZfeonSjwqqpRS4pRd
C51of91AoIdSov6lk+Pbhm6mD0tF0o+HQARjmeNV/XY/5d3NLvePZTJ4dZk/93HxrVPjz1GY2rLa
2bn63ReFO1/KPs9zTIVgtquBcmV4U6Ui2cNsNVG8h7T9MGXJKaDKtVOfg1S523HIhjr73sfjXTVk
jpHmFk3ga02tvyhmexh15qGF0pmFwGkQ9oir0Cuz+THSqlMTotY61nsgHrz3kRvLFM+k1Jaq27hT
b+EL/NzvRrzZdZvyIoj97Rj+DHAlVbnb12Z5mIq/GOJxGuGk4eYGJbMKRObC6CoxfTssRAv0gNXs
BLsIFHvoZm8ebwFqWoNGuOHfUfCy9ZgErLmO6+/grFyJo+XTsXyuRf8+avxr02C2TdWsUo68UaBm
0yauLCc3BaQ2ygiyqA8Ok1q6XRa7c7yFVz9jJ+EJAaXOqw3ICtz/Gt8jhNTbcopQC526ZIf2QFkc
MvPqGh1Osh93dAun/hyPh5zDCpD3sMkAt1Te/4lQl0cMVDm0F0RpHFUCiPcRajw3Q5qUPxp3dzc+
8U4/VQXgmsBeGNzJ+T9+M8/jMVDs2kJzAegaGNcKzqSEcyHIw88x5hWkHpg/VTvQAQX4sWFLjFva
srUCQYx9HOf68DOGUcM1IXYD0WQhOcUmN668L/fi1cI717LF4A+us+MUIRqsezDQbYrGr3sSyyYz
h2vS5llGckmD3m8ykVsvD/0vKUXttbnPA2GvR70l9fF1Vc5HDQR/lCHTUalH2D/tj/dcOg9TJEYC
UXNhTIZofC3302T4jU57WY5YcOW/zHvANvEANyXIzbpwtOvOKW/9H0yvgjKrn+vP0S/hebgmhAj2
mzHycpxWx+3dj1k1gjRfrZRZ/fvHVEijRN6AQIJ0tTW1cwaeXPb87bJX6UeTpfocqS/Usm7JfWiw
o1ro5Hc7t9vHkU1+ZYenEH9l1TdbsL3NLV8FwxDJMDCpvrTOSNTfWcVVhw7dM1R8Xg2xu+tf67cV
g8pLajDtwQlfQSR733rTcRsNdCE3eL8PS2L8pkOlZnoeTCiMe/K+sbMHiS2HG3QZOUg1u9sWLLh4
3Gh5LgC6hdhmBRtNkVHXVP/FvzGdGs5l0dE6olIoSRculPhgwhN6X27yAp/hyJbPTWeUq7YQ6eDQ
3i9T1OmBF1CJM5m9EPeXj2ViH4ltDAdSGP3hb5d21QjWGLvysTp8fMsubrMOUpeBFeb+zobRBq31
db3AvuH11wsJMtiLfX4bM1G1Pex62Roiu8s8FXntGYuAn46VWLz8GSOhZqsBgl10fnJXg9Pi6yZV
whpR9rq7IM0hY6KKc0YpEBajMCh/fEh0SIBk/M282tz7V4sQ+RYEdPlaazexINv/x94qtaqGoBZ3
6kusXlc91ZOMj/Zj44NtmVj55CSvlVnXXmqHzijcjl/oszDLrz3Gt9N1a6cPg6VtjEqfTfOvd3H1
JIm7rhUKriItxofqC0Vb/B/YMtWevYD6U/mw7XBf1Yve7+T7JHW1zLlMDc0oQOVYjBF/b5o9qi3e
cAsDv/NTevQfdeDziSWeIPA7IKpRvviu1mw8+2eo7T+ZMizQVIHAr65H2KoGBdKAClN36tzhywzn
q7azTFv1jGfVhttusJRPH3/e8wOL2KhMTMUkuMB4xGrZat5U8CLzyilPQ3NXj9/+g7+e14Vmk76A
R1dOLqtiTayUwUKiwVHqCqVH92MDZ1N/y5bxWDPRtBAGnGH/tbaLkyQdLBBXoY4iYQdyCkr1pDhk
EvhjIm6gB1Y3mc5EApNuVe8IDi5dQYNxPwAHsIOvCRPok8F+qH+bwsGeOoDORnCKW8YM551boneX
1qOX5C18TAxjiXC9zqKFiLvVmbxr0tc4+pHkRyX5aZSZi8Abhyy1tJ5/RpoZsbkf/Bezau1cIi8s
IJFKZlesEcHVY0drhL92Agr0dXIkkrQrZQJwOF8H5i9Dh2MWtEOWwXEbf0qoo8Tar0SEjVL7WVAB
m3oGpJTg1CLXWBYG4hlwJ+s+jYT7sTv0GXDELD5JveYFlXjlh+ZXWpO2r8rHMqYuyw+VTUZGFPEo
mbe5QQxU105Msh/LmZca01Ep2wc1ltySttMiBd2y5lQEsTWEL/XumI/qEw3LowFLiF709EH6ZyU3
wXs900A5Emo7c/rVbFDmFm4aftzMT+pyqlXd0zT/KrPGDtvBiSCC6zOKZnrk5MRpSSMdQz2/yeLR
EmEwJs+Rc4Qa5oZiKsW9aXCESLPD/KTRou3NfWY+DrlMyz7fq90XYb7LgIbFWu12U+vJRmONHBnA
bIdBPCHcbflFa/vx1yGjX5p5lVHaMyqGVf+9lOAtAoWaAalpJ/1TM4OeA4zfV74dkbAptSUo2TUk
y4dOr9w2IpAxH6byNosmW1GuNHG2uuonzD6fouEumUsrFbAeD85EnYLyCXWAAbb2+mTS+k53nw1t
5xpB71Yasuy+9EBr09a60Q1j6ViW5KNMwc0jXbLnPPoyKAxgaLuT2NWur7AhMgWP8bs+Qm5TLpjM
trHg1LXMPD/qasJ4WXqDpNP9qGQPRvqolrldjL3XGvF+iJEzje4nsnhZC504vFa0ZD83vUXX+77P
xpO2659nFDOl9KfYUISTBMcYnosShHobH8LBODQd/JzmDoX3T0OoO3HQOWr25Ef9IUpv49R0p8G/
jurRqgGEg12x/N29GMN7YEi2ad6VkAwKWnC/IK3j76FyA4LWauRvMsyVQ/nE6XUjlYPfNE7ejvy2
zi0686hOMNFIpyyiMWt293P+AsmfN0/aXaHX+6pSr2SGOXY7hBujH61JrXGk9KRoHiCOY5bvbHn+
i662rU05tbjbuB8dtRl+TmLqUR2y/cFwJjiQSyGxmx56lPRbGFEwiq77lqFc/alMIw+4jK3Fv3P1
HkZfpx10J8prCkO15Q93eRV9xx27jAw7yO8e2/EpRPwFmJOTlJ/rTHRj46Eg8UW7nk4g8GUVuC4l
LrfbQeiRyJam+5+SJrMg4Kc5Mj01Lc3r8KGNUaVK633qv9AFlznwbRtYps7HoR7XosiV1VdAASwp
ML0gfWYwzxlr3HaZOE0s7ysJxKVwuytGyqXGfjQRa6SO1Rs3pdrso7BDoyayjKS8bf1gHxa/0n6G
XMF3TB1yw1nZy+FoG2jS9lrh7CpAYEtzGDyNLH4ylfYQ5ONnyhL2WOe3ldk/i1DczLRxmMo9zhW1
3TZ52fW36KJ27bAPUqYs+bc2sgMKkNMIQvJc3ccIjhWq4OrTbIPkudklpWfSwSp0MPvwEozyF8Dd
x5RDFKlPFdCbKsrsEqaenTbchEL4WUlrza6b0onNhyiP9o0Zn4pGO7axce2Tgjfq7xmXl3TjIRGB
xpcYniQLGJrdtO0xkf0niI2vKhMiMwDBdxki9NMoXzeV5Khie4p2haPKw3XdtKcBeBgg1lOnRNcR
b1NMVZfpY0tvAzuVNHeusn2N05vL4KrwBY953puoKu6LUbytcbZG+rMZAw95Nzs2BORwF/yOWTqt
0J7MlPvexcYj3MrOpLcR9yGMrUjqbnhjnAoExTQWe4DzL6mg3qWq+sufeKsG06YX9b2Er8lEBCY1
QfYALoDAhZKpJVNCzVT1ulNlW42+ZrnsKWLzadbBQPGymTvZa/ArsQquArxVEe7TlK+z61+U+bkH
rWy2twKALh3UdVxIwObDJwIhD/jMqe8nT/TBhhQ/R9QPuxpmGpDjWTYByptOplr8SnbmqSqHn35n
Vg61mrtOQKc8qPG/hty95H2M8qrMVw3ioLQAvB1nefopz/6ngZplTfWrbT4leRW69SDDhF787pf/
n0h3LaVIJqgkYIAjKrFcjSxkeqGlF+XPXWD1Wr1HWIgr1usPUrT7lkIEGBTPy1mbIxoQvHtm2H2S
6vSYBcZzo7X8lDy28164FVhK2dLxqKRf0ngtDp+VLvF6WpBlJFo5gLOhZnpYg0M1hFyCEFSpmcnM
UjubHosA5e8U3OBYOhInTZHr6zBnOGSp0GrUYCjoiumXIoPCpKltOECsiEcrKJBh4z4JI1JscXxM
khe5AYeftZZaKo4xUbm/Eqgpi8J3fajuzOAk8TDlUfMQ1Jo7yakb7xp7bPNDP6axG0cN66kPPZ1H
KR73ST0/mDKDJhPMtkMIrkRwA1+5jcHctYUJ/YJhN6DiM322jJZeQvbMBIIr46WS+mvfEmRXIGR4
1XUkR1Q8ScNh7qwQWEZVfCuXsxp/7sa7uLlPu5tx+CwCzk9jwR1L+RjEKs2UmFKpYRmhAt9s5+YB
NMVKT7n+Ry3eR3FFofqTz9h5HX7embnXUPLNx2MnplbQMgIZmKDddRqtj40vnNokPTRi7NTDj7z5
IffHDjBTMl3LVGCNaT5p2YsPeUWGSuxoJo4g5W4Y1HbW5QRkj2o7gO0wXCkYvDwevymF9KxF9XXs
C864G1y1bo71bvTgcrSUgeCma68rv/vSC72FHImtt3epeARBaOVNTVcms6c6ddXukGe3kUyEUVF+
CYpDrTFAiep1QXsh0h5I8b2d1LitWllyrtE0uVe71klUER8Q8DQlpxTBNVGkly7iR6Z2P/dU9HQY
6ofmOsqqh6Gpfs1+foiZ1y+ZBlDip7q+J2Sz9JnEA1mUQaWxEjiGyfSmdpiaJ3H3vew5Sgy3qMb3
3EdAlKiunZ6j+Wu726oWXEw+YaI3NYiJxDPiiT6S0ojgetEw2ln6FaIQt7qre0tVKtqHKCZsxfOv
Jcb3eSD1kTcWVyWpLlNqSLqw6Hvjs7gPGamcn5YskFNKAZA+iJW7wo8tOPZ5HoZZJlcpUlDiPsvD
iLlSWdp9YwyOD/ZNL/91micxmkt+osE9xgzkqsg3Flldd82LVoJOS//SlOPHWdiFHIg2sqzKBrIa
oPSXz/imdtapQ1xPLX+96A4TA4pt7g3DQSMt+NjOheOAHer/CyKfbsBqGVmutUwhvQgoPInSSa2+
5uoWU+iFHJy22xsbqwOQgKMe5/FFuVG87JbZH5sw+3rY9+iIkoZ5mySQF778O3urvRtas57j8SU+
Zlets/u5aK9pg9Vasif/3p2kw9ZJuwC/eL/AVc2IOT+c5khpeXD9U2hrv2X0LBTXPxbPyvPk+Oiu
bM5aXkjT3xtd1Rl2UgkZ8fjSneRndQ8ViS0czYf/G3PopSvMqIYMtxGQKA3c1PvTWJa5WU8jVeXo
Vn+ej0s9F9rSe57kx44ux7VyEL76drbBxHPxO/5jdS24NptSoRv9yyjRiaojt+7LjQbFpbLY23XJ
qxZUCsOWJI4vObn3/fjT8GQnchEgITQHRA7568LRpv76+MZd/nBvliW938w0bRYS4peFRgCGUmp/
vaW+SLAZBI+bteHl71r5XhaIKDFMwJB1rIlVxE4shZ3w0u+z292rHnxmD/fM0TvTZqX2Uh2cgWPa
eRDnC9DrrTZz1ju9M5UX4YQkO8Dr6Go+aI72WF37B+iBu94uT8p1sm/t6qgxqbJ1Cy+dFsbUFyZB
6BjJY95vq6nNcplqL0YIT0L/s8mfNz7bxt9vrqij8zArh9x/ia8nZM1BnS56jr1F45dJ/Pq0u/+b
Y/3/4z/Bf7K3H8y1dUTF0ff3cE/+xN+jbeJ/qcA2mTKH6V+QJYkX689om/5f9HVN6I0hkuQ9Xl7k
v9GeMv9r+UMgpvhTaA5yTf4ebJOF/1pgowsy06RoS434X2E9F6f75r7xc5bOE4ZAnZpQqK/uQB0q
Ui/5ZHeCF9wyJEK9uUfbw8mOC6l5csSlOLSgjlusMEv9/iO7K58SMVfFFDdDF0E8eL1GPiFwDzQN
j52p17GYnkap3moqrJzLn8USQUIRA8cAzfX3Ny5Jg4H6kE8Lg9m69rGwYb2Bkjg8SI5wqDYeg7Xb
XKwtijhAcjVQuWd8CYls+GJv6Knl34xOaMuAFWy6JpbpadRLIH99c+bu/+zdWwDnRXvgQADfQRLK
U7u67z76SdDtofNAWuySMx7yr+GXRYpcOPi2sLGXqzDsdXEUnSi7Ax3UIaN4v5VZXmWz0mFMGRGW
2DF73bVWTWXs40WtfNgfM4sdbYE1k9G/N5NrNCwyEQqDXNbsfqC0EW9wuVxcyBsLyy94E7cyngGm
RZsyauSoh9XtvoJLI5W2spjFma/OO9DmfxayCvHgVggKUK/sl1e5xsPkBlflHfX7o+6Oh/IKib8v
8vdkL8fWdsN3Hc+e7eLq3GeTL/T+iPH5TvEWbaqKArbl7wsUMCbn/0Ldvu6lnZlcBXtJUwDlUTGZ
X7dPHZQaBwh5bimJjlfRQw2sdXKMPTc+OQ7Xi5Jh8zV+aLZu4HI6Ptr0xQm9+bZTl6pmn3BIJU98
Xm4EA3e3CwHSgtmJ7rZYBLeO0upBF2IVWgWBw5pojNCAJDOKp0LdotdbU5ast1Zb3fNCMOKpFina
isCm+1R8VMWlxNpJDiJAFmQHB0b2nHDIPk1Zf9IAJapMEXXmbCdGfVIZbBlNgQG31gvko6YVlFh9
R9L+2ulfVKrUQVA9hIyZQFDo9EPo+H7gZC36GroO9L23G6PdyxUeptUcY4b0Y7bivrLqhAaP+KjJ
icWYkUWP39kBZKzMLRL0s5cDFBhhPY8p8CjljGIzpQpfiUrJSK10KpLJEoobsf2VgOvXpSupnzc8
0PnleW9PX223b4JTDiTsDafdXfUpdRb1DeFO9kZ3YRUbrv71MVoMaiphAT4cPazVbe3VOPW1OaXW
kB4jhIdCGWo84vuPPevZYV1ZWV3QVpOCUNtlCRBiGHaglX8OheAest5pw9Dyc99dwpWh1SWEkYtp
L9g2rAhgN7NgYAutVv06tz8/XtC5y8EQnPUKNHAGUdaayidkwFPVQ/at34dPwq2Wvsq0Qj52CL8i
7+0/Jgioi7eN0123Hg0eh8HPrZj+0mLf/oa1C9DrnQnRRQJAVaCpCc4XUKkk3ov+zvl4uetUUCZr
ebtcZXUutWhhO5zxsLWjnPqj72WHJclVvo32bOtfwKRtg2nOosXFJtUj6BhgI/kzev/GoZrR3HLt
l+eY5ms33fTF1zkc6SSfmmnr3KyRgH8W+MbYKkSsfHWazWJ5QiLBk1Iw8XmIXzP778aO/4j7yJUa
8bPQSl7biBRmhHzYiKnOXu3Velfhx+BLegtVCgxK4v0opPYYqyCeH4WmtMrdS0gpvBt/bHzXJeJe
35e3e7wKSORCo7PdEZCMIBcQ2pN9Lxfh2A1GDcx/PjFyG33TxemQqd0+n8NngVrzxm9YtvbtbyAb
1V4p0smLTZlBgPcPp9zME7OCDOAsGDHJ1uwZbfD8StjL7u645e/WMd4fY2iToToKwceajr2fMq2i
Is0UUNncS+YR/MJGsLrGgDFTtqznHxMrlwrNfFsp0BwQfTFlk1jjYwHo7JX4MrDoT+feFipr0+TK
v2ZBBMmEzhbWe+EUQb0beYEneth0Y3fniBsnddPeys3GpSx2Y6iW1vhseIvm2M6unBFNzPiwBHhb
61sXT862dOXphqCTzVGIEsRkiA0O9V3mBtYCmGyeGRUwb0b3+6m007/Q0BEtfSsIWpLmdyf01fu9
cQ6reLon9ZgbGeegM7Bzm93OBO+n2cnc4sYEtiraw1E/ZdcM7O5rS7zRTwGKwFuMeOdvKEGsIhko
7AEHB1H5/pqQhmnwlxFfwhNkKcqp1X27S54+voyvZai3lxEafTBNZPpojIGjWt+PGWI60R+5HzFz
/g+9MwGo+SOq88CYzOfpDgHSL3FqCa1TujsPirfC3lrpuqDK51YhE4Ekb8GOAsteHa+08xswD2B+
AAwsBC5Q4dv+rwGSDF6bpTAO6+XXg3q/Na93tvrl6i7qcoy4Qjwor0kPYVKDsEllNqpymSu3YTs8
5lft1+TBOM4PnYwGW5tai3no+B9xk5HoFl8//gLrcvnrWX/7G1aL1+YxgJsY2eDFHUaH4JPgLlTa
4sFw5In1y3bzGLriFqnt+rVdL311xYRMGyCzoUZipvQpgWDu01b4HpvRaRLUQyo3nzfWeckTa0gy
alCTM4i6LojKAJWUChI+3OTkZq58BeSIapBP72PpfAgiXUN7C364fmOXVb41urpEkIzMYhzhlBUP
up5DAsi9OQrbPY/1ZV3sELhoEtoKTJCcga391ESLncXFx+igfi1uqCwDpqQgI5ACJ4ju2Jq7tbh1
PPjH6KK4scjan6ngKEXOYE/MAF+tMa7UhiJvj1ACZvKTvyJFdT7+gJe+3zIf/j/WVue0zLQgKXKi
zjHp4uth6IKTUoKDtD42s7Wo1bk0umxS53gmlx8eTd8bEA7ttGNhfPvYzOUP9r+reX2B3gSbOyOq
s2BY9q6SHodxuJ9i+DSaZnr4f7OzKoHGqt/VkY+dNpfcdMgecjPbC1X96WMzF1/oN1/nNX95sx7m
+eYmSlV4Zm5ARp2Y2rNNN/yyyEdmiNVvwWI3DsPrC/rGHDgMvdzpLIvOh6UZVzm0RB+v6LIF2K6Z
2EHeYw17NTQ/gEYPC3oiuGJIqaDcGk06y75fL5CmMo9DlwRuntXHUfoRDRmEpJAWX0is485KDvF+
R91Wu2uOhUzotqUVe3FZb0yuHJLYQCAmhUvultTgVPXbLpO8j3furFb7uiwd3UEJAeqFaOF95NCX
PWo8S11TOC1jVlrihXvNWeJrNSE33ewwr8Oltb1VALyTdwh+5VpJbowMhC1+pXxUOYyY83DWn/1b
/ek/WSAoALJxherwms0B8rIklJeqyYKiaO8quz/Mty3hSe0NP8wNIuqzVPF1eW+srT4ZPq+JMpnt
XAr7+R2jlgx4KHvkKZ3isLGyi1v5xtYqJ5zAuuhIP6SMCQzuDs7vwPUdnmfmhFJ3+zRe9IIo4VGj
0xaW7dVJQbZpgI2IC/CKJG6ewJQ5/da4xZaR1fEo/GiaG2O5Zea9Jh7q3fWu3CjGbplY5UPDWLWl
EXCrmtJ8COSFB1/9HlSJ/fHn2TKzegLj3Qin6DIxryXB59K/EufoSm/GDSuXIjP9zUdZvYByB8xP
ErHSBelBQWI9QjFNheG5FVS3zraO3EWP9I+5dQlyzGs4ekfMKV56H9ZohUHModvRfXqAg61lmMCK
T5vjrhuL1Feu1wf6bkBjyFa+lEDHfwu2Yk+fixvtPryLbAa3QzufrdbbHTdHHze+or66z2Cjcr1e
AhnjpfqeXKWIEIf7yJ5PwXHpWSDisHO2Bre2lru61y3PGdXDxaamu+oAjqI8ZOCUZ6HwpjGxPj6n
F3OKNyWW9Vha7EutiVzB4iCz2+Gk7/bD7/oINZbjk0TryWN1rD+lmwoll16eBdtGKgcA/FyDMmz8
DIo2PX7NZapPS8AN+Qq6SsuQ52bauGza29wVx8yrvciTA52lNru6KH2uUMiPTWhFnXk/ubkDjG5P
+8cqjuFVebP1dF+Ksd7aU1eFKwl0TJtF2GvIFkO78wLXYDtrtzr2HszaG07twsUEsUcrgryU1us6
AgqirC1ECNwtEXDdQanyljEHBkM+PisXrDCZBVEL3FAQm66PyiRVs5hIE5+scLOEMZZui5Jmw8K6
3pcWcTKHCuMOksTwRqzH8rGRKmNjty7c6kV+W0SqTKNJ/frx3kSkitz5pjHQclCV331XeowVgC0+
fbxZy4lanThDoiZDs1ViGmsdeLRwWjUpDFZEVvN1uu8PMM3tgdBtSE1dCkzf2Vm5qBKOcriy+ShQ
UjHJeqooJBLkTPmeMQeLQaDRAqPtfry4S7cXTJtqLPN6ZHlrEoQmz1JZBd0GpmABfwUnk8AjuF/E
CJeOxoa189vLKLxEHQB1EWb31sG31KcM3eUVa3wQ95qtDcfFCy9R6qhY0U+Gwr0Ni8uuvf967y2u
dtUXgwC6cbo11Blqa5E1N9Hg9u9e5R82Xf5Z3AgPIYPI1B9whxoeauWe0E4xpH7EXRRNTSlRU0an
Ght4bdkNEUHZwWS2BLwaA3mobgWpzWSm8nnuVHhAduFcb5zdM/e1+j3r1m4QzLIACW9OjaI9Gtpt
5WnUcGEXPTAnwERh6W3t+Pq6vFpcUNWggvEsazhtEImtPGV5jjgWLfor010oBrZZmddXHzM8m7Dr
U+SH9HR9KyURLle0sRIrKia4/FtHDU/aVp1uXZdYG1kdHtUfmrKS8MZdsUN8B/5/p4vzq1HtXqa+
kzdiwLO7uDa3Chj8Wc97o2VN8bV2ol/u+cefPHTfl+biVgJ34TPRwdDQtVkIyLmN7/NFXQ8BEky8
2kuCk8DEV1yLbv2v5X8RSTPAhmOFt0YFsLKyQ6WzkrQC/xIey+Mf/9LbneNDyBY52/rp518MJNsC
kKKsbWpnBceph/A1bMnbkFyw1fzZ393I8rMJ/dy/9CscbQwtZQqUMhVtjbXcRb0xiYuh4RQBcxu8
1GFSWPbM0/QYbVJ3rJ/TlbU18rJr6gEvhjW1MuwEGglplqyPV3TWf3m1AWYPhXTeOmUN5y/mNpIb
leJw6zCMibqXb35pv86x3UMhCMRFAra3e4JliBlB81gv+k9ivPUcrR+I5UdwKFGfWqavz1oTXTur
8xBAc1SDHw8pzmd2/mPRi16Y3dX7TX2x9fOw2NOxpIhwZyKzuvLXCJR00rSD+LTfL3j1cD93e6jz
HNRvDlFjy08fb/K51yI6lUFb0ovWwEiuMqCxhoNHXXLWDsZ10QSSP5D2744fW7lwWt5ZWbmtmQCy
6JYymtnw2ATIstRbx//SQtDDhe6Q6jesG6t9q+Yhpk3OgZS83vF/N3a6Hw/90rn4Iu2BnNnB5hTN
kmi/fcn5VLiq/zW5jsTLoqnaeCnJ7IR4tmRY7cZFaWjM7hUltBmx4Z92K2C5cD4kGeJ/VUe4mTd6
5ZJ3hj+DDwFlpt7Brabv50NitycQ/5QK97mnbZz/c6+MN3ljbvmybwJaoZe6AOLq/NUrd55xXPCy
9aaq9muctdrLd3aWz/vGzgQzn9GqzIOrd/XR/Jo+tj+Ub3B/Md1fOZ0jOLFbfgZ/qSGO9LCgPeVf
wE8+PqUXjhBBAriapS/EOVrdhcwYtHqcEDcz5Odw8MpStkzl68c2Ljyp5jsjq6sQtHVdqGZdgBpU
GZQDGmnajaM9Lz3s7Yz/4pIgmlI0EY8Cv9f7bR2VAT7ovkmsQBZsXWG8bZCPyvT4nyzqHzPrqRCS
K7itayRUW3JgwMc5jDewSO53v5XD9pN6wZswqvG/i1pPiECLOyO+0xLCTqMXy8pBnpONfPTivsFX
S8BoXFDZhkibJfWYKKtvRv9QmT+SauMkbJlY3awy07sG/nWglNVfjXrf9z80fyMbvbRRikAwsMBO
wNKvQh1FT2Lm/qlQK4PQ34Eda46whWdbIf1ScVjdXQIpxOUA+tM4XwPs07LqC0Z3iQUgFYsO0Uk5
6t7yOG/WWi44P8rti3jOshxzXYxQ+iKEbhxOOobIPcFN3P4q/9rsF/qq3bdNdPuF0I2CDmMI5LkX
lM4bOZ4RmSKZj6+D2UZjxMkeolN/lV4FGYW6wWG2vLK6wxbw5EKOZNJKRYVAkZbxv2U0450zVONM
kXf5UsBaktLI3cW20LsmSA8FGdW+v/nX5Ujesncml9P6xv8aTVnGcEIw7X8cXMElxS9PhqNYC+Vg
nBBqxS58I//B+YTnGxgoYvLAXFfnsxgm5FvbIrZQErQM8TpLvn3smC5cACoI3GBarBz/deoXp3BQ
lskYWwIUJgGs2uUWtv7C+/jOwupTJWPTGu1SI0mP9fF/Wvv/fpyRrIVy0puVrL6PUJXMePWsZDgJ
9uigdn4Ns6W6XwDfu5fgST0pPbj6LbDnpRj8nd1V22RW0kZCcpCEE+LOx/xY7plOtivZKnWr+Fm7
3AtLspYHuXKrQ/7XZoFmeXRXzuXdD1idETlI55iZdmgVHv/A+kNH/jQtasd3W4vd+parxgogJVFK
S0wFxZcALl55/pL1X43pcRaEVz6Pfy9hf/ZdVw+0HqI/if7dn1p131tFZDMd686Hn586B2HjWrOg
eai9zTLbhcVSzxUUeD7JTWGXen/hmxFf3ocLZcsDqLLr5DQeRN/uS4j5Omd2och24P5gbsGu/0pv
+n/J/bmsWyf3XsL1hU9qHWvJ0EUnEL4Trhe3ehr+7lKdFPJ2Z3wJJcP72Auc4YjXxlYxl6mntaL4
cGaM+yJ39X10im6aveoVDD3mbmlDg+xuHaaz5x3FKWqYEnzz4LTP0nE1zILQrwDOxWGEbhIcG9Ap
oIm40Tg783CvZjT0amHzJFFefUYYfmKYkPsMIuvfPZJm0YaLPjsmq79/dSeGvpADyKIyIPr5dd7P
cG93THeBSjRQN8qF7GoydzdRneobhs8eXwwjdW0sLQdwreunPgqVMpwRSrKIYm5GX7zXyKl2cv4l
mOeNPbz0qd6aWvm4Wo3jSSy7DArv2AFWZEvzlSiXG1bOX/VlRaqpkE6h/3dWh5zCUE6TBRAxig5Q
diJ/YeehaXWv7UvPb6zpsFX5fM1A3znPxSSQQhQXGL49C/8zTUyqqU6Yl+sR0DkyMN7vLDSenBi1
GvQ0v/PnqWzQBfhdwpN0rU7VaEldWXl+Ms0K+qYhoyASXFFGYpiu0YQL008te1EmmftdbbykXa6m
dtJp6gGpCn9As7b5LejTbds0PylY2cHkq060MOZAkxcgc1YOdhpMqGX3lWxHVU+gOOe5myxKSEMj
Fc/GaJi/lElrF+ZuujSCSOPQ7E26ln79JImh4glaE9h6VVb7IOkgFZLF/lpo+50zmABZyigVNz7e
hWsGR4kmL01FZvRelT3ehEddIFTM4+AtTQi2auhtnjZc1FlkS33krYHVPUb2JEF+FQMwFAe3vtd5
C//kBB7fbYH1brr/s7IWrp+gS11S3QXCssp1zWiMQ7OlCjqgzgBexiMPdaVfravss31+IwXWxgLP
3vHlrRFRqeQgcqO1lQ9O6kJrtA6D8bE/Jg/wfFPDg9TpIBzU44atC4tjUSKWlrlzaV0j0XdCO4Ro
PZGQSK/gIxFsv4RGuuguTJ6bwfMFJ0n7aAECweHCROwqOIMNZ5RHgY+n36Fvu5v21e1C5gnPmw1X
uFM8GYc5hWgGGFxJkXkzX7iwt2SqGrriNARlCjbv3/I5LRo9CJIF9wlWkSK96A3XSEfZ22s9L9S8
SpH+Y2sV8OpJLRe6DPPQUpRFcMlR72snvDdhMw68ZfwosZPr+vsyXA0o39kiUz4DFTCp8W6tq70O
c23wZQX7lYv8QMeww8zJVb3sKb7NP70ydtv/hz7hhfv5zuzqjUgYYtOrHHLSfm/UluwsXbvxlB2H
4zJ68B+dqLdfdOUOJD1opb7EnOIBqLWV35pdee0hP+RfqmP2LdrdTM/hYTZsdIqobG71Ys4jptUu
r579Io5FLQqwXz9DVp0zPE6ynXm9HWqQaFodDCqtDU218/HNvfASv9vl5aK9cbNFM0y66fNxs+LW
T65U7QkGrC1PdOFTQixgAvBneAH+lJXr08YICROf29pCSK1BRDMelp39b86+rCtyHd3yr9Q67672
PPS6VQ8eYiCAYEog88WLhExPkixLsmX71/c2Vd03MbGIW/128gTEhyX50zftvUdU9O3ddJbU/1N1
BIyzf5pbOT5dh9owKywl6NQfHJiq9u5mvMIdnHy9eMuerC57lFDR6MUsoh+Cpujj4o2gwKXKdxnK
0T503+BlwzHNy2s930P+PGuCM3WfExGaDV8XBbAGLOc6hJ+DufE8jan22nsbg99cPurw2IU/vn6q
U2HTBzOr9StbxkU9wMwyU7wgnEHNki2JpwOEs3HWmZ5axT+farWKHkgaR8E9nHy3OA4FxAhzBL2Y
63sapXkfaCRkdaPPjVos37reO9weUEVzwQD2Lsb258Fv2ryFHClisaXiI6q0vxrg1ZZGdXsswFt8
nqpo8SAriyDWwGCPCy4aB8Hhx9MCPtauwyeQDqzi7vfCnuJsnJ2RBTKGFoxE8bbfL20T8g1iiV9v
6Ym3HLLVy9W8cCV/El9rukqOFcML2BW3M3nOxd5HR+//w4aFojeASy5qS6trwp8c1VUEcLja7p3r
Sfji5xAZ5pNVG83ma1MnY8M/TK2uBj2NIVUOmuQd2VvopLW1deZhTlsATwoakLaNmO3jXklQL/N2
iS8Kx5uvNGh8k1JDv/Pr5zh1IjAAgzhmSSfxSn+0IsAIGTnoB8YsAgVjYR8aeWMY9+aAOQ0wBX1t
7OQZ+COgXhlzLMOSmkKAzVlYotE5KMiPqv7+tZHPzRZoxC5DL+gHIjACBufjI+Ve1bKcd0vzdkwX
sqX50GwhYYnqdHOWG+G0NRCaLyV3zBisacDdsHPIRIP2fe6w2mG/8hQkw3s7Bf7y/CV94lQsE3lL
1Idk8lNxszdJIwcb5873sFUktdQ5Lq7PFuCKbBwJsI8jc10/kOBAWIBTvInRGgOZ8vden3tNT6wZ
pufxFEgOFpqg9WUciKguyL/a6+N7jz9qMcwIxF0GAYyfqEB9fSI+PxFSneU1QlMfGiyfzCmaR5UD
xSwFrS9Dbkj78rWBtYYPkMQfLayuKzC/ttHkIYRZsF7kct6E0N+CX7WeoD2RFXI/vNCUbccbgPk2
+vaM9c/3yEfrK08xlYGMtMDzLdMKS+eg9hCoDqBxQM+2jr06Ns4AEz57DVjE/ICJlADayWvoJm2D
IYKeOoon8s6s34Q57P0KACAbTOuF+I9d7UdjK1cLdbFcCoLmd2uDJx300PO0PbOCy/58vBdBwmO5
4GZD6QncZasQ1GaV13YNwrX3QH+pxC5KJcUNDiQYA88F2p/d4EL5g8ExXIdw7+tM1WBjZAgdoK4w
6eKRYK4/i2pjhlhdT7IzT/Y5EP1oa3k3/giuqyEw5oksc3CXSyW9uiiulmb++ZHoUw+FSSQTpEku
Iox1ablFhA2GT4ej6vRLm79ovfHkOdTUstPrbfrTxipBCbTZdfCMPK5+CxtrloTepQVHf2bNTvkL
zKLiyg0QS3w63S3rZ8Y7nAYeHfNsYRbykwDCOehuW/bDkgSdD81OPBoEYzCM40AAdhEE+7hPQ1SS
2ujAkhxU4FAih2AuUn9+Uup45uFOHAgPSnsYWMag7cJr+tEQZbPNahuzHctgpDguBSdMyV+Iq3O1
8BOriBhzQXgDeQuCuJWhwWPCm5oQwVjZ3w5dtyMhffv6Yd7/2NWB+GBjdbolkWwYZoANbDoXoIuf
Vf/s53P9HFoD/yYKLd847yE9FLAJRPOz63xve1AVoxEBfmLtGNt8LItkQCR3A6HdvE4obfktREwt
Hc+uNyetM4GWOvq+oE17r9PHWoQYwcm7qbeuajpDV6IPR/xi3kpn57F5ZMnkNeN16aJ+nnOM/YIz
0zo6IUTtEyFZBRnSHnXfTol95dl8M6CPTpNCNaMB5U9v2FS4rAhKghS9vbwVt1EV+hdK59XG1DWg
/4UDYI7ouyrLq5CSzWTMNIsgovtsN16+E9yU+6/X+dRWgiAF3RuMYCAiWEVUTm22YsojtOOYTj0y
pEZ9DjfyOQMD99G7dO3SmUL35OOxJKYCEwB9n1i+G+cwi5iDS5RAimNXTmA9UH7yHz8TqA1ARIhk
AS/7OiiQg6QoOpiACUZI7nBMPWgMfG3ihEv8YGIVFVhQ3ZqdCO5qJnnSgCuc8ueA3n1t5BODAVI5
5OP2QrSIlA479HHlxtFlwWThUMtMhugSLyxoFEU5SM1D2g6s1qAFT0yMGZ3lk/78fKh/4fVe7k60
u9Y+C9A6bdIWgxnuNnoG2zngaOW9n6oMvY1k2lkjxCb+B2Xs02ZdCz4FU+4YC/n4wAr3eGvWmDxh
kJ+oINB6P1RnqhwnF/UdZQFAAtKJNY61QB3A7zuxoJggGAi9Sb0tIemAkA784Bl0P6Hn0r3xi/YI
waRznvNEfIyFBTQGImZL5Xw9weDJqJXKwrjYDMbDpU4/7EANfruABc5zHy03y0cf+tHYyocigfI8
htEnQC/EXm7VYZkePs8K+xmTsFRLAZIBteEydLJ2Iqptctos51SghjyDOLK4IGDegULu2RbYO67n
0zP9YWsVKEy+Ngoo9dbxZAOzwtGPrduY6u8uVHY8BXm4eiMCG6qfzpkRstNbB54uZFBozmKC+ePh
DHKMDs0BcIXulu2Xp6zTCNR8c6KuxfYclPGzX/YgxeYhFMfbDxjtausG7Frg2ZhdxLI+c7f9xsi5
CfPPfhnUEhh5xePYGBYKVz6MqeGdzQ27hsnLiotn0o2HvGCJnsAyobv8QKZzdbETL/gHm6s1DKlp
NE2PQcmFG9+rYpvEdlZcNIC7iUcNDhwwlkyHPPvakZ60ikvOxtw3JsDWA21qIsjyCaYmcRMlpDdS
xbtd1J9x1ye2DCCx/7ayWs8cg7VeUw4tNKenHcTpU88tbv7zBwGvKIjkF3C1/elm033EiyaH3pYI
vzFog4icZqDgOXdlf4KK4eZZBMqAfQkWrcd1yA8NbOW3ng99S3Qvix3NMBrxHiUvZVoN9qkJcQ1k
V79+vFOv2Aezq5eblNIeuY3jUSOCVfclRpMWPih+t1xy3e5ra6f2KwhB0QDlgkX3cHXZ9Ja0PDmC
+K5FusEg/6HPHIgTpW7QgS8gJRRzMMqxntZtQQNrCguPY9/OG+uyA30GRJY2/KV47xueaxic6KXB
HuCpyDwBDMOs4UcP5VeSQW7LWt6u6NjJDYUWKMQcBVoU+evYJb0dLxTJxtn+0okXDOWehYAH1Tlc
rqulDHXRWaSH8IzZX06NQkW9xEDZudOx/Pkr1+9gUhQrivAA05TLX/FHwstrdwgLG6M3KoXK1H5Z
zvzSQ+1Pnc1wTp1EaE4guUEZ5J3b/aMt6ThqtDVs6Qt1uUzlLxRd9fXCworhiXNPduIofrC2ch3I
rm3BFmvQPcomyP7s2QbSaUYM0a8lKV343pKzx2X51k/r+cczrpxxQBiyKBDNxfRxYXu24vmp2ub3
/qZJq/tzkc+J2wYvgu0uyBsQPq9jWUrAH1K6BoR/TJR56js6385OCBaeK+1dzfLn1+/2iQOJ9r2J
u3qB7kFg8eP24ZbmwlR4E1rjKRjfQue3XX7/2sTntN77YGK1Z1PbzNKqClQsFNKLodE/UDBORxdK
n1BY+trWifOBKn4A4CfmfvCKr04+4OjSsRjUsTAZkFjtzg5U8rWFUwsGoNJCww12FygMfFwwA7E+
lgyXlwyemsIGWyNJuqY51/k40YgGS/wfdlarphqr65WPk25eWO8y3UZzuyQzC/rKgnrWVXkbXv/n
ZUYYRf0PpWIXnYN1WgGdKScEpBJ+uIZwgbvjztmE6cS79MHE6ubKqxLNWgsmgvtlZh4o2Ldir8Fk
LrZReg7Dfyrg/mBtVVIy+IJdXQJ7dgmZuwtMuSVgwI/bG3V2YvjzwQCceuHzD0Hpj2bmykn09lx0
lY+oFyJ06QjK0rpNF+2kr4/fiasSZgD1guDxEmGvUwivG9gswveEs9g1GXldNIgXtsv2e/h0HnJy
YgU/2lvtVyRHizcR7IVX/kW/pVeAHF5178Mf5yrqJ1fQQ3EFWS0YF9d5AxqajXIVVtAk90302DaX
Drs7s3yfjx8eB83EYBGPwSatLmBTDKbBFQpZi+LJIsaj9T5Mh2SRPBn07ixN+Tl7q+UbG2+Cbma7
2Gsfh0sQaV7YcIJJtAW8AJfk9uvn++xr8XiAYAOyCcmHT2X1hvVV1Aakjbs+xEXcm9N1C6bwzK37
dhdMbXTGG54+jn8YXBzyH6EGlMyazvOhWaNRdjEzgtkv6CnGi7I62KAOZ6lQP5dulwdE7RZ1j4Uz
Y3Vf2bRTk+9iPaN7FAVASurv+w2//h8AD5b39eOlvzB/4hJZ6kpomq1OilbYNX9Eu6UIE+/Vv4AW
XMoP0GvrqnjOCOinjIevN+/E+f9gcXVWJHO9PK9hEXkuJGpoUlp97BRn6jqfr0gMvuNqBInGAs5e
l3X00EvLzvEGFATAO7/IzE5lXz/IORPLKf3jUIDooRZ5i1NIhgvRdEmEHO9rCyfOuYs2AZIFzP04
nyjIaJi7PnHwEJ0HjgzoL9cV1PJ4lFTqXDVjWfX1OUDShuwH0FM4pmXX/ngYCtAiHQM4wPm1B6ma
jOUWDgNiceS6e8W7jMrp9TLy10HSGFpNL18/6IkEE/2x5Q7zcQgxDbu6VsI8Z6QM4RQnAU4yOwt+
CgWpH6hi+nG5k8cFug9JgjNWT7itD1aXHf7joT3TiJx8wZstFG/LxLYFCpRNn/pAYfU76+1rcycO
PsgAgDoEXAnVvnUzkE5+G3YU54XJ5568du5bYZwJQk85Knx7BIIFRDaIdVev8xx0ndfgnUbmUF2P
6fBA0jKFxvE22loQ5zg30AfumxNrCK/hIojDdYMR51XsMYJlG1KO3islBcTC6tpk9MGpuDVfD9ws
nsB9SMxdRAm5G3TjqVibM8SkoZUYVdtOc6KhHV06861Xzhiv5c0wbBiCTxu6z6RzNjZ6Pne51eUl
tChcWkD1GqjsBDcoHFY9ClUl9igrSHJ6Q3Uo25EeEc4xtFzLTgvnEIVUT1tXMAhS6lkZxqEsTfPJ
AQkeWH/RB+oho9lPRhZZVnMZlMw9OvkI/WiRG5jq5SZN876sd0UjomjbsQox3chlc0PNaD4QCiFh
v55w04mxuPcN+VIHVrnpEPyBWHdeWkCTSjAV78XVyFhakXlIcgva2X5IIFowutB8trWLnoT/2llT
+Zz7RT3Fg7MQU2P2n9Okk1wXRz4Uzk6SMUK5B7MPDuRHR1KF6lvQi9LbipZ3Xmp6vcnjaDSMYqO4
ikK0U1ob2ONIo9FEyoLcWC1K3miFlPQikjaF1OoyVJjix7iRikFOdNNxLyy2kzuLJ5MbA017My/U
hubcO46Dgi+SLKzFpm2UUV01TEAgF/SFPLgG5Mf53ilAYUCHDjZaa4YMcNXkt0if5W/sk7xDmb9Q
EFaMWBFroZsU47781p1d85Lp8S3ocBto1VBIvtplHIajdcGwQlk3h9MmrzSEucW1nAGkwgvgb2qr
RhVliOSxcEZorFrL2bBAqjnk32cNoEPEH4zKwzMQiCXYxXR0wI+TUDTlU+EVPLWkV2WuPd61U1d2
8cTGAgL0IMqR7Qy5Vp/5zEwMaySb2hu6KcOZcZN+Gv1EtYL98EaGiXftGXGt7AueL/qkdicT2TE3
NlWUhOG8twXERRXPqkg+tn6eeIP7iy66IobNfsvIHFJTgQRP8KhKA7PEFAdRkMNmmm8cpa5yNRoH
2HW2tcTgdeVkKPptclltaYluWSvDW3No+7Qm4xMlubjrA7fAMoDF3Ler4qIg+bgtC39XeOZr40Qv
rlLQNcHEc1xafB8CVTQEchP2+ZG5/XY24HW5vW+m4m4xSg37gkDt3qMBjwPRq70d+HcR52BY8agV
22Vj/5j9MKQJymtAi0DwKMU2JnZjba0IqusO96crEO7WqSPAUMtLt9kALmA/dxCV7/Mhy3v2o53z
jRnVEKsU/Y3ZdymNfOh2t5dTwFBmzNsbqqoLewz2Fm126PTtfC9PaeEL6HLUV2Ior+Zmxo7VWHlU
UOy9bxkiCStzSppW/uwjFqKeTHZaBPeCjvg7KEb5IjY5WR7qe2sY/V1g9feEo4lHSriQse8kBKMh
OJxP/U0YWCLhbjBngWFs+TRtZZFvfWd49Au2jYzZftISat1jM4yXpHb9LKTVt7yef0CfZActu37P
7V5uu7k5cm44iavcrCrDpPSaJzSrf7bucAdCrrQyy4QX0T1pxsu+yNMQErxeCw0uCzNUBgkSG9rH
de++mQZ60iVortmQaidHf9/1flrzuNdddCNN4Wa2Y+i4dYhIOi77mM3DRUWAUYJrvSuZhf9Ag6Qb
zHtqqZjlKpsZwXiKbTzhnCLmqMZjWTGSCAU8pus/28zYVja/ERzsGzzYziqAOrGQeVLSOrweRRdl
xWQ/zo698c26veoNG+qDhQXKx7Is9lanjG3n11tB/afBZ3ejW7Kdy4DdFWHd3UGFuIR8dNlm3NHP
xAA3fjcSyCuXYRBPmPXLZO7lB0OiVwD03aFlpZn4cPEZdcJ93427zhvvB2okTfPWCstARWkRuI8S
HyRRiU9I1sNzWujc7AA6Ahd70P4wvGHb+u2Psex21tzcgb9lR2jxHPIm69S8DWsbb4nVXIDg7lAb
zE382ZRYugnNEWVeuK3bxxxIqBglk2QOcfSNAY8RzdezF7wEFK66BvZTDFclyA02VYtcVvCnyQXI
oJifhNnJzCmK8ug0YLUtZ2+hFnGjzUxMkTXMfJgbRLF1x/mFSR1skgutEsOKMhO0u2g3X5kVJmxz
ad4NE8oZeXCYQvYiffSLIOz2NtXtzmjdvZvTgzdYzxIM6VA7Mg50Kh61r7Z5WF263XjNKxdenUTH
sDGeC+7gPgzAISam64A2BzZ236hvPrdWVG4Mj22aDi+6PTho3qsJDoQr70gjhvF+gL2ZkUOw3Sih
bk3BLs9HjHVNJWXL193NjXnpd8VNFwRbtyrNuwog2T6rw+EFDP3FLcGSiGwMaFlf1brVuAobG/SO
copSjvm7VFCItkRswPVRRADkFB5LjNpEuFoXP3vSsK2itvlYlLpwQGk6ldZFHXriMRxUjoHUvrCO
wiDVNoBgd1raURd7bHLTWpJpIwVEWmjNrKSspb6emJq2NpM5pHfaoCq3uRA4eOZAEretSQKFjGrr
Uhomlg9271C4bdZP1ox6dMjH75bRQBPc1A0U1XtWvDgohqdaWVPmBu966BY6RAu1OuVBf00dWX8D
W5uVuiahWaC0uae2DxX4Ln+yzD7vYuKILpmFHuOeUtD5l4TUh6qAbx47562fJgaCjsK3qsyvuyil
xlz9mKPIeEKhj5C0cvru20RzdLhpP1XxSAP7uuq7AoqvuQPezhF1ZlYYFK04H7sQV6CdmjH6whCQ
6MpwtsZcLNLlDqZfkcWmXeONW1E0YGvIKfytH1Q3hUMgda9q8ZZXCAgTPs3iroInebAi6W9dX415
0tK+gliwy1mxQZaG2NAMmpHHbTBRldhqrgD4m8Mm0TZiBYHOVGw04SsrJY81RNjDYERFyArees9R
GEAAlTbR1iVIxvaFIa+HKXRj7s93bRPdhDN2ivPglVb+lre23pApuqhm04UgeejFUR38tEnhx4RA
oL6t9XUnxGZ05EOgRp31BjIDMIuNB9r77kMxF+6+M4w8C7pIVTEAFIOz6ECGRyRX1n04hWTruNED
YogtD8mrP0OI1VM70VniQL2y3rvd7Bygtc7HBMiupPDa7cCKu8oF8QWb97X0tpXKs76BK+B8w6QR
Dy66N92wB6AcgvUDfxjK+Xdvwf8Vut+6XFcJbTSEgkez3/pKWLfScyGVNgVmhluDXZSjAhBzHsU9
ZBKmrenVE7685CkqzQ8zDV4MP9BpVUV54objAiDVdTY6g5dGnhgvgrl/tCa4Q0TB294unl2hq5i6
nbnnZv89N4adrrFOijVJTtVt7fDrGjdgNMK9EmNrqtLM+i7q24TO9RPKsFnUsB/WMkoopH2spiKP
Qdwj4fKF3AVDA/SCOR0LK8j3UWs3uHO9ITYHa5drhsgouKoNX8a0JkZilPLWxw0SB0ML2sWitBPK
5GFSekdKBpknaDJEXYqr9tgwssEB3U68ECDN6TezKLJRq6QHjX5c1f5VlIdgwwQO2gofATJ4LXL+
qyncHwLBVNcbR8sRQ+r3dZ+xJpdbqvMbu21fyqi9casG3HkGZlYkHHOqJ+Jn6Kz0MdTLeTo6Ft4u
4rKNlXfbxvegpSl7I86tcbgkvA2vqBZ4ubxwjNuSX7ER40pRLcpYe1C5GxHD9+bObvl2QLVXB1Em
augsDRX5abmdOuRTrZIoN6tssgP2DY4s3+Ye2vh2mzFqHaqmSgW4BQ+2Ev195U5FSlqFF7tFGZ7H
TLNbv8nzl8Lz4OJDddPSsIpzHcQeYvJE2SSM67HQu3oaRwwF1FFPk1q1FUnKUo8p902BF4E4pZsx
Fvo9IghVPzYdueFjsG3k2yy6i0ihWwf+7MhiOwiAJZj7Pfi6u9Bi/s3qYhnaU1tRuxJCR9ra2JR6
294nSHLq5nocmb3BpEQqjf4uqHzn4FjTbyecEh3MMjE9sQ+hcVX16FgQs29/WL00DrWZt2lJrTmz
tRabKJ/3gfYrNCi9KrXcebweqXxjoxlsaC+juLLnGS8mUrRZTs/T3NMoHjFhi0G/SqK/45XDhBYZ
rYPhhaA5bh7g++p5i1jV35k+FmGqp8VHSQRVse+PLSitygCxFe5M8yei1/Z7F7FgTGvu5Umucwqu
KAkVWdzkFscghPZ2Zi6nq7n01CWtBYLrwfKzYhzHDdWeKGLssA/sdzCA4BRM/3RAhJ67JVKW3t4r
E4mmP/D6pVNRvSWa51vXZPkQEyPsf8mAd4+zSemc2AVzX6hUyKqpC7Ga2Mh9UidVX1tdGjVzv6uF
Jtu2VUOGLAMTZoS727bzwMln5uQeBR1nD53MOa4kaN1R3AmTynMnB4mBnqLYjobp1gQgsYoNWiHk
gSWzSFw56Cqj5sRvxtGaMIwxa/KAtoPYk7JzvJhIRz+GRlgeqCnrYx245JmAj//KDUW+3L9sEwGL
c5QeM361tFuQ7poOQeLZGK4OSqdN0YErMP46heouNMcwNhgLaGJU7ng/2Y6miMeV/SMoQI8TY6i5
16mv3PHFLCtD4DZsgV3BvD//ZtiyfirqMb+c2mCMhcVvWqMrNqE3IdOV8lsYVO4hCuh41WMCG7qW
ZCR7AwlqVoPoZ04sFknQquhJHRAKm2+OaMOtX5UDOvBytC96c8TkWUmAf+tleV01Dd4ziFOlhdNY
B+ERbxNOQ3Vld5iSnGQAzlxWNt+EjuwdLRhShlHQCvcWXv9eIK3waRke+FD1HANtYb3zzRbDNP0A
9AqKouXloAcQlAGdv8HIqkzE1Fhu7AS6+203fsgvDLcgm4C1wyWwW9o9gE8ZuQatCuMOMqzNY9By
W8QsGDxwj6kiCGIiQvrUu5N117SoKsdM2V0ZU1WM0C+0oRoNX07yKWkBr/khoUcEeHgLigAUN3zE
M6XblldFhysn8VvN7TRfeptaYCJU6PxNNELhru+G1K1aedXXVf7N0x2EO6OpMTfUl92L8MLpIIdy
zPygRsjCzFm92Uh3HoahJI9cVdWQmMiWd7oNQclb+BB/mvpovJQOMa/k4FYpVxP8IJIhS6MAEE0x
IsApKXgDscBIm9dRbuS7iUTGDjxVdh8jhhnQ8i3n7rIKrCipCUVgpnRXplLp5uDqttoZju1ceUVj
AZCyDP4HLf4H5E6D4qebB8YOeS18wOjr5hL7iygUrEPXFp/brDNJnzpdqB58XufHLpj4Q2sZ/LXv
0MYZB8u4ce26v8hVgwHmUoJD2WuhilpVkKSGB7qIgr58jvwKVKG556GRj8jzUhBeHSc5NV5cO1Jc
NgCBHhzbMI/DqJQZWyVvi2UMBroQ3J2eCNMC9ThpgEagEu33fhycNG/K0orNCO4SBbHA+9HMdXjZ
isLERi+CAhqMm/cjwjI7AYhE1YjrkAYXtRUkba8fuVk3Gx1K9avFgTv03HW7xDIn86qKlEQdmo7y
tbbn8OCOYM1MvDHof8AddI99baijYC7HFFDTdWWWO9wAS2Ml5Q5hMrSQND5SjoMIhdHwBpAZ/aOV
rrkvfIgPwrlZKfSe4WVJVfPvM2vHBwOO4bWJWr4bGzBlxR00TOcYcdz0PBR5+Is7zYBEwSIPvez1
N8XJeGxoXiFyEURXqe9OHjssVWzcZh0q6AbK2eDfr7uHsnbZmKAAWh+WCQJ1ifFj+kgRmTxXYQ86
zqIjdjrWEIP14dTwamu/v0FTPNhCeltC7JfwctuibgMH5zX9lc1VuTNF2D6DDQNhYuTlNwIBdIDM
kaF0YwSQBg7qHEwWZnlhtybJvIjx235kw1WTW+732QnKO88g7FvbSNdKprydI1x3YfhW5Q2kGMB0
izi8QoQd28wRl3U3RX1C0FGR10aPGlE0OvW1HVmgHDSautLYg6bOJj0JY+syLa9ZBaLTeDC1yExC
GhM1uhHwctmhbawHxXcllHl/e5izf6UD8n9IAZtdgxqjgYpn2XQ97uAOhDTxPLs6oUXtPOStNasE
pxaiy8BImmxXu4UBb9uHLW6b3AjQLoDX8R/4PCCyQqhfV/uq6djWBUUpNimCBIUNApQW12AtjAYq
FNwMihunwBbdG5Zbo1CCxrPwL0gBEMelzwW1jw3km5iOOa78UqUosdv1xuFWhUsr5GBghJaD3dnW
PVF4x7stUSwI0khZQKjutYOQ+PfXjYSlpP6xVxOioW8ukuwuML7rRkKjAjf3O8rihtLgN/Cpch90
et56lqHvyxCFRq9pnOvK8dhF0aOW8rX5pYewNo9yPzo1GL2CdsCqx2A7w4QHBHWPoCCx5cUh9+hV
2JI0GjvUNtr7r82detoFO2gDzL+A+ladqdyQZjvkC1MQiKN7sCToTblTZ8kHP3dnQIMDlAy0pBYO
CmvVgWoMz2R9JxhCtnADLMcNY3nmk3NKCOfMrFpO9dDKsgta1BbZkQUXVfjNs85QK53YHzwJBtWA
9gXoYT3eWg+GXRgTwFI96MMt42EsrFR2Fz6/pZN7poW2/Lmrs/DB1tId+qOD5syO6kmBVfOiYw8G
rtz5+fXuv5+mTxYARoFeNrq49vq0yXCiRWdgwRaxIjtZiFeMIGY/rVt7P2LAYBEOmJ5omxZPX1s+
uVPLlCbmJ0AtH67OXeg6rR0VFsCI4qdpIbau0KXefG3jxIgmTt0fRlY9ZF4io3Us0OYszKoYCk2b
bPwZXRuPKPJlHFgtJDEJ4EVnzJ7aNkwMg3HQB5/MpzYh+KuU6YM0P47QbMnonboBtUvqph4WOZ0f
/R2Yt/8FJP1fr+P/Ln61N//aMvnP/8K/X1s+IRUu1eqf/7yqXkUr29/qv5Zf+38/9vGX/nnkv9i9
Er9+qasXvv7JD7+I7/+3/fRFvXz4R8ZUpabb/heqib9kT9S7Efyly0/+Tz/826/3b3mY+K9//PXa
9kwt31YAVf7Xvz/av/3jL2zgH8u/fP+/P7x+ofg9UCc2FXv52+ZFtp9+7deLVPiGv2OCGx1PKM0A
OuEAvPzX3/Sv5RPD+zuOH1Ru0F3FBACAfPgIwbIq//GX5f0dsAMQqC+aolBYXTiXZNsvH0V/hw9z
A4wXhQA3AoER/PV/n//DTv33zv2N9fSmBS2D/MdfgKuuXnN810KSDvojoH+g47ryWqRB6tx3dhLo
liQVIdS8zkuFO7aKXIrqoeMg26MjiAWI1xvoN9sDeGWgLqJ+hyEpX5BS+wdU0FswD6JCBlDc4EI1
CF3JvYf2LWJ8i5b3tTcNHsqCNDrqGd0hC7PfoBQzuIPvgvpWnRiesPfC6zszaQEEVMk8jd6t47T1
3gEKD5pp2hnBXadc78gma9AptD9YGbsFOgKDcO3vUqFtFhJRKETtqOCk0IdClt80CLVjYx66n8MA
5QzwxEn/1hocchF64wBi9rFZGBMoYN9GyZ9x1aHk75hDnhYFdfI44rT43oYSzFoOZ8Edda3ipszb
Rse0ZyZqRHxC5mg6+YugfIq9IgD3mRdqwBH9qFWPwulqDPwgsDfUxnV4lHtJjRJK0suhqhOHafyn
0SMx9crK+hGUYT49WrozLyXaUKkhO/OIVTRG9HF8w81ykftyj/TLiD0x8e+jXZD/w955LMeNtOn6
XmaPPkDCbwtAObLoSZHaIEiJgvceVz8PpP67ySKParrP6kTMThGSKuHyy8+8Rl7V6ZjtaUYHV7pS
jfugjeZL0dJqWlVqPl6k0FxWUpVN+zkwH8whFwlJKT70daJITlkNSNupAoWbpqFtrRRzdTZmSrbx
C8u+r5PZeGoRBHnRDQm/kVCRxmaVx+a0FjkMrtSXoXioelxcdVJab6ShDXaxUJJLNDKtNSpx4iyu
NX/fJzo+rVFTfQlmvcocMUz+i6oP3YM5KuEuLNuWNkZrcQCMerUtJ2HzEynWRXqIlpFWIQM7GkH4
YzAzqhwq4K7eAQ3THzTmGYa2LkEWOqKPkjU8ZsNJwpTGLcNCpmmBPTbfp2qSOcyo3O0bGl22QXtQ
iEfR2wogegnyuCaFl4k0xc2ql2QLqErY6cJFTtg4V+ZGptvXV+eV7w/nSlSPZ0warXU8h7Kbijpj
3Bz1j1WvAFhXGBZFSqavZSH8m0HKaaAG5Wy+xkMSHYw+66+1mDlwZ6bZpo7s5KyphvEbLZnseyxp
2L5qCUMAvZUcUvDSUSjUb4cyKs5b2Zc9gA+6l+t9izLmqD83uuorq8luzee67qQnKoTxPB7sYJdO
JipQYRBtklS3nuDI5+taomYasxqXtImqsheJWMtNAFuBfoGnN1H/Uutst0KlpdXmDCVJvrMvsd76
V1NSy25XaHT7El99nbNGuZm1rHap9hiGlkIaV1HqZ+ddXVbn1iwph9rmWfiFMLaoRhTeVJnduSWJ
H6psVKuor9WXOgyTS63Uh70/6fItu03ziIGlY8R6QqsFBEjJLXgWYJBN6cfKpkJbZR2BxryDaGRv
zHRs3NigrR2aar5Opba7yxTQIyLQ4l0CTOOHxIfktnLQ7aK0tNdGqiCWYzal0yJUe4jzGWbeEFku
z6G8or84HIpU6y/7ciZdlMPqi14PlPRmR/sJ3PlOTaP60NrdsA+pQVUn9BX/KSgMeTG6GJTxYJc0
PGhIx0UKd8dXXX3Uo+/CyjoEGS3bjWsj30wMyHZDq9bfgtye3TYOzNcEaeUH5o/TQZuhDONSVlxK
vYoKY95X8UVp1/bW0ruYj4cZTWo5fRp3trLKkly90CTdXxdN0tCwm7KLtBXNuunadD9qYDKgCaoZ
oXGiX1MP8deo0gtvLugdSMKev/XZnASEZLk7VJiY2x64+xQPC6mTlZVkRks2JmuQdQJRfOmZMPSc
BflwkcRqd6nRasLCvi7ydhU0HXbGtMRCurDISxZew3RZOS+KRAa8kSdSV9jbuBg7yxW1FQZf5pGa
FzJJXuZb2E/js9Gm9ipXk+DGHqzspRx6eqITxBcn7PzoghkWU+54mNCSLO3qNa9sfWeJGmBKmwYA
Puo5iRiclxUYeqk3g8LrOex6pj1GjFF4OKXZahFQKR0tlYytUP1Q7ANlZBXfzsdwpQRMY90w1Yz1
kGTlblBk5tVp3G4pP0vtop3KsXBQ2YoNV4JSfWN3qX1XZKK5aVRDYiJjFni/y1WANazcpVGzCkfV
2PotLcPIsKVwlfKX2y7g8KkjsD5SaOjP9Hqrr1Lnz7W2JX6Vuxae+ZfK9FsY26BxGlcts7RxogGT
W2eylWg3BnGsOrRqgb1XeRGq7GbxRcsjKXHsWOAUGIZ2/BTMsM890/TNKnCwb5GUb5aIE3nXmkVc
zvRx9DphfNhL4bkcQybsMOitlPLAx5dTa0SWP4w7P7fzlNgyyqNn1wrdaFw0FMbilTma9UU6tdWw
S2fTGG/jTk+V11DOQ/MVK2N1PpeHLJfuW4mGfhbNw3nbavNWVoyMAMHgwRlri7ZaLofqoZjnWF73
aVCcTXJtVK5vgdDZ5G2c+hu9tWr0rzShfjPp7z5FudWxD+P4YCWFuLfsoroKOrt/bONBehAyD94z
qqnw/LAMshUQ6tmHvTSVF3NQi+92Is210yeJ/oKZERgbLW5K6aY1KvQf5XauadWqIeARIVAuCdTC
klZTq4MySdKwvkHnuk1dTQ2jB1RW7btRnwNgMUE1rHSz7UCtdGq4aRAQ25cAep5Kha4FTti6mHcz
XgJ4wY3BuDblOFgnJInpJhdzdTNFvryd/Hi6jX3fD12rmplsGCPyLEY0il0+8RnoVRg9RmncnPVj
St4MOsTT5MGcVmHQYm2izJJ6geqGuEnTyt80Fd6R8hyO+9QegtsqsoqDFKbVo1IN3WOamOk104M5
AT7Vpy/tEOvXVT5Anx6VrFGdJB3BkyTIRTCeW/qQRpaVvWM1PfbrQbHMOvyyPZcLyS4ctYuUDfEd
/Brd0+G6KCsbBmhrg8CJ1DC/JWvNcF0E2+c2ZsJUN1PKbGfM04x+KikVwjcp3PAkre1H+gjlPgbk
duu3COXQTGswNu04uXe6SVt1brT8ixkHNjGi7zKaRH5su5M/Bs92M0E7gTTqxaQ337hHRIR0K9Tv
lNbI15YSSCr2sqF/k8MT+wb0pG04qy1UdyJJkXbjMPfFxlbnMt2YNTKeZ3FQdjdxlSExoTaB9tSa
RnubjJpxrg9hVqH5MSzROVPMyZk1QecZGx3VAO47zqSubTjcD6ZIXrMu828Vm5mPVmmhB1U//BFp
vnWjdl26JhOezgQtWmbmueX1idndyXqBV02bWIEjkAw4mEpuPPhD1m0rdtFeNWZ1nSB4setqI7vX
9VQ9zMpovY6KVrumHZlitYxeds24zIh5WfsgsLRbS5XkVc4/XBkpn0UDzPouFY11I89Jc5k0oc50
Z8bmNNGmC0UH6KmWQB+TaZDWem+mW9+umy+j7Ff4PEXSvuiCcJsbegzYS0LF1aQPHoRMgONetl/I
QdKLMAuTdYzNxVphmOzoElpEoaRr+zKSUm9CYWUVjMN+ATRMTXSR00xk1Bk8lFlGiq5RIbl+HkHA
SWLjvB7JWLV60i/0Pk1fhd/KX2bKPsB9dqQ8CnOkyp+sqn6xOsk6xBwUr1YlSFs7Gq5nVSmSx7SY
plfonSDXrREr2zr3SfJ1fzLrbVJ3sjcobQt5P2ut885QmIGqYjZeU0TuUVRVQK7sVClQX7TG1miK
FwOS/1IAPyjHxHg1IWfmJYyO7mLDz74ahV1eqI2sBs4QN9JzUJMVuVphFk8KPc2Yt2T3l7YaMFQP
e4t4Y8mtwSmoD7vMqOUtKZy9badxfp1yAqkxhxNAwSEaqtXcVYZXDXF3ObV56Wp9GFLbmRhqD/Ow
j6EfXE5xWR8UEvkLLYizR1/IJZtDa9eyPMUpkJXQuMzo23q2Xkrnpi1NL1SE1muhKPGmSZTpPAM1
6hiNUq+kmHm4KvUgvDkuonMy0fwb/JXmCihk4sF3Y8gnDAYHoI1XsFqoOqRY3aBur13i6GaRRCAS
voana230PDMfYB1P91RP8Y+W4OAGjQUQp9VJxzU70W9NXyoOzM/ka0ZWxUU25fp+qsOO4yrsm3El
o+xyn+lVvzERWnnq/bpam7SGH2wbIObKpge91aUuulK6tH8QwdgDSAfEpTmqVgdPqEjCrUHr0BOB
rq3bNE7Xsw8Yybfk6J4Oo70ymXTeoZVA4J4GDWAcNO2CYSK+oQCgrAaIs0OnPl83KK+fBQWQg1RT
B4fRa7CWJ+b0GXnzk203ym4K5MALtJQIUyXRKhzgQ5c9wxZFjNcd04fvZgT+pOkt6atPYun1DEs3
OreyUWtdeHqapmeQZpArA9DkGkmNTsiom09yKuTCFamCqmgWGu2rqKXhqzRm8iPw4OHWElHzaIkw
e5Amu9zJFNvBqmd4+ZiLsL5mWjzv+0ixb+dc0TJ2nN4wolCi29Qek3XC9wDGGEz8U2ZG6m0c1/qN
mTf1V2DW9RUOBZpb1GW6pWQxnoB+8vYmulMI0oeG4jQgMx+n0Z72viZDgy06EEajlDy16TxsZ8mQ
PD0ESlDPbXhZgK70gqzrtmMomgdsF5ovA2M+yvtU5KgDJqZ8TrMEUwsrNW7DPOwmNyiBra1yfTZc
VcR4mIFGr27LSqpXI2niUyJJ4Ys1qMlNwuzrhdwoxz+FIOBZU+UT6no7hSTjmwGTmmmWKbeTXNpl
zP0jFOdH+8FoRGmt+kpCKq4xh/ihlUzpUgWi9ySZYf8EmhMXanuM0aHi1wQGVaVcS84SbFEg0QP7
oDOmCFe+aS7AETNQVlqeAufsItXYwGDoL5GMsFyrDOUDTJKEAqGO8ZjTMsERzY6oDcdKIaycCQQJ
uBbFr7eoSeh3YcN8NFy1FFBeJDfs0J+trv/t+v2XWJpg/+c/XbUPXT96f9FLBA3mVwvxZ59w+R9/
Nvz0PxblNDSzINfaqC/Sw//V8FOUP0x6d7DaVZTooS/93e+TFOMPen06bk/09NCtEJB4/mz4ScLi
72xAobQDibDQWv9Jxw+Bv3cdv4UCpKF1zk1ibYEEsHrU/cZVJ+tFwDdUj3lAjZ/7Si0dsoCyxUuG
urDPR0ArMRwAHQOHdqpb+SxsRzVxh2ToEFuOUkve+X4Jkn/sAO6cqRk59lmHCoIsAK00qDu0t3kT
ZqnimVkgpfKtHRpqqFjbIosK33BFaMWpup8xTGSl0qBnNuCDE0oYGwxpMa5bWnHhdpiIs56iTp25
Vcy5fAnNgBS2FTZgFuwErN5pAJXOnu4XEowIA9bJwQ7NjH6A6kd4hEhA7r6F+Zh/7/0W5wTO6Dy+
jhRJ3PqyqHwQUIj33iqVVlceLNHFGdnUG3OlRFz9HoS4QR4gGxg1a2aRcpOhrbpgQKpoZ8aSJQPK
iVuNOqCrKk40ajdYwdGEYphlt1aIy2aZq7vCGvTvSZBm1VZTI6Vdl8U09GclFHmoCzR7FOKUWvLQ
rUk8GoMwnxDJyztMr/MJfYeoMuvvYYPPgAe+u9UeGE2bpBRBHvPnUE6EJ2qtQnesK9qRkBtEnYw2
K1/UVDavuYQrg2sUoe+DFkjAWcPyzezA3tM3DjcGXoiPPpDzCTQrMK+7bsoG6tbBrLKtX6OthKa3
3/X3TTPbKR2QyRo8hMYrZQ3Yg2HvxNlUebMtUaPEVhxr60KKWtqR6jiaw4reeDB9q3KznYNVBIBc
fx5BOUi3VdvJ2jc1ttXvfWvu8r59wZGxGJ3SD8BKA7bpJtNsV23o51aReEakTvrlsu2arUUJ17sV
0jnKKpBruXQL0HF0UOi+Bfa1ZA+5hdgNdhf3fTXL+abp6i4mm0TDa7ZFXW17y8BsYNVNuWHXrjbB
JdxWtVmELg8lSO9mgECqW3Z4Q4J2kHJ7X9IGiMCpUGJjX1ea/ms7GGP3gLUFeJdK0kGXhnOoyF/L
HBx5uAT9BhWEplQV+Y5bkuZd1yPcB/qkjiUapw0cm+cpAwtLEzYKS+XVbIKp2ejd2JCUV6ndXody
NogbGYYLropq2tQxfc9iwFAxKwHiykBms6Fb23Yuod9Z2mqeMUY3I+w9lL5KmtdZSS0rWclsQKxs
y1qNxy8TUDZrPyuYHxeO3c/xdGdOs62xsfEDfMwRKqKMBKRE7YbvSA7mbuh7f7qYZrXJb9Eyishz
1NmKzuousAq+MTOpdrlUDJbXVkadbMwyT7bARka8iHIZ6EUxASjap7GlmDcatQAoUFOurPB6BMHT
eXId1iqlKZjbM2D4GVqASQGEslFNfm8VB4ZIvorA1+UtTB7Nd/2SatGVA00Cg5IVRgi6HrBilOx1
Xwy6S8OxbiqnN6Zh3I/JGJp7PYXRcVb0NNLPK0PyNUhHmtWcZa0/mk9Sq7eIrjWTr9wMUZHGa0Wp
UMFUJQKjV45werezOVrDmSXRX3ejSknKtaS1yrzXRwLvK4FtiMbVTD/D2jDHmmsS41BDLAuRCutu
jofG9Brb7sxVLLewEdTRrmYnLzNpePWTpi8v+6kBjpZhxBRGzjSkhk8fyZRHF4KNKUKnDyc1Wflx
3FXrAZzhlK9yaY6TG/D6fNdwSiwja1wILgK/VqsPHscJLgbNwayprrLSKrKDHNYWN5ql8rxmQK8C
jk2p4rCkVuTygKHMLDtoz0gGcF8FzHycSynOYZxpNhlF5/uoIOJB5UjU/oMH+JiWCsKNkdiJpgF4
l+Ugi7yaTA7SVNiQAqfkLqgXTSUao5d8CMF47vNvBxChSfGoK4Xe7ikt8vAexn73Wkilb3lst+bF
rBU/OJemxasSLWOgIJcN3cOQArq3MjgRSVPd2YFhZwpDo9Tyf3RZ0LZrBjB0IMdAjex/RqnlCEUp
ehGMETLyrx/1ooHOpmqXFgTgfX41eDDX9qEz0qfffTNW0AOmb9JG4KFBoX7SImUhiP89Nf9zbTxn
dLiZ8JKOBQCoNXOEmSlmFwGA9KnZSF6wa3bK/WlVuSPu7s+1mFpCOEWnAS2qYziKNKkzB5SPUiUq
3JqzRq6B2YlHww/3reR2OjtF/3+PCPm44NE0MqQtTHrNgovH/GLKp27C7f+AG//JQwRILBDIJuOy
wR68BzfojdVPHbyPn+sU+xBZjWE9e+PhtNfwkRDKn/f0Zq0jIIXIZHqTso2wz7m1V13IMsjJee2L
7lETetNZIBDYOiU0tDyoo6/k3Q0eYV5wPCmjWrCoalfnEgU2u2D7Juv9c5b8dnb8EzfzuzWOXlZb
+FJsmKyxfInW3nCC6+RQbhfhMBoP2+IEamMBTHxcjs/+T7fSIzqy3wwZ7gOkVAYAvXJTJSbH64sx
Ppy4rffokD/fF4rYaAsg48tg/v23EVs5jpShvnz08n7w9HXuxu54ZuwW/nh2la3Lg371+zXFZ68L
gyXG/TqRBVXu92tOiRGaUUuQrrxxHTQr/2t5Pp7b6+Y+g/dwYTqkos64URAEt26bO4yl3Pi+PomU
OhLD+nXvb65DXWqHN6CfXoCtNmquwzq0LD+eJY6x0h4XFTO4DycQRp+sZlAKKdREKh6YH9Qk0zmA
41MxxG9xTBdevGaMHTlLdFnMpaqThi4fn/L79Y70KeTRLCOxrCdtrc2i0kbb5TDfGLe/TNqbLcDR
37/YTzb/+yWPXmwOSRlQI0vGuIzmu+JCoEuu7cofaPA65DGb0DtlKiU+FHhAfyjxZONzpQDmPWGZ
aFKAaWK9o5dD/uIui5s4PZk3YqdcU3l56RYHY12cDV9OSgd83EFcwHJiiOWTNo5hampegV0zKTX6
dbBFdmQXtkzcEfkBk77ihi+mgEbv6uS6SyR9HyHer3sUaRs7axZKOj+Oen95pWwtgE85Gnw13l0n
V/v0MTP+BKmDrqZ87Ftf94NfC8MOELiKtqCiwzUsrd20Ey+nJEKPsGTLtuTG/l7qWLMrTaZOw/Yz
QADePtf2yP50KwwxHBSmb6SD4gQOtkSnvayWQ+LD83yz7NEpmaaLfU/NsouAruJ2G+VLv63cYscc
5jo9nJTW+mw9NMO4WUxZUKhe4I9vos/cT0Vpk6CDB528xikvJd9ZdCHRGlrHkEKfTqUbR+JQvx4s
Y2LFJKGyBJH3/YoVM2jsr4EiydltlCVe3jPSJK9j0MNkaW3ChNBU+AThejwV8z8eZ2wNVLIhbv8K
ge+XtunAmk1PcViN1lpChCA3i03e7UJ1cP9FEHq71NFBnVShAbyEpVoXiuRV5jWbGLc3uprusBvO
4z2sr1Ox/ZN3iZIY5nrgO4GwHWN7Z4Zv6ZD2KEGgq1RdLGdo5kROsFtSR+npVL7zWaBlPQ2RG7DT
uKss1/Pm2ymHhu7P1C732P+0I8leDbdypY2FyKHtbscTR/YRevXnpwOmGBlMFD8X/fGjBZMUAgI1
2NLQMBgzoEIfdq+mmu2Cvnqk2hmdlnlQnmlg46UOsKDGXMYo96ZSPGdJ/z2zoK4HVXdgenHC2eOT
vB319TfXdvTChwQhXLotbKQDM5mW0fqmXC9a4gLe11f7Ot7G13+iQN+BQN+mg58EfXywTLTQEQfl
xR+lTXWdNHYfNMHKMhjjTrITmtpKMNE/8TG/lzP69dwN/Cj1BR9vopf+/kVntZRPIRAdDhd1rdA6
L9dG/hL62Fsn92h97NJtJd01A8yhjejX9knJ9M9u9O0FHGURalf2SAByAcRSD7xHg6Z+mU3r39/n
x1wF7V9sgYHlgRFFven9bRqiy2Q9137I01NsPWb6KX3mj+Hn3e9bR5lemGQaoifaD8xSNuN5dZPt
gQGgJmR0zuSShrlQrS9PRfiP727pgFNScqKRGhyLzUdTb+eiFz/M8FmXIdS3cJLzS2F9zf0fMmoi
v3+En8SEZTmLhydzouBo8v4ZjuFc1OhAQSFFZ7729+PIJBPqo1rRNcqlWzX1tEzHWn5nLHuFASWS
OM5oq46CQuWJi/nsgSs4GHH35ApMAd5fzNQndih88WMUP3oatVUh3/rN7CRReJFKES661UoGC9+m
hpsLSHK9tStiuGYTNvETRLTuRDn1SQDj6VACCwEAGYX6o400lRhBoAv9I3/UroObRUrw53Ebfmke
i0dl769qR36RvtMLP/Eklh9+n1Ys6qM6ogTLyiCc3z+JLvTpnerKD9r9wGbJXkzUY+QnrFA9yYaq
HJ/V8WEaL6zusaeHrWevRbmb1IMIz3TJOHE1H3fz+4s52s3ZgsarQ/EjSr/4ielUOsPB/tRm+2Qz
c8dI1skoUAPePoqNiEWOhZUpP1pXdoIz7TXZ03P1DM7f7nvs1ffm7veP+LObYpikLxrN9KmOzyYz
jjMtiOofYXxT6wetvFRPMVE+SUnNhbTBpuJ2KJKPXuLUdOh0DNGPwcl34sFuXB/TKkZEMfbAS7E6
I4FkeTo9vK041X77ZCux9nLUG/piPna0lcq5bJppBgTsWEzVnTFzfH0dQiBpX0wvOQ+b9fjApKXc
nMz5P3mR71Y+OliBbjVJMMJuwz53dhlOC9yYsHXYGGtUFQBpnhTc/uxedfilJgbB7NXjDDXr/FgK
avt1liDeypKbQMifbaRDGFn8/qNZTpSjbblYCkErIHVQyGveb8sxx3OG/Pt7V7ZbJeyBsN4H9F3l
/eLxOIKvt05JEX9SqS5KmH8teVzXgIdPoUbb38VXfeVv7HW1qbf+DifGzAErsK7u8gtmWdjkisPp
J/thk9hoVMPMkDVc7FDZP7pfu8uRIIjtFxFAQdW29HSRIZpPhBflw5FHArxIcNIAxDBAO9anViNN
zJmWPI/fjI3sVZA26RKX29IzbnUigFinXv01ucTi7RTL6ePxd7T0UTnM0FIh60yegeksHoq5C45i
xE+7XzXu5BJJR57qqSP+Y1PnaNWjzWlpEqA4P3lu8bET9wzvGKc55kb1evRQTm6PI9c+0sGj5Y52
ZJuYKqy75LnxcHcGjYwLZnYz38249h5iF2UNMCigqlbzczy5/svpJvmHbXN0AUexvY6iKrWa5BlB
p4d5rq5kLqIX27wyoG4iWacPq8hvH3+/Vz/EoaNFl6jxptoZmwZOnZI8CwFA6A7+x6nP9sMZfbTA
UXhvVUCmcpA+92t/M9+pNF0Lh7mWerZ4jbWejNzKCoBny/f09VQt97EbyuLLUWlagh3zwY5zaMEF
VPnyCSFEfZ5/V4RT75o9OiA/FY/z22bat1uUQ3b6q0gcy1pV3zU4s+tT/YGPAer9lZjHWfIiAIIa
zPPiUoHaS3ndkLHe2OvskJ4l1TWfloXRwuJivtgt/A9aMB+D1LtHYR41KBAcC4q5WD5vRD6sM/+h
oWmp3Cj7+sLSnLZ2ilv/4lTxfmrRo8ARgt2EspQ8x4nkMY85ROIVl7Yvv/+EP2YQR8/2KFBgmSha
046fF/ZncCbfT6/VAUMmd3EpT+kBF5gKIeFzMv/8bO+8+brMo4jR89H9jMgmCOkoE8jOFf9m97xd
4igmTOFky/iNPM/dyg7csINZ5sXCRfuivSuuoeFjsXkYtJkwbG2ns1Npyqn3dxQdIqXqcfFMnpUG
RzSESErkOoR/KtKf3BxHMQIQRNolIzI0qDLdTjQIm+tFk3YxPrG97F7shnW1Ky9Q3Lu2r8TN/+Pn
c5S4Q5iRUFtInpfh0/QQ5w7O37gSz9U+uUbEygXwXb6QlCW3/1AT/deZ8/b1HmcOhQW4KEqe9Utl
jWJowImuudku3qIqGp30NT/xNo8r9dqe4kEOk+cykLe6gjNhWe8b65Qu/6lVjgKN3DY6rEtibog2
pHkx9pkHgPH37+yzQ+XNc7OO4spYdCj68MqsJHQ0sP0Q+VYTciwJmiQDXJPfr3Zin1tH8SXLJEPk
bELdn13ZmlC+Vpzfr3DqmR1FEjlujTlV4ueo+K4M6z76MqYnCP8fZ6zvg+QxVX2UEBpVOegrjxtZ
K1toDyvr1lrJ7uLu868CP9NHC+A1forHdWPVNdk0ICw1l/FBzhoaEueI/dz//ql9lhEv9QWtBzCS
HxTwpaGcUdmLnuVpRMI1WakF2q84iBuqdN7H/gEsl/f7FT/9EsA86swYkZ6Xj/YrRUAwRhyiSHk4
yWA5pnr7+wXE8i29q52W17SgJDSq7Z+k7Hf5mKUUnYWs1rOhr7pkO0lXEVKy9U6FXhDam1KsljmY
5FXu7EChW9XteSt5avLFLL/jtuWeLm4+veU3F3QUHUtAB3Nqxs90pJxBhXdWbn5/y5/m+W9v+eih
mhNj3S5ZMhMF8WYnX7dbJNUc+RwNl9PWup+Gjr/v5zgIWnUPrUuKn1EzW2nwqWwDXcjBcquQsvik
FfinrxMwEyDexeH5uOhuCjjjQNI4W1QSz+cGN068E7yo24wPCFPvT2W8n76tN+sdBcZIr9IJXOhz
MRpQdIxVT6r3+9f1aah6s8Jyx28KBui/EpDM6DnV5L2aX3TgXPVk+jcRVwVgzDWiHXLcQZhQr09i
P3yuq7vU/BpFL//mHv76+eNugTFLTTbY4XNFeugjDlQYYoXoy4mb+PxJ/b3K0UGYZ3ksgzJ5biBv
lOJGknVvrJ9/fycfe69LvPj7SenHL1yCqzpzK+FufqweKmOlnCeAZ0zmY72HBmjTr/yVYFauneid
fWgnsfBPVRJTXmZWx02PVvUNtcsiJlC64TWGucaHGKqc2UHqV2ux/v19fnyWS/9dMA5ikAFS7vhZ
llptTEb3NTJljt/7arRx6T01iPt4S8xP8a7l9xfdE3u5iDefdjAr9pyJ/mvjdd6ShU6e6s7byIkf
ek9gTVpugnX4K/r9L/nhvzge37zjD+QHrxme2yiP3rEflv/yi/2gij8U1G+Fjb4pHAPO+P+wH1T5
D2DefAqmpTGPQQrlL7UTSeh/mHj9AMRjgEg3ziA+/sV+MP9gnkszG08v4rGOFMp/mBlXv07gX1I0
n+ud8N29P6mx0OB4Bk3BxZDoyD/ZEW++FjXoVVGOPvr5OQrk2ghrzcn7XJo2tU7PuvHT8QbHBoRv
sfk+Q6lyvi/sNPs+wuX5JoU13qKVLWLXtJJK7IwJKb+4M6h1YMuvMC3MvVaHNor2T7Lq5vYl6VjA
KEM0nTtLnDdIAq/gkrWOAQ3WAZcfXE19c8sIQqBEUmsPap9ZsweAFRFdX5r6bqNSKod3cSYQS4wU
LA4iDR+QW+D8kTgHIB0edLTeV7KkBzA6YfpeBIsYJoJ+7ZVcz1a8moNYzy97THStAcuKTM4OAoBy
9L1QraLYL4o/SPlLtoR7uQYFEzno3vaxKGwH5VCESnXeGr7UuXKCRcETU/Y42ESJ6NNVSVWSe1mc
WKEbavpwmGOzU/E7UAffVfW5wGpDgW93IaK5oQfYDPkVRNEBFRUjXvudFZzXDVmThKLGCltLkBg9
PcNBlpAJnopun8/zuhjT0gXReCUVtY2+cojNRWcKbL9FdjuOsn49VKZ2pqrSbjba57YLsZnp5xm1
xDRc21Jbor06z9dqYefrUIOushrthMo8zigR3HbSEJqoprBWvlgMDLN7zWrluIGYwSO9QBVerRLn
5675RwHk/zs1pGVf/t95UV+j7OX5ZXh9Hxr4L3+GBvUP2WDqy7iGXQfYhhTkFzGK7Y8lFmypRQjM
xImTPfunEJKEEhL5Or5BgqiCybtJIvtXaEBcifIBh1xMtrGpISv/B6GBCeRRaDCXMctCHkGwCTzi
z1b+m9BQWeic2P3A8LtIrGmLMt0Yx9UqX3BDDbIXRWhdoWTRth76onr7XAxNtUikxEnlKZIUITM0
26MSnw+qlc07ZVaL5lqTA6h3phFO7WaakrzayImmmOmqEHkm/wgKvSnXfYlyB2CJMOnQzTXS2q3Q
p0xcM1VGIlEr6Vd9nCg+pNoWyTA/bgPjSkLEBQl/JYTKNdai6ta+bY2cfhgC9B5KkiLal0GfVm4E
wUQ4gz/V3SoKwF2dt2Feo0sm+bN0sEjkJgx7kqyGRIh0gxHjveaKMkdoDg58jexxn0XyJrJiJdxo
AvK/m2QDqrG9n9j1Ru9LXTurLb+qd1IohfqjLQ115vbZmJteSQgr9tWIpoPHdSjgEtN4khEsCkR0
3yVtaG7DBHMKJ6tbHjvQnr0eYS0bFfDBg1FPzgpJ2Xc9HKtKFvjTV4FVfrfbUL+pNFViNF6PQt4h
/COyKxh2w3hpSwUyMSKZUKgN/pu7M1mOm8nS7BOhDLMDW0wxkQxOIiVuYBQpYgYccMxP3yeqy7qt
Fr2obS/yN8s/kxLJAHy497vnQKMsLyzzfQMAeVfgMhu30tOL7Me5iJi/cBbGe2Y5nxhdcvSITv1K
oU70BMBsvdf5JhRDXGTCoIJkSc8pRHcJIU+afFzLwkT1Y0SGm6sp6v3eHxI52GP6dyo7qPZMkQTS
lhd8RgCSbJh6dpDqdcU8eFOLfMC6I3zm16zZdl4dPi156avU3NZYORMg+KYSxcpcyt5Uh4m5Wudk
9X2t4t7MQYUTO8q9v3zgPhM5vanDlOhmLDOJbUuQFatla2u0ZFRBmNQerd7VA4DdVRqX/aC2Q1nr
hRlrfdlk8Ty4aj4teQoNlEl0Tx48Ng15dDu6yaetXC15h4/dMj4aa1mLJRrT3clftd6emH0fmyqH
a6vrhRuAM2XIBKGtKe1Lq5tdlvi1WMbDTr2w1lB2OMp8awDEdr9dV9O/VyOzGAxjv7qpCdzJHIxA
V3sKQVmHYnsEqD9Np95Ne6oejKyTpt0mqfqXvdhzUDs7s2Svs53pU+DVKVMxkPx7lAPgkEM/r7Ty
0gJnbRLXqxb1e5aW+CZbY9U8iIw0DQ+L3VTq0nop0AhdzZV3v0FkXs9lSUnsZMq9kCfS5n5/Hnso
FkaAAsxRWbTZTr5Gqm7U9F4scwMqAKeS/GPZN+xSpvipLw5oYfdxrujF3Ugc7WD+qaUavL88MOMP
COrRjtbKHQnNS89aT9tUSPN3aW95dVbWMot4ac1iAltkGWPPsMyw8Eevw6o9V/kAUrlZe09h3egM
ebftWzMcVvAY/VGHZDxi4GAKogol85784lexNwdmIcftgu1BoURpR8N/ZIRnKihXeFl3qEWWDd8Z
aukb8aPNWysehHPD7aZsrLZKmf/oRu/XXlgQm327aBYmBNPncQcTzqHIcu6YEi2Ks7vZUIZxkWT6
elK6dKQPdKWfdxFMzbAwb9+ALrqD78qwplOmbfbUGfXe3pUGFa8sKLtyWln6CjouutiLNzEUCyBD
t2CYat2GpQMv0lv64MIOcMbppKQY/aNbMCv4w6Cdkk+Lb2j4vm/yuzcN7b2i40m9rj0Q3csZxBgs
haLLBjITeE0LKuh/vsX//4lFFOyc/+9zQLj/+8r/+3z07Qv+9ynA8P6DgorO4DE7OlfCm1Tuv8aj
zf9gozeYcibuRiTAZqf/r1OAY/wH90fP42xgEBrDKv1/DgG29x88wb4BXZEvg7L8P8Ih/ldu5f9W
8oTOSJDHNyGYwWZQm4TLf79N7t3Kt8YMSNgzTx8IcwmNsW0vi1qHcJTeaVFwXQD9zxGTqk+dem8U
1WwsPUA9wd2Eucc9IOuqLeQifgLsZGDQSZkQbarTOPoYspoX9vM02vMCOs34XOo4NSDU/q6eWSy+
kBcbZ2PVnviCi96UJ2KcOBp6FEeVZ16yse2PvV2HDPs7gcvazSJpvg7DFmG5S6F8BNZEbKzz9M8p
A/Zv2ZFWYKpAxQMDz4B2Dt9/Dgab6djJKq4zirnn9pbCYsMnlY/ZWkthJW9rm+x7GnpSzlexdwui
o+LcMi0Gtqh63qesCCvRXOpqELyBiili8NkJkCo/WKR6EJLecF1cGvIPgTONl8mqXVAamQekzk8j
PZ2JTfo5siXYSwHz5b+zyosyR5yxtvyYrPnnSRLKMrpv1+fQs6v8R6nm9yhN8wCOwQ2x3y1V60eZ
2VzF7C/Adfx7f8WfPnuIx8bBJEkHYUt0ce34eLIsEfvbguvP2P9iFnm3GgVL3lPwZ9az0rfYN9lB
t2z5PdTOMbVBMf3Ly8U+lPh/wo1h4Fz5GiNVzRJ5mQzmEu1fZ5zSpTwXHHvxkky/CAgd+279sJ3T
5rufPGqEhQDdbODEL4A0Q7ctVeSzgsUjs1MTjH/Y2N4fj/H3oKsq9zhm1hPHzIQz1EdlDWPQPdWV
8ULHCUlIZa4A9Nu/E2IC7rDGc7lMc2B2oNrRkGD/IygPyY4WXLpGrWuZsVvJFbpQOYdtp65NqTUJ
B58m4mBxVqv/5Oy45+d606LdKsH4PBTl9gtrCxQupIw+Qi0aNOV5NNb99hueL41FOKhxs2hpbP+w
MESfOT1yNxTpcd3xVNpYG9wS9N55GJf3jAxg4M+lGZj7h1vsZ11tKkz9+V6O2d+2ZVhD89rTtGwn
5tM3fC+9DoEu+yPrCS2OTRPVlPy2wYw/MHp9cnrG9Mzuwc+68SAc+n9SGoFnoeBy1c9uZQ8pcZ6F
3LeepSfLDNtMFMdtpcnEu/tb7q4NzH9No5G3nDHbcNM1bBBDQaLB4FzKMHaoa3V27nDLUu342Fqj
DKZU67kikyRRPdZv/qNXs0xqaILgS/07iDsBhckmcHXtsG7oyezSfMMcdjdnzt0E7rxZPYGbqIwn
7jJxt7EyMBK7Ju3s6EG59dweKvGOF82A9uRedzlckAjd9x4BqF5VoaiaFT2jo4W4WsAlFSwA2IR5
4R2gbuCVgcHnWhnlnnZcTa7AWnHRMvCB+3fNDNLJUkRdqQmwJ1f3GG7HuPM4dqnNTWSxG/epPT5t
6WgF+XkehJHkay7DXfp3LfURsPPSDrU7d220B2Z3M10a98TfzwoyC/JKYKLgWWNNb9LI6DhoK+sl
XWzrWBSvI2terFsupyij+rNAU7SziYLg6sB8n7yXmXHogy5u1sgJYolmtfKAGIohk2E6F4uaUcnk
ejDvfhmZ7aHN0vJitJMd7mLgiXfqs76ROzSHGiCU2K6oTyDD1Vvo600yU+IJDLM9miYnlbUMhG19
toWeHqYui8t1v/IWc3JJvZO1AsUXmuVzKIA9BUOwiIrGXYK8sBm4VtPb7nfkZJ3XVuCsEI33Nety
CTR/BCaxF7E/H0eJGOf2oQgPEr1noze3tl8ANZ4NsKdBlXXGncm1ix98XM/2w0ApI7WNR+n4D5a1
flkFdQcIAXqcG6X2qmcQEefXYRPqaszZ/FhLCE0jdyL6+g8wqrqDbU3fDR6deJ5BiG5bDdFgbWHk
u0MTDKp1Q/gzbTQT52PcEWe3IWMBIijuuaUGLINlaAPMiMRrp9KbuUfHsGcNkeaJ6Vp2oB92926e
jOk45PMTXKBgaKEUmYN9V3FRjIWTX/VN+z3uNZ6RhZWX4XqgN2b9PS0zeDvmobPMIIlfMheASOUC
NYddj6kE05bogjqITDAWjdBYIFTZ/DORdUaOdHG1o797/0oSiUFZzntkNi44tT88F8y8u6K5MrB4
zHLLO3Leuw4rJavG6p/R6fihEtDeXKYvSvQVkbiuDlSEVNlVLIf0V8GaOFVeeiiXsj+NrGjrZJxX
KI5xXqRHgVeiUGbigHQIFtXwUug51w6oj4e8bFCpTdyAOkXtEDRCUA0dFuVi3UOBj5ML3Y9OHVVD
nB6awoiNJnseFvtKM9dOHN87pWPuxbIXn43vbIEHW87euPkZ1nRXdXMF/vLiF9l+0OZLWTsPvahL
bt+ESaz8xEDJR6n9kFJ/rG3oBtzF2hhR74vrjqe2po2OYeyMfw36pu29dRpxyq42gpnc9ZFbx7OQ
KLamhmddM45tbjrE40w88jZOHKcqq7ti344uArMXAUaoG3I3XHFSRXgn7OOwso6rXYRVsw1HextC
C/hBsnszRb90tJlm7g5Gu4ywClVzqfZxuYIbQcrg7KBBKuezEAJ93SQ+N5fhHGBiSBWmT3PUzvVe
hb1Zea8lBITYxrAR7S73ezRygN+sfku82YE/ulNJaFQRNQBDjwuou3BdyjZO+Wfk9x8r0ZBwKmyN
7Q8Ex1wuNRaz4tQtrbqbENoagATCya7KZNktl/Zh+pDq7D6zruUhTTHVqyxWCGdPe95+NrAJTlrt
mIGNnmYuVAtYakJSVqxHsS/z3WZQsGzLgtV1yVSYw1Wb1jJNZOrAI5u9T2kV9dGoxoEF3p2ipbYc
Xn8ce+DoLjuvgJ75/qmwQTP7+nZScHg2ygo2vmc2dgYy9Jb6pMwHrItks8KC7SFyqk6wyo7UKEqo
xF5uOcma689+zbUSKguQWOvD26f1MK8CGvJwGyQm03c0x7tFy+zEBxaB1LlSyZBv2r3MnIPa+/J9
mGHP5eB9Yw20b1jCaQ5Gzodz6m7XFt41TgjjPhP+lRM+zrkKE4ZRlZFXrxjcKOYYebkmchSsdj4A
m9JHd/mff0Uz2ZFA9oYv2V2OQDPsZzDTKC/7/OimpHgGMILoWsA82M0cQYArsSw7vX6um3YIzHmp
n+0B8kEG3uuMmhnHpodKzF+20KAyDcZkQWBOjzBx9/3F3VIVGJQ7jlLjbdUaSj6If4/C67Nz1X+7
Xe+HTGRlZ6fd7jqncw5tuZxQkcyAazx1ruzuwZ4WzDdje686t3qkdB6KdhJ3u7Unes/+X6KZDsdp
zMKl6rGMy7wP63395Hax3/tUz/u8PVe73QJC4QKB5SdmSuCkz/KZ+oQHR2Q41QBkUQfWXRSptJ8u
ToFnmv2WXFGt+qtWZPdF1cB5BiB7cd06Ow67jbXIXodEtylB6rrpJNWc8TsZ4m2WfpQO9SffqAaM
V+A3UO15181/ZFW82G+ZJrHlpi6lndN4tFxEV07B/JoxfakFb2OK2DKaa+/YLpRr9KqHq7HYw90o
deLLyxB0egsUqdeu5TCWD/vWRVbmRNMizrA8/un7Yd2b98UnbOy1410DxTxYDWqP6MTCdeOc1ZXa
m1TNGCuCIGG1eoc57zGnQjGmnjpcHHc7rWZ6bN11DJdF/+iKEUvq7DDztTFQ2KxAaZqui4GgH+yB
gR1sMSxxLqelOUfqVNwZ4DnicQbfXhdZsMH9Tozt6NjU51JA3EKZ7I4Ox4fBTYrdc+IG1Wu4ad15
rNc9sYYD4lMZmarAQqOpa7lzjyGBUAUsDP8mSqPa3P/jPFonNT9fPhc3L1J17t26itYUupA2cjQo
iiEs0+V+GFPuCPUbBFQV2H77F6xeHvXDxCXJ3MdjB+83LJVFQRekc2jDPo3Msdw+62upb0EvJazq
tGUIl9Up0GSUGaYGFg4szAa+MChba0Hyh10Jrt7f2h66cHG2p1SKq8zWCb788gbJCQv2uEFYkVDk
m82LYAGOkel5ZdxV7gkE0iPg46C60VChUlAvD3B0UCkZWQjk8CLaR4R5ZzpFLnavqYzlos9hse/X
zfH6w+r6rNO4rsSMWhAA3ste01fqfRHlg1tG7rh+3eb9T6MpuQ+19hmgH2hL46Jv6SsQsex2ibxM
qREi6LIiX/7YmnnsHE7Jg4FnzNHaUMIFytRMyXXjUN0b3Yc0RcylnayjA1kLyeFla6yXcVqrB2zb
4ODLH/uXzRkxWmTH0OuiOYdcugnozfu0Iha+6oRYDnhhYRy25a8pX0sKh4wv9gNnTzWQLeQ7WHf0
d4QeixBqTh5am39Y64EKEh9ALPo6nHpgz9XqfsLDDDJojaChTSwci/0v/VPObwuR0EABgg+nCvY9
qvCwLac57NKtP9m7fsh68cefmcID9s+Hmb5JvfpbO5yb9tvVP/8H5Zd03rLEnTU/7SM7u8gGecmX
9prZnX8Sqzrr7Kw03gItK6zQdJunzWUpRmfVWV2aDGP/6Wj4LusqAeJ6KNYutsY+8U0I7XmOa3Gb
ty+1WT/wuUGu83UbJepA04G2ueRJuabWsA55hZrK7Qi28k39ZTwIq/rYI7yezLcba2pHshmqbH+i
b+GEVbZc5660Tn7LNbTArRCjLYyk6LWoE/65ApNw8tBIWm732Fd0FqwZTsqcWl8gnsrDdFPFupT6
SlEBVJ9MO6i9hmI2h6mwcqg7As+0uhaEW1peV90+3MZkaq1vj1CK/EAvGsyu8sqoN1uL/+n32p8B
Iy2rUfU9M1QWNn1xD7qJW4Sp7tJKvqaad7Qc/UGNcj5OAmP2vIy0eYaDQQyI8u+nsOl3eHb1e939
KbHs9U+fZtzkvPmi7fJTIb8NZ8hgdHooQQ/se03d/Rpz45sWjLpamXETVfRbkOEU5W3tXsE2pIFI
Kc/0GtWRYgHgZXLjrEHH8v7NI27pqUu0xsFCVqEAwJ6bOND26JUAZpoG5gn31nynjXx1SpSsXi8f
N3GbRxg+23wD69F0E9/GvAaFO3CCLYPZ8D4rtzaPnjXFXAMPujO5Nyl6HVPlxiGapaEYH1fPnzi2
onEtWWDHEsw+1+qb6pGp7kWw9DZvXdHoB+xqaeSK/gcV+aAoQFUNEO9BvuCAsHgx3T1cRpY6zK+B
wcn6ICg0aRmaZuXMtAKkOivOrKFT5R9VlZUHBF2nVHni6E51Hk6Jne5LrKUW/PqWU8Aucaz2t6N9
0f4xjfoKvQ/AW2bHGnU7uO/8z+4WNFZrx35B8X4vXevc0cGBM+Rcxnk+0d91T5s+m5GbAUMTKBzC
HO1zyIJbx/SgPe1JFhIvrLm9wL0CrZWUOd/MXq8vFO//DvpkxMgv0MqZGhJNBWg9gwZeX+Y2+7YA
uwRI0+72XXxUVGkow/0wvGclmaOrQCx+G/uKzVJ6w2VW3ZvTF1W4CoyHoO8Xj+JNW6JJwT4Q2aok
reODrG96AxHCnsdDVjjxf/4/TNWVYZktKA8YctVpXGkuZhFHFqGVpnG+DGNSY6el0cgLJFP3lzdR
YUHWOXLaVvLMof++37vttNm0FNQ+/aonLU2qbuzjBt/k1Inx1TLi3SzpV6h+Oc/ddCn8gf1X57Y5
6coE8epdXbB04WBnH4PtJEs5vImq+qp280GBUJd4VcF0RLi8R5TXjMv47QMnClYQF/xCSw1tbIl1
bQ6+dml/5BUGiKUtGXigieOkEqxe5/ztNfNvuvP+01uKFP8Gid0f1X9UfXeasxLEsFojQipp5LBA
R23t7IemyR5TkIIPuC0OLc1M0RkWp43+NaupEd285bAcmUodyoafEmpSSa63HrA7qnaNpTkeuFmP
blO9IWZmRG0unjuDYoyX5+tdTiuBwmouorHIYnefi8MGtTBc+9sWCt1bqi0aqyw9usaD8tjHPKJm
CGmlBUOufGehjarSAUmD/NGBy3tZJoxluP1ucLX1Zy20y6Zl4J+rNamXwYvRltCxShG7ULwJ+n3h
V1OLm2Ukf0QOTUquU+gOijSoSvniTn4aFFxyTpw7KKfoX1VPNBTVWJ6IXlKIsExONSQ5bJf6jM1J
axtZy03l2dHeu4e+ls1ZaSevEFoErxRNLuhJUHDZntQ9wm+JrXt0tsja1IJ+oYBY5A3RaAIhkFr9
Phn5kR3sWOo2J6v1nfBJHols0cNysri72d1lrFCI9Jzq8MUZSe24sOaRjC9z+diVKwsrfzB/MxvE
ANpbUO6yp3G7mx3v3d4F1LsCW16VcQ6aXMqa7KNunpfRoHfYR231XlZDc9/ehvCckv7p0N75q1vd
dN1PkmYpKpD2o+23/A4y5xs2w38WpEyjY5ep8/tUjO2D5qf3C8IHp67uqMEbtGIFiU1PIw+Q6bgu
OIiVQKLstIHVqd6nav5R9kqBfaweSqo+yegPH7g8oYwojrjI4WPc6Cp0KSWHOGQSDudgl8bFj/aK
2ZRe8HOnTMfXirqSR0EhZKg6HEY+LWTNPwsa+kcTiQPr1plN4sFs7YVIrqIdrZEh1AjPLAblLdF0
Z72TZbiXZZKjU47ocrI576ByXPliTCvbmGyBSzkaQih/LaJUX6mc1d0Zcfv8i9vIMbM8uIdmViJl
hs7Ns59V2/OkFo61evnDIyJDE/x1aKRLwvqzhTkXFlogjPvrTGlols5IYOWGI9vbEdAyxR9KZJFs
a9BPad+Brs6LsPCNxzYtNmpZ/Lc1tz90rbvLPflUTeKWG5+0EArg9+62j41gs8wMKh/ePlMzBUtr
yntv5qYiOufotO3ripwnxKcKb825dL1KH2pQ9Dc/VNS+aO1Egd1D58TmiGnmzXQTv6L4pzejljTV
1sCEzcaDl5pRBl7yaO9mFWWUGAjI54E+bPV9Nn+K3kPSWqDaMMsLb18Hzd/SQhg6c9g8VV0FLrFf
P3FUVhDIs4NIEX6vVp4Q1daCFZA5SQZ2Z6jWZ3QqgV9I5whfnb+dx4MbSyOvI4haLOwAHM2mui+n
zQiMqRsOGXXzVPP9ZKM+CMicU0o5bhThaKhnE7Q0DbuXs1dGYhTjPRzH+UBo4loY6avDGhW2Go+u
nX1ZOYEXKoBVMHepeRBa/dpO3GMMkyODvpbPY1qzrCytZBpQ9QFST/+oucMcNJ5H/mG0z3mhm/Gk
Ml59CkojTpugz7s0QG3yTaXcZMQeqoG7Q3stkPyq3TxZXOxdY/uQal4SRgHQIWE+srTljvPABIyB
GuwEMzIqDQwNCJGTxjJFqJXinh3AiDuje156fKvcwj5IlWB0KBem0VdCCkRHhPPG3eIe4eWVDY8z
4uBesmzziOv5xoGV2wlWr35vvSw2F6uJR7P4qu3FDoxqSUN9t67pPOYR/HKeUEREmkHttQ78lFqM
qu31sI/NhbrERheFyMForfuTWVsvtTUemy4R47TACMdrUfnLh+lm777s1zgf3g2/mgE+ZIwBK77a
lE9b5r4zR0DXShpjtAnvQRWcQ12dawZn+XBmGq6w6R5iXvVDOaqXGvxI2JkcBPrRQvmd08rXF//Z
McWxrmmbGBpfvLe4ssAYcVLmHahWbitYxoyQxItIMo9bWqsNe0TE4Dn/q9sZVZm9YE7YzlQgJ38I
dGejKWL+7Y1LCXQUFQXPyNL3idfiT+/LXB7pXibd3v6yCdBQPptJT9fvRjH3l9Ncg1WoAPaBcG8j
dx9E4t0RF/lWI9WlXdGkZMryedQ0xWEA25LGJrIjy03mKYsnPnu2ueIAR5GPyrTemvFqObQ+Uxlk
5fY+d3VKbQ31OKrc52WcXa7HiEboA0RpU/qPI9V8vXn1R1pY+lJPF8w+TZL2m4UyvP3QzTlMd288
MzmnY9jx+MslASbSBb+8dXw1NtMN+76jLiYVlnRimdSlTEzpXMWHxXrYZ6qC3MQRVG+THlqUZ6IW
6H/QcNm4QU8CY3iXsF6CtsFhny1nyQl97cxAB0SZLDyLi9t8loX91bt9S9md1y0X7ocnDTxrmvKC
kSVz7nlUBkl/CmuJFS3CAfhOyiWaNX+KSxpJHNzli8hXMILZ8kh9/k5k5r1hcJZ0SGN0aUodFLbh
AapXDCLyI9fkfQX7fjpUPdr1ZhDveTM+6Ps0HEy7+thz64ef3Aj71XzJWu5+qTU/bzQ1j3Pm/9QY
0JgsvDit+G3Rv4Qd/FSv051vUeGrpuW53co7zdjYaafQqafhUrntqUlzYM/OwkXYlyu8XetdT7mZ
OYMMu9t2davbth0w8Vb0IjDtlQhtrxN2yc2H3EAcXkwGrXbblQdD6cC69zUsNDj/RcVIGSXrm8iL
+TI/KTvUc+6ACFkaEaiP+dB6RhNO1lxFrrbCxqBXIYnqhIuevit74galW+9F5rAN65w89vJaE5oP
tC3PHvgDArnK8dJwHhm3/bvbkA9YJk0zGoUwlXsSL5PVh1CT0c3K+mvc1XnZ6jRS6/RTj9pAAYBD
iS+qX7ogQNymL0ia0Oo4/xrH7874494xDjXzsTJulnSDUBFMWyoXjI3mycAWRFT2ao1VFfWlUcdN
Yf+eO9uIXUNRu2XRmP3vcYbr1fK81pvzNYyDH+Ix/y3zCgN5y0ykzD3BxaAEVmvpT5mOTkUIXwRV
2lJKGtB37W7/WXYpxYP69bbBURSX7E8gBw8sClFP/nb809q9H4uJkmcJKK3JlxdrKLYD0r1QEjKk
JEfCQRZnFpgv1WIUzgf/gM+A+n/jHZSbseaBNycFzQHdWICaAyXginiVeftkT9O77XL0lma/HGzM
TuGkTOzNKSchm9gifRTCUKE+lqBquvyECp1zeEqBLqX6NewO0WCjiVDYRkNXcWgyigU8cfPWTtQW
Kt98r+r6Bw/JRe7TG2NZv5cpb0JyYQs/7XavOGQxCBQPOdECU+eMsbabR8ngW2+xXm/Tqdymr1ZQ
++6/nYUjD1HJLXAH88Hom0upye5Y7M0XuaS70Sc3volMTzZHOOFMji5Gn0EXC6lqPI16wrI3nWYt
vbae95ZzrMK2+XtIyQbWpFRCR41fbVP8tnBGHBggpiDRHfXWpqh6cnsbPSYmoYiApmAmX0aWKK6C
sG1ASfU8mBl5kI6wdqWdDbUlo8RAh7JU3GLegb/U0UpIMko7RUP8NOnNHLC5U6hhvEoz+AOBXxuU
l6bilI27Ea7k/uOmFT+iYS+3doOPsKkf5WpHC0jykOAbjx5tDLrMANkgv+GCDCF2d/y59WnNvS8x
uefVoTu3+F4eV9z0Y0unFz9lU38xljmsuEMFgJZpujn6BZgkmhRGRTeLn2NGATesnC6UWV1GlyuB
q9E1J+31vQjNiYwdlFNfj79Xnp2ESSUM02QSycLIKRL6/llJfQwJt4FSAeIfkEIUKPEU7cThduL0
+mQfghbkPLD8Lpl7ooKq4uIufWRlpvMlHUeErKwVyXcBlt7J7IM2Ve/K0tMb0amN10I+Tu3MvsPi
E5vcpRO7ZcimaMsIOaI8ce7ZAlkvB++W4rWkQdpx4Ahb/x00QdiGjGvg0A2memzSdHDkm7mS71mm
NiTcqfPzW3tUudVLu3o46OHB05Ea2dbbdTmYXvoHsoiQ79tIGcgfOYSt/PaNbTTvIGI/77qhU+1o
8etBeYiy2/KcsYHH0F8jWXovqNUJJpInoEnImczrSwA/vUNZ9DoqAVBO6fGgIIN3uRpCt8r9qCUX
FJU74RZDlIrWDA/lZhhBZ4weaSdvCv0bHs4W6YtLy1J2oo0oB743WkspaKXCMDwvSL2iKs857rTj
j5D9tXVHEoPDDvCy34/lwFTqhuTrTheH1sx28o/ULBujPRn0qYG5Gw/Gar4VwxIQC0oTRAxffLIH
20dvZQ6331sWDfP0mdZUJuZ48rVormyGakVnhar86A3jod1mM9T8XSfpuUKFYbtslnNHB20k6hP7
k/2b1s4zmYE26SfjZUlfqbRV4eaDqjiJezfXTvqGrZMP+lhp8q2Vy/dOltOcYAib3CbNnrZ7PxIm
Iv7VxKJ8h12/BbbH75Eng8PRsEAUsu6URcPdpPMadDuAGoYzDr01yESfqkeMEfeaLDl/doLHz/3W
FY1NssD4h+f0HnfT2N6uU1PPHcX+1fs4ICZx886pmnt6vCwFxTs9byOTxFRgyPbWfbGJoxnfWF5r
4hjte4cVs7XpMOwrqZ3Gox/rcAnO9+85w8raNATkDL71Ydfvyn6khW79GtOsT5Rm3Fee+tezCkf7
KLhyFrhZs0l7Sov8p4SaiGzOOxMsTcoZLgKuDOVQ+CMd4JZIOWnXaKp7EHDYA3MR1utiUXl0c9pi
5l1zS3Onvfo0CC7HDjI0d7abiySDvzZMltQzUDFdJvm2hxo/WUjmJgt820AiC0g1tB1Kqv7Kybaz
Nnp5pnGb1CXUu69iQohxyYliJ4LeVeiN/kdlZN+lJd4WQlWG370zO51k7vde4R+YTXJzpnYuZe2e
nE7+srL0i6DIesGq4Me+ZX9plv1CXPCcyp7u594+17MjTnZhc/jJwejz0LGcsMY45ptjMxM9yjKn
HG+qcKezZhtW81L56zf1VO2g2dY9IldK1a73vXW2Fu+UoknqzBMFKWLLWZMdtGz6u2o3pZRQ98Pt
A2LxyymHqvrgTasZuFZdH8yOUFhFsrG4LUKD13sxytvuqHUcSuX8jMyXfsNOIbs3gOnglQi92fXP
61RezJ0qPuFHjk9EDWlvHdQtlqEzG9VQxCIqx/vd/S/qzqtHbmRN039lMPds0Btg5yZJJtOWN6q6
ISSVRE8GGfS/fh529+601NOjPdirxTlooE0pK2ki4nttubV4JPLoNoqyExNRMusUJd10zHh7eJNt
Kt7zcVsJgRQ1s/+Y3iyJemNJY9pYaUSKBp6qncPxQrScM27oOyNDzQXzrnVBCYzVsESV4t4hQns3
sd1qqsaRMV8wdEnmRgpyn70J+xXtA9POLWgHw3NBrUGtBGVGD2jJe9J1NI82Qj7ouUk/lZ3QdeoN
+g7p5REsLfEhtG5jMzmXAi7N26rMqikxmN08P3boplivZTt+mnXoEuopvR0iDm2H2n3izF64tM6w
KgqKVdPa+2rRqhEU9XpblavJwD4RmEbttm83b+qIAERdZWQ4TbYXSe+rQ02GEAcOQFsvqFqzvtgq
F0Tnzw2YrO3S2rlgWX65V/01s9ODsMVXUtmZTPoYu6WNcqp3WF49ad5AXe7pUwNyaFCOUKy3UsKH
gsmZ22uRr89O1xzbfCt9kI/jmN/knARsUt4uqFCCyhvsY5ZwfKHIaISiTLeosNfK0W+mjCZhen0K
X9XLKxe/87GxCN/1Yuo6PXYZShodFowdQ3gdSCY33sfTnL1qaQUiUIMGOMmwi0fiKJuxChprksxI
zjkbu+d4WikrSg9EPRHuNDeHlP1qPy9UWxux23KrRlxtIxL2zTGStt6Xcpmu2QxK2Oqkn2Ti2RrT
hiUen7q+Np9SY6MlE+vYtIz8NYCx6WSNX07z64IO4AiLY2vwUwM36L5fVBq0n8TyGk+Eadcq2gFw
Vm1G6Wb1baRUuDHqNL1M2VvsOuIoFtAIJGW54j0QvJKkm55h4LnLOewdkwboFHck8Ori7DOKUMNx
qDGxxFmIfJDUDZ1yTIs85yS9E6o97hY0MehZODjM5nDOY9iTVjBPO3MRoqKl+YsZ9uRq7dOotWlk
DBJ1VYrxxty0JgMlin0VoNLlhBWj3iU0BaUhrC7K/JigVnCvRO9PrTK4IGT4W0iOZYwkeDGt4292
YT8wMnCml3RMsDKVtfVQrojvECBxyIvrelfVx35q7ivvGSAPOh8fODA0neuxpd+CFHKYm5vWR7H3
rdPTr92EchZZxI68XrI/+mHwZwNgXeYfibJV69EUmaN32E38Y/DOaYAa0t8JCmFkMF9NtfhelvNL
5ZiVrwy0xqU6EoaCjqETetjH1VAYwrnaVoeUeTbROicLQJTGQNao5I9XJqVGGrg2paNmSmSL12Dd
KOtcCR2bFimo6oiiIR63Ut+rk9btFtuC/57Wk+htovgzZB/0+yH9zeoAcdJRL7zxoi5lOLNJqWof
Gs6wPnD4XR88CSrV5Vgwdf5CcxLVbts9ScE9kpjWHh3PJOWwMUXXJX+AQotz3TDhgtYS2iYZL4dh
PGau+FJ1MW8JUr5p8tCZ9boPnoGcu0Mzibs/rNyhiWYlp3jwkzdIkk5x4cRG+joJtKmyKt80uzvD
Mb6UJtqSuli+OKNz7psyStb+2rG9Gahil3mO2A7pAcIINA/vpQPTGMeYZbHA0Lc3M5tktvdMUfX9
WC+wmhL0ZSjtj4Ejv6/Tc5u07ns7jSgPKwGlB4A5oVgXXd6euprucBPzSpbv176/mIWzN4EXYnco
QIdwOVX9dGWpnBmgjki40WPD0bCgyvSAmjHw8qwKc4VpMMstAIK1+aJYlb9IBM2t6T5hVqGNPBMB
HYRewC7/aaaK71IrpAvqXX+k33jbiDbKo0Nya330k7KEscgRdxeTGqWK/uq1fC16/7Q9jivWD3mn
D7odGeky7QrB1EwLMJSF/KoP09VGb4QoD+FBoTsEmUgiq4jmx2i1HpgL6sDQgMST8jqVJZDE4Jhh
5zIOtVPyqjQbxQR1M6Xm2yx5aRVHZYOy7aDQuvnUr813wlLjA/YYyG+hGOEK1+kbtlaec4s2Y2pM
AtGzZKETi4CNTrzx93oLaUxvEZQQ7FoqFFBGTJQ7kTus0vhmCZuwIqBUpluzdL65ZlyDDNoCJIS/
tHOHF7dLX/vJPLFm3A6qQfmP3n8zy+w9zmZn343mKdbHY4IJ3E/JktxJphzge1ArU56840S58zlB
thsYI+Ku+c5LeRqLGsRu8fAAqM7EWsI7tRtRUIK0kr2a20h063i8T1qaoea8qgJ9yNxocWDVrNUf
hcsuWaEZkCaiaC1Wr1aMMGwAzoBqKRNI+C6NvGJOX8sFjaqZb9/odzKVwHwrY6SdS7M4KJrzWE3s
0EIUD4vD4ateei4NMe8YEsCgxlNmDYi5UOvjZndhRzcsNVxm6hlV86GXHXm0KH1dQ8e6EKs5Tm0C
RxclfQc9CcioviSNh4Esb30t1zhbYAiAg02OFom2vrnpha6z7D8nWfaglJI4T1TR68adNGk3+6zW
0ndSTqzg1WAZS4G90X0UTdUfku5x9rJow0rD1NwE0DD0S8GsmsyJieKDiQXHk9+I7IaCKwrZvPQr
bleor6g07CoAbgrLnqqqNc5D2rcAGcvPKpnFfjYySmULTbyJHWg1dgNDl/qNPtv7WKcsDh3ZpTVh
oBujiqrVeZBDEc26R1hFs75Q1bcG7lh8zzzO8rXGKuVtEh9df2rXNTmWSdRRza68xBrKh5gs5N3U
lOopzmBdSjalpeWWwFZ3UVMqKeMCvJqq35JiKZHc6CUA+cAJQwVJMbXjTIk5T2mLFnE8IdpLwtWg
nE0IB/S80K+FByCXrS+6Ue2cCujCRS6o2QM99CbCtMW50JBW3ZSN+YnTGWsUh8ATp6XpPi0QyYt4
PkA7jrvBHcuImZkmQ+9DilKLFAjDZOUQnmbPKCaJs3csBt8aOggJKYPS2kasjCc6j6NR1wkKr0CU
eV6+qwkLg9saDzlqFKbjj3Ri6zFqJDJqw4hbNuKrVFS2NCMugzW2L+mqDQTpgljT876LB6yAq7Lp
1zQKYtFv973xoVAw2Hk4BWku3FEUHVEBCEVnt5EzKm99zll5WI94cuVObjAJXqWD1CkmtR3qnHA5
p6GdakGiZPLSz0qo62iQqGyf/UaNSJk0IVjIfmw4pie99WkqM5uuv+9zI62rjsZV7dByFGmlRcLG
WfxCMvCpZd9NZrcKBmX9Yjv1Y2qnH2KD1ysqd6mS0cY4Pq2tfMHfAUra7HGHvwvXrU7/ugvvqan4
///azPlfG7FscQb9707x//q7fzTq/fBDRE386fDfgjF++Juwps2NdvVv3fLwTQ7lHx9AKsX2X/7f
/ss/K0WfFvHtP/79azPU/fanJVlT/2Cqd4hA+Wf/3WMz9Om/PQ4fn//+U39a8a3f6BMl91vTLQ93
JJka/9uKb/xGHYWjeZaJusfBVPp/THia/ptu2IankrXiGqpl80v86cTnh1zywzHOUTtgO/zvXzHi
80k/GPEdUlxMB2cg2Uug5ltoyI8evFpz7YZB66WhxXfKfYtdGHkQjJ3DuiJGpT5j5x7nwteaCUS9
rjSF4yJiUcO4B+hJHntjqZGJdlZGIiC2ctriraloXqZOKhzsskzU+84aZXGdU2iPAEpNItVv1IQT
KWJH1cwCZ1Mn3fRU58ZvzhAb5HZg9lZdQJC17VcCfJdaJzakjuGpBkhQBMZixztoINRHsGUOzWEw
7GUJrI5j/KEshs5miDKhfw2rXpWTW3a99ZA4cdXetliTINQwotngM663KvuuzQwicxUxar7qbW9x
V9WceadFrvy3QMNeiVJsGB0Wndzp8AjMVs+INC8jbC41GQMYmd24+VcaiOrxCIZND89oxHU4pUXm
7KvaTc3PldG0Q9gpbiaPvbmW+PksvYDGQhbNpOQbnbWwh3uaJPHaa0eFcbnRGxLrUXiQrCcy+5Nm
gZ/MaHvboJJLh8geqTmqYwf1UQNNbFjxR1IwUPArCnLfFEuOYyDSMbEPSlt5/QUerUXnnGx8sK02
M07JqZnNh1xiFr7UHjZyjCejUG8ry5mnozuo3edV6bpkDyaXO4/m5GxizAGxamDYsnL2SjmnGitx
pkGOZwYQZ8t5kmk7cbvilq7LTlxH0dTaIcf1IkCG4+4pnxxMXPQQ5sVprl2O+ZqhLiNqzaF95Ezr
AJHTHIdAdHCRDzMWqWjOhTale5tezXqPghWpq4qvWOOYpOj93kIP8dxmEM0gFdLrrkiTx/lOWfSx
vrXXZR0vnI4G6NZuIEylzHgrduo6rp+HumZuRI/t3DGeFRDsY9HTRkl5gm+2EkzNXIZk2ruGQGCi
J2TpfkVBVvEgIQzmw8l0CkrgAdUMyU7I0NNmurZGvUzm4nUxTPZ5e6iR72NuUGf5SFVljWFsWTKq
sJJqhoH1ROKo16bLRfItpmpcP8mkbbFfWGLa/nRMooROqMk8ofhT9CkFJbYLN7Mw0HRDz0DuGgAD
8eo4dzmd5WoTVfOatbuWmDXr3RZlRnNvbmmFc3Dg02S/V4SjUDDOhuXaX2x2EMyldpVhY4hFVnBw
RCytFiIoK4rUvWc16VrSN6UmHYjfIcbUZs4tbyd/kGH0+k1hugUikmW00eyKqnK1FCQTfjEP1dyy
rBsgABhswO3GNk9VOiCxkQWxgc6hzYeG3c6tvNTjkk9CWY5ZobprAecgTG0K0pE3L8FuukBlVmLV
8BItpV6NT/FYpPrbktdWfWdRIt+8MZJ5b6Ko9VtEM12+K1TzKhPzvkvXEIZdLOdSx7UekZOJYoIz
L6EBjP8GTECD7oyCVw9JvWkgrvbMgMARYjomXttM8TJE+ODWalCMxO0c6x4z8q7k7I9dRzGK+7iC
fgk5xdYt100WTITrRjpkLlESiIQgpc+NDn3s5x65B36uUO3qgyp0b/ns1pwFxkl5d1ImW3R+ypSe
YdgGlXXZS8Hk8xwjSJi4JhrcVfcqgg9M85BCHVGdBNzB4KJYIjkoyeZiZB8R9MrJTts3yzp1J8Bt
VQaW3uQiXLxF5yBematZBkO62EQamH1rYrjAv/BgCwbiM5zk7Nwwxncc09Z+1j8riWVBEFDoQYcj
uUbXgpYWsPFxntqXFUl3g58ZWQcmzwXos9Z4B64WIUZOZNlxOW4Om1El6FnH2swK2JkCQMYbJR2s
UBsfS02ESYhCsa7AF0zJPoKsK76jlTnWztXqgQGADFbae++VhXcBxk2754SrI8LJEaULnZUgt4g6
hvn0Wy/t1L0ZKlw+NzT2ii8sAXl5BBeOLQYJQ62Pxjo2qFEKnpedWDKvivLEhPLF3JE7HKe9fgxl
URbKm4kqtWbIEHW3zxNavaMBFyhcpKd3N4ickhJZtxFPKLNcFH8kHcFBtE2hkB9dW318sj3hUqOs
C3MKPK1kRK4snsSA6JA0v5aLQeZGzc6Foi7DT3erFi7+MbZTmO1mXMVDGpOwcCXmqiOwW8lcFKUo
nhRfqbP4e27ZVuvL2kB/NE4uIuIl74jHtKFYwY6qjEJdM8O9pcqmFazhDikRaruOn92pniyO8w0z
RprkFMiiXeUScHZZxX5u8q7wV/KbGE9V6hN94ZB14rsUz3qB0DfbdeZK5Tuy3Gq4BT4sroaBRG3j
uF2cfRx23HKfEKAyfXHqHhJwNRd/TDuO5pMqXQWDihTu+7TUMBVIfdwCc9sqEZ42MRIwPpqeIeGm
Y2QPUnyONTIKLqiV01dBMsbg2zEwyRnDeEJVUGy4XkQVPO/Y4OkzPk+HLFSCTfpR3gywVQPscAW2
nCiG0qJxS4bq0i828tCELFWchwO48k0lk5EMC2oN5NmQuTd/Kr1Zr7/L1bSr02gqU39osVmo3D1Y
kr27TqsTkoZmzlfPqOw2jN2GmdSkk8QMyHvRjVBPhny+GUbTptOi6bu31RigLOdJRSTfV/Uij7ZG
QFIktaHFllcJfQ7XQtdtUkx1E0+NKpUmQvxidYeVpD7arPUsNcO1UcsOUwhUYdhIPDuovzfwJjUV
NTmhM94GC0PPGNz0xJBh7unItuzEctP94qZFf6YsuqSFW6F8Gkm3TjEF+pVYifCj9OpB8zJAjLXu
JyP81weHf5wKfpgk/n/L8dK27L1/nh8u3758rn+cOH7/iT9nB/s3WyfO44/QDsP6basidlUO7Ftv
yBby/mdoh2H+xvLCrGA7Gtl+/zUsGIR5WCqlabruWMwT/9KwoPGg/zQtWEATDgGBNoGWVGz8nO5r
JxI9nlciCsrWzLd1Bz0UJXoJlZNK/l2YcPNFb2vkYlkex7jfnc89DvbJuWm08VA3aNLHrFSDcRjJ
L0cRFXkNg4ePoferbjRkSuYuzT1NfBUqQMGiJc5+aMQXDCQIM9ZhCYij+KoNU4tqOVF2o2ECVul5
es2JMkEpYyPmysD9C+Ap6C7D/pzW+UH09ZlLS0ZAf4lj9ey1xZFW+BAf7iFeu/0q1iYgo+QkJyO5
57Q3nabGJDist5c3K1b6t6HOlitN9tTSTg3rZsnm20kDdK0sPlRSBm+dUhTzrjPK1e8T65kzLDqU
dUG2Y9uziWo2U6pTD5O2x+dVvOlGC7agCW18VDy8fysF1IFDFsduVbAeo03L0FoRmmHZXnPscpvM
d4ynnFTs56lLe7KH4vsqX72L43XJYRR5XPqNtiRsPHBU9FiB+rcgFyy5b4wdR5GZF+K5Fk4q+RiY
nUleV1PoF6kp4M1u9QYFmp8k501Ud/qjYnoyGtXxe6pM83FIYO0U7KUwWe3ytZXTKZfKPf+q3Q/A
VFdnqg1gZ3YB9LQY6VUnva/mab4USfk+w7G4a3a2G2WFFCFyqHPTL05PgoqGjOibNbbLjR2vBiAw
15At6S6et3b4Kv+SE7iI8EiV5x5l9t2YKhWL81SE2AFhVNWuP+Dz4oc8J76xss5lwlSeSBeryZBJ
sOpPVR/JFGGxhjRg55GLhucA2aQVZ+NjXnJdXWeyA+SUxhEZHifKdQtXY2oiTUZUYdMCN6a2Ve2M
2XtulamOCllXPiHJib9qS4UVdBvqMn7hsUyM62B1gOU1d1KHx78MWjy+JTZQdwaZuACJPcft1N1A
Wzr3cgugNBYTfi3Wy+xbk1kiZBk2wxTjgiaIa9Rn900xVoxxaXJVt1+w4mMO27VRx+ILHTDqmYQd
LTAMrt24Wv1e7zNvF5fDR432fYcCVmFUtNzTUiLwGI1q9oXRGUerl8Y10bCUIB2cgiZfv2gjbS5L
mqdRL4z4iBm+ftFU6Amjrb40qfc2m64Mu2J9z0h8wDw/yvMqwRqxxD5kU2bcpplbRUhCkW2K2nlP
Jp5IPHzks213tHJy7pyXb7p9/Tm32s+6uXx2y/Rm0q3nshuutkAelXVQK33iugx6PdRrAxFRrzja
U8nbu8jyrhhzF7SicQO5Pe5zjcAorVdftuRHdJ17dtIJh4VS3kgtvrhJ/dWS2yLkYqaSSLpZO0pM
pYXp3OKQPRt5ekgd/cTZJciJ6nE3TCPVP6i5bfzGEpXfIlDm7SZxaGCCOrNMkXszxpXfzMtwAyHR
+h0XaZ+1MoCvmPfVWGFYWEjzkSMTg+2gMRSGdluW0tiB2x48yLwOUOVABEWNdFxZ/KxOcGIMdI3I
JpHBqKlozEaaCUdLB86VhOWglc9d53OLFS0aG+dO6pMGBz9+qkYFBQz2Yj/NQOqtRc8hhdsyMIrx
qxzEKfGAq10o2zTXn3Ua2YNm6PDWEiO6K9FQ57WHtgTrELpK+W1qvPvZ6L6yrvSbO/AKlnlxpPY5
H+O7RXaPoChPSQyl3FmIbpUZ+oM5Qd2jEFZ304LkILYQAnVGgV2uZrVZ3LGNZIuuGP9BfyJR7g0z
ItdTwRfbccZLN27RIQcI9XhX1tfaSV9ZmVEte+VLSolg4qCKdgh0zfXxqq3uTT3p5w7eEHh1hcaw
5Y3IrVNZKj6A0rPR9voZKTkLRrY8y2pakACZedATpFbNxnsPoQh40t6PgxWWFeE6svAOAmvMPBJI
BTwEg9hZ2p781Sd2y3zX2Jgr0+xBTLmGlNJ8LIxcBWFBtu9NUMdazLG7FOgvhzV77stpD4FN99TC
eNV506OgTZPlzdqWFq/Z1amBYlB56hte+CFR7tcWEA2y7GBNzYHUh7CHItes5dRW651b60y77rHS
56/NPL6x2D3IhlvNznIox+HOLfpvpSFv1NI9MwIH+BLJeC3zh1hp3u2sGohxr02fiI1rldMzpGG0
R05DVIMju7skTXiZPOcuUfpwHftTjF4KHeP0jj/q++waj6aefhYrOtDGsE99IuPnpmOTXqVzwU6r
nkkcXO4cOVkPZrq2kPLIvyyEnd4Y6i7z1ujuLSSsKEg1lEIrj07h1U85349MBwVjcZ8/zDbZHKLY
6818Bpi/Kdz1RNjIxyQ8O+HB0R8M/ILYrnA9lMSwhK3Xw6Allg8pBfW7gq5PQr0hOGkgdgXIEn3P
uENq8IQEBXVW234ZTLIgMvWLqYmgW919U1SPra0jRN+U0UAkpW4cXQNRZDk3e1nNnya3EWGecU0F
0hRY8PIJPotQrj5omwX7+rqbrPHYkmdrqchsSvmQash/Ri07WAYlEtjm19q5FOsaJJjFDCIptvZJ
rwPHsPVDggyxKNVbd1oUVFksUF15m9LtHc6aFUyWfiiSpDu5qw49gmSYgIp9rWkReV7PVt11WEja
xzgtI1Urn9UKZXFWucdSsEN5Fl5JjN+RIbKPuPRuCuZIfezu5kYN5yq9Km2icYrr132PyUNRltPA
1oEthOmum93pmJrNsXCtNzIGn4YVFx0P/5uAvdhtLgfVbe9LRw8Tc40kNpI+VR7wph0mWOp11QWq
TCeosR3s5FZux5cKQTwD/LMgbPVVFSqT0hJ5Y/9KUtwxTxA+tMQj77xh/baSZesbiEoGXJv4CuzM
FzWaH5azQ8vsi7gPWmVx4rcsVlGKZbeslsMeqP/FsepHm9gyqp65R8prPihRncKWIaoisnF27oH+
8DqM3cmezKjt58gql0DH6q9ZysEpSB8y5yCf1X0qDBEWMVzudBoWSrpc9GzWJ8vQOHVYaEQ3xpbv
V5Q41Rj/9Ve1KwLXDlXDCQZ7gMjE663Hxx5QmCJUBwp4yHNEf411Weej4r6uk8Hx4l6r2qeYUy4e
hnesRftF3jZYsEqPH8AZFivnypg3jw+xPV2EYJwEumZny0NF7ftme7ay76me+IvzQuCjtMxrZmo4
WUnNUyLpnobixai/8cRFk/k4rchjevE4TnVgpR8yebCq11aeVc0M9d5Egf9c5q+iujddwKRKu5tx
3CSop/AS7usmOZFoQPTZeGd2IBMdoyTuwgXPrqK+JeM3EsLQrJi7TkmD1SYDytTO1NjvlRqbWyIj
rIe7dXxJN2U6ZvfJfRu6t2V6dcdTsXw1NVZT4xYhKjFRFx3Jef5QohBI23NKimXnPi3217a+8tLU
08VoHr3+exzfJlZP3huOy/Q4dw+M+TstlyApxJzO9mNGvG5/MMe3ufk+te+pyVe4IJXRuir0PM74
AIH40nMQBAHrXaMHHJMvreryCBwTcr3m5luvwSmUOvreNURM4ptjchmq4kkUmJYRk9TlfceSJb8k
+cvsHRWzP6tpjIKgw0x/Z6WfiJYLuK9l8VBvHsNSO6XVwR6HF7vLA1mD8uGAMUaJfmshveCZI0Eg
p6ielnCk1ZCshlhYYBUJ5RKs/TbJ5qyAiQ3fqxvBTK2Fuc5Ak/ZeR/PmFGzQ5mnRLgBhWf7ZJEGk
Mbllz6Pa4MBH4FA57Hn0uo2gIdSzK8UnU0PAoKUPVgqubq8fmDzJXuVJt76hQfZJYUZeoFLkzlkD
/qHH+uyqe8aH+5ZtZTH1TezUwzm0J9OtDpVi3CQr1T0XZ8k/sDgG0GQ4wAn1lXiFuFlPMdFIbYwc
uMw/nPiy6ldrifduiyC2s/3aMALLWiKL1FRdJYdpQkGqeCH+eJpk83fw0l2lmk/KYNzI6SiS21Lj
1XDWQEDbeEgTc2JUCwq5+zsPg1POvxm7jCDbiiQy79gMb5b9oA8HF32CVNzHMr1Q5O75acIRbnY+
Iy7dk0UXjW0fpYv1aXX6k7vke5dEnnJwDosm8I8onLzWoFGds0RPgVD7U4ryFaDqacBkMxs1MJSL
IIH0HjTPTfKMlm/vlv1doq2LLyxJhGRbYyzyvBeNxCBCN4jESA4xqlkpJqRoKfJdF/+v+l3Ns89J
w/XNrZvBtS/EJ71NuLwDs6S4Ttgaoizs7EKtmqB05oPrGOcZ4UWGSgf3bqRZlXvqR4wGM/4Ctb/q
6fqAJemkjI5gRzSI2pnzN5mpQT3ZN0M9AwZNbNs65uzenZGpViBJrlRPHUHx/ZBj1cCUqadxZAmD
xjVKYgs2WO6wH3dnFGvAwuB90yM0zjlBLcH3K7/GoiScCYl64bzgXb6UCQoa1ObRRMwhUuBDUzkk
rfFoMjXG02UArEZHij+Al1VdkvNCAa+/NOlZQW2+oO8Z5kdO436DQN+jsdYgFabo2rODtEUip5nb
/JBOVB8hqZva56mSgSOx+CLXGozQxUg+2G7n6/W74JjWFCmIF2wJcqhui42r9kbevg5ZdzGUlRwu
3hLZqG+tA4aRA6guK0I6s04PcCIfKzaZRtcf4UvsQ4GJwCYGUVcvcTtH7ogoll+3wR2gt99WddnW
ZFxf9zFGkXW8V7Ew2FYXOfl0gpMMSchA6idCY1ReR+M4S/G8qt3ZbIgmTOOXWsZXM2GUp/kryJhV
DPuxrmw7pG/bRWNJMvqotqFqcsodvX3KntelRDUNDms2GYX2KZ0YqUrO0E2D/HWsz/FYEye3BLi+
4U8kXyZr3KtgoN6tGbNSqewdxILqECmsAmv+rQADmNwLESG7nvw8s8cLpRIL0gXKiqeHc13oWhzl
zJNVxNeUPCzNQuY51Zi0sswH3QfRWdTHsUj2i0a6nUBVZI/qczphtVdtC0OuNKLG/LrUXwzcPDRf
B9qmqiyyqDBcwiCNSMmG4+Rhxo4JCJE3HT5ll5iflRHAmsprb0y6rznFUybYJ+bSrv206Tg0YmVj
Zk5JMipLbotO8Ec2CxFUyfBJkijmd87yipu/u7WTsUCSDhg1l9X3Do+sZieXpVm/J+p0mKb5YJE3
pxniPU49klOkCAoHG+ok+vg6NJl4GlQOOC6ujJNmaxqGbMbNGBUanHb+XC8LwJCGV0FMqCkVEsiq
WisjmzXd7ypAX/JjSFfi8ciq1Cd9rj2UFXJIrTH3mcHiu3bCfY3hvEmpsZ8LS1POmmff1yWjteSQ
J2b1u6myS3hGdvJqFvzOiKbOcXeNow5hLKEQmPyZqGJmYHTcMQcL6RxcWaFLUdPnfsCnlQIEAxU1
ThgP3QIC0PJwV6iXuwFOv++MD6zFHEBL3MKmlai/qNf5b8BIIEja7T3b0U3DcbYeq790CFTAjQj7
FNXfCjvRv0cDh8brFOiUWerqHyUSgMv/0Gbyd+jTUk3T1gwAWlW1TFDWv34aqvUkTmfkk+mRs3SQ
nIgZO+K0pVDsV216P7a2OZQXWypfyTQxDquuYf30UWMObEkkvg7AWoXTLPxx9zqbT514lkkS/AVv
/rO15d/qobpDINvL//j3n/UfP3/W1vjzl4vITNTgzeKzJrheS70SLPBHNvc/XrmfCtv+/nV+uk+l
HqesW3wEK9UQTiET/z2S0BB8L1RImUkDxdfucSMG2bF7yc/qQZ5xkfzP3/OnDrW//xY/tbSpXu+4
ecNvgYzkiBr8NO6ssL0kdMn+utzvp9KpPz7NdQi4JtGD1u2fn82xSfQYvQCX1Vf94tDwhTkNBzH9
zM1x60nq/PKd9ORffEvIhb904/35sR4vhIfr1wKS+PFuSkdF9clj5atgYnXHyFSyqBWf+urGVr+Z
qotCYP5//MyfUrwJ7hFjnjm6Xx6tvYz6gxVpYRfJwy9u4PbU/yUt/Pe3grxyVbNYenWyyX/8bvD5
Jei+hajudgh1v+IcRec0x3Wipb7be/ecBaXvPP3Pn/rffqhHILqjw5ybGxvz19djJeuMLE8X9z56
1Lh6SIHQRuVXX+1vL6FtugixNm7eRQmm//QSVijJdUJ5bX86LfSHY4D3m6tzw7B4MsLito5+9Zxo
xs8X86dP/OmdLPSmFwqFy34f/FH03DwroR0QIxJ1kcV5+RcPye9P3g93jw806KqCi8IV9Lcnc2IX
R/WMoUWGU3PWFHwS2hFJdORG4qiH9b6JimsWiVC5qkg7A3l0D8X+V+V/G0f240O0/RqGodoUXnM/
f36ImlHHByVLm4e1P2bh+EULSKyh6DmSAQYxFoMs8Mbjr1qC/9vr/ZfP9bb78ZdltodrQN3MHSag
PEDb5aPQVvx+t616PLn17ld12n9f72yLV8WxbOSCmo5k8MdPxOVbGH0O/OY+90F3RIRHmfiuunhR
s0/DX/b0/m3l2T5uaweybTL9XfOnlcfpClOSDb4dpEnszkEx/5O781qOW9uy7K/0D0ABb14qohMm
DZMuRYmUXhAUJcG7DY+v7wFJ9xaVYinjVL9013m651yJmwC2WXutNccsQHQGNA7sGs8Aq7CpdB9T
LsoxUN99G9yai+RqA2jk0lT74/g8+1XONiSlG3MlEqrG3AavT8+2uJ+zx2qSDri2bJZb6T39zcRN
fvdl4djBGnQmeofKhZjWo6gUtKiZUHuXU0F8+B6OlBv7F2fEW7+lSlMox7ylMhvPtrOI3kWrNgv9
x4yQ+H0afZNcaUHp0d3mDb4wNyRag3qrcbO48Ir+2NV4Q6/GPjdm64E3Spo9IiwyTnZPkuVjHf/s
Bf4vT33lzTE4hByTyYfZ3NmMt/Fttinl6JyA6w6D8C/06Arns3N13HOf8BzEWRce7M9zd30ypp+O
D6JtYEP7+6wfu8IQQxMiL8YqVbtF+71p3eHLurzX79hz3tNLcnHOvbGvELJBquWgIEDEX+v3cR3K
P8o8Aw9YD0Fa2qZ4k3rZdsw48gcXgps7fJaqE8YwF+K3t0dWdOJ301BhYJ29Z3R4aqa1jNz6+sFG
wOwru8zNN+RIXWfLetxCy3RD/+/n4puf11IsTA04i9ljztZ7iowxlClPuvqW5CAXVo8m+p35EB0h
Rm1U8mbspBcXzZ8H5RoZK7K5GpusRmS/v2Zz7NVU2LPBpILCxP1vYx7GbeiRX8DH66j4RXBpI31r
Y3s1pIH/4uudW4b3o9ClYbgV9Yo5xvmrp3DWrsAeyS2tO5qW/TJU/1vv9z+f1Dh7v2Gs6GUULfAr
AusJZEr7PdrlQbFN4MC5tELOXuHBarg0m9a98fdjen3BdDRyw1n38bP1Q7MbeHO6+9z42HmrkXLs
DTBftvFOv8q3yyU/0fXH/TEc7cz0oWu6qstnT9nR9Gq2FpKM2UWyop7ILuzrAFwOJQ4fydrPA/ni
U64/9m/Dnp0QhWUoYV+R0Ewsj8T0NvJpaR8JACovCewLe5K6zpC/jXa2QkuhkaAti3XSIqfmK5Jb
U1guFuYALsnp6kPh5lc9nxTlNTDRu4uL9c3ntUzurwofVdHOYoG8I/FBymPdI5QAn48As5nVH5s+
T5KLl+bQpdHWk+9VrLNMLcnFydZ/3JTJJW7XmzJFZZdm0c3ftyH1zQ3h1ZOdbQjOaKCUNnmyIShu
FK84lKj7XWTPnJ2ufgdLxVU+Uq1w6cEkqeOv507+Lb2/OKXe/kWIKAm6iLrks4UzdJXjJEn58yOv
x7lG/7+rE+ARgV0lAWriC/PqzbPOpr3LUmgKU/i6v79nuXLG0ozT9YSln8cFwF7fVs/RVXIwbkYa
J9AfbijyGx/jg/T17+9deetxX4999riaiEg+W0QQMPydlzWgJeRz3Px7/Dx6kQu4A/cP78Kg6zQ9
X0jMXiJ4RaNqapxN49BO1SIi/8tuARj22XSze+sEtHJvb5aPEFp/TLDRNfZ/H/etZ3VwzUSYQDSN
b9bv79lGbii3cDldndiVFnqY7Ke/j/DG9cCQXw9xtiHxieW64oZAMDj669tsvwGiZPo4W+iBlBYv
3TjXH/jHq3z1TGd7EnTymQ5miqu0uXiqywXIl+ByywFrZSsFf3+8t47Q10+3vuBXG8Ic0zMAIEJ3
8UMPAJ9xy7MO+Ald+E5vDIPNsG5bpqopZM7OpofipB0bbQ73PsBJfptttR+JiEsBgfLGfs44TELM
Jw06cM7mvkqLtZSPIGxodjzRhLPrg/Go7y5nc944HRG82KYqK8RYfySR8H6B4W3TnjWuRW0F2hmK
+ggtYe5ccg9/K4wktckDmfguoUs737TrKO2tumMsDqn2Jsb/d+ME0aEjvUJ/hvmEofD1fDngWCfa
2URkXLLVJDhWc7mziagsRlp2Zqr9uAaNz1yDttkHNPd8Ogj6lzNzbyzm38Y7m4shrU3IJzLNNaOH
ojwOUED/Ptnf/GivHuhsdoxZ52jN+kAj4gvIJkA5FOA60oVh/sx+k99DsUfEb6+z43z3N42+ADDD
B2PCh1voO2RReSw1oOjy38mbMJqpYRtORlqW/4gL6fixy2rN92+tF9lfs+32A+p2Kjjc56huAqHZ
jruLZ9xba+31uGeZMZluEvo8Bs1FLLKbb9aEMbCmj9Xtpc3jrXwJSktubhwvhvVHgmrKcssW3Xqh
uYc7RFYo+pxsF+4y+S6/v7j/vjFLfhvtbMOnUx97pJZ0GM3Obvop2hX+sEtc8bH+3uwLr9xaR+1S
sP3GUvttzLOlpoepiX8TT0g+6Ei8QHn1KQ6glwelL5dPl9faW5fE30Y8W2wYSi0TLdSE91tzK/v9
tutvliv9rvWkLUxQGGKPcCO8vy/AN1b4b4OeLcCFjoduHNdBw/Latm9x77n0Jt/I3WhsV5zKJG4s
0pq/H2idNS2UXhki34sACWTQbwF5ezR5V1xG6SAOWIaQrVycfd2/P91bUd/rsbV1xbw+TJFoOF3B
2PpWC2LXeOxv4AG59NicBri0vuZTkNrFR+3rhYH/TJ0avw18FgZhvZHRlsvANOyUR9K2QRqIHXWN
oNo712vyFCTzxVTVW/vcb8OerZRZ1E44onLg7oI5wVbbOSc8OlzQ27uLJ/sbAeZvY52tkCFtrGSs
eES+6VNhu6uPNN922FEpdmqXCu7+V5L48g57YU79EGq/+q4CV+eyXhMqBJgDG1BRn7p9QYkMPETo
qwRm4FbJT/oxLoGI+v/+dS993LNFk1mzgqqStyw19xMdwFWLCaC8kx37Qiz45ur8z6WjnW3opVgU
NCYM5MiNa8ptwJ50YQN4K5r+7TOeBYLzJAYbDg/aWNIJipdgirdTdoUL4cjaL+SIIL3+/fX9qAOd
hTG/DXkWPhkFJwvpXMNNj4Aj3SVw3k/cyToS+55+t5CAzK5f1uQn7mrb7Gu1hwXvldc0Rfz9F3n7
GHv1fs+2JoxBjTHi5vYjjiOw34CD8HjwWwpJQfN4YbQ3Qu7Xj62fbUZAAiS1Knns2pvd7miwGWIa
6CG0c6PPw5f0UeJS9gk4YUBNSasvPey6Hv/y1s+LDjRksGDX4cdDYRKuLmQ+i6PlY27jtrd4Dlya
WReWiX62GeWtqtMvxduNm3vawdO96urukAY4PHrzcqOc6u/hEyfPzrhw5Khvbk3UV+AxyDLtDmdb
U5uIoRYk7tkGMVJEgMSej/hawL119ff0Tt+Gm440s7pRr8pvjtdzNg2Bcaee2p18dXGnfCPHw83k
P3+ddZm/2q1GUSFhEWiyYMocymDY6Zve0wNarbxLsdKbodKroc62JqUv1Dg31xldRY+jIm8BEt7G
cfN0YS6/9UhkUdb7j6qTSz9bOThbWn03Ms5aogsPyg7XQDe+oVvs0OwujPXW13w11vkhvgBCVEf4
d6St1kN8ofFoQ0eshwcPu0S4ydEObdZ8xlhdqsu8tWYUSybn6tDNYp5PpKaKFyE3PyaSzOQFsQE/
i0xDs2/4fFGwfLrwrOsecL5IXw94NlUwuiJhnzGgKpJdtLzEdJvRkp4A3yiRPTXLsTZWWd/LhXHX
n/u3cc/mTT2Av4B5z0YrNvl+8WK3vF12ji8DPtpKh8Ibr36F2L84NHc/fzpgmteS1LN//Y//mTpW
CnivXr8HZ+cXP+fmuYCfg1vG/3p4HpP8NTvnx9/5pWTV38kwa1hdNFIYBpW5f6tatXeKyT8WrQ+q
pkLK+beqVcWlnn8UR7bI+VFp4lD9RcFRlXdrs4tMxU2BXkPF4p9QcP6IMbnwUUwyLAd9LT/xvFsH
uW2m2sus4Y8+tMoXxOMKAKclc8T3sNbiBuZC7EB1dJU062j1hTU3RWv3emrSJNxKa79iWgjDOP14
if9oPv3/pnimlANKaL1GW6RKqWCtle3/WgH9v7/M35LXs+bNv/9zFq1b8k8ttGq9W7tJLLJGKJtp
l2Nq/NJCK/LPCUURmIlGypZ1/2vWOO806sIWufK1EYVuE/UfzZrzYEC10UEr1FMIWKlwnx8YU2SE
o1R3eJZPtenj1Wc26PZEJGsQwDOLKrBemWW9R7O4KgdncUDyC9bPzYpa2CcIxBE0R01AP0bt0VaC
fP2YwKPzVAAXWLCUC32AP7fF/9FTilaFv02h93k1fCuT59ez6Mdf+TlrFFT0urXWqCkZyLKzru6f
s0jR3q14LehXzCMTDNe/J5FuvgPJz5c1FYqSvGV+gV+TSDfe6apiIsOnH5QWIkP7R5OITeb3c0pm
16MZA6oXRSMUTuetQQ4tbSlW80wLS6FdQNERKSphkM6RCHTguXEOEolWeRxOU7w+ZwzTNyLtxK3A
jGrDrc0BIILgK8ODMinb96kIwx3CsKusu7EQfB9x/w1s0SLaV42YLuZ+a+G1LNTaT5BJ7B0IbljS
OFjJJhIMc3RzOD6hKBQxVJtixYGVK0g3xWZlIvCUBvx5YmO+KpPsaHbVXUEH4MbqldQdtB5nVMzs
NwlCy6txwag1DflvJtpD+oPosTKsZl/SHp+VoLvsEsRXXzqoFKXp1rSQDyWa4SXKgIXmjIeNEmLj
EiY6vkK066e96oeNHVh1hrWvBfYW58rFNXFtwPzomTVK8U9WHuN2QoOrw8gZul0SG99GDHD9yTDJ
V2IfOctoE6ShSD0tR0oG+nbTjNquSNTEx5Kv2CDN130NkiZqWKMJyhiriS7do4+3/TGqQGjWfgyB
FFMjFnlfNk/tEN4sNf3HnTzRbtGiI6z75tpxxEmqagN58lyAQ74VdaVB6OpMmOB8i0VJd8jWUcpG
o9t1ClfHTNAnGkPyzmiZD9TaRH5s9ovfxWDjIfzQ2glwFPxIhDiAHki4YolfRVTfSHnx9zWYz1Ct
fS2HpUS75BN+QVtHQWnf0M6kDOJThweWBzTtAbosXk8rzRKb1m+qBCO1K7+VUKV45/gIGEbjqVgE
IlMzSTRl7YOoHCwGbazXLR5T6VpeRRP7drsavkxo+yli3QytUW41VHytpC6YUEMUicDvenkpWQg4
ix2PiOajgSDWdWgc6m6gzUn7iOoOWDE0elQd/MqzeDSxARysnMZ/rXETvAdGJQFPq6ViHwuu1hCQ
PB1bG6DWuLrnBh2MY/vJqcHqgKutJjNGs2nKPqYI10AcYaB3lNtDICxuEj519WgfonSyrvDxA/gG
32bT0BWPZ8RjiRv3BGAN45N80xvSBxm9Qq4Mjpup8Me71mFW4JcMyucmVMmXDDH8t2oxTiU0i6Do
cYes0D2m7QzN36wD0tbQLbZTap4KNUpYBzq0AHmDyX3s5h6+7qR2NIfidDl/7pWpOsQzhjuh9lEq
MqCwVB7pFSPkQOO8GZCg9Usmghn7hS7q0LYhf/cj+BKhBlApnQqQvdTzDO3zVDZMLaR8Ce6n9sK3
7SoDfZyJNioCP68qE6T/tJWxTgRSX7KTKBiJbVsDhBtmSCh3y0/2ADC8XlYpZDtsBx1zgKUuqDuM
eAF1Og1qxWJ4ErwgLwUn6JK0QxmivIiZZhXVkWu3lSesmuxjnhtbWt7XVru5QzunemPk3HOjA1yt
DCwUlHSgbprDlCGvGNJlQq0iHcCNCL9JcEvlOFZ93Jz8yFBgJtg30ZCgaGkwG5hU5qMu6nRTW+mw
ixAY4S4bGCh0N3SXoJd9Gdnkt50p0EuovUukCvJ57jtkpIk/p6xaA8lLIwnNA3TE+h5BMc+mfV9L
mfCUPGZ3U2T0fOaTHmcIT0sorq2NK+uYbfsQ+l7mzOS5md5tvdpI7KPWRlwf82IyqyhBCOf7OCRm
rMWienJX4BpjqWAnwNiVyPCNvEByneKJbM1q6WY64FajyhXwo18nGamSbs1i25R8yqKmiVXUyEZt
pO+RNnboeJAWp8zullbbTUvmfSNC6d6KkseuukbFTerJbiGASk9Vkn4cLLy6wkK6yiG+nCJQkCCk
lt1SyC+pszxUkYNTK9Ozhv7Mc/NsensE/a6NGC5lNo7TRRj5GKiHmLV0V2nmyG5pf+kHM9/qZheM
5syFL3w0xYwZahzvgH4JvLCjoNP49YzPRoobh2y7IYhMDrfkC6rHr5GNwhUScrvpJKd0BQBTgOmR
B4rqvgeVBOMFUGJkoYwJ5VwDrQT4GBrNnVhTA+1VJvMmWKkPlj2iGszdxrkKs/Z9h+CM1ngsjdPs
q8M+vYGEikBdGFgDD5xA+rg1y5dySVYi2XCUJJLNiQPIV2ofC6aQIETbAGAq92Ndf+rzaNhN5uxa
GeBafMxxROgpcScxC1DImJHU3VbX6JAI8V5bf4Y6n6JW3zsKleNa7tQAOlN9U0igo+Mk2zYagrbY
rO+NAns2VLHJldFDA6gd5c5SkIFpULsXzNS4RyMN6mfqlz0SznQCsdspLdr90AHXq1YPWaFhR9Ko
LhA2/MvLbJsVeJlEBUQYuCpuoxq2l9HI4taZft109hc5yfQ78MVKnx3yviIxMOS3dmKvnjNFc2zC
jwQJ285y0qAaQSWnqESKUaVAhvpoky7SPasUCq246ZX2fhFj4kojaz/sjrWCSrQbFgAEYP4bNIVS
bV7RTJdsVFTsUVldNQibdsaEfXO+DIZnG6AG2A28yZROthODQxP2TWEOuDfRU1lJtP5h1fycp1jT
NxAX2WFNRIZFPbllEt3iAkDas45u5nzE/lUTROPz+zhPn4oOq9U45oCY6BbSqJzS4IjX1YqejHIL
/xNQ9XUP/tOozFX8Vxk+WnLsgnAnBpzdU63DBWmWC28eHb9VInObgLA055Dxoc714FmCZp6vyzpv
cEQkNqmHqxCPpXJQIYuo2DLIM/rQpe+u+nTY2FM4Ix/GTc/qfT3Vs22as9c3ds3Mwr/DM1tMmCAm
URcQOBwU5vip0+LJo8Odczu3cIOMZl830ZZObMebsbYACppFcZfQG454DMPJavHT2k5xde53KsTB
TZtoL/GAqHeqEg8HY3s7qN09/p7ov9oHpcD217AIM2sEpLSO8VPsEZQD3PGRnGMuTzhZTXUU1FgP
91pt08qWp3iWN5w0ThlM5pID80YrpmWVdOpS3QNRsWL9c+dTWHmKimWz1mAjDfSgMcmcIi4dnE47
YNtFt2yLxQQXpT2J/DiQsMfypqWGaIIQ0w+PQ5hg6GW1gEaX9HHsO+UDhsPsfrbz2chgAk0qjE1F
m8ZA18XdgF1xAN0v3tQi0oOpNWhPWkHfEwAV0Hqaj5cSTIJOmfeOmX2rtdUkq8AMIFQbXJ80x7Ml
hNYrkngD4zLCkjQ8OGrpBBiD3eN1jY8iju5ejXoE3Li+UcWu0+1+J48YvcRIvGN0txDvTnOIV6QV
PdAQM90AzB2Aa4IbyLIayShdGRsl3mszzG9lkZhGGPRIwE/lwUZ+mkm7dEYC3Y69gxgPiY9RZ4Sq
9rLjb4IYKEp+BXP6YOUAqEUachROh0JqF78VMaF5Aq+i6xp4sBAyFpzCPXgWpitDxqm61IYAEU4c
sZLCFo9gGhSi4alTD94jcaaN2UnfSY/V7NUvzWIo3hzNx1EuFE9Y470kiMXlBZ8lPSWmrKFN4FyJ
Lh5MKowP1NYpndAA5stdwZ/UVr8x5ObVvuKniEhBgjsuUDxG0/FIF9Im3pfCr6Oq8hbwP3WLlxjp
mcaDPma7stIfVXPABSsMv+QRzhNjVm47GbaGUr3HzbYHW2cEhOPYiqMrxW8idDyhTu4YNo2fRk/G
ygQwlvhJ1ZMQ9ET2kW37ppDn665eTonVNdcG6D6SzJuGvuuNIqciEPNthJo8x+7whN9v9CFS1oYc
hbmw9oRZXbxbdIeYpIZuVOekOJ0MO6Wqt/d2pMdMC0e+ESwDAx0xrpV7HFjBhwzO96zAAi20xWNj
LkEq18J1tIdWkvQthCz8SNBxaSniOVVM5ibrGuMOyhohniPVCzZE2WeNRkD2Y+zglmh8zhPa3O3J
BmS1+rjq2b0B1KzvOQAliRJ1gm1tw4d1cN3yaxVLIrnCw3lJH/Re/thjA+CNo36KUvsWVcc+zgtI
ZAZhYtnjwur0AGxzuzxU/LyFe9l2idrPvaOhE1cAjfLStklvQKRgUSsVsmwp3rThPO+VSXYt4zGf
En/UnRF/bWCmq/tmW8RFQCzBvpe1jQuYYNdjSIO/erPi/OfBm4VDRXsC88Umh0Wb7mwxerwKNYJE
1T4trbkNkyT1sdSi0TQprnNC8DvTiv2+sVhPGrffpuZnx4JAAYxX3y/XTiNfqwPbW5GXFcp8tJUw
OIfrMRQGnIjmxgaiyKviTJhLRcJxBCZFtUDJjhsCmEqbvoaQsq5jlpE2hy9xn9o7lS98zI0Mb6Ai
GNhGQJd2FdFOpB5UKQ1MJ2qucPmUfEn0s98OMnycCSOkwV4RWdV87NKB8D4dJUxZ0nIHr5Y5O9W6
qzmAoEMjO2bSuJfwKC21WPK01LjHI6EPS/VBUz5Bsm5AfDn5yua6GzIjAaTSqLsJIIKdDeUpHkrl
oEg4+lUSoNUSqwGDjgH8FnZJNfVevMQwO8BiXyXN8ClsoAp3toRaY7FVbKXLEUOD6NCamTgkagWL
YARx0FSKL8m4kuWOsy3yuWHmJjuAtoBYZRx8pjrmHounsYMDO4qcGSFi0x4GJ9kjsT7GufMeozls
CWT1OQZuvJ8wXua4XM+/8hpBWe5OFiZdNCunTim7bOpQOMCcAbyZrgyrbLaxjXVAMuVHLdHfR2lo
B3YBNkBrHfY2i0uu6gBZqCT5IesIqHvRgZ/NekBic4XwNY6DyOE2am1nA6cRY7aI20nXXdXO7Ff9
NOyJrl0TaM5GXXfgdvgWLhB46AQ8zlFCkyZrPVdjevIzLPZs7rFKf8JYst2N8/BBGpdsD0hhtVh0
roxptxLWD1Isq55jRdk20ZGlYCnnjUNl76QZP1EyV1zsChmEXTt/Xfpa4CyU4LxAYIdYSfeKKXwO
C/BqEiTrUEjPgM3XnfTERWgjxsq64nBzrCYE8i0IUnI7GGgD56ew2uMqwe1yNN1CErNX6vbLKL9g
s40VrRbfK0NLY452kiGO7hM8t0bVAevA9tNoXAVpnqclAQ4EJmDbma6QTe/IQGtqqw8W2OPkTULu
HnNvXmFN7hcZwR+ppbTtpWOZRh/SjhOGzC4eOrPjXHUj4n8FfAK3CuziYUdafqtN/XUUipNRArFq
8ZrfkOnggCkNAs4ihU0k+sadESxsDGIMIU84y2OV7vDbTCN4Edke6istH79PcFZ8MWXGlRRzx2oT
kEFkfcIgy5+KFXxSZeVNI5pDPcc7Y0m9PJ79era/5RauhnGKGW4457Sw93xUA8F7IAkAcWFx4Hf2
mpn4BBY3BiqdeCmc6V6E38JueLEh5UwCd8ZecUIfhwfYXuzU+lMvBARHjZxeON6Fo+Vx4PjQBNlc
iizE/VMevLJRdk6Yz26kvGQ9t2B6W0tfiyREUyL5YDjDbizzr4IbIEd7usYjFbir7jCOQ+uDZLhR
JfIxSwatysB3cTHUQMmcDo/mPtlKGDYnWi/vKznTdjTDBW0nPbUFgD5rzwQi+wzPxIjFVc8VnLzh
cxmrnxS5iHEvteDyZhYzwcTFeg6N+6iujW3tJM+FlN9NsroEWowbWx4l0W4kIjvaWJjEIRFaUSe+
rta4ZkjYDJMpicGmOcTm+kSLAkiEWVqw5jJqcGxCwu2wGq1d1QrfwO2OK6U3RRmGrvkd1JsmkJo+
DSZqh5kily5cF/32MbPDxwXArteHA86iMlSnqlwXOHuWNIfDrqhhFvGhj/T63WZVTLP8mIDvU05c
Vw1+5hfVxjOqkMJ9OkV73O0PmTI9Cpg1ePqNOQeF2j8TR0HCjIC25dDiEme8JsC5g4ROUAt+o1fl
KymRP9amtgN9V+M319EMYoZBt+Y6scGmtYy9qSMALpMV2/5UN41E+mlmPxDhboqYgvEKoetH6zaW
ZHNjgNAD02Rtlzqi12FKD7gLf8Qn/tqq7BuIoLKr1B91a7lrqEdhNYJpldROHj0LmINyEm2SZsJB
ykLnL6vTaYmhi9v2faSPt7NV7Gb7Q6zKnrHsF1JGe94GyAyxa5X8WOAB5UkieoIDzw0JpwEyHYq9
/jQBnF2vcMJMc7ERvTpuIH5cSaRTSyXyJ53IXxtPptCewOXcqIUGH9pgZ5HgFLOsjeRGb6L3Kg6L
UxbfizxSNoudPVkJWIdoKGpcDZM7eUjsW5BtTu73tN7dmX1GFBUi9Zjm6nPJhnU0Cv07l34jyFcU
H83om9ExxaGp++cfBhNZx6xlwXHWs0fynr+gbbsyzRVBZ3ztreg5nhZOQLM/OSyhbRwNPUyjVFlj
B2A50MB0dQKISesQzjLNlrXJHdfqIHIW5GhK677Xlt6vV4RJUWkPY9l9wGgAZn3W+/ZUy34xq6CO
RIcyBQwBvljVdzFZT7h83g7s7tdOBA5yTh4gf78A0rQBatTfFrXF3y+apR14Dazl5GKrLEXykGO9
K3CqxTDXvjey1e9pIttaKlrnl8zvjd6xKGNVDWpokBvRpc+myR0tXD7MEn4Ts5W8H5oWKcUhBonu
hbB6OSvJDsIPAnkf9YepkS1Pt0m8LVqKbcMHsqqRZ5WkVPKwCeIJhSqc+dqVonkbSvWnuS+u+H+Q
NYfj6KVWTwYsmeKAvBB4pioiepm7eVs36amW0t4dwcP5WoGxw8i/dSE/fdJsv54EOThFwuKmSh+U
gRem90ep0Wh4yTGBTEMM6bmV1RhJuXZ9V9rypyrvv/QdGTGtVuEOrZdhWcHtr2sfuAF1bjEhNf2R
5nKSeDcQp2PBS0rSceqG7PniJ5VyP7Tia57XqefkOO05Jm9j0savWX6wYhhD+VLH2yzvg8hKFzw8
ijvwHNWNjcMpBtco1hMTMGWbPdaK+QGeOeatIWbGYzaaVBQ+kBjEAtnh1m5Vwy5NcZ2G0r7Ve4yW
lc5TeukBM29/mJyjhuH3A8SfSdpJ48C2ALrCy0hzcsfDzQkPxnsS7Yeo5KizC8xMgbUHkt5jq9Ho
3ArGMVhGC1YOvFWl/xRH0YvRxl5jDu9DywB8WimPxUQ6yVpK8jgT7lpGS+IiNnOml8q6jiXtlNfG
ruZiDZkNSNhAaJhYE8/Mmkjked4QDjyEMnkRyezImlTG53nRSe5iXliCnqF9v8AuTH7S1ZymyQhL
vqqHmd70mHLEGjlf1qegcsU8FpQ7OAEKNVv8XsHffOZ+4FG7Ym5UNAsb+CsUtG1vM5MXQeYdo5BZ
81OhP8m9PgQ5pq9+xmlSTNEzKWyqP1W7ww9G4MBEDqGRcZ5m0ZMtlNjFzepG7tXbcTWlaKGWuQSx
ERZKPBmEsetJh21tJJ3sMm17EviRIcy9lMDUnGXPsYvBixSVfaf96gxVdiSfa5GAbR6h8Fabf94B
8H9jqfS6U+U/tt+qtV2jPXdnWovH/7Zn+n/Dd4lS7F96Br5H8XOZ4Nn2m+sSf+dnxdfS3yHEhpCu
6zKaEiq//6r4mvI7Q7GIH1dEwa+Wkn8x1O13OgXfVf76oxyr00/0r24TGgcsS+VnKvxUR7OMf1Ly
paPkt4qviU8f/Sb22oK16pQU66yTuq8juTXILwP3VGLcUdOCBE5OLFb6sTFISQNYcFnGfBuPI8W6
l1ptNQTHIfTi8AVLHipeatPU9QOGKXn+yWzkeP5WdksEtaksZJi7YiL+nmtnbAklMlxBIcxyMnqx
NJFmgq5ZTd8dm+6VkxhCI77DSmFtx7JDS/6sTSDGT6bMpY4/WSoFfisNRc9cKxVAghIA6NuisyGf
F8p3IJ0RVC4haCLDCFd8WIYCR+5YWJTbrKYoF98SXUgOJ7WKxgvniZJrYsgUiUJHLM6hnPVluS2l
Oi8fQfHp0XMtJzH5IZyQ+wmnzM6QD3WhAjPOaa1o4ETLRnZnirYffVmyqvo+5zSYN1BKR/53wf31
UMdKUnj0A4yCvYH7mp8bIdfLhN0JcbEhWlSLKhJ1DQPncVvEem143O6FfW/JiaJejzFGxLkuc782
uX9knyhrhd2WZIVUfFu0pUuOod6aya1Z2AVRsDVOUWCPdmneDvzd9P1gx0bvUd8OsyDuMUfhgp8o
X9n8yJ0ZRCpygFPIWKJAlsG2Tukinithxvo9xliZdJSrWJYPVVd2/T6X5QjYPs7EpCpgqw280pFi
Lr3UMKgFL/z7KNFjAqmsplK7UfGj+xzP7YSQsI+1DsNbnJ4WN5MxrfUHJl7s8b1htdGVZ8LiEwmb
by9pZIsSfMiL23kuu86rmH0tINSGkiOWXtQgJJ1y75fMmPvW4gDVLLGzHdUe5U0L1nwgp6stgM8M
rUzgh+HZsuMiVn3Iyi6D1ivGFljg1BGPmiQhTzbC8GGjNrw7N2mAzrpms8C+THLsLICiY2u45R3h
XrPwfoVnTjPGYMpgysb9EKW57DsJsXWZl1gZ19gmDBS5RUT6LDHD8LE1xtn0q6UqS19Y8dJveXXi
M1MyzjgbKuXKFIlAcyM7vXyCgtZW9xQI5tDTQ0dXcC9FIR8UZNvFNoRe01NrkEPzWnbCqsUlZMQ2
PO/6pL6rS9A+riniofawe83471Mt7hJMjuFmGrjN7JxaZNVWNMv8fmhH/MrtWrBuYNvr0rY2ago5
M58h2UfGLB8BH5BLxS25e1CweyTOknLolU2T2/YVHwpb3ibWToKGCGBvIxQ6j6RFmG3ImIhwm3DK
r4zcQcXplEofiSUbr8sDvo4jIHJKIvV2ld4TdNHmQrUMX/roIepm69tC8Jt8IJehkS+Kkb+wEEVG
Jg/f6EgNCrD+OBZPliVtdKUcwxs5a6DLZmLBhNAoqZnf5sIeELHWit4GtN+ESkDVvc1uaLCj0mou
Nlk0fIhwIMxbwo+8aW0aXksqctsitFR8dnjPy5VMjkD4dk7OKhhwWOJqalUVbt70ytwY+rKW2eJR
LfZlkrc96XmJW5+gkql6RouwgLqtWVtEoCUJQwlsL63TdUTXnmkMI7lR9kxohGXGny8iAjVXrWeL
nhUFb6jrJJuhC9aOEy2nzrFb8UjBNvGNlrzpTZpF45dBkpMPCth8uLtyRK1YTLq1LxvJetFrvfxK
4Sf6qrZK/dJAuSfpwh4OsFSWAfU2cW83gT5M7XxUxWrjRPMjqQuuZs0nLUWlSUQnkvwoKOvELs5H
YbRRq74iT6TlE2UVG5o/SaA+SblNwgpuMNNaLd4LHct5tehLcG4KaG4rn8zo2oEhF51SSK7dqcfY
5jg4VEdcSE3TcM2drONngaDH6mq0285Lsj4e3ndseAUlpsgZaa/BZQsSL4hws9lrTkTeSDYhb5Ko
x9vvO5nZJcI/LzFTStPA4UfzfRpGtnozGEqhBHNUZjEm0FgwUU9AEKnsuo68ym3D5M3u+1Gz7J1w
hKMe5EVrO79u/g95Z7LcOJKt6XfpPcowA77oDeeZkqh5A5MiQpgHd0wOPH1/zLptlbcWZXa33ZvM
DEsFRYKAu59/5LC+0i68/1OiRgeZXGl08SZtR1MfvCK3IpgsPQriEauyi1aV31NRakegJHzDuVEK
+j041rEYVk2/LP3Z5imYh/F99lpdHpqQRfxatklO92vDtDLadMyLtK+Z+EiqWGWT3zFKeQTkrdoJ
1fSS6lB6hBzVU58qeKzijW2APy8y2RMRz8oVkAcSUzS/an2KaBdBUjRya46YOJcuFZ/EoRgeMg+C
dBuxZbe2/E89tEiNpGOQPlHWMFmGldEGDuk6lVu3qnS8RVKlhqPHwyZPZUz33b4l3h+hYa/cV8j0
+ltPQSgJ/O5H2uXTVqnvoRkB3YvUJLLESFQTLIfOI9C4ZmBJ11RaJc45i+w0P3gWXKBC/pXl1ncd
WdgoDBEjZ20dk1dhcWnu9ENnUy0IymdbUUWnY0RureeWqt56Y6fdxWjjHVpz586ohqLOjTa9nPo3
oF31BMghBTFtRsnIU7Elt5vGB/ZeBWkhkGgE5vAO3UDfA8eBInrqLCLA+TR2bF/p/qJJsE7vNYFu
QvTUTuPRbC/QKdO8MtJpjs+FEgHQap2bxZ+0kkW2C4upJppT2r57ddwU9Edaoz/uTbN3xK5PDCM+
+zYlr1ci3kOySUVmAxXMfdS9FXPtAAT2+p4cVYNR17uK8vZkRX6JDEjMyIP6XVfRlFyCe5s0+hnD
mm49JSvcbF1rdeaK3j2HIJ6wS2dwNnRYgE8Iw5JBfhDFKrllSnPwu5uGikXn1mIOJu2UWgimucaK
klvamJPFLC95K3HnmsNTa4CT7TLpPBOPDtrfFWGe0RGTD+yLoqIjYV3ZTc4uglRWtUTIVohQ7Z6e
QdbvPvfOQwvgsB78xBavVHdQh2JSimEsAKbbpyBMxHytSWKZiBCyyqlCDuFyBWQwedVmqnxLXNtW
d4QtVIZREZaCaHJbp4IPU5Dl7IB9z8pJ1oZryxjtEi7oq9XlMtlXvsqRHko3MXZtHxfeTia89L7y
fKjH0B5kPbB3QnAtBp42d9fQztuvax/+8+Ilhg+dDdFY7Cj86NG+OHGAExA0KaKFtEN4JgC2+QUo
et5qv20zVI2iCs8tTSGgLFkVqQ0PYd1fRFT14dbldalelmMZrky7ip23kpj2cD/bUVZs66C0sltd
I/dNFnRsNPJ3IPicb2jqxlYssByFoKkljTanMEJDelFjcG/absZQhsvKbxN9GL247REUpE4CxV40
orwYTjHUVygOjo6rfq79KF0h1cvVU28pYEzaxkYCXROz1NTB572H8kPVQ1m8pNQwOuUTCH04nWuj
jDHII6dMHmkk7LqN4KuDjp7Z+bdVNSEyqCytlDg61UjfxqvyjESXP4l/p2dPYvKlH31RSJwASDqz
VdqbsGubN53IdFzCEepy9T+fYP/f9EQgPP9PU+q5rro/1Z9Y1f9NmHz/S/8cU20T+bFlkmiJjBy1
+r90yYyink2SGZFiuB/+rkt2/oGR8K94T/6S6d99iP81pLrWP0gQRIoekG/g3AXP/5MhlQQmxuf/
5p9h1mVrsu42oftQ7N91y3+zeEFh0D5t3fnnPLsZbX1qdH40K6pkzbdBw0YH/pm2VBrn/dfKJTs9
aR4FmUoGHTiIBpEYNmfppO2CfItrQ0clsguzXqYuUcFm9WKyOXq+Q/FNVu/iMDEWef8S5oa3TgfU
rIWRvtH1t+5do1vEdUbkMOK2scMxxGRwmQ0JAzG7t96ijVFIOH90hqT9G1Rrls2LLJw99Xss4VSU
J2VGAmoTLnu2HRiJB7/SoH3lHyFcijsi1CqjKSjnQIBfpvU29REXxUXOqZQKcWqyA90jgKWddZGG
9UfVfug0f8qKOaO5QLoLehcPIYMk9HX4EUX9l6vQoQ3q3R+qW1vssrT8ANB/rm3RLfU4SGDSLF6F
ZTYAznnAXXJaxXJIT4yZ6Ga9IjkWafkWd1X0asoISUvV66uVaG8jy649d1HQ7KKmupE7H62b9hkB
2aehqhdJ3HSXq49YxP6yN0w8eSMX02fImOWzO6UGalYBfTCjeGsz6xHC4WXSDURjR7/FwPJ5LeJx
ZQpnH/WCUG/2o3UCWAjJNqCUqu/byhB+TJ1oNr2InixkoYvZeXX878DP9Cpw0ftKD7N0japF0Ma0
nBPEaVb6ZPBTdxVuqr120+d1v0hnE5YVYexCFRtL02RYTtETh6QvyrRWpteeiaslW8LNN1VIKKMo
td6kHnA1h3vkVcWvZH4jBBuuQD6kecPMP2LP6XL92xmjY9vBTmQoTlvSMjYUH7p8QkvsHVZi5ZvE
r/+h4L1co2N80213Blik7YVCDTvJ164zvwu/OsQuQfJT8VZmyBLH6K5ZyWM6UX5o0RUHaLtqdx9a
kw5Jqll0mz4QX4FfninnQDAfveo2R2DhdzSyO1fRsclzhF26Ivo9+KVaUPVbLM28e7k3/+i0HhbY
QWK0wNX73KKRSzSEAIdUn+IWLd9UW+1Circ4/5wF/C8atssk5xffhUDILHlgH0Uo75q0s/bHvjLy
ZTvZ+6lzjo2r9givruxESKd86xck+kJb1Yfhc3Qumjt7AXIct/FZdd6RI/h7aKeEy9fll+ufpRiK
Zdm6xMK1AZ3JsIv3NzMU861JsoPLF3Sv4kasVwV6OfmfZmI/qJyryZDu7Lom/IZE7tZdb79lCE8R
gTNgjUcr31AW9VtbYpO6GkIspSKpqvWfEMg+SF5mGZKXLy0ag4NjUve0ly4tNT+iJtoInh3Nvu/k
HRV20QddSj9Yszg+YtnS4CrM2i8ZjoPajGhDQm5DgyUnK99/sKDk1jMCJ2pb/N8UjrTMYYiZ25tR
DpdwGm453dmTPX9ZA5dq0jcXMAYIuzvAkECfvnHxupIQU6mQcBQD8pbgW5jZGvLgq6xQ8hjK/qKL
s1iJe604dtmlPQbPMETk93FXw8ZSeVVajDOkiov2Oujgza+PpqjPZX8SllyatnGAptigv950hMUH
XrQO7twb7VDaF1u4h4ubX2r0Fo0z7oqCWSKON+6sVmGQbSeHvBSQ8TsgztcHCkAa5oyegwyhnMJZ
e9qNzYPtT4TCxy8ptZ4NHV8tZ0PXiJa2ofdDVO2HAA33axRGm1J3Jx7rXeKYB43g+/43rZFYVzqM
A4SbnkrW9pRt8X0cfesxo7POHRB/Glcrf/GdD9ed8H0gZYUi5fe7lb/KmndtVocpMR/Qnm0rb2v3
NVI/ONk+dlc0uq2qVKA1CneDaV/NYe+Gehdl02FEOJpRcmIW1c5tWN8qd9PR1nC/Jj2MRpz41Cli
L9DdpR/bZdRHSwWGdX85zIjruMe1gtT9MN+9Cpl77VvobsM7FfO0AO1YDGV5FsNPlB2J81nF+UMT
J2t3ip94zFeZN+56u95Pdb0GMN4X7oTSJVgEwyHx6BWvzJ3KxjUYEmd6TLVJ8dfVikK9L6W1vf97
MJKvvh4vBumD7fsgAeL0vDDjGLOBuyzDcU2h71b70U037Tbu/W2I3LHKTlSKAR6kcE38725a3q/z
JEZAY29ltehn3RYVRLQ0E7W2k2utg1000PFSN1e/g6rILfsoTQj3qfmV1FBUAQkpWRBfkso6Ynna
qkyuLeP3rLejH50lXWQQ88U5zt/NYt4lSp0lK5HNBhl6KNCgM19qp3h3xvHFKbrP+59Bu94Lf3ow
TOca+c5bUxs3vpWlh7RedeW50yV0ef6Qm/FT15YPzOpHgafdFqc69C9xnzzPmE5aUe3MZnoJKnFp
bOcgII2npnhQg4njv0QRVD1oPbxMYfycs4gWjl7VXbcVMvqwU35uRnoT2A/WnJxi6g1avz7PccYq
k5X73kMqZr1htjrb+lv53GIdEvK0/eym4ltEyA1sDdUTP+oNFaMUVRiPTboIguGp962jYTK9OvrJ
4TWMIbo5sqTxxLh4v1ICjuce2hiRg2WZNGW2sJXhwrEQDLiPlVDrzK2WPfSrm6M6bcwdQMjGicXJ
L8YzjZJumG3ttn8aHMIrah5p5azNO7YTmtuqSR+zRhzmbHiakSA0In6FO6bnY1yLONtElnkvhCYR
dVyjTKJyZUNb9dWcqz/mR9jkT0VGcV4T7H05fbnu+FR0l7Tpvow8ebNd/0O1OW1MqflQmvTXrDp6
gaVRnQPZAfmu6nPcTAe26qcy0G9TmD3enxkfCadfu38ibjsgiWNiWg/S0btZzcd86afOrWMGBhc5
h4H9XUj9M8InRhne72Z+DVTyloviAA3yWbjWA9i2iI3T6FTn9N6DDd27jtL2JCizBFWkh2baov/d
qSZeu9JYKTqds9l8r0ekGF82QvX5HDG/UVu09AWsYL8nrmAtuSjdZDxNzXRW5nxwZbgt4jrmaAN2
VaJDD6pzH3BbB6jItdu/Bvkdyx30D51pn7L4Dp1ho6xlaB11MiGdxY3n9rfWyB5jc35v5mg/2pmJ
sjTYG0GxG5OdQsLTK+fbBcnJM/uZPCs+E88cJS+cjDNsxmyOs9s/pVi7Mhk6FBIa8zJ2iZdjAAT3
AjA0gvxbNi8jsQBWXR18WghZxmeaxWyPYwftaykh/3EidnHbXImuW+O1O7XRk1t+OWNrrRK7f7FU
+pT2+cOk/B1kzB3MW7uJ2JutdZxz54jb+WJY4WWa8wccX3uju7GNncpUvyQyvIQuX7exqFrvxgb4
UrTGCxr5F1fzUFQdq8tPmxi30UIaXBioFoOTyIIXFpBbEXPaDvTeb2IaLaJbNoe3RExvqD4eervY
UBa4j2yObFn5oEfWjvkeKxlfCspQllV7VwI3vxhWzH0qbUzoHCG9O9c/S7ikCV1H+2xHAUQ2EtJF
TcmQipNT4SONzcNH5aI1rPoAEUt+bvvHsd+h+vmdTLJa12TBLx0f/XqWu5safm3ZSjJMtL3QmZ6O
HQ2oVhucYVu4UvPeK/xzZKodvWCPZsRP1bWPvySaN3PYPGlPTRw6bCRAFu6SxEKc1hB2fpey0LOZ
LEU67xS2jAOat01q6PTgBxSIxMESwSTdjEmQLwAOUqQ2IU0mHaIvQ570UCBq85FnsJ4HqJAjcBIs
GW4+nqoRrV3UQPQ4NIuuTG4lQgOXQ1PRcuydrDodYHEGdzl71yaWH70XP1Hh4iy8jMowW73oCX06
IyicXOysg1hECNyKHTaZl9avzmXDI4IS81LVYcI+41PgmGS7mv6vplRrHDHTyjQideoGpiwnvei5
bDahW5Qb11LHygoo4S2b9RCwIXcGs02S0jA2W8NX5Eu6ajijm7gGENvSeCPAGZOwx5QCbWObZJK1
v1rP2zqDu52jrLp0NO7Co/UfavbJgLLVvBV8zViIpl1Y49SbTfklKB5EJFqcdX/nKIlqKVs0/mzq
hUSNawb1RkNOLtNeYjXgaSu+bSe11/NkWpuBXkHuvsGWr1nk/FhD8seMzGwV+MaCmHNEMWzLCRTs
AzFjJgraudgYwi5PeRdXp0wpHBIhq1Q2I0avqURddt1P6krAzUTO11EQQM8nwaYxBOhbGtQxQRDX
fL9kpAdji+bM1zulK6w+ZZTuRokCEaiSIo8GAD2MmHNL6fqbuz3PQSK5Urqxr+5U7OCTSpoFS84z
wbj25wouqqYfEzNZepSO/VwMfr50+KwrwlvWphzGU2o9+Y3MX+o24/zs6wH5Y+uu68wC3y2nfDOB
cCMqgWaYop7i4WrC55LdBTXi22i4FR3H/xO1/bFA9nG466UXRol0SaRIN3yXexFk2197HAcWRQBh
lsXTI1R0hCwsgfuJU5wsI5KtMd/zJUQgde24TnlsiCsuTk2KetSp89/xiDXSg/kIrbnb51ModxhX
9xLByMKzHkVp6hXtj2hohWBewkNNJANcNGgCdVlI4zErYqpneLRRGYZ3L5gwu63px92SidB5yJJk
mThGuus8lPmR2uf2zFTFAlSKa67jkgWXsKYQQmbrBtuqvBuXy8xGSFp99UN9COYc9J3tlO8eOk4O
zZlz5Y/w6YTFqDiE6fCm+uDVb5w/w5AlX26yKsJIYAdUmqq1vr1mGJ2BqtntA00x5JinEwWf6R/W
1OnKt1Ex+oiN7Pc+QvODmvzgoBSljn/9F56Lfm9ZFSdADMH+bBYbQqeH24Q9peupvKqyGu+McY/p
zYzpCMb74DiJw02iS8KKwVVo8xxeaRPdQFja3CRUESfIgujIfoDmRgfsStpJnPq7KUrvFogLWljc
dYj4SWD+ZdRh/Rq3ehHb6ppwbx4GTRVzPJneU1oriVIpNq+5wEAkBeafRnjZE4jWvAsnmrYmR53a
pM5WU2/+iufSXxkZhw8Yi11577gtk0wcJ2BLTJHuZq5hMHwrR6pqZodJldHegKDaCLzYiAjKHdaB
F4rAmsfQ/jMH+NN4aYfh5+7N0aME9GGyuduKuaxPSfI24rTeFkHyqxJ4lDzPenU6rf9IaPN2mF9x
ie2ne+O9jy5gEJTqeCO5RzLfmY59TBMB+Qa11dbtJ1W0j3VqcErfSrP4TJryD2edhZmXn21ZvDZu
euDx3tTtvK3tjhBGYT2OLlYPZd5r5c/YCc9TgrLLwYUQVMY6aJA4E+3v4/YWrcAYMomlxEVZBg3n
Aw9ftDGiVbNrb1crXsDMtl53iJkYsPtNFbpt41cUYKL1myeRtX+smf4TXOT8bpyqDbwRqyCa0giV
4IKq5xaHzpxymOXI2a+Hcjp5gqdmZklZ9km4GWex8z/lSBFhnf4Yov4MtfPWzmd85dRn/BZF+ls1
6p2NY41cew87upequBV6N0zR5xTBJFmASVYJ7mBMMa9qx9Se6qsRVSe6ok5xhpbNq8dnA3hhqTuz
WBQTgXTWdC51+V169tb27qI9aAfmXH/jpGfAqHVURQcUPpSY4trMflToXNwA8dpoHYyq/01R/dnM
aH8yLEW0QPzEarIzsuITF7i5iFr6EmMwEaEQVNCjvGBTfUyD6Pn+bwcnbt/FT0Xx6Nbpt+9wfOPc
c6a3GvuntMxFxTO+zFP/EgUF1astp6Xt7C0cPeEHv++rYJ3Nd9PwU0Gl3kvKEy2E4GZ16vrgGSDm
JoxgM1r08nXiHHrXcuSpgSNqkdnGP1HI1Jxlv2qK+yitkwt0M6/ehMq3Srl76uKzqKGjMK5bCRq/
PJu6daySb3v29mnLIBxH+WesqXmHloWoo4iqCuhMj6a1Ssp9aSK0E+ZLIe+y8SpctzPXpCqLZqmq
4dkwkeiaNnbjIE3oBGht9HIQ6M6saFKRcquCYBmZFqdit7jNvdgPZnpL0uBlIi5Cqp5DDV/GmPq0
BxffThGt7580ENUDqZI3Wu3ex0LtjFj8tib/o+TLX0I1HfrAZWIH6LTDZ62Mw8Cl6uVd91j7m6AG
2qvp8EmM41C6u8waHlELzDb3nLB3vrwHAoBI0cZ5AiL4JWo+0tQk3yOd3IU9/QT8xDBybSCj4JaT
fY2z/v7f5JYygcPIXyeEPXI60EL6aIYlCw86qaSrSLjwvB2mOya58GsVtuN5DhEh4I3FQrb3sPCO
Sbn2RL5u/f5c9c5j5PmXrlKHvA9XOBERI+HU0bxX2i4v1F+nwMePeejsrM5fi/LZ4XkOwxlPab0M
eaOVGx0Gh988VtVD5/GuI/CORdMMO6OInzOP1XI8yxBpRl16+ywlrENayS6p1LAIwINF6e9b/OvA
2pJhPcDL+tZ15S1yC+BufZ2VfI9N7rLKKKHAnMe8djnMdnesPxRwnFycyDKKZWcGzypjONFFcAff
ffpP10aImENr3h82kX3uM4PVzcEI9TcWvIzTH3ZSVKskHmDmGdxfsR9smpnLjplcTiH61erkoK7u
IoWN1OJa+fgq0pxmBkapKUEV6mnvoprufWrzH98Y4rXjVK/aLK7gaVv4wNA+jFb+YyPVGY3hLLnw
bVL8OB3SBgdroRll+07xlqeedcaAiTSVu7LEH6dPoQBk9QAR+t1+l7UJs0GmHwBvYqTfsQ4vCC/W
bje/WviXcMAMyv4ws2BTszl0wjhgzDjIvvpMY/vRCQ3SCaK19LhPJz//bltWVycZzse6YxFA3H0o
cM42eMoyslCoDp+egBsolC9Ow0DZalTdlO0+sh/eRBzu+77fFGFCHhBrmll/hahVFfe0nqFZsk6+
RyamDrPPv39qg718ZihwjcOU248lN3Nhwth6Fdc+bu3H0PU1Th1cfHP/EYSv8s2qxL6sGTnGEnkQ
xxXaO/P0d9Hr7eAZSx16+yKKj2pq3rN5fHVVcNGFgaePOV2HAWOKUz84TJI4vF8DAAWZisX9YpDJ
QrUZDUxlAh+QKbpLMVSrbr7NbXVzewfHWcAmwiNeReu6Nn4NHXcvGsGTQ2oFpqsl+Y7nLisP6YD3
z0vTb1DekvSpReCMr0Pyy+9VvglaFmNn9J+jcjxGVrsfHLY0P0oWoYEjw6MHi1PicDKep8m91GN9
GxJ/I1tjXaT+9itWOPoKdyeBIsJ8fq3rYu1E/v5+y9Z2/D3NlOkKtkvtDctwGpeNDC6N4++bOHxO
lbu9b99p1J3d1MOVYz+yxnMeCFkxjWFfin6FqvjBKgFuTV4qjauHKXG2U9id/bFMiKxgndfx9MZx
mGcStd3Yt+9aOr8rE3NXKbl7ZbcaquApteeHwZgIvilp0NKVt0EgCIW2ijR3QCW9nWfwRtF6sFCj
nsHITDuqC74DksWAZa259a9GTEf9MOQnlfnPfhaTAjNHAYenhFYbEodiks9wD7flrs3yrVdH7cNA
OnXc1su8oYfYmCtz1efOqhWgOgPP5hrXerIa7cpecyr78z9nkP9/1EDD7f4HDfT8R31/Udj93yTQ
/JV/csueSYAVbYkh1REszjDF/1cC7br/INSAjhLXcc2QVkPUx/8lgYZCFqS7028q8BYGXvCvwD0n
/IcjbEH+u3Dhgj1e768YxH+Vp/4zB/Fff/576aj1b/mXtAyQoUW0lutYFGp44Z17/hu3zARpy36g
NcnOYEyx714bPNxLjqJradnbPq52KP6WGYlG1ezGm2rucaAO/VscAk7aIn5r0iYjw19LPFmt/fq3
S/nwzxjHv7+/f4/k+uvt2Qi0Cb0PHOevt/+3txfGaLqUFIACOnvoRlM86rG4TGPDMa4AmbXbwxTN
a7cgA+o//+Z/y5QzEW/fy2O4zJROEol4D9P822+2tRt5DTUWa7P+CTmt9PXjCHeQUFz9n3+RRbYi
r/XPz77//b//F6l5oeX5oW37NNag8xX/RvAXfdqFlqSFyK0FbvK7oeu9c7qJjDAKn1daNeAdWqqT
HAP55s4hMVhR6jWgbvPo+l9h6Qxy1bR9vrcU8JHjDuowuXW5kah2OcbE3wPnieUoYqTMZmEcnYCT
rUeFN6C+HUx7bB72I7rmhijFoX20hKpvEbTv0UWrOC0rKzG/QpHDmdZ2PlrLecpoOK7pGk21OR3T
Opp3ZTf6L/1Ytz9lUJq3csKq39IFTYgDc0O3GXQzA8gYbvZjpfH0OXgq/R5zT8wb10CIW2S9V26C
RBO53dYuQQ8hnuMlmX7Tzwj4vY4LZMRuOhNPMuOm3SVpKoD/uhZKrjVTtkDtvYXz7JMA1Lnrbrb0
LyMmw6J3G1K6RD4zNo9mYW9H/PsrK5sbMvdNHCqLBKu+sVHRMAGayYCq5EofwpmRpQeYA2qeYzq8
Day+qTkggxCzsUbkTYY07fTv96qGZZ8J/5r9Jd8PnT7eD1bffLYqw4OLh+waTQZogDnj6yZf86Qz
XJVt4iUbv9WUv1RabUOd/UGmTk6RZ93zRDJzlG+Fm5Nmn4HWh3vDcBqYrzCqPtFeNW8qJEHH0rL6
mIfAP3heS9vQ3OP1dkiaSBEL9sxGsu6bfUBfz6aTvslsnx/8FJqWFFA3RTpp43lAT6g4zg7VmsOe
g07P9bqTHWPTROsb7l1V4JbtgM0plCIlpPngeLnxAqQgC1R14kERaXNIskHcSFJ7R5d/bMas3CKF
jh4DG/8s0t4k/1AaIRzu9zF8kH2f41/2UovsjNGTH8jrDhq96toYXSq4PGtay4g27mr2zRzG1KYh
jDVnZapYLkrB8QEV9TK0o/dSU1sfC3phbfjOINNvaVa+z3aKaCWOUWOp1v1wR1hFOyzZVGXbLtVI
WFeshhXrdrDqgL4YvPo35alDWDfnWk07J20oe46PsRTjaUYHzMnW09ybXLuKUYxMD8/Hp165HFti
H7mDsqpwi4gev3eO3jwERxVh+IPBMz2YU7/P524bgtPgLI6czaRIhBnHZg2CsRUzzqpMknw2j5G9
ivpCrBwsEJcmJASowQa+ZoEcN5Vhfk9DGW/LeDDRcCOBTWCBF0HT+hvLceYfo3eyVyvsOd9E9WNd
NbfMbs7asPY6TLaFSQCdk8zLzAjXkUEOlV1Ej4UsrsrKn1j7MYjI3lzJmNYqOdLke/caT263scDD
g6JdJa373vaV3lhB/Vx23hrg8rPX6BNaL3irPHFoFTROA2In77ExaULEB0Xq2RLxebHwbAOYpaSU
AZ66nbgdOLHvtdecurl692UTbc2UlRB50+im53pWx6RBXWdh2838t94Qb0NaHiePrkErTbdpbfq7
gi34hE/mrmFK4fPMsDuBcLzgP36ps2rjVzAvRIN63BjHsWpZzoP4BKi4lVHq7EPXzi4654kM5unL
KhiEUs3ca1nWW2SLZ+WQmN6zwzkNISYKARWCfC6h2T8anX3DHbmZ2o6EQdwHCywwpyR3HD5Xv1CN
bjdViz9b5eJHpfMjV+0SV9Mt9HD3ScCCFgcHON+6H6x1NM5LBWxSD0hd5q5zdmysy4ij8EAcTJvn
J93VJ8KfuG+JMV2GKNcXomhfa89bFQPEdTO3Oxn6pyCdDr4mHCMI+61UA8FE7lkX9UMXNpfM5Hha
+eIw2FxFmWD39/TnLOa98Cx0WHl+i6JsNQb4ZAPlnSsCJ8SUfEWQJsuwCA4oMG6Wj3pFTMHKU2Kd
ROm6dYrnOA8PSTejCx6OwmMqS+3joNzr5EnzwSecbUOe1hPNP9kxCgRRdsO8H3X9OpEUIpLyyg1D
aBxPHFcPrJ6BCfbKbG7tjB7ZVZfR9c6yGzdeHxDK1ZGt3kq1SUehL6aUZJrBhpEb5azsRmzBH+2F
LHt4Dh8BxOQ4KzKs/rilmx2KNiLuyM5GXjJPAHtKZ48m6JfjKmsv3LRbOobaOFZ65zch8vNN1xXT
0a/ijuCC2XF/c4VeEeBjLo31K9WrZy/1wTHad2cyrtommVKYSfQh49k9xGONKztvhvCg2/ZP2cut
yNMA/sUl38R/wph0rtLwlMfVpp26iznNb4mNiKSEwl+XzsRTR/sTATiJmQ7fZNp661BN+1Rb27wt
tr3XHswxJBhFLq3JbVATpZ8Zs8cpt6vvtFef2sJiSZgSi6Qpm2OIywzBjJyXssjpRpd5ctaRK5dQ
DOjeTEm4BjB3RcgRSr6Uf8R0/vTuuRX1hvPqNpH5um/8E2lj0cqIwbl4td9qtPa5O7w5czytDBz5
izGZ6BtIE8QZSr/7vQfxm1lE/wgcAaNvrwXDnzkoeBnPeO49wJc6T4BZPQsJdW7vbDO6tS7m5jhz
vVPQD89D3o2n2nI7eKTZvWQkvixJdpnWoZuAJtrJIbZxCs05Ab9eWeZLW9vLnmWX9i5+odLdvKz+
QtvciEhVZZ27vJ036Zyh2nahoVdp5gIKJPIh0jJ/6lSTH1KLZI+M9KhKwyRkpkpvpUf+BzzQwzQV
2zH0l9oHWh7s8d0khOK9sKb/w92ZbLetZVv2X7KPN4CDupHZIAGWkkhVluUOhizbqOsaX58TfPki
JJopjnezl51oxI24RwBxqr3Xmqt9E0Vl3MRZVNzCdaWq3KfSMaVeSxXLOwq79b9pIngtQ9UN+nyp
Wu3B7/p9lOKglRLzqHXtjuKshKG/fhRqsq48fVzEk4WpYBhL9dDwxz2k9Hj/hFYCg5MVdmVmBTuD
l+xjhf+qlXzrENSZ964NQsCQKuNtInUtlQkEyX+GZuBOXnU4mYMU82Ka2sVPmEZ9tWnDcBzcKvSr
dFloHbqaBpOesWnrWLz6mD7tfe35EyUmC2j3BmIAFlzUK8hA63JCczbJYeS9U9HW/dhROYBa7Da2
8mpEHBtmc8JdZIZItRNFbG21ksItJnYP3dUQccAdpLx7zKo20R2cD1WBuDP0vxXAEfulCER6SMY0
N1/4ierXzh/8TWVO1HSCsNRvctMbHplEgkMnNau6rCcH87P2LokmWQHRxW+hyvm+Kwo+o7w1J4+v
ufa3fa2pRzZ06aYrYuu5jELrwUILf5yiEN9b0QOySeuu/mlIIaXhzstfRVGwVod6f2eaTHIiCqlc
TiXMoYpG41j6o7IYU4uFYjTj6nGEnfJNNqP62CgqayygHs1Bi27tfENSHn3ZLujX5OFKHYb+jz7l
EhVob17Q1eeU9+AfTNGkx6Qs+p3ARrOX/ag7jGqZCXqsin6gxMscxwIwswboEYRKi04dOMKigM78
2tOefS/StFxUct9v6KzLTsRatsqi1HZpo9LJl0rlO8aekECsZkJbm2KS2OtFOKhLKa69VYUk0THr
drqX7cxeInmX9tI4t/VrFa2jqRePtufRacby0dyVHO5NLOWoNReePRaYMX1ul5y7n1FETI9pAn8s
kfKwWMhZG93XY21/y7I4cVTP9/ZlFga0cAUhv/ZQqdtRGosbnJiQovSwaqn0j0V3MyYJ8Qn8cPa3
ZkCLJAV6dZyShv5tS1ATCxH8Bg6rvd5RkMl0gXdrytmKIUDsSsW2+6Wf0dOxcFfux87E6gqTeVdq
vmSt+WHoaSsZtEH2FBA5MhymfRabFHf0wjKPYH3yW2iE8Gbaxn6Q/H565UTNwW3qLYzqybzep/nW
jKjPIinSHJESCG8Q5rZsap82tGol+PtNlWo+7hinNaNyKwap52Ahxe6YcYZSe2l0I13vVj4F4F+j
jh1IDQrcVGqb4EOmQK8b3bGf6RZZnDeO7RMHFyfUiekyRE4jWTTDuqBAgTyhJvThMQoudk5Rgguj
MigeokyDhonxdRnqOeX1GcvcGRHVRU+od3WFhrgb4CzRfIV3GaZcmWyYhmOAFQNiprWeOsgJhei9
o+ZTXfaT4ns8Bp0TqiknyLo33Swc0lWMP3GuU8+kHKtYezUFWCml8JoYQIP7xgf54SPwa8oGeUGg
Iu9L4mQ1pOgcg95KHMsPbadvG9ZB3CIk+8hAe8qu9EFGTE8savJ9FsU/abeU63qiXBap89naQhjN
yoONegHYD4V2oHEm6KoI1HDV7uNyCtcGy5trJHG+NFOK0UAQsj90/7sHRWjKKivo8nGojjZcvOnM
Rb29E3rfItyskh0J3SByTHXYNnZkUEKs02VphOJJs0yUZ57CzhYlmsQardgLHGbT3uzpb7HMNTvd
4s1MyN0d4kJwIvt6sk+47fAB9/pqTGuopFJiP2DdLpd8pgPnl1Zf6wG0zdGO1DX8DfYNQ+UgoWRB
iWBOiZ6tVmqPmiVBxy+9/HFIvRQVIqqEJ8Oa2gJ08zC+imoIbuuCzgx3bB3cRTUijVcK+TimfYkS
mkZLsgF7jJul6rlzdJFqwlYkjavI4wh5My74XRkOaB2qaSyesPnM4IkUVy5YKmsGOEMVndw409WN
YKVeDUxIBGRj7N2DhlLm6MKMXmOIH4MzIg3MOi7HbdaZE/t2VJS260Oi/GH38BdLrUODYVh9Uy8o
nVQl2Cw/f7aC3Jt5HxHgpzG6j22qcVBwUHvLfl7cqTAOgbqFnrpGMtkcNQN1J9KA4kZmfi+8TNMf
YhMbWholNEZB5tAESfhbD0bbDfsgqNpNmpk61B6Ukew0dgsDpdW5LlsSOouVkEfeFT6xdtMLT6mW
ZqT1WARiGFA6ai0szXSzjIaWVGZzf1uGnYALa9fFzKar6IIaXQ24r4basyzryrtR9M7jQ5O5I0oi
WgVY191WTspNzE1jcr260l8qSRo4MzdBDBWNBlu2oBAZzJpV6iYR7wRNS+Zzo+lVNNl50697PGtu
Kg3Wd1VI8W0TKDEED9vagv6QViUwggWQyhaxvlLekZdtgm2vtAdDr+WZuCe0rchr4zaSuDB5QzFs
ShSe6dKI7f59ZHU7VAhcjtTEO3BEtc9Hgik0xytAIYp8W7S/B4xnnMLsrtAc06ulZaD0/d0YmFjk
u8oAEJDT9T/S4cQPn7PL4lilN4KOdSxhbxX1kSp/Db9OReEe0qiKoQiAuIXP7u8NybTwU8PZW2al
2aAf8MdXKwQZCxIHObHaJPKMw0KoNk6Wv0EonS5TL6rejcgbgFmqVfRCD1/edmPVbZPMNrZDkSho
bZrG5pqVmdTpI60s8BJa9VbtlPitnMrwDViS9m7MFhUIdiOa3bJwlCHAExr06D8Vw7NfsYVjuzY0
n1pbjGPtobLqaZ8M6Gb1BvEp939Fx1SaNMafUW/AJWZd1bxHaqa+aUkMxikBB0YEUzfd6zrW2WE+
OS3bKey2LaeNby3CquVkjQ1oSk9VKN0KGwCjnr3kfRPsOrsSB8VqqhsAjv5Tb1klcqkYYZOHNnmc
j+/JG0Wc0DXbLHOSAkm7BDniEWvPz8Es03vN9zNOLGN5Gydx9ZRrSbUee9R0uVTEdHBDvPwrhara
QBMeLnjYpMmjEpl/ahC6gHdKhZDEXI9GmjLo1M1sEht7BI2RxIALLa2h+6x5PbJHCGGRHbftYuhK
1KOtaXgbbtbewi9AwVE9Zz/E0rDL86o50trv9xqJDekiaSnzCA89zDh1XGgjD+NGF5TSu/D6/gEG
M5cxKYEWGVnwefsGX7ZDGaLe8Cv3PzVTYmGZ7yJb6gVEO7DaWEu9TKpdmynv4SwYbWoDqVvky9+T
yFT2Vlb7uIX521iZFQlDjiTtJz6kJTIuhGNWgLbQqOA8ewOiLVGN1RY8oXmQMbBSqENdtk/r0XAw
Icnf4zIUC6MzvU0NvOEx1Mk88IxW/TN0fsGJzkS6o9YpIB868v1rYOf0FQ06QsdcL/x7C5XVbasS
X0KREcCu1JlRtQAXYr4FcRjqmIfGDMMMVTgv1qZvtE/NlZg09ukOIZ0bmXp1h8242utNAJPM0Mpd
FvDTJurU4YkUgq4pBEL+vbIz+XA7pyAznmpOhKgWkORYkg+rTuntRWO2xT7OCv1ASoP9gJ6Oa6gQ
SCjodE2eY9CnThaRAqTclEppO1StbizzhtrqTFnJV0YODbryG9mNOA45ntaBU8kzAGGSwK3aJARK
temwNj21PtgJ98hw6EJa36nhYTYJ81sjsdM9jW+OUr7RrKOKgy4tuWnYyj5YZYTnybs99c1eGxX7
OSh6/Wcow4LiWAABv86CB4oT+oFVG+JTUiMAswPprY9BK0Dxt269vlL6recF7XKUi+C2wrDNclR7
ir5Ikklf1aejLaVYbsKlQO6usE9uCitlz5mGV2zTqOEM0S3KoflJJEN/A5Cix57jhVsFqcMWzFix
xfss36YjgEKphSrQKFxPfZUkpKCakvcqVaVjEekgZFv+UOPFRz7S8n17AVfZNE3hbJLWUIKgzuwj
aj3OjrWkyAurLfN9ktI0SE1OGTHmciAPsvkKJqNc5H4p9TN0V3dg+zDlNBAYM2lmQ+c/2qAo0W69
1NaPmFl9R6uDETAe3mQR6PIjYChtEXiQ6FI+Xrj7WkNFLMJri1uvE+EAGq0FN94M0bphJcgcQ+40
D+eyzwbAHt98kxMWHFRzIdZ2XS9Gp7HUEn2gMvjvqhkWq1QSPETV9Na2Ed4AZkWfdFzB5rSV+Ses
ZiWEtyBD5uZZEMEsyp4rdRKFM8tGb8NsmEh/FEP5KKbMQJ8s1dqBQwnWNU7bK49wkZc+tTms5UGA
hsgo6cXQQR9kDOphcKtYenS0ay35HcmJfh8HavzHU3VEYBz9ih/VYCFhMQW9BTZdNPsDbQ2NcgNh
BpUdFe7XrST1r26epYCXwHiKN9WEHX/WtCLkumlwUtO06iWCQNpCdcF2WKj4gyi+y8zRfsiLAZZ/
0ulAxsIYaM0k3xRdeoAXQcG1zhYcCZpl1/frpJfCtWorAuMDu/FBlJnuDLJUP44SwhIc0v12pKNR
4xTrkEXVYXMABJ1S4YGDTsFkaaW2fWN1+Ybm12+jA2Ih9WPr9hWfYx8boKJ9Ndm2JUCfr18EzdPz
lho9UtQHtkKunkXM2fymPrTv/AIlSh7gQS9ziQfTA8CQhh/tzLhnpmWCOi93UcyFIsNEI9ruW1SX
wbrOpOldpHYMpQwg98Cd2dfuVGsccHqk+TqI+2TnTdK4i6UGBWegT/zrFP6Ab0aV5D/tuh0ffVEg
JhDxKO1zK+Q2JgwxouAAYDTHFrCCzd24Z9ujVYiME4FFFFTGaxzn0zqKbORbWhJRStSkJ/Az+ABU
/F1YdYPIjUqjw/aGPSKgvAejTliuXqBuaZpRLAFXZO9Meflepp+04wBLoaXvZQj6vdlr75jKyxup
GTkLlwbo3aZTp1+TlrS7FLvCLvD66Flr9Fkw743YNvK+HZ4r2za3aZiZT3GvlWtw7jrq7CRnL5zx
tsWgmTeZHRO7QelnlQnCWRYAhnCnTqH/aJOZ9GKo5khRLbUd6gvanexbdeXIkZXQzVHYIVYVVa+V
Zk/JbzooxS2VZMtNSgoCgr1Id0yrz36OiYaTbwimPZgDOpbQeHRIlCWhDTn1bUNF/6GqPSmOQyLz
1JmxqSTcExGeag6ZnFrhOatblpX2LtVH6ZHjLFfAMsuq58yL8QJWXeMitqCUyeeB10yqqajkKIu1
qL+vpoHCVomJ97VBWL7mBtetlEmufpsi6r7nZaGsfZ1YhoZLPHLtPN3iYfQ2TaU1bqsOySOLEAVk
hGB4ixJ6juQA0P8bHtKhEsdWHTENGaHn0Hb/3lOepNwrsJ2m+E5uKryXS59siLVIC/uxr4v0JgJk
svQ6TVlXdmbcRR569S6wpl0vUHQv7Sw0f+dhWTyMvQfrRBrQDQujgbyXK95vpDvpVlNCUpNgxjtl
3HTHUjIo9gQmqvyFpQ7ih9c13X3l8+W5djEWGzkwlV8GN7BFzBp3YyA8isD3a72rZ7K1V2plTuBI
26Rc2v6oon4RFr2fHmQQbpn0TcJTsSkiUX/j/1otqOFoPwpw8us8RSoJA0wdDxM3mwPr69FOM2+V
jKA+4pEIjhgJ+q7sJBb22KoOQiLMAo2QDE684eYdgyD6IYIoInebSuT3QJjet6LEujFplXXU1Ez7
GcSsUjao6ytSgfPUQlQCGjINm5o0mgxNsWctwYfFhp5Biogf8Q3VdbgWLhlIWytYyCvhhCvzPzEO
kP/+L5INBCOf1QJno50tbVSp1DDE0+sqj1xp1tnK2+KDX4pVQuB4cGUl/UzIQ5owDyYg7pHwp0DL
O9tRutbvYBSjJtLKHAKLagqodWle3VPEDRxM/v7Rm1SLWwkGy68X8fk5Pqki5qFtHWmKaip8KWdD
E74C7BP4jIvxdg6FWUkoCSzYJVRvFKK6vh5N+UuEcTbcGQsQrSA2/IDXinPcVVcxPyZ62gVpLo6y
BBV7AByd/vx60EtjztIPdD6yzH+ePWIIX3TMNd5uWVXbIanRYMZXhlD+3glnbY85x3MaOmIflEkf
P84ijWBDNIxBP3OlPKGzdnGf7PwlwP5FsJOevn4kRVz42T6OdzYZlNSSO9y8wq1drDTLZIUCwlvx
1awTN3s2Hr4e7i+ZDr8as86wZlgaX8uZfsmDtg3wOkUg1H1nxSBmYnwj6+S5MorN1yNd/K0+jDT/
8w+THIxSbWh6QvBdUtxoGIIDv3n5eohT2vD5Jy94ImFbhCAa4uwbVOqpskdiAdBC1y+UrXGS6aW2
1gTs+bamyB7qTupRmbSCgxKReka6QKb2azGHLfi/8lR71lOMEoGMhT99ZieRjO4hLYH882+Qq/Je
kb1V2WQYFah+6FQLM+UXLtDQGWthLr9+nIvrooqOzVRNaChE1H9+ZcVA1AklAsWdg5xlt15OG7El
EtwNV8Ht12Nd+g7mMXShKox3In1++HWqGK0KPFq+cm3cS+Z8RvUOnSWvaiwWXw81T5jzH+njUGdq
raLsVRWMIutvaBwhszlsx8i6x19fD3NpIuGEAp9qKKyBZPaevT06AqaWkbRYu8rKXHHlpaNC03ql
uPLGZqf1rjzYpRE/7WNnn3iD7b0QgKlcdF3qo9hpbuhaTggUi50sXllXrivKvLydv8mP++bZ0kRz
zcOPj+WvYFKAz28t4w1RGHouBDnLXk379zAafiqdkH805hS8SKNpV87X7/k0qc7/CkOWgfXoXJkQ
1Xx+z2QShMCvdMX1cS9GdVpj3VSlA8kq1ffAJIkib+NsY2SJsR5SFfrOKHM5StSZhAbFUBWzvccY
SCOczPrWAOgSOXLeyNiptAGpcoUuu/JJ7pn86sobnH+Qv/90NGXML5v/OFsvyK7SKK6ZCEf49+sI
C4zD1y/nwvbPlqGcYp/ZQ8yzbxD4yxSiXKNhD1QnpHw3m3irEpUSaiAvOCDEXn094qX96tOQ58cb
it9U+hlSOchLPDWr5NFzunGDS32Rr/oNLNIrI17YsUi71rX5+TRF1c6WqSoKEzpoGg+57RzFidHC
rkk+WmqrdAXb5OpnP+9JZ78a41lIllgYuayfTTOvmEBkVioO1aW8BKvhxMO9mu/sZefSi3XH9Ds5
sf/kGfGUctlRFEu2z8ZUIqNGpuCxdOy6bRUsAqdZEISxVdzA9R+9K9/lPHH/esIPo51NbP6nUwOL
SXErMBGl9DscHpFXLL5+pgvnQ018GOTs2yysRkXYxyB2Oax0kJx1v4/Te5QHKOG7K4Nde6Kzr5Ii
rSnQpikuGlQERkD7qPLH5tPXj3RpRfz0TGefYh0Fokbmf/oUt9lj4LynW+oz62vb5aWtWReCjE4m
t2EBMvu86CVyN1pq08muemhdf8PmQhFuMS3Jhlx7wZWv78Iy9Wmws6fKJF0NW5XBOF/394pPAKME
p+LKu7vwPbD7zw/FSQOp+NlHFxpE/JAahV1dX0g32npwtKVMBNMmXmZ/qG6NK2NVrPUtyqPh+PXY
f8nUuft9HPrsU5xMKpl50fI2g7eiNEjgslZe9SSl43pCwrXo6BRSOv960Iu/oSpjEaC8hVRdPXtg
TLdlVIpUdrE8zdfOebOWzTXc3ie0quuvR7v0G34c7OwRi8Sbmn7MGSzFj6XnrqJVj18PcWGOobr5
9/OcfZNFxSHVqDJo0iNOmDnFfWEXSFDLGjDv10Nd2mV0lcuQThGMA6p2tulPdYOKpoRcra1TxA8g
UX4HjvGrS93RSZ0GpgWy8StryMVXKBCTGqqB68M8ez5rtNpkagPGxLy3Lqw6ffNbv7j7+tEuvkWT
u5AmC93gUPN5ZlshB2EzLGU3aecMHIe+6MLv/8GMVj8McvY1hNT6CMAkSyUJonsl1e9nCvTXz3Hx
J2JaKQLMr0qR/GzVaGAKN/QREMyQHORyw9sYTihu4L452ZrkFLLS/smQujBnp45GxWGGOn684+Vj
aEx2jUZnviv7e7rk6+ilXSlLY4WL9SHd/4NHNGSAKZqYuY7nJwF9qIl1R6/l6qTtcMaHkeaEa4Gr
0aXisKqer83iS0d8HTeNbZJvD+rytAF9uCdFrdHKHeJwV9poO6C2O2TQC2+hLyOKR9GVC8X8C50d
AwwbAzaHU1DZxhzk8PF1qlGSRRg6BzfqlEU1asuaEKymfOTIjWjsT9V0VxapeQadDWgysWbtISUB
/fwk5yUQcxPA3G4fIQAnSgDXTLDoVPkY5vkTiqSXr3/AS+NRc9AVwLQm1q6zq6CHoK5Ug3B0/TKo
H+xAzdzU7rt1Basf4L0JEKAQ8bW1S/z9lHjDhM6YJgvmebmREFPyeAWjBttqq99ETrqct26C1NfZ
8tpveOERPw02//MPH4yCx8SzUZNTPdDeEy1hTUbZuug6mEZCvQ9a79fX7/TC+gWCVZm9baCEuP9+
HtAAJlTUJZQoxjrUmkEM4LQp9ejKMnnpuTDlUTdiDxCGcb4B5LoR2XDyXWGWaxXB5oLwn5teGvZG
o7+CG1auLC4XnguCLBYvWdZNhcva5+caYdeFJh4DOnLRRqt5jziqCcL6B1/Hp3Hmv+PDDzbSohgN
tBBu5Yyu4hAuOHHWhz+6qta2vtSd//bP9Wm4s51goj8Pbo/hJP9BAcLU0e9qlWtPdZpJZzP70zBn
n6Hng4UnwoC2uANTZxm6OT6ehb/jFq670SF6RVhEXVOjr+rI1Jg4NC9pQC7zP9CB8GKsyI28NjUu
7VCf/qizTzUNaMIXyGjYLuZSZ82fJS3JQ3TlFYaklXHlk71wyvw03NlqE+lxOIAaBcQzPXrKS5cv
dam/E+XgtMlTKp7go/+//bjnJfgubu0JsG3vdrA1qCyuyLmAPtHQwvz6K7pUff/4bNZZJUPWoTeT
YtFT7Br5faOVLG0mKiysa/OduP4ZrvLsygH64oxkARVCljWLbepsprRFl0lof9zKcHtagV1L/IVl
XRnl0pZrczr/1zDnE7LwigZi+X99JTTbnqs9HNBtuvLSxbWPcp5vf02UD6Odz8dIojw6j5Ynxo3F
8a/dTj1UzORKZUi5sLnPbQtL4bhkypp+9vFXZk3bdR7IuCUcc5M5vlttBlCwVE6sBarYBSq7PaYH
jI3X1rgLFZRPY5/NhLrB6jX2jD28E7boaCgrfhsO5sdVgr63W6AquzIT/jZKc4r58Ljn+wVbSWgo
FUOSznY0vtW32ECRgW1jV3ow3WkprYNNd4+Ss918PTUufqX/fs/G2cywOxM63sTAVas9eWGyz8JH
4livFTguf6YfxplPHR/2DasrQgoCpxkIbmqpbDJtay/x+226Z52cvCtnQzFvsH99qB/Gm3/jD+M1
Icf+eP5+cBKu6gVYVjd1gyNg3GWwko/Wlpjht/amfbSI7quX137QeXJ/NfzZ5EeJncjmvE16Ub3z
qlvFlK78cFff6NnEx1MeesG8pvXLuRYBtqJZhOuOTyVdJeBor7xR5dLUp55Dv1Snno3t9vMb9aGj
YOlhPAogygoZXbxOdSdwzOW0BCWiuo/ZD1Kjo+dr96bTVez8ZX4Y+XxyGGkhS6XJb0l84sr6poBy
vgvI840d6rjVnsd2pXJtOQ236xzHIbmWC3FXIDNxpuC3MZ9MtuGLeWXlvfI+zmeOAHaG8mueOaAO
W51I4eHWyiVH5N7913P0dKn+6gWcTZ4oJrLDHhiKcsIdfvaluvHvpWX/Dmt2mTqQTMl/v/J7X/qC
P770swmEqSUvFRI+Kf9Mi7LzQDx7V97gpTX+4xDnk4R8pdCef1cw0NMOOjaaPXhkhWH9hLkPIW4i
MlN6+/plXjiZU5YkFJCbFRre8wKGrEgeumueq5U3QwSF2zUApab1fRNdvQ5ffsB/j3W2W2IlaWEN
MhY9tu+ymzn1gPbFKR2szVt/SR5PvNaw692HTvT72g94aWUX3MaJ9qIuD83j83ydnakBYobBLbBo
2SJ0/JT4cjLYvn6fl76Tj8OcfSe0b/xUWAzjEXc2LooQcA6eXKJS/sE49DNsQ5hUlM8Pi2YygjrT
isG1ld8hPnKCXr4e4OIejEz4XyOcbYV+I6XIYBnBesbrsMtWwcrrd8WLcjdmnDoGt1mSkcCZEUZe
e2UqXNivqDXJpsW6agoTStXnX6uYyZemQB4t79RVvQR3si7XEL9ceTvsEOm6gnMq3aI7dRtsry1l
f38qnwY/71Gqcys9SBhcCdZCAliJkaj3X79+vxcHoTOFzIdJz5H48xMGBTafRtNIfqVELjVbIp4X
dnfz9SAXdkWdkh5NB52egAxj4vMoSMyUUK4pJKsHZWWv8IkvS2du7pHe6+hXCvN/f/ufBzvbgitc
X+1gM1iCyFEAwWXBdK480KUxNLqHBgdhwzROH86Hg4wRNMOop7HMQaZCjP4i+s3cXUNLuFJYnI3H
eOU9/J/jyxwA+28Z2H+SfD4Gwn7Mh/1f/3+G+bAdfAFbqtLfWciGQopq2IwnfM5/kZY04z8Q+6I3
oapJrVGfeUr977r5n/9DU/9D00xFtU3VxvR1+ub+TVpC8qCRM6DOqB/gO//K8YG0RLKFRo1I1rT5
UGX/d0hL+mmB+HhGMGQD0JJAOmKR+mhYZx9+ZdQwz82WyyxKpmXpV8NmpJ2+sWfMmV5iU1pIXq7i
RbJhn4hcrpe0CMpNE0ziewlKcm/kc5DyYErgurVQELgo/ENZhs1ONKq6FQWbCNrbwX6u4IvPHpfZ
/pEWA6mHkZHeEm/p39eelB8MNcNRnXdK8D1JWxxcUHZv+qyCmjjOHhNpdpsguQLTNztQyi6SNghy
cacG3vQ9m50qgWTZe+VkXxmbNLgrUjtd+0IyiEyYnS4txvWlPLtfuln5nWZpeef3qebikfRIL58N
M0EVi71lNvL3Rgx0v63gjhwD1SHx7pthRPIqgj6DuVHHhOMZUbTVT9ac9OTSyUW9GU7WHdiGOKJP
hp5EBkGgJAFcVQJd3E6o412GDGk5nZxA6mwKSmd7kDX65h+JlM7bYnYPdeOo7hpZimBMZqbrN3V9
lDCW3c3gLjIlrS5d0edQeZgqvMUUrd1qitZt/R4LU6F544OlCwpSxIat0EJmxJHMbieNBt33aHZB
iZMhKj+ZowCCRZhm+tkzBbUEMUlcPXWVVd5GaH5A2orx56QitE9n9xWMjwydNI6smD3grQ0DA5vW
ybJV6Bl2mkIqt7roJZcAeU6bnqif21ALlj0chB0l5Owlnj1gyckOhrutWXuVmi+72S0G/bvbhn2u
PvUggg7GyVE2e8uCk82MgEfNAQ0cPXMqUw66NtL5a2ZvGu8Zm5pxsqwFhJo+1Scf2+xoM0/mtuFk
dBOz5y2c3W+YF01YqR7RrEPaBfsp1SWg7IEevsEUT97q2UvXFhgsFiSNzhY7f7KxF6XAQBJ5GJ9A
BKhvpq9HL6Fhj/j0ZssewZ8pePc42PS0hCPMFZj7vHHKpzlDsnEiLW+e0yIZ34SILfyIdpsu9dkm
GFllfxxEN73Xs4sQjTojaz7eQlzG2Azh89nbYvYeWicbYjE7EvuTOXEKZqMiBqf+zprdixMkLWLY
8fMeCUauDtLJ6JifTI9QBTBAjiczpNolyXGaHZIl7rj3Hns7qYBBz2RBCL4xVV97S4Snbc2T1dLP
VO0BI6n5u5qdmBVyfOiGtrFIZp8miZj2FpwYHg6COG6FLlnffQ/7tZTh8Qz7DG0SZiacn1KU5kuR
pN5bjwXVcM2TS7Q8OUbrk3tUmo2kpCzjKe1me2k4G03pMUQr6DoFroNSX3tG0t2BrsWbap98qo1V
81OUrbGKTj5WNfbwh9Minh4lQUDx0kNCny+ASVS3klUqkoO5pt0QezdBe08NTbjxyT17yqXkIIyn
ttEjGZOE2UhbkAXDvvaxjimpDBUdPr32kxgkb0+uD9miuaxMz4nVj1sRQtupOySZMkBlN+tk7VG3
0sFF/tAe4yyRSfIY+rs6z6wtvhBvAQCdtWNsrbeunuIH1GfdzsDbe7RlSWwt3c6P6WhIEPf95hbv
uvYLzXy4ipqkePEAah5lDUheGWD0WNh6XpH5qMPqDDJBkoAJi8WGtUQeQPGs9OO0pbMg9gosWJAF
dlb9sqHuLQyln3DlpSkf5ZSWq0jv+p3R2AkxNuGwnHwJeE+Y+hgRRAD4A9EVuVIkKEt9/4POyeBC
6hpuc80Lb8wBmgaslbq4s/HOxaC85IDs2tossMJ5Hcm/kSzt+67wtgM5TVsk8qDrK71ZGaWw1wyN
U13TCuVh6GKBN8zDspSLxCIJgJb9HN+k/27HyKYWI/Wp448Rvt+xNoaEMJE0/pFHYTluqE1MGdTy
EGOIInxce/6AS4h0TWlwqiqTltKg4NGGq2HuSZrwn3Ozjl57QAobpFLd76ptywe5ndKfCQidN4No
F+z2vdDSG7uty71F/utOVevsxq8IsyN50d8pkkqky2Ap+fOo9uKmMj2M5HifxkfFlkhptbpyC4Sk
JuIA+nwTQeyPOit5Ya4qN14gtJ1cDvlKIWr7Lu8K8ZJqhekUVe8vPfxl36JhiN8IU7Zuww6shjTZ
2S3wOhRqkyrPlC5zo2ERWYja03lpk3ZEJzxhpJjkmZaFoTxr9DUwoMD1Rr14bizTe0vLIIOVyp3J
qbyIlmHfEUAv0tZlz5heTSEahwPLzy6tib9ruoagJAwy3IX9fjMC82dOtepjn07sclFuMUmFCmSH
jIsoyKWnzksA8caigEvdEB4rg7TKxnsjUNo/g6mlBA+xPAa0NR3P9+O3jCTdFX5mbZNVZJ62Iq22
RpHVz0VcgFVRAgC94LOUH9LQ9u3SB7P2ROqT91YD82YWkFF4P+kY412czeGuB/bnWF2Y3yDs19dt
pLSPJqGZG6XS2Yz9PLgH7DG8qonpv1eNDF3CI7yKAESV9CyK1lo8GEergbO1wGlAAYckIZug9GAc
D6GvkJGm5goHlSzyfk34+bcmETfw1iQL7T6uonVZhOUawkblBrFR3HlhIK1tvoxNKen2N0i1nkPk
MVlzUIGWyTAQEh9m4lD2RnEoLKWBzi75+x7z5ltqY8G9absxv/dmA9IwW5EmQKuHJDBZF/Q+ge1D
WIgLkL+89bso/S3JSr+aTu6m6eR0mk6upyo21Tt8DbZDexe3pBZ3L/g7w3vbR3U4hWH4HglrvAvB
BHAHY+FOCngOOWUX5NM9keodJ7mbZPZjlbMzK5s9WsPJrqWerFv+7OJKZbmAAMmlJ7BS+RczAstd
pMH+StmFb0ic0d+Hoklv6kIRd2RGBToxtMDv1M5Pf1amNb5VjYEHXLcs15+tZkM3DAeNMvimxkEL
aWr2pKmzPS373+yd13LkWLqdX0Vx7jEBt2EidHSRQFpmMulN3SBYRRY8sOHN0+sDu0eqzulT1Ei3
upiKmOjqZjIBbPxmrfXptfLgLpY1AOeUfHY4b4vAEa9ZmZNxqLQZki9V+d4tprfk0/+GyRcvnLbY
4opPh5y2mOUUbfHNOYuFTixmumjuxRNvixH/fGTR8SKimA7hYsEDTFFuyS4eb8vFoCc/vXrap2+P
U2b+Eboy24QpMVqm6VYnd7H65Yvpz/rD/7eE//eLKZA2FXugVhnfPtuS/9+f/Qf2pmUX9F/3aNfU
y9F/O739+HgvL3q1P//dP5JxdeMf4JfpygwMD5Zma7Ref/Rr8FhNy7QWbazDo/oZf/vPfk3/Bx4j
dPEoPJaWbBH6/5O7StKuhZwc/6tJH2cgAPx3knHxODGJ+KVh00nENTW6NhX6KsXj57z9l8a+0xKj
1yEkezi0ATaHEzqqdknUow9icZfVNx3Blu6QUA445CPVjxNhQeA0MbcnYA9V9yBKsgSVdiB6puzO
nRJ9E/o1/M5H0c4vvU0i0qAoBzsMrluCZalf62kcfaKsMRBr1oszV0eYl1RtKz3PhlUxRVciD7bU
cs0mjbLTAAHCHQByksLisqXdYPZkfgMbeZWRiRegQ98veDtE9Q9DghRFDTDV6yLld9GhrStz/tRC
podW3YKgTlRMpGn7GFjumzElsW9F2Lo08sGlIeyVIgmpnEf3wZ40olu0H0TJnbBk/JSuzeorYQ42
HuOSQJQ6uAvImAWNUOaeK6p4ZYIfX3F481/poG7FHGCr3ITfaL8OMp+IA3ABLXekDon7bhyJNRwD
GgcKkKkcgJQQnUjw/CCHnDqHMoRnnOCrlW2NJwKZBouysRqz1lNrnM9KtRta/YmXS4utszkT9uCT
hnVbaGNJ6qdzY9AJr8rZubJB3qQk5Bdxf5MoZBnFscSmHCvrxoRAnxSwQAyj+2bZ/Zs61FQEwxx5
ZbcZUoeIdgLSSc17SLrqqu3Tc6Z801r3SWTY8jP+iOPnWtbfqzg8qtEAs6i4y5UyAo5a3AudkNP5
pCX03COxXn3THRVVOeoAcEig+WlKcTUY0XWv2SH4gUXGoLoPZM4R+mv9EEH/hJykWUF/J918vFIB
eaxYsWNSC0/KcjVVk1Ym03aRaT4pRXE7cBC3A7ZeMZEoqw5vtlXBLWtIwnVC3uB1gdUekhRUgvxR
9um9ZWd7lDozYRdb6ucb6CpAk6R67FRwruAc76UekQhG0iyRi0ua0jqPUFMGg3OvFjCTvDjFfZ/M
BL02LXEs1HEQgJjpA/oOV7pKvlsZb/NY+1YYqeXJ5lAD/MYHGuFHcu+1WSchlbgjIPQ9Yf8SQnw/
PAMReSaExrdldxqAnwdNvk3z7qGLUbdXxTEFX2H3r01oJKCUwjclMvZzqSc+L9bvRaE95na4VpYA
C7IUH0QYgyFQh4PoKcJCy8843VakttUgSMggLIpzE8HftSrS4+CMYpouaj8yPWswhBc3ZG6gqgHV
+/j5T0WrUApAa9EbN/OMgTirwDC23ZgflCGLvK5Q37sJ/JYTXEUxmXpmwwSb+GCpZ98Hu3lVnf6n
Y07fYx5/QEzgOYmAHwYbZGx5KHhtQirMb8K+IdzEGc+CVdp0SGwkfGRhzTU5GguQorf4JcwO8ZuR
8rSpfbeZRPY8udM674PjkDCuFsOtiWFFGNFGU6OraCDzDEyd6ONm9YR4jXtYJ3B0MgE1hiesxXsU
Wd7YDAuZ4AneHsGOo/TyBdda9BGOd0L9VyRzKX4Zmt5E5EMwGM99KhcfdfaMMJZfP9jl8/J0S5qD
QAF3a+YIB4DEeGPYnPVx9DJmeITeg2UmK6OebKo2k7j/JLcJ4e7XlStomuGiSXJwKMbJgQuU8Wbu
67vEjixi7RZIV3soswh0aKc+paHDmJ7fDrIyJeB83XR6uZ6TDNJbah/CST46buKxWv+pj5YKOmOY
Vk0zrnNL99JyIZ2llQFjptjZZHkmVvIT1uHIAV0dO0mqf5ur6BnJRtJSTfFqpuZtM32U80Aav1Hf
gZ7UK+ouKJrzLCYYkMm50FsgtH3h+BMSNGKui20v1W06EzRjGeFzIeW32YRxqbsgK+dBbFNIQHxF
geLJ147ybjVWr0Vgf4xLklh9r4wZsYtN/wZZgjFGYxCfXZ5Vc74uHBJZOKyu+lDoKxzbH60IYs+V
TDB4B5AexwPGSP4pScAPznrh2Vqgkrnl3k4Vsxfc6RibLQiSo77KaKY4kMkgNr9BzgYXpk6J1yrJ
ldn1yt6RuOWJD+FNknUQE72WqNeVNTSwQxQiWiWPfVyoHwwKHos+u7fn/p1AxL2O+5DBJTQ73nil
1/K7IBCMSHdunvLZ0jaiNY9pMz5m/LFqxolQm1idiF28cyUB31Idt8A8+d9wMC3gCb3L/R6U6ynI
qZi7HCVRpTwQpKjBO0tetepW5Q3gYR2lQrVfkpxQoTJvV1UAD0ZPGMvYhrx3TFmt8BseGqGdeflB
PXMBFbrG96YjWtMi+sBvLBCMFZZ4tq/XcKiOhsMd01hijRDvWAfOkSbmTQmrH110MNX4w67ODGtf
5tS+6eYUSl2ur0yz+qaJlqsi8me7Gx6Enl411msr5qda5q8a1lYE8XHA4+d4VZ76qSIfZJC9k60t
CEAg6M/WaxDRCHBmvT4mKenZWn5U6kElkYwXKL3/Xsri0Q4JZHGBlmDnGp+SqNv1DWxN+vB3a6wk
mYQqrQl4eKDUuscTIGpyUcJlCEro2XWP6pvYWl7YtgsAIFMIVZbOW9TMj4lpENhQtg+W2cM+JYeJ
CLVrGTY4B4k39PrMPHVTTuqxBaIiaVpiZ7WrbGYiSzqgtQ8D511XQtKDViUyFwEEEr7UQBIaMRlk
aRcrNeuIRVDhcNYliEatbmlQ9DMjBDKabD6zS4xxa6lX2lK5zA+EDXG1lOgYtMapV84MFG/DkpRo
TXCHdf345Ob6R0H/7blOfgd17cRxR/Le09jA7W7EEz3mg2WZh6GjVgpbn7eTtKOH3CSnto60ras0
t4FpPibPpYPOngQ94pNZV6/ajMWxah+cUQdEhCGLR7BjjJu0ZyxN3MI0/3ZMbTkJnQSL0fW4U09h
Uz6baaVv7YXBoKu5NwaMbZru0DAVrGjJXW3eMunYh/rLZ1FGvmDfRIQjzZ0XFOqmJDOLRKoj8Xvv
UAHuRlWSWmOyKC3GH42T3VcqoOcqfXfiJxETzdMlP9tGVOQ6RoBJZH1uZ8xTJAzA5BUnI2/Il6SG
da3sZ5JwxUPHWs58xxurxPDJDAsY1GqCSJXqiEXqrurIE841pV9nTc8pW8k9Vd5LPRTnslOIWS1q
lot1XHM28C4L7+MuvBlUccoWnEFbdBBge78TAuaVY75CCzgzTf3Jmw8XJZniZPd8D1ztYZjkeSkT
89jaD8J6GEvOnpHJHQLz0rdiPM8c0t+Tkhc5vcIqzeGW8futp2x8VBfjZm0vRJx4Nlct3r85st7b
OH/uTXi0JBsS+DN/ODV0Hrgs6yJyvukGIT7bYCzvIGiVK7ibi46FPrbsxN3cm3tFRuwVMlKEA5k8
27zYteKQtH22Jel319DibpW5+hgXEkBkDd2mtRAAZmZ4LAeDQ2xma6BS+0Lp0mOP9P1sjeT1lfFt
vI7rgIMsWkZNTXnWjXfNHmrA04qLvtfdstDlHuh3Y2aRNkI1RxMeEfph2GspDOqBQgPE3VTmRgLG
mbEdApZPM4YClUmGvdqS+poE+r62AYiDHfarYRIkOI/zOhzSh3AcEbKQS9+3wezJkJPdHeXdBPiT
ZD4oCY02vSsjiVFaNl5bM2zkxJl3wMJPLiW3X9j14MdBviPhqVtbbfLIHunDdkitmKHOQTXg2dVe
85k7DVeTX4wdL1IqFKB8yW6UIfap3Ly3yGQlX91I/bINlVUid7Xej3vWetvgiLZaXxv6rRqVvTcp
87kfwA8Sf8l7WaMMCTnLISrzrJHbk0rCnMyeDJF5Kt8tuyE3C7JBbZCLrLOV24DYm324BdsaldhO
Sw96rJR+bnAOiwn6mZGAjigJXF/K066eyAufSdBeCqAc5+hMYDUBi9F6q4L93Zi6sqToMvlMyLUv
xU3So4+wEdN37XasHYgUs/ZOqr4B3A/cSjfhcgH3h5D7NuXBnoDv2Q7jRJuZxbZrxKswZk6kmme2
jUpfmhU0g8ValMz6oz7zJlC64ZDnd1Nl0t/YFg1iyePWmS8z6idAXrdxFBqruCbZA/FElNXfGMPn
PrcVRUdzv7CZII2uZhh7nllxXfQWCli+ZOblRr38WozkCF1NiSNbz3UGKFQFZR5afF5HUPE7Gpm6
XSoFXN6JhEeFMOnYANpWJ2G7c7GAEDoNcCy26VCtI1EY1xVTKq+EsLFzODWBh56GrHiChbAZ7e5K
FMqKx6ZeZ7qrruOs2qcDJ3dPyI8nDeWRqXntkZ9WowK3XG7qiGWAaqQvDErhuPWqQTVladtJNmtz
Nj/mqgdnJmJMjy16tK4fYrJlUjqU9UJhOkVDEnq6GOUeRPSaEWBNJtQSLEakz8bQ+r0B1RWbuLgq
UCZdtZG7NfMy2sap1q5j01rH3GiFC0lnhGy/Ktsa3kURPxbWi5wKVltTfo4ILiUrywjPNU1TAcn1
CtCvafXriBJ+S147btM2CP007zVfOurtuMzgm4xst2q6IXqwPzYAYlIWDSVpgw2U5U3UJVunoFUJ
tSa5/vyDiOaKXNAk2gUta5fAbVdi4cv0GUSzIh9ejF4LUQmroF6L5ypkmi1IQ+EIHTxvIDAX4kZS
bjptnFdZrp9IorS+5eWp13mipH3dBhlpmXTZRX/UCdh8aozhO5e23hrhKDdFmCleQ2Kk01Y2ucQd
+u7A2oQ9mK4sSOi0XKKvcCjfYoirD7TFhdEMvICS6j2obnWrkI/6UF0n8eQe7VZ8RAjTV3hg+pXy
mIbJw5LYx9MbGF4vtY2hKB9V1Twk9VL4pPDSta4a/C7moRsM2ilVrdbsqjIIAoRFUtJ1eqHCHXhu
rBBqeBcj/aq6u3GK/bgXj0mmvRhWedeqecdaEUdRxR69yt+NIn43B/sud+xja4jTmDS3HRFDtwDU
NzpU4A2h6Pci1B9Ljl5GYbtUpac1Svq+Kt4KqSvb0GGXB2hoszC7iCC4rVsn9207F2ueKL8xXIrE
nozxqJc3YWRBjp+axYU5rifTviuquOYWSRj7Z9aucCiT6o71u1qTvIKcwFN4jcf9SH50QhiTOuov
Y8T5HZIYTo2XvJEDaRyKW32CPosT6Kci4E8WmkhoY9lFa/Y6F7SXVZhl66hMIcTAXu/t+tpQp5Ot
i3NMI8ju4cCdF4YLOEGUr6YtectnU70ZnPB72u6zqp5Zb7g/WjLy4QJet5P5g6DxV61X0hUxFz9D
Zd8G8jGlZybX9S0alG2hQzcg/5fsbDLfB6oPuZyG5NnuCVP8GLSs2dGcJEV8LntOfsdeWbliAHYu
H9xKHllGvfe0OPCGGw/+ABWpGr+Gc89msPFh/xLXFBYz2zuHmbcyMZCiUelLjBVxSeUPbpSQZosu
M9go3VkU/TfaQYrRIbU3TNBU0IQJoqUospmKp+TDBglDnogBklpz6dt7osjuE1NLVlU3MEd07Ksm
IdvYJh+fsRpNZ+sWPtH6jV8mSD2CwH4UDboHnRDI2XmP4HZcZ4oBvIQxzFQmrpc3lEk2WZ2sH2N9
kzfofKEprazSNveQLd/YpYtDrppHnTiYtcX378l2eu9TZb5SwWQ6HXCoNHQf4ll9HlGmNgWGZSZO
/Sq3qrfQqn/Oun2DYWKjBbPpuylndmPG0sPrtVAJ2cWStdr5rT2tEkEnNeUHeunM6WA+iBYpy20b
2T/KkqOMfi9gkLmKEkZO8SDvaqq/QWi3XQ4LHCzyg9XZ38i96UC4B40XGKyW2N+ib7hPm0repUm6
L2pnJnAWkHHqcv5MohZbmzj+zrDe7dmV6yKon3ozIm0ACnjqWFtzKGFCxEJZiTG/zZxJbOxe/xFM
VeMVonlgoQ9+akDS0Rp8AWNQr0d7fMnA3a7//T3A/wsyb1k4/CoA+3MB4b+1b//jv//yf9afeqjb
7qOe7j7oPtt/jr6Xv/l/+g//VFU9TPLjP//jR9kV7fJfC+Oy+FVwpSMg/a+n/6s3DvO3948muvx3
/pj6u/o/LNSTlqrbjqEDvUP1+sfU33H+oeosrgXyw3+S8v6c+uuLtIuJv4OKS7VQsaDT/XPqz64A
L/WSkyOEwE7w7+HwLkwJpsVsiWUEaj4NgZb1KV78ZeSfh/pkRYR57yYrgSJbxY8Ip1YQONbk84Vr
NwB7VqjjuO4CzkYe9S9jyBY17i9LB9NWVUMVJjsPIrsMx70QBReGliJlKEhYDSiPQ81d53Ed3bZN
DTmVtmMqptHTiPJfNy4D27Roe58ANXM1NgJHiqZ8/+Xq3fzxk38l8F0sQT4/D985oSGGs+xDLtTD
euMMUNVNYrIdWW6KzOZtE7uE8mnV3rHt76opQSx0IGJ+/3Mvxb7LD0YtZ5CrgO6EG2b5YL9cClKv
4YxZOiB436b0oD0e9u5sEnGH9X3lDnB5W/LHBwvMhJHvZD+81BhyV3bpMMfpyXeMkqup6/rH+99/
sgt9+pLMhcECTQi3isqO6OIbYfhtD0ui2pKHz1HIUJHiVQbrXEPzYpUhcZ41Itrf/9BLu9XnT0U/
SLrr4vv9l+tgpKZFQOmcI9UbmF0EnQX0U7HXrTu9JOJjDquCAHUnX+cV8jBmZi99K18FvK/nUbVK
32BXdSjksHXKuTnoRgI4I2ek+m9+TO4UR9UFcUqOxrbvUuQoyJMeMuHUxPT0BPKbGZGvpgsfMmYp
lDXkGGfFj2bYhRO8m5y677o1vo2u065lGNrXqT9YUK1JjHZO0rxqheZsvviEF3LdP77IxQPPwtG2
+Ix/va9cRa3sUbXznR1IcbLzb8Rbg37IqIaHzuw8Xuq8kRllCVemmyosH0pZjPf93D1AYVdOWuju
/28+koVlXfCdIf689CKb0RgRzpPvilZ7zqpGOxhuddsQrIxAhHxsR616z+iVeGfOwevYRC+OUWIi
FnJjxuU95+UXsmn74hT6/JK4engimcqz/Lz4kkJhaXk2W+UuMDDX1SUdDWt4pH1Ky1hBc+WpR/YB
Yc7oV2Zm2T/aKvTmBgpQNNXvhctCRr1Px7qlLGanPzGmO0g3MHb0fIkHS+e6DYNwt3j1feEglIwM
26ErAwFC/vxLwOn4qMlDWpLXr6kuKZdRW+8jQTAZmgrpl3E6rrPWBAA4Tyax7SB+kc00uznTYBRE
HRVyl5qbUedgsnS0U3kcBZ6M4vRK1fNnTS+VG2SHkEtbpT8oBPWPRToc5uUPN6izdRig1tJCR7sa
y23jzILyTyib0ZoCandheXWDMWQSuX6e6vgwaeObU1jT2dBIzW9zzm4gJ9eiMId9n+kqOWAVgdlR
/hwrVef9/gYy2JT/+tLAbUHsnUDGTKgImQOXaSbp0AsOBK3aVUP/Ydld5XOgZugc83EfSp1BDGBE
ZRr80ZisnSukcYNupUMa5Q/5k66Uz+nUIZlJTZr6+nYIlXbHq5Lunob7qPSzPzix7etgiqDGtxgt
AIYhPhQvYDcLiEde73B3zpIRulUqOzdPGxg9Jm8G2ZfXZDEGbQ/XQ6twZ6c2NXErjK+Onot39+eX
gKOAMoFoBJ3e6K8PdlwyQEf9yZfgRHTalZL7cbyZqjdRkVLW6iazuR4XjCNfq4xFzhfX4PKR4Ro4
Ajss4FgHxbjQ//rjFdq2lmzhZhdJmWw0px/PraVvZwDfhzpstlGdyGvZjSzxbZIwQ8e8s2b7KgQE
v0qjyNwNasNGY7BAMTGbWbsO0Ha1m/a9kT7KYfoO9i/zmuKlMBLBDFhpXuIKJGErvLaswlcSgraG
2bk7PZu3ZlL6UdFWd7rRaF8YHj6zs38pUT4PB+o2jVQWE0vMZTALZAzEfm5e7tyIN/Fsqo/I3RGs
D9MZeg0OfF15mYijlmTvvJAkXm1lUINOM9uXapLj01iijovr9zHrWHu5Mrym1OcN76Th98iIqo05
z+5IQaPvDDM6BIRoH3tNO9hllJxyNYRCDMuAOU1lb1G90pK3jIwdRNfrUE/1u5KJgI/E6vuimXIy
jXEQQjX+QpIu9PZulTYMnUDlwQpSD3pULLRK19yYI5MC8BWn1ByCdW2rhFDDWNCP5twwNQJPUNpy
g41gpYQljl/66d3vb6K/Ky34UnXCdmHTIHz56z0EzBchfqEUu5G8YgYCiu5rWiG8aWisHSrebcIB
9cWNe5l/+Hk5UUFR0uCCoJa+KLTKaOJxmGS5M2Aufa8nJwUFEsh7duzNpkKInbahtjU4MJi4Kj2g
t3o3JyGuUimeu1YDQyhtwdCQN8AYZU+KSW/WJD2969AZq7zSy2PkfGEjunRTLJ8a9RAiIUoh3IKX
dXLe2WWtdEG6q0ETkbVi2fuwZK0NYhSF+aSV+tVg1u0B2AQzatfM/T6Ywg2cHHs3JRBMNPYBNWqZ
vT0p6yKLMrThKlLaoDlXWrhxayNdkwSSOvjLe5b4oXoVG9MhBmAGOGW6qU2m55oJZSOjqMJusTGl
yww4ly9ZVF+5A/RF116C4HVj2uZO8ygjKyW33Ao2ZKqAWoxL6yCN8jtC5GzTz3oFvDfZUZ5kR8eB
kJRW5k0fJAT0FbLhAhiVn86BukIybF45Bps9VH7meh6acJUlg+6RQnA2CAC8cqIiIKeloiye4nWY
9+lrNLg51vgyOHFPN3vQTPoXJeqnX/HiXFBdIFgcwkvdflmxy7bVyriI813qMm9ngrURVk4QR2Ay
m7VbLgCBP5WRSJwJsvN6zDpHQTC7Z+TBQzTX1TqrrdRTJXNEpjEAmOOBdVppG6siZHAL3FD6Pegc
X1ESxa9MfmVrbk6d2hZXVnQfuGNxZZLOvkoMpp+NhRgedbR1YGjVa4IXfksMO3tjVLRKBk0rIEVq
cnVe1Zlm+UKAsHCbeF8DmER0mq5s1o24cw59UDu3A47HbdSyee+qBFZSI0CU1Ib1ZMgQLZbG2BwD
0hskuKNh186qqbP62oYP7WnVYF5TZ+xApaMy4gpaRZldK7FzD7xJ8dp4EdRO0t2g0EJh4bhHU4zq
Dk6GXQPJ+v0Zs5Ru/3KVbIF5h5YaP+PF446CBsS0EmW7sI75AQlOyo5ZKMMzMtdi64sT7bIy4THV
eEcA28AxadJf//VEYxNgdyOfb1cRAIkmhIA1BXnuyialbBNYCIJmRKQn/iMBK2H6qd//sn9zoGoL
Xn3pSKhiLwOV7XHpmWp+vJGX4WmsnoYJA5JmcOKzwuycL0uxT3fyxddLu+wsGc46p9NlhFg+wt8w
mibb9QVMHzCsqKZubPRpZ4pG+IFFnWzjjPRoy3ZA01ENR0FzcIeSd1NptztqlLvZ+Sqt49KhvxyX
GmwQixc2Qe7qZVIVOUuuCg0x32VDnxxnc/BEWg+oVsBShz3hbf0YDkeRVszqogDpD3fnpqTf8Wha
KCMUdzf7W2vQ6oNMh01uje1Rb7UA7FBxk0grWmONJZyYteBrriXirnSRyrPBZkfqmuOqNIcv7qy/
/aZpmJgmCZO9zWUjpwyWnfRqKnddmXlty9NrtUbFSNI0D0EOg0vP6r2SgDSx4eahSRKuzxg2WBda
dmq6SdmEtSEBJXRfpgsuRuTLm4AnzDLp5rj5L7tgPbdSTBuO3BmRccs24sjE4Gg2KqUKKpXZcvKr
1Q7SHpn2jpZ9cQ5fZul8XmsC0ZdhmIaxy7owGqKorlhO6HLXVnVw6tioG6VpXHEVXNqobc5kS80F
F9r1FL0CPGqjiiyGWq5r6aa+RuzeF4/h511/+YXYVIxoegWtx2USXOWkkJBQ1u8KJDps6xo8Q0T5
Z6EDWKt/cbDiHOPw3NWjfeI8KTA5ZgGMk9uwzY52MUg/q4wN+asHeFPBQe+GeFsN7nRM2ZamoVSv
WmOejlIjXHHoHrs6+Cru5m/GBsQgU90L3Jvav1RJ9LZB3ztC7sxItRjO4a6Z2vBUCNSJGcD4Tngh
4Hpsh3V5MOG603ZO4VGvm9GHTxegF1Zvf3+4/e2Fdi1s1DohcKp9GSDgLAmNFdv6HcsLdLWGDfO9
aVO2/Uq5K9vO4avJFoS7i0JWimVu2PSepo4M1RDs3yIOYgGvOF80CMsb5PJiu65uE8PqWIsp+q9n
vtQaSnmUuzubDGA/YV7hyyLfZz0VSl4/Fx0N/mBXm99/G3/zU8lxYiJH+MCS3XjR/uXYA8UMxZTR
knycwNscbXjMvpEprp9aCVXdyEoKNdIX9/bloHJ53Mjf15acStgf7uVVyDjEFakMnEPDd4U496Mq
6YKsrDIPWijwAXV1uqHN22K1qBYskOpFDfsOk0Y5DEnu19RW9UJe+Z6KPKRWkq8OhL95CVN70Jri
c4bgfjkewDiY4t6Aq9cozU3QoGxINYlAmEkqTGzV3eV9Fz+YTXPlqkW77SDGtno778e+v2IDD0Xc
EtdpqTn7EiXHojTr12Uexv6gWHi1/9ey4OaPu+TXcfPfVCc6aRhgP/hGkf9f1AsKpzc+y6LesWBW
/GlUD6y+1hNRNkPvfAkoWHryizuVysChRCC0AvT0xZ2KioPEg5R+pnaiFtXFVO+KgXgFpbuOMNjE
qXJ2yltExsYiCBn34MYApnf9VxfocnbAL2WqfBCAOOQDkn3y1yfGsNSmNQu1ZLg76pi4rAOBA4fa
qIn0bdUBcKVKqWaar2nY30QUtit9NNpDSHrJOowy7YsS8W8epeWcY9CsM5BklvHXj0MUK5RbPc12
ehGH/tjPTxWmciZvUei7oIZC94eLUuKLB/hv7lL8HAy3NfYG1GzLl/TLwH9S4VJM+gTRYs4psp35
1poMhKbyXFvuuW0bwM2KRmb6yOP1+7vuM6zsrzcCDA0aMcwmlMW8Of/6s/M4RCDMGnAXVVO+bGVZ
r7qDP00RhvBseu0z+vF4Tt/MpsOwh3jIFYlxgIXseiKkP4wkMkdVdTsf35Ea5d8y0sTY2NjZtc4t
ReesNltZIV00A0t9C3FHYjYei7sJ5B56jjJg+9r0T7N1GIwfGCY8SzJbCwfE/wrWOKabRkCySp2u
ndRCLm4m1smpgmeR1MiqIoXkOlO/STHCW7OSbWBpwr7tCucWqznGcVXhsRXVsWEJ+0xVZ7TFKldL
/o6WwDLGr7vSi31ROgO0deP991/v5/178fVy/FCqqTpZCpp1cUNVLLjFxPRvp/TWcz11NTV4speR
C80nBcLYN0V3o2rSzxm+iD6/7Quz3JaxafpOudhRG5sUpwLMa1fN4hAR650ljQM2Nb8pKHf30MoV
D3QZ0e/o0Tb6RItRFn24MQJ5pP/gxeg030YjPc1Fdw7jHFZ4nwQIFXuwli4DtSgJaPLRopY83+gH
4dKpCtwUOrBVOKn4WaPJ3dWi3Yah8lqZpnIsg+EEVXDeDtbX669/fRro0aiVFhwML9LLLZMmZ4XC
0il2xAogmTUR0LJkav201iu/aqdnB4cwL5HwrlbAgdpz85J0XeV1Q1j6royT4xi3yS6Rme2VzMPG
jkwJjMCRPoxfHF82pxXPx/++wIxhGB7plooq09UFj9DFse3OOiIltC47LaYgsmNXEjfAXHJ2D8BI
791RxHelVijnGDlHzWL/oHaov1q2fHDwXicU/yJp7CeDrTxKKkt4Y4nz3kVf6TlQt12miYilbptO
eZIImbOz+aFACmdRG+8c/IYEJyGMYzuWQylbJnT9tWGd096X80fAVinecV2j1Ybv4+jop7k6b+Q0
ZLvUYjgzDeNr4hzcFCk9/BHV75LuIzCsn2U3NttALbDe4GSfWjEcy4+SHuecVQW5VKFKUHOdvScD
owPixFe2tCmpnPoqIdcmK7hk5ZWomOWU7sGqcJqozSy9GPAq8mg5uysLh48bok0KobkNbrRzEEjS
vZwKLdi3qryKzWyTR6onBudZSe5NUAcu7KYIYSdyS7M7CROt9viEItLXgZabWuf30vCdPN6A1D4D
jEc3Fm03XYZMU14zIF31JVk7CJBTed0pvdctxATOI2x14LzVlZnQ9cWKVxJxmMsPxO+ZZ9c96ndq
S9/tTlV41OCg8GqobmvDmw628PT8FBkbB4yexTO9K1y2sjsjweJ/nFIfzLoMPCoxzlO8X7tNmJx8
R11HIZLQW3u8N5zdPG0UHU/CKjB9ZN+bZvRwCRsqMPNbGs1Nl2+V4DQ6u2Z4lBnrxPmpjE+2+wh0
L2NfUW/0+ESveeLGQNG8quUO2Y9jrUCVK+Joun5c7DQCxMmPgsqZXQ/gjcUxy8++6j53jh9FOBSu
uvk8IuKDlqed/Hl8TqpbFJztscnXZq7c1e48r023W/Pcrprop7ZLp4dCkhpWXbsB+0QTyxCZEcZL
ob/b8iEKAvZ3rwHI5CPblDt3VBn2SPRnstLvnMIGiJ2758QxVr0gb1HB/9Qpz4aTbhmVF26M7jxa
O4rELmuiIJp9eHpeg0A4z3+itPXbmCGWKtC+79qWGIEw2wel3AQj0OlincKGZCS5UrRxXWuaV5f1
oVa2NmMlcAneBMNe6aNNNZ9QedE4cMU7oOqomkNCU0y33YTTIh9OPPQ+fDMv4f/k6LyWJEWSKPpF
mKHFKwmkLq1fsOqqGrSIAALx9XtyX2ZtZtu6qzMhwv36vceNdR/pWU/w+NQBnyhmj/wHTnBbCSrK
LZ5xKg1m9tBrGCYtPWNPka+detxmJJQuRTUc18XDTqaOPP8vg+FHSRQ1GiuiphP5if3MR4X57quo
s5MmW3zhj5m+vmYirYkTnrbVxKLV7xPQ0NfCrBIVsLtZLki47SeRhjhzeoAKRkKWRLcP/uA+pTwQ
DhtktdG8tiJsadWGeUuq6irT7X6s6qhoMKgqDh1GAXr5qQY65OnmEL+sJVvufI6F6TFnDV13GwqK
+8r+NKfXzdvfKDpYSCO7f49cAOeWvF8wnA+YEuZmfBgLVFw7jFzjcYkG8Zttj9X2aWVfrk4ixSRN
V59xeJsGRlHMovBAYtPGRRiW8zMeL9gLN6/hwbOdQ92QbneYiB/a8kmnGGEAOhFi7FFY7NILC/E0
9+dAfhTqO7esk3J/dfFXEbpMh1d7oe5g4TrxEC6DJWLBdCjGnx6KaKlg+lUPG4RNlTMwI0BVDywb
FXFaPf4/lmNyUEjcyo8bv8DM1p2HVt5bz1UKEAAjxgYnQP/zJ2xj1mkaOCZWE1dytq+xIW++c8T7
FbVm4rbDeaudfbNofDh4yvTXnTW4b86qJ6i694E37Dd4PK5i7jJ+RbaeHg/Vkh4bEmVgn3YpwYlt
Yqfw3B2xbh7cukzKcmN6xHQ6MO9Q51d9SvBV70wBVNLHfAANztT/1SQiFSNYQu5VF40jmKS2auJe
8oO23RsTebZNjTiO8a/ndyKowm6lxcm+Oi/Ys1Ukqof2MMlhNzZ95KbV0esAWDav5RqVq/YlfnWL
Hc6OiloyQtrikEetoqbrmXSnUcEIuC5xO8wcq41kQ5l3DTbtIHMLgy/pHW/npWXkDygZLXtGy10f
+SvTW+ncSehC5j4lkeffIjf+tpPMrIt1JW81Ul4SxNeHg+oagOygVsr3anyoF8hO0xJ35j/KVg5/
dmDiOWREziPIdYrH0ZZaoijtXcmbaGRRT6ZYrUEIZogRo00oocJjsoVMoUK7vxvkec6aKGjuh46Q
ad9ydYkd9x0bcKadwefs/WK4S+191se+SLqRoy7Ug/Mkn/vbtmftZXauZvmS+V+LfC07CMFGlfT+
v6xh2dKp/1XUw7tytc54jr2J3C2MkdKAqN+Hfs//5HG7/eTiMG0vajMIr75GHk1zYG4REABm1ixy
Rffvxi8nAymAd1Wb4hx7cMcPItg6kHgcYZ286Ccf5b9ieFk3nExNhfn73hm70DW+R8rK7J0Agzc/
1yPXxXDG+s72Y0kwLw3714maWcpDJ6zIxm10avivGRvGJakEdW54E72U1Upjv3N4wpBZb6uW0++J
9SIKao44lMYb9ztBjCc+dLc4Itik1snxnpzR2jHkichTJbJ4ZXvpvgdhZFcWd2zFalxMTu59q+7r
7ZS1jDMqZoFlkbiEGqDOhIvBC5W591v5oHTjJNfhYGGV1VT2uJC4KtnZyw7jaDNY4GuzZ2JzE/J8
x1mc6tM4f47pXyXfRfsxmA87f9oL83KzH49vu5nIbL4xcKEscFiVjR+tlGBNeA1NNgJb96l76uxX
TVJFwXpF02/sJOBtGYu/TAzwg37EOD20lR9Vzmth3x4btg/WbCwW1LZOhBN/zxJ7LGSxTHv89iCE
qjka1Cm1vnFn5IfSJ11U3Wn53TTnxMIPm0XY/KorifmWb+aadifBt50lW/EHUybE+vxX5/55WqeL
m+W8mIeMbfBt/uxpb6n1T24vMwXkSk1vaxj7LQJAmDpMTNPVGPXckoMAxsm/532eWMtdBTbTJrHR
8Oh4RuS259Ytw9lnuZBHhGiIM0/DBX80yHO9iWl6gVnSH+hZwpEoWWGTuiTsvU5hm3/bWnE/1Ueh
X7u3lBCo6OKcRo9l5mHirX9t9aTkS9M9bPrbVhImPBhom9kxz1JszYcC8BoJrwr8AC8iPHaNxvij
zJ/4BE2AcEQvs+5HyUfmitFa5Jild5vGh85tNvbz8UrILhy8s0mMfpgvJHbDfLgvnLPOJFU4yert
DDzj7cB5pDjEiZYzt0uK2jxFAuBN/lcWJrlZBug7Lq3BI7c0j6U4TVWxYwpDEpzFiB1x6GSzjOFh
rh8CWcnLkqnxmI0uyeNC7Wp3K6JhlUe/dsyH1QkuYL7a07Bm/pWdSVyGODOJ37IteM21U9dZeHyt
7pDlxn8W/tDL5CMKUKDO3RnCBLeuSYX3arYuh9a33j1JbknkbqcTZxzRNHDIPKcFne1gqeBUa+0X
b2TKEbdw3z42mRUTVSK5+3UDBvSbf8xBf23zvaa1buzjBQ1HY8S2XenUVY8pGdhGBs/u9LMokiVc
F7ZxEKPexsz1KSNbMMjL/FMP2V1NdJVP/caVqQiDNFjJSZRt7AS35ztnNPmW2KyEQL8wdQcA5F47
cVHZFkrjYYm0xdo9rfkJ+E4iSAPO45tHwkJpy9Xgnhq6R8af43Y3l8+z7ez8fTN/R+CjwplQgDae
HGatJtetF7Lw/VjAOdkFjfi1pXnGzpq4Vh3lK/NN5e2NtArd/2yWilDHzbScWvGqNhhRf0bxPbBN
xaSJeqTEcLdHW+/ijJpAL8zQf3Vr1oeXw45N39ioKRzZPnQX+F9M0qm3A4oJ+xftm4+7BhvQvboM
rjMmDklHPD0jujkjThTrdyZfR0ofhWQKoVZgbt2cg9cNLyM/Gs0jLfxuHUhfYEV62Zh5j81VLFfF
NYz8gf8z9IaI9I9e/RpdudON5c0mi8/FknUIMM4l5YXERxn6fH+B/jONfpiwQjFOuR+G65BjZ2/b
W3Pm+1Ha7Wu+TwxyO4v8qN/+ZhbmtBKDeT23Y1zN1bor2opT0L2z+qFIMo3rYfXY67Gx89p+qd2A
3yxLTRQF9glaAhvCiHNdATrs19y+68TwUErmkTy+j242kYeD9jEsd3T3n0Ye3GkEXJMpy7okm98w
1iWjKF/JJQOAqy/aANJ7madsb3gFeduMD4YwAIbUQ56ZpADy4jjXK/mID5hJFukcBj4m3n2poYob
Rf7TgG8m5jwSueKvUbGGU/opVRh0NlKNIL4mKoqech1SOgqVfybUcZ/7bYIZbgjhfWs73e6OckpH
Vn+7O4u6a4HreDYQMh27Jzxf1264ac4zmyu8K7OhC54GorkGLUUweg917zuJ3nAgXt0FQIOZE2oz
Bv1lLOHr2Z6WReAKSUcbNpQHeaOUpEfCCd216uYHs78dPht7yF11Vwzyw6I3BIzCprX8tgQ8Dwcx
/Rgu5RD+uHO/aBc0Rot87sw05vYtbeohtbYP3afdqdryx9ewHc12eRS5/pizpDYHF6ZliecVRORa
lXh9fXJM7WLY/8CTwK8U9T9p0tCVQ5ODhiTBXSJc77wOtFtaD5+rZV5MHd+W21U1ja0TjkQWoyxd
6mhADFSh0S7kkQ3vkDFZQKijnGiqgoWeGaEv4GEnPVcfK0HFujL3js23VRjdX+DAbzKCnbcVDygR
D2yzanaUsbyMnMCvNEkfVd3tXKrigVhpiKm0ibRcvmxyPusVap/aqt/SImZ6izKLricl6aijqfLm
OG4IYFJ4Iaydz9munyvLfWFL7W4VxkM243CbUKpZXUMEmmYHOwndEpel7iNIYVISzc+mFwCSfZ1s
HYuX8HqyElU5NvkdRLeSmWWkz+5rkBFZVdz4tb9YRJ548nqvPW09gONmaC5K9HHdrMEx0NKos3vS
XZOk+iswxg6cP5qy/lbX/hH29I5k+6IJ4onInEyzSeVqG3ugdJeTwCkuGEbYxVeZh9JqzsNIaNRv
P4Kse7LR9cOpeMwnNgdqTuFQacP71KkMuyl/WSWoAcPd+SnPwu2TZjkjv8J6ZwUVWaFNFXy280s/
NW+o9TA5ivJckES2W+21W7DtYqn4cY2b/ASOzVvki+PwHYKs+ypWL5G9d8XT9TUH5V4GWDEhY4b9
qp998NzzbS9zmU7WzjrLdWZb9zJ8pfbwDmboqA2gcoYg/9yoEd3yocRFG1p99bzMFFd2r8NKLe8c
FbpecxFMe7BCtDHm0YB7eomFcA+wupO5MH+F5yaKSJjXG0hyRcBiS8N6KfOKiZbBr0rVGXqi3Db/
Yt0qUjKvA89PFjYGYwkLvsS+sJB8DCO/2Ng62JNx1NZyIqpsXkW3vE3G/Mp7CMVnzfdKLhftFm+f
9EfgMofB1pOlLJrQyrr/zHbNkMGCsDdIe5HxH0A/wq8jlL9Bslwtec1tC2pNVqE45VPiwZRhjYC2
Z5nEW97BlGU0SzaS27a3tceMEKU/Ns+Lyt8nHAlxyusUzg76kqGLp6BddLQU0yetOv/alXcWMEcd
uISlm9X7tc7xrykW3Zd5i6XUXUsKDCSA3CuZW6PDOTnUnQWkBF1RDkFxLn51UoMkLD3GBetpbnHN
kQedKechQvrzUavdkzn2Br+2Ahjgj1qkL96pkvV+MgGaQG9xQ9HmVHhALttx2k1eyx4jlxlU4/tf
dvDaaz7YJJvcnGF6wFy3XNB7xTklQerL981HBhYLX2OxvjNVetq2heUAATg8NeJ+NBYQ8xVqCowt
2D7gOZNqqO8HSJDAn7pz6W0nP/MfqnVM5p6jtynXf5Av62PeQorwezmG26AkfJYuIDn5/xTvUCfd
Vh/L3vubZIFWPVJoOvOyg0SpwwHyrF1epEcSs7flmF65y1g+7gDCDMHQ5ckEe283QOOInA7dLfNL
/bI6rxg+73x3vnbVZsc690ueQ7aCQzHvlUKsyNp4c3EZs+XLOkIvhcCCgcpYlynWDB247IJANWjd
bnEpeF0vfZibNAfgYRRH+D2El2+hXmOgYW7WyIQvEVbLkkagpR5k25PUbHojDHzV0mFRRqdFe+0b
fT7fSt+xO9xIzZxECpWH0tIEBumL/lGa7oi9VPBlSvMJ1z/ybp9msdkP1AAi2BOAj0QvOBTWmfS7
px/dgeBxLVvG9rV37pATnb7CHVjqdxq5I0ORF0xveeyyx9xtM15yswfYuxS8HN7zuscALs8y5VXn
tW0z9UVauj1v3c1yMnJPBiheoZ7eosULqFzzl66nBuAKimoEVeZ671V+U+4VzaSVWXdrpf2KJY23
zPqXdV+dYhsh60xImrbPQz0a9PTtk1s2CRGAs986bzpDlV07vSp7fhyLNY+Fox2nsf4M1Hc5UShp
sqevXfSYszXJt1OJVhMyZYakwOuhF/l9mS5HL+jigSTqgLkq1Kr+D/lbtxoJnmgALflg5t+LLYMz
U+GJsb7+wndqI/L02fabznTf2TwhCZixs6znW1qwnsUU4VmnjJjpLORmXlVA8LPy/Q/eHr6Qs+zz
E2G48zhJLdq6ktIjW6PJQ10DJn4VJEpFr78wqsnDorS+ploklpg/aj99Ki3ndzKcdtdrMjIlF9Ni
O7+FblGJtKzgbM66y4qArYsbrzp0pbjPSLhQ6refmR8IxJa7RXMBttrVvt2Kn9RoX/k470jhM/sb
IrfqxjtSlk+q2zjLRYv2u7XwOKbBDq26vBa1b4ZbqnyEDAMfqMXo2jIffa39G8eVIUOQM/gJSCik
2QOMMSS8lkdhnWMxpH94M/CHusbbUNqPeqbtzZ460tWmZ73R2r2vhjmuisrn4tYZPjMjaRh1SWqR
cChSfjwmeKo/+Zr2unb7JfXuhakge/g5XgaH7d39vSJZ3djbr7+kJ30tjgEo00h18HKZFyUUBVcI
yVpodNr7VrHV0+vYEONU/8AiP4NQQrzycCUH/e9aqeOWudbO9bkatOAzhbt5FKksoyoP9IifvOEv
97SxTDSafAg3NG231WWlFxNhFW27Jf0CONQN9r7LAcsLXbn8RyPInya/0gCY0UGOo/vnewhmi1fd
bTnQqsLbzoFyil0hXA001Tpo4UR0j4mqf7+57TOu/6M7DX+pgX2uNvKr1fv/TfZYREtJbu4+cIOe
saGwo35pT7If0ousLTAP+F8rS160HKeOcg9m32wXuxNxgDEqWTmV+bPRxYbAPpPSacGJM5qxmiU/
uyg61uC8b9ltaFNy782QVlp7l9btAauqsfdG0sJaqObhz57sb6t2LFgg7ak2ihc/4LfuVjhTKXzv
eeK94ayTz2OqsnhIW9yBpftutMVJG52XykRb1JgNh4YCdNFK90fbnF/Z5HbUrtUajp73V/YGGWad
payb0CP48xRRQ/DZouAhSjiuRvbcMYfkqEE1xWIiiBX12jFbM2bbdY2TnxN9zkhR157fXdPSWg/d
UL7PHpeirD+5LpNtI0zPorEZhbUv7AnhmwLEGJBCVx6lfnvD0ekguNpIC5wmYWcWl6DnUDIK6Mk+
qsNYqtcKMFo42es3RoZiDyUUiqxcGHyww2EFHF+MT400GYjYLGtMg3Snqg1uteM8Bc0UGS3CNyf8
uK8oO/J+2ZWVE7dV8C0QqaNMjIAajOmxzzDSe9l83y80aWuRHfAn22GmeVBeljk2MlyWN7YSNNv3
YnRpxy+A9T0qRsQPr8p/3Fz8EfSSGDR76jvJ9TxaCTChl7UFzDXaJo7atVsZrSGvw1mfxXyZe7om
dQtm6IszJLJBG8bFAGLLDwC6ONuOiWAPVKl8Xrp8iYd8kWG73MR8VQDnyMonD5fnHSCwj6pBHw48
6ECF7py5ZNmPZxm7uWi6oy4rXF2CIclk/m0WeneApYxwpnXPPYe/vI4yv66SkYTGrVCnIriNsHOV
76U0uTXlIKOWImCgoUJ3xuVC3s1JIC4PZ3+4SzMHgcTn7M1rNh2WGCEwvdTvRTr9Z7JXw2BWs9cK
U4szqMRJMOvkPmBTNdiUEpshalZu9hmSA2Wqt2n8odvDxGlNe25FK8RHxU5TgN42PgHeMaPPf8Fj
4E6eaAbLYiBZg5d9Xy0XuqAeMp54qDc2CmSgm3iUzO7OyptnE17iU4HiNoJusWXKKKotos1xmlOu
zQco3ObO1rYBEUE9NIyoYIn0Afqa+9zO9Dy6Nkc5cSvmrU4acgjX55ppXQP0/VB67nMOnhThzUTY
GAgDOJZCIKMPhDXwlHutTWGBGl9UfXlMQeogJfLMBsr3n9dx2uvw7KIRQNs8L8Zz2rIInVncc8ET
UhoWZT5WUOzHlI8Im40yTxAS/R05Q4iUjfGbF9k/sRmPc92QlEdTudd7bIZ5m+9hv4vwq2ZKCsPy
XWoHvzsZVee++t7INlz6vaTOJ9RckBs2z1nol8bjCmTG5yxKqpXCcxoHsGPZkngcXP1soZ0Y62kY
qHpy7zMVxUteMIRqG2enzV4QlTPBZ0gHjMkk7FBfWE5M4Lbdgob594hw1Lh3Sud7wK7/x8AU+pIK
wqBYuaZkfUg1x77UneCzzmcWBDaVfHQH+4CtPzuZVHeXxdwpNXWxSKcUfkZmn3vP+tB0M17Nurlw
HeONm8rPQLMGRozruczZa4Dx/YUXb7mb6xdmkUyRbm7PJQ+YDwIfDIJjU5YkC0f3EQNEnRAQBISK
PLNfQaHns3jzyPCG6Tgjtk6Z2kmjJT9WfnUGhz3wpmknRvuGKqSo7eA1+HK+khMwDiyWLK59cafa
atzn7Y2CAmNnkZQSfm/sF5OO3QoMhjRFmeQrYjPsKOaQNU5aOyNNbQ/PdREQI/FMthpmFv1MSycc
0GPf5iaOslfyFhD8Kj1/8IOVXOMyRFPetfDi+nxn6rQIVhrIHS6tp371wXuZmRlJltCB1B7Zml2K
91xHr07tZGLLgjlR4kIBGjmdiAo5ZXpiCzQaBjacjDghaD/rkk8YgC3sJ6RmcBMsJQ8HLsvgiSM4
LvUUGycN7XE5ohk5lxu5b4H9rpkQxuBRkrz7TKmVn/2W9DGMg7tlnM6ZDUazhxRrWNOlg0tOowXZ
Mq/1c5AtWVILQLluPUTzymi8rDWOhKD2k8K+L5rigxZAJIC74iYboJP1/Te0Tw5zM13xteJOQcVA
nzSYxWbNjCGoJwE4ocMa69ts1neG71Jy1osHUBKaoZ+tJ06ME0YyK14q42XboGXZ3Ys+3nf5cIKj
be4z+pbKm+nHILxn7iNVGYq1PbdnX9ZXHcG9KOhueb2DCsou8SAr2obi3BLAQkFfeIgkYJCOXQeX
MV9OehWtPRqTHKiwetJ4AFHdj6Yr12eTzVV2idYk2rdAjpzODnX6Vr/1prIvNuvCqdWMnWox9zMb
90bPOnl+/WGKJVmpXlOgOnDK3Vi1236rp/qAWSClnpIkUm3vfqLDhf6epLqeXnyNfe4sBG9olENb
c/YFkfSd2dXA4VcLqcyhmrG99UsazP3KVnThgi5smgMumAI6E4XgM0sYpt2yjm+qG4GT6widrvUg
jDNxnq+lVlri1eo+/awau0wk8bbEmBiOFVo1Hd3a/hOEMKParKnufKs9KeQqjWgMC2viBn0q1i2e
atOo+/0qGB8x7hAKs4o38W4HevbGdA4Mk+plYohxPPR+dVCTCe6snFNWv6wbJ7rIjpAJbjNVY0cn
ltGG2OmpnIODyPgj/G3+tAe3OJeNn7g5FN1N4nFcs21IGoihLPl8W6d4cIrpsei89z7ni0ln6G9u
qjBx9Bx73uvalDaRIauPcpbLHAchIqLS/b7KTSMWBKakBqnCEvlRpanO7o8uhrGHVBSUyH3Veaq8
bUfNCrdoM3edNl10W5AJarTqTD++D2qNmucGny6c7QvDaBx0lPrA4phqeGijOcWiP96IcR0XX74l
UE3vOoWD02yHEzH/GzLXTA8zbMPMcJpz25ANxZ+nScmOZjYU7Px2AnCXycQZ7HY3aymOAnj8WUCj
Q4GuP0xzSUVq+OFGnvpcVaNx1FMNLQLbbuIseHwWqAZ42cFldcXyrdfNH25OP9Hl5h5vpkmv1IKr
a6TqUgPd3iQJhE2xTMdbjatjQvUQOjeLXVCzEX7X966AjTgaw7Vgq8ZVsq0EWOgaS74dDCCJ62g4
zhYD1Y5JC7Z6GLaFQNejoRR+z4oZyP2WWWNtEhen7rHdqYNnLNlJBQK8EsuNABKRNS/4y+xz23lY
XdntTTg7O48HEbEkcI9j6w6xKuwhslq0dZfWbJy2llHoLVU2cZNSxLwF1y3HxAHZtY2deQ0Z/g63
bFsfz04LoryfEqCCEvIicrpCQdx4lSsc+SwfsV6Gpv2WLPiJfXOmMEpL2mHMd766n6V/70yjHTta
d8T9lyfrBrGuLu6zvF+PlpZ92GLqkqJEefRrSyYLFplIEtYonPa/NC/wTUwlUvOMDJyb62VrvCvo
jJToG+ZYzceJBRZbXbaeCowE12UxIG5p+PS2UYwPvsVtOk9QZG9+ntFW2q5wMZllJSXaJj1kqNZz
47Gbl2vVAwJvW+dZHzzaRofV567b3v//H6teV/fZfqwXEEEjtOKSlei8fcZT5kNjFdP2weSjubKb
JQtF3jhJrZdDZKPYj9LS94U2tjvXcHJS9eRf4SaUYZdRxtMXiFht/gtuFMY8ndB30xDcIJ8sIFTG
mqwdJlH6JqfRglOZg7Y1YWDuOi4j0rM/gl33ZGY1KiJmf6Qb9jRudTy3HtbHgDytNBENra4xjtmg
R5rX7IOut44UUjuRL1gFbojgVJci4Tu3wgp5TpsYszMNYEylPWdjljSdtE7MiMxX+WsPsottdzHQ
V7UsBgMwmD6k5PFENHW5inI71wHWFt3OPa67zXzQ1/yrgb5FyQbyyhum881tuqU3arU3+5RmzhDp
7jvPOneTLw/mJNCrNqgVmGZ3dTRbHRBSf4XWKlm/13EppqweIhZc8Um12t6qg//0IQBBqPaqm66E
thnVWY8K8W+/FMi/fmDDA9dSubfBhGMBZl6Xt+sXtdplGyiXLSl/+AukkdLKw7z28jhX01uJ0H4q
sVX57AuK1EyOQdMpZjJ7YRmvLfBITcWp6vs7QFFjCNbQpORpk9RkoJuSl6YGFOfJAjA1dEBNW3CA
OdJPoZmXkpHADUlfNu1/5s2pkQ25GTXLrauuz2hqT7aAaTnCdPcLDHFY0b6YE+wyHcuQ09Cw+rP7
5i55h/Eh8toxe868HPuJ7MxkluvJtTXcA90IfM0G0uC9Fc2KSqRsjZaPE3WDt26Vxsvcp1Dj7OCD
gFwsMhYVFCXTTrnxlxnbcksw3XFStRUrzs2k6EeD394N4nFg+jkyB9Jqb4OSad03eQogdZxKhHyc
9naDQBxYGaew9ZspIwYn44Eth9/XdO4HiGgZrjf7j5fjeaJRgyPWTKx+A6JYmExKRf/peS/1Cls1
09qNIK12yvPg0aunZc8u+4bpSRpNN89kCVbCN+A5y4qHK6Nq18r2uSN/P/jiZJjBEw7rXdcEHuzu
P6sLfn32sISfNebGovSvTU9pQO1w9YrmTu9yBJSWEUXNyULDEAelfcEk/c6Xx6R9mT/MrXiSlUNX
iWQYrmwKYsN0NOdIMs28nfRRPLW9210a5nmspWceKqo3aTUn7pTgtKoyqazug3b3BTeEoPjFQNvL
8kqQ/kl3M/VY94xlzXY/kzsPNQ9PHLwivECl78XMwXAA1XTzbWfQDo5+xOodrur2XW36X7nUd4OA
fV2ZOWnNCqXb6uJeM4xoWPh5CtUVFzl6Qdx59/z0PUBchMCD52X6qbgd0MwIL8yj8niw2bZQ5vLd
naF++HZxyZn+OAOVI1zHgBbGeZWZGZoM6s6KAp09VHcKM4iZl+qZfQ0P6fxYymXdoR8Slu+3V1Ux
IlJifRy4tmROwmFoMAOmAnNVeWmZ3YatN2n8QfNlbaECWBMCujnErssfCLAJTbzuP+fefGefH0qV
5//KNWVPnzmdbBO454ggp1oxn9ZCfwOLe/vdnQfM6FnMqqtzNlFPpF76AhpzNyq4nW1tTEkui31t
/ff/H493vw9LDibu5eBhwlPKWVsHL0yRIA65JrZtmQSaM/PZFc8iK5xk9GCdj4mmfJ7gErXAn8vv
DZpcmLXaWdesLRGWz/jR7oG0V94nkzIGTG56ECm+IIxtZKjjPDWZlXR7dzPdeJg2emWC/Vn9oy/l
dwqs6UOvTxS9LKyDiYTPjbfKoGvGMYGFzt+8IlIEXkbzk6vd2w2e+i+tg/FsOQYFnP+46sh4ljjP
My9PI9QIEFi+L4ug/+pfWbLIWhK9LcPUcdq97M3XihElg3nVN1e2S36moGnjFL9dvjnHVptQjAWa
SP1tKHFu3PbPLCrnLIFztwBFTnXNViMNuDc65jb2NfuDPlqlBcnQzGwvlMUT2hE8vZQXhH06v20N
U5j/6yYJACi3WxyUPpl2xK7dhP6mY2EHeugi9JTY47bqVBaLTFq3/rM8W+4blkKhVLAY9jZf3Iwf
nItQmBz7gc8YGnXzPKfq3lYtsg0pPsDhDjWmt3d7471bitctK66pHP/yEgXO1+s/BloPjbMy7xMo
W2D3bTwqKVP99lkDmM36DTduOutv0WIC/22XKox2gk6hU8e21x/rWp3BXeN9zeQLkZFXiBPwHXC1
6otAallg4Wbdd1Pj4bLM9gVlM5xm3LKpuUSmidYa0LNj8f4ompeF15Sh2wcn2pcS0ALKhtVWWqf2
zmDeTWw+iosMO7nxpRu0+wPnNis2sBHo7LML1c2/ahkne2YxHSs14Bt1AqznKqJ5sBlkzcuH1qpr
7Qx7jNKgum+5ll6P5wqK+5Bm7/CYu8inM0H+WLcwMLO4FiREM4kDx2U7dONXhJ7ajoGSI3hndSa0
5aPfsLfLwWhofQsmGOdlAhHkswI8gLA7zOOHPVPK926F6brEYqkUkhKDcCpY1/NwzSEYM8Kme9iq
QyUXFQ0Gn/U89HGnG/humEM2N6x3uX0WXh6llHkPG5VsreUqgpb1INhLcOeYxjHvTHb20YOrm90O
g4s4OeIMiSTY+QJPUaUmXHzlrEdr1s28uelzE6QMo+wPBWQ06Z6VbvKoGoKn6wbNwyoyr/q+szIR
Ns7wZJmMp9nAmXNQ+fh1c1zSGlPreQxSvIVkxXVavUrLGUt77G0TYAQWOEbkfIv/kXQeS5YiWRD9
IsyQAWyf1qlF5QZLiQxEEMivn0PPYtpmzHoqs96DiCvcj/OSKVa1jUQ4YxpXr492rod2XBkklTga
WAqBNIv66EIWd886d34UDXxvHG9LYwW+Ej1REcr+UtcFrO2AnctM/ujKI4SDoSKCIHvV+QkIPnQv
26QM1yJnh0dSjVjhQOMQWTSW7UxQigTPswqiEGVB848Jwp5r1dmymedtymfiJGb5GUUC9SUynip8
zeoTtFm8O89TYeWbVjveOkvI2zKr9ICfed77mU1Ui3lmQrvuzfGzNm1kS23+oUcEEMlIKQ6fjt1J
bzwhDWbW3nWnoCo+q1FRcAj54jXdM3jjYAs1nt/Fdn+BDT95qsHXqNMPx9KbFAbg3pKqQgxp7113
4ntt44e+L15VLXAwxQ2hGyIlbyLoLilG1Sk2mNyR45KoYKPE9GK6glZEzOroeu13m8dwGpnw1x22
sPDeizhhQ6LSznZv84H2iD3r9Fkn7c7O0Z0XVBGyz7YOGJnKDwBnK6/bMsSQOyfIwNg3GRi9/q7J
9I2L/QzaiAGNzy54JsOHK0Otw675ndwQ/TF+GG0hhkHZq3dNAw88GTVHDm6DQYQfTcLaLvXTHBHZ
+KIGfB6BdzM8x9vj9eSdKNJiVbYhsDSOCTvK1dake96lCVLn3qSuT8gXMlSHhyNHUqkzcM8M7niD
3wrvUAtEElOnUc4SyNiW7t/QsGeZ+icX1Ls/TzkbY/3iONPWIaYXdxcVeegslOwNeYrr5T9suNTK
9sL+VHJEwNz/NvHuEzeAdlOgscFKBVlh9J88dHwJWnSiVNRPoKNzIzCjtCNPj7z4lOPcd819D+di
YwLjIflhfEoL68ZduSl1sTF9ZthITSsps6szB+/JYL0Z6EIoBQtKhPrLBoqvNEvHhrhOrn9xSQeV
7rj+qFavKGCqNayYs+ry8WSNJ17Yfh1mfJ2GsQQx9pzsViQ+7Aibn3u0PfeGUH1Iowfb1wjCfAae
tWEw1PBfXYPAhLBNHgqPmfJkx9Saz3Uz3+rMOEOv29RZeOsm59HNIvQbDWTgZLm3Ov+SFDkEG8nt
wH68aBG+dy53o23m6EDI7rCbEpmK+imQE+LKaDhFS86SDirMjuwAGu3QJ9FCRGsiYH5xQUOxcnS7
LYKacI0EkTlj1HWA02ufMvm2+VS4zGpec6JlZJTvmQs5W7tIvvFTCmr5ptkFRt6vSiP48Qz8oo7h
b8aUn85LTeqK/evnCP7rsrNXn2munWPT78NYqHUafZcUyoGqKPdNQTpUuW2qwF4brmds60xu6r5l
yodbyQTDQDLpjISbGWkfMto3y/ysDQDendGxvWq0ZBDAb+QWxZMbe0yZCoTvpnRJvzFrfr32bGoF
J53nIW9Yvye3pl6u02hXRgMbZrO9uTOBprWE2+tMd2HlHlK/3BVRd7X7+AdKlGBfbkILilkNpMyN
vEx99H7/4bYscXz5UlCeLB/JsMkLd9vO7vPUVsiY/Nwh/gDufBr796r1EdoZLH+E23E4mlc3owMv
I8SlvdXvnCz8IR96Fzc2RSXavqpiaoQTicWWXHmt957UMBWaOtpPrXkqYnfPNGzJX2o3ZNw8U1xv
x7D+8JL83ndoTYsp/M4GHn9TYl2yMUiGzLXYvkx3sT2/oHxGoF3K5wlJZ9MZG88fC6QXDCIsTDKK
wI+8LjauO+47D7B4y1jVN5oN5fJ7TzHOEHLgO7VWiFDErvPMcl0yOt95PXGIPI3AIi6WUNeK9FQW
efG7CdOqNkiXaNn8WRkrSjOMgw1L4LoanpyOxJi679YuGgfd9x8NQd1cqGdhEA6KjJtRzForxYS8
9zazbb9Gbr0NaYtWKo8fSOU2kKcrPtDeIbkDNdVUMDScGeeUHu4pc1LzIRP8nX1knW2c33UZgxGt
9fOUM/z08Oku1boOSAKzyWIhELvj9vNe3GibCyvfNtL7tjN2zR3hIkJO96Lk2ibvWa6LTHMr5kva
zhg/kP/Fv103d1RgBpdXjW5fMFHuxjd8Od9Ood+aHNevbdTDKglD2ri2nDi/gZ9nPaNGO73GeVKx
pCJQKiGHgEBubsG5/VNFg58yGsgG9ylIgKLsfLj6nhSHzkYOnLFsvkTL1g3Tdy2KIwsfzgvur+Nk
J0Q/4VFrVLcb0bA1Dv45txI/ecj0678gQSNnnJAo65aFPW5lPb638wVaQYqyTj8Ms2VD3PI5lZjc
TY2Did2rr3psv1JobGu1S1LPwaK6eC1in7M3zzewKnbeFDDA43rdloP7Du5xK1UOpr8rMc8hkVrZ
CT7cwBx3umbQJ1wiK5q3XtnlRqK5Spb5W94H0x5eybqP2E9Mr3zf/hIbIja9n2Cbj8tvN/OcvSNg
Bk8I+XeBVV5qozu7IhLUUdkJZ8BtTNHkRi4NJ4AqJwqCnbdqUNTtscXTtGnzbIbTgcg4udH9dGHD
XfLAqSfHwhVZ5BY18yzvuypXa+AIPUqUdmupwtqOscvvM/PDORmtnNz7ke9hbcx80q6Ysajwbttx
AKCrbfrtNPX+JvHmXVK+BYkz7qsJUYlnRZSN6O3MvPywy9DfVBSv/LKoVCxiswmbYj6DrrDyjeXa
7F8M+ZcFjb0zffNNVu62qOpwFVVZjLeyOeosx3yYGre+dZ6UGb3IJRGpKpqRmrL/mzr3FaG8A5BO
/cEeXhON7r7TVq+FAnDp0JCOTBQORJYfGMjzgeVIyUpGIqu5qf+6GOmEnZ1ze8aGMjD0sSbPYues
SBcgOicykaWSr1JvrCGZTsVcfIm+eJHSfi8SUvHUS/Vs9CHi4QxCYrmMbeJ6RFqnojW9MZAyH6Ff
GvfIw3sE7/0wPtqVqi/Z+I+0pnkTs7lbNbP1T9tq3tDa5WtvDr5I60a/CxVhl3ukjXlkufPN/Jdg
Ye/UYN/NCd9xo91f12xZ8KLSxYlDiEEjbyjKyXmUIxiTan5CuVlAMdgwVFs26HgF/MjB08gGSDC4
bFLvbzaoaOMpt6mEKhSdpOrlotvUXbRr++5Psuc55AANEZK8kW6AicVqT33LQWkBTFz7ZnZyWOI8
UgJ/Y32JSUQCl4ikAzxfayChI9iP61nBtNjKUBBtH/4z8vw75wPpRkMeY8vhD0yZGQ4dPNpJO4cp
5s5RZkwwXxe+sHM4mcNTNgwWZyLthFG+V9ol8MSc1VqmOdCq4V7bswMlDJFzy9xoV8GBsEnS3RKh
BMi2rUjoJlM4qwmQV3jx01Ky2ukxfyh5NOeQSfagXlKZMCNNeXcEO76GJjM1PqS5Sc0ZlKGPkcso
9IZUODIM6/motOfS5prvft6/0/uiz2kiTMMIDQ5E19vrgUGgNJtjVMzW1kUIv6Gq/0iy8p+YcagD
+fTWVla8dWYtNkLGREhBvaOW4TIYnOZInvSbHZGpiH2HP9faA/+k8hdJuSmdh9TNlw/MfS3G6Yu2
EeFrWwc7PvKLwcjrbDruH53cToTo4TRLqcG99EqqfaoJp+m8baqnC1lgf4PAtbHEqxUlI9jC0C+w
wIhZ7yCsYtpmNmeB5suedC/YOSF7g89GTYwB19MxMxQYq9uOP3QjzDImlBnDlSvs95LdqOvQ+Ham
eomq7n1OkovvjUQU2dUeJdU7gav/vKiNAGGT3YcO0cEfiymrBUTWEqaYGsk2cT5tW06HZLY/hs57
HEgcXxSg/HyL2nL00SWO0yFKzMc00N6xHkfmePoysBfErC3I8GZqY9btnVmRtWM17Ie8mTcsXnLS
FKXoqTbHZ6tcYicIbyQ9Yd1q/vqjqPoVG4hnpqf7umVtbfRNtEpxCyW13KdTJ1fBiPTGiZU6+Q7u
nbwFKiGK7ViEiA7OvWNfYbo0e16OaTOXgk2pk5+U1WzbgV2GsDZ2ysAgQ9GJA+Ho1fNPUSxvFU6Q
qsBvbEV4ebU9fBTxM/DRbzdoMc70OiNHiFQRk3lZgniI1FFJDEkOnI4t1o3g6QTN645NVbUb1fQD
MlsjyOWM6s7K8a5mZhRYYZgUWQmg1syiW4a9lG4bh0+dHZLYhGX1S+5N8FzOgInnhqmA7/asdFMf
aeow7xtCxcECURWP6mPsWhAuFWPALjKGBbE+rWsPO7wIeEQhlr+UQXcNN51JCTtEHXmZACTPZDVe
8miOzk4H4CRqcmiluFXdsDgQjdWu3UbPFyePNxWU0i2AnB8/GKAh5Mm1j9nZK/JFtx1jYmCQI6sk
o2R1mfY4yPx5oDMOvgdHOVuRm9eA3ckqIdZg7Y0MCJoh5lLl+t17cextyACHsq7JKx+JqIob/2om
SbXVmUnxlvTmGeXYYXFAZlMoj5Ph/VoRJVPhcj6nDp20LlYIiZItU9IlXRJddy4J+gybAsoWjqGk
NmiwYrWe/are49Y2KDbcVYeG7r5wvH9eusz25E3X6Jb92n1HRPkXs5lm28Sp3UvsT6xT9y20B+bM
KMqUb+0IEGzXzI2MbsZ6O847aHXexYiLx2YpDlFxfAwVrAIo4Yp1sjzXj13Xxke5PC5ebt5yzYVH
Midig8GQ28LElQu4bzOA4jrVobxGLtcNMVBBk7rrBVBTTW95DB2h6wt2slP6XhVOuZ/HEY0Xxs0a
6+kqjH2+tfCBCgJwDHi9TnEf+2OGt0NWLMnbA2YojIJ5eaQSp0Nox8/SzdY+3mZuPvsUtd4zjid3
6xbyIfaHdy3ZZTFKIzHa1dyzUm1UGe4KAwlQazpUbW3LMOW59m5QJF87o6aFI94l0qx5nfJWTICR
0H/TqxisqUeYvivOj/fEtmHTsYYskf9vzGA35+m/dsDkM44848g/ortcq5ekDh/6XHgEq0j8ZtfG
D65t/tXXuEg8FA26lXe1ndx8j2AVPyCcqOnz8IRwgKMjO0rNB54W/reNyp+RAjGs4ZCodVUTmpqK
AVO5tZjwA2olsUvHvbbdAxooSLhiuitj+u5kDr9ai7EglKyUoYwLYSN5KnkhNmVmk2qHirIdKneD
5FJS3S61BGAAL/UfJz29hwhh165DVtJgl9tBN1dk5bh8U/J7g9lmCGlHZwT45rYtHZNlOa+/6Vfr
tEaiXCRfUWdwv/A6wSHiq0Mgm20mX91RKv6WTlIcU/3W2TJYjQ6TFnr6ZRP7T6ZwhpJMrDLdfffo
aXNjoEL2/xXj+E3MKpEM0jpMZf1tpsyhkTOR02kXv2NoAdZYNEpVmQO8hTRv93t7jrbazQhtYPbb
8loyFezvW6g2BpGdTQcIQwL+ps9y+juD1s4b/Ts7bo8DPeIiXH/g8nqQ2LLlkOwSrVHAUxXTGosl
u64hmcKz8ciX8KH0/A8WJg8HfzmaEUz66a2obdilwngT9rGq2cuS1YrCypF/eTojbemma9+G6mw5
43dv5ccW7RWTZv07wjg4TA5zp7n4xhoitzkN5LqULPFdS54yj8wyjz5m23V8tmBakK/zo0MiOlNu
ItrrUgYMPA0ZERj4ROMBuiUDySaIMizC+D7zLG+NMIO50GIO4MhOR+/gNWygClneRU0J+8AzD0SZ
1iuiFRlzDDhBzO4diBpCGJPbj7MfcR7/kuk3l6FNngxzSV3niPPzAdN3hyvEYXDVT/FmcjtGB8ZX
Mcl3QzI+SNPxuQlJ1zC9j9T1H0s08iwU0dfL6Vd2tNBecRbRSXr0RH25gePDgwd5atWYyT+XveLK
7hQeIxAMfeKcY5Il6Xn/iVDcd0LA0A6Pk4h/5on2mEmsV5JeG+XZWYT+Wo35o1MlegvbguabVGcx
3AvRnCL8Pavl0WFiNuyLEOmaw3PM3HQzGtrfjjhBVi0kI5rFiITGdvpxG3uJ60Z9m6S4ywnWZmkc
r8X4xYR71XT5K4oysAFd+tclICrMGZGxlxxVjLB2Su/wtrLxXuy7ERBR2XHtoLGdEKK7wd6U/qNG
mbtzbFjZzaIAQQBqx7O1GiZs6r38GSLyAmsJXcJwE4WuYIfrwxreuTdWOtTM+fEpJO7Q7EwU84zV
/3y3+rOMfe2YSGGXQODAu0YIIFfTWH7gM3oYBXPyCEnMUD03kRDrxFn2UgrPSmP4OZpUMnJDA6mQ
XbW/lRqsDeKWg0mZuLGJ3yBYB86HyqbH5ogTr4elPyPiCq0nJ65fis9ekBdcVUxAvZZjrFcemfWM
pIrJv1nxYGwnJ3qYpvK9maM7nqJ+Q/sKYoQmtAtBHoQ29W4fN7gMIC/VNvvcYdbH3ERnwGQz4zlB
GjEu0o+EfFdh+r+wT2h3e05QMaBJ6YLdAsLDVNvQPHcJav7kM9XE0YfB1K/L4WEIVbKhGrk1lfFv
bMRvmObwhSorx0RBYJdtPiiQQau27jaNcHcq4eOYseLEePsLNXTboUUVPuPqBnXSuQ9oAh6iio+w
51Wdlhh0q6mOgR5vIyZFvqqwvNIC9qw+IJBiAR47dtL0n64//EReQ0PRqYC/9tVQxvPYRvkuGWfs
f/W9SZIlYniGQVn4nqaVOhNAuyVz96y0ok80P7XIf5OAhdfo7kwLkPr8OeGw6uwrZ70PMob1TI2N
DF+y4ibiGQyXWLXCGULc3gGqNTF91vl3xuhwNTXJK+ZW5pNs4Jcf7Qv7tS79y+C1/nbiNCBcO7wf
wGEjvTr6CS1BEgJZsNrwzM2WYLpKvpwA+wE8vdhB+MOJcG5zWe+8gm2uPeitp+BetOatEw5WN7KW
ofUjX2/xvDAEZ0XIFLtFI+qb+iuj58Rl8uKbgKiVZ7+CuD/kttabQpNSwRcy47zcKc3fkvbugK8Y
ABm2HS/vr2hsmv8jAFvvoDrW/26Qw7RuXureakhH1YK6cnwjR4LPIpgtJAZr2VAr9IN+CNo62boL
Ik8uMya7pH0JNNizQSC/yF18fjEOdxluERSxNHTFQ+WM3qZKapBXpPFS0ITvkoHbKvCyGE/FnvV9
ukebCvMNnynCKELyEF5ONOLSQDlvl5h6SjgporradfqXV9Mvsv2bdDH5xMUaxXh70333WLTZXUAg
HbSRgV0NmBHHBpXm4udGrrS87giXh3RX+wVtqaObLX89TCcegjSnYmc/XZspPAWmrPcMdIilAT81
b6Mq/p0i9sJ+DBUgTTaVwr8oUQ0MUwZyqrgvQIGUQX9DVQ+NKr9LDfWWe/4+rmSxx5/COs7h928p
aGlf0r3pQKrs84Nj1EjP28rbtj5WkSYvEQl7n2x1NKhQm+XbUKitjxQpnTK9aaYqPPT2QjOCEL2K
LPBgSYpDRnhJs5PS2ITstOEMwtgpHSD3tpdtk+anF/NnwM5aldmv5dhqRduDQMiDqRs0vBugeCn2
FF6OyU/WatDJ1iyeQ58vw0KuC7qCjiHpaANqz/21NBikOhPvYsJIi/KOQFcsjLcKrbso/J7rNsi2
Eykw0ojDoxPD2IGoizi1nSPYS/mtwQILb05dWo6u2DLktaptRFwiSE6DcvvHBEIbPuWSEWYebo3G
bPdDJo51A7sgrJtwM7UwPDx4fvMAfcto5JuW/fziIOzhyJCpQxlc28PWYIy2s1v9lmbZyUhl9B6e
AygW+7yL3NMEz2eTPynHUZ9FFtynnczO0VcPiwTHMtZQ5DIWAdGsm13jjnxorh0DMVFJuDLGnh0q
rfjSNeFagzA4ubDukIck1rb0slvVyQKGAiu5BK8tTMO3pFvSaskQpUw37hyPSbdVlXexA2856HoC
dvtC7hkpzbli65VyAxUzGolkNFGyCofoiRh1uGXVR9zpX2j2Q34n74VeHYAgq+YcygefWOceM+/B
srz6EmMO20DpmyEEBxk4k+JZe7ToI7p9WeV35EPxP8bxUZXl8ExImFiT5kGcrZsj1U9Fe/YTcTXp
fC4Ir9aVFxvXIqTmYXTqnFWjN2PdfTlEo4wRFrRAMtFXvTRvyqYARfDEpRhjzMfDkK+RGc9X26Sl
MObppRseOsZ2eea+zR2BjYwIsCgP4UU2kqfdNfY4TNON8rFFGTof9wkb6NG25/Wkpb5UlvsdD9I9
GE5uofGM3EuFAmglA/feUfCR3hIRtw8sU5JtYxf9luiwnpRjs3hKkMyXuYcpIQ3LxyWcuilAW3iA
Kc/2yC7Vb2DM0a8n58qSnKTDc0oXAz3Jd2+YGE5GFz7PvIbnmVFbYUWHgk02cRpoorsInTHuyu5e
4S/GGsbiCmPSZ5aNd67Xj6RIAKcaJBKfheyuyz7a+C0DE+TfLFtc5yYKp6EMYbaFBuiGpCJiAhV9
B92H13A6GKEGmdSYq6qtw6MZwIxFPRlv86pg7y7a4VYK7zlVZXSRVgqXLU7+qYz1EClU9GwzHNjJ
D/gzW5ehWotks1XevvUYTCSEPrGFnN7Bk9yHaVecQ63XTsQgx7gNuIOr3BoW1Eu4cYvsu5fzQyeb
+ZJVnPM6lYKoaWebIqVWI1zTJOCRtA1/OsJPMi4sbqEN/0GMbU6iZLbbUSnurWokpn4a31UVZXce
frXd6JUtXISqCLZOUOoD7lk0z7bfPNK3Mnd1QY63ZvkFn2TgeA6D2w7a6Vc0Y1kuwYFmbglVkj3c
XobdkqQSYu6z30lNfI1sVCAEhF7g3UDvkBBRiXEtN9MC5ZoDTtgojd1t3Fx47c2B5i6fRuM+LDFk
ma0693lyowqLbkV0ScEJXGyvyc8pxTbfrzhggd1YZvIRDcVT3GEocpUP4cIjE072zp9Z0ImkZvfq
mKo/J9a7niwJRHbo3nIHvEJuQmkqmcj7kKAK09ZXEgm2JX7jNQo3fRRhRn9W1aey8rprr93xwSsT
6hlYtslIOa5Cukycs+zq6wFCg8uKsjRdkD+1f+A6tK/WELSPWNCPaKdONjNOZ7aqDzMBy/fPD77x
Hrl3pgGVwLCAN/RDlt8xYMzAsW+9VIVsvUfe1NL7IR2lOYROscXUKB8jrywvA6IbGBLgohhtvoZG
DWawNeAeVfm094bZvwtMHkgYMBbAmXnc9Kr97V3rjYV7cPQKRTxswJQ99RZhfIbQa0aRXSNxCaY6
vkNu9qOj0trbIr/Weo7v/OlH2Yb5YFQW6Dx4ePbMnCGpOuusDIItJSXwapaLp6uqHhgO/kzSKR5H
I6ZLC6ceYxHhxZa9M3JYfZbOnusQSksTtgjCDbAB3J3cOKcy/5Vznh0o/Mhh943yls/neHG0Bp5G
CEP9uyqdeLiFWX3Ojf6VdVZ/SAN3b2YyPNmLhzFEIk7Hlq2dYkZyAJlcU9Q1PHL7v1yPq1I5TACz
n7odhrMwU0piHfj7KmK0lzjGcCeb5M8USl8HzzGfITzgP5kdpuGxDSbJco5eV/MEOB71ooA1aDty
OlpGglnbnK1bTLfUewUGQfalQAiRy7oIYNY5Q32yjF3nTtSbbuqTx8kvH/HHIBxFzUxJDiTNnSmv
/z/UZNi3CFKtNsamq6KVZbPzZjh1w3wod0EArB64wEBCmfGSLqvUOWgUOjjuMq1d86KDu9YH5QKM
EJx++qB9UtD/e1YsEgqO/zk5vc5DiWW82C3/BaTGJzfSDmJKsC6F4exYf3/ZDmeVpa3uaKf+cDId
dJRJMjCZr1CWTgnyWIdbKIyLI6Lvgip0XnZX43QiCG8Xo3VC5+O8VtifZnMRoICUf+oQVfe98xhP
vv1NaVTbdX9ya8L9TAKk4QzzbM9uOH/Cg19iwGKQbJH8bUMs+aoHMCSUpR6KKXtt5nJVzSY4bzbz
a1F3/zIHFmwX4YSs/KchSLzTPCNNEHC+ZvkFDsrcW+xYQC+yrckKqz3OQ3aYLemd8Ctbez04/8YM
apnnVycqhnkT1ebT0GHysxqvuvgBo1drsPU2cOM3eyR8EirYd2hL1lYSq5QPOgSr19CuqTbblc4Z
o8xSZHvwVwGcFVizfY0itYo04yip0I9N4fm/f2BK3Q4VcSN2GDsvqmOglxd9epGg8+rCxjNooMMA
Z6i2/UhUlmm2NT+lFsfcUFiLMxetqV5AoDocT711tFGnHCKRsr5beChmiJe1gsyChpgJLYFXcsWk
+AVCJ5rMMb3vWm0RT2owDrHK97EYCLkPfrTgakG94iMIC+/DQXmYCgh4bZiDTqUW4JAwyzT8/w55
mT7pwqgJfMv/Taoz7puawzMao0vXl08imhdh7uiSv5hqtmb3qdWy/Z3zs63L7yAYzWNpxSBUmLv2
bX9oQ+ADWT+4BNQzkYfjWh3INd2HTJdvYE8bVHnBeBZ6gSz38blN0F432ipOvd38cWZ3RZ+/uF2V
7EpyxV3thqcxtn5d4rK3rJg8yHu13rp6ZNxa3cYo6O9z9KE4s/dNmLGZnvDsArpG1ILcPyaY65A0
3kekAW3mZMpcE+TXBDLurALfa+AhOEGwnRSkXGHRCqe/uFTdoh0qz4ijAr7wu9wMN+OYfGjLfzN8
ljBk9OFRjCnqdRw0d7Lv31SI4N2HBhna/ZcfosNB01I8S6yeNL5WfBJmdck6mom4leLBBZvXUzyP
KrvIrv8Ww/BZFpDxmSQP96i9x173zwP17NSoccBUaT13dSlI6vWcSzf056xFN09C5gBkpnOei/7U
MKZGq9Ais7KG+S4KuHOx7Vtbz01dgg2BsvoRISoYJNHljybcS7xV6xG3SdbnDmNf20CXKoIzDemX
BWpkqLrwWI4NPXlnLGmKRvLZBihl0Knxvif+tUWWBWLnI5HRa6m12rtd0B8Lj1Wg5Qu0/wFJOYXD
ySNC8jpHfz+iA0VL1Ug8fDkg3gdzmskyIp39GCgh9u1UbjVE8E3PwPI25M69HFL3ibQn1rHDfKni
lrJwPsrG9zfhbI332guqnV37CQIHJFx+/uFQK9xmogep6rzu1SM4BBcFXKKWS3iF4OluMJHuwqLl
HO/74RTgB6OWik+hleyAw9wPQ4KgJJtuLISZCimcLUYk1IXl2kkJQ2woe5tT0IDPtz0p4frS3qYT
hSqekebSZWm1dyx+rFtbTF3bpriA9YhXgJ3kHnoCIprRqe+BpTX3Y4671o/tJ6tD1uFmOB+6NErP
0O+4PafJQY2Qm2c0jR1EdeseIq08OeVDXk7VOYZeyAq1Wxb4em+6clwZc6kRLj/7CaHOOkeH5Rfi
w4Mwy6HYnkhC3kwM248CD8QsM3mmFeZxMYs304cR4OX5wctViRyepcBSPIi5PNHKm0eiX52d28lP
aXnFBcq+dTQGa98PbDhBLrGAFHDdkxr/Gc7OcVWUKGSc8NJ18OU8Hd3SkBcPkQf50vjjrjRUwUaF
cce6wZo3tUP6No0UTsGG5kL7n52TPjEa6nZzoteK9dMVS+uDByfxmbISN611QRqDiKIuEV2VHWRy
Xb+UHQmrYgo58awoOSdV/ZNiiofGA0GjHzFU5I7/wMAgPklh/mOLwCTVTC7ZVDTPwsY2gCy+mszh
UBjyJPuGViiub1Nk3YJWi+8pvxQoWe18ZqEcX12p23M/63uM2dAhBvuNWeChZNCV4/Fk/k+ChRLe
cfSHO1IPz1WTHecpbPYxFe8a76FPB3F22IbyoHT2ybT6Q2Zb3YOkSNW+9dQCmTxZU350OpoYa3Aw
vCfxReYe+L6eKkOOsn0QSA/wsXfINCLMe3UIE8EItx1nBFipcLr+9w/Hzo0NTZ8+uPlBSIBto4D2
RHJHcvJkzLsqGbtkyfAsIgXmoj1WGRnDprKmq4jNDPdy2tALsjpoGmRRkTNdsI7v7Ry5WiDi6VY4
Zn+0+IBddIv4lmDR9jZA+f/+ESm1jwoxHClE5CUrZ5RQGZZ4PJaEi2X+UUr89nKSE7jceGT0Xtxj
b4jOJAe8mKJ1LlHaXyeCow8uo9oDAah/ptv6+2IkD2o2sHRqM2teGdxyEfrnLq7Dj65rJsiYBzf1
5TnSi7CYDexuCfwmcoSYjpoYnLGhshyWYTOAgi0aUCbzbmBdWo9A7amoT3YNY7qG1Vu42MPxZAFE
NCg28UgP65S9YaKmS4TUol+SItA5g7+1qnAfljB0ojh8dskAesqB+eIGf0c20K4bnFcnFYA58Vck
vJk3y2C6MwSBvZpmgusiBKEcPvTtYjHF9+6pL6L80RodQgVY1jPwAnzgAjGcPP51KvKYSbND9l9j
ZDu8DckGTPqzqMTzhC97nUxufEqX5t+E8BoqKwVMYFo76eKdtiXBA8GozqEYqhjS6U+anDIJz3RV
QvbxC+h2qd+aR8rWZrMoQb1y3s6e+zyHw/QUTPTJ7JLFvd9ivo9Ud4xQKu+7YJzeWzN/Jg7IehD2
GUtPe4qaxGPe5zeHXHBAJfXYr12Feoy7aUSCZmFnFmFyYjgcY7UinSbE9/BuWmhbRu5N9DBE/TGc
uNcSFxIw7vQmm/9xdmbLcSNZmn6VtrxHDeDYHG1ddRGMYARJiaQkklpuYJREYd93PP18yK6ppDyJ
iLEwK0srihIcvpzjDj//MoafmqEbkIAzkNsxJ5DHHjBdbkt/8sVvHDwdSk9jd/lWVPEjl/8g7rK0
eypBG73nEQdhF79guCF+34YL4KAYb9P8jgvmCisD9Nc2cT/X287RgeA6CwvETpuNOaAxABzpeqoi
SJHWwgmAPH6pT5Rn+tn/PKRIjXlViJNVBpNUNPxHd93xMx+6PBCh4t5q9yIesweLktIQsrQKncFN
Oqo9aemC4AxitHg6A1lb9LpoDrSPbIv3nAEAs+/rogWTgeAKAPd+/tZPFpS1/mE2sJQOud97106L
RM4EliUG3OxTx97hGYkR/NQiPh3awUWH5uS1nwZYfYxoI0ClvZ59iIdAzjEk9hHKpSg/habxtSwv
m96pv3mIysNg0LEhNovmW43QloRx7xqo08SItl2EMbJFgTmO8FoN+xskdmQQe/lBn1FhEjMySmMX
cU1lFwIXQScEDFY6X+CfVUldfUWmuLuyXXRTRnxGTT452GrdmY+BCmi5pCzRGYRfq42cykr/RZT2
ZxcjIm4ERucqDRH50tP0fsqz8k4IT/8QBNYl1yiXnu2XD8HQ8tW94M4qcLdx5cYfNSgTuUBGuEyo
1rYPAP7EVyFR5hWT+2Bk2pPV6Z89oTX3QJhQT4HzkzfCvWoLkKWG78U3ZYN4Z2DXw5U9Vu/n1NQe
FxDcRWvJl3py9fee13fbOEczGDlsxAmH7lMGx4TzKLveFGu3URSSJBpcZoYYpilg8Fupsy0asgbN
N0MnQ0q4nn/YQhgXBppJX4cavnXEPhQlBTpLI9SDGrmBC4gWIC1if3oSKIyAimo0I7z78z/e5D35
BphgKrD6VuiYh7K5HjQQrZxk5BZpQSpbQBeuEwoIdz5eIbWP0vcwYNEFuykG8QAaQqMMvCv7ZLjK
rOBKUoH6SFRwQ8LHE+UiCu6FB4CQEv6+NdE71Drio+dL8MqZUJ8R/QsIpeZTGaLTR73pOrAigQB8
WX3FtouanXSRpWsFJ0R4TtXQyesmmrXdHL50rp1+j8IIk/tF6sjtzOHg4G92WRYx7M1Gq3aRVv7k
mqO5HhJZ7sDu9fcBMkU7G9LWHhwIlP9EFI8sf/R47YfJzLTd6BCMY9eNxHmYXBlpYX0wYBBtYmF5
ewBH4r1AbKm3Cu9Gl9emNZnvqbOW72YxHbzIBpYl2UMDzcSzpX22MT57oH4Gu6Wa3k1z7m3NyfCu
+KyEVjs636fYNS/1YPjoDgybcCouCzOItW7ffXeWC506RwBCxvhg2ROycS5aIBdtlY33jfveFFl1
04OSBs3KySHklg24zyMH6R8ZTJp9nXFKRHHBoBJ7F1UWQm5IB21Frd9ZFdfSHBqo0uKJ3T63L5E9
ACjnY++D241XDsXp9z3CRNjq3BehQEtJc8BeGOhdNQ1q1Zo/HUSZgwWCDcyH6q0xBaiCNRVfIzbW
yQZCU0XovdhW7nzsScIAxqg+AunZ6LWPdBPHzstZb/vbSDTDjdGH93kR/0wDbFsmS3JC4YsZiuAE
cKDWdzFw0K1tRldYP3BzHzdswqACzAp5+X6Ue/CSA2jSFEOVOQsui6g74NUOAs+M0+nyT+Mp+FzV
uxZtIupwUDnBLFyXUkcT3+cDEL7kx7yLH2199B484KFczdcWx+Wmo5ovdAAUBuA1lC/Bh4zcrG0h
jC34NGjcbh2Ke5AwB7JruG34iYvw8heyL/FNCxxl43QifOAuyYBbj3yibiS30rV9vrvC7BK++66j
DvfnGUcKBATwk6bsps/mjVZXoJ+W/4d47+duaOLD5eyS0QcDcWtNY7/SUyQxOiiR1zrHdg4NPlUi
uIt9BJ5F2JQlEh+pWxyTDkZdvIdR0lx7pmA69StUE7KPAjn7kd3nTiARCsEOXutsRodOr27LX30Z
f29H9JKxTAFgZNQ3Wj9BLedVrnOnv+T29hCUWvPF7oHSabMpr0ObbFoGXX7dZflOFF1/Hw5YHuVx
DHkcNE5kooGpYTcj0KDxwsK9wJHLvy587nMbCzkavG+xYuhcSK4zt76tjLmzrLkNjqHTCc4Iz3kN
1KQdi2dKCDk2Q3l1qXEx+i4ibG5iXbcvRV+XH6GgX8ms+t4iz/Kjyt4npPwHXXc+ILka3Y2G/80H
CXqFs9tnrShbmEttcxUnVrHte3QRorp2uZNAF8Gu9ea2M7zqgyvMnyDYjQfdb65w0ysuzbxydlHR
yof+ZZpt54CHS7QxtPyxyLv5EdgBzLGifT9rSXHpNHPwv46C/+fH+N/BS3H/v1Zgzb/+h59/FCVH
dRT1lR//9T76URdN8av9n+Wf/eev/f6P/rV/KW6fuXI7+pceioz/qX/lt8fS+r/fbvvcPv/2wy5v
o3b60LGVfXxpurT98xXox/I3/39/+V8vfz7lYSpf/vnHD+RB2+VpQVTkf/z7V1c///mHwJD6P/aX
y+P//buli//84/30nGfPtfoPXp6b9p9/YHP7D+4eBG6Ehum4xmLUPbwsv/EEvxDSMj3TxLrSWtzW
8qJuQ9qT/7AtVzqS31NO5NDzx381Rbf8yvsHWnEUwFzWDpFmS+eP/9fv3+bvr/l87dP5u+Gbhtep
i6a4qdpbw9UZa7PiA7Z2UtQ3iiT7Upo5qjWvxuHfzb1+/GII+Jef3F+PX5p95QGZx2UA7SbBZTeI
y3eIFJAw0wlNkm2fe0Z7wvbxd3fwv1pRnCZDUbh92bjlwRYVmTJtZPslzAqw7WUDkuHQVfZsY96k
URw/3q+1YVuMSF/1S4yxXTjVXBxCzYPDNwijvAnhxM3b4883fnee/qtLy5+/aqBq4zq00qk4jEnt
9Ye2M5zmYFtz+VXr4dEtTrTDCwSZ4EFLYW2bs4PnjSzDuLzSLVE/HX+NtW4qHrwaIArLsrrq0Jec
0y/suIDjjMV8dsrXfWV9GIrPYNi3dp22bnFAo7hHQlEav+K0ktaFg1raeGJ5rDWimIGOJdjw0OEz
iO8kCh1lmMo7jsAAJbMa37CzhupPV+FXE9a2fHDaYVEdQKX0d7Iqh3t7zsXN8aevdUExti2isu3b
ekEl1JH1mExwivYxutsWl78wxPbHW1mZ7j8d2l/1QQ+8UDjSx0uJYt3lXNlUDtI8+nje05dWXz0d
qdscID5GOlTSuw+VUcLdDN3aqXfHn68Yyf8nZgwlDRhwiqyJPfXgUCMecAXFieyq1gLf3AHFBpeO
OnfBpg5hjwtRG/qO0MIQlIjnRvqNnSHWteO6EaYae2w5blqtxYwm1BMnOPGKv5uB/vWGStqYIhxu
MMstD/4sNQyKC70Jd3yDWRkVMM0rvuEjEgCM8PPSfOe4YCx2KHGI+YTR+LJa3sjGfyabVzNgW4hz
ySSoDk5RSw5svvWBEjuC3ZNT3mhcX34/PhNr60hJGx3Cqkk8xBDYiiD/mGmLAwMgyFKel311JWsE
UTknXHGVhxTxGWw4jDx7dLNQnsh6K8Gmmge3g9ONOElXh4G6FELOdvxJg5n+gxNudiJbrDWx7GSv
ZqIzgjqFqlkdNI7GINCAS12ibQeSPA5d97xw1pWkkc616+WhLA+oGkXwimyTSgBWadiBH5/ntV4s
f/6qF2y2HPx9tgesz41mB/CromSdNeDqkkiPP5/XipI3kFGzptS1y6WehljloHWGpH439Ont2KAH
cWKX+N0s+z+xqSvZo/Om1vVbPT9Y7rDQsQwraT+5mCu473Pu9CfsCvExvwTaAOy2T7koPXMtKEmh
D/XKMIE+H5w+yh/cyED/hc+tykPBIUBG4fgoLpP+RuzryoECKOHQjuaA6RZSgXw0T3yCaTvU+3BA
zNAQn7hKctrp2/HWVjKArmSAHrle4VPAO3RNKfOdXzYwumc+7x/Peb7wlAwwYstrWoXg2JpwsIYi
2RQ/rVQP5InRevv9haccGWCTl1peReUh8jw8MaWDLo+Tprvjb//2NiA8JfqLETWRWodeMRgMCViH
wIhQCwBa5T6mszU7hyRq7KXeHZfyBgUFOYFDwpnzxD7wdtzizvN73OaCK30DUuFBK3vvi49Q3k+0
FnARyVqpnWhjbQSV3OBo4MereuJMXhcDmvfzYFHMc91f5w2hkhRyqvW6a2bVQUbo6l+g7mB5uwCI
GfegRZQuxJAI2p7vS0wUumRKvrq+Y/443vjbsYRS/+/jF45RMlUWBw3dN0S2BaQZYmuYgGb5EJXQ
Qj+5YVsUH483tjaQSnooNRHgmp2yFK1s/s5tRPCo1yPUneOPX9bc3/OC8JS8gKaWFlVjWx3adNKo
UkJpR+IJ0WK0O6riMXWiE7vR2qJTUkKGoU5H7bM8SNQq2p059h1CNUWFyhk3XHO7Pd6flWakkhkm
O4MJUfcMlw5msXOrxxYMFHY+6ZkNKKnBTP0YUV4mH2ILMgoOvnT+xvT6LNzPQ5t8P96NlWmRSooQ
FbebEeWWA6WeLH80QhMTtKDIKHa1EKrcy5kSKOjb3KLWcbzJlYXGfcJvu3kmI1GYBudzPTbyj1xh
4sii9yZwqePPX5sZJSMAn4kp4/ENU07YQmzQ9gPFIEvkdKgTj5Z9f7yZtW4sf/7qUBKklGxa3yix
hiwkPjkOlK6uKs/shBL6RVZnVLiJRmTyzJvcBSJZgnt4KCaYV8c7sDZOSsD7ThtRDOFz1ckxO8Do
rNrZ7fBJa6L28ngLa0OkxHxoWLLSMK06lCOaLbWLY1ddBcaJp6+9vxLoPRGd9QFu7WZjmjeCbJKm
kJoQgD91el55f1eJ8VATlZchNnGIkrB6zoDHFtBSovzprOFxlQiXVdHw1Ttybs6m4q6wtWlXeWho
bo4/fiW0XSW0nVkzSsEH5iGahl+zj5N0leMUTCkNaQL/fa6Fd8cbMpYRfyO3u0pET3kCM6DImec8
vp9F9EX606WQ9X2TDO/KPsOZQfxiE4UkizT7ie6tTY4S5shD+ty3eNxcxdG1F2vfZ6ADxzu0srJc
JbRbq2kxWiSDhK6FIYiHzLyBkuqmpspyIr6XoXlryJT47kaQDmBgChBIw96GjbdtzcaBl+1tS8eq
vh7vyNoYKSHeFloP7JwxkqGO6jVw0k1UZNX2+NPX+qCEt+v1UW2WHPWLCjF6Dak9NEjjLZMN49iD
8HO8mbXZUOI8Rxi3x0KBLwqQdAiWUUG9q/jCAOFu6F1y3nJa7sZfp3MNiHSDxA1qhrLeiaFDuZvT
/3mz7SiRXpmldMNGMA/BXWnMN/lkbiDzUHdtTszFykw7SrBjHWz1AFvKA1Ro+FZAcscexXynHg7H
Z2Hlplg4SpBLu4JaUNXFQctmDalOhHdr9BwRlM0xWsAS4aOJGuCdbJBJo+blwK3CC90GIf75+Bus
dVEJeIzZbKPOC0KmLSeSftF87CZgbcefvpItnaXVV9u54Y5dX6QsZuDz2l0QU7lHIYUaHWoOHiql
SLhYX8t5hA53vMG17igZYAo7HIVCLG9FYmCcAN0rxrS+JVovjzewEjeOEvx27UKdXlKM57T4GPt2
sSsiNJ7tWA77402s9UHJACF0nRAbaq7VpYMoX515m6bNgxOBvzYlSuC3lC/rGO05OjDHnzKoAH4L
j8aoun0+5d+ThWJzvB8rmcxWgr8sRxemW8NchBPpeJhBvLnm8K4NrOBx5ECxO97OEu9vZH1byQOF
pYdeOoyMF/IqBxTv6g3fKl9yC3Bi632Yqwmd2Kq1T0TMygqwl4F9taazpjfRsAShHkZlDPIA34kJ
zy45PGpV6zfnLQJbSQyz1id9HDB4ozbKC7DI1pWk2Hgi76wsMVuJ+raxQjx1WWLEvntZlkV35WHs
fV6M2ErUA9boTS8nMQcdioJdXttbvojCgyvHU4fItUlQ4lxoULZMg8QyWZHxzqE+cI+OG/5zKTru
2+Pram2QlFBHjRRfrglloKaBOR3wmbtDRKY5MUiwBVbWrRLnpRRAUxNs2UXq5R96O6CluEsOmS7n
dyLpGmQkcVH1ZuTlqjxFShOk7wX+tNHziKDgYoWK0OC2cmvgwEltLgzwzLQQAq9QOy1iuZCCW394
AH6I94JMAFPZcXLtzmX3mEbI/vh6P95EqQWKw23EDyAa9WNfD4GNZbopUCNAOQIVOS/WL3Dw86nI
plr/PhIhRIm0nF2UNQK0OS4kB6LrvLMgsSdUu67hwM/XwpfFnWHhbQhfBikucIYIWBpt9gUsknkX
Dv6M+5Wj/cIUFNkZfFqcD5NACX5nlUmKXKeLEPNYtU/dPBZgYALh3CXDnD4Gk/0NnWz9e5FEMI5R
Q/iWTaH8LFqoy3pjB4AauZewcxDydJBDoO35uGcO+iFM6nZPgUm/KRw9uZJOKm0+yREaNOdZfAT8
jgK+4ZSPTizQV4i0ceCOCv1kCOKUcmH4mHBsLRcvhciJ7Y3joDGJF7FEtgOJ+Nb55ZcgQEQWdwLR
bIl5ghn7zv1gFfIytYvwAxod+B1OkSmfMgeE15UWegVG5H3mvxRtFJ66D1gJEEvJH2NjWXK2yuyA
Yty81XJ3cafzgp2pNe2J89fa4cVSskjuJYg1NnqKI5Op2dcw7DAzmGc3rfZ6MBoUx4Awmleiw4tv
H0sfGnExa8N4CKdiZM2iJjmbJ15m2VTe2gSUba1sRjMR4MAPeM+2D20uolsuMJ/9oYYtHenYDJUD
OopQKyrv1q/RTDuxy60NtLLLTVwd5HgfFwf8d3V4JEEFlAw6YBanzYlsvdaEssHZ+QAYOImKw9y0
FVptgZi2JpXOr7JBQfnMfijbWlPrAPHNJIdoiXSrgH7zM/AyXIuRaTlVpVnJqJayMaBnbmu9sNLD
7HS6QDTJ7ZD66WT59ayMbSm7As5EUY/oEgIcukzgtUgUMEJAm8efvrLELGU/mNAdHtxJJACb7c++
WBxlBq/atjLILkS6iMelenfZLD+mMUSO462ujZmyS/iWFrUoLaYHhM4CSHJTvbeRaTqxCy2z+0bY
WErYwI3SnMroQKfgyzleYO3V/oyGyvgQVqYF/2pA26mCej2cGMOVpWwq0aL51ZiaYm4O1pjoMcqN
VS8x+kok3uVoezydNWamEjCGHQ1A8sLmgHCSfeOnbnq/+IZ+P/70JYW+MWamEilhao229EJ85uwA
bZQeTDRWrAkeP0kXu7gxljESPMfbWrsFMpU8ntuOjctlqsF9Fki4mSXlONR55zR8HtPwEfX2yzEq
yquO0+5gtR+ON7uy6Ewls88GnK+wGH0+CVKUdgPk2KtI1ic6tbYIlDSQ2HjLY5JbH3T4LKiZZzKw
dxC6PSxhMt8vTjSzOnYmE/jqpN6W6NJ4UVkfLAjGNwOShtUz3MCwvJEwKXx04LkBvkxxmMIbLYIw
ezWiWRTfd+FYzydeYllybywWFSNVOnB+KMwVh7zWmm/RPKf6xq3CYIcKL/cKi2ZO4jjtJXQVazwR
1G+PryGU8UXwIoiHuZf7YMBjM/CC23pwf4kgvj2+Ot4OAEMo45pIq5xttAL3Vo0ZZop+U4FXNpYf
PQIW6C4eb+XtNWgIJd0mvTH7Ml5IRAYMx8TGlkmPcD8+7+lKWu1bNzZggyMNP47lrZYF+icf3amP
x5/+dloFU/D7yvOowbhY/Xlw/fFKBJONKLPjbka8HjZR6SKqGTwdb2lllNT15crAjLJRl3sX0Oqz
HgUtrNbQ/3Te05VE2lnFoAFvpR+BfLLtcrzrfBk+HH/4yjJSQXclHAkU7ntv74TiZsqHd6Ypbjq+
JAbfmk/sN2vDs7T9KgU0jlZocmq9Pbop4tIF0PAe03n78XgP1p6upEmqekLgIQddz8TmN4uxVy9L
39sdf/pKGBtLq6/efZx7zbaQxd5H6Et/NkEQPou5026qWkNi4bw2lFDWomJG48aTMKzr9ArtdpRK
7aKDUAur57wm1DjO/Ckvchs3mSi9htuBT3T61c2qE6O0NgdKIA8WukwDxNV9inTBTZC26ZVfJvrV
8ZdfW6NKIEs29woNWB/KWmJdj2Bc3w/U3K8yY0KAN81Nb3+8oZXJVlFxQ2ybratlqDgHzXM2oHG5
KBVjNnliot8+vBoqLK5D/wZAekI2Lcu8uJjt0ceqvLLdfJ+X+GJf8AEV2VfMj15f+lVlIZOZl9ap
dfb2LOkLfP71WkYRwrINRE+gsQeY1maT9i6Dhnt/fPDWnq6cyCrfM5M4tNx9ZnnZtoJKBas3MQ7H
n76yBnTl6Z7jI/VTI5IRoLCyyRrXQYW7hcrqjA+jqZ1YaW/3wVDxflqH2omvzfCS6rJ+HtppPuhz
P12f14dl2b3KJdlojJErCUJLS6+CeERKwNUOXsqZMlgME89rZenbq1amXhOZlUTeXgT5HTZKjyjD
3eKJ+dClXXwinayNk5qxQgeHb4RE91bmVfiu+c6+xo3hxNFm7elKspqxAjNqvyFZVcF4MOFi7UIn
ejo+PGsPV1IV8m+Yb4nW3fdDhnb+lEUp/oAFkMsT47/WgJKtgqGf0A7p5D7sRx8Ob1PtwyxpH855
fV2F7ZVaWvezqOS+Q5LlHeZl+c7pjfPwrroK2gsSjN8TV3r7Aevsyzjq4UU2iJmd9+5KDKOl03Se
w7zaNZRjpynFfkHsnqjVv50hdBWS1+TwSWoZyD0E/nszxZWzqb33lpt0F5PjfT2vC2oIW5jaIoHi
7iu/iT8bZWh+GLqyPJHk3t5/dG9ZUq9CtzZdUFExUipOoo1w1kJMfWZjWAj19Ykt7u3VqavAO6F3
+lDqIRmukSaOQ8UYPjlZBAb8vAFSYldvzMrFftHZy2HsAlRy0LnBHCSsT6z/tSFSwtf0Q8O1UKuD
sd7ZX2cL26spkQH+D3Pw4XgX1ppQArgN2spqcWjYB+y9nzorgg2N8scWLan5RC9WZkGF2BWu5UXS
5IMB8b4KTe6mQSOiPA+cxJXh78uoz8lsWNp6CDm5Oz4cvglbn07M70qUSSUALEQe0nh0/f2QtV2A
Op8IryKj7/YF6q7G6CHYeNYsyGXoXsVCH3TJrJd0YgqY4hFFYtjlXmZ+P/74tRlQdrDERz6iTWY+
PYGCPmW5jOPLVoo6PbHXL2eqv1856FKJgwa770GLfbl3XLHVNNQZ5Yi7efpVxOKQYgpVYeR5XleU
kEBSvrYz6SDMq2MAtTG1Gjr1lIe4URxvYCUgpBIQLpzxKCv4PqlGpJr7MNtPeK2NvnNeUlXBaNZo
5gM+PUTDmEXWNvRaXIKAbFvncQ11FY6GEqtM21py8HJ75HdL3UXJGh+Xs4ZHRaMlZjtzA0Awlxry
IJ1Mvkw6ghZcBp4Y/5WYU0FojdnFJdIeco8p8Mcxb7AFgHNVtI55pU36ib1nJSBcJbCrpKUygMbH
vp2xVbBqDekSHxrh8TEy1vqghLOP33aa+YO3jxIvDAA8YQC0HwO8MDcOfnDNjUSz4R0q4hDy0lxS
L8ir1HkqS0+rfwXWLL4EQwmY17dkeRWX7vjDsmrP2ElsxN3t8ZdcGQIVKzHyfq2Es7eXGp7nXmbJ
Ec2aAUen856/5IpXKW3CEHauTRz7XBf5yY3UJ/trlxqZvjv+/JU4dc3fn19lnYl+LaoKmFVnaJQy
f6gg2DnCjpULR/TEel8ZJldJbTYwr1EMHEFHhIwefVP0X7MZmcnzOqFkM1mXYxYEglitwluWDBd2
ZnQTRu3H489fe3slmTXYJTtlk2PKkE4OVRwne0IpzjyR9leermLtJHRiQ9eQTQmRuPAuPC8Ohoty
cGfvvDWk4u2izhFpSfl0z/WT98LBcHqQudk/Hh+clRWkYu3S2B1mkILevpxkeW0Olb7r4wxLE186
Z31i6yrYzqdwasUemo8eMrDths9g7BeqBG3J85ans/TtdZQJTKG8gu2woMa1d0e4enkWnapnrI3Q
MvGvno5HlJf4iOLtiwSpvgD1/xpppPAUnHL5FHrj2OAoIezpqehcPbfRkJ6vHN/DIzkVe7eursOs
QTW3HM475KoQOjPMx6D3NXufhvawx7UFzqxl6XeNPVdnLiYlkrMh1uYordnWh7R/tHsN0400qrBQ
JoFoX46vWG9lwJRwxkrRNRHJdfeI2tg4/pjWi2hrfF7L3l10xW+KefgUdvhnDUUWXx5vdCXKVfQZ
rDwnjCSN6mijXphmhaK4VtYncshKl1TUWWVV1iiyxN+3xhMWghT/24MXcrXdWzvIKluXT9vawHHy
eGdWVrQKQ0snEeP7S3OWBWdv07cDIFGtdjPwr651IquvjZgSNnOHVl4wat7eKtL+Ev+f+mCXGNwd
74KxbD1vhI2thI0EnGH1Ujr7YkIB1tYvpyG7aNLnCYsiFIg2skMwTZRXc43lT1C/o6x1HoNXt5dX
epUQspnPuCF2l6YngyqB6W3gJAJLaGr/zOWmBJIzRWlZ4zmyhyKFepxl/kSu/rw6sG4rARS1ZlWY
LRpfWDtUO3COKN33Pk7rZn9/fHZW1rO1/PmrESrHwppaauh708Z5KEgvUSUrN4WNgwueS0k23nr4
kkTmqSuItdVgKecsDo5tHSJ7tuf+KnH2aaLnxQ7nprLEUFXDjy5CShNDPXzLZ+hTdTEiJjWbM0aW
WfE4YD3UIgaq+9P74wOwsvgt5d4LL5wIy5eZK0dnQNgwBurPp+cpFOba053fh9fGbTbJ9dDZVwNm
E1HxlFjNiSu1tUcrW2mMIm4/29yVog477VIP5+CmwWrm+LCIZf2+EbUqEgnb0GqyZo5ivYlF005O
mCd+BcXVAGYEz12h5awZ904Q1RoO95bvX0HvdoeNHta6u9EcTdcuUF8w7C3+DMLAvMkDcZREwm6v
63nCusuU7lYTzr3to62Pr9PgFBcDoEFnd7wLK7lTxTrVUdZ6WiTtfVFXB8NPnyLUpjeFsE+t5bUZ
ULILZqZ4QsfW0kD3w2CaN9yJnMK1rL29klfwZ3CbYHbsve82IM7kj2wOPnmG/HF8cNbeXcksqdua
On6VTK+0m5s8qIetlmLzc/zpy/J+Y/GoICZuAYXh1rWzh+jX3nE5tGjRAhLeFoBmdlMWeCeW6Uo3
VByTHTUxqsIuJ6XeEt8rqo+4fGL+qp3Yf/9ECbzVEyU9WKLvsqmfnX0gEC3aaagm4wNQt8mDEfjy
NhvTybpJszZvP2t1hEFeOov8NnbIXFt4oCCWbW8SExz4SWoXLbp7+QYFIAwv9DLEmtGMORJvYcsj
9dwn6FCfOQNK4tFCEUSWb9v7to2elsW/LB83QHU7jPsTZ6G1wVcy0Bhg5Rfhk7JPzFqbYfA7oruw
hNaeYqutNbD8+avNqTB7rwlM7qub1gKazYkHAVJhntj61p6unEuQsA2g5er2fuZqEaCRl1+DoI7P
LOiaSnaYQGux1S1fm3oc/BjKmjst7pKxljkeYysJwlQShMtSarEvt9mzLHczVAt+IHU9FFPRLj/e
xNoIKUkCukAQTU7r7H1UDVGHxVjra1j6yVmlRF0oZ4/JRUslaVomIAuqKzPEJt112vwEz3jl5YVy
0Chhyetj2+CRMJjt9Twi5cuEn4e90hfhvNdLEy2RNIeGYO1Lwwq3KILbWznrZ37ICiV6ZQPLuM1Z
O2ZnixDuQZwFGEHmUXCd4Ev66/j0rqwgVRxvnNq5agbqZZ2o+k9W4OofXeyDf0xNjHb58TaW0X4j
f6pIO7B99pwmJGh0H585zKVgQHWsty/mLLE42YX2S+cF0ZfOHYz+RJtrM68ENmA4yuzszfvBC0O0
0g04HRyZa+vleJ+WWXirT0pkYzme861PJRAVm0pu6g5l7gvsN72fjltYDxMghafjLa3NkBLjVhfz
rRRil+UmUYuIcdZ+czDi++gnTn5mECoxntiO61clpttScxCG5k6P0pqR7M/qgAq+y2XZoIWMUYk7
5HZ9EfaDf6ubgfyGC+J4Yo9eWWKGEuiR1UYOOlA20x276A87wfwrLIRlbey5nNyrAMdG//1Q8yKb
GWjSKXG/lWWgovNSie5xnEykr8DCzKi4bVN3O7Mpch7GSfj4AK6s5T+v7F9tgQi+SC/KB+6cHMO7
MzMcY8vUts6LFFURz7MQgi8HTrBzZ4TvpBUYhy60k7Oejvrm7zlSgx2mA+kIDwFoqQesWPEi9U4h
2N8efaFuf9i8mpAmqxBddce9SHAR2iKVH+06ZK0izft8fPjfDkBhKtFhN1Fnu7UZHBK8bKwLE7LE
V0xWBmtb+Jl14hy10oi6D8qWJA8Xl/uXqKCNKjUvUryBNi4a5tvj/Xh7GQl1MzQGvB8qTH/2gNr6
J8c0NXyOPPfr8aevzIW6GVKbEa6lcUvlu4b9ped+t4VdJxABHyjO95cI0GvliZ6sDdbyDq8Cwquc
PpEaBb0qjxxcOeGYaWgkbwLP7C+Pd2fZw/+e3xGf/b0Jw0QwrC2xaRl1345e3B6JqmujKPNhr+k5
NkkVehnd1ci54ud5LS7T9qpTTRYkceX1AFm1ykD9HuvADaL3aHP1poD5oaeJTFDhcfpTUo1rC0LZ
I5H3DrlcjrV9kyCbd9HKvi0vMuyqT8Ep1xpQgj+sRx+PVmgRda7j2WGh9phss5Ha14m0v7YQlL0x
FrOoy1jzqVVYLS4KCVrhYTfeyLg/RRNY64MS/ZUtinicMgapKvKLpp+MbSzFKZm0laer+xb2Ua6j
eyjFY/30ue9jaCTOkJ/QFVh7uHI+nfsxGoQ15QcNmf87exo8XNm886qMQt2VEjRVnMSHmKu5MSaV
nu4d2tYwdsejYUXpVPxtWwrSzNb9TOy7wMm+gPq1LgTuRxsvQfM4rGBcTe6IgqiJSYFTGoI6Qupd
u3EfH1oZ1YdoTOQl12Of62A6kRNWUpwKNTcrm2MLRhwHSPoewen6w3dwSMGHxEiclz6IEufEjr+y
rlWZV4nJaOMtFwelVYmLkFuG965uWFe6H/knPo3WmlBiE6tET0OsDiI1aOANElvtu3TQxUMQzM2v
43O41oQSnVCfkfQicx6sAbpz6zo5grupfpg6rzsxJWtLXIlOXwwge6QTH4Z87LvLPMUKEJOpPDgP
rCtUxHlWdzaufTSgN273ZPeOeeCm2Lgo68S+SwtceI6P1UpHVOR5HOFzkWn+uG+TOtQ3NrbCFdfd
uPGeGKmVyVDx2YXwp84JMTrgIsv5mYT40Xapa6CXkOEWfLwTa20sgfNqC4NFXjpO6kcHf4rzy063
9HSrDZM9XRSF4zyf18jS+KtG3DpwIc77zIhRhKifOXkcbYULAuqCjwrzPKyJ0JeJetWMxdUrZIAx
PpgdrhsW/m4XA8ClM2dD2XoTx0qDAofCgy1j+a7FqegONqbxIY0r58vxcVpbUUqAi94bceGiCVw1
nqsQenJQWWcVTISqtJri9+AIN4sPedOU93KUGFHj+3tealKVVYcRfdCmdiL28spdvHVxNN7Ek4Z/
EJyx6ryre0NFalM8mauy1KKDo4fQVBIpg+Ai10x56nZuWfZ/P0PCnf19CSGL4IaxLcODH1jPXjM3
mzqJ31njeDv04ynM0tvFO0MVWsWbUcoJ6Xd6Yd6CRX4ZcgvnD7/bVvL/cnZezXLyzBb+RapCCBFu
gYk7eAfnG8oRRJAACYH49WfNd+WX4/FU7StX2S4YQKHVvXo99JNGEgQSjteA3FLG/n2O062Ku28s
WkSrC8jEhhAlo3LP7rygNF89Z2+VDv4+dOmFCPHn3ItQxG1HaJKPywqh4VqgMkfHeD29ZWLQrYh7
gcBzoXMJJJmi5EgBUT7C3om9//fVr32PzcwuSUTLsC3h47IOSbtTC/hyZ1FNwXdDYeT72AWVeAZO
LfnqOuoNdepiWGIc/33zax9nM+dNQ+YeNczyaKm/nPzRkmdjrUBtp44+/PsWl8H7t0G92dQpGy1v
YOAHgzqzG+Pol1yqFoAt8y0B2zl1NTwjArfIG1vKtaGw2eDDUMI6Dq3PR/iNzDsAwqdPiQN5522X
/38675YwL2oxAgg0T3cc8sbc2ELdKM/+/RD5PxzKn+N4KQZguntVHruGPo1L98S1sylUwJ+rNfok
dXDjPlc++9ZJtQ8XA+oW8iCKhCrXZkR5vEAeBByk4caLunaLzdbeTc6I2IOsqpDwQUvDpCseq4EE
sKZXk2ZvvMvl7n9sumOAWls/aqRaPG84Rk5pcKkTiOWzybX6RgBxZUhthevzanrUs0EwRDOhgy/r
cM9m9zZvXhpvpn8E0ygRyYkc4PXSpcUg3rVdUOe1K27Mv2u/3v/vKwJSz4Z1jBv4WlV5QL3xpJdl
eFMYSuPN7B7bfra0hgyoEoO4Z5D+nQYib9njXvvtm8ncLWW7ApGQHCbThfuIuxC2am9thd+q1AV4
qPBjkSUa0tTvWLUqi0N6y6Hgyk/fKtT92gJjQDQ5yLCtDn0B3F7kAUf+70X1yuzaKtTZMFI5FSto
k5oR+BqCFDfkpKtwtoV0sbtl/3PtITaTGBY86wyveuQyQuYfQWcudwpUzzcFhXQrUJ9AzmFJDW1q
VNf1rjBJiR4UX74pQQr1wH/HPUUz6QreGBagcUBQwG1tFoAYB+unlcS28KaTN91KtMvV921lsM6F
Lvpd2q5J/Z4+9JS8rSQMKNZ/nwNfVsP9SJTHsQZWjpoZtKEC5MO3DaTN/BWytgPpYUkyhnT+3KB4
tBt50gPMzczTv29xbRBtJnG0mrgVNUODEaoGKahUn7QztyQLVybCVp6ter7IccXFB1p+oACEBqCf
B3DY/fdvv3b5TUReTAp2gUlbHgHGg2gazqF3iMHW42LdLUfia7fYJN0Sp9BtAtYpyrbrc+Xk2XPD
qQU888YWeeX1b+XZJh6bkAm0XSVz3dzDUsS1KaQXgFz++xVdu/7luf7YggdWWpi/Y3ccmoV/BCyU
vxhUiHdvu/pmFssAOOSlgl1JNa7lfdS54VhNMO7999WvHLi24uwudjOMSrA3Ejk3KWz4UBRCJ0oG
vKEsqbqxEl17Q5sZ7Es/mKnoMUYBC4O/dF8PKTQSN/W+166/mcN+A5hl143Y4WUjToVoHuZV3NL0
XXtFm9krFrxtv8AWQAWbUzlruBgW4bPFipQBYPf53x/iyiTYNur4fVyjx2K9DCLPfFE9bfWD7io/
vuc4+tziOlx5UVtL07rtmZ0nNLm3WC2ymU8cqdJoufGZrwTvWw15mAD1DGd9vClughOXI3seBEHf
W1zvZBc3HwYaFzcC+CuHqq2inHcBQMIR/P+qWogcbWrjOYFb4ClCFnwXUjmfwFV0uxpWGjcm4pVx
sBWVO4mlMDAdROU8fOEMtSbTlnvPDE8iCd7Yab+1OAXr0WuSi1DejwWwwRMVeQty7/7fg+za59+E
2kwgFKuDihyscSyvdRLlrDXsRkh27eqbWa7mYmAW1p4HAE+jQxECr2Bb1r5JcUH5Zo7DRm7s4wGl
NyZLvhyQUZZzBjhTVN9Iclyx9aJb2XgJ1FsVFRhSrLBfJpV8MskKTixZ79rZHQOgXfN+9gGvr89e
sfz+9ye5Mme2SvJhHlSyVgVBK0SpRhjBwhz/bOBaoPO6q+CT4njEvEw4vvg3HvTKUrPVkkPey40U
kG1XvjVPgIDPRy8gwwvtxlsu8FfmylYezoxgK1KQaI10bZ+k3PjdnHWFDr+Ams4eZ7mON97flaoX
DS4/4c/dN4aJSr0ielAeWlheBuePzQ5O2p176r2heypI0NOTamS/AjUa9V2qwbZe0lgAr3UoO9TA
dg5qc/tSgv9u8hZ9MF4ON7eb3oRX5sXW9K4A1n5WEU8OEtjptKPLmGIvv9UZf+Vrsstd/3h+yNFG
jqIiDkJsuiemuvPEdHa2fNsRZevFOmqHZGkZYHzCXvsrFLzgQniRUR//Pfyv5P62evmEqpJStSQH
U3q7YA2+jxFBgaJ+X69dkXJaPBvp4KMm7Jsy5aCm/fd1BX2L00oAswXN5OtaLY9hMjzOQ9O/LRjc
mnky1NG7HhL6Q5nAzd+HjO9ASKJvXP3Kxw42i+AA7SSkvdC8LOuQCRs/hy15xsn6VoL/2vU3sQ64
uHx2EazTiqF9AQr8RKzc82K4MVmvXH4rcJ+FgZF03CBOKyaYHVlV5147jeky9G9TaNCttD2crViM
whPEVP8QPgZSeKuJ7dqv35xTjGXcmyasNKSI2Q6+JsXRBlLuhEvKG6Pzsmj9JVW8deVUFtTnwoMt
2DhX0Xs+e+LIIpI8of/ze9iwW8XyK5sO20wCpopWyx5qoNKDa9YyWBBFB4u2P1+YnV+Dm+KX0619
9drytwkL4qoqhmDskTzsK/rFZ1H3fRBFdCPouPZRNjOiLjTqdD58uDmARbmnljVDLlEd1rC9Ffhd
e4DNpEiiUqIZD74XfRD27wMoSd95yAod/r0CXvkWWxmbHwZylgSjalwHIPH6SSbHpRw1srilzRvu
N206uOhWa8aVh9lK2jriT01nMQXLMHSHcemxAraB2v37Yf6nwvnLAN5q2oRFEXguW6znntK/+Ly0
/BR4Yvm1NqgZ7OvSPflevwsdFU8JmnXKk18VjmQL2j2qA9ARP6Ipacb7ulf8PiE0jNMuDCaTr+vI
3wut41sizisDZysWr9uFT+jLjw8ok4pP81AnrzCM1UjU60Ue//06rt3j8vd/7s0LmbpGwFkGHiDT
Pgkmni4B2pIHclNT9PfhA0XLf29R6W6xUlJ2cDKasgkKyHMYJHQPfPa0G01S7JO4qG/s1n9/HhDr
/3szFoS1kzBlh9FY37qsqoRacigkBQx2YeJ1C1V07TabFQP6hwnm9SU7xJBuXyoCr6xp20ws8ZvO
Et4WedwGJV/r0rLDyIU79bXoAcEJbulG/j7FvP+dL/746kVbLHSiMjh4qun3jcXwjmZv2P97TF25
+lZe08N3H6zeNjhcDnND6gtL3y+AHd8KMa5df5Pwa3rIUEmJ61fsJVij7jFYY/WmYNLbKmpQn9a0
Kms0JY02hE9d8EtfQMdvezGXPfWP1w75rGrJiL6YWaz1HW2EQJZPhTd++pV55m2mslXLQqWFi4Gn
VbdmddGsMbwO1YrJEASO7yPPJJ8q65vv/36cK0speMb/fZ6iCMW0olx2aCahYrggT8gZoyWf2PTS
3fwwqbgDfsAHolHnPZuAwIBeFLigXIkpsGkAGoHe+RU669Jk9kOX1SEMy9FGMgIlW9QeatA4z7Jz
3Jnq179/9F8HD/Qh25krRolCIdDzCF/MzhUez9tueFsxxtvCmKsaNWDwWtlhjmALky69bEwaqtq9
rdLgeZufr1uYmnTejIXH1GM+UB1kRMolf8PLAaB6E6r4dUDUyjFg1tm3RxzXumfeNW+D43hbCVA7
xxEq2p5/QNVtyAHnMGe5wmyjaetbMpC/5tzwdS+HuD9m2NyjRXRQgY+m7+admwJYEvriIRz1+0LC
cbILrL/vb7o3/XUXwN02CxGbYFoXRpIdUOpjp3kifrYUQXeM8VQ3Yq+/htu4xWWy//FAtobPxgjH
eFjVJl2UBbLpPyVeoYaMyRrSpsAL9a1N7dq9NsuTRnFPTx2jB8nbKY+9jmde57sHBgzC99gyd2OU
XXttm4UqLE1RL0XkH/S6GhheoOZh0jjRFct602r7ltUWr26zOgEYb6y+DLcZhkBHsDeKvIIT2Y2H
uFzl/4WRuPom0OgmD6GhZt6BdHGcVUEY5fg2t6xer32KzURs9VLqEIZPB+CvJEod7ll7ds5Bi4Ct
zq32lGuPsDk1tKSNNLA+Pto0l+AD8ooqiwqmPrxhLYFObjMVXVw1Qac8egjH2n7og7Z+aJbuFinu
r5sdrr6ZelbGzbIqTQ9xMop07Q160o0mxZQSXXrvvWqwFqkzUtw4xF15V1s1jmA+d7Wdcb95hoFV
MHUZTInMjXznlc+99Y6ceQAKZW3ooTGi3QVhcDe0fD/zyqVRBMPQt32RzbxzpozjdunpYSDl8OrA
NX7H9Xzr2HZlVm8VOKOKAIzv8AyudeJhESS+8xR1XQoP+jfpd/HVN5NuhUf3AqqNj7C7DF7K0bQP
fej73972fjZ7azXFtkfc4h2AaG/3HTqjc1o1tzq1rr2fzZRm2LRpFMbeYdFy3bdJ0urUjq44AzYC
S+23PcJ2SrsYqgk6eYe5pUUegp92twb2Tew8qFI3UzriY6nhJUXBpQj6TyVZ5QfAHW421l95Q1s5
TjwrrqwqMMf4PIJNxnU+AwYHZETt3ThWXX7pX1btrSYn4jXaIOWMT0z66INCTJotdijTkMz2jggm
gVzzmrPubfNhYu6WL+m1J9vsrBFpy150WAsFOgz9dBwG/j1x1FTZAnjdsvv3x7+yimy1OlWgSQlh
ArYkx9yJ0lnsCLzO9/NajjtpzfSWIiqGwWWN/CMmWUVNcZwg3oE2QDQe1w6gW6S05NTsiimSww4Z
09qHVPkSov770a4sv1sFTwPNju2l9A4CRE00GkNnYKZq3L/t6puJv0aRjb3y0pa06PKd0oR+bJ2b
b4y5a799M/En0ZVQqAj/QKNp3A28+g4s53rjxVz75psJz4fB16DFYM6oqD8sHkmOnWxWUCyi+BHl
7Te1skAgvpn6g4Rvtd+V/mHsAnRbD05dmjRu2SIw/r+N9C8zc2uxSGLpdVAY+4eFleVvL5g5OvBj
4+p2Qhq+1c07MSCdcOJLY5d0GZ3DEXcgYn0tpG5t7qpi9N7xOUr8zI2yszuoSxeYQeJEXGSo1aCf
rdZ80J8SUD68NHR1YHOPTHW6IOlrqsrLgjh4BQfsix7dXREV3d2csOI5ZpN7BktJZ3KMbKZstaRj
PDTY2HqakrifUxi4nxehv9DBW1KZlE3WVHbIQu5+9A0BQnEM5nO4JgriOfWAvM6SJzA9yYumOM7B
VKWkIUMadqoATi3ydzIBxVG5NlPwbrVaflLcI/um6X9aNi9owmlAsCDls5jXX3IoLmA8+pG78Rco
l5+48T4Yfw6zxp/W1HpmzqgXhJky873UPgQiNOj2BLgc7oN/C1NYmZU1P1tFnsKKjbm04ROIqyYd
6/FxGuhLQ/mHtkcVhPsIQts+5NkYDYAxh96clcp9X8tlOBNv+RwDqLGLEsA6DZUf4rb5WCXNO4t/
3wG3OuaLv9hDb2SSDa1jMm3cBFAdaVTKxOw+lkb7hzLAjlKX08NS8NdCLORUQWUNxweW+qH3XCdT
m6J94IMECjVTa1zCg2cY8jjiJNV2JHtVuh9qgm5dBJ5KJy808Dsrz1OyiFREkK5o9r3mxYzGE/+X
KoJnL+j4I1ETqtroqDEtg1WYYL88nwyo/rTtwdjkruiXczslZ5C9f/B2/Ul0cBqbjh2WwMSpCFsQ
vovVzxcEpimc8BUeUdlsrJpvYx3TfLKBS4cC+hl0VNenLkJHB2wg+BGtot25WnSVUyGWHWPNl0hU
91rqOA0N5SnnaBAM/Or3XAVNWvtt+TyV/QvK1jUcK6FIbkw0pAqWRWlUDz9RO3a56Vu7i1rvQx/Z
JcNnW1Jjmyl1iVqOi54K2MnoOGdT2+YUR7vU1Oajz6fXoRjfcUJhAGuQo8U8iuH8A3utKa5eSzAe
YWakm5yvUOt7kC0fytW8UggeUjVCR6OqdUAPJTX3gRsfMKl+Rb13jMoozsYLEMqioTz1WOLviJY2
9aV53wYdzk+0/zFx/g1O/0gLTVxlkGlCCe3jK05l/MXKTu+k19BdjxRFJoJKpcHcfB38BLxYMiHT
Mqyppp3BpJO/AoVzHjxnH8eAPts2BnDTridXWpklUXPPg2SPMlZzt45+mXGGzGRhyZ2r2vU4rvpd
o6uXlQQva4hpgzK9PCiCBc8b5E9aTgwGs3LcKx0jtlU845FJ9iSsppySes3mFl53fV+SLGzXH8a3
TUourTxoy3wyg/dBRMlz7zuz68CdTCssT9nkwWJs1iZKdWmCfVion3qca8iERzip9YKDmxbYrEX9
JV0nWWa+A+cl9p1/ZL2ocuWCam/c5DKK5qfTQMMR5E/nZaQLHruwqtI2jH4oF340QwGvcrQQYKRM
U2pR9jrQAHLVJF7EK9JJ/NxPRIt09GA03rPE+0ThtfppLGpQS2lBURkZh1E8J6A+Bhnvtf9Z8LbW
8NYz4YPT8XgWE6v3GsZjL+OA1WbyTGezKEAOO4ugRa9SS8Jyj+lfuox5lnysLXDcUcnGEp/BHw8t
XYJjD83r2RuUd9RootxbVgfYcUL8imKd1nOzXFjxBcUCusBw6xQGgXnlrhnHLClAJvBhqInMW+/U
vdePyDWKkosgZTMc7VLoZpNHb5LN77Wq+J3p4fCVahWpgwJgMg9wW5FOIavu+OSLozV+NKUUR/In
wgL6pausvoPLc/c7qYbyeYx7/krLuF7Bwqb0uUy0e5QM0WwW8757DuKS/AzcbN+Xco7wdWPyjq+i
OcxoEC2xx/H6TjsY/qayl+4hGhutHnpYBaBJmIcdSY3P2H0SmfmomVjafUk0OyarcUd/0ut7GyfT
BwP88T1xQCilgD7WYdqVS5GP/qXLrnd87XajHw+/IvRgTGkllh5dPQ7yp2UqXsmFloIV4rGa+Y/B
wLCsG3SX0Tap0970P1wxzC9Nv8BAnOkpRd5wfOrhMnFGBfMBXA6XMn85xKH/qWjZa4wBlEKWNGLz
wjPBw0Hm/TR8JL7wcxTfkPPWGH88lp/XivxYMZDuglI/T7WEzx7k5u8br8AgCSNxRndgkaJJ19/1
KGKknYO1NpbxF95E54L7H8HpmPZxBx23cNKdhY76dJh5nekBeN12gIMT0D8Lll0xPsFtN8g5HFEz
bHnfdC3eNQRZ63CM+gy2svTOBSOQn3G4Zoyr51oBaNmpATYEEsWqcvAeeegr7OWYrAM4lycVtY8G
WFI4fxfvF8M7AKv9XYAUf26mnmMDt2Pmr8KlvpY/dJkAjuLCGm0v1mJR7wz2fxxCWqIPHVMiU+FA
UoBUH9vVlFnRtCSDwRJJ1wQ0g06xD6J1Ols9hBdqWrqTqoZv8BFCq3wZVWmH6CR1zBzmEIH/EOs1
E5zH2Qxrhhzutu97h3bXul2haPDab7GwQEYrU+76mn6EPLVJK0pbONHKIJ/5LJEsTWzWkfGrKehP
gKbKVDfO5clIjiHvY5Dmmzo3NUwmoJj62KFqm6rWf0FNTp1hww2zUcPdQ9i1MXZaVjuUMeWnMjId
Hm2M9tXC5n2v+uY1gBtquprl0JXS21vsb3AkKx4sPEx/LfM6ptjkvSNsrKo98ftwP4wtPxaVT5DD
hwN6EsZdm8W6j/alZ+AWgx7fMgdjW9RY5V3dP6uGYF4MYkaJrkOXU/PAFZPjMQblaC/Wy3TBufBC
Onclf2KLN/RwmIbOLeONjl4wyGzu+zo+sYReju5C/rTrUJ/CSq5H+Ja6nZvL8ZsXVn0WqXh6im3A
zn4h4qMTqzoNCV9fPeYH77S/qJcCnN469Q0n3wuh1ctCg+IRisFwT5Kh+ixBVjmCllm8gLprcoN8
x7siqeQvkLGqXVcN60OcMHMHMVgJ/uQAcyJZdH1WeHXSpqM/Y4Xo4/VVsQAak1h2d9bZWWNbBkZ8
Xr3kzisL7wAM5LybIQt/dk7M+ZS0a4CVcZgeMNb9z7ps9PuyR3zTtzUi8ZrNADm4HlM4rD7WdKxf
zdr6u866GCwV1mb4Koj7aoms2KgVu4vJyvem4RRD1i0Ppe6LfGKh/GCpiM+t4pVIY17B8Rw7+b0q
RS/2K1NNXtZlnLGo8DPgPOoc6oZyjzI130MZNe38tWGnLvH7najMt74gxQ85LcuPdi7xnkrm70LA
ab8n4Zy8S5ARxMiYmg8GnbQvY9eM+zgp1K5JZHUQpunzy3d+kDAXQGQRSdiJFuSol2o4tsME5kEw
AsrIwvkM3k2LYGeF4SkslXYV8KYZQp4lH/su+Mi8NbyzmLt5rJl67K0ZckHMjDpER5/MGMEY+SKV
mZo5gqtk6OdTFJLnJOLhsTWoQqWrTLBklkXhf9TCJMMR+EZQ301o5h2gvq2Ax1LUN2lSae9TaMC+
TFfgRh7qOiLnzqtbMCp6b079wpZP9TrzZ1SQp5/BYryPM+Xsrl1o8W3xC/rJF15CPwpeKiR8Xeuj
N0k7Qb5GDV7mfqCukBkh2vhf64S2LhdLUn2vqLL9g6B93++UA1MCmmnojTJRcfIZmNeixfmkbD4J
1hC4ZpdI2pyp5aTdiXKSRYpgnQU5a8ppOWOYt8OZxbBFyvxRVtxLe1bUvwNYuWEpJw34FG0VCXeE
MY4XpDrhY5VrBz4T4lS/H3YzTeCX3aiqzKZgGvwj+qpAdZvAdJa//Abs8zu4utTFsS0sJamwwn6N
4MT0rokMB1losHV4VwYuXPfjQmidCsR9VTq6oLfPdg386YtBbnzJ4D+GOElJbepTLFVC05lEnYax
p489S8LeARY44oJ5GOKoAbmiLHFEAm++93K3FAuGX4NP8EKwDUE7W43o+wJEKZEHqqvoZ4tWjzkD
eoOqe+dDB5EXQZV052BqYnlWxMR9KjtCTZb067A+BgVlDWAhKrlXdEBgKJZxCp6DloF7gv5jHBnW
hBvsmpERXrcjo65RjG3J+poMskMHF2eoa8csWKe9IIwGexsuywsAT4R9h4cpStI+H8DDBp43qHcd
wne174OFNM81GVBHkUtdFLkaaSiAuh/qIbO+DccDzuAu+T6bIorQu8IYxdFjFd70AjkPq8/N2AuU
dwZIYc/xRCnCuBmS21fXtEt8HklJu8Pg9ICPUHeiXk4yaQN6KtrexI9IA0SCpq2e/SSbk5nodGL4
bClc50JYyLhaVTh+duPPqo+cfHCcm/XRDyUQ4unqVZX7ziSrq6wgMRYEIkcan5tSTnGa8AmGXKj6
1wPoiVjed/5icDLwAE1r0oZU7XHwixI2xggTYEAzdxPWLmiii13rE3iMYifErCyFxT5sZ1T+XteS
eeTzBZPN9pNPEUx7Tc1w7HV98DQVE4NyG+WLlM8kLh6YC/w2ryTWjaPS62xTFMW7BqO9njGoRJmE
OzfWmiDbwaU6xTCu9b4XaEB94E3n6ZTBrwyBU8xNhWfqQa9cW5q4vYd+dR+HfioFhveaDDYNhymZ
MXt7kNmw8tt+r6kxv7Xg9rsZofHOZ4hpi2MtYSL8yEUX4bjLeh/gntFbbIowji33cCZYaU50X8kH
YTtuwBuL2+4kTdHR3bRYJmHvMPbTx6h2lH3wNcMaht18dpnVZezB5KeNynPIGYTXAcEfuwJtGf59
WXnqWTcJ6po4bhZ6j10Z5z7GpqZ+qIkj0XlCwFUDgNWABI4pGNkTmArT+0K34SciSlshU+Nrnlmv
QDEiQ3dhqfc4Sffux2orFjyieFr1v9DCSKdfaAfBz1NwdNj5MUnED39t5TfKcT7MYZtvWMoXt9pH
gtzH9A6CRGC6dRjH5AnGZKPO40JMAiGVJ1EsB8fGYTPwA+wL8ApGhmlRNRzpZy3L3CGWwVIwiUo8
gabWjJ9LD8i/s5Bl/32pEyGeA+kP8Ffho+l2SsrWZLErlDuvsWkoPtTYtMCCCMdS589sfVyLfnYH
20lHzm3omk9DKUz5bOfRsnSa5rk/AeeFyIqAuVXm6LTky46us5oP/tDQ36yvvF/axvh/HUWQeChp
OxY4LZWmwel7xlq0dtPEHwYLV+/TxI3yzj1bl/UUjM1o915QEPmAEUP5C0oOE3JXIAsF2cTDOdiF
/iCmvJk9nOUZpvpXeGBp9wuKm6l7X0HUtKZIHzfBIWZhAoJ2NKGHxLZt6EHo5Gkoq5uqG+8CI+M1
p9REYhfOS6/veTitImNhQOJT63ehB4iyiv1DTy0OAwmSNzh5ED2v+wqGIz9D3c4qD3o1BtiDpqq9
R43bsLNeeoM5vGK/yknUdOGOJwOJdsYoNR2QmJuw1Be8sWnkKh8mJUDdwS29HpNlB4PwAYcEIMBI
ioqCN6ZTizTsXROti0Dmo/S+L0Pov9bjbNfcm0gQ7GBbSR7t0ApxSEqor1Ml1grVShhX6lRLL6zv
EDn35oijYaAPlqnK5S1WfZzGoqUUd0IGK36qWPwVGTNZ/PYYIfMurAdf5kI17ZeW1+VH4F0UzSqn
/N9RBZVa2tmpNvlQRWzIq2lmz3C9Hn5d/hKxL9xvyh2vKtLkYaDKzxF0rzSFmRD/YgKvGU+LX4V9
PrrBYv2tWkL7jLea/QYHauY7izrciKN8gcyazypESMgNlvJuAdiq20dmquuD1rwXZ1A5Q3wYmCFN
fjYVyoi9ipIqXNMaU6naWQ2048uli7A6jSV4m1h2w3J8nhK0lmcoDNHwYV0UfOhLpxcC4cPiMVhu
m661/hmHYR7lY4Tn3WuIbRGGx92IM5QAqxODEM2bELoP68fe1hWsJHHqD1MigoV/HRuwMZ4Y4NXL
PgDYsHmFqymNSqTLQMvKRmGml6hWkCJxDtrl+7bm9XhsS5jn72zStvVpHMA8/0l5GdNzAgk0rPJp
19SfYcTXdnus0SHSjqP00SiDSal2pKy9IK/nSZXvsInB1K4mJFYyhdgTXS8p2jMnftf6pvYyh6a7
NeUJDqk/BVJmy2FdIrHACl2t6g7Y7YVdVkNXdRliRGUvx+3iV4KAE3t3rer5GSdOfxjTokZ9Zt8h
n/gOQZ0q9yOyTCadzKJcPoQwVD5VCBjpOSAyGs4KydXg3PmCHpOhie5By43rk2ollp/JZytOoAPQ
HzsmKbqeh54z1B0UL+TRjLqJYKCr+Ovs1h6hequaEDkWbpDxaGxRpHXtNyYPacCRbZ3bcfxp+OSR
HC9TFM+w1UC2UKqAvyownBR2ESQ6d5BalHSP2qnBwgjYQJ0DWCv0eY774rPAjlo9NLDbCnA+FUOU
Qr69Jo88EQPcgh3tp7RPYpuz0p/v0Ow3d6lRszoOOqE/kRT3npDfjj77nVMh9s952C3NYNFq0w7r
8yXOVamrJLRKIkRiOpImea4GN6u06CPkj0XQwDWJVy8JDxkk6577Ecm4/Iydxd7VMOx4XxDqIcoV
cjj06zogpKz1WuAMDe513dFy75Mq2oUApz54MzxPUyxMmLwBln3YKRhyN9L5/zg6k+U4kS0MPxER
zMOWoQapqjTLsjaEZLeBBJI5SXj6++luOjqiw22pCjLP+UeeByDIuszGJhffYliBSeptDi5lR0Vg
Ui2GB4KYazNrc3OZuGYjM6MxZ3lvLVsu7EWj995MwBe5QveZiVEYWTBP413N9wr/EI5mFUd5BGk/
CQKyak8Hh8HTK+s1DmJC8qflYXPs4S2v2/3gAVPIuzovcJFYywK45Br2R1QsuzxMQ9tAPpRTaLMX
aKBhO7SXjaEn3E7+zjb21LvtcId/htW4M8WrQfBq5huVeMzlbJy1YfMYRqG8FvXq4WT0QzowpjVQ
HHnSvrkVJEKhLPMLy/pyXBXa+p9T+00I7aU7/Pe9t3fiQmSqzVHTly/BoJ0njJD5pzl2/2Qflola
Xb3EEaaV07Ap04nBN1cg4DXijDCCi212jCut8J7r3YUmLk1/oRd2UJdd2MH36I+cN3XvHaLCnb6b
WU6fyyCLu9kt579NEALG69CeqT5hCYp1KPU1YE/5qmW51AdHWME3k91PMaLXiX96HZvDNrX02FBJ
XziJHcz9lhY7Mf+MscPixpvy7D0eNqssz0sVNmEmx1yv545MzvXAgv9H7NWbqNwxo6fBuVn+3oSJ
RZZ/1hPMzGzIBncI+m42s50KjSDm9bNBjLf1JdyL+kM7TpNGMxWmRajKF/Tt8l8PK/Mn3Gf7r2x2
xlndmDUXlDem5jA1bE2NGs/laj7PoQHtWzl/bK7uK3IyWOjK3X45dTUm5hhN9Gq5S9o4To9DvI0S
azXyNyeofpK66m3Pxm2hdbqkzhQeScW7AdYUNH5/ahonAmogJowf1z1oVrcskvlnb2459OAaHrS5
V8BJVXPgRp4/CLMfjhaZ0Ldiz0+B9syM1NI+9oy9jlW7UO7UBOrTrAvjovjY6tlc7xtzW0/LIscl
I3HagDsiueO/H9Hgt40BIpuopMimifyFOey8g28Y5hB7Mgz+0DbjR+Qkjd2BI8fNRsNdLgtG3/MQ
dNFhrga0JDJwE5hJ/nTe1Hd15Rt3/hJOZ/g467S1VLnqyWpoadR+ajdh/ub30XKOTMvnLfVY030v
+kPenwxibuL9ozacnRQLbIT84f2vIzm7LMk6E0B5xFGx8lVV0878MBvpzmxxNEvW1dnpp0ffdMV5
WvYJs6rm5TRq90Figm9g3sL+SNiBjlua2VukEd3+zFDvpeTyGtmyqrJkjzeMRzkM6j6MCudjKZfl
vmTtSnRriHitZ1ZqW0j9Zw/39STx2F4M2/huLRG8K5XrVzkVT6FrLpRCQYZ1la7YivCtV/xML2bj
FefN64ckHNvh0A9D/wHeHz5uXtl9QANNbhoqj2uGsJ/UH2e/zQZPTeZrJ1qeJVONzTEMnDCjvq1M
EXVLWt+9cMwYrdxMGYPzPDdelFL9Ie9KsexMoVEVCxlYNBT+IBz5NEDuuDrtd9u5zX2xpG2z1jdg
SnksLWmlVqS/CmaEKymb5eNeKyfFebCcytHWWStZdqRlREkwlN/55tzKaWCrsWqHSGtdJw0m98wE
gzm6dt6m4yzqhYTFAOxY5kCNoOwbXIdpR6x4xsrXmLpu6f1ZB6O8Rk1t3825v9oA0T80wGrnBxux
cVpB0fGjVbmfqGUUf0e/3GPfmev3dbQ5puCczk4w5/+VwpruKQPr74byh5MjMdx9DzbtwBwplvsk
6IuyZ0m39qv+SRvzdIOShEX02ZSO++F5Qb+wXY4MdYGDS05X9qslupfWC/YyCcGPgL2rQWFyFzAx
geZ4iXsZOSzLDmWwsdUPC5VqjVsft6UY/2Ir2+9tJep00J2/wP1NRGYCxZzH0MlJ2dvtQ6mac2gu
84tBwO67tRXTdyVg30jANtOQys3jupPqG63VeO0WXkZaLuR96xrBuV1EyUNCGDIJikXx4kZOw09o
kMnT8L9G9TEOWd74EH5hN2WFXbzQ6xkdVkO7G9RgGNzJMoqAJwzhZCED0WfnWvTmEiSQeGCXVJwF
xo0XfYwDwP0/u2uYL4N0/JNrcBCO6xrdsZBReMxqf787RnAFCJyu3TZBO9n1iXCpIgmMfP8Crysz
c1Hi0XSat7a1mjsthhr2fFo/x6F5omcJ3qsfMfajvjl20lDnVctNxIW1+wexu28d50IsnCE/jQsH
1hIp+3fZtNbbVq/GS2729YfviuYoG8tiTobnQJK2feVo2v+ZfvjfXMscLmMYgvSnmwueJ4Jtj0R7
WKQ5XRvLWw8efvok8lrntnDCczt1hXkSYmpSJDTE5TeR3x/DH9evNEV3v9MHfEY0UnxGwF5PqvLN
Sz0s9ad2ZnWUyttewtXv73ZrNjIhq/4h6icj3TqTops6Suup2rOgqxAeReIDX3QeI/2o0tDgZbUr
DVRcMmXbjggeEB3qQ16uxbXJo+/Ad+RT0P3ATpE9rPdGEfj39VJDBYLkPLlVvx6UUKD+lem0SccS
nJVFzzfrN55kLOMcBLUDYyO0f8qoxpr+kqlv34woMg6LXzWpiDQiZgbku8izfExUwf5uwdex2xEG
WvbKfe/LsCM5zMgckhrS1o7ai23RlsVf4hR/ZBjuv4zR+VKil7dubZ5ac3MfhI2PdgR9ukAgeNnY
ruXJ9XLvHT949OntU37baujKthq6s27s/Uq8XnmHFtPKTFNmiE6CR8FomBlGp46W5HaM7ZEqGVNC
tHRL/huYBzhR6e5vNwK9aFeAwsh6BFxUZba70srWEUJQlvNyaGovv7B/BqcJzPHAe8HdDzR1Hsp1
+08PC+Xb4+7dry3EtpDc52bhIhMYFv/sNZuEQ6kOatiaw9iOzsFFxvVRTTNQlAjfXZ+wb4xI+oa2
Pkr3ehTxsKDEQbcAj0OrenhQaBAZIzd1BZrsbrUjppMRFvX9GAAeTkvTs1T3De8Dbbwd+uZkihQc
hL8XaUs8w+9hhCwZq65J7ZwBiEIrK1k3UIaS2+XiW9Fb4wUSSc40XgyohZeCDO+CHHprudhlJC66
37+CsTQoBMz/BZuVdaPTPFuOtVPZCvth2KYXt7vVHtCDgNvvzGFlOR10levT6KuvoY8GAL7JTmCx
1uNOwu4N34UBMlar5rR3rpGNu/+Hl0ZkP2TtJZrM5cQ6tjJK1M0RvNl9MSCozo6KIBSa4KP2iCTK
6T5ikyD2RTG6Jpu5jWer+aE6NogUrVeZ5YG3xDmL/2vb2lPsM6meI5baZAFJ+AZNgkA2K5AAgunf
t59uo9Kkzi+vJ+OeDSQ8e4zIT6sqrPPIwXQgRwh9jeHu/VXNkXhqqEv5CPRSPTaE33K+o8HKi0Ge
IcibazUOD1akcEAN+6+BQSAD8yySdvSM05xHt8nfogPimT9LFaypWTTlu8HU8VB7TFH1CLupg0bd
aUiDU1W6H4XFq59Pi7LJVa7bFBq8T8PQ4R4i/vU/pFjjsfRgrYxwnk+bsXJNUIhR5Ay4SAj2v0vX
+A7VWSK4q8JIxusuxH97DytGELHMVpciW9+em4MFwckkIgSnO4sCDsDibDpoohpgGcFOW8qH1XcA
qwtfJei5JpA7J0gqS/YXmXvjZRRNft600kdThfIoZYnrjoaZC9a7Pg5dEjct39aJKgzryGJiPu4h
ZufV8/0+DoAUPlYBQR000kh1KX/tm13/CUxNqWKk3OLeHNYQpGR6QucSxD+RzWmQe/85mipO3w72
41RUOhUzx1wTNgylcp4Ou6nHg5tHv/sQjdIoojUxWL0At/rlYfn5TXUlf4VVZx5CCkSfwzaPrtPu
j4k/z1Bw1e7dRZv522NzAi2dwBvy9mzqYUgmo7rRP86EafVz6rQrUGmda6Yz+dGGjLPLPr6OoJCp
XsG0kPPvaS6r9osO6u4h7Is83kOl30VdEhXrONVdvRnduQnr/2z6Ehi8/TcReXYWONpBlRIOqdOD
60x2Z2Z2jzZPUpt40flyMtRuP0kSM1I/GgVXFq/aahYbog4OE6UoKPTLyOHXYc2Ab60Tv1flKapt
i9vFri+OoQFdLO5x07SovfXEf5NlqMQTYfFsmZyfFJ6itst1sBx2nGXp1I2wpkRSpDtipXOLsiEB
fPVj2bTd3fTTWDr1GoUfLEwM9izPcm2WoxRen0xjj/VG0g9YmuUzfb4GShI53mvPNS+zVsWnbUf8
UTUAvo27pKC2yA9r7efvS4t/Js9LmtS9eX5auMbvCqP9HCLY3nnecWJUDW/WTop3P3g+lEzY3DeG
/e1r75fjw//owrNiy0arigQhi6IcERuCaO4Ko6fXU1rqznQd/4H2peBKbqx9JbyyTKrZfJqEr84u
usO0iqIu3UZX3s8muIW7aBFjM12I5lTAHgXqdLdube7Jxo8jiDUkE6Y8g/aiHbKKOXYsVtQimFRm
uugMJKlGlCh85gJlAuo3My4Qo8QFmolYYZhIDPqTGCTb4kq1S3QRXIIPwq+9U6nz9cPsqLmE/7C6
h5/EqngZW+VzOLXAmr237G+BWbGhFcrOAEXM8YIUL3pEToYsw7JHCqfz9bTzet9B6W2PNLGVaCnN
A+qG8SqL/J8SVvGKOMdLg4XLUNmWuC+xiEM90lNczHp8rqgNT6a+WtF1GfoA0plfoDGt2PVg2irL
+C4m4D+1dmz1upAdlZZStwioAjdGmvG98Ms+Q6wN53IpqsQr56dq5AsTZvtWr7N7FBW6eY6C5qeX
+QtGQyS+b9yHLdsUggCqmlx8Vvqz+hFzLL6aj+TLNgmfWgMR7LnIQMX3DwebEIvpcNX7n+E6fLuw
rzfy+FsG0P7eD6zbMtLu6fU6bur+bXP2p31mFLZXRC9OOB4CY/41BebbYCpCazVjxrYbj/22Y2Vq
JNR2JJcbj5QDV+A4idf5/8lxqI5jaFiJ6wCLk+EyxxKh5FFM5bXV1a9gZTXaVT/Eget3/5mErlyY
fcnsQZlxc8KhZflF5vsRYnt9lbqZTbSvEetZTTGU4k77ZU3zdAwHNZy8pooyOBaPHPUoTGoDWQYS
TkTmyV7v1d+u6i0kKeVqJC4M5NGYQUz3sVismznDn45sPP8g2vvr0DIVSNPx6zg31j6N/i8gc9Bb
lbMaCUGpR0go108RktngH14BxNoH82dkhjDE88J6sEn1bELVfNGP3HyNxfhz1Sv/fiwA4ZAE5sbd
1rUOw82GWlNZk/tfJPv6X1d05BR06IS5wHz1brVYMjhkDIIzjWmxTWKP++6Q06MC0a+o6XIMqb/U
uAankHwDeoeD7eyWCuWOv0/6ae79Aep+HQ6rW9fHfC/MhLmyuYB82leh1+q0rWPLiF1P6JzbzZAH
y8n9f2geqvNcQ30Jvx/f6LdZTsIIEKZIjtaxjpynjlH+Tk94PtepW1N3b9Wrv5obiCV/Vxp6vKoG
Ov/30dvKv/CNVMmJNjLBNWFefkHiyDcCcfp3s/SizFnI3106Y73HZtpTSrTWe9wX/fRXRXs/xv5s
btbB2SpEZIRX7Xs2oVuluLauBrokZB6ccHtMfwxSn7qYr7NmiWYZY5Ior6xmxr1BZs0FiLJBwiZm
G6H3HtlfWxSiwTQdsaZbUVcPuQ/JyK3TI7xg4LyV4WwfW7pwnothMoPUc/YAREmAc7Dt2nFYyuYd
fdIgYeuDmWV8oy75su2dGSVAPF2EgKOW6wlqrfvShdm8d5G5XCu0Byx3O2JZWskBVxOISRTa/tAG
a9Z6WwQx4gUD0ZozWwt0nlXE5jCXcDylSWR5KZpiToZ2cLd3c2XmhdCyiiDZAG2yemsZCktetTlx
+9oB4/WEe7DsVS0sJ3X3B61rMGQhJm3WgD5YysRc10VmZMQTTl3Lucp25kCgn2ZmU2AoXk6Du3SP
+eQFGdyjc+taGK0zse9RkPRIFfzrYoJTM5pSEn3ofGlG8ThF9V0kCx5g7UASZL5UgGEO8SmCgXmF
yeaFNX4LAMD2uc5LeKdR8qUkE7iPSoem97oUI6MKDytBR8vhZ9J7nKzOjbJhdMZHpO/ReZ6KoEul
HndoE+TXUSosA9LYVlXjME7O1ZcbjSNtMAzgMtuaUK/IXfYNU4Hwp+gcVJUf7HGIlZUPpOnzIed4
GyPnD2LTuX6qgMe2GGGP7d5vYefbCaIzV2V5KPI2UYEA35q7WSxwfmOLIA7od79VS92NRMgyMxPB
v/A55ZzjOvX9zsnf5s6e8hctw637XYpWOS2yhbURB9LUbeMD1lUvx6BiGJpJydwGcZQ72fRprmT1
LopmeCTEdHitZIlAwwDEv41GxU/JucqoRKNB0Kat1YFyO4Me36GNnCoF9Rz3s5o0K1O7zeXHJCw7
TwZrKNTdsJbjlpqtDiC7o3USfyB+XfcpsAKzf3ByM2+OK8owKr0mo4FO8H1EnATg/PAmqx1ymeb6
R+C9MbWT7NPvb67ezO+1q6tjaQxuatmDHTfV/Fy3Jb9JYYpTHsk2paZxfg0QjKazNTyxcOt7X8Di
j66eGDimJ0FvHFL1sNBYBTx50IswY4n6NSWJDRSWHzQBP+5uu7YYKOp2q1CFRhByXm9tMRMbmDNM
cgbHrX97m3riQqxPla2c18n19J2rivBhmpcCO9+AxmnPIdB7jyN3cea3HYgNilp/LiaSsKJGqizL
tUxDyFiEmtqIy9AWx5riz58Zkc7guuteoKUYN11VP2mLWjUUCuoQBuWe6qYzrqtLVn7nYc9eFQZL
QyNEYZroDqYQOQFVgcvsGoz2dpvZLx6KaF7XLBoC6zfEpckJ28Fq2Xk/fMxiU+cefQjF4sYwXFBO
GmMi0VrbCQM6bX7LFGZGyEaAN4bDLm6GvPhE9DleqpqtD42Rtd4idxuQ4utl/K8ygcwttJZWskRh
ZWF/abAYNBX5+MfB0lwT0bQenMmzHyLYDHBKHijYWvVSeNOcqU41/IW9ixugEa/2MhTn0d/a87j1
3t+6sxkKbdk/yK3sLznqrBffM/17u1TcGqtNirwaWVhiS7l9eegqt6eR2VYHkglZ2BDWEay3jz/j
P7Tcpw7smrUq7Pb7Uav90x2BtGJv2yIdewHqJgGrd+YynDJ2lXfP9vMhHf2lj9EYRN9jjUin72fr
xWXyZD9agtTS3hSHAdpqrzDD9wBU/mhXS34kYf85j4xPAlFqGLq6PLhdc2s75o9924Ozq1CUcjKe
A4RwKXXgeWaCXLLldXx53UMwioujpJkJYjxTIVckbWY137NJYJQgr5uN1fnqqgqhf2c3x05NfSzc
6TFyuyXdeyFSXy1E4CzhdZdMzENUNHciDPxkmP0tNeYpwNbT38LFviIlyvrGkad9rk9juaYiQArY
kV9+I7nkUUrk1UZRvTdlixCm6axf7dp+bTD/sav6MDFUiWYq8F6hPel1oJA9IyfyC6nR1Z/2o7fI
4OwZ/WX2/LcQqSutnXqE6imvPO8bGLTEXTQWNum11nhywJjyZSnS0BGZtzavi1F/06PEdAYhErXg
+kV5tr3ykk9IsHCnXaGjAxpxLPMc9hvxbRx1cwxlGKQklbgQV25GhcLMqGc8/ihTUcLziuFUdobh
vPRl+Vr53c3Z5yUhtKtOLKcQzCfdU66xf3UFitWIbz7WYK3QI1PZxmJwq8wdEPoN3HDQWoVzmKaf
08erzerKhPPVuhW4GbdKBnun0KVNAUg0e5pT9wa3FfC7m6s7ObrXvlu/QnKI0yLafkfoBkt4VKjq
wjlX0Q7KtwbeQZYjlo6hB7dwqyHZIInPcPJOtodlmy0z9ixn7YO/kYTYCjRuoM4Tzj1tqf3TrsP5
1S8EaBdNcimJMEtaru6GbjW6im7bedndInpfIu+9dxrj/0vTckBPc1Gm1b8ZQXMNt5ZOHb1E5Mr5
5u/NX/vvMixWpjJpXWGzG3HBTcFZCEN9CToPZNhgVNxokDrYOXL/GWPANjW/pmjQj8ga4JJRMiTa
L7w77Sjr5ETO9rly+r9CohWpGMDto8p+WPBZQYOtZjy7wQBLXdlILns8RUP5xYCNNayYyup5NEwL
jxomgEkGpU5WidD5HkgBtnBcvmdUjHcuBr9ZueEhFzaSq3F5EggxuObCN2ZXxCMG0vSm4l0PIP4L
f1voPBumv3K091NvF2ecb1eXveVk2WVzE8hLdL/+Fl39Zub977or7mU/6WOEzvg6Ksp7wKNVGi7d
9psPz0LKsVYUAsw/Dp5+Nu6GeumW2Nw8+9rZ2BjLmreUOG0kfUggygsOcl7JecDsOLvItAPHTrcm
8k61sXqXIQy6C0Q3U365zH+C3izOxuR3/3aP58OnUO0WcCIlmKisA2LsMqmV4YJHLj0lccv+XxVM
YoxXGrAZ7YWP4iHKy7vQFdWnkqRQkC7sYi51uo9WcCD6QQ1r5v3DzVDcU9tn/0MJoO+6Mm9Okm0R
IWUxXhzKtE+zLuvE0211m6An+StD71wZGBmxahRNPBmeewlUzrJjVq37qeydmaMsfCJ65ykU1xZf
S5OQm2j+a/cAtM1t12F51vVooSMRUfSu28l7C4ZCVPHQ9du1M1p1imAaq2M9gAdBn5vVo+1G8psH
p2jug84Jnoug0D7aQw9rXU7P7+KvmDh+ElXucwRcF2LJrCcTLX+XyFZroooqc029SA5YCnzju/MN
fHJYKjb2rcKjyHN02seqacvPmZ36pJTa/5v2dbjQYimWlI09/KWqvTePotw2QAaBSlaZwaPNQzvF
q1jAxxRmBeZhi2ZdBJJe0sndQqgG/cesVg4eeME43Gx0d6+1AfDiTH1zwbkwncFq0JLhproOuW1c
93oNjyOlHzn2t1Hqg5WXftqbxjTymQf2M0OnT8ysGVW/PbTU941rTudKetvRrn/CTcUcOtfe6don
ZwllGg4rdoe5c67GGFgXRlR0CbQghYhZ0MqsuCcx7EfTq2TATUvrB9UzzbB/7FEw1snaKz+dlrlJ
dtuGXJjJP++97bdrs/9NepjfqzI0Dt4mfpxUa/gk2HxZcRzIkhUD/U8R4D/hD9VTE2HnhVLM+/+E
1TNNTOjrmeZJyyjM4WrZbnXnlY2+84bRI2jIxWeXd/rq2Ltx4BmpM88PES7vu5NSQNG+i2brEJZF
+gEi+sWzpop6TeTziPQmi94aV+FnBYZHp/3HdCUgS8k6tnvNmhARimkIa0ZsNf6LiZ0/7tWAA3AF
fRkcu3hF5+Oda0ooXohwUdk0oIm3VjUTPW1BHpUujgXGIfzK/ZahnHNY1vgcRuCFH6UCcN7Ab8ZW
zv7Acf2qHLNNyy5H/FagbWc27xh5/OJsQbFyaACoOrZtn3M03qfW3+Ykd5zhcbQ8vcUYcK2/XEP6
MDXE/HnLCIhJwVCisfKzVzSPYL7hgcVsQvUOeFFuK6KLyL9UE6DbUJbRn6pvflCxXF+isUQfaecw
s602DySvMKX7UN/lvtzafauQ9/oMD4T9pGsbCPbyCIK1svIH9BprwjdfHpfSvBRifIBwFsChCLLE
NDHy+6Hz4v4Qek1b/VOsN7HU9ZY1qqRJt52q46ZaJzaxsSSzidIJ7bSVFVgS+Ufu3/rObhFQRsGN
Dr43MqQDCgvF9Ljy8X2i/fjn/JhWZMFqZ1Xmo/JkeQgChH/gQkCfbCyxNYQm7bB08woknCwMoQFS
EmwPPo3qndjLVGPVHH7sG5O17rEBiBaPJo+924DNNUJdmSfaeCzWo9WsJ1+jTCs8xHrWEJ1GXfPH
HBZR1/sJ1NTudW6sKukV1k93oHo+d3uujz74x0HgJixa7X+tF6qju/t/mYfHh8Gp+Dh3gBb8F/O9
KvA7j7X5KKIyPM1dOJyrKq/jsO8G1l174qpH/RU6SG8wQDEQweJIo8l5vLzJujVIAo8ChW9S6w0G
rynXuFpJNqID8qNeWo8ueUbIVrqvMysgD4gvjmtURRA4KHN3VuQ7S0cfZBZGCZfbPRD0wm9eyBRx
QpsFVhmRNQw4pshZeTFCi2sTCeRXuRhBxZQye/dOsA7PhDYaD1zN26kal5ENd5hjREkeh8GKmksi
FZ7Z1Y+4+Z5Ib23uDS9sQOobl+G3Yv0DeT23q5LPGrXVUpgeWxJnRDSDyC676yQ+7oiY+agisctD
noCz7hiEpcHbG5nOL9/c2gSugzdddhq2HiNB35sSCG4PPhVtZae12fzbjoT5WTdqSY3Gam++DuTB
DkwR47OwgBKaiX/VvsJ91aL2zsstcV1R37SpCwY3IVM71DspKrNzItPoZdknKzV19JNY0HlXFwtd
gsYZ3NjG2cZaX94NVXtFO/Xg1X1zqKaiODa59UBz79VA3JY4Fl65UHdcjIAz58lE3rVV4fzLxiwH
0dBOyMEoedRUWsUqyLcHkXcCH6hkLFyXuELQyclmqoxT+7rKH/Afne00IpyRbR3cz3tgv84la0ND
O248Vz3U0PZjoa47oO1RAigLYzmCUs3HEVXWo/TJPBHurGJhLQ9ojX8Zq2FmU5MbMVK06erwuaeB
2951TvkLHfyUmNrL8t5jHBm3+Qbotr9MYdBfJlIfe3v61GRiH2rsvsBu/QiuCPpZuAOyT5vpI+fQ
8HZ0YjhFnjVHaGIK/bbq5duruMX9UvcHZC8qkwTNHp2mvOau62RL6L14xaLYPKKTX7tNtteReTCL
ruDrGN7cgP/eB/AVrfw11og0V8/eshGswAuw0A3k1mcOqhRKzuoKyW3dngn/nd4C5Xzs416jZ4B7
kO6MFlNFf4nZyBnlLJm4AQ/ettc43nH84hdvOCKioqcqOAIPq6oXR+vxS7jyzrer7QvrVn2f13Zx
Z9kiTPEX5te1G7962ghZ3LwRtnVzHtqqU9+j7urDzor5WzSOupe4IA4dVsWXZsRD541ItAvaz+9b
x7PxZ7gPJAdAcUcwf5DwdJMP6CQb/IPuYiW27zywW7QkMYASKnM84FY6+bn7SBAq844+9qb9VBjz
gZPxDpH4+ziVF0twx6Gdq5KpR4WM2l4hrZszHO9/Ci1rLtH256ZScWjVU8q9esOsiwjVFDeb+AsW
OQ7WPjexzWoK7neV4lLIolLhPVmMW4OYK1vUBCg729gpi6O/C5R4zfLP5wYmmiPQ2casmWre+1jv
0MVRKP7ipWKxbwioxYhIYkhTW11mzVv9WFU0J7chT4DLU1UYfBC4Vz+H3X7jLPz0YFIP+RLh6isN
N538BSUW6y0K1LY6cI/v8J11kRVFFIupd26RU0IEUn+E/YKXpFn2+7D2X5x+W4/Ftj1ZKO2IeCCv
W+9wjntdN6zsGNL7wZL3zG40hzHmdUCOuXqvFnuD5kREYNk7Im49/A6r6R8BIzhnkWCGxoLCocmL
y55jCUWdtCfYIXEDDX1/CmzeEVf6OlmKlkDqnQGmbbCqWHuHvAmhUOx0ZgW3Nb2Vxf4/8s5sN3or
y9KvkvA9XTyc2ajMC5IxK0IRmqUbQiPneebT90fbWeVfVba7En3TaKQS8A9JoRjIc/bZe61vxXTy
5hPHsKV06mPX9wtlpeOlduRGvcJaQlZAwgzTmKTSzbFGkIWY3hWFKpzWV85JkSE9Sek5JrqGL4cW
nRtk4XPA9J30WhZQl3pbciPOXSuLvNY1enWiwLLs0y/mh9k20rURRMvAJ73WIoUEwbREapegY410
bKW2XzHGVea10Obx2k4mww0pmx5qde7cUup97q4p8NSKca9Zkx8OFaU8MFlTHJz5xrqssdQz5MVU
aCuHKajNA8qCgUFZGK1ldIGsSsNbBV4b69mYblStfeiT9FzRTnR6mmKLPz/aKkr1ilj4PiSq3mmH
cHbBdKZc1YyyJ3khaTT3VmvWK1PrMf8ssv1S4VydZRRJ2fxgEVe44oSXOyyLTOh1ud7MKK3cqoxp
MWt9Ro1Wl7O2SbMGDTCOQVv1pIlqwRmTmZtEEml0HZoyH2KoGuk7PszmhU5WXjNy1wNQqpN5wEXE
CohjUrxHrOm9V6tanW2krpKEN9GfKjZKJSP7CXoJBo1V2y2zKz2P/d0QhB1wWWjRIRqdseJzlNTa
3uh6V9gnbQj08SBE3T8MPpfvXWL0yE2U1G8NpzBUv1szJ48aJg72zK1G/9yg3ywj+kL9EY3/GgDN
+MbL9DtCXxWTw7UhVajGbVue3iycVV9/Tor6A5DX96CuSZrHcZR13NNiztBHjf0VfTvf4X2b3D//
E2KhTv13JKTlb/8OrxUQ/4CTF5VbRNa22FJUx4KrjiaXOyHgA+RTRHXLEMuIXin2y/e6rSaDnp6v
ZMdZdFm5AeAyXv786fwBYMpYqFa/ezaDGnBL03va+EVB/WVXbGz68J4Z/fOsTn9B3vsDmuP3jC+J
kiKxGMNvqlzLKB99/0GhWRM5aaDh1i3jhHtcVGjP//xF/QGSy/gG/FoiqBOkqPMG4xvNCymdvU6r
ldt/7dG/Ab+ErA6MZ+t5k3eV4XHk0bayXER/Qfz6o0vwG/GLakAOlNjgveoZkKE5lXEX0ew0TT/5
C5DcH7w935O+0touZAthyaYQdlY6AbYUhZowDv+CVP0H19T3jC8pFzmGJtyLYXUJlW6baKU3UY4N
kvqvIer0b8sAQ5QUYlc2Q3RT3yufmaA4SQ+qsq6iuvjXLiJ9eXW/uzOQL3foICwiChKDHsSkSyuF
qcD2zy+iP7gl9G+rwAitQy/leKY4W0bdelNsJtAVGxQTk6fXwgc2UpV/8YH/0R/7dpMn6CUjveUD
aXrdJxgB6wuxAPV+CoJobZVZTuuqD37l4f3b+/i/gs/i/OtS1vzj3/n3Oz23OgrC9ts//3FXZHz9
+/I7//EzP/7GPzafxek1+2y+/9APv8Pj/vZ3vdf29Yd/rBg+t9Ol+6ynm08awO0vj88zXH7y//Sb
f/v85VHupvLz7z8BD8vb5dFY+vKffvvW7uPvPy3JRv/2+4f/7XvL8//7T8xs29f/8vOfr037959s
5We6UsQeyBpAGgFI5qe/DZ/LdyzrZ1O3ZMUQigqlDYrZT3/Li7oN//6TYv1MI8dSZQXRmc2Bkl9q
iu6Xbxk/GyB3+Z9hCQMItPLTP5/XDx/Mf35Qf8u77FxEaP54YHNZVL7vRbjF5G/XeOBjoYdso2yJ
N52Q3siAMd1IqrItmSb1vqfrg7iwW9TBlk5uDr1JQjucSM1EC64GCakVyibj3qbQv1q8qw/+hMEP
HYbawdPrBp1efNanzMfNnkbTzMPSOpRT+3kUZcgIoDZu6P7KyPmTmm57ZsdnoBQBImhN2DITGgLo
HLWTgq+EvjyzEkHv/krSAJ1Q8ZiidOSUM5Zj4iTX3SCPNNOb07hcSD+KP3HWw1Ds0GFDLgmvbqAW
ZibsX9USnb2ViWH7XkDHg6TAFGAlzVOc4wGfWt3jEI6UEu80SiMCZMbGU2G6biPweRt1NvJjKMb0
pTeCaU8LEk7ZAEsqm5itUbHPmPsEzaG3IUntawaUnAPCdGgdAZjLdlqLc1BFSHDtCCQGgVOJrPjM
QGNcwX6oOSyXAKTSSCq2iI/slyaXmk+8BsHRwJh2CgrVvjFFmt77vYJ4rBrQimjo4gnQtMz8etZp
5ToDDKCNaiB/yKy+emxTWd9XaVzTlkqN+CYt5uoF/XN3g3ZhvJMDG6UCnAGTtr1RvQG7MT40LQXA
VAqrRhlfMI6QMYhQ73bCCWhjnfHlIlCzFa3C6ppqnilZMoPjiP08RxW043SF/ZkT9mggSKv1d8WI
EStNcPQZ0tMbK0wV9M9A3HoY29OqmYXYmQaKGgc9UR57pF3TXedwsKfJCEBKzzBzO5JO3ULf1PKJ
GsgN8mkANGDNjtU+HT2Z/d5w7ZFCGfC1/pVMNUSPqBpkZRsmio/aTzPaR5ZBPdkyPfEnuCyp0Nw5
rNRr9J+AI3u4N4i0WaJf21QxLdzBMXoJOjTDIQ8zcbRzOY3YlNEKLLmAgA78EqmMFUSpuUYBJj2j
J9LuItuQ5g0tJ3pGaTE2eyGJ4EuqZ9ohHkQQpV1L+Itbt8FmAVyqUvAvm3yGtEzp4PdJWUp44sIU
RY66XMndUMmIA5T0kuqRecNMzKLLwqy/cSJdaHuNIfUOpAVwm6CttG0eytGuorB1u0IJPzOVVwfa
Oujf684cHlXLznqUVpG+Gpi+tyvVbvsnX+1GSFCFUOWnjB82NrTJOAkZctG+IgHiCBuKyTLBjUgo
6yYfqGClW2iSwPsubbywVJKNZHbjO52/dGdYM86zppXSs5XO3Y6QVBRVYREw5JZLP3hWIHJdczKW
Lpreq1sJsljAqS/AVw+yFQg0OeFOFw/MK+HKdVs7H9Rdz2bmMRxFVRGpgXhprbho3SGbo4UnpqsV
mgeZbnuuTFd9Aq3BwQTcHi0Zzo6bhoJWadYKe1UgVNDRFpSBF/Q+DoZCVc5tGk9H36iUFHzLctjt
Qj+5gdKGzcscBw3VZdYyclEz/SqWoE65UPWtdTXn0zmM6QC4llwWLwTncjRTKpIW8L4aEIYMnsyQ
p2tbxgWLxrimhZBb0aEZVfMkW1N0PWlK3+M/C5nRRf50UzTKvRIcW6vxn/BgN/elxf3ZZwZAyHZM
xAad/fD5y9b1//PmTTH0J5s3GpDP6IfNnp//dfMWQv9Z1W00z9xiy97NFv3r5i2E9rPM9m0YBkkj
4vebt/6zjK5Xtg3T1oRiaUuoym+bN7/D/W5xNv2PYuB/sHmLH6tszroqziAF5I5mUyxY3wMM51KS
Q00MAFrM1xiweSCmtwxXLYoX+66NYEWOMgQ0GcKlYqaHERGI3NnyJk19bu4wJ9iqPOG/efnd+/db
kfH7ouK/fVpUKHQKdU7k2rdTEsOFJPP9iAC/Jj/Yan5QaYERa47SMi7/4qy0fAK/q19+fQ9U2VZU
TUEHxTv/Y61eNbEqh1mX7UiBfww1+hKjcgVuFw5oYnptaFyUSXgDiFd/QGFQIkzjDUmvsqR5N2K5
WbEq1wzKmEMB2FW48QSnGKcxpI/a+oIx7LOx0mCqFPUB/5n/F0eMb72AX54/3qZlG6CYoxj8Fndg
2lIxUZ6lu0TY7wZjZfBx01vaZ4qHAa7egvLaLQWYV5s0GnEMbfChr/7HH9gPz+EbAloCbSEmjFs7
AmGhbCbKlTZaFxq2qiss6y/aDT+eRP7LC/6lIP3d4aoTwFgZ76e7MBzexrI65Y30GuY7hl0faWTc
//lLU7jzfrhCuC8UdmnZ+OX95Qr5Hlrl13YtN3qR7BiHoS6RaVE3sX8sg1OWf9os6uO88JiWwgOK
gjJNm8wWX8TR6oW0CpI949U7TJiMJ4n8RYpuKQkaFevJkkHVMpY4mYZyjad63LBerE3VXzVAyszW
on+reTKK9DWE40M7bCIGOLXduUMYWU4GzfsECnulGeKZ0QiNbwyrfQ7+MlxMj5epyoiv1sxbX+X8
6YPkVqypuQLGdaj9+UH1gxUQqW1U0qiLw+vIzK4Gq1pmu/TmQiot4B5NyTDS4HKefHfSq1tOl9ji
tmHY3zNgHFehIdYW9fQgdYchovs/S7BFc5kGt32Y6IJeYbREvUNGmU572/fN25wpSNFMB1GFHmFX
uxLT76rl3qIRTUfaBvERi7nyFLXYmcWTH08Ks2/myrMqRwd6h1cTY7Q9E8Nmjef5LkAIQUXkT5E3
h9NnZ6k7AW7BpU7Yq/r9qODCIWN07oFNZnbuplN5JfUMTSOEPhgLo+GMOOwWFPvWN3TYKPUmF9lD
H7XSNivLUwMwuGlzzx61DT1ZLHJkbyi95SDc2eEt+IozfKDWKlLX9RT2W0W2Xy0lPSayrm18yb6e
MkQKuyrWCCsMoSsz2Xa1ZjhLmMk1fy8JPOFpxiCgPKRBDCoTXddkG88pGfPukOgrDMmmO75Js9dS
Cw2FBFVcdqziRFxWrWjPXbYl3OjY6ov0QYo8I9iXdb6fZWyntYxEEyVdQGM7PIW25IypcGS5vbOJ
3NJhp7UgcO3qfWonqthsE1fWXrFfg2VIAl6pA8M0m+u579bVdBb5xdD2DdJ82ccqA4gh9GmkeDk1
NUwgT5TBMemvTcJWTD10Ss1AycbV4QJL+SLmTXOS+7l6pHoP5E3RvM/t7VAsowUpciUUa8hgtS9j
qG9CzCgrIaZDUPixg32B0QHXoqVH5yKWpQVPjKSbHj9kGLAzCH8sfREpVgwcR+p7eq4DKnOH469G
9SetKowN/jPan5flzySlduh1+Ad4Jw2zPGV0RkvSymzVxp0NqtnX45emSl6GtiJ5hdUzu846ZocZ
5T5t+NByxDQOXh/DAQ6eAKts9TY6VWXwpM7yVd8wn0TtjXo33Od68oHPwKGdtbcEjpHaeMyj6gTv
jHBM6N401E2EKwY44+weGQ6IqzPZu8BNSUx0ak2/tGa/sfHi4PGd3oaJMWyC1twRQ+oNHMscVUIX
kFEKOgDvXmbACU6SHigqkZs1b5xO47XI5TfFzE+0bSwgLwxdIHFsYQQQbSpZ0D+slbLxrJeDfvt0
CB6O4vaQP3n5U7Hq9soL//Hr10F5aZ+zg+VabnaI3ky8zg4DCxac9POSfsJ0fhucYQvE2bWfKYq9
yPvKPzFkOt//70WA6v/5BRkCXKST49jMlq/BuW+us/V4vGcmdyzWUII2NTiGfUSSovUBwswxc801
h2RVlfljL0+2Yw0kRiWVdAmlxzhhUpXiI8wsp+GHqbShLXIKKZWzKFA68Yni5WPvzhwTeVXTPxUW
G/XwUrDqSnGD8exhpJUeRoaTWgzBJ3EohPPFeKrEOMgbiy1EOoOLcv0LHVym1aWzHvIHoT6aWuXU
0oNe3pyiGrX1fRg9tm3Ewz6lzWn6iPv7Jn2R5JcQoFYYwj4A7mtOd2n7IFUfU6LhmcXIrrsD5OkG
DLSN9Pui+Cc7rVYVNmxSk7bQ+1wpem+wOfnW6FpF7bhVv9dGe7kZPfA8bgmhkEMgoy2s0tg9KnQy
9qxdJ6pJyxyAy0eEpXdRlyloH3L5uqsuc/7gVIidBckBnXpbyvc570L+AAZgF+4keCCq/ja150C8
ycVTnzxWnKt0/8m0bnV1r0IvwqiKa5SReXKNtMjxJ3Y2TncdfIScAfYCRiuj0hmqbVJfhJWsSb2l
QFmF22lqj3pAb+MJMXBbXC1vjWXdReFzMr1Df1irte76w4O2KFGtR3Z+wIBD2m/NwYd2wd4hPyfa
WzP6SJHpFKhvhTy40xyCGxauzGuVijU+bmu+dAhrFR1T4AFaFwN/9AcclkukhAXzU9/eWfE9fkNU
SOoBMCIGxepABfdgYbXsBBLzaifCD7cuIS8gjU/x5uIgXke3oPVFeWmkgdbXp++2+dviGgKlzOYI
MzKi23wJCvOkT0998KgAFsaTihdq3xpnS9lO+QeTXB/lrZms7HFrFrcJ7kRL/7Di3AnLh7DwIlRJ
3Zcu6ZB3uTvMJ41WEKg+emfgFXrrVaNlaq0b7M3mLXM1pIdnGmRJvCrLvTxc0hwSfnZVtKs55ZqG
YUxhM17Aeq6R5rupecAabrf2Nn1arNc5G/ZuHi5qG8Po4YaGRCg8w1/b03WEE1HTP+P5oiYmroZ1
xhKno+XqmEolJzlMNnr7TOg6QxVPz/GgXPRsxbp+DGTPHPcx8U9Ye6XyMCxKDEYt0yrBVTPeG7Du
423QbLqWNp2GTm1rZiiOUcm4XYUF+LlQseIqKzE9GRWRFXsZRIixkbD60pV0EQ/j7NLnXV3dAt2Z
wng1cJcqMp7vRzP+CKyj5BMh4RCC6aTibMoQgtbatK2Sx2z0oq/YWtHIs1tPVs44Cy1xP5qvBA6j
5X7qDCQ0oTcEH4VypTQ7VXPsAg9/tBpnZtyM+aO1a+SOG/c3rb3yeQOKB0IAUtRQXbhTVU/G55vS
8in3Y3aD9t5zU9xkKQY0DAQ+NNj8bDS73jhF7R0yY5D6sOEeo/wur1G/nFILbJt+PXJjt8mnP1yP
ocJW7Vk1VZOxygIsVbpDPwvmiEs/M+1fqCvCZvK8vHko26uh31ph7Kl3ngQCN7LXPpcm6b4OAJHo
MxqQyAFjmQ0k049dC90qARMChrzA5ecZOqrpyXSJwMDWKGbM0dYHUk1kPr7j5dhaYp1Gr2yjfCr3
0KGdJEgxomfwTYi+gNRZkKIBAhXJ3cRa1DUbKDbu5K+tQFs3TJNrtB29izz/XlSPqYWS1ryzOFQZ
wSGg3m6xlCDRvIOwF6cXXbuPIbcah8Y8puyIdUuqRctWnSFK1FS8xQotMmB1mHliODEUDqR4JNoD
weEEreijTRnkNfKNKy1Vb3iCXufVJ6yFG8s8yCFmYC41s8CTKT0NtbwC2ldOvetPL3mOONLNfS7B
esU7qIAEq5snhWabJ2kXDYawqB+6cdiazTs+bAHnvsZt4DU2MvHpMBvn/mgKL6kPevUaVk9azTtY
abtiupLl13JEEkTVWgrFw8sHgTmc1+j+/HoDXnA7GhqS3Ts7O2fkh0CRjbbIK4BNESyxKW7RS691
lPCB/tFvDHJlIFfoMrwItH7+tTCuzIC3AYc5x/zMpP6qUzYB1u3CSxdDPgXeAFlFVrw5htGqOM5c
vQ0iXk/93ow3WX+v4UkcZC5uKtOsL7ZcR0CNsBiyzyRbfAVFhB7yYNAi81UDXmxPpysCLAG65EWg
Z1StA/YrN+T4hGgPSS39Llh374vCPDjTOcMduxRIZvZs16+V+lGZpjMH79OCx6RszXBdqOkFe6AG
+4829kObJIhPsCAQQSNHHhRgggtJqmnXOdtYF258q1y1IKaHOF7BbsRzxdXktpN13c4desu9GlRO
ld7ZyfAEB/XCJO1eaGd6QOg7leBDTR/719wwdnCfPbXmU2BDU5tsbeWNuipE9KKFiJSr2WsClVbn
utb6C7+N03F6mQCoIpvyb+FXPhXFV8hCOin3chAYLv3EiSMFtkPrUoKC6vtjNpTPo5xeA6Dnvi4f
qrZYGS9xmiF7wsqJuvcBlOVXlbXHqgOoluOZBOjJXLy249O69SskXuIUJCPLuv/ii5a7AVc8PM9t
DZHJgVGeqJob69BUa2VtE+FQoQCP2vOUS24JYUTBmmF9qUqPSNgrMTnKAeomqHQ5HAL0fL3PxUo9
LlIiW3zJIangPg2kjSXHB8MuL72UfoJLc5Nu2tZITdnqHuK6hGk/HMDndLbk6qV0V/S12EZxdynB
QibKClK+C83dg+GBUUgONn9+qBf6t7HVcqgHuMjByTA1IWzxPbWqlNoxwC4sbQNbLnaFikmtZVmo
2lr1bMyEo64jJZvKbJVNK5+uUNnsEhDDHriRadUHOYcGqk9CAJGvR+NZJwXlUNk5/hbklzyETQpR
MtAJTyYvq2ewXfTVVDXK1rHVBxRpaOfAyTlRNV5UQB3djSyxf0jtDergEg9McGPm+sEwOF1lX5bg
3L4r2TL6xjXGTRRx2u0ObfhWxx00izsRDY/zGCsUY/gstX7gsLkHa1jtBlNt8DZh+gyUhYdfnfpR
Th4izb7OFZ6AkP2LHpieaew1qmz7xGhpFWt3ZXABQ7tWASIWBCZ1TzJ8otrSoYBkq3QIz2BbgATt
B0OhnMw5hJw7xnyyfQylK4mDbtfdwbpzjQ/4qVG718IbIlzWLEdQkXF0DVda1sHk5HhXfmTJizzc
9tZtLl2F+h4L76iQzRQinoLoDYnfmbL5UUN8tit6fSDtFsUH0VYVFUxYoMEcYXBNnDixrc5Xur2D
YZfibj4Oc1GvOrwp62KovSBluDVFTbLKZ32n2VMDPR1ht4nLD+MRF5tsrDWXrWour/v0JUF9FLVE
Dsn8OUJpkvo8YycxgvI1BNHt5Ews8kPSbwfGnHPp9sVp+QxIRIO+Af3WkbObTNpNzb7yj0zO3MC+
9qEJFoc4hQG87uubMtlLxTnoGGoAuVFv7Pk17j6FLHBswtrPnkSA7VJUKy28F+H1HOOxtDjYxqde
BQFR+eXLnFWXfngom1scDvp1X+3T4KVVbiIIMw47YQ6H8wY+SsEQtJ709ErT848E08VaM2r8hyWN
lBCwu0V7xBlgdgH+Cq+SSAqv7OQZti/e6rxZy5hmHUUVEK3YNcoyvB4tNvScaCPHUvJbKS5uwrpy
NO0upNXlV0dfYG+VVlJ528qvwj73drDJs4+yPbf6cYRJNuZPKhYMi3K9jbSVNKXhpmH9Nk+18cLK
HitvWfJBrDsBODRc5Ee9gITUvINWcOzuSa/vovLElNiZi+dpyp60X1ayGMbNJD2L9osICak7M5iG
jDSAfhHX8sMsXdMEdKryo6yOSFfIELFX9CoLCJicfSB9FZ+ox53a4Fv5Z1sdu+phyj/LhOflWI26
DlLfMcRFLy/s+MYKvR7XHjUKZgdmAa5vlvdWwZori/A4WplwUwnVs2pr9Y2M3jJXK8WRW99rMVg9
mB0S8ZlemtPGw0c/rclaE9F92+zZwdb49Jn4Sp5iTwM73yK26ReF7I1OC4IJv+3Oeke9U1/lne0f
qiJ5xrjKoYdWo+U/5EP0VRcFHWgDcEJ1Yggtp/Lomo9V1Q7rSR5ewizR4Y9m/VFPe7S5S4fIkDX2
xRsQ6dijFrc5YyeKKZBlWO+JRQCUw75hbkx/WJVNS0SKRRiBPvBbFfnQZjyuLCN6DMt+4ggEmK6D
E1VM7VNc8MEFof1h1rTEpaVhlaNidPGeGLAh1bvhy4RW72WoRTdZrOwj2x+ZZ0UXWmeal2ndXdKU
F4tUAE8DbGnERb4CRoBBUMMfDzms3XfNxDCx6Le0/SynB6HJ0kvXRjctDML29TLoqAL1qiqGt4x+
sZopV+Os35MiucobenPNPWBiwYKTvcDAeqKzfbJgYQcSTotSbeiembFN7hZa9NSm0RVHr1WQPsYC
LWgpl5j+74JwzqCzrhBYMv1pD3J+1dc+l2FJ96XRUB1BufAP+aBfw8a20HZbzQpu9htY9ewKnl7J
RTfcXaH10whUehyiML1FmXmKSoBlvlzBTmuV11y1H7VMkeCcUnLaRMiBgR0g/icvRq7dIyznUBva
4LQontXGYoaf3hINIzxcCxnWx+CphOthhrU3cXGqSXctd03phTW96ghxg2PHCHlFPDFTH10MwY9j
WoPwo+VX1Gz9omGNSlRSbkJLfpq0D7l5AkKqPwtTldZ9j50qbwSFlj8+qyMEZhqMecA5JhD5DRJb
ztsEeJyipARqJMx1Z8KLZZLN0a+nkqMVZ7BD9O0+wuXD1sIoVycqlbbNCzkOpLfPO0Co4nlIc7C/
eD/nqAyPlrQwuflcMawqaO2WUh7LvMa8nDmp4XebFtYfnIqgusdhruKbbbvoxAA6xwYztWsseSgl
pGDbpAjLUV3KuzbKsps5Lv0V0nzXL4l7Iiy2PIdF0WLhGt7nXK9O2AsK4L246kT/ZauBfLACZR0J
rXASwleanPQmW0T21rLCfc0bsA8ibjhylgwX8JHmGQXc2EDOnqFWzmKbKtey/hrL+zjZNPpRN0dg
08HBFJCm51Rdyfl4FSaoC+ba4LqYUzAylr7H6GFgFdsk3cmMg7shoiGYBmZ3kchayjkEK/adMvgE
JNBpVhKK9zHZUhgnPl7M9TDgfZH88KsQJD+uOb+ZE63KsErkdUCvlaOXVh0wn54aW0bX02k7vXlp
wpH5oV1fW0b5PI8WQ/xJZC7y/nJcMTvQVoiAHuoRk8N4N8amsYiFSmccjjamZ5Cr8oqmGDCTFTII
DsjIOokxuM45isNL1eCnm0ufUaCfH6Bn9jRxOhL6om26T6qVOebhOekLGCQKQNnBLamWwFvsc/Q6
sM3y/u0195tVJmlH4BDMRp7RC61rH5+KpGI+DPvQDcM4WGWqdVRKhDR2YZ1RVO0aK5scOCSXOSbm
aJ3ESOltEXduPkvHekjYpOlgkAid0r0gsYDufNye87ssCml7H1Vzk+vEdeniEppMW5js2PZasT0N
v7TROHUxP834UrlkFfbz7IEBf1+Na4hrTgday4fVSy8QNBGN9Da89ft5m5l7EnNMaVOEaxLIVHMF
U2ocN1AWPODLzzrVSIH8H2mPrR5oJYUEWKnbJN9q6cYf34xop2QbIGKG2HGgw+0tCvrHe3HIQKp0
PA4cDqEjanK74U50JxTdarYc+LEtIa7gfokeGJGuWIbyDYhdejWxBiBgbYhNwBSHPUqQ0Tc5WjKg
6BKP6PLlbN+Z9PMP5EjubOXBHNeKvCporvlDv4NiidKKna0Fr9lgo99F9niVG7d99BngFhTDRZjY
Yk8QyIPcYX2WGK4FZyN4M9gJG/Rb6IZgHu1t1KLkEkDabTz9y8bwvziOeJHu/Iq0CuSTrqxj4A9V
uW0R7eMVQ4Ym6pPd3Ls2mtlJjOy3WzncQOyZwfGx+LUknGH7wDt60bv3yqjpfS2MgMiL4mfUthvR
o72M4FCFt1p2DMM9Vure30YGLeuL2V3X485qd2WY7Pn4r+N4z5hleaHYx5U3rSBPjns0K7eG9VJN
DzNm8ckFrecOSC2rvQ8US32tw5IjyUZNCBU7ZwXHxIPa78g0XHGOMX0aOy8ajxruKoMaPPRq/WRo
zG/gJpZrfThOqM+qK4pCMkULp1UPwrfYn0uvqvb5i6ZvNOsuDHaDBGPgowppHUH990v/tlPfiE9c
Db75IhjPNSQEoTGkaOQqruFyYZTUfRg9abEZ449IbT2J4wYBmk2irXmb03GFdCiUtwXs6IathcVN
vYUJjbUBg8mTZuxbZc1AkjRK2zEaH7CJf9Tix9SmG0/V2ct0ajkTpjRPpsd4vFTGsO+WKAgpgEV3
p8JPi7vrEsOxKtEX5IX4+ktuTm5n8OZ9ScqtkhxH+ZDoe0STHBN24XBR9GND/4us1DkAhrhXtJ06
7MzxGSSJh82PxKWOqpesmIJkCiV2EiyqJgx2Uz4CnnaqKyW+B46cLtdP9kjW06EVVxGwu/AaRg0F
3TlPHkylpH/2peRHeji6ApKTq5MAc1O91apbUxx4yyfZSyEsyQZpToKJ63JhJvZuLs89ejEZXD7R
IvY2T7dqcdC6faMivdik051JGdXF19DADu3aDE9Nc0p7ch8faoYQ2fA1t9fLa81LJF57Iia78api
DZ7Lbhco0w7+IhaT6Rz46nGS7DOfPPA7M0QLdgSfdmIBFjhpySF2ZWV8wa1Mxe9llXDqkQbqdCvl
+HhB43XMbZ2aXUlI5zQi4uDVjt9L/XGJ/+h6TMkCDuKobvOBFANrvsvq1uXPwG/36cmxDMw27/jB
NtZ1rm066tx8XsUj2vurzN5GjNMKxu3dfk62bQAYuQbe8ziMh0w+VQG+vzuAeLt0frHnF5AAK/ZT
zKWPOlat4jTlgOT8s12cJbyZsBh+aSb839Y7HaP3umiKr/a7WvkHgfP/Q5JmoSMq/mNZ1LFIP4oe
l8ev+uhFBP3Lb/wqjFLln4WBYFAWKJgtvDzIbn4VRinok5FDWeznyj/1zr+pmjXrZ2TQ9Gp0claQ
RFuIqv8pjNJ/RgGtGDbHRaFpKJ7/J6pmwXNZNCv/qWs2ZV1wfFIWQQ1/CGP7N03LjP2D2liLKDeG
4EBMF4ewtpc57rYZooySmkKNqyV9qSEfCLoIpD/s0Kzw67YaUPxSYy7tfuGZdUWyNpz8tZLptMki
SHcw9tbNEmHKK8rWwhxu0PCIFSbskhWsOxphQOfSQuk76grahrbhjGSea5WJDOl3GzmvPcgf7bF+
sk06N8EE5tYqlpC4zOQs7cDQAsugD0vw9biTgNbvZfS5iuQHmxobnlOY1qN0y2AashFgHlfVCIWr
+rSir8hkAJPNkuoD79EwmQZJREMn1W6B9xs9Dn7faj/pIkhryR/21M0fBdG8jjWWW9LZjtBJFlb7
8Ez08hbXkmfM7R1ul4shQDn02OdFOG+L2Bdr2T+V8/TE+0nLACU1DeToPs4bY92lt1Lbc65O7WAl
adY2UMp1v/BCKgV0P4lUZJyIiR4LJxBHq7Vz2gXXCgd0TzVAHUlxt8rhWsNpe2rC4tmKmeNkkFlD
kzpfmZuUbmb/1INlW+cDJO0g/d8knddu42gaRJ+IAHO4JUVS0QqW5HBDOLSZc+bT7+EssFjs7ExP
t2TyD/VVnVr2CitQFIiMjqaazuRBdcte3hfGP9V0QyqBwdoNUEanLb7mZw4sibE+oWgrVjl4IjAJ
g3jvqzrbVniN86FGuAeYgM7R/NIf+UrbyZ+iEJoGzfhdm93X3M6/+Jl6SkV2RkAYkM4OzZ5FRvkN
XMINcSQsAAOtO6ATtIVDTlPOqGexZ1k4pen2oBmyY9NMBCBRPfhWExVKgR47lOtUf6IvTswPsEEU
T2wwpadSXIJNCGH+xrtFRH3HBX3KFNLHecsxhwtP7qcyrV7JouyiGfErkYCQTinJ8BL3gN0A7nPb
BD18NKpidVgwt1TwasNPC1/gW3E8BjHQYUAbS9zNpmlc9JpDYbekH4OyLPvMMD1BLRtfk0EpCHws
p6MYJhbMt3levguNWyXZZxN364SGLvAiqTJ1JzEEXCqpzBR3NQfyTiMwmhjNNs/E7tEcQzU+EEhZ
dniE0EiS7m1cpp9EHIVznjMFzlV6jwnRUqe1ZM1NDfpPNXmh0TD5ShNAkR0n7Vxg6wcgKvNzLQwv
nnQU0b55z7v8faFJp6aJywlK2mKB1rzR7Pa2NM26ddW0M2D2yK/g70S0Tkb7GGKWGzXT25ALqaOO
EM7zAd1OGeQrk2kXePlNGsenjGE5GWIgTXKGj6IzSi+lsdWOwPlyIVSOUjUcm7r8k8eeQ1OXrnJR
yFUj5QXQx6MRiQh4uonbaUm8mI0e5kGxE3v0GjhiwqjG9CRW1Opq9yhpEG8DPyrTHjwEKXm61zpU
eZYoc+VnV0ga//8vIM7zevObgU00mH0MaysX5aMroidHICuAIi7Nyh+hQmIQ8b+MgLOfDFptowds
qsQisztSW4ANKrDzhjl0HmSf8Kr2Y8NMTW41ONvWtkcpwGlJmVo9MtgCfYW8xKVyomGJIDn881eL
eh+IcKAiEkgR+qLRSlqABYhy/bPFkYB7/Fxa4RcdRIzxpuMi4deOMvGrr4G2Cmrl1nBDoEqPZRZQ
IUszG2z1FwAJhM61Z9A3tADMzz6WdX4bDuhmF+4NFX0Y8S1g9VA66RtyB9FnuqHkaNrjrDhXc+RV
MEXgahvmRhKCbc7W5JgmY0fy/dzGW+5/mUK1UxYg7rZ8tKVKj4Y57HjkgCkXvYB9nput1Z/HVvsa
YgLJDQJHz7WAaYI2Da2NqeseyfGnwkyoK7s/+v1KVrB01+C2Im1hE1uB06UsB2i0JzkMgYuYTzYk
LBc6YeGMd0niz98rOh3nyc+SYC7I4fVzi0KrlFTxj1A1VJGOvKq6ek9gCoqmp8TCIZy7wM9768NU
ptkx0k61k9xouX0A31HRMxjRwJ8gKu9Widw7oKabNU6x7Au1HF0E1PdW59tYsG8p64yyKGH3TvFP
Z3URrU6gV6ZyF0C1dVQzOWejgA9jgQI0DA2+/IWxoYCxTu7yv4kOETwAujWFN1OV/EAJvlWRwXkz
4NYNWTOpezuotRVT6Ed2oTUyenMQPOSQ/qgeuy7MEqdSW7x4RrDsQ7AX5RAJ2A0oPwFzSP8b/Iu2
g/ao1uVVKlmkdUNgskiZYF2Wl/5fOGLzp+rFcIVekRxtMARgIXLnzHL3wSE45pKe3utFg7DV1Juy
XGEUazQqoV8TbMCmqqd7VdVemY+MXOns9SNFeack8dq3coKxo7p2ffPQwQOV62kh6M71lO8p9ksc
U61xobBKIOihRin8fXXkFTTpWuqQ+DJpK3TdhYw/ClMwUDUo/tRps9X58FujSMGJaaXXW8132EeH
NDoYctI6qvKlh0z8qKJ7a2v1o+pofxisG+zawc0tq3N/mQMLO+S3b7NRfQpb6KqM9NFJCK24bL5q
E120To7PufXK0p+fJwi0qmiAaSrbTa4X5QaHFuNupVkB531Ntgi3kxy90iiDpSUyyHkuZ00J3qyi
Naguuc+NxERp/Z16Cw1+TsfUtzpmRpAugIQaBgBMel+cQVCdulHzI4hhqOD5eM+TkZwSBYJxfSFF
Fu30WN+koTK4EdpCKiwXYaheEnV4jZcXrcH8SHZ/PdFgUoqkMHBl1l4FAGhM2McJ0Saofg4cnXP9
rgXyZkbNtevWHTaM3so6/u4sxHNpAo8dWJu4awSojetY2tqOoTJuh4wBtS4v11An2J5KClKoTOl8
BWaHXR3MAOKnNFOzYlFDNLYtvl1TuguNdFfbYQVFw0k2K4+a4G8pxlC+kGgyhwsu81+F+ulQLcRN
PfMTx2gmLNWt1ExlUzDJplgbvFmhbdJM73ZhWl0KfhxJ0G2lDlJXFtWOPPQydBLhkAwhw2TieuBR
6BgoTJd+X/S+UOxhxoC61BoVhpfBKqzoBRt6vpHb5LgYDyFkcj+Y0Z+FiuUtekmSXw8/qmDY0Dv9
bzE4XJom5r567G8h+ThG/JQKgvM33VGV1E2clTV8EEG1AxN+JUA5D6ChN6OGKyueZrTo0gpqnlaN
kyAux/tZayfasCT1GOeYJcbwzKbXsKUBT+cyzN2xwGxCLc1vmuESiOlK2msN07Wu0+2oEUAtFbR6
yGWNJX/8KGJrFYLKB3Cc1GYb4GwlV74wlOSOE+G3LFBcW+PRz6ZHhRdPWf1tdc9QNnOKEPC7KK2R
MJfYYKrHxqqWj3RCAWxG408vxNsyR5E3GQwPO8MD1B9isU1LJyh4ShgltHZx7h99XN3xl3+0Keo6
Bx5tql7HAoJ0LX+UvCSQ0cd/C6KNTpd01jNhoBX2Fy042pb/CSQJL0idoJeHyfwOpLnZJeXPNKnZ
oZGsbCPy/Drz1KJfUXxQcYhp+2I/lvNBTg3LxbuP6hCCHx00aFXo8NCqroHcVJtEJKg2SSiJzCB6
mYksjHoWCGDBmQBlWCxGjKlOZq57ko7nduB+sKT4w6yJuCQsdz9B4+6RkNHQBUeZ+y+YtIAr7qI6
sDOYfQH6qgHCruHCUTGZj2a+2CEtlyalbVPaJ77JZwAWFydQG1H4wwnwWzjGbt0HPyRj8wMeIoXf
tWw24xS9q3HyOuObT2oWhblnDNHICT/EtGR3D+t3YWlTDy35EbT6UYOrT8ZF/JnVy9jgkJ/aieqA
dnxLuKWx3qq6m471Ltebt5AWT9aQ9GyQTtQSSpMjfXoK3UPSmOwAQDnRb4noY3J9Ql70BH0wd2Uf
3ugFy10bqiFln/GwAV5g2UFXbXJ5/onVArOILuJkl1Km9HzfI2CWTZ2ro1NYxk5sC0Cu43yPFFoT
23g8joqVnjERu7UyFBetip4d85g9acSdWhUECIx64uSs72WBxAwSP9PZaFLtYuCo1EOn0Yf0r7cu
TL+/Z553psL3vsEN0hqY2sKsfIoyuqAhJMKm7rXO5SDsNC02A53JVlLBTrMqurooTXtELVldjlmE
PtSzQnkRcuJ0DEPltWjZHFIKr6EgVrtpFnhV+5MQ9tgOx3YXNqtDt48KLyUDEYO1LhtOO8NifQ3i
ewK/ycaJwTgrj1MvZkIodpBFSV0q+DaH51BHl1GnNNLM1scBpRekMeL5ohy0pNsueUvwVuL8i9tz
/SdI+v2D+O9Wo6+p9W0x52cQElm15Pd5/ddQgVfwV6AoFWVBmVvRsnUoEZWhAwXbA3NDDO4JLikm
HsFGI2ZAkxjEV6CQSAMIt2W4EVYbTxulB2WmJzgPcTnKJcp/Lir4JVt9U2RwngT0VlMfGhsMLVUe
Oqugop3LUaIgge5buyusn8GUbjDJsRjyA8XbyXldaHZVgttATEksV4aFjrpo26wERUu5JL+sHB4M
WTg5myQBDIUTc9FrPKIEBqJ5P3UYMMyJko2GWkq6UGVObLZFGUhCFtJOgmxG4Q+/xFlxFotmm7xE
Ylf4nw59iyRUVQwSk/ogXvs+W/DhREXYRx2G2Tjio0hhfdSTvzDt/5la/TpTbW1POSjaNLp3unGd
tBHnYL8zmpF2xeB3ku/G3L6kTfFFHBMGpgz9bchw6Gka1z5zPxtl5XNIkzl2skInQnIGxcTcczU+
pm+ZKjhNH2teLcX4maD47Oou+YcgweJSPgPEHUepue0w3UhaEdJj88FlNNiIY3Yrh/QrVemM0HRf
Xhpeu2jAd5jlfpCHj8mU/s3RBCpoBHy0YJMVrfInBVPYSyczyLEKqjqB8KF511vYp22S3wVRACho
WPQiYMkVU+FedcuD6B807+pDyhO6EsRgW6XiuGNU60MDcvK0pgS7yQwX93FuCiNUp+5Sw3HGm9b/
Av8R7JljcsQTYFFE1JrwVSyVHwYQdPoxA3zgmihtmEJyqWGNqlvmtWQOJsjc2N71TuUfDeiHC+41
C7mjBmkE/AuXZRr8qCYZ13kJu02UHofFCL3kTt9B7rE5CnQhFsBTm/cu5CBJXon9VLoKivpRGrjj
lsrHkhUhrGgFZv1IZDomUWZlEOQwNNHRp+Cp4O+0sVZSNDTVlxyLiTMOGMqy6CDkMl5ho4HSzOiR
kp7EEOldUpRXCIKRI1dZ5CoHLuwI7DNdGkxUknJw43TEBScCkarSrTYxvymZIRvcFU1j2fW8n0LQ
n4U5OnE7xirBBOQtYJQxiC0RDOuU9zPmrRnVuj1aI/nXoMWyqhGEiQaqq5f4BDtZswerPjPT4Eae
SW7cTxEHmHMjQF2DhIbS0xqsJkWeu6YU77PEWWQj3xo0xSltSOe6gPM6jGfaiA8RKXivGHilOfP/
o+TDLiTOGSWNvlkKgzghbxIp967g6AhfioN9pTzSca+ma/PFmFP92L6i1GielPE9jgFW0xEhy46R
pJwAT3xIgw9TWMBGrHxNdklz9T2xGN1RxaG6dDY4+aT9Rm2s7K2MQdOUvOpLSt0pvVe2FGJ51rhL
z3MlY87OPfoyKN0SK2zWacaQp3h2ZCN9VcVXlXOJt6DhOvBUe070ljtkauCb2YA3OqSh2jK0Cwd9
xtiDQXO30uNg1GX6FHQYvcXfNMwg5pv5pDTTX5QVjcuM8wiRS3KmxvorpB8ou1+WgulVX36kKoG2
3KX3Ua224dJ0riFmhYddc0M1H6/BHB6rTkUe0xVq/7SfojYS4hDzYxbLjZ72+0kWL10u0KUdnsMK
YNyYWxrfYbSPMJD4baD/xAGn05kbNKXEOYLciDeXtX1N7SRGeOtH9a4Z+XuCldGH2R7EwSFMgkNX
G09K6ke3rkfuaSYZr4CAnGZy9801gy4pTvr5wGPZNVc1nLb4Xpy5mQO3o+rGbmRpcbik/WHbYDTK
HSVNcKFlQb6QFQyvoqZbO70UiAlZ+y6VfpV4uuOuhFOQje/xVJ+1UsHGmUpPnZ0eqz0Uzzwd/tKY
eX+uP0axf20KPcKmWzUeKt47wtN/dMphZwBnF1dVwcrxOYWycSaffu/HyEU3IXa3kruCiUeR+zsf
KSvecQniWBWogSnrwDMozrTFRqntySInIXWgOCWOWT3rbz7Rz9bMReWkMSYuYWD+SdesUWKQLBtc
20uTM2ySuuNCT7TfKiiCuVx+qYD33EnlytJao8KWg2yYrkkVdNmNRoW3TXstHEHx1lcBxyteVhwZ
/S7ma7VAwnraeiKeGpbkTOpv5LyWfEoOaZecmFX1+1STr2JENIhoXeFqiDjO3JYHfcIhT/b/MgSI
naKMeoaQ7tAbCI3PqOpdsmjnIURWSZh2yTnXTZObmDU3ynoeDw5aGpz1XvjIK1SiGfCWn0nLbaRU
t5t68drw4d05F4k1GOF7HYimm6BCujslB7aCLr6TQPpBe4sco6VYgWY/ZnowapBtSDxLK4IiKCzd
Xwwl2yG+pbYk8I+gDPsWgF4vFcYPnV6isx6Bo04wN6kNtq8KmB1MOAZkwxSjihBaFFr2BOLaMCJU
bgK9iHpcxBnD/IpFRhMMlu2wavxQYmBNgTMdkPMpHLL+IERn0LzG+pMxnZHZZiPMyQ6y9EWmQ2If
8wLV1Qx2se52Sa4WOxMmOLIiYVShems7Lgd5Xb+UFq2VZob0YrGxUGx17qXoXs3UshCUO0R5dhMy
PxfYtaShQcQLlz8ZfpnXaHwfWUUsos1TjGMWhSFNG3u1MI+7WO1c3D50OU+YecZ+3R6k/BorOIQo
veH4W743hHsoELcKGhKGXsKrLwjcfDAloFLRZ8vvnNZsEPNYH5AqDF/t2x/WXiewItwNGUrz2FS3
WCpvkJEP4rC8sxwBcyzE59GsU5nNFAuKKnGYiqKcMY9ognldpYelTAVMGOyOovozqDSY9Y0Krrec
t3pfHxYpydxJwDze9iGxSGOaj3PXH6BIvA5Rwh3PJNZV5sSmqBWLdwyw9lIe3STUcdessSD9TrXK
fKgUZg7f/7XQWzscR/htoENbKchFueE5L4pp20L3gbrCUVMQBkwQJADF8AM6cQXtghVcbRK31YlL
BrhVer0865UVHnIiS2MlIOeDyMBKhQMk1PVLUwZHoyd9l6dUAmYMsCf5ahXWRDGPFG7YMtEKkcNT
MN77VNhVsrF2sCx234lQthbrnxKTsOx7PAKJbLRegG4r9FjNmy7XNiUkHAEcdT9r6yEEA/EYW1wl
KMXTzPllxJ4iL7O5KyqEn9aYYOVjketZpDEB7JWYIlJuja5cInwCQMhYhzmHitBLHCvClUu3BAYD
wZGlBmfsxNangN/v6wtArdSYjU2rsNJrHal5Qc99MdGETawmsEdV7oedWk680VluS/DDtmJIR4BI
gzc5VPAJxDXkszTLfxrQZLc0Ci4FtK+4cVGceP4Z3hT9P1HCm5JRxO5xNtjUVBgCCCGr78khd4BO
ChhOyfhl+DZOMEOxOFk6EWA9BfdLjDnEmkdGetOHJniG9ec95uTf5r6lmAeRrIdYLZYYcrpk8Zik
clJcT48Wd/Aqfle0OgN1Wv2jd+ln4vmmDJ0RSfCVy+qjao3bnLiBNGKgzNnUEZ5TO150ene19xqL
xlwhoRlcJk1yVzRqPtsCQ3jVYdNTyojmhqV6jSKiAjSomE6Wf03RT9m8kobQurMpfi/mMRnOaXqG
DoQKgA5jfljya9jHBIovoXzXUwIYfjocx/wlRSk1Dr24FfRbUL8A3Bkwm78W0i3jxlo6o/aqSDeD
HglGA3p4HWWfXxtZO0IHuJdupvk6Y92y+reoxDrNwZFJRcauQ81PFccOkxJussWmmph91Sil31Z9
K/XT0rtKecU8YjNdQBD5MCMZC2lrp/Rj6acgwPg5xy7FSwvoS5DjKl12c/BSxLcWEXR8nYuXrP4c
OI7n80+hUpWzvCvjvVBfzfnYq49g+QvUp2a8x829xOOOaUEfGebpN8E4pMuBLFw6eYt11LsDWUC7
ianjM49TiIv8sMRcUw5W896oN4p6bL3uOJFTgZq7gPKcpN2JHXext4iuNkvBtfxI8Okb6bFD76ku
It049Y9YPg2JDlSmXjWmqfxlbv/67lGK10W9hdVfoj6BX7GAUMQivXTFZxR+d7DARQ4Qwlw76YJR
nPETHdr2yCMdfmj5txjcZfk7QAIK1Ics3ZSg9AiOyEmNjeMxQHtKmWpJqcyF14lZpOJ82aYmj5lm
OlOBDL+mNJkSWMKG5cQWxBGJjrKs6lMi7dzFj7xaPwlvGcfxSf8thEeZQVnYyaZFjAHK2iHNtwkU
9O5Wd8fZugQlD/jJlAGOObV6LEJwrk6xT0ePL3NQ3rrxpLNqU6vGXZjQp2fE2ykmTb8r1Bd+JXYh
wzgv5nlAIUIIoBaJSMfSbOO6xqKKHWss6LYpnHH87LmJShKZXczBS8z9omaYLQAEXrsruo1lSfRI
wX9HvubuZ8shoWYz8mQz2NBh7SwZWwGak8HdA/8riCYs2Kgg+hduCU6kK3P+YxosO5ZXtxGeIoNo
DAyBVWy31rYJJs4Mv20ZRHjNy8dLYM6dX1NuXJiw2y+RSk8cDjiGZ94ivXfye8Rh4yym5yy9ZM1n
iONtwoZX7roJMgRMBtyhiouvKkkOA+n2eTdK9yy85ZioQhJiwg/1yRtMxwNh3emqTXd+zgTZ5vZ1
qzUU4MjvYgOoC1UiSqgGlG+hZdfU5TQBf2MfpOfiGmoIFFANlvybVwQbY16/StWnmbxOVHpkf5JM
yRM/9eSzmVHZEBsyWsiZTHY5Cd/rPH5N9ZoQ5TthQ6fCzMY2Dj/twcYpWft6/jbV2ImY5qRL4GbY
K3T9E/uciaAeottEGxY+ef6bOEuLGZRt7ivyjf3NHsWfghl2OXIFJKRqFZMTKxEoeIv7T+eUBDFo
DzA2ORFl+WusOyDRF+bEJNauooi/Yp+iJS7JU+lxpQr4+Gce+fEffhI3nn5Nyk6TKaDyMSZKqHlE
H9envOKHtL6XLWtOx1/XFsUNEvPS4ChOHM0IY6rDb5CdjOZh1H/aihF5A5Se1c9qPlfSPSHjP72p
wRehBHxnAUf1t2qUD2vnQQ+YHJxZyFGqFG2d4vN4i1jn9NK38NE2DR5+jVMWfYkPg5mTkawSqEhq
1tjK3NcLK9osBesREIyRe60+kOAYeIq/xu6LGbyLtrWyHtTbbNCIhdpdRSqznsnuix9qAu2h8UVB
5+dvmfdaObRYKaLlzaQxqeCpbzInZRLJYcs28Pwp+Vfc/WXMRDLK2WWwVc22QwXWSASta4+pkYIx
CnueLD/qTMSCW5e4KbeXgFC8wp+1YHHHyspsk2NuQmdcZOLR5PvFqxjF/2r8IIyXS8UdXgYk+pw0
dlmJrlUy3GBrDrt8q62hPt4mlVOSoOPtn7jcgvTheMGDX2PRqTjJVFQrMHKmGKCkeb4GsJHx9REQ
oNeQIPB2jjApzB2mRrBfMYeCQXBXn32a5Ls4XbMaw0anI5gqQY1Ekha5oviY5XlvjgWP/gIlOXTV
bmZnUza9Xnmd8pYCLItU3nPUBoZFrq5SvMyuGpB3iuDSDSaKbk72gfK+tPzAV/JQh8IF50dblasJ
tZvwL2y48wgiG4RgVNe8k9kd496xatpLcM2VWurHlH0VysfaYRMZs9uls10iQmTpUxu5Ot+E9jM1
4b6EbEXAYUIN68vryLlLJw64/uHklqd3Os4h929mgHn/a8UHg9L65DxqnwrvcTn8UnOJRVoGApK4
CyemWe28efmY1YMYL16t7IQl2qLmbXj4wxRoSdW71lLZpfWhqBrmQD4wG63IAlqR5JlC9Kb2W44c
upmwqGjUUEiuFWJzkuAmKpy9WB6zJNvAZeSf0TdQcJxuTfb2kTeS/FdQaAZUwAYqvG68tHwjk3Vb
fx8ze1cwcfCmrF9vN+O+zdVt1xv4fZBmORiXZDCsKrIF+RROF7Uhw49Bh6OU9dv0H+bIOq3yqRmN
y9Rxjyb+IAIQWUoLBY+UxjhwUH6rCqurcQ/Eb1H9avNjRFM2LVg8EsFfjr1JYWkOkJF7dgfkOY6h
6YYsyQYms58ttd8VssMsmnk85IcGHRxESyqpXhn0V5EoUxgvV4GtghEJog7NO0zx4Tasx9kjhqrX
MZxeAFAy7XsHT8leDdDSolIof2rxXmyFk8aeCm7cyYYK1gpGkgwxMlQ3dITtqaf1y2U89bp26a2E
T5JTnVWm7EHrOyd7naH5XYUAJuN+0/TNJPACS/2+xAAhhgOru2IT+3LUEp/YEJ8EsIZlH700lbin
G3QbDExXpfdW/l4wUVMF5clq5VtTfCBzdk/jcl+OPEXz5OMl4LOOFOlMDh1J+0oWiZzewhFLq7g4
huTpceWTpd1F2uIPakp5DLC9jIOOrJ6IxF3NKrWLZvwd+/kgVFiy2bH7TvcW/HRih4M6f+Wm/mLG
49nE41WalFMxnwynxTeG9JYO1UkmElmG8aUOXFUmLYhHaKe2wU0HR25o7Usnty9ETKXTiE6XqwlJ
+dnrB+i+jP+0ha74AJOVSKsq8SOVfmMpMb1pWiW1BKMdoNUcn0FcPqpgvHUiLAFwrs6SS49I7N9r
2WBamp+Ktj2Snz8YteEqZD1NoCBM0t9qSfwQU+uladVXfJEvaqH5ZfYZZ/m3tmwto32pq12LwVeK
hAO5YUhCCO8cTDMxHzchiHpZtS5ZIf5NKVMRLgEnVZAuAmPRTGoJaHRN/dkIyR+gx5diDO8Z7Ouq
udW6AamCLT8cUcGSUxgQYpawiNR6/ZVZqMgsHxkyIC41HcviuraP5seKtZIl8oTs39grJYWf865O
y21Zf4vM0VPgTlnyMmEnL4d/TXKgVw5HeW55OR4rC8HS3BcZronrbO3ayI+X17hnOuJn3S3BScxR
oj026Wus/sQGy3lJtq09Dtp7w+uSA7yJQqQD7bCUa0e7b1af5N4YF3yGJGLiZwGeJGYonAEEGBHU
BIcpHKrKxGGBv2jks26epL0t+ZL8gT6zyRV6mAjHEjG0MbQxcM8DCpBA2jw4rUwXkQJA8ZwoV2ar
lNH7eX6OPeYNurPKEtFfNV3X/s96QzBAVB4JaH9nre05Kba1AWxBPzObtkRPHl27VnzRXZQpP2xf
eJX8hVOTOjIox1CK59MtQhxNMJMGjgowUgkyMacLH628VY07STDA/EBqlYfc7CUE0pTUuT/S5FM7
/CdWjjqBSm36rChaFD2uI+Wfkr41Md5OQt1bbAcQv6L6yV5J8o9I/dmsT+BLiJw5FFPY2FTJr7G3
n1hdTMtnTaNE2Wtw1kk/GdIJZtjBr7MjipNSuIlbbqZxl+CCN0ANLek3m9dGiF46BLwVEl+dFKyd
0vBaWXudibWM5yOej1pkOImDXGO41JMJvzKaN+AcOPr6/K0M1zUImxufKctFfF0lg56nQjS3E10x
y0EPdpZ0plOWHePCid/U7820Bw00yRR/PuuFe+A9Fz5i/cn9qFlIsG9n60FrDuecUwNm1ja5zmyZ
7NtTeeNP7kXaJU9PMpbUZD95vRPrB/henXqrKgA+6uK181l0oJEYJPW8eTrXlT+Ih3F48stSZTdr
58K80BuutZ42n3tzJ24wg/IicE7P97RkOovsZT4PTrGLo+PElLLKkFZ/8uWfoL3WI8Smx4wJ618U
PFvpFsV/HNZHy1eia9ptZ+3Wc5Z6hOrvSETVenAOt+v6Q5dedKgr053FWDSvxkbguf+tNnSVGi/J
rvOE4mzUp5A/i4Polr3y73Q6yw/LfzH7n1R+6AjjkwdLAWMYdXHMc4Cq2n31M6rvc/evEXyj20jq
C7RcITkstVc4ocNj3tN11B/IrhfOI9cyR+lHt2s/K43T1a6K913/s7IXDfL0hD8LvHDm8JqoJ2pC
UgBtNjMFCSc0hbpk+7aFn3ojxuXkHs1+BhWYNcN0M59uSkAqxIfpNkhTtqO3wdM2ZnFZOLAaNutR
x/dgbOT105WB3dBXP/jYbUIOi731JvWUyQ3XlluuTBRiwZIkcIf0dTG2h/qoWQyUt8xxbKN6doGb
c06kL34VKSy/+gsAWNcMjiL0kXh4C1o/R5XAuWwb17RBBxfPUrbVUjgtETEsoor8z0kmsIT6tzTP
oD1N0VvRfq1PWjGNrkmhJGoCJ3cGXA7/L4eSqv6Um0Os7NDGbM3+xVXOxeS9UC/UsMUk6On9AZJT
zFdrPLfhBY6ZbQguRMGvsDlxJeLeBD5q3rT1rmpfou6lx2E5HkvxMFu3rpoYSgLEwtQ4ldt83M3C
n4EXoxFQ2+PfUfhHEaOfGR8zJ8xeuXTlz/oBPy6i/GxqfLZYLKf2VhUXilgNpu2+RNkYaRIqept7
W18ajk3vuLEHi+Vl1wrPaMOCu5GHE/dFPvHLwKqb9td2oxKp/CiDk9y8Y7nB72d3+PY5ubAUvQDL
6nt/NB+BjbylPMOW0lNGw5vGgfzCTf8GFgmdzYMxQ+p+FwkvfAvR/PXffJqZnuzXwZcp02sZMzx8
DZW/YPaGW9/4OEKz9xKtFc2qO0BJEdvJDtzYMzoO0vEl0Mi3MpThTs0pGUwJc6X5FsR3abjSlYiD
TOGkPfOlMuvkLrCPa3fRNrTM4jg6oE8r3AVxlJb6ruu/qR2v+70VXmkSmu0vsXaxNnA52ZvtIWfw
RkwePkzgsrRiN/daBlSbMndTbpZp+9e6pJOiylFxbAgaY1cAZIv8smDbnY8CgTJtp+dcefY1t8hR
/eWuJEY3Cp35Lm8mURwRHyzDwwO8WFjppfakHNtatlPhT9aLFr1F0l7E80FIz1vAIJQ+nn9pOGc8
oaCZUsJJE8y86WTxxZfCQWwPNNnYSfITLj+FgCqkvq3OcS4oTrghRlm/sTqnVyXY9tBqsKPyAaaN
6nO8c7QjWBIMzZ6GHXUxqSlr2cGljGuG6azfpvLggB7G7kgpOdPdYXoQHoot/0tHE+fU5lu7yqcL
GRxurvu/D352VbgbsD9XN6uE+uoa4wPeg02NH/04Q3VpIbBLe6rXXi58atCXTtJ5YkZD5daomH3v
K6qQ2OgCzY8bny7tTYljWdgOhI3h5y/PWttZDQwOMng25xw7uiLw0RpJ8rn8ZEDDtLjaUCtd3Mdy
z4vbMQrS9j3ptthXqOn6wUhlE4HwQI5M9jfZcoauZ47RbQYD3ThP/XZQkNF3gvVMLS/LLoQRqZwL
cq89QimxCflyi2QctEGs4271P5LOY7d1LFvDT0SAOUwlUqJysiTbE0I+tphz5tP3x2rgDi4KXS5b
Ivde64/RPEy0Z9yXpGFJKLD4JMiUpcdHj0+DAQqCV1fRCIk/t91RYeAxnrrChGTZXbNSy6+mYZwF
a18jOPk/GlIzJZrdo6X2K2SjmvKWFMoZssIGWa1DkuNMh2Mx+TCYqAgTVHBz1GzPbkHUJ2QpIqoV
/ZNcvpwG8U5vbgRksbCzxCDnPpJmRgRDg7QLQRWrxI/HR14ruA9fUuAdTVC4VtuK4Yc5Xjng+9EW
ecmVTWU+UDAOnBjZvgnxsZ1R16dKz87+kElc2Hni0py423g90nI5jxqt8SVMu9zJ081k7LXoSD/z
aow4nXcDFwUpejyScXIIeX1NeFsEn8sY01yonaaBMuytQI5t8mwezDGk9jg80kQ+7TOy9mCGxZXa
3CCmQQEV2oeZZ0AvRAR1+haBeVmQeYIr2MbXWaVHgReGTHUkGOfZSSmIu0C+pcw7cub2xKehAGPd
ldc8jHG6Qm/S5TtzOPbWllJHQIA1ogAezpBP1uh4QUlS84dfY9haxt7PSiSudq/6KziVOdsDKmjW
6WESIlcrRYg8cVCVKutscsjJ7HrQC1qTnQklqrh4Ky3P1Yu1OPzLEtGW4XdEb5fSsI1cgryIdlk2
O6U5tR3sDCqMmhWrdLxlZf4p3r9BfjYyi3dobtECQkdd0+HUrMgKTMmsElFWyekO+UjF35B8pUK+
wAZcQnI5AbFpv1zluramZD4rVzRy1wSkZoROdS+zf4qMq8oMlMGcqOqVV2bZk/tVbaYQdiV2cXoO
74HTPHjVw02YDkb0HG36etPbPMRN335NzSQUzCq2wfMcvLpULcnSuAj6k559clxq6nZ+4XXvS2yB
Pwhw4oVqG/wHSw2ZbVSbi/nm1XVeFgrLku5JoXMibMTxqmrfXTzPkKV4HMVzJm81ahzME+YpZXST
bDct4ZeJIuYKqwvI/AYJw9Nfdlx7RJWuQTxNbrNsOkW4yQP5gNiQMT1xqGOo1kyDdgLMzTGibCLl
mbMyapA4bXiadysD+J0lIfIbJt9nPx7M4jbwZQ/dwRz2ZntWol2ruiBULfoTwt14s5oezVIJiYWy
jb/NYoH23mN3CXnCQs+Vy412qYRzLB6LxJ0/QNVbYbTwScjrui+ru2gb3kaZygZijpI22dTt3wyd
Cu1XPP1r8bMnVNGyK+jtkbVHle+FcEWugEeJp9JOlkzQ2JHmy0FRroN61TUSgz9V+UNmTuuyr6b6
LPvvSNhMLQcmNY3Rqe6PHLjMuKQk01MRwMxjGx7Pnn8NrBvhJwTjZouOjejcscVLe5bB2qOMfMIo
+xQhTG0QXIB2yjO2prnumn1eb8CgKVLFTZHaXBrzAUQ8f48VnAlZxj6db/0EtT+fQPuOmPdcuFQZ
LltjqqCwctMkOzIcJuFYLItFS8rxKnA4XnRm0lb4ZOFlVx6XsKzoKYStaR0TfH3lpVB+VTiABJ5g
JDMoQvgsWzc1P8r5uIj6nVf8FOo5JtiXaxQdfe9IiUMQVxNvQvOnEnl0HxSgl//0RYNrZyMaLHi7
WmNUwpUgKn9Aib04MO61iwiJgkX1iPaHN5feZbzsLGs4gbjKLf/PCH511R3wnXXbpADIv4TVpYz3
95klPfiNWykXDUdNnJxG5qF23Ifd0Qp+UQKIPyo3xCStrAxGBjCDS0Kt2STs1qRbjLyafA+VWJNW
2J30ej0wkk7JU/V3svBT11xdHJn5lfGBPB9wFAQOOW1sNzopuKIynXF0cNV6nejPCHJYEK7zLYNm
oE43Ghs95MG9o1u9QBMuAmULw1EQ9335M3vvIpBB6iVA6q/qQE9J8lda57j/V6VX3WRMOBAdT10D
4DJH+UtJUVE7EwWBLLndEqYXI1LymtK1qvBLxluvtqnKJr/Q5tCgq9AIDhi8nBzlWnAb/A0xpYJ+
ppwd/gRGhwdJBEXF2wUjcS8MLAskZaJ524FWNe0hLZ66hU4dPS+VGwtUnYuYpLxY/ppsxCQKaWXa
JXTQdlofXvITl/e2+TabVauvIn+nKO8+e6NV6iAXmWM15Xde2NJkS+SynXnrpD706Vb1jtV4i+sf
rfys20cv3flCFB939jqo9pKyDQl/nuMFWe7hDlTxHKJNKB9Zi2lpvIfNhRXIz4FNCGXS0kdabKZi
3xtbT34pixBTD6rRfWUzpCn/WofnOLrLy4HbgjNDucik7pb0W0Mak49AsWX9J3d7vJ4Q/u8+3bEY
t+Th9GNMeAxCrf43rExHaQlh6X/ZrpZTwyey+BX0x7BC5S4/BlAQ39XXlrUhOF1FdZL7N4ym9Bj+
wR7ZIv8CkYID2I966nhjuU+gxeLXABI7/xp8HVJAFTtonfFDGJUvnHvpokn7cuTMYszHjrvowIyl
aZ3ikPFm0U1ypnBV6lHg/+gmyRQ2aUHpT6zzPpDlBkIV506QX2M0PPOypsicrEG7zBt1nS7eUr8l
ryWjF1Q5tt2DyHEWANKT+4dJAbif3QVoi2TPUoAMjmv5Muon1nyGZBrVWIz4iSVsYBl+pOrBcqPi
YAAuMgYjuCCMifMio14yKA9MMLm3i4df3sts+BAA6NivNeM8KrbwNqdV/JVSuV24tbahMZXWeFtr
96V8bEx7eqemCxNRKQfeBEneVuRxeCfOAE6FOcZRYmNl+yo0ntnyn9zvSBJug6tZHHrdrQoajAE2
1c8KqFVDw8MqJ8yhUdonOUr4S0/esOOHdf7K192RXa5kBPXfLbh02JmOTlg+saAANuVqItiWpb84
tkCSErHzFwTPyGQlwNOvoj7rCk6ghbH0y4N1EQimbUmwAduH8nKqav/fD8fwNTz89CMaD0H6r+yP
85BM5SuaavqwUboN+V3r12TEILy/Wlww5AIu5ykflrxlWDfW/eg2zDYVh8wC1INQm5q3NPA4Z/mY
hK2aEvN/DAkN69ym+pZD5CxPUnTKbl1b9xfloeWJEyVwGryGF7ZIcv/dPv6cIOUyzkoj+eldXTvB
Yua6gy5ZiTfxB1Wp82cOYRGaV8wshHF0DO3lYnQz/6Z3fw2/K/fGf8mpgACBziVa4H1/WvxjH++Z
3pN5vWmhZcaF/k0EpNkgmfmUxR9G9k5d5JT1NUicNzBzeLY389MsyLtq2z2Eb05zLXEb6aTUDJnK
GvU0R/K6ydEB7mdY05ARL67MejMlt0D6YlaQRlcOd2NOsNkZ3RLU7b1bsipWP632z1QASuBKZgID
9eIgOI1ymf/DIvxBNH3xzQj5zbD28MUjFKhyGcQTGnM+ESCX+ZRtViiWkV19Gwh6muaba3Awdqm1
8adVAP/zIo4H+wY6A0ZVm+BL3FMksnCxpOJVJcG0uAMo5wbK0uGM2TAUTiPF6N16TPfFGjmVZ+fm
ZYaQyvgTsE5XDoV1yKUvKfvyDhRDYCVLAmMloYysp2+iSDEpfJgUYFsno1nL46HqdiJODibkHo1P
OCxT6oB4VeikjorfUSX/MH8oQCVJ/VNi5bRAa61qry+6pc6N9c0thVLxyddObO684yXH3iWbuHzO
m/MA3sZsEIA1oiXDTChv0JVxrBJLhaB0+K4jNwVKEJJXlL08GfUMxpyWPdjYtgviZn23Gy5c1/yw
+eakit3pjDvLDv5fIvc7Nh9iI33xNB+PWuMG5NWYkxP7K8O6x9MJvU9D8q3s6tisuzkyuUAiGf+N
cbro2v2MumjBtp3JAO+Qhl9kk0Kaicw6wqviH8c0G6ffiJOhI3d5eUqDHx2F1RAdMgAaw/+oUbir
xj9B3OQCMbSgaPAoTCpifRDla2i/BihL/HXLunzW3q5dGrbnn7p4Nd8J+rRJwYamVoMZ/ZmUP0/7
DL2n3t4tnY4s8ll+Gp/paDsUP1P7LQiIf7nIg/+w7IFhTfzWvFuA4XxGB2LpOa/yinrzy23l34Ca
lxnVAayS5ixTfSEBW5hxzUDJXEGibsltm/ZEMg83cPk83bVgEOXa8/OFVkLP89yEHP1HKqA3+FCX
6VwEXBFMg7O6Y9L1wD2MdJZcvGdOoR0YB627OD51sSI2fF8htuGYI883aBZhcd9Y7bkptnKA2ib5
EHhdEe0usT+2wrqpUGf+xSSA6R7xohnvDakSnjctI5/Hkx8v+IdeA1dayQRAlTaB1dODGBmwWsxR
rBzz8zaq33JxS+tjnv1aXr5s2dzS+CaKXxp+Pk+78KANiH5kn184uzbxOb6RK24MXOHgnO4w5rh3
7GDeeZAwoHHzQfP5zxcybAgwCbJ1zj1aw9BryDO8iXCxILFLurczUCSime6eKLsYC05GcA1FnIQb
PBBOkl0C+yfxMIgQpAfg0XHEJ04lHg0UT8OQOKri4+a1lpoqL0iEiE3akJZDcAYYYsvVrR192iC/
jOM9hkKCOcaDpHDW8HcNBF59zW9iLh5FCwiPXbMGMo3HJxE2y9o/qt5mXrnnJYFrggeROx8gh042
lJCYjRae9GWVm0lYRZ61nP8AGVRUh27uZ1H4eI8stxtvSJUXSnGaRg4NJL4b9oKUrL3IkQynMPfp
PBKgTSjak85Vlcs/SvwP2N6Qd2V2SDU3wOgoyvS5cTd0lEgPwWaUrgN4g+lka7ZDcsYSfS9+1w7R
vPUV6a5jMdQWOHJSXnQmNEN39XFT6Peugj/i44/Ti9I8FGJviUMtjqb8nj8JQ/lQ+jvRg9Ur1OtF
0nNFC7SlHDmpBGkD7yM/Y2EHOPl4DyE2r8voEVXcd0vJYPHwf33FrfC8xsnnlO353CKYo1aGAaA2
osr2Rv9ZqqtgXDFZ0K0mkATUH83qiO8RFZ+xwPcGu49WMT5WmHzpoxe245b4fkgHugoxo8cYhdTw
wtc7RyDWrA9w8RPiy0z89K2LV90gGWwd5XLndqQWHEwy7Jy63TfGbxp+Dh9lecaIb46utsCgyL9N
gY55UXfDPVsChIkAsAhxalKSAWSYyMgtrL7T5jaMHx4jXDSgOWB4zdid16Xbc7DP3zviwhnbyw0i
ytofw8Ca2VwM7SGaOzV858ufrGfxHYEXBlzKh1LcaLNf7xCwyFdmtpRYpBPWHcM/efra3HVjzvPz
qKaXoHy1OinPa6/byt6PUuAKWYD+aU95uurdY+ZzPO8TeFjRYd6QpDjki3dbApqa8rfAY4TEnRu0
UhEJmIfGQlrPUaXOZN69JZWeu5lWjzJctQzw3s6LLijuZs7HiFeatx0dfY3eTSRSRf0Y0nsZvhWo
YbT/Fk+IBH8zwYLQ4slUVe8rwu6bTLsiMVtW0r7Fti1dRqq5QichvDeiYp7QCkOZHB3YTJwqRqvv
rPiaD1e9eUlcMGR/NbxZc/855uG2lpkbffyqV1MDiSZnL0I3S9ZYiAQ6JiLMXAq24f0SsWV78dvA
wjo1Fo2NbMm6aw6nQP4tjYXcQvscrA7i4DUFTFMcXWOa2x0xi75HHq260KiZsALKUQAslRGn9933
LowMkwmPgWMKO25DtcRlzDsidt9V8GH1B35vKD6AZfDE27Cq7CEOt7PjpcMkmvJytCS1+Nu4Id4M
ltw8cCaK+NrHno4I45885zTrHF10GRlUanrrgS4rKEnFbhB4YrmG+cxw3PN1KM8WJiKc9Sqg7ogu
+D9IMSMCtAM2FRXEJtOVfAwPNqvTiNnbJKR9ZAQGkXh3UVk7Ve9bIHh84prc93a/itq9yO7L/R2u
uFC0/3YZ8C+N8JgsOsbdeRZoew3xZwXJdY9OmsBtqUganon3HDt2+LclfArJZ1Y6Wojswh3EVUzt
+EZyMb7WiJfGjbZuVwLyc8QY2Dd4BZ4vDl3tDxUgnHmymPsJqDCwYTGsvuOqQJKkVk9VbGzUe9Rx
zHshzkQCLOe9s6x+6nfMCaIBaU1ohar8RCw2MeEthER+JXg6qf407wgWlZMKlJ3U+eqe71qz53Kr
7dK4Qr9J5dVExOtgYgV+AKgyzARM8p9chkvJ71bSUCJLx+M52/kQLTUKkr/unye+TGsXKBImt59M
P/LJsMOEnLU4gO1Z/gPqF02ObN0HFGkBt8GcaCBvCTmxcbDIzzRcqQqBeAfP5yciTfXyZ4iHPutI
k4YZ10RusYAJUAKCzLHOjntS+BR5Z1ZA6mtEcSp6WZzuIIlKetPDu9Kz2un/YKiIjfi7o0c1Pq3u
FWq/fYnsT/ttmbFIg6HIgfsL5p6kcHbk9eiaWP6FtZpAtzoglAxXxAZ1SNg1cXF4NG1pF2BsBpyO
17Uokm/YmRpjP3YraHqachfoz9rpqAdXvlNzgpJjNIqsuZbrkIzKovzKOLGGiC7crluV45+OIiYB
ZS1bgvt5PZDeSSZEbPKq0pOXngEzO4a8gDSKBilUP6Bfy7plNZ1nLiz6aIS3Ur4mfxNxIUoLnGNz
P1XMuDEmhNk25HFzSxMVnPHw+SWvqjYsfQmQdFeLx/yDOShGVCLe6g5ipXB7wqgDGGT2h4wEj/mi
inIOxi9qX1tSM/1MAnMfnYiTOimZQJIW9ZNDck3gu+DqZHEFkss8NX8bhXLpgpqz3Wf9YHeatbDk
X1YQzlGz5wetQ2+dmXSOfSccJAsPb5pCjBcZrG79MbDSqisAbkvbNQzf4dnArzdpB4uBr8QrTrCi
QCXKIl0a5Q5wRed3wRWzRH/KYKfOWSZsGN54lPLz/Lwn5HSk5UfJl5/TtMRdSVgAz9KaL9+/zffy
rDeBu5LHzfzlt96zJgUtzNlkA4Lc0dVnIDvWThZZ2QO+RgNQh2mHq1q3vsRprxRXat5y4mbarZd9
cSgoyloOHxPcRs3kFeW2aAFhFsEyx07bFIy4JCyn7RfhkSx7CEABM2fXCw5apThjx7O1ZDdPXUGr
LVt+Z0oCAISy5USm2CzC7qvZmsQfnhN000PSo7vE7adlsav6uiOG5D+LgluopAvH9VqtUwjZmdRD
0AoHlJHlo2Csj225kRcVV8G8Zemttcz2GJMAxgr6SjwwVFq/aNGzRHoYNsDfsCBwZtCQgoQy+iqv
jLXs7wrtQ4zQPbzKau0x7DQgoPixFhlgvRk3yyYgHW5+bEAUBWPzbeIGkvNfXbqU04HIJlVjpugS
exalJjLfESrock7TXAPbdVR5pAeV4JoS0njDfwJHdJWeK3U7gelalDvw1rM6oFYyeHHJ6G/it8+1
AHWgnf3k3NC5hO0tx8sUGN8lFn0FQ4o1/syyqL4l1X3D/kyu+dZj5OWZLPzTlLrheBus24gsMeig
0tgHzjFHAHZVhHnvaWlxIuxG6VFV1bKq/uVfSnnXCqQhIGn6wJCPPFCbkk00v1XAYqJJJkTMWx5l
9nCuKLskYbsDM+tAiDPDQJjSgpWdacLQgB176t8MUFNjm2iIUrcZ3zLG4uzPS8S5vkTybvNhOv+i
9kusKwgdcSlKEyydBWSIMgp1VQrHzVnKm63mpBq9ZBB5IT/9YIKeQA/lZUZ6k10vzeg8xg9VOo2w
zLOdJDDfDdkIQnDmwpmCwfWVb0nA2Vp9195KmaOubjUKj5AAHIoRwtlPAN1vopEA2VpqSOJnAKwK
q0WzlFdFsmZId0btQMOJU8lPXmK3tI6t/kko62KkiSDyUY/ziowmv2Q08saFDloDFAlvQWeG/wmy
FwRErdJMcxI8KCUOl0Tc1MOu5peQli0z8aucITtjp/gsXRXlhD1bSI0cmwjXS9n/400WExtbtSws
k/+otXtrXDQvW4tEsxQY6yqVYXRKgIHpLsS61gkYu+DqjBTe4VAbxLmgVkGjS1CAHThd56DRqmyA
zmbdW88qYkmoNXrMjlrtGhqfZPzNEBlO7hScc+3gp5BRPB0KE41Fo4tR1P98BNkm32AcFUQU/nqO
vwqzjffSZi3lrgFb5uOMkPkhexENAbzkS0BfbPj8hZ7tYk9YtkK6KVD+z4G1Sg6zrXDDwBD0DmtQ
mi8AKZEmfnIGLoTpQRSLDGB+JpuOJNsVpS4qLzmU/mRnM+a2i0f2e1ZkSYyWEdPhwGgotAezfTT8
qZOocxpRwsAKbTkabeISAGBdCkuLtzgq9tmE1uSfHDjoyYXqGOEIEbg5k+GqYXYo6IL791fVZ4hZ
ftZXggOkyx+jdYhxpsW3AOGViXpDb7fzaS1HK66jhUqfHKYSHOrWWyFqiKhLhnV/zFaW95uL9xkd
kqqRyapa0efutCo3Ab+dGCwlLoUIi1K+NzpAwMtcFhDVq1EGiSYc8i8zvtLOqVf+WsnO81EQBAfy
HKslUhtr1Y1bMsU5FuTQFoPjDLHhsZj1MSgjXUlZMI85YboGdwz4R6PdjbvS+KyBgCnUsPxka6HR
NrOHlaFI4MtH0uRdA5TIs+sjO8jmRaf7IrnKVbZspWts0NHVoj9BNN8rxY5AzyWLUHBS1xWac1du
9vxJbCpOKx9SjsCaeVJO3kry8ojV+J17vefvgSF8iZltLD4liQ8zJXjFlhjR89N8bjT5zSr38wdb
xGvji+dtvgKS9pKKl4Zg3aq3DXPaBAUlp5PoxJNFdEjFu5eveu6uxXuK6UjPCAGgvqyxUQTOolP1
d3SGVYQGFAfp9FehIjO0Te1/+spHheA5bugySr9E5RvR2X8fHbgSildLJLN03LC3KfmrxJxCgoUA
Mh160HhgS4PxHJtLiMkoTz+IZs/WvHrFve3+BARCo8K41Kzy4tE7rUMLzgIvCdlZ0KWnohDpi7iq
4BqFdeoBMspn5L+zlnMfHQlndDo8Ml72hCzMocIkSk0KYWVV5pTmPa+3UnQJureCKz73GzIlSO6R
GruhPgq/yBItkxKuQWhpttRJXxxYqhDnN/uyR7sy4enIYMvyddbuu0vOez/fj4JJip4NXQMkXjuE
f1DB/i7rlS66JJqZLHPtMojuZfarBx9+8jniVJjAj7r+IxqI9RkvjA8WHSzf4nis0CkUd/KBUAu6
1BU2b9Vfh5+tefnF0qPcfONCUg9mj2NN33p8IZhSpR6hhQ0N0Zd3NSUeOpjC4ldjutNxpGQPLgDi
0YH7OCxWkHHYcnemXRI0xkvMuhlPWwI1cvHbMk9edEtqqhQJ6uG0JcZpEYoIsW6ehzNeprl3I1cb
BcoflTxC1VjdGPzpLTZYa/jUZBwJUGDz4zVSDKCSbaaTF95h8vhv422YSbNZCqmhmQiW2igipibP
6gQG13sfFSx08aUKhxmzsnR0UPO2cMbFtiimE3n6SDFnuZAgr/yATBhSQy/zCWZ436Juo2pfxLPd
A5EGa4bBcKXjSa84ApPotxou80A8pACIVQf0EOMC/oKLtf6K5X3SycZxCiYmWlqhl5E+6Dsffq1U
f8vpbGTk5DPvi/6i5qXvOAEzph4s3gCkzORLkxBVUrQOMm4mE90FX4vAuorT0VvLKVDSDuVkJZPG
/ixgFtpfs/6C9LcwvpMj7wL/10W3fJmcOQeCqhZNuR9/wGwNgsy96llhTVCVxYhcTQ/gB8vUHiHT
5iVSr98Bf/FUwwEJ1tKfNmRQYYFDG8Pl2g5nbKHJVWlxdKDuRBtI2i0DJ3kMBoSw9lVB386HYFdi
LkOMTS0TkVTRHJk/2dNKLs90mJF+w8NQ/iuLf3LqBsrN5DcpgG/xN3rVoVMOWAO53XhXkIIi/JGL
DYtglLoNrbvYKDvIW7IAlX8WbmRagPr86oeulrum7Tu1yha0yBDtruJNNiAsGgF6/jvNBlCRIaf1
HLNeuIWKiwfUli3DkPRRmqdQPfs0qAONrMTqJRHwktT/EalavtXtuU5gWznU1pFEVIFT82MdcsjA
D2LUWyTmYdZZEGqG9IYhB3cyuOrATLLRkFWl+VbEEhwf6vocS9u+3xMGTF7SnWScgxdeBo7Vslga
LCwmA7qFi5BRPpeQu7YYwiDRJfDu/UQXQH/Hxr9IYPODBi8uNMQqRJxPo2y6SlYp/90/ywlWgf81
L0JsQVHmKmvNUYWVR8OXsFIIyTXZpokrWQUAeEBGEKJiC/PIsQVblptOHnw9ZOBn9hO2PRoTyuJJ
2D24YSa487IrOVx8On5fUBmp4k8p4Zp0ZheS9joI0Vm/3DNcJNW/u47vM3PATnv2sFfXv1LlbRHp
NjryaaQ0tXWF9q+GxIu0b/4Sh3Apew8tfjP9K+CLHRifsukWS3hFSq6eoBiUe1bBm6ybZS9TfXUL
+D7KcC0G5Ci/o+5XREwPBpQqt1I/twzefCJ2omyGa6o6HGqARit6j/PGFasLsXGka36MgB/zrGjJ
B/J5l3F9QzTC3ajjuyI3V7xryhnwL2IGQpNLLi/hyWKAgih4vTJ2cEfV/7G9gkwFg5MAl4VH/91A
0U7CwJeCkQxNQzJ+pu2qsx5B9AiCd6PfhP5Kz8coMhqexrWwKrVdIe/bFPsl4xcZSBXQu87G2cLp
CPA7dFVI+xBrKvda7wrjuojPunqSxWtfkxp0LoK3Yu0Bt3KaEQg6/inLNbFdGOtcxlgbjlaONmbK
yV1sDPPaTDWucsppk+PYXUkXMamnNfYKKX8QntBKWCynR6F/UOmKuk3TPjRALq3Yaf1rBLgv5bOR
buc/nHmszy6zlI8E30I9VgqgwlXieB6CXxkqld7xhErRgpwEeIklznATlWtLM+2H0Lw6p3JSINOY
4qWUI0Vh01Z5TkMCW+OJWDj1MFGPS3buamx4tv1F26+t+ABHbeNFRIc0kK5tzxNjzGIG3NIXgBSn
IXHRSPGU0789o/ET4QAMf0pwlNsR21XlhNjk1Z0sn6wQR8BWISIGhLO5Eh8LyHuLQCcm+YPPwRbg
o5nw/6gmSMJfmZinTnhbnYtQetZEZwA2Zv/rpSDM2vcA3I8WUB1Im+GioNTB6r6kg0bjKqoZi3jB
g0haK5IW4TvO5rdkOfFWM23awHJIGewgd2bqvsXThYQqEt5zeSrY7NKwfnOnzqtlq5LOfChEYZ5d
UJTKHBhzLN5qDF45NCvKdmoRSOGL74r5CUQSSs+QurFVL6z8/B6Rhh7964n/sRQXd6KDSY4E0j9U
GvWqcHOkYton2BW6sNpiNg0OGdwY4w65ZnV1QIjKCzMQvqEiieIG18Uj/x+ZGn3JRLaJrC+veEXT
bzT98f7ZVr3zgT7l1gXqXUrcyasCGxgjAD7SObQ9cWfMk1co+Ra1Q4e1nK0Yvi4mpHddKlQEMV3P
lSqJ5C3JX0GSuJGTj7LiyMzRPSensN3k2r4kgMXyjpNy4deTDgYSeTQHoXURYdSl3trPzG8BQQMS
oZc7GWaCCy2YcaDyocJUadHLMn/6jrEZ80zukImbmmQSLKbugBSz076yhqtafJAWtYgkV6Ewh7tL
ktd9dSBEAKniLlsjn1c3pRutodmbg6FU51q687jA7EfKdhbxa9bxLBXnQjyJyTckEuJzgSPbiHdz
6XIlvEeR6UfAGsnFIqEzLs0PQ9iQ7YkjGrPxrldMlNEdAuN/Ki0Z8WXIl1VsqwrCZ4xWQ/5KDglz
M33OxDok1/kIGKNn5x1q/dOqNpqFGdJWJYcAGzBx/rasOpcfpvoLwBFz9LQ8RahbUJQutWTLqjA7
0NZQ3NYX//N1SEpgh443Tw6lrJCBs4nxG+Q8RgAC5HRTo4sskbRejdKeDYt+vkJ0nL7V/Cy/PY5a
a4dUcgwvIHgLRWJPsi5x+FcnOyV0/HwNw+JTFYrAfxo40EumYxBfpKn0C/gg2sY/D7ohq7A14+xV
tRNJPsGaVhQ89A3SN8TpiExsKIZIhuSWu5VP1ZovXjOGPmVAadavCISUwOD4RH12+6vQPRBWcBN+
oI20FeXbarkXZK7JRa399CFfcApaLKzmCWOM9xBOdvsrIg2cYYzxn8HX1HrYtWEvGWdjPnKwfRtP
erxiBlo36l8DDDBjnlwfONBrCHHCRGExUaAHsmt696p7WfQcgsvTrrZ0knHiHEDrTA0Pm6dfbMb+
TXcVxN8sygzjC/FcARMFg0WHmmFCHYyrRyUUX2zAIv1q3cubkHhL8xLLP5J51lN8xcTpmxUIsNcx
dYBe07cqPq3q3ZqL1h3dftgTrhOL6346dHYHe0EHIF8tM11HoIGYudQdctxo6IfpjGUDl9baWlbe
4S+k2kzdqN5pYlhMbiO2DB9YwVyZnZM0z9nn4qco/H3wgcPAbw0yNAkI4Y69DWVUbzpjl5S7MrpG
/mfXwxHojkLEGJ+15++bHnFK4IB/Y3NxGPyZPiJiGDmp+l2l/2cL8TiYIMCA728ZbDOyKa4BPvP/
ars2vYtQL4kcCrBC7xzzrIuHqH+yBJr0VesEcIAKgrnkI9xasjH0FWoqRNWgFopELDlXodA+QNaX
euk2TomlcQfPR7WXELMOETXcIHbwK06wXLKDC8L4ttklsKPaV8yNEIi7YTzPEseIOy5oBDtO39Dw
QbMl957EC3DVPNvICJxbElzYdUNKrEciMTOk6KhpKvqdDbceVkOUzfpkQtWaicKvte6/RiQVoXDg
SknSpxxeAeCRxbNd4lZMmXcWYXkzGwSEZCzXCt+9y4KdDJ9peCqEaxt8dckx4t2oJ5pbt7Xbu7W6
nveDPLFRenXlQV6iaadeSvkzWWXy5tX08JHVjgZF8om82tUp1tHrg9Hyx5VUdO84u6HIeTaTtSWu
Pgk9XgiA8jyT4OyLwN8EhO5LTt8/euCuvkOu4Z/mLAtFP1o6sXDbmLw8gjRHL7UN+SuBQ9Q4AQey
B3Iu6mLxpKVYrj/VlbVGKDWLVsjmB+hEYwVEHkm7Udt2FfpFPXU0/vPYaeGVwUYvFVv2VPqYL12/
3wJ/GALVPDtALh45kiqimihx5FTNvqI67EDQYdWgJl7FyrFuicTi4FpPD+6iefjRQadzRIpiFUAK
/DF44VLOn9GGf6uyg98i06j0gXFFQIalxkL609gphVITcSGYmIj8Tw9jdw7bZ9L9IzMQ84APhMh7
hq6yFr2F0HxHzX2YFD7xg9dsmeOrC3nZPZddD5vC2FBA/seLd6CgxuNYXMtrH/R2YAfz06fPecPg
hsSdlIp7ZMM9II3szhmdhqbghvUiBwFjJ4puDI3knEb4F81Hw57ef8wbcN+dFeOMIXAueQnWqvbX
JNsEbEVio5j36hQLFGQaUSPeCIGLrCXzHoHECTHR37UM8BY13yU2XGU9YJDn7uXPCIAnU3fsnEHm
j2PhyomoPwf/Y+w8lmNJrjT9KmW17mCHFmNNLpBaK2QigU1YIgGE1jqefj6/5HSzimac3tB4C0CK
CA/3c/7zi3w29jNPTLlfeAJnPam2YvqhX4j3EByPNn4WBUW5v2eZdwrVbNu/9FU/ceoPD36MjIHs
l2ws6Z0GUnQpqxpSmZpVX11RTrI98wBAIsO/bhpIEz9nTs5tREaZN8Uitre8ItwhBUNKgCz7Ydc7
Rxc0Jnc6aCSZvchMENFcUWsIUNAjd5ZFIEpDXB2nZckhgf1IAIzbZmd8BHEgIQzq0n/U8YKvr4dn
iga1WvE8F9m7RHPZlp9FuBXzKRtiAQ76LxQGiU++HcRE9oJmH5kWYBGXy/0OPsk2ERQsaeD4yE+9
TqSr608kCOHN0e5+kChIkDTCYeFHi6tHoh9b4Fh9qPgIYUTaUN/b8L0pmirzp9XSl9jC8oBeSKgA
KHZD0mTTs2qzAWEhXAXvgsD1MINkgq924hxIhbOTd2IqOQBCuA1oAeM3gTqkDIu5EkaIGNWbagWW
eB0p5cFTZjlwcBUXwGOU/HHwRrzOS+dEnGNIFThrAtRWynvJ6VWltCHeSTcwc8KpykNcLkpOMQKD
Aqnn6xBZsNoCq5zD4qqqV6nYKvZmhHOpqSTMH5L4I6XiHln9iXHOGQJl6TvzZtNcyg6FM+FlnE4U
opAM8g8m/MaqWSrNMnM2wGIpFCmw1PZLK4AODIKEmI2NCkiKKLP9nExTWgBFRwxcIo2lLW9u5rSp
konNmimiZkYIyMtovif2I+8/UgZnL8wiKvDjgUx7C04IU2KNe8LumexMEy2SyLpDfoJZGGLhjGNo
GLbMt6hhsEki14cAwJ49Zc2eU+nfiDaFZqZX9Wl5CvrvBpokjyuWR0F+YY+eaJWFls2hrjoj00D4
l4w/4imBRRrZ34bdcfxzWLG4bVx/4EuXVOwdKvNJ1G38ckOdMNTQlFrAO/AsYfY6CF+9mTuVqN0A
xmPlJLr0SGe/w9wqAI33IBHkQzTzhC0ybA70HxP+s0BIxE1tb3xEKkb3k1OZOc1Qrx+EyimLHtIJ
sIrbAKAsQ3MjsyAGjjQoFRoqJ81h+FeeeJKDowEJXFlRL3cIB2FHYS9vbrOAmc9Z1DkhiM6rIHrq
bz3eeVW6tPW1Tv8Kix9SJwZ74RQ6i7EAPCogeVKs9N6iIc3an9fKfAyegYOyj41GJOg+ZaRHELXT
bDHaG8aaXSuyCil1BfHNl5aiKaP2AkFAjEhrvCFMPRoOQP9MudIFo4JGnirN9L26ZxiSaNDJ1Ynv
3KUS4QS2DDIsR6OHDNn7rAviAmSW/zG0Xhsc5oIvX/l0bdzT5+G8wqieaf9UIBpqsG/6u+SB0lKD
QGvumIu/s5UKWjIrFWmk2OIka3YzyRio+U/CtC64hUREmKBuvnExzYP+JqMOULRNgolUiBtQnp99
1ma4Q8ldSMhYVnW5cQoTM6lmlgwLW58W4dEMNuCJeCe/dHNrArzE52L6eunTS8i3Vn2ZDNFJZyVT
PRTGpavA25sAZpMHxaMBfUNk5r6GmOgAE5ggkPg7UH7gilPPVfMsJT+jQeedzHB5wZTiRWPr7rMF
I09hXxD80iaPaFe33bByRg3SEzYjp4aJG80FKPasbdahiF8gfbc42tJRNu8ug3/nwFCAwBSnX3ds
Z4M8YURfJ3tTZiY/btjfPAOymyzEjCGd969ZBBnz1sMhV8vrwLmxockXbrXXOVlp2oSr4VTJ91II
TKEks0THqAgoDwkzzBCWxrUk5TLuCAoatyEk7oADDms3/4U+2fPPdYU0miQDVd3q2YFWC1s7DlIC
swk1hh1EPKD0JZaYzmyfUWXessEazaS0ZiE4jevPpRAdIUOAtb4wZwCuxnMw3HmOO0cIFhJirxYz
mEjOsgB62X+78iID8fkQK0kGvnkSNUz0xXKX8wM575F7rfzPrK0IZpvv9RatAACVcUxBWaKcMAQ+
S0Nib9M/K8Ru6saAjVqRAUAmrFTAAKe7R95XaFuDm4aaNl+gJRoW0Lab/lNsrDWxDn5xSCVUH2RW
pJSIxHrifetv0dyauArkxVek3QrkxzezeysseNuYbmjju8vIjBB4zWI2rY7TvVorL9bwIRrV3DLm
pXpy5DX4hrWIVsw76ok+zx17Ql1q9Ku+fxe2bXFEjwil3J7TA0B64oG7denNRWOZmLRuCm+rxXMf
pwSJWldd+t0sxczb9CYFtVtaf6iWhbEYX9Fl85138hRVYE8VRG/fmwm0Eoy963VKY0LkBy/K2X1l
uTFfEnZeWvduKHfMeXjqXJpMuChQ0ZozyPULTR4bhIGLF1+losKowVctHgUbk5r+4xcimlxCiTCu
zwQL8GFnWmtteIdlWtgrlP6GdfGS5GXwgP1ET5g8vOCpCWTXu/lQIJvKQZPP+Ds5JM2pITWePIEM
Bwvx0uhckBzo1WskUtupBYcas5YA9srd0S8WjZNpvQqer5McdPm9w//IWhQFzqXYDJPn2+6IoZOU
BXOjwHzG7GlDoDNfvmKkC5clWWktpXfxZn4hqNdx668CEoLorTtPZtFUUwLMJgJLAkEh0nOiyHee
Q1GTAWDA++B8whiM2LEcEapqMYaB2zWGH7n6g7uIW26rquJIW47pI2HgZGgtfwOMAXQIpZ2wmjMY
GcViI3Skq5bcwIzsnQ8VqkFgPM3wwy1OwwCLl/KqoU6WF60DnEImG/qbt4B+sehwGn5h8NlMsQ5l
ejOyJej+vjC59fnbkD1yUt9CeIhqnR+U9taJ+chS7I4K8x2/gw5r/QCjoKaEDRK8VJ8Run4CWwFh
69mgEkyAGqllZ920HXx+aq39m+XGUw2iB7/FiQIZ9qTkm1Ke5GAxlreUvtyCCoZcMncKHNMvsnKV
SsZL4T3T0KEmhiQFob9ZVlMHYHQnxmAOPgl1fsz0b6UnUY1MMb1d+PTo7sjUsXiN7IV61NtTrR+y
VHp5ZphRNSuhY1Lx9nbeAO1equzAU26pJ7NsscwDQ7mY+bonFxzMo1onzaPAri1JMu4T5uHwJgmV
y4SYfCYLSuzGaK4IPoSGef3GbF1o+HU0zf0LFEBGyZ7+wWQCu10RhuyuGbrq3P+8fxYwgl3pqaRL
AQAD/vvRZZhrC48K65UYLzG+Dv3voDvGzqZddCH6TrNAYEMn9NJaM/ChKlr27LKhSam/CJST6hz1
dE/Lo0FvgcCMxQKsD53lG9guhzZIF1RHCPOMgvCotvEIZNN1R2EHRsUdHFSMvUjPjOB5oIuCRhN9
tC/Yj3wC6bnFtBjm6HnwBDpqJo1r+Z1q96wG35Wb+SAFswCFH4Q2LCIozig4uO8NyjPC6rlNF4mu
Q5Y3mqqg2B+Rxt7kGnf/jfQJCo+JTFCdvexJOiVvxSWcEOzL2q9A1eo9UyJe85YnXxDgoBiQuiTh
JXXwYDKwmKh9qwstuBhAu/VRzE89gJM+2DrxMx9f/4H3+ciu/ZB8vAVmhVL0aWorj/yonENBeadU
DlfDwhr2IKYOw59x4ZuLKj6mujPRjC3ecs0IxkVptfDpTpWKrPq2m5oxXhbqEXkboHcCICa4QWJy
1CZc8yNc+0xyqRvhXwVrW0C/nMxNV3H3XiV7K8V73C6YegqxM9prfVMoFxXy6QhUWOb1LIQQpLJC
vFmIexBrlxas4Rn4NSHs5iI+yp7mGFdJkFFz1Jl1IRqkCU00NRBjg1BQz6UnZrkQ4umAmAYn0PQs
m2o/2scnDPhjPEIiBp3dRfD4wHPUCNcSWg72YyHAqphhUQHDptA4AMNT8nKihNBIvwmeuMRwhLeR
BZ0TdjpOUFxfUVeCtRC7NiW4nHJ1lpGdDC5NSiXwUux+qgUP/Hc/vuGOy1QIJ42YD1Ikd6W4KvR1
FQECo5CEcXDHWG0xcU1RD25VXtje1zhWa9lHhjgz3zLR7bNvo0LIuWBqQoL13E0+IhktI00fUzqL
J1obhXcmYWEm0mLMoNoew0PYpApmWHXGyWvSsEJfUTl4fhEwQTP9N5pw9nJ2CRy5ekueqDq1GEk7
ETMdz3nk2TOgiKw2tblLFhh4pSvi8eathRHfQszigGIUwFfR6yU0BQPmPSkrFKqgMhfKHENaJNpq
rHeo3tEJM1/Ld9hnoQExs1kqrJ6xRNhKJlSbeVNgYrCO0XvIxtlHAYTbKYRSZ9L2Do3uucA1g4Ep
UFplrfChQpQ/q4ZNc0E3atOGxdYR2/YXt9mALhmIkGz2mmUIbUv6rrpq6efRhJwxcB0Y5Wg0kDpk
ZzaWRn0NzHsa2yuCuAkMoa9mtBebiybf6jIwAdnlrAAL9pNq3wKkKg6D5zN7dxQkL5rFfrK8jpO+
Pfs+VsyfNm7aaaVOifSaFSq7HXEHsskGcx+qJbhTYB80DrcIL4Mye8r2Qe4WkgLNexrZ95JiuGlY
Y9oW97l5AXZHeThPCWud8VzOneYW5hciKXDCqyc5jp5jyBwGr5tlnu46R4I/CsqJOVfB1oid88qR
r+MvFpc4UXTnwKhocKERsamKyTjEUks4p6obD0XsOAADZ6cAi1S7RI2LdBoliLwrw6UmWyywr4gW
UMJ1pjyY/b1KcZa7M9eWQgjZ+k+qEW0DAAk8FXj3Lt+rD58U7mmBfTvHAL1IhjXevJJ8gLAtQp4X
t928QxP4DMYjI8OBwXnF1ugETOuq05Af7Oja2V9h++zkcUk4AMVaHkPzss6Gxz6gYMu0l5sFXXbi
UpgTH6KjCICy8vcDpuX+uZyO0pQFgcNAWGnCVXNah8rMtX2URadmTrXnHmGCxxqQNTU9gwe1/U6w
d/HTzyx4lzCBKx9ApDjHGcQX56AJJ+vla7D3OKr5yo9BhqtzCeVxGvQfBt7n9U5yfoxmp5prFU2A
e3O0iyb9sFDH9BxGkH5WNqrbg6rOEBJq6MPVqdV5Ky2mCICFSJjuFMORID1o1run8ITDIpKHtTQL
50W4oJEUB6ro6vjk8MFmknsZIW5ULZos+PqGGLfXd1maC5GEKq2Z7asgNUqEee9BOiH2zZWeEfo9
UbeyBdEHS41N3ndsv4yFICiRNMGUdwWdLphk7yojSWLa2W9tJiYlhgwfcrDVu4WGNWQSfCkaQnTl
bJYNAzNUUMNrz5RoXPTLYgE5I1+yEM1Vx1w/CK8COBsoRgPGnhbttTxCo9VxKavnOdRgrHzrGLAj
oLg0a5D3Kx7Pk0DZdzIgFCCj0+NwcLE4CTKWSox2jlMSMg1lOeUWWI+zGpbs0aIH0tI5ymhhrFmB
lFC95mvOhDZYAtJH41tVYSa5S7VTnFwavASCLeobqZgbLHfGOTNnQVcuWiPM7KkkqvyS0DET7oNw
7qGnEVy9ZU67rbAomQFNMaGArt7jv0lTV4VXzF367KcHFbHoM4RSpVZB+5KpTX6OwvNnwPXTVtUm
GZYleWzY/tQ2ezdzE7f+TKpna579ibfsxy/fJ0MF9UE0c4xHAou2fP3lc7eBH9iIA4iy0164MbXH
BhIDwQ8Akd8+vZpN1mWzr2iqbH0Z5Xe/PytjxpO3Llh8YbtVvPvo7+y77qzk0d+aajlzBiKx3io8
bsWAmkkyG62wS5Qr2JTmXnIg1gonNy5yJ4yfBIGTmRYJUpSROHN6j4T0sjKhvmlMqnPuDhF6IQMK
f8601iBOEyw7orTAag9XAdT/aGHa4djC4s+YiOXlEsTIUOc6852kKcnMzghWBPmslld8QZsZtywv
jgYCLdzSrW0D/1zliiY08XL7KmOLEMDwG+odfNdJSzvqHkX3gjuyoDfb7UJMW0pCIUuDdcj5Xyo5
MFH3EkHCr2DqOsxkI4kHE7sn4MBxzqXCi0CvVjoRhdlXqWObIUG84vgaWRKaxXPp66SkS8snCDcw
8wwLyL/b5OjWp+DR1QRwwCcBh47qS0Sx5BnaC10+FquTSkMg7CEiwhek6SFg0IYQllC37xqMof6k
YRjuEezR9bcS+/4cRfBKu2UYj4UXQwWHG45qflLowXNKhehjxDIQji91Jxzu8jaSs0OdA06tsac7
4VIvZ3191MUgQhSI9vuRN9NwVNy0DHHVd4eHDMWcshSDg4gDDPtH27gRCMm8ecM8j75qV9jEzU8L
/EIFcuHqdLU0ddrwGusbhg8yyRavXv7+a/ORB9ieW4+V5AiHB9pn7hT2grE+V0NAUAwWu5V7LlHk
z1N5A+u2kU9psxqsuVvjLbksXF5uih8AKJMWr10rWhj5PqcX6TUZ9vMc+HXELyvdtlxPHy0g8hCa
bmUqP2NcBfHwwuF7JygbijCo9w24fO6rE++tfreWuznGu8LuBXImDA0/JyfyzaOCcU/lQMzqMoGK
UizHK/gM+Un9FPSd/YhGLvQPDY9eFX1a3TMIpy3CrQrY4bX0d7J5rvL3tIAvtRAmh92caq1h9lRU
HVZ8WJIVi8ye41dV5JDO5667Awzpog9NaK0DJs2IbzWZTe7H6M9jh92GxFDvU2P4oSAMXUXWSsy0
51igxv20UktKBsBrfzdUrzZiDbzUSTx1WSYYM8S4SKw9FqK+qzgGZ/h0+g/AoZhBABEcSIag6bPp
6YxzhcVNvkYkE9SvlbIf9JuFWwXaPtihkbvweGBboLxVlq/Hfp0GN32Il6b+kalXVqeqIK+CySk6
2BGqUMHZbqFKwaWmH5fY3mJXcmD2xGkqWq4RLUw3ITXkZVA/SwVd17zJTw6pzYF66ZWHCtek4tkO
muloBhPHfh8oBCNCk5auu679naa/K94J+1fZXef6LjbXYbwzg5tjvUJga/CoeB+VFWRk379E4PiK
dfR4ArQ1yzp3Lj6wigcoajyZFQ3lTqq3BqUzfhKyu0LMXIxkaA3KPPWgHukDkCisS+luE53ao06c
A3TpeB6VhN1OdRqiGLqMrt166TiOK0m/q5BhYpArWQKljd/77JbTbWUbTNOiRtQXre/NGD9PymsP
XVjuvrigUkOKxCaFjiRjXl+SBWEHOIFlr778Q143Fo6VuW79pVvMMn2CU/UaW8gYdl8Gg9OUjy4m
t/VKEL9c8xB0+xGiibFIs8egzAb7NdOpxKccsky47HptK1v5ghGmWr1rwauaXUesuBiwSItAn8V4
D8OXnfEGFLuNh0n5OzjUGBPg17iLjHudgCQP0POd9tP1eRJmY0xAx7uNLYE5lZN5ZyJK4HMWLdo+
rBxAuMLu7JfHHu0UTM0WJg1tJGbD5rDtCa0usRwBWJUahPQIrsIj9gZe06OlnTnWXYkpuXZ+hGIL
jUSGh4aNdNF76OpPyGftEODJ1idQCxE5c/HM5xYefscYhhJg48zWVol8JShyqI8YP1fGDhhrNI9k
KILAoqXC6/4Xcdv/iTse5hEz2Ec2fMU0fGZCVIZ8hj4Ll6bZpW49mVbSHaMkVCJpdpZxQ0xujfU1
sgokKvhEUBi7K/yEIKDSUdYEJUfqTVDqbKxVr7wlOZx4LDOUYybAkB4TlrydYbE+dbuDGFskWjIJ
1W+RExIqt8F/hUutedBzcQHYtcqhjIFFdnq9lmoqbYHVZV8J4hYKfdNasjmIkVYTYNh5dfBE5VIr
4z2pX5yqIyiIAQ37t+9zGDhAu/bWrTfk0HC39GYhmnr1de8neATg9s8rRtqWJwdLFBevxoPwucIS
qxaThrh4qQDI4sqY1BwrobEH4ekxPVK69yQ0XmJhjOH9cPzh89OHZJMkN6w/vTEgo2FvxqdYvusj
Jl/9a7iW+HLdOiPBliF2SUj7lvLKL44DWFZNk5uZXw7FVeftfy0coL96o3gA+TzyxF2+xlDRe/c7
5Wt1WNiLAXct3RjcF3Cm7QJqCx05OGurvvRKC9CAecUlmZf9rkhJk5rTxbFdNZRWv2C+ZtqAeySY
4WGEi9nOJmK6wazezVcMPchGHfNj2cHn5ySEex3FH2i/khgy9oLMHVcXN6vwtjoeEAHab7HfeYyS
uHqqeVCUpUrHhk4a0UmJpwEbx06VvwUQjDFcGd41e8/eVmEiisev86Eipayyuy8Bv2PS3j9jHaEh
xm/+sgSudjZ6e7f5ZMpdjCYtsXcaB9+aGPTV5iahWkP+XK07lf1OKC73LJMxWjFdYmPDRISKhrRc
wJwBK03ybCAp4jF8Q9CG2aeCo5PNluOAVqdrRd5wwbP+Rn4aVCCfq34P4cJT3e/07jH2G6UkrnFG
AWjLAHHEPTDqKzteu/spOtxMF4A8bgF7kQHZOqJg6DcGptrbsYenQPkMtAlQ4kAyXForn0euvWTx
t6Fc+naG74nzDfJqZd9FdoiCc29uhmZR11uY9h2cwQoOmLTr9VcHGJSAuOpV57FAkxv+KDIAYAbs
VN3G9OI+jW5qB0zat7Z/BDFp02VMTdMAmgQkBWVPYmwZU8f0UcyBdB1KIr7SDDZafKxgNmI7kKxC
Qgdjf64mcDLXIeklyqkegIvmY7pAdNBIUHBwDoQypV1TyOHVpY2OQfg+QB2pIgCHsX0pjX0tQQp6
TaE9YOiXMaC8iKwXYB6pPhfDRpi1U/T0BBStmfpZ1tQumYofAu/syre6+Ky0c6B+SQFe6RDt801E
9zXnLf3wKKHXK9vZ2C49fVlYPLYRbvE7N8W25RoXMCaRaYJZtyseSDzDmIBjWYx97VDdewr6ElOW
ZoE6A3m8N6nFBzFbf11iY2HL5xabHDajAXRm7+Y4Iq9Msrq5P/1LjWZiLpJ9a7dfpgQ7AhExggSE
Qbyrbl1SHuRdEMAdJabEWlrqayi9OWz/WM0KuuFKAdWreh6abjEQplH96GE+L5mXmMOSOUeC6rDD
HGipuq99NmtkMncWUSdh1rOzgu8RPlybz/uBZTDJ8wn1H1qiPF6x+5rOp8tkMrza8ZygFrNYE1s/
rzmLA1wE8GGEbgsZjOiNIHgUuN0g3O+KXdAsdJNucYsY1UzOfZWg0hJUvXnqz3O6c4s6ebjWybNT
OYgtg65JWEMx66faCokgB33NdlZ7MVGwV+WnpM3sXvA0IbuUeF6Y7dFUYdKE+0JnadnoPRFGbRXM
ASIcl9E+Iq3GeoqHzoUL30Kp11f4aNI+6OQ6tBAkkYJg6yKmjslBkkIyGLc9E5IGrXDQXms+/mig
45ziW9Vew4ggVKDACou+0Vq0OGgXi7ZfY8blhfPIOjcOlQ/1hYKyBBVgi4eYDxkTUYuxw743sRYa
zg9tu5W017z5TAwMQ69dtZaGmO78zsAwRB3D+RTvIcLW2s6AX2OdiSFgQNKxd+I8ngQsNWqSDUEu
+vAs860NwlxysRZdv9HGXd4fBukpiVTvz9ieg9+TQT/KSz18wNWxZIxNkHHj4XpwhkXG/pgiMtAQ
cDu3oroMmyC9d4AWYNQy6DsLyqx/8IQ0MdYsZxyg8DdAjGKc5Ic33hTkAyPcQKZ17H7s7I6ctAEB
8z9dh4W+jjHI0GF6zXOTV8JHg8Iy3JOfaTHtCLuD1Z/64pp1t5QnpspxNho+JQsXRvT3cfBM8hmO
tRb3zF+79VJSgWasp22eDWBFeOS0DNBniJfNaWSnqn8em4eBcYuivJJ4UFubbNw42lpPqwk8Wbma
TiAPESUjQ74XkC8G84Z9wLiG1ZBCuSDopYYksc8x6vWA63IaPFO/dfJlTJ/E7Ykqp9OWEoeTsBUM
keUwvy4Zi/KVGL+n3usQXU3rUzyyYLHhm9BRE/84KehXGBaBtRvluTQ2inoi+GsUewQaGSubB8F7
A9Uq4YRv6P5jH1w0eBdVKKoDml88zrwGxsWPS5uNy4Wyb723ZPiOzXDaBYAsvU3o3sHgIc5mPYZa
cYIJ+DE3sCi2y8swnEl2TQjwiD65A/hpE+TQMafpaaxQxcEKwTMU5qa5iDHa5q94sKHrM67FpyG3
CdNddcQaU5BG3qcDFY9qFLo7y5WGiJtSqvjDWC6w54WLTqgb1TNTjoTv1BjMnQ0RKfGo3BPOvEnF
breKnGuB0xYuMupXmd5yxhQWdFr5lb4xxwSSyXq2YoHn+hufPg42pKDznBb9AR/pGuGh954QAebi
oswU+9XxUL6jEjhpqM0xvxVTlPBZdd9cxqY7WvYmSK6yswAUpdq0g3OiHrlUtrQDIPU9jD12qYOr
9Q45pjTPilMB1ut2m0Y6gOoNoE92OUtbdy5VZyx+G3qrbM9WTDA2ODBk4bIS4xbEzmLheMgC2QO0
L7ZBOmyPmNRgWhmYphYvjZpv2uQxAkkiSfKWY4e9wjYwbgpwSsOAocOcB02cxQmGa9rej7AUuEvm
OvEywBAaGEx9NSYNDIZmfCM8WqX62rWbcTGGa9467q+i+uIL4kEhvE4Y6RUY7a9U/VgSltx+K8PW
lW65dRicbZVvzfbEEAFT1Gg4Buq3EdU8gaeyOofVWZVveXqMu2kETpVCaZzyjHg9GRE/inszk9eO
485fSOMSk/kyf8uilraLsZaHeS8ikpoZoHa1s/NgH3MQ/zA5qWCQ8Hj1Tx/vpxENNbA8Pvsf7biK
RkhLS7ofdDuZfAmLvcjkNUiaG8HVqKpgM+OyrMBebvEbXTbW1YDHy1VmO42TtdwfVWVPwI8XXnV3
XDh5PlejkDDdQwd1XQNBC6kUeA9+x8dRrCtAH1WOomCdGY84sSZuZ+/VqqczXCuYY2sro/jQsLB3
dGllNSDz1qlg9p0jluP0o/OC60JULzsJU97up5XOGHfp/mGAZoLMd1aUl7yLp1JtM/huVsCsZvuF
eR/kq6idN2DjNeZfiwjDJamsoTB99flXruELMa+1TYyCbhiQYv3oEAFS7xtWvuQivf9o8/emBgfm
qwPJHijcDaZaMOWihePfZfz5VNBhisnZmM7LcFvjuGXzaGMzapk01iePrnSYMKDo8UnWV7JCcxGB
xronPDW1aI8MoCq3sfWpG0SlwGOMt2O+6sx9ARQtq/cI+xC893Ds1Gax8ZlWTLFAFyFDOXjcUs5H
7318Uyxc1NG66VT5A9l3jE2UEEgWGr1y9rv3Tl06Pb3QNXpkNiStml3HxyyqehoNRYv0GBEd63BK
LGEI1G3IJYbMZJeQd+YBH9koOedLiD/PCt/VEPHQlg0oz2H9wblkk6nGvVecMkySJIOWSPpIog+Y
ZjQqOYgFlD1QGIfkAWZzCOxgJRThTGZ+JBcxW9e6I9WrW9bafGjWefcoBHZTw8Vrzpgcak4LyLzl
7HMBrmPqt0Z7uMBgI7jNpO4YwNNG+dFtQJPhbuxkWTZL0lU4FDlUOb/8FIKGBsNDZRkqb8ZAoRid
GxxnOLcYLXvyXogUU6gizGp5yFQgdiLR58Kgm3NT7K8enH3Bs0+MlU8yBQWEtqZHPnfmTagi5CVe
YfjcMA/lm3n9yezXefGWUZhILSSf/lNQa8JqTpgi6D9HgwuvvQPENyGIt74Q+r5JwiZDeobujwWc
lcE/2mXtfUQkJYGmNmxHbn/R1ZtlXTIZNINrp4DIsAGSPFpAlGOkpO/JKhY2AS5vazk15BxIyMIl
iVCA+F5J5MKtwuQtGd8YVu/HZOkZOa3oe62fqKlgTVecveM419ntfdwrgH98h6DQx1geAnPNYhJk
c8VDxW1y7JJ6ZktkjkM/LckXZ9FqtTDSKIDcfjrvowyAbiHoJ+DKztwhAIBMpyuctXC49/2axs3W
D1J36oavsng4wbdLD1KYZBdY6zRH3nHJ+Dn5Ia2DwbPMnYO4Kk4xk4CKRR1svHovKw9gMIGJET39
oqwy8XNXmzq6R8xZBMntTSoVaD/0mj4mHRJgETMRJlbh/fff/vNv//Wfz/7/eN/ZMYsHL0urv/0X
/35m+cCH9+s//fNvrxgJZMmvv/nv3/njX/xtFzzLrMp+6n/7W4vvbP9Ivqs//5L4NP/9yrz7Pz7d
9FE//vCPWVoH9XBqvsvh/F01cf3rU/A9xG/+b3/42/evV3kd8u+//v7MmrQWr+YFWfr7P360+vrr
77r86zr9/TKJl//Hz8Tn/+vvk0fymX0Fjz//xfejqv/6uyJbfzHhwymmbOq6QezW779133//ifoX
TXMcx9Q0jDFkk5+kWVn7/JH+F9M2+ZluOLZm26b1+29V1vz6kfwXXXZkyzEMxXRMy7J+/39f/A83
8H9u6G9pQzI9bgAV30T5/bf87/dZfDHLthVdt23HAeW2ZE0zDX7+fJyD1OO3lf9QrTgc8U6ol0mB
wViAbWUlpmykiG6bEvy56SwbI79Whk0XVyuvqbHIyeE/tHKG6tGwl5JCtezaHVTVIOuQOXqoC/vk
aJQ9tOIa0anr9rzQCBsntuN2ETQVDX063rM+qq+NMRobR3FIjuydTRd56Sy1cbLI0lbEp5hM0TJz
pVk50yGFHSoNjZg5kZtAYqrfmjJbpq6hzP/pBv7jMv3zZTG4wX++LJZmyppjqwZXx+D6//NlaVqn
SYLCr5a1bOxLndIn4FqSywX6qAlqXCzB5Kt0vYQRZxubX9cqkweqckV0dUFxbwd/7cEotQjfQ5TK
vp7UWLkBFVVVXJJP1mPVpuCOPsgkNbdaPZUNJ5i7ii/P+kg5+bWb7Dwb9neYVMFCLQoVB3GV3Fru
I2oHP50lWRcstHb4HEq7n3uddG8dKd46crvtDWllG3CU9ABHDbXH/8L7HqVgEUZjtko0nxZjJFu6
t2b//tKp4tL8aUVh36OwqGTV0VSDVf2HS1dmhRx6OOjoDj5QapP2M5mBUcy2qnMbJ5oHD8a062w1
pDjFjU0CexRPLAkL+TiQcfhpd4oF67702iveyN7eNpd9NQDDsYiJ2+A7pwkdtSSR687/4NKdoVjx
FF2Z1j3MoX//hZx/+T6GTsKLqSuaocuaYf7x+8RyE6q9r1RLS7wzlMUlXEdUJSoRgmWi3BIodRJB
ZkywWmX/799bsf/1zQ3DtB2Na0V+qCw+3D89nrXaNLUl5fWy6pwAonyirqluXlNx438tnGG8t6GG
PZEP9KEGoX70asQkspvhP5oOPyY3YBWp2A3RQqLeHYC1mlFZ/n8+579uI3xMzTINJBCKrZt/+pxu
2BteOvI5uVBEqnUSDjlgcT60+dgd3Y1f2xy29sB95uiYK0lyGXQ5mPz7j6Gburgb/7P6bHZYRVYc
R2YpOZatKPofL5iZx3rqjHG37PEXklPBte6piTV72vRyOGMVHl2TBqrHgNJUEHP6Y/ldtsYwDYnw
kIz64kUUUKGpqztzVEzqayg26sjCC8t7ijpRj+cajGs/Q2eoFDn4XtnNE0u4Vbd3qdMOdWRuWwnW
eWDDeG3QNZiquo5/nc2lToRfepVHF6cDyDarCv1aktU28xyNerRXQGCd6o2EZm8awJZBvIvhTQBo
HYZ1t3ZL9He++H956mKVYhf45DQA7bN8LIOZRRrwvkmiaeXVk+r/cnQm3Y0iaxD9RZwDyby1Zsmy
ZcnzhlOeSGZIIBl+fV968RbdVa/LJUEO8UXcMOlGbeoGD7rvWQc7WJomi8x+Ey5NgDHIvnSo/d0k
ZL5pZoMJti3KxyqP3bskxosQSXo5BteEuDjJbBuhWU1Fe/LDMH0KpyEmDQighq1vO4XM/MI+OOu5
+7MdyhQ9eZlZ52lCcqgviC92T5RB9AiMKVyaQnmUUifje27G7pZYsUSsmsKW+33MkLLiWV0VASbk
GfQtviaD1Ih0UcQzK9nL1OOk2FenrHYoB3DgPworIxqHjado7XMgKaWYzASdlZuWqA0cCG2ElVHi
egX4J/AFBLdCiT8ntxuKiOMnBUeejY2ouo9xLOnBW+XmEpCxv+g5kwV9rZqkDW3fI2+W8ZTwt3P8
2xSFNPGKm29T156b1YCaSfCq0CzlTjbR6kG8OLfsx5ik8FiKTaVLZkJR+zZRRc0NVf2aTf+v9cNx
DTkSsiMLpahrMh7KoDQyImVPv/ZDZVbJuvGcN6bZNvWiVPugnPqUPTNcVA/GXNcEuI2bw/G2ZERN
Wz2XEdt6EVb7MtcugiRGse4rErhbwpALhkV9eizFSUT6QYUHVcjHwp322qUbquhmWlv7dglSO3A9
8tMkySmmY/kvsJGBI9P7NLhmTyVUyI5G29m+WD29Cob6mEOO5OYyg9BDCfQP8TmNaReX9/XSOpyG
uU/TxCd4Egw2icEuRjXZmDnXzqM7j3bdYuPVBObjxpfbEhNepWeg+5rCOR/J10mNT3OoyVgKsVSv
tvKiU+nsItulMNLO67swVNYxotJ10JizU8km7WFx7r2SWrLEIlrXTp9TYuutEVd8SHIZ4qfupaEi
2Ld+NPsoWTRj5oXwz4McLBzyVFGIhtRXb+XgQR1L7bM8BhyIxBkHrfsYqyHfTBIivdEEdPNaD66X
d/dmh026MSm4ERaIRzG9jm5PHMKozlHBzxUWMVUFMzmYuvGZFxGNYunh7q07gjTETQZPPzAMPZlj
jhQU5Gup/ccoNmBxhMrAEwLlpOy+jHBotm1aW2QeljLzw9Sj/U8QC+IqYEuIFOwifAAu3a1ZsnV0
/Z3K6rcFAn+jxOM+l4Nxp8z5HRfQm5N0BWJTRoeE5+pP4+C11T5ro/5QTo27FmS6t9KxPkbLJHEZ
pzTR5X+uDCaQxma67wPCz9MM46dye34ohaM5x5ETQV7KTPUuUw1MTODqLVCzg0qfQX6tbGkWODcR
ZLowqTHAzYzwFX1Q8/DTNTCAi8p88sqquku1hX/W6d90Td7XmDM8Jq04R3OxykAs7v1U3SvFc9O9
56UtkUUMYhEJ2C7Wc8E3qBtctMxvbU1UlF7rz5RjbNkLIHb5QzhZ+mSX5WYs8Z/OT6ap8k3R0Jk2
CY35Zu4kffESF7cV7Ts/rVZTSWbQbvVPFZm8OaaJ8ul/jsWhSO33dhoMVjWzwh+Jr7tLij3dJYld
Xv3KePGthNLh35hK5Sw3aOJIbHcTM3gQGiSDMBVBjJJkrxvNl4HgIv9OJfVhTNxqG1Cftn2ucpz8
YpbdpptJ7OQuVpzim6MnDqyKieOSeOs72HmD8dSVDDSFESDK4etUBrjNMe6w6isfEm+I6RmwhOlO
9YG9EpAwjsU2C6nMEw5vadg/pD7l8/AC2Qfz5UUe3LVMt9oLYHhmLvnLICZrSBQ5iZt38t+aYt1p
E1FtvTM0eoJR03g3K2qT8mHVeZxVzPglJY3i9vmryZXfr6NbEUb/GvUQ90O6j2bvM/PDQ4hD48Le
sGk1Disr9pt1p8hl+gacwMdEodz19fQT1IzBcxB6+ZRwLyPsMumapI+L5TiTQb+1yvDXTDsHwXTR
wPts11YxLcj1TFd3fl+MQbO/FE1vP4VwB0t9dAdKXCezX9eZ82oIdh6QhXhGQ4xJS/QhMLpnF61X
RqSEzSF6bwgdBKV9HqvOPPndZhak2XMquXNWgK1RioPVuCCKi8XD58DTH8qDof0buBLafbLqkk3f
XW3477MLLNEC8ySSdl5LTEbtnPzYaUqoX8zY4yN5TjxwjoEvr1UzqgdBaiscxq3b0jpRlyh4fSpp
z+QNWymXcJrnmuPKYhxbh5/SbdXOKc1pLTC9d9agKAEJK5swbU6IfpTzi25pSGD04Ncze6brQWLP
4+JchaO/DjndkWobukNlhQwMvWKnxkqc0gakQBF7yyK6Y+oPVibN6SSwKGyb0/h+0Ihvbu/x1TqK
3HLRuyR8Zue+n8rPpJ6Te+np6D6vW6BOQ7HrJyPC0gqJrEBAZV3/DqX72VdBxEiUJ7aMA+8Udpya
hrH+zn3BCCGBZZcdK2H9GXLG02m0NPs6eLjMsTqroH8JBu2Q9W3oTptpVrBsTIFmT5qwrtJ9k7k8
j7OdwslvKYpw/tKRDS7zvE87zQ+9WDg3yYAkVLTQQ+mf8POgOtelXPMGckOuh7+psS6BYKmqiWoo
/5Nw0UMBJbCP8bKqPscDYi/8O2uJDmfusQym9jUM/c+WaQ0HLuM+SQ1w1oHOd/3AsWLEfFanNy/M
/tEzi3DPNRkshHxRQtPmEZo/NW/P4Iolbn1lrMTcvy4/lZHDN4W4ETKorEdaXWm/Gdth70aIWa4b
f4SYTID3rjszei5yTPn9hBSteCVD385WRRl4K98qymOcHGY5wbvxgSpXvXiNuQKsAmD3AaQY4Uzv
KQeVqePLqP8CzAyKPCtzZ//eVDP5LAS7wrMujdk8ykB8pkP40QTVc5X8ZGH/aznRRxfaA1sW5u8Z
Le/Y1ObPPFfcHmzujYxCoNw721G9Rx4VKwIT9yoTpblROvozCvVt9t1HJm2IfsseMUERsVKI1h0J
h9x14Y8RvLX6ublzxuHB4M6wwepM1jvgsNrIx7CQv9H8aFjDY1EyUzWwQhq9EWysKiVsOZYWgwVG
p3YxyHWZvjYA3nX50qXtqnVI9rhV/s2dH0zjU5fPBheNjJwpPo7G48FqkXc4q4WnCgOchd4bxSNs
DpdMFxq04bVLEYyHol027cmds0c044qCLFrdyUKltbp2FhETN+tvTYLYZ4ifWUNccYdjSKsNTKf3
ccYty40C35/F7K8dLboZcD7pIEQmpijXpevLrBkOFE7gA++xTn1F7prd+iGJw4sVYsFwiwowV+5e
ZDSf9AjFvZm+ItPeJKN5y53hy8RZpWcIdyHZ4aaIuGx47tHiCoy/LMMQLgk0JVPOEWe0U6KLpg82
lXNmn350xbjt+/Det4MzdQUXL4xYHiq2Ud6BP86kCOI9hWWeczE8JkezwbSmzO77MIUslA+PsWGx
DgT+hztx7UnroN2IxKUWSGTTtmPeZU4Vf5QWL73TZJvWZHQk4g47uKZCfvYYUI8l836Hw6Vsy+eW
KcNm5rJ67Z2BEhBtEVxtibl3kusESnPTiRZ3ry3pd8z2XstqnWfbIEMQriZfoeWAMHUoaU/Kgg5P
q+xJ03znMaPd8meKCPYoqhxNM/2tM5Nr0sDwnncHqJumFVQb5lrJ4OCK7tTk7XiGz7lW5YgN3PPu
Era9NsWC5U0MJ4ZYMIYx4USZwbHj17bp5BdYLfRqdueNNCG31Axh4wCGjBt5W2fI3JWyIQ4sgfOm
aLeF4//leI9BdQa8BDl56dK4mjUuScX1wI772xQ3b1ktH1LWV5DCwWPnl+9ienYUVKwg745CczAy
q/QnoQvKS3+aiIiBciVkqDoR2EIWoJ3bbIy+P4dW3h5D19lVkc7vcxtfTp3Ua/7fR8dxmEoJirLz
hzgUYL5mGnEzh/RJNc9fFX+AZYrdxLw87iM4gNZwYmncWMHMfzvz3JXntwwZ3ODcl1aNZp4RJJua
u8yKiCkFOPFLT0OIou3eF+klICXWBRbwvcmsGYFfzayeL8XRQwULFVSh2I+p481q9htyiZp8YWP7
B2vuQHJ2Lsdl+g5qlq8Z9oOoCG6UPWStBii6njjFOwBsmBgzccqbpeGhhN3VFBBzyOPyFR48O97F
2QD4tXlxAWtn4c12K4JA6dkXHpbxWB9Y8/gFiXiqy7OpTP9otSy1Nt6tML1GcP63ictoUmDJggrK
SFnE/Vov2kPSNuO1LMV4dQiYVprMLqUlu1Dk410TuO0hrBb0bT5mG79aoMusK8pUapsUXn2y/BbI
U6hasFZGyYynrZln92QS4ujoBMmptY3jUA/GJjA9b51Qe2M7rqQ0cxEV5jbAs8Asd6YqR021wAU9
YhwvGDJJ/188mBU0Du5ZZC7GnfIimKZzj3TJNn3fO+xvvU3ppsPhuNFjvQ96+1vlrJuZ1dXbwFLn
wuyIlpFiGCI6kQaZwBWOsmuhAdWoIWAZv4ttNR99hAVuvkAMa+IJefVehTJ6KgoLQGWSDse5YLCk
ogeEW8xUNhmlDCV0GIN47QjtX23LvDeDRWXr6NYFxi5sj0KQJMYu6sM2Hbj8s6LgskLk2MxKbxFq
mOwNHIXryXrzRta/kQ2oRxqE/hZdRITG3TEfRisnS50EqwKzmFHwlbmJiPn6o80QISaHNTNFR/2U
JkydolNbZRv3hdXspnH89kuPlEQLSyFIg/WzN+GRUTlZnlHRdx0InDlq/nMUlZsJ/Y3aponGZkvB
c2gzu6oVpgFO7HlpfAqzeUKRTuC2KPaBNqWfC+AiXrD4WdBDWE0wSaVEmZ2piOHPsSxxEwVehaSH
oN4r+JQVqa24qV+YeROKbTB+RjU5BiNl8hxHnwoxfAhwzInEXzXAcngjsddHXk/iX5RoZApKqQEB
MHFfVDHA6Dcp70Hnee58AGIzcagEh2IOEu6uiTxiMDUAQMc31MZLBzzQOR8xiz3HWITiuxHTTVtS
P2Nr6FgGF9xQO8SqQ1zgHTTKjewZZ0hjuM1xCmQKw44mKTRrjldc19hObPgrGSVIkpGzifHJqgmQ
NzCAVs4AnqE0NjpY9t6gNXdRFVFIg68qU7+FJVxAdURUJD/CRH+OTC5pi3oTDxj+orn+Z387Jk9H
ng6HOSyPYzK1/HVtll+jAQSU4uqTyvuQ9gwIKiYqLWpwdtXIxQZtRnLpOXBUhbtbNt2hH4nTtlmw
ETwM9+mQ9nsZL8lSqTdGTSjFoblDN1EBXo9zZ1klRz8poHvVH02Y0Qhn+qB/jn1tklQoUQXyAtSz
+RD2OIpzwYFXUCbVd9iHm6Lj5Du2B9YGYquO/1yM0Adi+mLyItswOGgZNhOlKwVd470o/wT5RF5g
+6ngJrRGLCNjXYTfTTcSWJNYeKIAg/ZYB9vJ8TbpeNWWeh8xaAceREUczSRiBtTHdPqYC2tblVtD
nnELReGXnIG+gK2d6DTVhoAl3CQ4l4YKE6F4sTo8udbkfPtRti16eGVLeoW3BasOSPsEikz9FBC6
YYROo5VbUU/EYTIn+F+2ZDXa8Cyi8s+tTlU0XeJpPA92TF8x3WFAUYp9q2dgzpwZMfiEAA6mW5d7
3c4w3KNtkoaqBLoeu3nZT09W/4CotSqdbl0RY+RLXplgMvDwp6DAOFRGONsHQIwsFQ8eyQvqiI6l
ukW8RDp7H3M6lllE3X/4LRdEzlWpW9tcy0sv5/tADVxSchBtMZ+557J7AvJHMU1tuv4iDL9cTpsu
cB6ySRycbF50XgyQsiXeijUmGai4bYriO9dUX3pLR4QsO1BxnG/uZrUti+VYnS9Wx3Y/Nv7ZmDvA
Cx2BSjTfsorYkveRhL8eEKJPSxw3uZ7U1q00URR3ExJu3E0N5mgX1I3gvagN8dzQoygagORz9ttN
WC60wS+D8Q9GcZcTmlliNweqmvSKgjBaHAeA6jBxHCdDqy7wS2NMD0T71VbuViT4Oy3ieRii4p9B
P0qwXX36g6sHptNHXT4l2GfKBoJxcaZoah4vXY6W/eAXT0OOhe0xFZel7wGn2l+DLFXFHLnlw+w9
5j4/WvumGIxgJzBv1sJpkQamlj+7CwPMBtavGJ5sMBh2AJAqeu24OXrA18L8ieng0E//UMldSFfB
2p5UhDUgeHHSDFv1SDBfSAGLlfegDKkI1VP6Nfio060XOnRZYZPxhwkqItk97Sj0xeIpn/OnEamM
DFV+GmuIZ+awmm3/xYCswFBVMr9I4o9YfkqN2e28FAY1P2U7Ia7km5KtK+ppQLSoZUQjSwmc+fLZ
td2jmlN/GzSHVtw0ge1eFjcSEgZIVgvgTzWj75V7I7DBOHg4Bbnc3nkGd84s5McMOyg0raT6I+jM
D94bl4FxFLNWo2/uAzvL9zVQMJGNtK1gY7XdHHd5c2yXsw098vTbufqdwd1dGFzHaQlplvba7qZD
a7fVGs/2yRcHL6bkYcKUPv6YkqFCmu5bwmfCCDF23xUlL8H4FfMBNLz8tmuTkIU8V6NgNqh+4489
/Mw2XHvYVsBXfazMAxiDmHt30ZdrzW7RYRVOym+DdFndfHjJ2Vq2NS5Hdns1rb+lt8wAdPWRRX9m
cZ/Fm3k6DDMAGmqjRg6afFtp+dTiI6+OQ/YjswCA9tfE2lOi16n0gxtQiwhG6xxBtAiJJMP0PYzP
Nl1UdowpZcLg2zYIEUUOMzk3bSwybHh7LUPOu7C8okOcHplpYlG6tEAkjW5jyV1HcaCB4znCR1fk
YB0qA0l513qXhD+84/iro6c4lg9ti/m4zcF4eK1ez0P+L5YF6bwuukdvopemcq6F574I9IENR1om
SBic4av4ay8+GhU3H2PEom0/otrhGMR4Ei6sUyIRfPsz03Zz/MDME1vWh2h9ztJmzBTM47oKCnv2
nIPWLwrz1XTO/IvOrro6exmYOpAe/18yeYSBR+X2hvvyCzy2fUQNwTIsSSP6Xh5N63OKy9W2yC8d
340rilMF5VVG33HA54/N2yBDjVa+7nluA/5nM3YYgtNk3Gw0Mm2sc24xDc24VAyo/G9wL3N69bnD
95hPJYCq0P5iQ/32FWDkkXccsIwxYvrX3N8748meKwxTs751Zezhx7J5m5rse4qPZRqvxlVFss5g
QYipLnPMU3LUABpCki5SovxQpRaRuaa2hO2wxmXcriMvWi31UckIefC+sep1FxINn0Y+rmpt3UXp
D04P+loBHZtfHr07o9KPnaBWk3OSixHVagTwYOQ3NqW2/LYjtU6wYy6knSl1SUCMnMjhLE6DDXXh
VC8a2+xwHZo9lug+SJEiuG2GfEWkwbvsHl05h0tVDgwo86I7Zj22KFB6Px6AVbtrWXDrcI9pO5MG
SSLJvYB8Hm1NzLDGHFcmJ53Q19siI9BUj3snOIyKCgSGT8iLJkJEXkUAOaMATAyEHa4dTN7yXw9s
Q8EBMx2dU0JQw1HmWyXUo224HJ27q5ItNqg7TznXoK2p8ZIWJdXmKNbuMUy7J10pIuEt1xHLy9a6
JykT2IQ/CrPisFyj65hPlZj0YZw9DHFBOq8DnZLmx3jY9qmx8xQs+tR/sqLpGjX5yT8LMlLti6N6
fsBbPBYrG3Cnk746HCZawpsKRDCuXDcQd5WNJgMyMOvH/SDrdbOWxN7BduOuVknnrh3H/Gteukfq
QP71hHCYlBIE0Vu7D05Vn+xiFksRGuYJGI/fjNO5N4N94povldtU69roarZGDF4xr3+qrJzuoVtM
oVxjlNxPDFKhQZmmG8HIcsYcsOGMtMSfNguAMs64z4l+WU1TvTc99WQnaBlC1NNBlFdmNQwUswZi
Yk2rbuBzDlAs0qxR3t3cAczRaf+sFLZBFciZiSkiUcLPm+TmJYm+QvHo+uQMPPzCFufTwjz4tbOb
5tmFGeo9WYn/qzrxWAUs4sngfaRUVNjdoPe2DVm2zBnxRfReTbm7NhlyW413BTr2FnnI1CO9pooy
YtLOOeDbBQS+FFnFWJznTWXRfdIUNteYEobOrxl68I+oqsIXsjLwKjrOyImV/Dyc/2yxgcT/J225
At6V47nnlFBxRXRKPCjOt3R7brZc2yujfWhNTTNgQzVxZFXrgNatjTDJ1uuXod7chMFsv1cgmWg+
zln8BvShPmM47BrXMjMPYeIxALm0ZMflHG5Gphx5usUZUyHVMVOBZ7iufF2cZJpxtwNAlXMhxNy0
GXPnaHnBvpcLWjEEmSvYzDDb8rbpvKFlNF3FCBRdSa1F2h1mjt/xkKEznvEgQEDhk8iIsYQYRKd5
zS625geHhDesjdp6zEPO1ZORmzgPqNOJTD59PZB7wapBB7L1OOuDY3qPWT+cHFftqqI7KUCYzQRT
QZ6UfC0TOB28EXJXN/3mqZcfAb04HdnR1uT3u8TfqJLtGRl73a/04Qey//VMhYqOmQvbsRhIhuo3
jMvMfEqg097ag+EYHDEpDs8kX5piZwYPGW0pFumYCw2WgHs6/eiFzzrbzP5mzr4c51wh3CzYubWO
GDoybRmSRwAGsfVCwqrLTvybacLYLH+oFi7T74x/69zKdP1qJVCnGTVxWgAf3ZLW+OwijJGiXGmS
o7TKT8YjrIqwvxLimjl/BT1Bhozu96sDX1uetAR96TNaUkzLu8FaR4wujOeBto9a/8vlyHgE6cq7
hg7eeVzmcDB/jPIvFR9p80O9qGvc2+nNSm9ZtwPo6WfHGPxM/ZO2pzwjpmQ8eZ7mLJbjmCkWVkBL
b0XHer3K63SBdYkzR/NCuxA0iEBk2yo3iaG47Os49IgU1Bbig8N5L5J0XuXLO+RHTz6CBK+Q7rNk
Mwf+VlvkaPvR5y7usHQWBa4pcpc+7F9QXNajW13I3mUq3NSvpgx+Ld3Z6EzqI2yj5qGE/UShWBcD
mJ/68S3gvIBf7zmX836qwGAwEBh5dlPIGDFBUCCAdzHu4mbNkz+J15aHz3ZYSUEH+ByzF+qQTy44
fLWnczzCycnZJNzpjwHJs42ctk5Qq+wmH6BeE+vV9jYbzMfeei0V4/8ESxY97NZ6jtL+WIK/aRmw
pgwgmFu7vO5rK/WejMk6eNRm6txa9/M7TsetAknuLzZnnHeG3nFezK1y687E7aOGcaO7SwGvTg55
GB1ulkF8X+D7APslPyZYnTME1Syu1xmNSJLPpEKfio0cTg3IWZM2ZIPgBUNfDrCORGCGAyh5rYX9
MMSg6TK+S3RX/VHb2dfESzX20SEv/V0eBxzYaM5huDzB//BJ4/jtwrmY7wwYjLHH9YKjEHg9g8hk
FP4OJMghXzLUDcS2Q1ge1c0gK5ZZp274abpHI/iYmzdLfrjq1hvXlthu+xnm53L41ZpGzsc6+qAy
vskfRPqTTU+zd3aJu6XtzfefzBEuIn8JqGELJq8hyTC+j8glVNkbP5Iwjh5e8T6sJFnbgihT2JH5
CxVnp4/lIFpQirpFEVyHE3MTIAc5XAruM/pdm2+B89G0v+54qVM+LgmWjk7pjMZn5pKcZX5i74bp
ZGa6OsyHVKiven6rjJvqDrb3FxVvWfIeNNlvLPZ2e8ZJaRBvdm3SXMNfh5EwZuhFaq3KsstYOLfW
3zQ+TNTEXlwyED3nxb3ZMfFjmj+bExSm7DBM6H4b4cA71Be3Nb/7wT4WOkzXk1NgxZ4kSQVnY3Bw
iGmRzBmhJZisPevdGoh4Zx1ZL560kVLisQFrHbHKUdrktUTl/YainTngfuGNBxdIXPmSEXFviycn
vsTRV9Lh3uvoWJKIPXT+rT0JuV024KOQUKFYvP9fGXwwyu+B9pYk2GQOeXziZlnj7VMnvp8A2ro9
jdJo7PDElheNi/odtTvkMIn21X9tDOXHzGj0lBsbsTBgadN/FXqO6jeuuy+yvcmYw2loFrWGGwZO
pvv1he45vAh9cT/EBfGAXxUEWw8Dq7OETB21I9K+cRVwBj6LnsKBInirALOHxouaT6ZRvsDCefIU
GKOQCaGhX3Lzn89D6jr+HQl5cTQLFxLlPG4TmT3L0RfokYwSM+BgA6CWj9w9Vyn4XjLABR7u+k9a
ghE1oKTeMi5OzfhAmXpHPMMdFQSVPjPu44akiNlwUo5YmSMaD7MiBUeB4qqsnW12JI7a8tTyFVN1
WZ3yB/QNKsjD0Lp2zr4wwZiFxpQdRCr+mdZ0nqr8PU43Cqy29TxmT1G6a6Emt+m1T++b4uqWe6yw
axygSf5i2vf42mp8XOE+pIEVFlosQT5cgozbDwnGuPpw6x8SgWRB7FXDw1qZyDt+SIP8NeIaGtk3
j5BFAhqoeGRBaSXAItifEXOMY5dx/2CxrDZDnDzK7loPPBVPQ/9JiaKV/AOWn3MtrWgUaZ23tr6a
xq9H0tw7Bxlnq28/e0/9zyx+JmDRj/DkiP4BAquxKpj9U54+ttbJdJ9cdnK2RwwkRUQdX/piOs96
fB3cWyXeLQ/fA1cp+RtX941xHZMtV8S7hJsuoEluIKfBCv7JRG6sOl2NX5N38akw8cZ/Sf+Y1efB
OMxE+u8CvFZGRR9DcBOMFt37yv7I7b8of6t78vL3gbHpxa7kc4TUEzs/pnUK7G3O1+M1n176txTa
NcWjzXUhjo9Tf1+E9coBcu4an4OF9zr5zQxaevl2JnovKEFnB22sV6++llsz/GldiGQTTVx7xU8A
J9a5ivLshzcRvETRa9UREkvhOMaMx4MLtJgpvmbL41mfE+fiM9fw8VDK4qUEkgnO10teW8QOHT47
fHAYqmSkd1Y6rzZxC8EJ7mQRwWcIPvzxymTBCPUuiPd1BEziMOPSnhOs7/6nXm436NxwnVFtAw7M
SnyV85t0XymhhTozUEqo2mMWE/xDJ0HRhjDhWD8p2deJO2YzwMrUX57DzgjzJB/mbVB/hilmIuct
Q7CMJ9wx5c1lQ8npuc5q7hRDftchezMRqdHDSPZDKGMm5/DeBvYHmuJ9Jkj6MqBFC+vsiyQqz7r7
1ShWmpJwvdITBH/5EeY0+zhh9p5nxNILX4JP78m+h7G7SzKCeBpcCr20MwuWxvvt0Q2qSB85wAI8
/sTWa/Dk/rX4qVrKuaUkHUXkua4cOLK3ISaTxVZ/jnou8sx4uNFUgPxclG4cGuRy4uE6F3QfYFWw
qVZyOQKcdXuG6mXPt9T/qfXRSc7gWrDNerX1WoT9giUwYLO+Dz3nKTGoH9OI70VJA+S88LIqctjI
7QalxEC9cEutPdiSy7AtGVDKhTluCzw5W5twMYHVpQExnvN9F93qwPrD/1AfYX5ZFhaUsibKbBOy
jD36grx4gIdPqb2j7bMs3hOOEvE0WfR4ddFOz5gGtP0lqAqIEsHkEwPYqg4gN+ehwlUZowGl4QGJ
wqbYOPzw2uDLhZnYth3hQUxY3XIEczXlnDx4UGRegd5STGFyNiR1cpcx4VuwPDCH8BaqN6eI6ITU
56pzsDaKjuwfCRzsNbPejy2TeKP3ee9nTs8zxtOdJwAUUH25mazIfJw8fR97Q3XOygx9fnqsXOQF
5GXDZ2m0ShggM3AFAd1J83S10mEs7lZXJxq8vV9lztYLsvekJwSl4o7wZ3ftBu47PQrkSqTGrfGN
lTW1w51r1cEGC9VKjrD9pmJ0N82EQa7XIzSFAoS++R5mFGG0RqYZdfPmKWV/ZCINDkXPBdOxW0ZO
KeZoUt++HzWsKGm8s5mhSsLpAMf4awrqyEqoiDhSMQRvHO5lJ0b5ehOF/4rBr/e6JknvGAV3Smwn
Y1QEa79tqQ6vygCGXUt3JKm1OKJ4svCTIzYOMuyWpvaiG71VLGFejrH5S0EUlUnF0N2pZCJiEjUf
Y/SgpvSjRtJqzfbqIz3eCTZ7qCbhnUZVRK8r1727JOpBN7kMZBihN8PGTii0S0P+cQab5I/9v9nk
N1YoCwAJ0rUVWuaGQ/xSzLNoVTQReZqbq0s+2yDV53nhcfY0e0OREJnrOJP5AJwb8Hu2LtVu7oM3
UqrMVR3R5k8x5g8SinDH3E3iUMOSyTdPfuddZhxkgjPSKJ5TEv2SHGxcbwvOwJ6znIQEqpUwDW6k
BJFwt5kvVMrzn5oDWhLlQziW5i6bqi3jufYUBiMqUvxPY4q6S5wJapw3XXtJfUrkPo0JfwuY8c54
dkL5ml51X49XOb4kQduvvCnEz6ogL7u1gH7Hi4aQKe/DaiihVI2vncB3G2gom3MWbYeUZabAgLNq
C7C1NQKSafJAVrb8N5c/bc5aMXQ89UmAJBhGC7DmLmsNfluCthAb9Dz4hX3PhOG5Kbtw42X8dVUy
bztHRJSUSyRJcMEMIzdjlQJRVWQxjIIkxEDzVonItlgJXTh3zcOccLw3maCEY8I1QaEaB7BS25Ja
zcRwNi58sym0UuRB8y0eLXw4XrhNUqDuqUCsDXRn7KzIuhAf+o1SQAXER+7jhEYIPVg/wCTxRxXQ
zyP5H3tnshw3knXpd+k90uBwjFvGHEEyKM7UBkZNmAHH7MDT9wdm258qWlLq0q7NOs1qUSklIgKA
T/ee8x0IBGFIr3meohOLxo3hV5+ybmBwwzBzqAhv24RiJitiWuUMfBl9yZyIkRJ7jzObYjnofm8i
1aKyBFlN5XJYi8T8UuGUF0Xq7jG0s3dh+zOg2VZml27DId16ZqAPrUcT0iv9bWmDrm2sttu1iLQr
yOjSHFnV6fJXETIuieagJ80Gmjk5pDP3deZU36Gmo1nC/ZwVyRcwEGXhnMYU/Vslbtol6CHxDRIj
TfPovJke8E+uislHluxDTsKZXcTT0S+zYJ04et934OnstLrsJcVdS6PZiOylt8TblEUIquIAVUDp
XhluN5yy7POUMmU0fU1ufOpxgOj9deOZnww7vcwNesbWOMRrG+rVAR8ZVVcIALr/Lgev3LZ9uRGu
pPjtiZ7XsUcEl7Q3hs17jgxy6l0UDSUZdmUTnFogKRookqlpBEvE7yeJNUXrlBg22e0DXzg87eEu
cMEwAqg18TBf23IGfDmWNy4elI0HtTtAY7ZtyQrPkYUOifjOMASiArRcRplxUhHimi7YDTaGK9TB
LxExA6u6gA6RR48lNUg3NqeVOVvce2qHTp9+9SNF/KDDilJ69kXuFHh1eX9DAlVYybICIWi9G5Np
bfgtUPwq3dlzj73CjeL97NwhXCYdsSzpyNe0DgPCdUbx2asTsWNFgkvqlzQ03Qhon1qz7Ep6JQMh
1MhQW+G8mBO4FwoS5saenRQtdBB+ghrsjRh2y7CBOtnyPSwdPCQungaLw73iLFq4hiKZtKSgzqDj
3XsIuglob1kb7NWaaaNcD51bkBJS54MVo7b2Itr4s5kV3+YQ5HHbfPLL8roZiw4kMdkveSsPdVzd
NwVEpdxpOEbE+KmzDKmCFj/K6dyapYsfEAGGJzDehfGEVbCBbjCKorksBz4noPADp8hdj0aAFryr
zrTPCazpOXZ6nw2J9nGy6WCZwwgB3LpCYyQvXrKACNygFyR6OuXKSOvbSRecD3ts/FG29tFA8MKB
FjOYeMsEZkAR0XXiuW1aIz2HPSdwEnwiEB0kHzc+1oi+Cbk/HINmbxCESYx58sB6v+9aS16lJk2u
imnBixuWgrLdG90ER8cfjkrZNHdbS6261vs8jWq6KJDJr2r765DCXkVtucBxQWdlr+GkCVCaoxeZ
k8PsIDpMgJmzF0MgM4PzyFEMlwA24gnMjgkTeaTdhE2y+Bp1VLCzBI55Ob52HgkCjscGw6QRSwAJ
NPL2kPohW8ehQUyJ3B1wWvS6Nx37RXoaJpGXnlGmoHAd8HNjXdmi3mIbaadfFyftjrd5beJO2izy
c1p+4A+yhNwmVbEDCooAs2uKEMnBkcOijTq68Nbo17pVozL62S1157jMX6n+QnBZcsRgjxgDWPDU
xfcgJwTPCIhoyz1wvmg/6TEzEWdhFrENMs/MKrwLKNwhfp3XaC7J3eBj7TG/YyfnXwXZRvoplbtJ
HDmcvoRpRcHKYU1hGumPrvKiDS4Bc/iR2+C3StP85AaoRHDvvaCCXHtDlN5J+Ohm1twmTYMGzKuf
2tnNqVj5B7tRrP0oFOyREKAhse/Z5q7RpO+EpyT2QU3So5+A9COTh/tzJSKCIbplU2P7nEFCynAX
sU+pbayL78kwvQZBdUAZhFuTPLlgQadW8S5pDUAargm4WmbPQJgN2kQNqYV47TlaDtVdM4avyMSv
ilK2O8yRWHWm+THRIbG/InmJTYGApMD6UGBw8QwLZj25L1ZIwSGx4wdP1a9aKlLR5+bLWCWPnP/y
XRHEel1J4zxbu7ocXyxynG1VPPVTfamXVp2OS1CqzjekhFhYYTl4AoGnORq73OXUE7YstL7rPPr7
tiWFcsyba7PEk2EVj/kkom2FTIvXShxJORIXiJm2TdZ1O6+gN85pV9vAR6KhhcKJZWWtk243Tsj8
K4fYGoo59OL1vihnenBO0m+gVlCJC7/UqCZ2cxM8k6BHOTso8sewPIStTrd9QjFck2saDGwGEukS
MhlCOUWsspJ+gIYyxeVj8GeAJYI2wWtS1Z9F8kXbzLdxRv9vro8yL+QmjvkPh8QjHlAb125KH2po
Hzq83hdjVZRbbyG3z2C4HD8DAMVBuYvoupjZfGuj5mMuRQMFprdpxWPX7GXZ7op4UVpYnJvd5mlc
srB7aoIZpuctwzh144Onu2WK4BhUWiHMZM4eCjFU4oDFlWNKSEm3S4HKb/u6r/ax1e1cV236egmg
CVuafgAhEuJCehFvHZVZB+fVmjwTowJz6aiT18lDm1AbGrElBJ1uXrhIDkdWBbwhzQFeZsPioYx3
NN0cPPCaxma5wVGwcOYRg+sEaYyRHgepzj1SQj+I48uCokKdx8kpFQ1iJSPfjzQ1Ffluq6qoy41S
5NPNybQxMYQFTpNu4VXGzFBpDowPfcRglj5TE4EvQZifZ8Wi7wao+KKKk4gHiNIy2Zm2Lmq3Enly
GeNPMK4qIx5OIqcPHvoIcRPkkjg9ZtYntn24DilYlkcryr9aI/FjKTKFFcf9Q1jSivNm81UX8cod
BHWoKHoxZSfWPt923bkJaEdHc8aYJ47AZsCuh4OGvTccsplkiVoh8JjvQ1qFdp3cNma8H9gxcGan
X1X17usk+0esPic53svGSi99h9ZjY+N/dVNYmaiI4RQg5m7cDQ6yYxvYpH31acFUAUcY3Pgi4i6e
zKW5hfoPfEtIzluIcMaRRnPJ0+RXNnm5wWaBc6TrD+GcDJvKsLMtXiwmJxuaBomPq5BFLsmH4NzQ
3Z1qU23tvGUPNlbeGtsH6GIr+jHTS3rzkgfQoDRUgXNuE9lo4ESBG08TLQ7J2SkrYpmg9VUWeCLT
sT51V1HRi2sv+ZHPDnmtXgdn3Lo3KumcUvB9TIE9GuHESvAXHVQcOBDXreKqkeq+TjzSekcLGky0
gHWyzrnvG2sTZEce85MzszARmv3SWbK58GE/lX1cXb393bdvGqJxBJeDtQG9hxMnjAw8DBdRn8Hu
0wEVU9YA+JPDSvQaeXWMiLgbr6wWk2it9XgYgug25t279DXEn5YsZaMjz3rBFtganYnoJ/MUxMe8
7DvaFLzJC6HBQ+28qud44UL5TEgxeY1i+hZxkjgaIycne0EXl3gljNL2tm8IBx2zmARW9OQujfKE
4vAm6KlvFRn1W2yKbMonr70sohooMht4VmK8qOVVFcGRjOxdjAeKPU46g1Ypr54zfOvXQww7quro
FHVdki4uEX52NHweaPbiFU0/mTlErj7RO0SYaBQ8Ugqdma1MW4T2JXYXYs0QJFST9tcVLrB1Shts
ncX9jejEQ+DaD15a5DtDn6TW7tUUkr6px7TZtKKZSe9oy60eCgC1C/5CDc+CgXOD4crZtmP6VfuE
3NYyvsuz+bPB+euEWfpgFjT+KszeRZo5n5JiLtZ1hx6t6ZKd8jp1zEIaTGZiXsNUCI6VTT89MqND
QFXzUJcUXyOIg06t7OtQgwY2epJH6HcanEk2pYmN+g2FUdqItvnrsCH9ddC1JL82c/Rs0hcSMl2n
HXOQssQlSUbkNjVOeSj8cWtUU0Fsu6jXkQ3908JvcyotE8NeFexKk86OQLddodrrMfxiKSiNbTyh
Ccvpd0whogtuXnAzFc2rRgEwBsW905g8DzY8nd3Oh2Z2GKltR2aLL69F1+2dxHSPhpMsFqacpAtN
e1oEHhsgmIlZTMGvQG+OADJMyb2AJtb4OWgqlUcnB1ncRdXJ73M9EDFWjtXBWTAgk0NQRmeRNa5B
UkpD0tQNtHppHKx9SY6ysGb6bIe+wsOKL5Dhy9HP2ZQBUbjdckP75c8mR8ltmQyf3zAPwYIsMdLo
2M6sMKkdRrd9A9nXGZNDLVOcz+Ba1l7dq0NqUhI10ck7zL6VAJdpC+fr24U1aFsO5RWBVELpTQfV
Agkq0MSkZJHsxvxr5rKVnFKWyELhCSnmkTT6iRGR2GEBXVKDHff0RTzFFSJCsPmcx3tjdgl7DNdD
kpGlSNUIKNsE1t8d9MZRAghZlV7ZCzEF9Sm2mYlAudIpfAKLQDMPBRBR9s118grNJLt1rApNHcfN
KOzArNeNvik9/5KlHBug3dwGFQLgN6pJGNJMQr2+bxrmY78rtnrBtYRtx/t9rnRjbiZdkStskZhi
1OrSZB1eObIeTkWA6AplCcCRyNkLLItpgRTH6FP+daJByRFFDnscLVme3bo0OZdeqLn4B6ZN2Qzi
2qY+WkUWnYEeDW6S2deUlTcid71PvMfHaKniTQOuC506fKc6/TZnngBXyNs1By0VegrPKCOK/uDl
wSudwpsiNZPrSEQUyRbStrLpLix/vdY2XsnY2nwzeOlOfV/tpmrm5KyDW2ekoAO/qkpdXpAFL2xU
NWts3t94rUOEIYqyqEQtb4y4ksZodI75WJ+SFIcYPhWy4APekLA1kEOkMemLtj4nEuF15xc22szp
Xk7tlyorOQGGLxnyyr8ZGf+f4fQbhhNYkP+1wK4+gDjtUOmW/4FwevsPvr8xnAzH/cuGwgIHBp+4
A1fkfyBOhiv+kr7l2aZpmZ4jYEL8D8XJ/8txTCEC/sy0bBv+zD8Up7+EhwOOfyQEJhdH5X9DcRKm
v3Ca/uGeOMClPBwZ+A6sQPD/ggUk8/UfjlNqp3WNOyWmZlZ3V8IkdcZ2SusYVNN4NRTAPLtO5ZeN
S9RCm7HOrJq67U59zhpI+SeuT3nBUBtmYT80k0+KPCfGy9JHL7iSJCPTRmKlQsbaDXc2ntUj9Aoq
yzF1yAx+wacm6svrNvaTmz4V+YOVySKmkTvLb6oF7uGoLriJLIqu/TSx/2d6s+7GPGIp6wxNS7lK
dXZu+hYJAJ6V6DZpdX1Vm072mDpVR2kNqVNtSrbS80SGRTlnn4DuZNcY8LMjjydaST1QyRpVTWxt
lqibIIqGm8Clh48DeDyTfgygw8/ZPK48e7KXGEy0Nqt2jrCaTSRfjUXWXuMujZ5bs++ukzghiVLP
mjIIntlvre8AB24C8uUyv7iuLXf44rVe/MxMXXDHPXS5TVSKB1H1zY3lWv6+mQc0R9r0XtkHR5/Y
uJKL3C32wqLS0cF36Ru0oxPdlHaNztkZym0VT9HZqmjNXNSG6ACpS+dGkKt6GZbYgacU8d1Ul87n
VuDRNiDMIEnwIdzGBqf7NogIEKpmrKBysDjYum1wjLRHaxwWBrKj3vlslKWHZGqi2+w57YaL6Ucv
88fHvCRHyPKluFV5wbZ7qscBLF6P0qQU/YGeTE4SqW8erFDXe3yMlCwDjw7rKKKXro36q9GLcWpE
1OHWs1T5bTdEgtpYjzHyzU87TMzDnlu728mBFzaXOQHyMfhip50nTnV9flv2nnlO2IBcT0ysu6Kv
s5NIbY/8wBZpdMsSSlW2DjguTjC4DtTLjBtm9uRrq2p2S2Cy2bXLHNBlnxje1yicaKDWU0QTdgQw
o2bT2heVqpBPE/M8wOTal3IebqbQ5Kg30pZB+GgHlGNkZWHUZ6HpCtPd2CgMEoTQU3oVFDh34RAu
sjooCfEh7NE5+/jXdrwU8X1ceIh0ZkQ0z3T2ps8NR06M8nXTIuIOnGBvFRbiZB0iB4xxcklyAKB6
WAOn+tXc2Bb4D3/aBRk+PUe5+cHXRnCb2T4swKlG6oNgbAlyM+ZbjO3OgzNjgqzAPl3Pg4bC3Zll
QPWKfOPcyxCpGZzMe1BjELETeYCRg6NIZgGWCDJdIrekrky/8RxSR1vJomRL087F0YFE9qQnigi8
y/WW5ZH9L6/asQlC8gsME5ymKkjISVTFvs7RVxWAif1Ao48etKX1uTBtSripQevO7KxT7hFm0g/Y
DBoqG19UNEF5LXB1+PSQo4vZsZKttAPSvqlQbvUYtxu6T9kRSg/BIgMnwrJK520v2sWbmZbgpVon
2WtXIupWzLc3Q0EVbN3xyu5VKocXrazwFfNXd3QBltHJKJsUmWY/XAJw1XvUYyjszCwWnMZR1/+I
gFLcmK0BP8Wz4mOtZ4F6M12sOrPb/ihMw6SOHSis8F1/HsamuEW0hiAltOevYx1i3y2HloOi76J8
khhohIwBTBpGfoqrkBaHYrOEmLRInlzLDa5109RqE1E73aDqLddzn0b3jWeRvZUFyCGbSpSv3Onw
qqmqaOvCI1g74A5QvFOZOIxJyBY34pXUGOyMVdTW3nfLT93rJklqulQNXIAL267Cx5p1AA9DcDLM
PmCittrLMQ96kEIcBwsvy7YAeVBWpgkRIIJwloKvTiDaXFAe9NKyOWuUMdtBp+ro9mFItHFWzaD4
jeSGRzr1bJ16h4h4NOooJEbbeRFeE9/AN4mdzRCImrA8VT2ougMPbRr+tPZ8b/wiQjlu2yYXj3km
w1Pg1cTXV9RMXuO+Ka+DMAG3EnN+oV8o+3veh8hbeZmiRhV3zgRUO9NXsVO5cFpJnlFAAvv6ppBz
ZKwBVSiiQZpG3daEqe84H4wH23cGd4XhZf46yF7f8tPrTwiyunt/siFhTL06Wpg19ylkWJfiqaZJ
T/Eof80rZENCahRriWGpQ5kX442IYvSYLXPNq7KQIM5WJ5Gz+MzXapI3ejB5K7w0sg/TIs2kdMKp
tEKGTqpHYfQcO0MqgbT4cVDQGXm2MuJ8MzPzOCME7KB98oT81mkIIZ8CcCEGHU8jMK4FHr3bqRhc
PPCqs6/HWUJczUVCZT1LUOXlaeL/CKa+2PaVIufTsYlccEQKKsVKKGG2TT2e80YQNBq0unl0jNhB
PdG1/rm1Co+vM4NGW7ulj1J67jCSRHBg1ljGaBlJgeqt9bKZtMW58te84EodLMenjefJJnjw4YP4
axe/NnBvjho1atnApFoNQ+MUABn6Hrttii0wVoXBlmEiVAY6p91vzbCf+6+qor22LUdhY6IvqVfj
a7anHhF0/QpXJ1n13rJ3cGtKPCuLFoWEtDV742pM2haBkDUm9SVGwdln4p0WXzMac46YRgtq3PZL
tUBoIqM6zRRGEVFTzQdIEM+4mWSk0sukMrGUN1ktblsDeOOqKTNqh4P2w/Eq9XQA9klY1b2YOjoy
hQLXcRxanx4IsN7cW2sb8+/Rm1EO/fBFRnOKrgNxVCmYr5qOaHBLwYts9SryJGnnnja8OzvXPCg0
IRzX+loDaWsGSnI33gCCgpxf1QyR3BpS+k9Rv0RrUU46qIBVlDCI3nywq9h3sRdPxr6YSwOjt3AJ
ghv8kC6ZY0NcsPxoah49x+zy722Q0s9Iw5S30vWtAZ+KZ1boCIKR0NF0jGRNp8irXylq1IR/ZsRL
SkqcSDV9HlZEA/LsRD5hd16pYVKEiwVNpTWiWMOgpuG6fn8XN/g0oq4mRS6NrCMjCvSSPXTkI+Qt
BbjAb5E6uZL920UejOrZGHhaF1Ve5V96fCDbIqibG6nF/Ciw+656f2aScquUQkSRm3sq0y0vbYsq
w6+pxkQtqBVJmRiCX2mmh2As3L3lqGBjtA2WHpEip2JBUJ9rEQ/bYfAz3IIF/E0zqw/TNNR0hszw
pRwaqOGGlR5Lt5J7SrzDixM14UOZ5hgqwyboNmNWhM/Kmeq1sEaNKDaoHjxXYjKi2m0S1dBNNwqY
8PNQW+YW+rfxKIcOcXfmT+4BRll7GITfYpQK/faigj35wpmdxritvfvcydNpw9kekV+p7Ycqd+k4
2xOhk5k9HLMh9a84jo4rzw188kALRfo3I9krrx1lHiV75qdIFAWrXaToQli4MZSdlAfEPsiNQ1Td
i9WseDaLsT8BPMOYMpIL6E+ldXZdLz6YHi5uVPwyvsCl2+wDV3WHsFssQbrFCSgyHxDy2KuXyIWK
7g0VWE+zGvQzqlAHpU7cNWRIzfCOZWJVyMhaP0SD2Cwxw8taQ+p6ZwYnpXurO3qeiXKl86qFQ+6S
CX0B+rK6w2s23FLHK740GQRx1BuA40oz/27lZfuMrkO/tK2psCTPEV0Eo9PONwyN4kumJ+fT7GDl
zyxjOLJQDtvUisaN6gn9nVrZ30JRCT7pYVTXyCkxznlxv2lMPW9GE6ptGns5gS4ZUTMpyXUFiJpd
EfnpOkM2uKZvwV+u2FWOMu1JkAASEYLzXRdhTBhISeuoHCQetYzsvDAU3jnVKP87FM0rNyGQtonF
fOcVhrl3Jq+nhYMlZiiLcldkKXLhfpB7E/3pyqxne1MFpolJB345EdA/JMe6tTlDVgl7n2SkKZnx
WC70ljnvFV1ZEAvILTBMeJhn6wkvnhC53rZ1lqNDyHz8pb77ZIAKOeE1sK7KtvN2fk/w26TsYo2R
r17bMcE63tgGdIAUOTN+pCliWCSWKbmIOnMj2PhFmN8kyki/JoPKH/pwxnqYCeNFcplLA43PdZOi
QS7qzH1AnhJdmSOBFWVQqJdirPtjP2cJ6nM//lQkZdLpnWsnQW6eykKFjyEN98dKyGqjytLf5Uk0
72XmFCfh9+jnOkJgs6qYfjg1KQ9NCxFt1VqW3OMuNx/8QpWHfLTQUUlKNFOop60Kp+qqdR3cGWb1
WAOaXFVySPfmgGcQ8oz+nI6de5bKbYHBhMH8ZdkzY0XOC3pX4B0R9LUFFbAuCr42Mok2BTyfAxjO
5tKzcd6i1BeQeUgxxSYyWH10BQmCbhZ9DFIL2X99F42wbtooQOA+JMa5jv3wyhatQEBjp3gQ+C1E
qzSDS7+NAEZkhTZKORkRINwp28GElyggLs6Ysv+zrHsriIf7gaWq2nF2Q3va+u14JxSLFeou1Z5t
p4/ILa2R7LixPg0TRtm0nBh7qTX2hx7l0g29HuCijfC2sXCygwmH9JCATNtqKnSkFsIY6CS9O6Oe
Ido4iHQOTVpzwGHv4N0NuqBnRa8b3FuGgtRwCLUswyEG1pLUGzyFHbGZVXrT8jc3qP+M68yMUorc
5BDqWsxPovKYSKYxOyUqT69FD/G4lM2Stp53WI1IzI0Tl6RqRNmv4BgIc69JKRlwRS/zWohLISCL
smpM99rNlKApmtjXXt2wbwFqSfEabQkRgp68H8OamjVr7pazVwc7r6vHVT6rYIedjsSQALZrII0J
1rVjL7L2BP+kGzTqG7scLbd+zDmVLom5ODfgcPq5a62rMY/XiHPcbcZqeKQzHW6VASyRndxw0UXu
UyJ1eyxGaV35uTNfcA4k1XCKUXNrAqiKEQWopgG6n4PJRp7tKwCDsDts+CIHHGLelv+5Rw782R0q
MoG7Frl5z5kXWF8QXvIakUHRRuIUe3hFENOWG051/dqJC7mPOrxlbsN5GS2UQjEDjzGm8PDoIP3a
xOjfrgyFPj2NsNw7QZvtqQ5NXyjVqI2K4Tniluv3SZpMR66OK0uHRLxkyxysFhdUX4TmNTIxAxly
Fa3GVGPn7PR4pzIPVbDvsgNP/YZwXcb51JUILo1xSf+z2wPiKjaaeVFHX92JGM44bvQXpodsY9uW
eDYVGPzJjDFKJxlhfrpdtEQz8oza6Np7iiLk1+UJCOxYoB4Acj08Uh0rblCH1TbhG05/Fr3K14MT
qNu4LZJtntY523FtY97rk5MlOdnroRLE+9FTTsKI1ymzQYVRoFkUvE21Q1XYn6TwvF1Jl3AVNdGi
3IUBI8yOoOsgKU6J9vClKyGvJqRmaDWphb8aU1rc2zF7adwxDIWujyCChtqaTk3iGJuukfYtMFgc
RIHKXm1PYzf24UnqRqDtqhC+AKHEkjYWBUmdLdyaL4T/ZJ8AgTNDwcgz0eYgJG9zf/oc9UF3rjy7
u9ZJDOXCmPPo0CdSDthWBSF1YBg2vi3VU9bWAMD9SbPnaKOjdmnG8MQ37pj0HPXs2bu0ai/flbmF
J8dkX3XSzEvjJnRGci6aokUvhCtTl628ZLc27okxkS8zA2eLYyChzTlAps18m9VMEfo46iK7I3cg
msm0aTL4KFXhrMqcwlZf5i30b08QGecKfotVuRTv0Z6dJXvV62SuINK0CkeHDDBvQY+eg1sOCxN6
5qgNz4NPPI3k4PDDxCVC4uDQ6Ws5EJtXlVb8VBrMur6Xws6Ao1IezRqLAAbjccuOGqBlVhnJCeRC
/IlKGsWnxiAHk+76IYErsplJTbm18jC6Fmxc7+No0UEbRokiOB++dakw8eRHEx0ucifnCS3QqIzy
k1Gb4/dx6Mk0p/97LQMdg9aq1MbrreYZISDihYEcaHbk+QWHkmQmUV3DAvL8xCDYedLTuJIqki+Q
j6t1a1Pm8hu3eZ5Lvjh1xuT09rvMLkpPYzNN7DNkV9+V9hg/ecVU3400DqE+2JJ4sxI2slVq94ef
LiQImLZXFe/TXaCgjL1VzP+r1sL/XfbDWX0v77rm+/fu6lX9vxAAQbn9494BLrf/bB3Y/PW/OwdC
2n95IuCYa7ngz97A6H+nP3jyLyRpdgAZxBWOJW1I5f8n/cHhj1z+Szj+FDWo6f/TNvD/Ek4gvIAZ
3/lvOgYLBv2fdgG0Utuzl3/etQm6eSh8Gh3RDYsQmq3GZsyOlNN++vk3f1/nP+ITPrj6u9QEgfyq
0cijycblJIyKQK69xhSrJoVX++uP+OgHvKPxo9TRRci56ZwBjluhH9EXfWir3/Ds/5Mi/8/tWbos
P3VRIs+iYsE2AHOkwORvJFeVTPfI139Etvh7tPzdX/qXm/TRZ7wj1MdF3yqPsi2W2+4Hu7aH0HA3
3WA9zvn09Gc3iZbUzz/DTxs3qW0L5TiCzSqZLkc88b++9Eff/l26w9xI6IKpJLTGNO+dMIQmMqi7
KC6fBFHRv/6Mj57xEjbw01MYK5o2QDxAB0mFwaDsfKr5mCqC+jc/Ynmc/zYKlvSPnz6gIYUeFK9n
n02yqiQpFPA3YAYN1tc/+gHyXRoComVFdYP7X2VgdMbKwDpjsnr92dXfjWEzMwzg3AQNjG3tYtj1
H8ucktGvL75c5F9ujXw3hNniTT5sO0gPk/s1FlRgWuPAAntkEV13Ojiobtz9+qM+eMzy3VDuRAPy
JKTeUMVjs0ri+pn+mLX99cU/eMTy3UiuKAjQ04u5uAGNwCPLgMQatuczKLW/O+ofDuSPPmL5XT+9
RSbtqgh/nEVymwWPLbkHSruKG/83T+Kj2/NuEKupQuym/OImmhc9rSMt4GH0an59fz66+rtxjPfP
NTtp5DcG8nuq/WazduqCCvCfXf7dEF40H4OHU+km6mFyVSGkhVyhZ/yzq78bv0Yflg5SQPqm9Ci8
zYhyGVD/iFJx/esP+GCWs94NYI/FOddGV59Dke4YxEe/ZgUzNQHvQVb84Ye8G8d9hezWdTCOtn31
mveYoDNra0fIe6sg+916uYzbfxnPb2k9P72kkRXNVdop/5yU85GOIgBJOW0jvDuY8LZwQE6/vmMf
vE/Wu8FMrlZXV8pXZ8TIlKIJNiQdNXz49cU/GGnLhujnkdbPiXCMQquz6eb4/5q8eRlGfA9ZmnW/
e2PfZoZ/u1PLL/vpTtVyZLNWFOrcmVsbjHpTBNcUHzgSLajp/or+w+eyeHEEySgpSi/6XFp/dznj
U8u9eAO4Ff01+ELtgvraCfuI9pxe7X3fk1wxyDWx50X5AL3TT0P48FtOz69GSSKKvne929H6zf5C
LGPs337Iu4kjoMWk8EhV57GOFxXn82C9BbzsIDlD9G+co93TKY/aEjcNzlu1+Jf/7EG9m1XkqIcZ
xbl3jipSML0pgC+Y4FRySBj5zaj56EV7N7PIsB5ifCP+2QenUEbjqx/697/+9h9d+t20Isc4bFRt
u+feDeKd0wbBrodZ/Jvn8sFLLN7NKdUkrVoKbZ1rkC5umF+KanqMrHDzR1/+LUnqp9e3dL3Ams20
OlO8Jw1wHrvgCQtP/WeLtXi3L/BB3dJro5A9FmKTJv2NJcI/vDHvpg4IUGVt5pN3roHHbooo1o9x
ajibrJ6zb392c95NIK7hq1A2tDYjpBjhYUhSPX0zRWn7l7/+gI8e7vJK/XT3TSw1TW2EJci2Ged8
ZqF5rZHz1D3Usz/7iHfDGgPLoAiiss5N7G3TqDkM43iZDdanX1/+gyVvUbj9/AuGUZIXbdTBubS6
56nBtOMbx2yk209T8dcf8cH4epuwfrpJeUmDY0KQfe5Ni0KeQGFsm6jZf331jx7Bu9FLAdUmA42r
DybdKuIc0JjdoU3/swXufRIbvRbL7yLHO5eqRVdvxyZebDsRzd2vv/4H9998txsANdpDWiROOW2d
8OSoBJGyPQYrh7rWzUgo0m8G8ge3yXw/kG0x4BdOg7PdqqcUWoCZZCdvyK9+/TM+eMbmu8EsytbJ
4rzBeyGF8ZmuDsbHQmZ/djI0343jwiISy5KsL35GTIRVfVZW/Jvn+9F9eTeCAbcWNhkn/rlppgiD
BEi1pkiHJ5TP/ebP7s27EZzFqqd1Lv1z6mNaxRABQvqAESHstn/2Ae/GsGNiuI+U6XBwhsuf5uTu
opv6sxPDIqf9eYJocgegk53653A8l62PlrKEg/tnX/zd2C0lytvQa92zypEuxgi++eLB859cnC7s
f35xO1MZXElTnNsFaqglRI+kQgj2Z1d/N27JJ4in0RzEOc+Vf0XszJZKd/KbSfnfX0pCIP/zq8tB
QFJGcn92x2a8gPw+rJQk0aiFkLD6s+//bsCWsbY84HD/m7MraY5b5aK/SFUSEkhse7Lbg9pD4jjZ
qF7yJRoRGtHw67+jt3J4plWllcu9AAH3XuBy7jnsAsJJ4AJnCVZF8CM9XW/dNIDl9w8hP4t7L2/w
0oxiW/XCBAHOHYQHTtOshJvPo6bLNa9FPW82FBnSFXXVPbkyCKVMHuwpAMVHkG0yTpdrbqsU9biM
axwLy7Zhp2jugl+RrPy1FTDNkea1ASqkRnAWFJc2bvp72g7kFLGyXFh92abjics137VjkMoBISBA
du3eZ+4InkAOHXfV/7m+zJ9HfZdr/gtu3AAweFZc4tLPIEgO2vAkatWKiZLlM/97o0HN6t9WFHEw
VFiBX1zq6VwB/wBWc7AS0aPjgZw6QzELLk9MjDv8ASG37M+qtMMR/6CwpMPbGdgNDoMtbv0c6PI0
BQR2Lc20OOJnX6Z5P4DZLYuRLLgA6LEHGPiY25ceYrQVjUDiOR+vT6/BQgItDFison7UoRcQiuZy
kQcB9Rxd2VNNjWsBwEHhsohBwXDxOxQBuNC3AF3JLOYVDzWYRrB0+yECoOJNAF8yzcue9BW1ww4E
aEA6dn1iTI0vv39oPA+azG4mUlxGr3R3SEuDXm8hQtnWuub4eFfNC6DtgIweqwjkqlZ064uRr+yn
JtPR3N7vmTM5aTpfhB+0+4ABqtoo/oMDdQm5HIi5ymCkKyNZzPEzM9X9P2E2qSMbhxsFRCAgY/QI
hZz+RgJAcRtYeYaMUCVuIRjgr4zOtDJaRBgqRwHH5gcXhjKChwgP2V95S8vfm1bG1wICB/V5AZ6R
HJcVDnr0qPtiZ+3Klxv8wV/m8INN9bFN/bJFgsEGHOhe5hTKoEEtQuAy25WA9u+l6pP1gIb7X30k
oGXNZyg3XCrwSwEA8rUDetKKwA1Ozj371kD0Xs5Qz6nPUB051v3GadNcfW4Hh2Vgs7pQRJTqAAAX
yC1tT1TJ8fq6LPP/2biWOf0wdzadh94FaciF9AMJK2wU9z1BVlaCVONg+UiZZROEZYF2PuXl1KxE
MMMhwNeiAOolowqAkezSgSvsUEEVuMyH9zhBNRTSqSsuZDBoFGz9NTTLCfLBc/v8MsWQnqAQl9ur
jo4rRmdqXQsGwLi0EPOw/AvIwMR3VJbjYYoidTasLIypfS0ANFFE8shzsosAnwRoMm8Bp1jRKjc1
rXl6Xtd2bY9dfokhUdsn3u8RAsfXzcnQtK4qLqwEwBOnnS9eUVuo50Gpbi/WcpXO8oGfGCvTHD2Z
rdFzoIQEb3jDyQFKGVAJaG/H6KnLq8cJpfBF/2s1LWsai+byYPIBTNiNohASh+C3bwlI7Wu6lhwy
ta55NmqEVYU9EPx3NggwhxRCbMKv4hXrNLg109w6nedyRCI0u2CXpU/cyefdbAWgasmAgvKb17Io
2AmQ6QislXRYCZKG/ZEtQ/0QS4KYtNWEh+zLVOGRmYAqGOrGiI8VCCLnyV1xDEO23GWaX1eoN67j
wEsvC7b8gYBH95kWtfzZKwd4RUqXYpYwStjNssM0rnx0Uutmk3nrb5SO3UOhvJ2scIzrRwjS44mM
/dnUNNPiiT+rArTvMbmkYwVFCgfKaXVQ9ytLYwi4TIsmTpPlAEPZI1hLpvcYmNUdQBM3NedHd+y+
XB/BYlufeacWVqoEmPTIitEHQK1H4kLRzEGQ3889LpHXu1gc/ZMuqHaKSCoYK3gSnUtFk/5cqTg6
zg04dwDcA2Uqb7N9g1JHCFhKe1OSyaVayOEWKLZrUJte5jK5J6x6d0h94dPGUEz1GOOh9s6uVHdp
yNS9RZEEE93QriyIaba0EMMLBqkNvwbKEBV4R7eyUOMWs/40QFH6RgyqPqHwnuzwBCG/Xl8fQ1Cj
WthZVIXFRP32ApX29DaN2/HBsYZk5U5san35/UN8ScDBZPl23QLrEwNMP9YB+95XCyv4pq93tfZj
4qKsD7zoKMgA7V4wWw9Nkb1tanupOf/47YBq0qhrZHPxcCYpdiBgAdzXBbOMu/LxBu+jWvzgHPhD
VNwGIanpCZUvkAWE+FAaH7Z9vxZA3IyxOcFz+mV0ANDOfWUfwFO7Bg8w7BxUCx1ZDuKnWDhBCCLy
dD5TulBBvlrqZQA3zPUBGCKgp4UOJj1nADNLEM5Z34Mv8IlXoH5f+MHK/ny9C4O/6VC9FHgnNScl
lgAyVH5BnilG1CYAawDRfVagYkOVgne53pnBGTwtcnhlhMSr61qhhaJo2YIlp1xDjJma1uJGCfyr
NWD/DhPl3o3+9FI0/nHbV2sBIu2hpSyR9A6X5I/EvZ+jsuB60wYHWNCZHz0M1Ir+0DezFYI89Qhs
8Ukq8bty5Ol686ZJ0RzYzlAnLhMbk2JRiFwDuL/rhFzDMhgcwNO8F4qOKWtyaoVtOj8uZCzzbIPt
SELWMv4OMqaVCGpyAs2LaQ/OJL/tUYxakWE3NdAl9a0bgkc+CK2wlbOGaaY0Z1aKp7GcPCuU1vAV
pdBgj4pXdmND0zpMj0CEFZKoWGPIkeMaTM+ZKL9fX1+D+bjaRs/61kHlLL66nUAB3X9xurfWLlam
xLC8OkZPOT2nKljOjbwA6Xi+E6i0AKAEic+q3bp9aW6rAtpMcwTfIp33rCDdEywk/ttmR7N+ykHX
rUpsjdKD+O88gHEIIcez/ZXQaZog3f5H6B4NLRYWAMOXuZ/vwD8FNq34qWuHm1iBHOz6OEwGpDkA
oyDAYzaYEoGKhf5cdljs/3rTJgPSzJ5FqHYgGQdFgJpAA0gzFJkXzvea1um2EKRj3HLh1nWfDrAi
Od4yah1Y76wYqGFeiGb9bY7yOMuzoxAi4mCGs/YlJyvZBsPS6ng2MlukpRxfvYT8qfxfgVM6NvdK
3M20WJl70+drpj/kQwz2W2WFUyZRFb6YZoAKlOsLa0o76GA2L49ppwafY2cZn6PROVgQKUY1Wi/U
LaUjClH7cKI9hAuHlfyYac6WcX446dbgiuNSZPUFfJxfID32jhq7r54fJKg18Q4cQkXXh2bYD4jm
1gm8q/Pp3Fwc8N/uMzeZDmOftYdYxOVj162EVsO5iGjO3TZdC8FZ0VwSiEZD6Px364BApbPvxNje
BF36MgzdyoBMXWn+DS41HCrAm3AZSitMFYEoLqRvK/DdtyDcZkmYec3KXmSaO83fKTR6ZxCvVpc8
957isnjmIgjLGFTRqLBa6cNgB/9BoOXgMcrJVF04jeVhDsRXh6HUKC4gqBzjeNPbbC25ZnAhHY1W
2MQdZgFsKxBv/XOXx1C4h3oSeOavm9rn7RO+hM2PJq1QNFHXvLlYTf1rnvDS5hTzRn/RsW7geAYR
g1dXFy8eyvdmCiEK6O4HEPzdWT2fHyCTgJhwfSAGE3O0WBPhkXCyUZd7cWUqbgswRaBefOwfM1eM
EHgGCQbtKhSyztAsvt7j51PnOtrUobrSimdUuVxaAfWSY2o1UPYoXB+Vcds6WDr+sDZpMClItlvY
3Wn8DRW04Jxvwa29rXEtxqR+Vg8ByngvDpX0LgMj20NVqujpeuv/wpU/SQnpKDgfzAXuPEfwdv5t
LJ95Tm4nJOb8EeTB7CeeZmrnFTje2IKujKh/4MwOwcX02HuvFFrzngI5iYCyeLrLUfZE6Bn8OF8Y
+M58UAftWcLuVq+HpmXUYlNV5RQ5gDi+pLPDEZCC4WWG2NDKq60pVGjhiLA4slACDwnaGMZhRxeo
n9xAruBtcv1HkBl/vT7fhqing+piFCAIl2QtKGfS+6F1Xqx5eFU8v29Z+uN6F4Z50nF1Q9lldika
kJXYNdmBfiuBsZc/tzW+TN8HU+8aAqGDDBWxdtz/imzy5BTFxu/WAkPfIwED4DZq+EWQPgd8mo5Y
bv9w/cMN66sD6WSrMBFWoJD8apudawuvgmLrXBwJZGxQDbVQ7g3K+3a9N9MaLL9/mCZZOcXULK8T
1SKjK7wU/F2gOVkJCUvg+sRnbS0kOI4FqaKpni7AC39pvPy5rzNIrfX/u/7xJhslf3+8lfCGDh12
Y1lmN34n7heHH4P20UkGvrIcjmmGNG+mdZ0wR6XJpYgunBd7xI0j9K5Tcc4gkj7nDoip2W603lNo
8oAJ8LDIPrDVS7ZpjJq7d4JwpQYA+zIPPKaQG69S9kSS4J21+aY7GdFReGO9MDaBugrEidNpaMaX
bBA3HnicuwL1AcHGdBPRiTC7FPqOfYXajSSFrYFwADrZHFro143hc1sjOiBvhChv2zVld4FQwoPj
Vs+eag+gHFm53XxuBoRrTl/Gioyla8kLiBDAI5NCaVoJaMhs+/il1w9u6HoUh0w2lwDj1U89K9/4
7J5xU36+3vznRkR0nJzEzOdOhq3ZHtjvqnTAPzdi32xbcAtLfzW7a5ojzR8pHymLJqu8iMi1bwcw
Nu6FFccrOS1T65ojlg4bUMoUZRdWKpzxwbulBGh5rs+QqXHNzcAd1QKJV2WXHERRN6kF+h6R0DXg
iqF1HSUHXsckg9ZQdrE9GZwaroobUqmVndpg+IF2pRdSgpBedil2uvoCkXJUy6pH6EGvRAfTt2sb
aUVBUhEQOwUAuDiPqfd9tsAhcX3W/z3Z/neDAEnR33aPmq6iAUNTeukmsBGBkT8FKZgHFtkgBUdK
dpir8TAX7pHLt06AbwK1A6I+jyAgYenx+jf8ix767BuWef3geySHOnnjK7xmt+WuqM/ZeHKjJ4gB
/PuPCkvQj9Un8LB08nGKhxDvC7cl8NsKGmBgc9jP4he4dPYkfbQgyQdGuV3vv8bda9mBoar2wbH1
u4C8NHgc+6a76bLvs/c+DN+b6HkU39PyNfDzA5pGz5PzPuN6jt4s1u7BQ3UcO7YfcMPhAHVP+ZeJ
JKANayCWHL24OfQ83O4O9G4H6p4ySHWN9akboWraViC1gloxOGrJXWT9GdVlIg+dC751khwUhLCj
pDmDxKifzpNVPca5/2g14w2AEF9B6rh8dBOvYXT/vZt9Nr+LYX2YXy5SkGl5MCAvaW4iDET47aFw
p4M3f+sgeLgoJycgVkWVJbudi27nQt6YOL+Gbt5JKEK78VpS0OQp2nHEb9PcclOZXmQNtqW2tztw
vrfA9KFKe8WiPz+9QeH578G2boV6OtdOUAo03segNnOycd4lgfsQZT7keNbAEaahaMGwZ50Psog6
vuRTjWcntwCBiD+eG/C+rozE1IMWEe0WRBUKFMwX5cEWcpW+BmMMxjnJ3647niGw6EhBoGZJVoJX
65JCFfE2TuvsUPDKO1xv3fD5OlawlgnI+IF/CBWHOc00z8E1lMRQ+m7X3j8Mu6oOFQRHnJws0eI8
AxkBqLmHAxTli3x49Bk5Xh+FqQstPlpxOxcyA+Uyi+zbEqghx1d3CcgDK9W+XO/CNFHL7x/cU6HY
WFVtGoSTGzVHN7lHzIHwYUTUNkPSMYCel4rcmaQfMsjB9O3wTPLpddGI2Pb9mlNXfZvUUI3xw1wM
clePKljeuxDL/JWz2ed5IOJrLg2sC/cgtBCFlpqgICDmX3k5g8zOP4BH8w6Sjz/jLo1WOjM5hebX
YHIGSLLNWQjSqeBHn7bQ3AJx1cRXFsOQ40bF99/LLSvbqYYkA3V2zU/AofyT18G9nZM/YoYKB56W
AHUG9d3UHPuc/7m+RAYr1sGC4CMFoWk3uiHe/7+mqXX2oUmPZ7LbtvJWDoccn//JJqMjBgmeUTM2
MBKSgu8hNPJPl4HTap7OCwdha80gmvCDb8EA+YdtY9KORX1rZ/CRfAjBxPjLhnAIKONBZxg0z2nt
rrm/wTeZ5v4zhE9tGSxnDujNNiPg7oy92ni1uT4GU/Oa60NBsfTAAz+E4OLjF3/KyuIA/RMOiuIY
jOMrM2UyOR0uONVBIAFx7ULlgtgxn0/VFN1EnTwnEgSn0XCfj9Vrl6Cq0h9er4/M4EY6dBD1mnYx
124XuhYOda47/+aTvdGatXhQ5xG44ArShUWa3LYZoAGZS58FFM2aQJ22fb8WBupMuQr8U10ICctb
KHK+9FH/cr1pwwmFaQGAWnVcjeXYhZOUe9rxHwhuN1lATgXxnoDt+3K9G4Nt/QfB5wbe2PCiC2NQ
PDLB30Gq8cxSubK9G4KyDtdLW7DJRT5vQ5UPEM0p/kcYCCLz6TapiltCcJHgYmXCTCPRPJ07INIG
tXkbdq73tZcNeDiTva/ESjbRELmo5uM5QlIFlts2FKUzQsAiXzaxiUMkENSZQ9L/xpYQ3Y/MBzGf
I/OVeGkYlM7wUxcxSL/tuQvLubijM+jAIBBe79u0+L5p/XUE7WRbEFEiThXixf9scd6jrg006N1c
bBzB4vofzi3WkE0N7qVVWEWk/E4gWh+mRZPe+TQtVzzdEEV0lCO4FBjA1UEbLhVBO59C6tTJIed0
fYZMC68NYAZ8flApbcPGxyXXaaAnBiUvBhpSX5YPfMpBEN63xxp8C9c7NA3H/XvGnEDlGfQEZOgk
0O4dqxHMz12+xv5hGo4WFj0IhSDsZjKsp9sIaeQJBKpQSsWl9NZ1HgNX7ppp5QnEYLxUi46gJe4a
CpbIMIUOSNX/42N1Jn/bKxzRMYo9F4JCxk6GeQnxp8jKJVZljFciuyFw6fBETolXd9lYhkkHJVMP
uuX/I8EwPQoVz78cv0Spl2tV7209gzV707rrcMUe2kO9mkm5nCIIqopi2UHZAizYa3RbBsNyNcOq
3Bmao97QhH45Z/5OguCzf2SDxYL3bSPQQvActPbk1m4Zdm1yD6cIy8DeBK8knhZ+8RzaKsoo1KJx
3f3Te9DOgWK83X3b9uWLCX+IUmSM3cICfVeoqnyWe7cZyz8QJHJX9ibDzOtYSGfuI1RBDjKkhZJv
VhUxpKUEWUElmGxVW1dX1C1PnFiENCan1LNPE5SfYpQnBw25SaBaEATdSjQ3daVFj7ku/ArVJD2i
xw+whb1l/AnRahfNz0ES7EvwrV9fD0PoWHS/Pq7HDAYPq8jRD8LS2LanFOrN5WRv9DTtbDWWdu81
IOsNQXQCjQbP3oMNZm2/MHy6jonMmB8PpIxw7rRy/1fGivFpaqC65ckvm+ZGR0YGMUhUiA1XSFF4
vCMWBEAd65HN9Lytfc2LWRfEKR4XIUbWgNjYWsi1O2Y75zKx/RU81eK1n1wDXc2MIgHG+LaZmxBC
l9BkzPpgZ3coj9oBKmQdG8gZbQNhElczJMhQ+4BOQKKANvIPpe13cLKvoUhNK62ZkeyTCczIcxtS
kp2mtv0a19VtGmUrvmYIGjq8MBBU9Nks0LzKvnDV3FC6DStFdHghLeSMh3GItZWZ5e/VqN5jKziM
0SAgVpDfbrIjHWiYZJ2qS5LW4dTYDynLXwaEpcaBnsz19k0XVp0xb+7jObHcuMZ2E7e7fGFDktHw
NkBvtIwd0JqRee+N9W/qx/uSQHfler+mddH2CuDzOhAZWVWYenE8QfiAQzuvmHD72DZxOqZD+NzK
BnAJIFVmh6WUr0CJv1bWsOLfhu/X8RwgNBdzMkF03aP82LP8vpDl/65PjcEjdGokH5IYEW1ljUxF
Ejy0LQBlThQkj64brTm0YQciy6g+7NQzVA2jtBZ1KPw6PtjW6EJwh8pD7lbpu/JwEYszPkBcEQpY
Kwu+BL5PopWOymwyFdgeUB4hEaPDv9kJGHxRutzVdvlYJGRw3qRsiFVASNf1pbVyAjXMpY7S7Ikv
p2okVRhRfs664gSVndtmbN+uL5XBCv5lCvkwj+D8U25iVXXooDS1OncqnUqIXYsmrYKVTdzQhY4C
JMwp6cIvGcaSiVcbuttnMqttXGiEaNE3C8ohaoK5DrMsdvixhsRfcNNLHGdXri+GTUoHe9oSksNt
7tYhQflkMYobp4XkPY8DBEmRft+0DDrMs7aI6IOc1KGdWta3fpQepO7jtXSraQWWoX1YZOYDkORy
xHl3iuTOjtsjszK5srwGA9VhkEOAmt8O2tehyuSdPZIXUtY3hW+tJFxM3778/uHbZ2VNkIKb6rCY
Mn7wbRz43QKCVtvmXTsz21C2SKDbWYcso1AYjenZt+TKZcI0MdrpBmxkQkUqqnHvTcghghDiPaQD
FsFvSINv+3ztWEOKwrNBVlmHEKOvpxuoSpb8zhdBt5Y3N41B8y4GmFZuu34eIiMQVkzcF0Ex7RpL
RStB1bC8Os0dmx2JdBrcd7Lnx1TxB6tvt/mUDs3LRwa65J7XoYXL8x2UhZyd5WfT66aptzW7bIZ+
BDQ7RlbDHSE63nXJPpP+iumYZkUzy6hPwBKQI6nBS5nvxcSTfWqthkzDotqaYUIcvmsA9GlCPPNM
3yEAhl25bmb3VzfM5Zfr08M/3yx1kjtILkLasFoCWhFDY12Ue7sLflg1WPrd4R6qfAcWyefC3riP
2ZqhtnE+ui1KAcM8ak4Oi39Abunn9aF8vhiODriLoQaoWvDch3PeHgIuT8ArbjriOTrGLo5B6iZp
U4V1naL2wnfJnoL3NBTjvM3BoCP8d/yEzjCIJcaqAhDGumuL8aZp5pWbyednMIhz/N20m0DiltuY
83FG9tBxhuo4CAjegPYnOBBC+n0WYRx+3Tcr8/X5XgyN8L979KhMkryAX8SVi2QfLKibBrqLZXao
u23FKqBb+7uTosnTcYBmcsjH4gSqhBgauenrYHf7olDOznHKc2AN79eN63NfdHSsH3J9XppEAlne
xv8fyiSyHYgD5wOUyVemzGS9mrMPEsLNNspGwsStBghkyt9Jhlz19a83Na7vPxm3apL3MmwdwPRL
BXlj2Vbl4XrrprnRfHq2RdEP0FgP3Wg84jJ0W5XZz7ZQm3KJjg7zi3Bu4fmoilCotH3AyZ3t/cHr
VrJxho/XcX5xFY0DKlUlzi0U0kPFQ0XlMyTDV4KSwRN0Jrs5kTTzgqX5Vp56VvzIUvtSBIGzhwLr
xgnS/LseuhqC3JUMSZseSt49iLFeyfwYDEcns3OlDfGyFIFPdhBKI571FERyOF23G1Pjy+8fjoxt
M0RcuHYZQvS5OfoVVGc5pKV221rX9uY4c6qK5si7jUH5B4eA27LexvUGnObfHy5opopxnKrQ57MD
AV8XOMWgWsu2mSxSc9bUGhjvxuVhobd2vIiXlGf1kLrN1+sTs+wo/70fO4HmrlOdQ8MThV6hZA0S
PEnISXmaUNBbSOdlrNgKtNswDB2IBkguBFAZdh1blb+aDoqNwMAHrrcSL03NB3+vQZs0YPeCgm6Y
udNOjT9y+tbEa0lhg9fqGLQkVTOzKKJ93/pvSo33KMj/Wg3ObbV1U/Y1p81TGJFTqiUt1d3YVfGF
e1BtF0O+S111Fqy/oeUabYRhxaGk9ZejRdUQl1WaFmHdAwRM/NsGyt07nma/QIHx4PbZtm1Gx6QF
HclJXLIyhPY10I1ZqjK87fbR2u3bNA7NpTkEmyGD4hdhIIMSu33/0wqyC8Cmv3ntht2gVqKeybY0
/8bLGx84tDFDqPXdWF50HvrkgSfuStwzDUNz8CaZy4nYy4uxXR27WD6VWXdCEcp3l1d3PCYr27LJ
iDU/byDb2sVQ1UF2r83OKkp6QIGa5OzZ+WtUbT246jC0TNr9WA+RxC0lnR9SiCqjBjLrfl8PVoas
MdQ//7ZdiWy0QGpYhhCxeqQEerMtFmIssnNTi1doDt+MI7utpXvinVoJXYYFYsvvHzYmZ7Ic3CVi
CCWXwS2E0N6Atb6FhNlL5UzHiicrYzOYmY5D61FiGEM0NgkHf/rW0uwGV7zXDojX61Nnan75/cMo
+pJRhaqwKuTg/h5m9zvzxHPrWCu3ClPz2u6ddirznAYBeCqidxAXfvVxzK+IuxJLTM1rvt7mxPfp
VFTQnO3fhpn8E7ti79reyrHPcPZgmou7KnA72cgq7KvkJbNmaFrWa9BcU9uaf7tQKs1FJaqwjGL+
k4yu9XWgWft727Jqbk3VLNLWD5DmKRcQUCCdaDzRbGSoj8uzVjxd78YwCJ0Qa86KwRsiu1gYmH7E
lvhZimgl/pma1uZn8kjNo34swoGBTs31oHAceEDkbvtwbX5Sv3Mi1fpxmEsC3VdcTk9QOlq7phtC
gw40Yb6loAwjRdj0jXOTg+39phZjdpP7ngWRcgpELHPF8fpQDFyNjo4xsWSZJwpJ4TAt/fwJr63R
Q1pM5dGNveDQ94CaINnt72k5NCfAm8SBMNE/JHLapoEAKc6/Y0gAOW3PsssFbybtXckV3Y/DRtom
R4cb8iqNm5TBCTPLqnfVCLn22T2VFHWgxHmYOmtlHk0Gp8VzBXEUaUNrJBwAkN9l1WjtpqV04foq
GfZZHWpYZCVEjfy8DKeefY0m/0RBRipFeYg4XjK39bFEyQ+xXEoFtaMULoPamDc5NLsBh51RAP0/
07ULk8G06TJ7H/rwM2foZUxB/OzU70npPEI/MORRuh/Z+JLU1cq+YVoMLbArO6LO1E0iHP083+W4
7ez69cVYJuSTy43O69YnvqjsqizDuSvuVJLGYKb37wrwCl1fCMPX68CmafJZFwncKqO5UDeVPdk3
XpD222LXIqv7cQmmqCoJ6N2z0LMbF3kz8TOma+/IppnRlneeC4KC/SQPJ2v2oSbQ7+Kk+wccVM/b
ZkZbV+a5TVcIZDp88NHsWlcWexGtMk8ZnExneAOvm+WOCdL4VQ3GL+SD/mms6gyaK7Eridr0huXo
MKYW8A1CkrgMfZV33gH593SG2F0v3rdN0X+2pryfvMIRgAymr3HUHSrAUVdMxzBBOo4p72eWD6QT
IVhej12ZPU18fuJgaNzZ0xpm29SHdhaHNks5CZ+IkE/8lHB+oFlwA+3dx9SZb69PkcFKdao35mfL
Bc8TYcHEU5pIMty0CZunLxI0K9G3650YnFiHaXtqcHobqK8w7TuH7hIROPJ58FmxllQ0dKBjaYoS
PHueZHkouiA4NJ24U1OaruwFy2x/EuJ0HA34wIDOGZUIqw4v3ZaFDUAW5fgYd2WwUzgZ7IvYknte
eNaKbZmGo4WlNHWxlclMgMGL0e9D4k13sTWr8/XVMIxHx7RzEqdC1ZYIO7x69CR6V1VxVpN16Kss
zLrsvoK287aR6By1nT0zL/OwxxU2dRf66R2fOTtdH4hhmv4D2FUdszrZAqsdqOTGJl5xUAX1Vpbd
1Dr5e2+oG8IgS1whn8nz4eDwLDuoqV2jkDX5nXYmh3qQ29EM2bqW209JXFwYBIB2deEers/N5++M
jquFvhJRdGK+jXMzAfgngnk66ks7tae6WvRNy5sxjx9s8Etc784wHB2Mh9lB6kMg99EI+ib6GAVY
XrYDs+PKIcbUvhYJIQHeWEyWeFX2ZX6E5ENzJ6rS3TfQz/x1fQgGt9CRU4DJN8LuWBEmWXHXkPIb
AEyPtq2+Oy7ykcnwVSRrkl6mrrStewC+bCzLQYTWJN/jWZwhi7LLPPHAnPHVa8s9ntluro/KYMU6
TCoZPdUEkbAeE4uPECrqywacECiTX7Ez01A0Oy4E0gZQUxMhdBePgEzeDLX9FKnmmBTWvUvpERem
FcCRaSiaSU9Vw6kdYYHyOHrnMX/gZbf2YGewLx3MBEF1goxNUISzaH5lWX6Oo+YlwxA2rYIOY1IK
r7O0rNF8mWbWbo5bvgPwb9pWG+HoUDKGWcGrFC9C2ydL0dXg2TtMfFOvxELT9CwHlA9XFcvO7Gxg
mJ6mrn/VAYoRg+Wekq/RdJnaX37/0P5Y9unk5kgAe7448YntZlBR7crG++f6/BsOUv+yIn1on0+k
lnJG+4yo16r0Hkg1vtUdOS86fdu2Okdz6tqZxzRJ0zwse46HNbvID8GwsZTS0XnjkFuUqNtOcdyE
buHe6qseIhzNGljQNP+aFwdgCGxEE2T/Jp8QfE42U2CwSDfeQf9NNn+Y/97JklzGcR5mgQSbfOlE
OzyGrR2XDF+vA4JrFRDL6RCDILB8SKB2sGMZLi0jW+XDMIQeHRNMk6Qe2Ii15TZUSVgp39uYrtxw
TV+vJ0uUHKqinvKwyp0E9Sm52FvDPOKwQdKVTcDUhe6+nDiunyGJZnXO+NRhPzhWBVMv/eisob5N
XSy/f1jhCjz7k/AGrLDbjkcyy+AYk6E9tyDHW9lqTIuw/P6hCzKDzKZ1Slyo89pT+4JUPkgSCgFy
letRYpnxTw76Os9bwWVS4wSWhWqg88H32HQcaUmfxwE8bJQ07b4scBTf1pl2vHR9P56V3+PKUkWP
zIbMYCz2dVnc07F4QUnDSuQzTZrm2RUt+zYYVRrWTvUFmYg/TeesjMDUtLYfLxX2yLs3eZj0qQIJ
Q0JAQNmuFWJ+blC2ji4bylRaTMFmu4r/VqQ5ph6/K+x+W7i2dYgZxJw5BGxwMyGevHfB+ryDDsza
w+znlmTr4DIbCXFSQRAypCky1FAqPiMzdt/n0c0MgZ/ebw7XjejzJbB1pBlkN6WqR9zeUTbyW2RR
DyLhLN103rJ1UFnt5LVf+zQHgBkZvXl4z/hqkYhpdZcBffDlKfGKiVReDpRoe/SIdxe58XeVrz1c
m+ZF24v93iddXfEc4D7EiAECeLgZ2ltnXXNdSgG95nGH3YCivMLipX3kIlljtzVNjeaxkWj9hCiS
h8jRvwVN+ern0Xtb+E/bTEbz2kkmWZCBkiMkLG33eVSnh46Co2pT6zp2DKDlkk0ZtoEB6jSv0+zZ
36BKtk3729axY5yWZYIbvwBOoFKPTAT9czzIbtr48dpO7CCBM7Y9QN2OzQHs7h7rflh7JTOsqk4R
V6KIAZUjmJi6t99R8HFmJf1id/bx+rybml9+/+BPg4NEswD/ZViXudhlLXhvWPIPy5NNqRYccv5u
vwEdaYcgnIW4hxfTfYVKouAe8X9YU/wyeGygeWzgWiMwMiPOtx6LD6KZ6B5snmvB3jQ9mseOcq44
9DwRyryIHUqgZG8Vj/5nt82fbfOvOa2oeQElqTEPu2A+tdHMdu5oP7XIIGxrX/PaHvpUVTrb8Nqx
cY6e47rHnEjvoEoo0l7vwrACOn6MxQ2llCW4IxXgIdrFPKW/kX7OupU7pKl9LYVjldxlAHrlYTM5
Hk47eBmc+TZBGlsHkJUt9RqvwfWI5fGzM1evtezxJjjeVnX6KnjxfH2ODOgYW0eRqQEPqGnT4szT
Bfu5aI6q8X+qpjiBzDrZOVZzL5Lxpx/zZgepjtvrvRqsV4eTKRnMDLJxImwj2zl4SeUemv9zdiVL
duJK9IuIAIlBbLlDjVyXy1O7N8Rz20ZiFmIQfP07t1fVcukSwZaFhIZMpVInzwFvBIBrc7CxOO9f
kF0TSTZPa0fENZZzeYDAXT0B2HBySP4iQRJ2exS2LgwLj8apApcqxfqjnOgVfNNQC3JFfjdzHrwu
SO1suCrbbBm23vqL6P0CuRavwl3T0/14UOEY4x2aRLneOCpsnRj2HoQLJCj8Dm8CpP/K3f53jgfW
OYi/3Z4rm60Y5h4hPhJS4KoDYvvxKNUoDtDG2/nzfyDIKjbiZMNia9dZ7zN3dB+HsUN6Pmu3ZMst
i22iyOhAgmKpBiAgPXHP4vA7K50Poglf2sDbOlItk2SixnIS8RwzU17ywudY3nqNvjOH8U+31+D9
zKZrosW4m1VyCvr6IvPxa8xccL0RUjwpVaHgoVknZLflfFcF85Zet2VPmSKowTIXY0GBuweVef4C
rmPxERDt8kjiTTEI27Jcp/JNmNCDm7mqwPGFPB54/xRPg2g8gtYOgrTThpnbRmGY+bSWDg8Bv7og
hJ2PReDXD4EX82PYbdY/2BbesHDag6GyAqb6kg1Re4iasT4sBSQQb6+7bQCGacegvgDCCP4DMk7i
UAfL/ybVNGDjG/+63YHt9w3jbuqlilm2YhHYVBycECyCKEHZ9y7tmggiF/U+ZR0OxYXn0XAQM6hp
/Sz7yjMBaKVHN+IRywXXRBL1QGv7TTEjIRxnJxl1R4/2z025lslYx6dIbtFiWuYqMELyZfHYDPbH
4kILCdsTfndYXK43jop/8+9/ZnxcE0pUQCkw6gMAnFvA4SAYeZpJfxDeaxO+crAjON2PYtLgfIif
NJ3v3fHzWviHgX/r2vK+1vOhkMPd4u9CQ7gmT1fUu2vPXFxa1VBFj7GIqg+Kx2pjrBbTN9FGC4To
OuXiiZzl7FyiZp4R/RSUwz0KuY+7NrYpGjrObegWtEDhUNb2wUGG0g0Oq9/TfZxWrskTlPdT0dEO
r9SZ3x2jsDkLugW/tG1ow6eIVa+uEwLwxQvksECBCYUhUdwFIfN0k0xkGs4OmdblVK10yLOdM2b4
Gr6G7VKXOCZzL3wouPfsxfXGi6nl+DL5v2YQu4SO11eXMXNLcDqK4SgphHhI5clTPIT5Ye55fuhG
Gt/tWn4Tqkmo6nUpsPzzEgtQUrv6Sa8s20AtWDzBH9DMyC+ioeiQJoeMC+Tk8ubkT6142ffvhp+p
JfgeJC6gl0XVD3Ucgyev67eqW2y/fjXJN6fuxFbQoSxI9apyofcsj9ZEQ9jntO/Xr+fYm9b50qE6
o0UYVLTzg+/p+9Hdujbbftw4ywMnigoq8eM9LX8qQM1rbzMItfgjE2DmkQqpy7rFb4c5uEH7xzYU
d6Eu0mInAZFrwstckGpCw6gsQWIg+CFv+HQA583wEAO083nf5BtnuTvUAQWGsLyAjzv/uvZ4g01A
3TSsx13tmyiz0Mvo5ItMXGrHyZvDtPTKTdwgc/lGtGPxe3+wZdF6DlVQFhfGs+c24C+Oqp87Ut1B
dvi8zjs9twkzAzU6TlaoXlxwCavPZTbWCYf48MYsWUI2E1/WjG7p4rpxDQhbZC588RhH5W/R6F1P
dK6JmOKdHoM8isSFA0NIaPtzzvMmwXvXxtn87xvxO3GICZMSHBDOKoINs0Uc/EDPSdYhrlLTZY2z
v6/45tGpvkEI9Lis0XPnkYM/er9rUn25vc0sxmgiqSJIksVVL0sQDQfsf14JteYjEwH9UKwj+56F
7Vjsc+MmtdkMsakcbRaXlfQjRBOG+DnshmhXZS6ohf/rC6einp2YB+KSE8brwwhexL/XatmUXLfM
k8npEpC4XwtdiUsWdflBBuonanI+sJb/yMNo4+C2OF0TqxCBM1nnYywuAYTL7oMQyHyH1j9vL7TN
Ugx/lWsUr6xBXFy0Gj61Tf64lAEIZ+nG/Fvmx4SBNWHX6oEQAW68CPz1zpMX+i91QQ+Dv5WJtozA
5GYjXQ6IH0Ome17Ks56QddOF/w/LtqgUbO0bkUCAt8wmHgEJdyDkAtos77XVeCNRU7Rx/bMUmbgm
nrRYwxniBA5y6bHnn0jgeheVj+vPKAunUzc6/A51DCCwzyTrDiGdyWEgErVxS7VPmdc1FWLJOIl6
7ATuiGv4zSHZa0+qffZtougaurAhDHE3r7TTJu1ExzPDTeN0e/u+j2qExud/7buSEhwNEovTKLwN
tET+zBvxoxJX0HLwbV7D575z/16q6uvt/mybwbgV8HlalszBhcPvg4wedUen4muGzF94kpOaw41u
LCZvko3NBFlEZ1wwaVn711oCGNM5+T6aMdckAqtzGnDQ8gqwkcRfOrUsSRAQtS8PauLmoiX256JG
tiGWbnGegdM8xE34zyzDLWiSxaWY0Dnm9R3gHijSvLoUb+w/un2clCx+zVBksnMUhs0jyNIjCxxx
aTUDD1jTn0OWfxhc9+OubWRqsI6zD2xYiyiuFcEjoA6/IMRxH0TlRgxn2aUm8gxkWng7g0DRZVzn
6O4qMHokY+ad8kmV59sjsK2CYQhu4M0ROGfFBbU3Z91NJ1rQ700IXtXMu7vdhcUI/nWXb+4x0QrN
tW5Z80sw+mfa+nfOuuFxbT9vHHo0Axs5x+PTZb2qqIPOMRFVcDcjygLjw74+TAwaaunqoRIgdwAx
2HpUwxAdwlHniXByecjKYEti2XKtN5FoTM3SiarMSRcfdHK6vDKQ0ECegzCuXyMWDBAjRFnCuvo7
0+wmaSVQV4GCBTppFYSfwO730sbyddeSmyRnZdmQJvS1k05TwY9SNuOxFe1GOs2y6ibNGevHOCQ5
tihc6V+14h0Age0L9JS+Nh3bMGzLnjXJzmgHaltJeycFjX+WZD3xklp5W8SattaN045Hbqn7pXHS
SPreuWoGdUJsojZiNYvXMNnOgn6kWTBpfqENOddymhLFps+rnDfOasvN0mQ6K1calpL3/BLw/rGn
kGkr27vadz7p2Ps6kq0crm2SDOP2a0nzicz8QmYXekbKHY8sYHpjkt5tncYmCq2t5Vq7HgYxtF11
GN2+O+bbr6621q9G/sbl+Wtf4aqNBWbrIr6VgLAeQW2fbeDz3l1g/LtxqhW99NxiKhwI44ngiI30
0pXdchwXd8N837UwdHD9/ub384hFAxR2srTMuxenGZ9QGnUCfKNIJnfrNebdXYQ+roN70wdfUYQY
c+6ko1d+g3LbM5u7+7ZD8m9gr07X73nPQDfXFXrTjR5XEuqp5RcnJPcdrb75annKm1onDc/UkTPx
dYfLQ0eGTbMuL5orluMyz/N6GilV903suRuRgG22jGM6pjUL/Bmt5/LHEPxcxA/ipd7AjkP2e9//
GzdsxxsF7z1Ek4iCn33gaESwVWTw/sUIc2OYcjdFtRd6Dkc9VxadcI2MT54LaGmN1N1j6fQDQCmu
fOmreDrQqClOYQR7HCfZ3+0anInuQE5ZhqCPB5WB9KqHrGDBvcf74Hi7dYs9mjAOENOXzK1iJ9W1
CKFNBR1s4GfnI5AX7f3tLiwOxYTfDTSnnC85vywdV5iZYjpTjezR7dYt9m7C75YQ0j4L8pxACLHH
qRnGI9ck9Yr2KWfDxiTZRmA4LcfD9pU+4xfmCrz1TXV/yDowJt4egWUJTBRe2OTVnDs+FrjiuJy+
dv548Netgn7bvxu+Kh7nSM+el0MZuqmTfCDfKJcbWaF34z4amwA8F3im2CnRtg6K+zmYv+M5HckC
oICKaP46BM5TxIZmY5psC204qXEOeemzMb8Ax1QlI9zsEdlVeXSKqX+akQPbZ28mrxsEuh1d+n1+
iRZvPAQgoTj4zP1ye61tq2F4qrIMq5yMTX4B9XiYOJ1aD+NAtqJi204yfBUk4SGRqjFFw9B8dpfx
G8F5NPnBX7d/3tK8CcbL27iWflU5qcogCu97Xf0U5zx+FhOTG5kaWxdG8MHAATjX7pRfmhjqv1Rc
JjE8o5JmIziwbFgTkdcisiSdyxDb1+vvxmlfaOH9rILgXK/zB+71H+k6b/gM20iuO+DN4Q0OhHgu
PeKkA0TIkqnMIc3XPmmuN85s21AMc4BwZRwOVZVfaKCPhes/ZOsEPlIqPkWyuS9lc5fPfCNos+xa
U6aTjN5SZBWJUx5CfKqY7pkXb1i1rWnTIGjeFS1eua8iyX+tTRadB/B67qlwpLEpyFkLNs0lX+I0
arzm0OER/TjVVZ7sMgcTsQYgji/xguqkV655VkbfMladC3fd9dBJYxOuVkPLtXe72UnxxBJ9Ebg9
v0C72tkCllv8qYlUW8QcsdVzsrSN8/UAwToUDLCxPbqLXCCMvVVWbFlgE7HGoGlUOx3i8SWs+wda
tAL3RWeLIMzW+tX63ljZuEa5qEZYWd1DrumA25Y+t3G1WTNjsWKTi4XXntuvlYrTGjWaEcpL5ahT
uW6phFqM2MSOTCElvY/nJkRf7L4TU6Jbcd85+phX00EoBkA42fCslijcN/xFWBBFlYeuFFkerwCi
ibvp0KlD7WR3o+P8vG0UthEZwb50VdGrhTJUj+Exqo/Yo1ziD2FDlkR541lw9251t1bftoWvu+LN
6s96yfGytmYpxw4ohfiUCV4nHmkfM72V6rXMmyl3GoIaG0S9DktBGXGATYYJxLXv6NKcecZfAM7Z
ksaxDcaYOXCtNUKPS5ZGozw3eXFs5foXEyxtpnBXUhYuxfC2bSOHuHBpnGZd9OwV6kzm7A5o6i+3
F99iLab+6dA43KnDIoZAXen1SQFYkjrImAuejBP1N7aYxeZNMGEcz0XPiRen4N8dDm3U/2LtvHUf
sjV+3ddvthRFMt8bo4mlGeFhePQ41VnSNV27cWxbpsjEDnq9r3gLLFJalnhOy/o8u19rGZxdT1Ub
p55lx5r4QYL7j+iHME67Kr7EuThVsmkS6Wcv18hAKPrx9mrbpuo6xDdTtQRiXaZqzFIlPcixZY2f
L6dG9W2+MRDbXF07ftNBEXeg18h0nK5DKCF6ULpnjaevROdTuC/YN9GBEcnGygcLRZqP+rV33L8W
P9gImiz2bHInzutULgVKfFI8at5nkf+jBexsdRUY4nbamynWCVmYOsunPk4FhICpJ1UCqsBkhr/Y
CHFsS2xcKNYVnKu0a7ECvK8PfVflaRd4Ww/zlvU1sXmA3zTlVBRw3+6VBQ60Jm2RVKIGYJdGUs0b
IabtSDKcHhdStRPY1lPmdSGgn9FDTBecQuQRuhrnNVb34bh1ItmGZLiPLPSgZ9tRZB9pUdKnSbos
ROq3y/ijX0ZesJEBtnVzNf03lqGdCpIKI4OjLbuXq0dJnNp7kdX6usu0TYI7xGxO5EfYWDni2sQT
UDNRU7+Fu7I4KN/YVT7Nat0iUYtJqg+Fjv4ia/7pGmStxXzh9S6VERqbMDXWC2/kvUQocj33Eihu
hiSBflb0+fYkWfaViVKrfYhbhDNCncmtfmZ9eLimKBLmVc+lnH8EbXEnu2bDT9nSkCZWLUMhiVv1
NUuJFh8kyEUnCM06HT+ibu2L1w/Htaj/RSkKRI54Nd7o1+LETBCb0iuAOarEHE7tjyIjYRJwHChL
f0aZzsvtebQ4GRPIFsbxoDrGopT1KgRFz3qHujl1vN24bQDXTt9YSgwdSeoCjZqWMnxdR/IJsDkU
YIVKHvvA/7SvEyO29ieiNSANLI2A8zoPwLwmdBH6rHtB7lTjko18m22mjBARpJaEKH+8boIRSQUp
5fRzdXz5/fYwbM0bjhKq5VBQzrsoDQFtSJrmq467jXdPi8Mymb8Y6JgId/oobYq6S2YqX5acPMuy
27dPTYxXiFKoAQR+UTrz4BEE9E8OXHzTRq9xrTbOc8vsmBivMOLApxeEpSOYgf6m7ei9iGzZQpBZ
nIlJFhgSP151iQGIWH0s3fiuq7PfpGtfr8hjtwUebtY7B3I1lTcmsRYT6bIMXYUCJ23G66e8qL2N
w9ay0CaKa6Y+Jxx6uqkM/KrDQxU0yBJADYJPSgbVLmopGpuArkogU7FkY5SW4LL4uGaed6gc3DV3
2YEJ6GJrJeOVTleHxGqQxulkzDt+ut245fAzuc/WUo51xoowjRH0HAPu3RWk/Vk3wxlclCc1bdF0
2hbCMOai5X0fRl2YMhdS61WI+kAX1c0xrgD7BmKc4oHgUwmiXXRQuJ+ioZkAgMp/LAs/zBG9awOU
a9/uyGJ4JpyrHCHY7o9hkJYgKEzjciheXdm0G4+slnkyoVyBOxIylG2UqroohsQPVP1dxG77E8Vk
Q7tzCNfN8MbkRuYqDSq3IPUrJz9eMThnsORu8Sy8XwBOYxPKVWYD12yWUTrl0ZMvit98ZAeI535s
vfA10jRdS/olHKefUnc/by/Ku6BHdHmdzrcjmlqSA/YdpJ2EyFo2tn7ChRqPa+Svh871/CevnPEg
nvvVqalmvrHpLG7SxCFXhPeQdY1gPbqIPo09XY7lsqoh0Wx0H9ys/NkpT59Q3wUs/O2RWrafCUlp
M8D4wUMbpGHVFArKeMAphpkfbBXi2DagETygpHclAXODtKHr+MoH4vyIA14mecPoxhBss0b+u1gi
91xsbj9M8QQxnIDPuo+H+sPiR2cqUazqZ8NDVUX7ToA/IHND7i3TOgTp1IAPUwcH3FE+5OOu4hZs
PMPtVKjOlx4quVNXLeMpIAt9UMHcHW8vtiVcNBFzZbkOqFRasNhf8gVUNLPDAchj9ccg3kXBTcHN
9t/FmBwayrL2gxS1FUMSsEid10V6h5IBUHB7FLYta7ibvG+6fvKwpWZdD2fiEe8cg8N/YzdZNqwJ
kBOT8IlTxPDHjvMZ1flpvpC7NnN3/rzpWeK1yksOd6/C0k06XsnEqdxw3+40wXG9HHg3tWuQ5spx
j5z49CGe5/o40Gza6MI2+4ZBB1K3iwh1AIwL0laOkvrQ5Yu7sUMt8YOJYKsItCy0WwWpBJrzKt7l
Nk6TDHRMr1kMICw3km//Hh5/lP9gnxqGtjRT36LoBh1R9+DxqrxfVfMlz3kO11R8dvLqTnQLyG7H
MPFDdRcAUwok3dmLpqep56816ESbTfbp9zcdMzFv+RrgKawJSMo1d+4cp60fKjYFiayV3shn2row
DDMipRhIRki6DN0v4vsfsqn9oOUuhVvK/kC+qSHsPLaS1PXF/H2OKvVN19P0Y4/Jg7ziv14FeHRw
3AJCluq8cw41sL3JNMutir/3Nx0zAW8Qi3K9oHb8NBzWAYD36HVo+S/W102Suf0/0bKFrHvfdpgJ
eaP9ymp3ln5KBfQDQJH6GDbrrjwDM1FuDsFDnhPwIB2cmp9BHVvdx305nW8vgG33mGcs7zMP3Nk4
xrEI1YRUbzn/Hpvm79vN2ybGCOfHIMD2CdsgzVznV18U30sSfLrdtO3PDUPPOBgY+gp/Tlj7hSwQ
VvPAszp5+/Jw7A/815rxpuOCpLrxvQPnXDw1cUNPt//eMjEm/qvK+BwVfkdSKDmNSdn7Q1KS6tft
xv9lsv3TCSIJ9V+zIrpBnaPIvBSY7enIWrwIifKoUJnkDyi9kQRkdeF5ndpvyxSdF11Bva/aijzf
D0aYCQybJrICa936eNqsPvaQzIX6y8+28ZMYgLpdhzkztT27EVdz8KYBMefHcwJd5vkQBkIkc0e3
UgK2Fbp+f3NVCNjQgRtl8tNIDc0d7cFMSOE5Nk5by+41OdpWibI0Fc8+sCneTyqqZyda/0G+/fX2
DrA1b5h1L1oWI/3tpSDOnL+7BKtAIsH+bny2JTRnmx/DtHvCwh4RD0mF6x7DpnQPFWxkY3pse8gw
7naYhZvlDU37tXlowjEpeg95YlQUOW616zWC/YELm1TrAXXrpS4gKshFP3HX+bLGW28qlvmJjHOZ
THOR5XIGZhg3l9MwNvNdPg67agMpMyFhjYxFvPiYFAZx7KTWzf+KotuYGNufG4dyC3QAajWlh8xF
8AtQude63arOtjV93a9vjKohc9ShkIEgMY/qbE84v7pxq+jJsudN3jXW9xNY3BaS0rmRRyGUOoLH
jt4JLvc9LLLIiJFRxpoXssxpGtPmpZDh31MxfLttsbaZMSy2o+ABmoaZpK3SFR4VJfiYtTtuHPMW
e4oMY11QjNfHrCJpwPL6S1fn0WlxgvHZBxXzGQ+Yv/cNwjDbVVbRUrQjAdSyZw+Nol7Ssc1LkGWK
TOSalrOq6tWDUxsqKNMsV77YodiYIVvjhrn6dKGykBIHMtJqp3icurMOm1+75uUP0Jrbt1PuonGV
t9Ds8ceHSS9f97V9XfI3JsU7UUM2cIC1xsI/ZbGrkiCP92UxmUmkhnsyKCDG6215okHCluB3M7Vb
ZPPXX3wnTAmva/Hm16chrsO1IG66RJI9DLT9O2DxeGoWKQ6u2HpLs/gFEwqVq1zk3OvcNGgAhxL0
7I/+qeHlxsXf1rxhuBzkQB1pKjcde1YetKP7xBHupS/8474FNmx37omUOshWpMF4HSZzu+inYdTZ
533NGzZbDz5U6mcX0zN2fnFSUtExAZgr/r2rfRP3BEDxBIq/3EXqAgxcxy4qguVedKHeV+aAgrT/
7iJoUXA6xtmSQtIVwMDBlaK6y9smq+92jcDU5Wv8kM2516zpFFT/jJT/T+poA95o8TomYmEA2rpn
q1rTWkn6CDmpCewkdEtQxrI1TdSWhJooL3W8pkXTVCcyhORA4aPvebOO+zanidpqugxgTJD04oXU
Ecg70hCWu3mPuZ6r7zgIk8atmeJ4ibS3pgKlWDhUCu/Qtktz1CDauWeuqw9rGHhJ7zB5nLOuSoa+
DJ/GkfTI9pQRCvQCisTPrm1gsr65de7ngkRrCnAwlE6GmU+PRV03+7aCienq1kkKVog1LT1WePdz
qXz/EIISYAsSatlrJjEO3qJyd221Tgt/gqNC+vBJIyt32jc7hhvMSc/VVMHLVqiglsT/W4Kie2Pm
bfdZEzGWexo1oyV8iItCTEjE6VT40emKGXErfuCur5JOlY9zlH3KSxRpFqBOcHZeBP9gf3O8qAOT
zJoOPJymYxfn2gXTVkemjamzmKkJKAP6NC7VAhtyvPIZxE73lY9aJLL3rmnSvcXLOnARt2talevv
OiQnof3figUvt1fe9vvX729O8cpdK9Ruc/x+HsuzJm1/LohYPxGAdjeug7Yurlv6TRdjNjVdB933
1J/UevY71Z3HijhAEy2/bg/CYhwmzrwcJGmlRA+ZHKpT6QDuUaJUcmMD2/7fMA63LrtY+vUKuQpn
OBdx7yd+30yHGnXcG1NkiaVMgrZ5qluiqlKnDhn1Ua/VmUckOIztCGzG1hXLNktGrLBQLuqW1zot
tSoPigrvfsDT80YkZWndRL65Tl9nrq5QqUDaVMLkj9pXuyjToQhoRAkVAeZerWxOicPzj8Mct3d4
U9lK59h+3Ui4OY0LTE0VLqnstfNjpU32LVRqK062tW6E+G3A/Jo4bElpHtEDFrk/xFJuoettrRv2
6xSV3zaenFJUb3pnp65CMEd4W/vSsvVNOrQcqtik4QMWtZI9O/VQUvxIAfb+rkIW7GJLxeIa9pUx
OkNGQYxp5Ucqaa8o/lDWG1AL2/wY8Xc+cNVqsEqlbUE6kG5rnsKYt6gdbK0bJkX9uQozIYeUzW1+
hky2vvdqvYWxsMy+CTCbO28B4CVUqQzpQ9mszyAdOTpLuTE1FqdjgssUME7D2voqVWX2cxbd56Dx
H6ivLnGzVTBo68KwLL/W0ZThjpWOBV5VuP9x7hdUBTjnYXZ/3/b9ti6u39+cLs60or6EDCp1u+mp
jZaLIMWhG8KHUm7WM1/dzDuRrAkwW5q+CFCQiGFM1XJWsmxOJOTkYfKY/8xKGSRuIbzvhVvvIvOg
UWxsWycC5Z0O1yqlRcfPfBjY3dqJ6LRvzq7b+c2cVZOHSzXHnNGVeUnZFbBqDjyDrAZ2AutWvXFy
Xpf5vXkzMm5VPHR6HWifkrZg9yhTDBLoZMq7hYZ9cj3cmnwLbmKzFcOJLGGbixaalWnJp19zhkgW
TbfhsBHf23aZsR60KT3VRr5MF+1/yjKSJ61SKLGNy7/bqNlYFos3MQnKQD0fT14DgyzrrkvE5JTn
q2vcaN0yQyakrQUdVuY4ExYDWRpnyJ+qfGVJrMVWcafl901Um0eXKmI1fj8irLsARoM4Pt9UZXkf
/AVY7X/3LFWlo/Nh7lOgh76U1fzUNsUHlHDcibA4A8Z6HtsWknHDx9smYhuM4VYiWrVrvGRdCsGi
f4BsAYox6nYe2iaQLVL9GKoplCkAZc49ItX8zq/x/rnv1w3rpo6XZyERMiWF+z+15Eui4eh3Nm6Y
tO6QUbymWtNuyMQzBNLDIolKX/7v9r/bNqlpxlxHAZu1TKkiIKrieViWZxIzqNVTVmTrRrxt20yG
OUOh3l9WFndpy7BB+yV2DxEQGEfhDE1arn18JhVbj24eKUDXYnbcNzojXEC1cFsyXIVSPQ/1cSn9
3xrlORQajrfbt3gpE0nmzmOBkr6hS9emS5w5PEdL95Nm1XNOso2gwWIXJpIsagMi48Zv0QUoO7W8
ZDX/dvvvLWtv8qstWi8g9ii71J3ZJ+C9XsHx9kPIaANcZPtzw6J7iGQuRTV36Zx33zUTMvEdf6uQ
1vbv1+9vTtSOKicOQt2lozOTE+9KnYSAHpwhtrsvTI6YsXkG4U4ynmmdAvIcJMECoJqM6NaDp20A
htMogzb79y6Rrk7onmtVvZR1Hpy0XL7vW13DcZRgCx4rx2tRQUt5Eqvu5LUuSpfkztPTxMx23cJI
IKAq2QYivh8GWj/kAfu87+8Nh4GgRYH6KqjTOHbOWq1HZ6xeazffVWSD3Od/tw8o4KFZGa1NWoTs
bxR55YmcxevtX3/fKUQmiq0M6wy4mqVNfUY+B1X4JHzxNJJlOGRFeXe7j/cD5MjUEG0BJ8aTj0a4
6kL8tG1q9xseLf0jREUaFD55TQLQ7/i1WrzieLvH9/drZCLbYj36bkXCKg1zVOc6MyeJM2RBot1l
65S2DcpwGJy1S9aQuEmRJr/PqX6N1vV74OSfFyHPA6iQcfv7cns07/umyMS6kYKgXp3RKlVCeSco
03sYzbKlhGObK8O284zoQoE1OXVk+ey2qEKL8gfq5RtHgm2eDMteC2hb9COa18gXHCLwaqdK1eSM
umNoyIQcGulhEF6yfl+yPYqNIAGMTAvNshZpJt/53EekSGjsbKSxbHNlWKJbh6OXe3mTAvhZJni0
eIxq+bhCbXkjgLJ0YCLTAuShNViAcAyFofroKKUeZOYGz6EqtvDGlt1kwtOusqZ5xkSb0rgHYXc8
0geh3XXXOQpqw//6qi6f1pkNRZPW6/QpH7yvA2TSd5mBCT7jrbsiMVDWqSa1SJd2yk6Fpnpj5i31
rOCA/e+fF+Wgu0yrLoU2yzfhrc+j4v9ka/vBb8r/ldcHG7wtFxIAgjIAheP89faobCtumB8TNHIW
gIeRZxHt4zKo+McEToYPCvCujaHZVtwwwRl0Ou4UZKjGBXbsWxxO2LsVQimyEVhe1/bPi3xk8pO5
fU6AeGNtOrd4JncE/5TX/aMgJdgnvedqklsqHJbDihnnrFNBi5rU6GjSQJhHVX9eXHIEVPTrqMmW
CVpmy8SOscgF51cQt2kvMidBLkIkUDa7v73alhGYyLGynzpFkE1LyyXrk8ELloRDIBGlrWN3VOMU
7AoZIhNDNpCIKuHIKl0lFHueqnL0uzN1a7lzT5kckD3gb9PSNVVaVe5dNEyfuin7sm+ODEOcFSMl
becmlSABTSBxe6mCNUbJJv8wsK0yctsqG2bXzpOruhZnakCaWR0cz8OrhzMXw+fbg7C1b9hcPVYl
akARgWg1T4exXBRwxkN53Ne6ccZh26CYZiFVWk6dvGuLob2P1CaBpe3fDTPzhRPE9aCalEP2WoMs
oqjPU1t59Ya/sLg8kwQtUK07r3Jq0pgNcRIOyj9RgDXvvUr82jU/JpzMzwOvQgVinXpt9SOknpOQ
ICf73KnJgjb4zUxUhsabpXUegiUoj743FBsITcvkmHgybMZYD27XpFo03QnxWHUHesb+Oc+aZWP+
LU7IJECr4whyRsqr06AbHjyg1rSf/VA6Pvq63tj+tlFcv7+58Q7xvAgH98R0CvNf9bgcvXW6V47c
iDIsJ46JLlNFp3oJHtw0c8YjKk2e2xB1kMF4FP38TzaEH29vI9soDCP2hjzMc93VgCrjkUvG99ej
//+cXVlz3Taz/EOXVVwAkHjlWSVSki3HS/yCsv0l3MEVJMhff/v4SUbEwyo+JVGlcAhgZjDA9HSD
6mRjq1f8jBlerFqrX5J5qp7ANd2gnlvNcxHyst4iZ1hZJRN8kPZJyWixZE8WGhMv6CheTo6C6oGv
7fSvWlnFI6Tit/KnlcmYDfDpOGXQrpYJyqSchp5VPYqM7yMe9E2WsLEaRYcyr3xKwCUfqbKG+Isg
O9MKkyRsDOTCUIlArM77fzIXvaid8z3I2wMfq40KwcrqmEi5dsQdTs0NAjaf5JHesnkpaXK6b6dr
o9/uXm+8TcsSLZDQR0QDpxscOWv8UwGKlI1cYsULTKiZyngLpk2Fo1JDYHTUkFRPf/Bu+LHv429R
6s3HJ0mbDomcyqe6iqoZFH0Vik0bkW7FA0yQWSYX269FUzzVGTlYqXdMc/+cjgmOGpQHyC7tGM83
4WNqVjnSRid/km3ah2Vb69Dph/P99VmJ1iZ4zHI5UYU/5U91A3Ii2rdxWeojna3PibPsu9eazGD+
AqkltTjZkyqbB0rJBfSClwGYh/tTWLNPI6HA00vW9P6UPVWZr5rQZdlYHvOAyC2c6NoaGfdy7nMm
xayyp6SsjrLqvFDWdnZYRiKPy+zvgwnCPv40VSryOcn0kD05UNU5lE7Gjh3Kupddq2RiUQdRBqAa
TrInSecHwIe6k134ZOfghpfN/aSbvmLJExXjS0PVVfRLuy8hMilJHeB9BSm9BFjUkR8kuDEOzdxu
YaRXwo/JSFr4I5Mj+jmfhFdetOVctdvgjWpLv3zFNk10mK9K5bsAIAJBRz+LvnuuPPnt/oaufblx
vgswF+HCAoa6cgqu3UwefG98dEvr1/3hV0g2fBMXBplyMfZJmzyNzvy9kH24sCSk/Y9m/my1XgjA
xkGlYIfHX+//4tqEDDdrPN02orasGK3Cx6nqHzzaHJJZbmR1K1thgsRca7L1GGD4Wjd52KfpGOaW
vdW7uDa64bxtDhguFE7hAam0P8l56q6iy7Zy6rXRbyfQm1MMpXNVZy63YmrLDxnRT0IFp/urvnKI
mYxniURnSaJdK7aoAyXioOfnqsj/olaqQ5dP/TFRYiPhXZvFbePfzMJVU1INTZo8VcQWL4Nf1QCu
Z3Ij312J0iZKebb8yZlrmjxlPuprjtTfSOP/L2/Ho6PYHg1SDxWuP2eQZnC5CsDwJ4fJvEZtOyCf
BigELWG6LO2+88zEpAHROwaOmqw4mRY1HVOcBOIYkH36nJiEcV46FvSLsEYwpsQH8D2owA+nkr/u
m9OKE5vEZ44enUT3yoqLPDnfnLhPkw++UhuZ7oq1mrC0VNQU+BRscl/XKrQhQBJyq/ymFnGyfQE4
AEhF9oUjE6JGvJ4NeC3HueOr7gVyJ+llyhbrTEdF9iWn/yFBE4rLYeitWGqnD4O81wBEbXEYrOyE
qXCZEj5mVtpa8VKkkbcMj2XRXWq73ZfUmbg0wQcvr8acxwtnaHgTL9UEPdl83hetTU4ye5o1GyUO
TmLPj57P/q14t4UsXYkUJiWZ6+o+Y21qxTM6QgCdf4RkXBqSdoiGQG7EurXVN5xMoX90oskk4qKo
HoqEXWi6nGf0Ct93s5VQasK1+tT3hjHxcJgtCoVsNKpdLa/egmutjG7CtSBVWbV4lOBx2yXdUQve
hS1Nt0b/Dcp650XfBGuRElbpggoayMzgDG2NIxuLU8mvQtlhV7fhKD46QRHOzRLy8XvgqUdOkqPw
X9zg41z8YOKcgc9910L+B9rFmxavOpLHgZi/Dqn44Hns+/2hV0zAZCkjw5AJDZnwOE/r4TGo+AAy
hXS4DjLduhquWLIJ5ipBOsiSAj7u0MnG5bDxGkFeLCZL5xNAMhD6yMXYnfbN52Ytb47vhqS903qe
iEstH6zJeljy/inQW3X8teUyztak9US+VFzEi1+e+7Q8BLT6G9D+f+9//fuwK/93h9Dbr/fRuAml
LxFLBrqbvMrUVeGoDeeJ8rMP5OYJD4r5oZKBfUClbutp5vcL1X+NHeSuf67aSEkfSNqLWJMMnLyv
3fxNjNlReNPZGq0j9C4OKU2B326OGql0BV4yWl4Kfa7AidbNT3b63WMguluiREAMfnjtwcip0uNE
xuP9lVnzdiNU9brpaEuYiJ3WvkDT49OETHzDvdYM1MjpM1aCZWjsgpgt818eT7pQW8CUk+lrfnuO
vD+BFcsxoWdlFbAlE4uIwezxOubBsxzsuJi2AHu3FP6/O4gC3Z87KEa8kZS8D+Kh6MBoMEa57l8S
MLKNOTqbU887Qbj25/2prOyFiUMLar+2HUvxWORCPKT5snybxkRvvLWt7IbJZMaqsVdVm8LFoHvS
ygQXuSLOKu+b0HrjYFr7idsevXGzaQGMuLBYENeBepiCNGqzip4TyR4nSNfui0QmqRm18WBYpEsQ
g/XzlDTtfCwTuzw6gdjifFvbBzMY1dlgpSCzj0cbHBB5x7Nw0PT1/iavXa1NuBhdBjCN2YOIg8T+
5qS2jFNL/Au9u+5gN1wcgTxtr1lLJNpSSPc4JHwLjrNmy4avl3ij0X5ji3h0x8+O+4FOn6BUiM5b
+cEC+qft7A2fXFtAw/HRm0+6NEO4nQfeH7RIu8Ps4eX4/gq+7/FgO/7TytC147agWcT2SCC9pgDc
9u7C0iuIWbaQzL/z/P+6PTNRXrTSDPwISIIGmUPpsAunRR/c6amwLwmR4eQXJ54+af8WqzP+yfN+
AjZ1EN54aKoX0qZht/AD0szQbe1HkGM7LTa2ao+l99GaXjovONby797Z0r37nbG89703j3zjeX3j
K1BDUSTk9V9zi5Lq8+0zR1aeVIuWgam8OhS09unXee5f/Y5d8K6G60bynIMp8fZ9fMu8Xfzie19i
xIAkd7KbYjuPvaB4wKf4oj6S5WOJiEzIV3QznHGiOclypJUf+taWDPrv/P29373Z4psVUKnuirnC
jhXgkEY3DrADztIeC8yv1Gc/dcIB3Y2tEuGSnXjiHZ2ugNYdO/f1U9bq50zSQ4VTCf/JZ+tUOK92
8e2+wf4mbH3v24yA0iQQJbQWh8dT+Wme64PToQsFnlcvy7FkdYgzPy/OUjqXW2ZAvXMLpc2Zb9xG
3vdGZqLWfKuTiky3hF56Vag8XoSpn2/5+qrpGVElKJxFtvnCAST7Uc8/Uts5OMUP0V+Ydx5oE7fN
qxxFOMp/huCpTItjMyP3lwdYHQQ4N95mfr9fvLfERsixnDbxIMpyS+VRXrCdEB/AwWcip9tz39fa
yR794rmqwO7YDadqAUO0Pnf0Gwf5O5Z/FjFuG9h7p/iGToBwEf/T7RkNdsdlDC63dOJmRHKBaCi5
mci24a7sjgnLy2av12iK8UHlVV95U/SHPEi30OFrgxuhsg9yUFlmCYsFzV7UPJ7dRO2LwiYaT6cZ
qxlNWayHZgp55T87qn9Cd8nG+GufbkS0xkkd6DHkLC76L8BFvBQQC73vjmsjGxGq6kHf6ucZi8tM
jSF32YNN5If7Y79/xDJTJLTii+sEc8Nib7jowA9Z6h9a9PeK76034l3bOu/7HSOiaOFU0naw+nTg
323VqiML/OeyLJ9s2xUhm9gjOrqbXec5M1F4ZQVdwW6uWMyy3IID+eCFG0CjcH8ua/thBBBVlRoC
LxQJHUj0y1NWLBLaaUWnmp2mZMQG4fYV6HA8P84HKO9YAsVZyLtuKdq+n/QyE9Q3NRIM1s7MYqeZ
fmkB8jndfPVwwDWJ2NjtlRUyoX2y5i1zXE5ji+TtWRESHPuUecf763+z+3dCpwnoK9K87p0koXE7
kk9lID/Z4EADUGvjUrA2vOHI0Jqv04K5FHcNfrCs4eoI8sj1snG4rq2N4c2WQhGWWgRfX+vsmLYQ
5wqKYF9rITPZ4ThPWBX0GT5+ZP+MAU9C4u3TumYmLdxSFk47j8BlZqSxwoC3OV6Hhq1r0ppZ3vKz
N/lQ6XpdXY6wmcxK2v4BPOVBcgQf4oweGEBznqfG9rfe0da22PBgzw88NvGSxtoJcctfuhCUi/eN
c217Dd9liappXmJom7EptMcBjwhzuc/yTSyf6NvRtrhw47Kp4yUbX5yyuiR0SzF6ZVlMNF+WufXQ
zYrEvWLHmatPFX7GEVvtDytLY8L5gmxWTDaBF9ujpKEl5ZM35Gzn0hhei9XObCU9N24ydXR7dRIL
OZOu2hh+7dsNrx0a2vS0md14XNhp6chDCu78+xaztuq3n3xj+D3JUFfhqRfTBs3euVcFh2ppqtMC
ptzT/Z9Y+3rj9G1RtywHYrlx1TYPi9M/bgeFta833LbOJ6A+ILoJOxkigKBfubuEZEo3sBrvl9CY
iXZzcIhzPc5O3M/zl4KmkSTkVDrtdQqSk1WSjXR8bYEMr7Vp1jSN48wxaWZy0JmdHgrXdjaOw5VJ
mIg3y2tci7DUjmdRf5SAaIo5f8IjypEu6kHWOzNckyGub1uvJGpZ4L7jEllQroTce5ccG2ZtgQ9X
OkOYCYCjpV5S1bhL7MzzIUudY5D6D79Vu7qhODBLfmjc5rUTw4UR8Yla/kaeurJBJgFb13UyS4J2
iVMnz/6CQs/shqICpctxl4eY6LgFb7+E01nHc84/ob320rJhw7bWdv82pTf+LdwKwNaJTnHdtydZ
k4dCyC/cFlloJXV98NXeY82Ex9kc1SFgmKeYe/5xCHqkXg37HxCLWxxhK85uYuMGf16KZOyxSqqa
0HjHX3gzv+Ad4PX+LqyNb5zLSwmkF1RpdQyMHNA0dl3Eqmj6q5e65fX+T6wZkuHpoHZQHGV3jfrB
QHBt7sajLtMtBq+V0U2YsWVbpdvM9hSz2i8+O5pQGTJoX+0CWzATdAeawxZiNP0UD9zqH2zGScRa
b4s5b2X1TdAdZP3qsqZYGs+qoTDXskM9Oz89X+1LrE0WyLascwjxlTpmCX+ZHevD0C+HatBbWd3a
4t/m9cbRcle1HfS7dAxu9lvVFeoBM8MN877hrK2O4caVzZ2gKYIxZoE8dln3IgsBNsZ8Ayuy9vHG
ET22HhdNpcY4tfHwiZYf9Gkkqt/IMVaSa2Kc0kyqfiCN3cWa9ufUsZ8cpVGPmF/StN1VQGYmAs8l
lI3lovs4V0Ny0I19TfzMDRPhbNSD1lbI8NyxJYN2Z6uLiVUnB5IEH608XU73d3dlcBNv1/qkglJa
3ceFUj8thyRoxcXT1r7BjVcti4822nAweCvHH7U7VKEFUs37Y6+YpSk9WhZN0SJ+9bEs8FybtzhV
hgXxWW491b9fimYm5K4kM9qTRNLDq3z7QHL/wHry6gj+IbPrmPjVOQfaIiytfcrVzFQcnbWskm7E
jPjiZ2fHq6wruiq3+InWNvr29zdBQhc1KGUgfhX3dv8BVvzLCcaP97di5S3NxNstKIHNGu2fsajG
I9fNVVFytNv+4sHZPBtNA90WmH/Fn03UHd7PcBQHVRfbXR7LhJ4VOIRGqf6GrtzX+7NZWyjjLMYT
eVeAfKWLXT99svLxpQXr4v2h12zW8GRFRdoAS4mvTzUIKDRI4DuLQO2yIPZGyr3y9Sb0roRSeNtA
iDnOHVp+cpusvN6qGvsc2kTb6ZzVJU2sJlaz85pIfR2s6e/7a7P24bcs8o19Ehuy4WWdNDHwB+qU
pT3oGuAHGx++svImzG5ZmhblJhQ5+i79riEGGjq2/ovX6YYLrNilibPzBedymbM65n4CMNm5U/rE
tLgiMdoXqM3eKsSaAnVTLWOCQkTcOEUf2U61j+SVmUC+Zlpu3cFTE6cBF6HfzKeytb574xa3y9ru
GudwkRYULOdExqWti5NKF3JJ/LHYufqGy4qpBP++dtt4aoYw89BcRWN/zqKl3elVhuPKkbg5aigS
T6MpejJmVvXsSh2WbL18r5XFTDCfX3BI+ToDfgE8JWUADL84zyA/HuZvI/dCUjxS64vd/2qlC1aW
7uJAFqTOLk1GD6BDCANbnsoeOGH90KXTARboeXbIVHLA/0Sq9DjoH/g3K8kBcXvFupCtmumKZ5kw
QZdWS+4xv4z9zsLX+VXI4AINZPI2XHflGmli/8S8lM5i8SoG8OJct+JMLH12afvgLPUB3Lf7nqdN
HOCNPLvNhrpCeU95V9XTYykWvmE/K+HBRADSOeOuGIYKgR8ZlqrZQz7532cm/g7sYivGrS3Uzffe
RFCE5qCpVY4ZqOofz8k/zNaSQ60si0rmge0BCPiNLVkh7GaO9+dPjbqBVIHfy9jSz7ZNH/3GDfX0
29gq+oVwfZrkR4/VKGOOId6Ddy6jEUUAgQt4rgsZz0mFGqyTJ+wMbcx8+KfVztT8AsnfVi/H731/
p9hiCobaCrppbQaXX1gW3hwGpX8/DQvw8nptcADR0+R9cb38MhLnktlJmM952ME7y3oO7S31jzXv
MgJP6vr57EDsNe4t6yRy/o3m3XFc0l/3D92V4U1MXkUW3To5n6Oieixb77XTy8kb662q9opFmpi8
zAtGTxTWHPVd8FiQqj5lCiBrVjqfKboC0CaWOvsem0xIHoeu3aicfIkG+1zMZQxBpvMwW+Fs/3QS
8s++5bq59xsPU0S0eMwvlog1I7t4Eoz1UBArz4lbFx/u/8TKQWnfdurNT9g1+vDnuVoiqC60B11O
5aX3Sb5xUK6NboaISVg434c5oklDoqkEjdicumrjSrY2uhEV8BweBE1FwYyD97hHXjROWGbLfLy/
Misx1ITj5VygjA7VB/DujH/5Unzktf/cOWArJXxn/dyUMfUhFdakNGHRMIDwseuhRpAnEK28P4M1
bzOceagy6BswNUfoOsAT5VSTU1+zK5Qtdj00URPF3FEQ9PW+40UT9f9uGNQ0xBxTOeyyTWri+XJb
NSk4r7zIstiJaPuFjdlWW+H7tkNNHJ+zJAFjMnCjrmvbkw6W4sxxgGys/PuBiJo6pKPXI4eAbmcE
OTL0/rU/u8w6gD3q1Cv7S+fpn3s2mJokbblkQno1c6OsETM4KabIJ317zL2tl8T3b9rUFCKFEiSu
LG3vRsGA3oo6A60D9y6e1f5we/ea1+VTnuzrp6amMOkCPVWhZqGjMveHrz7j9od+dPXXVDdggenn
qnMv95dtbe+NY921lqlKy86FXU0/i6R87L3ly76hjZtBMnV1vpSWG9Xd1IW1M3nnJbf3AWIoNxya
jzPxGOjqo9ZLweRpt9CqdKutovf7AQ/SWH8eBcHkFeAXHHSUTPog5uCXu+j/Kau72ISrDcd4PyRR
kwhOZgtbVOK70SCmR6DOn/rJOQwZ2Uiq14a/+eOb06xSIEpYBHejRJMr+Meesrl6SpYtYMbaCt3+
/mZ4Prc+uNUZi0rF/5oGccYOnAjPQY4ZbKGGVozTpIQbq8aHUsjkR07qfUC79Sc6+xvn5drq3H7y
zec3niy7XHINb5b+y2JrC2cOtFWAdaMzKTeS9ZUJmEXYEv0rfQuN22jGK90nMLLxA2HZPk4Baj5L
VFQVFhqzVEQQFiIADeejJerpet9911bIyCiYMzsAsRFEBtr+DYLY15QOn63APe8b3gg8tS4C0PwK
Fi29/9IMmQrRuXokMtn4/DX7NKKPBeUHxwMrQoS65MfR45duEd9cyq6iandldCiC/WlDqV9bDakX
NypqxwVG0v03LXfurQmYg5YsJE9koyN7up02ae8fO+TZG3a50l9BTbCcXcqEZQJHPiidfwxBq8Ox
Hf/KlHVtE/+gWXPNoDI5et7V4e6vXTtuQuhAngsQI+QyIwoCkjOpLfuxEkEPySStNjZ9xWZNVry8
cT1P1hqHQic/Tb393ab0b7/0d72TUv/2s2+CRlJCkcHqlRspPUbOMF3nZdk4h1fM1cTQtQtlM59H
NwIXMDDfk1c/p0PlA1Wk04OtYbf7NsHwaj5oIKkdbEIzA0wkCtZDn9p1zoHvWRs/sTYVw7Nb6Pz2
BZM6AusMqIVpbh0D3E5OdtfUR9kH48b5uRJcTeFVp88qkKi1czSkDgkB1ZhCaYOKft9CGc4NCtXc
rdNMRxWb8ihlbnf1oL964xMkG164Yq0msm4g/lBOae1Ftp0+q2l8bLR75IK97pqBiazjnV27M7Om
iI42f+TpPF5dKvPI6cUWN9LaDMwcY4TYJOQypwh9qfSx7Pr0COUq/uiTjh7vz+L9UiA1yfIcThrC
We5FrLxUY3dgwj75QX4o7F8Ftw5+f8GD6/2fWjEoU5C1n3yQb/cVXmTkqEIy+hlaxnm3cUFcG/32
9zfBAxdQ1vYzJpIl0EKz/dY6FFZQbXz7itOZSqxeS5F6EeyErcb62Ptdi1Zq1UW85vpY28NW2r22
44Zz++OUeiWu5YgfyXAuWU6+gHh9efVm1W3Ej7WFMk5ue+hKtHlQJyrUTPKwBW/n98VleuO16vfD
739fF6lJN8dbdynbyXciVz5XTnGdAIhyy69zXZ/KbjgklXuq7C+jbE8d+mLawAXvRBMmGQ8Lf+uC
t/YRJm5udEnaeRkyQ+F9tPUvWYGzj7xWiXMY6+EUpE+dj0vNfEiCMsTX+DO99WA1O2mPqYmp6zLa
gEJu0lFaeeWrvaDfBwTI48Pke8LZCKErG2ni5/xZ2T66Cqaospr5kwRE458qTasvu7zVRM/N0DSe
i44gvNHx1cqtHz7P9l0OTD65lqUTbSRiv5yCgzeSyyLHCF67dbYEcPl3LNDEzOV8Ii3E28Yo4PUH
alcyHBQQvrb7gpTsh/JUFqLtcVfhm5r4Oeqj7KeBp4iANnHDirL6iM5D68iart13kFHDYx1CGgW+
pTEauhtLC0t/Tp289IH3+f5Wr62XcRZ7pS+8wa6miKflRZHzUvsR/tGxIQyc2guTLUW0FYs1oXTU
FY22WmeMuALFpS46cQTmeotVZW302/TenAC5DWkGaScqokwUUYMKlLInve8yYgLpOg1dnhIJSpRn
ff0QQO72K8HRvIXIWfl2s4qWoevItQekvRlbvHPuTOWZoOxzur/BKxBfcHL8uTS6L8Eb1UA3qnet
6tmBMF3s4IZ+QIIHvTi0n31u2rIMUSbPD3YyySRcnKGKLMb4hs+vTNAk0bMGaxaUwcYsFVz1Uich
93byL1CTQ68HOrOQko3RmPU0BJ8RWmiz+sEBufD9BVw5/k0WvaampW9lE7bHVSevsl9sC72cJX3U
Sm+wh60tkHHyj/DvqphaFXFfl6eqtksA7vTWob+SV5hIvkrVZWWPaoqk7QNCyfP84vVO+eCneh9O
lhIjikCRZEJ/UTsh6rr9yaoUFNMDKTZi4EqMMsF8tRjzYRjUGFV2+dz4w0cgiaPKyyDA4D3nGX/g
ItsSXF3ZbVNwVfWK1yUkCKOydCb0cfMc2ofEfxo0C45aD8HGlq9sionzA6w/BbdG0kcQH39Gn8u/
TTFfK4d/vW+0KxZlovykk+SsLeAVte+n56ar1WHaljdcG/02qTfRdgCbkBgEGkQsMtfPbiPHazFQ
/7rv22+/+mZ0zgGZ9csFebCsQfyo0+m4DDrfiIdr327c0lNdC/Ap4KSYPUrSEDy6kMh22n4rmt/u
Z+8kICaU75bbMDHkY8RI/bOqdBV2zLlU0Mdmwvlf4hW/9q2SkRgEpHAZuEimCNcT59B3dDpSQf/d
N7jhz3YNmKYzYQt4TlwIY0p2INRjGxF1ZQtMMJ9TjK7VcpwHo+jlA7cqO+rbaQsquOJZJphvUp7j
92MxIf0/uz5bztkCOZ426H/cX5u18W8b/9Y8C17gRTuDa4EaB7xtIBpMnv3F3mf9JqQPjqVkkWPp
a0ipn3p3JIeCCGvn0hueS2QGpjzbGyI/mMrDODYhulm2Ot/W9tVwLZzNaZYM2RDlXmCfe5QYLllJ
txxr5RQwifNkIm3dLsEQtVrKUybG6tAt2QtJRXaQwD6GXe+zw2J5Wz+49pLrGi62jB7uy76to2z0
F++CHBDky1mdf0w7x7owtFcec0sOMeTRx+6YorR47CZvSz57zc4MH/RVLRsAmofIzYdr540PbVe/
zP4+aCc1kXlqrkh5kx2Kagec0p1fXucqeO0y98WizT5bNkF0GajbbeqmSJ3wQPOMWq7+W6ux+bzL
EU0EHZoU3WZBA3NEytE+QM1GH/G3NrQCT2xcs1f2wETPuROFcJtrd1GFCqtFhkdNgw9eLvc9ev/m
a3kTSuwA2JLSRyWi5nL8V/Vu9auTfIsyb8UdTTRbwAeF5gRctdHZrX5NfbM8uFW71eCykiiZlHbc
Bp1x0EF6OnGyQ950P3O//5TN+XewNm554NoMDAdMAT+28ECPJEm2aKV19UtqzTtt03CvOid4bxsQ
xluAn+qQeXIM1eA7P+8b50oaYELQCoZmyob7UzRI4ocQNIdyZUnrsC/dr75P5isd643XzxUjNeFo
MgdaVom+j+h8FpaGeFTZ/+hKYe/LNEwMmp/ydKwUHmsrq/4qGX9qM0o3HGxlh01SOA8qIZUbzHWk
srkP+4Q+tIW78Rq5cmD8iTlz/8+rZrdrGKujsSmc0APfkWujjeb/0uHW5dzSGqSGznBwGEQ9aLkF
PVib0e3vb3xaSGbTAmyVkSx8COnW6NWtejFvnN9rZmUcsdzmFcjcZ4USmeeFqIkGFzkXzsmvOvvq
B1b1qvfSKiCZ/HMq3szH2oESUDT3jngpM6u7ugMB+2NbbFE0rq2W4eHaJmq0uKPwvNWpIqRepn6i
ItFueOHa8IaTE9oHU1XZfTQOUwCcjAWFBjHLw30ffz8EEhOXxlhljUW9dJHL+cxCq867qBDKunhB
ihoBI2zjnHh/14mJULNqS6olSKbIyaBZf2jINF3ScfQOC5/qo8Xr5Wt7KzTfn9b7iwYKsj+3faLo
zZYcr5qUWh9xfnws9VahZmUiJuqkkqlAM0yHy5Er/tekw1NWYqGofkh0FeVldto1AxN1B/mNBmbV
O4+yntxjqmzv0NTj9/uDr8zBBN116EZt9TI6j67/DP3sY+l7LzemPW9k3wMUbu7/yvtBHb3qxiaU
BHVRil8ZBx0Kv/gOhtGaBv/eH33lUZCYiDvWeQyyZBi+ITdthTTUFb1kk0JNZgy9cojbGx3PNU3G
Bzx53v/RFbsykXdyXsax9l28AC9TNoQeWOCjtvC3+EXXhjei1ZxlLPEJayMim6o6tF3gatCvCbWx
72veboSqwnIbW1eoLNRVcsaz6f+U7YYQBb+Wsv64b4WMcJVWnSNJ0iOgVNxazlznWh1EAgLLna59
qwS/OZz8oqzUhG2IIBv8kpfDFya2BOxXlseE3BUuHsfk3I+R5einQtfLQS7dNy8BVqFIPt1fnxWn
MDnf8naBxCsZUNyZnBOdm7ii/ACk+q53amKSp42OmzAK7ZhI8vpTrz9mqdgI4Cu2GRjHdllOKNEF
qfNY8eolERrvyHyfV5ncaMLxdCnnxHkEBR7qmT29LqzaaNFeuQGTwLR53i8pERg8F6WGflv616Rw
y2q8kAdTqPrsbFkNHp/0uSiTjXR2ba0MJ2BON9vQsSoiZesy7NuAn3O30sf7JrRipib4a0n83HPq
7Da6fYKq27G3+T9LZn8IXLEP9E1MBJinbKsRPrcfoYv2iRPrs6+KjZz25qj/fV0kJtArq9kkwdEF
Tte8Ec+ph4e5SrY/pMza49xW2XEqpUZ0yv1LqdS88asrW2Jiv1AglPXiC/ux7PMriCSOYND/fH8/
1oY2zrm+6FkOMULnUTjsr8ErI+VB1vr+2CvhwgR+5ZaeKQM/76OX659s4HFdyae5E1uyO2ubYXi1
JRqWyATLUg3Ox7prXsBT+GxX4wHOciwqKNUV+pKktb9hu2untm8ccQghSkoXExqgmbbY1QfRdElo
2fyy4HGWSPp1Kv0PpCoO6aIvLvH3xRgTDtZBczxvBbUfNbF+pMN8UTO/3N+jtf03vJ1DbawKCgxN
ctKhH9SB6u786/7YK/tvgsDqjoxIb4j9WKCDYKHeq5tZX5loNqr/K4mgCQIrvAbSF4FnP44kP3e6
Q2BPrn2aXWpRP0Ga+MO+Wdx+/s2ZnU0u6NU6zKIBzylNkyjIFd466cYsVjbABIF1o2f5YPu2H/mS
HklqP9TFFsPH+xdwYoK+AL5wx9LBAkn7C/p+VTqH9fw5r/NQNCnk5Ta2eW0Gt7+/WSAoN1gtkmWY
UFd8sZzg3/b/Obuu3bhhLPpFAlSo9qoyRePuuOWFSHHEqkZJlPT1e7xPwexODPgpQBJoVMjLW06x
9sfX3v3ZDvdXKPoOHC+HoRf/Ad9lrsmtjMp/X/7SnZ/t53qdWEi6QZ/G2YGJox955caMKL529bPD
eyNxZCcp/Ep3LsviOmW58urpk6tf2lxnG5cx3wYu2sVVOtG3yJcPwTLu23j5JBe7EFvP4f1T0tsl
mLF2xvY61jfz+AgYQc7oC+ogxn8RGX8SgC7s4nO0mG5ZamaL1RP10bFLw2pNx2pS6Q/X9R6TRH1t
F5+DwlKnk24aTe3JD9MZ/G5HlmNv09J1vM80DS9st3NMmAIZxXW0hydR+w8op1f3J7y6VvAMrjVL
N33WILjw6c/hYUmycdHKTZ5SCMmDHJy8JbM5dHb52nFzjhET3I+oU2sUpxR2qVA9/REIjF7+vSsu
3fzZlm4EgDvJ7IiTbzKPvgJUtZi3f1/6Qm55DgeL/RYOMgsubTtTBaDxh6Bk9Y6FnMEni/VCwDhH
g4VJBFh/P22VgTxx4ZlWHOWWBJ8cBZdezdmWXhxfUgyKxGmexLXx1Z8NKtiZiwnCv9/Phbs/h4CN
ZJMxp6I5Db7WLFtVrUxWQyXu+d/Xv/D+zzEV8RiKZUECfGoW035P24+5sjNhCJWpNHLgNAfp+bT8
929depaPTfjXoaPAHbHSNerUKeMcZACD7miuP3MTuPAk54izpZYmDY1sT0J034FGeQpEeAfG1s0S
L4evPcDHT//9AA7kFvXSbCDIQ6Bs9Wc38zn54tv5WGF/XXzr2xkliN6qmG5lv4j7BEp6n2zgCwH7
HPDVJ9odgL1vTolHn1TonvToNHiA5GZg4TdX6a9F7HPcl2uSpIXPn19BeDP+2RBpqnAQsZ+5Ap3X
r32EswQAXkyIoN6gTkMDZUEYjS27Lk4/M+G7tEbPEoBFOe7g1TH2m26vWr/9o7V5/dqNn4UK8H8M
tAvT9hTCzgCiXkuc+8Z+go26cN/neK8EmsIk2YIGEAjymzTy4HP3i5c+27YD7FCot0zNyW4dZBel
sntI+Hym2Hrpxs/2VMAmaGji1iuM4woFPfAMTu6fjcouROf/0VEL+BoSC8ncZIKtxAgWPDw0JP78
9xe9dPmPZ/pry4qNwCzHazGJI4hoGXQciYA3Z49pIs96ROn4a0vnfOi9tkCeTMxLKigM62ux0eng
QKi6+NpjnB3vMWyTpqYz7QmQdXVIhpQVjIbrm/DHz9oKH2vl//RgzhFe1HApeoMPEenfKeTMQSeY
3V0LMGVt5oxMn+l3Xgh0/9VU+uuL8HGex7TG7wS6OeJHhmYX2ddIOdes/v3vt3VpwZ5t4xQeSdvq
gIQV2e4uDNl94oSfxekLC+oc5dXK0APs15EnDF0PPvNyHvmvW/rFZOIc5iVjx1eA9LPTGDYzdP1F
VMJcrN39+8VcOIDPzVG1v8RNBzcIqARwc22WeSwiaCVmUbj9MZR/1o289I7OA0bihillKf/A+LzF
cEmKx2jfbV8TqiTn8m3UXQKtoDZ3kp39Y3E6bh75Wi53TpDuZnhOO5zzE77DXey4Mov18lkD9dLb
P9vEWvCW0G7iJ29d3tt5OCb+tMepcNNB6OvfH/jCyj9HkzEivNjR1qk6wdFWmbhXeN3yGR3h0nc9
O3nrUTtrvY24eqifumYo42AqifqMi3vp/ZxtW64YkXWLyp75dX07d2LHQ5qN3ciugrXbfekNnQPE
jLOqiCUzO9Vz8Dw1PQB2w/jZYXbh9Z8jwya6hCQmXX1qfLYUTsOu/brfPskQL7yec2AYBIxIHQEG
Wjnx8OBbX+fuGJuMNjxnNvkM6HHhG59jw5rARiCpR/VpW7hCExYG0K1PkwwUuMevfYGPX/7rANjG
LtkWbLNqGDmgfyH1DlAn+Qyzf+ktnW8ytpJeoHqsBrLMSCbCIBMdXG/j0cD7U5ny3w9x6TWdpbhN
O3jSQty08uzw3G3hi/G2YoFC1icf+9L1z7baWsfGi6M1QUm8wNUsdNYsRXWc9fIzDa4Lraj/Dsf+
+gxmgJYUfMWTylXJLplBaQSw6FUFzgZrwfWbBJIs1xE+EG0/k2m78FDn6LFk9FSfuFDk8Mlw7H3z
BI8ZXahw+5q7FTnHjCXQpYEyO42q0bjBflQbpMuCIP4ky750+x8ZzV9vrO88Ry7MjSoB9zI09Ve5
A0dAfZshhfry72V1IYD8D3AMjveBy1RctWFYh8+zB5rAXSS19xkH8tIznK2r1oVFZgM/raqHTCPJ
1cDorxETtiAfXABzv7Z63bNIDqVlj8y9DKveBMm9b0Z1x9sxLEUzDPdfe1MfD/jXx4BUq984NAor
Yulr77SPaBt9kgRcekcfH+evS3tOTAJAvUGFqpMa2LBhvwGGlNdR+hnE6tIvnAWpJkmXOO6XsAKd
W5VrDNnHbJrr5tlyFPz/fkGXfuMsQo1+yBe+TGHVhKus4GmDzN4ZksNKJf3kRf3/1Rqcz/8h26Bj
u3Z+xYmAgtn4AK3ML1767O65IR5KtAbzfyv0AZIHDcQUtrb897u5cOPnEDeMZ8F53/qwsmmSFoOZ
+9t+i9vP8Cj/v5QKzoFtrrfJUVj48waJneNHEMKT6SnCeLsdqUx/D3EEo/Ym6IZvIQXf6NvXHuos
PDWjbBTv6VZZb0kKH5556DTT7ZMP8t8K5H/rw+AcIBYM88ChE4uHEs6U+V1SJQ3/SeVQzUHUZIQm
Y96sP2q11Zkr6RNwlX3utuIHjNNvVlvTLAlMSfSYLbhIHRn4YouneByfxyh9YTX9AWVgmdU6aKuY
DeNh6SeRIUVocPzRzyLTpS//sVv+2ttsNaJv0i6qzEK1PaoVHiFHMsTxZxYt/3/bBf8D5iG9J2ug
pCvTbr+ZVCRrZ7tmc9f++vdnvvQDH4nPX0/g9C0UJ8ngV8g2SrFNFcerbFv1CTjmwgs6xzIGTi1F
pJCEz3wLKuQHDU6GdMv/ffOXrv7x93/dvJQ64h7tfbwdz8mboSvEMn9GLblw8f9B/5m6hzJ27FXQ
ywTFrgmnaScSv/4EKXfp8mdBG7gTr+aTR7CrtAbquuUdz0iszM9/v5sLH/bcUHZw5zWaZU+qRcMd
uZ1NcxLraErwUtknP3HpEc5Of4/1K9tGTSo0GTz48tro4ECJ+5MT59LVz079tY0Cd0W+VTUbuEzZ
0MKsubaJ//Tv9+MhBv//pDU4V9nbYLijOPqmlTsws98gVA6IFvmFD1K6kiQ77Ok/rjsf2zRG3WJ6
6FvL+lm1wevm6ftUylcThz+ZR9+cYRFFxPpqa6Ijp6nKQ8i6pfPo3gCpfDW4YszTyavzLgAqr+3Y
HXH52wJkcg6Y3ruIoxrUIkQzuCN1Gccg3RPL++CFhTQdbKib13ZZHyMPpUfvkue4gxtIS5drq4Bt
Ig6CdPI8MXqPPVADvd09NQaKY6otG2WeoBd+79YJLz+uEwfxvqNuwTdZMG+679buhxPGXa7D+IeG
4od0uypBO4RQbw9exqE3wzc2kmqKwz5L3Wk3cFCtWopOEitk2O3jiOUN2NggP54IcdMMuzLIPu6b
hdu2CyyoA9PgxVntQo8JwhNXlkNYisNu2Je30xRVHIQbScWV9MNb2q8kc9Jmz2VwNakwo2Kr5igp
abiVia2PLBoqNqxV67tH8IOfMdHN1DDdfPQUhUOeljn6oam5mQi/saS7Q3ef5lu93bmyPvDGsjzl
+hdgeruP1ysaT5WkT57gwCyyzZeiDMHGM3q5TbF78pr7bwS6y6vZdoskp2Qmbx3EtMPEPmh/fgU2
93pMwjiztQtveLrNRau7Hx9vehb2jgcGVZbi3wxpH101lBCzOxDIyEPNds6MlfDLSOiubftb7bo3
Ylh/p0lyzSSZynnwf8+dOgYQoVVx+jz3PeTS+A7EgjKkUO/xtt8Jr3dt7QC6jb/U1Dl5W4eJraJZ
Pc0s21YJ9R0+PAYNyIbb5t04wntC5hllIMT+7pn1szbx3+aY6Vs3Hq88z8DsJ/Cf3FQ4pRejI1BP
kFIWLIp2Mw/u+4bfeSvXhV/74WHWvlOCoz0XovM44Fx+dwdUH8mC1gXFcOjieo/Dl+dxZ8dvgVBH
PTTDAzOQNwAt7RaO13d936lKjY3cJxiYlCPdKL5x85bwONo7UODOG+LAUGpVmavF91CNyU4lqmiW
cbdMfhF5+rEWy5qJvvPztgt+p1qU6ereiYg+KNq+E4ii54lvTbbC2VzicAbqdu9IMe7p6gTZVDcH
d7NttkrMoofWPQXzDP8tnWMiynOSOs13NCye2AC/Di+l+9WJn0G2f/FhnLCPhd5bO0GvAe5XrjM9
G9XvbUJ45q/iQYDpVWxDOuZYt1eT739fP3RKYnkVcJF7qSml2tySg8KV96l7oFBdzTrJ9z0gi4Ui
sARbI3mlxxANmtoJM9/zliJMOnZrmPfQafqzxu7NpmisINcn81rUOvPGqMK9vaI5pfvMty5uU88w
r/vQKhfNnTuON/4m/GKJu9+dyx/BpaUZF4EFaIrfyiloMz5aictuURavPq16sahCGBeSJ53cuyAh
jWP/c+23NffDZM1XBcvyxaz+USNSosFj/3wsvDlZHsHCeKC1rdqpRjwT0TfIRjrFNsEio4//NJSN
wDm5WWNCkoWJX4Gj+hr29LTo9DlGy1rQ9slpZQmJiQKhQ2Vy6UwhASDrwgbWVPYBlLQPjMX8G//9
nYc2zd2+7iBj1w8vsLCKM/QgdNbEI0LFlqRwJ53ulctO3bgkZdiGBw/MPyhuASBKhP4ewemhGGW3
b2G/lwVOtBucYGfhuBvEFNECRCmrD7BsPa50UFltIJm3rcOUdUBk5CsDkgidR3kYtvDaenDtcyIh
KhYEfj7GU5WOKeTPE2i5evnQNSYTpCucrblvtvZ7rNdH2MQc3GBAmwye9A2oB4mf9zUKimSMoN4y
0kOT6NeJskMcjw9oSKkMjYo8IPWQSb6Fh9Tv310zbhkoPUtZf4T82FYzbMJqPRV9Uy9ZUs/jdQhX
lIQ1/e3G01MA28QonD8AvxhUpt41XYK06H0yZY10f/jB9n1OYF6mLNzYm1RjB3uvYBgve+Tw8gAa
P0QoE0bgcj3fjlHnIjKk9/HCr03aV2RyD4tQDA6GU1mr/oEred8qke61iZM8YpvKNU/2CiTbwVGQ
9rJl5EEOdY1vA4q+YaTMnCeJ/BEHps0nqeCVEUxh4XTbbyTJOhvXpUra7RiKCPu/AXsCvkRTPjSO
X0wRG49yHeoHTeGFEWqcCbyzZd3T0pvXYwJ57rvIBIWJVvJA5JYNHlRG6m0WLxOFswD3GtjV48O5
cXBTp/ETpC9uYFta7wz1RBnU45YL1XvHloa/rOOKjBmJmdcYzlkSjs983Wjm9ktadAF8MtpIA3Ax
T69uP/kZY4hjq+yGPFg2DBKJfPcdaYrQ9dYDIaQ+qmCJck8Y4OsSeQgAYSphv+MVBpbZxQrV1f0K
C5ocMMXbZISaMhIEbL0t9/3gejV1EU4mylcMNkTa9wVw1z8BvT1i51UOygk5x9Evd1pIafVG7/Q4
s73Xze3Bt566aeagf5mjub+qm74twWfFahWuk8nB7Z6oG3VFEsUc5sir2DLZoJWfQRp/wzRIdmlu
3RgqjD6F4lMrphvo29fZLAlilg55WBhcXpZ+Z40G1V7UtwO4F7tuhJuJJwLT5Erq+dliPxV0SDyF
MKHbHum4YKVNRf/EkhgZKLxGi4D7IwSMx7acHKGrkPTbi12V2PmoY3PGgEGpiXCiTAYaYa3tZKsz
uxDyLmgdZVvchEXXxisMOlx5T4WZ7nXqe005BXXzSDYYNTVdOt51agbT1oGZ4m9iPPESdZFcQdVR
63HlE8hULnMJLVLWuBbHJ+f3S7vsxyAeD3DLavLQs1B1FkQCUuKRpVQrG57rBpifUAl7oJ1P3x1Y
MbxzCpU7UFVZe7P1y9RmjJO4qE29BXDj62eaybaP1o8B9Li3YdBfpYkjSpOKMTPOPJaMR+GOdY23
G5GxVlBBF2W8UXotYRFVeig/9lDWbX6QmTi3NiXmJu2UuHFZGJRgFW8li70HmAonWVez4I2oxL9D
DQ3fmZkiTcVuu1erb9PM9q76ZpGf5h6d2Idmpf+sBiQfQ4vhe5gEWxnRLQHt3LdXay/4zyllJlcz
/+HN3f1Qtz8I9/DdGcTZUVQgY1vWnyCE2J1SUbCvrXxMIJ2QoYGtXkBaUjt342veJYMshJ5ZnUV2
8G4tFHX25GPShvCHXhhZIwycaf0YxL3N+RoweVJ+E9T5usRuts3uChf19FbULS8CtSInXqZoBwNu
cnQ8prOZrf4zV2N01UAoOPeH/j3Y/OPkU3Y3kBBefyZ+nNbuZ9Qt6QmATD9HMr8iS1+iPxCg01mN
dAwuX5ZlPbQSMmEpFl0DYiq+lXsdrK2TdT3vdyM16jnwlqEawHQ/dWngoy/S3zo+GbOWrNMReDA/
66lNbRHUNMT21W0FWr/6w+jWw81hZbsethEwKuFH3BfNhnXWzwFd0zs1N0mOwEhyCJXqPYSIgmuI
38wvyhu9uuQxwJbZ9AExgI9kvIux7vMt4VGGMZHIQtPgiEkoLwwd6hx0E2wiZSbYoaQIs/40fjcD
SJew4lggF8h0Ucet/i7T+Fdi4iW37QqQXxJg7W+EHKN1uV3XNfxGsL6gFWYExLxatce06L6T4zeX
jWPmbn79DJESHEq1/IkVCeEkP1SVL52buNloOc7xUJBawn/GZ5pALm0kAJkZ7xAQs+aKDrwyTQhJ
0zYM8h43CWivcfPIXZqTCmeBikuOher7uFhHNRRhD3UE5ZE4l/CUhUIWEbkfIE9fliQ6+Hr+SaBB
tvfocLcatEukav2yc6dvSLzml1WIEO5NcbwbY3UzhcjtOz6IItSqKaFuXB+TyH+SLDghL+0Qdzqa
N7Htf+gm/OkKIyHHCXpq3SVveETnZh6Gdd+b5QH1r8mY64LnM/v3LfHlDUHnez9KZt9HcDjLfiLf
5w3HfT279luy9F0RdZD2RH9KFQFb7IO30aDwY+jU6o/FLwMWZ1s3BuBCRXNuGn/Jl2RA4w3nfnuV
wBCaFtrl6Q2F6NreZeY7bVSfKUNkPuqOoLTzuj4LBZRXkBi2uYOVD+iXz4qJ9uQ9pkO33zhy6kUg
NesHPe4ax/KD51Cx05BILoxOwx1ZRIJA6ZMSDppAAq3+TydqoSnV2vFK8YEXC4tCvBn5PgFtkPUw
+pIbdm7sT48CM17UGGN9sFKqo9WzLUgXvoaNHrDbPBfeID1KwqbAv5grD/ysg1+rp5q2UADwvTmO
9+G8hT9HlPVX3Tq391OE+byXymjns8A5hryBzJ/DWIks7t3VH8OztN6KqSXsuFrvl3A6r9RONBZa
zGHVLua1Af4IUAXvZsZaOGkMDrNWt3IH1Q2BlRQPmQ23H92aeAXlCEqKcr6LUEAXkQVrz8dY6F6F
w4flJA1LnDd1rqmLBoidnT3439FVOPppRjdnu2twJBbSF/MfIWV/K7Bkb4wDFdGso713BRcWhOow
fNGmbaElG6AGb5Zg7y3d6zSa8QRCGrtS3jB914Ed0C1t0wdnxDXHaPgZ2bbPpzZOMhdxOGsSu7wl
EaWvkRu3eQ/IdGkD9tAyXxeo+J/bbumypUVnoJXrqu4mo+pXjyUk2JkaPgwNqg2qa56N4Th7P1gT
8B5aMUienaH0xxkBo08XHf1x0m3Q6Dkk1vmFfxP8vu20HUzmDiaaDqTXqXu1rSuCfjiHadnNUZSN
dTC9rk43XE/gYV2jAY8MtREyvvLR1rz1wGi/DhRoqWU6RV3lwaXsNo4gQ75T6eghmiGrHYHJBF3c
i/I5hhNJ4M7On25u5M2E8utxGSd3OKTOIul+c8U6ZdazJFsCjvzVjhuK9ZAMOz5M9BbeE4RkScxQ
K+CEdTBuHWa3bKmfvIUh7Yer1FX+O1gSdufxdfmp0gXXsh/mrp5LITkU6Hbqsm0Ixt0krUV2O6nj
iEelufEnGB15LVxIkyQq+GLRtACwNzdOgu2JyW7J1q0tUDM3iN8gL8MLBoMz30KEBDO7/cKS7rCt
glbOMOgHONCnPaIkg20cnJWtziiPhieWRut3eIrNEDvsXPQV3FgMoEjEy3UPgdwcFMEo7yZHhoU7
cocBWyHkDfayF8N5boR+ZUu3dxd14cGra/0GWghYLXEC46mDo8axkE0ylgSpoyrmDm6bKEwWdaPn
tKtqX7hJJiPijKc6hU9wETIyvLu8/eUGpt6RdP2zwl7iyJ12fUhYF827ITbO7ykefCRdq6gxVeDb
8ot4UXLb+2k4ZEnf8pdtTUg2bZN6FqjCrxsxUJlZjiNr2VJ2HGnNc2PnMOMc2nYECImCQmr4Oja2
3WNvQapMxjVIfi6AToum10vULtAG8qcU1mRIfWs0bwpZo4So3RX1U+xMfr7gZebgnpFihPAWKyJ8
pGoD/f5u9gIIMsUNKxq/8XLYTUx7pHMGNxG0ezuipyi6GZxFqwQS7bSHzjEqQHWF+SpaIo5s53ys
pfc9HZg6ChdgLw0rmiR3kCc/tHOaPiSh1+yVb9sd7BTApuBptydt5GVu0qwfLBF5IrHHv0s5pDk0
JlDIW6rmh1WtSYYZEz+hikdWAaxF6aUx7MLWbvkNV+7gIZV0vl7XxrlJ0Ti4RqAI0DVau1PU0Dbv
eDcfJsTDbAIZ4p45RlW9mzi7aWWyKexQy+AW6prQf6n1TWDY+tv1naYc68Tf695b7lOXJIek9V87
w5qcWzHvo4WbSgYzug01elQD63i1+Nxe2ZaqCpmQuTeQFy4i36mzgc3tk9/O6qHug+ZoNpBZldXj
fkid4BYVgS3ceGi/6w5JUGcmqP8M0124okHGJRnyyWjvl8asMvc2HO+e4E3WgmJ4E2logNKBOCW8
Pyd0bFmafcgv7vpts7s5HHBkaPjFK4VOHY+4U3jevOUcmTa6PtuAPkTMS+nFthR8eoHdsLwNtsHs
/do4RRMFv82c4uRwLAZhzFHhbuTMv2rgb9RnaMd+LI3Rv2I+/2OX0c3AD9xyZ3HYsfOXBJ0/pDY3
gsKGT7Palk1I31wNX0AyO14WRau49YhtT7B0+IWKtc2CiMWl+8E+AwfnGUr58rsH0zbMd+v2EfHC
3HPO2N08+l1F4815UdFI3hMv9u5qSNYCv4DQ5xtjXxVXCMnIcXYYg2nUdzS9STfVFnLpUYimTpu7
GyRmJkXsYyiSsAzsCLnzehm+uxtjL7VdnSu1huvJT9CfZGsTZn06IMZhBpDpiby3Q9/s3QlFDzE9
rBwS7UMylbj7fnN8yLW29ifKPjSZ+5EGXhZ7LTv044BWJSf0AKiWszduOxcUieaOY+mjc+k9R3xJ
r9cpuNcdg3liCA2L2wnO9plD6wYlq1I5Uhg3c/1wQ5Rd4HMs6JID1DQfUYH3eeN7r2bU8N7s5Yvc
BIroQbM3JJhjrrupP/WQ4D0NAJmXWJugho/EnGqHwQrMCRk2CtmQG1j3rksjb7dJf9o1NeM4wdse
5z8a8lf+vE0ljvnwaXVEirN+8Y81vCR3jXVn/BfU25uvvwVk6fe114uCcMfkEDxyr9y2gd0kdCOX
GxMsIc5KQYqFjNHHKgzREkVC0kHSMJunNs3cul92ekHrORr7Cda21JY+FfzOgTh9k4nNYW/zPOEw
iiZWbkGdotfUdGjdq4jsYDRj86gN0UZpY1N4tY40eok++951kv1CCQKfnnhO6xzVoi1ngXLcDxhO
uQYeI37vceSNnP0eqDPdBRxzEbMu0w7obnYbzIDiIl2KHjCISd7dGsu7wxeD31zYVnDpm38gAYj2
TayWisdBZDB5aZafvqu7x3Uc7HNvgxpSJJ12j7FoMPWw6Hx3oIZ96wZLCki7xLu01/LBn2BFhiiO
pLdFgn7AE7GSoht13dVN++5iwpatyGleGjL1TyLxkjsbNWiCqGVWBZ1DqIoyoQ4T3dy3mFs81ixX
D9OEFLpaZZTyBvaZnb4NJoSOzKs3++RQJf/MAkJbhKfjo6wZQHlkgIsr+nzZ6Mb+t9mM/DqAx/PL
wGpTmmT57xFtBN19wJW+peGorjgm+IemTn3kfAM82+CqhhexgR3TO2FTdKOtZRE6JK3siKNgjHX8
Mgu57usg6vduT4O7TgfR0YpEClgpJuyUSo7uBZs82oBoKOam4EHofcNutvslCZym6CMxrTuQ/XHC
r+F0+LggxhIay4SOw4MnGSKFrb09xgz8ToesrYZJ62KCPTzApvLI02A82WhbdkDah+/C9O5N58Es
T6yL/aMJ8Iq8dWYL6D2mDkfuOeijTTQiV2k7zHncN/ZI1IA5uTZqiPIgaeOHNv61est6o2iY5IlE
kO3NBDsk2Ygi1j7EdQw56T69DbQxGI6BXNpAax2WW/tlJCcD1zvlqEc+sTGTaHCjEXwTEPpNU7kb
27iKJ9KigTl869O1zdAZw6FE0BrGETXJpc7Duv7uIyFHkrnlXhK+ydjdsZh8g0hV3szOS4ptjsyL
H23kVARZGHr8oIxilmXiHbgv1dZN7kdlmOsUNTfiR+1iJDrOtFB8uhoMvY5w3MK+fCx6VZNSYRyQ
EwrplcnDPhyKuu+eFexLIXKMchqFiBDzryEIXgcVgdQJZWvXzVc5voyiP7b9cB17Mrez2GG9FUQt
xylxHnkLplvgyf3mu0icvHIVqFf5XKUNZmhRcvxoFS+y/+l0jc0CObw5KT2YRpZDv1Rxo++Wje2a
uT9SK24NcaLcbwwGx84roMxXcxxVVHcPIhW3vpU92ocAZS/uCxpifyjXtwlx/tTDisSKIRUaDNrw
gMHkjTcmxym21zGET05R6wdlH08/NMYKZtLQ3w2326SlRyTGR4LQP1n9kG7O1ZbWpTb6uQ+Sakrj
Rz1FKdaS+iEcjEeT4Jk6Mo9CdTPTqC7SgG17NLDByAubXG5hnAO3pzKGCJt5kXPdgq+deTrauzhc
h5D8h6PzWoocWcLwEylCrmRuZdrRQEMDM3CjgJlZSSWVvH/68+ncbMTsDmy3VCbzd/k+J+m5n9P/
bLsKqm6KdQERZmkQOaJbjrkvjnPnXsuiyY71nF89z/s28+HHZSeeKNC7gJEWTxahSdTyoWqHc+ts
K0izQ/1KsAiyHIbOZtYcjSmjIphQ8TdtzQr2lY6TNBwJTbK9N1vanCjpkqiX/GDfaNfBqV6yJjv4
nffDTAT1r9vUt8s/jtpS/7heH03C+urq7rovgh7rkoeBY9hIQ5/qJ62FG/Lz+r/Ksk+cWn+0Zbfw
EIFf+3rM/zIe2ERJRgWFPcaDCPEONQqEzF9OlZwjI5Ov6+jHs1nFtmii0dCjfZpzxchKszCiYqOt
Qc2xU1WEZZcQq7bNPk1hm7UhebDm/iuz5FPvptaNQPAKipbaT+fkLGkTRp9h2IS9UdJ7f/rOOJU8
hLygkd2y8zg2UZtbJMBIq44NT/cPDAZaEYa3DZJe9VE76c0p4LhmEiRoTefkWA/1J6bPhEe3vHGt
MUmwZUqH7oox1Pvq3jS9dhTm3ES6tw6c4UZ/HodShw4vX5kN68Rs7rNRjsnBsfs89i1urlQ0d4Do
PCxch7E7ozDBcFhHPLDqwg4bA7etrTDJ1zUaJ/3G491t9d73Oi0vbr8cltq8prlOue5o0PdMi02t
SCetMUAfdJaZrce9SMh+te61Z/8jg+2REJqcddgQOj6TBpqc3MTNzrwwHVoP+DDNwfBTM6mDqdfh
wutaHAeR3mrpXUzLvvfpcPOEyfjY5Ze+GVc796KeohZILxvJxtJBWpUnvtGqt9HGbfDDN7rm5vK4
zGtsus2x34anNenBhFJTC7Uu/2e7dDdO9c/o2++cxwdIb6gjUrY+rMHhgiarjz5cYe40P1OVvOqJ
50CCmY/V1D8bq5Od1Nz+16y+ifKnhnFVOodp96p73blXzpVNO4QNuFcK8OE3j04xZldvqV9kMQIU
jNVwNiZyGrc+OYLGtsdRG0kkYREDOHxsFpl4yngwdGY8WB6o7gBlulLGd+3wr1qIJF2N79IyY115
XIZGWoVTD2HXeEicjFx/yKo6VkV/nYy0eJuXqY9mzql5lym77d1hGSdp+TN4Orou03wsKodaaH5F
iXIwTO3FtssHv2o/x6Z89Kr0zJQW52h2HtB7UjQRc7MYQGQ3l2ysrmTGqefNZWq85YU40Zpo0kw9
mKR+XhKG/nDl5ICIc5DARQaia0JLqD5OG4oqgN9qxbtTQrkqpOEMcV/X4ViM1e/cTH6cGkiwY06b
aIk/AxjGBMck88q2olytHxkUBjhULBZjhDGiKZ07ziGd0+MhGZv3Ytuo5Gs98qpSBrM33xpGZY/9
8qj05Dxb/Q3Clvt/8zhWeWBljU+jXuYphux99lJ1H5ry1tblPZu3jDSxwQkWM6NJlepfPUxrRP34
4Pa9HTu5MoKlVfetUFowEy55pAB1b6VrQ+b1VbwwpzWwSzggiT4wyJusCznZHpIhj6HeCENzzOmz
w5V4ggwmVDqL1YTsgq47mAdRhnm+3Y18g9JIXxgR/DnrqxYyK/zgKeMx9eczKXcnhMmkhPTHbP+o
pW98UdFQSuT3Nacc6BwgvUWzr9I3D6KY2su8pogbcqi/QnBzyk28eE0bdUnzqWyXxEfeVosGKUyF
LMKuTG/KtYdz53fP7sYQZGQ2YV06u09QJ2KPk5Pvsj/q/sFy15c2LX8xEWsMCM94J89YY7MmkLAa
s8xb1H8hEL86m1PhMZDNcx7drBpOum9tweKbKQGasgq9lMyslUkCwv83ackBR6uImWX8kY/Tm9bU
hyrZjCDXJkqLcvqrZe5v1wcu7eocSFgJ8CXs3/Forz6Ff/tHx6Qd8jY+SmfxgEcgeOfF+Zu4aZgW
w8Eq4WlsP6bLekzb7kXLFVW1qt8Sn9vGcIs/rotq3vftOthGjXY3v/obVRSlcRkWqvpj+Otrm3JA
VOtP49svo6F9FRM6Bst79VamC9tyfcpU3kEKDNDmZKtSttcnNJzHIU2XCGczbrly+8/Phh2eOyNZ
PTrT+JRNqxv65nh22ROiJJK10eUWltn8VytJB6wK68tWqgpdOS03Z2n/05SWktla+6fZ6rRgogSU
lXoB4ekCUOHdAP7uTM2TzcJP/LmNpaeTR6ENv5YVysgerPexYIuUrKEgmQz95HPJR4buvmy6BvOu
3yHFj34jPwqJhb/IsifT1WmbHfEtKMyKznxluNuPXxjvJeeWNXnvzjLdS727cJRy+XngcZPdHBgQ
/nfI9cesnl6tRICkISPqZvfZbAHPmbRDJ1RT5BYthVWjVe9rqZvf7SCYTrWaZux37bvjG3vTbLj3
QXV7wENrht6q0ps+pmu0MWY2KkmA+ll12uFCTxGKVSlEPSDxfUMTFi++p59V5smLWMTBI/E20Cqr
Cw3NMaM5KxhSNZRJ3LfuzUJiGmIxgmdr7V8K0eCjBfYYOMDFdAcFODkVlEctPkbTwi9ShSMbijjd
IBnMZkw5/VwWZNPsvtoGgyG5C0xy86BK3goP5drmOt0LHRRyZCH8qGgr63PLUKX4+dx8Lmiy39C1
FBZ4nbZAn1YYg7Jma/4iLFO/ALaS2CXOM06d+q1IvM+NTxduuj0/A1EU0dK3zaUwOan7XKHKakds
+nWKTGDVkZLMXMS5sbwagD+3SuNL1Il8F2p6mlpPuzkdlVvN8oUS6UM0/8mBeY3eaUqNLGbKTxkh
LnIvBTeOfZhsJrOVCKpDpC3aq54CNzIZxmfP+HWgT3NzAFdpwhJwIoTa6phOnjr3VLXdZSSj6Oh0
7nrpKjW/ypUjgcJnDZmcMb8xm2y7urLePihxn5sUwMBSI0e6DyFPoIV2rOny3hzNTm9tVdz8Uv+o
2za9towjgmcaimcCxzxsVaML+TZPzlGlDc1WZ//Mw/JaK1seJ5eqzmjtMcSLWzBqMcmQpRv/WXlX
wUZMICZ6Q45wRh3gCh19x1T+6HN73fJtpgebwLdKrTnXVOyPImG4haQvP1WOC3LTlgMKnAJV2pBq
R4O8fM4k7TVpIb7ANq5tYr9gz/3bLevy0uV+e8imQX/Rt5H+A6FBXFmiOkgdrkoJaiICL9Jbh4D+
nGdV8uXNsnoz9ApFmajTY1n17akeGNaqD3i8KJvGOO/xy5BoaR+9zSGbTBojMi74oUrW7bEkvj0Q
LmRr3kuUPMYwvVaVvUH+9APEiC3kLa0cswjUvI0HYsh0QEm/5eVKffmdWNvAk4H9x5fdxgTOT19c
IzbXWPkhFFHw5UpnSVt1TxjdF8hFtti1lLxCST21lak/tCRUXqu+5yW1FuGMYNLao6aS5FIm9hxh
ogVwdzPjYDAI6tBXq3Uq/Oy9Loe/6dAaUd4gBGg3c0JFk3QHwNoiKIdioJdpc7oois/BR3E2ubRL
SW/+8dzCCkxhvdn6AOogTHnqvVZEmCySc9KnPfAyqKLvm2W0VEYTIV8rXotJ64Kq2trQWMcibEdY
Sojq9bFwe3VrLEgruaKMKDN/H+zEY+mtKQ9XBT9YL+VrnaSovJZmPRmJKS+2OdpcRMB4wYKOKAv7
fEBJ1XWdRhx60qG+GfgXZ7Ov/Bd86M9zkqzPcl/LW6ue6NARGy4G1LY9f2hz9+4bOROqN9s5O5n/
UMjmLKutUmeWyvLjmZJP35Bj/FWnrfjS86HxI9dd7DVsBVR4AJcv+rhu4eyIbQVEIwe6CSrH1tF4
m65wIzQwqAS0VS8loONa8/ErB+sDCktHRkooPHrI4pDBzn4ylEdQMyFC9pYUzxpuX3QEYt0VnF7i
vtgV9z+iieFP4aBK4oExuSXijugHFOtb3welbYxMKK/GNMUbnDtesJVlloVN5/AM1q7Lv1oxtj2E
bTFYZ5gN82JR6Syxb+sjAyEa1QJcmxLqXdqLayHLIoaGNtEnRJvkY+O3tU3l11ha/YiWIhtcuNje
Xk45kyU/lqXfL33CbOUJ9NPUrp6w0fvxI6XG96/p14wydX+gNkU4dcJnPpzNY4l9shzSF9NYqPmK
vEBwMIxNRnWlWaN9cgsXLINTAmqSV0Z7KGynsM5ATenLaujarfHqjuK+65wm7supvDhWga1yglh4
d3mYy5WZEaUXeB7rNxhpvlWgZdWoR6NlGdkj6iPvSVTMlAjGUU9fu8w3HmZRgP6Lda3zMJGi/J3i
WvrQUdg4gdEMNX93aZrmZuIP/RHayK1p4NYFkkrUatOWoBgLi2qUDL03Pc3nUvSQQlit1l+0Edw4
1NKs8wER1rY8ktmS4Tx0Z6fhyirWNrSaGckddAddpu1McFJGmz7r9tChjpwd9V66Rn8jYBal5pzL
7pdcwLovmaahp+v1pGCuWLVlFlgsDykS/Sz+rUW6NZHfmevfqoaECqrMaO/92rnI+eyKqWpTRUdG
+81FbQyV1MMms4B882XysoiIK2VTyJA6ETqgIRzuuunKK8U3SJTtzP1n6pYc83BDG0qTlW18yEyN
W1ZaIqOdJrT0Q21GB1Yl5apdNNNEJGQ1mZaFDr5bFdaj7SjwEKckAkxNiCZsH0WcZQP3P3ZOZrFZ
Wh0IG4Gz0UejbfI8EKpT39rD6vUnQhZkeugo3ttgdkabKQmlu5tGOhPqyPM1mgE5SWFETPRB1FDP
bqCL+TD7hj+COcGTxaPnAaInguYhFEz6nOPOTXsZCjlPn+2krK8BKbx/2f1gbWizvn9WeNqMmlTq
/qstlPlRjaX8C/KJuC5ffbiKHH0zRZ2361JrfaY7sqq5AioppX2qktJWET0syh07H9TbSrybBfc3
GSOtT1fqMEILfIhTb8ORUlT0wT46kIFQ2bb9YfSxtGJ3dNzfQLxiiFsrY/XYs3SOLnTOHmihM5cK
OGHeDqzS/F15noURwpPT3a+xLaIIBeCGPPW0YwF991wzIFiGxFS7a1Ry831vhrSzMGt5RbFXaoXP
sdeIp6ZbxvVMU8vjq8pdJJ4so7z0fHeCZWQ3ltDBBgoOJDPbW28C0B9X8tLgdvV2UaH0+xORGHp5
MtzWhL41Ng4mhixUn5KRYFlkQMG2p2wgJzhw7Hl0Q2E1xl2ZiUnaVztB6XNaW140Lr2DPMfucQ2A
LkA6FfYEUOyPa/XHJIQA7bpVWxQms1X8ANdm3wW4Lwox0H8zUgo9JVpOq0svST/OIgTd7rDSlvaI
KyjphvGKUqg1cMON4m3sq9oO/L11O3Qoe7pnOMgGialL/RH4U+MJEog1vYLosX1F04FBw641zm4j
68F5BYICYKdFV12cD5ZZICHVLSMctGzZ5buWDqzFb3itvdEzgy0fOd4pYZLnZGo5XExHNW+JY/Vn
w6thxGae7bffVetTW2jN9+YL2YXrai9mWI6FYNBGOgEueSsUDLBEgsRWq21jC+rCaqvIagQxsA0C
9SyYrKZKb4nSDedJGJ2JdKV0tPQlqQYELSQ52EewQBQtqW41/sO0Gsgc24aApZuYVBJIa0AHOo48
AKKL7O6xEu5lWBVSzR3A9BEv7WVVBrzYPWTb/O1u5d9i5LYYdtU+UV8ws5ZzQ9eO4kGWf2ptvWuS
mmrKOdK81oSVmrYvOuMb13y4TP51zKsqgjk7lIy6jiuFzKffHmlErzBP580wH6Dmj7buOGBl8q9b
6Y/zYJxVOp+wBB0T6F+UhwY9aPHjaSRH+KV9WnqT7TJ8I6RHL6FQXiww7665zlCgAzIwZjUImT82
+fTWEnI7W9Un5e3N82fz4M9siaKw3UOP/AjFJ2Ln4glS+U3vrVgDDDHE8FSP1pNDxQGF19LxILJb
WEspnhzdai8WiEEIKdYfptl50Dk2Q0jGpy5P0OtkAzJlRT5wk9d3FB5P3WC8zdl4lNk8RBBq9LSr
N5ywNK2B2W8XK8s+B+l+6lX55LXVydPqp0pbnYB3/wlKdEqMko4iAV5LxnduFBmhCVhCbyyirhkj
mjrU1AsTpXNyy8ycqfSobC9Gv05nE2l7IfvT4CFW9przXPhv4Pugl75/sAd5yrr61WDWfOjqDFzm
PMKqlL5uk1sHqV90YWbSaRcSrLUdtdiyNkXhllNScOlYYnixkunSp64Vd2PzT1nGmRX+LxXTr8lp
UUDnCEVaM4GMTq8UBB8mz3YcjP9MAcmhEKY1xblCCWqv+se+HNG+DDHP8j67fMiWONDQgnKJ0g5F
UIpqvCuM++5Q6Qr/t0VfeRhk/ZOzPJBfFId15O9uY3suEWKnHWzdvJWHOSNSqU7yv5m9Hu1NPeJw
RcGlvWf5+ods2YvHG6Tl9TlpqcWCzHUecGA8TbSkzBlWJ+nq/639qgI5GceFli5cW62LZm3Xhelv
AlVbaunw3cP4tCFVbUrPCja7/5IuzBOjMw9ugQKaruliLzMlMQvUAUxoRutnNhywwka9I2z5hey4
Praadh96fBO7byrsJe0CzDlSvWG6JjnqRLPWxtDJ51+jlLe89MB1DZRMZjed2pkJDDWAhefuItw0
ttBt7pDOYpgCPl846qTjA/LQ7xkgsbKYin/U14gjkHz3n0wApAIxUcEsqzjlnXjdlvKSeO6tcsWH
z+C0jvsGir95LrWspRjd7qWnXjxLPNgTGp6EgRPoyecLb+0jGyDdjVU+9Ap1Og6ANR8+01Gsgevu
PjPRvO4LghrxbTDoj9KxPzqFNsJ3JqBxzdgjlC/e6iqtD4ndPwwjG7Cc3CUAlI0pU7NAGdYxGZa7
A99w5qR4IxPmuSxIClmzKii06b/9sSA1B9Pleo9poJkaPR1gqp9Ase62nr2a8/TbJcaihvip1/qz
G9tH2yvJ3eGaQGoQadP2H5zFubDsl7kZxjgri8s8zvoxryZsjSBSKxRYbxRf1WD+GzTJB8c2mZXp
yRitW2H7P4SKRFCuKJTyT2szPkZ7vnZg5FHTTI8EnPy2BIplIQ9D2f/JUHDujzXJ0/NSelqIlitD
7Tx8TpZ6dWHXAsT4AcQ7kjeP1rVX/5UCusKc03d9B0GNbHoSRXZwnOXBGamxkurg5tMfc0ooyrQ0
jVsFCD0RT8g4uuEsB+c8LuvOtTytO8BB/fE2VvlzLvtIp9GOrT06etvSx3Gp8ti0t6cUILXv8VCm
3WeFIbBal1/5tL0UQipugh0VQENcmCctl6/M75W7wiwel+yUKfeBUnlPWdEZ3T77f0epPTDE8RHJ
WBcDMZ0xB8DtYrL/8cuEJnVd+n8MFm5OhkzLs58tKtIn34ptiwuMwvcdWW9oN/Kh9pZ3b2cOauJZ
CRfMzP7bzeR/bWbGdmvG+wfyQWpLoZ2Q626BbdZUuOKpLF1y8NVpaf1HDb5MrEgUjbL61JHuNHN2
V5Pz2LRO3In0XhvqLVkQ4nn52TbmA4H2V7/Yy1bp3xhcccilwF5fFqcFt9NUT6C5GBwC02k/ZSGR
28iruScqN7TOnBsfXm2CBBJfjj/pstbGPzthI4nm0Bf6VVR1NNUZiqHhDDRHNZfSp7f9d15OmARE
Gqi1OXZ8Q7ECnpvU7Az8PvMhmShk1KfRmq6r7780LbJN32e+2tD9Bwn22nAN4Kx+Lzvo1n5wbIBb
Ebk1y5KeiG6tumaZq+ISYCBAfmiHfQoE5vjJL+xd0YKjkqnD9DNDgo+G/TB0FzxI+cHbKtK8zPZC
bDSIbimIvEx9zDoGg6DqW0LvlGn5b/wXV6RCEG+Ld3PW1YgAbAmpg6hWKZ4IdzpLf4m1Yr6lxXLL
G4HGaLhI37miSwQrSdP/GgUFwBt/N1f/TyrMw9ZSJ+CAqBvxmDclxzcuysZG+QOUWOEnWL36hek1
H+Mq/hHOfZceZb3i9e/7b1bW0WbnuNN8US1zq0z6jT0vT2uODK19SOYey9/QAmM6ZRnze1SgJkSk
Ziaec4NvK+pZRXh/utNQyN+MIliIXIcrS3t7jvulPhpkhRwsYeOLmto7zezJ0DpOK7cCOkU3n8wv
ZaKOxjSeGLCNOHB86tbqCUfNZzl656Vu7/7KTTxa4Mv++Lt3/P80JiDFmFZfSzs5e6J6NDxOicQH
EtXW7IWiLKTMistmutOkR7at1REDqeW9a2FJaryWu8J/PzGa9Ehu79Fti3j/MwMKnlJDJV9Z5tSn
lAXnOB6xhfmRI+i6GA3MSP0uZ6pPnpQn4Nqz7rmu9fNoeXfbxGHvWsc1tyPLW2+lGJ9Fw5kDijbL
4YXW57c/qJ+e6Rm53T+2Hc5Vl+EDy9Ad6nl9lSwzjdXie3tfxduk5Pq7FNmp13Ai2YUiTsmRywVx
4r8JGQVmtGMzM/7Ba1v5ZZjLewNcGbXYJZAXUynVbvqsLclbQ7HSlI4f1kWVHwxfRcDH5WeFMssS
6z9XV37o5tm/OvOurPfrCAbylFa297DapvxaGNFluNPr0E030vdwLOvNR1s2H4vUkrjK8DhPBJJR
PSt/fQB/BStrroXT4IL0iitajVgO2FMGYM1MYrFHu6B5VFaeu7J7lXbUlToqDLlqlIDYVaTNDY3Z
5IMJLdQA6phV6Lh5U+WoDoudXpkZxw4h6avPX2rqIkxg2dGfbLzTi3tp7HYNtaE/Fssc2zliKVq6
p1EnK9AhQjOd/tOpwGg+5yzQtBLVV4H1Yvm0VaNiq3X7eCDRAN+N+wdJ3qMqvZ8ycY+Zv52Mrgin
uj2Y8GQBfQ9n8YIYfYiGXeW90dOoTP/aRLceMgNOXlk3ix4k8YzPbWD0Qa8dlDa8btKK5CipSnT7
XCXGi3Q4kMpE/s0nwAmlvfhqo0eps2co2NM0jBezEZ8u7zbsLRHabnrQcife/3aTwvLW8ilDQoYM
UUL0JtE8KDQWa+yoIp4nxdSL1I0zfIyz6iIwHJSJVIjltDyOqPRHWxHbO723dicBAJPbCqxVDb+9
tPxK1uFGES931cNRQHegpAJi3HPl5fzPY4DOzOEu1vmqIydC/jpUF7l4Pto9cdQ1/bXlMkXg/7xu
7cHxFPiZi0e+ql57I/2lI7fCMtwJlNCsRTfsGAix77yt0w5azeLGPhzJtDj6BvDm0DdHvB4vid+G
YslDBO+xNXhIor0XgO2vLdfuLh3aRK/LJ4ntNcH0DtBQT8UBRV9sdYQS6B9bZoY5JCbwhX6spYaw
uzrNe93rc+5aQ4nsxn/FihG6C8pGMVl2LPLicS0bNBEtikKgabPgD/X2WyZtVHjtcSUfYmtxN22E
gnYN2xP/yF+fdVhSAavRKNE4gjxXqP8xjxVZ9wsCUQvp2BF2NnRYSOSmbFdO+drNX9qHqa7CWdCg
1O72oTR8X5X95FGZO3l/xD9/X/T0kJgt73nz/yWa9iZNRBNIkOwKmM9Z7kNRHy2xRKDSkVaa8Wzo
x8714laXEUEy4TKiaqUCj9IpP5Hhce1NPWzT5KrJ+qlr+mOagMzm9YUK+6m1FGId/7IvWpQ4gPDT
i0012XTD0cqJ8G2XuB/MFdY/PU79/L7K6YTSv0X5NYbLWj7gCd61BHidZ0SiVrxk+akTzZuPp3vd
nAu3d+Q7ND84kDAoZOfFtDGrehWUMDteLK+tYYYp70gMNadAFrsIyRvgx9kd82DmaMi51dsG+FHU
vRPOJZ5jqTEItTmKxdODxWqi/cZZRisq+/7e6dvRS8w3sck3UCB5sAwL/JnIFLCo/LIKPUJg7uOf
q578ciJboDd/7ebXZHHfiLQ5EUl27DZ4zZwzkgvMiFF6EXhg0SrsBqthNkJQGxn480LA2/psTMlD
3s1vyZA+Ah7MoZ4VnyTjfPbw4K7T3GrhfNRFv2Dwm4yQpT0F5jyeTTd9cCESBXcRfN61SMdn7qVf
Tek/yc6J56w6+Ib7G4j6uunmBRj1R1fFaRbdtqtpjxuFbNJZ/zyZgGKO/XOeTYcE9Wk/en2MDKEN
O4WhHGyYYcrIEdGn74dn27Mk5wnbGDBohZE5MfdqpAz3X7iYsmErUsoCyb1TUey6oyGcK3VN/Akh
vA+eMILg2ZGkygybRZ7NoQR9tNHc6u5TvjVx1Qq0kexnk+1p0vAYToma+q3jhA0oqMbQX247YOD6
2MHV9poyx9HLXvZHgbN2RpigPZtTesAVMiIYwW8ghq86IQgQc4HQOedNt/7bi/qct4zHbZ2DazmU
wlvgGdNb4kF7WA1EhoHd2h5OPZgOoQso3tIYz9AHh50rjbd1wONkDmev1R/82sGQZjmRbiYn8PA9
+xlvYZ85AzUg1+GaHDxtQx/lXFd6duZywIMXxFnNVziGE7kVIzKt+dOxkvfWr4/4Hoh1kEczn75R
C6Br6UKtSI+qqAMjd35qcw+5+rNXE0IKvCdedvE46liYN6FuwPMQxUOHSGU4QRuDaXJ48d/31EK1
/xB/prTXAg1Xo0Bgsj/4ZN1uje15wYyes9kBSn1eIrdQ/zVuFy/9hgCwdCJT+8hRzl/zSf2ZFIkr
i+/GWo/ldfi1gqQqe5KXVFgFJatzon1KQ2t7sXkoXp11cV/M6H/qGaMrkKC0EdnXfmj0mh50snhv
Vwzt2keNjAjcx0VgCPiDuPAVNfOhaJZv5WZ08chLglT4gBbSfcwslmRVXwarfcDyF7R2+mLzpVjw
l6pDwjX5HUhRGResYvSB/xgndxEgVzZilamzf3cj26rSm1ik1cPG0cSzftbLDHC3/KY4/iCF00cb
a37rFERdGWt4V5pUwxWsP3D9HjO2cuOjuWwUQ3GtGZgcHRYvy66ZzsVogMIYb1knD/0mYk+z4323
WfpAfkx3rZzq2U+rL73DPbX/oBy0mSb3Lw/mJxHudWPDa37/TLoHrJ8Zp2RIpKKjPmxi/BahOXkP
GjqVdDYfmqq85Ns3C2HvsT73u6/KnFNX6a96Wd9d0w5yePg9/EIvQWBIyZo4Z/N2I7i0kyyNRX4s
zXRud8F6huQXqcAFC/cQymblxAcb2z33pYdWzfn/FbqfoOXStKELsKYU1yYTYRZ61rCbcxXkevO9
lO1DqSzijyBdGSXREi9T/RSV+5/yMCZLCCDEzU4wJRlkMmpd9D6bTiK11SziwULvfKzqFfGwgypv
wRvBvWrd9Xp97MoeNYqnrLhs9epDc2byAUmQx490mAX4FvPLJCzp1h97xDDYXteTuWlDVA8N7TTp
lOtk0NdrOkrNDQkJLCQglWOfjdT/3gXbQi7NqWyW6ghK9NHJ/hMF2xFlMAWQHnhjGuo5TY5ijuyE
q8RSCM4UvEdY+eseHoKyrEdWleftY88Y67C1iCuZF/JRyvHZpqCZ5+k+5D2gzkK5sflva9W+FyaY
d1+fMCH+sZL5oIQ4wGET4MTUlWnMflS2HbqSErPUrxPexpDEakwa+fwoUMB6pvaqMD2FS2W/LRz8
K818W9Z0b5A8GIkq1nd98nSQZmWIQK50qr7Wdn/4/cTZcHBQsGOh8Ivl7OMSWugfAklhg7/klbDW
7wWDFYWN9QSBrgX5RDDRmv2dLHBnI/+ZyurX6g6EOZj9KTe6F0VUMQEub4ZFqP+cpidUy5SFFTiM
aZbXeu0RWXfbs0BxuG3O3bTFy4LHJNAbDxnFQF2I/Qv9LgsQoym7bCgfpNf8KmpNnCtt/N0qnO3D
TKuD0eFqcE5gaPofR+exHDmuRNEvYgRJ0G7Le5W82TAktQb0HqD5+nf4NtMToTZSFQvIvHnvyfTS
UsMEs9qPRrUz+uBlzNVTkxY3W9kfpS9fI+JlDPA8cDwZcdpGp3+pN37ZPI2hG/8Z2tsufQrXN2pA
vKFXf6i6maKPpLXt35GHE2IQPTYlKjIE46zs/FXnBPSzyv4pyC3kdn0eRILDnTtU4D0qY3XBWbgv
Au+z83JykhWmVuUQ07dpadKaX/mmh/rQ1HCXmdtCJbKXk39+RinVG0TDdzOcup3fMTtng6RubOta
zSSGRUs4z5MRs80Jq0zVlRelU3WMqjxcLSdTXeJLFt2L5yHLZLL0Vy6Z7Q1ux4h/Mnqg98BdmlFq
GZRdIJSxAJnmBgUl3c6+cY24eVmZufHmuN6m7oznjJel9zoHC82Ynh0Dt5qZYQ9zwjk9NwqD2uQN
xERN55MOAeHJSP6ZeX4me36WafJljsGOUfvFYtM7V2NzSAIHa6V8dxSu29AISDpn9gMx6D0xsZAx
l//BdvujyGfcMslIgz89lB0aN4GTsPdenLGAk2b8mnzAGNMehNavLifKyFEvR0FAz5q3RZVsVWs2
2NHro28Xp3og9x7DF0KR3LMo8O731TOO7bfaQZMnnXKNZP8XJNlpGpFV+R2vIhcXG9ZLSR1DHyTh
t4RMcaLx7KAHTP6MfAu/R4MYSOMcyTT0N3MvnPUg+82iMrpTcI9ak5q+r9ot1rB/XqspWUtMqPie
7/5cvqR9/+3OrsaoQ5JAtwg8lfqj59xDlNj2qXVYypDej354Wrax655Hw1jb4wAhc3muQjf8TgPu
p0I+F+gZdpgfcy87hlV0GmyydtDWcBqfLOUds1zcpoakL/F3yCdMKSYhoTTn61TVL+08gODyL0DL
5NrLAkUlOXRrwy/uRdzg8U37F/LLiKBDuZd1amCW7fEW4XWkvU9/l+bPq/2nHsklzscXb+Dv53zC
IfDnp1gkPUyZDPfplKH08AE/wQ7CiRN6L7JmIjmLq+sM53JyHsbaf7Ts/KEL1Msgw4+INQM0Y+0l
aSidlpfXXrwsmno7DoobGNTj8t3Dq5CrxAZwtYCh0A2FajYdUzSbojfG1WXxjlbj/NzH9c1SkOVA
NUX0I2OQ7Jg1Fdt5CI9Ueo9VUn2aYXCVFh5DozX/X1yCgFgnffNQBs1h6Y8mqnSH2bcb1S9mjbnU
rYtbJKYD5K/T4FcXp0HopBrvQvvCZ7682QLBrq3neG+2eMc7i09zBM1t6ziqZqrTZBurbcuHAG/0
oU000B6377dYM+2HUSq5r8w0voxR6j/ZEJXw5lrzW9pSIRMYM496JNO9CyxD/kIgIFjHWuxs04xD
8B6TPOFhkaq8lSOHzTjVR1dV0JT0ZIJqCpdup7q5mJx1bX14nPArT7s3JWzIaouj0h7/4gpLT82l
sMgAbNDBgUhtMsNI4VPP9NvmBDPl+BcGEzJy98/ro1MUGv6V8D4TMQwzmzQirKRG9QxVeCn0xLcT
Rc9DATysamIOqnxyTnnSJ/814YD3g5JhvYzTPNOMsLIzG5kHuocVpepwGHF9MLWJfzDg6rMAV7sq
af5npzg3IQyipJN7Y4KopWiyl6/Irv/gB2YgngenPIt+ETs+wsE5VCit4O5qY1UNFEZFJK+hCfOg
yj/TISEoF9TRyoazpFX9HfrOOel4hsmFYEqNp7dm7PVuMqavfswPkPDODCUefLzssRP86aD+zKvh
AWLf3yJ1s+Xujbw8lWINpkB3r/g75IHqjqKzZx4aj/E7ofw3jIOQ7ZwCr3IG8GzofiMuOtExcpFu
90sgkskgcl1pPZPDPw6tdyMmhDOt3RG6v+AQUv+/0uESvcRJdB0q0LhtMoyX0KkP/gCrDvfMowzH
i4kmm9Xqy1TjN0dVsPO65I7p4BLhhIrFEg6YNlUzXRkMlqwzsn5snT65vY+BY7I7WDz+FlvBY2SY
ao+Q+jnM4gyHhBAjCaBNJ4ZkA89o289c9CQav9wivfbYKtZaJAz6VHjHSf8oU5eJ/ZCVMBL1yYsn
XAmQBjapoT/HiFBbGoT/yjEamO03iwWcoi302+e8D0s+C7mFJZDGuvY7YIJ9Q4aWY3vl4UHfOlVS
YA6pUTy8Rj1RmFl7I+gfHZdKILLgVII84B0VQD20494nbTIQoOLFaHqq8/x9NCQkwVmGx9TP20tV
EdwRk73E09n6yq7C/6K6++pmO3gc0uJKyjU4edPS0OH9XXdNl0C+qhhhMlJeseZ9pLwZOtpP/9i2
DlCNungusvZHY1vD0XrDqXhF2s9JuWKpc2bmhzFW6Y2ci/poDJn6tc3Z3HuzDPaqNK1/SrZFuIoj
HJ2mPSJlBC2jhhxLbNWExT3xCnMfltVHVUG3Q/Cl6mUJ76qC57oqRFasuI3g80Ryo9lPs/cz+82i
+30zJx5DgwhK7Fkvyur/CkRdzrxS3qqOAEhVGq9CC/M/X07Fr8BJgNOEFQDw0qZq3VKZHnxzpAAK
vKd45LgclAPCI7amowZCtOJrJLmMDvZPFj2KIgXsM2YvNrMwSsZy2LiMuuJJM7OZBPKwwXul5kJd
EjSaF+UF4y4oveBi5gSfpZgayl/3NDs53ZPqwYoGTG+vWRM8NtoC65Di4rarnNCym0SgKUsrwkzV
XJOMQnlWDqS8uYpufFgyhs/TczlRq8t2/IfMw+xkqMJn8uHMptqQ2EM2VN4fSwLeet3eCTzea8wP
8J1y/BAakpQ5MuoI++Q1aiSUkJ5ao+udYhtCggd2hIIAD3jY90np01GGz4mJGb3ztbxWuvrKO/Gf
CAIwrarGam+ymLHw6+ZZpOpzxKThOfKgrLng9KCgpys/Z3q2V0OVPAwVkXs9EC4nM1vsekfC0/I6
ZhmZ166HcbRraGH8icrqcJNJ94gqfB+k62ChLl9Ebs/rsKC1J35UY+ePsytjeHHuBlt8hD7uo9iu
P7GnOFs5jv+8DH5bQv2RTUznxqnMPic1vdq2uvs+GCmvzeqPtkirSyPwa1ehZMRWMsfMmrONVf6I
kna3+yDdR7U467jqIs5ychqNwpdjlW6GixXThmtPOQzcuTmZZY/B22guyk9dpkzu90hXdXPN9GYE
2K0Nme9r7GwrIpz/9ar5s3S3h+5RgzbL73ae0P5ZcGTHfzNHA73IQOsJZYx7aeUylZMqfZZ599C1
9n3MuURchapBxLFah175JWLaXKfvH+OmB+NW/vXS/MO8GWxRcODCuca/op0fjTy91jnUkOV/iqSk
FqScgyT0SN2DJ9gXxCU4qD13YRjYHZ8Mr1x8QNDVqDe+wqJHXIx4M/y8nzeQbpqziBN3E5CzatLp
0EvcXBAWyaJEPcXfoZLV3hxbv8BaET4lLOk9ojHFiyabr/0wsL7DYDYeOxxsJ38KYn8DoXLu183I
SUU/jeUOyky7MXGCnwuDIM/EGqZ1gLPiXJY504HR8XoipprdHgn5os4zxEVIuLj7eZD149Ck+Vfe
mhYTNwycTINN38z4+yYiV6FlkIdn4lV+mIaXn1K7Gv/AbZHW7VH0fZpfWGlPjlE3L4J94cHcYIZu
Qyu7D12tG07+EIys3Zsk2yLFNM1LvFMrfPNN60ljiidJz9s8qhNm73LfT5F5zkSQPGgp4aH07vzU
J/8ifpocz09uf7va6H/dsWWeE9iyxBegzKYjn2BjAnY906Y9tfhPkOVPuAgTrMVaD5D8APK850sQ
lLwSaMEbSgg9kzVo94gqkG2l3fD4FmB7uNerpLyRYX91dUdcO9M5/rPSkDvNYq55iw9+eK+Q3koc
+Wudh5wvsKe8/8baDG7x2BNoxPMV/GeCmKrW8CvzVcoxAgU4GVjClfcKUkhkSpg3iCJGgWHWa8P6
Wzfoc5akq/aBNd17HAY4xFzzvZqMUaLrOSwCjXT+aqYto5rYnSJmpgOuN9KXETgFwPDv9ZSYx3gk
DlnNeq5Jh5vhIYXvfoSeoA8uXH4kXdvCnGRF4YZwY3ACBD0CbWnNi9QTWbc+9v/U0NmLHXpyfO49
w/7P6xqO5ySrSLYNNHU9EOrMTsYn5q6EC2rCv9NE4MvAAcVYiwDDU5wjR0xGiEzguv4jHkdq08CK
HYCdxNnaLp4p5a0KY7pfhTbGKPMPiiIZDCZ+LppVzc0kyAKcHRTAlGadcOfQ+f1DxtC9qnS9KwvM
IfUwTycNCnXFqxo+zXOEsZVz+UC43f8a6jF6UOFQHQu0r3UUdVzvQtXjyR5meTJJ1f04g0QpEOV4
mM3CX/uzJg6dBNHTlHrJlcTrfLLJg51FOSXA5vopXmd2jEqNrfKD2C7Ybcv+19f4NDctO6YOeRgp
Ago+POXUMDCMTVm0oNG6D3KK6IGCLnLd+2xcD+shu8Y8RVcCgxEtVlA5O7/Ac6mJpaOYh8V0dYUH
nMincD8JhzD545xP7EmIa9VA5RXOj54741hNTfiU51rveDFY4ZT1nnsM1IRJJqqs5OS6zCPXEZEy
kODFkOM7zfL0WxvlRDQJKOB6HOp4O7naZAhlIAGE9qzwJWBJ28V4326uX3A/JAiSrwm9JHRME+Rm
4GT9T6Ab2vnC9KlxxslHJ9WlUbzVUWwEK0otVlRMqa0fAqWT6KgK3Eg4y/A3tTCNiMRjlT32ZZKP
N9UkkQul0htjcqNOyJCpxGqaGMHiQHIXq387RWiaqA4pMazZsFifw+lIQ58GqGJs2NZenTL9HwWx
45wEKdNwfXFnB6EsA364NubQ20ZNOI+3GW3jKcK2u7bNycRSIZNqpxJ/rPcmR+amlh2Cc8TRVOta
P7mu9t6KwCifysDIXkKBLIORotyXo3a+zCYXqzpN033L0qubC+p5KzWaVOky2xVypG7hofQ+BlB7
L8UMy07PEawY3fjfFfZnuSpVV7sgOWbR73suRmAKVpBuUtG0WzegQ43qtIkefLcrLtqM4Yx0LOtc
e40/rfE8LCsQwpTMCsn6HusYB9o4o9tUgVu/28IrXnIaH8L2JdEzbZEDIRpwGY3QxKUIN6ZtpnJr
K9IWJPg8ECmaPeLY2GGBmeoXYk3wV5lO+QjMFpqH0M5VhKT58kZlK8ZdYlv7gbnWSdWsvMZq9iKO
zDdCKdOeF3Phf1DgtwUGmXUE3X1FrhQ5IfU7DqXwr41CQKboqStltNm1b8l7PlR0r/fK8/S0TUPQ
YBqC+k5I17vbNZskqUHyx9CCmk6CWT9XOPyYB/tkXeMKG8eOzEqebH1slHuYWdaX5Oy5ypJ0oudW
LUoq9KIvBw/RRjDGPw0O1PTORMOP0Wcpouvgbvg6vdpdYBCFt4qz5SbeY5tpqElEI/diwKSB3gTx
gqKgPWaJ4TzHI4tfzc7Mdw7zpbc6zxJc74kq9lWCsuMYRnsxiNRlq7AkNTeQjf/zfCP8T6kKsgnp
qfBSuRUEfgLQG+2zpUvwjW8t2Gp3C/4NOuAYs8F3As/ZZfmmd3Lxz1em8USWAZx76qlNYiKVeigd
/iGQNUlp1y0ankcicc5Ma+Mqio0djmt7A0QPA3PTiEM8Yt5sTDgpTkNE00ZQ2NmkezfxbMErMGu9
H3yZ/yZcSjtWCaPiwLlae34Frswn+GAQJAU0WrZGuOlsJlvEV8SmCXCRRXHGDMV2EDaWEYw3Vgqs
y+C2ZPni7kOEqrqbnR+rQ+DV032Kp/qQaZwZhyCFqAeUnjGipeEmzENEjNMbqm4PRm3YVolMHqKk
tf9AcBAkTRPnKTBn+QgaoCGSWed7d/ANlGM19gc9tcDrIrpnXB29Ntid4M39jxB9VuwammIHd6Py
T/gQy8vsd6i+tQcVPW2YwjVTf+rdhNZNMIxLXOdnyob+CJWLctxl2Oi1RLEdp2c+XANUzdI53xsD
1FOPIeY9n8i9rbnYl7ziGD43VfiV4sldPCfmc4qmAgqjnJkx6NHdJJ3h3ZqUID9vMqAXNdsbkUY+
Pln956gwP2nDMi/4cc2PdPJBQdKCUveVKV3BKiHMvWPVarOx3SLcJHKZ9w/Se50iT704w/wqCjO7
tsbQM+Xy823npgFKEfDRTdwG3UuYBsx7gkrFGyiBw0M5GkR3rPNSqyCLDh99yJDWHrAwWHQjaQuo
jj0Ck7EAcIhnjeZTmbwJM9i2kO/DsoYGHoH4c36bqqXjCnDusQueSnqZcKfxm2OkCJICk3vKs8bF
JStz582K+L6vaGfLDfoj0R7pNBueqx1WSUZ/oeCfQjN2OvVhM9znUYXP2GXfqRy/FNseJnewVu5s
rgyqBLb14NgisqlNdz0L8FvKMzc6bu+xTC4ukyfs0dwxz+RHwKZZaz5va9v3D2HWnHyje+zbiJcL
Bslk0A22u6xrfupQ3tlaSRavI0sWrPO++k0Eaas6/oqcgKULet7E5DM4qmieItYYeMBQyGhuOnrT
ooIjnY/289QxGo9Gi4iafGbSdpizsORmZBdFMx4r9kYoK8bwPm9NFldIHsrcZT/8tNMyOZvjdGYR
/S4FtE4O8d4G1zFhdYL+KeFbz2N8t6wGF057MdW7Kt5pUc55Em7ShBlo4Z9mgakwLZDigfRh2UUI
btS0WImHF2OcaDSqxt5NaUeSBWrram7d9ti6gfNAU5ADQpYqWE+VqC/jzGKQjGmbpojEE6tkHDzM
ZYMwIwsn30nbsHadZc4btChgbZ1v/XNdp7qnFlWtWS1lKcHRlZaQFfqyT895l7PXAX4rMWB4FuCv
yEm3STPdQdelh8ANOuI9afRUe2ZDV5ZgbcpqMBZCTVhF+WSv6q7uPgqXjQ091e7RLvrpmg9V/+05
yMW5yObH2TMqqNOuwxIAE2llMszmJt2ivmj2Wj2OoKtwtfUoNX2JQVt4VfaK9R2QljfPr7FTKXxX
Y/MgtZfuCdZFO8MwmkMPBGOVlxAJ24UAUbvCxg5bpn9Jkfc7dNdpHXQs5Ut7mO6RGLjCBMnTGeeD
AylW+Stmal+mrzlkAXZnO6ObcXroqDNPGcs+toDexI6NYMvuAFEdg1r1BCJbaw8e1kC0I40UO7D0
YrDvZy8ALuT5hXtqZSlNouTgylPXDw9xnhe7UiB6qyGsn9zBG/l0pNL9gmzAvhC7yJ0vdHZrA45M
MpAFcTc7zl89uPoAqCRYo38T9ig8/DZhOXBv99VmgEEJ9cT3EFVGIoF4VbFh+vGuSyWDyYpJ3N4F
v7qirIJU4pT9yvDVp7bRnQwSb9sgqUh+gzOhxOfJgtNpWGtmv/FOFSkgSfbUrtISDTQ31ABzgkxb
FbXZMRAtjIzckxQ2STLOmNZHwgy9nOetMP3uSFDav7IhzPtIVZF/lzz/u6JnCppg6H4bAsQtfuL5
I4L4TQa6GoBaJ1O91bPxU7V5xsnR/VrQBjYpOW3Y7zZuqLy7F2VgbesWQ2xYWc22NpgpC2X9oBJ2
a1zC3XYWfnEMcg+DSlt7mwCz6w0YbnpwRpO1ImZiEncuynciV+Kxrwe0UU7ZY58LMNEG06sijKOz
ybX4rVKzWecTlgWcyUDSg9St8QIDCZZ4blad25nnyKHUM5Ic+9RU14+Vzu23tue6sCPsdiIx/5l1
XT65cNdYDZP7rPTQ8bryHBOp3dQvTBG6o8mgmPUBNJ/azaqdbToGfQNgJV/WGCBDV+3UNOiNSczu
IsgxbqQiZKi5Sc5k/bHj9UQrLQtUSxM7w5WnOWc6k7HSggjScOpEXPxCzCvugxbN2h6lR+HiRvss
VuPTnGSAUAYZb8aqxEop8E8VQV2uR4fKTMRtuY0qn9Cs2ZrP1VinxPNVo88kLDGasaF3DTNP71XH
sqBeOWKrJTNbW1kTX2C+Pk/efLezzPgXdnm3H5Kmv3TshdkxozRvUZrj36Y7OAM4wKHjMj0IVahu
9HPOi40BeBvHLY7GnDejtbT8MoqyfBt7qW+AHK2nquZW8IUgTmsTn7j1k3Y25G2NpzJqgo0jYlx7
IYg8MiakPtyW8qY2pqNAy91YzTyepjypQLliz9Gy/8jCvnEh+jJ5SQIMh7yTkbO1skwTqTN0tcom
kd3svi+uedSVyylZ7ds6WVwoVrsOIxbnFMFAnUesqXoSvK3XYYrVX2u6POvYwIs3z0T+7XUPIAbb
xZokiQ1ic25buFWm/cqEW+ykEt+CIu7UA/Y9E/MnGWQAJzBKyIcg0PJtadSEkVySOEkSUDoUh6qJ
aFPw+1JWkpLYRrrdoSgRKH6R/bjzpH3Ogul78vixREAhWzq/aaDeHF6oqFJrB1ANJMHtzGybxV77
Jirg/rj75f/DIOHD6B0S76tqfbbN1p8IL0i82E2mxnzF77EponDdVdex0tsa8AA2fj9LwOI0pMo0
it90NeYCekG4IWyDCCPOI/oQmIDVxNXnBej0+cgHQz8sv4oJT3CCTzq1hdoDKsWZKoqTKZNX3eTX
XGK4sm3zU7ImSEXOJeGGqSADzS0aqYuz1zC3eTduMji3KynaS82RrUL9DMljJ8ISp7M8zHH+PPEH
skydLIfqterCYdUROG+SBHeAi0BgtHf8bPMIm2pwMQVFZxglawSWNeX0LTHsT9PmzMfr66UtURSy
sVS6HJwsImt+s0Yg07G/aDS3qZXvIhCXG8OsnhmrMLKG5qAcaETXRqi1nVybPtiDRkT1C58jobA3
Z0c7gZHf4aMBG951LOarSPMtj1BCsNUqkh8DQuUmxC0uo/k30TD7Q2c9QjtGMcC8oTJiYvPGcqFs
zaAT++5tmO8ejCbmm+9GweVQ3FJr2FpO9GZrJjFzdjAc89CY8mQk4aEZyVGwtpzLQj+zpEcf+dX1
1UfOe1zw3UYaq32WAMJbnjtJ7Ze6JqyjkFSQf3amaUcZgGH1t49+avu9mscNeFz8VIs/Ov3Pi+5Y
li54ClnsYQKPxJPi2/aKpyh3gfq2Q3OeTXS1BbwK6JBYEywwqBir0OGHkCnRCb2dCWguj2Fi+s9j
Ou4y8ZTD7Ux4wgOrOwZT+h0UJixtataBA/F9qr4N2a5G6yNDoTR5c9kyc/FYNACuEPOsROzh7HEN
ee4Z9066gALLyY07TSR3zbMxluLCv+Tz1d6YV2GDm3nQ5HdtVingCx0wZfvhFpT01gP34MXpNSBP
jloCCdmNTJRDtcQS612oMEmkVfcaqPyZK25bKb1tSOjMsrqFusFj0fBwLMn7ILuRqKJYz9ZM/vv0
MzKszdRMJghPWokB3lh/H4bkLR4UmxnEP4KKR6ge70Gd2pwzJk+/vzHxEFVYwPnADoE4+Ll6XPxv
8YBBdQZDl1e71Bj3lhR4BNg+M4oFmWSshzj4zIbmq2qMF2FN/XZQ3tvyRCI8kvDkt07CehDAcGGs
70MvPZkqcI8NZqg2n56V/9zF7yYUiVVMbtlq+ndrWX46wnWTOMcedLMgWLrilU3ELAlI2HgqF+Yg
IcRwM3vY7AYftvxUc9YSlRlNrKkkOPzdyMeYWPx0TgYyrGxWoUALo0eopsbZ6Ww29IjwoYMiFDgp
j1Sasmjcee0yeZs07h1ugV2ZFphui1u9PJ+NEV3ow6xN6XDGjmIkNEYIqU3dY6hYit412Fdd+pXl
QbBn7yGfxw9WAB6cxdCTC0AMRt8sVqF8AXrg/CG2uTwNaTrsXQ0VCdRnPqtr4/p4aUYmozWO901V
xfgv24KxUaGqL9WG9iPl83SIba8kXph0F1PqguqN1swK6SqkBzU8jJ576qR6Rp5f4KVwNkjAYDYX
Q80N61hvMatnWAWrjGmb2xJoHnBzFgNi36889QqG5wLN+2TPEpZou1cTMBItTti3KNGCHsUtH9n0
R4oaQRjZkS6HB14/FEn+Dj0NzHzSlbsi5RwsYoP6uXkMJzL3BRCIjSAss/aYG+9r6V7bbqnbY7wJ
vOIvUpEXYEUXdUu/TqrqN7ZG9kcgAPLs6SHc8doQTNZq7/d4A+3Ce2RlNX0dhGxWyGCyj2V6Ivrz
zBqDFQv/nivJLiq2AeDG+LMM/PNJk125Vwgs2pfWA7oNKMRmQOHhrqRTZvkB2nPQY8GbPSYGNKjK
TY21R7Kc1TrjJxP5H89nbWIEAoPNd1W/DpbbscK1uGJFzZ/i0y9cZLrQWOJSFg7scGuMDQeF3o1y
wE6kPfST+A0CgbEei5QHuv2M0PxBAJ2qCXOmAqLXch6ozD+z8GCfOfFFmtEDys4TjSbSWWBXG5XJ
qxy9XdB073PKK6anHivMUG0bTozKLNMtkeZfGCIX5hWbmbewZdUJ+s4pHzu0T/tsUUpDH/oQGWVH
YZ6HkCV8bA9DCyNKxB4InLZlcvUG/R7OJtuUesEjxMLAtMC1biAtporpwYJ6cUf4A5xqo8UigrHr
5LoLwmcbGHKbskczDDu5rTg14HiE3Oj1yBYnC2F6ks/LDwGSf3E0Db+TMM+05jyKOUQDStvxSLcI
DqAK9rZWj5EeLwXfftmyMAm39EYGw3PSG0+gZZKNE01wGwbqWEPaq8IBjGeQ6wwr/Pmli77CmSeB
OtMkk7gvUdDCiK0TLYYMNhSBm0+J0a672SERr1+Uj4pacvhoDUQr9B7cjDkT0EE+2ZUGMifpOur2
pa7Bts7SeAkaDGUuTgktB9axZPo38Zj0m1a4ZY8eq1M8iLVR0VxRRkGLThhqmyjZO4b1yIrA13jh
XnHd7eMac3BhNWsolj2TKHUV2Ng9k4aoaYfdCOpLGMaHoyas572/z7lCY3qbVqNj2AJPdSMJcXTZ
3USLKTjh0tw/sX1zj4LK4tHqldHRwVHlbxCos08frq1wKfU4Aujfxdrt/Azfo3PmqS3Y9VfeC9wc
62EemmvQDvZWN6TcO9tqUQbFtA0Wr2EQyg9tTLepDBhLzX+1TUM4znNxa3ANOtSHGalIth7e2egM
y6Ql3MX1UXvpN5sVui+F2/ssq+mzZbnqHYXdJzVp3Wyvv6dF650c0YSfRTJEL3bpgGkKJdZNiW8H
UDg/UUSB5NgxNIAId64KeryO8T2awHYrJnOBQ/DFwBrEcNlSCQbVMHiaJCu5ZoI8Wz9Q1qph+Rj0
ZDryGAp4e3ULr9kxcakAuPMnWMp6yp0UlJPD8knR8MGcz7kFiLrBqbYKY1JNhcM4tCRsEwQL8Y7y
DfG4sfEFgkhcbg+meRhiAO9ou19H8wAaOSiAa5j2TTMm20a8I+zsXGOo2dIQxis2oTLa8Eqxc7Lw
PyyX/lo6omQkMF3QJ17lbLLPaC75iVwyIZAjPirSA20v3loQCInsFA7z4l+UDD8cSPHdje0nrwnf
WAX7hA598Dxb7OYQOLaOxXMcWaABrE0TisccMgsjjYPThOBKce9OmAp7GRmrnKVGexDwxrW01UgO
C8+1RSiAp1M3yR11Q23ascQnwbDBBonPGhYk4lDuZ152EeKhT3FrrV03+MI//xK43WMxee+L+CvZ
0FhAiSeaDcMzLbJrgXjeJPMp4XtzxfCiE22uIIGwjMVMFv6EdZ+cBf0V9u9lFkrENqxU/cCFl6KL
iizdgx1ChS/hJGiyNAFG+LJKTiIS1OLxK5qCRy52Mre9GfgwlMone3KBURjwKXpTMeAAvMQbWzzD
HS9hWo2Mpis+rW18iEbnWHcJbUMwbc3eKbdo3o+J1TziRw6OoR6AvTRgS4Cg8B4lv8kcfZWh+9UE
uMWb5jrU5d0Z9UV6OPwcnR/kbD37ga2+ReK8QNLbLj5SN6j7I0ohXUFw08X0NLRss7VYbycm46eN
Ov0YikBuBiO71Vn76Oc+yH2DrontK6nxmObmsEqYwYZZTv/JNsv9DPbfMYZb5pr1obMZcyX//00T
GztdmbZHjm5aguTg6QRrssKgJeau2hRNkB5GtcC4c+aktRy3rHJAPFIdA9KR+BO7gpV68+OkA5Do
g10v36whfMeItZ2q6LVqsAxyrr95orhjAzh1sTyqdLziWz9Pc3hjUvAtKj4cSju7uZjeMbb8mMgb
O6bzN0S9DdFul1lVCg0HU16QWdsMxO3suKeYrrbDW5uUFDEo4ox1104ooK7RlSbsdnEXacMS1kvb
UW81LEcN502ZueGy73pPDL/cTF7K/jP2HNmuxD9mMouRs/9CiPE/X1DLi2jNE3fyc0z4UOjuRurR
ChvQAkfGWajwMcgBk9mq12VM4p0PtjydzJHp9hxkuzCmlw7VFY3uGmbxMbBn2nsMwFJN0Mec/7F0
HstxI0sU/SJEAAW/be8Nm2ST2iAoUoIteP/175TmrTQj0aCBQlXmzWtIgwr7H1AZnBbih2WlR4gl
vyKkS6uizj+qEf8nugApC7xQRMU0z8SuliMCG4y/ekH+1cLPnGk56nD3SxtbeUe6+i6cWgIS5tbe
tVZdLXXHwPWGACnIV1kOoNCD3Wc+s6ai0DYC/cWGcSTEIkrYS6HlOgYnAc50TqBwKVOfYD8wC44H
vcImNhe0yhW3PYc2tHf+tamJ6zGAY3z1IVIMcEMs52Bk+EN3hwYmL0zZQyRTtaw3rhM2uz51E7RQ
ePAthyDWf9d2gXSsizTnxumef+R56kK+gBXXEUoOmUYZNBUFMciJZTfLMfWtDeJIjFSJcRl5LhwL
5WzhOR8E3RJONqxJMwXfsvHldgy3y5YRLJd16uvRJWpGA+SvFS9VXGvbqIvxFHdGd2/3GMjLifow
6j33MAQtjKFCz046/j87thtzHTg+XKd+LrZwO+QaIqt9mnMNjxLLpFga1CRCw6iftFd3M+cRBuxW
XTcrfnxJfK+HgtEW8ZGonGFFhgfwRDPaiD6i4qNsK/Y+LLeppTvtYCcTYcstaRoqqnlr1yF2z66H
0ZDTSYeZ5dxvNYdxLwbmMA6ZTG+iPJpvRcub12khjFDf1u6tyZ4EdFOznox27eOltpYVk7HeAENn
ChGthdkTzGmyUZsD1iJGkjnIy6wKq5c6uQ5V/yOwLWB1Jc7OCbXAWjU4XD4c5aBQ4Xqw0EDu1t2U
9cfSEt5JagPEi8zLr+Ocq23cAtSIZq/E5Byr1QVtSvIxOo23Za9pt1Piz+sOyibe+Uz6jISz1K2D
bBvq/h+b80gpdnNeSxdvDvjgE/4h0ZfFbGJR1uZJD0wM0Jhl8TYVDCHGYJ2qcVfr0wDbewliprHd
4SB5ll7z3dIRwQnw/5phif+qU+8c3/lsh+TQDukhNkk2BxTdmOBovqxx5YyaG6yJtT3A0sW/grhH
A0lNIOIPWbfWIg+atYdFY6qJm9VVP7Oo0TijaFgMSpxYBkokg+MeyxjNCMZ+um4fU2xzoO/GZLV3
nyZcYSXoWtXxbB303qWm67q3qetGGMik1WjRqXBVxk3JqIt7AWV1lU2o+pUgo8C3F/b9AX/xVW1b
z7FKloMxP2JR4DgQbQWBFlXHtNauX3F3/tPZcKOiiha0VVWJDE/O5J9SskKNUjsPiYIR5ck0gn1T
Fr+jZqjgTsrDFCe3MQEVrZ0XvJquQ2d8NvP40vUO8n6a0pRgpTZ2hoXdaF9KmOJO8UOABkVmcU1n
6+qWNlyZ9LNFmddq3tZqqosAs6uwnSErKjpNOC5xNiIXjLEAj6q77ZiXsjfQrov0o0kZHGEAhYfh
CSzwVccX2B2EuxBZtJ3t4TCkeAjoc8FwUav3YW2+iFxs3Dk9q/+3Y/pJgfV9OoQgSdM59AhOgV39
O+uaTegOV1/Xz05ZswzKz0p5nLRyfPdkfyr8xlfxRzom67m/ZRoCJtaikezmAzy3A6QShs39L5Qi
mzyTeyg2l8rRtyZ0441vSsbP8gqt+yqAtxxIRXDF8M8pwuRuxc6tqeab8U/4MlwI76yPTdL5NLra
iXIUbXEFDvfPyyOuoBHV0PitzHmdbXI/ePGYPZFDyMwJPl1QtY9wSt1fgC/MoqI0Ow/wtLwOW7eg
cj6NwtiLfMIeyqBaWaCQ8l4dZDlcHA7bs3QuDeM5EkdCfN4Szj0jL/7d2g7CoCUyzEbwjBoIooxi
ahw5TEzG3BmTghbfNpOym9K6Ze4KZG5kjGJDy78LEDSCWskZdxMyw/GAtbUcCSmiWkeO0F00SpSQ
1B4Il90R3gEAUDv8wsnkgVUmqd5OwHasiCylbm4M6g9c4ldDTDSYn8mPvnCXwuu3GY4iyj3LQ3tr
l78H+HJ4PuOYG7ZLhTSnjSdOvdBx9ScrVwELdainS9uaxm07Yk2BCDYG2eytaZ3jSllT1yDeJFID
KBcTclxfD4wYPv1Rw6cKJXKZrjlgNomJ+XUAnSYwDwaZ7czVD61G+MhkmYsOkCdj9HWsQmNd99GT
OOnlhM0BZwJHQkfXZ6hU8beunD1E28xmDTv9M7KaAzbi1sCGLJNAM4X5Kg3saeWU75QcQo4O1P1I
5Z5UMT4NA8lAsqd8oIqiEdBUtannn0ImN5tRMQJMplc2xMI6ZUwWuPJcRGiD5vbQ429DVT1jmpvh
qGFaiIyC8lQjm5nH+Nsu5FFhJPMkzohF7v8Gydjlrs3Gveo+edwhshS/r+MtpOvNHHB2VqCatZhX
egDXu43p/IGG7BKLAwxjloGBOMESwcPPprVdztda9vhwZiNuiIqkPF8KM1zBKvw1w30xM7TqEsFA
T6GQyfe8zw7quqIgwv7nHfD6zBGy8rL0LYCsH444d1keVRxW/vx9YlMb6NYtlSrwF6Tf87eebC9p
n19C4dHzYhyhJXu9UN3qtOZEW1cWclYAq3++NEa6anWXSp3sXAg+gX5KjRb3HS1MCeyoVwlSiMr0
ycll9ptE8UrMAcRIbxem7s6mVQqhgpPvqvjozt3r9UOVevfSNjYIimC7ChNZhNXeS0F0fWIcGwJE
5zbaZ4Fg5kaWIcbLwxVOC14Rmbe0JF1i5E/PJBmBeW3v6MIAW0yl9Z6j+1lMEtmkOS0N5NtqhaI3
WHZc/4BloV6gtGFlB8O8zsL3goOuF/Za8NrS6EIIlu+ZhZw0hQ1j1BmO8d7WMTxr57URNoBWDSkB
4UtE+aWX5h5TqFuEEezQeJ89bCD621cColTkPVsyIfKj88TC+OrI8gcXPITFLHf1qkjhoFwnITtA
Z0MKUy+L+arHah/z5o2sNfmDqk3ja9GBJTE82BJg3hlJlsS3M6V6MK1V1QL7kV8CNCP9n1pvmLLH
f3ISJUHxnCV6/L3Usfplth8sjBIL29IGm/XMe2c1L0ZtHms0h8AmcNvrlAn+fPLr0trELIq6LV6B
zDaWT6U0F4g7LOhCGKIthzZ+ehZqLLe3DzCmsOGGSUGjUdJFDG+BRa9KvWix9WDG0tZ7JnEbfcif
kCAw8EoIQR6C5Gt0Y5ZTS84ZA0k2d5j6VRY/8EjYSaJdMRfz3oKoOhmEiaSudHCJb7/crkfMjKv7
2jRCPuWY/2n8ySZ/Z4hWuZmiDkeYvhn84V7lICyUR+qI5S2uvnDfOwk5vaW6c/NsYFvw4AzPc+65
bRRvfhuchll+drY+LpQGeAwjUkKsqw9A1XrGS9M4ZMr7zr5sc+XKNJLbDp1M628Y2bwUdfNTAIxq
nJ4LwqofhQqe1LyLTNxtMXOSlpm421V79cvoYwSD3TnQ5m8gFDYcX9w1fRMJuQvsObLjyYqBg5wu
2jDD1QhcEzQZJlhefIVuss0qBo2430IGRz8JIlzkxt6vMFP3cv+thbS9cFyVjdTo5V14cXAJNTSS
dP3juS9poFpprwQEogHaCysup6x0gxVFxJKB9a6wQpgoUDp6IAzMMOLR2rmqDBzqPIRt6TJjI43p
BDYuttkQRS/MfmbKfc9Or1hV2aDJGC/lrjl90NiS2BG14fAQgwCG7SVuJ2WZ4N6BDy8zV20gSdBu
zno9f1YOjNVxTE1cBjjDiKTasygwMSo/KPIF0w+hbcYBDFZjwub56TZyp8+uKqHBDsMr8403zY1C
rF9wQ+1p98rBpV0MNXhAziUjMXWhtflvYbmrXjcBIZpr78dMUtFYmLTVwDiXuKzOZUNSgtNdfMCV
BWXgTnT9HQZuseyQMLj1kK9qKBWUJD9pg2aVCg8m1Esr5UHD6h95UeQ8WkvjVksxmS8znIIj1K1J
uU1Zb2WIQ3gN/rLr+Kx/rMJmrNUlPqN22JTw/W1IV/SZCe7R0t6iVs9/eUQiPB1JxQI0j3rrWcge
IU0TAWRmRJ0ivHF+qjB8yfEawHLyt4MTmHSY9MbjDYKRcpQaz+SDviPvfSF09KXGISAMSBs0Cu/q
NIZBJkBHW4+Z6xVs0rh1E0lEcaHYbXBwq6H3eLMmaBv8MLj5+27WdkR0AuGRs10lzcaocfs3YdXA
1WDK5RfgE83Om4dzRQGu0WXRBvb0rAx3ySXnCMp73CrMdm9RqjSi/kaWQahNuQu19DTQ7tPgnzzl
IFLAiZIt9U3Y4SozQMI6DVXaMG2hVkIjNO7swAheAsRM9BZk+zjFsRCzu53KZOP1EPIy30xWguzB
qLQPrWyib2smT15M1UOQOB3XCg4BT25pXlYFM1YI9V7xzR7yzsQDcpFhzsephuoz5Vm/wTQ4MKiU
ykPcTJgu5Rgk1tm+sH0fIUNewpmttfRdGU8wB4Mx2bMu9CTGJwXxGr7EsKYtTLkp9OKe7Bnqf/wU
1+Y0fVp2cWJ72/nkf+PJtXfn5NZn8SbpuivKqZUbif6AbXaFuyv+QXFmrxPy5le4omgLIImI4555
CV29oOWgitgZI+Nee5xuTQjmlGQQtBmvMINprBBVdw8P4xyP58Eq0tcoT5hdOf33DMlnBx6lEOPi
qgftXrT1T9jED6+iKoEWs8kg+af8Zt+q970r7wx095OETTD0afPLI0eP2hFXuoHRbi9WKBqujaWi
4WJQOe9UWMlHpxVne4i5n84myMwPWzaPSfn/BGz1WB6s0mG8WqG2w87hiC3d1m36YzOmO8De1zaE
qYebU4a3mnLIHhpFGo0pmAv2aQXTFckb3TlaL285S+w5WtLvDIpyWarcAWZpfYdZUHuai2JdOwB0
af1GqsrKSNy/hmlD/Z5PWoPWKk6ZpiVpDheDIAvUjMSMkJYhI4IxGk57U2cRWKse2nlhKv+d3ELv
ipQThqz9pzLaQaXPErgEzWmBcG+gYfWUwrF0CamqbjFXKBz4vS5c3XEEVM3rYeFiRDwLbGljjFV9
H4/4oBu+q6q8wpNyVjMC5LoZtkQ9UBIpaKtMwrXjUcMOA3dFG7bYKz8VT2acmktptXJZOe16tOAE
RSjEF+YodjVxG6mW7vQZKLNSFIZ51wsUjLbyMAkrdBM5hnMl49wm1phxmNapYlEqz+yVp+MG5qOT
YLK/nPD8lozzzCE8MknbGsoOPkMttUXBQXZDicEFJsoEsKgdwqkhq1J5woJprrhjk4nmjt46IYgQ
heXC7HpyimLvL9QeavQpQllbzafeBIKtzYq5dmbcRnqmZG4GZLJYiqS2to/cWt1486NqcWEx+HhR
tx4snIwwjU9sXAvETLEUfExiuJg2GiN1TQ4fdS7R5Uca/knixiruFpC0MDOSPsJN2WCHAHquBfXr
TCjnVoQBXjhhw5xKctvC8W+FprGu7W3dkVCHRA8n6h284nWk+7/RED3ZuOHR9ZyWJYSo0sPgI+zf
TNe4uvX4VjK5ssfxo0g5unL/6SE8wyv+kdX0kINFDSsqJFNNUs0v0YiVzTS00HrmqvvWMcH+lNL0
D1kvwo0x+V9u3nwXMP9oiNjS+i7dz1ZxJMOHm5FsUNOig3WvBp8sFfNtwjov0XQw2f5bfZqEaWje
zGjJ83NWRfvCTTmK5vAW6/WIR313VI9ygq2Vz//CwVm94lzKeevzMvq6i0yoecE4kBmXtkl1NSwz
A1Lrwv0cqGgkTbewXG2fONZ/YCh2AgYil0KOu7CzjzVxTELGa9vS3kMz2aoXYvAh5LDrwUY4O/n8
gcsvb1Entv7ow3cxLpNaW6y6DBacR50hm+I5qu6iKjzODJI/tXjeMYiDWeut6hYf1UeFBWwsIW2e
PYT/Q0GgQ27+wlDtKHrrlnf7jldH7uFzQkQhIraOlwj0l5XxGAcuNd6rRWwZkLP16VIwwrD+JuWj
SeJjCgKa0IemWLJ4QcmKgtHF7w5M7DNsQfEB2RYVI7+ca8gRwfWXONgpYrtHRYa+kpG5e4G3v8xh
kaXALjEvjdOywzGDtSEsUEqzzaV3LrPOGdIiw2s3hib3VjOty+ozhTg+QDBwjffBeTbWN7/PKMvN
NAANc628tqDVOD7AhAF7cU6kEKythPBguBB8h42ltpvgJgM67Zrxsrd1OBD9MtYl/nYPLtgJLg1G
E2hZSpBImwRB4lGccMnH4UJR5HV0bm3/ExbPFBs+/ijw8eEb59GABIkuzsFR132Z8h8uPYOoxewa
FxtPcXCWtjEuZj7sRGPsgYhW+aZzmz/Yxgv0j/neQAClFnhHFKAZhudIdX3uPs+TrYlxclyRn2nf
Ih/oPv62UI6hIGOzLrp9zj6mfqKmIdKqna8w2PnIX0exj0OXjimCBEVjazy4CyOK84gkrD49uxSJ
fHfIqpXs0PwDdxQXTdTtH0M+ruquJJn0z8y4xJPuYsJqzRk+fWa848SG9N8DY9Ho0tqqh9JxZLEk
ody+zFQllfNFTKfHjZB7tQnxDRW1v4YbmHr0YfKWi/kPfysqcTGZBnRWupvhrAml2yI+3TsNzY9y
nXIwsrE57x16tAmvYc8kSFJBsdNB3Rm1mPzyaUAgw8BT/R7eBlavxEIb/sGid8ViTPFZmJitMcXg
LpAZtvWKCaXDYxi/oxxH3NxZsQa1/qWWQCdqAZKno2+SAoFIu6mQYJA1suLjBsKC9SiBkN9M+82G
l+bUXx5OawblR699JCFDQrGr5rcBb0pYdPsIJ5G2wFxGnFzsi62M8opQvP9faD9ukug3q35ig8b/
QvN95dICIEDH5GAfgWed6bwzBlbfYXUmMwrYnQSh4FB54JpnN3m1vGCH4grzir2txceZTHUKAnUe
VZG5NaD/8ksVbRWJDxkZxCuF0YNfVrce0BOma4xi+d62gUtK/S0ilAVGsbLqr4RZEWua61NPHVgL
ta7cG2wUzN5PNeoTksd2mjse8oqQxYaWQvFyOgxwxPTbdzAVDhHB+z+8U20+/WoAwtPkya1N52ZX
GcnK6CZ1heGo71PjJWJtuF65ZiiyVq9q2/sHK3smzYXVyVXgbnbmAtTrphbv8ELK05G/YNy+LHm9
RrYDT4+A8V4LLGL5jhjXpH54Uu3SjXrrqHMWLCxunKDezbECKAjhmG+EtaCDLqfF7LzCwelngohd
jNlgZc/Whrc8Y7tkb6isb/XLe0U+Up4a/N4x/2lw6IElgMGufsxwtaxFc824IYyLnzwNODRrE+EZ
izz+amGjFC4WX8bVlw+uPUKSQ4DpenaCvRvnzQUfmS1z6mrBfaFVB9xrnWuRpF/k6jFWCukwyfF4
h6e2n+DQqd0YRd+B/pPzeP6cTGfHrUxN/ZSr/lICTAd4kpth8MHApI67SwmHN9LmlS3tPc+CuzXF
xiGE7hiwX8ddtgICRg7f0Ti/8+Enbu3gfZBLsxhpThljbaBWr6bgXpPB2vfRLuQk0QEVB3xtp5Ea
kFcuL7+x3FuQH7z2BScIzw35sIWxZsu96tJzZ36qp9C38uAJYp4p3OImukUFOXO5xqyGD6eXR7W5
tzUECvjQbaXjsmtuNVvsrTG/hpOpNkata98Z/UOhiwGsEUuF6bqzixWLBNuKtbD3xD6SxCG/ePL/
rM26/RC3LgxjPA55i3o2/OhV6Parw99wqW6pEvXkBx8i5nr4Gr/GzhQWq+s0uBw5x5H+KIK+O9AT
FQRuuu0mxac4HtN17D/DmPDpjiCiGXQDJsEWJBqwLMDrEqPVEHtFVcqq96HATIiFWoni1nuYhkKm
UscKStyl1W44cVIflqIDBVAwvW03JZOrkuNj7B+MA05xky205kkkkdon5N7x7LVLGWFGlx4HjRqG
am76KrroyL+qBUO+/AJ/I97QleW8ZxTwraIXI+rMkuJbY85TA0C7RrdlbUDf8eRjQijCRhZFxhbX
vlUQuJS+1YpIrpWp+d9zaJFfBWCTUx3EmdwZVXlXX1B01YId19HTbQqNO7imKNk8RK60j3smybuu
xqjTKM4WnQEn54h8WZ0TXKlB8+Dh19ErwjU5UkPHZCF15r/4Mh3jLMeG0NE27NUyNt5E0D7tQj9i
V/5aiPQ5mdMLt8oIjOVYB5/q1egmimletZEpV5hX185wXvFeWrbltat4pZjWqjqGOyt1uCN8NzYs
TLGoXfWEKr994I9+4WifXSQoGmNITFErsQdwxHVWLrNZZVD/IcqKiDxmrdqJOIRdzAE9Osj/Lr03
r/vk1E+Hqsc6rjY2VbfXS+OuFkmHuxVsSiz0OLWbBTEuO26BOqMHOi2tvKs3Z64+AJ6wD8A/uYeD
kKT2ziC5qABTzFKx14J5JVBfWB350x77yzRNh26u/1pwoZdRXX8T6rWrM+/FaO2LaKZj6Gsr/NMJ
W8UFxR2aL8ZQl3Qsf5cBhsgFyaaV0G9Y6vV0EyiVqEpH8tStBGV2MA18CY5ffTzBsrJPQhBESgLT
QZvSD90P93pgH4pevKWOuEaBay/MFIsVS+4HZzri972f22Lvy/hJZuKWDJ8div9bjE1H7qffILY8
K8P8kHlzxCB8WwfB3mQHADPbRph9LFA9LUcvvRqW5EMBBds+1i+5YtuxOBoLez97Gn8POm+OZW3C
fiZTI9q61sxaDsQGl7xVbXQHtwpH/JBwuOA4zMbKoHsivHLwtXHhRuWPdOXR1urXURIN5FnV74Fb
kcT62mzJ1o6ba1VJ4Ib+rI9Jv9REuwXI3OukpjuVsQ2VWhK1z0uaw0vMJ283S+OR4dKsissBDhyD
nh0S5q3J+pUdiloaZCcfLnb9pZESHYsb77YuzoH+VrNv8sqq7Thi00JU3gZMzd+N6kPnrSl0cOKN
2VZnFxIRKUxwNNlVz0YBn+xMqaxqmqb/0dN5zSHYs7Q89nkGHuw+b9BotjphBdY3GM4ih/CYA3JU
7dkLfqL2ycnH+afemIlBko4NfJveiSZlDKcS6BCH+L9MJvYq688doxc2Tklpyg4MMsds4CLNrxLX
mKyOUGxdm/SuzhgWvDo6tKL7NUevKb+Yn8pOrJZaBHoKQ2kz9x9hOqsuR6GDDUflOHwinWHoxVAy
6Zah4WwH4gCM8YMLVXeHrdB1cdDHNU9V1ly41r42IDwVLJ3iw0KSncAGz7DohX69nBvm+GJPjUFK
AZW9rmdHu6aUlO8jhjKmRe0YzWeHymIEVWB3LgQyt6phAqPv1G5L0NjKaN9zGDKT/cOmXblcJi+p
ujMxScwApSeNoQPPDUQKRIlzloKOn9xzoqqpxwzzX5th8OqoUqAFUDhY4qB+/4BwsR/ZWf1nTpsk
TFgS/AwuI2D4I5q7n7bYO7zzsq78cN5y/3KiNtq/REtBAlPtVe992BT3gcTjhbAfVWZmDZbebKzS
+a2ONRoGFg9fCtV4kcsQGRA3pQpWobjxTDhC4Uwj9eDkv7r0G3ES4eTz/d/PVnWb+r4ZynQxwoen
NRLOO3eTr/az7y6CnETp1fGUMNFdJt03C8NMmEiKvUwJqnWYMV5YAgjZ1buldn8hdsD7Rx5MazzV
MKmigaxiTi0+iYdFXqd9pHa68eTNkH99KnN+ZhQ9ZmbyUAIWoGTkuho7waqUONuyCrx+ZjM59Zxb
AUU44vNtl5x5JeiaKx1/IQGQGL3ymiQNtv64AsOl3TG/Wnm4ng6EgQ0pOuUcCQXeGT1CleSmgWJz
jaosBO7cxVl7UFWpzJPLOCRrN/gpdEzQSI6A6hQO5bkjTpY1sCO98lK1ysKfLFZ4BhwVxfySJiw2
5yn0EFXdNK7UNmGiVVHjslUU2Ts+pOEwA+UF6OLmoHLgITYf6XmD9KL6FywQl3hNrVP76jr+p2oO
R4l/gRapZHBEBK+D+2T2hLmCfBIjmW1lYS5b79/5p94rHQ9e3dMWkQvjN59gV3NtyZS8qx0D9v8y
cX9bnXehyWV8jXalvCZsAlItdTaEMfsKcbGvQ3lI1aFYyydmP/DxmMWxEpMzrYffirPviE3Cp9Wq
AM0MJdMQLFnxfutD68OawhjQnKSLMdjF0e9BPWvvXUU6Y5LP2gndpWoJIy9f53G38FMHzZZ8GKBs
+NLcGK9D5mJzStdV9e8e+Nz+AJNEw6MK2ddMAhaq4Rc0M2gxZmndu865q2PCaMezm0U7SASHiE8C
wKDqWdt1MRphYE3tqAK77fFoYckJI+8yJjDmY7EBAlu5XFVS7XmivIdsWqqpZmdR23vQB0v1vwM1
TUpD4XeHEdtVroKvxtdspX5bOjpLeg8+I8Lrf+sQa7xV65frmPIlBntQG7/adbu02f8zE9Y3hfVt
5M1y5hiLyBJgl5H6/1eyWnosKBa5X+trtmWetHqhx2BV0eZa/Ml7GmHvKyBCNExBetO++K2CjHzu
gvqiEuR6ZpPgr3g3Zgo2znKcEKDGUr02IIFO2u6C/kX1AB5vIhYcN2olfg/Pu4jhEcqH2nxz1kht
PFPerpjXRy32VL+y93Cj1ELlqx1TQJNQkpDPtvtjg6qol1cXBBwR1VHEyvpgUwJxqZZTVeqAo+oW
sh06wQ9rceqfZv+mTrYas/CIIpqNLUAPzwXFDXNnCvV/sEj2OQ0UGcoB3ngopJBwWtw83otwQC6C
h15Wv83MslogdhjICgow6I3VGejhm8Elq+WbqDE3pCcunc2Mq+bJEZ3AUxrXdQ3DO47P6inVmbtT
f2Z5ukptlBsfBkJABa6o58uJT4cGzFF/Ydu89EtcBwE8HCiS3V6BHBk7nU5agNoETXtvFuYGlvw6
6n/NjovhGnovmgiOhbh7xQ0ZJoi7GwfSuTGcTQDw1JlXcqjDYKVTyLAouDteu814EuqG8EEq67MT
yCXYo/30EqUf6r9Uh4I/OSXuRd2SwHkZOaTVgcGHVUf3RInLmvg3uMvtJSvPyR/0+KZzHl3+qfvD
lGhrFM3FoBLS0kgtS85YtRrU5dbU5qOImYMma54TO6k2AKbxsvYUxknLD8KzC7tbtXGAtoUQ/c2z
xdvESwVA6eL+GUz3BqN6PgfroYi+Zrx0BktfGZyUlALMUKCBb2jU03SjLp8VmEfZxbLfpOsveI45
MF2VQBxWZ1+drhVCo56fWqPqJFAgG0AgX6lAPLWIWdmITNaAjf9OJEXX5Vk5tM9dpB0VVsilmLSk
fZGtwKOYSFCTmkuhmXjj875wFsSCmIenH73zo/9fgHV+rpCohowhmwdGgQ7XaxfDmHQhY1PdqHqC
Lt7ixwQ4zDTJUx0GTBvg5tzqApsndiqR5Yipvj1SzVKOac5UDzdMVWQQbbXjvtk0d/QuLa+NQptK
ILNub/Xs2+FWmSpg83/zhcPQDw0bpTVLi8RRBVCpg5V99sRxA0iaNmSvyHXpwL/ip6tzFZ3KgsE6
0g6skbn/6nwyA2N6VXsjDxANsbEiYZrsnsz89DIqHSeoyDuX2dkU4wyzP89fGzwnsHfxIZ72a90U
Sz/sbuYgrl6Dml/xrG2PU8NvCg/jFupxRCAFsQ+LpItRkcK68kr4Ua2LlYSHOsXOcHQK4ui1p6Vw
s/w2+GkPmdJLHpPjTO+e6HPCEd3iQppos3Pq6kpxCAgUt/dOhmy9MeVCNW1woF4nqTxPNbCKEktg
r8dUyn7ILN4PMHYWfc5kRhVwakGNdnOYsXhkJ3Fm7dOhC25E+5aWLjdChcaJbQk61NeSygcSXDxM
ABiYWwZiWLkWWWukTBUhwGA0v2R6jmYB/x87bG8KmB+YHxijtmVzu3XYkDl9c1Zvm2oc4d//NWhC
1JDxv6+fDkaSXnVteEXAhIFRV7/7vv/ZeyiaHFD+qP5WjZZmBEcniQ8Q8wESzO3Ypqewct9yfDGW
un3RG+OEU/5+BNUcHQIYxmpvAzrAPbyEbvFZWsPTb6JDmPQrVfqrpiWj0PLc5lZP+CG0o3bAaGKr
/nIqDdKCHOMRxYBBtdPcImYvajeiHD46bM8OcdsvDJ/vmg7GwrYAFQ9j1aiooK6MycLQsa9I01ou
pwyTeOQwSAGjGHNiOht+g4Np2gy7lrSe7egxBsyHEa/40H4dqura+oTXztkd27WDeqzFMMMttZTL
YH8uDXlhbHMhk5sYoX5v9mO8DUIdFURFMWtbSg1pJ9aZI2hctU4t7qmU175oMKSQNM1T2nv3VDPK
7xAPbFT2GignmBzWhymNbATanmHlhsM3rlKZoa2HCBMrLSsQD1rvTZw8BmoPHQIVUhn0m/FIyCYg
BWKGi2wo3BToONY5pAfAlokGrvXErsxI50x5kuqsLFwBTykoX/61acao1soyaLB2osZ6UYde1/uA
ZD0dDtwM5NTDhHGrlYcGy2xq1kWKrKWimRSOPq9JMLqbWv8kJxX+dIZjnEEhhp8SkvZanri4fje0
FohHCJ+jq0gVzjJMaEJ06xqMPSPz11hVYyZFd5pMvy2I+4zKCOLCKuPeWmH8mBDFTKV2aiSsQgPg
9mb6wdrXiu3URc6tZFy51GVlw0J3fIKFPIaMhDT2A5nrxeDMDGH0i+71L/3Qvalxfp/b965BUD3i
CUxRywyPuBkscx+16JT4pJuJLhI4YwYey4NiZTDbHz8WEikC/HbziUMbmygZ1vhcqj2z8zBCbuTK
h7sWIAtSh5KCG4f8PtBlx9NAAq0SynevBVU3XrzIZaBj9vAoTEph0X2AVHPuc6P7rxgiLPNspKjM
MHIU2OaTLzBEvaWni22y2DA3Z9VogLiwRNfUb+z1hoHvqApkMzHsKtbqjKa+oRhZR5SGPWoZCiIr
UQMfVK6wgeaG6Ag25Dof4Z2LlbDLN5r6vMINatS1d70bV4X/rS5MD99Lqj5O0iF6VWgARiKEUTR/
evq4PLcRnUXE8cFlmpqEFWLuCw5Qsp9hmjSkNCLAhDnakn1HCZx5tw7aD4a1NHDFQo8cVtGGUTP8
Jyw6cYJMZ/mSKyv5nDNE/WiPZdkSisPHVCMgJECHinlU0DxdHEcsGmQFNCpMjK9QdZLFrED9AkLG
TyMPo8Q4Qf0zdQg1dtu9FdxDF6+mrI8Q30REYzTLKp9AEngMAfls4HEFHzkCfWsSKtL8ZwjuApuA
iqnusqab5wxMlfAMZpCaFTtUq3WqvVAIOLqG4919QspbJyUxhjWJaP7CBv6hQOmdp/rJ1A495FHC
tDhdiXUpIILRSqk/FTpfkqmohruUsBFxCWP0CiCpUWapfwy7V3WgqKWnt+TAvVI9qHM7UWcyar9e
R/+WpzsZwMN3jR2AwcHGPcZ12iPc2HcO97EKz/zQllmcWhupN23wKGRGT5J7Mr1jNLziF6oP5Uhs
VahEVfsUdZIKX+ERD6XZHoPbYI9foQ0ZFvOomIXW2NOWqWNq6TdL55x0q40FNxu/pG3HAZ2BUfAz
RhAMs0W9IAHffOXMPf4hwfgzK41zV6dvmt+/0wmN2f84Oo/lyHEgiH4RI+hBXts7Sd3y0oUxcvQk
QE9+/T7saXZ3ZjXdNEChKvMlWTkE4/Es8zNDvKE9zAw66fQ7+y3fgtuNXnEN6fDV5tHWxwT9kc1s
2KM/QTnIljuIjghyzmDdm4CqH7OjSsgVmEveIgYaFO/6ldWN56qY/n8AaI6EiAm4tDTN3aF+0eVO
Kd4nM7rD6HIpanmECbLR198z2m2ZA6fnQtJJ2eorFcrqGOPR1OeyFpNkiWXLG+DRG/i1nzDcrsL6
z4cGuOq84mGhOPeZmHq0MEFQWADp8wVBcPKMiwhdSjB8UrDpvysF1LeuCTNw+UsEIAJ9MuCVjXlI
lRIHfJQHPYGI2eYa3LpRj9oRo6cuAWpQIriu1iYrLxGF/kaz46vQwDVQXZryNIT1BYn1/ZTk/58n
EU1sWx7RhmZnLC5oBShtJ/piDbrXmdunXzP9vOkRW8r+rCehegFS8Jr7viVynsafp9x9YON/Lfrv
XExP+oroJUuvdCbyGos6mTZZbok95bz+3wfZntqou9BY0u+kL3NeaHenh91SvjGmCEX10gyQm7Lk
SVQLIhEyxJuh1T9HPyht+tVMxh0r5iJn3pRbLlq6y3Rki62ouW5MermzMX0CSb8i5gHldw07e2BG
HfolMiWwzIKQZpogfO2l+oGZwP71OvD8RjTL9HAut4AJkHGMt6XamfymrquLYISrQkctc7AewDph
XBGy6rBoNhEA4ASbeVuKh5nNOVXgAip1KiAC+lZBSwvfMdWRfhl48Tg2seiSxkTFRzsoEe0TymQN
A4cNMa9Qv9FZ/lnILvfrE2gJ9P34gFieajM68mLoCwyziHhiiMZSpocM4F3JSl074jBa3ldVgMtV
rE44rVk+swbt1uL/KEUowJDsaWLtAt7wua6B+TVPme1v4bwj7AmVtyUjnPG986kSjywK4yCD5tPw
mydrBNWFxknO3qthL38aw5NYw6sYk63F2pVJ+6YIfodAQbJGMudAdJ3+6EXkSauNbqdWfr+bCxPp
rsS5VuCyseqdmZs3y104aHgXBi2koMtjwQJtU2q1TvrOcUlE5tYwrUOmOjBneqGZ473ec/HK7BUY
PBb0gxjc78TkpMFTWLM6MJ77f3vTAq2pNdxdwDXeyiQ8BrzJYZZO6NyAe7EHpzrvMvB3o6tOhg8d
WR9j9EKpp9J6a9avgqKsauuRIBbnoGa0+iM/uPI/hUZ/TWH2o5+ceoAmM9ZKEGE5roLRe0JmkBqZ
c2vjTzq22xYGCm2FgwPw75JG40cfVJcoRlmuoNa0TX9XtsFa36S2yg4sKLoa0U0Zwt12PDcEXepF
gUNhjMnKL9wzORl7vb/WhJUiXjf+WbKiJ1tJ2sMhijeLjp5BJ7gN8xe/whvMpqNPrDxHaGoAhKMz
coKNGaMc5Z8bV+1aXjG6mhjl0rXeM+GpfeiZui4x9cBCv7sD7QjIE7uKf5bhd+baAJHIWRxuuo3H
TfdERDwfE1Qe1tRzHvSX6LI7AeFUKufekPduzo9HaUBvIUvsbjP53i01KvCh9c1iauFbw7QZdaMc
7SEtwwg5mP6mlj2cyxnvm+0cTUGl6ILCzAIG8g4b4ojVkCuBhJj30Y0/04GkyNlxdiz86Vwhq3jX
H2vOcbFwQMg7E+mL1JKminNaB0MMSPGqoa+tVw/aibqG1stZxJ2IfEVOB+uit1wYu8w0n3Wt4vVM
hWnI6HCJIP03DBAWqyiHvGKGz76N0iCugp3s+z+CVwHrNiT5Wj56Y+IJSuy6MJ0knViG+dvBFFvJ
s5jXKcdpzIGfU525jz3qlo6eEnZfpNQLcU9QA7l5Rcb0nkTJJJ5PbsbnBb/imv3dbLMBSfJQ9pVW
r9a9pR3HMclzUfueSwKgPWHtk7y9Fwh5JhQbop0vBamOCxU5O/hp9AosND7TTz91saihZWQ1JENg
x1bnn5y0+KmCsN9C0O9AR+C2bBGChL279/u0fEpMAfkWLXjBPPhsz4aFAgT9odE/gTZamwPWk64H
cN6k3Y9i22F/eDTd4lflE7pgkhBaB0utI58ax30zyuI+Mj0uFFJzMp+tfof/NOf2VOnNbdtD3xKN
FDZvTko4SNM4BLgt5saH/whqmCCcyI1RYFjhgwMWXW+pDQeOvar67uqy3s2Rl68X8NArNRHNiJuv
jgfyS8MHi7OLySbuam2GXYd3Ns+1zzruucMpDTEMBfazV8kLXSt2kIhWpZmNFsvy4q8KGQ6b2kE2
bCztsbLad8DnR72TO+bwQJFyjv1pTw9p3brl7X9xL3jbJfbPjLyBjC2U2H2/Yd0jf6tHoz2T8uE6
+8EpWWFhr/Aw9sOjYfUfFc5Gb6TbXKa7gLqZgKkzT+vOEswugTtFYXXw+v4DPSFuk+U8BOmfm9Au
xNPE20PPmU9RuzorYs4owzr7E4kzcgSU/N6I7EA/L7UZ0AtRH6QwYDCsUO9lv3U9PjmUNfhYNvoO
JNCenSn+p0oEuJ66ZYmLwmp8G+ZQoIbDZWrzkQKPhyCxMAwyTxtkvGDjITAW5zDm9MvSin+zsM99
Xlxzm6tHr2NFHfHThxiwCvkElvhDHwGazOIEtUBS5N1Pdf6MECf9cobkY7pR9UrFBOyJc39G6MJA
jIDMp/8ffatwn3jstrURPcVOcnXIJ1IN1HM92erI6iaH5ljyd8dUDPHgfOcTEuWyYYkEaszsrtn0
HolrShfMhX0I3RooTLOsTTXuFqrdqBi3kyn3KP/BjTHIWNCm4Nt+00eWJOMo6qWHGKOVz4MU8Fo1
Bke9ankJlNjA04xWaVB8Z+hpIhn9VGDCalC2FhXtNDTPSsVXA2Q3zXTqHdae7v9iZqGk8JJXL0X6
Y05XIVOq/F3bjrSOuy0+9FtJy98m7L4hoT1qNzT58JHTYWm2to9zuviFTU74j7nJQyAyeUXXoB1W
EZJGKGTcUUA4BnprLYDAXwNsL1vb1ns1qIvLKEd0JnrkcL4bpwo7lXXsUgEUIqmBPNbOva3GXx4+
7jzQNDFj7qOvEW+TPLkKhpS9UkxZEBdwmoH/Hq18Y2DYw9kHzvnW5Ba7g/OHBJs32MXxMjP+q31n
X/tkXqbcmXjUhqsAlEsIQGNOow8rN7BG2B9CjQdwy2soC1eFj8MfIGKEEZVlj3i1paxtgp6+a+Jx
AJjfF8KcBtGHe6WnXjQJ4PX/csRNAROrN5rFm4igIS57NMybdqKdRPnvs2XayDZ8cdDEa0ZiMNZ8
RCbtOQJY0fjBSnHairz9yCylREes/16+L8nRG8v0V1P/qRPM1q7ZvMU+0Ygh6iP9Z0V0n/IaOWb3
QA2Aafg88V8V2xic1E3fJJBpFKzmoMTFj0S4CA6TG21j8WJNE83B/qfkiB4p87HI/Mchpl1J6mii
nK1qbGh18b8QGgyRDdFK9rRNaKPT8s0GEDVw9tcz0YVCwIKJ3ZWLuSNlM0txWeaOR3IJx+PahyM8
E6yS59tkhnVe01nnmeRw1tAFiMacsGJa05yCGk6wTXPJ+27fG947MZQINU5cSWNy//AxozkeLlnc
71ujOY2C/r+eAbHpIKLgF30Y4ZeBdj01UOAEECGCNewVkIEx3Khlu2iRsJdtQMGBNso3IfA4Xaew
PioaBeBGqarYybiQbDVgcIiIoqhKZNXTlQOpwOHEZg6kX9OBMHtdHNRtCoes6MVdLgca5QEsJK+6
YLTgQlrPsoOyyFHCtalzox8LcLCRee+SAtxElFS5Y8diPu/seTrT3t75fkYqZwvLgdp7Gq+hbK9B
w+C6iYKNxf7bAc4HfWI9WBpD0k8tnehi6zCxk7RCirK7dGA/O4MjbTOrowrbwxjAohstWn+IUpnM
85mDnxR5l2WmNy6VniiUcv5YBuPQwhFl253XIamwWdZcA2zrKy4ckQcfC5MF9cHViTNY1Q7eL0Sf
VHhMancuex2XjiL2ueagO02QKipTFWslCDpQ5Ys9pxe9ROHTfUxZ46LMX+VLfNGbQTC5F7dITpnr
nNCP7YvGyfcDEQu9EeBW5EXrpvAw0z4D2Xlw+gINFltqpnVyZjCxR3IgacStQxQAzutqoSLzjOkx
Y7Ke99a31y7bsB3vBZtzF1AapuoY0VWIm4y5OgepoL/MXBg/bqBeYDbO0u4S+egi0M9aQGkyqp+p
r7fGNJa88GhE1RHOPgYWADH9UUwjwDIq16o/e160GQpC8fqYSBnrpFz7ld30PWTHDQL/0vbiqMRT
YoMZKmhToFQ6BRm7qEwoNyPz3bFxZYXFhZu8922SA/CGbdTc3JmcazvLY242kpWF7J8mE5eTtTND
G8JLnVbh50RTh8d0tKyLyUXvSkBhVAQQ79a0Bf6VUq10ua2LCLO3jg6mLTBU7DDG19QjU8G8Q7QH
qrNkWqE9OJGzsJ81Mjd+bad5PyyYKyQvqjmUby3MXfwTm4LnakAx1ll4Aphq9l27K4k+E6r9kDWM
JRtxDkJy7lppbeH068bcdwksth2Gf0vx6eCX1auAFw0f+eLc4sB5j7vsmRfH4shQeQS+zrJ4wTua
bXz55vqc9GzXfsZzt3atdDdScXAfaAUAZKG1SedNxPl5mMFKQSnDwiCi6Y2bxuMOe2Nr8i30uSDk
+IA398wfoHHnsTRHdESryN+ajQOfwL2r4vlm0Te51nyxeQ7QYYn3vJ7PdS/770QhOSB1be/SrdQt
FsPxUspiIPFshZvFT+pLyNF+XY44P/xX+C2UVahyTetdmkaDhwXsDFMCfeAxvPrJoLpmdh/Lr6Gb
q53veKBOREUcpjE/4eBhZ5u+rN6qyVnMPxUS0ARxQM/hsBl+9GsFsn+Xs94h7Z/d0NfErA+Vq4Ni
/ehd3V+wy+mRUD2inmWnmbc8Ye7S/xqjtQkcsXeVODcsISUv+KpE4kCoB2ue3dXd/4UtyXi4/Sf/
IVfGLzE5X46o/mVj8T1x7LMbd52jn1kcOiRhAUGRWyh6uA+xAUKEph+HqSkS9OwKlxotmY8lldyj
dNr5sRnsrRgtdzfH2YMBiQry8oTj2N6Gg3PRAem5+CL78J8NCHNTcPreEAtuHkjZ6w5DgEnERu3/
OaRW+mm7fXZclsyAEekzahBEfvO8jcbykLvsuN3/Yl0kDAEuqWBESxgvBCXGkMiQko0QK/pRs74y
kpc91m797Jt5fARZSV+YkFZb3MU+7rvoGhngLcGo1GHzISfI6sqvhu0U3SD2IdVm2AEj8w0o9rfZ
qnMl5Fmp8TYFFDQWp/QtVu1vF+J3MzEbs5yRrwIOwDAQnQauN+7IZ/pKkVNDJr4kQ5g8UHXt8VV9
e42X7fu+AjNA5zoSfbWGYX3GWHQENEePgUehRaS6i41qy7Iz0SNrjmTQkCTVBTyz4BNWHWJHG01T
PBXscdZlnIsjgWQ3e2R78sZGUL+4GprKK6wrHuEGUOSM6j4belIpiuJTCaDe5vLYd5AUKkGHoa8y
SRjedD/J4CQXe2BQZTrrwque8xAeoo+d9FGV7Mhm6z9PGFEKu3uqPO8rHeSwi6KIWUIKt7p71Ncc
54fOvGx6YqCMd9L2KH4iYPAkyBA/Y1YIwm3qZuzrcdxYG6NtxcYvKvZqqLmQPtBds4A1Tvc5+RJJ
AmuuPyI7DpgyFJh+u0rtSrxoSESAXpjyq/EVeGve1EkV6Psl7HOaZZ+VO11z8LTJyPivHXjRo05v
HKmxX2hX3Xsw8FGBY/Xl/bOnCZH8PNJVC1+iIJzWURKAuGmM8BiDTt+qYUyB5NA+msP+anvBaSny
O8vtaUDC1UwZFWOqCrdjAFAamIWcL7Jn+QSD/mIkvKwmebtTh0mi88jLCIJ3WSy3tEg3U59/iDp7
tEdUxJX6jYNuI8v6Urkw7+bJP3APMlr64E8hw59hZ27ySddfNoxNPF5M+ZKVJYbkNZwzPmLMrIO7
VytOifXOhx6P4gjFSgTEilN4/GqKfs8+gPQ7u3jK32UY8Twa6f00n4I8pLuxnPym3JtO/lmMYPdN
rzhgbt3CiNjVmfcGrZ2J+lI851VFslp1g62/X9LgX2R2h6Wev2PDOpVevpWThQcKsZ4bvKQz9h3K
JSXNej0GcbuL5uppEbTSPBX/FqmA3WhYCCfq9jWyMSjW/plZj31wvR4zf+2z4XfU1ktqUwmPbXPH
YO6p8CbsV15/nckkQBjMw2kR7aeCkUVe5ru6WX7CSWvIGMXAzXSzDWffc2a0zIVhZtqtw+o1Qwxs
aRfn3vTQ2/1bEkkcS8VzoerqRMOSAywtm9HEyofmetg40YR1R+0ij7g2Go5YC+kYr+POPfb6DzFs
3kiX48Ek6WDlVg7nqq4/+imrwPKaBx2XdTJR5H4KLkkoWlxv5H+QGsbLB7DXbYcng1AEAV9rJeDW
+ub8grf+wba8K9ncHN+4ILvY6Rkox+OvmMEvOg0XBxPh3ok4ALWO/1ks7t2S8Yw2OSNSUE/nmMS8
+wEVEmpnVmgxLZd0ZlVLLePcjM7TLPJvUVmIvmPEZVMDjHbAtAaSGTvkkA+HLPKtXYhR4ztuO/T3
rtUSr77Qfw0m8ceE7dkm6fbI8Vpy8GRhHqIQjE9NM4sgmg25h+aqq8S4SQbw1t70PneVtW9qlyE1
bywefETcgSM7Hs3g2EJWS1N5Re6Y7bxq1nHqLgHL2EetZcaORWIbUWq1wGppMC2EqXbXDcRsNsTo
5J34LbLoT/T2MXDbH7NghMmuJ6KU/kUeD7cBqKNBpszKxOmZxkOyJQPysavMvYf2ftOVqC1zNJ94
5tkVcfb0tAnHOsxO5G6kF2lSLMeEE24SEf7lALw8RQU646WHrYKXlEDcqyXVvW96T26bcuFqTIyF
79Mcr93k0M68MNIhAZhDIStoFJqHLqkZWUTkYHcT3DfJu0w2K0r+OIrOIihfRQzmrPEA6I7Bo1T2
jx344XUJU+e+LXo98+julXSu3rTUO3pX1xoG8yoO6b6z+kQObclexD6xXwHKbrhkOP0lGULiZ0rG
Zy1AwKpSrYfYpVqfIXcvk/jfKelLC4r4Yr5G1YKXhOKcszeTHGrduJWVhv6u224OV4sBKbkw7aus
dbWSluPKFe51cpKPbOr3UdjO67bqHiWhMmevGNi4AzmuunCGCNkGeDrUoxG6v4Zobo7vPNQex64a
sM/K6aZ2RZ1wcUb/sGQI8SYZ7ydZIxZ3Znj9QQhnRXj7js1CApn8XxUFhNTojL3q5guEuYvfAUqq
OlzF7rgm4uS4IIR0A2htDUszltN126YAa2rIQoTpMaBvxq85GHZJFDP+TE8VhmzXg9lmZe6GqMOH
MDF3w1B86CmjQc1beG5L+2vaBLV/FSZHJ0u03rdIjOe8NNkeAHCZDFrcMOT5gfxbRWSJe79mNv3m
Bp23lLCoRDzBcXmkpSK3hsiye8RgcFEVp00XW2GbExlS7tHbHB2PxSnqCNmu13OYFqep9nhTMMYf
g4Fi36lZ0ng0kndiSGpOSMy2Q2ewDhSOEWf7/CN1afkJkR0Zja+EMzyFpTxHC4723CHZs+zex8in
cWkTMl908b+CbNK+dEhkqx/ZIvhYQ3kemSKsqjZ/gI/Iaa+wzqFBVm4Yflcp+OuUDpChS5sWNF1Z
GjTcw+XDdEBH4oXQWklmqo3GUSBK8e23MqhJTR42CMLY+eTZKqtzV1fXxvYwPAZGBxQ7tE6FrO4s
RtcuGbjbgLAbytD20jgMfHzmyE6TXRebqGweUSzE6q8cpzuSFZ8tEJVFZjDFjSn+gsLInq3UpkFR
8pbWZxonQUeTwSGMokXhgb6JsrQ7R7k2hdY3JpGA1CbOxOOlkd6fiAfBzqKeUqdaSPph0e3hrc+N
d6ZwYXtD5lsT8bkSAcbInJgrKfJtYXFGsExyFVSTA7NyOVsADTFRasKT7jrAeGYRf9J7OLNR/dVO
xyG5PCWGuumfXpBo4Y/+fey2pzSh/HLoMrmTifCjPOYAq6Nlxg/CKLoympsr5yelv4/+XzsnNzpN
jybkwUYVa7BlKNt7nlKIHkxcbqw8r5jK0PWMOE6nQ1F7Gy8OT3bO+tQhPJIZs6O2/dMpkFubdJ0m
/paIfHL2oNUk1BWnHlqusdinMVljehUhIXZVl8nL2JYPlbD/1XlDmnmznbDjk9RT4PIaviEUoKsI
l+OQzxdtLdHfvvWDkyiNN48wzP9va8a+WseiX2OdZcOwKNO9amPYM92k9q4zvItTB3fLCMCr8seN
Iz35w7zTfvHTDuBGMXl74GnyROsKlWLW4QtQ2bDLBie49NkAoWsumWFG7WQWtJmJn9ukUWfvcx+U
NbgEcHyW4IhlQX5r6agT7BoQRZzlfxX+fXLalHvpKzLALbeBmTQZn+ZCHyu3QncTWg2UiWxgLGgv
CK8Tl9AABwBun3Qv8RBGMB7pQjbm+FuOQX6aUhfnRNUZW7vKh7W1WM0GFNLwFedVAD+pGI1TgJAp
WBUYK/blMJLcabs17QdUXiapxrcwE9ljKlIoJaCAh5MYK/EiWxqkY9Rgz05kNKPd72V8AFVZ7xyf
KUPhJumJQxnG6HGwrsbMUBq8Iufvxp9f7NKzD23KOooQoHu2GcnUDZWqWXa07IhzT+SDF/0CSMJI
1ZyIm+hd3lWg+Y61MoBaTu3daB+nKdkaWUYwjdb44dDwVrVhPNfuRzfV71X5oX8DeulR/06RJICJ
DP+lDkHWIShiSqlxCkVVahckeOp/kgl/CiA451/r8VW5754k9W2IvgI9+68QcbqbCR1LdQqz5jcm
YNzi7mEl16tI4pzC5qw9NPrfJGoMB82djxosjJBM+ruyeumgdbRGuEMOZeC1q+QdnpmRSnhJjjmU
liqydrim5vFlAqPkd38ExXI2ee/B3Qh04yMNA9d6tGwExP7T1Bv7IvnzLZKInU8P1YBttTjMjoFS
W7+N6IagbWpsPCuKngX9/lE86w/Il7OK5iupmjOik44MkAyRb1KAHwuiVe2+o2m3+PAlzbCAcHHU
KWkHraWlAq5Jl+BvIdFsTZ7k01iQuNtiYTeLDxNtHXcnZy8pk+S57OlEB+gFotvMV4SFxiPPO47H
0AFTVH6GkGMxD4Ery9HBagkWpvIPxyJJsDrZXEQunAjcR36m3QCMnUHKBjDGHLXnDwyjtc/nUGvg
9Ifil96FztyfWJRwax7t3Nc/wJTaV+YxDmlOoq2vNpVlkyM0BDe8bRX/YfiaiNHRl68i4UCVvyjH
7Zn+JSMwcqfYGyFkSLreWowwvgVaaZXoHjI3lFvEv2NAozSkcF6+8EQeOFystR9Ge62oy++T6jHz
q0dOa0cYoew08jSo7jh3wwHDwdeUJoepcnfc1da42OFzPQETqE51W+ELYuzqP3cJKK/7ZcSYLnZ8
Qr6s3nEI9dpZDtMeIFY2/QpwOkivO7GG5buWXGQMcLNTrvWL4tk/weg+cUUqNl0aRevE7B9G5yeo
DHQyajuakJarkzleSwYf/Dl2a+IUJCfEHhMiDXc3t1GHhvV+EKHJdPzo0EKr+WvqtOPEfgsN4FBU
7yS6ZU+uAd+9Thm4PLTsVDZtSR4jXrq0QYYfAZDi/Gt+VJidDOu3DK5eXq4jOjeDZQFXqdRh6LoS
txHe18pX4zqIaXyGMsWr92nzHfXLbfbuxiL6mHTVFRCmdVP+6m9nESWnEJIXID1PXVvuuvCzL+XG
xpHvEspQl/lekrnVkw/Aw8L9CRrjPjZf9M/Uv0BMcFt/T8Yy2GHUt4wJkp6baOm3q63gKVi/ipJK
fw69uID0+2B96PQnVtJ+WRJ4p0rczImJ+/KEkdVy6fuiEAjkfGz5P/Om3uu/hvusFxf+EF3tdG72
NE7JdG30Y83dIAwS9ph5yBwYMh17oP7GbQ0AV74NMtoLJ7nwI5YqwjNIlErz2suIps9OP7CBtSAM
PGEzovf+q9+H1EomwFfRo47HOyww+9scIwDczNrYprnLGU3G71p4luTm3oSpZ041Th2eLWeQ+2mR
v1a2vKZp/zUnSIEd8mWgKHufBimd4EwPbb9sjap4SGcR7nEOu+RU2iF+Erw0iQ/Om/RIU4XnSir/
xFBsqxE0HvEZZr28UnrwVvf8WDQphPWiz49obvbqJS1NdECkZwQOM4TKfm8jPF05Tb/IRE3qjGjE
u3PKTo+2Av6A8zNP6AxlcEwyXvvZ/sqc/poDvS7zDAcE00erfyAwY+XYPW1uOF+zBRdT/g0eehdj
bICrYSyehM8Js4zOjdVtCHrfjWhIfNH/Q+aSnHs/Y+PJfawKXH6CTzlC7CcnY1bm1S9UyEzb1ULf
gzyvTpUcePuL13IeSZdsayUCIprqvP0yBAyYi42DubVUpnUyaigVxvTlgolna3pNiG6MugpZE2yl
kIwn4gyStTVhaYZaeSLR+2QSOrnQKzUdKEkztDIDOLLkZZLLpe+MZ/ZjWC+UmeNwlHN8GJt420s8
kWq6WAaDeqM9yIF85VBMe3eR4jxSx7Spa94qRidzZrA/ocSL1K01kp++o/TRG2lNwxkR2qlIWI7y
nhkJo4vMX85Lne6XqTiJbnlyFqBSXnTVoesVeF9lpJBEaOQFaMyNBfwuq7vLhRnpLR2s1oKmBeAP
z2r14fGhF7gmoReu07k/L0u+nU04iEHXPDmuR/ukn//hKfm2k4DxT7eGCHycvOah8fJ7EVsvcmi2
JpNiRgk2FiZ2iqB6DsLh2S2Hc4aE3TQYVWBqWrWReYut8ThwK0ESrquU8F8TzJPZZr+OVZ1FrAiw
RPVYR9W4U8ZHB1EUnZP3phSrgFmYPf6enn9cJDUZTW2X7F1A5PSFwdPmu5Hjr0+AdDiTRtkzZxgi
tkDQfc8Z8N8p9G4csP5GkWmXXthw/MrOKnnzowhZa1M8Rn1z7PL+vrXSQ9PYG7N3jtx27Di4labo
bAzNpRMI67B+HqKcjsGIMYK7toullpNnr8JKzosRB9iG0+oS9rIAEUdCVqOfZaMs1SG0va/ODe7i
mBiNtEUmmTEhdGYqw67D5mN4nF1KbqPtjbe6Q5Hn1Qdu1wvcepC3U7NphdxjGVgNVK0qRnmlxuZc
5azhcUV3GCe5iXrF2lJ4bF0n47jReaBFumdrnIj1Gf+kYz4bULLcxdqjY+nWCak7DWTUdWHN2KHn
8rxM4wNeaOh0RpG8h3MNxKHbR7MWbygodxhARuRtDhG93qtw2ptDLOxJwpgVg68OOXFF2P8hotiw
6BnrBbD1nPKdhvWuS+W3O0ZgTXnpIwYDICsbckdKD8FPicqX7GAvtRHiJncBQ688syX2Yxx2Cske
YT90BbBuZBEZJc4cPHpp2+yRmvHs+qTPIw/L8VYuyYMVUDnOHvSmYavC6dGX8lrwpFj9W9/W7/k0
H2IPWCR1Gmya4JiN47NAKotn4mHIPI4odLYWf9PLCW454GPYQhP/vXO8U2iPpyZPL0Ov5foB2fZI
U/0xOHjesOktWrNOapwiyyWd06hPZWjvZ9/5nr0eRGWWfXE2Rs3ZDw9z7P2EPhFMwwjgLrAdHhM7
uvql+9Z3DO6BC24ZYRza2nvM7WmfJsGTm4znKWI8ZprPSRPtSNa+AztI54BeokT1N9gM9fUzFJfq
d7SIjFbFxuxgHdsRKlRYdA3q1HjG4VIfu0ZdHH++hb64W9z+1iXha0iLuKjD08CqPabZi4G4xKTa
IeyXuslCFZtgv1sAG/qqf0V5dlJ0t/0+XhPIwezNOS8skWs3d4Id98dYWWR04FshQMrr0bhP+V9Z
SjoWRvLFmOFTSLs/SI6pgwNUgh8VEJDJwol82thksXUh4pdBSU7vp5ffuG26e5Ew1yGY6yXUqn/w
i/VzCsB+ZZoga5zcBSAkOSBGcjw2RnuuGxSHc6qYVHiixX2uE6C66NubI8pAZus4dPAgK51csohi
uJunTG6ipvyz1PgzpfKCdZSElWmAresHM0XY/xkKW9d2xh/Xc70NNzvGlLp4T5UwULm6DfNnp2tJ
22xo86l52dHs9AE7Dmo7KLTHahQMcTIyWk1DdNuegPUtXILlIS4MJoq9TKjw++GtKKRxjiV7SNuG
x05G57ZV+0C2JJ55uypicUUK+V51YGY6umQOLzrZEgeCYU54wc6y8BEcjNk+c1kTbFepfQizDzSO
QXhH6aHnTP3ngglDJ6qPuMFOWbnWbZE5bkUbYrHrwqWhQWs54ObsCtbwHHDMT/LwsclrVEV1DXe0
rR9Su3IR3y04q4rPZe55s4LI3lttrbZx7j8SlAa4w2xWRp39s6EhgHDqoRzNTUtrpGGWDRDdsTvI
wrr9PnXnsnQf7Nb8KWEGxEF5F2fQjhkSjGvZkRHUMK4wG4qPcj6rqDljeET+hm6t2Y/kuG+brsf8
GvkX3my0dIQe1d17KMLHGklFl5cP6AfulipnOt6qBGFVYPws7fQueAmx6279oiaGtMfkoog8FaXm
kbfvrgw8huPtlXO45j/c0Sm4GQ2B3iyJeDyunYExflk+aH7ftybEopo0o/Uy2lghk3Zn84m7GcQr
CQ0no8dc6kASE7EgsxfvAxqQ71KwVwTIqXjY/8nE/ZcMTHQL2d8aMvDSYfxtLeO+7lTP4+vGNOJB
KwYMKxkRVAUuSKKRfAB/edfch4oOjwMhpTc3+L+3GtfuL+U6xncadeKTpPCTshl4JVHAowiJHTTr
nuj48wzlTR9/3EC+ZkULn4RAoWGgt1zkOxpF7X4apYHyAUqjbzhHo1WEQlB8UExQfOBWk26wLRkA
pXnJ2ItmppW/OJSZpI/dU/AubyQ/f4xt9CH8sjz0S81wdWKiXdAO80XAxhK+RlP1nSGsDKuBDsd/
HJ3HcuS4FkS/iBEgQdBsy5fKyqu1YUjqFr0BPfn1czirN/HGtFRFgEDezJPJy2g03KHdQ9ZCCy8N
6oZQNyqpaBymo4aJj/tUL/SqLrPPwdBle8leDZ/D+AQp3e1kjO4wWUi8AI1fdCp3roMsrPKUct56
3w1Urkr/mIpp403dS+2OjA+Kp8ikxiFv6G6f6+Q1M9guB6gaYP9Z1C4doU2JLd4BmGJjWuw92i6l
5dh7RkdPhmh3KunDfcCZD9/WtGkN8dToetED+kMo50sclXeaDF7ol7jHWXNzg/TJosi2KwmazIig
xtTx5wvIQh7fHT2ScAWHB6lIKy6VA4DbtwC7OQfnMynLDq8uHkGUsj4Zz+A7P30+g8bO/pRzc7NE
9iOgQIM0hq9nRryZoZEajMsGBoxMOQzyXsqtj4K64W+XSC8LccAxb9ZXix9SRPTKLh4SN3oKWe4N
S0Wy41SqOaScUQNhEt2IyQDaaXlYKkhj33xy7fEhDv2dwYT1KLinkx99bdmcHMp1+pSes1FRomj6
WJ/tQ6fmXxvzMY8uurTtYPtbEBMyOxVx9Fcp8gylSifsYRJBj9xVa7Fr9j1qtvLI0FBngSEU8xA/
j5jCS+6kRxEh+YNKMnnMzQPKNHr9yHSIPo9V0wREhAZyKW4APjSjgpPww9toEPoph/1UsiRYYFNc
E0GznjODI9DcAXwyZ3ed5wkin+zphyoH5p8YALS15t2wyU3gu17YHlyjs7e2g5UbTxiFO42zhCPd
dy4LDHUG52EgzVgMGSOfjDwlR96D0Y9/PNEyenUFBvPh0kbtlvH/zrRpEO8bxrCYnVLx1uXYbOKl
f25Wf9q0LfDKYZky6AeeknsI+ztczpF+Yowb24tfoty7Ec94zO2S38izoXyO3IynAmUdbGG79jl5
2bOO11MoeDcaWmxcDQC+BLd9iPIF5CuxjfA2dBS1sYZ2goMwx+yb6xL5MVo42XVtA3BHSGJSmMem
kbuc9QrSkNppkGwdUe0ons6GrG95IZ71hFAyB8cxcg+Rmx1wCjzj8eTGIWkGppl113CrwkLfbBWg
Y6/0dq3GldkMNPJG/SUN55eIX1R20amqFx8KYbTIRuKY8JbO5itP4zqu800nGzoSx+E9n1kktEAk
jTz4stuanCi6ObwBDtfPPW4GokIwkBcuVxiSRmmAESS6PFVLOksG2XaqmZCpVN4zwzzGKsBm5B7H
JFhJf9pVQhhMCm3CoGRUOPYzykrieD9NhPuTUo4kepLr8nCWqUPrD1LUhGMzyTApLn8xYRYXfImY
w05yYPSSh95O1o23afr5oLvpigu3pfXL7rGN1CdmEn89N/6T5VhvitE4JJziSNhKlHgkvTBOG0pu
PcgftRFvwxA/aZg0DOyhm27NIUu45FfPgh3Rpi0hSfWIvr/gl6tW2ls/dJlXFCgnIp8nPs/xOYmn
Zz8OGUEPr3Xhvci5P41wJ3lJyZPFOVgb9j+HNnrgTJz1ElOvmpb7WBOxL/nqKzMxrnSWuGa2uXWR
8SGvr3y8W01O/rXldVb1T0zMYb/6Z8/38AGZu7g392NAL5pTahicjjFgOQ+zkzsYDLFqJif57HBp
zJu3phAAZD0s4WNQfibU4Q1j8thzoVm6eW7SpjeY/hBg/zpy/yHk/UaL0OPxp6ZF+NfoCC028uaz
FhNvfhVeaV2LBIWfwUaxWC9odM5wAKaMGqvI/Y0nNNVyia6q8o2hA/BHt0UBAsAGr3o3i3znZvW9
dBQTKEgSXI/w3Tj9E3zsd8j+VNeIN7th/WoQx/nISW8On2Q1PthlYm3SIFV/KodzWVjPF8vGx1ha
0Wlss7eWxrZ12LMFaI9UvKkL/xi4VXWaUx95jSnIqnGpGzPHpczCWCErACq3XGKrZf7LUfhJcroj
K8Av5xcMasmmLW1kZPKLUOWnimoelucIqMIkVkUta0+feNIo8G6CjWFmLNZ1TBo6ixrUCPK4wYkF
BDI7A5eDW2b0zgNXsE9HDibgCxOVedRsmm2FyxYmkjPLV809xQnHvdPa+xDHMGkp9s3ZL7nty2NS
oUy0Kj2lfI+ZDj8YS6IeVjPK7dDADuJtINkyt01Sf9gj1brsQxk00jzeO/VU04XbErE2XSC3M2Ga
zD8MTnKoEvethRMeZKjzFlj+Tb+gpq1wfLWsmQ4WM6yHp4zdkpt+vw2wCKu+p5zRhO5dxv/4Kp6I
AcmTsMURYw2WBwDRT1WZcTKpw2NoBgHYNxpXK52Kw5B6/zrfdBmdzWjhVAbjtnWOYWHeaq95aCsc
pkFFyarf1ye/x8GbpNlM/wxGVWs4mghggY5Rd4PhN/cGf5+yzmc/hfLnPAUWoxLsCUxXGvwzrrHE
fbkgA/Q/0VF0VMKlVAQ/Dg4kqFOUWgZd++xxqaSRtMPpKh54ve+6ELebEU3rNIIR3dvxj4sjb9WQ
LB4XYkWd+mieBigeMDkZHVWrzGnuTib2KC4k85T4renntBJF4s95xeN1ZEbu8XRxwU9jyQBozh4M
n2agYI5vJqgN/lm8aNTEKrZWJIri2PUktqycldN670GU36cg2+H/OVlhtIvT8jy7eDTz2YYzXGPB
7GT/oiJs7EFtOhsm1xkQK7YLl8/kNzemitcUN+Z4iUvXeXvsFAXtvaT/uTSvYRZTRS94+2CfzThF
7B1mosdaVASo6/Ei7BAG1nJtTCL1QqnuvrT8mw6za0cfAMwRBIDeAS1WMBjbGyyUjc57j06qhs5A
h27oJlbHLNb3sbN/c8znkb5KKhmxxSBq2Nz9eR362Jn7LthQ5LFemrriqnquSp+35pLc9GJai03/
j+o+2py5rBqYgxIND18NziR1DVxgdPeUBZ3iWa7zZERSDl9xTW4Gr34fk/yUj16yH2rKG7t/ec+L
Y9nGrX8TJzknZLBRWSyXojx36KUuA4s5T1ZxDIdC+/WXCsShFunW9/MD/ezAQMyOHqdcQi2gIrxw
UXgNrFkGtjfQVZyRKfEBO2JeCAfpVVbyf5fF0rjgTL+6xG3f5Ml1RqXyU+PTUxBOF9w3T8fWypdB
W3ALw/DOSf25MNAbkI3J45rZq8lAk9alx3p5jiRhaDoJ07Rc02j6rYmavyGVvpoRC951YLJY5g9R
q1NHHGxWi3TPgSX0AIlg8TNazMe4WxwsCVSSOLC66gn5X+LGhqUPOLADM2wzavDmZgNC5VHbzb5y
87MTzr8Z0TKmmgaDCI/zNDVnXqre2MFdnW4HJsL+FF2XzzKq/PMYhdupfdUhnVt4K4GMPWYzPS1d
dC/mCdyKCX1vOZ9kuQkkYGBqgJeU8GR/96dq3DVR+ZsGOauQ2t2OqSjFUF3yYy8GTXbJoAYCk/zB
mnoqQ3vrctBfLvVmZGykyZiKyhWaxfdi8f6T0AwzBG08e7o9dZPxjktk69aEjjW2IknDpTGj2vTN
AxWnO4KGb3BFDqYIcCaQbSSlWbaAPvG8QlO3r8sDORUExTmT5YbYD4P/L60a5sAoCpF8yn1cDzEo
fj6aKPL3TWvhJyZRlBIXHCb3NCbjjhX2t+hDXv/cbHLKgx1XUJ6H4W4F6gHfEg9Kn5tEwpaENmpl
YzTMESb7OTKiJ8PT4Hm033NjNxmyli7Qo0AgmfhMG6JJ41EFHoXLbNMRQWNx7ydZfBaCvcupjBvu
lrcO7sImn+r4DLE7JqCv97Pr49Dx5nkT5ubTVBXXAbzrQLeJAn5pkTlcI4xCK7Dg+WDAMrMYoK5r
sCHiwFvb9KZvqGxVh96m7b02cRDinPw0p+DSigjpuyzEYwRYBWsVnSEF8H9O7jfQtXRJiCLY2G79
WoDFEjCF29ceEdrlpyWSRXppuDSpvw7KIf6DhQHLKk6FCHfESlkOd382bLVsDS2ousp+Hgtsz6ML
Fbh4dyhroG6Z+w1wDexADM03KPCMwyTDlDK8peJlDOilGIctnW/3BN2JZUJcI71FIVauEvHQyr6r
hr73jGy9yJJDkpRf2WQ+hTggsMwzB19E8NpdZIvhOcwZ3LE5vtp1B93TPVfOhNaGkYG9KJn8HR/Y
PrX+1RzlW1l8kE5AZ6ZpmP/8QfvWeR5/IAOuCvHiGy1gpN85bjaTHbxqily4aF/NOOBwUiNQhm9s
InuyDMT31UV6EGRRoRh/RKtyqmmhd7c5I9mUJ7KWXOWDsyTIv1y9vArIIH4R2xuWMMPbMKpTWUBt
DPthFzTP0KKg9IbRtYj0HUckc/8SVzJBkLGXL37tM723D8sngnPuIWOVKaifap53Da8+xg9cKvk6
hxjfzQhWJ8LGtbbwY6+Tylko4agGqBm7zDXeSGneOnxQ3M/JNatzkBgLO4GdyXD5UZEUEKRcPm7Z
4JAoPpu4+Wt6RDwrAyQimOcHH8rHyfNK5pehs9cBfe0WjbiY0XPP2KGNX3QkHoKGuoSeUuWyfiVS
i4DgHQAjQSVWj+7onFUB2jGf43wv5/ozFY5+nTVt344gc8YJOgPOgtZsxeBcdGNt2PQOhcX8vq7d
fs3b/AeI8WfNxJpErLylyqI2hQa9JglPmNBvdpG96dZpVlYyoba3nd5WyrgkxBY1cCjUXMTr0Q3W
RivR/wK2ybBJ9rxPN2VW7VrHEXsrYJMlJSe7utqpoOLQyhfmlLICW17/8ULzC0zqdgx9io78xyQY
PCLp06rJ+r0qhj0O8TWcGwZ2JOqs/lWSaYmB6DVJdZcdxhCDa3Jw9uimdSPzoSjGYwPvkEeBSdXA
ZTadL0zV15qW24b/RobTtLH6D1TifVXRjGO54UuUjRfFLcBr6MVZ0u7BuQiCQ7e8qAycf9o4Re5w
1AQYeSQTuG+2n35Z87vQWNx6i5tVucNJtAopt4g0YmP4Gdrp32JMfgk8rCh7pmC2TJeNsHr3smX1
0dFJMiq51ZhhnbiBJSMe0pwBQ29/OfECi4w0mbSMmCFk1HxbVgEh7IaQAq/c7Zxlt0ZMjOspIW9Q
87sUCgV0HPNIceNI10/vYrADYiOSr8YCJWlw5p+K6ET24NSo8CdUxq7TuMhTAljtQCV10XKsns5t
Nd6qQBwVOVgNgWCdMYdn8z1zx6JroFXblPPvmGd3kw0o6tK3gdWx8tzkGvbWF+VYwaplO8xreGXJ
hIeedqGUj6b+7gBtLfkKLjpcejNb5Es1ygv7PV+yryNYIeAKO17bWNsOPSAaxR9X9+q+PPpIso+E
augBx5NBodm6qMxXSbnOPIXotOAHmIWbsRi20o2pLambbSetVzOXh3nu2LOoEBEF7RuFnr4qa6bN
r39UePUWHRjpb1r3PAgrZxlWIoY+JW3yW/GlbYgPmyvPy17ChjweYA80AH4WVzXUpjH/WXVMlnUt
f4ecB6gsMIsi6r4kCkt7v9D7es3VFaeiQyVI5J7wl5NrRwjnvOPpDlcC2Q4GNtnaYBo69eZXSgh2
4ZOGmf5tPUpaGWCpVgKwpjjF7Ujwertx9h9ips4jk+XAiZmm+NWrST4SCqTtio/WcLZdaP1KO/pV
1BseoVKe3ZHkeqlRZJcNHsA88fJho73uklCDYtTjgTAvzT9Dsy+y+oESe2sLoq4TS5+X+s5dUhoF
vmc3stHkWU9mxxF50KBeMC4vX8ZkPjLvY+4B+j4B9+TPHFwY/SY0BHiz+htnkAqX6wQ3tT2AqyN9
d6xW68c1hj9+5e3rpfY+r4HScbDTyZ8+abcp45k2DLZWYF/HbHozlb/Buv2wqKY+qSLRtVwpAj7g
VtAzxd2/sH3elykngIYlYuz9xIf1UrAJhzY+dq38i87Dx9lyXkG17aMWZW+0i3diKXxpas64hRbv
E/k/5N8zU/FTwNHRg3dMhhmECi3hIseOOnQcbOL2wx3sbGd1Bc413lLDkOGySYSxsSL1NekJGFQw
wGROb95U3ALmvUNLy6dgrXi5aF5KL+PgYjmHpBv2zC0VQ1F8WpL+Gz2JF03tbsYXunNt4nd4W7c0
CPpA+PjnOvgmMGPR0oL6NeYPbyEu52477KOmnPc2kgYJkYYvcxg4CsHwm/Q5sS3MJWr+WY6NyF1X
jxeXP1aAnZtHrBx3ahJ/lOGvvTj/sQx947Iom+yHoo53W3nbMspfte6CnR6H5mhE3T3R0X2amLDo
gf7FAgK64T94DS3JzQhUnFv6R69INSUgo4Z6cXOONxIVB5eY20p1xjflQFy2FJrIrHED9kz6IXO0
hb2x2uYZ0g9tK9Z40Fn4Z3DAZcYVNS3GP8vXB9lVR7POFfjHOYBDGO+ChT7RVP1Sf06nK+wrmDkU
dbZF9RXrNFu108Rbs/s2A++xYR6yCgp6aFP4pTieaI/SmJ/dLHyhI6Bdj0QmjRYB2uxbzKiB8eQw
tFmOj4ip9h+ixdvA1GxmHmziAod6MYR/1EKASr2RNHoE/tM4maK5hnJ8XpZ9ZCd/dKDugWdvByfm
LUKaTvmAUlLtIyt9GynQw5hEbx0Uf4QzfQ0xdwQZP5pkq3AoMUw2qZc+uCaAxQm9wvLlJ2z2n6UN
dlledURv2MDlwUz3y0VqucCUXIl3TaD+GHTMlJJkZuSxRLlP7QefZVkHdGhgGLgGgwtCj3cHZOzp
NWzYdiiT9bDMQIutq5PEmE2iK74Tsjn5vHdl3iIX8oBhYPNA1VPFaWL3x1e3sntMmPxvKhDcVJ9y
KamOXuv9BhNqTsfDoWip65R5CeLiZRT1HyN39naX81gr3pjeuBfBSHVc+5bJ7Miwul47spDnEfsf
FGFy5BOEA6726Pt1Dlqw6nBHeqmxSZ3mySy6V+5HTzUkPpEDMokXAz7LxGGSkf4vGsfbvshB3tjG
CPePAVvNI0z9tIdRSlPLXhsPhvJOVNZ1B6Hre+aE2c1B+I8kVklKKtdWSHACEiCBWKtepbC1lrrh
qAfn0UTyTP7YBUbUETamr3W9bJM5wTSXbuo47a/I0C9lRvGlX7AWTM/fY33dA3E9Vab5JUb3KkSJ
Wteio9SSDPConx0+1ZC09WLcsSm8at+59LNJdyb8tQRPKfre3aK0BxcLiNqo/Arc4uS0Eff3snxq
kQi9OYRB3/LqxDsVWf861/q3HD1rO7haBm7AoIbsZoYPouz/mg0o/xKxfrBDisz0wcpL92ikNU9P
9tdtqaeOMiKXucWSqTcwoX6kln/8WLgwOoY7aJm/lp1/mQG4flYjBhvUeUMyEORWOQwOFgx/1bq8
aJZNHY/VL2RCEsEQR6FlWK/L0WrMnYtaLESgvUjKqG2pnY0bcJUvSVh0Mrnkvr8Lp+qImD+sKMOh
qTEF2ZtMJlN1y3pAJwSOvNSLUeSNPW/lSKyXo+Yk37ZMCK20fekV5kW7fxVBc6OX97A8wJ1vIY1y
lFQDmxQlpNJSepP4LJOmn8BHCG/jNc3H0NU/ocz+Dh1BBOFAqRLd2V98QMYYx+dMtmcAjCTL6I1B
IMUAx7036jmvl5b6awrOx4mOvwFR8aPV3nvuMNQWk8at4oED54Pr0VEY8IcADVFGSrbStaRjdmVP
M1MV/9l08me387A1h85jJ7Dj9s0IOwmTp48Ffm2zERcDbcjldHeBH0Yqw8wXPcgpO7Efw/6WwZMN
/26t7LZkB/OfOxSxnAKSTWAke6eZcZwkV78c7nPEVTqwwvfOHqhUYaYEwqR+w1H7QoTpllfjKenx
0jj2hHSNF7m22eCC6WjUOsSDi0Usiziv2JHx1kANWsVO+4kvHwz+YGMgHfbW0rDSeueKU0YAFWE5
NxoMd8uEHGzW/uFZwYVDQSCzgDmFB1OIjkiavKOfv6c+McBJ1dRFB+lt7F3q3bEbZsZzihHWLgRA
CJMy02495fKxxwIVRua4LRoXqofgXyt70k20ojPiq3DnDUwIlnik3Kbc6Dexa71iAwmgr3GiDXq/
O1E82R08azqZvvqe4GUODhJvR+iqZnGOHc7FpH1VKQPNoU0BoYbjI+L4e9lTpWFmuMTGrGHAb9n7
Iig/NGCnyEHa8OD8Q/NZgzNfT0PEmII5HYrGRQ7ulz+XNyxdgItc+bL8Vg0O01WqNP7ngDYLyVAt
ubSej3qYLb6OB5fPYTVg/1zZw3SYIvOIxaVaxRqcxlzdsL17NKj5m3hO740ZXRdrnOVG16ZBieag
QMzmFAqT4io1ZYcayAQOAk7txeIL5kc66bp+EQCG2DqpT6DOoeD7M4X1w7o6ZqNxX0YUDZwMjZHA
nxhdGhBD64SDcZt4d2t5D/SffjE+iW6+OdPkQ/KDgpAUb4KQMTSLm1n5l3GKqKBgcyisdKHGkt7m
/MAYyn/mHX8gGk5De/bpYv0S8bBDeL0TQcX8E5/F6MGDoaCLwclIr8Eiyy0XW8SQU9fk9wKxsWCP
XvbqoCa8Zw3fQx8+2HjOiFdtp8XZOGU/0ku2vT9vorS4Gy75vRwKP1Lipx9lGA5C9zVNkMD18pWQ
4HvWM5EfN0WgCCDQ+No4hHN1lKrZuRwpclcchzYHmpcTnmSrtHhzVZZi96vuRaVeVOt9dJX+XfbI
DklwUVkZ8Z5bTEyybmmmYOTmShAtETdiP7Sunh89jlodhgpTfjjijbLcJ6GC72Aon+sm/BaWZPrO
8yRL/5Dbg712/TwFHgHaoa97+rF6j/EB/KBE52CTrCuPL4IT6XjZ07HVErQgjXF3kPmZyYJVXE4J
Q6UbJtNttyvz/FgJDk9JBwxAN8FluXbacVBuQy3OomMEvnRQWaaHS4m8LLlm3jIpJU4xnAEIAo/C
1Y9ZxkUxNE+sNTaUONzEEkZnI60dMUZiLOgEUeH8s0coocvf8ZJ0FxjevznmGq3C4ehr7xbxDZcj
7wrsMs9O6z3kQfRWEa4vOonrC1rIKC5IGg+TnR6tjKkcCQLBhAst47D8PZuJVT9hG3HCvT8QPW7m
Y4F/2JXdq2f7byMbBmfsl77kIJxxJAw091XfeOsXTaIvv8P5yyiI/LghQxh9q7rkljDdmFPnh15s
/r2LVfoBrTfEwkPxNDnTLkYiA9bBb4P53hcjZWfkLXGCEJqOeLUDtSuYu4VDf545KKURIwfMMA2P
x4wcaRYk3pCwhO9wqq5PTVw+6tq9KmcG3CuPSz/sshwRQvZpJ69ZJ4BlLi9Fxa+VXvEGgTHNzTPU
3HNKjRdY8mRbsaDwjhO86xJ57YfsuSR5uAI8St1nq58LK7gsNyFv7HfaoaBAqA0jnc8CXNjIzsAr
6q0I3JWomGgOqb57NO1GcfAOO4Q2j+CpdftHj/8ASPLnsV6SbrA8V3p5kKIoJElKS0Dgx9cIJMty
Gynq8Wcuxu+Wc6+7POZ194ogTYsCgJiqLTlYJ+eKkxMixI+dmCSu3HzvONlHXDGXieSpGQa6wdS9
b7HK6e5eQ4nBubs1KE/oyTaWWbf1En0yXH7HyC93mqIavFbOlmkQgUjhPQRT7WPErZ9SybtQcG1w
TEgBivpp2PI9Jvq5phQcYeqraeUbIhoyO5v9NLTPJrFVUBzxU4lUxZ7KQ1EAvKiqJ3x7oGIN0NnI
NcI9LQfoohYPUzue64aWBEsDKyEeu5qg62fN+BJnw1eTYBt3lFk8qNj7/1jxbyKp6Eq6RVJWi7KG
c0cCknMCn0VpXkTFTXzo9PRQZSY3W34un1dvaAONM63zZAwn0XZvvh72XgzNlDcAXSl81ypVx4If
enmQZRs+ZXPCu3L+28ts51shdh7dvS8/bMzyU53IUXEZFZDQJTUgD14VfGlNtCrAXugVOXcNaIkr
cl+7/3OXYZsRh7bDDxmH1zHUP50pt5ndvFsmPdZG3ZSXOEwjLifFcMx953tqNLLAQGGx6k4DFjVt
9BfOmw9NzQFGzeUbhop9s+DUivbGHkcqYiCtjsYLZbmvLr6Kr8rQWG4a4LMGoaUtaIqRg1o7cN6J
f7B98fpqr75yP+bYAJNTl+vZDf91qct0rQXy5E6H1uI6tdx+48JYF9J7sGzrYEVMRXW5s/T43MQ+
m/TInXJaXBOm4Z8b7W1lR/5sriwuvFRvM3er70VOaLDAb6PC8nkeo4emKz9K3X0UdWOsxqgD8mdK
i2F0W1zbOUpBbNuMF7vwMTbLZwZwaAjDh6PEPfVwAUKmv0Rjfotb96UDwMIl3cJ5wVrqlX5uinBp
Omt+M9/eJx75uAD3pm+77r4AjJvQm7kRZGN3QSseBYW01ozjGMMNMr5R3hvF+QbgHHbyModu3x5o
1ok3s21zI86Vt7EcRNEqS0bSoyDkzCAmhzzSaQC7bZjlvmuKA2dTCgc5zNTVrccrRYVLc5lSuvRG
sSHIBMhPflpTdo4kiBa7wmcwtihHLurG7A0veB3Vo6ykxein4vzbzg8xjmSib+HJchiQasO6BbhC
M/ibnc+4OMQRP5txtgYL/O1i3ey64IN4KL4RJjKlXVx6oc6KV8/IoNbzU77L+aYaxoZVSfFkz1kM
zxy8/eipZkNoZveFMtOjW2Pen9hpmR9Swmg/9MLaM33+DPCNUZ+xFwOv0XTgmEqxHvYr2W7omTx3
abvtZ9zMPntIBzQLGgE4ISBrBX4VAXJdgA+wbaK0g2jznazYl4q5vrUzNxlvjH+1Nl4qLz1rKQrU
LYwAzB4CMdIomQEctGBOkQwbChumEUf0kTWD7a42V4kbwW8xrL1AsxhyZhAhpQn0HUa4FNOWJumI
iACbJntxPpPem74KG++ckSxmDn6klWlCZILzZTTWfWA1U7Pw6plReImN2l25VncN4TsRYVLdzoUW
pBIL6jE94AwCMtt+UryVQhWQc8jeXMf9W/hcjznS9mlSwfbg26lGF7D9cC+T7qZUgUmgnk7S0ruu
myhXxuunom3ShnS1lTA7ZN+Q2pTMO405is4kvK/ZtICxOkaXscbz5v9/ChkkG1ZlW89lnT67w4DW
r1DYbE0ipMtnWiuho/6/gcpcnAcp3vWAQ88e2bf6RhUntLqLkYY/VsulOA4R7ywBsD1GY8t8c9dY
VPXUA3HSFODW2okIaoWTHhePQHRnMxg2jmy4YkXvIi5ujh091Ln8xsuAkaIjIGyLMHwYdN3uiZJu
hO+imUNPvSYUlNMf3QJVgpRI+jhvnX1YUJuJ4l5uC1Bh91FI72oTHkAAw4W1L7NmAWJE+a4vuF4Q
wnmWbHuNsl7tVnwxOCFIkprVVko2Deaoz3FmeaQ4TYb0I7xUjEyHtoQ3P4Nh8NHeShLutb+NLKpr
of1vdVS9xrVzy8r6ThZSsf7wiU5J+2DnzlPDb9CLij10OjgslZRyiM7Fe0QTkTfB2AitrRytzeBn
iIbiuEwOW9va4zi4+CSvw2G8Qa97BCa8OFpL4gnERHJKy0Oix4kJhJQSohJnLp4KGRJCwk5IPgIe
EsY4Ks+Lt45X7qZEWHAMdyd8tTFi/cxp5QdR8BthkZVfLDG5DMF7Gv13QYh27QCQBtoPDrLuvF1u
xN+hKJbiiJLhdPiF6f8UAWIhbOlchsTeVmRy8xZtI2rlSWJnz4PkbKcZIb/xzdPlUXEjJsJKPYhg
llDTriNZEL1wf2azyhlb+N++Lt8DaV2cYf7I+QNy20y39KxSPeeB8+W0Fo3+xUY3HBk7Nal9hyK2
rwIbzLWBO2k641RjNo/5s2xhbLuWromfcx6FNlKy9KrM49hvW4qJz3hiSLaOs+6F3+eUz9lTnzVv
9Lg+uPVE8Q17sW/mP1C8eRM7D7IOT1Vf36GJALL18mPCxOXRtXHL1JOvOKLDvbP4vUVT+Sj/jAsJ
ZuWsg3SPxfxQO8Vp6mausE2FSI3kiUBo73hnf0iMlWluvM0z8NFxXBqjing8+XP6YbVBu5V99Bx5
8bFxxsfAsR87OZ2CjgSW4aOElpoKxNGg6sIXGE684Vqo9Fh1PWWiA7XXY0nWTVhWCF/bxy20uAQn
MEsErQ0KHHEjLV96sclsHR2TxDlLu9tVcfHYeOTRrV78Debx4FfqU/pMo6uWezyGh+d4TN4tKnNr
iwFaNbQvavCRQXP7axDiaFCNLkf3n1l2V6N1fwaR71NVn6eypfqFaT4DgrsGF7W2wbxdvMoTHMfq
m2Lcz4NLI1CeRkSIQ3EcG3dnFbW1K/uJKXk+ZucBP3Svnecw6c6z5hY6lfll4WeGqjrOZX5w0hjK
rEw2C7rUSKxnx6DMwuwdysXZv8NAIf5iksb992Ll7Q95omodmc5P6WNkKIGKAO7ZOYG6VTRr+S7q
UyQd2D3Bj50N/0qLW0fjD685Ry4/F+4exkyyzXzuwXES/63cgS2+f3IqallSHIwdJCIc196h7e1z
EXFaLuwFQxh+DWVE8pjhUtk/Iu39rWRgrFNdfRUjdkuTHqHQCdPXeqi4oTEhpBaTT0qFaGqVtR1y
N4Wdgqiu+kX39Mr32HaOSjF88uzwgKU8WCaUTwMforb6gy27h9oPjA1VS1hHJKDJqv4gG/bak0oB
9VdBtBPzwYK0sKQmN1qQKVz7AC6Kltem3ybvRWZfsiaWIBIqqEJGcVJ83AQhT07tkEmbvG9/bvey
gugUTlxUI0CbtVk/Kg6reHJSrOQNm1nov5exFz7HVvW3C9TFHdrPtrJvVo7ilANo2pXd9P8Ho0Kc
Je0Uf8yt/mnJNRlufxz8/pOyw6PZTFdeBBu2k33KJ9jmGYAGfO7X/0g6ryVJdSyKfhEReMFrpc+s
LG+6+oUod7EChPBfP0s9T3diol1lgnTM3ms3UJN8gM9/vFo8yKnCjygHwGDud5KTNRdNlyZnxSTV
vS+hpLbB3Rr4P44FYzfJ+0toYmJl84P8H5dT2xwHSQlNotfFcQTbs6Z7Sz0ysQl62rsYR+ZafIfu
CkBJBX9jm6E1TKT91BDcAYz0wTO/JEZpuZS/GvMOfljghWrKpl3VTW9rbJT/3XxGT7px5vG1EP1p
RZSeyQY9ybzpCiJOkHRQAUmO0lGs085dimeQht5Nx6SVmSmj0gx1uYiFCQGPNksHgsnm5R4Zl7fN
4zwNT+YXANt6QctFDAGKS9aR25rDNYnUbijCYzYOz2ucnkWc7djJJNush1xaZA41VE6GH7IrljbK
evfKBdQrhGkkA35mFp74KtDNHVKUW36toTEFCMAxWDIzG9MX7gowiX4q0GvlKK2RFXrO3g/rxt+p
yLJLAvGWNtlZwQKjv3CITQsqJz+kOKGsdxITiuADCZKUCHVLWYKjgZtt+TsOz7x5cXrRJ/dYBelb
xyQTNeFxVZG2jILsuLgfhG3mBujQ8+wC0tG0vUTYpj8l0hmPzzMpAguG3BS2z7rJfXkrkLCgkkzz
Vdm8YOS94czvWrLHWKkL7Nx+qeOMi80XbDjGsp+3eHcYY3HwqxINzeqWW5vUuApveNq012Ry42bb
aRrZrWVJ9CdK4NPdJuNcDGeVh3b+qdy2EgbLEbA4KNOlj5+Sig/xZ0hDKMq4O4xtOUlqi8j4sk2N
eCiuGdpsq2oq+rt0idCv+jn9Gqt3vxC3STSrV1i7vv/tZ04ZfAZ21i4XNwkSvPvtWAtSgFIYf8Ss
eUbKqHQ5bxykmsh5p9ktQZuUEy6aif3lC9FeAXeHMyJgSqdYiDMAfGERjBfa0bFw09Fhgt/JdFmA
0w78dEVuz4gH4IfPx9ppeKJpxyP9mCTKSz6iuoP2xTRoQFDbsqTuyNJF+oaeh00kTwhRMRXjh67l
ZKrLGm9qbY2K+xT0TnkDo4JU9rK24FLtRMhg8LfJ6njehqHnO/sxbamwYyyP/nOPYblmuK1jzH5d
Beb0sDh5RJ5xk9YMKZE4lN9jakk0DbE7IEAEKiFUfFeWFh9RWGW2xRQZthgMMh1EjD6rvn8Vtg6m
u6615viWDWnOoz2q0lk3QcRPadC4vZV86FTzZHwuEctTtVGK5PrvnALkZuJNzLpUqGLX572GTRPx
XYwtLgttcYSUVWWydmVp4X1eAhALD22Fi+y7hULPOjldHKOFigN7dTDPhWnNjTCjh+lLAxOU9q+b
JMg4NmlpHraDiACVwUViTYkbYdZzCrrCCvgrc/DrHZkCm8VixMjaTU6h9e16oxPcdohA2ukZ3qVY
WrNZ9jDJ+i7B7q/rUAcupohF2OOfceB8f++1H2KM0qVFyKpO+YCwus32ZLnbyvGJ4dkoTW2HgcVt
VpsftcAXb/HUNK37Ei5Or5/WaIy7GUlhOOs7vLBW+mo3QG6OvMMzMOQUIk2CYpKN4xxspcdHDY5L
OhTwlFCZWMWNN3UrKk08WjUHdNQARZnIglFt/DfHiLxiss6m5B6HeN299bJx0Bz0TreoJ5HGbvTp
90PXU0kSBofMZ7WdwtDdMrvRf4uOscPXvA6aqAWXm3PaB249uAurZeRn3ymWtujNyVpZ/KGgd6YH
pOsqSc4U6nhK00xolmNT71YWv2VGwKpvhiBJY2hxvc9+c87Lro73Io/t8XkJPJfWmdNq8btdEiVy
RqfBvDwj8gF1RsngNydp/DRMkEsHWhaFdZ4JMr99AJ5o6xKuWpcmDXv+uY7H1yGZ/f6xrJmdeVRb
5CCS5NfPrh/jrGl8khZza8S7dlNkq2Te3o+MxUpSH+3SJXPNc4GKbFFuZMaJyVmTQhgO0P+N2wrB
MpgzVWYSO6Bmw/uG1NGbHid3CQxXGTFdxMTcsTxmw9C1autPNDtDckhIsTff+FR7c3kuLH4W0k/a
ZoRUxRFimDQgtrQVPPQiTlv0cKhrIdW5Wuv3zAbnhnMXLKb4lmloTxgV0sAjPyu1C53v6ek4+UnH
rSegLrZaEsYXsQTngShkdLqJGJrCyx3rpCsHm8guGhSMckh6TI2OzCsyrc02u1cMG4tIILcOFgyx
feb7+rsvp6R+6O1RoChzbX9GQisDXNPxhkOnr1/aIljqJ+KuykWdGt0qhs+LoUwtvq0Zw6RxXd/X
THAAC85qEOGlx0SLyTeKnAjTUxL7LFdvHB2uYUfYQuT3cD0bG2ok+r2CQYjlD/BP951fZqYvdXKT
S02P2OJz8Do3TCRWapCWhMmwiF+cne8wbBecBwWoeCCHY39ghcfuPfTGJGEfbDEpNpPoYhaP+K1s
qCpzlaWkCaq+XMaDpj3lelztxu+DG3jhHjWu4loxm8dC4Ca/cTrXCkBetpmO5LZPHdtG6aUW+C7H
lmjcYNmXSyKC9m4SaUVzPcogSNvNPNhLq7YKZcO0HKx8ioffGUuDYF6PvaxYnu15Rolz8cYQGPWD
lTVdpS6JJ9Km2+uKAdC17GzsOQdNMlXwH2wxO3AuaMimHNB0ZAW+vConiAKCYWaARfvelXnk7FYn
rGvG8xnEGZOM66ZVqh6UShY44PsYe1k9olsL4fmjkJwGZnIUB2vPv5kSsKWXGiIPphCE08L+sgAa
izuM6XP0NFstSlfwOZQQbE6saUi8gxP4GR21i7x2zB9H0nJ451ZjHx0d7KNyTBMPdV0htFUOB5ez
PWUIGBcRxTuEK6S1N6y8swIDAcLlpdmOru6y/zJ/SjMGIDpvGWfJFNMVY7RaSVdsMLCm1sAEZsw1
G7iu8VgKdXoGzLdj+1mmD3qoapSejWu3U7UNldXUAXrHike8tEhfgWw/TqSvoqKQsG1jCgL/IBtC
fXIiRJXd3gGdyvMd3HJNk0DWLNDwIna8+XPus274KuGImrSUkPoLHkC+9iDyxZIV+o8UTbr+4oZK
TO6SzmYrOiAMYK0ONAqTZMsqGn/kf7Yb6fokpgWr8tYLoX40nGB1a73PTU2CDNOSqoFBH7fYrmIL
bLWzrzQ+7POYrkGH+cKC67yqNA2+nZiQnB0Yhwhgl09eyBxGKRQHnu+2zh9yO5D2O26FBRMkG/vV
fcrc2lvESScFxAyMas7QES08Y7yeDxZ+xfbQDX1DvDwFX89RHIyNaO6RVWbJXw4SED4EKVY6/vLY
D2IaEkv+2/XW2GPw5BUP1kvI9qOLfrAhJKzEILKSNYPSuEpgXFUibrO3vB0GYEp1GEYTWYphak/o
MSy/0Bl23UVjXFND1eWPKsny9asPlR+tB0xHji8weTm4ybcwljPWFG7Sev49OvW8GndUcA2SVJDm
LrGzWTYNTAg0oEbiwdsEK8MQaITRHUOu/minbL+sUzLLBjlHNqo++S9HMCDcm5HDEPgbEzIvYyYe
JdO+VUPv5ae0awMxHqkHPMve+JDL+2uds0XZ9goGUnXCHKvFgwuNd/xQthLk2ZZ5Or1ZNkw6koTd
aczkztNCoJiP1Ri9JjUQ079F7qfcSLjnUuJ/WylACzEWbxoubrA9Q/QdT05aIjSMGalSe0FDZWeM
O4iTjHRU5TNelsk/K1DYFELeB9gsm/eic3rHZ35h5r6bfHEEoWuC8iIDj7WWg0XpgSskjTf8h+Uz
ksIl4oBAMWYRExZPrAnpbQbbnp9neKGc/m1SJ8UzQU+zaFlaL4NGhOsESjS7RgRy/KHcSvM/0inq
9WvAKoSgrxExzxmTttTTtyC8s8QjtrOwhA27LUIXdVqqhIDOIiJTk8Uxgy6Sh13CwZYPC1+hGwKT
ZFnO+H8tglSCK4X7gxw5qOXw4NDNCQR0dua7n5Ssrvwv6YBcwSTnRZ+RVKd2gn1twMjIYpLFbI9g
a+I7Kb0DBac//hYjmqCRoTaf1MfqKb33EI2CPifm0fkI2Fl09GQqjtmizDjW/TfLEXR8GycJSgTU
GcgUmD8DFsOI0ysuW6yqFVwGSLBD08rkju9aVdWGhO+EZVU4L7L+LZg2Ap+glGBGNLq2h/R3zWe3
ZaiyxA695Ywsk7di4bNEM4kjOMrJ+e3cVZ4XuUb9OfKAcj34cE7wIaUSEdBdZi1gZSZvtbGkF3Tp
S09317SBOjko6+E/+i7FGb5Xyx3d8xCq1njUZ5/BODgYWUPayfpaGi9RuGCTcKuex2bLJzGFn9wv
KaHC9iL94VqtoY/dKKlL8y0XfrLkIwCnAjoaqgW6EQ1ergKDlydp+xtqK8FeOzgmdc+XdZOyIcMj
hx8pjxZjQczzuFE3ba7ryqEgo4wJLzNoHVVc3JInEvG6xyYU/3WNeuorjWD/kIXkZ6H64uOdRrwM
zFDLc5amK0gbH18lXAQ2530y8JS6dAZ7fhpeA155QnDDHf80u7yrVNl60bEZcZi+RtjOMXCqPnK8
v0sZ2tRkWhQOBM+5cDPmLvXE4e602GY3hU6W+xSmTqZBp3UIuglnRKlE8n1GJFwUxQw+jrIDfa5u
IpQQJs/cBZn8OtForvTtkOziBubUkloBqQ6EmjF+0QiGl9u6IZsLRoROEEWi/q7r/hFQSEROhMOc
nyecOWkaX/ywKLLDov1o+W0jYWgPvGlFfCzztohQH6dzUTbnMLFD+xrqDsjThtniVAAZY7Mrkxup
5Wj9YLm2OQCbrPAJz6FbaUCvJERE4NguCjTKN2OTTR4ya4+/HpMD9MU70OeUgGFGj/pQpGNSP2YM
quZPnPGmtUmm0CYqUeTNulDakzgafREoMfaP7D9aRdyqXGS1TbscbeINX0RZzOyqqjr+GV05YJVi
qeJKuMUjY56HlqvEE2a6MqS/7aRy/888gp5YsKaP0/KB7jSJXstg7QWKhNYOZcjHnqrwnsTfWXws
da4XIC5U+Z3/wYmZwBmgJ/PCgeGTTHUMwDFmKRJ4I2jaG0Fg4/xdhiXt6ZVAnrVFzruIePrl7CEk
DYpgkX5XU5JTUEVBUor2mbCHzP8ZE19VJGhYIw15lEa2fR9rEY0WZMgoJa+9tv22s5nqI8GHf1QG
o9GkgH4x9m2w/4x5VlRBgiJqAFHQ296qKTYszeWJUowk7BsRVHbBQC8IZ5ltemeR3NmZsBVCtcpO
J/Vc0LOWfJx79mPkgEQxUegJ4uLUY+D92rlDPgFPD4Dk/7F8FvwTZvCqV+mhsZyqufeTomgfu65a
1CGzMw2NpRnhUVGh+Q0o7IXd/1W2ncZKMiN/xs1X4k1U34rLtrjDjt3aVIGNcpYH3w0LlgdM9XRH
2iZpGyhkKlQrhL26rZ8+sjkJg/+stB9yQY5TRF+FvqueJrVrHD+c223a4wBhsKUtSVY462rW3Vu7
5abAATlViLnlUNnZpU8zN8PAm+HWJPNveglLOtoNGsqyPkBWJH9lXcUQb+a8oc5k4tTmt14sPO8U
1Bn+VAKFrGFTkI5BccAYBcL/zKgGH0CV/1QdVMqWcAaPOOW6ujqu9M4La+ErRnh42GFJPe6VYXVL
NRg+qBzvvpN0mflag4ZpZ9+FV+H3YKlXQbzsjTd39cMgYbC2KS0CXhlceSqqcJDgcgN40fvVvM+d
mSxBFSz3vl97ZiDIcFD7UFvsMNEnbe71bcag4161GQkVwp35Gvpzn+AjoGNat2XTEIHb+r1HijKH
yimt3Oq/LMizvRfDiu2Svr8Lp4S3jTZAfWtm9oeRxv6z0iy1YckKVkQuFvRqZ6sovqv+WbhqGT6O
oTOfpZLhl57oe5uUrQLtSbYFaoO+fMjt2w5g6DVymu7TxVjA5Kcax4SXwcXNxy6YmfHE1CLOGkCo
Xa4/JqZbLyvTvB3YoOpEU6ogug9Fv0VaWD36iNdgauLfOciiem26JdkHwdyfPDDXsJYkKlYW7feZ
pvEkEig7Igdi62tjbyMn2771OVwYaFXensJ63uXF2l/bQmO4XSL2WpnSb0CtvAdfod5JRqfYIKDC
mTRaLQm0fgezCtaLmQn/WquUh2UdZ0SikpgEMafWE7/NZ15gQhDKa1YiOrD9P7lEtSImeEGo7E46
BoOJOzwiTMIdi1vVN/i6YxZNHBxEuq4mkTNF6gRin9Ux9k/vn+NyoAptAncLQnXnN4LessF29oGa
+JKtGXYqMf/Nguhp7Gg1Mp8+FlSwyC+5J48JOEQWqzjtmpcG8IGRW492d8U0/NFUBHlVUX0y+9BB
VQQJB/AIIb3NlOAJ8Z15Uh4TxoZDAXoEDwbQCr5e1iRl3d4LIqAHJ6SXjHoa+uU2T1lQWiM88Y4k
RCAByfKYBzjCQLFGGT9Dqw/+uJqSj9FRsgL9c8IfR634+VgOAxoc/BALnLWVw3L1saisOTnF3MFI
eg+0KE/2Auuhi61DsPiAfaZtkaj/uhpzYELqBpEfuOvK9cXP44NJbncLgsJ8EvECJjZ9NiESphPJ
yts+c3d92R451Z8d9ivwQIhR6tluTzthuTvy2EzU9XR17Oah7OZtyUuy2L/5+plJBGZgP8iX3mZO
vXNV+Vqz/0LFvJB17MK19I5BXB8SvlkGdPvG/UkT9JiOvXUbtu4V6MgWLeP6wXm8lXl3JwaUEQqo
d0NiijF42U50pCml7RXDgoMdH137PpkSmCB2TC8IAObuwbfxLSHF24q+Oi4g6YE/GUic6z1DkSL+
cC3eLcKDacA2XL4Hkg0OncPKXhlxUPvVuH+nLNgVXXQqyWiyXWKg5tXmpYznn1EIuel1cOVhvObh
RCCqe+vYRA+t64Fz8Nab44trOXdGo5lW3CTQYS6ixz/jknzeR/ik6jV8J/P2o9MkK4OVSBac+957
s+RHf+4PPdxoORQH1K5UGsGLB4a/mdw3J61fOX9BCSuCV5Y/GL1PSWzvRk+gfORRZiSGygx5swUD
CtbABPfKSafNyuxr8N0/zVC+yDh6Mb/QyHMjKaD5eBjhy202+0cmykx+Ponf2Lbyk2zOowX8WEIZ
SdktouMHfZzvQs++aWMEC2J4WsvPwnLPcCkPrZx/GCgeIfg9Ds3rGtm7Xk6XrM5PCStnwrWTKNiG
yXKZ2UbNofcnNmpNpxY3Y0qgVRxS4Y8Wo/vuw17iK9bWS+603107IfILTLjFbdjyw4T84jlzSbbL
2Eytx3olpZOc6cqW5PzAuJv4zpzpJ0T53xI7VEmKR1SrXomVuiffIiDxE4M0zvb8KAOJ6HH+bJaK
A2/cdGo+oPh6yPGcekAZeBpbsnic7s9oPnUOIBBxoPMb5gUOK+EyOfc5UYhl8VYjOwj0fM+Q78m2
g7tYRjutrF2wEMmNgJGZy6Yv2oNZ+nuAOuxwuEdG9kk4DMl94tDyrs3I+zKmalXNiSbFbc5LZRAM
sMrRs8bXiCmx730ZMJDvxVu0z9u4K9hedncp5tvcayDzI3Gsf+xp3cdl8OhAgw/zCNlrvx351Irm
i1j3Szrgr2DTwGTvNuyqTQdLSInlnBb5ISPRwkg1oTJemUPeDKF18AKQdw0cc7RrbR4dzIExc3yr
8j9PaxzFPocK2nSeFQYTbCRU+dK56hqQoWPZwZFB1tYczYpEbeabSz/cL3BTvTzc26MDMLre8qae
G9X8e75yGCFss/6Yn31ADmeAJgAoyZbmbOR0cJNw0zX5iwOq3J45JzEXOsb5yltqPvNiVrfU4vBc
45PIgyf67pPHsUC/gERyudZOaIiMW3T29ErODlnLFr/PiTnvsUutv1Mab4sWsxJnH3jzlyQosJ7Y
m4E8Xsdtzw7dUszCCaTV8IVq8BLlzvuKXZR/pCE18WUv9OXNifNyV5EfhDXvzOe9F1ZJIC8o9Sg4
sMdDXi/Auc3sHVixSnojvipwwU/h7KEzcI6pSEHb4mngz+s55MjsuwS2C+iQsFF2h+Y7WUBGmK9X
sYB1DcK4YDfhf7PVPYXR14qFRWF1aRn58ye8hPn46A/Zs7Kj2zqFcc9KnvLhZowmVsvJYbU4bWa2
rkBYcB6d7Cnemv8djcXZ5iDRYbvHfa6ZWsyZtyl92n/UFNEMhwjvGsIRtAn1xrPe4BPcCRUdzJlm
zqyyjSBdoWTlCqcY4G+P34WYdh3dRhmthgDzIZN+WyEXrHg/3QHsJMeHua2s5svUD2UPfWuqu3Pq
eEeF19J81p4HyrGAXDi5zZMjOgwohX1wmG3eDD5OaMWllirEMm7eotacghdZsagZwuuol71YIUar
YsBT6/jbMU+4/ZY2O6p+eC34YaJq2QWSb8uyniIy1FdPHvzYvUrw2AFwe1fcMSTa1tQWOTTsIELn
inZ3AK9hFfLgEAps6g4p8w3jS0Ce7mFa6kutg4154RZrwd6YMaMrspSGZAkFE/b4zm+9g1EQ1KW+
RlOCuwrfN7fyPC6naWzO6DDfLPcroW7WncOFijWpYZCDXTAcl7OBETQTfl9VsejktPZ4aLpZksmO
lIq/mwqZQxhh6FTFnwEBCDcjXyz5MFdWPqxmriEFa5yN+zb0L+Z26fPBrPfxOzHm79GlowesrfBx
WXz0SPnJX/w/TZc+VvhJV7qJfJTnVVCjYBS42Ejdiw6xufmr0yT9w7Lz6KDMZBxVfFR2fDC3yoxZ
wC30bd+Yk1ztguyvVRVXl5fc0LiZmm6N38j8bOa5JyvvEBXPbHj2IQ9nHQwv5hNm13L1/PWeev+g
a+tv0ZNhK2Hk66h5ytL4yZiGzaPLCulGk4PgxOTyiXZvTtOGEx429Z0AmmF+smyN8o2qWEAp51QR
uOGX81/kQbwuPZcas5gJYJYEbepwJNX2Gyaye1J/96XG2IiG3YbyaNUQn73lue8XHEP1VbUQEpPS
2ZfYVewBiwEWO9Ycw64C7uNpcsSJSDO+uzlAKEoVGYDPmcS400iwRBWfmmh8BOqzn1KiOCJ4nW2w
VagQTUWb+OHRzujJMS85q9oa/1CQ4WC029u1ICS5qc4LH78VMhGmXJiYxCGIII0YoxOZBFGexfDe
+ttoYlBsvpesH+kO+dTNH+egrFlGzL1BFp9lOz7riGgOyigrAFSZNF8thW6nxWOe58/mdDCXZuDF
Dx2fWovogynMgx69bT+N55iKY2TtwQwQAUd0JnqZAqp8Ba59IjIZmvq6DQZvP7sJSD8YUIQYzLN7
kYZrgoSe9f9+wRcf0NAhUeXo63Y533ebVGe+hYfCQPXdH3MFg4I4GgcicZj/au1F1bdqhKPAicsm
66aaYS6achvTW8K1vsr+w+d66ob8OkjkSTxSUAZhSxpSRHkQcgB1X5wKWV4s5PeKii3wvshjh+gZ
3nWImIqqubb1x9AnmCoEfS8JO8Si72W2fqgo2S+cm7HUO5tRjil3zLnZFga7DYyAa528OQgZ6NzH
6G4sKZNjb6PW5RBn1nNXFtdwzQkkIkmrEwWQPAK+sUBVnEvJ7F0WrrAZX6AxUoi0OJPodPai6ZxP
ZpCTsr9k/Ivq4K4y9R3RhKb88eP+Yr5kY1jMy/kAIW2TMss1B2Ul1WOXT3+SNd6h1D9z5ZA96X6O
EAyGaLxrEu9k7uW+qt4RBxjqA1uSZ1OXQP34r2OGOkwUmouG7li/2tT9vvVWRXwmGcT1wIcFPL6Z
g6wF4TL27B74E8FUmS847ONbc7KwKj0zmvm10bKhPdibuxS7EHEnJFnT4SDRvJXZ+DmG7nQQYFCG
qvqwDDGGp5Td6sm0GJFs9nPZIzMWiAWBHXv1zPYWWQwNJ3H3+67EqALQiWhHAlFgsjUp2LuWZQg4
IPr0KKnPbYP/1fauPSUB60TY3PmPPzpUUJpJ5HrgLEgpIuE27cXgnbvBqOOReoPPezSH/9CQrsp/
TWs5pOulQUsJAfjf65IT9gwy9WJea7bDJ3aaaIZcjImd/5xwvXf9QphOvDMV+wIcyeGUMe87U6kH
BxfwjY651TyJ+SfR+1T1+xEHJLPL7aCj2zG6dnRTxieZdoy0yVcLFZL6svyKoGz6ojk40D4dQYLE
fFeFwfO8hifF+yttwkNWuY9Gb5eFwd40fP4yb1y6NNmXl44tUkRvx8rwNI8YkTDt+TWi56pm/pzu
41zdW8AJzI3WAy8e+IGFvDNlYMFzWqDYC6kYq4GulbDWLdfypuXId8r8P5aZe3PxmqdFFJAM+VZ7
dI3mGc31WyD7nQxoMTMBp9zbmj/PpY8I6ZKUwp3JO4oS/backytibd7v+hiLkSGZfwyxD7KAuxVk
IsXVi4L6ZB4FFh3v5rgoefuF/diYYVvS7yGvm+pn7Ma95Ti4nIleQexFyEwfXVuSWRqlv4kmpagJ
DjkQm2xYL7wxB808VCHsFgmjE44PaoJ9nc13Bn5QU3JVVnW0gwBNubczv47w3W2Knt8OUQ/Ke/NK
8JfYvXt2paIUB47Ay4V3+r7MLOjkxSZk6VxjjTVBsSBWSAxrLB6ckLtsfaX+dqrpARIyLV699dqC
PWK2DQl+Y3ZGrLAByRgeVWaEHP4sXs25JvP4yLPMgxAlzl9dTw+yD65BgeKluZoy11yjLEax44Kv
NJ801eEKEw7TEwOYS1Mu/BTC45lMli/sLOcow8Mk+Sx5OMyPyz1+CqbojlEdwEyXgEPzTVe/E4OX
yuHE7p6aetpZq3Nrx49OnR+oCHn8CB0C4/ivSNFzSE7tt0fJb3V35uwc+vBpdYqdqfotjsSWJ7Dt
preOLoKgsCOpm4fMjV8Ie+Ff7fJuchXyIZtz2aXxIMDCNDWhXj5Mk2nJ5dn8UealM5VRQslSM1sz
5RQVYJkDOVPCZSGh72hS9l0xsVxNWGxU6Vky8ukiec+6FNOU2NrlJ8L3MxdTTtNrCf+CwONq2qPY
JWY3lFvPwF4REq+r8+vTxaMw/vYtveFTiav6aI5XZ+2u5O1wNMbdiQv6nHPXQr1nCdsdIrKBpLb/
+FiiY07BGFxLxo75JmCcFgCcauuY/dHqfofx+lSgwxEdi4/mmrnWQwYfMQ/Uk+SyZTl0Mt8D69C/
ZRKQrJOdZ7f4EDA0KiSCLJAPCVWicYbz1IVXTqHdkso/ZuZA85w58cUukltzIJgj2BYBs8f2IUgK
MlE48pSpOpJ1zyShgi9oBgwsIw44XY6gnU5FuvzxCGljZXTPOvTJNGBtRc/K90KRsHddxWCqvPfj
GnlTRK8w30xyee9d9OCMNGa53mdy/CKp99BPiPQyIS9+3FCHBefasy6K+zZWaput+bupphCsgN7p
5b/uGF2s6dxD7Ao3TT4ehkY+Egf8xP8f8nkxjY7H8Xbi3zTw96HdefJitY+YiPBMgBY8lhVUQ+wB
gPKAKazJd2Gs4LyguqMopeDuZFmyPw7ko2A/ogLHvs2C+IjUhkVXdrXz9Dr09RfzqGOo/j+mSDgk
jXnLzAT1Gv2GdBSt3VNFV/cU6r/unJydiIV4Tokfa/3QtsqBay7OZbc+SHd0tua8baLh20nzK8qU
swenIInFc9gMZ52gVwKfeiiYQTBb3HrSujejRVMAVqM8srUBpTEzVksS+M+uSu8I4f6OElb3SHA5
VPWbytjl9Jq1pD1792ZS4+hga8opTLAkonhchfK4Og26O4zAXuxhJlDgyItLwizzhhH6buHwWBqX
eLHyLwugcxQNT6yWbiLbe1Sxxa2u/xVsA3ThTqRv5ix07e49bvBlM3maaAIz+DOmAMm84H5I2h/T
hk/cl6xqHtx+uINyR9Ia77msmh1BLVv0oWddsvSPrNpjldS/m/LYq9x7BIu3HB7XeSp+aiu7h4hx
y193YFL0wfJyGzJCACr0I+i+fHf6WwcZobe2/99S6MeI97j23P6I+ZOsQiJj8bfc9rZ8ryd8moE4
qnK5D9TCbULqdhzwHCbVvw8Ncd7FaYNTTE6pnV8CIR51EV6scnxFjHllI/s5gcr913NPGMYIIeO6
MMXAv4sajidx8g92314AKC17Ep5eIQm+hegFN4O7PjFl3JaWh/WtvDgdkZhM5l166B5poRl/eF5G
Amd1HGloDbq1pOQeeqDulhlCcVNlxfTt9OTFmXke5z+YgzJmltcGKMcX+xKnOGsEcpgbLwhw3iZP
eYuftaf+KRQiVwt4rQz2jpPudItkJeL3IMF90Hp5IcCMp4ZCVcxN8WjF+G8gXly7weBKAv87t/yj
HhJ8k7F1g2Xwtqnr22Qu/kwjxKKenYIf8cc2GdlO3oUS/4TF599hEmKTNy9hqPJX01FVk/uU8rRI
RR4Fe+qHfphegPmGiPv1nZkpYZ9iRkBranojpKzsVewncHC8LXJlvs4VEIQQ+iLu5Xaof2kgvqyO
iKSm/jsuxREyHtRcxfIyBqiHFf0yhd5tx2E2uFrctNg+gWi2h7Qff61Qv+Zxf5uE3l3AKGiK4v1C
Tycq7xEn3QH95848OY0A0uxrcfXsReymxvlpwvKxyLttH0uXpNP13mOMOGUpmzm1N70NJPaPPBiJ
/6Zx9f3ys56HrWDUOY0xPaF/zrwW8aMEYuLAtaYa8VEbOiZ03HFxPEIFgVFFPPmSv8+h65CjXb+r
AqkQAoQvtFsXrfl6o7IgH2iUf6LKuuCpeZtSkr5CCzJToKeDCVKAQOQ9JWiEnC5/ndHy3aQTUxJS
RHDhDH2xURleSNnohF4xJhrYKX7XuHqv6ulDBqGZaQCV1WyXgR/ndEf+b+QT2mfNBOfkzU8doGtH
0fAakomCAgZPEvqOmxzJAA43bBG1vtULyzb0baAXVfOxhBqptHxrwg4h0cQSs7ZdpKKKHLY1q4jF
jNjOmzNehPFrGHTFUeUrZmnUQaw8Qtt0zkH8K1qcIVmEsUYvnx491f84O9Mex5HsXP+VQX++tLkv
hsfAlURRa+77FyKrKov7vvPX34c1bSOLTkkXhcaMPd1dpEhGnIg45z3PizhZo7oh2kY7ruVBvTOk
6mXKh02bYhURLTv69qCCeBXSdoXcbTfgUGZYkdOzmFFyJlnEcXhKMfdFSmhjWBhYSkvqFqI1nOea
qxqIbWIZIFrqPcPqdTxNHFaBlryUTfykt7jj4k5AGzzCFb2EjEL8xJzC4T8voW85ZQm4MmJJFKgp
eMC+TFpaaIGhlh6hPaQYbFZAvUkQcQ7jt+PAmTxkkuIMhvlgtWSeLXpcpQSuiiHfKnDJ0WRu8Mgh
c5nw2ivOLalPW1sMCdDAZC4ea3qimh0aEXclpwWCt6jmyOA7WJnjE4TDDRX+5AHxjCOxVJBM4L7+
yqT41qRso7LwMBj5jYzfTo2BQNRq0JDobh5JsHOGyRRKey5rsRwfpuU+6LprrEiMBQr0bcsfsBQl
tYUMPTnp4oTWsfW0rnouDKOwtrr1tM2aMmL0UmzRLxw8QXD6jIxibyWgXf1tZ7bMimgjxv1GYWs9
3ZHRh7WVFt1UbKczYaCVz9o15DhcL/0eK/rRU/uNqrVPaqO89wkkfStBIMwWpLG8o0cn89TP6i+8
kV7tROSMrRtE+KnoBMYLJ/BNgnOZ2yF1mzhMLe0ty0qj2jo1qjN6nnGOuRnC1l9leu5Mf1BK5NcQ
XNY2Fc2dBXmCTHx47bHjdk22raYOhYDkVKhztCGVjRdisWzzqc2QaATdplialVQeIBk/NaXVOCmg
Mrq9/T12FPECT6OXQHITFkAqsxU9fOQSAIYX67BqUsRgYX6QhtLbIKIs7jgYhE4S+OzSGv/YKPmu
EoOfxCV9yiBXd2ag21UrtRs/ToydpFZPNbBn6CHCzogxYpON4Cr1gg+p1e9HUQD7QG/3RFLE7uY1
dfMYYmFxaAUZ/Htl4LbITD6SfVz7RnElVP7thAgpzfgVzv8mKLq7GGQGpoDXheq+ZzInYkypUDy7
4lNkKg9DjPFf0xscwyRcQKZ5GMoZsJhxgz0mohwDahDN+8tehHDKfuYBO3VMEDjeivV422nWDRsJ
MsKq+mMspk7/Jr0rg+aj8junGYERB5qprGJr7G6mWnLpkc/WyCI0fBKa9stWf+d7vsYNsNkIsBcH
XjzahXcOxmtTr3BFZOu/Vgf3phj9QxgUtwSlrZRXNw2Vril/a1AP8sU4dbAMuBLkkZKgHGMsHl6z
pgKS7aHM1mQQJfl2qOvvdCoAKlE+xMI/VCEYRSVQqPIq8QqVHoobk1Djj/IGy3OWD0o3OGvck3YD
pogPUkSrcW+CsSRBsRGwnx6qYUf7xnI6kk0jpW2HteuVbF9wrJViOtYHDgqDL97nApgBjdPeVBZB
35MuMCy6TSiN013xOHg0aLPYhx21xCSKi001geubFH2e3HnrpPWPkRzZSdm8pmn8nV92X+psQ/Ag
uZI1EdRvvarq4mcY4oRE5kDqoy286+uoVXCcytlnRBJSvSE1FKcQ0CQL2VYc+jv6+NHr86gavr1u
sdP4v/3kVlTKDm0yHEXbTT+SZmMSqx24Nn8QwItGByP12Z7U3/OOcm4V+NKknUFEAOGNYl5amzdu
Kh5LpX5MGsoSyPVfBI29cE+ZXGLNppvCaVM6GdV6k1rIqoaGfgaEYcq1pEs+IHlva7Jp6WSQaZVp
YYnabMNpjzH9NL/yyJ9N/ggw2jYujkfLwoumBJ91h7Hj2s+AchicLpIQ864oAezShcQ9OjDs1Fdv
ia2UIo3JjosGAXhGVYDLQSVyiE2Nd2SR9NVY3yJSQYOvu4s+nUZDB6hVb3vsNNQ43+o8s7wUzaTY
uoi2npBHYDTf+TtZjejXFl+CIfwhRCpJjUj6aMMY6Zmg4WtSDPIiyMkwCwmr2TTDI9m/UWRlI+ek
KSSzJxMnRphXgH31SZRLyl0e6u91X3yjAPsStGTB0V1eB56hL2jf1Q6tlJJhnDJLGAzieVM8ZSWd
I5LZEAxU9AQ1cDG9qN9GWfEXSIN2ApaGqezf4sR7R5LCpbEl0ICwCAWH8PBjWkAxm0soh8Rk0fI8
ceohXmuV1lJT7R51KCfLSAuLpavDA5YMWrdRA/1IVfOlYiftNsmRAucrsjla7fXiii3wbQnjkGyC
UE9MIsRh0x52LIc3T9LHKU9923LS9Fs2m5redau2aa5qubmWsxYiHF2ndKU98Ja3clA89rFBRqfF
pMwSyRaTYIxF6VmtEBHXlDMsAwYoGkOD7VD6HBrlPSd1R6cDtiXX7QYudQEhfirl4M4Xwm0TWHcD
Va3BF+xK4PxXCiqxHYYpVT0oMTldYKGqbVU8lD0iRFqI93GN1sxtjdu40Y4gbm9Sq9wJgr+lmHoc
sVmapB9XkJqf6FwC+ONmRxesJt5h+lL+5ZIW2HJDJgrx3UtYaRt011dpasAKy95H4n+ji6+dZpL5
Ew8spB+a3jwEVBUWAQ0GrawP1Cv0KzcOnD6kzGwUEDgol4UxwLCseixL9eevsWbGhV3LmQEWXLzp
FWVntZQWUMG2S72tMDUMXRr/0rewCXdJLBwyQ0KGMNLX0cQJGQg/s+GspwuOttcJNiEon/sHCdf0
hdh5P4oea1eljpe0nPHIovCkR2m4igflPcDK+WiSKIT9sPFo3e/TDL0IDelOaTTtuqW9O/NQzOqy
jL1imu6rzPyZpiTukqgVyfqKdGzBx8xQsFhh99DlSu80kvKUxPGPXAbpXGtGysA2qX6Vvk0fmM5b
N9Aa9yZI/7Z5oRRwiAx5OwzhDZse/wZZb0N3cPMquf2Pus/XUiXi/ZxuCas7oQO7hFwFoFres0Cl
FX5NnYFiE0PS/qmBkLHwE0n9lht9fJ36Hs3T3cjMNgXIhyYqgBtsAsydr4E5HCfQux7FpCDNLsK+
KC4x6RoLbY07Q/ne5YPyM4Qdsy+DIn6IIUscCvq5opUKog5lskuYrqSGT6pFVD2wownHhxSvObtu
PMxIIA19L4PJTTIPtOHVjLIcKQz6Gw0DDkj3Hv43poYMzHDde+J+NzlBCNcExO4Vax0K2MzmF1VR
s91QjN6DYIAPkAsBxL4PFxMKTkgptABPjVLXyp7qrKwXUtMKL0Olaw4Ogp6j8UsWvqVv+RhXlZXA
LNXRmqDTp88Q5gO1bHZ46jh8962Oer4Eg/WZTKqjWcGbWLgfvdmDbOJIRiO17dNzKUnN3iNK0974
lFFcCLvqGuJoQTQPB1bPEg5GQPmx29T04kI7WOtFdJ2qorjx9OqdVvbvISlyGlJvcAJ+Ivf3Zgr9
LduETSsJ74IlPzQJ7XR5ZWp7eayTu4SGvCt+XXDfVu0dJl7gGWOsC2KAYZZO33outY9MkGRTsmOg
fYCtKQkjrPFcGR8LKwBxSSbWYn++EFVYr1Amby2FXvIsVxSH/4dCXmS919gUr+KueUZ5hiBKH69M
tXwNGSl1Gz0PZMvof3uSW3p95cQpzNSJNf3NNImJ+oSmIh0PyAiNZ0yhgYp1O6LiZkHAo1eXsQqg
2mxqw8EIOWkqumj3eXjVy/Cy8o7+obA1r2sNa2RcgyKf42yhJfoulUVO2HoKUUZPD15QFripGlP+
TilgtpKa9UBRBzgoI+/5ITUWK7px08UFxgXqUXQ92uzQpUBEkRZ6Jd4xTmiqjzTbGDn0QZIiAxpy
7jIUwwmoSLjhuCsr/T7I00MrFisTlJdvEo7Esr0HtegQlbaxlj8kevo29PWd5cuvNX1QcEuknVlV
R3KVt9h7b13eVWcCNGmTuL/R8H5iF52qi56c+cbspJVGxYucieYAHqFWWdJXIibCsbaylxTVRk0D
gYs78Fggn8o1fg698rVgYqXGvw5Pf2kA8lRi5WBk7hOY200eBMSUeLiOI/3R8Pzrhpe0AMgxQqPB
gIyGbuTJwoPYaA+6D/iUY86j1ormWhcKDK35A7n1kBUN0Ji8oEo+rM1aoTBEiiOKj30lXtPI7UiZ
eaCgSfbfFH+GurDpUYYhkmQIo7wj+cuemDRk3mh7K3YtmiV8m1bBa1PIPlJBHQ+hljarqCYdYtZb
QAOOZrTA3OjKphZS0IPnli+GoL6oQ/fdqim2Syng7HLivtek6E1xFUIdpbF6clzLHsTU38jDuIEE
dCshBF9ih3Qz1lBNKDmlCxTQ7A7NIof3qNFmmAS3g4py0fcqcq/DUSg0uJ5C+SPWkTN2ySbWaSIk
84bCSXRf1bJzyNm+EEqvfaFFuOby4gT5XgCUPeBul+GSCFB+P6iU4KcqsyqFIofBcMu4oTpSu5SF
UB6mHTwOhVQqeMaYegdSMp0sVCpTYcQgO/Qeg55Kb9CUB1Dgx8YcabauaYetMsowQfkGxWlcpr35
Ksv6fY615YLmgZsJ75MPIr24id2ZdBEYOUneQcf+w3LIFDwGCRwwBN1YBwjUs0xebBBBOs3MNzqh
8cTIq1eAIfsoah/SIEBZ6u/NQv5m9tVLKhoPDOHnNqGMpboGylmByDAY1/96oTKfIB3TiV3yUA6d
saFZz1gZEtzXXi3f3CpFChB2IoK9nIIKrZIERuF5KBUBzwBwO6YLjPOvf/z7f/3n9/4/vI/sJosH
UMj/SJvkJgvSuvrnX9pf/8CObfq72x///EuQab9TVUUxTf7+9/c7ejj5l6T/U3udOCY42u+08ujr
+dGi+FrU0vv5qxsnri79fnVBSmA/RyVU5xi0RsuJVIwqu9d1tKculTNaec7fSD1xI/H3G3mCK7ph
Gck7r2quk049hmW2/6NLG9bvlwYg2Mh97ss7NWaTVLnCVogxEDp/cf3r323MXr8OoCiUZVPaZYn7
LZcb2+eETH5hY9DzcOEeJ96NMX2cT584EhhUlmI0O/isMTBaTDsJXOd//4nhY0zP9enaigI2RKZB
ZMKZf2CmoazGIYbYzRx2zt9hes1fDFBjuvOnO7Qi+fm0yaRd7JtHRRq3udodFMMlbZyRhfE30/ym
8W57/nYnRqwxvcRPtyOPzikw0KYED+DzARYpB9ZSKFBkJxj0+Pfnb3Pqmyi/36aUaHgUQyPfKWKm
iSsoqCmyvXg0Vn92ffn366uGRp0hK/OdLkU/4xSIGwZ7F367NF3kq08ym9V91Jic2DEy1sJ+byY1
+qUK6Ht3SIt4WcghOqbWIUruYgGtqkvmPYkImX/2ZPOZXijkZo1o2KH5uAYsDRU5ry482YmPr8+m
uhXVma4qwYBiFJhEma7Kmv6eOLILnNi0mz96AH025cWW06iieMPOYL5j0VAG69rE3Pj81U9MSH02
2Q3oV4VcCf3O8IbAqTUlWLbKqGwHq24ujK1Tt5jP+bowyDw13a4hKNKOCzxikB9pOo0ufOJTN5hN
eb7wWJSi1bKNrUm04Z9ZQVc26qvzr+jE3NOnv/9pipuKG1W1VLXYgKHW7K0ed7YRu5DzVz/142cz
O2glCBpqwY+vBe9o1Fq2Dga/cMqKrdif3WI2uSMzrAtNqZpdmMOurFtpo5OsT/Jod/76p17QbH6H
Vp+UXSk1O10baGJrYwH2F5TG81eXTs2y2QwuQVBhKzLWOz+hhOeuJwlLmKBx7VZZOtr01qFyQpwT
rXMjXAr1uGQ80IcFbTVA1CmvRPR453/LiSfVZhPepG8OpxI9gScm3ikieGg1u7D1OXXp2TQXvMqM
Wq8sdtQ0epuDA9ZUynBpmp9YFbXZNAfqq7mtTltw7bpocQMKVZ4HRIv2Mbg4qM+y7k1QcA+XI9O6
8OFOPdFs3uMCNcpa1OQ7TDyNRabBKjU7mKt/9ilmk96UDFSdBmu6l47mQq0RkCVpYi3PX/3UoNOm
h/o06dNKbUMJRsROwpg1G95N9rkN+y0ODVvTv5Wr+tr1j9kwrooARIOxhYGwStAAV16+qRR1q1Lh
Ov9bTkQIbRYhGiCGSdOyNodjcYzMeNu60l0+sVDPX189NTjk35/VlEVRGTC+302tiiK4yrQZ6iUg
utK8tgYtx+5C1WmmJ5nqRXjx0hYOp3GMaf3ewmOBtJy2EWdgHLs+ZJAmNFcUP3UEO6SvLC/WUncd
ma5CXSdorPChHll1tkM39tUjUHmRLBX4pASgt0WBjAKbnFvcZUhbC3q1Noa9Q+OuWjhIrTVUh73y
DZhQoN9keU75s8+z3IFcF5D874DJtnQkiLKByRnkLPwga7+fMnCxR1NUhBMCmtlnNF5BgMC1w6zP
g/lPb5S3HMUmrd/6VA6Rco5jp7p0c/rApDDPHYr2PSlAKWDWlaK4+fXm//2301T163T1PcuHMvD8
evY//8v5yK7ek4/qP6c/9T//1u9/5r8eMmrNyfxf+e1PcN2/77t6r99/+x+UW4J6uG0+yuHuAzxO
/d/nvenf/P/9h//4+HWVhyH/+Odf3zNeyXQ1L8jSv/7+R9MBURKZMP9znpyu//c/nJ7xn39tcDH+
B7Vj7x/3//fuf/25j/eq5hKS+m+qqmuGCdITxavEcO0+/vVPlH8zVVGSER4bmmXoRJaUrKP/z79k
+d80DWiCpYs6pRJZZSxXWfP3P5I0STcsy5J1g8tKf/338/993v3XJ/n6/PtVUDMVRZ7NFdFDc+WX
rbhPKny9Jy/e6PnTm/j7TpdO1tOVZ6soxNskpedU3EuIjEYda7NItYfO3Zy/vPRVGJmuP1tGW6Om
7z+qxL333uiL9gcIlOateSy/aejvyIwsch4I6Nizf+Gs91VY4YbT9/scQk0xD+UGnMy+8Ea7mNJj
1g8V5iEqwFE4CBLptfbj/MOd+CrSbPFMFQmiF9aSe8G7qqsbg1rX+QtPa9X86DI9w2zdzJCOyQEs
233dVKsOlIKl3dIdTs3u0gFSOvXb58ukAiWiK/jtyVN/qKkmABFflM8YlUY38SZ/o8N6ypj/OP9A
vz73V080WzcJnO4g5jmUsSah+qo7bWDtOiPbaFF73UQ00VCpUXpvw5O/QsjgifMD7Up3KZ1R7FQp
vib3IaThvBbx1ym+9V1+YYhOL/Wrnza9oU9rLtQaszUyUdz3Wvgy0EhQM1AFJNVYPTmDZ164zakX
PltPpbiVajfjhfv+mzo+i+n2/Ks9dd1ZaIDOCTO1IjS4iH399mdfPZ2/8Kn3MosM6PV6UBj84IYe
oVDMlkr9nE2ELQvpZ3ghbfUrBfPV25/FB6/OIDXEI+0YyoepjEc0GBSMh2UfHU1/0sEDUY3AohpN
B0xNodMo3mWitvak5jGJUnug3ot2yu5IkyITW0ZjtW1SqhkGHUUFvidg3pumdRJPsAM1PeIwTN6H
gpjblZtehEGIT7KF1lAxGWdwTvKQqjU1jDZe+eVTPzybQmDXcbfLoseqesvrcAVO+moQ0+uGdT7s
u1XtGmjN+quuj2AUyEscKeye5ILk1Xg9lU5W05ni7jtFcMjXLDE+OMbSXjWuRxjSQvEKTG7Rl4ET
Bt8TdFy1SZrVwLNC/jZazyGyzFopb89/1BPhWJxFx7QjOWSOobiPxkc9feS4UgYXxot8ImqJs3AY
hm05oVHEPTWxRTLC9mr9n1IF2MD40PAuKZps0RdMbWgsAaywBvVfnuJOKtbbINIcOXnXlAEUDR29
NEpomrpJI3nfGCHpG8SMvUyxvlwNTWuffxknlgpxFmbTyiuavGSEty3tK+0uQUcOmXCRcjTJypeR
HX6kGhdi+pf7XYK6OIu4TNN+lIRa3Cum+zyE0tp3K2qbb+g3FqMlwCf7kEJjjzPk9VB2V21Cnh1P
U0839kpQo3BDIEsbFf5Mz0AH3woL6vFjyHEKvy9ndFv63odXdJrLllRjJpvLMKQxktKl+qpChNHr
BnkxsKQEgjaOOiUWGcC6Fmnw4EWYnQHSlnsOsToWeeJ9Jz25Jo1ytLxkWHolFPLOv/MT4UqcLQRY
cjVdk/DOaUBe6COEjMg5f2X51NieB3IpHvtEkMS9IeNDbDZLhS2Npf4Qwldk2CG16ba7V4u7GgeD
8EWqdogGwKDgtgXAokRdGpjfR4yEEtSxTdFtw+A2RHiUjZhuy6A5zv/MUy9gtg6AzlMKBK7Dnk3z
xlPrYyh8P3/lEwFbnK0EVhCiGaGmuidTYGYNlh/HiOpvZu4UPbiQdDn1jmeLAty9MLA6VptauA7o
yXOvdSu98GZO7RXF2VpALaGNqoGxUa7TbbtVNuG1eqPcFSuqZXbqBOvhubq07ny56MvWLA7mcZ6G
uBcQBwVxGVJObzXkqLhaSeRUx+6Poq1szSKiHqfILSvuUvfPqvAhNHfEsvMf+8tUganI1ix4ZXqn
j5mHnF/YdztafFb5etxHx8AJlrndrQE6LZN1tzcvpSOnUfS/F2pcTn7fJhVWYQKx7nkW4KOBKuBQ
WdOtFa9K/Unq+yPmwZRj38qM9i7Q4iHFauvoRk9BBFg5cJcBghJQfcumLSbSgyMXsh232l7TXXBA
hq1Mhn0p2sfRWnSusaThfufVN7TyYUDwINJIViXv6E9XZnLQx4nCZ+D0ydK9Vjt9EsxcWBTkaSJ+
9aCzCCVwKk/g7or78OAerXWwC++5OSLrmu2x8FNLFuKNet8d9M1UhaZcLmyKDDOJFaoIPVlE385/
YHkaJF/9jlk40/OhQmCT8MJXphPfJHcAxbaI+zbKpt/3e8+m98IJ1/4Kd721vJYPNNUZS1pM01tx
Q4vr+vzv+HpVpwv69++e+24MjlwfOXrWi66L1m3b0jPzjbb65fk7fB0RZWsWt4p6HAXZjViGfRq/
t613f/66X8dD2ZrFKgwpQuY5+5EokBkuUKheVGCnsgkCMxsvBK1TP34Ws1QVHmwQuigAve9tNdlT
XngrJ6KhbM5DVFjmHfYr4h4GvB1deRt9Ga6EZbHCJMZBCbikK//CN/46qsvz8nrX+xLuvTJk3Spf
owLEl8XYy+rj+e+gnnhH5ixU0ZlUVkrAO0LHiFwnX9IAbqOQXYMK2ru7/iCtg3fjHn1mfcjXkR3s
kmW5uQEqudV2YEttb0uPxXdjl9rasreVXXGwbo1d8aCvQYktwwtv/NRbmEU4LxJdlK/WyEmKHryC
A6DrLrTuUhH9xHA0Z3FFFFVMwYeSkw72W0b00Is3WjCxEMel3P248Kq/jhnm9AU+nWWDQUkao+ce
efvSCQn2OMGFl/NlOZX1xlRml87ishka4kC5iq7qbXMkM7psd/GdySpzaVk+kZaQzVks8EdgIiZM
KYIeTSpLNE1Xd9OC1qzwAl8LB90+/6JO3mgWHPKaY11hAZPudvptfFPsrHW/8ZyAkUXX93X9eEkZ
cGrwzwJEb5Vg09DbcSoC3WHdVPr1+Uc4MVznig9BziEATxf2PLQkSEqOeXJ3/tKn1sC54CNuhqBr
uwm17WDS7GSOf03XuG2t3W25l5zwisO2HR859q5rJ1r7x27/p19mLgSRrSqE7cNzybe6Ix4rR9u3
ezh1u+hBIAKkj/3r+ac8NQbmshAvwcinznlK2akP7YO1TuzEsZb0M1z5e05La/PS5Pn6pCnP5SHs
pqqyKLhTvzbW3VFfDna7Lg+u0ziBk9vRVnGim/ZufPR3l97jiXE3l4hEWBp2ZcUtE++2V96K7uP8
Wzs17GZxAIBh4OoWUbKLd2qHq0p+HXvDhdVUmq7yxabHmM1/CPIF/oQsFYPT2eMBt6FH7wj+4qCu
01uSAsLh/FOc2j4bs/kfe/4IDlwd9xM/OF50d+6TtS8ezW266X+mV1DLk+/SsTzinH5huJ0aA7NA
4OONlRo1Ly5Df+IPoS1OwHA6vUsNqj6WV1i/L7HJujDmTnz/uUrEq303CDNup4vXbf8U0WZz/tWp
0w/+4hvNpSF5WxUtUm/O2Yt6lSx+4BHJX9TOFt+khb+qFh/kTdir9Px3unimsZO/zJXOxiVf8Ncy
dny72lSbH1hBLJRFd+GHnRo8c1VJ4gd0UUXKuFfuMREYt1RpbYiydvWiv7R3+aN84Sx0KnBMlaDP
y2yDW0VTqNyo2/Xr4Rjel/Wi3EcHaYfH9qN5Fy+T5/Mv+1eF56uXPU3DTyu6MkqFgMoVxoldbtMb
5XCNQHwTrvUb7a7ijRo7ywltOuXvw1s8oh6bC+nqU8ePuf6ERn6J7kSr3z/tYefY3fLpKeEzvyU2
5KG1v6bH1Q6W9SJeNKvXR+o4y5gfcDEQnBpkszBj+mlmFhmveLTeBWPqDYcvWcK+jYNV5b3Qz6bS
nxHUN+ff84mops/iTiSVktuWBrNF2ycDDc03Uvrtzy49izRJ0eUokYg0ISXn0YX7MOzTXLuwdZem
y3w1QGZhJUpcCww3e3fZFJffvo1Mun5Z5GDjF779J0I9Nn9zBUqoQDSmiYPYRRu9vpLV7fl3cyJI
abMESQ3+MXXh/u5V06Tt6RD4b3924dmRY1DweGYnyYVzzLO3bn0h7XJinGizmV8qTRJCOx73qb+P
6bISUrsq+gsB7NTFZ3O9VL1Ksab4ZYL/kwHgtMEtNPELC8KvCugXI2UuLqFxvPPwCmBH4La7UNOX
voVuPNk0CNGlSMJf+RHbyQVmAsjcmcoGsDTpLsa+TNhC4V6OVkD/0y4IvAu/6MSKOJeYBE2QCUrJ
D2qsmyb76SLNQ8G8gXADhjLFbeO5Vi4uDqduNpvhLa6FeZPEw14DLrsTgjcF5N1ovter6ZiRLEdH
T15jdgMDx7NU2imOuSDRtTo/Hk992lkQoONQ8/OYRw2SnRt/85oXEDd/dulZAKgriqvNNCQxClq6
GIEn8V2Akv/81U8tQL/KGZ8WoNjQFUSBOALLkGwFII1j69vZZHSHjwatH3bF7o92LGBQz/LQQKPE
acfz7Bz3rU4FVJMbC02GSC0FV1kqrOKQopygb1VfufBuTwQRdRZEYBZX6ISY675I1Sjc9sOlrc6p
KaPOwgjtPADlSy6d2fmqXmVXql3eG5vqCOdk4fgb8QCifJes8mNwIZ5PgeSLSarOAow6Zi4+U9Md
h2t9eAgx09GBptaXHkk+kYZQZ0GmCMsh1afI2DHWA/VWqzIM7Tch4mvBdBeCXzmWEn0TUqDK0mgn
2s/UeJC6tUSRPkhwJunezVbdRt5VEB3VMbHlmvZu1XdAmW8L0Tj67bdSvbD9OfU2pk/+afCV2NNZ
FV1He/RgdFw/pMmPRKLtTVIuhNxTY2e2zaBm2RQVfJe9BEKnr9+F7oIM5dQBY5IEff7psaZhLyam
wx70/RrI5gHDA9tfYR667Fal/XyAAOQ0f7YsqbPwMkoQA4acXLHRttCofvj1k9v0F+bXyRAwizBB
nGNQEvIVsMC11V2+LbeuY+7ym2gT2OYKGvSL+QKHYzva7uI9WF1KyJ34OMoUyj99fUXSxhLnpnGP
Q/eSxsKlKdcXvvupbZMyCxpFnJiSWmR8Htt1aJhZGrbmuIur3DHt85Hz5C1mwcPCBKDSsRPktcG+
epQfKXfb4qq6lx6tC5/m5D1m4UJADgFuVp3ugX/kc3VL4LVHGx7h5XtMr+SLkKTMIoYVRrSIFm6/
b1kqKdyEtgA5pUsE+MJAsSFer6AUr5J1s58QsamMZ199o114xBMrpzINjk+DINdyry5rFAstQUp4
bdPaNstxc+EbnRpis/nfhHQv+11PgHH6NSyylbty+UqtvXuPVs2iuTTcput99Q5n0aAdOANkKfeZ
osE1jn8r9lMO5k2Lkvz1xdtMM/Kr28ziQO/WHkNiepxluiqWiWMsS+6QXhzUp77GLBR0ohDkJdAq
9r83vSa/Ffq721Yv57/GCYmELM8mfKkrf094Fwv0wnwFdI+/x60EoMOrvNusQGNagFW9YoVaIOq1
ffOjm2zBxB7rV3FhBantSWh8HsK4XRbpMZAf8v52tKCQAUWTHoYQ4QPyEwPYWx/2toBNB22aWzJO
114A0X3TyLRwDZvKE44CDbqDAcTB9OE+s+EZd0OrLoXqMWGxwCYAHA5YiQsP/0s1+MW3+3UQ/zTQ
gQkkJW5j0xAZnHJdr1B1LxI7c6gsropVtDUXylJbllQ8zr9u6cRo+bVF+HRHwwqCYvBEaolqghPb
vefjZ6M167j5jk0uJGWAde0b9qsXZsGJyfZLOPTpfgDHajel43lvCnhsAIy+lMw7sU34pQj5dOEo
6EQwRQKJn8WwVNY4LOzHBeSVo7nCKm+p7mGsCNvbC6/tRDyUZxHJsPrIczXuBnrXHpbykkN35hh3
4qu7PhyQkyy6jX8svp2/3YkZ9ytF/+nZhCSUhngaFil0CH3g2WgZVmgQPn/5U4v7r7//6fpKMno6
Fn9TXYcW6VW4Ko7+tblVbxInOQq2tTQcb6nYyTo+mnf+Bzv67ELwPbETlWfBSlfzVJfLsd9L6DpV
MBcUx5Zd+RBLPzVay88/38lpNYtYVlwrnFrIKE/fql2pS2sNc2mD57cNzccptmj1nHCfLy8l+098
sF9niU8vtMDzvC1VXqg03hgIFcRCwUW5vfQ8J8b6XHQcIWxK9Ijn0W/7VX8gG/gtv2433zFK3lY3
w31/hN64Pv/yfi2yX8SkX5vbT8/ixjn60roZ9kb4HgfZAYKhklR46jyY+iNm2GvwaisZX+fQqmFl
68fCpDFb07cBTmSYi2+pRzqJH+2LQWLQDusafzHdSm5xKV0l5Xc/xrkz/eh7TJGuDNmWoBOOGEa1
tQgXbVypMH7OPwqYm6/XRmm2VQJa1WJIS3YFxNtq9PBcwrcR04pVG7+FLpin4kcje448gHSHNgQl
Z+HHdIxaE98ZQFS2zYBPWsq3SA62Ps1dSl6us4zNnfReYRETNcu+BpI6Yt6j2XXY4eGybQRv1aWh
45c1FHr6TtuHQryxotjWintRbxde/AOz4UXZiXf9IK0lL7/1QGFHsbQW8djw0frrgr4GbYUqH1p1
UNwoESaGorqqotcu2GPRbgcmhko/QPauIuzute46d58B9OOiB66B5DwMDJAHCzN9lYR+mdeHNN1h
5b2Y4NSg97QAEWYNrS1fNHRi+pNfQWEuFQ+xRPw4ajcG1FcczK9C3AfyxII0eO0O2G54qh1hxtOY
T4F3xZiECRTZVVXbSrNVq3QZg29KzHpjwqPsdcEePXmZF5PLNtlj6an1zRt6KaCvGH92Dvqlpfg0
XkcfZGgxpQLM6tAax6B+qdQL0epE/uhXLeDzpeE+aSA/2QVHKnANkWM5oIX8mHXucoBB7efJrjP/
MF/0q8Tx6W6uEmU0YQz9Pk1fk/Co0WlodK/np8KpCCL/vqM2pSAf24xJ7Qb4HGbiyswehrJY6tC7
/+wOs8heNa2IISohsBqvq+JNj7Zd8B5fSgr8P87Oc9d1K+m2T0SAOfxlUA47pz/Ejsw58+nv0Plw
AVt9tAUYDbfRbh9JJBdr1aqaNcefjfZvUekspMvMrDJmRAiEvO1ODi4vtmBXdJziReAJDnzm5eDi
vkc3InJBetFhwk/ryrVd2jDPJdQSDptKUvLt4S5cN5yIT8cGwRHoh1heua1cbfkKWMqhJ3I6CgtX
lvalqz6XVw+K3GnY+VAtdUZ38oJtdRetQOzan4Yjr7FBPH2j7xB3XQyoXXklXD2IX9ipxbOTbF6W
tZTXwYQpZefizwn3nBsvZjiW3MUTLo6/L5tLIfpcIl0LXa9SXEIo1L4MwatY3fiDaNPoIT3Q7Fpi
VCh9irqf37/uwkZ9LkXGzLejykWFJsuXRoc9P86FKP+upYmXbtpZmthNVZGrYTNtrZW8lBaqky76
lXbIV+Uq2ClLaGGef0ielYffr+ZCViqenWSlJFUY4KZfJ0blAaucVRtxXGiAcCfNKlQCSILpleek
XNhKz5XGehG1PfPj89ZQdib7nmBJzDHe5JXgMDG9KK2PYdiZEf4x+ZF5Tpu9Dmmy3WAHX0R45E+L
kwlrPgC7GixP60F69V9G7++B+Xi52i5rNt+m093MkLw02Q15cyWjuTCkIItnoWnUx1wx0apuDf3z
ZMvQMILZZLLTzaaThx9mx47P3HBchrBz7uXsqJdfggmLwJgY/2Y2BRiOnFRbypJAk3HygjQBrg0b
wDE96OIKdsGVjOXCaelcDT2OgllbLY09FaGfYCtXlcOnFfG/4RPTs3/H/1n1g4Ic7XR+kTdgTMmE
oQHuOldBMwxS8kqX/O8bpnQufkYUaabGQPWuLB9wlRpFD9pTNC9GCX/TtV+sf1/3f79N0rkOGtRn
GOJvTaPYX1c1VlNkOL9/8oXsVzqXPAcgYutB4AoM4U2v3zH7s5jFq623tFgbxa3cLhqfUUwDe/6n
CX/UNoiWRYynAiMXY4SfYt8cQok2iIF1AKMWod+9qMK73+gOHnseYGHHMtNjkS00v2JyyHJUrCri
p1ib7I7c6vfLuHSDTuHvH6lEqxqjPwnivLVEiib+gj7M7x98YeBCsk7f+I9P9tP/f39KV1xSr+D4
mGxgHB3GO2yB5kO/IRd2Maiz86V6EJB/Ksd6YXrWlUf/9wAunUuTzVCKhe6U7XXpj98Mrl+ug+7m
94u7dNfks2trmfUNq1OIMz/z4ka4lnxJf6RMf3v9ziLQ3IogaywO9LUkAwMo7KC+S4a3TDpiEqck
wUmd/JHXmECvJP8mLd9uNYgo4KUeJwga0SEtgZW+KdXEABVQCDCm/M2YxaXMGJkpOMH0g88fXhjv
6VA5DDkhNn0dW2BpNXSSZVMt4wDnNIsZdatwIrNzJd3paif4KfptVD/oAUc1v/cETNUanOGmb1/A
l24T1reSRiPGlUry0W2Z78V5D+2ynb7belWqC0l41ZP7aL4RmiZa1MNLZUZA0IonS6puhCA5Dmro
aTga6Dj5S+0u61eGkdxqpC5NjAvkQn6o9ddpOMbx89R5DGNZ8b1mvrX1rtbdoH8WHwgonHTgJZr6
wpyo0wJa6XysEdAm8oK2dxFWuYqPrf9+jrcqsu8RQNBRB8Cl72M82VrFdBUVI/meSSrfaSjIBx8Y
8OHYgSdF+zC0W4z0oIFH5Q03cSp32FjPHYfr4EbM72ewZv5aFA5JvgqyXVkdp+o+qtbAESBiugM8
k9FcjPEaD0UjBsGAR9xwTOQAq9nHRN2WylfOyTiNd3N+P/SVW5WueppIbL5C04NFrqimo43GAfLE
yyTlb6H+HHLsa4Rbrl/tvn5f3Be05ZJxlkHHcioqQJNI0DeNx+a3xAXpOD4njrJEX+21S3WlXTsM
XGiiSudKtGYa4zmaT21+h/YRX5beGx/d9/ysu9Y+uRmX5jbcxG/Ka7hsrhzW/p57Mcb277c37JVY
grFBaodRbAqh0544CxsBXpgq3rxteOVGXohA54qzYFCmzmxD2voW9K8pd9ToIzef/ttTOpeZFc2s
iaXBU8Ktdj0dik22GckeraXixFtzNa0gjy9//64Lci9JP9slhMIP5sLku0A0utlKeB6WqLyc038a
Z7Yh/dq5LTmP2QIUwypyowVYTo+/OHAI7u8/4tLdPMXif+wno6LAagPiwHjJa6229jyCsrl6fjpF
7r/F3bM13wfKUBUiu3m4Gxc0sujB+IgSLee73lp3pKEer58juy2DFaYXPXf/xQvMVKTzQQ41o+BV
jHzxIG8Saz8HVxb5hVa+dD62UTFIGgbhyPpgRNEiTY5ibEjxhqGWqpCUDtPDMK/i6h6o816Zd4Lx
Kmif0owaU1yHxVNAlVUU60OYM2hnAFtonvBQcYTaxG1lqSr1lUTq9Pz+cufP5z98sYWGJyGuy8be
1oKFGLz+vmAuffCpwvGPBVPNuATHjNVuJzg35QQ0CWrW7x99wbFAOh/XiCol6eqmnbfCSrPhi7Bg
Pk6aR2Ss2whda02dP/lTXfi6Vjn+U4r82406ewFwwc1Vo6REyci3a73AZ/6/9Fx1u0W1Mzbmojnm
m2s1pj8Cmb993emA8I/bl2CG+n8aywAlMisJEPpbDVXP4vlnOI/mH6V6E1mlXSdH7gelv8otfAxw
RFcvIzsLf3ycaUasuEn32pnm0fRZAlGBsB4OtgGxFM+7stwLzcGSgRbNmIwxbd+niTul826uASDL
8AhMeO6Co4rAe9WPTvwIm5tZXTBqaARHTTmEEWnGNWuNS0vmLK+zdGGSMv+kp63u1HBLwfDagrlw
rMLo5V93M+5HKVEDVvlpuZyGV6AyerFbUKHx6faelLL4Siz7JfC0je8oNJf/m1BCMs9Cm6LpigC0
hzOQ+FmEN3ohXXlz/15UwEj/39c0mWkpdBhDb5XPSXvuCkczh2XwIGEjjnPflTt3IeyfD5vk3RiI
QzORjJjkpBP5b/7cEyl+f5EvNIAYZPv3NYR5qIAWUUdGfSu7Do2tOuDRbsC6CfiSyvymGg2EtOXM
VWNfXisnBAYQTLxpaqG4aUtQT1DLuxN9AHyb+/vPunRnz0LXzKBZxtTjtDVxj6sM5pyfcQ0NOpLG
uFwn979/y4WpLdzJ/n3xweAnqiaxrdeMmyiL9lgf8Vu0qzWQmWN2ZRLpgvBeOp81CTDSLpWab8l3
aMA2p94aaTa9NQqRC2F9NUk5ree/BCzjLGBFgjBPcUImqbxAP99KK4W/gtv0mH3Hh+yGRH817sVV
uTfWlis8XLmHl9bnWcgoFBASQsHVQTLYGYvT5Fu/ggng4IvuyKt0Ay/Z937/sj+Krb9d4lkUga7R
lWHHJer1l9+XjqU/mqOKSxIgAbzSrVerWFsxpW5qbWp4a4ZYlyXf5nin0eTBkJKjorjQauzUx0dZ
3ygB4ybjvsAr3momPKNf1LbHH/0oCBVVpcgb8kObP8/yYS5uQsNTcU+RlhMz2E3yEA/vU3FNanMh
8Opnz06B/wMRvaN/0mb7ULE807g2g3vhAZ2L9yH7SZYmkzfqyms+MwXB4M5VP8ELs3DgX/79Cika
WJHm9OmnuD4u5sXkge+1sVt1sKVxasRCg4vylnyg/tNrSK+2ki/ds7O4Lpdq0FbRKcEDgla2kYMF
+ZWFdiksnkv6I7/QRpgyp8hQeWCyvdAZV3gi00loXNM+QLHneq65cl04kJ0L/Q2RRM0o0A0BS6aX
CBXWpVMsXVPOX7hR50aTozWlQHa5mKz7gOc9BdeUJZd+93mYFuraquSOQ8NaW6CM9VC+LtNt71DN
s39ou+59z7w6ZnHxoZxW+D8yMmzjqX6Lyenryp32wmS0m9PVYtDWkxfNurZ7T1xQhKaf9Xu8uSAg
lM6HAkC8TY1ixCfFWGM/BDbKHB77I/Sna/vvhaD9vyp/rRYBvU7bpzfBPo72rrRj++f3n3/KQ/4S
LbWz0Dzg4DenKp8t0gMM7O/Xw+M1ddSf08nfPvvsvcffXjBLnC22A2SBIJ4aW5fid8vEyCgNnjV1
30S3nL88sxicRBbs6YTqBtcEIa7ERtBusKTM1RsZmoCJdxVIouFtnt77wM0q9MZmjudZ5mlW/6Zm
PtBvUuiClMPHbbllErAO273MIogec3WhI36r11p/ANMCJqqQMbSaoWaK2Saa8/UYowRoKX1XT2Mz
Gl4SaqBoplwFZKxhMck8+wwoTQjKtZ9kiDO61dT7THco2c4v0HLKINfFtWxtx5EC3DYMVg3kdrlB
KieNMtTyzHfMIPVKP7qZh2IbCV7hGyslVnt7nhSICt26AJWsVZgIKhLoUtCcWHPkg/VgRbrGXEeg
rwrl2sP503X/28M5i4xS14xZPPDgX94+HgLv+3m3Ce37AMnm7wvrUkrzR6L4jzexEC1RCa2IVfvy
Ftl3y+Vy9/jz9fuHX8j9zgcW1Ka0qq4PUdXMljtZRyN9Aa3ohemHmn/N85WSzoXQdT67oLW+Ug0V
Ay85mLdyzheFgGYlpiGo36XTy++XcvE+nQXICE2rOsY8iC3lWruxZ+7VTHTc5M6Vu3VBSS+dTywk
kq+ryUlzige9E/jZQo/WPfYAqSt4UgwXtgTggmMc6f3INnwKjv/xYPXH0eIfq0BoRE1XoQ9uLaX1
AutEQruywC7kLOpZOlR1Qz2KzNlvE//eHLES1gCBYOZ15bGcAuBf3o/z6QM0g/IodfxwXVoGC1Qr
BoST++hBng/6tPjJrOV/LNqdjx7IxjyFwRgw3mjgYku5SSN/HP1rxbM/2t+/XcnZm575VQMdiQVW
uv0C9t6a/z4VJW0V5eWAjQg+fRyvVbfd1AzS48y3oDxqv+PLzTX6V27ohY3mfBRBmEBjCT7NfN/0
6bCIbqTcjiODcojWBhafrsMhnK4KIS6sjvPphKArZuhoSBNkZSMDTU8B5xnCoyAYzsx0XJbVdgV1
UitrN45Gr2xFV/R7J4+fEt+9soROK/EvN145xZV/rH1FL4ahiYiArfvycXy4u3k17cf7Ky/1n+GB
v336WdyoYRpnVkkMLHN/qQXUQqSnUIkPSv4iWt9jMTkJ8GAVC+Vc1bySjQi4tQ33TNBkmF6bORxc
q8WqlsFRRXpSzZGxvrUwfObxXTL2r1bo24mlb32p/xj696S5RwYhMhMeDR6u3XbcmVdOv8rpJ//v
pYjnKVTIDIHvl9awjZUnRcCgEKmDDxk7M796Q8CealXjNymByspZIRZaOOC7jE3RurI2ZaJD6H6P
ZRURRNzA8Rw2UinTFYpXcUHHhGYW/aoqn52JrKAtx6WOJ2GplLbl31tw8jRhmQ6Cq7eSI5EE/Men
f5aJxhku8IpWc9SWbjT5Pq5eZfiINdaowxTv6/BbqPdZIzl1v+yUdSTf/f69Fzat82mPONSwFog5
8WQAbGnXaLzV5X1qbaFt/ddLOwu9k2bqLasbtzS7dkd3tr+/P0lKH+9vf78G9a/rQVJOMfkfL05d
x02aKua4jS2f0tFdK1xpuF/qpClnKWkRzJHhD39++Sldj138cdhxOSBQaNTt3EvtA2c2b9r+N2co
6Y8C6B/XUmGFDceS2lw0pLaYv4/jY/HfnESk82kPK+gAsSmnw452FyuP8fioV1dynwvx83yWoikT
MW7TGW8c6SjPnWsad3UeXIuMFxbp+dxEA3di0mS2PCrfVHnjxbwyT3L55efrY+gJ6+Ao3FwrCF26
kvM4mU112Us8gLbfKLjYp+tKfvx9nV7qAp+PTdRRWrf4L9PiIJ8XB8UOIZEr4lONV8ic907dwayN
sOuK1IUpfVmVCuyg2Mh9ty+k+crOeuFtOZ+miM1Ago7NCVs0X4TiKbtGybn0uWdveSRGkhVIXJxc
PuXKOsxWv981vKguffTZC64Oap6lQEC2Fu9f7XbZciCIJ56wg7hFO2R8De6qdlFpB9V34DWWiS1w
HhxtNGN67xXNIjBvlNiVkZ+FKyEEDOWpnZsq70W1THfRqhj2VbLRTddgRMFadqYDZ64Nlgls2cju
Vf4hRy4bGYf0yfnOL1Zx7HWhY+iOEH7V0rb1v8LeFj7MeNvEbqfa8mMMPVleWNMusx5iPFF+KoDB
BmYUHtojqOrybfxVq4+FVw/eeBykl5KiEAeGdqn/VEjbkO1h1KitlfgYA8XGfDAz7UYAyNrUTncY
2l1qOj3nQuChbK+lLaMtv4k1pLhIG6R1cDN2N7lvl92Bwh9ciVT3OqVezkW3FOZFFcur6kEB730b
KOJKHXEZk4pd/zT9GAqg7R+UgfLLCRwvfNLaLKddqt/pQc7rQD7maPO0lupPw+pBh+1KbNWKnfHT
Vx6ErzTexDdDgHwPlLM7r407DH+q6kbTP0X+WCZ7Nfa6WMA+QHpMcdgT7sxcWebae3kj33bLuPJ4
IeqHuFiR8XGYNUFTnNDNdslG37wp8QJCKOJ5q/JkPhl4bvNlYmvuu/y5GDkMmlkbxUh2xw8bDjRO
QtrMkOYeMB8dGSDAfbhB6b3OAk8eQLVi/Ps9DJZrGS8jr2Ui7wJKZbO2lH6SchMgnsM2bqF9SQUW
EY780SzEnZo4xm1sOPnK2kmVbeXegD2kvJ8NJ+hvh+otGbCq2E3hbd8s63Yl1Fht2qnsVrkbzV4t
rIbbZrKzu2DRty9z4KUhHFM7fA3Q8Nf2HLpz4Q53+dZ6rsxjLDmnX1AtgWirL+NbHzq14A03Wnsw
sTJmJIGqgd6v0sE18rVkuYZ6RCSqaF6lutqzH+LUXR3UCbLJwrDs4iNiGH32Jg54yWoAvGnLEtZf
E4jEfm2Oi9Z3MOEcKlc4pCicLQdQX1us9XE1WqugecpZQcmm4aLvkI029aefwVS3Mbiwdq1vF8UX
FJpJtLtNhCjdnfKnhLZLS/L05PtgPWH67E31WFbr2Q/sKr5t6OGZboz5fGbHyTIvdmHi9pLdm0/U
fLRnqu3hi44pXbWcMjf+bFj8AQgQt5k9ep0DmPaMl8eW/GNwW3dO2LhgN6cK7Yk7snK0O8uAH7lE
A8T/FII7bYF4KMwcCTCZ5Abw9XpPf09fErxpjfVg8Pqt5J8C144beOy2mXA37ODZ+qDtHdSOoTnM
hPnWvT57Y8/rxEPYac1Dk3osVxljpq9iWPs869S2XkBtVZUtdvv69IMdviB86aWvslnN49J/AvYF
PLNZQj3NvtO1ATzecOjsJF+nSczplkcBPZe3RWuXrepUCr4w94Js651bS4+QyUAmE5/8lRl+6xhK
F+HXiDVqg0mEBhXV66OFXHRQgp0qcgbUUuFCEA9q85aj2QeQrO0DeYkBAb4/ZrOsMqdiqsWi+Xio
egd3B9bQ0B3LxhGYo+HfkeAKOf6i6U4afIB4gi3DGgJCP8/rpreN3jWlxGni3SjfYrmoCesiu1VM
LMyOzbAtYq+P18lt8BmbjtntG8VWFaLAUtsZ/YKfUcKwClyF8hbBHhAOFdKtqTgmjfHKkRVUzszj
2Nq0muKDmixj/csvJ46G2x6xJ2M3FIir5xrzSwJB85Iqbvc4ZkQgx/ARDWHUuFIMHLsXIkZOpq2/
Yz9PoBG/9cmRtnFtn/7cc//VPWVodWec6z1+l3UU9xYgZsmbWyefngxlxZhS/GFsASO/sARaUPe+
TdAT8kcRp80f1XDrI2hZtbazlSrY/edgeOHg1IwpFJvkPTwWrOxkZdHIH52h9fJkoxrLDDJ5fZxB
/upvqW+3uT3L7rzyZWd6rJgBH+6N+i4bN5GAW/q3nnAiaVPbnG4q67FHxK9skzthBzvgAb8Xh38x
0R3jtEuSwk4vGYcbuXyf012poQzY1bWn3QFjfw6/Jnlbjav6a+4c3nOc09whgdQXlJRaNSdvS1sr
WeNKbathwuQUDo5154qG4gwaCQzvfmvR6oTqAzDAi05bQ1PbkoJPcZAvGgDOHT807YiCer1MUd91
EfFCHm1Z3tZQe/rk26iig0o3LCKV1/TbGVd7tfcdPdXZg9/Tcam2kdt22oru/zGb3EZ0K5oEXqze
V/qhjT6j5KmPd1pw7wf3QbuL/Fs/W3bMRcGGnLpDUTyWyUE2l1m6HedN0T+w3XtztehFt7Y8p9MO
vbDPps4JYF2nhIjG2qlz687WoUoxYGFPZCR6RIAx5j+m/DpLH7L/aprL3n+d/Fep+0n5/wxpKXaF
FxX9ZkpvEt/LjF1ofKoMI5SbQkbYHHyRk4Ri54J0B4RA0md5WXAsGP4dI9zdeK0U8eBzkE2LzJXM
RzoViwDiZMIGbPjfDYKQEf/bDl2l+TD7+0Qu9+GEB1yC2irJ13N3Jyoqv3RYzmOxtPBX7Jcpthj5
si1Tp1CHtaqyj3xM8HRjq1rMXXkP79nJc04648cgNGvKWl7LfWbDF5qNVIkrcWyXeF+smxy5k5U5
g6ktR7F2plRf1923z7Uz3Aq++5gq1lbqh9Y2MJFIDcnpOuKuqoG10O1afIC3Z7eCYvuCvrOiG009
GuJNCqZ+YhMwBBMnlMwJI3VfmsIxbISV2TImMD2ANzfTmD2o3WmsgyGVXGFc14LkhDEXQuk9K7/q
MSENSJe0dhxzNl0N4/tpxkiNHTfwVTcg8c41ZsqEwZYQiNZpvpC6Yz8ga+LEz9jNqkw+U0l11Fjf
VDX1r8q0h5pH5WdOobxFApLetLCNrrczGSR8wDarVY5S7xKu2cre1fwnLwa37+SlYbJiZmWbR3+K
S0Yqe01POkpioncPShOtrO4tbI9Wvo1pG6iZ5MQjgC7zvcpKJhYluMKxm5qxJ9fmokyeErlwo+5W
VKvnyOjfJ8tg+Qj7sQxk9K8mNrTENzYAv+5WsZg6USC9yrlCAzp4ChTDTkcuv9srjAiGgbAs6YeE
IS9bYgdBskgoXaNoqWec37jyrsqdagw3BX9QbmtHrcKlXvueEDwXWbXrYy9JDnPzoAhveXg7gA6L
GKSsQXtqI/umtKnE+thY61E2j5Wfe3jX8ByfShZwWj/K4XPINffDo94YywkYlwk4XdNfQl5SOcw9
i3FevRdsXyndOZcQUSfLkA/3VTZUcSkqy7k5yAJjaad/ID0af0om0ioxTVjOwBUsClBB8Rgpb3mN
Tz/eIyLOQsIPPjp2Ud1KwtEY37ryq9XAVq66rF637W0ZfJYgefz4vjCChS6t5/pNkL5Hw9iGpwDY
70udT+pzsNVPRriVjH0d07BWngR5cCZlsNX6y/I35nwnc2KlsqIKu9LYpP2twMBCmTgF/J8Tjj0F
zD2jgfYHHNdHlJ+65A6YoCcbpXyd4htV5iDBKLqffXQdMaJSbWH8GeeDHD/10k3fjvYgDG6EG10a
jOtSITMMCV3W3tBg1cUY003NY9/D+CXm+f1XGhxqBlAZCup7ymTmvkGzKxY4SEo00mipF6fScuzn
TpPct4XqVYjB0lMKyBOYxmjXdk9jfJfhTJ7upBbt9zYcI17507PoiF8+KnrhqaTjLL1Dh8mCXT4/
zfqNOj4mwmvBFLLwUUTQWrZp/axLr5VOA0vZ15K0qKvXAZc3HburqfI9HxN2+VusQ7vr1O8mCFdZ
GKwr7prcApzXyNPJlvVY2Nbte9ALblGrdpNi+SVaK5O7ooUZN9RYi9qwy9ASzVXuVXN1tEwqd1TR
gYDAgVeSZaGtrexoKZ0tsgSDaOSdYVu2mqUwaI5sDIuIMJkQOgZy5Nm4q6a7MjN4Qd6KEIHI5HVS
vzhF9inlDR7qQ4GhNcSVVYGMJAp/En8bdoxlv03iSxxttekpVfhtpLVNEC+D8juLb4dxP3JGAZvb
jgp0pl0VE88H7kcMxWvaDOQ+MtzcIihdg8g1+V+xyqlRk+xS/SgTKnh4WwNLbKFqWCoT0MNe9p9H
9RjhslGs44GBoOyodpI9STIedMcUtJA+bSShOExKt8+EcVVQWJWH0J0YZDbi0JWKmZHOiZZ4W9lz
KS/GorkrSaa6pqV6SjFmTj7asVqNnWdIHSkxCA+/2mXDYMvqp4WgxZdKr9FGuzZeQ9SNAP5cs4UQ
Arhc9t+n8UfMEYDJn7K0tiTSS3WPCedB4cyiYqpEV3jTNkg/y9Gpy8Ix1eVgxYuhbR1JGp043WKV
xZjzxFbCxIv+XCnhoq9Ed/a/dIoAKWlqofJGlU96tcmLp84IVzNnEZH6St0Ux+E0692OIIMOpR8u
e44QfSt4pWw5USl7md7em6Do8RfiRZSditPs3A4rOa0Wetp6IlnjvmmZlwQHbFJviFvacuQKc7ik
kmuF7O1T9Bj2GAZZm6TbaxMvzTCSL+/b8dEaDla2aht8l+PgJm0CruoJz0PADZzzY2XBUS9R+l00
+4znI/5uhB3H6IAqvLEWxtwJKtMb6WQhLuXAqSwSYXIrVX3p2EczyhyCqpNyTjnwt9Osudukxo0w
yeCZF35zo1bJWjfaF3UoXFApFPASBvIax+p2yqnBnn1O5ZLkqJxarMgMJxyOY4+fPNthxxnZyCvO
Wf1NU2RbqLY2PANPiBmV0UdHZKhwHu/GLFymdcDXS5teNVZqNW9mMtxCuwlr6UbV8qWA2FVsu02S
qxx3OOfW254shEkqFMaVM4ejW2XmetRxJs5IjugnqDXHHDl21X4jEG3jk5RRESkiiK7ir9JIclqh
uelMMp9K30dGzmB8uLJm7lMnAY00nYZqW5CbnDaRFpGMxBIC0irFZjLfqFLuja2wGSL/aRzCF2MY
3KZPHTXpQP+ktsaOLhWG3RXyOmBWQJ2IRgh2sVJIg9RpMHVLyv5YKCUK3JZfVzpzR/wYfFtRRozm
xCdLqF4GkgNYaNRjZrvNCEYvjUKaGmW2JA0e5iMr4zTV3z2FRU17Y1smgh1W2FAIzyn/ROkBIbev
MhGqSpd++9QW0SZN+1fF2ozTOpWeBUHxNGFjjV4lp+6kK0SWx8ZPNlZnOEP4GVPOaDMTYpflZqm1
KnCMMI6GwrFwxvNWNT05UTh+5o6V4BQRiKue83QWIL6y9MUYYRk+VIeJUKMMzarTejeU8abS5NWs
5HYQ4io0LXzQQBVrRcu+zYCkeDaWpzCgiVTBioQOr5+Mz12nPwcNxuo4XPv3WiU5RtruMzW8AcTo
mvpLXi3N8hQKqxWOesuuoWLUTMZDhtch8/V7JTjytOxgJoBwN5qac7wSLHzOT1J5qBkdFcW3AjsV
IR4LDsWnBteXEdFDH/EUZL6pkKNFTxVWEFOMBQYut2amvR92tUxeJ5ur3idmTImX89TK+TEvyM2a
eaEN96kpe0Hx2ebzPbnYvYi5ZzNazoikVRe4jQtoeoi6DdEWe2mRj2vf6rDBGB1tWGcGmg9j1/s9
IdByZPm1shKvs3rHMgYnZ2439EfbHH+MECUk1SuhDz4bWdn11NJCmIsWJK1WFjYQWvnJJ6JbtGiE
0NNz/SEmO4hE6+gPsyNZ+zjbSb62FQtOz+13xenLF1q311NnbjnQjCpbfuRKhsIE5quKBVguOm3S
78qTIwaFRsu/rampAkRfpUrq+oniFtXg4Oe1ilrZ7jTtaIRPoTXZmiTsm1l1yvJQoelVFkZ+CLBr
pnBrkYtGT5p6O6evdDuH6a4odTvUUnkXl4kbS9pmGNT7qVcOPofepEhvcPBmhqu1k1N2P0tvtZ/8
Sf7bJNgribzW9f5Fw01B7uhbCkNgj6xIqSRPK2+q2EIMFKH5PQUNXtmuXMSqsNC0/rZHb803Uy5l
dC0jvzX8fRFygos9qZ128lA7opRCYxc3KogOALb6myjki5EpOnXX66anl2wS42TXs+FKAwf9BHeK
USf2D0etLnYNVVmD+sx8FONp3XPeUSwBHV7liK12m1JKsFKyx7wpIeEVO1H2qb1IG1OpDqKqY8M8
C2RJxqHmFg3Bt8WxS0pgFLOplOFtYGLiOq9HKiQKmVuYp/vGp6ZIHUJINgYtTjHvcBLh0ODTacjf
hvIxZyeYJs4JsuYlxUcMiXIot6K0S4mHc3rCdXJAR/VmbEf6jSoKyCy8K8NnBaeVuDUdEUYXcmo7
M96V4tD2VGb190aqPZMsUEjJWLQZ4SxeM8KuGddFI7idqaz1LrcNRbWN5mfk5EViio4Xh6UBKulc
LLtyl2JsUAqvsoz28oTtS3pHKw90JR2JgijspSXxz1EyZvyEaDGr31YoO6awS1NGpDTK/jLztuXs
WCr2MbjmdFqxFAtq1LcwfonBnFj7zwTD245xyrHb/z/OzmO5cTXJwk+ECHizJUAQtBIpQ0kbhKSS
4L3H08/HilnUsEvFiV7cqHu7K0QR+E3myWNCv1wFOv0zBX0nJS6DRFuO0u8RoEs1nqOMi7s5SWVr
D2r7AF6e1neVDnIffJkG6LOI/UMubyIt98KeSGQQmDBbGum3MK9iCxlLma2VotqEouFhZ3OnG7tu
oKYhfpVNf5GJmlxl+brNM7ujW5EHFL3DvJ/HZW695RJohQieXeqYNIEnRsFTRzinlr+VcejpKHD6
2EdlOjnacC445qwxOgvZix+XnLr3val6WRwzaoiow37VuMr0nMP9i6AvZdBWIdknlGtyfG6krQZ/
RHvTxL0c0WSzyKyqWMahvlCb/jDP35Ff2o1qOT5ZPmOpOhJHdBG7PeCeFQY7ceAizgdObwHRJJGb
arnJJUCpflhWHHNRlq5DCrTUmhdZAwChM8frRyeTFMoXjT9xi6vEXYbytehNN23O3UxM5PiWtTjc
+ndlhJNBfkfUsFNED5YJ2w6Ghgi6WbXxzuxF1C8U9CIBFmK/btUE2gI9N+281SZ2L7FmfKwSVVFc
J4RYxuovf/Y9y1yZbQ2ozW9oQDIdwT6tmMIuIvISYKBqAQ+0baP7myqcNi1wZWTKbqum27hi+oOU
N0s0txw7EHKWctgsi2K0BUPyNNL+FDq/EcG6ataLgZzJEfIeq9AbM9Xr9CetyZx6DpxW4CAoW2cc
1INYMTtR34WZQ0fonKhIV5TCbiNehknDboDDm4O7NUq1CBX5SW7SBz34NAFfeytyCygXwkU+BEPL
DHJHyyn4zO/aeGublzi89C/pa65Ey7zAR0LTFiGf0zbGKctiR2yGtdYOm6Qx9xmlvog5GFjCtsLN
L8kHWqh4X4rQffxx1VrGPsXuQhbWQmduCl9xKmZhUGUcY8THlv61lwtmCkDhWdDv5xzjhiBctW37
Kk4jwHXyFIrWUrFoMtRSX2pt/dYaCpdzVzoSiEUWj895H9LkXXpBo4+8TJ1pLTGIymQUdyJBRDKp
a/FjPwe7puyD1ZC9watcDXLjThrRjskyEJJwIQmhm9KLlRJ6aH1TTIhuS3kTF1uLq6uVjnm/K/LX
fnxVm/ehxjwjeJFmvACBXXQkVX4mu4KVv8YSj0VakJ+eAG/Eer4M/SXU+pyBXnIYNckuzfdSfI0Y
4NZq6iRtiqSvAkP9FKZ1xNBB5u2Zw9YfNxa0LdVr5IiWRbWNvvzq0mFZsLmwAuzUk5Vse9C+GZ3y
Y6I+92DikvWi9haBs9gbhPl7EYy2qUtgkqE3pcysxFE6k8O87Kv6IRLFxxFjKTkS7rXmXqL6zPVo
GbVIEMaDIA07rWhXuX70552Uma6fyL/CYZf2+4zRV1V1e0s0G3uQC91Rtfo+ICiWieiTMWsUjfN3
loXGopGey9H/leQdG6+X7b6eHJ9rwQKAQAs+ZsWhBMq2EnlDncZjqNyGxshIiJpLH9I+8QK9PRQh
yDT1pkN2Kdg5R7T/GAopysV7nRM3VJql0EKF0GrmDjUTsSZlQzHB0Gpwb3Vwg7rwZPk4Mzq0Stek
Tu8tsVoMXQIhaHzSgmQX9/m7iQx+TDo3tOT1xJ+X/yaR01X8eV3xZxtC9udPUaDD5xjpyOZc6PW2
5J20Ua7Zfdfaul88zzCNUyP4CGNtLfRUgBxpnZi4VoBGBaQfpyLmHdH7WBqOj9mAIuPJUIL+62Df
gCAYjDhJgIvLFrsx6MfZ5I5K/YDLl9cpYImMEmlaXLmcTmOzYaC+xiXgMo20zIlpzLjzww4aXI3B
UvYGBU0fvyPzJZg+ckahTSO5rVbCVYavSfelBu+FdKxwzLb65cSzrIe9xTBIbX1HQb1jCq7BXy/n
L4UhmzVP2FIbrsZ5JfCrE3WwyPn3qe7AfAjv3WeaYSvS7ORUnuQ2MKrL8l3W/urT96irPIWowRYx
FVNfE4ytp1mOjKOSHvLwPeCqICtkEeqftTZRhHeMm7IHKfAdYaBKHf3osTeYx5W54GVzeAiNdVeu
Qa8LpjZDu27QHAXDXS1QtIrmWYiwcg3Wc+nFsrHqBICHoHXyyljqzB+l+HPAKc8aH0aW6ogfQKKe
J/Wopt2dKfce+hUnzXAgiNjgCsONKH6WuckWl6rTiLullMTyQijVxcxIVwoUt5vXIpWAkG76YdsP
oiuO9YZQyxVHo9Bd8pP7b52zr2hKb5YeA5oWrq9YI/l1irpHegiVrjz6NBPCj2L1U+kv/aKao34T
re08517emxyfIslL8xGDVcm26ng5krPIib0r2uRIXuduaJKdqc9eGLGO+95rh61Q05tq0T7TlbXU
EajDGRmPdPFztepUbTXjuUrir6r8EhhfKU/JRCn30UgfyI0CBhCSskuSXQsZYujoNe+gUej6UesO
FXWAHIx3AhMagclfMn/Gzdmazqn/xY0Ou+6g9l4Xoi++05jgWf5aT3Y5Rq6QNGuJ5km6hzQg1czv
qntTuDfhlFniWmg343BM6n1QHtR0L4X7SNqL0yevyRHrh6aLnMIK3CmKT2HxlgfTbhZj3CNQBFgT
zPtSJPfxU59eKiVdwD28LzSQkipbpkwrQf1AAPVTVRtouR4ic12GG7Fi6kun6w4m+TThg15jjMGU
skpO5SgsLlOCGdEXHtUUzY8DUE6nbFi3vkVCQnBS41MJaG1VT6WhH7tOPgVSdheonjh4JX+l7RWe
ou742Teu+zSQu078TKbio8lfYuE4M5WxjGQ3YqKbReoq5DixEH4J5T41L2+VyGXlIGDXD22ie0qS
XyVRn3MAorkdEvq6ul5LhsAOhiJQZf0mlCCyzMZmDo6X21HPJMbYOYqi2Hrviu5uVGvq5OZtrD+t
6qU0NJc8STewmJxVz7r5kFs547yPJsyOc2B5zaXASnOnnNttk4Uk95obiSZKVb8KTkLCk9uNIVIT
Z9amEQ+mdehjpG0DNYmIgXNY4ieiPIp5axu55g5+5QXx2SKwI4g9tXw3GjhamrKZ6ZfFSIZYhVEJ
RipwAZOnKPYK8Gbxobp0mtBK3NSHiMMAJLA54wzQJfpKIV1LlVcV20ycHHIMpgFInRLYrqsSiGqb
8wXG+F7zv+RYfUvSU0NfJ9+JOH89U5f0squKHwrEBpEOHomeLs87ufQZmnBXn7mG46fZgunDHRPE
J21Y1M1nZXR2mXqy5aXTu2Q4wneouplw1yZee8QmUzapv+35W4LiQlZpY+t33B0CuGEKQ8GOS5fY
Kf6SfGfyhAkXh6bEGpzRxHJzPU0rk4Xb2PBMA2MPw5RzLcUAe0Bc4sSMO75nHxx1KQxeoikrNY85
qrHXWHTqUv+oFHkRtLb/0AOxlNZzhs9ASRz9knpqLndNwb+KXEaxtENzKBZbhqBUsFSbCUmWOvDd
WUjcOb1M24Ewm7fm3U+2crqBzqwlO3C1juGe7G+nZ1LYD6Zy7GBE4adQGE4YbbvhKcV/PlmmSLRi
u5ROgng/NpRxuEgfg2LTlfQYIKW2lCBTwIksOvfC2kg+uLr56MppCHDajOWv4OL3BW4Cs8n2QwJm
n0z8YsUXGoJEP7bDUaPb7pdS53UF31d+GukEqMtFKgHL5XBNCq8tdxQWPhyJxIaFHN2Nb0W/mp/M
cqkaj6lmR3S83w1WmLecIKSfGGlXxFA1DJq6GyC7TZv+MdkyQIE6kW71h/BkbsUPGnf9YN3QxP30
WVeE/JhKiiqFzzIbGoGtkN+g/v5ER/zNev2DaypGkVhoEz942EQHc9Pfw5bpP8rzdM+6eu+PFPCV
uJB+/ZvH99MzuzbSzUcjkpnlgvjY8XomizTbNKvQYci2CLcmDorfNz7oB7rob13LH98ryCplbBll
bAuBeDCVfoSzE50pFRPxKEHnSR04YSq7mfVl+uNDNQFBApuEMF0SACS4rGwi9Rb9+e90dem3+cQf
vw72U1oaX773tCqWrftyx2zGvvzDUMQ5iIvjLZHWDwvl93v+44P6ZNDNpOB9itkhVFeNcUsT8uOr
u3ziHz/ZnHWqxizDGm8vQpeo12Dy24uVCyvSuVgspDdSPH56VtckUqU2E1/GBKQn+MbA0lcxD5Ef
L6ryVkrET/Li38r9P75LJAat0EfCsDX8uxGqU1dIKwETBJIQF6aM108P21Di+hjJoAEoBfCm962W
A0zBEU5IoZ2sixmxHN2pgfBQ+YCmdQm4Vu7U7AZT+CczFOnqfKE7msUwgKQb8xtKLT6nzMVkHwk+
IbN4P3NO73HODLv7XnsY4MvgRUzrx0B7ihZmCe8uZtCpniRrKUqt8++N9eNvdXUS8WYKICcLjd5v
Z+/NRZgNE96leiceebbvBfsc2O0q3Fi3PvKHvXxt/loRR940Ilo0JrMUAS5+2OjBR8dYQBJdp7uL
Mys7dnWRIzUv7TdNlnU072AFuYl7K9rzp/X/H1awRV0Y9cxv8dw7MLBWMyKAYHFPRIFduKV94+D6
wStTEi8P4Y+laQyJpAqWPm63UO4W5fpNtu8YIC1C96tffJ5V/Ey4yZzNAejrw3J+GTee8mUb/6eg
RhIvu/HPz63VpBqietqqjAWzNPMIUbnBNv9pzYgXnv0fP5sYezmfu/Bifsm4ezFczO5fCVM8tPBq
44PsMGpadFtjnZz71+yGd++PL+zyTf/41NCiQQ76CQnjEsav03DeZvanvigXh9b2bq3On0RV4tVx
JUWyYGiTgdWJiqJQiVfcqBBTcqceIRsVPc2UWqy1RNhVU+x1gfmpwZZVjWSb+juGZaWxrGXPADBt
ful0xRFBfzJzjEbSdym3kQgXIhvGQ2BRSYk9Jn5vM9WUlQ/3QS0vqyrCJ6+gb5Fu1AQ/KGXFK6a9
IcdMuAcYHWX+qjMzHRRo7VOQvMqd/BGVWv17GHXjOLk8pb8tu6tDbkq0TE8rll3voPW3e48ObRs7
zSo64oqwke/8OwzWnXhfNXaxFVxrV9xYHz+JHK+9XpVc7XJJjfBKRZCEG+O+2UebCqOR0YNN6Hz1
XrZSFyb7Wz+3pNJO24vJBE3LKl3Brf6v9p14bQzb61jx4AU/bieztxWjDe12Zp7078f726TlPx+v
eO0Hq6HnkxSNnacZExDICUq1qD52UAiqGNRBBTOO7+f4lXFrTgB3/hGGH8wouT5A4S7kl46Rynj2
QTvV5sPUD2a8SSsLcguDNB10WdAJiIqWPVI/CVBOvxeMTwVDML13ChZvXjxpiOvrjolY+6FCiwkZ
SKXFSxvBUtpZ4kcUHyOTfvBemI9dz50S3kXGmaRb6ClfVTbcWf5WUQ8VI39Z0hdahO7Tf/NBcaW4
O+lGtSkNc5FEDF5ST5rCX0n6TrwY1vCrTGEcNq3//Sh/EF2L1563Oor6Nu6wEK3gkoBuQGxNnTgT
l1HzpU7CcgpXQ/iUz9mqpLlShdGxgvBGSfT3w1m8NsVljlwIA5Kw7VjtA98b5OWNL3XZ039bH1cn
s1wEaihkBA1qC+h63GvjghfrvNYoun/9+zOUn375y//+xzmsTr7RDDUy3sA/ixAj4J4XOenP8rzI
G921utFrutpVTSZ40+D2ZexCN8TGbB0ma6v0xHalpdNSlOGD4eCbFtVdrKlnZShPlgimmupHM6eW
Fr5MsmqlJrN1Q3ixAC/pV3cGow6/vWkwfnkwf3tgV6c9Y58hnxMJCTnGNC8VGWb+2l8by0+TKyze
WOtb58IP15doXR3DfdMUSR3ySc+XCOAPoPtj6Hy+Bnbi8iidf7+cn77O1fFbE/SWZBkLC0aAMf9C
aO3p9Xijaf2hucS94f+++agZurqSLltmWb2XmLlUxNtEq9wbXNVVd/HRX8ar/+qLXPs9UhJjrlPy
UQO7swQGb5ViIQ039Ge/G4O/vPZr10eRzMVM7EhtAj60VSqJSzpUvnj//3i2/PAufnui/LFPGkHO
m3REf54sqP3ePiTKy3HRLj5fL6nCt8SlP+hZRfOq0Ev0oBH6hq9S4EBkrnAgYsuPNv+gbcXO5Vxz
4yXubRn/T8vAvDpk9KEp/OHy8J6fNZbyHX40p88zOxw7n1sC478XLaJ5dchknWlZqp/x8KbaTbEh
NuCeVU9D8WSImC2Zt/qfH1fC1QGgxgKOrakybvFAuRgN0gBgtW0z175xZ//GBP621q42ftwHuhiZ
LOXS6eyXN6ble5Jb15Uz2w/MuJ1wf9P78oej+do+MasjwxILSmQS8hwGi3bqFKtx8QkP0pGdxL1l
Dfz3ll689kqUtaAWBllmaKJ0nhXNXlfdjRdlEryO/2r/X5smJrI4haaUj1vY2np1YYUsZP2G2cAP
a+vaK7ET41AR4AJth6p0E/Ul0Y6T2jhGFnhsr4U/+rdqjB+e07VtYpyqgz4mOIdoiJzT9AnMFQFI
aGdsz3O19pURi/Ez0qObPi+Xg/4vi824Og2YSPXd1EjszckW7YietqeJf3+4GQH99+ZdNK43v1oU
gcm8f/tM1QjYDrD7OYzMichvu3Rj2Gs9CciHcqhByU3rkB/O0mtzRN0P/Fq69H5R4iVTbPv6s1R1
y3+vtR92zbUjomyJfgFbAgMsfcuscVJuXMY/HZS/3ev/uAHKKdaYdPEyIKm7wmJ288cQvzt1XeNA
ptnjKl/e8lb5aaVdXfy4Y1Uy1ql8B/lVNyv4PvczY0cBZdi/H9JPb+Dq7pf1xAyYcV4e0svMZFaZ
LpKl079/+A9v4NrdXNGmSgkabMLiVIogQatOAf/43z9bvpyzf9kS1z7mgYZusTP/1/wm35VOtW28
0vFX6rJZFU+4Ea8Hd95IR1QnWFdnd7dgyZ+uZv0K+zF1MrVxNBuxIn77UDzFS93CPgGC2g2HP0QB
G+LH1j/d+kDzcmn97ate7X61HTQrsYZxKzbIt6TJiaG7jsEuDmC4RV+pQX6yiIQP/LxN6Xbybgk/
XVegJiDjDR7mtDiMyZuFkElrkLbHOHpHDe2e7ubN68jQPhyEzSzXjCb3qoBTdp3dQ9hfJlMKgwNx
h2QsTXJHpUu/qJLrMVwCbnPo74ek7WwlL0hhgxGRyDbecNsOkn/aW+uoHxYFv1AX7kIFToEO4XCG
eGm8zx325eK9ALVjSkgYYO4cwGAMMe6Z0LH3Qui1F/fNHv50s0uDaS36+bqD4TALCBKeLHiLmfWr
KIh9E3c54IwSn33/ceqbRTfTfegHX41wpfv492r7YSVfezSGcSBGCc3dtvQfWxRGwo2rRP5pGWtX
i8nQc6g2XYAbVf2pQOtM6+Msw9c2slOXgdWm1UZtIqefAmS3xiJQGUlO0LCaIHpULAT3l0Ka52sc
jfSt0ZmUqJnbFu22FsOVOUXLVMnv1OwzQZbWDK2bG/rykqSQa17T7BLzTbwQ/MZfBJH1GRRnBF61
jpa22UniDkWKUeyq7JvgKbtUDqT2Vch1GcDIcIEshK9V4687WBmt8dmK2AAKiZfymseu8BorgFqU
odf+JvjAbnVhYaIE8GtC8gzRUdN3OXgbqf8VMiaGEbZYdOHmDIdWH9epBh/3vsi0tRq66mx6YXUI
i3U+qq99onixQhJFlyFJJmP3YBJHIUlQmaWieczV3sH40O0RAvn5q6Es53Ir92dDk50CVphRbq3J
X3ST4UYET3S7sQrXwoVXihwumdZKvrHUFBoEthLp7MbCY2EJ91lHwDcz4ZCcw0FCQY7FwQhfSFcc
dVlqmB24AdoeaYDxPwTLznwbdbidNRLzi9SiGt3UnJycOMNJib20ESBRVg8J0hJ/0rysZLBbKnZJ
hliH1kip3/tkLyd75jjIYP0Yc4oPJZOWI9o/1fy2wk8Vd/DyQsil385RPltwvlMoKr6I3KdatUbp
mJrxVSpEpZjjUozVRd6La2Scjp8ry9TIlxLIUY9GPe+43fUMzgdEoADb1n50h8I/xbOMIykBcSnZ
scg++kZ4tqrZVsfCs8S7CiePIHZGarhReAin1BFnyU3bp0A9tYx+6wkWrPqdl9N6FqG86r1d4OGs
xLmbdWgLoW+OcKjnRFvGjf7YGdBpBF6M+Cr40cZHNnPR5dYactD0Oy72jXT061+DOK3EBkcOQ7xR
N2o/nq9XxQ8ebZJED4+5IyJiSfic50+//AoxrAxDYTX0CsR9ArvMbFGCmRkQcGk0l5N1CTmSNjmx
XZm4aUPflhPeI84GuS8BBuNLILMcrKNQldCcwAfmN0m5rw2U13KxmjPy6FEmms2hrTfxoLoDNpJZ
DeDXw2ORkYcZth4Qm6du54ooLgqLpPTwZ9oIAR6rFu7KOnmLLe1ZbthT19lqwyIANTRGtAQabIjI
TbPeJf7Jt2QnDKF9dK94zXqq6C/L6UmDndFn74X84cNDDSBo9ay6kzQ+qPTmYXU/wBxJBpj9gknK
DGz4QnOTJr+bS20XRKRowyYkuxu7TMvuc2PRlxBHCOWqJcHWUcNNA04OTXzIp5eiMcl48dcpOTxq
1HCIaW446HchFFuRxJ4hUR4mhHXmiyQxZhjxVCoUV4euLcImTaPnArJ1URNO5sYVYujS61AJYgDt
GNabNSNvAK8fStOx9BpvjXpXJCUxnoOyN+ErdtDo1emuzz6mPEBH4mXV51jspvo5FE27khW3MA9d
h5dTsIQwikZGOosCxytfvpkEEFn9WY0EJ8n44mL0LbT9qiijR9InCXFtTnEHd0N4UrTmNPUEAMaG
ow4mmmtw6ug+Fg9DA2tHmL0eu4Qh6texMGITU9h1As/FWmfFvVVXy94MNyPuYepBHVH9oDM1JWF1
EW7ok7CQ6scoU/gjXyUhN2cMF3KltJ1TYHYq+Y2r6W+l+FCiEOqY3WCzI4pe2mXL0EAtq6v2rNeA
15xaBfRp/bvtfTdrEnxC2MIs21GtTpbGoJCAmwAel5gVbq9FKFPfNClx9Prbx2JSKKxDKv+qSrxi
SlhPxMOG46IIrUWcciIb3XoG2EX2ZkvV8UKd65vXNs0OtfhlTKeErSEgbROEvRW3+1JCEDUuM/VF
Fwen6t8b8y7vPLHUD1ner3u5XBbiiKkA1tWRx3lsjZi0iOi6Dc+oeAeJxtj3UxxgQw/ffV1tOzwg
8uRDz/doiqBNK7aY3LfFp1DthxJjWo6VuVhqDF1FP30UOd+S8IzgfCkL5KKj48rCRyt4F5uNHlDB
SPywRymAQNUXXj00LtqzpZ58GzCIdEyOzOK5b7YaDJ7S1F/nBBpiRPh69haGtcune139mOmXY89g
9UI6TJR1KWwI58KfZnJMqqgk/m6bE2E5yyHuF23pauIxL7lPZJQUX70CZomstmJLDTmaxtayRRwz
ZHxlOx6G/pikKzP/MnKv7tHEwjef0w9ZIPCTK0HBSm/OyLqKoCqlYPr9Vm52hpXjIYCsU0dT5XeP
s0gIHRxVlCcxYo90gBmkWQ+9sW2gUiO8KiP0dZ5Sjq5e6/sOrrXRvAhpwtAfsl0OSTPHnmfEikGP
dnMQfMUqmrTuOR5LCryz1EJN1Uova/g6X/jUY5bV3peXAbj8KxuPIzYhagSyhXptyLxeehiDbRJk
cPw3VkbLG+VeCyvEGKV1OT306rtYvUzoH+bww9JVnBqA8jPdU/Fyp8VYCEWxDDrouca9T8Qk9Nns
WMNAUjB0MeF/iVO+jSR8AWRUGn37BJ0TyrJRLIsk/EolZV03D1nwouIf2PrI+TjlpPY85Rm+QMEq
LeZPTQ2Y8htfpmQtBK2l4vIXQ+PDHC8ER5Yh2KtvMZ1ankJSzsLtFNSfGTq8KcswZkDKyHDnIxg6
HD6UCbM6KArpiF892tZC45m2CBDyOr2ve32tWcdY3fqK9Amg7kRNstVzV4mYxnzU4kGuzqL0anTh
KYwzVML5rtA/C+ibqVWt6uC14jdQqmcrwRDSz/dWGyCNBN7vn7ryUcNPZ8qN5TDryyC5LNhyO0qQ
j+V9X3/I/caE5jvLKHkxVRTjBKL7oYCtPHZPUfGh60h92/RQz4+18JoXs8NkbMFM0pl7mGJ7rBAW
o0RKaTvZqYXU1Xrk4vRE2KH6xNms65sJX5FFq/dccpIbEyQZydHKF7/UEApOHDN+QMI9wdvQrccq
qT+Qq7gDAiadgyErTZ7RDKAPCzKbv60pc+XUXGSwrnXYdeRW2JJK+YxvFHGafv5SaG/yOO4j7IaU
IHxMIzCapgce6qEc+rugPPoI3HWNsL5WWTdw8Yq9LGl76FBc2ZeflrNj25da0pZjDLEheZ1NChVf
+jCaxhtq+NZxtfHRjGk90sEkQQh7ngrBlQZsBDRIETmjiKjHoyhEqiBsA43srfDzRpfyG6v9W6d4
6V/+gCaKNuySMuyB8lmyoTy7UfJYK/7DpMarBi5fJGU8MsFNjbuqnHdN9Wkk7wGngJzqRE9jcdA/
hnDwalNyjFpwAmQEaW6RfQ2/9zijExrmA5cbjMZXocPFSYvsEd8rIVtZYr5EGFqSx6boTAAtTLth
yGdYfdW8bBNFU2Q8WP227eq1EYIF4EViWe+ijzVM1X+n+QBtbq1L5zp+HWmBinmtResBZ6qoJa+b
64WdPUXPPgYhVpHfa2hS4+pZK3H/E+dFVKCy4lKthHhtdsY+ThBpXmanjnRxkSpQKL7KEnYpBgyd
0W58kxeAyDetMZ2ZDjHTTM6jwSqdGnouduPYSMxgCqLmFsjprALfId1/8oMLgRcbpERzOmEXiQxR
zQxhmL8SZGk39QGG3gWCo+9p/JUqO529JkwPQb3VkFNoQuEpcsBtbqINMRbRuCfhm98Of5PiFLeE
4aWBO6QfQfRSwOkX/F3OtxYr6KaQSNWKoUx6jvU3tTsN1pcCRTWQOifW6lXMpgFCE0rKbLSTUTJs
FXMl6LhtKeIuSg8pB6KftdxTg4Mc2Sn7U4vuL4YUbKIGCuSVgD/FyWiQriKowH2MvGbjQeFF6ikh
0jEiBSSDk3ovDk+IUox+05ho1IlmHK03caTSiz7a3nLUGdF5fDRl6unPtO/xy3gWxWMYfCjqvh7O
fpW4aYppEudcx02jRohzTiSK4kIyoIz0iH9xQnxPYjSXWdRylBkCqlIs4XuLWHYU6o5BfKAQB0uO
oFUzbCxZck3dP0WCvIyo+Jq9yWlmKQY6TnHXZvCAemsro41t+/kdXRYNteEY5XPRvFn6SbAeJBjT
tVliDaWe0zJ/U9UUueBrSu6XPh5hTLOSOQJzOmcWWhP0CMofVaR8uCle1NMbH92FAmfah8MfCcFD
nleoZ7pjp+j3kYijjCU5kdzbvnRCcLWoqZYtw7db9Ulhni7O/G0x2fnKA4KFJj212F8Ay01CC9KT
bQdVcARJ2SfYXMylk5XPSvlQhiSHcwpdwhc91mYV73PQqPzB6NwuPArCWc532nBo5oea8Xx6V+cP
wbiRMKu1znqyNWFuVO8BKj/TtJxC8spoF0sw38dTFyAIMY8+HLZeOHWtVzV3AXZRQV+cDDV4yonm
wa1MhqeOQ4Lm5HylElMPBSu8Z5+8V6rsLFnx/0zlMcKyCI1Txew9kz79dkJ/2k80BpQR1kEpN2q4
qnM2Eu4Hta3XFeZyBN0FdpY4oa7ZZnOWkoaZoby0YApoZbzq++bJFJqt1OlMnnXs+b7pn9OwWdSI
j8NKaqH6Yc6hgZMbWPWZ/gaJFBK7kKqtc2TAEdUCkmooRfAiog12q6xd9vAvoDEkAbVy3Ht6Z63L
OsGsatNj0UCQoaAuizF1MsvRjYjOQLyk19oCdAerXvoddG3q+RI4C45F0t7DPYaGc8gs5DwR6nq3
HXGlBSprOUHMtZls+gxRko46Zw6RUSz88L3JcenC/C2m2OseOr10+yGhxx9R6kBeRmmU3kX9U3oh
PkZrOVxK2ArKEiYa6CzIezyVs7QYWU9JR+EDxEbrjYMjbpY5aTY84LLQ0fQyECvDJ8yhHFwF1mTr
3MfpZz2vI8L9/AbaxnOVyzvT7LFYUTZj8Ci0hIsalevjR5Fhw0eSvMhjUutj4Ud7heDPVjt0U7ok
xHU5DUws9XQZDSGBZeZaFYN1JnkWiMXc4FIQo/n2V4P2Kuj1IpJ6Jxo+47F9jOAJKmslO/fGQ4QP
Y2Pl57ZVvbQI1qHf72Qa8H9flj8Qi8Tr1J3C0LEFMdljxTJfszyW/WN18jfzLl+XhNf7K/w5jmhQ
bGmDqORUPFobaVkful1znzmZe2sk/iOcfAG4/7izB6nXBxWEaGt27ZMeoC3JZISVyGdnRq+Sv8rb
/H9IO4/lyLUsy/5KWc6RBS3aqmrg2p10ajrFBMZgkNBa4+t7IeplhhP0cHRm2xs9I4MXF7jynH3W
npsRNHfzI7OBP+RU8iLMa5CyN5lxYynJXeID9recK8v+PP92/pAX0EeJh7y3MmrpdDy4QJv4MvWo
FndQZzKl+ae/P8o7qIFZ11lokD2lLqXsxUeopW7Hwkqnwv5eoey8UrcqsQLSkAVg8j5nTXdevW7i
rPSnLI424OyPXju2q4luS3x+RQKMk/sbkbBea+ZU8sYLm3LkXNUXxMTByWkrmfN0VuVL6v0JF3Jr
ESfEF3+M/45i+6LeOaKdtt2FJoP3i7nNZg+lV8EpYYfp75r02YHjptjQAstyk2OjXcTZMgRZ0bAn
Cg3Fy7kP/SvkEpj4c53zZFV+9lRmnx8If4p8j2Jjhe1LbVlSC6t4QOqyGfSdiQn4h3ytNmQ7jj5A
Fvg1YVwbNjyXZ69EhMnKncY3gsnpg4hmYPS7f68PoxmGp0gsW8QFLtT8ELruouDy/+/95dE0AQnA
+ZC97EJz13SH67Y58Xb+9N5HE8RwJE9VIqOB7LCP6oeIjeT8Iw8D68QVYezeorNcNCQBmougZ9ch
HJLYLoY8uNnG4uJ8E7+076faGD750acV1dyweDHNhcid1gfBqotDUHun+gRNwCb50F/0nOw5xW+q
OD/f6h+WlLGpS9yj0u6GjunobmVAaBXBVReAzPk//6f3NpqoXNjcqEf6yJVNnNnphduT6cOuEy+K
iRb+ICoXx24uvl0i79YUehA4UFhE2KvSDv0C2AvnXvKsFWa2qyhS15Xe3EikLMw8XFeDk7mnLADP
LaoUVo2vbAGvzAJB/kCbtikhIZKyXJkk4jrtzZDFTdxVE19aG4bjqS89DN+jL525+EBVKm/FpVC+
apXLIk+WVtlswTBtsX8mGhAvY/Xe67x3zTUBrNxrlXqwYgMTpPAC2F+EA3mrIDOrIBOuAhjSmfzp
+OQPgnvXtVYdoQkJVzRzOFF4ZF/gxjkFR/ESMo4trnIlX+nhD6N7DTSChQ04yC44qLK9xvps7sDx
Zi+laOhBb8KlH8It6dsfHJOeAu0xF37+e4NjtJZ1AQXJ1CY1F1KIkStXvhoNSiffhO7Hrwb+8739
P85HcvO/r7T4n//i/9+TtMs9xy1H//s/e+89T4rks/yv4Z/989e+/qP/uXqrvfgzGf/Ol3/CX/6r
5cVb+fblf5Zx6ZXdbfWRd3cfRRWWv/48zzj85v/rD//j49dfeejSj//+23tSxeXw1xx20L/99aPt
z//+mzyYNfzn8d//64dXbxH/7gFUyNu33/94K8r//psA4OjvhmIgWDFFTcdwiGnZfPz1I/3vsmQq
liWqhqlJGj+Kk7x0h3+m/Z3flixLEWXdUAYRbJFUv34ky39XNAorTNXSKeGWENb/49G+fJ7fn+s/
4iq6Sby4LOjLV0GNbomaJouSpFiGqaqSMXZyKKNOErwwKJ8suO1um3KH1m4DSd+bVKwK1MXKXD9c
TrW9T2E+VW3thSu7VIAa+0zkKt+07iwWypVCxaQjbLOQFFF7qZX9fQi8VIFIa3Jr7cuWmIo+MatH
IupvDz+2uLBTTzNt2S+f/K362e2Buc8HC8T0SlmWa281ZSU1HLl+LyL/aE41FcXEqPebdjur3EoX
PJoLLx1kFfkFAo5luJs6aX/dIL43M9qdHN+PKQOjmRoxghHtYbZL0eFoiP41Do6/++hY+b2R0fFS
cCSn1jS3fCKnumgfwKru3YW3jzfBlqsyepSVtQBQfb7VYbX98wuUxrUShkeKWuYY9ZTa26bai1SG
n29AmmphdOAxM0k27MArn4YLUugssrW+LZcQaO/MTbxzd86/Myg0Q7WY5ApoN+nXiz7aYeS89hJD
0a0Doba1JRjrAgsgTe53BhwgOeICXnS7oYZgoqe/fKtGL1MzNNCMiqLJqmqOulrmQWp5UmEd+sa9
TKJ2UWvRo2gLcFK0WWSixKXgpgRe71RcEjDvDvvPzsSPyOj3El7gYvFhEn4o4eO1aQwx2p05svIS
AN+0nPwqIxzbCdQlRMZA45hV2Zui/zSyW5XjfJZ1AOIh/pC2l1yfCDuBzVAW5oKpz/UeZnlOOFuH
7uiW+rJUs3lGaEnX/EcPGAfo1Lni/Kjk/MLnfqAVzr4zrC3AuAuCIbvYfyggfgslOBElgPgk71tI
EVm+kfPXmGtWlX6CRv3ZFO5agFbRutal7uJ1FFYXkUSWJeOCpsskGH71ex6Y0U0dx/dSkm57ued2
ii0wJSDZU1TllD8G+TwsAHYY7Ilmw0U2rh0yq1ALLfNS8MONZnU7GaJxZL5aOUVXA9rc8/aGU/0w
ox6BCAGToo+XHahNDGcB3nsKDBD/qiy6lRXrH2ruguhxxJlYuPM0lx+6RJrlskmSLJoFOQS14Ibi
7FkKuQzoC3/8As7vsijbVz2r1jm+GRqg4VLzKH+XCbFe90Z1r4X1p5CT24ksgnONPit87N+jWliB
fr7m3ubMPQ2qeUQwkyiP609MNnkYYaMRqOtgOFWMAERTGUvc8NouCNs01gG1S2+uO44zb91tvFUW
/sK+ka6ktXFL3h4PTi1axm/BDcn61ZTq7MSM//IQo4UMuKSo2EZrHUQjmjvKVaP/75Hmy4nmy1I5
HI7OdNMYXXUKz6KUzZWsQ4O2FdX+PPqgumXWLPolphUbY+KqfWpXO+6RMZrYom+RfogV6+Bv3Uve
6aZae3vzsloYO5wiVlP2RCOF+K+t4Et7Mv0/WsEiSYDiqIvWwQSdMuuWxipYYiy09NagEXfapzzD
9v51qiJFnnqtozNp47p16pqsX+7WviVvjC0ziVfqb2fZq78A3LdBHL0jtPYoXMLBpnxxISym9tqR
AP9754fhddR5UQxVDALpPFXub9GypXJQv7bWQ5+5+U8s2id29i9vevj5UWOt6qNOtFXzkFTF0mvX
qeDPE8x0JraGqWZGV8FADuAPUslwADhyyY1sg0vQKn3y1tki2VY3wcJZqBO+ZlNNjmSCjSyRDvIy
65BZV3Ioz1uFFE8kb873TP9VNTqei6okm6aoyJYkqaO5YUJrUzSDzyXaCJY03fkRu+5HZpElHVxl
5xVgL7iOA07f1Qc5DKfA3t1VkbfIG+3S73KS6QEsKKK+wdYmaJd3KCy050wf/J86trsrWwTY423d
Jv/RuGR5zOvACkOkOio5+B8hqRUZe96E5KzfNtuu0F91Sd8aZkBEVLmSRHutR+VCkFm4neIxzpqf
Yt7YczfNSAj6RQ+4rLnzFOXS9jzIZYg0ZK9b+/D3BnJdj/Qoke48sCWxKe8IdG46GcGL1fZLCFuU
LyJr0OpoLYITCmFNqhb3RhwZkWY5azmXMU2S1raRx6Q6QBkHaU/W2jVgIAfmz7IRJTh66BkqcllR
a88yL1g3/lMgRSQvKODpxJ1W9QdlwJmq+ca03HXVx8+OQ/wf8WdcN2sHr4vSg5SuOwtXhZAGn7tB
gJMBzDUEwG5huslqsvt2S/yfqJPCJgBdvA5StEUpcVoEyN0BcQOWileODUhfAG8jxJ9C9FbCXRMi
ilbq8L5zNLIB5i7vEBInMijYaO3Z8k3fsZO7/ibwzYWKRMIqnEu9QJjlLPsYJZ4vPdgaZF1w1rLV
P2tE7DyiSIqYLF0FCxAxXRpQ47L0JXZf0O20/b5Ly5Xs/SzSB0uV1p5CHgDjAginC70ha4lIJrev
ClQhBsple4AGN8+hqd9kHgTGsoUQ3IdbJy5WiiPCmctWvm9jYpU/dpoQzLr4vWuCqxCipBQ0KxfV
XGKpIMtdkLnQx0osXQpAjSlqUIwK0sA6CIL65Bn91m+oCMVVwcjcXVRHm4L0U2dWhFGF6CrAxEvJ
9ZUeedDwnddEFpCTKjPK5G/UMLvw5AoxZ3lnVJhnONkhrzEUSZHdBO7ezh2OS8XWycDbxcG6BPEY
dQ3Q+HQr+8ZPJDDQD937zLoDQgjkdUgCreNYYCRvHeWnmkLpCx5VTblNqzsbqlPDMTEJf+juUMl7
E5jPHhz5gFJsXL9a9LFSv/QVi006A1EE6glkP/PLNlb40HKMlK8KDLJbwZoP6FXVu4UjwADxdtR+
PtelNqS14GprF2n34JbPJrVZFdPbe8sNTH7IdFqXTvIzY3pQMesob5KINAVUfMTpDH2W2eH/5MKK
ycwrHbcyQb6M22XfGmvP8VcD7aIXrhvrKfbqjeqRGKyeRPOldAGB2jhF2cmt1a6L5KNpDxZYdeFF
REGZpE+hi7yYyzNJ/U1pP1r6oxL9UJVLvNzAkwnmQYc2AdULTWHS/sxEZ2e5N0rz0kMgzgRkIDh6
y8EybUnNF356IfTWKjbBiOnqC8BwZhexQrkMX1hhwOya86CX3yP5w0MfZWzV7kVRgPbthebSk6OV
Ft34Hjiy7mdhv3lIXkwD1UCXX7XKvrNAp5Lwk1Ea4SHelO8lQaq0aTZ9irsOWcGQmGse/UwEIASB
Yy7aVljkZYSox5wrMOsi0GOxcwEDzEVJX0QQ7d3rLkfinBVgqwvEaMaHPAg4WL665ikXrEVbWrNe
2urAeuV9Gl/q5qtjxVQgoQWVLwpkXSiKJZD0sf3ZIJRQI3wlboz6QZfvWEFmSqLOTXHV4HaT2RdV
mSN5MX+UjHqp9C5aX1o5YryNUUfbXXej6zG3hp5lrVvHRLwtNISSu/NIWvoGxzapvNAh9anKe4iB
XfUo1ahMLhUo8dhRo7Lk+B94Il588AxBlDcvaV0tyvTGjQ5A9smTK92dpOxsK1vU8YWQrRN5rxsU
OxrPpr50aw4OqBNIb+QZ/nrJspEGF5ZbW6oukEXqfbGQMlyK1MsGdlyC5w8Bi7Dd5SU+8yoy3AhJ
inypYVdVtM9+vMu8CyV70PwXRHehR1J0UBUBpSDHCflYveOqJeHblJHBxt+siNCSmGq/EKMbrf/h
IxZQ1GcAFhdGDHs/9G4Fybowzey+4mOobbMoxezGaMjkNcWVEyHQU2JPxHcgW7HG3BRCBxsNnQV+
HFZvPiHYzy469qYl8R5h3isRHhhgCNNASZdZUGw6rvRKQQIo+QzVYp6iOe+SdOmAthsM/lJRfXbz
em8joTMd8cIHrVqg3c8E51NoqBqS7PzFCGthY0ji2lQGta/ieZjXo793Iuo2LjJQymICMsx2DmYt
AblQX4zBaaWvoXq31LkNwjqlvK1BIcyaGPJg1WjvFfK6OmF0c2EAZqagCy+vUR2D0DReqCzC98K9
E0mjJQWQZhasutgq7Qsx00WXyLeRqy9zyjjEiOsj6iptEMKBFGcl0CCc+Im8SHM0evJDlfkrKRQu
sBJZuHUxl5R1i9TSDK2FA5G/dcDdctP2wbmGWK2hKjEQrKUoo31buKmgE6UFKijRsn+IUhVufPQd
c91VqQ6o9Ofz56mTVw3NMEyRCKUic4X7eiCV/KQAJ5sOV5tmGVzEK38Vza15+Kav0FzPk4mT6RC5
Gp/ejpsbnRIVxUVGbnrWIYkPWnobcfy1cLewFei5aE9lttHzHRye/1yDo1BabjVZH0YOdww7n1Ny
AXSTjXqq+u3k4Zf4rSgTx1XNcXFiSwSIe7hLt6q7SEyp0rBmrf/jfFdOfiv9qJXRt/LtTtTjmKOv
dj3EMeY+5unuJ4qOBQzHYBXvlZvzLZ68WR81OHp5YM/cuOrplu82CwcdRAIY+3wTp8KQxLl/v7rR
7d0Xs8aEDT9cv6pDt4RLS1W8eA31npq4+ApZ81J5Od/m8CfHY+KoyXEVsSOYXRTrmkmT5k7ZBOt+
p67ytbE938woufjXzfJ318bxudoujLyQa+tQ4GngaMp9K3nrzivXcppsJXHfJdZDWcMzwL80FNr1
+eZHCfvvzY9v9WVeqLJJN4ultOJKfxevBhXzjX1TrZ1luQke0yXAyDkBLUT4ewXW7nzqJnp6BFmi
wpywuLCNRpDpaSG6IUaQgecwSnAp1Fbnu3k6eCH9bmI0gBTqDoK6ts3D4CKfr0BRMlCpGaKmnoHE
HSa4R+jWLVDVLqau8+e7p4zD2aYQ511tyuYhDrGBum8Fd2p6fE1b/uMj/qN3iji67oatFrZ9ZJgH
DS9iwTDLmenlQItddrry2YqUJ8elSgcrANx+JkbQ6dDIP18tmaivm0NHMXyYyjGbw668rNbJGu5V
O6dYYe0spoALk42NokFJZbOEWhEBBGgSFMusu3jeUkNOWdBOveonlrYRQ+z7ix2FfbgBtzVEI+tQ
Lppl/hP1Qr9S57Dn1xzCcJZYyzdD6+KCyrDgPlhNrQ6nt4zfH3b4+VEkqMnK2BIJcxxk9Tlqkbsn
DwFsqonJMdXKaMtIhcAJlYr91t9WkO7kZQ+TKsNu3loTSVzc304FY0/tt6Qt/5rwyhg7V4iiLHqa
bh5E6qMKEy25shNJOSsUfZ3v29TcGy0tSPcNuW4t8xBFV521R3g00cDp+ORRX0Yri1s4ptzFDH87
XDdLZ4McfY4J6tyTVu4q2VH2ueh35dJakzoorpE4bYiCzIyf5/s58QmlUfDZbO2yyDwGimo+q8Zl
Kdyb+f35Jv6wCf/zq/3ayY4GY63bdhXlvMt6pQCSt65hqK0FUql1chVpS/25+gnaZ5lsJtqd+Ia/
1oSjdk0xjFIxGhYYAusZGxQXbzZ+3P5mVEXNvMWU/OHXefb73v+7p6NVxuHK3rUa62m5cG8qzrzi
Elck+1b9tHfpQ/jgv1C+jJpQ3kdvYOvW4rJ5lLFg23Dyf5bAtllog/BwmTfFlhO5iz/dAvH+5M4y
HIS/PedRZmW07ouq3IDJZh6FjfbgWs3aUuqNbHwGVr0N/z9jt/ponbf0vjQrzgoHR3UWqaEM9S6z
mHK3ic89PPS5To1evkzRZS0LjXGQ3O6qheo+k138NzAPDtJ8m4TWoyHbd3ZsPOty9WLiFHv+AUa6
pb8W/aO3OozHo/HGcCs1wyk5jlAI46PvagtYRYOUs8YJW9bmPZuOljkbVReXvcSUxgsvy+shmrox
m88SpqXRPYrx5WBs21Bx6b4M95bIqKhIqReUgS0tfQoJefqIc/TYo70iD1wjKSsO/tyzL3uI35tk
b10ZS4K1Sype5EW9xqLrburwdvoAe9TuaPeQfGLAtsblUF2X2/h6oMdAQ1pJS3eXTdATT65yR02N
Loae67lWTSXhARs61bPxzsDmwJ8agBOtjAk8gijamm9z2agpO55rK3U5OFwtqdK4lHY52by7ZBGv
p/p2ck/83bcxUyi1DCEnYWAeWiHHrIOIQCRTx2NQPj4pfzjZlsI1VNY1srLWaIq1SUbZfpJbh/S9
fTfMNRVvi2jt/ygv8BXp58q8uE9uxM1kCvHk1D5qdzSztIaUkw1w8mBYe1W9r1OwCaWMnVQtrvFr
t9RL0cLZ2DR3nfJ4flafPjketT2aHlam6qotSgb7NJ5+lQIXUl7zcn4IEWXij270UjsfbYa3F0be
0sSYGjr2bU07anw8R8zANMycjrc51Z3C0nb85UT/Tt4BjpoYzQ0902IliGlC3GGmsLFJjZZLd+Pv
qqn9eFjoz3VmdKZKSieo04bRQ0Z23QMklNZYLs6GS/j0if/7UNV1UdJVGUWnbBnjq40bymrckZI6
+Jm6bCj7KDwkOs7e9ya69X3Wf21otL3JaqZqqhQSndHxTlDVuRVHa2GK3/99IHxtZTTzKsGsujLI
zYOdffjpITBezw+D4d1//TZf//5ohglKgE5ZNYxDHGtXrVCSjkznoobTAopSWduKsjJxAP5+Bvna
4mhela0YpR5OsIfcNpc1JjG5Wh8yF+fVNH1Ks6lMvDz1nUZTqXEVv690vhPuxJzLlI3uk+OapRTi
iSQf1tKt8wA+ZgUck2pzdZ9Q4job4pbSi3Q9zRmc+qCjaWfIgeZ6Ch+UPBZV4K36dP6DngjQfH2/
o9mmSbYtkjUlngc0laq1C4ro8TLjvrkHCOPP0mWwrS5RJ6+zTf0RzqWtQ7XJ1B1xahqObjmq7Zq5
JLekxooW9RPuNwEV8pGDFfTECJ4YT+ObTFoZbqg0nXHADGxm19jhYF0eVQ+oQJCT1hOHvYnPN77T
aJiBGVmLLC/W5XWvbLOqXk18wO8L8/ABcQhEg4cASh9NkIBUs2nk3K6HGIKgLaVL8YNENRSTFGQU
bhSQvZbYBWY3g9GYME/uscGYCiScONR+fYrRtHEUwSkqFeWFv3U2AeLbWX+JLemK8kvADPuqRfth
zPFmWuLwCypj1j92qHpLnC9n9pW3ctfnX8vpz/z7rQw/Pzpk+6JvhBRXG4cSJYFc2BQjIfo3LFSA
xVXXGnfnmzsRFv/a/9E0CjAaxMeaEL8TUJIUNNHWlgEESC7OftQcuQJG9Ti8lPHaqqGpd9l9rwxp
HjGbWC9Prl+E6MhMWaYCMuprxxUnbhoxEDiHDFbrCWQyE7wA5/WJDp/cCRRFH3I2FPcroxccNUED
h0zQWSe1Z7h1VjITnoJX8dEHTJ8vEWPqMz2eYe5eX/07cjuOlbgmWfiaaYaujPY5X5HbukkK/eBo
L5b27E0e54Y/MN7ojhsYbXQWFDHFKEoaCGcIV+7cuTSzF/pCDoniJgtvEpl+cgQdtziax5qgJXbb
0WL/Tp3nJiP0YYCVfDZuUXcj8DPjxcQnPDFUDJTClmKaxMhUbfQJAzQsgaPV0CQV6dLDvk6HBqC2
MOc0exVkwU2mw1uBn27vHO2tV4RZ7soXYeaSaJ0Qbp1YJ3kUKs1Vk4Ie89eufDRdY1d0siSJ9ENA
Pt5A4NFM6tFODFhDwsTb5KiHjHBcYtBhHpwieJMOWSXPY2QvpfkqU1iC03i2imrc3uAonH/DJ5tE
BiZR0yBLyrhSSZdkvdOCRDp4qr2SRbgvPqEaIdkJvr33Wvu2jYrl+SZP3EN0A/9j0SJUwnf7xbw4
epOG2HeFEsdIp4QKH7sUwKH/IRTJTgnKVduswuBJFtR2CZPiGtVDilPV+ScYFpjRzLE0hRFF+JUY
6zjbIjd23RWt1tFp7TrBzBbe/iaphQtfxSK4k6ONZEQ7iVXwfLu/7Ja+NayaOhpgliRxfJTPvNhU
Be5/B0N7LyLsDdTqs3Tzp0RPVn6NkR01I+CTNeeBv3qTKu3c8A6a0M8L01tWorf3RGmL7fAEMO3E
TsQaJYvq8EFEJPhfF+QogEneG654iFBkRCGOGjUEx08ROoAyVSh88t3/bmusEa5hA3aJhqhNzUsw
CuKqimQYK3QLI0EDR1RZkHEFTic++UQXx1Jh1bcKy5Bptu2STSZ81g7+isFPVeyXJt984jufbI1x
RckS2Tyqhb6+UM2Q1bq2MvEQBuIskdCsJcUdApeV4AiLXujubFfcelgcV/plbj7bhMU021ahRLWr
TM3BDCYLIUgmVrCppxodAKpUdFq76PtDl/xstY2FpjGpbpVB/JFFU0N9qrHRmIoVtbaDzOsPeqtd
y9AjI4NCOjuBnsLBXSSXlD8VgXCdA1Dw/GLhm1gfY9wcYLta+59BBYk3nThYn9hNLO33Z/mV6zpa
eKC0lUmehv3BcW4L514VMLcUpuTaJ/YJa8jhksjVOXiMVzdOHRbooFRkW34qm5swnKr3VU+s2V9a
GB1k66DWqUPxxIOaFvu495epil9jDtDJ0NcG5f1JBbgys/eC5V3h0f0MwyHAdtVD09muKk9fJLil
m8HgHVxt/CS6xkN9JgMN9lXAUMRlXRywWh9hGhX1Xu1t207f5jraUF9bl0J4IwNkU7u71H4OHOmh
ryHjZPayl/Hh7lB1mOGmL+S1XiDKQ7gYz8mv4SqeAjUTcerNfmI3e37GnfyyRy99NOEKRbOlMGa0
GeqHan9AVIyD93+9CV1UgE0SfdPgqHyd02Vj23EmJuxaPlglVGiOcyOh2jrfyqlpw85oqNRSmgYx
8K+taEroZxQUdQc7+Sn4Lx3S0dB7Uj0Hz/apOXrqpQ0bMEFQS+aAOnppKtXdEpoDtkH/04JyFj+5
xZQD34lbs2XKcGh1GQ06h4yv/WmFwC4xhmoPZApWFHpBbOTIrbgf3J4fzr+6k92RdUtG1WhYvMSv
Tel2pCjQpdpDHTza3lUsXuf+xAr6a+Eeb+CEjP/RxvhqbjqO5waijLC19peFj3tdly5S1OClFr+K
cr1STfkW65qN3PnLzHkUvODW83ATDw8FyNiihT7RT5TBnBwyR880esVpo7e5W5rtQUIx3ievivti
xFc2U7pGiH/+HZ/+nL/7L4/ecevgf2UHbKOweMzoqQFjogXNXKmjibDE914NNbuqyh1GUtHcjQYn
RbhwZRO9PVT1o2qpswiHWJ8LW2Ox2LjB8ny/vo+dr62NtkYvDlTX7oT6ALFjGbNsgY2DGmyvzjdz
4gb1tZ3RGKXI2nGc4f35EjJvjXKAtI93kooaVidi5fTupWYJj02vARCKbj1Bu7B6cW3jAT7xJMOX
+jqShyfBboLrhmFJ4vBGjvbCMIkBO9ROR0q5X0mLcFE+2SuUHNQDh2tpQkVy+mP+bmy0YylebZlx
Sre1qJi33acpfegqXClr15hT0IXTn/J3W6OBY3mCVGS6wTKg3lXtPnLuHGFipfm+AfPuZFMmmjVc
YsaVrE4KSabUJFaBNL6FVfHQGz89Vb9wAfIWeXVLqd+/PO9okVCJNuw/MsrQr1+rtPIaJxSzPnh2
/aqZ+iKE1CCEYPHEKaXh9yn+tanRVBDSSklzQ6wPGn7mWuBF806sCC7vfEOYdHX5flj62thoPli2
Eeh+FbckUsQdfhjE5YaKthqZzwxqGPVXUxLUE7fPL02OVY05oDG39dkmJHIDvhutnPq1VctPLxcX
udAt+5JkTuLeNwEH0hZpL9DVibn3PQn49RFGK7bG1TOqfMojdL2Y955NOYsJ6DJYuS2F2N29Jfvr
nMI3g1LQiYF0cnb8HkjmaAGvDAQsNW5yB9EKF1n0lEv+zvRvJzp4cnE5akX5Olw9UTATL9Trg9DW
B1/2oSE6zt7Rla2rkd0s3JVGaQy3zWs7UchRDOVB1VR56MlF5+ghhrF3tMKlVAELjtYxS3NrJYjt
uiXqOKOoexG20tLPkrvzvZ6YOOODf1XnlIWJaXsIAoxX7C2SYJyPnxPv5Xw7J1RIX4fPaDUFvBzn
up61B5mPFyYoGxwBir2oJFvDER88x14lbCZ1EVEuNiywrZasHbFeNhVVUMQ4FqBFp8b0ybetW6pK
2IqM+jh2pafUjFHgzkEPDZi0yOYGpufBEuG6LFDgMkzphbBrQP5ScbKKgqkhNwypb/vZ7/bHhAtk
BaFi6rTfvqdbfd6pM+rfKTWYpW8OEilTWv7rFz0+g4H0UBsOX9hdfR1fRZR2KLb53k7/oETdrBHa
iZd6ItP3tYnRJl0ntR2ZpV0dLNkMZmrcwrTF3RXMJ3GEDjONVG1Xngi+3nP3WvrkG+XKrRV3m7nB
tZoIL0Kfb4XOo0iEVFLX6E+9wdUNE9ADxW4bpz00vbnCxXETuuHz+WE6LN3fPog5VPGSu+a/0dJe
aSpKW13i2ctbD7rLvHH1yyjv5qpSL8Iyu4e+gLtJOmWYfXIg/m53HGDSgjTg+OTWwCsdii1BQ1Nt
lRf2Ii24fzIgzndTPrWY64qqcBZQLF0e3wtlOwwF2WmrQynLmwAGrCdTE+kLwmVSwDfVEpw0i4jQ
eEEZFAeynmC1/GxL7V4q62fDj8IZh8J1aHrX8Gev5Cp+jMmJ5GX1qYjt+/mnPbVGHT3s2CHQVfU8
UOSwPuhVughd0gY4b+fRVcLl/nxL2qk9QIf0IUHNAXwwDt0naoeMJzHKQyLVu0SA+GfVVPTkV71a
LmKveUtMcYOH2EpMswyJD5rwzi4Aemq3KqGVuZ2mVxBu5Zkhxm+ZCxPLjPdiPuDHWjQQZv5BzeKF
2hv7PK0Xjew99KnzaEhauEzDZpdTMFhQoRSKr6XLFtMWC0zrNoJmXVeW+Vq22dIxywtPpxYtowa0
y3usHdx1YlsP+E0txQD5VgaD00+vHWoBfZPCpyAz8LbrHs+/qpML+vGrGh25SCAJNsVYiAbk+lmJ
nbkRxAtEWOvaSV+dDtBn3S7s3HyX02ZZYBHsFIMJTGtsTcxD8tCasD39tViP564OKGXgKkFsGSds
s6xVFCiJDRWZu7rkHh3PfOXO9IR5BtNEldp3oWyg1HP+rLqlJYIsta+wBzHrcGlkb+awxhT3YUkF
N/nqtH7B7lLxovss+5nGPzqcdxvnNrOIPX5OvMqTS6YOI0rTLNFk8I2WHa0I4t7zxO6g5O4yx9eU
iuRQSlaNbt4M9net0q/kSiVg5S5rO5sLdbZNZX9j2Q3LZ7jSGmFhAAiuc3+hc0Yq8YCTi36XN5AB
gGkXerHsdBvDHXghFvWPXv7kWv6q67S5oCQQ6e3BnKMSKebOwNk0VJDi7yisCt1fqBApg7x+zRRj
pbf9ZWSuHU2bVWG6swRlVVn7SMIeyNp35TZiZqaqdqPLB+eXhwge1LK1bkkHNZ5I3jS7F+qrRHs3
7fzdq69znHC7+i7I9rZ6VZrpvGquS/0iD28r7KKqIcTqlRuRyJ/XrJVwH0AKRCwS94+V9y5Yl5Wr
UmHMzZfa/l5AplXeSF4whxpwa6Q/NAwfoFI6gnAbY/03z1rjvcisDwlPlbD4Wdv1KpOkVVlqmPG0
r5oBXVLP4Wx2dwalh+VHYoZzD6yuK5izxutufEfFQpYKzUi5r4r4sgySeSATr2yu5bDBpOHJa7ut
lfhXhNIXZSHNCLFMjPNTW8XRWBmfGfIwVIRO0asDjtCzGvyzJv7Qxc+6f9CzfnF+ZKrfRRAGLDIL
JBmhMJLfw8McHUftvqsVsPPlIYsC7LrEEih4pHpzkdpXVrNtk6Dw0EtKKrQQU6W2ubIS2561ZXuv
Wy5eP8VNyyodKtaq9a99HdMk2YIpVogHCfdoS0gprXU3tRPMjVh7a7R8Y5s0lACELK0fYDOXTgRx
QZUBpLqXWVU+Q1R7k/MCwxiv1uei27zEAoT+EDT3+c6funUc9320wPEFwwojiebgta9qdWlX26aZ
UhX8ir19W7SOXvBo5vsVlKf0/5L2Zc2x4ti6f+VEvdOXQSC4cbofmHJOp512enghvG1vQMwgxl9/
P3z6ltM4Kznd/dBdUbFrW5aQlpbW+oasak6RZKwUJi55h5IRaMJhqt7lubTUe8FuSnLLRMG5Pr+L
1+rX0NM35QBvZLVoaH2CiQBEmuFInTvEW2RiNLOLLu1YKioi2nWSpmhTzc9YLDOhELvqVAewIFAG
yISHd5lc7HJx+CUI7er6vD6lNqdrim0L8SwClg127fdNq9QwW9DQljzRgbhQh7BS0j5GMapSZblu
kW3CQfHOp/k2UyF0HYswJmgeku65LGC2Bdg4LZ3eR69AgbxjB6RJBdebSCcQhNfeCQpbnNduRmUX
fYEj5MBWsQqHdDhT+ojEERSx9U7dJ5q6JDW9rUgA+FfgLUIqWHUPLEDtw85iRRTNjRikICGsUPbG
lrWNGdT1yqjmgPk/PjNUywzdoCqFDKCiTlefSWrN8zKPAJXqbBq1Jl6vcE7ahOpMYBrPw7dlHwcy
FKANIDgIZs34i5zFCq6LyVBGWXSqa2GTlaqleBD1lk0pDLGODfqlc4Vd5dIRPf/SkyNqFClEOvyq
OvWh7taVcRMAT5iXxVub124fhY5Cu5c6GvZqL7kwjhsdrTxMHR9UYMHvTIfFmOdbuSzsq6jbQXyG
mHUy3JWZcvQaDZ22BsyqWoL4yg0wpgvfgIMRV62+SteyCoETkMyWoDzv+6zYV5ky2jbMTfLn9xPR
i6DQiQTiAY3/cQ3OlpUVShfE8Ao5pcUtDQQzE4Cra3xLgG7EzMH58QExkoqOB14FBDT38bV6NlIO
cRiQPBt+io2XoXtjkEa9PsDn3fR9i3wfYfL67ANChpa2/DQIw12XZVtVliOzHCILEqy4R3ku4hKF
kgbyVqZt0oBvjHanp1BHN0C078HX0KETpd0mw4cRPg7akWTPPVxiCyOGGuUqALPfL1OnihnkX0A5
D/KZoPmzGA4chAwaOIqaFLzXz5fV2SKFFUrhUBvgJzHK4ZrYwiQIgooByqkB5Cm8UYL/RRvitUzq
JbyaSNetVSQYM5/qx8ZHDVfSDaLoqFoo2o8QF0dhqeNRfQpqrBSalU1FTTIrkD4zzLT3TDy90tJe
rU6VdxyEZw4NtiGcq+79BJiMBWkRqS+SdwLf50m8JqnGcnigxajqNzZ1Y5h+H32H+lB2MKUXaT2y
xYIXWE0gg6wf6f31TfnjdkLYwrjYaWjbaHSa4pS+kYh90iFsRTKsdF56cfShgQVQ63gVn9s+P08z
RpMhMop3t4qW32Sufh2UmTo00Uk5Sm/lPX9XH0Ge9B/gaQXxxmol7Zqd+Mu7657/jVmejTuJlLEi
KWU5ShNrwRMt80URaSsvfYUAwKqJ25m61uVJouWI2x438BSfhfuw9VQ/jk5Q67ETzkyocrgsuNXn
Cmj6GDC+B5RxOb9Gmtw5aNAMoifT7AQREGcge6UV4SsCmfV1jQw1QnGrVACMhYUJgyUF5dkWQlcQ
eoAQFl9VQbTWJLj9qDbPwnXZpQs1g0ZBn1s8gGcakddyUjgEYiBpGrssgYaMdC8MPXxI1hUT7Q76
jlW/x1SxZckiKja68c56b4kWNbIE2Kn6+NHJRkIRIYJBI/KVowqZnkzwHJxqB8Beq2/g1SeNyvbc
yeQDL6TbQC7dulOhAwOycr7mte8asuoY4bEyoMHVkEPaJZbw7t3mNg33cf6rDmEyBXlKjZGTBntW
AU/IJmq3ZWs4LYXzKd4qyGbNsstWiV5tQpjU0jmi4c8mxSTTmET3RpUbtcl6Bk2C3uGH7DZAV0S9
DZYd3D+tOXr+pXN7nteMsessEIs0yotQLqNTqbzDWdXhAmoho+6RVOz0liyun59LW/p8tMlGC4Qs
YE1usFMkrznpIeIJcUitsCQhsK+PdOGG+Z6wTUIEGqwireSOIRx2dnkwHn0ngmqhbmbwHjb9WTbq
Tybg5LtNYkM10LSO0yg6QZ51UVLNin1mgbPnBKV07FL+IJLfGcpdXcMgIFmFM/iEuTM8mW9TZAnv
jSRCvfggBI//BjxljPBnQWIyP9QMwj4OlOjkgyJkoCqVqrIVgxgawQqunNXmGH/ctZg0edLFLETr
uqfRyRNAHMieOrjO+KP4PNPMDg5YHg7k9S1zcXMiaZMA2yPiD6pCpyEYMZ2PR8GCHZOCyh9ubrOb
c1L/+Vodd8rZQJNToLBeFKpSj04SCk2A+SzUJHYXuQrqqPTC294OstcUPn3Xp3c5sJwNO90hIPR2
Eh3vE1nbtmHqanqLD9e6MhWANIK7s2ysuIQG8+gfDclCI/TnTuU4xvSrnk99sol6z5cDoWwz0EH0
Rf27dQKrfhnlbCpX+h3EZueoVuBUojnXsfmZg31f88l2arjst6jtxSea1LYAkVj+EbazhZ7rs5v2
Hww/zvHyVBHe8M7NqidazHU4/mLvfPbaAN4iU2oBBLkAj8zD6FRx3S5U3+ZiuwxgQa2gwOb5otV2
wyqtIhQl05kNdHkJv4aeXExt3ucjjyY6ZaBNJFBDq/oNk+bQup/Z8M8t8jXM5EZSGUE3zyOIo2/C
jeIv2rv+AaI8EN9/GCx1na+T1eCQTfMKqUvNmpcVuBR4zu6oKfooM3qpKDTEuboCb3yUkkAKzbiZ
9cT59CZTjtcP5qXIfT7g5EwkqJboRUYZ5ERjW2HoeoQf/9kIk83PhiqtfA934YBHHs/fGtSir49w
MXaelUfGCuhZGkFZ1XrY9OyEM2DH/ptQoGqQvvnBTAI+s1ZTTKEX1SViCJIjKbzzyFGRZ2DCP1t6
k1tc/j4RXgh91ko6O42oAQPSkAkRTEGRbMaZpVT1rietKefNwqf1pkieASUgum7JFWjjXHB8YlhD
7O2pCuv3XF14smEJxpzawU9Z+8lvOakxUKjq+b2Id4hSIHHWIN8ExohU97tWUF+iRneS+BhBM7dD
uYyAZt6KsP68l6R9EQP4AtvFir1lcGVt4QYoNcxUQS0GHscK0/BZ6GMrQZEril9Hsz7d2IWsXgHQ
C5QBFPDbFGDflQDtz1DUnJQF8BaNADnGSpXt8vqu+qnqMM7zrBg2ubKYGlcNbKHZqS/NclXdBU/R
i+CM+ifhu+T0K3kZL/PFHE/h82X1IwSdDTs5kYJm0CjQEcfb+HfZGS7l9a7FpYiW5SoJxc7RMmhx
9w2sA+psmUYt3gR59dvHoz7TjMpUU7xmhLeoilcwwLYaD0X9vHsqW+nUtf2u8I21CGXemqjHBPLF
PnmBj45VtYaNpMfMvRgWfMgbDWbrBF0ZVGUIpIm7NLwRWuNWZb3Lumzjo3nbKP1r2ngPbTXY6qxv
1eUk+mwhJoFDgLiiXnlIGVpd2gz+HvbvhRjtDCNZVb1msYRYHcQZhxSi4FnttOqriN10fRP8bOt9
3wRT4K1XSBlXPNw7lHqPZTis/NjfcAb5FfWjhDKtoreohSeQbu5dHRqzfQPlYRj9RmXtEDlbEZiu
dllvDb5i1V3nMi1eKMCs62X5zo1DmxGzy+fqjRcvy6+Vm1JrE06RTZV+dEpAAkiyGs0cAJBSzbq+
OHPDTMOVnKKELAW4LGsYrpfJmgb8oCbJ+vowF8P72Wwm8QbXMegcqLufujwfdZFt+NbmMEwoW3Hm
a89NaJJkkGEoRTSMYP5kQMMUL4sUEkKsnblG5It56NmExl/j7L7KPZisCBJuRPUYHKQ3elDt0i63
vUMsVAJdD8LGJly0ISVno03n0n1jxXvNLS0CA/NDNRfnfgBJQLYbWzugF8gqSlqT9YWcRDCUncYA
XOHbDBbsYIU5MZqqTZls+khYKpBtF+lvA6rxiSLOPB0vrPm30SdrrsQRBUgFUdagv1q44Vb5c8tm
VnxujMmC60WRK5DoQpKTVot2oBZF04igU3d9o44BaRK5v01l3Mhn39VXRb9sSjzCGdQ5lKXg1C7s
3xdzOgwTn0+U4yYfbHIxaTwQGoGhABmw2oaGJdzaUDeJUqcTAzuBO4yv1TvafpBOWvhhbEeoTaGu
Y4u69wy7Qbtg9RY9Soelb0Sb0wm8cFq/LcLk+mp53cp6KoQnDoNmATavXgA+UGr2er+6vtyXLuhv
Q43f43y9BbnVPIpERIL/rIpKvaehi+0Ddld4C7UbO6KZOUTcZtLTEL2k2V2iZsBBMDMNgfvkM+Fw
ZubaJA31e6GsuwpVaKEvHSJoKzkfVrlHncGfiYjquIhXdpo2HumzmYdElEBlFxhoR+ETcMyu1uhm
rGZou3jtA4RbFjrjliQNMEfwUeSsSgfaIOi0gKRlyP5KkqQbxpsR5mAGmfZSxMNtN8g7X33U6avW
Qu09E+jS6AGJbssHlmuP0Dc3O8Uw0XVCA7S46XRjrdTytpPpQu3BrgLcDIkDhLVTq/a3UlviF8Iz
Xq2QySqrPO5tuH8+Vp9uZP1i9L8uytuG7PMC0vVpAEj0StQ8e1R3zgXVziIDruBzyeuFFB50Ux3u
fIBsqjAJ+75wPOIaURMxPPXda90eO/94fU9e2gMa2kpQzJFFjX6mE2cfJo+yPvPrOjwlxaYkcCkp
l4J/r3Ti4vo4lx6qoE59DTSJNSmWKNfrCsfsf9zB7tmBrAdIwUN1GLLfC/JWB7awUJzihjyyyJyj
IvxkJCEInf8CkyBU1ZLBjJhjJdfebbHPD8rGW+n3xBRUU7KYyRxvH9347hyOfm6FJ1+w0eNSyWJM
vGp9p8JbEqJx1lBsVe/j+hJfujTOJziJLlwq5BIOeeEp9X8JSg1jSeZwyh6vj/LTD+17MJ9q+yXY
SloX4ChDmr+BykxglZEFVLXhqLvGqe4DQADhrTFXep+5q7TJpS9GgaI18XglBjmKxdFdE/iQ+pas
oBdMVYBVRCXs2mxwr0/34r49Sza06XU/tH2viF4I/aWnsjkE8slrUHVjD43+LsLnoqANrMWBZIPb
A69XSvHciwyo9szRutjRB3jeNc3Bg0gU/Lfs//CXm+QJfSxCt8nn7MRd6In6pvCUu3wVWP1Hs3xr
Xf8Am7I7/7lwy128mJNl+YnGnOyEyZFWB7S6wwzZJz22juoWvlksYGjwrJnZKr1r9rmVPhjv16d8
aZOff47JKSaJhAQvQ0WvTo5x9y7ARiGcGWJ2h09ObN3o3GhCZHiDSlyvfoDTnUlhKRCqnaXX0P4B
HLiJh2VK+KJK7plMjz2uNNr+a76+P/KmKTJcENPUR/8wOokoQhBIT3NstqKdiRuXAtTZkk7rsIJO
vTZoG3Yqo4emzGyarLgvjF0m5z/6dj+lBaDMMUQ1g65OssjU+6jpFro8w6D7hEtfSTXo5JEXtzJ8
6ggewIoOZf6w3mmweDE8DUVsf49e/Cksk5eqQQmq6etlGWNJiTaenTxecWh4FI3k1jDDSQN2UDp6
Q0vf6gjsKZTgllN5rXrCvajKt7KOxl9Nch84dg5BMeVkVCgVQakjUoq9ysEjiMWqtPU8sYjQr3W1
fyzLxE24YGkoWPDyFQx4U0QLdYDMUBtBgI0uvCqz5TJZ9l0Kf+DUJtpHWagYGB5HMRLFcteiARyo
QOsDPnf9+1wq553np3QSY1XU4khQpXjnAfGCitk6CXQUqwTwjjLT4JXr+7pjwLjFIy+ZiA41O9Uy
mDX5E0zPVlogmmld6ugBAddfhOozYJloVrNyef331MdDfu0TT2JymBQUXtQIexAPsTkpHY2wVVvp
tyHwn20L1A7smQQOPE54qFTktk3qFF6AWkaK6suTlh/gMMga0Un1X7mPgp6IOhJMl6kmuz38wcVe
tz1JWOht5cQ+gHiaYpG6NgfDd7PIt1G62sCUGsA67z3WoKOmIYEAnxGmi3jYCLoAfqqyyLJh25Dw
0OChQ0u+SXxuhhp7CYcMmGfquUrULvIhtDIKISI+rACwdeA++zrgEd+E+joKiE2DcDH4dB2qh6QZ
Vi2qpjDl2qAAfhT7xhEDaZuJ5SJKkx1Qhp2bpJB0lWpTKOA0BkeHBqU3WDwNAtmUWelmaPFLmv8h
ktCRqgailnJpGklqw97EFMJgX0pzdu6XIjbwl2C2SNIobjbZVARHr+Flivyn+hgydJWBb6bFTCX6
QqdHBnoBQiKwL4aR2xSI39Rl1HZM8E/gnThDLCz14YXHfCUP0OM1YN6WMBVFSBmOIMmM0uzc83Zq
1qHIiir2fTU2zwFzf2rugycP/H2LHbVV6/Z2s5McOTD5vtuXs4/ry9GbECCJDENWptiwitCOt7GC
MysVlpx3ltw8EiB7CsGbyTbmRpoEVhbIeRAPKLv4iI5x3Npe7MHEQ98m8Vz/8S9Si69ZTTbNEBOl
5Xx8lONBopCPQIBl1m+wuVwjz5cpfengSCVr3CrrbAG5llWQyBvB6xZiPCdAf/HhICpfv8sk2mRd
FWtlXKDItjOO5He3JVZ5k9xCG23B1/kphgq+WRzTh7mHw1+knl8Djyfr7G1WtYmWtSrqiKXdWz2a
vyHoWfDSER56F0jgbW75dr/AOljUbpfGjFrC7Lwn6d0Q4vHtyQmDiWcpm3xluAPwxreI8vq2Wwd3
wy4rHJQnXFBxZyL8X6RgX1OfpHl93cmkjXG/6Dt2AD0tdgVnlBzs7cINDzB9tau5Uzxu35+XyteQ
k6zPU2Sx8xm2HFsNdmWG6+4X2kHm8Ftz++UwJ4U6/rRro00eaw1e/I0OiaeT3ybQxlDvRoEIRU5N
qBigBVLYcBycOb+XAvHZPp6SOOB2J8WoqIUnXU/AjPnIYt00Znvu42m4MrHR6P5809I2D4uQZ9i0
xU3dPEd1N1PzBip9ZohJIMrSwGuJF6MC2xt2BDBqCKF5hVrQAsX/mAU8OFy5aLoqpepJU/xVQ9Vj
KVf30aDfdFzdFsCUimlp+yDMMFzbeazeqZm0VgPfTLkIxGfsWUYC78ymWlK9cys5tRlUP5mEJAHZ
fwDaHPXfaqj/hBQsU7x5a3Dn8hy9TelJzDyzV4/QUDJTJbBVQGOEdt/TykqTlyCqrSRPFlLAzYK/
Zd1NrPq7mu8MtIegR2QagW5Dl8GUUuQn+RNs201BegBM2+QxHFt60aqHZtMVgivEsSuDFqp2B87p
rxDS9zVSxlyTnPQxxVFRTn7eO5r6BjGxQyiqlgbak+ebmlHuBJKuOi/bZiFxdLnIoT8EUCBwxV2o
o4WPE9+ioz/weF0lyNabN69/Ju097PtcTUusClIHImzJm6iwPQqDvGQ4pCQ0kzCxubDlKYjjabQN
8spGamAFsLBmCpwSE+7EYeQECZwWNdlUgHvsNKD1UuqAQxjVw0KmHKuXm3r5xoU7QtlG5e+Cd+yo
ZGYZ1GF+y8PvUhGXOuQMh0628u5ZhzcsJJgAU3xT2UgsTZaqV6HXFZveeFGU1GxB+q3fxAS2rGhE
SsKyamCygQ9ZlfmeazsSd2ZFI1fW68JMU5AzYMVA6zuj/uBVYYFOYVOGIZRaeB8CDbJJmgMz84UE
WSlJSlJT7eFBaYRWARatga1SBBZqa3YlK5asA6GE5dZrlwzwl6z0ZdH+4gXKmcFS99ceL+77CIae
XAGBS3OroXXLnDtaH9ueEmxoBrs8jACpVS8vzEAKXV3qrRJtzEKAhybEF3oIV3UyckbaOXkKJ8GY
WGDL2UEE94vsyCiQZ0hYPRRNRLhBFnVqcQPyaom3z3hj1nmzVBlzUvERCohIeN95tScEumtp7/bK
IWfZ21CzVTMk67LKLM/HCZLVxoYd38YTu03I9vJ4EnixqEMQbDK8kSDIaxSyDWqqk/nlTu28rY/8
FdCxtRYp8Gt/VrJjEQDo/SCVSCl4C7ZXaSsJrHNyaaHXAtSBUkf1dLNoBFtRsgXhqcNIYkkUb1U4
CZnVGM9astbA7a4FjJj55DaraoeCqZgdwcR0OgOfv463BXZDV5eg5mEdo1hY1d17PG74Vjx0ybNB
6KYm+kObVlalwdwTvvMNnl0sPuVitKi0RSyyWw/Cf/nQgIXM7Bh5dtbBoR7hJEcnqAFLr0kh1qfC
6y4BsJAV6FzfS322CrVmrbW+3Y3MR9KnS0kNEaya6lUUjdAsCzg3A5SgQWwvT+9p365bhlsfFLW8
TA8KBBIyETpFmByeWJAXSxsXApxLH0RTqZRXFUglNbk3wAeMYnkNBUsrymMoZYRbPhxD3bMGr7U0
Llu8C5apAp9MjS5oXexEUXVLIX1gkbcPqG5RlJnVX1CHMnnam1GwMYR6meAtqwzUpkJwEkt1rQid
Q4W3KnpWvHxdGHxTQzUWxoiWFLxEWvOkK1HhYBE3bRbvW+gaxB68ELx0JRtgF6PU7iR64RaDeC9n
3LCFcp9roCw1wQIaSTdB14KrqY3hsNmgpumGQot+dQqSWjQEZmdsPW80OdVuJSiy+c0zxz9roQP6
RPkNxQYYaUAc3qRD5vDYX5akX6NoCTdVdSVHv/DCtSAFtZO8YZfDhhXimW6edBjVtyQoVkdSfCdJ
gSV7uu0DjN8O8S2JohVXoVyAV1LIgtdINUbyjtsy796XKjz1gptIE3YZG27Q65jJxOYu7kkyDL/j
WknBMjolg+KEsHrMWzwaNcO6/qyeS7qUSaLLssgjdYhx6nW+9RZ0GXYmvWvWoivb/CFd+zAkuj7k
3E0+yXDbQtFgSQM8dRDWiYkm4brMGluHtWeFxsD1sf6i+/ZngveZVpyl0xm4Tm0VIp1uATIyFRfI
P9dfy4oJiKyjLYNlYkOX4GZOTvsC1WRsV3+NO8llgdoOe2lA95wsYMsZblRjVei2Zqnc7JYUah9A
rECahP6uK1jHWGQ5+xuMG+RaTjZJbYec9KSMUBIbyS4odTU38Ge2yDG48y0wnj7mnm+X6zNfM54k
t2GkVZKWYcbM+DUSP0IimfAXN0NEiTKZk3WbOR6ffOKz7yrkRAklL8ALeNjzZOcX8LY9Xd87lxAQ
599wiqQzFCghRT5KwmmvOXodWoqerkswv3jLNKsDfj1RgEw2YDuMT9god4Im2RxhFeJdStnvxNyz
vdHIU+A57mathNFtBTwSkECG/Kj5yTIyXjziuzUuaEV5nPn1Z942ZJIxq1rYJkj42Ck8Da52kh+i
DrhlN3a75XDbQBXbHlWpRy/ge7bMb9lgyuZ8qeKnP8Fnw+DPfUEmgUxqoTtTpVDqbeQtj28khnKb
DhggdKI7CLn5urCQA8XxgtxNi2NZAOJdho4gKw7P8WqBqAJKaZXab2FNYaNmawXS/0K6cOYFQyZh
MAWi0YfvPDsFkENKAETq+sQuw3sOKFuqV7sARSwyqnZmzGawMK+0F19u1kEF5/Hr3+0vKktfCzaJ
jwZhATq04NGOphSig2xwLa8Vt7KKHTkAOnAb3ymn2Akceph7gl9chVFVcHRTgcrm5Ax7UdzHYWug
MaxvqvyBd/8y1X3cDF8DTJ+jicIpTbzxiT8uscRNOnoZiP6/FfbPxpk8SJHcsK4XtfBUIHVjtWf5
wErFPVsCcLj3kFsaAZRYQ+MpLVuXB0dew/S5AFgT1LzeVxdpmDgzn/ViPD77lSbHsaAyiAc91nb8
rA2uIbhvOQ3MISVE/+BlroI18ymnKPhGUgYWKYSdREG1qNoDrGrM7NSLEf9sRpMzU6c8ChKORZY7
wcQTWPbeI1ZZVDjFUNK6vnxzY00ORUUIy+E/jWAWldg4qMbxQ1iFC2SlZgNr9eujXUJ1ftunkzIY
9eU8rkc4uHrM0VotLP0grlD8/AyR8xSzi33us5UcZ392m+Ew4ArwMDu2CpfVjjrqQneB2p3bgxcL
UGfjTHICtDcJJY0+7sHotdn6m/bB2IS39C42ndaGH6G8bT58WzHnGvmXa7tnI08ii2ywIEpqGQ0B
xH2vv0vkatnlz6PMe9cVbhsqLkGdJUIZIkgGCxUFdCj8W2WsqoT/Oqn5WxSaJg+N10MgRMPGBYLS
JGEIHOxOhUffzCa6mOh+wXjEyc2n8X7ohBxVsRaOWwm83k12hCnPcnSllhzvkd3Wv9C0ca8Pe/ng
/wkeEienknpaKxceVtovDgVQtcGsGsLl5PZsYpPDCLJpIooMQ4iL3uLYRspWfCgWzRLc+EWgmfDd
dMp1dPRt+e4/m9zkXEIbNlBjBfdHmj+H8GoNtXgm0Mwt3/QoprwXOh/pio6GByQcZGPm+TMuzo+8
/GzxJmewlmuh9hSAu8IGb3qptguQ9pVsTmHsEpftHEQ2FXyW8ibPaCehm/JUbvmq3mW7+LFGDwGy
SEd1pgF/ObD8uemmAPRWbrOcokQF+498J7Rodnt3EnuU2z0UdFDW7o7X98HMIk6x4/Uo78AkINha
VFR0vbBjlixaqs/cAzOb4XONz+Jy0faE9S26ISBSW6wdTK2dWbi5iUxiREK7ntUaw0UDhJNMbvva
MIP08fpqXX7kf+25zz8/m4cihQUPYI8C+FaowUQAV5q0AVtDvMFhDWypMqWP0J2zc7zEwTnfgp+X
wtmwNRmAqOmHEPazkHLu9gy6JUxVxmpXXUMhu82hsR9C6eElTaiphtRU4OYhqOlCjCJbGyt2OkzD
m3KTCd2KZ8NDUdwN0n0dgFevZRYHWb4qvJdSUz9U3m/SDoArr9mzsHM8KHzoXu76hWLLLF8YQ2aq
vgrUMV4+Bf938OFnCzyJS6CAlJ0gYP9TYZ0Hz3q/mVVXv5wjfB2xSWCqPY8roo7bREcpViqWnOxB
xjVXFfSoBNhDtP7z9V3zeQ1+j1TypwAJdDwVQwda93tWokGzgTe9H5w6fadp9wPsDcK+Wcme+lH3
mZMk8a2ms4XWa7YkgIBYgNoTQEt2vL5LCy8nO9dLG6w3i2lPcYsaDzSTxSg2awNXhg//6+q1rgpX
Z+LCDyDaPFg8+UXUO0WuIaU3HAROnzsBXRE9XUg4GFJMIBJ3SATFmZnqj2OI3BHGMzAkkakIZvNk
qrIopDkMcpuHFEXZhAP5wrnswC33Tk06BTq8+Yp54n0aVx8c8mBGIhzKsrobgnIrMVTjMyVzoWpj
N6SzMuVBV09RCOzwQJtjlAUbMVa3gu9vdNbeZ025J22qm6Qfbroi60wC7yLsIBSo8m0JyzwSvAVR
gIo/KJ1VdUhB1NFrNAbQN4AJ0gPEKRdQY9dRalAWqprPWd5dXgtCFBUk7xFf8f2zJ7GQ6l3rNw8d
SnJCACNrAcJ/wfv1Jf+RHH2u+J+jTAFokprUIUcd9wH/Z1VVMpIuhRZ7o/u4PtCPGD4ZaPJps0KN
AXDDQKTILEQEq8rDGaT7z/g6GUP+vmRyADtoeVwyRZRfZYUDi4RXHdQ1gg7im8YdPGxdvU2tfoAv
MbwECQQsvcLJ1fRf5wZPfpXJhYL8CL0MItQP8ZY+iWAirvIbiDoL+3TZjc5nbpSb+bo7sY28yT+8
/Ryz4keYmow/fo6zmN8jihPS4yTlXnfsSlARUbuGLI7bafC1R1oPM7gFsG7XP/Lcbhr39Nmohkea
um4wakTFVVEFAMp56Nrldq3OqbKPcfZbVJxMcBLq80bq9CrBUGqXoRMGo6TsoBmqHYgUzaCZfPfi
WaR4lClQt8c/J1+zloaAUtBQH7reMNP4ti1zcwhmTsjF7Qt1TNiOYQjpx4mnvRFp0JjjDx6UFmEQ
kJqhVx7DAcAbQ1EsL6YAkfFu4els2Yi5q0PZ2UwSyYA2b32b66p9/WtKnwzyySJLlIiQwAJ5QJOn
ySvroziFXrj60DVomkemhsRLyG2ZvFSFYfk9lHGQQKBAu5S0/neVhjaPumVY072Y56DeimYBp+ba
YybkiNCzXgyqhNp7AUgvc6XqMfDBRyXvSflaNKEV4OqKEYY8oAAgbr8YhI2Yjz2n+ywHv8MHcs9v
0ZcnN42iPIVVZ1VQLvdRwFQVQA+jQx8+tXTRZBLs0dQd9PyWA6VLtDPD3tbiAeptrlBATVX3nVyO
bDbgAdi/gw80uu8G6IIkbJfFnYX6OSbn75P0EQQNqzcWQgJLIgVJGnR4uvdCLNEO9NzRLV4ORFvS
Ox86ZJJZZiD+h/cNY9tGu0Ux0+wizYI0YJ/poDeXDmqqbkFbq4S/l+gybVFov/xY2kWC9quGiGtR
6HgFoxehRWYqoqIdczCw4HtE9O3AwHNmLxFYBlIKHbJ20dOFBAZXN9TWyKSEzq7T5yiu1bKZxSQ1
4aJde5BbT5daLVlgEtq9vJLq6o3rhRUVxQOMElc+KSBqrLXHoq9WcC/cyPW2iw6t1NutDyHsplxc
31YXQhM2FYx7YNQMAg2dZlCFWEEEaVAf2IqvlCVfqotg+WfF+/+8df/X/8gO/7NNq3/8N/79Lcv7
EhaDfPKv/9iFb2VWZb/5f49/7c//7Ptf+sdN/pEeefnxwXev+fS//PYX8fP/Ob79yl+//YsDWxTe
39YfZX/3UdUx/xwEv+n4X/5v//C/Pj5/yn2ff/z9j7cMpbvxp/lhlv7xzz9avf/9DxCuzlZ8/Pn/
/MP9a4K/t0rfs/SjCl9//J2P14rjrxPpbyMWVBlV4VFdHivf7cf4J4b6NzwUZBj/4dDDD0nB+zLN
Sh78/Q/1b/DEhVMcNOhgdaOoKkJkldXjHwmS+DdDVAlIoVAyRsmaaH/8/8l/+0xfn+2/0jo5ZGHK
q7//MVrnfI/tGvJdScFP0uloYwUnke/XSPL/2LqyXkdxMPuLkNhs4JUQEpKQ/a4v6FZXFZjFxuz4
18+BW+rqGY3UjTDhVhIC9recxTJ0TmROY89Qtx6qPdYOveo8yBjRg5GhVwJVTXGYxcAPsnQSTEzL
GDSQCvS1evadjgOGUsywrfnezaGQdVg3UkvRhyP1qF5bzMHbDnP5IW9tqNMbdCdaxg+1Bpg39xDl
cuSEERAtSFUA7End7HM9YRoaOAvJ5dzvMSHVoVzewstaIJRsd1+UlBbOh0A51hW/+848+9Det4J6
niLX04HuMZ91+mSAi1Sp8PcHaf/YHFwszP5hu81EF5w2VeqEW5836db3Z8/bwAtQ7H0YyO98v9Cq
feS7Q7oLfcgFhsnoR8QeoigKSf7B+s8KQvZlTlu/y+pfVEHkbuS2nxoyyAZvD90Ee7vpaBpslvdj
GdlsTyffbKXv73YRRDHTwI/8ZxQOxhCEz3ksQqnXG/jX3j3qhrbXf/ohTKDj6BlpfXWOLpeQG+4+
vnCP3+M4Lrt3rU6QZwy/dF7uGXQfwiwHYFX226RrN5lenmXl/dqct9sq064b30ncq7897XyXV6G/
i7Ik+eHrCdiZsJp0Z+foApDib+ETXgRbf4d4mOLD3iO0aTbL907T+j7Xd1ejH8X8lC08+jIugmk+
JQVDhlbB1CpKPfNMSRvg/Ea1fnT5EaLB74dxHOagVIXv70EPPEw9HJvR3g6y7ANdiZ3kaps6poSE
lCC+q9jHXJpBIQDggNpTWatXSCW8+0CHfRi1/Q8gHvXGZQO+xhaq7u8ACi8f9f58hlly44AyhZdQ
cPXkl7ktQJ1Ur0q3XhJS/eNHLtEv4R2XvocfAa7r5ydymgmfUMoROnGRlWanSZNOINP3aWjD8OLp
Kgo/43Asm53w42MwV3UYHFkGhrgAT6zJT60xH0vnR5ZCnBXA0i0HcHXkoXTJyY8ivS93+LGjMm1O
Yc/ZJhn6aFYHbkdpkVjh2DuH2fXQHbX3Y98HkZ/a2l6HGhMAOUW2c+wmkL3AZ++aYxSlfphVJAij
S6g39ia8xH0+bXFTuGk8memxTjO2tWHp2Cqa+9AfzofpLOZnz9iF0f4YMR8Ldb0NL5f4M47NytvE
78fjMW/gyIgfwZLFMaFHuwdDd27Q2G8i760BR1f1doWv4z9DV8ldeHnGHZkO4ednLLP6HL/HfZWB
sPbSiiFKoDBauZuGkVeDIqJQPrrFwCTS+cX3M7Pb70Ivsba4syLeqTB84stIHuIfK0tEtuF7bHlf
pV0EI6gnSZ89G9cEei7jHJ4F/bEoAW4g1lcy85sh3jRrvA2t2JVme/N9n1PjFu2ipPLeowgEvrnv
QmBE8dnDosx34fPz8hnjpwxgmxaGx4Bkvk7Ama0ehS1Q0+3sR5uBSDum+ugr8ovK+Q5M6cHo06td
5NumAHLRfAS/9/tBtfv94XHYwlZzmwK7AraUAVXg1EHwkdcb2wZUR4eWT5EeUtWeWQ5CRUbPrtOO
EdDtIWWt3xZbc2ZRXrE9NeqdQ9rDaDaYp+bXzcn3TTbtcX8DyoZAK/nlp/gipV4clovWqaMQfRiH
0E+mQT/Zx57JE4cAlNfkd5G0cHd0QJ5IAPkULh43uBb3otk5+hem1AsuVsqMY3SP8PAYBdmHl8+Q
t+yAB4KIS5pasZiR29AO83qfWiF0GmmR7yYd8Vj4DC1KcDtickjDjLmbwSPnovGuSoy46oCFFnR5
6EuAjpQ33wB0CvW81oN2HCZfh8uSBaq4/uH2t9Zih8i/R21u+eijB5j46rHEPX65eHx8SekHzMMO
U1n+gIyNPfHfm6WigPkVnyaAtVAXKPuIe6z0jv49tG3+ulwmkEbcaxiGuHfwIIeOdpFQu8Fs5GDq
Fj78ns5TCgm7ST4TT/zMJDQB5+3yv2yMV38n3OaGx06TGz5iOjMhLR3i+9oGbv8IunT4pzv0c4iI
vNmBSIsdhGGMTPwQx++hO+U7c4M2k7jEQQBN431wDIDKtX3WVltlGq+OgIFAhkmmsupXexQ/BgWW
jQ3PXzhAgDb/T6rdHc06daK6R1glrT2uUOo/8TuaUuH6X+KpN/GWn+9xYPH+wDQQc96aQYTWACgH
1tAANkDWJrNQ529aQFPzgkVs6J+O8PxUgMEBG+3yISieOd0ZLkarXCwCp6Lp3v3dKbKa7uDfWe9t
o3s4cbrFwy9b7TW8qMbClwUotxT7VJofPNdQynJxofQPO8GKYHUmWiQZLEatuo9Z2+5rWr75EIWt
3yP4cgzndTktCe6fS1h2zxgPpXIweePLMA1fsdH8FjPpIByY06lfTd5fwz4v3/EZIN0XhRFmTokp
63zBOuoE8eUdzOAiDN7xX6CFixq5RQ+VN/PAaftjUhxiEI5CiYpsEE+wRwqCBvIxvRNoGe4D/Ebu
sAlspvZB0MKnCsjeXh9PsLvwLPKkTd4JlG/y5AMOOvw7PlqDpMwbqd/apbMpIBhe+Ato9mAs56x7
6zn/d/jvKd+vLsN1r/r+F7p5AuI0qYI1qoIu95/4ilcj3uBvvMWWIOw/B6s2Q7z2HYqlmltgRcUJ
63g9dR12NnwoqylNt4JB+NO3lnd3WVIdpiXUWvf+HluHDj4Catn/nrO+/P3Xf0/vOflhG2W/hc2O
2R7XqHEkVP+zu161xNQzvmeMb0YTNgSk6cShXL5eptiAupWTJgnCmQmiBxpM7TPI+R+yYa46rEcI
Qtdx2hVvmVRokXuk8W38VLDmse2bodeDr1ddFpiJDZB45/JzIYTjF7wc8k1DgWK1jah3JfCRvS7O
PTio6MAyTPlz2uPR7Op9A+uQEJHpFKq6VfvUhntJWmv2I5GjcQew2IaW9WM9wmFcgVmsLA7rMSo/
UbpuzoShZGAyFQPJ314yc2wvzASjMksgjVTNVXGanXI76K0T6W4OaRtYzdKdluUJHFNKFQxpqoJi
LMuDBbOQqAHn6YEqIlCk8ywjavXZoxqgK2ZkxoOS2TkoNwXD0kutF5jZsG56KQkAWum0yR45Sr1A
Dr+I1CDnBA1jHyS15JgoOwFrbvizWY95hpgCtlwuCRStoakUQFOzEmeybFLa2qd0fCtxI7ch4RAE
T6uoqujwgPZncvBgGQiiKQMCxcWCIjPlnKccHiP2nP+2NbP187wablgOvUOus3aLq1R85e4NJNTh
hwbhuMBVCCZ15vWXGqLAtJHMt3jhPau+1c81xH7Xka5V7AGjjO/X1kNWQoNx0Dz4MI7e0y3yL2G2
9JTbF53M5Fl6rtiw1tWjrtXIs0srtVWJVofDMjSM2tqPBQT216HmcuOUIUjzUTYOQYStbpayuhtJ
89AeumrYMIv4gC/Z9/VfA8bzw0hQD1nfCvD5n02GmoU3ZzfNNvHj1ulYYD3GRmgwFsVsC6YlGz7T
qSVfy44qHfI1Te2ngNbwl8IOHFanDw53g7yyeh8KqPQicy85o+hoQUzbmz/RGfzzQru8YPdI9IV2
6ChcxF2eIO9izDj1HQC7k93rp0wMR3D9oSKcX0dGildWZ9XVVIsOmRJvw8ytCGKkcKfhFcLsabhM
jmVdQRBR275IZWCy3L6uxwazBmeTJrB/xRk9CJaakYonrNvPhsG02zDmzt2auoOW5PzOZIviFaSk
Ubc0D8OEepWTWOf1kMPdeT9mWb6ZevZJCJ3eWIMMaijUeEETQt+nTgY/OymyQ877E+Sv893Y6+kx
MW11cluVbEvKvUe13Kq2JM4F3+3pebBvDLrMAALBwa+WAHyNpERWkD1nZYZPQlmYQgn+e+gNJDuP
vXUgzjDEWdJrW2lUdpD1nV5u+tp4s9seIVriabuxK92r4PATsYuh+VIWcmVP2Omtd4h+kspINusL
tcGOVV97L47N+R4iGdCjBmoyywl5wmM7Pc65pYOUiqGtZ7jfq/EsxpY8eecYzzlcX2krj0fDLFB9
cqeL4WXauSto/6w9kLJHzSkiqqrh6QH4FU7Z5AbzJIH0NTkACaROjmWp/mwSz2ORayW79bgFpPlG
cHojQ0bjyQNFt4GV6KdIQMXvoVt0o6qhMbUsoFYcPHp2OYC3gHrweZBW9uiVV0RwwvZ8TJJT6BW8
CCfMzQhFsOnH8qNxpLdrG/nn0Hq8zdEMUulQbZsGfR6/LywAgIy6gSWd3aCeN3zqyuj2lOua6bta
Z8RsfEvzwj7boJO0rds/Bi+D8ZFH9XiYBnVviffUWot+lBRsqYbMKTgJ2fzWM9A8xtL56PS22+F+
RIc17e7C86DIN3X1w3S1YScFHyK3cUCwoCkBAbxl5V6khSsCOwX9Y0QkIjo+7VqDy/jvnqX3/z1G
yrHaFvAmojvSAudg1Tw9VugoBgLh+qchkrijhbrorAsTGBzBeDFBn1g0qIfaZqkFqc76i271IBv+
7z1hE8iAViBJNZ5Mgz7Tp+u6AYWoi114WHWVNl1h9kP3IwOPu/QqXDmYxz1hzzxsmy6x48Ip5wgL
MWq1rqWdq1IQ6OIZvhhthR6nGJ5us7CyCrhTrUPZdEXkFm634b2Bu6tAtZiLti62XoKC9HpdSe5+
9G5Jb3VL5VkOELldj2cV/KQqPZnjymLmPcnaJ1t+h5xKNIoI8BIqI6dZk+MR1qAtOqNz8rA1u/dJ
UtVHy+PNVk3uce509yF6NsWotXpgQjH5QVO0S1nPhkiX5QPZUhXC0Z4t0EYJBtQkzxRd3NcuB81E
n9i7xVp5HEGn2+h9Le+apr4mtdAfevrTS0zIOCr5rgZTC2iHHK9o0ZEEewlKa94ixdWOu4ZDTxDz
4RSvQ0bE7/XQulGJO+21wdLpLm/R3ccHTW7gTmmiLG9sGVhzN54Io7f1JY9hasw8d97pHIavBTX/
qV02nYSgBDazQa1X8jFaGQa/cht6zE5SwsamALfL8JoAbTf5tKGYdEsLEbtUiLuFGpP84bp9HaVz
f6YUDBEPnDFzcGHNhuzSnyuvRdosfnTaCALZUt9n46/SnMCzAmbqOcPdFys5yEGzwo2bWmpTjo4k
B1IVl1HL60hWr5kuaIGnGqkRpyWAaqWh96jBEdTXCZ+vzBTFBcKM26EZnuPs1B8gJllb3SjnPRiT
8qPwQMOHI8XbNI37luTls8rMnxopiqsrZH1t3Ks7onJhZwxuOgplp12iE73/VSQFKCgKUA6t6pub
wtFj2ls/+lZ1gYn64ZsuQRJqECQd+kRab43KDs6gdkU9Z4dRT9qLXdbtBW5v7JIDpl9BtcYhBBQ9
0xmes6tMKLaBAZhZbHiyYnLBrO9QX1xeHZvW3posReyk6y56GpP46hoV2Gbl/KQpjAp5OunPHCZ5
oYnY6JBVMySWeNf7juaG1Gb1GywCugD3G4/sZejl1VfS69OlKHr9nFHvIzezg21lDVxx0xaBkNHc
lkOO0TRx1pN07xaNRYH+9OaNNQzGSZWufpppiQilXWQOpPtV1Zj9xyvNKvuqKLWu9rJnjvzD6HJ1
+HtcWh4Er+fc20iNjdoj4fASKBL6U0sZuhSm+nAg54MGH1jQSUq7KB+SZgMdnuTHjBaAIs47wvIt
frgptiY8V2hAkGAdllilTTvjh3W0biqsEv6Uz/N2HpugTvQB0j1NYu6mDlWh9b6eR2jGV5SSE9Zr
8QbVCQhzNOXTTDlgobLhfrk4CyIvsE6zUYFxlWVNmDqoBeUOzILMqd0QszZOHBbcz7ochk0vMncP
+dTq2RhTsdcsqO7SqQsbQ4PNsQX9CyaoftcB2DkIATdcb+Llq9ZoUQObmheiFNTSJmuEEk1tvVSm
dQLTivlOS3gbiBptshQA42Ay4BuRV8mMIM5coJzYU8uxv3sphFg//56XKXlQeb7/PycIEOf8aUJh
e7SNYwspRHhfVk2QO50TZ8tm3ZvN3ImF9ilKqR/Z0AGqi2ZCgAoookD8yriMtRjAaZq/GtT+4gI6
js/co5BwGiY9XIeTVVY+LXsZkXy0L+sG880XLMf1/xwyGMjNQJpBZ9K+OBPW2zSp3R0qadVmMNpq
b1hae5dwBrzn9EAhSxFlnuahVWg1B6fhcg/pPdSAGw6VqKR2HhKNpQ1LRvohjekpvVT/7Zkvvadf
kpoWtyH3mqvQjHhNX/4dWaSzXpx2csLURvqNjoavT9C6gDixA35Hbswhfs5s0TZmt+XVNStaM6V6
Mv+csR5bz+At8nOtBOuV8iJacwYoK5xM5MDXNWcAQKSG+GuXntYXC4ZnXmmOQhEWGUXZTDk0oJiz
RUra7lAK0uFclajuM6XzeEobUPLmztBe27qhu9q26+06rEowsWkN9V+97tyY1Jnye5btexTxP+RQ
Z1v8DP1JJLOKdW9EaDB43qfduCgjMhepEBZrIIkmn4+duHtVZe0dbaagodrGA9qOSMhBEv3ptWxv
z0yEJEEoIBiBegKdrTueNG1b9AWPzdExo3lIzH2OStAZx8S2r218H5Z7W+5wLXYKeWnSXkWzMZjD
zuuSIWAZiCnrq135W7aJwFeY4ejicohNJ8TzSy5EqEomTd/rvenMldeEeDaRhHSSRZj+QzXUM1gW
6Z+NZaWg+fLcmo6dJBemV/yYghd+UuN4cqTd44Zbhhz6p8pCeUqmxqZF9LxpvQz0ULsznfh7VyvP
ug92esO6U9PJDNL3DIvjukGwI+JWQcnD6Qk85WHwBbcsVP+k6O56q4wtQWF9C9pOe7c6HU3kBkFM
A7ux28CNHVGd+ZJWFpCKZrbJjS/bgRqPKJwjmzNxLgeDhl3r9OFgZndw1dVlsAcTxh75vQI39KIE
dc52kbxCGPK2vi6X+WXC2d5ydp6B8DP2qClpMWAs+qutKTC8UvgAi1GZN7SayBZJzlsvbLG3lhhE
0YqMgWEOxqFco02z4xeUyrf68kDWywMpJkpCp4eXxHos8SjcNcvuDsr/z8pGM6mhZe2zcWLBhHTM
8HXQ6IEbQnDPtDS0MztuWG69zEmCZxKU6dLR9jLx9JthaOUDYrwRYYX9xrjqDhPVPlJlvmgG6hUC
GSnKByHRiypcP8v6CQzcIlVZd1fKDQtU7+4XACva1qK0CY2lXAH77D/DrPks9JrfdG7Pt7Q9rn+/
btCWkZuGtLLYupUXmDXczMJUTNauc0vpk8xsL61s2gu3MJOhZvcuSNpdRjxSWKQU3LzQrZ+Mp1s7
4w0ub1uAJAwg72BLuB5yVGE8Ww00d44K6taUJVioQtd2zdgWflnUxAlSR/e2Je4Vu4bC9dzI6kTI
7Ma9EAKSSY38kmAIa2mV/3RTDpGFlqAoWjET1pvIyMmso+RlFvxaWwO/0ma+uv0YV46d/meje+kA
FhYgClx2F8w0xc//tYOCQPl9ZKzcMNHTYa/NuJFMaWn79XIiuwJpWmraPi8HdhJc/qbLA7tuet0z
j5R2ob4+r+uxznLnc92gLWkI7QJYQb7tl5yCAp5whdBTd0xIe/s+BK2nyEAY0Ibmui35d347ADlj
2sfMVcW7jZUps+Z3+D1VRyT89iZD/BkOWSl3E8sGJACMH6e8tt4qHZWFkYgnz+SM0phG9hTQxK2Y
GN1wrZwJGi8eC02v6re54NaJtLBFALaH/bDRsRIuoKAWBNG233cw5D72NUn6jdlw60UvGjdah3Lm
4tyayAwSD0Fk5TZbp2toIMa5uf095hpW3FvFzXbFURWcXw1Dei4mF+nBaQZkPpEfU4IKXbZMAI07
L4+P04iznk9Z6BnmP8zU0z6CKAgc2T2So4/r0bOjTSHs64r7ekgBc7I3wLfc5GTRcwdV6tgD93Cf
6vmHq5Hxe1RAXiOsEOUFSd1kD5u7+gH6tTXaWlD/KIpmOAy5W10TJNbHbEJbdvnAf4qck0R4b+RU
O0rXiBMFBY11o0EV/YrawFW4rjq2bNhXBDY+gTEZBK7ynghQ1u8jxOD1W5GmH2VeOBdeedPrUOw8
TAv72dASAI0w28Cn+hcTDazMl9FQVvlF01io3SEvqL4aszODEuC4o93k+X2ox0WJFi+IFkJwVg3D
rdzuBqRbXbMtuTXGM88mJGTYrENPWUhQkZWHllPLYw8X25HqNfSSG8CInOzHrOmQkvO04cSGpjy3
MLbDRVEb6MfRpz1Az3Dd+3tsrDt4BwPBC0287O5YVKE9XaenRO+KozlCfaGFLuC1ag0o8ZBKHWq9
0QIbpgliSeJNJ0+2eV9kkdF47JaV9t4eUQ5v5ty5UqG02BSoL3Npzp+VMB9Cn7mPZlAZrBU4usZp
euWhlUG4tle2PNl6YryzgjmIjSsRI7VgqJ5q2hZaKUVYeax7ugNUJzhhwy/NgeOAloSEWG2gFIy0
mTT+bP4OpdMPB6wc2gy/aRD+AFCUX0aR/7PuAMvwnx0YPD4LVIuMrmeXBBJIU48JlLfQUFMplGPX
RcHqPYCAUQEIx6HQI2qSKvp+9gnj6RkFuhGIKwH9QIdCaMRJY02gTo6Oz8GWsPhElIh0FjlaQNzx
tTQpFLwy3Xypx9TbNprZfy8CfBlmqZ2FtIwdgvoR0GznCZWTX3OX7udKJZ8uhR2ZQmULOBnnmmqU
7wuTQHQhFQP0EVwWsLZkSMjBok01IA7mpYS67mmpPX0gJYUL+LLHKeRGlhrSpgBne997XD/OBJ50
mG/nd6COzY1Qozx27jS/5zco0o13bwA1mnBACFgG3ftiMI2TZsP/oEmQPupede8NieB08NIEIOm6
jEo5ZY+sZQQNDvXo9eaCYiXKiQYZ4UUgGMKv3NVuKYyzljMhDoMb0jQuFauhz2ylVRZ8P56VwWHD
CQ6NOVDzxdIM+ziVCaSUcveoLzGTDkHPU5WXgPqtY2gwQodGQ2o1pfzPy3XqPIkF+Iq15MOpp9qL
CFFBqy9aCRUdpiVOVEBUjbYm/ZlKdHQzpVCp7DPUxvBwtclgvSg5emE5ImlqK9N8cSuYUI9jjzqT
PQAKj9XINOGs4Duyts9lYuIJtZEwe4h+x079FGhNX3oHytLaaPT7SWER7Fo8qkp685Zo/bRd18Pc
YFncZEMaw98d5ZGl8tQTiFUhrvmyElRY06lLL3ppjwf4pX8iijIh2ZNBjGN2k/D/2xOl+d9XxVdm
95qfQEV79ic5sgOQkRHSFOgN2mgVBJPqAIoonfOaFDYze9EtVl5K1uBpZaPYMiNLA9WX5qVjLotQ
CG8hLV0aV8AZf7iNCTdkVry4NR836x4nzbiphVKxGrqYLcn+6DBcvmpWmzXtXwsA6zFTQwuK/SOX
po80SpgLekbmW9WAySdv60B5tIVMa6Mi20zLK+oA/aaViEo6pRWQ7E1QRtJA00clydY68pjKCZja
9TLu1+VuWNbBBong3u1qgngT62BtyyF2JsnBTzDNZAMv9N94x2k30n6KXdOo93ptGfAnn7yLzSCS
ZDetHroME6a/HoR9qz8n46HqdB6v7940M+i4VqohBkKNq+zr4lR3FL0gfKp1k5XdDrNfH0lt0VWS
Lt0PTgtrmbyU7zQubQ9VofzRQZPyVGCNiFHraPckhbR6OWZono0Qm9JYQx9SH4Q/jAOHv3fV7PtB
hwh6mScnRL3D60BgWQNJlTSpXuDkQy+Fhr92HVbtpsymD7QhgqG2ni5L6U/lQOUTkjc/iGHPm6rM
yg1HpQj4Z6yTXEA2fd1jiDDexgHzpZZbkKRphnTrLYuth789D1DSdInGsV62LbSjmRjRftRdd6/K
qgvKtkEQg5s6TzzjY1xAKIkUQ2jMJmgRmJcgn5XR7dhYd4uj0zEB6w2tAM15n5dHUqubn0Zm/eMy
mb4YynZCVxbQ/KGMX3vHrDd9n3j/OKMPiSw7tCwDNllgkoFqAdTYugdwSVh0Mz+voQ4pYPfcoVIE
5H5RnToKX0IH/yRMCmA4ymk9xcIes6NeqLveO1rI7LJ/lTq91JanRURlPLSJMcWzm6Fbs+RwdBlm
Mo/KBkAPEHe6DapvzUffX9deQzNVAAsrLd2vhw3y/x4e+6uLotGN6+I5lA27F7rfoT5VAt5mjntO
UVSilX2alJbdPMCCUTqDFJgkvfbaGDb0RBFS7tZhzRF1Db0cjgR43cH2smufOAhMkor+LAHDgHu4
+LJL4m5Qiy4ugyu7A29HAF6AlH/+PdeEjQIWa/HllSaazajVHidLZA8OVa4QdSUz4Lge6Dei6eNV
mdypsgYRn2GNIyNayUPntBdrbQzP+XRm5KiW/gfNWHuS350RBShQw4fzGjhmtmkduAEJNtXKocDs
J4Fzrmz0USzbO9qjNyNrHB2vPmq2hiJtXzUbb3SHI0wQFifnpDmsC3FjNS1uv0kB6g1UmKPRz4LI
u9Bc7wXauPWubEZnX5ppjX4a2p8TRK2CCipku3E2+itKG/4axH5HslhDoj6XKLYvsS4hBIJlRaqD
CjIXMzBn6PPkOWpAxQwtrCyrTyhITI96TJrz4OgQ3+nK7KPkJrgLSPAA7BT03bl6MHo68B4pkF6Z
4514SKqoBuckD4muUcz6TS0NXdvsICanlHNqlw7ukBcmZLt6a+OI/Pd6bdfNeqmJh1NnPTt/5xSW
631Ky9QQPpiHuai0w39WLfD6ARqH4h1plb5H72t4orjc7RC2AyK0DNnSHWam+3sdpWDiNZM9nWFp
nwaNQZ3t91MvLSkPZtV+5lOlABcEBkyCp3qV8Mi4JlCiIvaVTMr53nSUvNQOhXzOv4cqwLoKUu0K
Sy9+NpjXhUV/ctWaPhQ7h203pUiXWJYFXkWgi24sT0JduugSWUtfe5nigbI1j33bf7gFFvSpVGO8
JomtC5m8utSG2FyKbAj3/rz697z1lLasx+9T1hdSCj2xwpLO2bVQl3GHfgrX2GXMp+LGAYRYR6JW
PMwMx6iOaKBNu5y8TaLr0E0XcqPmvPkNjerrXKPlndcCqbnT6G9dCYFXZUz0MU8lOCa8bq8uz1WI
dBt8XsbsPagBAA2vy9jU6cVWLCWWoHbmuCUQIJvg5uhbVPYntAGNPaNmGayxZqXNdYiyOOYNUj3g
Wb9Zo5eSTPxhFvNGawmCS0iEg2bZVZsmc8xtvRRBUGeGMvIaB48qudmygLH98oLpEHrwpACfa4mD
HG38M4SscveAWO/G+/fQ+gfrGX//Ps2gPuaAphJ6nJAjOvzVDvfLSy4qgU7Jcsykfb9rCSiPhBjZ
HTH3iywa+SHRwt+OXWPutdKrkaIBZDWNASFd/wXwMvcT+JU90gSQxM4e071oHOtR1ibAPrSg//wP
YWe13LqarusrUi0xnArMFCcOnagCI2JmXf1+5MzdPXvWql5Vozwkh2Tphw9eKKGYNmoQvo5TrXqj
Eqd7YQjWvW4Oa10uxcs8GbotT3X2ZYrdqkkt4TUM6INE6dit9CwT2i3bU8fuBLDmDg3BvN202155
K4axeWj0YXe/sqqJUxTGEn9XyFL7EgkE38sVW2BA6FDGcOhRlmtc1KHutYR4pxRm/xgoYv3Qt+qD
36rKC0DBZCsNqKeFDAZb1UEL/JY5uhLUGbvR5v6Ig+U06lV01zUiyQUe0xa0rZPQ2t3P7i9KQKCk
lELxV/lC0ZXeNlOpfFlkQ1QaOYQ+Mxt0RSUgV7Q/0lJHwOJKoQ9t/hGHcNpryvR5L2X+r0XN+1e0
0DhJteFw05dmM1NcWV4qIyHwa1UwfcvZv9YCkhsX8kh5ur8ltrBIqzkZHX+IzXUUSOLWMsB3VAxt
N1Ca4TVCbDEbf9AQFp6Vaux3aoEM4v0UvcQSqTz08u6nBGylA3RD28im2NhCYzgCLNXDHc0T6iER
khTLbpZ3VA6T8qkP4vHgz3JzleRaOhpgnVv8ZQwxD3f1kskJaYWI2GC1jj+F6B0aA/QXFppEjSYQ
rAE6Y1rMOhQt56oCbFw0g8nOp2nvN2m9T+agOd9f1KVml/nD395XZeGIXF0IwAuIRtE36iYzVcTT
OLsjNOgqpP8fwNGuqSL0xzuw4/4dUWWqbmfQOamsnuZRArYvyhSfREmQpIPeiLuot5SLkCP42HZG
vkI05ic1FoMtqStuIGQ7x2IT+j26v9fGzdZggwLHWFEXGkECzHy+nY5c3zFo0snrMbV50k0LUR2h
NL9kKXEMtVB/OkM5G6Uwvk0T+Y2QGAMypLnixKownkB5gezL5PJNL3vLiQat3kvioD03cN9UnMm7
DBnFJEtdo9Sj9b0CpJhifgnwVbf6mQgdrW+PtWI6dRE6pXY0+fskKubd/b37S+Nn9cmP7ElQ65WS
UwFPJZ1oFO/m7ORD9ZhCZbyEQQ7nNgjHnTKpX9OsR4+Y8qQ7up6KF+BJjO/jNuaRUh5GpZqtU2P9
WDQss5le7P28a4dsFQiVsi5JHE5Z0uB5KQPN64tgXt9P//2FSKNqxoP4Cpt5QvR/yi/3APT+Unaa
Sznd7tMyAI5HuF/4c3Csx67cl5LiBOAGL4MSdIehkbb3M6tlG0xjVE3vO15Q+Vs1smin3sehoAlb
EAatK7R56IxRHi+u7pRc7ynm/cjsYDBUcqk699NQ9/etkPm7GnCFP0vN4V5Y/q0uD90MKrVHJxoE
mmMlVfRJ+4NGhZE/U9JLN0k8NGsNsqszqEE6PrRhv6kBIrL3SFT7FKutNlk7+qcUcajflyZL0lUY
iIX9W1dpehSwwqi/DjRa3P/tqKjQXxeiUdrQTC0z14oscd1W+Y1CxVLnXmiowiWwTLA8HMTKQqKT
xEszBjR+A93YTqoQX9NxeAnlDqjFcmbkQEsiJLDvZ6Mh/7G6flpFUaUeTLimjm/S4ZwM471B8+6q
1IF6qGlbOKVGveU3R68yZP+ltu8BVJb4KteSbN8j21QLt1abjo8JVpcrpWiMjSEl5ktjNU5xr5gt
70vL+4N4lFJNPd1veK/ojVt2E/ZTSz0/1KkI/9X5qPRqe7+Jlep/Ikmg/3Wf73e37aEVILbaOkEx
/gSmLJ+HWIu3EKHM3x18Ubz7PYUE5XvKUMlriSqcV0x+ur5vMffTdEwiW7MmxSnRW3hV4fZrZk3g
kgNSS8HMHgJdMC5ND5ypovfy0XfKt8bWddUaRdkJOTfn/gMIyZLFR7esyQ9pjernYFXVNqFmeCvD
8Vz35vxhWOi3TqUVn0rarmdTn/H+0WhxR0afnfIhOQ6ZrnwvB4Ja/R5MyzuDGh1zsVS/Jw6EQNNo
iiZvYSdhOhbEwV67Yw+S8AhS1HiY9a54Qu3DpUFZvFS+bxxyLQYasnyXnGVUQkt6HfcfisIRFfoR
dcOe13XHY93qqRpuW1Mtj5XUomjU9+WDnrWpO1Dfu/U5qSMQGP+9KOSHKRvFn5bspARhBOpPeLFK
A6CWas37OBinSydOkp1nff+Z1PXZimXzNgqpv1arSlsjpWBr4tzcNAg7OCQUD3IvZrfE7Fgi5PQl
gLJ40s0kt7u8Np/+Run7izX3d5ac9p9Ua8PiF2JtoGuiAoyB7s4/OHJBXam5kckdknSl0T7GgtQ/
io2p7bWI9Rkikk2jTfNiqwU2PJRse/fzXljKZYqO/qHO9wWd4cnxYJ5RqFwh2W3urSRlDeyDxvX9
/DMscOPNx/F9ulc7UfkaAS99QRZWuecmFbIp8Zp5QXcCbX4cMgkEQzxnX80ilx1m7yLtLVenNLkf
sY54HJUEeUZfuOl94wqzEhx/IWeDWfSOAHBqfY9I6wmYS58I0lYbTZsyg7W5p4ihkcI9SxVsCZcN
PyVLOFcv//3O3u/cv0nPy53VIcJLEs732Glp/5Rs02YFOWC6pbvfsBvgLT4eRsQDZY5ZRSD8aSxS
9Vju3n/hL0k5A8CmAQtWmiLOv47UEgCLH738gkuqVElcU+yR09d+TNoCSJ4TZeBiQ8+G0NWLwaAV
OuAJO8DN6Pco5L0ghCH1F8ppBOUQakWEuVUhvpMAI4JZZV/gWyonqMzq3PapsZdUdD8S07JRwhRz
Zy5mEEvM3lFTNnqoKiTzvIT0Uw/YMxsglKwAzMKE/gcS8vwUECg9Hw/3ZrSCgt9R1uPjvRdNjcgt
sii9VMCvCY6RZhoDsmcjNqDEm4jj1pORPJTzYFJuzcMFUNVuikzS3TEVssv9pezTH001++0gwGAI
86zcJKhTog9vUD0dxOdaKIJDmEqBW5Ztt6KT2K8KZO4gbrbC3kjKZ3GkrA98THnOEmEzaHl1HQRr
sHUjsWytZtRoUimeBVnyD11dhy7pvAVj9n/+wVz9+xyUjP+chCbGgDLugBTa+E9DnPsfoha1ZUyZ
pFr6VmA2OWJcVJkrtiVm75VoIHMfJ05taeEBtLt6ioYa3XjyXMicIxXoIUlOsnQMlXK4BGn6oqWC
8qJI8bhpkLf0IpAcJ0MRG89YcMSsgdZjvuCI06nxP2dWLHiR6k8hXq1y0PaVQe9xplf174BFFId6
pVYtAv0pGrejNXxleHYtkKpBkQnyJqLQEcjcVtZq69y3G7OOS2pmsnW+vxNYY7TJFih7X5IUBPNp
SIfpNRDpUETASM+GCTS9KOIFwEAYIZMVrO90gnjhFAhxoR6oDu3jyUpfi6EgCvf7v45KU1tJJFcX
KRHRAw7aZqckSxFbC2fHt85+HAVnJaEmr8r5tlUx5uzmW2a17UNrZdWDGRTPkz5KO72oaMaB0Z/R
kEcEFhxzuu6wWz7qGJIci7qZvMSXEvi+WV2e+zzzD3kUs6s0pAbmhCwA6LfDFOiHJV5/rDsZYFFG
SULw99jtHe/ICKtNrNPcT1QVwUlkYbr1jQUPkzfd81w0+3vbj42+cOLSmk8QmBL05rWDlvTJgWQ/
OQihBNj+fo4CwpM1YU5oCxC1TkIxZatcZvZO1tNUVepGnNDpv2fUodV8dqoE5FkUokuALYstU0yk
px8FHjCPcKVVbX8oZSHZN3lGspyqwbXQIPa1yKGsaWzXm8jvvGTseeyC9COMvv9kiMOT3+U+ogAF
6gCh2Lz4Sb6ah7b5UBsBXWRLm/eGRO9WU8c/quDXH+guyXYgp9JZmYOvaM6O99bOvYtDfWTcspZs
fls8925PWqpLz2dp/3QNlEGleasif5cDBLoZNd2RCOtyF8kQOC/3MsZ/n52q+E/5ClOmRK3omqFp
FpNU/Kd8BbMFpwoAxhBHx1UfjMUpDhrpUBNOYGMFbwSVCckOUow4rE4ri3PlYxEwKrV0UCvACG14
g5IqHaaQhAyiqA7QOQclazTYskQC3QYTGO08UACeO4nSfqvTbOC9+0ugYjg+FsWuFoBPzZKu7Mc8
1LwqK8Zn2ksHHVKs1Lbl+Q7mM6b4aV7OiGLwPMByyJbu5BtNjs0dnF07WzgaZqtEh9gRh4Iy5h14
AzL57begBRREfMgmFFD03NAeeos+VlSW1RquAs4cU4wPVladZryx3TqwEhAt1A7TfkVPZfobNlIP
J0r/ECqcURoJ12BWUrYOH9Bc0R7DALd3wzZLGn93LMU4lx5xRHKbcXmt2oTm4lyxgS2hsymWHw1u
u9cWeze3ENqbUmg0clvWPoOLanXBSUIyeBvuk9MqMUeJTKnyfrR8VcmMT7MI69fl7d9vWL5VVRvV
jWOlOpeFzEKSdR+1Qfs9J+XBd94X1kY7bNV86i5VX4NlAi5JKZ16XuLPl7DKTnGfdfAps9Mcxula
EPV8PfcFz7kHoauV5fQqdAVhbun4fmQeDaUw1p0wdZ6e/8g7oebuxJMG20btj3EEQqUrWUHr0twO
GpUc3ySSHBNlr81uISH+WIe55mgBTQy/c6VY2avi/IdWOaL8RfIzjnQmBuErlysVi01s7zTjfe6q
3APzY0Lxt7wgVry0zD7mCIIvQgiCXAL+reVntX9XAnuQpNqucFShv2sn4g6kqD4ivhZ9B8JzH597
7RgXkjNJ+yG+GCkIQOswy9Eph0M2yvj3WobTgnogsKCp5aosQPibgNMMcZP0VwPYnIKSGwAwQLWS
JyQPHACZl2Sv6Vw/9vpip9F+sVXm/E57l9RtNa3LyUnzNWyyqHDEYBdOtnaDCam0P4W5bQYHmXvw
6LYoPc/TdbRoEayV/oJANYoE0bjF5apJHf5cXrqldM1MD0Bx5LB+Qlfz61szO5YR4XN3JA1DrcTC
za13hQAQ+4xWWNEIds1SCfBuFVECUJuRW1dau2mQo3VdqNCeYzzsUGjnMYuB1/sdZPZM94pW7xyh
F3fDpPl24E/gdOnlhIxHKh36Xpgeu/YTW8FigLr2mmWP0vSot5/W+MibklS4Ur+O/c88uYniMbP2
orhpppvG9OZjJH+kjv531zh459iRWDt9MO3yHlmEETBlpNrtLMG2vxRVsA3qF3/8k7NIhUGIpsul
HhAge9PC3B71z3DYN+ZL1V2M4NEZi+NKGV+Q8rAjRaUMigtduioRImjC3q3CVZmfDYUMHB65sk3L
WwjOCei9RMW9gH9qXCltFEVi+8lxLG+oGWj5bTRbiLibpnyMIJmHZwsNy4AHfpTjc9mt58c8xVvD
M313jI7tQCN2rcWrcT4p02qYry6VZShiN7C0VQbLIl3TGpL0bRWtdGvbWwC61hHoVenkBNmRj2eq
27jaV/mDAaKoEKC+PuTl5/LRuw3Xr1sEw5ntgCSj+RfHMHUod9EVx2kjx6bRF9zl70AXDq0L1825
o+tvAY41RXIstG1JLqJf8vI4mE9WxS04IfpWBu7y56qasMh6srSL1bzjSQVIZitbb0h72BV0t1zY
qubL4Hs89ZZqWl2csa1RkRQSXO4cnbV9Ix3b5miVxwbbovyo1wmCA1c+IxIQrv8HRw85PdbSXrE+
5/Ex8k9BvmPRFwK3kM9FsCIkdjTrO6XQS/Kzt4pjPa1Exl3s0OafbQsMACP3DFlgIzUPkiI5Vf7H
WvwptX0nKtABKJMAu55MB1QfEPV3gD7EMtgyIWaxBAYW7S0//aP6J6t6QJODAbibEAES0ps43Gqq
CdZZZ79xRbw/6BfYpfHJyOIDmsWLObzPMQRx0Kw6IKISYqfbBOP9+0Zh2yItEMS48bQiTSrVxhfK
Ls1nftVLJaIUsokF7J5uWvFgJn8q7G7aHImywM6Gd2l4QUhyzs7L7yxjtYHq3zQ+bfNVmd1WQava
CmkspH8fNXHD/MJeCTiLT9TDOFtKYaxXY1DIW03bSmZtHQwSG9ssuFxlsnah2Y87wMbjDizlk05o
z4TCoUgddPxloZwEYEX0OB9dyh22lCWS3Q3Ftmya10oTMfhL5kMJZbtMpE2YtGAuCL0b3NCkk0lN
DalvL5wUDyLMGjMryIDhOWu07YzEeuWD65dXYVs4ilXa8IBImldpI3l6b7mRacL4iM6W/AQ/fYU0
s6NNqivqs9sKkysb26biTopvVlk4hoXGJDi3RNadIGLIG24yMxIJfwUieVsfT1m9yHzGtiV+zl1o
D/rgVFCI8s4gHGEaSYItNpvEZN7DkLUU7pr+5lcbQ1TB+mMcFJyHekPPcs8V6erFTFq7rl6AN+3F
Eh7OonfBhtPQ56vrT/qnoLNYxegiCzWjjA9IImc3AZttDxb31sgvSncZlY8F7v9Wj58ZC9yU4SzU
6F5MqFGLvlNNAavODbhBI7SIHHR4ac32wBAaNT6aNToCGjfUnlcN+OHgO/fhJ0Is8AGTEeOui3Fc
y7l4xVk+AUtnaCVlDghy9JaUmK38OUhp6HNX8oWU2dT2grtgs1FX8ozWxTUzrkp/lapvVf0OY9gi
HvRhV1S/svC5WDrl6mYutN2UV5Vn6PJRyoXvWpLQnEM9q+/Ms+h3xzTT90bczsje6IeqJ7JqKV7Z
g5C7tcUKj749pj6RjHFQ7NH069ZQaiDr1uZmSntA6Wg9OuZouhIJJKu5vYpwPxpLa12HlKz9yZBg
9ubYS5UgelRLzJ4U9Fg3QxceTBG8x78ginfEIorGhVKDvUWoZ4Uhl/zcJNMyPL6ierIuiSmyOZiz
uMYNqIeJjfNRJNQOVL+WZnZVnMy4jyk6WsD6+/Y2SVZLQaMoH9qhfUb04pRKY7Arlyr4/WWu5mIP
+clJxLQ8kXpkNrYTMBldKWnkoxzEJycuWJYYY+G3TPIp74dyqzOB2q04IfAAY2Cp0MXDp1i/sX6X
oLF0J8memnaDc1FIvOUK+QrPV7PcIEY7Y6+dbfr0OVNvUoH08JclH5Nqg+W3ma7g7WX03BFCTZz0
KBieijMactVpv1E1XJ6exmRttp7YbCvVk04RGDsEZqyTguTHvlyzAFDi0w+GV6iXbHisCBytk2Sd
anLGyDErD6yCUXgqmrlbS9xG3/xlv16r097JaNe8t3YL00FyI/9mZJ7fcRfduFgrjikDk3pspIss
7PwvFWS9cAF3F2Ne3l5xlwuaY4VA+YsS0Cp/NHa9dBTCVzrIebVC/adBIA6RUwtC+OL3niOQkHhB
uy2sNXe4fABIbrfG3jGyXZ6v+WXDvBJdGn9qay9N2HCtlueg24EjEE6sigAPj0rCxV4boDEJzqJu
v7iquMOT0IF/2MBPfeUHpeSSvIGjmvV9jcqWKHw0xjoeDiXCUFSikbu09c/ZlEhRMXFMkfl8KAWk
3a2z0F2l8gJlVhZP2vgRQ29Ezq+m7Q70wY5wXUPTP3kK6+9U3MjjHnvPDrGOlbNMTmXxuNcBJdma
XHjNSItco3qN/m5pNF6v1Kt+vBXCB+viuaufSr4HHPtaThxpdMC6mzux3Y8w2YJDSjse+Nf0Frwa
qLxOb9yUTHhYLqQID1NE9Pso9iXwLWKW2omEzxj6uLgRxWsu9eT218Zk+/hUGbfwuC5T/srzmBAJ
GJ6qES59SPmMVEp9NKgEYCLgrwTVHvyVb+6m7GBBGK0YyOdW3DXpIUmufnTV46tOQt87EoLLwfpD
r5/y6iJGV7M6Ks1BexilNxmsDyx66xYPH5r/KNC1TDdIgFEvE+M1pRcJCmS+apqz4YUrsQAOfiV2
eUnVY+zve/WoGh/BuHeYLPXwEeWrDuu8EWZx/pYO17rwFM+snsIf+XFKVzj1wobB7a03T421BoQo
nYZojcaTRug9XCVv6tcDjgD4sWTPrbxVu0twbk+IRk/CBx+K2qlv/EjFISp3/kk0bf+zHN0qXS32
f9TFmmOkXLi7latPLr+FyQH1TPPKE4bcmACQXidfODNV/pppngO3T7w2fmbcGtI2E86OBxxjotEI
Q958o3hzGrtrreygpJlMuwCpA8fynsr50A4Xs4UJsyU1nMuNkb7G2t5GqWqevFhgKN5y/5FVEHIy
/DSit+IqMYFBZPQbI9+EAPCGQ0OhsnsqdcKrC3fF2GE9Sbiqr8jjymeluCjpDgElqcOw8ANIKxA8
9tMSFG97tNpbSOhgrvEM5J+hHK0bm0VA+OgpY2an3FE6VMJHXV4ABrLETZ7xnsL/J9LfFUgtAS3s
XzLVC4dlHcFimn9F7armenG8FB4mtp4YV7azJwVH+Y2mF/0g2SLKXnWQbW1cV4qTbzpde2AZ5NGj
V1nuqwYVILqsVD9W1yze56iOlIwIt6BZDGPCnrN1XF/mwX37CupNJZ6G/jKgAhav+nTDkqBbMDww
rPxOmq0Sb/RHlkYerEHNQzW+iugaAzLcpOVlDJmujkq4kvFbm1Va4Bjico3EclZH+L2D7a9aa9r9
LBr5zdS/TGGlZT+V/j25Qbex0nXxFZuPLJohOjn3sVJrx3J2zYuNLF6VMAGc+NS9yUjyOFDKqh6i
mldZZxaBfEWRPKgdtbKLhyI/VIMXi7gsuXX/0w5rCW0nIiUgkFxWGLuR7u3sDIYMgnm6dKm1N5G6
RHpK03U+rYXcE1i/0b5eJAlcHp5GCBKUG3+4zKNrdrsueO7rn4yWM+x8xrohvLCbMCdEIsldgMXd
1mgOTOsD/uLVagyeYuGx0r/awU13Vbcfh23dHWWyrEOfI9H2aoluHn3TXbF1dVnwHs1VaNixfObS
NLzUOjVd8iZaPA6AaZAPFLT405K+n5E8wmGShCM4mP1zq+xlPP4sJ5NOJVyDDNr6R9RumvRdmSvv
qot7TPuYBQhq41h6oZboC+Sk7FiHIn3t8m35J9HOpXbqpm/RP9sq9xUkt/pW5A7h/xFydGI4U7GK
K68vvTLZxLmnt279BkyA+T+Ya8ZIEF9ztN4eNXVnlZ96mzvNzKUeB5A9mQa5rurZ7xtHGj5E7XuC
AsewsWiPI0UPvdbW2yNh+Z4h4rTRUSIhWiaOO1Afhr2Ky1C8ZSsLqd4+8+w1dV8yInvhYBgopmEj
uVuudD6l5gkdxdD3co/di7oaY7dTXPatCZGq/Glqt2glMPrKZE3gMWtv/pxfVK1bkX3zwGdgTXr6
KnYXjSUjvwYBnFyMxyPy0xeJBSN91VBm7Y+kGyiN+f3PBHEYhbc49fDcZFuFehh1L5FI3iWcqNuz
XLJzTFx8gNkfYh2Ult6WmGcE3PrBn2TSleWhQm9k3jl+teKDEBwUFUpBH0W9TYcbDsbJBshx9VoY
WxzrcxWrRtJ9nRiUYKOebmJ6HoZVBtgVik7w2tD21wmYrS37oCNrO9KC6PzARyxnRI82esNo+FrC
NF3dMgXYMJG3g2RRPXSMM7geIU6oHxCghHhb1F5nfMn+reyCVTtuM232hsgrFUD5rdtPnKytwhtI
UeODVn755a2KnhX5VvWPU4/M1/AkUYsGpo8Vmb8p9zXlhvxg07RGBLNwmkpx9JoRRS68IUeJxW3n
LtMWLh0CRsNuCq6sZppwoJr7oSwi8k7PEqldSU8cdtA28ZFFEW04wew9rPjjS67v41P+Ab6hrr+G
5J3BxP4zSKcc+RM0LycK2NWW8RYTv1EnGh7hdJTp0wRwUHLyvSZ6bChmcGWE5eFZ7DbLpWDqioCp
UzQ7kyjUsh798TRVx8b/mBq2M1uvjsz6NHjVqstQNE6XieT8b5TphIMi3vouoKv/Noy7GS24nIxo
ukDQUMPrxIMkPmVqzcBhi03feWmHsCjlCXWw2a4TCMjJZxEjsLzjl8nlEd7v5PgK9wGzq7j70Q5K
cKoAuVzN4CE1rr6yC98E2VX1kzpujdbrOtjT6BY7MZjVeRMPrKGekJ/bcJ++KizSm0bc5ghg6+V+
UI6gK12oVW3lpXBFFhT4IUdzGDp46uWITxLGFD+G8jNWx1E7mJEjMHIK+33u2bwuavvZ+zfrVbec
kjhUS84A5/St3D+F5rUbjlxP2b/2M/Mmf1KyV6X7icSGws85tR5o7jc7vfzGrZdwQA0c0HH5k9mm
Tvqaqj+C7ATzOcxKBA/2mbhjkfcb1xh+kOCsKGI4yuzO5rWuvBBBzfapE72mPVMYhXoU6S/89dJ6
KjokueoAaUlD9q+97zuhmWnrQLb6XdK/mRqev53pP9UgmjxB1F4mSXSCpqiQc+xv/ZBUx7QTKrsy
jT2FA5KEUKzW9UKZyCyVFBgFt+rhsDVkugA7daJAFiDTulj8zhdZfJaGmzCvWbnqZMOCNc0vbEy9
o4gPMnVJFrtsWin1Jx1l0CdtddDxuJWGxtGRQhnSh8C0b1W9k6cXlaRY1b5C4YVAiKKA+S1ZTodn
a2+XOlKIGTJzhYicdWc72EnYpvFlKj/mgEgCnV0NvPUkHjIfEGvvBcmTVN/y6cE0DGAG76zpGnoo
xRM8gap8q0qYmq+i/M2qVMpgVuMt2BkzWJOTTLXXBsTX6HTiaFGX3wN6R+AsVKepd+pwepMXA1Kk
j+bPnD5q1tGJevN7Gox4Zxoo1TRQR0So7xrkWM1OKECHbeJFuWBTSYVZfxBmd+ur45OhfhhI9xmg
w9TeU7pn5SpGCSpkJrkjbsQ5Ruymaw3fokox0KOs0uo7g2sbxqd0+dmnkpUyeo4bw6ZkNtMDJUdR
v9UvtvxJNx1AYFSWx/y1wDFFzp/k8RGa0ehYPZXGqIapiLwfvsMzrPA5W2rQLzWNOYDm6lkWEWCp
cnwWkq9ibaE441mt9GGoEzolYD1JPrJw1aUXyC9IsM6svkr2kVgvrc9DGlRUWqB+0/hPywQsQmpd
7n3JKuzXrUnrhxBu6CLQ93JTbsxSrA7QzTZIEocH0TdetYU+riNXYGsg/RwlXKQSNNgpc2IVpwqM
oBcPck4xpdQcdHJFu0dm3kGmx1qZipo4hTYop0ajNKkVhnICqTut0BcEGbW8d/9q0AkwrBRQwsdB
IdUWhoOAlNPe0vPqZNwRzQ2VP2oxVIPQgBxeGtFf2FnSevQZRb8/Sou/20h3qmuAbADFh+w0oYhs
QbHfmFWRIdsJT1tFINwumKIb1cDftSxBDXXx5MiiGHo07sQjrGyy0zpSXtpGmFYW4M1VBM3F9WVN
Wd1Rn1MnBU4salDdFrq2MKOE4PtLgj34FCX0MXiE2qEBkY02eRC1v53hAoNStFY4LRIgrMqo+IQL
+nBUBzSu6gJEvIws5S80/L+3OCX5P40JDNMUZdmwdElDKxvMuvkPk5C8b6nttO24KsAWrsWpTdei
GdP1HoXkr6OMWMhvBBBNC78b6U5U2CjL38+yelY2aT2T46pYLseVZXAEDzfUeKHoxvaoiCfrzhSa
pY8qBuMZyNOEWzxkadWX6lfJ0j5RSxC+RUgOVmPSwRMCWl9BU313VvejSK32IrErNbmIvurUPygJ
nCuBFv2+F6OZrkNvUfRUxgc5SETy2VJ/pU/2nBpM7Ekv2HflxeY81SW8QJVGQiguk0CC9ld02Kb3
RB0yNwBGC1FFFx/FsL1quB3Zfos43qos0xcovIUbtXEA/7+vH8zIqB/u79E7/OHxiXvU8E4hSmeP
00KVCaRUsH9JjnkSsqfFirLOEzU83o/ArAJk+8/3fr8a4KpUlXA1R62bVohlTO95/BWrssWUG4vN
/W243oc5R/1kFzSjjV4BpalCAHuzHE2C8tfR/b0ppQhloW56SGlJxH3y2Cgd4jG+RLyE9MT+ftpk
Yr0CvF14EoQUOKn9M77HCS3BIni/HwH4F97+dpSMz0b7Fi0ojWB5udNR2kpAjMrIDe/+XmoW/4eZ
tiT+J2AGbJViQPqRNEnRFNEwzH84tAyTPkvaFEm7AuWWc1Lq3QrYveUZtUHVUBAVOjSKcGuRhTil
QooM3NJFDktqyXFN+j0lwzoUUBIph4xtQylq+kBt+OXXX5nY9I7YSpRSs2i69LNV7PLaepfqdrqg
EjtdmlaVNr8kQka/4zftAU5D/hL06DuXVgnaLOtQ9OpV2u0L97I2oVLp9XeMiIIlleUuGtvioTEr
EZfSQNiEtTSsF9jWqBfWyS8nWr2T8qhq2f8j7LyW4za2KPpFqGpk4HVyZCZF8QWliJwaGV9/F3p8
Lcuusl/gAUaSh0Ogwzl7ry2fxlJz79wRPGKYYyxIpzTeIJkZ6HjRXa3qugNRPEXrLM+YmytQ3HPw
s9ClffZH5BpilP5B92o6U57Hzmii2NMUlnycpqm6zll3H0XNsZod8crMX5xEGsa0HuBcLNcnxmWp
Wd8k1Ouh69vv+O/vGrP1nz3SIAj4jrhPU9PYJ3OHnXCoOn9j6v59HDvDJl3Mfx4LPIxs2mfX0nPE
6GIAMkx/Msx4YltJUaHzPe8aVzPJNsoObEdphY62S4YVpWgq71Gb74T41hoxQsPa6L+XTTz+V0SJ
u0isfqn1PGRXpu0L3dDpTviesJcsgb9EzlR47ED/pNEhdGpjV6FBueere9UXN/KfZ8oaLRD0niBV
bweM/dvBzWhQ+9b0MpUPfQwXXGJcuqo/WedJROaTILLbz1Gla73x3S0n51rQfIqsHPec7sOgmyj2
Ne6i7Krzl2zMD2Yo8WRjRl51OqhxiMdutmK0kJsodLQn9SplYry98nIdtSAFT3rMVLbGRyeNvynz
rXLbCnrehcZdhLSuoj2Pd8Stig/6CO2dghHVTvXR6EV7xwjGLoozewESFTDoNpo7zVspQv9tHHv8
aEDBxsE/Z5bN7FRkFLjMhdAZFL64MKk9MpxXh2Ho842eOwkurQDIoVPjlG4nGsSy1qODAmMWswc0
ORkQIllhbxBkh1m49wba9ckr+WslFGOsBO3kju+21pOya8fG2ahpAi/4wWBXRnib1aEZZ+NNuM0u
py0iBQOWleXWzq3z6OotxDV1SLXZWpH9bG2V0TMblcrE2Vq2NlyTimUhYpJvaZ3l+2bCxml2DbEi
ndEYcPFNsJAoN1Pam69Zb1n7CqreYXAhGxldRmUBI01w8zBYVog9M6NRZlo9ATuxhdG6juH39Ja4
Y4EjX/D271O/SZ6b3uLnT3rtTukWFZygG4MzyxDWArDctYT9aNFU/vH2KgBkNwEODNHy7cxumvbR
MNSfjTDYAiGdX01TFJdK0N7gK6s/y1Tb4jXJd+0CNVbKJRqy5Z1Z4uW43Vqt+ghMt8NzlIljMPfI
UYtUX0cgWx/yThsOQPiCQ5sND5oG/2xi+7srpiy/0wbfpz417AcLof9/BHfq3u8hlMuaxBWmYdgo
lDxEys6yZvnLEym43VvXC4edj9HmkOuSzKkg/DynnokldHQQyoTmOWyr15QkmHM+5s2jKCmnOTlR
TrLTmjOC9+bcLq+q2aByWySIVJdTD/qOv7aTaSM6D09c3+Rf8zSW79VLDkXiPRxRO4k+D/YwZLVr
4ZvdhlkQD7N0DjUGUmrKYfAYT8DSGQ7ip6AzKto7/lMINOE4B2BWIzv/45W6xmhsnpLlWjjqOZ0W
pIhOXcd3pVfbG4lK79OUt58GOw0+UG5djtwI6beqsFOSJMIB6Gg+XSHQ8FCBSPr29Le3Rd/m266k
tyOryj4UgYelBTfuHbNxvW0R0r5kukU/uqjlV1yW+6iNHzQrmz6DdN2Ps299cRJKcZ5j+k85vlY0
OqN96Mpuq+AnWhp3myKPmp06VYdKh36aAMFQsrvU0b2L2hHEeHVQc22SsA+OVY6XaIpiH8zI19Yd
rPSasjTclo1VvQTJB43s6KzFkfFgJt8M7vcfQL9+dEWaA1J0WKl5AHzZnbBZlogpBwNcbgMXZZ0s
i7ZZR+fs+Ijzi9bItvgRvmed5d57lvezX0SmsgFDzO21inG3obTr++OEmPdUDGZ/1KyGVwaJTFhE
PVr8OPYdzIAiTOOvIs96+BCx/zA6Vn8AHS0pdfpXhZWIF7aEuVAmPA8e8XJdnanrxAsWMzpat68Y
9UPm+LPejC/hshhG2gvzCKwiksKERt5gb9XnFCxHVjHPxFazs/kQZDXQntr8ZFhVfjS9QmzUqRd6
hGrUxV52IBv7GubMVjBQH7rOT1bqoyV+M2xbjaJ90rrscuwI/dOpxAS3VpbHAo1KNaXiRQI6XcWd
F22HIXCI4kBLqA5Z5cuLPQ7O+t/3GdZiJvg1yfJI64C3Dc8kflI3LRTNvz/S7eyVut6DCkLgrx3y
wEtPeY4ceWqGsxU5Pz2toSGEUT0o4q/6XIjXISQyqxqG6dQ0W7WoRm9/GPFPMYGyzs6a+uc8Dww/
qVM8ygUmEYBaePR8dCWLQ9LUrI3RJc6dGQuUzeRW75RilzWr8VBa0/hgxNJ4cGHmPrTiHDCZXvxK
eWSosLEKZXZzl9kt6xA2jTa7iLYzwIQvLi33e2U52v3tdeabu3//vozfI674vhzPs0zBfswSNh9B
/P59uV0DELeSxl446KwtA2IRZIivadfdXixXxEBgyVDX492f78u4+TRKZ1wlbhjSPugozjiKrabU
nkT5uZvEbPwVg/oPJfzv9ezVSETzOkXjmxywWT/p0/iiEAapI8O1hQhn/+8/3T/vBgepO7lMwuGu
wOD7t5+udasmtQLTxn/pwp1oug674QQKeJzjb+HWXPy5VVGgIRzT+do0VncNREOJjg0ljmCj1cyr
Gm/Qw3y3pmg6OJUDM+Y2HRVefylqQjy10Kye1CtUnPWTNvAsqVeFaL/c9oWu7GxI9tRa87ln6Wom
PyKYiRvBHfdoZggu9MraZPaQwytIk/ecmqVZ9MFTZrnaQ2ngLo+q+L2ZQn8f8xvddsKI32OwJ3DV
vGT771+ct8QE/vYYuQJTiW46huGjL/p78hliHsJV9DTeUxvEpFhEJmMX398rVoVz4tfTQ2XbHQiQ
6hl/S34vKeEsG1XGkTxaYy/ttq09DNfIAXGqXkl/QJsjxuQ0du+TsORL3/BTeeG7hudxnyeaTRG0
dEgtSNEAtHQs5rk85rNd3mlNnl1MY6CLsKgsAWynMBC2tAJAKii+JS4Bh8GweVYFGZFE585qInT9
tgN8Fcq0RaHzKWSNukKhNH9b2glFkmVrp6Jv5FWkWKl/twdpAh4/fRmsdqEkBcg+Jtt/LGEXtnYT
vzgpqXm1W3/rIok4Rlmu7YngIYb3bq9VobZVo2hlEdciKE1d+jKG1p2mNSEnTbFLjDjZOAufNs4Q
pAYO/YJCd9sTxFITIRB7Zm305FNCnyFa4KNRqDf/8dR7/yjGuIaNJcSyTSoxhqH/LSVS77HJJmOY
7mO9qS95MY0X13HH26siT+Rpsun6/XmpMgqiixJqvfDM5LWMqmatvq/ZCn9mnuncO8F3cLfFg92Z
4QHJKhy65RSien+EavSFlqB7DYrQufb0BSbqo8tBXZ29Qu6Nxbk5tG5zz9DsO+m9CnxQ5gzbedTi
yj42YdWeJsenqKpeAmrV2bME+oYQ1Us2I9sqA3c9ZLP/PUiZ66Ysm14iNzapBBb9qfYL7c7PNG3d
aRA74tDatkbif5+j6btr1C7LYZqtGYHK55Ebdd8U2RNuJ+cM2gIZiYWxjk6CBX4oKrG6pFCZ2eXp
K4X9Ua5ZlHzj7ZpoH6JKNF+KCiREOXjROxxxROREcDwDsK22ekFfKC6xsees3M9RQRtknpDF/PuD
rLJ3f3+QDRdTugtA2PXw9/xtiZvkfmi7uoz3utHRrJIY8ame4mMQA4mcZGGeFdiZWVNuRJK4G3Wq
zXjhNKZ11MVm9VA1L/5SiarzbqROPkPgsVB972THEqUfMScv5K1Ac8+dVwe7CdvNK47rzbQsj9rU
/JlIzVlhHxvu/dIcUN9OzVsWIwof8C5+FwZI0SZqwpUThifjqCYShQZXh2Rw3ovZ6nZ5QqBX3bk1
DVpnuvO7YbpzCTohQxLlMlJJbttySq+CxG5/HGF8gvcfdsU8tfh2XQqjHeBmVN6yP+fzt7gY/J96
ijTGoGJdGvRF48yO34ATx5sirYZHTBv5zkya/opP1z8AHoj/I4bW/eeTaLpgLnzftBzfhX36+/xL
TU0zIMyn+7LSjU29VHPLRC+PSed+SRaXvzqo60mz1cY3z/OfNIyxnzpCZ46j1+PWX1ZxJY85iBq5
Us9l3CP8cBabaMhSPRRs6nQ3nD6W63Pl3REYkp5cqkJ3NUatOzdF7ZTX5BhRnQE7u7yhrql37WI0
rtn0hHJTHF1RvTRh6G3IheIXYSOfc41xWfchqh/oPFEH+06+XvTVdDxEveOgP3aJ/jIUZOLlAS6o
373qw1wcgso1XtKp9/eFP3s7tSbA6DtYHZllcvT2wgSOaLm0ULwCeJ86TSx7QopHuycqumNnx/HX
quuhkWpJcVc3RnUn06ZdN104/cdD5f+e+siiibRH9rlL+CQ8PkbR339pkpKgNEo92UN8SO+6JcnB
lwR6ZQLA8O35IJflIyxQtqvCL0rTb11Pm2aSj8MCeqjzylynJh51s02pblronppoOAUWYjTNTuir
U+3H1kRRPqHK9eg1ensMJno++JM3KmmEBkizEcVUHfkCqk8Ucz8GiZPQHnSK2lVH1yAWyZO/4HzT
AtGdOlWHiWDbvsz7BzfPWlokvr79pY2c2E1c90BBz16bxndZm9nPs15zd0YBwlS7yzAwNsjEXcze
4ehmr7Jt3gLY2yvNcPP7Op4p2swdiwdu709GBn68s8rmThUGVImgNsWDLEr9+KtgkJgBE2Gbdfui
8Z0Hh+Rb5ZxVHMShLD7ioswPAxJPfdeY+bpJ9fkprZ0vLCkKpI60VirT/OLPrKGj0H4XXxGWWl98
iVoRH9p4imp3xICo/VcVQW0pfg2xLKBd16KQAKHCo8Ph/8NamehCahnpQmPTAiZfIaV2vrGTH6+Y
qMZrNVbOqgc1Cn49ybyjFqUvk9pPlBYZoeXgPtvxrLH4yXMWFHqxY3zCudbTrCkjCLCDWXvbMW25
tefwLR/0mq2Y/bWMdWLDooWhqq75sfcVVMZPfWYJtqmrWpPbYkJVGiTlcAGuqCBw6qCQEGw0Vk2p
u08MH+/W6Op3Zt/XpzZqJSYKOaLjtF9MTZsO6sfIWg3GdkRlpCuAA+pR5e5bI/cQQNDb71LxWLqZ
+x3Q9p1WaPl7pOcR/MjU32hNWq/kghjPU2ve6nbWbg1Lr558KoD01RCvN/d+D9VlMIM3X6uyw5w3
1slA5ZIu4Dp1a05VVxx0TPnWoXMOfou/+hgE2lfHBYqfBtMFGiU1k7gAJuJlfbuKls2mOphuQnSN
6rFgcnb2U+cggMwqSZjQn4doqLd8tfH2tsKfa+2LOeoOEQY0HULH1S4ZsWYKqgocHkebEcwDejFi
oKg+2/1TXQr/oei/hq6nPyrWiAxSgBWtd+pLLb9L68bfRZXDhpgy8bkIm6N0e/OTljXNSTQuRIXl
VGrQwv0WKuLCn6eED4IwgiBN3SN5ve07alXFbnQEXCWZxwaFL0garLbUISOO+4GK0TlsmmfDsWea
tkZ+e29c/vzMHmKlD2AhkfT85c1o7M4QSpKL+mdsqub/sTlfQnn/sqtYnhSsZMLEfWn5lm//w+WY
GqljjqI9+hqgS8fFjX57oPukKE6qQAzeZq9KxqM/+49VhmIucubX+WC2c7QPvTB5CSEig5WG4hVM
zXog5uux42PsgCVYx85Y8CHSyx7cClN2ENbNu1XL17wg00Mkr10ws+wKjuq5ES7UYfXKGebt5BvD
ZkiN6ODrZG8EuIDQ5fz7esxd2ka/DRaeLnyTFgAbU1/3rL+tx0IziSxMfyyj9OHq97r9VlJPP8na
7NeAi+w3VpiQ+vGB79zl3Ywe1IYIj/6o3hWjl2Eal841NiLwWLaVHe3J+HAX3KhjRgdDZv7nfrTl
pu/gJ4wzzfB8uSPUctyrkahmowYkdrlfstr547kIY43ioiw+pbMOgQrD0HLS9H3zdXlhwgfoqjne
5K1fn0w2efdLKhkOpqz5YmMMjHSwigMtSOTDlDfMfsLmJA2HEmoC+Z99oY4z2MKAvaq7Kf+U+4lr
HdJpivbYXvOXGSoGvtc626o9T+rHuBJy8U3thwB7sHSTtra3Mirmcx28pkvylTrgPbFur2yYkP/+
2zJ/n+iX2gjLZoPFmSNMfipVPflLgdh1cgOXJnGj5rBIBPzo2gWa9SHyOEKRgpVO0PAjb134F5Nv
kMwkavSi2Be0yB4ZrWc01RjsqgWVrw5Z1/zIsXxWWhcsur3B3Q/CPI1+3X7capxaop2LPPO+x7MO
8nFN9RhwZNsnm5qZjk5fS5eYJKEDUKaBcmll/lejioXhP25S1qRLCxQcqW7/4yZNXYu144gEKBn7
+BST6PM0osJ24N1j5JXVrjSb6KwOxojY/VbiCGBoboeumE6zmSeY4OPpvTBIvoKbY7ABly3pfM2w
y5xcfi7Ham0uNVAHTu8Ghlt/ocCdPvBFXGWZhc67B8KXDf55wC0va/afY8BGcWUs6CR14IOXe8MM
vqu9iSBanjVPfj9q4NPmMU8PZLrQuh5V66CaW8c6RA7RouFIGlBrBT/GOjrSfZs/zAB3poKElDpP
XxZUD+2MWmXQtT6i5B3gjlnO/UizdkHTIC0aijLaxLWOk61NqmjjpZqGc4pu5sJkbdhcrxi644s6
rTBH7metGYFEkCRQSas+4eM8VmMwvuhzFF5nKVLkpQKUFWSb9dwGNuK0OTnepi0vKDOcp138JQpQ
xMZp/q0gqWidOMnpNifyyM+3mKXcHctd2uGcU4FLagsFy46aE5tiDBH69JCZHgIRGmzojZA8qaKn
jER7dTUExxO1yXVt67+9K0uoN4Wjw+eS5LaRlXgyNcfbNgkSbS+2jZTYEV3f5mTXHGfSnPZm2/hP
qpFR4e58u/0gyTx+gMLJmeH17hKmen4oU8vazrLxYI0NZxf30FnVAVQBQB3U9RJ+769LQdFcbkuc
zFtCPcyJxGDTjdd09Jmb2yKgfEGQx96b3Z+yyoKXWKfVrLfWfErdxAcqM15v7SmrrfeJ77NRhQzC
HpOOk7p1DYyzNGq84226VzN/Tkv6drMLBDiC8foJZhkBm8vSx7buiRUYv3WsBVdiWtCgVVOeyLRE
4uvp3SOAUQypLOe4kfL5Q70h9DQ6mbU1PrhAaS9+PUx7kwUbd7sBETdZmgC9hwQ6BxKs2HFJt6Sa
a7nYVAtZZkzz8CG27L1MRgc31rJAyqn7YKajmqH3hHHFY0Dr3LIH+17DOe2HL7cVywJCredNmOZL
kaIhZm0gdcFHSiyrw0jw3jOpNvZz69n1ugE8dFA3cx77E/n21blPgXQ1EUQdMS+Jci72OjsgUyX0
2nB8bbJg12O83NF9Cz4RL3BUXaVIWPuwl9eKaeg7di31JPYSsL2pAWcUmP+3opoIdsytd7VhkoQm
IHOoPtSZSGOiV+oU0epiGJtrhEQptLw3lGn0qDVu3Tqfz6JDKjxFLJptDQP4FMPwWGb7eFkvBwWL
H+H/qAjJu31YU9K6CXr+33SE2s9dUYOh0GhWNLThXw0xCnbZ7NvUR4gFCTedzjrGSKW2BsRNimdT
NY/qDdXVVZs8JisTi8KcYdL/f9YLu9x2g/ZOblTKSzv3ubMRbksCqSNPoUC/qbtzdrX61F4FsEou
hIyZn1r5BpdYvjmD49x19o+qHK6TSrBaDtBDyLJaDuaA9hHICblN8i7h598kA0wENrJEb7DpLM48
OXg2A2YT6CBG5M9IkIKNXKgD6kxM2qaHKfSq+wBblvcGxoJ1HEfBHiSTvKiDoehkqd96Z3j+MYva
3inIV6OAguCsTHdY6Rsjsc+Tb32oLolqnOgzKtKyg8uTtC8z7fL1aBrNS8n+dz0vr8blmno3rKqf
KYjw+34y6mcJ3EBh24Ourp+NqYZPMOBl7r0HNXp1lHw3QhjlHhQgihE12oeTi3dDbQaE08m9XsTU
1ScQY4NAjNyNab0PlrVxZTT2mcbFVa2KCr3prlZobH6VoLShB+xfE7gCkjkmmcJ/+jUWiSmrz83k
/mV4erIcZCzdwvHI/BCUnauzB/blFyMxmtvXePsG1Zc5DZa8uPyu5lvbgVurprPKk9/IPjnfBpwW
3NVabRjITXge4iB5bG1hPgs73avLLmHQqxSexCWDFH6B74pwdSYjbcpGiL9L5c/NxA/V0/Cr+Zpk
SXbVK3JCmqE0Nx0dGSJHTIxYgcHo09WXoTXqT677qEZHc6abMwRmsG5iTGCqtOfAt0GfTwaDL0KT
GQ7WVo5mbRvA+j4CeomujdF8pZO7iBuc8kUOWbEDLkRTHf862b2RAeY3nR9vbSRNC9i5xNrd0Ibd
zu5bPH/tjKa+EPeq+R57dngOI7RrI/j/h5KkuS0yrQHrTjDcXqlr4dj98e7YuSEqYGES3v3/P6xe
jTHhaXFBTBvlm/Xoiei9HUmjiBO2EkqeRE9jPeb4UW8t5dynDydxiyxFHDUYmGRe3fc68VXdQRi1
AAnACDOrTUWOrNxhEQ8/UT+UnUBQ8ecriCr6ISn7ae/WI3thcfbqCVvF8hd1o9H+WJNnUV4fqAuH
V5AIGKZkXG4C27TWjuHEhzqPf6gWeeyO4WOpfSf8Zc7AshYO6hJCmmbK1eFAuMamTLV9i21fjX2/
PmPIHDrU8Pc6p9egr7TO/RC6/tp1/Bnv83hbJNWU+nznWseJ+dpVhXZPRew+8AMyOh3NuclRq7Iv
90lSsTpYSpbqMCbdsO1dPHM2MuDZxM+GBgNMKbngTSC6fTrPxPMsP1665BS05FodSTM6qUt6QDdA
LdzKGcNgKCsN8yvSc0hr2hZ2c0yW2Y2bqwi6sewICWr2wHnjO+rC1TMTzhl17fS+7KABHzDDitR8
bimKIj7svDfBY36qEpryt5vvFhLRJ0O7VsOAOuQ+g7IxViiP2C8VxIWg8xoeswyvQYiqmW/aBA1a
R4ei0r6oLzj2cGO4WgPXa7KzO/urYZXGuRpJH3QqfkNjlYuz6Kcv6rdHjat9kpT+CLVvKub1rr2K
RH5TP+dgkItgzXG4awrExrdPqBGgcFX/Jy8n27D2klM0IBevYjEerMR1L7l10tQyyEONz6aw2sQE
gr8zSa+idvRpMJqQE5bbuAgyZihHfu6lvq2LoCARFLuc1Q7TWxYmS1Syc0AZrhOQR/0/GMiOq5EO
ly2i6kLY70mY5N/ysvkCbDA+1Yap71qSU9XkkpSt/iw5a5apBsK2/ozumbqMiI6pv4AvZtd6npJm
STcNiKsvyAJHx8V4FAuEndaTqbRRMYFGu3qMqec7rfbMk78tgiR8qfKa7KISH3ATaM1R3XVV7VzB
jzWUNeIP0urXJXPCB+vTHC2ZPp81syl3Reobq2o5eN0k2E0tp2EmPnkOoRvmQgwYgx4rbDimdGqr
fCH8STxqen6v6ggNPKB6Gs1vUZXgcaBvQ146KIkCP/3gEWSxn1uXiNUiB+jVY2STxSR3rTZnF3TI
M+aoyN20tduv7aVnXi/pqBn7K1r1V4V7ckqscobbXn7VR1lSoaoKLJbxN4nAkIdbb8AyRhVH35Uo
mUs6diBi+spkDVhr1VfKUvbFtxgMSHud3mFYVxuP8vipEYSFVJF+vqFc2fCFV8sMrmkONTk0LUyG
BRXa5Zl3jT485Va4qztW5rEJ6L9eNBD2In1g5Xg3qa8qYdO26EcjnS+Qmt1N9DXZOibNDNzN2IQD
gbZmp+2kcEe2VuJTrpHph/gUMMVyh6CsMQ5lPH8QbwGVyEBWqrR55BKzxfbnF5O7cR22cQ54IM/2
nmm7SNctnPHLqyHGFnMTeI6ogtaW2ohRBb2ixH4zB53NtG9OV/AhtxJpJiBGdESlboFnWCQsTd29
r8nH27tBn3QnL2rABJEpKC7+otBIOtbMVm3mOyvupnOPsPIcmT1Whsl9UGe/rv86hbYlVtkMtKfV
Z4dGqjpCdwrOoWeKsywQIdrokBpWOTmBoXKl3rQrPziPUw2TePmzU1/nu7hnWG8mc7rz5Pov9Ftn
ZlKMQq1dJbrR7ht1nrTA32i3XNuyfq5bzT6rNqXKLiH89tkJp4UPlDsPaXkQeWUdp9JpuGVRg0fx
okgPmjd13YIrtq5q+6P2bO00Zdr0AtLzKoX9JFvyC37dxwr01cLdLumaruh/pvdTvEiiaguKujcj
nJGzZJE7tF/kECyKOTbp5BE9RBOUvy3qzzSrH4JF269SQEKdtHF4LQ7RPTtVrKsy44+ynSrgISqb
V+rdjg7FUVRN5LyXxFqOBgqx2SQiGR2s94zP6CaSJX3xLEwiO4IiIA1l2e5qOrdelDr1VyXYkYM4
qKdyUnIWWGQs82tZbcaRX/nq72/l/VBt1EUhZ6bLii5j77rlVWsyxDGobF+JDyFLTBbBKVaiotQ+
Wsxcd1ZdMNY1S5VueQh7hVaea3zy8URgPMCvVVIN/cXJXKvd293R8f38Ss6Pe801+xG4V/UYs6kd
ZVG/QsB+vhWHYbBnu2QkuqppcbIp0bzS0KtXv974da2p6QTQ+jyio3OJN+hOM/07ZKY9pqBm+f/Z
Swvf8CA2TBNaiqRtQeL9+VvyQoFzJz2p31kW9NNDzGb0YibtvYkAx3GG+l6NGUFINci1Olb84xJD
OkXuvh9dkIKorkED2caBuBv9MC/rUTqdgo5iqj9NgwbQK7H1k7pmWHV0J/zkot6EJOuf08n+Zlgu
yaS0bBGWl0vTUfLIoA3aqlPPlcmpFQXt5uVdg57wPcXq+yjVddamgCHygb3maNs/e5OskGQJn1YH
GfwwbSJpouUKEmJq5/F4Z9KHTta6RpnTyGux29i9oER3G8+r4FUaKO3IJmDkCByRrD09IXlsGTiJ
8AGbE9iY79Q4Wnn9Ywny5Y9vaG4ebs9FnmMPsebwS+uL+tblsgb3o2qcF0lbZh5WQR7Ub42bI7Mz
xHszsqdXT1Qftf4WUQoSG1TKwJPn7sZjVqdM5x3sH6s7z0kXHkKrP0dTqF1jOHtAqY0CItv0pkqW
UNmH3ZRU3eovN78evclpRixe4y5W80FtG/Y1LuQ90Fzzksfy/nYvq9taHTRKzJ7U3nXd7A/q7+hG
jaN66n4KjTRvY+qWfHl0VN3GSa3kWAV2BHDLr99qRoSSfuzqj7kvcx0kE4l/H4bkbY2I/3M3Iz9J
XaMTS/TcMJM+obcYAiMZHbOLIPLpUS6+hHhGx5dd1Gt1tcr74hFD8/InCrPdBmYWX4LcYwtMV9HR
6eCUzQDzPzS0t3jMXqjEOd99iOWJFPOrJXDOVSzSeuEGBxKy2a4vnt3FD5IKQFmIKcLtbXQpfCSP
SjBiLQUD9aqOtGot2xB8TtDcWSXsA6WijP1441mdPPW95Be4rBQKD65cPAMiUvdY5LvQgVifnNGm
d3vfbTHXLDP9MvlXdj5tuiaS61vEYo/w6OSEhDf37CW04VM1h/kljHwCdpa/E8h+GwdFdepnXB+/
D7Fq2I2aLr4UTbbRAwI/K2sqt+Mi8Oiasxzj+VMqRwCipXcXOO0jux0e3z6jrO8PdJKKHnFYwBZl
FSHIZ+/PLLx8u6Gd4W9RK5qi6TVsyOOjJE3ocvsHKLGxpg39F2rG1rVqzR+WlQaHkC9pT5YUxBHz
k7qVRuqvBy2srQ3/LYLaSjCrH1Df4kMuhoNWSudHFNZrpYJXh86emZCVNl0r7Pag7lG1EkIymG/G
FDSHgWtzfysgs+EuToQ+JP/RPzbs3yUgS5OBBrJt6GzbENuZyjn3lyZD6NuVFw+WeZyzxP8Kk0Qr
P5qpa+9G9IKXHgIv4Y2wuZ1J7HMrdtD79mBQWOpfQ5bEi9qeHiwxGS0wqIWFFEvJQFo406H0uW3B
iuZHEVZXg3bhg7pELbDa6XaNX9uHATNk3kPfk7xMXJX/FY7ld/Wv6uUYXty0pOdfdqhFWHgps4rj
9PquEOSeGKKj6tHWm3SoJWw+7s7CbeH91kARrdSttlnOElq69KWoP7Q68De3EmJNkML8kAbVl76m
W6rHMOPsIfuueU50TEToLovq/KEsAMx2XfKTSYUXznigKu3BmbSBzGjaCOWC3ZoqL0Wl9VkrgNmr
/a1ZEovk0ZlIqzF9xpjDAG2SeO4gNULMmE8vgSQVstKjr1qAxKK1CofHDDGlkYfx2sJci/wVhXpW
zTqZ8HP5qUxK7DWwZEqcEQe1d7OKvnqY2nytyQlT/QDiKsLegmrlqSNn/t5fBt46paOQmOhjiRMx
T1Qoree2hV5ZTtMPb0o/1AcetMrdaXWNuKx0P6aALCviJFdqZ2xS195j7pQLk5NNBc4pzfLwUOVi
KxF/bW2VE+ZWZCLC+Lt1BzLxhWgDd+85BWNoaXXbOS/zTZ94+UNOo2FdqDsJA5Lz5MFnBLgJN0+T
787ipKmnxmfDFBWgozh16U5C3lqYFsupctdYAbAQQ8suRhIw9GkAjFQNFAkniboRvKnGGj47HbME
O8xQbNvBB0/VQ25TpXR9HyXGDyUcK1kqPwo73pdO9Lm3pUVVmYKHHCOwBVnwLR7KJUtcu8Ncyr+W
2YV5Uoabkrj65WOC3RDySMTf8MnF7wM7rizhuA5yj2KJBHCPX6wm2/bJS71ohXeTvIm8SyBSCfdk
pCmQwMTMNuSYdx/AxXc5BeyLLvCpV2FKI1ODrBJQKL5XwqNq8KC65+SY00M3dj72q1sUWao7+kJm
3qpFllWCQRtZo/lpPZ+c1EOdsBTspzTdg6iHS9PAB9McUbykUdusKKQbD948gRnpSZVK7OIj9NJk
1yWZfqReMBNb4q8T2hKU8s35RUr8ILqJvWOe5vpoOSVPWT0FOxYzP+zRZgo3Yn+tF+U5Ro30HPp1
9T/CzmvJbSTIol+ECHjzSu/aso1aLwj1SIL3QMF8/Z4qzo602oiZFwbJ1oxaJFCVlXnvuSutspuP
0g/QJGrCQGvbZfe3aVDdovBFrR85pvcalDM2E/xiWTZmh6H1joSle/fRiAWKkI4ZkCNHVvUw0wnq
2vN/DV7/nJMT8xsEAcpFy3V1J3D+0MUNTct4dSqAZzGSwz0AzMOeX72uhuqjArcN92cu3TVqG7fz
/N60gpwixipJAOiOaRIzi5O1Vb106VMVk8w7Pzves2fEkj8wMDroZmMrUJy9GJlxx6b60+sapI2k
K0AMcduGkKKg27ZmF34J7K3bGYe8jKsv6F346kmEPmVt9lZ2Polksn0O/asAkeAv22DGVRjF0MEE
oRgheVL36TQ1a8zr/d3SIMbIhvCviSdpQLygfIIWd6jj8MMACbhmnMZCMKTRmtMJ4o5spFUQZAOR
arZvr+dx7M4pVprNnLrTPnRytEVMcvftBGnMQip2VpJAjQJi7Mig5cNkKdTpBjVJ4KwiAy2aiJv7
Xnfl8NbXHjo/J1Y6Eg9qMc1sc1dolf7QR+nAKXCEyZEu5UNnYKuULrrJmsoL2jgwwdKfb3Z0wUaB
9Eq1meewtFaaNfSnYQgIukI8DQrJ5wwV96Z3rWyGJtGJVMF2PxmC85RfVIyqSML4WEJPP0TMFXao
aSCOymdRlgcbOkcWiDxyfyOE5EdXy/zHvvHvXadI31PHuySTU/zVEPtQzcZrlVXZ1ymSVEXpbLOd
umceedPiWV504WYx1gYlPHW5pp8wOtJdy5b2kRk23Qit695Nq/veL7bYR+SpHMj2aj0Jm+BJ0Gr1
dUTisuaFXzfee5U4g/zJP38kHxxgDjVIy0J9gRo5ho/jUgOU6fhqb408FgTljKAH/K3tgvbFi533
esrTa9KP3spIZlBWocgeF6iRq2G2y62PhR+MekuiXm7QVpUjqSIZ4oO3APC/zXFDuDFoWV3O5EDz
Cat30ZyP3YNJR3IhPHND8xM/mgO+iBx2ArFkApkB/P/iGxxRZRNadRflRgjsnvFAGP2Yk/ZRTRlM
9LZHg1YjGnYK3UIjPSAhyLxp9PRme1HeF5FoIOZoeB0bWXJXCYTMpC+DlRJGidAx16M+2Tc/Y1Ex
tufoeRBSSakn47ZLWRqzxbTeF6wRgaE5z46eR8+a3t4PBpICmBPRUTmhPKOe1j2g+CYGnjI1YHgT
3fe+TiXAJXEkRmV4VutAKQh499rFXTl28d3AKd1tDJlFcDsxo9aBNTKxwDkB5XYll+rQHIuHNK9A
/Gb2bka9eztJByGsqtRCsuVUMXOScG4OuPGbS8w8Zesxa1TSlMgl5NxrXFp/yqSK+Dg4jAaGbkiC
4Pjh1YKtLQv8RwEi5a2K6m0IsBgR5k2XG3dfjzScMvFiHCaY3ivu+O9KViliMjOJM55hRPE5xT9C
y2WqMFF4qf4OM3Rz18hOb9A3w8Udp6+5w0ZEw3jegSoIKFbcnwna5GNHd3mbTnO0IeE9OBS6359J
8YjXANTBlc0uJDcp8BYGKJwmYFBMluCPriCyT3MT906+qk1c5oRyWvuEiFnMxN73eMhebGr6N9cx
H0YNRqmIDfP2tRp1RqdqNtw7vaqjF2R0a+pceAxGYe6UGUqdmtVDPk3vXWPZl6wCF9bbsIp1UY8b
M7LJOVokCFyQfqo+BjF3n2h/7Ycam14BD/qoWkQ1JxYqAD7j2PH/8gPcpsMksv9QzlCz/yGcQdSl
0wfwdN1zUM/8qe7qrabulhYiVZSk3wmYHc8VLpa1knFaKCzAAVlfQt8It6qQrqzMWw1+W5wnZD8X
D7cBM+WElDh1/pqqhSl7btxlgZF9a+HFWnLmYMh5VWY/3PZB22WE73YpzVXZQPr10A/lm4UH7gbc
D4J82qkzpGrQoVGrtq41w7cmDX3l0Oy8q5jxvjAyPosZ+dvcDnwThjVuSzHtzHkJOKbF+FpT4bzJ
KkWfkuYjbI2KURaHX5ZlgapwWPZul9A0VXEEVhmzdGPWNB2zAZEz9c9Cz3koBJVG0Y7HAAHBgx+K
U2VAGtMrYT7/ehblwd5vveakOqGqCXprj6rXpcv9JtMx5VAFbMAtAK0ZoU3F2AXw3PCeUpsPsuqd
E/O5dhqclKkZbPUo8fYdirWVj1vlK81pYD71fbpwdakogchP+u2kxcxeMGxfGwYI8v+X+fa30teD
o/obw8pOT8K339R5KRqjk4gCJO5BnmxcX+JuwbGDIQyrIw0c56L2OMgSy36JynhbDq0PVGRJ79UP
MiMnflEJ6FDzD4QqsCNWhGYd1PQtQQCwjzRQzGXkhPdLxwVRoVD54lisroORHyaDyjQdU4we8iCi
J4mxieXLuHPvmzxlGt7huWozY1zbcL+ODVaUp6rLHqOoch+jCd+a5cFTF2gkZNUi5LOpMdN1DKRh
q8xY6ge0mdIQuYwyG7ga6K4y+4qpCiIIme37XHaQeXuZ6dl0ou5XAgXSwa5HOi8FLImi1YTkZqJ+
WLnaIMiz0OkXJAAkCDZ/tlK7PqpTehGB+fX1QdvSHrLvQ5D17qiXRw1p+b166By0Vksw1R9RIqqj
2mAabzZ3vQkXDwG8XmoCe5PTPS8xF3DluX818dDR5srMrR3OzjpPp2CbC7g0tsQijJkgmDbC9mYA
uQjtoD71hYZCp5iDlVVo436I9elxbrHBYejp9k2/rYZ65tQ+Tyc9cKZNi/sL8Zz73dfmahVZrn3l
/Bpt7Egr382gbfedU2lrvV/6vUa62T3weNHppMeM1V4bGmZaVWXBnjPtN/whCIzGT5y+GXkHw3i6
7eDkjC1bIUbEsHNsHtW+C9drAGc35zFf/A9VEyUgJ718zr86QfwU91iM0wk5J7hpEEaaBV2l8U5+
5tovTqFd1BeKCMmgcR7/PXFkhkxyfM3SvFIaDFXkqcKvpQGwEaQnHRoOZklaEPrnj+xfKGw65I2y
0DDMaqR8lNtt1+sowcei3akD3iSEs7HssL6NgSPhsfeSMazEKE3N1C9w2nmrholLWrg7T75kAT4w
ZQ7uiESJz2GezRs1ri/NGKMgKu5KqkmosEHydz430AyRMsrCH9VATtrtfRPdgieK5rQMtrvVwtnC
MJQf+gkzHmq1easqoBnJ4tbs/fCYnJRVNEQSsGHrgv1IrbTJI03/DjTd3AvF0BBwEDbYoc7qQwR4
8JrIzETFelBnYzVzNbGRg47FXjiay1f1FzWy2xZV/c7F6PZUNNgPF696UDroMktetGb5IACu26k/
rUq0sgZFqnkVNGVkr7+Ufkb8EDJHuyS2CbY7ojKjbC2fyTo3/Q6CaNb6+7Ssgx36eWOLppZDREPc
ER/B8KAKzTRNWFMnvnSCDxgAzk3a7yg5ajCLdbhHbdGuXddg0UUIhrNkCDiQqt8Ep8xwQdPY7ce6
KE6+mCu0Sq5BqSgMpCZeuu684YkuIH1EmWk090Zwh+h+N+rpyxCUyZ26e4GjW/uCfrla8dQv4ZVW
urUpThp6/k9oB8eNv5CRnQEjP+deSZZHP+g70dbFAaUSl1Uuxq3ZjtUWGSJgXHOwLyW77LaekIUr
QUiUmS9VNwSf8FJeqizXrhDQI9JIovBY+fopkt5V0xpIJ66D7JgbIr7k6QIqTSqyjGmZttPImtEZ
07cbM6slPGS22suvhyFMh0PRNPfF4mPZn9NXkyrvcyLM1TLps6kwsk6zTag9LR1gVuyLr/ZPwSFv
6yv4WARXtrZ0b3NLBK9dXAqT7jfIqHT93DjZTzVTcpOW01ztz4/Z+COwa+3TjBkS+m1rPTCrURHe
aUvM5xLldMHq9mwq+2rJIW2Fh/OiNriKjgnShSRj0VEZ0b6nB5u0NTaEfiYcjlEfmNoXVaAEFhC6
qu2dc8UR1E+y9qXxK+fgOdznQ2i9dTAS7HgiKAGQeWZ45knVJ95lJFv2Qk0xnYKRSAeoNKsAAGWV
O8YdiVLuvs1R8sV4RWv9NbCz5YsFMgyj7PiucZykrTWREzZO7XbmHzQGmb1p7R6J20iit7TDuXFV
nc1WH9Ztg6k4cypzPSRTvZrDht+Cu4qQ2gAzhLDpLMhevL6QhL7EHSEXti9WLKn/5apGOv3/6kOH
m8B1Pdtw6PcqY9lvrV5y4ip2XBtHSOe4pJqx2CVKQeGKK7tydxpKrE0tyPy9ZiOO1O1KXJk7ymDT
48FdBtm0JEItSN64/PqHLkyvNq0Np9CfQwyEL3k4mTtdm4aTaceEntAtDf1q/JZjd26y8Xs6EFMx
LY2FhcjSiFRLX3LhJHfqAurk0REIx2dV+tGFXJp+B+FP7FQ7q8JZvfWCtDgDFIxlcGKTTeHaBQWx
anG6bbRUd65thRA3LM0IrgwvncYoofIFL+rSuhVprbap3HK5a24XGuc3ogfiea2KNG9wpCd7Mhla
5AWqMUkVS4nPfolqEzWHbfu3Z7F8byHxbx1xL4kpCnfu5EFzlTQfxpU/k9x18QtI9zpVKT7ABOFj
Vi7xHSmF9AWGwEWcZTT0GFpvt/QSAyL/RrOuVoqSU4qh2fgGwV+CHGQ7JsPXJlvDT7sFDQDPxqRx
P4aMQKJF6S/dnPwt+WBpQ7whSrE8+rk9og1wgA1LWpuVXVFG6/xeKKHAjxCOOJT9k91DxMqBfNE0
gbt/G7PFjI33bHPkkrPG7VASQ5NpPFTiNeWU2oexyJFBl70inC1eW6DOMVIun6eyGxUHay2I70XV
p+9T2HP0zXWWXdlewPD8ak0NCOYcRVUd1fdmH/ofeHDGdel43ZNmLC1Hc8yazZLeLdxlhtJ7qhBa
9VD5DCP8ykQ6n3cP7ZwMd7PgA219d5sMXvhAdhpwNllt/Htn0Pn/jUHPswIHghaHD5YiyW377RYq
Qi8Kq4kpbeDHJLhn01PnljpE3OnJCs3bEydti3d7qL8xPtuWsSHuiQ1bjkNEOjEJdfnFIU9OjUoa
lsFjiipqbTn6xbfZh1UHbK7rAZ9Z8ONWS7Fmk2MFkI/ZYnQ3BxWt+YQoAWdor+qr0Mg7ScB8XFuP
qsImzomMgvltNNPps/3fJ5km3uJGN9ZEASF3lp+cwtd1AA9ybwS2Ld9SD2qxbnjfrlHp+UEabf/9
c2TG/edaRJc40P3ADEzdsvU/Tawjw5gxw018uiEepoFdWevZknyb+T/T442WGTaKi5nkLFmxqjUi
JgO8dbom27oL2QsB0Ol2DmvGk7r12gSEgKiXatxDL3bAeZpTBOoRQTUM0hiwyKkf0hvjQFQfKokp
eWrSElmYXFJckRyGmDjEuvpWQr5Y5aFrPnSa5l9qpE6bpIrm52KSaSF5lB3bbNRfuhg9Oxqoz8UN
zZU1VNPDEr7MGlAMpGjmK6Vzi6+Y2sItmg/UcxmWDVu/tIXrbZI6RORpD+h7tNYDgy7hQSZDezUo
YcOgM0tbdDezj68X3M6HIK2Wlapeigy7ZJH1P6PIbB5CgF6D4w3X1ocGmxkyg02+FHMyXzjmfL29
ojC+WvH8Niw66R5jXO3tpQB7VhB0R8PA3rvyZYoF/NA6BSom+dLUW67XEi1JPWrQ+V2kmj1Tbjxh
U76P2yg8dHoWrwbLhUiCe/s2Wx2CfrwQxExXT37oTE8Poi3m2x5cjwkdOgevSBGzI7oFJHvZLveb
wb4b3VkS9pb9TQtFSNjzaKDph6N1VO5s8v2iLR2Q5uRp5vHfL03VJfndI4czEOeR66GK1m0b7db/
vcUtt9CT1LPGM/v/VJXheYhn/91vd47Uc+pgPnCO5SvL4/tfeX0cgx0/gaTsLl5A1AiukoWDsSWh
aH52XfS52lRdlV8jmIi3ZxV9l8ovy7vW4Zw9LkOwu1XVBvPdsUvHdZigd+wbMz6ByCG6Wt38o18w
fU+J7ao6xARUuSRLZFeC8LQD7eroSRgIsNR8aUq9D06hxrXg7HeMui7a1a///jmpO/T3z8kGGOA7
pi0LCSyJxh+fUziWqJ6KZSaoIPihPgf1gEsqBkfNxwLYYIcJ8ZCUVCQHVEhRaACtyHTxLHLQU6OG
34NiGu1SYRBK7otN3DOiKEUCjQgx1SYyQodUXj4VoaWYaidnbi9YJCJsWc0KSG53yUqzYgodD7eD
GuP5t9kS3r3S9PEdEzrqeuC+g/yCcAZccszJJZ7deOU30XpkAuGmfC1S4wN6z3g2TcE8ObX1XZQj
FyNt/q1noX1Ssp++bdLDrM3tupOj33//QK0/l0QfdxDWMWCgjqnbFGn/98IronBwoTQ6RzIpibDy
o+MikuQ6LDSHkCuvHBe1sJK1V5xKNkHqGwfUjSdDj9z7vGLWU4dWuuyjIjd3DN2Wu8D2fnL2/amZ
06e6vcSc+Sf5qmZUEcuZheZPn5oZ2wfbQwphoRe41C6Q6Lwpk+u//wON4M/dk39c4CAxsGxTLv2q
gfnb7umbzAlmRm/Hm5CgNt0rltpqlUbG+EEvrlj5+Rzeu6nx94QQlSs2MQM2296zLpNu1E+1CSup
YgCUgrbZd31kUiuMxFlM1nAv2oZkUenJ1RrjmiR98q6XUnivz6vaqrU9Tq3RWC9znpzHzkL/VFjZ
Q+TXkJXlj4HhMTuCkXtShErkmMPE9IPjQPpE3YJtJu8QVU+du1tC8ZEkDphf25q/9g6hpYCsXwcZ
/p7lOsoYBFIk55xbxx1f9Py9ojh78NEAIknNQBoGzbDxEOqenMbUsLBb9VbRT6a8fY4cDjt48/1L
OuneXj2L/3lWcbkS9WI9K1m48pB0acRlW6fNujHMG/Vy9NruMDPXdvzhO2ZY+iK5Tv5gYIMxtjRk
wplo7W0W/AS4yBiMTTZEeUPGn5qQx8qEn4YXq8AmqmfkhKlag/pwuejBtwA3hy5c85Vuu0XRvzzQ
JnO3UdyGt2daaIQPU+m4WwuKF9mKxUnIV7HG+/YwkjqU+DuVv6X+QuweZPstEAiicdopabdZ1NJU
v20GHcyAp5X3aWueb3N4p6jzUx5r5SnUERFlmbexlpJxiGwa+ln0GfDLEY2kMWJx8xKyFlfnOYqI
4IuHgICgtinpK8rAddPzP40BBQLiNjnXMamMqYW3N5FCahfWnaWhZOLyTf6agfhBV1yNzfITQ59z
nPrBWwszoJzCV8zBes6fbr9ixgFkddM4N1kjdkrfooEUwVz5po1p8TLBHV8JIBrrGdPIgSDo+cEx
QJtLubXq6joxJnOEA+eM9Cb5LtXKt3rqsvMka/oxsQ+5ldsrn65uIJumuURWIfWDOjrslQr414OS
B1cmtta4E8bJVIKGSVRShjtq/zFFpyj+o8aT1V1guKxlBtNY688dYhBhpFGExydnBl29dtzsb+2z
npfDlonstI3mUjx2/uKuORuuldBLHesLMKt7bJT1btE9wkqkR+P2SbZAvda5k/Ubq6jwabj2UJ7V
a8HNvFZHvShKjJ1n1Q0TDwdDgbNMa8OOkitdaH+9FIzOiqF+vw0D5ETAcT/rfEyenG7oJLTVICu0
mdD2ZPZxMi/9zJgejXS0UrH2TnOn9aV1MciQpmEXJ6c2j0hikWWO5fXkhKSB/5qBt6eDT2HkEJco
HfJebP3lFXr36uKZLx1zOdmyq6z6yHVitwensn8ykicbpsnufM9FAwrQdZXZA6n1VU8eWCl2pCKH
5FiKx9LVSu8QhQKjYBg44JQTwhmNMQcvNKL+sOFO9nFm7bsFt7D6I4sBgowz5rBSmoF0Lg4hAsO1
K1Jjp7rzBXlZQK6Ovh6K96rXf1RcuYgOuJdqAmTVfzb3rXlxs5TAiIEpqpF5yVYxZ22Jmq2Ltxnp
5KPybPi62+8Wh9azcPO16q/5gHHu+kbcgdBBrw+Smb36viySkoyljP63YX+oO4Vt0iGfwT2yYnRw
xEX31LT9a20P0/mft820QNmf6dq+IwcrMuy32HHcnU5zcOuM5TGRy5gCipSNI30nUnhiO1X4m/nB
cmTDQ2vALv0vunz8/HvrwXU21/NVnSgyx191pcy1kfOKlDifqSUnMLWJ3GEJFTDq5vQ+bDr2LDKG
8LMJU972Sd3hhUMN4Q5wTRz6etX4WYWutzYcIqv9Pl9Ijp+BaN/uyDjkhlYCzpTuZpFrwTWWjB7T
4IYB80hSrCMwFQXxdYEayYn0tejzFzXU8xuzfsjL9AXFkVgpTZ+ofAt9m1Yhj/TGtUF5LzaMv8Ww
S/OlBAvsfVptScQX2IRdsGjJqUiNAbUG/ddm6NLNkjTOISDDovQdhl1DRTIvcGKz0K3PkZFvYM76
KdWEttVAzq/nQauPKUY9eqbIRlv6cXeG3gSfRrBblg7Ki9Sky/+fbUQgHiJxxKxuA0SUm3PBMGDn
usQS02kYOYfvi9j2NkxNSe+ChvfpB0V1VNijnpTdIQYXQWP5qHRhSiEWIYb2O1Y1VMstsxrxoryU
6pcpc4yEekYeIlP1+2FxgpPye9N+0M4VBUneusi6qU9pawOl9uimILIKhoO9AD6vNH/ryVe//phG
IbZyzEqcNDe1HkUQXRyDzOtRxD+qjuzhLBqT1eKSHtoN2VrtNgE9rjvVd3e99nFkHA1AZlmZCFof
lbgvWzTvQDgmJNN2yj/n/mRzYtxyvaTHIBr8PS4Ciga7K464l72NAT6/9rX0pRUerzTmFlJYoTyg
A+A8DU3v2RuWhNTZmTUkjpC+K1NMmrY4kVl+EeFG3L+cKcLkXjCow5k9H1LDbXZVMxXHMQ0PLUbo
AmqQbxFY7TjrLq2yS6fxW3tGT9ChPAiTE7C/Ce9EzTBU/R45TkCsmlOxK92wuZf6PqUecQuSs/uZ
W1K3CmtjdLn3dvtv0zT8trjjCAcPBQdj2OrUDM1HVgf9HUnXmeFE+9hEMndEHFAcS70iMSd1+rfS
7j61ajhGZTG8zSai/tvb6g+MFlpcJny3Pz5OzbXuAvLli3tVHqsHHdLTug3ptXVWxQC4dw5cA/7K
66K9NyDQzkX7fUh7l0ihCkhnKJ716EOJ6xQtivWJPExcovS8EeEpETw+Y3NdeVW5FwkimLXy/TAq
Nk5pS6cKvnf9nFfhrq0CAaUhMna5lDxEyPr3AEqOqitTMUelZ+oN2856WAzpYEmJD597juhaw4bv
Ar32nWTli57jvY2goROpsxsz0rHUAdPSCHPRuoRIvWw53AZkcz4Dt8w518eLs1U2tvhtShvtNU0I
nM5puULtBa8SEjaG7aJ9bICLwuaYxn0Zt/1GMS+j+Lsut78eFemqn8v5Mmvh+TYCavQWAqZRTrtZ
N6kQS2s6zNIj5dQD8izHJqtYuqWU3T8nHoVwQq2LIfSS1HDO4+oahdOuEVF/VhMoWqs1k1Vh/wjM
yrozYOxN4sGDTHBU0+HY66az1yxvg14aKzUM9hKAjK4dzYdfoDG3E+Hl9hncGrUuLu1VoCI8wto+
R3bWkDxpIrz1qujgIgQeUM+cVAvJAffK4hQjC2SBUpM19WBbdbZW7ymPrjdAMKtRWKjP1Wtybi85
K6ZnMh9HrwDyQecLQr5jX91Za48tRzsUmM4hQz75YafxwWjb9qd8YhnULpM/WmfIoTrhej69YZBf
W32pvc0gGrwflFPxvkpfc1ghtNyxABhwKlehthyKINPfgtDa+0nkfq+9+tuMppi4T5wEDwyB8Q/q
0Ki1NK6v6lnZRF8Y8Tyzri9n2zaKbWn51VctHteOSWakDCKGLLfKJ3ePPVUc/MrtT4bAbuOpwRGe
o4vnxCThhDG1P8rAB7cKMBCL0DgTQ+JsQKZh5vScV0x2wx2zEHvlISzAVtkx8hW2X567ll/8P07a
nKr/qEwDvh8geo6N8p0RYCB//ttBlDIi7pkwN+ciNqbNYo79WSsMszjro1euvBY+ahAm0QrcOrKV
dN1zMqcbbRivLpkTY/uXbzV03hCIBKaBeV1mGED6feyjzqVXBSVJaesEUtrBjjbTpZUWwwHT9at/
UjVUFEdvjs3sCvePt81rs7pABIgupBbEuzgMunt9qIJVgNu4rW5oh7+b92ocXmlTdlRKCU5zXKbm
vKUmwfwVVjECEEd/R4G6spzU/TC7at5HffrGkXZadX7mPfTd8ORWmc4+MNrPHSrcpsYoPvs6SaOy
DddUuykWA/jfrmMLNJtDnvfhNoMIcE6gXN/VWTJuRIerrLat4GDSjj2b0zTfOLaGFt6lbgVMWA01
QF0e1TbgNWOLe2L8dKRtwJMPt+3BFT9vdyKLYSmFREp6rp6FYZkdbm1ca8wQIaGO3jCtDb4mkoMq
62pJ1o53ZVj7Z3UTqq2lTdynTq6B1dy7GE0QRsdNrT+qZ6l8VoX1F9JJpOS/O6qjtEJVBZ6DnJer
kEGQQcHIajkBSoi3tun8tFtulGJ0PJgqEqStSjcPH8/21rylRpg3N+lI0+ADTiCFgHr16Dvp/ACz
6krd7JmOLXyaw2mjAIetTU7XYCUoVVChr9XhF1Yb/05UrTda0xJmVNESyD4aenkAVsCKH2cJaWWT
Ua/9MayevYgvhDt4ujQWv+esu1TZZrhTZvEihemR5/FXP0ymnadU+2nx00MujHteTt3bMvdZLw13
N050CzxO2IxZhpfEkoA7le0U1i6cVDXZxzru3sT0DW2QbRXEQFbLHJSwKQ6/vuAkctotdYPALwo1
SxVok0ZFWHKnqbcMoGPrwO9JLobhfJciKoGiEjgbo20gx9Zmt8nm0D4K6CKnuDD/ftblmsZmYW1U
d5RWNDdEqrMDyt7pWMcPGlnkR5UwJWThjaHvI5yryxh7w2M7sij7S/rl9jmol1M8SjrdUek5EqeP
N441hud8LuprI8YXT7Q0cdlDYg1e7BNzH+wCXNC41rZKxY7gpH5uAWSF/jWRAwVRx9HKbNLq2mHZ
7qDyT0HYPQqdtLglQRp8G36E2vz9F7GRkDHt4pDRU37PZOSDLZAH9X4D/qzxuGGMhF8xzt78yXzL
OhTxmte/Dtecy/VuilyfPvyISEu+dArxxc/Hidx2tFhM0vVjTb/tTTC+VlPGdgJ+qC7XtIrNfdDI
bHUlUQ8cjif8jzheSBRIRr4YPcXuTOrRBBoG3PXUlDFHGiO5KAKWejBD91gMHC8zljWaP8Do8zYN
N85SWJdBBvq4ZIKpBRAq1UCQndT2gA6pVgXtTa5dxraIxl0UztoKN5H55FQ9cZ10aw4el/sunYV/
LsK6v+iJR/a85WjPo6cn67Kb2hdCRJy1NoL58s2wXfeMLTexay17peIR8mUPT4bBJXl5slsSFvkW
YalNsJUDPa4djX1CfgBUBSi8sdHOF3U6d0hzjbWu3rSmQJ+wzORvFVZX7IDm0+1ngbzLYkJ7koaI
RApg89HIB0xA0uIjQnHRRIUhDER0WThf1ROtCr+WurCe8Bfz75MmTRcI8tKk04mIV2AJWQ6LDSUn
ukbZZkuIJLmUOtHhpK5gQ0FA+rpU8HZJ/1oZ9FDThic+P1FP/vnRCLEv716MYhhempFg97gbuyPY
/Oi9MhDe8k9B/ZHmJ5QJ2t5nj8csCPezFHRH6+DVqpB8qeEbky+XXMJdaz/2mn83S6226tiwL9ab
0Z7SjbpWyLYptk3qX0LpB2fkuIm8jiIT3d+9MGLOGn3zIKI03hO5RAdgNO7rDi7VZ+qX/r2SD9fp
6DzmWL9GSgK9cAuqYBYPhEoEMvWCtY3R5rTn03y+6aeHGS8MWVrOdcjxl7RhZxxVST4VHL7cpgv3
zhJgGDBwuv9Sqdok/6lL0MnNfVNRkyrwjVpmgRN1D6ot67cTZlp6K9LzqR6Yi/oHfzbT395LvS6/
00vTdPeaKN+4FaG6QXTeKg2w+rQKxRv99RMlY6F4MM9YCu80TUv35VAGfz9L9McljdyT6qqA4Ynu
OCE4OZ8YbunsGiEKWNtRAINNVd6wEW8vBycgHHRxjJ0BQOahEW/KFf3LLW0hzFnhiEaOVHWvsRD2
88Je/NzaGyaH2K4WB+t2P00MZMYo4XXYnkJNiHv1ZzP4I7vWNXfaRNNZDeRcP36qDde/4vwX51/v
x8ilfr3f9BAguDvJpW2nq5tC4wm1Bja0/P1t+TLAniRZ9tZrqNPs6Men0Jffc29UX9Mf6q8yC6uk
5eRM+wpfPe/mtUHytNCsS54EOuCslhE4Tft/H15YfySyYZO0HY9Blw46lBHFnyhzMzI009HLfG8R
igzg9OsiglguTON9GhrZ8kZzndfBUj1qFUZTe7LrO5totnPTj5bs2jXXLph0OgGdtbUa6k4MG+Bn
uf8fdQ0QioTNmlXAEb1LQEmFJcd7+Rl394lMJCyp0Xe1jt+gM9zk0vts0TaauY2Snvden2xaYiNO
U1pb73OfnpPg498/A/dPICUjPwsPOxE5hguE2pXznd/KZjd0hjpygwlbvz1vlYShDgoGvNlQ7oe+
dXa0e8d1lidX1FXNo1k1DtCwQ5l1VLtObz5BIz5jxoU7OhbmZeh8iNXypWnSa4iKxdhodXasumB4
H0d97TqR/bOMJBxYcz+8mfZVymzlSfRJv2eow2gmDMO/i0tVTuIZWdufc+O4D+AzbxCRf14p08A/
r6am+xBR1D8WKeYqd27brWpAWubQ4H0sfkaMPs5TwcEVDr17MdnTgV3HxdE1WPCjAHd/2HjWk4Mc
bo2+0H2jiUhLIHMZtxXiZKTz/F/JgK4cq/4+dnV03fKIBPQME60O0Of/+x0MNc3yImocegUPJRO1
9yAO156KtlNrz9xV2h4jbcOMB8hvN9T1uxWEHzEDsofKiK23wt/MPrRnNU+0Ax3khkwaKnSCzPu8
exOoyI6/3o97bTcP7TFuCY2EZ8Z8xrSyUyJKeLUAOI+dc4VpXF+HQogXK0PslZTOeIlNT7xkI1l/
TVE0ezdH4eBGTXmX4MrlkvFCTPUcJfhHQH0BeHOAUo9inIVg33I02lRwHq/AIvpH8h92zIgBZfQt
iAiLjp5o2IsyssvU36rhel2n/8PXeS3HrWRZ9IsQAW9eYcqTrKKnXhAUJcEDCW++fhZARd+eOxHT
cZtRLFISqwhknjxn77UrXT1+f2pSoyirjlTup0drgdCxMRIb/RjXRnUeHbpY4To+BtLZfH+w10+L
Wqtd0BLOFX8L1k200o+TmAAj1qfWnll6O92CCzGu4vrFYH3E/nbY5mIaNgK41zO+znwe6Gplhl/m
AG3MLWJnUrPkohnnTbsBPAezyQQNfNl+Z6TQikQN7/Ik/Br0QX0ZCKoN+6k9Fq31tdUu29f/81ma
6zYCW07zrRmpD7NJekAvkvkHFYzKhjonD+2oqg9G4+D8dVh2mXGuk9GSlPZ5tF6kONk5sVA+TOK4
dnojo5qNLPljihOfWO13aZjFw8hlcTajzvSk3BEfTkieY9yq9O9mUztkDJk8S7RXLTHqD2PIqfXI
Mzxs35vQAU0Mgsab1DxKXTWfwmIhlGe90KDn4JQSxYttFI/tkuPq0Yrsox1ftwW+ctjKwwnnp7TI
29OFXiZHyM4jjCKBHUHH2b1BA5SBBpuca8TOaVr9jLVlX6hiePv/lz3r38ueQXgseU6qoqIwYXSn
/fuW66RmmIBnFCVH7KahR72+jlaHE6mPyF9MJdff6kn2thupTI2/z5dZtO6xxgCAhHwEW4204+Y5
pqJRL6kWvwF4hP+yfbXXk2ZFDJ9WQ8U7jR6G1QQEcYvh28vh61RkZ59pQ8luo83JV1vJflGwPk6h
fMFiXf+oe6ZQU81VkTtT6SdGesc7NHxHHmNwv9P+12dTGJWnaeMnUVumYK1Kll+prB63RyRlVY/J
xMGhZHbwGK2Pkq4XXu5YRJlXOMmXhb5oqs5YOVbDWkLtctAzeBJTq+GCAZuBxNfhHKCcJqsdnrcP
BVpBRrbybVifApM+uC3yyHOpUtb9/785dDv//t0RRqThsCc/SkNrItv/Il633TR3fS9Fx9bkiK1M
tfNcho696wmkC7h0nOfEaoGSwYX3tq8qRT3fRUX4uX2RABvzVvfZ95/cvoGuMAcAMgcNpQ/97aml
Ek8z0OL77z/jYEA19dY5bV+McxgEjI4IuVr/uX/+9e2rnSAhUyeeyuttlpJl7B0vBjn7mFuHeVLK
p+1DY2Y4HaTCIhyR59JJJZojEodcpju6PaUCagbCYP39U8hVl0vWhO///B0johsyoDj3EtpaPVnR
mIIBRny/fcvUp3dNX5X3Vm8+JSrzx63m16WiOdYygiW0q8R5Ao55UszF9LeBzVBIysFIHes8xqV6
gJBlsV/yXNUX9lluNGR2Q3o0OyU0TwoO6SutFnMf9yA9twEOQBvJHUJb0OaUUX/Usgp3ZfXi1Kgs
6Tw16nFDL9aKcxuwiR379ShPYKLsmglc/W2kFqKz5mwnvevjp2GF4ycqWc2PaB95hIvNp6q2Xokz
bM8bb2WzbAOGPBXyw6bdULllXLm16cWhpq1N7oKC+N035hovM17537JGJiF01p9JDAIhRyjhVmGs
kZShAUTT8hbISQkUo5EIg7WFAwZ0rUWKDpo8mqfwAts92G7VJXdOPS6ZH/LQl2hiw+wxkkl1bmZL
2uVFKQUD80ArSe19EzIxbMPY9HWrfS3NEdE8dhcpKsP/fkQM5v957r++j/lT31bdMw4p/CC0d6Ox
7JjEpBOKZTM5t2ab+ZuNKye9bx1ho9mrDee+3bSIkVwZQTNB9ts6TUo6cilXjIinrKI7CmXxtozx
cJcvI5DeNRpLFaj76dC/V5Zd+JtkjmzOoyQzDvPKuT5+01aqHqaBZhSeUIz6Uml1/aZFT1v5JUvR
ZxpD6xR2sutT+qs0WP4CzCs7fOf9Dc/bU/pCVFqsHFsbhfXWVBijWUI1VXffVrOSLfZYAt/GRtr8
qjKlUx+qEU1ZpRZhgErAePjnUSSSFYsnD6dN1mL0UkZtPmunGvhYuB7QpRkSW4UhD0+dJr4zYbfn
LBC8bSF/tkMLh1S2nI8ab5QB0mQFOh83eN63eCOyCDzpsYDYFcqgZJ5hsPHonw9yY01Hye6+v+Of
502PG0S64N9Q/a41Wu8fxR1pFLIPNifybYQW950jfGO1FGy90HiIOX/DHMKeDyLXjUYsYAS2i4eu
qr6ywqzenD6N4W5hqq5niFhgGGwualnsjRrxAdT3+oM05JzLZApPS2t3b5nKWHN9XlRI/JGR+VuL
Qg7fiHWj1zDQr8int8iIckaQ4rrN7lNpmvdVQuH5z22oDdHy/VzWWcNBSqQa3AsDcgIPIzDntFC3
OxwR1sc3PS1VusKtBKntzJfzV8tJbosi8g/BYMGA5LAzGm7HZTXHAW6eIOyBOWuWyf3+bH1KzBVN
Iif6+rawSiGh0sT06O73Nc8sZthb0aw8QnT5s7DV/szmLse6kUq3XE8ihgZ5HqjgML6v5ZTpSj3U
/RmkovamDybC5Hp+JoKqvSph+MZcq783eM7vyUHZxF+AP5u9luIxG7a3UZVPY5mWz1Mri7tMehoL
xBWSMIsGustzXMFJ/m6NZSOvhIkCt418bFelfRUnf2+D7Q5gGvOG+cyvDNJNoU+xUWSgDCzq5VNb
N+2DoUu7rhLWXVlA/CREMCbmBGfNBkGaS32tsU/OSgjHGBn6i4EU21Cc8jDm5uiamTB2Wx8y0kUP
d762OCpo+6yohz/rgzihl78+kOK/D7YvgV3yVQz+zfilD4RvbrP4LWkr6zPrmA9CdcOmaALePmI8
t7gszFGsrgAgGcFYnY+he6RhKmlvacHYv4ntG/Ls8LFrkhNds6CrTft+60LOWSFO80TvVR8s+UrO
2a7Rotzd2LjbCNGp6Wh8X1B6Ul03LE7poKbJm5rFfC1mUJ9ET4V0aGrJ9BhZjlu4xwyAx7SP04Bs
QCbkqjGuigXs/3t9HBSU90ot4bflrnYVJIXHtElXYLLeXsKl+3AUlVts+ypVpxRohanXP7eYhm1J
M5vcPpC/bLkb/Wz7AAwZpSoQH3+ypk+hqc6DSmH/gBJSPZtFffn+7D/PO6Ph+LlE/xOUGg0j3jEZ
8syOmqXZb586KoCqMMyN+y4qzcCJaWv0S7CdFbNo0u/JMmFytR4ds6piOy8z09++WtAz9zDO740K
8vP22iak4ddpiYNwInHCWTr68yoyKs7u1W+rDWC0hb/HNZqoVsz2pSy19zxttGPCaH67Ik26GMcB
F44rHCN9NO+1FXO3PS47tNWTY7HXGDGKQSTlTVA1EhU4NnfgTL+YOMRHrTKYLTrsKRhMwnNaEslG
jDO+S/7DX5MUU8+PNxlcT7arTWB42ppZWBMCNSS6K9gMy/36KczZOIiHXHpIB/th+47tqa1HhdLx
7x8wk365tFuO6JbLy7xSAj9fN/cYG5bDjMNoqzO6eSIhbTS74Fu/VMjxqak4C0SSujwXlUzRlYm7
xqH3SIqvKh+20qFWteYuCq90SQv/mxKWIVk/on4QiGB0w8+ruf7MGW/ptnBLQBIEq7QV63CNEYYu
50vHGfF+idH3CIjcD4USOU8ZqQ/o7THU241xkUoqb0VIP4wsg8g+zf3pO9Tg23WC+u6trZqjroz1
bRt6r59p0zoj0mrj2BhVekfoDhjZjsAXoeVRACWcM/KAm3BHK80VZWoGw0oQsuPJfNJb/b0dp+Tn
YFD0T6ZkXSOF2aAiJUHWkb5C8KHzVifTw3Zat6riqsiOc2+FzR/opPUOY1Bz7KtCPE92hC57DV2b
Odz3oumvEwJgH3m32HfQfXkj4vttnrdN9rqyQQJPTxTTQXvc/vqRWVlkpfLPuopXflmdXQfLeYtn
4G4J0hKiHMHLZSmWhxKY1Dl0wOaObcVWn+iZa1by8EuOckylEdmBcMhP8EXbz7CfIQEutfokxhx5
rURAgyEW6TsPQ9mInnIqiJab1BzFGMKQONHNT6sfvW2auT0PQyo+lXFisTGjoNOz1j46TmHiE2Q0
gAGAsm563l7a9mFDvCSxczdItXKOdeKOm2yRLkkOp8OSU+02k41I9RxmvMvzVXcIJmuhS4VERMW4
cKb6pTSRoLg6fK5TJuG2rhjiPA7txIStU9JHu238v5PuJdiK8jhLqwdIb+62ZSP57vZ6jI3xuyjX
E+Woaa2R3c0xl96op6FXJJ3lfseP2Ylz1+igfM114Dx3aOSqmSBSaVJWDVp/3DQhq4oNREqW7jd1
SDwL6RwL9QBA7WELYYInHJhMAn+0Cm1gbO0hW21yXcj5CSZSLtF0EV0XAdf6frQYwCPqxqz2iyN+
bpd16cBvqsPJbSQJGznhhA+NhZ55gtQC2KBnti84VdylURc9gX7xjURI96CdQQ5nZKpW9iQe/vUI
haBXmEq4X5vZZ5MZtlsxoTLcInJ6l3G/wlGfWW6DRfdO6OkDyozX7YKT1djc9SOGmEwdnJcqCv1K
BWwQJeOf9UGFo/VPlDHS53/HEX5HUBsASxUNNuL2enoturdVpKlK3PdHvW+7x86AvjWvs8fvfDG8
lmtceTUxoZCnL6BPQijpr2TGmR7iMbqqjZGzGgBrqUvVfkHK/9oicnWxQdjDo4WM3x9kZWEIylRp
HRcxDCIgSwGpqzCYOEA+Le2jateuVpOvBE3oPkm7vx+WEYAwU6p7Um3K0/Y8wqK/X0SyJZ9K5bMh
nPRbUiO07qK3A7aiqL7feiJaN3EGV7Xxsc+It20IcD5l66y0b2ciuyro11shsCoVopSfaROAbkFy
2wckxRmOzx7SZEaC1GoeI8Siup/V/pNDUkZ/D4MOorsN7lj2i32OLfVrcMoS/nJlE5hjLUcVybO/
ZZsbNT0aBVQI5tZW2RG/oL9wmvC2JhWnQhmrlPaImftrCzfbPsQNSFUrx2mx5mONZPD+JcHDp6KR
ZHHYDvNqfFBzUz0Thsd9K4Wt10dh7gksIbvVnXMYQi2+NHkxuI4KhVxO8vtN8bq9zELgMRtLkmdM
WYKeqPbLQyo38hkrYBHQcX+Fs2PCt2fpU5qnDh/0l9GrCg18a7hHZTnvZJESr6c+dU7Z3o+FUK49
Cv0b1uG77WrFXI4WMW2lYNJJ0Y6MBPHkrP0iRdm+a2aiINEki9gs3ydlVFe3+OgNUSjf0ty80dOP
ggbKx3eKciiHkv9Nww+j4dRTo32rUbYVQpQKRTtzPGQu03FrTth59lqgfIauChISyZPuMXolsYYp
uyvkUN31QruohU4sb5bhnapkyKUS8eplz65FQeuWo/mgZz+dHvWiHRlqkDiPzkDjC47EwaQU6Mrq
KVGcCy3M22QJnMHqqsJrl8cJ1q85MFFuCgI4Kqa4KO6Po7IKEQdzDrSRPamfFgzAF11yJF8kIKlH
QS+MQRFymt5tes3ZhamO0ICQwtRRwZHYmMFCfuIMHaIH/oGSOOyfCLGa3ElTelgnD4vqWL6VNtlO
jttbmqmHOVGMnepkKkqlWac3DzZvssn35l+5TBn/rl1kO8denmTYGkoMun7CQLmEMvaBsTe8rJPe
lMq5ZXmZAZHIrMAcaRjLUfmrMmRj10PFrWPnwMGLiEmymN0o0ejBzBmoz46jUzw/GeSx7J2iuyTm
qO44YpxGXZuORmPualHO5EOBzgL9c4szqCFdpRVejIjMm5jEu9zMz9CGR25VFME9pMvsR6/+qBqv
FCkzwXLyhG5dln5IfDqcAO5s9PWKrnKNIIX1FZhbRGwhr39b3y+yr0NQmw7xrOhu+oJui0FhFhQG
RVJLH+NogXj3gYTejIa8G7mHtmnMz7Mli8Cpmic2nq+adCRf61dD1NfqidIXhF0hGwXA6BKaeHOK
gffYjXnftrqbcgUoY3ExNKk4pZm0eNIyftI2g6YI868trGY3G4Ar8pnE2taIxCmZrSvdgK+xK6G4
WVeU44trs1VpSq7Ct2wQzVpIhtBzXeG+nZg7SndimI8RTRKKZ0XGyjS8DRyUSee0TrIofhuCW33U
ENOa+s++FE9JXCKl6ZVdgTFVWgrh6/b6Q2kmOjNDdeHukFDByK5EBjyz0EsKEQSYq2re6NpHP3hN
DZVx+l1bs5elSGQ4/CO6ptAsJ4fEjnDuCMLOaXDrSuhJdvOUZxNBGCxpbcK5qWtiH9kEFDkpBBOP
FxY5QLhoJNkr+ks5NBqYCKjJxKBkpJi1KoJLI3P1Kv4wJF2/IF9XCWNzidst+KVCmzWU5AsByaHJ
iukciqQIcgXGSNw+2Sp+SfZsHThp/daMy0dRIIHQGvoDoBUDPclsH4N0QzeerRxW1A8tx7UZ0yIY
EiM6aM3woBgUAl2XPJLsVd7ZbfoeQoSTZ3v2zKQGBFCvLOcvUIyxtyQzr4OI63RR3qdEvxBU8JtK
Ztg3VnTTzYEXYtH7ggD71Yo6h7ilSW5YFYs/CjJAutI4y/YsAquBWDjTfFQH0GpLHge5JTmeal66
kaJqmqXfSr0IjxroanRDeJ+Y/b1NqLsbG9Wtli0Ex0NaY+tdfnWd/KsjcIm3HdOK3S7HqFY/JYD0
0TR21xnSi1+EsbyreiLC5OyVhflBmfvZsxJaHYB0bVIJPAw2P5yihWeJjsHNo2bhWs4jv8vKLhgx
9JO3ReYEpZaMzz+le+FHnUZBa+xT0TxYVo6ZX/2QzCXkOJi89hkldIX9CklKB5e2YIA7zKQ8VHl6
zpJ0b/Y2JVcrgfaWTLqw5UtE/t+BaLGKWRzSJMfYQzh7LQVnE4DYHgajX4gYUw6yuwRmzFhgH+b/
PaaDXaiW7+gmMJtJKWq+4vegNS0Rj/0uV0W9h+i1F12bXbTovQutYJEIhyEiyvGqgULNodFk9Zyu
FjM/wwJmM5wkGOkJP4cFlEAukwfoq++5Urd+I6GhhKzmAc/RleXFBtYY17+1fhn2SoIHLUN24+EO
/23j4PAhrMex8ck7SxBf9bos4YWJtWfpYxHIEqxds3sKu+yJ32V/MmPi5JoID5M5FJ+dovI+AcTt
6K3n8W3kH+gn5VaB/rqFSX6UUesFbRd/lEIe3UnWPnRjtj0nDN+7yBJ7ETcsTRrtvjbLfQ1o/F3d
OL6py6w9aAncKepN0MV4D1SOO3g+6CJIlh35UqKNwANtHcoeHBcQOVmFg09ZZCTnCNBDc8Gm1iMQ
dManTL9rRvAdTqi8agKfc8FxytewG3n9LO1kM8l2gLAGt4z65CEr4zMYCzzBRu7r6sIkpL4KsqAg
rLSWl0ut5RbaxOXX/MFEelvy9tYMUF0QjWVDXPmGad6ZyFqrzMCzQDKrVZnvoWENtGA/FaksAzH2
FQZjpAm1Hq8zrWfisN5lEeduu6SchA3sXQ1i4zS0iEWsMShjTqUgGE/9QDU+IyEf6hmYF++bq/Xj
B2mIwWzIEfWYsQIYaEShKX0KQzdEG7RL6B0S9JKdQgzUIBDz35MaPUKuHgMmEoCI5QHxU6sxIEc+
6+la/ZgBkOkz82pzXmEB4reVtViPFdm3uyq/Q79w5PwandtWqP4wx7CjU+mLlN3HYlGvo4z4nBnZ
a4/O/3RPS/WrKrVraDHRwk7so+H7LDWFa0cXQUt2CBEJrwkxeuo841Ij3QWsgi1hw5rMu9T4iMiG
auo+D0yDs/KkktM31BdE70xHLC8tOcuNBpJMEop2clfey7CUwCrPB95L1lduIqdNLzawE1eEWesa
dRT7lmF/lGlq+UXWrqui/Wxm4c2S6VwrFcMgjYMgOSFEbEfXrGcOlmFNyxpyTEM7D4OBw5q7lprs
JwfKJwxwSXPjHlT8pocIQ/3yx2pxTQOTx6VdtvjrJbziCYTouJquUf1RlyPKsiSDlDfJgyugrFl5
vCCeIkGyiQT3KRlOQZTmfp4U7Kw5hCJybLAhqstdIYqPovd0ONBuVbT2zegujfIRhUWDHIIiscY+
knQjOSZ3ozpS8dic5NN0TRhshkOKz5S45Iz6Y3zXxjRzjSyx7rKpvdZTj4Bb7V9pXg3+MqU0NsrI
PsytXFHeU9pHQ2S7c2NrPj13kiTBGJZLlLiaOToB7cDM66Qk36lru2nEjWXDe/BkS+HCFkXuEcJA
n6esdmOIuFUVhe6SCMBOoOQ/O1pyTDmmzDcBwEe8wYoknvWE1AS5gy9rriVOGBZ7WccJPGuxFmQx
zoLFsQP4u+8JQgW94NLXllp+JmGnnc3Awv7IyhWhT8fL1QrtD0kZNn03gx2OjuTERAHh4HLK6VRS
i9OXNwCaA5+jtaqR+UAk901O+3PFHszl044oXwMSNK8oAloEwWInGvzjpt12D5OeAwLgDRe68R4T
ZeVbglpNLRNGU/PsjeHyiuTnElkkgI8zd/ugmj8GOzpJdN0vqZP85lgTXeJFCDQTvHNOrz8xeX92
4qlEVDRhhfQwXaa+7jhXmzBiHF1ECjPPI+KmZGfuch+GILnci5bgvVEr2EQSDsK2fxuoxnNVznd4
nKDQ279L9sO8TFK3UY3Sn3S0FXVXUB7F8CQlQPEwZSoGlEfV0e50k3lTxtELN5kNI3qq/a5no0Uc
3bHsEhQtF5TEufWMkhyJebHArsIfxY3ZplripUKv4VHE1ySvizecmGVqYVUv8CmaELOq4W69WwZe
HuJKZqGyJ6ToJSqqd/Shu4pfa6p2/H2hsrdiG9zuKDwHC8Je6eIrRos3fBaUCwhtPHkwZrJF6nuO
DzguzxKOJ85LM6pZWz9novhlp0yo1Lz9RQPDPvfaL0OqKteKYsWns3amoBq9US/vo9QnQ05DX0bl
YeyEnt2PpQLpYCzdUW6V/cjIa9RMDE99tngOgx8kdSzxkYvE5dzqZsuTjnQfTfEvk9ya1dMNbkq+
EXPmdnCU76Six2A8jy5wldJnAv+zX7XEkBZtmHS/iMc5ttwKuaPSxKu4hU31jrneU5k/shUwDKAs
dLSkOg0M0+WV8VQV+ZO25u0NAPQbi+DG2Rlfc3oXVbUjOr4Xys8tY0miqb6zE2g3AKrUdlH9Go28
zNyNfoZ87QHXTS2FQxcYifVCdEDo9SZnF2txyFxHyk/Ug8/6xdW43siyPf6ax+KA4hjKb4fFz0zU
iwVaRhIRA6JiKb38NuPNIeDoR6tBFkkXy82oeQKEhw0A6fu6quXr0DAnN8qjihc3aEwYYVHVmceM
PtYjGtRgRiKeLRyslpLdBsCu4qqzRQ1bdl9dqPkCKth55Mw3AwKoIjLJ5oVxRlaXb5gtnpyaFC3Y
O3YwI8H3zGbmLs+GhUNJB2lFQrnYGm6m0fbT5AaFI8EPblFU2tpMsk5aWxUYauMPc6QFZTrq1Ynw
L4fUukGnrGwZlOSijAHmh5Db7I+27N6ltvdUISqAkslLmNeSN2i8rtKIfpjCfkRIgFFckI9MOJ7Y
DZV+6WT6ZaW03AlcAxQlFL5xaaWAkpl8diHr/xjaO+AC2Hfa+0JEXKMyWBjSSDsN77Uca6MrbK1j
YhE7QVO28S4LOYYXZX+Q8xDVjFyHgUPJRWo5gx1ZK0l5M3pPCYmDyyZEhQ2LFyQqitWufm9jxDGJ
NTIXZpx1GMrpWiXh7BLoOuFh+MVCyiZbsGC1nMwseyKGwLTHy2jGOD6HmrZVzCx3yPIj2DqWc3t8
7vruSt6RfuBCgPxOgTbYQZfL1yyWCuqhX80yMFd38BGDTyYBuuCmSIvpKe36x7lMGwyvbJ9AKSvF
qr1ESaY7OX61p6pwF00wGLZ7Xy86CBdJaLmwxCG4LMu5y+b2tQPdVMqcD7OCPOJaDnSQkb3NsZad
irOl5TzVJIAcI5sIFYLevqZsJPh6irubPaWeHkofU4SUQdfXtOIuOhZCDmAVJzPGCaT47oJflilP
+ZZz1sCPgBBi3ceLOfzADchFKxuyLyc96VzkwNEYdx3Wi4Vt0Bdqme5zgiPbHjAbjhydAjS7rdwt
zchghtSKp1nQtVVAg+RyDq7WajVsEIwPQ9Q7R3ow3cnQlT9KYZxE339OfcTYlGOvV+ZogyViPeSm
BHoQxbwnchkf17w4145TsGVs6I3T/Cnn8IusG0pVRb8irMtPjA2IzCT+FPSTFTjEanvMpHXY8RIh
Xst8EpHFKNtp/xAMzgHTPsZh94aF87GR4jaAanuN+DnNeFKvSV2rrlIZpZcU5D3mnD4mRUaVaBo7
re7SHZvtz5Zh2gCUlEsfXDAdH9rFf0rCiHzK+Mgzl/oL/1tgxeYt6tmJ1mOw0ehRYPbKW5HQjzPA
Dvh9blzMWX5Z4Mqnmn0zIyujNAwpgQvpucn7lympLE9W53e1bje+1b0lVfkZbbFJn3a5wXM7DwZl
nQA3KWiynk0rdMliL6gFZcCFYYLWJ44mwg+chmU6r5AwSPeqQjy3bc4/ZljqYFQwNanapUTes5tE
6pKJIwdSHc37UMUKOYlbLsU6Ggn5eSDD1bW50l1DmnLGr4wLo0xAZjJ+40o45f1r4qSOb09Z6HUJ
vzuJcNo6Mks/1ThCo1vh/RhRzLa1trME6Vpq6nfyeFr/dgIyarAIJ5b7jCZUwZI6IA3vkfCXEmP7
ls3WIHtgGrSgrrsftvwHWTfdoBEKUj/bGYN0KtYsbogLp7Ku++l3NRDdLlVo+oBaR3RCreZorqkp
a7fbbzWKSPRGuj+3SLQhvJPBCJSAYd38mKUGhQIwSndJdbqG/fQiqdkXFE6q2JRM6A7ZJbsFqhKS
qehApn104hhkBUC0QVlO0SdMNdVT+4bLecBuQ8BS6IwP3CnkBDrQYhNDee4wq42ltDeV9kWNkFJJ
JJJBb9Vf4hnuTpHKj2W6/IyHpfXMItmXKeDAQZ0Iolj7MZVB/ucg8fsni03CWQolU4qDWaIN5nDq
tGTzU++IBxcwu63RYVDdpew8jok41pyeR9q4HEO+nEEY7uS0g280NvmgtNId50tkescB/EZ/hyl2
pOyVwpwOjUmMT6gp/OBmbTFe5ILkO+heqQnhJt1XMdITYDrhMJxfHDczLxzfI6IeFebTSnVmlL1Q
jnBjhKN2kYmkOhfYbnICEC5Ed/UuEWKVO9N+n2XdFyn8CLVcEMoCfNJhXxSd8e4UyzXNCLERjvZQ
G7TGpgYogyqr9N4czVWn+BENwLnS7Ack6yadQ+fTtPqn1qqvuRP6UsiQjlx32dPJPWARdvaxwno5
VPJXry49ghoLnqDgXZbK+MckWQGdALrCS4XybU2mw4Xt11J/WKpmde3FUqAMw5PFTM/t6l7zc2pp
lE8m2Upture79B2IW8FxxJjXNOfPtO2bm97v9WZowZtEHqrvtWuigkaxmQmYBfqEnIwuma97pkPX
TKJKHGvxoK1+fJum7oX++y60G/RrayC3lDm3RVuwE41h4joZ5/jM+QXIz58mtlZIey59la/BFgNg
AtzsSyCRYIY2KkZ/VSYvxSzigxMabt1QdBllXQahMy2+5WG1TL3G5LdDCtqzovSwiNcoMXkC/htR
YdhU9XHZvwxCY1ARRSMaQzyhZoYVcIIGlApaiuTa+6s8aWHvdAp12XMOHpOye1ksDVtjXV+iQQUC
KLcP5D38NKAvuxMBuMCggVJbbOGKFetBleY/hlb6lCeHVHuRuOpYZ24OOxAJVINqPgT2LxnJ2S7Q
Rk/pu5Hl866ScnDLBq4nM76PFM51isBHMtjuFMe96wwNba7xNFQ93Ns0LT1N5cw6MKf3FCpT1y5T
X627EiiHQ22t6LfOytkxDDhEWKp+5E34UVvdLXU4OCSVGljp64zDywXDywW/xDth99EDVi2AbYTX
ceMG9FRKgmT8SQWdUsskKyN39eQ2eXEaLmrb4CxZtOGI/6iC96jvmggIKhEBv4uluMZiVI+Jxtqn
GtnRDkF+9w46ektu9Z0oJhLYiQ/wnMr8DS5BHJpkfDdidCxaJK+a2vIQJ6w5aKD+FLaFVZ6+uiP7
o9JJpzQkdmluCC7qOX6GzUM4zfUZHF/mjZKd0QjbS2ne7VABEkRoW/OZHaw1nDwYsxZIXEwKbDhT
S6hvWZMT3JSkOCRzycvjUhy0Gs1rA7FwNqkeel5qJ/PC4IQ3OZRipzwamf2aGJxkWiWGDV6u9j8D
KZETvpeL9kG8CaqK3l771C9ZDoRFxibhgUg1Dk2nXMdlui8nkw1tMJR9Xv+GvX8sx/pg9J30GJIo
sAeLQYRASLsN21ASFYGWd9OJKuAjmifDw1GSB3YnkAzxOyxhwJCfAqja4JPW/OTHPZvVtOaoZX7s
SGe2CTQPM8AJkRw7NfrRLT2nL8f+Iwvz0KDpLHv1VzfZBzWLwHRpQBGm8URcz4NJcpRvp3q6U5VL
TKws15rW8iahqRjzr0Z1uPiBn7pNwTqv57NvZcyrIJ6SWKOWftP1v3tfYJ3dD5YR7u1KWQsm81IR
idjb46eMpMt35vzcl+EHHFnCyMco85dSv+oK0tBYh6EZWlNASge437b9GZuq8FA2ctIT+i6zJ/Kg
s4EVUcdOXEsJE91r2GloO0UUBksKTSljnDHEyDoWObwz7OiN7Tie6j9DmVt+mdBCEOXi5ZUOQFir
6HKEy2Od0cXoWyJxJpMqXTXQTJlOBraIvaxpBv3amOEX5CWiipKB9gknWaWdhNuacX0kS85CPch0
ZNRkrH7UTRSa8f8QdmbLbSvZtv0iRADIRPdKsW/VS/YLQra30XeJHl9/B8Bd5aodN+q8MEhali0K
yFy51pxj/nT7rFtj59RY5WpkWnL8SkIShxp+rL5cVQIBh5OUb3TkTXpou0jv2x1CTwulJ4LjgSn2
KkKzRi1+jmLvDTI98Th87K3SrD2yIyaxPZVf7+fb8pSndLRbRIkkAfivGcMoYMZcs5x9d2AVD23N
Vdy2foFetfmhuwFnAc/91tZcKgYYDcJ4g4eiZrHE0P7ooNc601rgdNRRfTsbYZeKW84RG78yYCVF
+TYmBGpUE/g5Eb41NkUKYdk7Ltr5nvS8TRR1T+hQu4d+BCFjj/FnSWUZoYc4dqRSTUVBqkmenJJ4
OI0IYvSdIueDBq5E9V0k+BC3GTF9Sur4XNgGbcAQJK81Z7sa8I/32NegNO1o99NcBS8GA6vaeo75
bpXBW6yD0536nYzJhszY8cpx3zVkJtp9yATAN9FFGeaa1JiVNM1qg+j+OSdba479uYG8HNnGon1J
9xwDmQnxck71qfOUi2P01z4mbKKbyb0qRHUSGX5TVPgP2E3opDecOzr6sAN+3r3vdgxVBkSOZg8X
FhLeKhpZ1c0CPL9bvY/G+Ff5UYWdD4iTZK8yMQGBVV6OVD3PL4GjjpPSnU0zl4R6fjZqOriQ2onm
MxFNTRbtsrJChcqxtxz9TetZqBLSod02ztEoh09wtGTboYHWpfvTaa6Witp17FZfcjB/IgvZFjgS
VkNZ7twhI9XdJEfSHayNTezMGk3lzrT9V6Me936jyy02MTCJ1QX2ZbaFqC5XRucflG5+1zyO/q57
JgtholEFL0qvrLckUxNhfc3PIaXlHqWQpca+OdQyW0M9YAsYqA6QxJDAY/82I+9n3LLCSZPyPsm0
q6hoqeZE3lVNwLEC7fE2KtvD1F5J8vMTpMF6sKUFzqHnNrS6SXri4K68xvrQgvF3WzG0ir1GX492
d5Ye5YxV9saqipFgZuWb8vxwTWvlO0kHVO9BSZPUSiYsFF+aZcJ9wSIHuGDgN4msxatfFDcSlYNJ
pSRSskDbvyx3m05u+IY35aEpkgAY1/ghK1SWTccVCU67ZBaeEnHkeesAC+W6i+VbgiAlVOYnM4av
QlUEUEbaBqGDdPId8VQjXh4OLBeV5m92jS7b6+UGDTXy1Oh7kUc/k0rtKGmaB8SsE2IW+v/DUIxr
04Y9B98ozJ56KEv0R0S4NcbsJIpJIsaTE1oL+wRxkRNLzJBGuTsk7dkus/UdHDjYdIqhOa0qZvcs
Q5KBXSMksX40H4kKSjaUm6so5KaQBXddDDSCCgpBujBPXUPz2ExZjBvm1hEtfBqbqpwV/ltNi6ab
J6YVh5bwFPXaJiPlYhsV4a+aKTFu3XmJj/iQJ1qpcwzDRkecIyIjhAKpnwKTyU5smBeicNqHjGTw
piDIIWdUpyX2V9aXnCkm+akpLifD5aJBeQi3WafgSfJ1YJo/wcu581b9RsYV9W/DF1Ym1FiOuwdc
UcEuR64hqRvXQ+99M0YaiBnpzY/uQgee95yobLaO0L5Mp/jyTPE7l18iob9p9kTCcrh4sZHJaDm/
vNJvGYrr6qQY5ECc0ctda6sX39OrQ6XpBEFm3V4Fp7aEjYFGiDanpiw6+G7BX/N/RZBRsWMHF6Vf
B6j9O1+HyVEwE/EVH4RlE/k3Zs1ro2tyG2ktt5ZPpKr95XNHbsYE23hcErUwl2OmETyEtfvqTD+K
yv3BtNoGP/vlNzLAmtE+g0bLtiWqfDBTDOizVaXbMFe7W+qvPdth/8OyHWeuyXFRFODIgpKepjnu
CArdOabuX92yJtWVYjCZGtLFreJI4/kJT3mMokJ/11vtLyIM5ZqgAYtdecYN4jt9QEng4GrTzgql
uxqhUMe0qQ/moL6bQnTnwpHVS3UNMYOcMGRnK8uo7Y3d0FexmsB6JOhQPGDtzr/BTXnKER3+LmI4
RaFtXRku+2pTsyBt56Mcm13/w6nctQwL4xAO4rB4uvukCi4Ld8pzuZlEFTMUWazfBopCCowiAXDi
fprBUKG15KQ25+O2McpstSj8VTJs8wrgGGLn9NmoQV/OQbvIRhsiGkW1yf6FRm3rtN07tlU/twF6
PE+jZLy/nCmXZYYmmtApEBKOpu+L0oeaWOrm+c8z10+/2XqNFmIOw8u7KbjSO7rqdJRn6SmKicDL
1cmozfGS4nzEfIwGwnGIuycQedM18+0yB5SMA9gkJ6qC85JX4uLxtS03Qn48W1FKprTA/dGY16YJ
7gAlYwS4lWQxU+zlGOuXDNVhyzuX3I2iIwMzyWgwtF7yAlNwYt9oign0RQ4jjKRp8l1V9jdVegPn
TrSRDojWbSckVEBWubVjegNXfNTfOLcXt1EiBFsoL8sfmDbevwTPwOOQjejgfbIQE2u6JtCmOd2m
cP6Xf0fD0nAhJ0nb9AahJuOEvLcUAZ8JkzcTpCoK9xnzNBLt+Fo5wDLnV7S5+AHnvxkzsNFiF8a8
7/cEY2jpFkpZSaQkoIm0fvv784207gDwgNuniP5aWAiY2O6vFhH6okn3u/Q9qiZFzQnEOY/BB9Sg
RcpQe79/mx76/Fcmpo1pGNMP8lzFSrBFvbRILXC7uPUZ9Et+Qki4GVPnBD4amlqLF9UsKbVsHHY7
0daXVOrWp0A3AvoJH4xj4EkLe+eswDDcUEVz5tVcH9pHgDDbCH4BBHOe8kHGLOggbJZcqvl9OBqP
JBF9YNQEaTXjH62ub7Zalvsbptrmm1DUwL1IvuWtYdw0mc5bMNZm7tyYfX4a91bSJbP2PTlPZTcw
TZ5fQ4LhpLn8EjqrOze07a5dPapHx5/D173o6Hf0LiO3LDZ3hicTqF2k9U9V3J6DwfyuY/X5PsFQ
evDD3npoofU8LG7WwMuyTdkpUnIXr6vUM86r5kdp99/qJbhbHzJm1F44nQKiP+mNohcXJt/JqeUx
14145r7U2zyxtM1d4a/gQzxOVBJw3JnXCKZ6pnDSN4VAFzl2pF9EnCVHtsAIWJR7/A9qCH46Pvpq
27jD+DmRyL1hjGrvmSuOn00c78Ks2NRaiInSUwVDV0bf69ietSITpYVWWP620YQ40jzVL4h1w800
lta7a1JTZXAKRCQ9BtMkhbqbuPPjx3gsXRfNlTb3+tkKfSsYD3Eg10U/Ep6U9idd95qTmfTeLsmL
+Q4etMfC4k7XatSfDOWCNdxoquAmZ9St63vCGR4AWsyVTtCTz16hxaIILjexY6Yb0Tn5uvcG4Lwk
wFytsAyBNmX1muBId8XkBTx1Wfb7pAi/FsqzY5I/y4EDbUKqZY8WxuPeCbPrNL9a3spG8Re4CUD5
9JvWbgQZqm2id80UOK/wMh1LldrwR6butdADRsy+3b56ixWq6UO1q9AUMu0yxQeer3DbhD5BFPNL
1PTxyhicZJf003xQh2ASiPhmRnr8OLkFNOAKOV1oB/WT8e8Elfsa9ydRBdUMP7Guk3I7JZtl+TJs
szjYIEYZpKnqfP/oe+UNJ7Ng3DZLdGOt5JTCCP/SJik7eaZIlp59FwnIz33Q17+XFcVJEDk7HncZ
HmgdUpdekCMTEVrgImy5NH3XHvu624ak/KIWbOXeMmI+8YmYH79773Bm3O4fxRjxLbuWeU/AWoxN
gGex4xGSEzT7ZkZILRypUtIpgphlbu7vQTlf87/0dqBPplVGxixZGoHYOEVFH32ggGlAWfxE//DA
Gj9+F/qnw4m/iXt9VVhN/MuTvxbzkB1OP3thVu+JN+abHvwhwyaGMotwWwzWN6JPuutyewPq/GaZ
kCobz+YkRUgbsfJ+FB80i3VkuUM1N38a6jJ9ziiiH52q+Gq89zoQxiNdG/GGGnuNNFE73Bf9vo/G
J/rqPaD4FQjfwrTxLzaoDJSRXccwtO9xRGN6HCN9FpE042GxNTW5ax9Le3pkLWdnCzVXOzQ2p0Kc
NhMQVwfxDlT0F667e3qoW2IDhO0u6btyiaU6WqxxsedrLjjz1Ji+hCpfTL+rX9E3WNhE4a4t70fX
mFyerxhjwkZLzfFQjAxrwCmogzUf7T0ZzKHlIzQ/pjwpfaL+vGRTLrjs5QFJHOmHAuJqkhrgZSVa
GwAm97WQ0137rLvfFsJSGozloQvGlBL2lXhO8eXSkVjnjT+c+8ClI0whtF/8rouZSSHaRf82wIIy
wm0MfPe7hkjCQbq4udsr3MYQyNtjddXoLIcSeESfdj/B1nmHaiz1HYIu+ylX1czWtNIfBbmetdO1
T33UilUM2fuhZBc5E8Rrv2P8W8VdO3zctwUrYhvz0zim11LWO5VhthhC67YwdWjf5o911/0EIYgj
bcbslASAUapMrXnzkLpsaukaTx02dcPJrZdpfvBrgX6gyp1j3TF7Huj3l4Nqnpd89taLzw3U3Mvy
CmqEOsf0ivLqdZIAA5Mq+jECeH5oEXlfyYkzLq3f0cif/yCZ4l0pCDbWmdOB7ZbEyWla8j7/zeUL
lr+Ze0jBwqZf9cMQPXeOdlmMp1ot9UOcMczUKk98KDQ66w7fhYbrbt1wpiXZICK20myRXkZROc/t
oY8bJgGpDjXbfgrNSzt7qgRBAtRus75xVN0Fv7v1oEbPfidMZ6+M9FywdjzjuVTPZTqdlwXRUalz
6JWWEVpVDhD7+b+HCvkgMzT/yvquvUBo2FtlOXIehaFt6yRAg/MaPz2NVcxSKri40l31VZi/Vg3z
+bTN1FmJJn9Nx5okJS7cLZlC2WvOJ3CKGAHE0v3OgNF6ocNpvZQj1f5EElM3vwp1qrq5Jyonr0Zp
3RafY3BZYmPBESX8XwlrDPu++mbo+re8StM1vJP+quXecXEWVdJ/Mzulvw+tJTYTi7Rv+V9hVSL+
m/2G9bzwFaAHlCbUFmVRebOKtF2beVF+eNL5yuj+/a4AElvdb0vkryaz7o+Mc/1aF15/KTh7nyw9
ExsDIfHm7vK7F29jSByqpkdXRa90lqNPr37sjoST+t2PzCI3rg7xnI0pHBQzVD8dl9g132LOnsgP
rG6SRLFyumcdd4PdrkJyxi/MWMgjTCEfiDkvRSAS2C6eYWt+WWmVRn+b3hdKh+Do0cHAJwK22Zvz
77KUjOREWgzQvdiRe7skKXDeRiRN7zpR9xfLOwRTGKv7z2E6HA4WvKAMuhhCqR/f4ZjLe7pFzgZe
wZ4I32AAc0mxniXngnSf8+TGIzrA1ou201J9CL2nIo3Zt5h1fpoj8NspLNOLKsv0TOPvmx/b34d/
274dQGJ78n/Bbc3v/fkDXIlJzZy7bIefFUZiVCPz6twPEuBsE4SboXZv91VXpBVK82KKr0Fty7XN
seqjasKPpJH+XwrvlDWguYeGYNFbrkp+jYV3kCpL31vPIEIQGsLy/hxblE74aJjyWC+qg4iTBbTf
lipzqS1tuasmZrpTVHyNrJYP0vSjR6CnxsGwKEMKP3Whqs8KvMlqg50o4fJwonz1HCbZvV7oBy+V
3ZPX2L9bYc9EGWwFKJjy/rSApFWnWUd38pndzVxpt5R4Fca2x5RLT4vOYadDDxYzrR1oZv5/JFN7
M2TlP5lVrnQsYeuOrQus4ri//xugo+A7am1ZZYc7rK+3JOFPeRTdAtz62/zfz1xar/f3Gm4kgkrU
W0hF4AWx/6aHYX5jgIOWMbSypzHI7HpbZOiyetc/TZykNnIa4G3biaPub6KWNA4jPZdId4dHrase
daaSp7vPsUWMu9FlJdf0n9qVXgb59G70j0MxeLdueUiTiYIXvVaVAbGZ30rGUVzs0Pvu8i+/OIWR
bGWn48AmieKkbOFuYyPPnjF5PxdJ9C4tz39zRycjcYBnTCHyhz6DtNIguVwnzT6oRPa6PEQ1Ks1A
OWQ5zO+Zvm6vLZltCp+JhTaJ4BLqPCzPzNB4r7B9Xjq9/Uj03rp2sjPfGCp9QMhlCXUBa2Sck0tj
cuoHV8dCKa2GyCgve216hmB2/VFgKtkaRo1JeH7w00hebVfnJ3aS17Y1P++hog6eZLQqOLAjPWF0
pKbU3/9vSo+xJBv95/Xh2Z6t27Zucd4GzezOQSL/wZWLcyE5k1vpKajb6o11YWZEJMH78qyQsMj/
PAs8TC9u+LVAJogqBkmq3Lk/bJtv7B014RdSrsLRPd/zRan5QGQHfTujKM3dQlKPELbfiANPjpmI
XpZtcNkalzgOD0LILs2YM4puIkzaBaXpz+SP1tNp9HnFsHFmGsjC7GR0brjtlTLGPYac1raTE6o3
Nbo/A4ejGJAUxEjGtyEabcaWTnj1cUo9G2X9uryvB1rOaStqiZsmMkSCFkoibzfWw/DSJap66uvw
edndR3K6D21kPJnUf6tlGyUxhEN9jepqoXb2Et32072gEhFgpXIfTKS6xPMPO/Q95tNYq/YArq/K
MYqz1mvte047cd40aK3b56hguIKNcpt3MlOruw2ci2nuAhvesariqwxnoAQByDcmSPUO60OyznAM
CsUxgqMIoHYjwcwwhw84MwSnyztyUSeGQh7ul5U/lyaFvgT/YLlCIIl2NEAshzZ2nVeh2lcz77+e
Hzp3/LAmmT/c0cqp7nx3nLZ4xG9bn+ucCOTFTB7Fs2CTtCotah6F1mNnmFBGFKIOf+joLoq5oCqt
otp1yv7eR155RZ0YVCp8gaXVXtqFyD9AE3pAdw1ZQHTN4yQqpp2+A9o6L92btKXxYIrZzPy/r335
z9AvQtQs3LM6o2biJMGj/PelH+qdtNFtdHiAHOeQ0UhzlzZMVjO0pq+PKQm8xELoyRiElYkrXq1Y
7896MWjkG7sHzaTinJLWu0UznxQix3Rs+/YFKvPfb0UBht5m4gqNu/wySlqM5IuPn0anAQ8qMEzl
GjaB2YZfj7F9Ji29P1d9grtBKf2j851Ht3KvPWnln/SL97mb5L9Ht9nndh69/u8PxPonsAu8tunK
WXfoWSAN/rkWGJad+awG1AO1x0TJU+xLwZj9ZGB7GMhQ/mDI/L0e+u9L6dK4HJ6a9Hk04voptpRx
dErvtzMD3AUKa0Adars0Yf9w/5dnGbSV+RwXbUbbsauN1QmsXyMJkaqvCcWZLDYMmYyPrtnpu2by
0C/O741tNcHJ1ol9qkrzDa0Arazl6T7IFRRerwjPXePU9yDNoB1nzoU4LSuOXwIG5LAyHQGIn+0a
dLk+1S9MzeKPzBn6TRTUv//3x+n+fz5O1EumbQh2XzSN/9h6fZ/qNBSGdrwHT8hG99dinGH+SVHv
l5OCESPfJ/AY03yXgnRRwt7ZEhjZqPX0nCZ3Vt2k5UtoGNotTArigMfyJZ4fcgSS6Os+NNsrzyVU
yEIpanjDIKUQfYy3XlzZfo7CH2j5JdDa9lg7KAXlfA7g6/1p0D+SPAq2rTkclwaN6hA2R99KDj40
iunoRmH9TPaT/2TV8a+ObvmWNdLa9fngnxvcMvdncDTmZNu6pFFI7YNSnOHXnCekLI3fr3SMPUSL
iXFqriBOe+8emevndu6Ly8YJrs4QnSoSqy4kMtDRxibzkMRu8eHkNN6NSle7bH5ZScAuCNgCzpSA
qR2cPjQWozVyTjpARFu/zK+WXgS/kuBaB55NcAIi2aXyoruJ5H1Zcf73Lxpa2j+KLGo9w9QN1xCC
niFd/f9eSQZGkr1mtuGJLyoOxIpMz10TQh9OvG1PL3fLlHIpSpXXv+nxlH/ICAhW3o0fdd9gpxzP
IK3963KWQuuYza0Fmp8um+DYG9NDMG8klamH62wmH99DGiT4Om2yoXVW5vjdtoxb2BvZK6j24uR0
8XOp+y8pAnM6yTwk5FNcfBg3+PlqyN9NA+gWC4q2NTu0NksjYslpDhLrdCczd7iNmfjj6Fqs/6WH
fNaLOBiGknPrfKO3Lm6Jhi6cTxG9dcPyK6A3D2al80/+JP2TDMzDmNYSdZQ0/s4k0HPivpZY5CjO
H4VP3yMfrB+MIX26xQ19yiUIJBL2cDHydLvc/a0UCPPlcB4i/xdKfaaGUuNnbMfxqcmQ3flgSAsD
xcRCjTDdqT4uTPupiLTThGHat2ZknN6FwTbRDG2Tk2EXtNpzWDCqYup9LZg4vjqhF54IiQQoXgr/
oygBkKEv+s6E3l4FJm1/hunEKTs56XdeUa7+JJn5OY0fz7JPyNnYUEW50wrUZk2wqXO9fEIffSX3
XnufMo8zRGjSmDKj4MPQ9HiHdJnA7qYNn3FofBXTsA2XbEMNY0WD+HnMfP29CfNt1Pc2xcicZKPh
K9wsV0auXGtDpnr5LcCeuWcV/5jmtugUM+P9Py52fV62/lSMjus6rm7pjqQdCuGRYfN/X+wOU6ex
b8NqF0qsWsuBfxC5fZZE3S4XcKz8ueeJcPOOZqoaijcfg9Z+AXDyG5vWyp36rTkPKJeYCoyN/d6y
J7j5FjlmNfIXgAYcGAc3nMjACpvnokCbOczPKEEnzLQMMvOGyTdVn3PtoxC5DR0lclLUDdvYuFmm
TKL6iejwcwnK0aR/8aeOqVWEymBJ5ZG4c9akjGO68ad/TQq9okfpRAadjseEqpOPVQirZF7Xjmss
k6DoJ0tcsfDQ1yk1+VTp3rVfeOrWoOB4wldHeeNdXJvR2dQwpp4Gb9yWzCev+fyAs5lZ9FdcVYyh
6vIMN14/3Q9oQ9Ra9yYmh5UlFTTY6jURGHjoDfgNxBByt6+RYFEmCtKWHizff6hFDMOpAPMSq8DE
7TTI2/xqcquJU1uGFHeZ8YW9NK4erX/SzV9irFmvQWYl60q109WPlXOcMuJNYxkR18yNs8YNqJ6W
oYM11Nnmf19KFNkzMfnPteRCVHDFfD1xLVm6TSbsf19LNRrIbsgj/3Bfk5JiTsxhQPPUdFlzLKIo
3MraiVdDngrCVbPkUdjOr0xK0oBr7Hb6FJi75WWW6lRJTXLlt6cjRTfJb54nKr0Tl5tgVsiV+vAj
kyV60XmIUhpOv8vwdiDFLNy1SSdw3bdNeLaJ6Fx6p50RPQ0MQS6Ja+fIXSFczc0t2XrZC17mGt/6
CgRYd1hWgKYL1ZNdPy8vDLaJlUgi81iLHlWjCJsj9BZr0/mFuU7oHe8Z1JFqHZjtWW8yEmV1ZSNq
G4p9YMU0RYqus+FNlMUe0VqCiphBUu4U4cFIk+JhAfKUela99An63/RfdKAYPR6E9yF7TQRxT7Hn
y009nzzN2rNPYYoizHFDABFGRqd7yQCMavnl6vKTgE1z388TLYMA67LJx+eOwaUhJgb2Ro+mE0Pk
I7tEvKZDmn6G/fTOFWs/+1r4+Qfl7P+b7KyZfr257yMsVpLBBOHKrub0G3I/gKPkc4pKRsdedwgz
mOjB0myIrF2gSgzD0v8NEhfyOpkbyFqyjF2EyZIdlWpD7gXSI1cUl87pq0NtppcJzvGFLA/VrmHA
IfesCGnPp87mTo6q7myan60JHHoVNdqK9AsdXXBXJgZSN/oLMmz9Y1smT8urPw+26OAZGqIqbpxE
T3FreKtUGEz3GilfLW0CR9+7F4Mpx/NkTeLZpNhbKG+1uSsaq7n1TUMsdN4me0TiYOOE6d1yel83
VxxHm3Z4aU6s5DBBsUGN4tlL/PRJIDt7kXGzM+ksfXgZSONyQq1suh0LDuuRvCYoJ9Z1Ccheo9hY
2XnOQBeBMDFUBmpTnTiU+CEvDP2mcXWsIszYL9iL6l3dq+mAPSLQKjS+IkJooHGX5KSK5Lk8x5XM
H7PSybBJ/GwtzV/9PSVAmLXT67K5Qgr+znyb7Fk53V8tWYXLn6XyzcDioXmvnebbv+zYPJmMYj4D
6OLrzKH1VzuZcY0MshTmIjT3lLt3/IBEH9Xeh0gjZ7VtPHsvljrOV6SJLi+HSHxyCrOemeVc0Oc4
b/xa6n1a6SlbbB4iPiDup7yGCf8ysPy/nJSUjphleeu4Bolco/QevK4X1xz9GZa3VHx3bYd7pEHc
n9bBbjnHkH+o5UxtxDj2+z/cykYotUvmAOulp9kOiMyNRZMRh7Coln7E8rC0JzI3q1lHWI8fQIX6
Hwy4BBQjcG3gAPILAhfwVfPiVBXHlKiH28IhwgLmr3UL14ZIUoQl5WyQwgF1c/LxbWzjxyAf1Q+D
c2M+x5DWef1aGan74ZNHOhbsmqWjsmPT2QXNagydbk2Mw7LW6fZYP96D1hQwi4C7wrCab0Xdi+rH
jPxIg2GXTkN1IfBlgKbBM29+D+arg98LDYKOQ30XDE51+fPFGnXjjnbrn6//8wWWXfwgYVBrDgPg
3MyZkZpedWsyqC+1574XdFi+qQYV1JSHzr4D1oC6zvGOguMFgYnZTxlr5spzXQ3jlNUdG1S2myas
4LDSaloNRIM+6OwDV79Pobcz+ntYBihplO/NCUcEYgO1L4BEUM/6f41O9NCqJv3JkMVdZT7dZwhs
3W5ZfKKh/DUWnD3BqzigIv8y9R+tPyW//BCfXCpgm8C7R78++E+yquNvWf0BdpexKQpwlPJFukcN
fLS6Ek3m0tPW9XCX6WDwls8fUADpUn467Etp/nRUJw5/NqgqNmByZ+MqHjT9ZiZFfFBVXe9jvTIe
vYifq2lz9iYBOWHRHsUqfSImllFnkZFhUVnteDZmrklWWRf2o9UyEWbuuwmwxAyDEqyuKE/iQVqP
hV6UVxPd7XLes/ROPVlOpV2SpoYsiTHBAe+xfANMgYi5xqw2D5lpf6Rmsrn/Qt2xdwE1EB+bat3J
a1pak6aGsixHOD1rxspjSNLReiFw0T3nRNdL85yQOveeMoNNWxG/5NIDvyz8dWTk+tPyLM8m/WnE
2KqlrXkEoUfPSpXBeNI7eu731xnNg41jler+3X8PhdV/+qoYH+4FUeiRAe7jLr0ft7rOOzMyMO5A
SB331VE4xq8g7VHyetX4wrWj/vLoQKziMVXX+3bVB3BQiz4qDpgVCDGaT7JJX82bh/y7+T3NdNIc
bg1lgf7SYHbfDi6TMU0bw4tmpPWGfMTvbpVGTwjML50ti2fcz8NzOtGQQBz+hoqQiJEeTTZrJJ6q
uTnn8LsETZ95dNIrpkmjWCtCSkk3n50DOW2bQ9mrH0qX4VkGdX72JZFBNF291yBFaeHneC/MLsJu
QBzA2hFpchxmZUyFqWEqcaFpMitf+zT7iMy0+QFr7QO2bf0lxZ4+xe+EqxVEhyKRI2zaHeCxt0kl
0bWqRo+2QZIdNCRoV0OPurXRyOizKW2aOHn/GkzaePOi8PfyNiQdbTtBTN2K+avohB9arUXZPmVM
zxmtL8oplJq70oq6z9CT2mYszPYY1mX4FE7xb4uxgOskLFTE/dyIV1A3MYCWjE23fXQjNeyrMvH3
bpgHp/s4IhVgLWpXbrwYQLlw1Cy2MHKxTUvmhJmOdXPQ8VQ2dkMDBdEJDN3hw9b9Y0NYgzmfllSF
pmhyMeEvK7vUnCLZeDZRP4RGrJ3RNt6y1uFMmsIKKEPgIdKmQWHOgkA55uaqtLqOBHVjMwXeb4Bt
ziNirmKPAo0wZOm1Nzedq+uINAbP6ZxjIBDXZAaKLTWaxfvApzzMIVodUq2d4CixSuume6Tt0O85
8fmEobbOzR4GDwuC9B/w/mTUQBnn0kL/xO/XzKPddquaQtsHRsjxQW8BP5eZv15+wuVl7BE2vySG
YmZR0YT90IB7mM7CByUBrAeZ1C6tnCDWlbB2C/FTH0f3qYzN6JITd3GPWsgS+WjT7j3Re1JYdbuW
7J/epbNAfLW988mnfouiaBtkXvmNJPJxpyl/2gqf+D8nDrLzMrcf9Ri7tBsZ+2Vmv7xX77uURL3l
jSIp7L0TIfmm0+FdNNzc63jWCrAeIZei+bXJG1IyorzFTMYheRYiqGPcuIRViTZ7VUlVPkedfn+l
Ebx8/0+SObNd6nlb13HsI9VgKJQyI4zACYCOxfdQSHC7TXvTSdY5wrTxtpZruuex4MdzgShxGrXT
L1bhVdTNls5o0G6lGrMViGO4Akp3aV71+TmvubQnl3ogA0KNx9i+LM/wr//9LDZEB8ee4WEJeCst
tfHK32aslGbfgk6QRTaIfTC0HO+ywH8Z6sl/gHjqkYnHewGO1g0TS0o+vQMT1C1jyKDF6hf0hXri
AeQrJLTPOEp5hq1lbcdVdJ1zu4Rmf9eQoW8nWRYMoPTsjebvDXXF9GVz6HsgwmSAyjtUbPVzgRll
Sl/XbYQSP/C19xKx7wBH5FWxaz23uc6Albdt+vlnv8a2Rl5QvTVrg901CZCAtyJ9HKsxObk50Jui
d/tvxO7hdWPP/8dXSMEPlrtw5Lrs++wsqIDt/UDnamHSMZzL8tD4lvWw/IFtWVhFvey7JKR1A2fU
OLZt2T8R19qsMIifu6U1JKHHbSJ/qqnZE/+CjP3E9lk/N3BJLk2oGFBr3HqRFdq75Spbrjd+jAIL
Sb3vYzveR/iJDvg5y9sYIcbxcYx8kkVwQ8L4NQxyeKGh3/J9SuMVD/q4MaYpv9Qsgsc2JZG3999x
SC8a1a4pH8PKcG8kIVyqLLyko5a8Gsy25vkhIxMkD2bmnEKvxxUnYIFVXqpdCMh+AFqBStD00O/d
a1Gh0TfSrSHEgknI8F3KpPXvGSLhx45f9UrrbTiLbdZswHqIx7yum000Pwvm95Zny3vgxvpbgHNx
zGZex9wFWFoBqPWSw/LeUtiEFQM+Yfqzvw+JnAai6dHrqoBA8lpsocjqb22kPoH/x79Qwj8yfcZC
RBjV6c4I1ciUSjgNRShb1jWRqcdBus/SEtM7dXW+bWACHoXqjZs1NKg9pHJ+5sATsN5kuBAPi46q
yaZmls/TZUny/DGI/x9f57UcN5Jt0S9CBLx5Le9ZNCJFvSBIGXjv8fV3ZULdmum50Q+NBqokUaoC
0pyz99pvIcbbL47GdCEET4laUPHTZv/go0Zbt6Hq7GwQWzgxCZC+aA94hhBRkI168cXBianxkESE
EiqM8dw4SXSK89J/Yt/rPtaZd1s0P/HMiKOSHuJUYwOzsdPevUR9wgBsPwVDZl8pjwGG6APtHdwz
mzynq6+ooSmWJqTAK7WhvF7lsda04m6k2sugJgEV4c48TYin12XqUGH3kPO4abiP2XT+0nyCN+vC
+jVzkopXxFuJG9jI7ubhEkfMmaHNAqHyB+1eKdBTaJOGn0RpPWbKs4FK85EgXfepowiZ2PD1ijpN
8ffM1ibOlejr3M1YyhyXPFxzIC9e1WnMhFCP5y4vXjyNujR6V+AygiSo03DeqsqdyMbo4kIvfKyD
4cs8Bs9surRdW1fFFT5ncZVnfw515+aQ582rGWW/kzhJus5eLd15cJRA+dmYhGTgoP9AqdHA0AFo
Bz5ZL7II3XFWXMnEcDaqqaEcLMqTZrKHUJVxXC0yz9IPD+VIRQH6n/IN4tW6KGHs9h5A6D4Z8qfY
DAFWstDbz1Aeb0rJpono0K8KDBnaoO5wBWpmn/UQncfkpPivCjT84oD3y1nPZZ3sKQvPN0UNdzP0
tMtkp9pygJHBqOlXA3b/TsDBfAjgtnb23ZGiC8rM9zB18XWBZbkNAys2VjZIByfTfmzZGZki0qkR
OyPYFM4B3T/pPphJ0GfsoQI0r5pvmUfoCJSghM6lGhBZ/P06aZI/gau+kCcNcX2WyGsdO0cal1eo
jT8ptJf7jALxvtMd3Hp/FT3dSIWy41VvlLcABGnJW55l5VG0PABOq0gGKaPQkPg7eLc1+p+tl+EL
dbRzoJivUe8ZdyWffh/G8jv05u6h1gtzeTkYrGqFpqFd210LY1qwp4Ehm9ha/GJLhVTQ+eEOFeP0
RIUofI4t31jeVNq82wSBN6BBFLLSgNYtAmEwP7LRXTqxdvXtQxu72Z0pKLkSPbnrxRVGYP9YhvPr
n9QDZWzCK/wE+UotvmsZhmCr2XeNaJW9YuronzAUJpecpLR9pc33MTRgMSkZbBYffFxrxdW2a02C
Q6MeDz8gHfaL+ln2PUrR/JBn8mCQenzWJqTYz4GoTUx5CQrDTD0q/bWxTyp048venBWTvrUoRGLZ
bvxvta3s9SH0f0ZedUNb0u/9lHWaL0ubTlqv2b3NuwzR7J3l+oOdusphVLTiYFEaP/ZZNzwMNg2x
qpj8x1D19rJHLQ9oCxEkO0ZH2+ev5jW+/va8rHnnSfkRhjgX49JgMHXJq2/ZMMvL1pwh+oQT/NFQ
uYxlXxDJ2M3QaTu/PbJL5acG2kviZd7nmBvLSf/XiXgLZOZKAXry7f//dSHu+netrTeqGt8o/dg/
5toSquHuDdcdecZICC9KqnqXpvODbWFn+VetS29DyENljlHy0LfKuLHiuCBmyOy/pukhFU+dRt37
kJEbyKpxE5pdQZhFX5LoYrfHtitLBDwZrU/Pomam1lvK9uV+MF/1LDHeoiGyLiaUIHyWXMYs61ZB
BxG8JFCjT4L+bGvPmbhgfyMOXkprNEAQGXBzPhXdhoTjCMORDmvNaupHeej0Mjj5LQINqbxAfuae
85B7pY0cllvBOD33ZP2upCaSvg5E0ZVrNu5d9lHyvkd6qAd3Fl4gwdnxnX2lCW7tjP2z6QbzSYl6
0s/AlWBr91+rYKzPsik8lgMbYSyCKyfpjXcPS66LI/Bz7In+c7s8v3hdRZAGyRWrRk1wRYnFWWto
O7zRw2WqgP6aYfASjRhgasf9ZSB/37kDPjxN9dPzPAH4aHsccp1VQBSfQqgcKFeOo+plTwi9C1Z2
YNtZvP/jLMQEurwWyzNKnhuUVM2Bh+0s7z8TExBqYbAq8lJDwd1O+Te7om3Gj9iHotqDZvAhQozG
3GYf8i414BLBl41pgrwNdQdhfHC960y06Rv21BV5WMFL3j0XtghuFg2oeUytk6+2uzlwnwZFwx1c
QqGf2FfCapr9s1S+TW6qnNvQPPn2qJxkaG1iBnu1DQXTDmeRUbTTJsu9GP9/XRwLDzXyJP0Xf65j
sMhrQCzdXpuf2z6q7vI7CjUshcvWthl1/OL9KbCt4ac4aSILmCkn5AYi+NHB8OkAec51ljNniTN5
mGePckAZXOTrCZ0KegnNVU5jCf5mSCiGu5HZJ9kUpYi0VWysaF/hlTTdT79JVoxIzfcsjoJ1pOIu
6qdA2ZsWE4NRghgb8sZYTwnhlUOvqbvUMH/NRGgiEXF+DWX2+yTKDe7E+h7MRbah2QqeSRR/7fzn
YLX+aw9v5UIWSoxzl5cxaxqrOnd+jC60W6kKWwTU8tQdHxCh7Uq/YhkKUgeNsppczKplxIZB3m8w
aASYRhu29T6dPmkOSf++9LGDPE6dT2eengNo1vmcz+q2iDTQU1lnABjr5vqoANaQ7i+8nc2zvApV
/UuSe4xwUuo19Hr+7JfgEuZcG+9qaQAJoLoP49hnp0rj2xMHedaShIO/UpuGYyqrbK7X/2od4rtc
N7roccbzqe8TI9gAUMm+R3YVrc0kCu5OPsIJdcjSjGLIeEOPhaB1DNx1sh6kRPRHa8vXjuVEUMak
e+7VQ7h5Q0hMbTRIok89a899VrIuCYqTyFjGNx7mm4KK7lpH77/8BeUbXvFoVT4LNdFhlG3GoYS1
ZdPL3Ia2h3U/NuxzU4dT97OO1QKrc39zVN3Zm4mpnf8cZmh11aoqhXy5n901qF8yw8RBnsmDRgjO
wffSWw0dZZ0neY+YGoWDVAjKjjb28C95yc5z+cgwe/ZEmxIjSA1eBb2Ws1ESqgbPwLcb6VhAj2lt
POcYvgAjNbTIUUa/IP547tx2/mDTJayqmgHix2tuCs77ddS37qrtK/OGtuzTVrr4aYYBcClme1r3
Lq0oencIBsQMaZbx2TVLl9xTrkIh9mqNwDllof1IKHy1IWcjL1BowPtri9g+W2jPtlqMRIciN/nt
5dflxtFSyFwyniYGtLOtKxWZiBBQydcaTUu26NqZa+Vr1BhaheTUdkz6M5Sv/tyIgzyTr42OzmuR
S+0Z3wdQmAeSdMyTbFxI4fXshcNKUfTmIBsXfIKsFk29WnczHyarmm4jf7Lmlu2VCWcv1+gqBA7E
+5BZ/izZ5Zlcy3uOl5yzsTmLyHlYDs11mWR0K96rKOVRC39XS//HHLsOI5r2tgxj7dzanwbwjWA2
vO8imGeFNsd4ofowbdtkTg+5MRy92WcHA25xi2ppO4Vm/eLbdnrAKObtA/yiL1ZtfJVPCi3fD7MB
Ae74KRLRSqymFNVYR1NJJaVWYwzYWE7DCPl6rJn5Fr3Es0e/54vfld2epALtAJRzetY87LC+3iXf
cL3upoQdjngS2wzka0PAxL1UqdYB+zG2Ch6Rd/Er1Gn+kTtJ+sTH5EHhI8FHD6PmizGNJyNMjC2O
F+ATrN+0Xa41BPMGw3NZBNohM9X8q82sKpO+ChW7LA//sVMHbTexy34ynChdObE1PPwuatOmJnem
Pci/VZhkGgXUdsIIWkFuE8Vx3EVbpfDKYwTCOY7rA9j35r0KJnVT0Z042RVl8pheMinryVgpn3M1
/OybNHydIg8XdW1iaJtdgyp6Gx3l3pycS1yLkzqt03TClhhHjENmogHuV9VqX8GnXwfCYqd3TX2u
sqrcGQNsIWk5VhV4GzTr2LhCSXwDpTlSbpOSn9BUEcHz7K7JfHhVFH/cjizuXphaPxrFax/TTv2K
jazgqUw/lbBviFfBSp2U1D/KzPsoCsP+EZNB3U3B+Da4WBWEXxoN1HicS8dAeZHaB4Ml7rJCJy9b
vVj9tLN04qpTJNgQQ+ph309+iuKwNL5UVUtgizU8yh8r9bPBIB4MTU3gNQ/1S9TZ6Lz1h87xsNor
qcGawxm/lgVMViVIb2k6Y4OysHg3omyHYiq5ysupyqJzV0X1mhki2Fq+Wp1mcAdrKdYJ9SLet4Gh
b4ZMJPQIK7mdklghCs/Yg+urRTDEQ2V67kMeoaI1cpBZpjlozorIJ34YdNjFBl5VeNGdhqIB0KId
eAVcOCCSHw2A49I45cVxcFr+5NFElQ6z/FscufqHOAG2uJwgaI+/QvA72WgNdaHrngnOexJXFgCh
L3GdrFQMrHefqRvEYxMcpF5YLmfla3XXl7uYjBP5RQ9t4d/xyazdSfH3yx6BkrhzQ2llz4I7LcZT
uQnxtaY+JCOszRFS+UM6gDX6aXoVX1c/ucWmUPp6m9nQv2xSUII5KI7kBTlXWivOFfTc7zOtwE0S
I/ddtyJyrw4047Coqa1uV4mQs1lTwIIajbZx5jR5kq+RUdKCEOv0Y2BO0Z26yxNaZHtd+ejF6InN
MKpM8jZSa9wmidk9DB4xMMA6+uWsFmeJj1LZbnvzdazHW0bH+gtDW3eYSKbexzk59cvnT7/gAy6g
oJiVb7ZFHqBPWAQtzbl4y6A37Km0VFvd1NFoTlA5QcK6N/obK3hBxp0odPMuz+IZ8Vo+0x8Srxuz
WRycMdOrT3WqqJ7Qo2BP+iSb/LFZnhsQYFtVUeAci96zjK2yila51hqKF1sjHoM1p7dOWYDsHQEy
aCF6rwrTUp8KFG38N3xf5Ok1kSc1Kz343N0Iz93HwZIyefD7u3MQ43Tz6SXtvJbwWihcqBbelu8A
EB7RQn9XHRipnc00tcXaU19AoeIeDHNKXprSs+oo0RWSQgtHhWJknAA6C1MEg/KsIFbkPqKDjgdY
3VKQQFtjwp5jAtuWOtq+S7SrHHNSehYtGPILKRZHWSSQtYHWidAoWNox6b1533SkaNTinjFN0yJA
XvnuCJkwUHbc3vUPlvcKyTZY1H2CWLYBwq9nQ6M55Nq9c6BmSRS7Ra7G8g+llEJzJZ/3OuhWvOiz
466KTlFWTuVN7L3IhTUmQFFiGKnR3y93xuL7qE0DaRfNkmWz6WdGibRyjqhGQ3fIwypf5aTRLB5L
GGnW2he5nYHNwTDd4fD7Mdf4Y1SGjSu2dGediypgYhM56EbId2w4q2xJD3VDhqXBasXZNLkCDi2q
3sDoqLicw5H82Q63nRnz+Eckcv0pmTSQzS9YdaiTsmqu08bdLcUmL0TeVofWUYY94viuj6NSbIHw
fa0o9t0J65ueArSuhdr0V0begL2L0LXwaK1ydo9XKXCxW8PfMr+SeB+TX1OmgAgHUYbWLXpFqJkA
VhvQD4p4NB7k2aCk01FX4R3nHiww4cpRp0S/sjv6RbM0QiMteBFN9ULRCRg8PZfHyVdIe7R668fW
bdpfy+emFu+z1tk/TJKdWmZlyhiUZJAAg+g3PWyhovPEbiQ7jA5xIfISktRuaaGrHQNYaUcb+dVa
LHLXWqeDfCgwLmNVoRA8zCITQloNCJVZQ1j4lVRqeSW7qr4M7P0XdgOjzps3Os4mqeNuk2RRtGLk
dk58pqghk4qoPrJQw6rVb0vH0M7JvGNDdCEqWaPfXmmXolfGc1x+ogMlWdzo3yCQUH0Jiu6dIoeo
eVK9WtSkrVV5p8Wk7kdDfUIzsi+X3DSey6W9NPr6Om6q4jAaRXORZ0E5NZdQvDaL14Jg+utdsk/X
S8dFA4S4/Ju8RNsVfUyrFB08KTNmeegMXb8NtCy3aVk5z7Rvg7XfKPZ7aowvZj6qv3TvpS1T5Tll
qAdrSfO009M3IwsYf+R3Cnz2osmbqDOLft0kNvsG3zVurjr5xKISbWO2uXmzisy8ULNcd5CD9VUF
0G0byr0DKQFhc4kmo76Uf5+BKlOPnY86uXyS/vQ5BGUaaE/4nfUvzdjKC/mO2w/6yp6JxSHuItub
BpcGXOuHSJQBQnyVSBUFwsUyh+SR0LwcYls1bs1K7V6rXkm2lhYa+7gL+9cId+46dDzaqeLd1hvJ
kQzm5jrnefcam+1tTEMXKF5tISX09DWhe5TIwRNdldQdH1s/+aUGkfXKHcvdRkrzjvBl9np9P2/V
IfNey6p7ydPJvqjM5eQP4XtpEeNxMqg9Xn32UEMVkUsSt95BY4n1NOiUaZ22epBXzaAOhyJw9/qY
ff4Rkig+jYuoDj9TjEyPZZmgQFF1HAxT9NaYafMWJB5eTs3CXOuXhMCmA7zJ2v/Q4755Sjow2qlq
uJ8lUVS1SC4NE28/El8ioRKZltDtmslcBR2EGzkwfxS+VWyNoO7XnahDjgm7L8WojG0Zz9rRhHf/
B0dBtt3Hol+JpgJNXlm42k5JibQKbJZ/0twnD24bhtepinHqj3586utIv+uWtvtt6MvmB/hy5k2p
7C+sF6aTBC6U+caoyQWS4yXBFRgI/Q4ga+brZ3TC8QoeqPmcigZz2lDUnqmIdYmZQR8dlY03sEmQ
3kNE7NPJoW24ar0KFWezmUD9322/n9cu2RKkcSS5v6o05D9mhjOwsxkudL8clht+ubG1baLOGoQE
G4YcO6Lk6oLYWbV5O15bB+1qpMfRF7ObwaohbvqBQgIQJPkLgwJo1wE2t+mTjAaNmG+aRLlXUdvj
cB2Am7RhIaaL8hz3QbuRGutqch6yrE5e5OupeD1TJkg6geZsUy+aWfn34dHSWvPFKItnaR0r6gBS
oOmcWwwxshMa+QU91EJb+qIEsj+PclO9bIIKHpyLphndmWSRV7dIpvOfQ9q3/3kp35gKqBFWhk4y
96HOtjjAvzf9qghREk/ljCpyqbrbg+4hwIyp9SEbJD7Wi9ZkYZvMjAWFUJ1bWgz4yzAPrrMfEIvK
wVUOs8OzY809U2EIWs6ENd+rPoUM8ewL6eSBShMpUXroHojHbWgfYFrSctTquq331wV78felfBed
6u939SkHndeH9HeJ7omEWaDzy+xWl2QI41wP3iI/To59CahFvtuneblVhvOipkYcrh3wbEuxbWDu
HWPir+IFPLqtdbGEkR53MDHbCGa6GM4YBWwkBGJF/qfMYTFZrIxGHw5uBZ+cIhDwWmxTuB3FphzZ
jLwauJJJvvKKch5s3J+RBuiHhLnihuMkPFZ1hksLatZZ93A7FV05fTMt6quBAthevE6rLd2Uheqc
dWvSqWHlFUHT9oNhRuVb1IzTaQgndW2JS6HaB17TbMzWRuuU6yqROMIoPPEXhiLS3niCcOEFXbfp
NT/Yp563ckSZG6Vvg36JkaSqivrumpoKxcZUVm6t1OS3DAB2GBVYTSVGgk+/6kCmIcwZNlbHBFLm
z2HY9MfRCaxVILyM2dTlx4JiKo+5/xIBabwwvoXPWmyBfTbyJ9P0wpOLQvwkzwAd5nY5PaCWodEs
hIRgGDCYMwLeNCd2HtoSOmLKP+zFtKuzhHqNLYEKAKTupZ65qKjgKHN/nsswI9QpxrtsaBnRUcIn
FVWjC3iPRZvscihFn62DrKeLqec4seKo2buhwb8OucFKozW9kns1pMdkkdgVLW5CjpfVTOdG7ZHd
rc8XUvpnaGv+WV7Kg+/ZK+c1oTZuWdfk76fEGpp0R7gEHMHO/iAwXmXNXponj4CoLZm8xmqZmfzE
TW+5a1XnJK8snkyUixmLY9BRVzVqT0QffZdht0bTg5mNGuLz4vGrBPGw0f+A2mztl1v99xKmpmDo
g+lcpP+mU+UHJQl74lus7//uXfh/nAsgSCwKnGTAWGyBtP92LqCwUqjbUVtp8udIiYr9nxZx1Ihp
yInvsrRuKu1MiPBMLoZaU4RhQyv7BrKD8I9eguHl826J4axDl7Wl6dNew4hMOHrxq+zU4ibVZvL1
RXc2xpea5s2pnAue83kmoGpkIddTjL8NsKqtLHkpau6uzEnHU2hEKN+mwt2WDoNzl/X9SxkF08mK
gZnLd9u2uiujdZote7hW+jye2Gbt5Q7DzQ2XtmsezqgRo1rZjKgO13IOAIASoXXo1nQYtEPsMbjX
ekQZzijGL/kEVrFxm703jjxFiH1vo4TrVP6MDt9nyVhZhcgypp5kC1+ZE/TD/t+/MVP9p9nEU3nN
1BxDg3Rmmfo/rO5qXSS2YRsQlKiR7NEbYo4gAZR06WK+RoOIscpBv8dBH0ECUBHjzZ52lKgI+N7B
sZ6IBc3sU9Voj5UoHJk9wVBJ2X3Kqz4nJUdxh8889l9QOBbvjXqc+4ixmhOAntP3onPemnggCwLV
xhnIGguy3AzXCMSjnR3XuCZ1lzBPdBdzNX5g/sIj0gbqqQoN3JQj9W1F3yGAcnfkiRDFipV4K6x+
k186F9UY9gumTnPYqjaNdVAhwjwQQIPwHH1M4+rWUYre2rb2DrlXVmu/NJzTaFkUOGZfCAaKRyI6
85e4V6K1bgfq0dTj/IXUG5JBdKN97P9Ojo07VMsJdoir5ZE3ieCKPJbWVV+0Ymah++HDpXiiDWNg
ecRhM0zak1Ad0ThF98NYx2auD78bblY+o5dWUUI69XOmjPquBjF7Ll2PHFjB3+lhg5FLrD9rWQUz
CHbbFdDA2mX8uuKZQxtr5gVA0oFGmJzWaif2zmYYolmcaQcNuFVj3a4vdFVEobRRTroJEZDk1uwu
1V3ZSJhUYo4JNaUwWiMUERuWsLiyfmAY87zpKz4pbzXjvLkSIFDTCU3IuFVm5TFvvZ1jqONRR0y8
jXrHhoSR0Vzp+o6Gi23454Hsbza3fArgCLNrDk90v5ypQjiY6+jViX5ODkT01PuMBKzVQFTLtc7c
b6T/1leV0L1xZaODvS7XXptDPCd1S7wkDwT3iV8yXpWyNi+yi1lH436s+vFE2uMv0dA6O+TwPtpj
cpBfS1501q6wCU8NhgG8ZGjoz4XKLmUkjWmp9GSRxxYaBJDajVCGi4BCT2cqP/0yfg3dynyfk0RZ
JUkQHm2aF9dZa18dJL4/lBLlVId6eEUUV0kGBIB1AsRS3e5/+jqTvjtViHsajAFe3L+R/03+BuTQ
Q1K536Ykjs5W3ET0WzjTo5wmh+8ciIPULgYG18skNDdu4QSYIYSbtSq9fq+n9rsV2fMBIAJctbCz
zD1rUArXuYUIpjcrEm+LMdvS34rI5tEswtLmNtj3DI4H/GTDRq5E5aXZ2/2mJ+PtFlnmu1l51Jg7
QEADVP6jqmbD1kREux0LqAcRXBFZMZMHPfe1balGHu3v7EscxAgbW3B3Y/rpzKyLjPjMXjsEmtQi
ePO6YdXIoVJv1G9OahsiG9g6qw7l5DLP3i1DbeluUOOe6tbcaH13gIpUo+2KvsuWKTiucmd7801V
quKOfXg9jYrHGGNll3YKWOiWaJ96p/ri2369s2JwBJ0TV8AEBo0HlY4Mja7rqIL5HYH2IreKvbVS
B81JOpCypjsWfhA/DzVLLrAAYQd0tjgii41R2tYvMk5dsx8Ig7QPMjhcHjIlfK8jl+SFpL+zAEF1
3LaI/cVZ0AWkAimtcwvt9omMteFBEzZuYNpPg8DgTh5y+gw33Z5avHcK09G4UIIlHVUvwpfS0SEN
m4jblnKbkoz1paEanpdT+hnVjHiUly1gMqgmtDl50myqBf6EREUuuduBx19eDkMMFEruzbEulyu5
/Vt4K+lMN4FK2zpocDINlBwP5gjyyO2GY+55OLjETViSVXW5kWGuXjTIsqQTCmemHqSYXMUkYRcs
XrR2qq7y3nJota86M0Xil+Vb2y6Zf8Lgp3Soq02j7N1l1z414qNMdYQsACADbtouLbxb4ld0I6Lp
a4l7bz9apkGCpmWd3Wb4Zrrrps6LHyUm/HU2kvoRpBkRU4w9y/rIaIf0nUVJuJ6EQoOvBeuYaLXI
A6pB6jIdPRy7G4htKVL1oY3b5IEWH2YP2bWaEMcKl20oRs6SvtwpCKr3QO3aI5C9TzymxU3uxeWq
HxYTRWhDb3axXwYbK8i9fZzRelXMCL+awIvmAUrgf5/oNU24Rv/TVeppYqpXbQvQoGXwzP332kyv
y8lWyyY9t3Az8Y6GYFrc1ia7qR/WReCEv722VlxnbyxUD02vma91q75z92Dx8oihGdh4Xwdv2IBh
7Z97tX3OZ0c5WJZdAf6l/UzcARMPqPl3q7E2Xdznr2OpXWWPrjKKH1r4JJ9OOGe4wtFsnj3kL2fU
ZMAMM/RD2BX9Z7jyyb4sdQ9CtWcdnKQ7xeOEzDpQi+kQmMpLO2obHFDGRwj0fjUjWngxYnXeOUqc
bTLK4ET04bEpm9w72EJTp/rOBMze+z6AfiGKqZ+fRxV4bEF+3fOQbRBVV2+Kw6ZnyJzkGuKsf5uL
Y1hVzi2N+uY+6Zh3RAM0rQCzJL3L59Pnj8noqDuL7SS5HfhgB99wb8ZMMvW4x9EJuAGpgHet52kP
AHWvB151layxOq0+lIFwD1mLL2fk9h4uqw21p2ptA++7dkFL0bR3GwyYUXeeotAleYtyNYLZkrhv
1AfK9wDev+hVIb0G8xGj7SPkJHlwui/OaDS3pdJIV6y9wsvNH0Ziq2S9xUU78JRZ/VESL6eqIRUh
G82nNC22S0n4328/ADL/vP2YrnXHUz2YedQH9H9sDcZZH+qg1yMYyQILBNqnhGKECJYuG9lQUHy8
3AEJ5LgPXTaSYFYq0Y/S2rJTdX70QsY2VhV5dVY9HuWTaWkVd94YH4qaDjTFskUtoGpGdgkILKSQ
eTXQY4G3d256GhcXzavtDfRdd72QmPjK2QMaM824NloHogdbuqz+ltoKIdGECws5TYawddHUhMhn
j3gpDmYSsuRl4Gvel6FtYg9Bz5WIoKCox6t8vHQCZFZumHVbHgb8scJnrF6XvVlbHRcNBMB56yzV
EV0xk/cmjPWWT2BBNKTNWeu118X7bMxdc279+s7GWDOVdePSeXRafcTdlkBSdBsT+ANIdflZsqSs
1yO3+k6iP+XB/fZbbcHYDz4w3llTFH0dEffuk1ZpDmUS2USixbe51ygnp+OuDUHbZ/aE2l1q+hzT
YfruPAyMhuJfKHYQptXZwX+oRsmAE0qFlo6lo5oHlkDlxhd0KnlwxZk2GsFuuTPNvtgkQ13ilFG6
mrAUr9xWGVqBzn1ul6FEsMppq8N9qUIWhOnoA9qTCl5TT5Wd/CG28E3wJzv0gIuNHu0rXr7rSv2T
npx2jifIYpDgSEgwMB1JnWA6qtffnQ3P+IaLK9oOvlXfFuuxiQac3WqIFLRD4UswE1XWcqCvtWzS
Iwoc1BapAMjDRGsR/p33+9KKkCdmdeqjXwL63IzkNcmVvezVyNfSCrFv2zrfoPr6R23UzAff0eqT
Nc0vhrhSQb3j7uJs1q1mm1jA4uWl79OrXOZ3nVbV+k/3CVpOu4/Kal9LegQP3L2LLXs/tUlBoz8v
FSSUwcD+FM+4Ycd0bsos3chqsNoEWCSdttxrwrgFGTw7uknxEhfbIjHy/1heytVmoAztKq4r+zyG
Ou7ZMUjuim5ot4yNEPoyKgDLY9G0PFNmx14PPEOpzMd/H1bM/9m9eiq4BFKVLc/SHOefBQc9i9zO
dAlMrlFKv0TYjKKuhEQZa9WVaV7/Nrb02bWuSp6LGBlLNQI6chsICsPoOtvF7d/2UIfHbH5fZMMK
Oj63f5CSYtkUptgL+UFNw81gFif5JPBkOBrLS/W87NnzAWd9ErwoCMy+yxN6mX1TpU8sOKF2FFp8
N/TQYuCo9UPblP5Pw+6+MhjVe5MUu8dwYtHy7x+O/T+oJQ/JmOHZwHf4//8wSWBxASGsHeVcaOxr
y/ZrPrRDwrCAPF8bBLZDXucNPT2lY68WBSR0okN/RdjcnZMoMlfScB5EZntuKzSI8rIW78pLzaW7
bWvfjEglQ8MmhVg1yhaSu+A2mbH6YXXeLonN+s0fyNlTYr9i5UqDFQ2hZR4gH9sM6+gYPIL3drXQ
t7tW0N/Ne78dDKAGxDX+jHJa7VTev2aCZhqHjnFj3Wsd4xoEaGdo33vdVB+VnsCQcoiVjxSZTSk6
JQm/MSx97+xNcBEpncvSvVuX9qVyW3NFx8l4M2BU7Eh1qfcedo5//wZ0/b+xMC7/YmZCwwClpnvQ
rv4568WllhdtrQSXyeSvl8YDZVfHTS/JpEJ2TFIKK5QzPvl8XxW3hGqPbm4rpUbQwlpmGPWnvJLq
1yAli8gq1bP8FkzVPlLTzx9r27VPccQ6f2APISGvuZdcSr06E6FefJTKtQg70RaZjIvia+XH4KOD
QIDZvfSg07Y4kZULThP4YyVtokqP3ltPNJOgnM0ezWBXKce7onTCnIm1p8oaZUOAT7DUFRrRDpcE
Wr1LM+KPKFLqdPbjFic+NOJIQe43aIfQwNvhluoxEgopBTLzro1LdS2ZSfM4HzKjCh+xGWFJMsZH
tBb6amE2/KX4IuCwSKHrd+YXp2g+JNUgnnVE5aiWdFenLI0HgRAEW0/Pfp8Rl255TwO4g62GfGwd
dkN6LOxWWYzSioXzxUlMKi6k7Da68QWS1T4ZMTTL2lUWmvs0Q0lJPq0+GOWTo04UbKlWbikuhp9H
zYia90XRPsWOe6iFUIIgMJYxrO1WiYOFD1ptv0qTkRSAAfgS3rLFnlFhCtkHFTJ3Ja+8VdOSnCc3
e7XbHUcc4oLPBUlg0vKjM3X6PtY1/8kGUIjRgt/gUS8lHVEkwxqj5+5dEPXHinSx++QIUc5AEAVa
Z/3ujudBgCfGATSL/AWJ+xRr+Ldx/fiC51OYmy7ynlK+qbNEKUqooheic5mJyTqUmhpsZsfCTpIB
jqBB/cuCTk15KfnwmiZZh63TPNV2fojGudwmcWce0tBqnwkZRUdu8qhJXlCbDvfaAlEwqgqUrBwS
exm5kDcwSt8MaNqbro/udm4TckfoW+nBhvozCucTyC8WsepVNbpkF6gRJtS/z1y3fvL0+tbkxJP1
jkrrdPC7Y9/BHsY8hAUS5RvQ/b20KgRG8MOek+kBW3f/xbXtlWWkL1ZtnmSpUGkYljWCSbbaRG5a
lu+EBuMkZWx6b6EjzvLsJNUUuYXcubaJ04ICu8Pb+X+EnVdv3Ei3RX8RAaZieO2c1MrJL4Q8YzPn
zF9/F4u+I48+YAwMekg6Sa0mq845e68NcWV+QTFOWoqFUOfzmjwyq7Y8m1101BQlvwGijLo0S6zz
Um3/9/PHcL5uul3dUSn7XBYZdt5fObeFY9WTBSzwPKiwzaWV16XmPxkpzQTZ85TX7EZbufaxTtp4
oUjLW7phVHCIVfMXXppxxhNIG+puG1nIGfKtdkFdrF4G8ewUjr5cKRr7rfXq9iSrrrJ2L/7UZFdq
bNzsQ1xiiMD4XoQq6WvzDJ1hU/MwFjUzbwVqUQfs9zDiUgQJ+d/vxf8wf3kUs0dwHbrZls2b8aUA
iUchWtq63plx2P2YddZGRd57lCRLzZ42Yak1z16qmDwtQXPJ6wMM+g0e4eaY5nhL3cbpoLSUzhHN
23SATVnspF51sPRVpZjFm13xHLN9D/SoRR8GvfRwG4HZ2GlFO9zWXjAzJrjmp/S2Y4e8cduunzMe
O2OdpY+Ol7ogzNVD3WK90Rw+F5PKBgadnP5QIBVmR53mzVmZpU3BpG+J6VJOGVYGFD0JAljnZzBL
xk0vQeUXMUeoetSUGeyHuy60ItT9zHHTOLiTl+SL2eTF1haMsT+vyd+ShNqRLLn8Iq+rBQCB3m1v
ZB9Ei+3hWxxTlclmiGyLwLr3V+h12WUyVfZ0Ost5mr2qNW30hjm6WpHpLIvfhcA9j1ojPX1znUE9
6lGbHDn7FhumrW5C+0dXM1b0eIJ1+yFW5+034idRVsqNEpan//5waMa/N5KS38bf60Is1AHc2Np8
J/1O/NWZv/fo82iXBoDV0azvqsEGW9aNxYN8qZrpp4I6YE3udLhqFPVvgmbGb6GftQtzIBK2cT+h
QyZJ+OSf7VDEVzmd6kwl2cr2pV53za5umo+pDIprTGAihEByd+cfFyD/ZJUrTXlA1+OssDhlpLQ1
I1vTHnKBaTsReeSgqFrMwUwtqdTWFSntsv0vsVDySM+HbG06bN3yNrzkZQcIofeNd3kUja3xHpSM
3oaqu4i5yzUQ+XUYqvBNYnkDtzFvytohoLCvlt5cSigE5SX+Ammmn4bA2zFgf5ONu7isQ1y+iELn
S1qvGrsM0+dOQgb7ucfka9adYyfhOtP97MpwKNx4bBe3SxWCLugyeBA6PaQr68Guu6cZsH/17PJJ
nskXFSWTUg6PfmLVqyzVvD31B59XRr+PWY+2bNE2GkBT6Pt1s/PIvQlTz95owolfy3x4oxvnnOCS
kJYZDrduaztvKI9I+hsH8pccpz52Oo4Fpc++h06V3vgNKQ/ySM4l+vwQIrBhQlAar06gPqmT4dzZ
+I3pP4P9DoGIUQTl9H56UiuNeNY9MI/3SN3ZkVHT7uQpWJEDMKQbKCv291rxNhH00MsfPsv6106f
0BjAOsKxVEud5/RfnnSd4nTt2FjRPu2iwdvRUejoiLDniguCxYOkf8tM0qIZPXmo5Spm6S47p6JU
qi16zlXaICszecNWeUeAsShO7Vyv0AkJVgL4/W1kir8GAkjWo/Dcj6LpMGbk3o8+HB7CLM/f5mxN
JDrZPQEkPOqi8bsxW+WKTLwGEDqeWgErQjgC6b3pAD/puu+5Z01rov4g3c76BIpQ9uP+KFYSfK6E
NeLutBf9irgTZz/O4bopCbo3eeJdIRCX6KY1LHaxAYNlzk+KAv82D8V2rB0Aw/PHikkVYrQA+pw8
DeoB8Ra171aeDiowuokAhJWfMa9dFmMloOPY9+WFzuyPbM756ubEr3LK2d70UPktQ92WLg4iOiVa
dC1Sprm6MUtvwWXtLN2LF9t0ReD8qnIbeytd1IwgjplZVI/EhX5kasJM8/8PMkI3lGikXWGq5po3
OkB+GybDtu7ix5hp1iLWmNL+Dk5N+azFk35IrJTRZ9hMb2UsNlpKtmzcjPHFojewnVoicjBguc+6
hzB41lX0OptTl51xHQgSyAWxD0UASApFa/3c9WjoYaw3OGynFZwN/y9oDKB/aLzdF1aWHNoqD491
SmTYf39w7a+7FWFB0IQsIiwd3LJjfOEeNlVVGwrqu/0QDepBSgeIAiPjRg3snTwFnSEOFlKwd7fU
22Pdkk1DBC+G6pyWQ9vqVJt9/LdRlcFSRYVFrt+hjU1dNT9ldUxgJE7n+3qEbuqOBCwhdoc9BoZr
7cMH+z653bask/LNnix/31rBTeAY4oaRN8gjr9bvgXm5GzRL+n0ezmP5HDCOCiwoGn60/Wh9W8Ss
+pRZTzbdCMkLbs0qPzVtc2Hy0D9pg1lvBqOnjTmDzpnhXFWLnCOwqOnKGBH+Mb9+63uz2kXkLu0D
Hi4MZYNsSTYyOxZiK1P3hVqvBaK6rRReIrwYdvJUakfGzCA+xNZvQ3ZC93WT3ksZp3xxIG7sYEqG
JLIi7WxDVfnDT9L5Wvbyk9R13dY1W+Xtce0vNNQqGAyVsVr+S4iSO/609CWR4CmnnByVdc7NcuMX
Q7f34765yfEK/DrKewImnj9//fNI/k5/EA+Gk+gvHcSWWCFfSWtzrCQtxDOPeSxdxECsJQUg8bQ3
TanbDaIYJmF+eNZmA2BhEsyleN1w1Rjo05C1hzU2pZXaIervVNPfGbofXLSCnvEQtQ4fJYWUr9RI
N8w4hhu5uGm+4+wX7aQwqKWksjlNkJZSWr3g80V23GgfQwaIJCuJH0s0k30j+IKDk9HGpUT31jp3
0Q3RXW/h3HyO4wjR5lQmB7PMeLIsMt4JDYn8ZfA4iA91/1aJ6M/2OmNFpSCXdBKFdk/2YXbuEXtu
a2Bu303SeiqszIoJJo/H15E2RPb23/er5JD+PlHCrmfR1Cc/gwoD/vOX+zVNEw/niTpBxKthqVZp
uJKDHj9sH2rTrk7LtBzm1U2j4oUum6ik16lPDzTOMgb3CozASDkKfULqTqaqeYU+kaJKbDCJ+USi
647/UDpoHNgA9fNTXD6smRk/20UeXZcHO2AVRlj3ZaXat4Fh/ySAxn5gF/KUWbU4ZX4XMNMl15j+
7ilz7On45UjpUKJkqQsK3alwnSIJeK5LJkGalRn7NE6vUu0iIi/ktsGEIkOnrFIYBxWz3yo/l7aV
3Xqiq/+wLRXzSv37O8ygxDUM29UcV3WY3X0R58gyJlerOSDHOMcBDy0Cu/RneeQoZn2dGFlvHCQb
T00peNMSpdrjv7CekiYY98Bqx402n5YR0oixx5Gi5q31NOWBfps06Y38o3Y0NOscHo3OkjYHiOaD
j2mxIY4t64y3sh2J18UEnswvpsAJTqMDK7+L/aAgzg1Go/Fc+NpwJgzGQ/pkq+8stygcplDcRn2l
3VW0e6iQC+09QZ6zCVV4q8ucyXPK7rXXsNTMFjbyruuVUYb1o5Fn4+a/P7C683VnRJgH2yFhaIJ4
A4139d+7/C5EIFSN7Li5W4j3nfVDUer9FCJ3bg1CtymBNKQxbvWVOofugTfXQNoY5vWjQzN4I496
crzWuamSItRVj6bwfl3//B2fRzFiNavDoDb3y3IDCU8eQ+YiD54+dNvfV/8cmZP565ovio+CHcVJ
MiUmJvSgVOdRutpgyCBSA0Jlp904tlVAnORIEOs1j5Cs5J69hPeuJ3Ru5+1blNTI4eBATaNJgkGk
rnTPKOjf48qWgzc5I6oMloWFburHDEzkY7TzvI3o2/gVMG1x9CwcU0stkKsuY1is+nvcrciPENIQ
DeToN7keq7tUVc5e7T0otEjbVTM7DmOjKM8z8KwvMvY0fTS8t2O87UWeX3FVMoIvlHoPbSXcyg7c
FJv1PmEUuG7k1IlBb7CtqvixldqQEYRzHY+vSl8Mt6Vwpns9LN8kWy0f4naLXk455HmubRYUlD8x
+U9TbZcQnv4gO36Jr1LN+AmsJEUh8Lk+aYFrP+gY1e/zsbvqM23WckhDXAoyB30R+cFIGD5DqvIw
Nx5yHfAFjdU73oBq6/v5r6O81viRxXBl5+42C/0cHqugbul1QCH0PXRaUJvfdJKD+IjpIpwTq2m3
bsp2iK+YoBIDbxfd2vEqLCzaVcu3XLProdrGwwUEncnXbERRgNGM0goPl18c3FqJDiYiU/or8FOl
YnHiu984qA53dIeyUzC0CitRbLzOoDliPlUMx1CWIIIPFanBVnTKYo29v9ohTuMOweZVOGs5KKoF
9V/ZhOq6T7X30fXUna1HDJoMKHMT3op7jAMb+IRgu7RoLYnjTqEVN6pCqnZf+tEmUMVHUmvPUiht
DRmBxA2WQ7nLC1Wz25HGFFGHx+Pjl6MMXrGhDSo5Mcad9Lu2/ABOtZ59SNNCZFrIl7Uw20r9SuyM
1WZybHPtaYIVGyHheJhs/cUwvIe4yQWLSlLt+VvJAg54Mwf/Xsum9ywgw0DO7zIRR6uRvt1hQoF3
inLv2I19fRN2gv5Z85dsfBS6/SIiq3tY5CVZ3ylsWZeoR1wr6Tku2LUGWX72w+wGDXb9PCuiyBZM
/3Ir7FA6griJaCUa1f6N/MpLFOU7fXTRJM9dN/kS/XNk9Ts0nMpl+a6kQlW+5Ho47Q27+GGlbrWp
mBeQFU6m80qdudDLIcNx8jNp9ATMbTeL7Sex7wTkbdwOTX2oQsgkRo7cLQ4gjNBbkiQCK7pXSnIJ
pW4oSENx8HO+vCI176K0cB7++8GtyebcbwshKyCPbBvBoGuats0w5d8PbgZ2WVi2in5enn6+GicI
coigXSVu0FxNCreMKON8mzZ5gMGcsPEmHBhzAuPYxenc6/YJTdAohlZhyXTEasr4YmM4vWQ06mVn
ox3a8UraZX+0MObudbvO7xsfl7LN/PiMULiF8ejXt9JC21T8Oy08j2026tFNQaKknO62/dqzq2kr
Etu/QUp4F88VV8VoeeOkfY3GrVK3tPPrnejADk6+8I9yAAK/swVznlJzBfm9H9v6X7kffx4gVKl2
dR6Tjxq50YlikozGThMvUdEMO4IXKkr4XLxYwITXvp85x1EPrZdZmLyCv0q4TElWrNFo4kSQb7Oj
skyfR8/52xkbZOZ1mcL/SBpIjHZ3k5cWmBElv1hsJrdQoZu9ZGM2kRvAAPJmCjcmh9IwPio7zw/Y
Bn5oQ2TuupRNwSZAaYs1PT6bekUEwj8veWKG4OOYv3xek0eNNt7WsZlsDJ2xau4QSCz3GTppDvt+
JNQyA8e+sSa1eS0N50Um3nnBuDboVJ783tYOeMgoW1P772gKylVtBepjktbvhWIz41GE/ma0YM/7
IfzeZhqT3Np0L7mTp0fL7ayz1PrVsEHVKirIsQSuU2uRjxyDb7OuTZ4q86mcDvi1qcOvmSz6ue2P
dMZOJ/GzJrrm7zaApl42zTutRHOJtXXmUEJvfslM2JP2CAVWaEJdVbTDj5rqAEJCg/1g4/Ariiq6
k5da4ZL6LOoy3nqF9oGYaXjprPYnUs/kZ2Kt07g3f/Zt+G0i0fBQBbB6peQknMUnMRV8KurxCMzk
kEFECqB88N3TOoFPGRRHFOUsownKW/kNhQoBqzpAyI38dp14Kv9QEDL0/ddOlv6qQ8PCIcCeYDUM
Au48q/6tv2qGrIjNVEUHO229zey3upCXsQrtxr4x8AXcaPOLPJLXBswhqAZZJllqFU+8d1jPr3Lh
raEzVXkZnROk0H3tW49ThI7Bqbphr85xqCVoCXRlE3phs1Q3S988cBgzT40DrtInBQ3nCCwGZncr
fwC4VPv/f+Sk4zmoupB1gIiEAU9oh7Jwyz09627r+0k45jkXYrrpMxu3FJamfjY3yaM6odClrX/P
vKjdFk0q9opV56/tNMufWw/x8pAVr0S4r6wmSJ+73BY8WcjPbBsCFT1SpmkMBaDcMS9NSdMdTAOx
ju+kz2rXie/zQY+98TB5Bay3or+tSWdkMuAXd1Ex/TW37i6x2mBYghpzsBKEL7Ll46pv+diH71Fi
oOnV2l1NK2KL/sp8dExC3uSdMwj6bZFwngbTZnroRum5Vuxs31d9jSatMM5Vbz/LhVaM7IWFBiRM
enqwwazGPNRfibc5QvIdngM9Kk902/wtjlXnD7Mc4iv+9XFyLIT5Lrp8YVI02+r/zNUhxBQF+fb2
3g3INEJCGGSwRJwXaf/okkJsyi521tVsDgmxNahMelvk9Mla11ttpToDGD/JN03S6NZHajw84+9W
DrWtOJRHyuygxFxAI/2Y9cEO0Gixlp9FM/AY1vSJvcmdVowrAfCBqS852+JAdIu/MmGx7WhFZ+vS
bjGQ+0V50GcEgEz08+sKyW2YRFs+CMaOGadGPUnFOdBO2el+oW1bdcy3HX3pjRQXRf/IjD4FR7Vj
EcRmFuq2t3pv4/oWSg2ZUJohDL78dphi9KKFEaxp+Bf33ITx1hcqoTrzJMsezbU92/nrNr4i98nf
hsL2t+gB3AtK45i8QLZePYvRfd0ySJDdEzPzfmCfFQ8RofencMjHbQxMmWJvHk+NNUSVbmCLH8Sp
uZUxCPIUYaa5jbTaW9ENKg/lLJhtsduuYwRlW+k38EQRXzo3xctJk58tOX6qW89KHuRtn9TWeFu4
2QMLFPyVAZDayMaGlEu94itI3HcvpCFU6UjwBrO90cqUuHF8pje4AN27MBtjxhhMbBjPc9dHzf7L
L6bzSv35p3rfp0M3WffJUL3Qu/auZh5ErBRsjfw40g+sxfb59yNBUPc0z92X7yGZCo1eBrtzvhx0
+RKKWOk5+bpS/QKfj98bdZa4KFDx9npJkonZ1P4jz8kXdwl9V0u43HxdKFs+xJjnUJtd8yJpKRWW
/tvlB5m3PPKHYBywGiT1Pg+dge1jXe/ZS/w6ytXkGIjsSDx2vRd+hI6XLJK9MR8N8zVCWS4jWY47
+XHMHPh301AOOKdGPjJaecWorM52iALwBQwdAMq/hlS16rtnxUSlsGrnKi9yBGhudkqmL57GblIf
QFBHO2PoMzgYRowFy6k2XlrY+5SSdH/B0kx8nlPqW6MKV58jwsi2vhUtYSEQw3ElZe61zqcXWSig
UJt2jL1v00Jv7xH3HeQ8Kv/XWWSV7X0V2wcRoYnnwf/MFK2Gu4XWRfbr6g6Ip/LNgWZ2SOVCyazX
Qu/C+VjqKHTT9BHyyk5pET2o0GWDPsA/5kT5WT74aOehhi/76Rh7WrNdfmgVw5M1O03tUs8v1RCW
u6yqkfbPpzlPnD2fQ41By/TcCTMCShNFlyD42eokKC11uCjHnSc/AmrQbdwKmK7k9npRAHuzrF8Y
MZlHeb0BFcFDQ6EMmDN8GHJuUhhPS8qC3zK5612qqoxbYx8qTnSTMbrBn0uguMg7QbG+9mdDfjR6
7s5CIv/LB477EpNMO6xbVtx1Xdrxoz6hHPWBdi8DEj5Bw2lsICuOSuKfpASfWmAVFn136OUioqOf
mQrFf1SHGCdV6kQ7+cYNrv20SOeULscZ6AOAztS6vFHY++F9y27zhvgXp6zV3afVeNCUGIBKuqst
a7wwEylX8tMgtzFQ9SeGQe2tmGOD5aSlVH1n21W6uUIMUuxtUNUr+SZJbjN98Fv2x/Wl611/byZl
xUxAx/yktua6zip/JyNI/BkMw7t1IcShXfU8L1m3xTe5ZLLeshj03nvrvS+rZsAbfpQ9RKp+IJGw
io4OojagI8Bq0qlDHoud5NkvB2UVGd54SZ3HT82wSs7sJjQ7sakRj90S8v0ZiiG/kFhL/rCaavos
/f+turLYspj8Z9omBgEbudi/N2eeb1YmTBIFtVPogXcvPlp4y4xbPffYMEAgNazQv03DI3whE25C
hCHJGq2dXg79XrKchwAdVwxFwcONg0uyrzfWzH6ORvOnDUaR99+DxDmKll5VuXJ1lVy/GGb/Rvd6
bvmUmdo4eFdlVJuDdIdJs1gv2incjGayB1pHHvXcQsntEla6o2ykwkS+hKQWbYYcMFWvVHdhr6LZ
Hx1rG06DRufMDfeL1Nco2NlaABG2ejGYB9EX5Xvs/8icRHt1CprFaUaenZLUyzNQE7m6LzuBTW8u
A7D9kVsB/N0PPRawstTuFpsVbLFN0PnQEgu6Hae4Vm4Wp4cRNNh8FHFVHSciE49MWHLnaWWLMNlX
g4jBFmf3Upse5BRggEFTgDN1fovBvDnWokXdTg7A/Zim35a8TD3BOa9N7RuDP4JrZwqoEzLmk6eC
oANK8pYfYRK8tiw/ahw2z0limTfVzYDyM+pnrNL2E/fTl3l7Wurf5ZuZCgJOKswKNbw5dC9Z/I0x
crqXQh1kvO39UF6ldKeCZ36aapjq2P5WQDBt1J8g45lcWUe15F7pgt46/HcrwPw6JGSuTVeREBvV
Mk3m2/Nn+bdCoi3xCoYWIAXRmdZ1AUVWzt5IjeDOpK7Wb01tjPdLyF5ohFj/h+hNzAYDRbRUA4o5
bBJu+PUyXymLyFmxsjJoTf0hOi/Nz2VZFUDY6IaWf2kiIsZzlkv4ugLGFAe7bAVUyuCfxtF9Ep3r
og6et82i1fJtXzzVcTQ9SLPFYENXgV84HqKZdZHhX417O91hFEbZnVo5jTdQ5ehK8lM4n2p98mDX
vXNnDaX1+Ic38N9KFySpqmMbdL8tUxWOpulfbva20ElFt7zyNGTD6yhzjwAUm5ssSXdJgqFVllTE
VCn3SdGtZEVFHgrellL9CO17PRrsnRoPKpMuz0TxPWsM/NKLzhk17A0K1uBGHjllBJnSJPEY8V24
qeMwey/BF0t8syUiRE4El0NNeZoA1t5InzOgJPcUu8M3eRa035YVVTD9tLHYLSH2Wr6zZ6zuf78x
crz8+1PQ1QU1KimWBImQ4/O1x9QHJNsHxZifSDG5i4IR/q/Q9Fe/anWIBkZ0m0/kJdnpLLSivD7I
Pr58keJX5ua0I/0u2lZ2e5UKLfnSW+2AGbVt9kbLjVH1plgVmqXsorYbT1ZqPuTKMF1BTm0Xx1Bg
p9URqRoC6dKZpjseff0+mBRlI5txn6dy8FtPkHL/+52ghvqyIJDPq1sWgz0+KXg61C/tNsNXcTXD
sj9poySBGePD2KKGnNl3VRf1ByGys0dED/MkfXyJGt6OMk43npVifCvCdz+u34cx97/PBz6FMO0G
vdrIyWnWpNlGSemfpYOh8RxsISnNjbW8J8lUccsHxUvrM2nozq1OV2kNqVzZdqVqg/pjd6G2rv8A
Bb04MKSbDk07E+4zLDGkw25900CTpeMSzQb8ejn/1h6xQfFatL2KMNSxyJUEBxEIjdRKgyY11d1I
eXaYUES85MqPaDYSTo64y+NiWHul6T8CP+pWkjddi1dq/J7NaG8cq3qkpdhbpJCoZfgWI3Ii3KK4
CKvTdt0YtNd2iL7RWR+OhlE6O8ROYCny0l4epvIh6g4fQjMFVtJJPA1kmpDGTJStfs6RlSOeVR4Q
0a2CUFPfdKdsDiqwSnd8XvS7uc6HNBK9sh2q9kGJoDAxKxk2LRXzhV2bx8xqHhZNTq1sJ8ub7lTF
/2D8ML4FA2FCItOYW5T+i10gEujL9K+hf1KB5VNzqnehsJIrobPBWqb0jh2sMz3X1m7Rhrdrqd+S
L3UWtefIqi+y1bXAsio1oAeaE/emEGBxp4ziXYY5da6TH7ygKbZ4vLP9YDn92pKg4k+nlVp+h3cs
jlIzrHT9NkOVufPzMb6GyFR+O+qnLlmPdqnxlAJdPM4vOH/UP22Qvt4PtJ8NGwG/JejM2VDrvugZ
cI00DcwMG2zRaO3zifWcOQCYJBariZSCiOTxNgwItLe6+A5viH9w6WdtMzbzT4vryjWGH5Fqhgfd
1/yDZZXqU1gaTzEWMU8hyrZmY9HZ9bCw66XvBEUqGZhx+K1KlGElL0mHih144jr/oWBO8KylL6rD
PXCMYzIKy1wtVpbT9mc5hGH86u/GoJ62Var+lXe+ffR9gKgxd9HWkZM/K/GKLSLybFMVuX1XWZ59
lzSrwiJuXF6xhsm+08bylVAT9/R5KQrV1zG1hrVPu2OVRqNVXJfObqVfGPWd6j7DFBznm0+6oTxS
VLFbtmTUW4wdesYKQ5LfVsxEbPYfqq1/b2hDxDelCN7T3xDycORb3csJ0rIw8Fo+kYBz21YqKKe+
R3lvqP1jZOn+kWYxz4W68NdUlfqmEdi5yspiRtjGb0Hi/SBMXvkY8eCzYyEHYEDf6dMAnw9GriCw
aq7paI9o7akKhB+u01orrrIooOFQbhYboWq1t8lIMAJAs/iSkPdxytR+9XkJ0dw9uc3GfZcjfEGW
2F4rXQuumaWDfKDD/p3ewlQ+ZJrbXoqZxgkUEHkZw0FVBDh2TOqEA/tmqh3tY7EDtlMcHqwUHocs
ZQCjgdwnDita++z/t1V0NkeGA8PU9dfcSlKesOwXGSl2f1gs/kfr4xr2vCXDYYSv0zW1L/cGD5Op
NJTOPmm9RypR3CDg8MnfTksbI1nmB+eGwt2oRv/S4PyAmEkudxz4z2HopY9ivl79cz3lumpE4RGg
j7quJ9t8dEtCxAy3S08S2aq60XAwU405S508mkX8UXOw7ibX2S03JmJh/ZJp1aEzXVwEyZQ+dOzO
2eSN0XtvAhTxDQzjxjBzyzmr9fjX9cQujHtheuR3hBn6Is059o0A0DCfIpJM9xS8189MjxJuzQHm
qbGS1+I57KNUkuKqEYdcIM2mFTSF6CDULjwUXj5uxpjYSMkCXQig1UTFX+HjcBHsJJX9nZj4GXk4
/e1oaC3+dUAGzXJF48A2kNyMTqhsKLOqQ+Y3OTLFpjoovhr94fmnq/+zHzBsjZ8tqDLmL4ZjfVGU
VrhfWpsOx6koigjG5HiWP0UtRB7fFQVxRFZr35VZ8uSzGUwVpvzSo1uRC/srWd1IEvumK+pNPzZw
7C1UTajakyeKf5V7D2Yljih5xKwZ/IdHsLNm+uFjleL316uk2XkByXCBH7o33ELsGdSsfrTH3tw7
sUPas7TktbNlNQeLjdZg3JGWUR5yk7BjUkGcjTHlBgE00/S67F0KA0S0p7OrwwHihHF7FTMRUbI2
5ZGjJNyVcJFNr7trXI9S1FQfjJl7P581Tq0+yNpwPgOQuncisSf2HpjXvFVSm4CkzE5fk5gCmM3M
NpL/WSZ6fo3pI6XTZF9jBSRbRBLgxQR9FW8dGCjMMeb1DD61ovnmYQivGqD1d3QBa2b0zDZTWIu8
TeZuxpboKZO6yiz+ll9YZ/YYzjnjEeOsFp+tFdbBHkCrs3fdLDz6VuDegekkpCxwvBU4rfZSafqw
IeM8Osi/RZ7GJJog3Q2nl5y0w12vpcAq7PrcIx4gPqfScccEMVgRNih5eqhV7So96FUJ26gevBaE
HJb0ydCd3WJKFQ1Gf0Nv2UHF+njEcq69DGa8YyYzfhNFtOKGEOdFRDlEk0m42RC8Jn52VNEMfQ8j
KJDl1CfXiMWT1DHN3k0GhdKQRt0qmBWcUe+91fUosJ2mODbgFimPxI6vupZUUqWhz+rP0ZVloz0a
HrpZrHDqxi1U9aBEA4o65rp3vqtYoF4N573I1+pgH/+toPGG1lgHJsSi2cOp2U568nr/LGkVVF41
JP3+JUvNt4T0j3NehYC6vcw5COSBcHc6/wjkcXzLp2xnlSzsaWPcLR2sFOatHZkPsn/kJxrzUCPc
TAbbU1Su/cVHGbTsxorcfRuFOz5MatxfjBbyjzoLn1VdectAkN212ofk1YV1Wh5QKpcrybCL7WSW
UrcVTA4oHtuRACW5vcO9+HdhBdEfqiqdteBLMWFpKGANU6dYmmVX5peCc2KkYhp49fY6/c8jnPxo
FeFt2LkdbWP54gzOVK0+z02zxwHSfGCQ/C4nCMoMRYMd/Z2UUPt2uRccMz4gXf6e6aP/AG5EuQiD
PHCzNgmDlw5op9TOExr2TdO2AvKR0z229NPlRJ4p8u1QsYfKldC7kOJNmppAVyNHHEbo3cmpRxoq
a+m/ZIMPVjfd4zCm5rGFSeRQ3OUr11cJLbVeTBCOC+ovC8d2o8+ny7DYQn7q1N5trKT60bDIBjWJ
EnzOgRetkFixC/mexnyNqoamuOLzrBl69SEan7isyE3uhcWAV7gVmt+RmdPc4ZUrvqlDNumF0S1d
X1rQ7bpXTAiN2B6wv2oPcpj7z5n8auYzS4215QP2z6/JHmoW0snGWkKMsKDgpbi/zcfQ3k5Qlpl1
1c0D8cL9OnBM7wqA3r9BSwKSUYJvllbKL43WLD8z6TKQnt6cOi+1GIubL5aRdadWt8VGzxIqnFnt
B0Nwk4iq++BPvsGjIjMqSoB0Kw1dkqxLLjAQf+bCc+4tdgnMNxCczNsj+YIySieHvMv2ExBvJvfY
hSw/0FdopW0CayKKKosQ2TKv63ub7vX/Q2jcFiUB/LjTSNGC8Q86SKoz7Fq2Ty2YIj9tyKiblS82
m/Vz0LXbEIfUjZxD2UZ0dQwnR51a90fIjuUTjWQEH5iJxVjn5wD90hoDw9vyPFfSe8QV/UVxzCuU
M4bxg2W+l8Gg3YF/z7atMSjHIE3DFzsJDi0zsd3yB/1wVPcS5+VQ/B8HnaJi1hH4xfelSZWPpEWQ
DoBBqrPHZ83OnopGUXYDTvcNfUK3WMGB6c6VTmj8zic1mDthhjc4+3ylYoBAdLkaYDjO/8+c7Gdt
Je4mJTb7Vx6Pi6Brz5QPQHelof2yXpd/WPTZdFKDuIOgWKjLDN7KiojcboOcGoKd6krrQQDY/c4O
sp9KltGgHVP488tfoOftsBrHZLiLC+WlnU01LETDQQ+7cEsnsdoHNRhnGwoefnH8DGL+SIxei+wo
KjdRzs9HJcp8vxj4zelE582/Rk7MOAZn+otS+uUxS8z4MoQE8cwiAcfWiBM18efJltZkmN5RtaCQ
Yl03ZoSatE/Jl6rUnjKfulsP8urYAUzGnhlXO3JDwicgR7zro9beL4rAvntHwJHesw6UJxGbIeJG
5BWTl1u7oACHQM84fQVyh1LYEi6SSB1mCLIBhVynnTCAIgsLEeUOuHqw7kYMZP2cZv+5C5FbkULv
jzNXsI3qM8Kg5jejpiO6c1dk9Oo6zDyEA2AfaRztmtHOjgnHQSQI4PSHdI0n+f8Rdh5LjiPbsv0i
mEGLKbVMxdQTWEloDQTE19+FQJ6uPnXt3TdoGkFmVwoCiNh7uy9HO645mb73KiV/UwzfJoAhrzZA
pVrE7zyo6fRz7KrqbHQNEBGfVAnbpEnP681FwhErxgEbZnrZXh46peUc8sIhlNsqHYbuZr6XfqPq
80s0OcQvbqVmlyTFHWUXlgLQojCeKydnhjgV7mEJQSi6oH6p3+QAMpucGxSwYFsG5FPRhJGJ09oI
p0ne/2smd/Jy0BprwiMz2Ft5WA6kjC/uOFY6o9kNiGq2cduV3Lq6GcyKATlAeu4nffhc1zEplYwV
9nKdGSbYTOy9unPqFu66pUFFjVyHAHdc48ImMVAR5nVteV5+sXGEs56b9eM8O6KllC9HFEEbJNRs
m7pqnwRQPpci3TDjiCDu/6KhtJmmnpZdGhEna1NKmG7Eoo8/TcMk18FovW1YOCmkmd5JN3Ua1pci
tnb4Nvy9A81zlSIc1sDN4ZtuFH22mqEpmPeooTPoe0xN6JM47S1OyWME/PCu8EKT67zrX0Xr/67c
ProuaTQCYJH8OxdkFCPLd56DMUjOJUqroYm7XT6N7SHAnPCeQuOT4mC7bn/Z8vxNCk7xOuDmngqP
SXqQ3CA03KdBaN7bBPucnS4pt2lCUK2QuWyBceT3cqDiqW9qUdWvlnkfOi3klXlM7yv5q1ZXL2aE
+iQ3zfE9yZs34VXJIzfugYz0Rl97Icdb0WVs4SfVPqg2gSDC0ZyXqIpXMOfUZwAL1l1tize1wqxv
5BamyAGzRTT+SJIZ8aSbe7mfdkqHCBJlGI49PyKCh/yhVUN7JlJ+EnTL1TE/gKoyaOJZ/GPcoFdp
phVr+IfWTa+ikrCD5Val1rW7Louu2zqMhK4kpJG8XSfWtWE/e5QnqjLfyzuytC5D9tjqTXYNZwll
My87YAGwIHKZr+hRBKsU5Tl1vaYwiGOf7CWguVNbe+sTzgNDtyU34qvrLlvvZEx8NzvEzK0eQ8Hy
2uEg1S7ywcXSPiThPq1txtQzcdLKnfI+TnPU/GwvrJlHomPMJ5dsPu1ED9Gyc4lzmnetpqKLY8GA
ht7ivNOJlPIwKQkYU4Odjtfn+TNIm+iujTQMLfSjCsFFnrnmePJYDmS8B1DM8pI5EfopJyjfVN+1
d/iziUgxnAsOHTB9FjFeRYD2Wj4LehBdXskN1m9ybZOWjCAohKybGlL60H34xXR7mwxd9qqZDXiy
LLEvCWGPbJYrbyf/3nYsYBKBq9nJNRX90CYADAPRUoSPKpms2z/PVArXw7JUTSiZgUTYz/E82Mjm
EYd8CLz6nVZpfUWuc5DpTq42gYy2u29lChkPY2m/j+IsOjlcwnekKk4bHwgxhAKizEJWaC30+wfp
7DG7kcl7QdMgh9NbrIOZcOqN/YMsgEkJgqU5ckX1mvYQtgOkxbwql6BTPzP2hJZMG0cxxB69l3mH
bIpLcG73DI1d7bXOh3YT6nAjhEkgX5AVjKwm9lpNZzwG4U8vqKtnu/uQhaw8iOpPa1J/EumtgwiF
843v277Ymru300q/Lru9SftN0moJu5omiJyvVbAMljsvfid/raEH2Mrtldcq1TWE1FJpzfCjmu5l
D6A3cMiHw2itFySWpjXl2eupxGl/PUpKEzG0446OxEA3iWu2E4NzWO5Uvbn6Q2uTGwi7P7ZQoF8N
JprEJG36gugmc0ixb9q1/WSZFa17omGxQLNGhW55EUbsPCEYXl738AbxMw/vutaNS/B7BX6z1+38
pShC676q8++jlbNyAB956ALxqTax/eqqWEZ8at9rrXbJKeqPw+AApvId5wmnJJaRLB1+AM5bKdwQ
nu3IzlajFfX3bAULHHyj+0m20Oyc2vZuVjxTpqkPRpG8gvow3sAgssGyzRefXdwO0ES1ABQjD/Ai
Hl9A7rDP+LmV6CBRcjXlidJCCxihJOpDepWjlTyw5x1tZ+7kYeTF3dpvx5o9GuPoKCAeWo20PW4k
Zz+kgfHalfVpEBTk6tC1kEKb+pG6yd0WxVBvrMpkoagdf12PrX/s5iC2gXp/xbYLb2PjIHYLWu4z
rd7O73Bsjso1yLo3j+7ImTtMsJLntjz9A50e2cjc+USCRnjTjXQ4G/OXyHfLIO0euItulax+YXrb
PECN8V7K4a2ZtZR2q6V3I3ygVRqGhGZb1q8OcCnWPHvaSYeP4wYffph7D2Hg2Y+AhG4SQcga9PdX
maPqX+MJr+Bg2ihFE8u5n/55VvRk18vX/jwLwpDVOe++vq7wkxLoHB+KYeR7p0QgJ5ImvJs06p4y
q6o3SxNvHaJlQAlAc5nodCcUoriG2iZ/XxJLcqV8JL/2YqpZ8aa6nIyDoHYcxh+82l2r1s3vwKi8
IXu2D0v0b8ovMwu8g50UoUcpe5wG+xuZ6tze5V2dDihjkvIlrjz37Ca4j4cxe5ZXROW3mPJ9chG8
EvJm7uQRrSlEZ4HV5WSMlfMlT1AXMUoTWyeGebGapY+DQHcgn8nXwvm1aX5NPovdYBeQ87ZSWlCK
Fs5EZHl0SuRhq1cnESfGxh5wg8lUUBkUalMG7Qj0RWORDNDvzPDk41MhbzBzN+4oai7HididGRTb
pdydlnv0SDSl74TilmW2uBnV8Fmr6IPCsBM31ezsfTXYaKbnN0cjowOojKSkoHJEa5/FkGDeUVMJ
fKEjKdYFySttI7qz6IS2rQvPXKelpu07c2rIs1CbhyytECfmo8mJDBAoyRPyP/0hvRcO/kvL1Ztn
JAw1yzb4P1WPHg2n188o+IyNmLv9SvpO0nH0gWlQQiPbLhl3wYTvQwZi0Pn2znaqvmJ+2faY0E9/
pid6KLTNMHd8JwB/RaVOc7ler+MoMR5Ruf+u5+jmsRb4RbyAeYFZGZcJ01kYmfY3QAjkBVGQ14Lu
Q1ep5p5MZcqUuIm3IOn6jbzby4fOKu/71FePPr28pW4ty979KuCA0UI/daJPl8XulM5rxLJQgKbf
TGa0kfuKUKCyLpyp3nSaTeEbz8dxiBiqcFmjZEtPj0a+v+UySOq5ZIDeHxDdVqeAcHpIGthVprio
3/HbwyaGaPZCdt4qrbpgg/UnoxU5hm+9MFcyIdyiMDpMJLjBs1aD9aJrMZjHHmulYaaF+kJKMOqJ
4HqEIHQ9v0nuBa2MCqJ1EBzkMEq+lpo1UAdDz+HwxeUaK1o7317s3ZdQBiLAmm+TbGJkE2eareLW
0l7qS0e8psGANDN6kpI4Syvg6sVNv7MSIB4Ds6MT7o+NNSjOu2d7xq7PTaLaRzd8oW346Ld8Ogv/
ugVYX8QKm6h5a8Nde+frRXPyJ1ch0iFheVI4gVHN6ah7swoohptUGOtolU2m4hEMFKdXfXTBUrm1
Qn6WZWySwGIvNimYCNUsuefKjJ5Yul6cWQ5F10PbkiwAURIe5Lqft3woV/a44urnckZn0aNXIcdl
z3K/AM2nuJ+PWksPTk3jqVtrZCA/1W3wzcciH7u9/ruLCNLpbJvExsTcKPro//S08qNN9e6DP6FP
Qr1dPCAFWe4FJHq74MYBwJGtxEhPM8V3kaNlR2lNDZZ55YcSUW4y+g0viR47LwpifXpEEYGRmr7T
BNVeVgvlsR6NYD+lwKUVJqIXBZItibxhsXVF6+wpfC6ijMZPjM7mJk0a/RQBWTxxnqWrWGPJLmbb
dJC4bFQM0b1Bqmh8+gbId0g5n7r0QluWLsuMt6hM66rhVX+tjdHcKZECnyC0qb8q2mTp0BuXJhtw
+DRzyuAxsFr9138/CUPn4vdJBA59ria1rJ2x5goXQRydUiv6tPkW5yzv2ie/JcmjzPOjgXsW6wa7
QT+ym1MJvWaHBKB5B9N4YGuR/sg8dtKhwk0N29g2ZsHZD2HXXdExd/tpfhbOr8ln8rUA4vNGhZcO
jQt7p1/Pd6rROUmhuGVdK8XnVyzbh46B1VOSFg9ho4krGXYZKj+WG81Q75jSoSY23Okhs97suBDb
QA+sm1v1CKSmov8Uhn3vepikVkw1CWjquEWlyc3oGn/jpp5y9NI624nYRzkyb/T7pHDv6JzSQrB2
Q8eNfewgftS1IdYy81o3fIVbAsPuWBhPnpFFF9ly4BP3tkyF3OfedjICTaPymBuavU7dZqKR2f+r
MmoKpdjZZimYGKfYqbrmh4SXzXQTqzM/2s72XsPS+dVZ2rh282FcRIhajokAMcreTdOVZKFEIv8+
IPx59aY22XLddFcT2tUy84biTXIZRvSoAHQvL6PWHadjTdzg2ijFs8VVd0OTG68Uq8meKH7tU+bi
CmiA6Hzq1pthvPSBnnzMiLiDM2KmliUzLxNWk35UjEXxvY7DGipgdLR/yrFTmurpxXCmk0IEEjqk
QuB59iI6hUr64SnlXQ8j+9qg44e4of4WkdY/JpGKDDygP83NpjswdKcpOz+b5DPccfuld5Ebls8A
psVh4Tbm73xoI1wyQfHkCFs5ysapPzXlmqUuPzkJei4Lddl+wDa4g+w/LaUnTNsSx30XLfI6JAfu
cVniQ801DhQLOPnoruksfR37DWa3MSU2t7WbB7te/ikLr+FCTMpfMptTcvWGmqwjOZHz48/GrTWI
S7V1KCr3SQIdQh3fRuik5bqI+vAIV7w7y2fQZtpDa03bJbAhZIgLvwaTCTwBM3HonuZ1guzjq72T
xu0paIJhzYjbPAqgqrumhxqQqb2HNCQLHvo2dM+E1pFf55cw2clNRDDwHc+IYMlEge81Q3HvgVX/
ekN1OCHN6hw2nbZhpInATq3LbRmRNCrL2jj3Xoc0nE46bOIrO7b3YGgOKBGK34Vd/vVkSOtD7IHu
NbvMIyBSGR7MGtl95trJxgNOQVIjy8pV1PbezvG76fl0bWd/C45/gpEQXZ3r2DoHppuv3SmY9rLm
IKOy3wHGmzZLsqThBreAVADCasnh9KvyYyFBjDZmvEDPMavMglojNpuzPKRW1k5aT563fC3uahNe
CB0sPQ/bc2WG4WrBLKqjirsx/pRVzEJadIVJEALbdQpg7EvMG6Fpo89xEAttQFw/xaZLX2qaB+3z
gw915a4pO/dM0Q9GMB42RsNYzUGJsmxTBCfN6UsxnLQG9Pt4/Ze20fIHgKem1h2deJy2dm8qtB/p
fdSR2Z8jG+zv0vxgu4cA2bkg0VJ876bCF3hOOI9XiEvo+41h+BwVdrGf5u6JfNcWWXSfJsrFMaDQ
BmFDdp1G4koz5QcEVdHDkJQRnHDcOmNO3kRQKHfgv8d1lqfveqN6t6mKp+MYIpXPqCM/LeAKtCzL
fWGZ7j6gqj9V9GFXfzpCVUS8hT2nvbq+I/BaJv2b4RCOykr5ugxjKw3BJTSds7y9ufl40tMk/aQn
gpdZC8cjZcHijC21zNoaejou17A5K2+dIL5UwtIvPYKvPVvlCRFYoh2WoXCpGHe6QiqfHzn1Y6QP
u0hk3ZKtK4pGXcW65axdBWLt0Lb0UjDRgV+oy8+WOOZMD9zN8mk5MiXAE/Q6UJhnLLhZ/zb11wjN
3d2yoSpDxp8yna5GyrBVPQ94f90dYydc4EhurufbofOVI9uU8HV+XcDl1gvFeYNWmW8t0XJD05Xl
PRljzKYw2lvcLPjDZjvpsQdiiQ2j6SkFI/PBNrBr+p298vHF/RzTFsgFP/Jz3fj6Zvmp6VWvJ8ZN
9xI0pY06ncQUM6xXQhWLU+U5ctlW4Olu90rKBsgcbLJdovIFDDqqIWYOa7+w3hABek9KMLwosWV+
z/vm7ydVgbRwXGFscn7lGP7MKh7JmGJbFrP/+akM+feiL4x3cssLxmtjezN1VPPoRLtz7uMnzbIM
UE9jX6NUQZfPb31V4lmhPz8L5tei+d2/vy7rJYn/JWbntfOd2H8oI7/ZpFUfvtg5YxIy99QPtGsf
oVoZPzNH2+Jlxa7tY5oGhxqg0goucaaInYVJ5TB4RCYAC0sfnahuUdVZ1iFkLvXQk965tnvP/JbH
JjVn3P1iF/5Z1WSnBWU87Nkr+/d9nb8bsvmoQ2KayCrbyEMEBuD8ympNd3J4agxGwn41xD/IEF9L
FYCilO/zAQii8tr2HoI7n7FoY5X2AWk0JTV4o4OdUCqFIb6AQNO/kTM5NCFY6jJMHqM4tz6qoqjW
AxG0T21il7uUqqYMniute+ncdvo22Yayioo8vB9Z0O8cr6vXtXAntE7jveiKWYacMcij7r/H6Nnc
5+S8In0Lf0B6xV+V5ZdFm1YV2MHY6YVny6jjjRgdts6D2a4EEKI7v3GrxwXDIoLsJtX7TAU8Evi0
szyaiRBPbAOvaUV0T5EjRqPB+iKES+6g9C53lH5BhmQP4R8KuPC3z3D83kiAA+jztji3YvgPjfIB
jaKCp6q2Z8MvnnGCM1j1KnUBmuWa9qJ2af3sdDCCRD76G1o6d1UvSop3lvc6yvUzKScJoXMcGqLB
uWiZa2OepP1JF4wbnbImL7ztCGs0bxGCLJGj8o2EviSz0vRdyuKUBndCY2N7prwz3rCIjqQBVAHQ
/WPp94j6e8oAp3MVkgPm5Wo+jKYnOhUEPc6tbdEZCFlMI9rJw9QF0e+gIl+B1bjiOyseYtOfzvaI
mTuYEyWMfiq2dk49ZaVnSd8iLK2Cfu+G8dEauyOFm33WWtXY5pmgH8MVCp6Fh9Sp7eUZHz9htXmm
bhU4ydVqEoZ2rkTzn6cql83Kdnp+UT8/ZZkurg4r2jaMfOUZISg/XeqTxFGQpNyJn73jmK9OFzyN
TggB3U6aNbCg7EmrAIqlQosvk5uJ49hWYiuJsWCwtLNT6gzMtcG6gfDTV2PViaM8Yehkr9skVe7l
mRPmgBRKn/mbAiFVygyijAUSEySHs+01ctL+POQwHANaiuxj2psdxf4R/5G7TaLO+DSKpz7ib9ca
ykfiZUfZUZYPNoEZa6GTn7J0ma0suK9FeiR4easFefFUBqH61KBzld+5no9KT1lM74rqZzsksYQO
K+JR1unGAPa3Ahe9y212HHnTqNc80phUI9hCn0BZm9tx+a4ETK+VPjIOWupZW49OsKGE4ncMytdh
/4dlJHuK7HT80AemWZijtaMu0LC7xVGKhMy5f5V49n0bDEcp6ZAPqlL066wMon1bG4evGeaEzAWX
4qw2D+Y7KGTLRKj6FsGp/2TZHnEVXWu9h1H1Oep98KvVFMifhEgO9Ai2Wt3dcyMzlqaxZdhIcXWj
XZOfOu6EZilUY63+4o9MesOyeMz5UC5jTFegCfpw/c8hBZR/SDt9XIMxtC+hyEmF0gflpQBg5g4g
JoYwJkNaGC/zUe+18bOb5sdlbctT50PQqTwWUe2hmhtwVk/sgdzK1lZkk3sYA6hqXSSzeO+nXzLM
GdaKfRW48dUeKUDBCrCNpHzCKfxdip11nRpjtJNfKx/4MI59HZd3Vk1TMUfqQCfSHR4aLAwmzcaL
PEqsfHxoGtIxs3BOrUmqu3q+i6vkXNyFVf+wRNr2ebwrXKT9rKc/Fk27lLfXHQ2uNuicDbQo+VPL
7z06UzsXYjEFTt1fl3tqkBraA2STbI3HoqHi4tsEuqnu0bDMtN0yugUyiAuM5qcwQwwQjN+kusdr
keRVwyV1EA3NN/ho1khH2CP0ALM5bfq7BKVON293RatmZ+HYcExqdoZ6YOQfDPhoYs7UTsHp4+Cr
NAjWIrmrJ6TdqfuNlDRLJXMUwtrW+2RWks/Qs/lWR2uBhqU+fB0yjdSPJX5fLaGSj9mT0bkmijlI
+GVS1mRIqAks/qaJbx4MTMdz4q0ONX6nFIp5i1Q1wo6svdMOhv0ssXb9pEMJmklYjPDCEwX0uMoL
UzwocT9s/zzDT94/BID7t2OZrD345nfSDpon4R3qJPUcp8VIt7TCaUAXcSW1bHZUVyvb7IoHKnNx
R0uOBKaqCgnmjNRiV/XttM8dP8F81WqbSu2yzwCKqRfQS1NMOrcQVJ2nKcPmV7sqwsapuYlIQcPJ
rnNtirGlNV5d0ixgVxdg8W9d5T3tjR9WwWaYECj5I5azxR2n2cSpQqZT1PuHPvcCkku19kiiboBn
mhUlSPISruB/3pBfMoq2PbKDCs/9/OzPu3Nbc/kHlq/rplcNnjV9goCcIANVJsj18Aj9KlhbER9F
3Is5Gtklz8nyC2aA9BwO9CMhzs8aUhMXpxpNwRPJSv3tq7E5MHL2gAANU3f3ryWUl5TySa8T0KBB
xT6m6d/holUMfDwkYRn3CwW7zI4Egpu8IefuZGHNhtoeVjt51Ud9ERw1DxmkEEV/MBIx0+vY9KdC
vS1E+6yl99EHze9h7rqY3QPEn+mn5oF3Ye//1Xttx+It6UcsQ3M/jWzl5s1qMchbfCAl7JgxcK4E
HTjrBFbfts/cbi/5u73JuR7Rr73KtFw6AZQV2bSFJDHt7U6FdzS37ASo3xegVa8yHSmc3B99b49X
YZCGLlvdmah3HfOwda0LSk35oprnW63R+iXz1aMfzWWfRdd4FGfPj7JfQTacucKzX43fnhM+tMWc
Q0zJpnZC8xglCF2qunoVCqgvk/bPa5U9yp97KIdXR9QZQpHgSX5wbhao9/3kPzLF1Tck2OmnuARA
oHssEO1IZzKMrGxreYnzrrWImOY+ccqlxkYtOytxWN4UoI5EjTFjR4etrxQ8bm/5lTTIfNM4Qhzl
d1ZjWtQuczDFi4ZXY2T3nMRPdFl/qb1asM+mZ+ynFMjszeJr4Obdc9VrRw32wSOX+/NAas5pcgsq
qLmeLyv4Z6hioYHN95kotR/hYzHpk3d2TQcyUac99K9Zb4afstrHgt/q5nee/hYCNLpivW9XEsMM
SMbZ1GE0RyyohwA1w62wht9y1zlvMbMWDgkaGrEfmdCsLF9PqXZYeUOli89TAw8iATCyIa4nJ31W
rR9DMz3KNUwe2axfnT7pV8cXympyRsLaLDaKiZt8n23av9302vloy1Z4fR7q2HfvTKIxUOR5zcby
2Da6rRrdGT3z5nCwsh+2uytrvfkO/aNdvmDIqojincHz//6C2iBqSh/M419fpGi7JE3b//e/8p8v
kD9HY2TBtXXDM+V2fOnpFK8qtVYwq+M9CbRQZVVUp5vZofacX49tLd1mRm4c4zIx37pEW77eIf50
T55NsWco3BIYqWuQkzXvcZjSvTwjo2hqvha+goFLj+yN0nGuEwdSbKukrj4mzCJrF7HEJXHqkDXI
1s5mFLHt9slEoTErP3bFEuTRKDN+Yz4L4J9+Vyy326CVzu6TFAFYPc83BtIeoN4ZmPFNmt6GuIxa
4C+bO8fVxn1eZl+HWeqN+xrs+khe5gofd4RGxQ3Wuj2ID9X13qIuHH7BwVlXPq3SVcZQJ6nYTEXj
8Gl0inFuHL0Ed80iWWmFC7I18qmG0YXmVua9CdW6lpVV/9Q6501NY+/Fa7UGKBeDFp2L8T6JmJwm
2LOxzYFjroapXledmz8Ra9Tv8sFJLiFCxTOIYZgdPubDLkkuxBaiYZKzhZq/vTN9aqE4+F57+VfN
59hczw4QAxKjVlZptq9GN5SnKi4KLPhec9dOFFlypGRUhv9I9RKc0WslW+k8cqGsVjhN4dmVW4Ed
7NoZ/EOJ11Huz+C93G2yNbfM8FU+o9QPvp5RcbP7L4hHoXpXJmS8IRLfSRa6E7icVjebn7pAgutV
Rf4KGWU9jeWnKsO7UFyLK+lJsVKA4WbWDIpoXzXKJe0q90E+NB4gvHn/4Bp9cZ9pE4GPeQs+k+6c
XF8cpVeoidzv6qgRqizftSkWMNwnpF5c4bwZy7ky0UZVWsV8iyZ/OyqcJhRIwGvcLL03ydhbk1lS
fsvaYWODd/jps+FbOeQXPQcG5EYbHVHmBgUYFJS1aEr4TVKwFWuPcnZH/Brd61m11eK9PspDi2ng
WumMaZ8N5U1iAcFywIBgw7EZ3YD6ux6jk2859XIjJPIyOk2d8XVoOdWXdTNSFejgSfKoWvzAylgz
vyrYOnfEvO3QktkIYourXDqgFvmnOCaOQN65i4YZaWJFyzcIPf2Hy/juKqsuv5o+iCMGDJE+QsjB
cjSOOVop5DElyABCf6NuRe6zdSwpsiA6qfVOHejWLksW3sMDMTnGslkkG1eco/8+TAsajGQKg4oM
o888QPCgAGb7elZ4V1Yh8UhkYLXJAl/cW16sHXqrzI9trtOonftiJgqCGLv/Q6KXCr2C6d2b9OZJ
7rcLCItrrjTEwngFDOH8/4Bl9t+uBc/UbcODLDVTMfjvL8uT0YdmM2S+eVLcsT+qQ2Se0yBbL5Q1
dyDzukJNIwWzk0L33CXAYDlUo0g5BWOZE6q1cuK2eZHKWw7AsjQv2aveKM11CbTsxrUl4nfHRCha
t6av7dwQlrvZVk9GUhCckKmPulFntw42EHmuybNWFScFr9YBS5wFOdx1Nz6chRfYKTUfmd//8HoP
rZwdkcyL3TDU3ekwpTG5JyajiGnOIbGsEKp63mCBmZ8NSj5n2HAZVL39Kn3OrYp5My3zD1JJ5vEG
+k8ThhEaZ+/o5cauaeH8dPODr/pvo6+QdD3r7JNxCh7Yr6W0RO/7qGArrdGYqHXi5tALIJ7zOm1X
WlWMsIyKRvHdU8p86SwNnD3moiW7pBv8k26Q4JQV6Pc/GMNc9Z5OfR74qC8FPUsGAuFw/cPjTvy6
XFl9cErsLN3KrrMcEsiHgPzqTR868DxT4kn/gXgv/3vv88/p/sRuCA3RDsnFia4rwAxTiZ8SNwx2
Ppa7TaL7XbK2MJOsYPhMbKnSPVGG/c3xoFEOmMEvFpEt7zaQsQB22jTQhhsDptsia61rlrfqU20W
z7ZXmh/BoERMcajri6BU9040DJiECBSUD5OKxbWzTG7E/7zGfpNgApmKXSe0VWSxOJIPtTPn8YXZ
2dau1lHyyHvm0FvXftD0hV3d2MJaK8Jd9VqfkIyBnEXp7QTYDgGoKaPOoUxe6PX+kraMvHa20cy6
+b+xAv8bsEC6PNg2eG0gBSyKQIxC/0J3jBFpjLxjniqRXSRLAPW7sjM1EjLlJdLZpbKjwv06DJJk
ExIh1hutcy4899Brigi3/xxWWMACW1ehhcEWiJ3WuSIfdq7yGVROhxhWXJTAWeXLkyV+zwmTKxvo
/1No+sYFQfbjH0eJOejGzgqZhcjXlDJWrv/3n4D8t7/MUJ7uGBZTBQ/gDoFM5l9kBRtJnpe5aX+K
HCM6DYXYhdV4F0T9YzDGRFeTajxLkoTBLMxuaWfTcPKOuCwsBD2dD5RA2QcD+bZxHE2cRTwrInVc
noX/vCbfHUjL+tfXUWj+mKyG5p1XjJdBt6p1Pe/KyDVmS2XlxRVsqkvsnw/0JAOlGvjKa4qaAywj
oCV5KLBWHmyNu7M8pP/pIQiJfrZ1TN9vrihJGGw2YazXB6moF/KQmO29xl0BoaO/KpWZT1jF+R4x
+vAgH5IGf05qYEbsjVnSRE17T3PfI6uaZ1XjNHRqonon3/CINVzlJO+Bw0dWRj89OBhz6901+4BY
wAKE8HzI3PxDqyl4QWE3NDTd+uIjaL7IZ2TSNJea03RLZHivwOAaTvqsr1OIaoP7eNe39C09u2M5
nXlS5AhgNyqzaYOUN0GBy+JFnq8GgXbWlVUh2hy9xqIVzKozETTtIzjoVaxyua99o7/ZngaEuQni
5d+TfCqKuOIrjFZzGYvmlZnuRpM803Ayiju/d8qN46XdXuShvm2yxt92FcZzee2bs0479NKv1yKP
yRZyF/adtDuWFDKZOCYf2tDYIxopEFCTThbXJmavAVJViD1v32F42pJjVL6lumqtaR6Up55W9VuF
hEnNuj0p8LQMdW9th2CcFIb9rx4zEKnESSO7AH+gKNtOKd1VVvWE+ziG8ZDZTXyOe/dZUcg33KIT
hnjWp/eqG0FUqqtmI0FPnej88x/kE6ax6czkNrAK84svhyyP2XORkqqgWmifrOFBMWETaLnXbzEr
lxvILOlG1wttK9+dupKUzzE6KpYydz9Eol84hR/sfh1P0/AtRJm57RK3xbDUGE+OX/9OiBa5RC3S
pqHxHyu7b94LRgsbCCzOHSRz/agrPfk4Y/PepE26kzJ9o24yKg9uoE6TDLAoZ4weUNmV1Xr5HdEI
yZuZbStHGG9mXwyrBgv5Gk6mcU2NZNqYRlx9oD/CJNepO9o9Jsm2Zn0hpaa5yGfyQdUG4H52vEJO
ha687etXUcDN7vvqY7Cb4KCMwITCBtA4sh11k5KW4mAIf6uTwaefPdX7VBvp1TRQv+dQzq5Tp01f
Rep5ZA/XDEayMdHsg0XvnforWWrss+yihwbwXJFN/C00fzNUwmPgkr8m+GU7Es5SUOPzQ+HnG79R
tFvUN8SqcVM4SEm2Xkw34uBdVkFOht0ySUatE5zcuMlpeHSnPxuJLM9oEsTQxqSjxh8SDRtZM2xt
sDzHFLPq6s8bAynB9HUc8x5+/6qvwuTeVWGsNhMDxGgkBNzpSveEirl/01AxJ52OBbgmDNh3vfjR
TNKTOju0R6u2iaRL4NOrGOo1rbN/bktLWD9Fr2jcBtf27Otz67xZh77anBdOOuOpVvjVpe6RcAOa
mUEgqfGpGjYCYR+epqVdkrjZdbo5Q0HrszOHW7RIlHTMMXW/U2ktLnvpRrOnszvn0i3Ai0KZkDIP
nX12DF0/BI5hn3sqX4AiW2EK/cVzxv2gJ9ZjPaNx/XHYM3y6MPtFAkJDOiS86FbxZ9gYLH50lmy8
QZlKJ7JzzO2U12Kra6n60XCrkrAYnCzEwaBxoyXdes62Gxms1liibhBqy/uw4gQruU2BvWmfaRAv
+0MGxitgJOr1f0g7s6bG0S1d/5WOutduzUNH776QPNsYA8l4oyBJUvM869efR846vUHFgVO5I6oI
DIk/S/rGtd71vFal/2mj63eUr0Alz2zV50hqtqCQp48Ypam5V7RsoApEdoGtlqaNF/zFecn3LAmX
AFG+qyia/EXzIgKbXA4cfRO8INQ4y29KiA63SoksKzCzGznPOJzARnN+Ybv8ashIZflPbSWTpVPr
h05niGXCjVAqwl2Buacod+WNl5vjDZvIZSNG3r1FPepF0VhsTsXGutE7gOJibF64edbvPUNmfBnG
RYZn+WhnaeXv8RRixsdx9T6Wij+tD6NssskaBNPBqEFZWIFBXdVUqUDICBvcoT8gxDkS+m5+hEXy
6xvUHqsJFxBHcnw6i1yCSj+KYRmf0hTJJXkLMruNCzaANIP/XdEjxMaAqHDrBBIxqskGXGhIkF3t
nRiqD6EKy6eAa8gOceU3y4QDNvpDeZJrUQ07AZHOToVnz0JsRzH0s7Bvji0Zx185vugmQNUA7G2v
C6r+S0Jz1tFkumHsJXM8QNEVHGq/JMiOVfHLW8dPpEXryuJrRvQ2NxhjhnCKPYj7GqWYN2NCaTqd
7TFDlYqvghtcC0U9rvLK9A6WOIT7briXAbMuzqa8RZkIdlyr+eH8chrsSN9ap22VEqCbkNlmUpeP
5+8kcqG/vjv/rJOpFAjFJ9a09qodJU4KulFQn891iwb4QeRcdhF75ZZqCRMFL5lLM5HzR3Qc1JUo
eDORN+uPf+L6EwNKTIwPsSTHxBRM4xJK9ClHSfMLdZwT1L1QOvxmlUqLLlTUO5cj425Zt5106iJM
G6DQpHZqCsNCmywTWtmVTxpR5XJwd6rm/fAiaGqeKHXLEFXJ8kw54TiMT2NWAYAoQhy+gwZv4MIV
iTdgTx2scSyEfDAdsaRweMFISnY60R0XAu4sJG4QZ/0qwUlaSLO6IVHoF3Hk8uRa3OflCHwQRvU5
We4Z6Qqv3F06ld4V2cYLyHCZ+RTCpdaJemxTXAw+IaihVB/PoIJxDAsivdV6GJV6k3va8IvMgvaz
vq48eqhhbEM3HxfIhxLkfH5x2Ws5ht/nVE8/Jk++a9zJU5HtG2wU5Q1MTBZL20kkfHKAJDwcYtdI
l0JFKFpIq9NUIN4XSnLhxoF6bGLU0JLHdkHNyc6VunWwum7ZBoPKkPcOZyIniaxvWtEWm1+WH0i+
NCoaxu/uQDGwRqX9ry84BEeH889MpUcRa6XI7orxxXVNE3AM8yx4NKLUNTvmVdYopy6x4GX/P96j
DKhsHrThWFBt+Ctk57XqATb+tTA5MKVVCI0hkZ+nbzyCDk5Pz96eU31VtjBkzzoVGB4vBS+n/FDY
wwBB/TnwTSZTvX7WNQELSJa6zlQ8lBBHc+7PL1VJ3VClkvo/68H8LgtFt5NLzsLWtH0WPV9YmUPl
OeeXcWJaXCa/6BAV2tG04VaSMj8abo9MOrEuzjtLsUcrzuRD+YOqPJ83hm3vJVvPRKR2lslEuiIt
Gio+N2qoURqsQaRCxPgAF604SbBcvjXQK866Ctn9006PaFyx93LITLo/rlCQDAR/m2F//u5fX1J4
Pwu38X9+fvTCJuMvRy+8yFRFVEwVgheHsPfHzxq9MPA/q90hAZOoHKAgEPPjUFoResV3sO065xcC
gNgVsu2pkILc9I59AMJ2VS0XykB5p1rWd7qkUBMF5cU8Pxg2bhCcrRTQkXF/fqbnu0g5J5C80brH
YW+gGD3FiTMVKJdqrZdmkl72ZTGcxukLebFlJcf6BRlQdJBBcJlVQr8U2jI4FKWcXeihjj2HCDtx
5Dw8ifKB5wC7EFpx31amji06WJhMpwQYlUN89+d3r78EdtP57QbB6ZOG7SHxB0a4i+atCgvtLoij
SXnNG+Z+v20yanwl8WIMlJ/iORM8vep5dVZs4iwQOKLvaXvZl6h+4QBCUZO2CEWqMzjwWquyLhA5
AFS7bl3hOqwMD8sqD0uO6QxVpXmPu5+bpdh7UZ4GRToWCA2ewzDnqIxKAH5Xtvo1Ic9oq+m9sQxB
za9MahSXZiyKDrS7/qhIXX9ASHUV1JiF6virbUcfYxfCPtYWZnC74wjTLaERHHJixnsE/M9seosF
NB1C+FW+oRas3LXTymfpg7TWJk/BxtQSpB+YXJmJm3OAIC9FpIkx1xWXRqStmCDGyxEPpwsUIE9I
HLHgSMR8f54ljUeSP8X6816rz2mdJtw5CjapD2Ot0iVpFjOR2srIBYSlO93tsgNJhgA6f2CbSl2d
5DNA/BdsPOslY0+VnH9hTV9irUm2rqEc0hhE2kDs3bWbuNFsHcLugvmAIz8GmgOx91pcVJm2lBJU
qvoEw+gjiDiDj9NIn7AgyHXRE5tEgtqWKKTO/eD8sp5e+qpfOqKglUuxMJWFT1j7+vydJyXBdQV/
zZEk/5RTxbd283JaV/voRNnSkpTPQH1H27mrsmlVgNl5daAmmoIXPaMdyHg8PArZwA78cBXBugHP
1WySIpHWoOFUxyP1sahV2T/6E07inGDW8ZPj8oavvCm1uRMbzFTFVHAMk2UZb8O5k7auWQl1iX66
QyXp262a3HUySHBV3hHSoIpBNzMqgeXoOc8j7rIJYMw0jIRSGkp+XUCLm8wNYckUC5L05qKZNDCJ
l0IuGHPySaGVXOKXuNCnYWL20RM0Vnw9pjmIPU+8hRsTu7ZcasJ2wNq3xvLwoSN6sPGaFhqqrPVP
089dESM9kl3KBpMW8swtBwQDZ64m8n+ek3T/+0pwsYnR0Yfuym4092NL1P+srDt/aYt6BQmj3X/e
m80J9ZPFg5el2x///AP2rKpyG1WyqjAIMFqeTcFxUtaVLLvWLvZjc5mnqP/CPnst4dGz2amMb1Jc
litYnljHDAbToShJi0wz+4dyaI6Q37JXva4ukl5E8ZS3wyIIUv/IfW4xas2KnaKAry0U/0ahtvgU
tvitTKNBbznHDl7pLs/8Bmo4IVdIzRToC4D4qF7XyttQw5+qiuILL+qaZQY86ATMzGnzxLPNstjK
jRET823Kw7++SFKpLlqiWKT6i/gyK+FqkDetbPaCMScdTVJtD93ZXq34s+lnQ2omW1NpyUcaQ3k5
CNLrOZk9SLW6HqVGXiKPUO/JmCHjClFLDTlVhO5UQ2nCx+EkpNy+/8u0SNS1qyEJG40gXSfFgJRf
V2KF5X2RWUl5zH3D5xiPruUc15QLFK+JFLW/AqHnn/nU+C9STfER13bq5vzY//Ol/y/vNTv9esDV
//w3r1+yHB6Y59ezl//zLaPSP/nv6W/+99+8/4v/uQheyBFkP+tP/9X6NTs+o5GY/6N370zrf366
xXP9/O7FMoXSMFw1r+Vw/Vo1cX3+FFzH9C//f3/5H6/nd/k25K///OMla9J6ejf4zOkff/5q6u+S
zGz+n2/f/89fThfwzz92z/nzX//963NV86ea8g8L5xUDvHX3ev6JLP/DmuYgUdYlWRFVVoI0K2v/
n3+o2j80fkLyxVQUgusmkxcq4+lXsvgPVSbkTCLLtOAa6+of//fzvHtu/3qO/5E2ySkL0PX8848Z
J54GZIsINQkx0mJozGaLkcikYY5A248FsdtuKcYripve3II/m3zbxGyGoAmFw7xhqganNK5zRpPk
w7nkIVrrOHIw+FHCTKiWTbv69xqZmRGNKJSI/tOIipFIsQjgrAUOOuV/r5Xpbr5Jd2QdKJQI2ftR
pqq4O7qyI8sEor6YU6fP+mZKlUiomDK3i87C7ZLFWZ4yVFQMHVs/uBG7clwNlpgcURx5X+xD5k/e
4rir6oaiQlzXyeLMnnwVwWYQxWI8ZbLoLZoRwnoa1mSgu1jcfn7bpjXg7QXh6yNqFiYEIhwfSddn
ty3oCskD/iadmsxCT4c5VXgAZi4fXRGvdB9d5+3Yiv4DGfwBHm8cPHzevjRb6qXpAxgqfmIcFeRJ
2/T+ublZM2D4hXQzNTaRAHFSKPbxeIq55ojMfR5hiyT7+Dl+C6Pgi+7/14tXjGnLp+i6onEXZgsk
oX45wmkvuXLxo4o5Ao7dg1XtTP0kVw+eWTtRq3+RlpNmmW6u912bxvT7N/2UA2Xod3KaXFkqqmFU
C3Zp6faYRT9SPZPtPk9qSgDRnnX+9YDE+m/f7ql5zhyQ/RXZEGfPe1CCujGx/b0Ki5Jq/+KhIc+p
dOK6DYJgkfvJT5lwJoSLbC343I1e+mIESfM5Z7oBFkhhVkVmSn2ekwsiaC81QdErmUKkXqgv6qh9
rPx8YbnmKz4SutOP9S0VHheooHajHF+WwNDNrPxGVvs6QcNgCSRIPr8vH/UEfA4I8ioMbib390+F
8SYkXYA+I9KaZz0KTkHLHGJRTJoKiyCqQ0SL2m3SJF/cjdkp+dwbLImBx8OQdGXur8CRTorUME5I
5QcrctpoCpiJ+2CZaLclsNYQkMjnV/phB3zb5PR83nTAIW4av8zpAepQbPruafCuVPjThi47rkvs
3iTH2eZAK/2v7vFXFzu7ySLOrZpJpuNKiDIF0ABGx6g6plpvzp7J91ZXgUd6aWV3fjVF/NIXNRV2
+jhsi1q/Nst6yXK2KkbjgB31Ssu1rSoagd1L+Ypgx0vnl4LT+OKpRpm6YvOzRkTN8BqTk0lUy87d
eK2iqxtk9W4cfc8Z2uZnlgy4ilF8OVDN3xnNQkrNNeXYL34v4C4+lkdPhSA6qMcyqCB5QEgwM5/a
67a8SD0C2yKWrqR6yH1QHtPGd4YU3SP4OcImcSwtuOhw6BIFZVFpmEPn6Y6d7rJT3duGjCx0x9im
ur1zir4eFyBqcidgsgtMGSQnPq+UN4eL3o9Xvmk8VJq87wxrT3pvwvEIj66IZDLJKdIp3Uukl3jF
IEcSje4h1kdSimGILBuWvtS063wkbN+r+UY2uobtuwQEtj2g9sMuR7gSDH+VcV8475eHMcy/ctam
S71ZZPB4wLTcVCzcCGVZMdTZpBN5EjH5rB2uKgTRe3mA5WFmonEV60L7Vc5/3pR63tBYGpRbmSPp
bEp3qbou0IwYV6ZLosWVLFzJJF17pWSLsjC1S7afD6fZhkBhPyCJrB2qZHG8YHPwfjTpkSx5UjsU
p7S8yPP7unr6/P3nw/VXA7qONfm0UrFAvm+g8r2+Aw1EnC+8jqm51XCqC32wU64dCxck+RaaxDkn
+WI7NW2e3z6zc7sSzWqGpFJNNjfvZu85KLFVVsyEnI1kDOT7lFNjuPT7+9Ldj95ach9a/cmdqEWw
MjngAOCWwhu1u8UB4UQJZhwKa2BHTl5cUGrw+X2ZLvtNl5p/PGu2jFZm1tZ6Q1gmr5a5sCA0+uXm
+KNH++YOWLO9npHEZZSTDjjhT2uHGVH7L/rOV9cw6zsm7MSskaZrKK/qbCtnT4gK/+Z0/+eN0jiP
SBIiO22alN9M9wIY9rYhUH5CONgdFSGwcFBomFmoXeS4a95pPvW9Iazuxahb39UQpsPnj2o27f/l
E8yGpEwRmKbXQXXywI3ijbbE7Yh17tmoV1F+Gv2Hz5v78LGZuoaSWDOIeswGjA8cMpU0miNIb5d7
Kf/x+fvP9i/ny2HnxNkQl1UUw1P7b25o12pSKDcyFqBx5VAHVim63QurNvg325ldh9uKLVAIJT8J
/QpyaqIfAmsta39vav51NRwC2YngS8Ym5P3V4HvjElMGrl02Tp1v43HpfmVHOy3r86Gq6ARVremg
IYqzbi4Niji0gsWFRGg1pGuP8sOugLK59eO7z5/NR8/+bVOz86wbijFeeTSlAq6QHKqkPn//ry5l
9uxjsvtBPPD+sOAow9x41Q8OJ46qHZrq+DtNoafRNEPUlfnZJLbGQoiASuGF1+8EEXJSXyy1YrjE
tPrO1N3qi0v7qFsbmoL6FqsqRZuvMxYMe0KF8LYU/9kIYIASoAs1EFwvn1/XR4/I0BDKijr73r8M
HznvYdL1VXVya8G2Gyqn/vb7E7ShP4tT/IY5732HjhJRHSF7DqcWtOA+yL6Ysz/4+BxUWRZQl7O9
mK/3Ef2846A2nCj50SEZ3f/Gp0etOx1LVQ093PtP78c6yfvEIpqqwbYZ75Pi5jca0MlxiLohMySV
9w30LPSQMwnXtioiMzgZlfrVivPBIFFE8CWEnnV5cj9734QpxXqfoIE9ZY0lrQK1vCHYfB/J6k6v
tG/YS9mtUl+Hcn8X5ekqFfp1BG+QfBx2bOWPXOX0LSqXIZSx37j0f30udbZlAO04CVqV9jRZMIs5
OdvF5w18sJ4r0PcJ23Dp/DebS9EMNElaDO2J8CHnqNKuo3sIe5838tHdlVA2m9D9JSIXs0bCIku6
phTakz6OEkUyONaGxqbP1QrjnGA1VP0XV/XBxKAwCbE0EI00DGV228ggpLHVBt0p0hRpSorgooN9
FHQzmq26n59f3kfjS5ZEgl6aysZcmnUeTwba0OgCDEq7HA5Wdvj87T96RHR7aXJbU6cE9fu+qWB6
DAbHbE5jvqTmuBMWavPFA/rofsmyqIuQF9B+zFfU0efkOVgxvaCUNm6h30aeceqzZKlE4m88GllH
4k3oQlYYau+vJqwEs9LHhL5gSvsyNvb9MD5nUrisG2Xz+Y378LmwRTBNy0A3Pp9WvWpI8C8f21OV
x/Yy58vn7//BJlFROBrKRACtv0aiKTjNRrfpupNZWomdVcV1o1mbqAp3FdKTjRQq68q3si9u4EdX
RcAHVZ8mssgq06d6s5cDDdiRiWzgMslXOh7bX6xFH/U2Yjsq58OpjbkEn0RyP6BS7k7guCsIgJn/
rPuPn9+4jy6BfT1YY2ZuVtXZfNDidDwU03zg1friu1CaX9yij7rz2/ef7d4UFWhDBS/ohLPKJtab
leHjpWOI/T4HIPgb10JqhWOugfWRMWsryzHWRv7UnTThmUp62V9//v4fPg8F7y+2urjLzVemwJV6
LsZqT0NzkMu9Elw21dXnTXz4OP7VxHyREfyytIaIJlLkmSgzbfOLPvXR89AknaIGWTL/ui/MyGEK
fa0PJ81dmclxkI9dsxG/GO0f3SjEOwA+xWkb9ZfRHiHV6OtmODXylVxcoYgr3S+a+OhGMb2TgiJJ
TcHXbFmRyqEA11wNJyG4JWzX33z+HOZ5helgwxGNiZgADdu1swvzm6HdKxUmVHEhnpSuHe58ZQCn
PeB85WFlZIv1mC6pKh520kiUzBtjAe/dsrgqeyCMn3+SDy4UdxjwPOQXyHXMQ8sptleaAt3/JFH0
18k/4GN83sC0JM7OV+8amE1iUB06U+9poChXgEU84cZFD832hhK46NB9teicP/Bn7c2W6LZKwHoh
gD6Vlr+VlcYxUKMVNechSi6pkqmHVaKCYGhqKrwiRwEEkYzI7I1VGp8Eo1u6wsPnd+CDPdFUNSir
5M1MVZzPs4YJwSIQ8xYqbnaohHDlVZvUXbiZhN7+N86YeItR6sczlac03fs1g34laonqNqcaiTRF
/1Px5ueX88Ho42qwgKNuSWNqny3rvoVy1DPYpHhInSHAx8JRLH9j6dPYRzIypiipdi4fezM+OqVi
l1RF7akPn2Mi/l88kg96/bu3n3XKsE+N0IiD9uQKnlOts/irtfWjBthlUdk/7bfxu3r/GMq+7bUg
s+pTNTjhCkDo58/gq7efpuE3twfOoBIUWDmcPH+wxcsWdtu/18CsG8WUjBp57NanAJu94XEMyy+u
4INepDEWSFKb4uQjOGtARCAqdb3fnXQ8kEzs//Z1//eDR4iLcJFCcsx6+pdkIgD5bog46ZV5sE6Z
V8dumSmvf/9GEYVmilMVEs/zSO8QBEagBV5/KjQHTFT6xW366EG/ffvZ/smrMdYYLQH3B8wyU+d3
hhkpfNIeTE3s1WeTZdwajdjJETvMOl9I/P/FfuOjp4zJrimxyWSqmIdtDD8bTTRF/SltHUgC0ANG
5Td6KqkbtmTkVAjbzEZa6/eo17qxxyZEssF/SH///XVOzZPOZYqoiLPprkWE2LR63Z/k3mmItPtf
9NJpqpmtV6gb0BiYHPxICk094M1Q5iyohwjhu5OLi5qCpIC6fyW4MLN9mFCz338RuPtgg/auudnt
IiY9UtQ2mY2MznfxefKy/kpE8EGfJZM2ucDy2FEZzfosNU2U5o00UcerMVn7t5+PuA82FLw9ow29
n8XBaNZn6zbFcD4t+pOkWTUcHpBvpUKlVywLBASbro+xxyuLjS4kyAops/oih/fXyyO2xoGG1hVO
g/NDegTgxe2nQE0XvIoSxP3ib/e49w3MHlHS1LVGcRiRoKtB3iPE/vz+ffj5J/kqGQIWp3niCLoi
u0/qQU4GJamjev8bQXs+/5sG5Pc9umkTDfdfQjIqNbot9sOXvbz+nWvQ2aFzIFf+EojsAr8w69Js
TxDbPOFSW3z+9tMdfj8mSQgz6NGAMG1p86CSoGp1l7RZe0rU4IANmgfrL8dk1uz/dsCHaMLUlVH3
GUwzs6FSlqRstbJqThgYLgFErUX+x4tj+fn1fPDIZU1FUsPBkqnGmG0XrAHttepL9am+1HtrKYtf
RZW+amC2mtehLKZqrNBAZyw6Ckl85Ytp8nyomz0T9glEtanLwPBpvmGA6+WXjUUTYeYvB+0q177F
1U+te0iGDb4etlcX9lBjCok4o09YjE2ZcrLV5zfyg46hyJooS4SQ0T9K88WgDWvFpO9d5vXONCmE
0i5b5fT32yCkqVqU7zDHzLctstFUMO1r41KszEVYSQtgutdanP79Pk5IiyoCdi5IOOeXkqVMD15S
GJeD3zlSV9lDDxHH/2Iu486c9ROzJ/eupanzvFnhQl0JRU+gpZGCOKceOyqepHBcYx8VbDJYAwts
ZXI446XmkB7R1kWiKXcA+8tlIg7+Wq4rZSGVvout2ELSk7sQezEHSuCVkAorqjj2vRHcaSbIbq+6
EAvQnHngv5ThcOxHD/1MW+7bBICqoV814bhn47/D9DbcyVI3OYGP0Yba3HsMrINNkIb+hOI/6fIg
LnPDYM9CxE/v5McWhf3o9oZtaPnS1PpHwzWzTSWNxqZ129t+GArKEPJ+QUnq3oqEi8RI0SQEMqql
EjewtG+UJfZPd0ZYPeGzB1ghs+Slhgm4X+ORjqPyDRVjd+XQLqsmGTi4Qp+mLFLeRjl29UKMEUdt
RFRhN0njePQSB4sDfNM0KUVrNOz6Or/hfLvH64yGMfHE3LzEpwZYtk2dzY0vt5dl3BxxQE/BQ8Vb
WC23rRJSUa71K9AJWzFHn9RRpwNKxFvoClXofp3VK6V1V15SfRt0i+ia7x+rUlw1HgQU7OfMNDql
sbtWSv2SKU5dSIq16HQ9xMeNcnzLixeC6f9sXXMJ3JXz4nhbuD+z+rYmoV+d2nKJBaGtdgr4Q+ot
ja2k50eqb3FUu+8S9VS71cqtsBKSlZ02/OgEwAUl8vdStuu8+Cli18wuFihbYot+e0zbCiu4ZhfW
+mpUnxucBah5mYAJGwkvjUbGr9ldGh6mV2G6wM1tGY3NhZWZt1oa7t2CyFuMIAovizrJNlBBJHD9
+WIUr3O/pB59XBeUEzVg3UL1G5Ty+7YhG9bi3hBTx51l+L6p+kLrjQmrYocY8sjaCpz+pZBhz9g/
5t4zGEnW4GlRsYOqWmIZsoSvtdVEbys02RI7glosIZ0fB/+bMu6Lca8FV7h9kpAEq4+FZzdqK0na
6KJ3kIvQKYLa0aPcc2AzbdCbBZ6sOYNkXja6R6eMDoGSnDq/2TdWw3pZ3paYya/aCZ7a64V/Axja
3IqjWN/qREpyRb+RxNLbmnlyIWnXCdJuTzoEzVjbBCizlSLdy2W+GnIQpH1x8NpwW5lI0ZQa7n7z
aBlYFRHQiiTzJgbyYJf5RVkdhmLc4HK3CqW7VLAWctytdWkZjgm9AqMYfacE+77ptrFmPZphPNmA
OllnQGlAVqRjM/Csaz/NbFw1pvrQx61TydB0wnKl5qAefG83QHkHvr7VfNdJi3LTYF2lRHdpnFOj
sxzFHRXFifkgQHrVCm2lm1itW5wYsMdyzbVmnChjzh0VahoO09cUfKt5/ZImGOQa15K46ouVLl1R
EGIXGNm3rWFHxkRY3ZcekOy6475hkqAv02brKd+b8MHEraYb9YVaYLsIekJvDLu3qmscp7AGDJxR
U2F9lhR57LohPCiFsHA7ECKSvE5laxfqyYtBVUzZ4u71WlJtX2vxIfObNSDANfaZTuHdNvF95R0K
cQL2OZgbOIH5I3EzZq1vZgLhopccKnozc7QZTYsCfKIxUGhTX+OBYpVPYU81nm8tkNuuoXM5bfQj
QgFv9RfAAxZp+Yzrkz0YIusQ+UJd2Usjoj43Wwrha589DvGJqRhgvGDjv+TE6khHd1+ScV97x57S
fujfknfMNNnhEEWd4XDjK+E3t2rvGaE3sLKcTB82EPHWhZ6vITMtGmb0fhXV34TgEqz6WomDtc6D
FilaUzrXSYgXBIqwtrLYs8tCXAlt8EpxzD38gZVlZMvWbPYaHG9KA7dAr2zT6A5ZdSsiJcJIwwjy
TZIUjmo2hOJuS2BCqQ5YpygvSyPYuiq2AtZTjmGnTBloqi385tEb0o1Y+NeytTI6y7Pl+sJvL1q/
RX5A6b33qIJ0ravj6OsXifaz4QiqgVcC3mUXWLq1AgfHMVxrtb8I+59RetH3wyYAqz/o0C69WgPX
lz70eV7aAfogG17ys2Z1dwm8emyu/G9VH1zge0Gpl2yygiRb0a+e1CBGJuW59JHW0etbozxq3klk
tvKMawhhtmrFt2Z/DZnzgh3ESpeBCClUZgriCsLcwqrh04JDKkcCoO4Aq8Jk6AMwFUJgZek1OxPb
EtlLocaq2uTYpPKhRW8NFCPSjScMipjNpOYplkOAYHG0H7JkkQUeLupe8S3L8u8+lHBydrGtlcYT
xMLQllAmpHq/MvA9dT11Xfot2VoMFkOQfF5PtXuwTPPXvNyGlCx59c4IHrv0oS1iOOQhq9QPZXK9
LaK9YN0VckvkCDKE0l+mjFjg54izs+ymRqyaZuktTqLbBgyw5GK9xv+xcYt1cBK0i16Wt6NULrPo
IYkSVl5vkSblTnJ1ZlCmC739js0ACXJhgTudkzQFzrW5k6vfy9i0lWby4txEvbTJRU/GwrveisQR
B8O1M+NeTxs77Xo7FKoKWsR9aSTA8Qrlssqpo2ctSPUWlxbzoii7Y5diKowHHLQ7EHnbCgZLg/df
da8n8j4B7KHU90X01AqPuXwnArkcLuGg2Giv7C5ql7WZOFL1KrvPpSFzjwSnKmUnHuJlg5ZXP6iS
y8jzVyqs1154lSP4tLXLRCHhzgKY9dqy+sUE+QtwiJRwX3Ib086UEQVU/wK/pbGZA9eyEewFP97l
w53bHtvkteaxiKnN6cg2Om9TeontZwGo3YlFBXvYzY+BshJK0U56lobxkMOvx5sSIPGLmdya5U7p
kPRXtg+BK/XDXY5Vd2Aah2jcNA1ky2fRvxsLfY/LHI/txbVG+h47RjGnBHinZhUPNHJCXLuawB6p
pqFw35ZRHFD8BIWuo7e+1CoFyA8kOHdN5Npuu3ZbOkv6BKHJDgIPnITE8qABSOQYDLTPJVSbEUPS
VHU1SLeF9ugJnW0o3TeudVmq/lrPzW2dWLtav8O4SBb3YnLvZi+GcRqsS7kwF4xta3gVq2eNnuMC
Gm5wL3SZpMQisUP2qMpdKAvfU6lfu7G1FsuIDU3q1GbotP2w7VkYQlzVTPfR7R5TiyJPGCICJfBS
FW5Z3nZl4yLGtmDCmxuiLzutb7d9iYkJMyhx0O9JFx9jz1sYIvN+qS9wIVgkUbiGE4KBhONjRKl5
zbozJlyVf13w0UCbruHTOpn0zew027UeR4Hid3aII/ZjHSrMuoflnC8Nqq4xRHZknMdxb9phep7J
mL48WXBvsrDZB4Wx0PNt0J6NUiGDqA5ET6fv9EMpi0u5wQk8BtdiIA5OIwv2HgtJiw+chFFeccTu
z+kiJqNchi9lOVmpgQyPLoXac2I5YLJJl0b+IPWhbKdyEq8bN1RsdaRosy6zJ5DT9qB1+F48UwR5
UzfshX3vrgbZL4Y3gf9dkE6dZK1T5QeljYdwlJdia+6DJF1hokNPaA5KU93QK1Zeli0VfxKAD4e0
9dGBchUwp5PqDsWEXerDoi3lpSfFd8V4kVhoi9lvVvyVOtxk+imGpubm3/pqXGTFD3+MV2p5MRTx
Nh+zjaGyvHn9XoHmm3jGhhqbfWDsxhF/n0BfyC6O2JXuRMJt3hxBiR58qdpKZe3ICBNZo5ZCfe+H
kU2KclkGcG8ibNOEm0jfJdPcC7HEz66KIlgWSJSSvoEekrHLJNvWZ6ux9Xe5cmyBjgPs+BFg3N14
9xUybVMu12IvrhRFuGjUpy7pjmV9mdb3RvADR4CNSBlmYjg9FThB46hYVEmBhF8HTijxZe/VDpU7
lMFYS7GqV0iTtxSqrwADLCIz33kUP6tFuzW1epW0NWZJOZC2bj8gte0Vyr9Zp7Me4sVQbH0TlFLm
Y4pm2dk42r6coNtO7CrSnTS+00fD9hlNsfQj0bvl0JrsaiidzVYdrqRZEZ8o7rmPR2GB2uln2YUL
GGROoUIFal876yHCkcAL8lU7hhtBeB2DeAuadx1Ig02JHlZi94N2PVpXrf5Qx4FDNYBTFcGiFUMu
VFtpg0/lf24Pw0scPpOgXmY4krdhu66FSlzkKU8jCs2d6b2UbJmAcdmWsi6b8jKprw1gKTFI4Q7F
di+rl00br0yd4tSNKD7LARdVe8tQEZyOtVKJO9bCCgrYjxBYgR578JvcjdxKm4DrdztKCAFZFqq1
EcfmmxRhgMboGdJVHHtkcq/AokNz2WN0xzCulXVT1C237rFnDGuZCOBP4pCN8QJqGb+9teIrkyVf
wKk3IbLRBiamwBJnJDjFOKDFvZP1L328tbxLQRwZH981Zo9x/D8cncdy60gSRb8IEfBAbQEQ9BSd
JEobhMwTvPf4+j7sxUTHzHT3k0igKvPmzXtOfW3tRq7rWh45cKdNRgefDcVqrtnDn4lZGCveQNg9
VrLTQ/nVIIvLioctns4TNQf/Z1SA8asD/lcz3SbCXLVSzG/bisaravbpp0zeRFm0L+EQtvxys9xe
9CVeD5jMnAF2QEEGbWSPPPLlmQTCUxR/yN2mJuoGk9UqbVPVUTPtd6yITMPh3ev5lsL8gyStbVtq
nTcBdQoEHihuw04v1lpEQ1UHoGZDtD9ilfZK1usHpRnlQ2NySrJr4UQB90jQUzGYDXCM2G3slGDC
K1l120q9lVSbSsvo+aYOj7Lewl9JkkeeDydleJDtB1MyduboZdbPNAq7UCVxLM19qT1r8XNqrUi8
m9PfVBnu2JXOonBbJsq9EO2L2cnvRtc+ciu6Tur3RCGgsBS21JZbSoobW8ka6AwhX+SOlhmqSMPV
DNpqkrzUolSV+PUpr+uC+1IGLqfugtzig1x2Zs7DCAq8ix1Ak/Iu6iTiC2X5nd2cAjFfuvXTij0z
twL0IjeR2w4/YSDzE8pwhMhlL31FC0L0uehRZc0lqYrzAu+7zJv1IsVkuLGEUWe7PJWISc55DhNf
Tkl547DalQT4uPlQ/bMIzJON6AgBl1zZ3E91oJO3EXloMZtV1bGGpJyy2PIzcYJTkgxk4L0CRFEK
/AWhvRo73vQ/PlFilzHBm6TTUMG3F7n7pnTd1OVyEiHEm5KdJxF8lEm4lUPruWRWEwMfp7uAXJou
phXWykn1ml7TyMrgxRgnMkGl6QaSb28ROlK/lDPcpT87enaixcVuzNRZNL4CQOYkIbtJcCIbbpXN
sWPEr3jznQI9IDZ+UsLP9bh25RTC62pZfLvZl2zTBYHittSLnSzw/sUbkly9DFWuDzJP7gGS5AhQ
RTq0gHteAqXNfgNc36uemB0kDfW3QYqoemqHjR1vusHYKtUxAQ1qKF5oSWuUGTwHlGbL6DT2JTYR
hiqc7jJ00d6TgtDR1MiJ2YBuQs6BJPWmNPZHg/OmvSaQV4DRt/mOjFuKcUI665bZiz+2V7m5jJ1K
BvRrN9xrST4X5VYijSVdl8FKlf6gfjr2Mri2GNxGf52t1KnERtjvS0ugSLkdaZZmqOdNvueLzJe1
WC4LJ6FmfILrmKb9YvlNeLW0bShmpwOTlGqXUb0VPQuJ8TUqf8FnOjhLcNHgK/npqAsH9YRrl9u3
Hd9Lcr/I0UWNeqQkN/fBu0xD/Syjo+nRdsGxIrsNrxFRov+y5SamA3C9Z0pHaOxaJfiy1L+WT2Tp
9o04DnhXJs5Fmgzq42vFxyaX32qxa8Ntbayj7pIlJ0FGWPM02R4KcISxr1uXREq9pZVcgAtuwF1b
Q1rIyc6r60+GWs7z3Q3JWg1UcrxVvM8Dgc0LZ+htsiA0l7tRZuMz1925MviHquYhjf2aLKFLFyUX
uTwYyxO08xNWyrqq+DsiWuXEb/WLXJyy2kdUdoLlR5n2bXQQ0TUedj1fBzmSo3wfw0uW/Vn6Vc/R
0kkYbE8lD0rbvFeN7Kas3wMXRS6VrYHly8KPND9Ptlr1Ks0XFuaa7qoMq5J4DDO5LwMEafPe6ZKb
VfuA0PcBFK0dbntdXRGhTTzLStc/ZuM4VOM2DtBricngJ0/kPVtjfbIy89OzwYjVxhnEVY6qfU2a
B9FbTtMZbpN8spfqaMZRbq5SSi/6CLuBJyJhS3fyxwTkWkZfkTpMIKvIp3Yhj86IVT9U6a/KV5BX
XU2RSwRdfLJiPwTZp5hvdf8bmo8l9mU95niSV7b+3nEUGrwTSu+3/RspvE4yVMAS2L6cM5Yfz1Ze
rFhaXaU8gnniVAkAFinhvn4HrVl1DwV+c1n+6cCfRE/pf6+WexfcFs12DK5cZdc0614jEO/MA0Rz
QQqvz86oN6vURkgCNXpGrGzqIFoBW94Wlu1V2Z9OIOWo6P6o3MzyVpCcJ/ZCB3FA3yHvpPZEBimE
G1O4+RNt1eaOPq3srn/e9td4ujI0J0W5/rT66DdSyMwriGfndbe4xzrNI3SN0/waz5SruacPR8Pc
NGysksTGOqhcXTTy2rL5pdYuinWzgctKeeNo5uQpFtww7FXz4rK2H6uHqNsa6kY8SQ3KOUkRMxCw
+W8hz7Ah46MlspNsZ9lC/QhOOcJu1pOztSZvORgIwYE7lHCiGmPixNY60scj2yEle6mcP7Qk64Sa
354te9NF6pq0FpdkeuUpayX7drTeRLufc+ka8+5HoUaqpPVdCDtegQheZ/3oa0ZsukZDI4GNUJ52
xGmxNsXKLqmDhfI3IeZ0lum0NF+KHXGSK1RTgXWurLts1uw7niOkP1nxuuhQtOznH81+W80+PIeE
zzUcaae287wO20PQvWiy31iWKxs/CSGWLVfpvV3mXZRoGy0veIdHX8BlL+moKjb9IwAPt0IGkT6+
MgR1LfCssdGtUgsSB9VGT7ZgOhPHGTGMXllJ6gYyJWH8HYYpeJOFiE99H1UoaaJ4ge9xtLncVKk6
zNLbMkx+Xb6Tb0C2jHXso5xBwUYVt2eMXi+qtSyOJF6xa3+Yq85VbM7H+qPVPyfl61lV2TWABKpj
ZYKMGLs6uX7lD4WDW7FyBHjAUYZDkG8n+STU36lH0F+r80VWLjDRXWXhITBvBbmG0/waKYekQZ+R
PvXkbbYuZmP7gt86b+yVZdVOWUusmnCXEU1loHpZ1eiRROuaYelYdA3VazTf8u4vRz8k7qW1NrFN
Zh3zv+IquCBKlUR6+kxDhrv5V2t7fWlXlLJW8pqbHAjGw0ZPS9+boXCH4qhWP5n6mqolzfCfvqyK
+lu1hDPHlxQ28ZCX2yH/C9trGH/kIwOS7G5MtVuZ67w7g8YkR+4ri/cQ0Lsngql4GaXNjCpjll91
uiNliY7sn5J8sp060El0TDSXvTqSWtS8GYXkyLyCMo/Ngg5FTRqC9mqIyYQxO6LvFvEnXK+lfK3S
yFvqy0yF09hIpfdIPy/jsp+5yPLiey7+JbTHU/JpJbKnKgB2t7m5m+2NPPzE1hFxLeeb44ogZSGk
pSPLSJH5WC+58tGXuI1IjDTFOTJepvpew/sq+oF0JF6MvVqctPBDw7JaUAdk1ipVOHL2SavToKZQ
5Hyz/Qi0S6BWm1nsq+lvKMtd1qde09wFTKaKKMeKoYFuODMr0O1yjmd6FP6MbjxI/b8SNzooIK9W
VHyioys4beTkUCxXpTrpwz1r4OMyeYqbrTT/Rmrp5eO3TKw9gXws0m/n8M+y1q1Y8U9ESISj9Bdm
m6I7mea9lxHSUSFg/vYAPUudMoA99376VLqNWRNFti+UCwkE6B9eP5FESiGuLFyHERme0Yeo/CC/
lgwP5vo08WSJmBxf5RHAVVq+C6YJFj1Nkl7ypnR1AGP87L1+I7hjUr+syViZ2onz35LAyAJ8iAMU
6py4pWjFBj1WVGYDqtuG10VPvJGGD8qg12l3Sav8fOYlb9/DANGM7rgvbgDurPZJ7519IKrEn6jZ
96yRhMawYijQC7rGFdkxkHJnqD9mzfLV8BH2n9XMaYriPhN604f7jLp3hk2g5gigBSBWQWvPlVyk
95TYFSn4rXKSBjj9MkYUSGdML5hb7vqYrmKs3VpBWahXMQJo2OxscQ3bc5YPvOblTUdEU9Rl02R8
vaicMYrsZP3k0qaOxFriw007Y5ParWeHUD3z+kEVx66fU+vXqItekxKDkpUNjqWv54FjbayJQLd0
ytuS1NS+Hj+F3bNeJM1/QvstoK6rFgBkzo0lzTd4qGayI1jrc+ZAR/lFNyADIUIFNeP3tKQ1WXhj
jZfOgCo7fvYzaBTdaZlDtYozUHobymHKilUU0qsZ5OsCUE6OdXDUipKN85psWro1NPi8PCrKyWAH
vZHPWf0b61uDuVMIEcYgezcKrm37Fi4nvnLmWpwKEelskTtL21FenLaDUChajpxzOtE4PJtMAoD1
gUKGV1xNXqJn0UcFpJuERaC8StOlopAEk+71OnnuBC3YL3bCPLbdj4S2yGzEi3lVqXwQ0285ryx4
R3EFxgal6NbUodtUu2fI7yIOZfauJBtkW6P3s5bz2X4ZlNRT0oOurSx75JCI3KXnGmCR3mreC5Nv
79LMFWJ/7kUBVAwz9RebottIaHWYrQbnxtqF2YNaMknWcff6/KOM4pREh8W6m1HqSnQPhXYCw+HE
MvnusGXCK4zbZ6ikE9k/tRAOITuuPR/C6FiZ7Jnqhyd6R4hznNuOyunAbNg17T/ZPqTa29jdKsoE
y1hVyl4joRjZrYNv3Ckmb7DuCOLx0nBZ2RZRe9E+mK96uYezrpWAsAQTD8JL469Y3dT2t46kJh0z
0tZbAelF3WjRGie3Q3gxQsjOFO+SVpKmWjhRes7zmGmt4kohtBElXat0K8pIQj7JJa1SOFoYrUJk
QuI03apnVI0sPGl7w/wqBPIkbYLKXKGmtI44aMfqQ7Xe8uo95VcIhrdK+7VGSg1uRCmSXeDdSngY
Sji/ByFIxSnlzVNVksCoZuaqsXym+U7IjLJufo2w4w4g6PhDGD8KAC97OorgC/Kh2/fXgtz+uflH
1CWaCgp8mWyFIW1tG1OBtY61z4Hw7mjU16om0JfZ36OxgyNRmj8gcdkt5vLrV1VRrwpBs0zviZDu
pPqu4iTIzM+2QCUI8TPqoTM3E/OnezmhFp76FHH12oe/qvI5jDPfzB+j68M8QUhVOzfKH5BBmiQ5
azMHwfhThLyHCTd+mkLzNjalLZ9DKu0RLT+g1QNXwK/5rfbHcLwCbXUq+IT9/unvgKQl6adQ/Vcp
f6a0OILoYvz/ecYnJr6ncZcNJxUOSvPbqy9ycNApyhH85vhc138gSAYmamgQ9nIZWm5k867pf2pE
Rma7ydRNUT7IZV1nhnzoVA0ji/R8CHYdkN8UHbwd043E4C6g3smYYkYEuY70IMDl3CKStkICjBMx
hE9YXuLQUklI1RJOQ/kEoIejp9ik8l0fTyYMM+MZJ81BM6RnUgpdcyl2RQGVEhvfLCSqM8NTmZTZ
lN6VUL0F6PizX5G02KmeRcSsOgmsUq0FlMB0V+a3lKacNfS/sfyZpY94qvcLY9psyPEG2BtRmLxf
wSqugRlOHaXHtB+VeZXHXDkDx1c4PxVp4UW8OJJofZk82rnaavYWOhpnXOhV0uvCUxGo5LLeinB5
efoRqoX5q8EKvDkyuweSkTd+gJg2Rj9FyeKjBT1khPQK2q+ltp9Gr8BZMPbjaZrt1aC/WNKL0sLp
AsKnktYvFkp2hSRk22uCv4LRZ6TfLGNX1l4jv0VZ9y7+/yr+Ijwf4zA5IvsKqJdL2ttnZ9e82+rd
RHRp1HHL9ucm1/5q8Vejslrqoeb8lKrNYL+oydlONsbgZ+pf0g6eEPcJ7CMv/KqpB/pBAJIJYAfG
frb2NdbHIfw3jMbGjraW+drSpkM/wnV4kluV3q/ynqRzSaEERI0Rxi7tXlEA3QVRPhVAtId2H0mQ
orIku1kamn5KR9J5ml17KS9teO3Hl8H8yaq3VtPcfE6JZaKaKOWVRe6+QC8HZMcihdNzgSjWZcE9
YP3iJJn5OXBirNUg3td5sIkzXmn5WC5fZkbyp7Vv8m2lv47BrRwubUZ7zi2tWdW6n7d2vGMHGv/C
xghPen6oQ5qc5csmGV+oABPf4YTNdB9td5XY0c/xLGGx2SWULyMDCcP+bbR/Zngbpk0ffiVptc4B
6ZEt5NfobTp/kBQyt2hSqt3Qi0EoltKjib7r7ivDqCAiLNgFSYDN/HT1cPmWhDLlTqe9z9lbT6yy
ycffdH8Nl5ba5IeG370mp94wvRHHl7Ub5KNVXw3+zkm6ESLD0/BLXPuqRzCO9FXTvrUVKGCkoCSm
n17k9ThJrqFMbrC8LXbk1Qu2kug8kJWsMUMPKKVICbHbP1EtxEaRwBQ+W8g32NyOWd8nNDCRpFu1
PqcxM1JZp0NngKALvORUl8kuS3iW8YagXMbp7VnkszjrGPUWIqKq+yRBw+d4tgUvgo2PxG63Q/SJ
qupg7MJVPwNiYbrLqJ7hNK0j0zPOb3P5qIfGbU2bZoLhoxJ5NqVRv8SuCMPTSD2UMkiOB7A0gB2U
o46TTEgSHLnYMeV7NL3M8S8JPMxNWkB2v2XAAoXdrhI4YnbAblEW7OXEcCR5PU+cLLVEGZg4ZYM7
iYCuutXo2efNlD0jr311CRl1vIRJc9HRfYvu3A4xAIWtzEBtNpkr4+PBSNC0mTeK9aCfgau9IBNu
QMKsFO1fwRHCIWbIF0n7UrTIBZntycE2QtriBI+JwsNfhwfAcHE3OH2LNp2T3lW8NGriJbY3xPUq
f44v1Wydk7RfxR8Vkj7jgHKiQjfAOTTYA7/bHgqP2C858wPo3V3m5hM1Oc8xVELPhhERSF6RfCXF
W1i+TwUJ8UJzFf5sG0PTU5/8UZLvpYB03zAYtLoD6vA6pMSwJM7SJUYUpfswiwcBFA5UQL1+m+tv
Su6jNbdekP4s0DgylSEn56SxvAty5gflKkVIyqb8COa74JQI8Y1JzeArVnsbh+9iTj4ra4Q4z2eI
XwBBixLpNNfQUkAjjR+xXOMNkt0k1T09xwqUXOCu0KjfLZgYSv0+2nuRmys2v1ZZc5qT0emt8sVM
4NzkqHZxRdQZn0GtrLvhtrTzQRZ7DEnuWN4S9S2YKnfJXvMk8aT5Z7K3xfKtEMTc9xsBQlq1iMVj
7hxnm0TAAO6Qf9HXiAvwq67fJHW0z9V6ZS4m1O7Kb6rxOyfa2eR6Lwdj1bBEmg/RWU6P+PE2ZRtQ
VlX/jLI7Erq7rdP2kNOhC1yKZSU5LdVpb7hp+dqknJWxwdEju9mwtuXopySqPYX5lUu9H1tc+rQy
BfG3yb1O3hmd82VV1pdlPdL5004/+Hf188bsLpblB/1J1851/vn0xejxgFZDS4gNJYkLMFXtqlHX
C2I2y6lObn3LQDT00Y+HztUTBgRV6Gm4mIxi5K7YKurRUrFj9apTDYGX40FJ8u8gQtqQS2cmWDo2
12U9+Wa0Cxn2RX3gJexPC+vaMRjTReIu4eEpdNYzlISKXr83GdcxWpThi8bdepjfyVNiLtfdyacm
Qa3iicFR9Hw16pcqbPy4UrjbZqZCKNhRhmtGcmLsZ7pibeDwjdG8kmGulThSC8LO2/eOP0aJuOfw
lQ0cCMPyBdjTyRnxhcuHLV8S8R7p8IoYbfH2gNbA54fUowyeLh3I9O7Nj55aji97I3NzmDntx6Js
n7dvscieUmKfVcqVIoljlhSuiaRABjHiJSdMJtwJDT5Cjusm35b9tP8hE9eRTR+8rbtM1abhbMmL
d6xPnm1I90q8YsCRSjJdp3s8KfClmQ4h10dPnr3Zbm1TWqndGkv3brD9noJikQtvRC6t6Bmq7KTJ
P+EATEHzpj7dyEXiRtYprHJPEg9JibemjDEh3QAEc2C7oxGZCJsf+qx/5833VL0mFIUNaoNMSGRO
AQ0cxDMy0rSU9siT3MXCT5PCb5EAQF9t1XTb2I94evDuewFxR8+l2XYrp1wWDCPqZPCkrqKXEDzL
nMMT6X35L5vYu2naNekLthoNBk9UHysjW0kGPaEuP/QOM1NC4mCBTTZE8KtVfiLm6l00uU/5vWX8
J1mbcdgkenIqQvvRMnsaC+6yJ9cI1k6zwboQjRcTIqVJ5SvThAi0VrwvQYvCK+lOOhnoXHz+9XDS
MoPOkPZ17Hwde9GIEgZHFdxp6xup2CppcJgwL5j4cNTsX2C/LjF9X/amYfaMLJAPjG6ZQJfVh2U8
1OlO01OjTk8nS1tHU+tU9b3JbuWC5dUcvRyGsvbMIcpXTLXsbj8nqt/TRbbtN9YcKLtdxPatK3Vf
UdzjYvmJe/jHB5Lh+J6B8ZbuUBUu4Txe0b8LaxsYx7I6RMt7bbwHKG9TlPjLTBdpM9CSIhQg1H0+
07hd91W/BdHOT/09c2fU3JDZ31x9BZm+kUymq+2nZK95Rhar24xShu6JvcqGAYnbw4gtJ5lvQ4+O
wqE+4/Ul7xK4vYR31UBLEyoGKL1d24EEVpd5oWk5avoxqMDBf/TE9HuxD/FUK4Bktk8p2Mzu3QLj
pr/Y5Xsef6vZJdQNXHZ/JRc7QoAOeggLXD0wazWANyuvsfGpALCN4m3FlB87noq1T0bESx5VYSCf
l15vgO0ynKo5z+1jzBY/q64CR0KR0oZq/Z7Dj3b8W0jLqmNEWmMNpFubcPU983o94lqzdh+0TND3
OT7vaLmiquTVawZBlBlc0AjuXBSg6l9MBzPkWNPOzZh6dfs9zrvMYPcGtGVG8bYT7bavXpXqLmMh
ENtJy9wke02e5CM2ug3en9RR+a5BRkQtPtTPWr0AUqEqMzEc7cMOqzcjdQZjEYPAUP7M02yf5S9d
G/nUgS5wao4lfp7ur1V9enMeD6CDmlMV3oLm/qTFLduup4cJOj/oGk+JSqYc2o4PAW+pfm/HUzXC
sZJRWHkEtX9x8rIwf1SlfS19PZsATryge3t26KRmmdqrTc06zm8Dcng5w/f4lsMMDyyc3PKiLusp
nk96gh8fgaDAymtimxmYUks3mRhaaSese728jkO4YvZOu7wuW6DC5XeMrUYOvsBrxaLlXVzHNr+5
hSs5bzmTjbWBb9jcw8MG0OU0xvfEMTzY+gpekGd3v13nlwbD9nLdJmcpvCaU9n2811AAdE6PUIe4
+Zu2t7Z+ZNqeidZqyL/HEQSsFy3pNlx+pvnTRFwdo45h+Q5kHYsFnyY4ryRHkUSwoNp0o2Vjz/cG
syG7aW5fkySHexX5E6feOkm+hhHPrRyuYppVICJu0qwt7Q2PQK4c1Rqz9XoCFR3ifdQSh6bVZbAy
NQhgwaERJ2X6SbE8h9VvGjUIGOimjAQn9TWrX0X5a8gYDX0AvywfvJnGPm13dfAmMRiX0M9MFK62
DdaJtoAkfy2642KgeaXauuhQRNs3JWOJn3LExtxHpxVEhiPGbwJquP92Np35wkSqx38Sjduo+oOn
SXm6bO30NYsYlyNOyTHFh6DmN0YPvs9VzurVIGEGSe4K8knM2KRAiUc9nbqznjB5Ng+CmrhOf/OO
ESFO46L5xbXgBJrlsAjpRdXkFuG9jD5qkKJx/Zys1OvIfClERrlOE5be6za5/u9MoJkZCS02gy0k
AU9tLX/kSjXHM1iuYz898qHG0sltubxY2bkrGVZ8t2irNjNHwgut/LfUbtZ4akfs1/FlCLYLlpEF
qyASAzYIx0RwHTxVPkgdU5j2r8kavp2LIX3oBQo+PVMn2o0NxCwyqOrpppqIS76/ZKO6qotTKvbE
s+NW0Jy8JJ7VxtArPob0Y2nGbTPdhxFDfh+unn+NWKIIcZyieIxY5KBbeUkA/uLZ9DGMwPj109OX
hPFB4Bwac8YpPBpRfuPULHR5W0u/evFRi+Usyj+r/EkINzR5F/CV0ymxkSPb7liX9H0RCnHiDMGh
zdDU555O9WPS6QPUx8LLFcQ/LdJx268181BWLzERvibrqYZxMc2W+QMzYT1yhP0qwlvfkfaRHRKM
hgOrNqbsygqTSl3eAKMpM0aUa9V+FD2tGP9ZqtJPmCmwMyGzxqJv+/GLzQv+GeWwcEaXxm0ZD/X4
wfTTAXnplJXtI9A+7ZXsOjpFLbHGhBEhi5j2FvtE6k8irR1rwXIlEEkrZiCytuvzvwzDXxqewknb
DTM+L3YTTMMNnrNFzkL9Wqq/mcHByIWWz8anRDnbQHkGkszdxZymYsXrra93SfCdI3il1Qu7OYcI
3LxK4wiNddNysofUpBER1obceyCrPb3wlWHHDoFZ+Ga2jVTU+wgqpf7WDP/mch8DK8lUxE0vNU6K
+Gqmz6hK1z3HHw5wCun02o36SmfVZBK2r+aa25X5uSXhjS701Kvquo0oK/gI0x+dkbU9XlrMDU3g
acZ4UCDGSkGB8wS1b+Jk3KbxtQ5LN1HsVU+RX0zqVmaS3o0/GGZxTzVMYl5qE0JkeDWZ4xkIkp11
Ugg+U5tmpdkgjEM8+qK5ZuJdy3puldnV0smLVcWTGcGoJm+XGa9a+Fv/hyqXuUpLOtLlRBtJZx6v
NRc5OeM4dcJyrXCvys2/nmbM04E/YO3c9czHlK5nNsNRXk8pPUZdnaLO9ofMZHH9ND67SMxBduSa
Fl4ybnU73Q18EVXTnEUzsQaFSh3CnNLfMvTEAqJRkj1GgqbV+dH0mdvU72pPTTIAvbH6i9akq2D6
6OV2BWPLVZENiwFUMBbAjNbte6GqEckH3IMHmKT1iBLQ/9Y6cfZ+1IOa2y+Z/omC6aVSzAGf+MmT
qqv1rzMVlX1Kp508fz0f9Z4Rkph3cbSV24MRvNnTXaE2Sp93EGdjV1erlLKBQHSnRPogVdkLpu1T
TE6klzD8sMdjlvWe1d6r8AMD21j8b3grKnUL85USmWWynPxlAs6n/l5nrE0xkYvKtTw8phEHdYCv
QdtbFmZ6Jpr9P9VGNky+RwSJRWp4DxI3ZlzWUVpji1rPGeFKY7Ye+59Cemh5tcqCzM2adSyt24Gt
lBelPqrJIes6t+Pl0ZClR9hjiX2Mp1+MD7GKjL8G80wdyiSqoSmMaLOKSuaGoSBEZ2F0r5IQ1zBv
zyRPBUpl8ylF+rtI3+26vyf1To7vCo71YkoZXF0M5hFyipHtqUMd4rL/zqdxZej4zbBedF3DyOVq
8Ytr1TbI9w3SdyVeaLNZDnqnmfPHuCNm/iSe4nlwydoATPza0H8DhpxM+atiC6HJleW1kFdiCdYR
EptIODOGsxWUG8yJNh4CtTxWrMvU+m6iP2gSVqNYeTEE9/l6aTcJZugQoO7oxMuP1fiAtqAaYhjO
UZoxPacfGYxGBeVw3NrMxjJUOIbtQ5azDfUul7thAsYmE6FEk4flH30vfc5N2D1Qreq3r6eVNUaH
oRZ08/u8Yr/oi0crAGpvFj9leYFJwMPglwJ5llOhkKUtqbFMlRvesX7cLLp5trlu9GrwYkM72SUu
VzZTiy/TprVn15MUjXAgdpoDkgZyFgc8F/VySNgNaHZ9tSHilD5iZl7B8gvWUYV7wVak9TLBkQPG
HYt6nanl52D5ckabh5OCzjgP2AV9tu9DqaAF8BLjzorzqyQusnTp0rv6nAadIWKwVZNe7Wx6Eagb
yaZO9lo4ORNu3AU76TNHX7vkpLrEhQHHez8UmwKrUKUeJmNPrsJzMfQpq/uztu+4LHtSkQppkwWR
a1d8xPMX/qp6uqisqjTZEasUO0qeXm70DjlLqV22llbhcGmkpwq3s8JNbP5WRuCG7M/BI0kueX1Q
scaM6PzSgLBRkYZ00/jBpLzmz9mDvHPa+aTGup9w3DTlOZ//7PBLMSRvQH0UKkOojWJiu9HdQZzb
OPfbYFs0AKy/BmA/BSZMtdiUfEqiW8sAj4Y4gHPJwDX/UiO2IHeFwnjve7Yad2IFpQ0/WZ988tuc
OHtwEDfGXfCYTe7z4QGoigMqMs+K5ckmbaJqMkIkUYpPRxf/LONLZuo1SRJVCyq49NYPllebMDty
4s9LaPT9pkkeFl5rkw2jamZD6QBRlDP4k8rMLQFNW0yfEUUjPn8rpEaanZLBQGO/jvOht6FM6a4p
fxr9SalZIkw+ph5UDeefpp1l8+mzRubt6S2D9ykvXSu5dxHCkNJsYmYegnMKXcwLg5qNClBYJfDy
59nN9fciGOwYryjfmcIy81YABK+vGts8Uv31BGYbrIOly1UP1gbQu2AvFBoGCcF9vtZYlSKs+gLB
VcR31VhBX2fR7CLFd363Nn2xhhNuYgSu06ixcqwOyEwN28Snsjpr1S1GeQ2E4T7/quHYSJ+LMP0q
ZOgkdaprcAuN6btin6zic9L/hcCKeMvkAFcgu5WYp4zadNt+fu3Ibi5joo6jcW1Ir6XyH0dnthsp
tgXRL0ICDnDg1Qk5Owen7bT9gpxlm3me+fpetHTrSt1SV7kyGfaJWBGbOEDLMV39C4b4Wc/8TdOy
TUv9bNWUs8kHOz3ykP2if1l57PxLbl7G+U1Ua4GQJQZPsK93Vp+qJAeJsL0ceaRjeZ2Pb5wP32Hy
UyKgTAk/rGKudRjmmQk/4kJyiEyMb12wV42zk/3Z7NCqICVLsWOHFBQlR915ncdszkChAlQzuUkG
HdFG+2slS7sED0g6YDLQ8ML5LbuHiB0MpstQf+gD4jFUE50GorC9YiKpx9iWYKpkM+9Nsoc+Fxh6
VKCTJd0TvTkIDKYq41mqCL5OskqHYbqrzksZ1ayH+40JQjrWP7s4pzHD+oxU3rh5YKy7bNgwR3k9
b01zeowRCVpHbjime2YJIhKl5yxsl8UOG8FjKJ4Kb8HdY986xiJya0wrVMKniDwuvlCafgjlU9c4
1MUXaNQovkSoODLwWkWuOBuyX+ajy851Vj2l5jHkiSqSCX/0nBJIiEpnLeKTZhYMyaOntr+Vw+aI
wsub3yDsjwrGUjEcoty/xhAZbe+NDL5UkKxgaFGuJyQXjbbtdJn2Gl4zEYECh0PXNMHVxceq67eN
siXM/2QGA6zZIaf5fdyWxWaOZ5Q9htv8mNq3HnCo8becw4NmF8mDmqJ/gYfrrPFMxFo3kFvTdlW3
O8V4WMVXrJ1Q03AN/hZCPqu6dy0m3FkubMrBqiuGaBzxRf5oCwJUnYKGpN+F+LLyX79CFW4vGpk/
DVVDIV7DmFjMu6x8aRpzJctrIxBC/Aub3kE8bhBbTz1bOPNDqv9kqrbjPTyMktstY4rBG+lpTPD3
I/mkqnQjG26PUrK0rZ4DS3pst2Rzrup2DmfQwlgpseLNmuRUq3q5OHfFrW6whhvCEemabTFHy+I8
tZ6DF7u6d5i0FGCxoah80oJHj5SJ6AgRjYplc2ZRmAjjp0Y5qzipAyOob28z5JyxJJyLpVC3ayv3
jDxZGS0RbZ42XNbN8Gak1YodBLwfg1vSEGtKH4r6FykvYbQRoLJ55hXBRqmSVQsOn2hnjcR9vpfZ
V04CpH1H+W3L5KBptwK3nEDTRrOdVR7nF3+wdslgbZwFYY/vbP0yGRcM87PgFM2aOE9R+pOznGqQ
lSyz2WgIWrI85cbX1GF34hAYX/7MT7e12FgaGl+CMdrXX2MLHKzd6x2w2NaS65LjDXAFR/ZtaZGA
4LYOOw7pTct999q23a6teX4z69cm/QX1mvL0kQhySaKebdp6/NGOrgSGleir02y+6CAXmWU9OSxA
7tNlY6Y7mWdT6dx6OOt6wJXOdQ95rr/b897stuF4HJXXHnfNUi81Xkc1n0NWu/To6QJpjujuMHo0
q1DRcG6SCYYodaNO88h67E2N0w4T6IgAb6ZYK1xD1LjO5Y+PHjuypjO9skJVmps8OI9i18qVrv6l
6ZnU/uJicyQF9Q4Xee8ptp0tyxiZ+C4dRF7U/Ovi17G4sQqKS5EwRlPgv+PSTPHeKYf1rPVbHSA+
6chhV8VKi09slzbTTZTvBo5cYXKd7A/NwiohMemTH8UnanQGke6pEtcxJO2MFxZAjk/w3QPDM+CW
zDeEAQLRr1Lkgrw031uS37oReqKTuxR8feEgTAv1L/TUYF+BMlP5S+Mv14fqJhP8/qdMfjt5iR1X
tBnG4BZfOJo/Mv1s+rcRAaifn2sWohPDDhca0MoOVafvlPRRo1XaZo2OsXRQLvbTCwwP529Q2MmG
yH1DqS6A4eaGYNWt1rgPAqKrSDZ2WK4bRPRC+2prkzxLe1MVmjKy6pxU+o7k7UGZx3UTAExm5ntp
+ZuE2VpCTwcaWPTnaD2s4WS2GyN/GMaF18a/kiVDWUuV7YfBsdM0XpzxhWOB0O/s5TmJulwVoPtY
dHrDpyDXUsCAb2v1o2e7qMZZpOQ7sw3Ajahl0fuilo1M4RnzQOXOI6QJbmBs254fT8REhJsVmAna
gm4zdZ3z4WRUr/p4beO3ydqrSMht6ZD6ZthmNK3JdY3JrUtfe+XD7uunpvc3+QQlV72X5b5vtiHY
MQqwmM/m/G4pe7Asyb1hcBbQeo4N77l/6LuPuAI50f6cvtkAdgTGncqOULz78Y+Z0OhCDvv/c0S+
SmoqAVjs3Vwc4y+Hsmt0HVfmzPmSQTVcDT6lEdOnbxwt/ZQE5yomEpzwhlV/Yqz1qDS2up2R3gWn
Z3JI9G1a31jHwRxxVQBxmgpEMmy9GgZQO4w0s7TFq93c40Dx7DH8skffq1Px0UGwdjUnxplF5pBM
8dUopHQNcPAxaj+durjpLT9akiD31LE8U8V7s9km9TQExX6Ow/canrwO828qKP8MZwQrCNH/8EmY
jNGdnqmFoGkWEDccmHBGaM5hGD7SOr/Uc+MWyfzaCyaTTPO/nMDnDxFyW7BOd62a1XvNyXiBl5YN
s+zFI9+jTVx2cxe7GtpV7PTeNHZfXSYedW0f1GR4UWdIId5yXjCM6zSwDh17d1J24zaN7hkzwJyN
9npvliwAr8Ha+FLE1enRYJl4aFfklXw2xT7idy42Ut8oRoz19Ij7H9VS1jU+1dTLMy+gfeO8VSN6
R0WxxzJ6KNOnaYwcIMAf563UDwIFgRe/Q/XrYLvR8Jma91zdKsTsDJMnTrtit7sz7yitkYoXMJz0
6TGAL5W6a4GXFwqMQreaCuu1Lz8MgsSIvDrX7px+CutTKMZLj9k7G+KF8py+KrBXbE9kykeULzAw
JTSGva3NUzIc22Sb+QtgwQrqSbBNjU6+1OAgUpeEu6gd0kIDH8xigsJtoATHwQfo2eYVaNdS5aSg
KacYsi2jxybpwrd+OrPKknd9fx+QB0Urd01VHCcmS+GD5hpoI3Nx7lJ/O1qs8m7DXJKYL/FHKmdl
Yy+sVM4WFeMemgUt1J35okzYttsxYf8w/Vr9XRnfa+W9qF+k7fGEweo0n6eeBL5W7At2E6sRc1/X
zOD/qBJr+ix49vOsa01O3gG0SaYABiszbErHFECmel5HQ3ZSpP2JpGCbsQdJGSzJyoManWZBuuhk
csiMh1MUkDaOLWCLQ86C68F+7euYnWi0GdTAXywCuGq+cZLthj3QdQE5Y52asPkufMINTaPwziOY
FG0TuY2ZTSOGCynESxSzmplwdaC8JY1XpOx+8RSoXd245v5MRARaIj0RGWDiaPlrTUnjBqjvdXnI
NJX3y28s0BnMvFFeGihg0wKL6KsMSYIdPA3NELYfAR0pe8anU+j4pwYnWJ1qdgAx1KmIzbeu5A7p
AERsqqsQ6JEnimOremN1Uxjr1cb0OpFutO5v6DoH1I0DWkj9a3sSmXqZl1CsCJ9VBZeZuoeZln0w
AFI1S9qs/BdhvYZQQLPcT1bqFuE7m8gwV3HitZ7RJ5mdW2E2N/7sFRcUNaYffRt5oRkcY1pkHCvw
EoZJOUT0FCREA4BWh38J7SV2/S/h0iorCoialDc5dVPVprYsr3WkF6b5ikuexeDwNq1hAt5g0pVS
205leS4QUyfRHgo1RAFeYrzjvJ/tf/lov0fwL3LgPa2LacXM/NrHwcGoidEHw5EKnCL/VNJnEXmW
favH5AnnptGYqtdacdShvAY0prHdM/0Our9SnN+ChodE0B8Dnz0ma1t4bf08ms+JT6TEm6vdUjM0
jZ9qfrGzs80r1j5Z46lwTk2mnSv5loj6ILVjUR1H+zvU9lwZXs20aiwwRje5DWU2dAhM4yk2t8yQ
RfFuZNwLTfHb29+t+jnMvC21bw35ZzBwvqov1VCe+rZyJVjByEdvD/G6a75JNlfZdmYFiOHQKNCu
SvW94chdzcOFWOSU7evhZuUB71WIEhoWW6Pd6QRoO5oa5sF4iXPrkOh884l2ah31zRc4Lib+GVgw
gJ+Wooh+1MpVIuiVN0DArKiZxaNH6l81fUmQPUfqi3S29ZLiGmswbp4Rle46qf6PhhVU10vZXHqq
naplwRlFFbH2gQbHu+QjBBYpzVPH/8rqrImMvzj5HKo51WadZhiJRux1Y0pTQ19+2Sn9dtS6qZHp
jkic8YxMQOtzbtP7hJjGH5HCrSCobRpQCPurMxvou3PZH0dY4JYHQx45P2X34vgSUuu3IHG2RBWh
IQeRuIHuIEWDc8z9MgXuc9a04hL/6k1OAw7Hec6cFZIqPAKaEh7LXkl2eXDouN1JemTMxvoxhsua
dfHtMCaOdKNxPYhrbHIpN4zDrY7q1w/9huXemIi3sMF/APcJ3spFhOkpYqmfSyREfXjkZUiBz4ci
AdHVS0FjQdWF3oyjoQGMFQVtBV2wzcJ90SGOJs7WSLYTnV+scSf9bYIhtp7srNWQVi8y0k9NPblT
9q8JLdAR4I7ejuj8eDNmh6weKHJHcN4/Ej+cq+/esg7xJC+ptA5K9j7r1mrKhvWkix33x9gLNzS5
GFq088qz1fKkZfWlQ4ObMkIGhNHTmREId/tcJLdiAGGdnJ0elrvGFuseVyviwaSVoJosUsPRIHzZ
kcfsEL1OgtaseZw5sLzm5nTUmQAlfm+nfYi0WZcFEYC2lmSQOMhJ7aXUSdLjBqZcrYpQXDqMnpyx
2FfGh958xtW8lwP2HrhDHFLPY6VETwKSsFRF9cNbT49NM6puMP5FUqVyTXlm6/lzzYHUmc8RB+7F
5nRancwXz8Q5B+fQD4l6teaOEQpVSaNgiCRS2HKODq+slb/IDulMezTT2RGkNYy8phnKftRZfaCL
yayVA7+effgJSv281uf4PujbEJBItrug1dYmp+fBjM6W/4jLlg4zeM8kXYlOo8RJ38oRtpDgfO7T
f4WgbkrakCqe1MOTXu6WNhZKStxsPMhAPmt2dA702Y2Ndi3poxvBw9LSOAyJfG1NleMeViC+MGvB
974Uz7WSbcuyOzUO0cM8xIWUbmkb0AfPiT65aYlpOm0oN826fW32SAEmYWGBDjdtqlq1EcQJ7jai
2irDpnQebayupyS9sneU+osfms5XARPQ8jovbRQ9CI8eqctsMD11f12bI+0nHVjHdkF1S/XoxAGI
EN+rMm1Q6u+pRMQeXIvwSmnPblJY66QOcdj2dtZ5k/anWkzJ3Q7NUTJB5o6EoBl3UX0Y2+EWTCoY
8tKaoe1VAcGnRKeBJWFbuxqJL6JIF7QA5G+S7maL0x5PLnQkGq6G10p977GvQvHIejqMcoIzRzve
F3JHM2Oh7av8qNEsFYYYbc7N6hGGPhXtOUkOozPQMPhr9iYwqEk17L1M1pF1VFTg33mHgOSguKYt
BWE416K/hdk/BmsYp31Y1LTtZEjN1koaxC54lmnP2gw0mvIy+jLtZwupZIr2hj1R3YM7U3yO5L4K
eazy9mlIpeB0QY+MWl6G6p4Z934+acrIy4SoeYxf9IkKJJwK3/DbNvSVtOOXXsyug9vvI++XjCsG
muuk72Od92LR/uhMy3649OnO9ZkHOs8jMLFzhZdpcXpuQjYeDckmHUmgcuSbbIZ37jMDqz3KJXr9
eaSQjb6e3QjozuaiQquPvviXoB2Je5Xc2X0ApikzHPyjxTygTcMRezay+B1Ys71SHRw8weEe98Ym
yz9DAjSEBhx1R5ngqkZDClOf6xP+CJUFBzXkADOjv0jIniKFjGRsLAPiR2hMnU0evHnY+PfmyW7k
0ap/RAbC3z7F1BtZCl3q9bsznpzpuZ5YmMunUdIpuFChDTJAQ/+Uk0M/PGsjKQOsKpsM0sTSplUl
pmcUUSzHYd3Vb2F60CQXqc97fFHCloy/8Z2LezOtR59XRKcihlCkR5Y5Kt3SNFclZGMUlauY16ts
nc9Y4VstU/V1MTsH+z3hbUwVCrPrszZtWXD1VFk2n1J/ndK7Wr7I+aroXyFH6VH/bDsFaUzsJRee
MdS7mRu+8cHomfcadD7dJmCAG9KnRB/vdly/LXFHmiPdft4q7UL/U4QVC4ZMiRhNsrjWPjpSXHox
MI6jzNTG02gH7ojaIYLvhTSRDBhOqq6DekvhZp8IOkc0yrxeo37cUOS5nXOyMI16GgCxtOinLk62
c6TKDgmdikLDORt9tbN5nzb5nlxhQMVD9hyIVw0lISAEA7Lptf0M2VFG33XBScg/t3QhhOgwZKE4
50dMP7XrxC8sL24xpIuMuyzBjreGI4vO4Nqq1RT+C+dbDiQYVRrdUjTm6DYwQOlZnDIri6GQMLsY
EXlfu+JbUVkznEJmhU/govheNiFBUPwVrWMst5QO6kYcUHJkuR2lWdEUU8/ObEJno679aQjxjra3
bLiyay+0PSqfG5XdTenXNgxjuddDikV+c/UlbAq3Rw63OJGUtvmQ6L9CNb20/VuCy0P9WdpkCi2x
qv2vKqf5U5BAw+EIA27v2uvthLTEDvXbU6yDpYSftrz03C8ZtTS18Uv5Jw8ph9hOi29aiGsTv6WJ
8ZSKcd23/pMBABWZsTvN60qQHlc8RzCRf/rWexkcguAQ97/2yGveQ2avqp+AQs2sGXFaXsyMZ3oD
Q9XFF4KlOh20mXGySu6ecASi3rCIi9K7l4RX0lw/bM4uOcfA0fxKR/4rHHrMgdU81U9peKuMZ9OA
8/30G4h3qa+y7F+v02rYfRjKdeBejVpnJYCJzXD2TA6PzsxsruOEh+mVxrHAXGnha07ZYxVQnXKh
XFNFMuGHhANrX2zqfGaar8xCZx9ce454CpJW6j0MoRUmOuY7cVaKJDCT+hQyOBl+8q5c2xyAx6l9
spJhS0p+InZVbMZYeZpNvFcOQjDNmGoFuVsUuJQi2Ifp7KrmL2rhVbCkRGIjOeV7DjDrQBOQ80gJ
zrmF6Kb5Z9XFBcj0zozJuXZ72UWwftSi5CfF/ouyV/iA0OBfU7qS9HvbFG4whfRBnCbQxLY7OjrI
Y/I2jYfOANvf9Qw2adSsM9msBcVFTFI0LTJ6Bt3gdvHXbGIh5Pe8p0jqX88zqqDToR4kh/VfO7tK
CjgpehpSYrWmhGGW/U5Ce4y18Hznt7OoIZG0QrT7hPo75WBQ9WGd6QfTUCHChPbW36hr10tBJ81x
nsUtn1kz575DW3c78jNtYxyRxKO8JDwFRMy3oyu/sXmE6o+0vZ5+VjmmCtfPaB4lik9BoLDE0bMZ
IiuVJm9C8SQntbC6xNqGAxd1c3BNIx+QYrtB1rmlj6kxvY3jW9CRnK+8Qr+X+iMjHztN47oeAV8I
m5vjWwuVoCHi+JOzKpxdl7wTCoAvuBYSbnqJovqPVEEmaK0tSttukSGF8V7moGTVb2co29b8K8sl
GeL2JrBBJzgvPSQ/o4GPlj5GsJ20QHLkkmxr0rT2a5DrjJh4YtW/ponAoZ6r6t5WE9TdpnPuDo7U
nNJjU95nX+IY/5nlreyok7C2JMVFea36C7RzM2yVIFzR5VlUXpq3fGRRzDXiRfGuh4DsjN0MKWDb
11LsK8pNZgzswN/K/iPtnRJiQN/bSbwtBb38rItnXceqYPN8mt4lJSWT07+YbfGs6MBwYvKsRFyG
gRJc9S00td+BX0L8y5qOFBmolHIcjfx9HH2+hbqVbh8mPtNv+5PN87WxxJ9VLK/shDdSHm+w1r5j
q+MUkGOlA9tEgfKwOUHN8XSvYudVz7AeabuwRHI2rPToRNELQh23OIa/Vu1R8vDtGo4djqozM9sq
crEA70KbHgiJBkCGtLbDRIffBSDNZBYUBnXYqNa6Hdr91DnvxjJYw1kSgWAqTbvPKbsow8vc4Hql
dI/beGhDiy5orH0aYBaP1pq/c9s+DGW30qmMaub+X93Hm3jqdDdTf9T+ZvMAsQmTYgmY4U6MyR8X
CU1BBXQja90PehydNTP4q0yyIjSF1ryOmpAg4mTuen15Z/ibJSchmuA74uQ9tzS5CKBnGMFEoWA8
FajMBg1sNFkEODSKWbu6yh8GDvN/6gidyaRdlKqdwZopawm3NiZkKUhdq6/zwOwKoAgUOHo8kzjB
+gztj7m49uVfWCzDln5S+eu3HShkflPgGsnarIqmXOUCMtHCxKzxZNloDqv/wSqU1ahAg6SOCLa9
QeeNbAnbUSt9lQ4fAlWf/B12bMB9DgWLlHmVhdPMzEAFNTZ5L8uDveT8FjvQqHGTS+FpZGMrDJoZ
6C70vyxkT7mY7VzFKzalkeaomUeb1nhrrc4gNFPxaru2evnoUvW7K5KlU/Cnn5unJvI9QxXKU1J0
H6mFh5EFjDea9PL6kiA9CzCMHEjYMn9GgvZctQRao9Vo/kEfYGEsHguIHbYrkwGfLLWnfDgjj+1W
s7E8LxK4WtKABE5mquZbFCByzL+FHa9LbbrrBD4qFVvayt1Gzi9zVp8txQHUCP4M1X+flne4Xboa
9X5ZaFw7Z6QpIuaEra6M4Dry1K+SG/IEfofDBlCypU20JrhBVUS5Tdg62ojiT5m7dyUPPXq5Qd4c
RmHng1ASXDSwS2sOXm8q1G5bnC2rvWDcVIZ5bQA+mPQvoxnFe1VOn0Ef3khQP7IIsduSA+WB+F1j
GO70YNrpNK2kIeBrwsOsNyLo+GmTBrmbAlnoBfZn3RNGljFPFDukmwB0EIcTIVS3t8FI62g1+C9+
CCBD0keE6F55aeCAO90mU5MjjYYmqQnIhIJcvT2mbpuArqvll0qz41pG8lLQ3FTYAcI/6bLC31g0
MHbI6C2FSSlq4boTWHemFG8BjnWCbD8CWmYJp/5G5I/IID7CsVYZwQ0nKkSd3joPASgrsfkYSnww
KPGi+6+xk10aV6dWJQBqvNvTveay6HDwE6hfsn8IUxlhGskKphlWbSnmDdW1nTAkDL3BqGQh5dgs
7vW78k/J5t+WB3Wqop7PtF4N1QYHAcCHsTyOZq+nzD5g6A55UQdjx0NGw8xhwqgvpbIzKbh/+p9x
52rudlTkuZG/I4mMK2otD5pga3YcD30ey4jA5ibQMw8SYHKeEeQxbfZheomiCRjoVkho58kTInmK
sAK5sKOpP8Wjy47rrWJKz+rJ20TfFkXRwtiyTwcIFynRlQwCrRo96xoHwFDFiwjLe9Dmp5YKmKhU
v6MxXTmUOKQExjPOoVEzbTl03WRgvusSDBd2XWljHiHPVXD2iQbbqZfqw1aaGqHuhvDMjMmuyIc0
uXtnCzMGmbkXm97ZmjkEG7+UhX6oZPFGwfd2dJaX8Z+azzAL+r72TS63mChGVhX7fKqPqsnny9xG
9B6G5B/Hkm1mYmfR+0bgzqoYM1BzVZVtCLRIlcvHcrMoUVv+qtPrZAJ5AnAmfrrxtXLjRET0OwlJ
f4xoVzARtVjOsgo5uOeq/tUONUeUnMqttgWic/zItVQzcH16rdAhO5orCAZmecgaebKjHYiUidnU
Fy+Fw5lOcLdr6GoC5yYYgLHpcG5cCZDD0cJL7R/DBxHzqXOmETQHrMJCsSzt0BdEyJOHpe3ywXQX
4JJjN0csshPdPTd/omFfl6G7iLRL6q38sCMuWQOhxNCeu8iCC9KjhQZERnSV6KovTeda9muLxu0Q
xapNTldD0F1sqWy1iRoWkOwtZk1AiNLI4EB01N9bllwTyuiy8V9lhntlvHRF+ciM8eoPEl/gmBcQ
+wPROo5bqAU+E2o2wMfxe5sdTuZDweofptbLmnRtlcNx0OPdqBH4ynLaOAOTuSgkrDF7kjYbRfVS
hwbQHRlMrd0ii6r+ln+TtLscHmMBU5Ry7qi11qlaO2ZT4aoYpq1y6Wd9I2bTKwjYiJlgYkmbKS0F
sId4i0gYWrAvhNgMxrSeqHZg/Mp8hzzke0jY3CoueUBsY5v1yr6sxGOsgrUxJF7Sk49hQ5cFE9BV
PLHnZMXgWYUTtKm5ciTTApGBpvKPA/E6k3plNoOsUjlu9B56fXhtOf63y40QUTpBe8jAHEqgbKSZ
zC5e54wK6l4/Gv1vNuN32e88/CIjvfULyE9urlN5IUeNvU4s6Gz9qgWYSDScjXQQ6j5KuldO+yJD
irC1dWVW3qzTETqTugUkjEjR+X8ds4LS2FxhNUGw7knxTdehy8ek3ERihuaM8TwobOBCf9XTbcPv
H9NOlHNIrsnj3Xt9ejKlfSyrcJFM3jQHzrm+h9AKs/8oui/su8Y/hPrHwkI6KKZEszAhkJ4GqrmC
h+Goymo0OA7EBv/ZzmnAJ1Co6BI56DQmtuatozEsN692tFJRepceoRh1UiLael3GYUGhAtSjjasY
R6B+A1LKOJg2GM0WSF93TrzOYScJIMXlaYh4QIUQN03qOcG94pgvw2uIEdwydhKbz3X8EXu820N0
rQDalw5JLXeQFODY2bRBiYRJTiPoDrVGhSb3R4hvQ2JDWyvWM6X1bXWI+Wcl2o1yF5p3xk56u8uJ
niC6rXQ6bLTnuruQ3g80YD9911uY51SJUsQTW0s0/bvq7G2RPXIcIfatcKV8+jVPMRdVNCS1ZPFN
aNA71pOguaJpahep2UR0ol6MCMbKEgxmYcthG16LbhqSzcdOBj9h0T7ZeuQN9DVH0tyGxLgHO9/R
amh3a0Ot1tE4cEG+gZ1b9EM10KlG/TGXBBo/Z+WQDuWlEEc1PinT3dJLL6SaAAOhNrgMUwxAtkuM
cDe0KYTDquBYohWftdTfi9jsXZUwayKChVjhbM9gpVE+UGhrCwOmcthlMcA2Q0FVYt42pfynKUQD
wGZF5U7KQbMORdx4fXmqkTgoF6FM1xzVN/CHp1QVrrMMg8KjZvtADnvNvL2JqOrStPQge91LgoSb
M6Rnp+eg58yIhYmNrD6ZCnrZNfPhswRDWWQ/2oLGpTJJt4mx6/0TxS2rXv+ebHwp6MFXxXDmTWxt
hlZBw7X3/jBBwRlvmAxeD39gM1qxmsSgBKiJEU6UL2Wm/DS6V+CHMRa5EX2ZnFQ36cS2S4MgHY7F
vjD6lY/DUGraOe+Uo6WVcDzEkqzoNFGjHCN2Z6ByU/UTc/oJcbx8i0YfbXxtySEbWsRk6p9GNuGg
cwZI9FBYc30xtdfG6k6j+GgHcQuT4Ng48b0MniOFpNxSyYHDa6g8bDpaPekltB+iWAJ6/UPkABOq
R5hT6+nH4cOtg+qp74wVG7ZPcq4OATc7ctKhrvWHThYmH+adyh+cFC9x4nxNCJqvFlVRRZXh1Yfg
5e0hs6qroHMmzY8NJFtq5N4cBjfbh7ih0nKd0ywjL0Kw2SYKvYFlMRpqyd5SuTUDmNlNbVTLddXR
OaGHu7iN1xjStzJICFVMBl63Q/9Vl7YHH9h2O4YwdYJ1CJwa9enX9u3cVdP8b1rKZCyHhMHocJRg
Ycxfy1rPAilbDGtExfFLLSFNlCBCgBp7BTGRZSPOUR3IQeXCdC7Z8n+hobP5wOigq9IIeBXP+2Ea
+JRG2jpvaesH73kRq0tUCIGFp80OSyNeRypUejWTFVQnk7u/jLp3SEcNPN2hOhG+rSqMNZQtWqla
i90MBy1pSGrbq0MRVZPfs1jQcEBTt/U1RZ/sGnqy7Jr+HYIF6PLIJmkBasU3mRi9V5MYSMrnId21
8zaoo12Iip1wCe9qOi9Ve3Rr4hXFPB17uAM7CLBZKddELk0GRPdWmd2oslcz9V+RRbXkOPKkqA8s
td5JBiBFlsfSohUhjLDzbY7cbaIzFsl4JQN7PSA0Zpr2r8IsX4mMSTuIq5sppnOI3hFK+ZJw6IvS
4VJy105sBQrVzM0yHofsp0m5XyefFC6rhCqoc8c8aD7NnOHGYZOD0XwYNKxIKuE0VXX9GKqGL1Xg
i2uESqsk/K0rdGF99mJ4tHIod1NEmbvGul86vHLl21ocEwhNnUgt7X2koZj/uNSYV/rPfqDAOIFx
G18rQ+4m4yPByoyNF2VOTn7GG8nW0S2XHEbuEoV/qh2qgsC2OblJTL3YhoBgnqLib0T1KF/Npfxn
phmarUM66pVPiV/sfBSh9e1zhhxZreA2BWELHRxqrF4czTgHFcVu/HeFkzwifq555CCB8QkiLmHR
tE2VflQ9GYuDIxVX2MEhJMLQOcFJMeZVpn1ZzSXJXpZiiH5i9o3StUlXQJqfLWaBpNY2vfLb93++
juc1XMnGM0ypewoKkpsjZkSr7KOlfmRyFj62p1SVWPqI1C8WPXb85VAS2iSo+gZIrOCdxUZ1SnsZ
+7XIPDbZs261kuIJ/xrVqtsXwSqxomeQBKLHmbPFM0ErkPI98knOlwWZDpqgKhApZamaU5mCA2NJ
rW6CAOW4ylnrx1hEwRRCaFfmh3EkeCqoTnOKQ6+VngjohDH4TiChu42Jd54+K+VP2P/H0XlsN45k
QfSLcA48kFt6LzqJVG1wRBl4DyTM1/dFL2amp7u6SqJI5Mt4ETf46lGRo9ybVQh28xpNPMvSU2Hr
3RzKQuqdckz4/d7sD5ImRgP0X0SKdpSSWPNXRC+Ho3Vr1fitgW6hdmGWwi8k9y0IFW9aCuHf4p5U
cakz0vo4jPpmKOvdhEPgDovYyyajIlYD6zfA4z9E4WFk96npdOKddX77IPmjGRwgyq+TMCz2G9Vm
79fxDi28h15ftejDUunxwD1ehr99+K5W5FSURZUN2BSHpcc6QbAsSO5qT01GiIE2fyvHZ8jEDUwH
bsEGxXBpgIBKfpX4t/PIWGOLX+t2i7KeE5Rhu2JGa00BVzSyP2zmHrtNBAewE/UEC6L4Irw1iU9K
hPYGYvBlLLnnfxU+zyN+RQU9odKKvRnmi1riLbi2w7UN1oW+8Src8u+RRtndcmw4dRJCZwAFnXsW
fkSAvgzCqQJEUV8GlCV8OO7PtJ1nD9r4l8rln6fnxv4gseTD2SXLj1lKxUbmBeSmMwoVcENJucms
Q4IGq/I2I87mx+9l8C4oMWnI5tkweSuJv6ckilEBQmNDRnrXL9hfyom4amo/0urWlZw7XvHeT2q2
danDaxeSIdQQcy2F11gyzipQN1yuRFLsXf+uGmxrQSyzshSNvS0HfZUMSkibp/lyqugzZFtS5+pv
miFjID4rVkJRYXAb1WhYmD47Im4EtvsJPHozjKTJXYTiYVg4PJf7OODoXZvDuFSB92sG6X6NhyS4
nJyIec7o0jv2vJkmRe7mTHh7Mx7oSUg2sA43sTtdXAUmCpRWDrgODS0vvfdk5Gh2o+YRhgAjeHGA
jrcmaypyizybiIzr+3JC8WnXxj21KpOybOJ1BaFChcIBZTNFuqGgA3hlvvKZz81j05wkW5GRLU6D
BcqEq7nj5CbGdwhBi5uPRIKcVzYivMbyOBAem6p7ZKjMqVZ4sxrlzQ7TvcnvqWavMqOUBZYhNjd0
0PDiALgMw78RKdNxvUVFfsgGBmECAkDNbLsUNweKYa9teXVnFthh4aRY8JiF+fSxealEhknLJ5Co
oJcAN7Y9uRH1Wmf2sXCfy/Besz+tlCcXUbg6+N8LC3a7B8zwr8x/1Zb6wnoXRjjmTP3cQuPIlZcf
puikSbYus2SnIL1zsq0If+IW+RMcrxU/SsVSIaM8dewaY3Cr43bhYysjHLGJCyxdA1hMdN6OhYLO
VkgxQap/jO25wWInaCgpYEMfQ4+dUSF5jzlLWYH01v5MjTc4yJK43g4pN/wxWaQjGCDr3uKDill1
as1FoYgVf9FcHQZs1V9B847rfGZSD1eav4nDMD0l7fQfoSLN+RcV+4R9HHKH2dleF/nwLmyaC/UM
W5+PKT9A4sOuBe2bT5wGJE0RDRDIcKcZ7Xc/GgWnKEU26L1J9eaB3XeXgmm/Qsguy4zvAndfga0y
iRcBZ4jkjRdgbKmxwtTRVzO+uv7b4dOdAVW2Q4puSClZxlr1vUU+9Uf1B41+RH3Y12Y3r+EGu055
9tL6yyO/o2HH86DjTWsnNXnTkYLq4E+3nqMgbn0obRozMUcp0fiVgJx2mYw5pR2bAk5ZcosC+oVi
K/ucHqjiXDb2MfP1bdWSiyOF0FLs7hdyw+ZoMzYfSfkkDyzYbvn7MSLRQnBVYFPwlnV1tBhQhwZb
eFM/NS85QNZEvvmJDeNoJMm7r4wrxdDeCiI+vZ8twxZMIk0aapSvyCqt3FqscFGtCQSx2krnOjbp
TD3a1SNi1GnLe1I+rJoBZho0gMgFkbn2LLmzLIbAqAMiO67iQuBGS7G3FBvCmxDOCh7gpwlTlSHQ
TlvZhi871o+yUzmRWHH5qF6hvNeWjZLL2Wk4O0HkrRFfajOQbVGBbwVIoYSOoC6lZD3jOEWQsT6M
HHOHZj86xIOqB51LCn64V+naCm597K9kxSbezm+qQc5Oe5v21Fm0dUHCKKdwsmoM8qyE35n2jobO
Ge0+WqoKI4ZZP1NXUn4laNlB1iE7xHs3do+ZdA4Gt54QcdriPdJ5zUKhF86BnqBErxIbA1S0tYPf
sg4e+vjZ4sfNCXICrd/m4TJielSCU9dq0CGMbWg6P+QKQLSM84pUUGTVl16n2CDVN9Yo5k51iHhr
DCYPYHYz6bCE+9Q4yTzwP8oQKJECgors++gj/OE46kIaZqcADcLo+JPqF4deprFDvCVeNW85RBRy
Cw2IeE54nfBm7P6BQUSw4MCp6rMC/yjzXl5wN9toXmFdFvaXy6bHkPx76beRazT+/CIlkkKFcmGY
SCoqT1er+6fBT/CT4UBoaYZrF1tByOljn1LJU4hZxYUlkHi0HFRwnp8tDvseTS1PuZ+WUKhyd2uK
9tAlU9Ysox5PfQMXtQoxWPs+4jaBV4V7fgbC2R4DmISiewu44ybKudWho6CzstGKqp8gfNDOPXP4
VGgKO5gYair/wEfRxtvC4ghIONFCNin05y57wXuyw0BIllSTVFGweKCjpqwt0G7GU/frbO5OCW5S
08hVQNNEF7BoNp9lmJ8Vcvmo8KyYGZDzU46gY/VfKXm5dHxLEXEJtIXqBw2yDL/vhXyaYbMeIigP
WJsrUDqlp+6HCRVtRZfaJwLOvqRomyeAKFe4C49bZ61QNgBYyGGhZNITUP+Tw4qqVqLPmCeyHzVh
M4plc4oWWNFvSSWA2xubIJVw4ZLvcYroT+Z87jeLCTKDwaCSX2357de/Ar5MiFpue+1TOjHPVk+s
coyXZexRX/A16o+JXg3m0ywW6Ae/sW3sGn0TqVwOcDj0tiTNFh3FyFYgta5mzyWOSH/qklIJjEfl
lVwo3KUWTF4bOPajQ/sEudXsOlqwjsfmN+BjmIEGrbipJH9h/DFQTOZj+Hfri6aS2Vo74dEo0KT0
Z6btQ8hcjvvXwvAZmaXMxt9O5kH/rHjePCgpv+jDhWoPe7v8a0PtrRkDPLUeY5kMN830ZqlfiVjR
iRkPk9fKjJnoKKg7En3oUGdlehOsRmQzrXUhSnVYpyzv6jTZWZoa8sC4qkmq+sCQWzJeTY1oGMlm
2XPIWpOBJcBJACMUX38htlH7KgJ3IRE13aFbhMZvR4g8c9/G4SqLt0pDNI4IICIrs/5eBelRQvXW
WQo3NN3V8Utq16Q+B/jZQWOTPm5oPerlyin7Q6B+DyaBXPVkaEcfrKcrOoQzd+ZFk3aYfkYj+nqq
HnSwD6CqR5sR3mVXiieLSHxjMJ8pyDdnkmgWXSwFskquvdfmj8VvpvEGTRTiEU/D7Ykn8zEvonuN
Ta3vUoha/aHy6YrlPp+QhMd4cDbwpEmi4elk8As7+Lu49YGMtxoW6U1F7TA+TKPZMClVyqftUWSK
w3ZoTloVzwNcy3HJiGGSR/L6W0UIZCTJKXNqijnzGy59HT/vAaE6tpmz/H+J8esyL1TetxRvZRIt
C4crNpMsno+5Za4U96IxGFsmpcbwcJopFJg2G5Uha0KqESspbaB/Zzf7agZ9kfcE9+6++kfrQK3g
jAxpM87h9fxkxjngEhHYIB3eMCnj9yJjGFTv8Bo2tWw+/GgpdAyz4SOLT4X5OeHcFd7PifyMJ02W
upc6/lDHQz5B3LNxVkyeJRJ+3MPr/GFT+Gv/6gj4PZQEq3mUITtdeUt7Fgj+szHEUmscwNeQkJK/
JNZ3pUCbwm/ZJDUMs7fJuVE3bFZgFbVDR2MfTgWNZz/FaGBZPYtytOCMU42SMi5BdbzqoO4O6T7t
g53PmiupfhJuGxnBz1sODCWL+2UTG0sqGnjUYdoY1nVDLxuWohJ8j6a+uWa80HVxdjt1F0ekmHEI
W/iiPTyaxbQGV6KNCQslaB5GArpES/gKtQ0QfvYfJC1raGLTi4CIXqHoJvlKCapfk6EdaqfpByfq
Fbz+nsXH3k5WauhuLV/DxQ4iAuOfnmFkJMjqKwKHFO6YyOK5zGWlPfZARSfnNmNnNjrbejJY085M
8dZjmiIrDqIxcWb4SOeudpce6UIVFgZb26S85djN6Ww4aPioVBffDvOP10SzBBhJ9tayqrdba1HV
5qItnvD58cnt/ObqjdW6Ypwty5sfX2V1sNRFxu8oaBsB7ejZgPPLZy95ha9pcTfDbFm6m06g6ev1
IVf1dWJDFR3/mREIAPyehn1W81OTcO1t+ekesXLEkqdnBCsQpR15ZGZRp5xXNDNCxewNb0fryXIY
APCb7wVPQCeIboWnrAerQZtrNy2FEp1Hhii4xxnrQNpKlPp3wKZbEAx2q4NvRhcM7LR9omxjU8hD
TmxdrtCMZwEv5hBI3quIfObRHvHaMD02fUb7yxQh79cO55Gp3HtYb4GNh3Ja7DTpAlCZhjSbCyoR
YUooIxky6gzG3xhNvNC4yRg/tAth1b8o/1O0YbWEOXq4Ray24yn6agkWB0jQTSNBGW8j5+AOJ55K
igk3tC2KTVF6G6MciYFjI+KPNJSz3lK5LHaGxM+IcUYI9c3uAb3TtZZaCSE9c27o/9oOVCn2Ucaj
RSRxNWsEz7nQhz3Dgzjp04wxsRDkpy1emnHTa8KIXTxX1VcFFyqiBAbZXHCtlu1AVrkgKfEV5SA8
2dlk5PUK6zPLvnyMQElO9WVTnwoRvoV6to5ScjihsRiYpVXy4PJn7FhRodj01jsJoX7gRa9igrrP
cvgZTdgKhK+Ks+GzfkLn0THYRyC/DbzOUZ1uKucEu7Eer4Url0NV7ZzhrrXbKODSgWFJsTAtUQxW
QFTxKPt2zMvYsvgmkoxx4apU/qJ0kN8sb2Ub9pubqbyx+fajgQgCVn79bILLywJ6Cbuzr/wrlUtf
bfLhR7BXHVL6EM9KfGF3g42XVBGnigB4puCnDYAS69Ym63iRzE8BGpsHgOiTq06ZrAuiiOIHhLFR
b3aSa71ZXNXhVMF0JBhC/+imZm4IvXNbNguhXhOcsy2PIH1VciAqABHrGpFLtxdxAkwlzqgvY/VG
IVZaGhuBECIH/5DywC/xybrRXwh4K+GYMyFlja2G/QcbrfW023Ntn2uzWRsujjIhFnyZu5Zf1CCK
RIiMLcvKzs5OpUv4v3tITqy8pIKRZiPiqR4G9aY3MHgqM7J0GzJqD5M4cd5X+OPeuLnOfNp2OnCC
kXHVK4tL3CFFqlIILCO5zwyvJKfmzw0X7Fzz8IwP152Y34L4G0kF/d2dKDkEk2mD1JGzg9yaaeiE
PkdtwAe0Ta/1cK38C36ANQ/vWdqEIFOUvd5Ade6cnaFeYo1nJDWIOq1F1fCThfCWQVQY4tv1Hia6
Hn14bYU/HJa+MlKOot896T4rGR5srAG1Sq3f1DXufhNkTMFapThTTLFylbVeSGB6BUz3Z4sPtIs/
o95YuhPlwCcexz3cBwDlymJRISpGxq8cnxPOswXjp22M9Ct22y1eJHZGHIvQebDrFtVXO9xkYGzT
ipVjOaxTlGuV75IvwgceKiVFOSgKKLfFZTplnfdWvbH4MuCkJ36F4xESKLeFkggWgt2sE+01aZ5R
6CwNPu51dysyY6ZDtg8Z22Pnx25rfiHdZpzE2fBsg40WAs9ICIqSPnHhvR0zAwdrdE0pyeTotP2t
1+XHCuXFsoDn40EU2JuqwEAeSOaq/jfKfwKkcNf/xfh8bTSCCKtTH1bHMqjW0yzRGs7MYNyIYaKZ
w4fvfhb1M9IxIT+aySjQVXietQVR1mXBm9B3T/CU55J6WMF23tObRYC72uagAoeVRd9mY1K1zIox
5sUdb7bYhy2BYl5B8+j7ryD8xidnBP8M9VZgEsmRdMbiWypvY3LUMBEJ5Su3zob6GelH0R2yBupo
orzB4GaYey+5KNMVDI2Y3yQ/6mS6s2iHsI5tj1k9OdgOToSt6tysAElGx7dd/OsQm3SQeaysSTJ/
BOFGR2Eq8mrlRP9i7EGtrWEEObBNI52orMtgwmjXK2nvTPEtw3+YuG4F1skBA4GOsdNyqaqQVwpp
trLb+s4L6iT1UBOLbltNTQUMwB0DZUAqpHXoCS8o6w3+5eFk735MlIZCObvgWqlv9vDtp+hlorv4
zY9E2EhwKOcMx9QDko/VTGgrsKhDbEhVDJv4W5dfkTwnndiEFp9xDSo+VKUMXyuEj5q+SJINYjnR
dtP2oYyYbJggfHIEw3BWqciO+JcEX6DKVoF5kA5MiGG44XXuWdXRs0iQoxdYubey6iv8LheAuQR7
mgRH0ay1WN2a3IczBJ9K6WiBWaYkIXDBAP32f5vim4vGjMduJ76EscrMNzX/tCCKCfwirgK7mcfz
wG8wqndb8R70EkUFUxc4FRWf981xnEPIOlRX1p3/msqbfMq+1O5flpgLYscI9zcAj2FDutbst1F5
aGkRr2iLY4QJOwU7Rr6okCOi9tKnW4ByWQguirBbYj7JkzoYzIru2JHPcqwMDPm+SG7tqC/CTFuw
4VhT0C6Rn1srXVhlsZZRs4lSyMfue8vjNYhvff4K+IGV43cZbdrgFcXI5qwaHbGs5YmkBvXywTpL
NzJKgDcRiec5TiSKdKdSqTM0zkR/c1mHtRUZq101vSu49Rfo+HpNkKIfugowTH42NXs3jOYzpctX
b8y/mqJzi0uNr7QfTSGZyuyTh/5Rht8G91V8X19ACGDROLsG07zBdT4mjm/zSacdq6QJNYbmfQm4
iOSTOgqbPXMpBPBJsVxo+6IcwZybtT/pHtjAsHAbclvgFAp0soAMB9IbVnmEMYGJ2jAoHuMdF8gr
+G0A2paDU3PV6W9eetdqXFBX0bgL1pEcQ3sYeH2NA6d8r5pJEArnWnwOeYv2mNdFyvMOmwDhBgje
Cp4+52qjGhhZ/JGZobaQhvnlop2oAzt/Bz24oiIxieBsbByKbliGK5n71JtuURGlcVGNVasi3usQ
eIzJcMq7Zw3fmR0CzrG5LcWYJVB17Nsw7brsv5grSN8qc7b7i7771wY8OxPtGvO/oaatHOgoTr1t
DGsRVo9cRp+dKGBJd2+Wr5xz7kV8PhKV4A70G2I93baPpvstSSMykA3HC8NpPSLWAdvDDJicO8Wb
kzU0+H7heWE4RXb03yMyu+moXbSIhWLbEx/ojlLz9pXT40+b6lMAniAjud6pNZ1bF9TfI5AVk9Nf
jrAndXw1nXdoY3WFhrvX2bZCz8bJuGqih6G+evnqvYfif5bqWUF0V7z2qNTvvLIbQ2dSw/wX9ltZ
3qWlzg2LqybGB9uZ+9yreFSB/ItIjwyvwe6/e1yEEgq7LfKDLaiigFukVv3v4I9nad3d6KGAVRjd
QxdkyOrbXuj4F7qL0jsfUkA8c28aamAy0GDeIj3yThGfow9KETeEk9yGnjxudKgUzEYBRDSc1m0N
zm5djb++thD9xidSTQeCFWpLO+FZTwp4JPDDBqr4ld6e/G7OUS5R86McQgn9XEsSE3PfJKg5ZaVE
wz7hYLGtI8DuQ1lnG66oxA75YwStfmxKeZAVuLdZfKy1kadLtW/FsuRopyx+1qUJ4AbjmYWY2rtO
+zHxLKftBI/r3JNu6SjZ2VxNTw33ncxm2cSXNyVCimCbqnDWNKIvw3OwcBIW4D9vKa8HovUiCq6Y
hZYDseMCWa93n56lLQPc4I7LOVWfdKosWukA6MCcXD3r4lhl1kLPToPFs91EReub98ZNSOvpGCCu
JEG2FY7OgMvFyHUmTS95/K5Uz4IxvpzuW8O20B5D2i8Ss9rgG1vpJY0MIxf0ygKmwgKXZl7toNbX
dmRFlLsI3f0WBG+o1kxsEIWiZo9DaKPA8wDl0L3cDtODB/0SM05xk+5H1+rscMxXOl5yUGURUoFX
q0sfYVHBygMFP40/O5siFeZRlCtH3RscozTyzWidPMboMJMCIrpqlVXmwSOUQb2LEt2CAk9YvDSY
HwioCY24K4/4dvxzORAMromYngmkryURKk5Cln3V5wB1Rg/o5oKIPZoI/sCVlpjiHYKg3L23Mvur
5ZfWIBqA12ZwfNoFtkxsum0MXXQynRmzhI9H1LFaXpXqVwcOKDRVbBigLEg0OnWwi5GLq2nu9m8j
6V6ZC36+gmZIBASwjUQpJQn8XoU7j9tmkP0uhTIlSnDuUYFK/q/1WWfJfI8/nBJsG1+HsXaS394k
Asz6UxM4uBO6l5WlAiVqUP4SBwCDsXaRnOwMru3eGniZ8MnaDYtDVPJojzTN7QRta9MP6EU9tCLj
pQb9psLqbnFN53uDsSUR8BEzNVYLRAOWehefBv3/T3lsVZshqy55Hp9K8h+CT0iHbN8X9bYmkZc9
c6fadKmy0rVXkD6q9unl1JoN+GjpX2GX/uNH6IxTVVV5SbCr2BkMuQ8t2LNJdMSdCrEk3tGOARLf
WEjWeQOL/KTABEy9YHCxdWzpxIdF4t4jBwdqWoxggAoC9s4u4/8PADEVR64CAcXBhVL6jkFNUbfx
mF0sPn2ZeChYefWGCK3fbSgroDQqRGolpNI5dB6UB03DqDANKSGnlpqM9IOtgkAuLCSDlmVTGW1V
/xRGCETbVMfVh9OYlIFuFPTp8rLJvapcVf+eiN+JMsyUvrRZiwVRuujqYl2V2cvGFNqKTwNUgU2e
ye7eCniXiv8uzB+1FcBJWq6eD2mSqx1XgUr1ix9BMxEXVgNtHF2yGoVUE9uaBFCkXUr9bCCMeP6Z
G+accZG3C8iSTL3ReXSI0IzVhG2Ec0iNL0zH9fAAyYiJ5or0D1tp+nAcufLiTMLXG3EXxFA0oA83
4uIWNx17p/2dMOpJ/VOvkmVja+B0Ly3X9aLDWng3GSkM2DeW8l11jNeWujTrl2YzBW698iOX3HH5
XOLMDo2/Jv7VHNz3ysOJjwl/ZY+/A2YTvbm5gOmoI45j6P7gIZxnAs7AQ+L0QBa347fPZUnvEMPp
wh0vuvis/mdvlMuIDI8uKAlhzCefzLsr3fomE3aFtZWzW3iEn8qDhX6RW3TzjQcbWquJSVZSOBbs
rOyjajYVUn07YMTldOECF5ouPznShhb7hk/Hxd9LiNRGYqI6JtFRIyqMt+WxdPis22zpkb9zZ27A
7dCSd8c9Jv1qxJqdYcS0eQ7w9aTptrMnA8nKQsRW2cG0DyenEcGeeVR9tsDEEshaargPSPmFhA7L
z1x/r4MG/LJO9zCHgPijbyFMkqUbXdrsaI0UVr065kTL+BqHTYTVhaaOtt12FVhlzk757DIGtug9
Jas9tBZ3QMZpgyp5+i4oLZHFkQtXwksnsVgX1j1SftLgTefIqG1BYvufoqVLO/jWJv8Yr+jg/ioK
7RbBKSCOM7pcsTEAs11v1ngLFN61gwp0nU5fO7i60T2m57fuZ0E6LjqNGSbk/vYcPKLZh7g9jvne
Z5FRe68SWdVKVbJtNXCjW1Zuy3Zf83nQ0ZWDjSxYc5eb6V6vEaia1ou2SV08w5v8osN41qiXxvnX
Q+B0nD8bjc5Fy7OtrzTlIM8hf7iLaSEYKae6pN6pvQd0XyhdsepHjX30dMqkx177k45YNBpXAjtf
e/FTwTHemaeKbPjANNwm73oK5RTZj5t9EctlzNcbA1MzCuSUgW0FKc0kGFZQp0PQsy4jZgOKMab+
2L97HoFoCtj+2vjpmn9wEfqawb3VcKwAMWJbge+80rd5d6OQPAdjS75g5XjnnvybkTxcvgNfJ+hT
nLwJp5KRACZSbDOAOqy37X8m55Mx2Qk8dCdjgjPE8yzD+fSpVfyJn27+rSGdqLuu2Nvqt1DwZ5Ge
Ulg4RA5b/IOHbNd7sL6CjzQcyashWJCryFDlpt7XjoNI7IRFioCrE9BiKqVBmUzUrq/AYh4ACuyy
uRTVq09jHuApl6J3rcrXhjNZfh8NV8woZeiU/1IHD8kHP9TG+SoVbDa6utWHhOzXlQusWin0uuEU
ct8HufP59iIG6yaHV83DzuaYwqzjD58ElTZ4bjBSnlpy3aoFtpUd2Mi5rGePiPtRad477VPnzuKP
v7p4ShYXwb51jvy3Lu66sS6shYKPKgIgZQMGgi5qUgufR2y9x7XqPRLjFrOmC/HWmPiiM+0DLL7P
ZjoVXEzMjQnj0BLfGHa5Sdsblhj4BmZAZLuKIvBmRmc96Uw4e4uAcSbGQxj/8+RT9CqOn5oKLH9p
h/CkIWElL3yJc1UBcgslo8TpFgUsmU45+d4GXltGRKTR+mOu4hwZniEXDtt8cVNgu89bdNx7wiM4
SJW6e6ywnRnRX8f7iXaSKK8OrrmpEESGFpNsuA3T9zqbwP8QSLxxUVKYMRIHbeyS2DFQXp8KtOgQ
9eaHx3MpykgHsBFzM2KZz8p/2fKvDPt1UVzqciRL5yEpeLuSusiI80jnwRk/MvgBPeHoaTxyTKaA
6O7DCy3DB0+dlMkt5HaJECEoBLZwplLN3aQvFMR5qjLgoPGnf5RfDok+ZehXlY37VuysALnedrAQ
4Z2AsdCE02Vh7ikfTnl0u7tp0gQq/YVifYgUIspH4GZLGo6/LVwxfWZ8iAY9wgcMQF61zaqZ00AP
gGU1AJDSLAef/DBT0NkdNrU9mrnmBUQsilmhXi3zAtlvaff7VKd0hwdUhEbSUpfinoqctKz1Yxjk
nxyYC1xyzGMH7jszcIVwkdw0mHZKov3MpM0Iea74p8QvEVVoEsG+Tt7qFFFAoTeGKUrf6d41bg6t
wu1YmxM6XnQsz6O3KL4GA6zjF040MnJU9/BIMOqbwwZeFu81s5saM9dgOrEMFnrcJ8RXXNF8jUuE
5BgZPj6lBh/0yfiH20eowaKCPKWXP+Z0iFbZJnJtPkcAqcxf26B9tGTNZFQ1nePjzHd4zFmCMAUu
OlB3jZRr4hRzI+EU9t2ABfZfmFzytNirqUVJ2rh3mPoUAixY61LOuVFprirVrSmb1RhFhmJMQ9Dl
hVEeuLDPf3qhfXYDxN0RdRVek4nXkdpfP50b+SERT2M8RthsO8zbPikUo+uxvn00LclrHs6mcTD7
Ha5fhfR3uM9ruua9ddO1C8egsj1YBdW/qHvF+leVfTTotK4bIcSM5MHxXUI/Dq1rozuMw+pcKqum
//QHbYZDFx1vTSdOSMTQUncBqk3uHbPhAFJA1z4NL8Z1wQtVH2perwZTLTdmwYXt6vEm0Zunb64R
qjUeXzWltiX+dUb9BrNRTpc94GdjYNbkNXO8eG3le97nCqCWxNjk+S3VP2zMIeF5MnqqKlMzxjCs
BZgB8pDtuMPsgm+IAk74EniTaatAzLVNQrHO0mJ9F3EwNCazCGY1d/pbGrE6cO8ALAtu6QFyTDyq
753LgpOdbQeEIcKlMkhEteotxi/h6ju2AYsy/sO079N6ybVvkTVbEjjwVrR5CYWjspFg+EdpfVON
ZlvSiVXkO1N7j/ALOgeKndVkA7a0yKmSNv/a+qQkt8h591h3mA0dOjCW05RB0uCpyKc6l08amfmK
xgXMNwDXe6P4TZHmeWt09ndU7xrSNuFWFeqiAduic2zV3O0Y7uphFxDXRjwUw66bWAccXKlxsBjN
w/g6ABpme1kPG+H8a7VL0f0iE1lyXw+/WXb3oo3jsxcdTo7+HgCNNlbQyWYmlim6/wguQZzwwRCq
s1y9yuJH054VGfeE61OsgNvBpWlOjC/zmvLwj3c9vqUUylCI68eAgtn9jQUfIMedDdgIA8yNU12P
1V4GStfa5M/jOHO800SKre5j/G63q8C8Z9573Rx98x7TTQcHAKDSNB7SqLfJlJtVvZkNG0Pgbmwg
GlJjHe92N707Fol97NqTjxGLRlx+YllftPHBS/4c65HnbL9YZQF+97SKse/LACrUacfEOE7Bcl97
Sf+ZTNXeAMhY7jIVwCPOxTzhmFe0vetsBqKs0fhPCXgCTfPRHxCQonkzx3ZWCwo/EJfi7DnyzoLW
UNebzOwXZrkrMC1INh89Q69NdMAHvxPjaC34SDYBm3NxbR38Laxjo5DDyoWf+MUP0Sm4YSss1aGT
EXnIPlJ73ZRXEioz3cAujb/LG5XFIH8V59NXczKnv8l4ssMPmxaShFuyjjD3sDFFWzkfQN46JXoJ
G8OC7KCmPIPxRIxs7pFatCf/Ov7hkY2agfSAuy+CFNSNxsaOv1gHFCJf4ZmeuqxJaXkhmGqN3Qqf
GsjOIUIXrjNtvJjVQITkQ5/4GeajCbhD8N0bzA1olhPRoYKbxWej7gjP88MrBMYtuCx2BuKG7nrj
ZHQE+2gLSiQlatxBAkNb5uquRRrS0Hdje4KxU6oTso0w1a07cp4APUfPWWGUbr077CcLZ1DONcbT
UGXOiKmC9S6RH1yr3HINASiJtkP2yozpDsQxED4VzqtDqBFZV6iBu/kY9JpBgW9AFTQkj4Gxpi0G
9s27kuMNyvx86F4BjeHD+KYSs83aex39QKvxQvxjIXiLBIIsKkJtIU1vbW/AHst+NCaN8MafHBjq
bKz/oVSSZWPAxvKTQE6aGA0Jfw+37AwU4ExzKTDFUWKN+5qfNX9elOvHmL11kl01ddpHIo75h7K3
Hk7Q7EYvWyfOh4la3ojvYdiQYjPVf5HmfRroZmZj8UbuZprx47pfnjQpruKCg2nYFoLc5z2V6xaH
ZVwSbtZ0CCwMnMLcuCPjYEkyX3yNGJ2jKTyksVUeoA7b1bXqzD0e+kUO9rWeWsJAD1QIbJp4TS0k
FaXSHKvL2rY3mocnLo1XMWh74X6i2i08oXA4egxgSJFWMxlD/Fk1lBRzoUN/ONoRh1+aHDITrP9q
qiUeDX5ITnzIm2E9qvy9tlqUdr2RrCcEGo2XFQsT/R/bktKByU82YciMYqerSH3F7Svjaphbe5Ht
BmUZxcOhdDi4Soxr706LDVO9CFsjQxmj/a91rSOalu7ZV2F+2kiUNV1198V/NJ3HcuNIFkW/CBHw
SGxFEvReEiltEHIF710CXz8HHTGrqemurpIoIPOZe8+tcYOTWxfOO/JlbaiexdBxasMDqla4NAbQ
pPAoh/m2NNzDiOqjckic0DkEMAXFdbHURb9oumnZRPWypyyX7aOGYdQNh5aBdXT0HZM5VUx4LbYU
Y1VSivnxx2R/RGiPQ56K4ZJnf5P+q2q3MCPqw1OQj1oodnuG6kiYsSGiIK8Ydvuose2dIGGrafaB
TvoN80CVMynYZcG2NX8LyKhpTOti+7fJmC6dzFhAo3lfWQgZOaiV4Ksq4o1tvvP60rBkc1PuFxRm
dhuja61ebObHQzlBIIs8F/lsOVPtWkZQskIPMioLEULIMvMN6pedE/teB4QtqVHlFVepWFul4Rgu
kbQaW8XnWpLvDvnDWvdVyn9G/KsP+7obFo6jrq0qWIfmvwLd+gS3UXT/4qzEhADLnTnNYF5yZEws
YJ+J0lJSi4WhXdi/YMh4yzraVe4nSzwsTAPxo29hXrLIKsC2ufmnrq4IQDIK7kSFFhtVm6j2o/iw
VBBBjEWZk8cBbFiFOFtYVXqdsdAjUNaLrc8EsDpD2wT18oQHN9VP5awGoyhJxUEBhZbd5fScwg8N
ybBtrem/6KZfrQaN8EPRvgv7yfkVhwcXKRiJG1NxcOlgfJsVIAiHA+EfS4AkKmwAUUMyHItNYf4D
Mg7Ke2ZZENmnwD+ibQss/UBviW003OQVLzlRAunNJlBtxveIaV/CkLNAGaK7BQ2VPvGEHQFI4qEK
WY5C2SuyTY4IaqDdbkiZqA0+HaBpGfd/wtgkRIwRU2QHiIdHJeT4e+u1Aeo9C6aA5fLGF1+BqLEF
3EpGt+77PPwJrUuNuQP5kemLZZ3xqiSwyOsbNqslJqgXLB4KVsbYQeElJTHWiH4JzVFwRGOJZ7zG
6qLWXrCUw6xms45DoMbqo1aCXKqJi2zjB58RjrVJwyHATBUe8kCDH2gXrb1I+SX57jWkcC4paEhW
FzZyExFkR8WSyIVCLyCQMUU3IPDjCvtg6PY1FJ8aKEw2Xaee6VAcZCfLpWsqrPwSWSXR2sS1U9I5
gk42h/4kQmDmJBYO1aUM7QViHs2/Yx5VrU9H301y31uXHm86IwrthCkX5dNuogyCb7ToB539IzQA
kEdKuorVq7RX8D06/1Odvixs4Ihj1iCf1gU6P80Ydg0KqZHoooypR9UPizE5BAUSX3YsrXFo1O9M
8Htvg3bpdcczrQkHOuigOsdrUa+0HLi/D/OvZlUU076ZKnGXY79XKlaP+p9okNHwDOPp9jqGYi3p
pToLTdQjSxNimym+w1FbsRfwgtp9k6WxrtBn6Ow+kUssAXXMPjW+voWTUHNbX9yl65IXK6jxRiKK
NsgVM72w4CMX7N8UZjbOSmcrBKy/4V2e+EtIQdArcOnNm0nclQ1DGsC7NR1l7F4I+wGBz9rfWKkx
7hsOhZIwpozbFhikk7WsW56O/HJS3+uB76vjT4ojx8E01AidFL2DBk8h9j+G7EcrYPYAzkMYSDeq
OSXzOGtVmu8Gsm0l+JY6MtGwuitswLMm2tfs1Vxr2unwGVnVbmWBbMQ1t/Myi0AxKrZu0TAWnfQv
pdsTW/ky2B8Nd+0IpK6LZ/nXuenx7iK2xkfuwi8zaXw6NDrhjCzRIpAwmpdUCAIoohwZMEjitGst
r4JoP4E7CkusZfhTQxseC+o1EwhJBTWg0JdsfwXpRH16qzjr52I5tH9ttUS4etfrT4t7uSEu0xp/
fTISK/nmRC6UMogLyoDfhm62u0wNTxJ5EqqcXw25d1mFmyHKCgPcINSIsXqdWUW1cS1z38voVHXn
LnR3jrP2MvUHXvdC5dx1kx3u6hfkcS9Ima2eLHKJur/8C5u9M5LcAogucrYFEUoGRfIII9eVMJCb
S5x/mp1xsOdwQtKSomHTpcdQ4RwVOL0fcXRxaAvbDAoM3VP7ExEewI1AoNSM9HkZum+0bhK/wNj+
E8Zbhzxmcl9HfCaJy7IFzFpRGCsdWG7MEIdcjiWgGpbwWQbS7q2e9iJ++sCQzR0HY1zt6+bIL5KQ
ODOOqVVQEx3OiJowM40aGH7URDhq4TMmtaaH1KASFPYqyF8NhFwma2ut/Q2rfGl0+MgU4iIhF06s
IlzWpyH0ZprzUaIb6D5bpuuUb3WOhSnaRBUOsp+metqMhXWm7lZNyzrrRkaSQv7sqKZyJDI4OinB
syOjNSUq0Q4g8PQ1yyZmC3q29kO5Q9dM2kHhuZBUuuGfxsIyYghVDQh+pLOfFLmZzXUVJQy6V+Z6
6G559AiDBjCNjSBGIouZD5iBw3wEstQ6ZlM90cwKqkaIl6O5a6cZluWuNbtaEQ6zhlKAiBPcdfqu
ESyoeEn27Sd8ynQCzYT+BEWjCkoxzq4ptXWcsDOC/tciBTOmT11KxvgzYCrbCrrVxOSxVz9cxolS
v1jkWjWoKjO4ZikATRVRPr8JZds+9IslyGdyrfFHadVGlPRDkcswOIdEtKi0CJFs4W6KJlpaXGsT
VvnGuarGq62VL/qYv2S4shsMvxAUlhajIWbPi0EbEElfsyzm3KRve9Wo1E3e7dJByj2ehgl+fYhR
HCw1hpg8B5+iSs8HF4JPeGHhoh6wSSrhd8EGIs9vDm7OgIpf5F4XXbWy26kQYPRGYEMOVx05Azm7
24A/s2zT1UDT1bIpcJpklfL/IxA3Omp/RuE7X5KOpz99gSUG3VdUziIGsp47jHa1N1hrkW6I3u0i
AZvOuVXjLc143kZ+UsqzHLH4nnLxpjuvgbF0grVW3Jh0IM3KGDKpm7gg4TsaqZhLWOLMiBWVtq14
tAP/m6BBYyrVB+6qRcudgF3DkM6hpRn9wSnwDbMyIVb8NLId1+To+SFjfMR0Fitnl427zwueQhxW
nek0EgpAH/Ou+uohYzTTl9qOWoXt87VhEB/m34P6xvebBRRK4C7NhRs3l4RUAnX6CcdnH8hbAok+
whSUXpV02jURWNQ+3kc8vyVJeiVWEb5vRi5sAbM1Ydf94JAu9auxMJoojeI8Ozt8Q5KhkgUqIi5p
izlXSt5brhJM4my7GMpBfpuFHZcUjLz6bMSZWoh5ygPl4CKCoWUa7jJiGZlO3w4wCKaRMvholG4V
AQxRywupWmF8qRNSJ7uTWl0tY9+jCOpPKnpVn6l6H9FhOsqCRGza86Uyt03pZB9T3TzHJYNYVNUB
mTz0ak7laT7St7Ebfvwm/7S1H8bGrc6ksGzQ8USow0xuXMQBrNlLllIVq/LyOGZeA97FT0CWIV6X
aJYtIz2F+gf5CTLwJsJmg12XILbGYheWJ0E3HxkXpT5VPQR9Fh+zXPjazrAInu45KKc6yfHm1tU6
iwiXC37leE0MdZd20TlXGJhWsLK8GjOun+RMjTkuCQDdh7PGK9x0wTGfFwcuKdE7pd9F6AgKdGe4
KOsHvtwcI6Nw+Tm0SxysjkUKEZSZ9GwxOy49szkqEXriaLwIjOS9MC7NQFONPcZv1gGYYCtgPFdh
mRiOombJvBnFlhmTM23hncx/sqoTqDgbdRxmYW8Vc2OKE+5llRNhndMoO/1byOeoUBjLctqm5a7Q
juiJ9elYjYeC4kJHNpKlAFocwiRXYQQiLma7qzGKqIsPW/5ByxjxJPjMz9Lq2ObfhWkhpICTZapP
SDJldarVfUIc8/QADhSxG+UYohAYl0Zxq7I/JrF2utGJHq7eq4HBJoefsev7ewUj2WYrBHZ7pdLp
lC180HPt94sWJVbto2LpWFOcw2onhp8uaA9Kmu5QtC/a/A5MGNODV7vEXgz9sm3Uz8RM7lF+KyXs
39kHhaPa5mRrbPKFeIrtgVWL8dqIv4GTLPcl7u2awkShjWfJG7s7Uo+WU/41JVdR37QaGT481nFa
u4I1Gnw2q63WlSteSy3zmG/v64L5B9JDl4QbNXNZ9gD0FAj0kCowSMRxMwODiHZmWMdAniQIeDqK
fejcEpm+ua1mE61uW+81wndbWDcCBzaEcO+rmHoHbkdINUmkSef+js5fjT1QuQt+BiopeJr5j3yk
3cAYPiFUcogHsotJNjajpVExVGJJ5jczKJ0ziK2uw1jNIf9KhqcAT5CJIiXL6MTraAdeeRO3/JGy
344D7TH8Q2ag7ULKcA2YDavYR6DbKCer26QN/iLSj81knqPwVvRkmP4kuCcQ6rCAQOIyi1yZrtYt
fTHcWUXn9suf1SwCV8nJaf/FyoN5v4lzxsZfyt1JDpl61vv23iqIqlAStERGat2q6IGJ23QB1mrQ
71qxt3zfG/mDpoTmyLfNpe9YR0bfgPRqdoPpKhsvQUH6q13tRZmvOnIiNfayBZ17EYybyMm/3fBV
2N0aJUvReoPxaxro0SYSF3syNyusIz4aR5a9vgIhUjeufo9+UGpiF+gmJ3G+SkdEvzUQMk2Blfod
Mr/oLRL88KcoKug88DD04vZ/5cKvVdIb15jzIPvIAJwEDbZzrKDdQgxCkoJq1jnTdlLYLqLaPfpi
75u8a6GzypC4DLC1FFYXBSmtRrmrp3sBixSrO7yihI9qdiXBOifbmxFX15M7lK4V/T3BeBtWNZMM
lriXpPhOAur6k2reKIHakAnBw4e/nhqrDIcgsvHMYtwRfETKUScR03ERkofw9FctBUmhQiDrT1JH
3J4dQa8JeTGn4dgZSHCUwJtJAFp+CoOtZNzbt5Ris90E3ZjOKpbwjoPB1wk/9aVXcGaxJeddiZul
FABkCRDPGwtmypvRbYqhoy55KLMEv9+p2r2KrqX/CYATbSVc0PwEsmJTjZKBN5FbTuaNvrYb82/d
aYhtzc6KT5bLWXEfjf2I0I7xGLK+KjOSPsukvLjODqDtqQZ3RFvP6YIFHfvLstfFAjIbU8/uvWPX
P43Zumq+zA6jhLH3DYbLaOIi3KYqpaNEweMUm7oG+Tr/I0IxIyQ7vv/l9p940UJY3TWRwha4T94J
UWypmJ1CLv36y4ahYzBAHiKEHUc1OZawuoJy7+qnYrwSnFKovecOnp58TzZy/YJ5OGekb5w0dCYh
R2RMoWczXHAQs03lPtRWuaq+WKq2iat3ZcS2j3ygqH8TxTzrBcuN/tLy1se3tn5oLJDBIKD0QRX9
4jPjndWuVvSq1r8TPVKPn1XtmGPx6jNwfYkorzU1BmP+MM2PWLxNqNJgHa2jHh58Nsv2GC8ZN4fB
xhT/jYynMF5Nyk1oh97vGfPgB0NKMgyHoDrP9uVyZiIVu4j1spAK84t77pOHm/1ODjLKdKuD/La4
ZzMkXo2GSBwRUJQca/XQJPc2uFhEAZmPhHIxn7c+42ed3CzYBQ6zG8RnObbyCAuc3PmNxxbAT+D4
cTQiAIiqeCeMf/0IVzy3V0n1Wpv3gTxI6PEFY+SUihcw7IsCurDl3vdZtIyUVXmJk3NJWlxLRjyT
b1UA9ASuNvI9E5Wqkq7doKBGhjhjfutJ7lLeAit7Ym0mZQy+Qbes+oeWL0sn25rkqYYITg6u/PXD
QwZjM25wsmAaJwWMB8rBNo9+IJyI9yG4Ruzc6diiuh79WxMxji2/RDAt9eizM+8Rc3x7LcJTCVCz
leBi6SIjfC28bT4lUPBUu5k39C/BFK5OgaeJA8pyBnLpcooJO54+Jd2A1UkOItpIDACyxhv/KkKT
1Nqz7F/VnIVYNjJDY6jP3xKwFHNYIRdx5BmEuQTxZvJfM3nuw1PPnsTuqLqRL86pkQ29A9J2lIGK
ZxhX0zpatBEqQ+WGqCmN2suUX1CR5nGkHuaQuxEujS4GuntVfKcFI4T8mRfvONki/zdhGFoPry6K
bSDGdcQuMvxNUPz7oqaHxkmKqG1kKTJIxAf9N0Y70+RAnwNWKxTkxnbq/ZXkGHECUhBZltksDGrK
3IlQq85nHRkuRucgEWkl9yR7VAZ21PKpq+euAuyHxKI+wIS/kXvMUOFcw+8AEC6he0a85E1wmKgw
gAeoTATNuqVHJFCPdRvRGC8pSkbbTLZYhV0E8oSU8ImzMeH5CpOtC3uowwEjBGtZGP9sDvtZiPQ2
pQzmlRcSw+hZ76XxaGjNMRhxHTHPdr/8AdquTdC7zScf858w57cxaxTgpnSEBwGKqoSqTYxbObCB
HdAy8PPWLw4hfcJQOQQ5lOdDsFnjd1rlVPtaM67QzmXJayUUz8IVEiJr9alQ7F3JPk5F+DO09rLW
P2dVpJMyqadngvbVNCrcP4qG7lOJPnv/nw29RhUspXIWd3Tptv2ZQSVOQA122znvbhLPFDO6pncU
Saj/cfrrOZgAoidGHkTrVHKrNUhvTKiRpvYVt1h+5qerQq8XBzxVbyDmmKjtgMMaGJL8Ca41UP80
OQ/xd92+TuwNGkKbCREcjBtym1WF+EUGX9J/d3L8HrDNTLY9QHnS2ZOiv8rxYOJ87ZnXF3ikHRha
Vriu1AHWL6RYZseCIym+5GKfKGuhdYSMIjlBG6SIH7SMfHL9/PrTg4J0ooHJEUZMQLrs7zm4YQzf
HPfbmIX6DQ4W3IPqEc0ECM+AhSva8xb7J3LEiWlHTzNd8lxI5UEW9jHXr7GKvJPDzMEEZrITDtiC
pMW/vPyqkjcX1a0jKOJxGDDbdrt/pUZ0O80WaeWQDCZiz0LjayY4kzBpc7O3yneNbr1hIpx1fFNM
8nUC79DhZH69GHDqj9StieQWN3nfsnejfrblm2b80yP0MMynAr6xzF5YheqRiEHAM54FucPCwtvP
hgNCr5MrVMMs9wY4IzmTnel1JD3AxI+o2SkNEut8HxFMecm5kSOZLSyKedcEe0Ix5iofBLW3Y0k9
Nb6U7H5wBVkaY05nU7FGLrSHwPhk5k9Uui6ksFms36I7jQRAa1KgcuygyCqa+rUlmsMUHP75CgC3
BKtpoNmwoPQkW8sZPJdpmG/ebSJRDLj7OWw1AJnpq1I7GyOdSI/7yCHvqmhEtDlLVWxIvJhcYsv5
Oipeotq5CLm3O6Z91p/0P6yeF7gAoUNYUHcIMYXZB639geeQImpOxbmSp6gkyZmxWcytxFvOfbpo
fKQbinw6zkfpN/dSgRpb3ix/l/f962D/OWWyKtkgVG69zgeet/Bi9g5N+ZlMZnYK3P+7ntJ4HPaW
ZNE9vI+VByG37C5V+FUyOADjPZgAekn/ipngpaJkGzmvJjidy5vS7AYrWOH55SlYVFLbIATbq80+
ZqCOa/dldk7jrlhD2lqx2MdSeR6UX4FtXO33kY/EF7z5rsG9DAbQshIm+Zcp5Lc/zYF5GDOZkBGF
g+iTnWa9dan37XanKLj2LjSXKrydmFQEJnsI80cGtXPANld2JB/NuO4NxuDbDhAmxU9z6HTqGXZd
1SVOLg4Mrkx8KvIz7h5d9zr2xkozqVLJi63ZCEVMerl6Agehk90wX8AcFDmeH5wChtl+yumZs1zF
nFF9GuGhC6ggb+Dp0vY3sv4S+ZO2N8aXI0XcEJ+C/ifLb4aCjaWH7IHHwGUbgiog3aIYm3yQ+kTv
hf7NdBH0BuWqDo5zpKBLyGrMQAfPuNZy52ibqkFm332mvPO1y/KX0iJWPxpIBRHDG9O6FsY+hFDM
GdpPt5FVs2RCfAjHtdt9Vea9ErcgXkrl3hbPLHoPxrcIYJ+CYQ2ix2DuMnZP6aPwN9pwsdqvTLy3
wUGo2EEIt21PlaW+VDXusrRCp6BBTj/hGoPu/D21WxPPimVqlBnojA1JhDLiBTafUXzoIAbbkJCQ
rwjiV3hBzegnRXxd8qE6AuTitWvODubRjI495z6ckmZhqqsS1BNWWd85MkuNUpKQmW3VD4HM3y/r
dV8aVy17De3Ya+2e6BuORWM21oNNhS/vMzv1x6vPSMh1j1EBeJUyJ4doElSwg2Ey0hCDhspJX57c
75njOd5RJWPWHVfGsJ0Ft0i/fPwq+pwvl+lkIDew12qCbFuY0n0HNjnoVjbUO1LOvDxI9xH3lMIs
CLYgMUYZz0gl3X2pqdtsvMbGNmDJCWR0azcxFejZiA+mrp2jIDp1dv06usWu7GLPCvqrwgjHVbuU
+laF9ZLiFB5omdR2b7TJXQhqpJAvoFNnXSCZekqOjo+2otZQEfv1rHEC/9IfJ8FPLuteJSELCjlE
0h6ObZx7kDGBNfZocCMcfXC5ijT7MnTCYxvNc1PjPM/cbVJEA0f8dgGp6g1u2WZA0Fc5f4aaXl3W
K7jG0mOtzbMVjB0jMcpl5m7tkcp5bs8SK3oXyH8AgrqojrtjkyvPOmcKIHxQ4dNBaOEh6J37pOR/
JimnvegJmFNWKtRFx2Y8njVnojDZXDRHoeR7A694bohfPVNmw9y07aBjmiTJom086dLHVVDMoFUF
jIaj2idjzFYhw5uIsYZrsCnVnqNyIW/oHDU7habKwBijHerS2c6uxgrg5wS7sbeynWCsPkwkYgQT
SgOfidOlKamT//OlIoeU8FFDRJVBSoONMIYItSL6KZBSljynerbVyJQetk5/s4AxQfp94fQEkc7L
g2jPYAygOtuBwqJn8QHM3iuTL4QokfoU1l7tCERhGIHfjn337L6LdWIlAsI0rpZNE1y/IUj6QDv3
QWjj2nKIaMJRpRTFwyIuDdrgu4Mm3VWMDYD89Si561oMFYbN2QZPbIgn1o+9WE6YgM0c67Lhfo+u
tRmq9ij6DOdc/9ZTxC16k+TyobmosDgkXMSmR19ShldHZWIWkNEXTFBOmMH5mr7uh42pQwsMz37H
UBXhe3vuFW5j0rNRJprGT8zIuWNKqMJJ1bCdaJO9xICBmnczos0t4Jzo2kgzYFH26cyWH2O0HgxY
aF+mADiHMcdFlBZzoUhgqkbJIDm+scyKCAQv7S9JHSHnnpcduYEyOY0AhYv1GPhraiqLRKqy0JFX
IAWpt1XZMSkfoRIqK+qkZTV8mSR2O9TCo/4n5T8WD/RrSF5MpJLZTo8wv1S7duiJ6qnYif/EtMII
fZcZaU4djqh6BSgzHdYMyPM4O9T1ldXqS2X11PassIpXLlkD2k+m/fQEOeb+U+fiM7nnmJWmBmiE
9KNm9sGJsyjEO33tsmpoXFj8hexLHOaPnTMsSjIcydJtorcasw2xmV6YMEvhzAbhA/NuO8JgGgcq
0PZYOHRpBJ86zmLkQyeV9WUg53f4RS+6BNSgyh8LLE3JdseGU3ayaOyYpGN75fZrQR2tp/IPYuFL
IYeDqpdXC+WNYHKsDuWypxmDOVP653EeR7l3E+Yswr1VXj3TgHo9SW5qOSAXdVhkpcys+WIC+mbH
sLEkbHxQcHm5yJT3egCVTJMjTgrWbb161RVEp+oWM68/7Vt/nQQfivobIpZIuVuQNyxRPq6rmMD5
pKVifVa5RP3WssGnu+MTJ4WR5g/WH3yppPnXOnhKCbsDPUylpX1U4upS49Jxt5QWBKS38UZjW0qg
PbkSwAOGf8zsEDa/KRVz+uCsw00zeG2I8cC7v24AxSktQAZJIDJiRC1H4bhrzUsDlDup+aQR1JrV
GzuR2WHhJmsQUjMN1e9zfM5zqiB5nWJpFu9pFq5NbqT2QyrDvifuuM8pmmCOKiz4bMYj1fCqmrup
CNauYa/0hCzabDdnWk5QFZg6IFnjwhMvChvOIDYZ1NGtBTcQv7TVtOOnBgKMgpKE6lVxo7U2B7Iy
eMrHdUlFUpmfKeT9mHch1Z6UmiQ0RNiOSMVA/GrxmQ+8tz0QibhFYoJeuZ0R/4Q3pQRA4KAGMYBv
upf+ckCL0jIK1apLBgMj++mc+MijQJEy3gXSF01+RPYd7QnAKMZUmBIh3hqlpJn78kcMBp9Ok66T
uVoOWbD3twmofhaz8suOLulhGBXFPUIAIMJbJHZxAX42XTOHhz5L2fieZIADsp92nNv1RQG5pYTs
pUbM9kykKNNZSeRJC0Dl6x8DKUGAVwgs3EX6v3S0Tz21jgJpB5r9Jq0VjzpmRaocC/CO2lnF8Ev0
Lt7wLES0qZBnQx5lpqHhsD4t/WqnVxNrBRJ4hz7rH/cDma7huampDszpWJja1u/GQyBJjynFSjev
Vfad2ExpgQ2ySx8cbqq7Re6FGyBAQlOYDjc3DB6RT1UWaogynJew8V/K7F82/rbEHup41bVKLu0O
ffQwsyBW1J6xcbITTAOG9WrCp8r8nzz7KvPPhiGO4HlK+Pw6KE1jjkGN6wqzBm0o74x2lvEJX/WL
YDhQJ9ceLgB22kH5csqbGq0zS/PSqWPzvc0bh4e4XyI1WJRoITr3zda+42Yb2Dug2QMSxTnCmGMW
rZ2f0HkjOs3Zbj0wTnhq91RHAGsk1COhlQTi9JdObHlGuUGwT/JsaMdMfhgp8MOAmrC8x+qxZKQp
mg2RTOi6sktE+llpHOLykHIJKE/M0Sn61/qnG99Vapl5CuEAD2ctq/qngLKXgFGkWzYWCxpNa+KZ
p35izg+uo5xnKOEn4Qc+b8+UfdjjX2hv4niXyVMYvXcugyEGQM3K5Hz0ZU/LzA5t2GTuW4RF33FW
crgk/pEEt5yl5tTSt5E0TaU2j7BF0HNiIW6hZubLkw2R9ZcZEt2ZKXixg4GcKMOt1E0E86Y7eAqC
R6H6mhtS655n+3o82/kGzoffHxLIR8Vzmk5zmmUd/umMdZQROAIvAgkUrP0QQ2IAUtj2Zvatadt9
b2hLlRtC/uLmXFodYt3or2XAFTSfLKDd1ivl1kVRrKlPWZ7GCuKEba1chcV4T1WLm85wZkuLzw45
RfEwseKAu1Hzo8DPxtEPC8kmjZuNX+j8mIQdZ1bplWDDdJd6s1Y4yXIICARuKxUGV89HFco3bQLm
NAqUwD36cjRxQU7HOt50l70gg52UPk7UZx4yu2TL352SgTHUNFOPbdTyCakMPCEFI7BtTFh6ESKC
KQ9wIDIyRQ39qFZPpwE2j3DwZZjjXmGOKEHCpg+ThTSR/dCcjJBw3PLNFDUfYLzUEa3p3LuG6WlU
aMbcYqGZtSUtQAnPDPWHHJZyhEeAVNGkr+CMhJGxDTQ473fsR8tkqJYhskq1173MBbMdCAKr4PCb
kyREFjp1f8+l8ygsrvg4OZixuYqaD3W4O/lrA42gQyrbUnhMnLoTWll4L9VIOooTLfMJlwLjdpbr
VDktnYZ/Gmt2fEzvYmYEhEy9zJQywdwuoqFVcKaQFbrufRSF2s3Hcwwj2I9viYsBnXLKVd47BbiL
72nk9RjVaxYfhPIOE6+biQ/RMe2eU45Pp/S9Ifoquput3gy5CiZA5oAumX4N41U3/kr3ZlS/aikw
RslTQ3qe5M1QGR+P1XGG04aYkZnQtMRKoWfQfIXQldnAe0vkWUFSmndeWZrLcE7WRLHYSxpWqOUy
7K8aFoupEtuKzePAYD5muhWz5Inib8OgQKPPQ4mmmd8xs02dUFgDdRxwYuLX8uFM9B16Hw9Qehff
q+CkGpc82vWEN9GV9SkI72EVDdmyg37ZwIxusn+1vA4zhS5RN1MTv2vVdKu5LJRgWDGyW/Yoz2z2
sgrKnpw7tWLpi+FpDTH2HpTNX+oXSEeaFe0A9zRGqmj2uEecBGyLY6nuJ4fUUpQvA1tKzshlzzMu
qnvjOuvc3tXjG2qDPtikKQbAdWStY2NHbwbklDqmiteI50IgyEF86dtjE55q/dtutzjuhLhkhGJY
EwxrMq4mRIUVf+XASNRCJcorNuoXSUXnzjqO4GnBk9O4cw2GKYFg3oxa0vbzba48EBQGCO+Si5rv
w/jHkeQ/UyMZvH6VnjxG5M8lH8HkPDCy6MCWFYv40c9ekMx6lsNeG6+NtjWBWnfYI4lKw3qwyosd
Gv8Yh3kI0o2TXqfyl/7JYSqETc81SfOBdBEmFzm7Ux9Q7wu6LRutqi/hQfESAClgJBVj+cO7yCQv
WIB2WaR6RWadXCJSZTCHZbxhPfxIZk8dQTbozFLF8VI+s5lB7SgMyGnXdeNNhUY8J6DFMa4BWm6N
pbc9nCoux1I/l2a2qMWnNfUvegeq+t0mDnwqXAAsF4vf7Yu1yk/Vqf4pBh3XQ7ofpbGrsyeTljq1
WJ8e8/iOqgJz8WbwPX9ijYigNdf+FRos/E0wb0BiCY6RrAuKN804NXiACRZfkGrAtBqqPveeTofv
ZqzINgkvKRr4RWF8IgWCPjRpb0b/KiyWH372OXA0G3UPGfB3RogM+l+rE2DNYf9LWhW/KPO/pvRC
A5vgb/X/X/CvkMfyr0T411qTV0bFeoofPuUpALGxRUrZgN61bw65nVbsxfFSQVU22gdXQRtFJW1m
Z2keQ9tixo99JOvOFVa0uAmWMmaUNl3KYGPnHzpjwqzHbxZuOzW8ivTpJMFuxi0VuOksgc9DfvvV
t9H9q1Ss9O9J6xH7F8uDU73mDL2jIsH9156hjWvAWm0u2HEeQicDrqyryLkg34Zum/hI64QJDBAJ
j2UcSVn1cu63ANdIQXlpJuexupvK2XDeC/w3NllSo8rEPlxOLPqB3nm1ke1S7UujaSm/Bns/WD9o
X+p4p4MGBYVVrEy1hqhfrFSsSD3rJQi9jK4STuQRFMQlEocqUSDMaCt72OYYqWESCgejD10GQPHl
yI/SZ3UxlxKgrNFe0JW4UO7ZNY7yYAQfTnMsIQP7ryK7k5xrR+q9tmc96ogl+jPCRNSDazC5qct7
Tt6CuFvpNzIWnEGnnCLOkg9boBm7InH1Wv8ZuB+d3I/x1nf+IisnBaxYyfgQzdchB0d9840PiIoz
3aYZZz0A91MU1tQwOeNsfIjwqbvxrIagd6iu4vPQ5u8W6psOREisHVpwugAJ1LR5DMEHORcF1qxC
25eEA0p1bc+rlpxARyxaWUU2lbuMyQCK1SV/YceWqpSHzt+n0MZabm2NPUeSer36q0jNg9/JHnKD
hCug0ZvdAMwk1dHdpQZKpQ9KBXQid03HLbIWI5gSDlThxZq16oN7XG3ZT/nzKodmubX9RRkx3laV
t5ocJ5nhAJ5N//3uP5xltS3wxv9nY8H+w6JOgMHoyFhPtpXVel0TD54xmRQBIwHn1rrysyvTrP0g
5F89lOcKdkueQ4eM4S+O7VuHpMMfMI+1BBf/j6PzWI7c2ILoFyGigILdku29IZtmg6AbeFvwX68D
LfTeSJoZDZtAmZuZJ4u12debdmBCv46Sn5Eabq17NQsSDvuUhqqoWmY8sM57yCQlnSerPQZ3JkYh
ql0F0KuQtx7wMds/hpy1B59TK/8MsXe7Xa5/tO1HU/1Taf6dxL8WWIaJ5Jmm2xAoWIiLdC1aY5dj
eG8wZBGwYdbAXpjHiE5DuzYif98iWMf0jrQ4Sp7ydIQqbhATMY1vqvVexoYhox4z7HPyozd3ohNQ
GGO6anEuu7L9KRKqIuNo6bEw54yfxo8M5cvo/kU1bY6ls9RrTlTDtGcZXSQt18V2Mh7MRlNM5hbT
tBi1LUu1T2A4y6mFXJuqpWy/gKw1EFD0nph3bS0s0rVN9J7Nl8HpoudHkPa6A3v/qEAhlbTIoeNh
0Cb5i92ebDFJdSI+Xf9qz4iG8ZiIU2JhnqQxwMSiEhvkhlZWv7Y5uHTgv7kExxyWZhhh7L5JjgaO
WTHXzfaKEpT8OmGm6iVVya8Bj7OTPpLk0HCfNjFUR1+ZT4/Gh82cLAxnEHIOFAdjtNaj6vB9wC8S
oQnm9T+/84ikGAyCJqarvOslVBVSSKRVqRII+A3goDOkfe9K0O0uHYQZpOx9woy5xV8dR78+Pmpz
U3GarcvfCSm5rn8dBrBa+zM626o9a+OOlFWKxa5D/Y0oLqgGEojN3rZ/rfoWMO3pEH1rTvlzw55s
Zz/jtMqGlWDTTrFF1hnNFDBNOrohYipyyvpXeTsDQ9pMA/HsfWW/4gOzTY+/oXxTbUx06wxVJg4J
zGFsaYxjH3cryHbzrdzMfxiZceZ8VzhP8hCDMqMpnA9+CRmyZxpF3xf+9uiQBufc+dDB28vyMJqM
rfcYpLkwboKOznkIZYX9Fxac/YK3FJodAlUsPcg2NLv45bLjt45zUEHvZvY5KoJnIeSAAN9juO2g
p5s8AWOEXYmmSzRAs8LXTHxLpwjur3c+IoHLZeILwvGoRX/d/0WLLKs4la0PyQZSFyvOEsDKrnr1
ao0ns2ifKyhmBuxqf8IMOf1NIgd8hjkcXRsa16PkysK9zo+gulMGGV+oKcOR/JS3n3jzFh4c+/4z
mP7p/puTzpMiaii0ZUNNezVc0EKZKmA6jo+ZutJ/N7DsufFxpOtrrCnRyCwkULG0SbLMQdng2PRX
oPhPI8PSntN+VTdsfibWtY72p/RZr+BkdKegRXfk8GuCdvBIqZYvCBuuWGnJZzf9G2NrN2C7gcIg
0Mkc4t3t8HChBocaF1sBhCEslmn4apKRs21MYLm7YexWsBkiTy1d6V1sOfMi9bulMz3gHUIC19OL
Hb+UcwUe6fvK/SHECImucPZOCAK2gq/NFi7qS1zsnejd6N9KEL5zwaGP5yQPNkbpIlt/wxYyLdom
05OwN0G5U2irES1RebktGOQ37Uc7ne32Uhik9xIU+JVsepISKfc1a1l32x6GPRHec8lHIPBs0Ws1
p3/LhP2QAOm7DixBcX+NJckfeQmYnLl9s5ksKikEt/0Q7ok5udh/WfKSezA+wozE4zlyfttk18Ta
c+ktippQFr2YOH7lqxzu2XRK4XK24VeEJEZdpZolAopgmCdq2g1Q30LQNz/L9fFsrFb0G1w1+CHD
8ImX9Fny0ZMMN4dfozrEc6EYo2uP7ZSFeDnAU6yUzkGdebPCxK2/VfaHHqBoGNRU08UUFRCg51pO
+72uuc/aeJb039rbRd4Vr+IuKDnWYsH1A+rQaxwY/l+bblDuQ1a7wnnx7F/VnFycLGlyautTLzCV
KdUcyEOxFbFvqd2Ub0x+lClrP/Ya0Xd95TNzHbCWxM21p5675Cs0teYnH8x/kaKeOpp2ifQPY9Yw
AGiWBdqwM/1F1bjIo5vGYTlovxE9Up2rVAh92DM2Bc64vrXo+vzIvdtAXWAQQmQdmPcFCwMrWhAe
KUkjCb/WMJh73CEKzKgOAyqzyrawu5/77h+lzuxqcxyle0qM4wAsawzIaqiLod6EhVXsIHnq5i4u
gpobQZoLn+VTQT2jS5DbQR6ICxokMPVtrSZfa7pxojk1QRWpb438ZnxP8+S3NV4m60EnLz6MR5cl
oLU2vjpO6px055rFzdmP3abUT7qA5jcy2VhatCKOEXmg8W64oDNhQFfeYmSp6DYWe46x6vWEle7V
dYMl9WjccHD3XgMiRLFWnXx5tMlQpjYW921kbgPCmaMBTRSfHl19Wncv5K6fyBhsJWsCMtfg/fWg
aKkof0oFHTrlsg2DpxLmnWqgj3dbnfo2CUqnKh4CddRcT1m6SMc1o1QIM6AEQM1TxGFgF/c9l/Nt
QKDErIiQAEoATmIcJo+5I0zM1jFwIZSLZEgeKX0hpMMpkGVqkEMrGtql3/anIP2M8y2ZU5/rhn1Q
9fsICWPMorU7ccYryZulsxsmW3RUsjUfpQ2SY9UZJ8+RK4+zscNYo6Y1KEJedxb6HKhEeff92+iE
Fw/d1CpGRhtnGXxBr8OCfOqJd4eVtWpGlG9qqN2/3HrL1ZXkAKW4dYh3Rac4O9v18AEsyRAWkce6
wUp4ToJpV04FuVW+ZgbGKf7dwH3TiJaouyLvgvo+aV+NdST9trL8F9J5xATgtTeI42RBw+yj7N2j
AxwmDR+h86VwLA2B8Usj6y6rLiZCuRlwCTL27ghDhKmDA96ZdRu7so19nDom7yVtncUg3ypWJ61i
v4zPk32zODDkaMPW7CTCtpWEdEuELwVqeIOwT0PGUPd77L37xGEwq8OMbG6MEneNBjhRe8qNv8C6
9yThrZ0Fr65AZRR0rllraXYPF+RkFFm7Ec5YdHTZdHLsc7aGVsFjRTjbz3dNe3OacSHUVyioeCf2
/qC5bECzFljhBan5hth14hzM5MtEXyrqr4SDHhFLTb5MgOHm1CsaoV1eJ8DGrvUQ6hyk8Xr0Pxss
XxF9SANqRgTzMsEd29G7WEJS6zisdXXGSx+sE+aA+ixj+ThBiucBlFWLQutTz2oQ0qrVeKQAmMQk
xsGkOk9wheZx41xoWWhsELADZzmbXM5zyN2gjK81UOeeox/r6yoFhxHSAVbjXZVgBmZMhVzjCQD7
cBbaURAVyoKG1mT8yPW0niT5Bg/nzCmK3l3lc6bZmxh+kSy4FYuaK6cP95gRs3cJsKNqDBEkm0By
LHRc8HzCahyWpj4boQh4YP8NTEVMor/h4bD0z8z6YOmeyN3XQXClXvfZxt5mcBRAtMXKitbOGVPK
e5YTpDybwTmJBtqj2ueyCiGv2ouMD2BeVVvqMjg9EZbzkw/YBGCp3IeDy4bzaWH4aOzkUTbYO9dD
d8wn7pv/chhII9yHqOI0bVbDP4H8XRRcV9qUJgKTgcZnh/Wl5Lg6O4Q13aJJxqGhONoqcAOZw+2R
uk1ddM+dYX1YwPWew7A/iy7aTEm6q1Q2O3o3WtmARfmHgWKJ/+i3VeMLedpTZcaHYTrNsUMfyOdE
pxJyeqkh9YRIXO2TBx6s5HpiYSNQkJkqKhUbVivP2PcSdevshDt057Xu31gKGTAfoK0uFA3nAZa5
Jro14sUtDwMnMcONH9MUL1QGoy5312Q5QhbgEPaN9WNwOq5taJp2d4uoLyO5u+4oUGkGwmny5CZ7
rS6ThdLM3Zjof7KOqQYKmhaspgfGpEJ3IFAX7AumqUK9B/FHFbH/VrSxbi0zfJrCPxKfVPMh3jA+
KzHqGsjohs8fUgbg3fzfuGQgLZi38uDxZ+Oe/q82kws3rCdZXEpz04Dq7998tkcLjE/dMceGGazq
XUmXmFlKmGj9x8hKH7EQyQp8Zf1UCshR8VL3v0zBryu3c92tT8B9Io0f0x7EeDJR4LLw7UibeVjf
AfLiItS4V0q5jv6IBb5GapCa2GRht657fWlwA4jKT53LY1FSSr1s6IY1iXuGzOIVGBMXLjAPpO0T
kD0XnCYGKmN8pPW61dcxF6QpouH4rci3Fvb2ShDDLpcO0vKA886yGTTFDyITax8iuWg+fXcnajpL
2XtCilapzFrmRLEM6EV2ysAjwLamVytTW9nT2uRU4idnt8hwNrmM8tsIpqCAkYCM5jD5SaES0yPj
l7sAo+7sMJcP1/+suajmlYF9O9qJ7KOXJLciJjouMyoYDupGYPW5Rg+Ma76HU7uZGZ16RrHj71xJ
ZnMcaJAI6+RHSDrfCp8Nt1q27Tw6QfzXhoPL9d3hkfNggna3QtD9t3TYuLGaUHRiRx9NARhuaYhF
5v6jwwf7doeYYWyF8ZsAhZHjhchfGaLCZEtB/6W1Vw1ZpMG7DNQx+gPM+Y0dXUzw1fCwqlVSrwIX
pQOHRoBDbidYXLIYvAiBPF9gryWODNpCGLwU9SnDA6/3J0nZit+PlMQ1N+LzZwUhNtTHY+h3d8mD
iG2Ik1c0HCeJBhJWGyjSrvtJr9zCYwgqqF2WGMoxHPiM4QuxcAaWQMRPNUBw0WpIqdjouM42MzMg
fNj6qQn/5hXVOLvRKgz/p/2MgO6n+tUnHB4wDTRIoV3DEs867lO5ovKbkeX35H5YSDwxB64aPgZS
QnkE9sJgdnpHU+/RlepFoeF/w3Aa1lTKT8SHsGDN7kfBAZaQrds7GFfwPDDqjnDIDhTcp+KE4/tZ
j9dyTsNMO8CRrKy3JrrUTbGtuSFhzWbv25tM5ZFBnkVkHjssP8mlNjYOdksGRu4qIABDZROtXp1z
aEhw+zdfbcvi3M82WZerPm+o1vJajGvbWDH/SXCkx2AFtll5Hpp3M4B4TSG5Mi5jAYMM19j4w13P
tW+V+xHG/0pxHZstVDOmLoAFHa5sVDUVJPmL8DjOwYtx6WDxSokZRt53AARk+vS5vCeZCz+LCKZ8
Z7AS63u/uglj5wMWi08+90+LCFjEe95mJIckRhqfFlnSH9kEhZ2uDwaxQUN/xn6cPpkEt+3Nmm6O
9eNBtyBp7YGIsX5y5GNJPFiww6Qw/k1BTP6iyUM/3nR+syb+KkyU4NnZMdGCAtkjjq+Vtx3bVQYb
Q7fdxUhsqsX558QA41JqBalBW0YadL/ZpD+sGq7+A98GAtpNyIbM10fqsz05xXmKrFVevc7VcDUQ
GVvcK/olLFggEdkIg0wHfkggFlbwomCM2BvW0Fa/d7xeo79zQn/R0AqIiU7g13Vox2spBGfqEy9c
u3jQyHafHHHMLFpg0f+Y8+UlkN2bUA9ZHx2mnGQe7dl+hpuA+luqeRZNx7LrHAucjshjOwcHPQvq
UPy19HwT8ibbmeJYcBKDKSZ/jGIzM0uB7lokHgL60sjeL3L3UjrMxJmlWO22zGleeRY9lSSd4irf
LmP9lCX6MgHyOBnJmpbTVai7N5j9TCLVyifK1dTD0u3GRemqdcnENLh25lyhE8MKGDZRyX8lFfeQ
aUgv8Rm1BzAR6xZXZFRzQ4mIpyQEbXpGGLa3RLpLY5fJUkWKNr0nlKQbOw+6tISaWOgvcvzr6Wn1
CGzq1bZU3aZt2+eIkYjrHtqaeHr+SP0XguqcZ6ql28sFMHpL1EtaDEmikdLpj3I61My0B37zgnuz
3GntBlgEisEH5pU091Z52p3ssIc/gvF9WINOebISEGb0uII0VZJarfKJm2Jm8S8GnqoR89uxA7PR
FVs08lkFmjj/eq8GQC28GllLPdzI4VydTQWemVy8SQvIbB2yeF7mTU8Xiwp81Pz9lKRhEv9NEeWq
TBqiNh7EWbjInHoxvi9c4vIaGUNS9A4IaSzLOFTzCaMavrGur/eltran7SCYEHenWDFI/xuTdRx+
BYBx+BKb+LUjU2IHJis8djO2tEq49wTV1zsaw7SJe5g+abJsge4it+i8DV1c72wYGGZ9d81TrG19
w1+ZoGKpNyhLNpGFEa8pfMUZD2EMAq0ieSyH3wRociFoBK9Wgba1h6vHRj8ozqheu/aIBgrlPikq
Ojm/+KyoJdeyBBdfvm41Ul84p3wSILX4M92TPh7GlCsxH48hPo2+RfslnOKfQO+48V72b8q81e5w
0bH5VgOeAwERmpObwQTi1dUMvg8TLSE+E0do0RxOmpFbU9QwaUs54TifffHToA7qsKKH9KUyFRTg
AAPPfW6aML27B03RswKgixuDUJPOYGHGxNH0tjWbPV0s7JUMKR6evRRRePWmDMhn5aHD0wYgOMAy
lcgwe3ntr6m4HfAaygbe8T1me3BHjiwVS2xItsv1UaOg6g2zLYxmEgO/vSzew/o+ThEDoJeRo0Ln
vJfBaUT50gfUJPMLfaYJyFKAyra6AxA0wHkAX7MvDTSU/ZqwNZXqZbB4Eem2d1lFe+8zQKjw56SE
eo9JkOFia0xavkL4HbQAoMGiWl2Et+cdxEzyanQc8ow/FdztjgGa+e5OK9N+B9LdpA3tB5jLEo7V
7RuzP6SvzNtP9VkPT0V948TAR7tV3bB1oeVhBQHlwuUIS1cgHEQdmB8IjoVVAhOiNIeACR9B1h6h
+QIgQ0N3N7ooURC/nZ7uqiY/WM5t6KivSccVKI1zbj5iiMPWRU4naXw4HMVsdUiR3rwakrc2c624
BJNJPlQ9sTIsshsJXXTSFcdom//kxmWuIhu8aBoQZHdnag81BHwWBVmUEoXwFtS7UL863UmlB694
R6rA8ATgKd6x3CRx/KxVS15fYRDsgznD9fAA8dZkEBWqEeLC1Wn/DObYZYagn+hnH5XEH9VmHImX
648agFw6+HTFxuuYT1JThyLaZfE757xQVrukMp59tztkfBmxZm7Q3owCQjq+q16+9OZvpX5HPsk5
7UQTwKarxFvh9K8CE17bAyKE4U6C6KkrYQ28lPZLYtPYzfPTsA77rKzTfPsLwFb+EHpGpZbNXrD3
qPHV5+ApnRNFJBVrRq8zumdrZhEMnJWqrlNNiRzhzWbjhNVFyaNrD2uz/o0yXvEIjlHj3NLy7OeM
3wnWFOpbZ34fbYpoO6VbHferBKno4nWSuVgrfVg3BcOw4LvwHoZ3N6LXqNY3+NA3KbaXTnMXitu6
4iUMIudZw1aWGGyGmLeIOBaoNk+YoI8QT8kZVaey//J6tZuddAjTm2b+nhSMaMlkC6PCus0sP9Tf
OPc8O2iSTFtWZnb0+zcBv1oHVt3FkN7jpaUXPr0feH0aZp0AKdp/aBQWfVoJL5FFhtBDPAgseilB
LNcMGRtZLf3ZLB+471YFvrnbDiFhXG7mYFhVC+at+ZpdNBmNVxiJI7xAZmgyR2ZAwlOLrDfGq87V
z5rz1vfmsup3dbrv9X8YD9CjiXYw4QhHnhWHZrKu3YR5R/Sc4mdQPjc/D34m5yM0NgkuuD56zQza
bnHzdHxc3uQsYw7mSBNTP+7dvMDBGy7U/J5mdh3PJbAR873VNFToachfyBA2H3uiB2ttImjzIwZY
PNa7V2yBBj9L5CAP/3bFLTyt72DRVrZbrgKKGtFGZ+mhb64ml7UgSfBsI9oztPYBLSOEAZ5vvkbO
ONzNdZ5n27szaaUeFXtdcTZ1HnaNjYEIpyTl3hpzRet2whnlsVnFTNf6oN9QFzgO7lPNP+6Jm+dN
sLdLfKAk0waXBtEdJT4vasRdykIsNX4xT4GXsvfjh/fTU6ahVxAblDNFDo9GRlsniMlZK7ToSOea
4JHzMmAKa68D17yp6ZY+XDUK86AVbKsIRx3FC1D4SLnYhEzfPC5fU3z04G/3XMlSFN07KYjauZUU
R+cJtNTsZkH+7pgs9RO7vtv86GJYdPQVtvyl0TOYtihuPGBTNawTumD0QTJVCreifKSMcLpibYFc
yRzJd5gPwukX4/Sg23HT+bRQd8cGkJhsnJ3Lja5Jp2tmPOKe3Ui+6PyBGLTppvFUdvzwXE0bVb95
Kco+AtkvfIEBeaBHlY/7X9fGW9w9RjYDTRMMwMgya9QvzaVxYLAdShzTgyjXhbHXxMGZlnnHPv/j
R//89MNnXux1bwUnQSV3Y7kmBe1gVsbyjE0A9Yw7gUUDrhkBdOPlCR5zI7DjpZsu/xzpt6BDDvxf
tKiJGNJm6cIPYP0IsNqA9e5qzgfLUH9tejQixZAkOVjTZwfwQw+ILhf9MunUoxm+W76T1sgsPt43
1inkaXTbH9rCHI+ZhCvXFqcRYd1HnkOiKnkHVa0yCQYyu/LvPYbjJr92XBeK4MvkSFBCLekm40y3
MRKegcXyEOM2pEzLcKdtNShykNRH+HfTWVn2w4OUC8qCbxR+gnnR+zLQheR3M76p/DWGRBnY6reM
xmMDQq1L5gKyR4Su4bY0JVXdsi3UJbNWtflVsr7n8cLMD6YI8d9/Wv3XEMJ19IigY3WK9mN0bBmL
2xIgUMyqOdxN6oZVPsM+kF9pQKoLrKruyaOM3THP2Yy9Ta46jLhUwzDNbmikl7ACiWnHr1r40lGT
XpeL+fpbTeuGLGk3X3gqtM3+0+JPN1hbw/3ECmz5V0PHRfZT2VSV7EvD+QwpiUNvX0zeuXFebOJa
fRGsOloG0447hXkjp6C3zIA5Djdas7G8kTPH8NOTWaxw5wVx8RU06mj21PwOGs1etEYQtVgmTn0s
3ZTYWHMxY2ZQtWC6UIgsIy/CK0LTLxgZ7CcOwGM+VgzWVAwvaoR4O/PYcQiAFDJCIYgEW69906c5
+tfDaYuJicVpApd87J/1iZtKI8VbE4TFzUSg4m72DmKf3dbJuuFMpJ1xQa7vzNq6tAE4Jd09ZYje
S12CdW1tfcC52v8NebUzMzzTuWsZa6NtHfp7zHMparwRLn0HknbKhT564t+U9fpzIoNqUbk4RE3C
a735XNCTFdV4XkzjbAwSh2zZ+3tA/5sgANWg4A0u2RcA35QIotnAGDjBfDU7r3rFmm4bNaVPeF0U
cFrlM8GQsc5vK1F/5oK8rNZ16Ie0t3n2WjTxbxJqawdYkBWmLQxt9yWjRnqdJSMlqVhBsKxk7a4f
sON1BELdPj9lBepLLQS8Z9Yo1LzU3CZxhH2aIOuTanMfKmNXHX2vPQHkHhaewrVFcH0854b9aOip
8aKk3ElGl/shzfG4jiVXOoMdofNb8BZjewlDhSc4dyjYNMk5oOElVvfnxT9WpTZyps2m6coELEHr
3Cr1xDHEImjVaHb8RSaPrpDpmPDvCuC/Ez83ZgZg82v9+Cfld6pmVXAaxrVhTxGkKZtOHuvcDoqx
3vwMG+E81BspLqGrXHpflYPkRnAwbeVxAAmXAGIvmdMrue0CdzebfqsCU9rIzi4mOmFyx7q1DWh2
VrOut1ZCvkfmu94z7ALzhcZ7xbNDZnGLnXBZe186MMO+vxfJfY6XTdkNwxmfpviWcbqZuovd0WSJ
X7swjHVVrFqgtvMRIWIdIUDbtf1Sdzl//wr7rFfeSdNXhFfqaFXl5kZS5du4O5tBuZO+Zjg2CAcF
pBEhePt/84TEQICyoTcSdkBMnzlGnEKZrXGxLskLLvI6gADdmrewxq3e5+hlxkSGhm9AMEMqoTyQ
fIq5rjW4co6Z2AAFbfN9Lj7zaCWSz6b4EPl2LmspDVBVuK8bwKtFNTzFDnmbXhBcFNtSmz7nIXFH
TLbg50159BGnLKiJhsERBquo/4o4XJgRSa/0y6quzYSRF45a4TkLun9WGP2fGQ1Ri3D3rIur2E4x
N4c0NDVTtBTtiJGPGwfG5hGI0ujeXA7A2bYEhxuuZL4F/4B4mX86lXV1ioAuLZFypsA4EDPvMV21
J1QhRb9OC3rlrUfSbfL0AA66HDEb7GS5H0gjUAuUHiT5VMfg+PTV0tTrYw9Y1fjrBSoKt7y0j4dT
J+Q5tQgTudq7YaYvxhi/NNmtmeAkB/h8lHn0gvxiza9MfrKKbRmc50CF4TNXmuzfKAGho2+N9FtF
HxDDCrllVGO5h0Du4flzgj8rp3iy8HqW7Y2MbO4fDP8+pNMBhSwYyBKZp47qN75tajzEXN8KBuft
YSLNzpjW5j0KDhqkFqf5y+dABAYYDQMGs6gF2EKQ2or4NW8d+3s31Pi931wQ0lrPWuJc65aV3173
zams/mIckq0RLjJqwIGtAvJAOCtDHJhckLHcJIysnA4WJzm/wI+OOZqRQ6rBhiHqv5SzVk9mZ5gI
kBuLun1NkXlyaPQNSfsoICRisNGfR9LXfa9jE5yJADh1crWT2kxJJgrBEQOvolSrqLqRkYC6wegI
SzuVb7UDOpO2KaUb+ELSfmnM/wNUnhMsNKpMfGPp3XKxQ5q0n106THSsiv5IzsBw8ZtGRxH5a8LP
yA/JteFN84n8SrasIYXJLOdXLzz0DM9bLG6RwzgTMcKOcXIMUKIEYk9bVafKr/GN4YqyZ9KOil5y
Rg9c74TgQHfKka8imnSXOTaPluXCIHaDF9UgM7LvvEtYSxpc1SovPCZt0yPiQ8DezFc+OLPYGays
mC65fRUix3Fy9Btivu1wL8gKAF0qdIpwVgyMasDayY+TnTx5qcwvUDGFapaiglaX6tbar10kV8M8
NZ27Kpjr1KJ6z8zfVNtXWb3LZ0EyGXdOswsgQk38X/87YGB3OUAX/q3GUqb4eqvmExIi1KOXEFuC
HOc8zpua3kySIDHggtQ+kucZTJxgY/oxFduIsRYXLiPhZh8d7UC+j5W8egh5qFVUEHLwcTjQJK9e
d5nNROJSpeCnAJT1UDJJ/mXclDzqYaz0GLjBihVs1UiGs9zRKFgfrfTDtojD2afKYKRWTP9qhwKX
iHDySo09+hitEFMvPzTf3oBUoChaIzNEasDQlnKMVpFB1NqcVh35a3AAA+4SvDbxpx2MTz2Tbye0
DiG3GNkC89XXE/fimiBdOvyq8aERaAytbZOyxdEMMbyWGZfLKMa/Yp0LxtAl0V4D/Qe0FoOnOCRN
FSLo4EAbtP0Qv5Xli5OQPsYastWzu4v3LW6tZcUg3YXMAFVxIUt3VxBuQZDfRNwks/WQH7hkNOk1
KPl89UVSsTVMfvKm4VLQr679KOeyDewY/IxVSMgl+Sqz78F4ScloeebaRAQosGqDSwD2VEWbsCr/
XBlTgqFY+EIQGIyhaTWFyoxkzQ6KciCyvR8D7mXEGVOo27066QfxylPap3tuoOHYLzyPoAaFizi/
zG1r/kIEb8gU0l/gef8k5x6q+Z69Ee8G0Q2EnZx4Xkq5nLtvepztlkASuRXD6zjRnZGd0ujgzWl3
1IGtKPZlcdD8PQO/uRY5+/ChVXtLrdvCtkzq77bapdGn1/z5VAQENO7UXs5JgFs4LBhg4VRPFrsp
+yn9LQYk+MsAHgb9TlzZrf7pRJ3rWmLZ7M9pgFlLxKdOueuBWX5Wyls+IC4Ezzb4M3/48IY3sq+H
poezg5eK1tUUruJs0AELhDJSPbtMAPJMMH+L0QXPYX8PY4l3/aPwji2pRm1On6CL1tN5kssp5GgN
LrkBmzR52JgtYJvIU6NNlFS9dpjOkvqUV/UjpZszJSxB+ROBo5AqbJyEatxWzYunvc5k2NboDzp+
956kXju4rHYkGJjd8P5vC0ykNlDVAEqRg7UQlB7OwR0ItueUK3sU0TXCvo43s8JsACHI1wjwMaH0
uDYFnJ2Ka49bsu8sarZ4/4Zwq88dPM66I5Miol8bd5mlOGtwZ4jw5QyiOHcOneeAZTzOTSYmsEOI
60USbvfbb+WDle5zaA6KD4HS6cjdTr5cMMlfTfhP4gbNkgug2/xpfNCutR6o0dUruaka693yKUfq
cRFJezE5lLLgzcqYFfGySRPnf5hT8Wxdk4QG+k/4uqtR8QA9LIBzQX8wx+qmmwSwknrX5TdiY/RU
4KO1JB05etV+UyJY8Ngr3KxD9Qg8NzxEpFIx1+DJ04Y7RbzO/z9UwFcykwXOUr/eCEkjTwTfTLJP
dL7aK2tcKYy2mgZyu8WB1h1jPZnLzkg0cDth/FW+5Vb5UwIfikgYS+bVX8qf/Z0BqMVrwMhUVxi4
Xif3EQsQmpV/c1g425nGE3kRPOMv4fxQeUy0FNtI11LgaAvjYDF7HN39EB3H6DKJu5m+DtF5jK4K
eXPKSUG6GOOo17HwL4OoNOP4gtd+KYZhjcQ6/+NeQ7SYm9K4SpczMMvjTFVvJEcoGvpUbCwym3wc
1OCcCwKqC+pm4X3E41eI80fj4oaDCgdyoW+sQFk7sABqOGDA0Pz85OJDGNQnvi/HI3+vA+zMi3ti
EmKgM8K9wjGlbSr2lrixSSRtu8HemoLqAN/5KbRhVdRkgT3rlVHEQrU7g15AqrHg0gIETxp/nwTw
djym6MEQUIUkM0oBfRY//wevEds3x0azZiThCnFyqmtv7broWOTOTdEV5Fs/vdxkCFYx4cU4BWza
ToeA2oWYunMHO3OLOUH4B8f4Uh1yraEDEosGchfjOjZsBvm4wriQr+toxEQLLUGCzh8rIi26jeBc
cMHdaLxSUDFsvE1TmTwms3wLRvpHudV3+KMidAm+NPwCCdCdNl1Fw782W6f1oXc/GAKQjKLBbjpO
sbVSpNkKyMn98NpqXxlmIG5OPRpQGWojCbSXqeuXgLJc+7syLtMQHEQrn02pPStYTaY9LHT2+76h
zDR4WPm9c4kOKOcE5ndhg91K/LPHMS8eviIK2tgUo2sc0/5jL3tBvRHE6aZUx5rDpeE5YtUE5ZXy
cZ2u1SgfNqRTQ3F05aaFnFGu4mmtiN07dnH1clQ8mBKO+VaOr/l85avXWo8/CMhVxzG2qaZvD+SC
g1ek02mU5EGMpuGrzeTzPBbVGPn1KHDNq57uvcDZNAIKkfljzItsfnGrlWjfTK6slZWsed7ALYXY
g73it4qShTvzZtryRWVzD1ZqnkNgbn2T7KL0NeV+h69e5RfCwuiubw33BFU/WbNFHVFM806tdkm1
aJEhItp5dKH8Rvfm/4gj/nL4LSGFYBZrpRN+Bmg0o1EcSqY2tviep1VhM6eRNK43S5txwswRwp7H
3l5gC2poMAD59R9p57UjOXZm61cRdH2IQ7/JwehcVPiIDJsR6W6IdLXpvX/6+dgDzKnKKVSjWxeC
BKkVTJKb2/z/Wt8a3O+Y0/GouWs8IzUtM4/nUPtE1iDAGENc0YhPelAD6NWktwehMvcpzEd4sH2G
UIOrsxrx0lZkt18U+ahlSNbcqSxDGGfwJCMK18l7Ooz7tH7Jee/5S9N/BBWxrbTeraONILZZGjSD
jfDNUpHy04eF/RPZ17zu2BBRgS4XSq6t48DdRrQj1OHJYGsexlcsEcc4QxBhkcH2h7djW5Hek5GW
GaN11uKn3rrFPgHEzj0SBk6EB3u4DNUj8D9a2SgTkrkDJDadeOXNd015yIMz3kLPPpYU2I0AO26A
njp7U3UiGZJtUBxsvqdGfU2TcokZFUFaho/FylZ6C9OjhjgVspJ1p5btOOpCnYE4XCb0+XApIyBD
HOBDTNp6la/r4LtwULt6NQQWZWENNJTUZk/FJmIVBMblJfBO5kpGcgUv6JRgaGvZRHnqMkloVjz4
wJhw7YblG1+8rl2UQaJqwmlCpDJeq2I7yPS+iJ4gxWwL+87KELXhskQOiIgkARJswFWaTMWalhzD
BDyLdW3Fta83HCBjr1tAbKAnaMFwEeQfUtTctsNCEs9u60+O9gxbXhqPtYWKATeON6+6HQKFHjYa
UNUWUelWIQUO1/mMHTEVLkq+UGooSrLfUZQ954sxnVchE++NVGSHKkrscQP4QWOdFjOd5uYeCtkM
LUsTkPGACAQ3Ac1TWoNzvUoXZMMtmQuXTJXgZd9r54IAjZ3RzY7fUvuhTJ+r7jHkyNcZO5cr2NP2
VnXYhqzH8tHxSOxO5hrquB4I/litXFYMCyBgWUyV8J6KLFKzquIVfVcAdqqNP7nyAOQ6TGuqvyss
ni3yDpTVnbgFjEJ6IiOYQ1Tt8F0/EkQCkpBqNP6cO5YhNnsEw9BHnXAVZE9mPuXdY131i6XuP7nF
Lq77mULHUCcWT8Ou632qkH4Mt9zCfZtR+Yk8d5WEFnlHYuHnrxlAYh9JHGVXxCDN0WLVj4cPH4uz
B4MAR4ccMU3JS0vnJ87ylWuKRYAjpo/vpzOs09GIN88Sw+4g4EFM9pKj599aaqdldRH0qEa+56C8
ClGg4NFW1AkOBjA8hcOzg4sXmTgOZIvmjlzbdNcM6lGiSOfesCspcNbEyxDW10f37Md7evnNuvRX
oIVKnBEDG8lpJobXUCnVyuADsKDTT4792BzvOi3E3y29WSg/kzBchMwROmf+xNupHCDIXBpil+bq
Ec46EDACyemCK3eW9Vji6p/4YUawM0MStryNo+DcoLdiPaUMy8ZaRWJBEiuNt22JSgjFYJe+ptlZ
xYLcBGQQillub4zi0SM5hayL7FO4M1JoLGPbwPEmJCiLyAiog9UYk09afWrhObdXPWuyrT0F9PAr
Y51qF0lBLvKnZK+VOWboPzfKuGjwNKvKc6Hgkm8OGUEMVp8uO/o+Q/oxTlrH8mRkbF5GbGb1W9TD
U2oqUpL3AbDHxvks6eoWtC5b+Kkq1lemjUeY1p1HR4qjKM6joV1VYM9Dti46BEmtMT5KFgYjbFTI
NoiqxUlo1OnmCTYdvVKXBfpBny9Bg1yl0MaMMLR2II16rE5NRVQMPKl2kQXLhJfsKPWsoCcAQPub
YhPEQSLpiPyUZCoysfk8FHz3awkfByS7g19FlCNdoz+ahLNBNnM32CnkTaj9S4JP1UxRVTobWyCt
RwjXbI1mE9ANi4Mtr13250pcA0iA5C7BGbDBstwS3Eg9jZ+kvXD/VrmKyY3TE+SAl55DfuROzjtt
UeZ3brENSzId202KE0q18mfbqc6AjGjLhjSODoV711MTMLNzFjvsSrH5pJ+SDoYyr/QrdkyCDskj
weycqaBcp2YlW1ICYYKWQl44b+xtyDKsc7zhO9TpsUiTvFDt6KYbExlIx3fWwEFG5KqmJOBo8LW9
B1XfDPaxo1ChjFi3+rfC3rTBe8NOGElWob9nBTMrNQKOx2X+PjrpXG8NjMhgjxt4wDUZ5hU30UDY
IhxI9+O5RYhZP+KRYfo1EGXL8qXVnusOyStn7xSqkg2bqR6MdaQZqzK9pJRijeyDFk2avmna1nHu
lfIWunM1fJH0rWND3xkKItX2rsT22YwHwSmGLoAfFnfVRKYeQHIymMJ8NnSksJDB19N1d2l7S+vY
U9UbzSsrKeSYbmvhEy3Nfua28L4Ygoqya2pUHs8+pVBkMeiPifThAJiAS2kcJuZ8R4BN7M4Nh3YO
qJXQkpuq+3QUG/p3Nbfp5tikCaB48XpYb+QZ1MO6xh1aqi9SfWnKe005jFTjw0MUWJyU0dYh0DZI
wdM4fDjRFpPGTBZnBWOHYE0Z2nOYN4zdYFtBAij4wyaRaoNVSVLu1eR4IAZkzg7cLtOVEbOOjx/M
5w8lCYQZAccBwWSt4mwa7dK5uPPsl4CwOnty0hLkmtHlYldSQBwNEcEgXff5kLVw41D+78S7jtDL
iCmHsiqpnFejRENUppaU+7qNZjKp+DrhqhYuuejYp8yjxDSxlSz6jt0hAl9k4L7edQsXZ9bkuWSU
fgtySiMEn9sKHQGHavkSZylCBVha+VKw5tA/w0uGIsVk0fDUncUSwcXw09pzJbg50Cwq9eRDPRbu
vEW+kvv4SlqEo/WEsBi0t+n4o9HtipTvJpLN0VhrI//UHU7KkFSIHLZ2gHOYeJxWUkPWsPYrC54P
NZKpz2lnu46KOAmSy6qn/yXDW9CmD63tgNbP/BMtGjbam9I+OcpHlyEvwDUedjvilPmGqe2nvDKL
GZcEl7Igp02iitv3FJrVaqkOCdAUQx5V560OUR2OR2+cksipAF19qexZ7bwelKj6Nm2ojeZusOr9
ODBfywHV56vinDiWL6sK+kBAKZGapK11G3QT3xB8rQq/WXNenMhyec4cv2uCl2wgQiraOrABSkZj
RCE/galGCk+xM9vtgARMwaA7ppxHhv7GT6I/bqkOw8pNNnq5NbQ7B/cFS20HI9ABMJbKiMxK6jhE
g+nsAwXbburBV6uxcGOQoFne/sgQB7vOhqppz13OZ0BzKhck1LCbfPITNIPK60CNcIjRWDoEwdHL
m+xLPo1lTeIQsmA1pLfRR78/aXhlQiGUy697+5QkUMjcj5byuBkUbwr34KtQTekeK6hryzY/lgaK
1aDAhNSaIPoQ46bVSaPpYw7IIjh900spqoM+3nk+3SqrppfPOLDNpZ1w/lfBWOGpxmgD8ONd5Wzf
d+daj9Ygh/dVZeH/o8WLdqNKXwmEwy+sfMupHXQUVG2K8EYAXG6l5SczwFzlMwUXDsfsycnGV8C+
0Inu1C48WwAhS3fjwWO1o5tBzB46q2nG6F/jrkSZwKqifm9UZa7o0YweNCH2YqcabO8xb1Xp/UT2
FMrJzL1zHWc3P0/n0sLq9tkq6FcFf1A79yGrFO21HJ8pS5aGuRn4sLAIObBscmQ7U01HcL5XNhUo
7eSCGz/lz8zzN44BHABTXM0uQsTvFfE0hbaTOJqKaK8StGccLJTkQbrriHhtScfLQKZUwbGHUdnY
giWNqrP4jOjsekO0i31OilPIIDg7Zux4WnwJP7S8RUE7Oiiuak9DWDR0vUp8uqve4GO2N1q6yvud
WixzgFmFRJZXd/pCkeOZzp1jHV2quGw8IVEzXdMntAFiOZMPaVPrFpTSk0P2j8hAGwC+EBW49ave
MwLDh4YyZFqIuWEvXeOgOibT5Ls14vhIXstkLWpI7FQcEHzAS59Cwev8hVr4RDZvcaJMc3Xt+Luo
vnZYvIHhjEih4eQJZ+4Yu6Y/eB7HuO9GCQL1GoTIkML3rMVmZzP5YfTB/tiJa9wdOwdnP/Iul2VU
pwup2ST5kUwxcfU1Ko62vrX7uzS66LQWyJjBmLNtzcnFvkmLnew/MrAz7kgerWOuMlWHhR52i5Iy
jinZU9CojtCIJepDS86To0NbOvBgC3iejo1gwkFh53DAK5m4WDdRWeieBvaW5m0GUNpnRJOI1NFl
VxEHGvyBHtgj9AJ6hfWJZSolKzXDFhBqr4RVFv19KAO++YepomdXoHlYQ21rJ/ozUyn5I3eed25Z
zmngNuE246A8DuJW6le1OYThxNZkqKv6SjWIRmHjPnhiPkQvhSdos217Wqfq3WB8TgVP5b5zn9up
e4e6PWerEEaPOa1vYP7bXO5r41YprxTzbHNXUTrwCGY0fO2k9Nli9J7CJFxKTlylf2R75XTbnvMu
It8RNXtGeTuKMRZXO5e/KevvCkTfU7IV/V6XtW0IX6Vca8qx00heLAh3p/CRsAsZJoeDwalo5ODM
/AwPQU9vTdbMO7s+wy/sKJM6PMrCXqe6RG4NyylOkU/eq9l70yJrZafWmtkydUL0VTc5sCv048PA
HiNYJ9Dvx8QkiILy0ISICjZatQrx7I5l/VBpHJUJg063zJwpYpp6oOzzXfRrY+JX5mhePPUeuE6g
IwnH4RU54mwOzS5lsFFNnrWsuHaPlAYJmofmW3HldvoIFOHc+6q7cv36WSFjpgSd6enRo8Op1i9B
W7g1u+uHgjJLb2xrjnnkkEiMyWm6zQgdYFekj4iFo5XEU0bAIIzoLt0rjrQXJW1WtS0PZk7mswad
C3tNzODCcjfrczbS7U7reDWUqOvyNUQOjMwBhR7bHgJEDM+apW6yDDS+OPYbg8sUAMijB9ZEtSQL
gWQvdXc1pmAn+rmTgiJc5f6exCC2z8CiqlNTUVZvlLuseUqgYWTGKoc8C7puBCFSAo+h91u3930D
03XARc2eCHpyhpiko7w1oBizhnPJ6SSkUuP1eMu9Z4cU9HQXWOW8kslZIgNGbwZwxKKTMS4NqSwD
5WoBbq+qRyGBSxG/nd8ckpscSsH2RGhJyQKh9Ny1cGguA715Uh8d1v1xUnzZJ9djVDFJj/eT12fy
CVveuPRrnc5Zg9Bm1+n2zi1QlcN9pAUyfcH1Kq1XArCGaldY927usC5TYq0AU/njug/3xiT/BERE
TGm8N6K7slBR6EwQIm8ltHytci+4KmuQNFomn3oy0SzKbjVsex/Tmaqbz7gVj4q/15OPdrwfiY/i
iLYsJrIEnPZ8E5eb3rE2Ayuh62NlvEhO9N5R6cXK04pLEMD1uzc6h6ZevMjrmsKJO3eZYn1f3Cxq
WQAhZilbBFcy8TjMWVOwRwG3XV4tYtGTvEU153OSAXgsIhsr0oS46dxZgem7viOUqVQJWOonHXkC
HnZsUVqnywKFhjxk1aPePk4VhRjZe+1GhDo1s74hoDeAg2ru9Ahs9cvg3Aj2hVdKzDsu6EPHNc3p
/9SnM4BmYJP6GqXlsKHBP4uoJ0PNrFnRJNOp1EGNbFlIs+KKvD4Q+0GhqIxLEOpUKG9xCAJazke5
JS67lnw+1EHXFhfSNXM/lsFMdqS6ANaz2L+MtP9c9JP+3vY/TJLgCm+jmkBYU609RL4/F/69am2D
6ML2TWPfXtDhHfuW4c16yQcSk9kEjceP5cLFoOdVFw3dY+AdzfSTLG6IHcS2rvRkwiajVLU1i4KC
pKbtfhPGlXKMbQGFv/gVi0i3o4SUDOyXvc/JDDQqlyxdZJ1Y2xlAEKc9Jya0SwtFKOyb3jkZztHH
eRepi9DxtlJ8r6hhkce9yKsOXfgU27kcuzXzbYy9Aw7oMHnX21Ngs7a4K+TbOCmgoCZUECyqv+I5
ILwwCu4Sm2IHeoFexlvVBAdHfOQpSpEyeHwUlL0K8voaQKkZgOR+HYcplfr2sdBbf2+CLw46AF6O
eFSdznuFzIphPDDjmukgoZNbxxuZpJCS9L7DxzEGZHn55RKPLu1nOAa5ek1TzkkWErm7ylYYsKyA
pk62pwRSmVAJIpxs1dnl0cXnFivxViu8J+Q2MfUknvJgOPZRMXBH0Qajtq5CN8DQBawK8xDLp3Qv
do2YtDFAcZlWv7CoL+Wc6SlkoW10Uu+557lkCQaJHrtgQGVBurhf9LA/x3aD2gJ1rdZGF7fIaHCQ
NlOFDtkkOn43PnUgWQcOH8fCpNFI8DBtpfLsmEq0xCAR0XDucDIobDAVrVTmXak+mHpLa4sXjeMF
pQg6TdZYMz3quFO6AO6cP+ovNhNp5HYg/MhnsoV9r8YaSRXmOVY51zgk/85rdyo81dQeWm/J+nUY
ovQlEaBCiy4DQ09ZXaTbHAuB7rvXUMEBUVJ8USaql8I/ZQ0AMHJzmh9KDjdsgqFGuEie3TF6sAmm
rbwKGY1zp5jlwRuUl5R6gqSAFlQBRDT10LTa0WjjlSybna+2+LMQL1g0CBLrwCjuOfPh4YkoFkIZ
vmutASEAfZauBV4YsNss/PhRreqtYInoffMSxHxdJdqKWap6N1Ni1omUxzqmrZHbECCgYb/kE4Rw
1FpCRBOEtFqho8VSF1LYm7AIFn4GTamN1jY6aB3Xp1rRH+2r9K7O2+bbWNrrjPNkXAzHToGKpw0z
FUl12odPUW7RX4S1HXAMI2U5IRogjdDneHQjceQMlaAotJDVu4oaucjbxWSDsXH8Q1jH0MQ3lqEI
mOrJ2bhLaGboOTtTTczcyUtbrbX0QtWPTe8275F0ewQcRR2UiPGbyDjXx4S7t8y8KVqGcaPQ3fMZ
TBOnNEcML/1Xh2MGnjA0PwurexxR5Yt8b4HEHo3LJGy1MU3JFIrUsPWRVnY2dePhnTyozEYFoKLr
vbGLi2iitGhQHRBXZa9i1qZBxR+Jri9j6euo7ze0/wP7LmnUpU2D0mjBM36E+sUr36LuUSnB7/A3
COqsYNsgb+MIAok6YN9s4VI7YTEP83MTXcWAtBF7qki/+/33ioNiVjN9QAUT/LUkQMmMYzHlDQPF
WkHx3oFhWOfPaXQqWKI5e45UhJXqJeQYYiKG8l8z9b2yOTA358YEpqYvgnGPsrIr71SEdmryGaPk
y1Z2fQnDPXgDdto7cheXAv7HiJ6anJdvbfvcUIeomI587SntoUKS5hJHL1pKr9T2loX+qg5no2aM
cwimJeySgVds7AaJcU1YUHVIgZPor0GDKTrC1mKe8GUsPD4kDV03Wm3YNCwe1i5vz33bsRYeSsoW
xcKVzaIWrz1lAfxRkTHpnRDN21vpwjeWs9KFDma8Rhzh1bdOUL/ol/pA0xOGyx+KyuZZcTBhUQsy
4AwFxcck+YTZVAHyUKqQWt7U7QG+9mC3c2f49KyrcDGcUeILk1vXH/GmyOzeZ+4S3b5iYGTNZ4ev
0Rf9vErojazydo++5FtbnknEVUISvF7A66yGiiRxptG8eNUlJEfGopK/JWjYIoOdHBK5zkNN2II7
gL6vQHFwqwEl8GTBw+fo6aDPShK5qYYN5aykJpcnLxXyPZkgnkoVdtuQBAqWyqGDLwS9qO6vjYl5
vYPeidO9k4sqOutIZLPRe1CI8G3WeXvo/L2iPYbqtakfHPtZNmdDvZ/KL8E6V/loTwSAB98GTsPQ
JVDrodgDPEczQlB36hGKhf01LbFW54Bb1x7xuF5VbyRZ0gQjvmIKdXuw8EfL3oftdXCeapduqsuB
QntuAypY/RqL+6KMgEACNkv9hlmvhmDktWKdkKwe5idmQeT4F+5zFiRXA5BorPDW6lvkneqOnYc7
LyGkBNE1y7+HsMVFemn7Fp0IFG+DpEiyp1V2gSON1pTKsAPHrVhJm285midiRwb9wkoouTd0xjOq
ZJg2qA/pxFegC8jJVXTKqTL8TcsvcbQRZoXz8hZml6j8iMpHu3ltp3ZM/ixBw8lXouqG4FYM70B2
vGSSVn/LosPEUXOjnaFTu1dWZvuUkBat5Ld2fHQU9LnWJux3talAddmM9p2SrahEJs61YtrOjxJf
EK1bPNB7Oq4bDaVfRJOekSLwZ2XHBqPRAO8LDI1U79G5zBPmN6/zFjlDV/GuPV9S/hxVV3jsVHnv
TSpZab3Q0icYw9+S8Gj3j53zCKZGzdb1wEtAQjo6a2nS5wiHb0blfjPGRwDkhrd2vTfJnhoC5Kx1
OagTdTKqtx5HZNUgA0L16QRzYR/ibM/MhshrY2P/bXqWoeaqCoSfHDOBktLnJGLaUo8hLp+quYR1
MevYdsQZzZh25oXoxZFVt9uez6XppnYMo4JlQ8teE3mT4b2fru2EQA18tJ13r2kpe4tPK3xRCrAT
Nef1Zl6y4GSbpn7K82VKbshIUJi7JZai09nKzvX+U/eRuJg7ozg7EkXudObwX+EHQWUixHu400n+
VSDijQhAEdM9VHo/69tnB4OT6Z5972aj8MDzouV3TnVXyU0TruvilmjkjTREOs5IeHXQ4PUPZQSf
C8d1Yt786YXAbraXE3Go4OwAXCbpXyiIl91ttDjuXhwE2iW6zMg+JuStqg0+/4oDiQfXGkEy0DvP
Qk7dlRf8SZvU7zcITwh0yROFfY2gI4lC0qatppqRv4wDs9vIXAom9iq8a3EDLrV42AW9rVFtrp4F
ldkQOp6XUVodyv5OsQdl7gX1yZBmxJaryxYCcI7KTg372aqQxNWO+iwbcRDaw5zTjZzb5UjvMRzX
MRtZIsuzda4QexAKiGNSfe/ZEOL6oSQYt5fGJmVU+gGKFBWNGfZGdy2BvHiWfi009gtWHZ6dIHRx
CljLHDtTYNrXUjXubZxiceSRA4XprrDTpTTr+yxwL0rLgPUj4hcAibqxvQ0qw1r2lcrT0AiGV/F8
1MPesFDqIHcjDD5CHWTwmtBySycAGe09+jqluRaQt2eb1aarnEsVuq/BMD4PdXkRiXfCLrWsTH+F
IIyOwFAitqPq68Q+r6QHagQBScBJMONkZWEPWKkJCEBdXQy0L/o0m4MoIUQQiKxDjTqJjrZurVK5
rXv2SEqExvB9ICugZKPLzwr0XG69c8y3UR565WDbtO9uzLZWuYuta8eiVxIY6OiHZhTcRLPXA/Ul
pydVRcPKN0mz1MSpz49WttMMyaRe3E9poQUjMSS5JWQXYhlrnTVIV0/IpF4T39jEmgch4rvCJhOx
Q0oSVQiU9uo76VNYt8cYRCnHDj33tHmhN99U50ELy7sm8QCRLSrkYF67UxoH6qwfbqTAedOBWoB0
el/r+DLNP+wXHerCTK+3QYJ71WxQ3nXPJcSNQOUAIYKbPZrPHug2P7mUZD8RUHYtkqBcVcGBZ4VY
fewXOAx0GLnI8/J6lxXbhoUjouG+9Am8USZgzSSTYsOSWDtc/wS4XJOsQmkRHQIbq2VsLTJbnqQN
wlY10IQNSBSsvVm7KL/iOXe4DLGuK80TgESV6ndyoaqV5d02L9ytDSFM0oZPBYf6CO4ImqFhleIB
qsMCj0iEzHfKcq4XTQ12Kue/q5qFIjKAew9FzFJeIImKqd/r4cHBTjeMJ0H5KYI/kfsXOznGtVgF
2FeHfFbQKYgl5w22AT4VTkDUJjuzhk28HOWiJ0SsJVRQFO+u8pR1gDmlxLc4rNOyOrmMhJWroX9r
1FtLJMgydLGl+JQMLITihdfSCuC4Lf2Img+BaJlztFTin71L2yx8KnZKxySX3lT9PbJwt/nNyrGQ
jPTVfRx387o0PoZpDxMw+eaVT0FXrITArFPKdZJSWiawq0r6fQn5IG36NzsCK83HHTFb5PhXoyre
RNP4bjpqySa11fgj0T7dIENIRzeaneZAIo7LAhNW+yw4ampIudgGg4YRM9BIRsKeTdaKUqjGyrC7
YpVNYUg5jTudDg/C07PmP5iCk5cGCEVxPn1W9ka5n0CzBaV5ASDap26iNXcOyoCMRa+Nsnnqlms6
1aV364J3ZYzZ1VasUFsDg2DaA3Xs2XHV1GTpLvW9ODaYgpOsnOGxhCur6Owwc8TAeJgJOe+cyTwa
VccWzWB5lAnt/PtsChQKni3rM+Ow4yghEEo5syZOVpQCnqPe7DXa2m2Ls8VprmvjfZ6on4REwu2Z
TI0rDshV8qEz3sxiqZVbXavXpXXxYSRkA1E3dr3WrXKWBKh+xTHkFO2Ql5o/depDSRduyiCu+mZT
NutE2YQwl5z0zqMmaVrskxKisoknNx/JMlLdpaHau6BRVjG0YiP7HpU3zdvLgqycfZnajwKuA7xY
FO0dR0cc4N0ZbBIWTZqNCBIgeZ4k3y36mjuw3QyXxdDWz3pYggQG0N0OxxLGKaL5nN1Bnp9lH9EB
a3dp5u20EilMDPm6nPgY4CEyiKkkJEiHmC7+Az4aKjlGPq8jdS8NDI1VShhnERePUZBOvFFxSQz8
x6UeXJUquloqYsO4Z0noumfH1ceHJNTRmoMasj0cNGO/KT0gRDFB2D5N057bD7ghV/hEFSohjhv/
UY8DZc4+llSKiNTAKT1aAGgn6oLad5VIzqIhP2Yo5bOVlLvGH3e5w9EQXe2nRUTaPMaiOMb2Jkt4
m/BuoEHgLq7RcJn+ui2Huxr1bWUck0RdFR2GHud1HO8jjJm6SeKOWsGeXNi2sdSCp8LiWYPB8Lwn
0/yeRycPCUKWOrc0dNgvv2mIFPKB1cfcCvs5sVIMDMYmpEwSctNG26IfVM82feqiROdW8ImoZgu9
/KDC6FOGTTOaBysmDjIYKey1jiDU2f30pYH9EOmJN2J2bIuj7abXUanOMugWOYRM6pcfvRosvIy9
QN0DMGfyiBliCZ1D6NoU4FdF81goQQcXA1mzQH2jGQRG6icQXiToEUKXn7wAKTvLFVXKDWKfS6M6
YMpwXhldQzJSQwWWkq6N3A9yKn7RmHaorpN9zmtfFIjU8XyQoMxfhfRL1cB0GkUxLNwhxLgtwrFB
tB6PT6n4g1xOCUEqRrfTPEO+mdR68Ssrxq5L+5qYM3rPgwTbqcfgoKEIDcg9kHREDZbYtBiyvZlb
HcouIMxtVJPhKKfQv8zQj0YZI8f3VDCx88gEMoYQCrEqBIXEOJO6MmuqkX0qEavVpPzngTU7Imzb
WM7rwNg4/MNYxeZ+ecmwYvsdDujMQw376gEKCXZjw3dFJkN7aYWYTxSMrKBo5oNOjqjeOfcmvjPc
u4uu3yWYEVx7X7e7QpDiJDus86JsX2TA6NZjHfi2u7UiOJXV8DQA9fQHGnl0LRSqlOw6zDudVyLc
FhsrBXdoJSZJmBbnj7FEgMBaoYCcqYxVkgWvkUQiRKpJ7VBNboW8WKyWvtOQOodM3vRV0lUSTAKe
YzqoDxriEIWPGLauENzZVUFEhN1IGh2VdfIMhDmDaolxFYaB/aAmZAYpveIdEHvAxxOj0Gb//Mf/
/X//+d7/h/zMTlk8yCz9BxEKpyxI6+pf/zT/+Y/8v//bzce//ukYruMahsCw4GiWjapc439/f70E
qeQf1v4PrpfKB+jgHBMbWT5y6Vjd/fUrmOxXHC4jHNX6cgVs2p2qaIF7RCXoBSer3f97v6//fAdC
yTzLbUP3aA4z2lLV47/388bPPx+ooqWCzc/zsfbApqeYs79xBWFYFgJtYTvG9Ip+eAWFxNkUWyi4
yiQBXou/P/03r2D9fIWyhKZQ6FwBv8v4IKzD72/A5v/+dQzhVXU01XQ0V2hfHlGh5xUQDZ+fL0Ge
U+j+VgQ4jV3XgIDR5t9/f7Vfjdgfr/blcdFQU0F9Re6xLyhW6bCgzdffX2F6HL+7ny+Pq470ktxN
rjDGoFDoOW6AdPz+Er+6CVtVbSYT3bXNrx9F74dRVQk6OIMB9pKF1X346xeA7qFbuklmp3Cmd/bD
oHKNzLBE44kjNr7+Wsv73//8r175jz8vfv55FoHR0lt+PqWcG/Zrn9NsQUP8rz8mkz9ed3Th8pxU
/efLBNIw4s5MvKNK0nZwsNI/edO/eA0//f6XkUu6i6o1Lr8/GjOXGNB09vvH9Kvf13TX0XVTZebT
v8x9wDuUohtL7ygIy6Eodf79z/9ioJo//vyXxxPK3grSlp8nEbJpsIPOjc3vr/BnN/DlAcWthYq7
4QoIhknT1pZ/4+dp5limymiyDOfn99vSmwMGUcPPolS+MUFe/P73f/WA6DRaumoajKGvz5+4ThWA
VakcK61+SJBm9FWJ9qv4k/fwi6/BZAl1pxVU11TH/fk2cmnpRVHQ9SzNDy9/beTCMu7D6v33N/Or
d/HDVVz156vooSK6CkfzcZxEQVhV1PxvvG3WIL43w+Lfvq5EeLKVwGg67zi3k2bm1PXf+Bx+/P0v
E+uQ+xy/ndY7hmiq5c5AfPTXHxFDSTNs3eHDML9cwKR+kVqR7h0tz9yDaJ7bRfg3hqxlaI6hGYZr
auLLu3YtTYlaV3eOqfLqEBIx//0d/GrE/vDzzpeXbFZm5XURC4PWUwoD3fqmK9u/fglhgm+whGmY
FOJ+HkdJ1xix3ZEPPCIdEGq/JvTj5JOP+PvLTEvAl1XUFMISjsWuwDHsaTj/sALpsSj01HfdYwE3
vqa+S+oleE9C2oQul25ZJX9jdLHQqS47AIN/fXkzPTpa2Wrcl0YvqOogI1I9+f09TfPR/7qn/38J
7cvbGRMI823PJZTgondnWFRzo4YuijtPajU5IuOf3NOvZhbhuJbuGkJo4uto05E/DKbGFwPk0F60
63jcDeLj9zc1vYj/fVP/c42vQ640fWlJMX2V3rPHuWUc/sZXye7fNgx1mhyNL08NBCgJjgPbzzEO
l/Rc81Gufn8LvxhrllDZT+kmEzHm0Z/HWuMZoUqTxUZ2cguLdZEoVL2eQmqWuPp+f6lfPC0uZZiu
w8cvbHt6Yz8M66yJHPAXrX1s9o5+bzXPv//5X7xw6F48KsMk5NRyvnycLqUY10lDcZTYN4PkPSGZ
0elOVfcni8kfQ/XLW7enCUx3NQsolGH8fB+6qA1YF5197Akbg5TWPsqQHJgckH/Uv/Vdp254rDed
435np4u/fpemobm66QhNs50v+yJJfJke1L5AJ5FufXPtHwCyy8T9k5nuF+/KNk1dN6bto81M9PM9
alZhlk3GZRptJYGy/8lQmCaUr4/wx5//MhQSXdNpUfOuVMTxpBG2BkiTbVbkcP/P2Dt0+su/f27T
H/y7K34Z52NlZyEEUnFU/ou089qNHLja7RMRYCqG285BUrdGYTRzQ0gTmHPm0/+LY5xjiSK6MWMb
BmzL5u4qFqt27fAtglHPFr1/z5cNjA+4ZGDikGmyoIJKw8BYrymH9bIiUuORNTRQG6uax8vWZodj
cFbr7NpCmwYfUMlxan/gW9Kj35J/MqTvunFlCczs2HxGCiFwXTNtW54sgSTprLTzTYnGdAPkyFOU
/Mz7gxAdmcJkE1Ja+PdDem9vsibCwLEqbsPSyVVRXI3cZkmP5rGw63+YOjxa2VAsNj1U2T4ubdCo
DjqvQjqpYXYkwrT3vX4VRsX68nDm1oOlyfroDRqqZk63bltrB7dgOCodAs4ZwifxGyRzdNrGL1ua
+VYtXQiiB7pBIGG6H9GCGEalLnnnHpwfXRahfWVnnRkKJ7dMFS0jQa1lMhQfRQ2q9CL7FDzKwJ0I
5sEqjl5yqAiXRzKzqi2yTqN/SEzHnDqhtR2ZfqrHNgCclSCf0q+VfnvZxNxkvTcxWWUm3SDCzxJi
XveoR7TXfNyZEdiyYWrszPTE4Hp8XFx6S4FsnVrWKSuGfYE8VNsC60W/6fIoZvZPWyUyKOMl6po6
feUDnnTXeNz+bB2tBf0pM+5TY6PZZyf67pR3JWoFlw3OTNsHg+Pf353dSD91ZAYwWL2ULnJksX3F
wNzECYu90LLgfKN08NGAS1Qkk6uEdFBMge+O8jlJe/j7MQibsK1q6pZhTz3Cpg3apNU09+wcBnNT
J1c83LkpMkzuy0TyMDEdQWOjX47smnumAqbY2u2Vx898hDb7sT46T5oimxOvI3FFPLiVQnLaGzX8
yJXmXkfV1k9JQwKjFsPj38+WqeN6wrfUWM2TbTJXurJDoss7k6TsljAv/uHxgnEI7st865PHR43p
d3pdeGfT/NVRfW1f+flz64nn/v/nqx/XU+/Esds4mYcGZ0Obwaj54jRrudLL5eWBXDM0eS8k0yoJ
kTfvnHHMgwaMlgiWXjYx97UT3laF0A0DZ338+7uPTx0MyzdLzztrNUnjxPeekoa9N5TUjaDdb5Fo
1dkbtWDiHq3Ty7aVcaImfs0YW/9/xqcXt8B1a21oHPesmxJCSUYnjpGbUyLu99lGcavhVhF6Rh9t
9qVCNGZD7YC5J9RfrESMtvLlXzPjk3z4MZNVk8OiC810nAlZ3zSwiKX25Lpn1aUzXo+WiP5dtqfM
Tr2pGLai67LgJvlx6lPc4MQ0+ApsXjPixxLC4PlDZ1EOKyept5I83G/FoqzfipTfrUbN/VDXDenS
uGPF1agbZpTeu5FrIVs/1iP6nnLUDafckM59ufxrZ5civjpXEstSlWk2wSeP6DjjOgmU+Am1xi80
k5waLfh22czcRme+MzP+/d1yVBrXCKUq8M457b2G+2rTIP73FsZ8iE38nWCLNjkMKHaW3bYcnFNJ
ml5E6F9dO27mxvDewsQNkBzKVTOBhaY+o+oSWM//2wgm66aCeeNFBs+XEe+glPfKYXDt54/fybtX
0MNzrRKq606JQ4ZiqWdXfP9x+NOP/v30THYcowxkObao+gITX1IEVQF6CoP7SI9uLs/T3Klmcd5r
XKTJUsiTtZQ4AWQ3yxnDjreSvUf0hBw/1QbhyQHO/g+2WFEKCVXLtPTJkeCjkUjIX6d30vBubQ9+
anafVdAjkO5TzSu51dkZFGSQcAdUQ53u2QKuDKKN3DLoWnoTbfYzCZp9IQpg4eX68rjmPnsCXfTm
EFrhTjj5WnwqBRLkC0gFlPSKujcqKs2wd658k7MDemdl/Pu7JdcKn5zSgBU1OqBMvYiqfUoTe2de
2XLnRmNT4ikswjjap5ttpletbjdE0tGMRoU4uHV7sSt798r7mYvicKn9r53JamhrrlQIcrPErW5v
xcMWSeRXfRC3ZR/sgg6pPJF/66TysdLif9inmUlKNjhSSO9PTjGt6bpEmMI5OW2M+hZNDXS4aLZ2
bb3PHd3v7UyGmBpdlaq94ZzchFLbSNdp/U8j/UCgbDjENRxmLfflpaQpGU5E4XYIHoy7FQtoUUja
sNBNSomKUMppmMzQQM+A0khKfLQcY0OvT4nGRQOklgqYVZnZlBdSNbL2GopQQWOgmuAjGRGiZsG1
BASrbNsufY2JQZeGoHkn9Eh38/S7hvY8YKFUfFutK/1yS3SEkjYsVpLo3G3b0eWJApq5c3zUh2ie
Qic1AWZkxYZzW4TR7w7tb91tix+5VryKNi4IxFHrJOUFwq5WhWQMl6idisKQLLyNTkV7HB2DwW6W
HnqpS6qIoo1BxnkjG2288cImXzZxqR1V9BpXg5pRaxQL5E8Tn/p4q4AiS6hCprjRaq98ZJ+2Q5tr
tmnqtoZYsqxok5XhO3kRtKnsnhsLieXyZwXwOXcp7vfRSv/r2/ZojI2Q0DI78KdLpFkZtSNXpXtO
qURWkoPa/4Zwenlv+rRrTGxM9vcsdxKhpbV7rjqJrsoGNTl0GyVa/jSxuGzq08YxmrKVMdTC7ciY
XlgS2/EdYQbuOUa6xVW/t8hqUKDzD1YUnGHuYrowSa9/3AYRNbZiK+QQsaB5ut0e1UNA8NvLQxln
5cPxy1DeG5ncKRopprODkM4pyLVfpY8oZFg8XjYxN1vvTUxejOQ3QybnnE+Z9dSH53Sgg3l/2cT8
KGyZGLIyJngnTkSDn6hmHQFEZF4iJNPSb6XaX/EfZm0IDZ0MgqDEqydnn66RyDd10tTGthPPifL9
8hBmZ8ng9mMRc6e3eOLG2aLtDa2USE93ybmmw6QOo5PruOvLZmZHQY2XLHMokIeZvG9SDUbXOIZ0
kpVv9FP38sPl588OwyLWSUByDBdPhuGRCqs8teAOF27RIoR36mZXhjBrghCQAm9D1cnmf/wu8lzR
O9TWpRMVBR3tozRDGE3nbJMyD6+ca6NzO/k6VJOcBFsynpU6jYREVteqVdorJ6XuH+QcmRAjQRql
Ua17J4fj4sTEQTsLmPTlWZy1S0hEI/1LNcHUpUtUVR5EWCmnDCVEV94GCa1R+TM433w4Dhxml83N
nAUq1ywiiWhOsTgmL01Yjis1qS2fnBRhKTBEGUqOsMs085jDwbpsbGafJtOjsH2y/PiaJt8qWJfe
qIOEOQ0TMCKFlN8USj42JgZr36Xz4rK5mdWCudEJZyI/5+o6w7KkhqwZ2WDkixAbTcIDLfJXBjVn
BRfL+HMhJkw6WZNukHm2XyrKqW4jKs9/OmqC+lN+xcqnqbNs/gGS1WZVfM6g5rWcBIFkcZVsKBG/
3ywb9couNLMS2BlY7GPlwecqQQ2qs1FX0I0t6SzpN6itoUjs1LhwV/aJuX3ovaHx7+98fIkO3KJU
BukURXRyQYzZXX7t154/vrB3z9dpS6x9wfOlh+6Ynv/h4WxAJIA5/vXpEjZKTw8jtFgQWsG7DGj7
yD37y2UbyswewCWVFUWpBFFkZfJRDk6pRlWGk6F3tIlrcVwdMjqtUDvTSdC7rfdaIEa46EIdqUDa
3NGqbd0dJJ1wabl+8UBvLAytFsfR6vE6uRZ7Wz8r82cpRxn98o+dne13v3Ucy7vZTgZTBnAbuWdF
sX75De08eV6rV4zMfGMfJmSycRDYIg9Bv/XZc+9iy1q2FpIkpXdly//0jY2+nSCxT9JdKEJoH4dC
Y33kI18B37v+CioKZYCjoP9JpavkH+bsvw64Oh0Oyv7xwC3k7AT9UxTrD7nUbv4nE9OajoAqHFHT
XHUW3o0Nxxcp6SsGxnzc5ICkzEqmyII8h6FPw2eVw50yinJxqhrQQLWGHhLHKeST0KmOWQJiPRzi
AiwTl8FbPxuiV+Df7rGr63QPQIx284z+51A2qq1aeMW3Riurh85NLJRFlISjLrA2pSvJt44qRs4z
5eMIDXprww6kjVZwbAAqRHg2gzadRCMKMUKWr7LgNZhZ34DykXtv7XfQpqWBG2aZ90jzg1hCahvv
BYlCyXgonL7b6MKvr+xBM0vpw+SMf3/3VbhAzbxSr8QpoJ+kVBBSWBoobyHXdfktzHwY1NNp/NOg
7UCd7hRRrdtpVyj0zVm7VDmmycbyrqykmaF8MDH5wDO+lThKMSHRT0S6vDt4/V76eXkcs0Y4pCk1
JTHH9H+crwDl/LD1G+tk0Smu7Gg+R5iOVXJl0c5srNSd/dfMuJm9ey1V7g21HGHGaNEWCW8qe6Vo
v7wWtYhT4JlXFsHn6A/qMe/NTU6iSJWktEwrOsWEisO4GyprBKavheOvK2hDjWKge/SmD18vz+bc
qlC4cCsWxwc1FZPzI8zMsgCXbp00aDNVC5om0F4yP15fNjNuU5MdQFdIAKhj+u5zb4pX9HpoShmd
xUgvpemXwvwp0a80qns36qMqvYRBduUFzo7snUn14wuMQ1RUwrawTmb62NAJ7S1t70rMbuZA+zCq
yVL0B2SR6yGn48ZNf2h9+JaF+vbyxM2t9vcTN1mGdVympuIycVr3NY12tDtBmtq22pX3MzdZNBiM
IR7iFerUVyHzGStWr1IshOBUpn5p4FrV/ZU3MjcW9PXYIoStfD40ZbZumtSoSNIbAFm9vdRo0M/i
19K/Mhp97sVogoI0g0p9w5iuapHSXBnII1tNOOYanTB4rvGQPmqxzamQpM2mDuhfbQJVfTNsJwRF
gAa8HaDl3ysxSLOgEj8opIF2SofkqQDqcLD0qj74Sp1sVKNw9m2k0OfnVfL3JvGGdc69b+2HHET0
Y6Nk3cgtuL2UTrMvooJoY3MbOPZKBWqkraR1LoUBQn86ccrasW6AQzZIFMQGrAWzI/QoNzuTKMXS
Dmz7WCFRu6G9IeXN6OIYaHqyubzK1M95RfYfQI1E+QTxX+oePn4tpi4r/8lw2Q0y7VYi4CHmdOxr
nkCZyoyR4xQjBE1ZBlKh3XaaRKdjrzn7LgMqYNMcvim5pkKnQnwjRY19FcpdtIVpgepNgm6klaBm
pHsgx0USOWtZrXRE1kpXQ0XFl7dRZtjfRJua5wgVQ4jdaXEcWEzbyKQtM+vrAlEuw1mXErTITs/T
Q9Aq/W0pxQo9/T7KdkFt/CwsbtqmkxorUnbFMkMHGFqDPdx1Xh+h7YC2aoI6yLINU3DQRHTXpW0Y
2zCV0OcOSiDGXmCioisPT1ZvgoUs6YdPFYnorKI4iIX0iG+qqdgNXWCu0B7ZoOxJE6bX3GFg2Iey
2a6DJAPdgkgF/ahFtStj/ZsJAUHR4PXVQ2odVLU/6nKMlgVN6HU3yIei00DtZhICZrJcnOuQnuXe
H6SF6qrBUu+96EU3fQfmAkxqvVJ/cBGAxFKW1kogAIs8oHyvZDHyTkoqr9wMTZ1moOyTaop+hVby
cCcTztnqEr2ftSXTetp1qEHTuEzAu0UlMmrCpRaO7dohd9NNyGVAW2aKg2aGhiBGLgn9MHiKsTND
EH25T7t7R6UeyjPDr7w3eamyp9JqUET3tjp25oZJvucyUcMuTOmbbDIVboCo12qs08uJHzIqU+rw
QJE7qg3nu5rCeSsrP94gJeSt8igA/Fn1bbcc/NpHJA9du69arKP/m0ga1ViR85Q1Lelv1AL2iEN3
v4CWv6gpmW9i+PJyiDzUIN0wfiWbhwSWTw9nWdkq4DoTCSSRGhqARrOAsllpK9fNKSKy4Z2u0noQ
N2ocJjuz5W7eh+SWUo06BtNOfmdljBqrA5NMTXL34ASy85znfv+LMmOoroEFqEUC0YnOY31rNgEE
wqqr/B+hVvTwS31pSWRP/a3nrgXl3HUB0+ntjR2g+1MXerZJE6ddhSFK85FulrhqmrUwHNaugdTk
wU8iJKvIc0BsLsGdmFnTHEvRGocuQsxvaGRlifANsti0hW8926rvY/j0r3KYAUtNhkQg/y2ycFll
SMDGCCiP8Pn2Nh2y6FYJJHunyghBWKkRoYg1glOLXFrmEqRo2jLT2yFpvb2vldm2GX4Dnlp6bnNT
EppeaXoW/cNpQZSWvNPYLWZMO3HktjFbI02dU2+qpEZbHAf+h787hwwYBLTLG+Dc+TemexWFezSe
5cQNyuUsidCWJsFvI0SQdtDACmebFvAtLhuaO5nYUsaML9+oaU9chrTXAFXbpMCQQeLemGV/H3+m
wlOjiskam2am90XEVZAz8kiUhwHyAwkKVR0y65fHMDNZY4erSnCY6ksKiSdnRRJagJ9844SUjexv
k2Attfv/zcToSrzzvskgh5LoMVGnGytR2QclGsavON0z74KuFspIx9WFtzD+/Z2RiIOCTdkPzmBL
DMAjVxLHs4+3x2z7WBDJEv74+EbNersPRXBmyzDAI1xZSTNvAQdEp36Q2j6KkNSPj8+JCQWAYYJz
A8xTDVHHdO5E+3j5PUzGoHMpIZpImR9pABz3qV8Ilk8NG7/TzgbCMrRg1PeXnz8ZxPh8IimEEqmC
pIpwWtZfRaWdJWqmndPw0CNy06Ku1qRPl42ME/3u8vEfI3zU4yWH+ZqGXdOOsqe0s7SziWopoh29
8lBrcbaOM0lf661i/N03+B97dAOTjxvbl6bfeFuVTVc3lX42tWBNSGKVN1dCi7MjemdhsnJbKRrs
FrEgUkDOl0TYu1ryjraWbxFteLs8eTMrYHQNCSaPFd0UxXxcZgYdS0gV2NoZ4ZzclNb2IG8uW5hd
A/+1MC1MD40+yQJV0s6d7/8eDD1f4u0dMpLgf/fF/Oe9UNNLj6ppmZ8qVqkpbQsCstq5rbJfkqMg
wD3QvRirRXHF0uS6+8nS5P1kqqYPas+Kk16qYK0/lwFzt6yDVZash/5KbdTs/LGDUW7PXsah8vEN
UbFW+7St6GhOZI99X22sOIEpJ65syX/ew/QzUjTZpMEDtdpPBbi6irK6b7Tq2UdndJkoZrHXQsPd
pl0NqkOxfPuo2SEhurrroLCr+VqRPGODD23d93oCcNxF88LTkMJAss+XvhpumS9dH6VFy0/9I1Qa
7Q72YLLqcTGeFauAJeWh41d1yG5a4EI3jVF1u3hQFPjiiG7U0KXXqkNjaG1KvoxSpe4/KDbpauRT
EfzvkaUF4wNJT6mzGFxZcUfBRb7pw52Fp2a5Kwth0eQRzAmeWY8wSeDm+i2+cvQ0xFmxCi3vq4bG
KJgUGwV+WGB7AobuQ+zAGinTEIHx2kSWU+U0JICOsF5ItdBKuEBbDEeX7ttuSGDFyuYSuV7zm0YU
7smro3RDX0OFWywPV860ucUwZugEcVZq16cbtp1pWqDKmXoWYYAi4pDTKSOArBlX4hJz2wJF0uym
KF1zd51sC6Gbxoqddeq5A2aBf66jeH95W7hiQZ00ecSFZNZ9LzMSJOerJ+7Ul58/fhafljP166pF
0xyNc+NMvjv9c8m2PQW5mzM5+5Wf9tumB9xhvaXWr9Ror3yjytyOTZOcMRYG0I09rQtwqq6s6rxU
zjg14tELZHhRijBPUVe0qzQzwmf+k7GSMz17pLjsrDXSsE8ytafSvXZWcewr6zTRC6Sx6uImD5Pw
2+XpmPuB9IlwxlPlqn/qt5YyFotwO/1c5Fa815yWCymqr8jJ+95ezwbvyiE5u1D/FCOadAkhJ/Nx
+mNXR7Wc/vWzj65WoXzpkCqS3Gshp9lF9M7KZJk6fT50Wo8V5KJWbU8mob/Wqzy3jvAgbVofcZRw
Mz4OpBjwv9pgUM6GhTizZdSIKaJy6CBlTS3psSqsv+x9+XO6qEKnHpCMNf9pMigpRswpN3K+PXFA
T/9aQmJuzojUGxY1DWPr6mRAViwMVSo87ewWLvvsFy9Ur6Qi5tYaDvFYtERVOEHHj1PmSxa1dZaD
xlx5CNLvXFjWlMAu80hbXV7Uc0N5b0j9aKiPzTIzZBf31Vs6SbmL4msZ5Lm3/97C5D5XUGrYJ6bE
LjWAbkkMiGMpor5rqRTKbZU47sYbrOjK/M0Pi9YhZlC36WH+OCwpS/umKQPt3KsHtfgFvOV/NDB5
QVEba1WYYUBuV87B6P/B46MwR5M1oRj0Rk8mTQ5NGm0I0p4Nszt5oBHaIb+TW+mKmXELme7wXLxk
MhtklJVp915L60Gu5Yp6NgiJ4KcjS/yQySbV+099cS8n3pXVNn53n+3RmkHC1KZvbDJrKQdIK0ex
dhYwk321eDES1BEUfafUzSnQ3bWCZi0ln/Xz5VU+bYn5syFoCKxw0WSvo3j943roqjI0/FTTzloe
wiUt0AtW3V2YdquBPXahhJTTqk35U437B83Ov/tuQMmp21zTaJmdcCqEaHNic/rUu696NeqBZs57
DQ9d0axtcC+2Nqr9DSuA2SsBIuvy0OdOEWra7bHBnpqk6SuW0lgoudKr3LEB6+zd6lA2V47uuY/t
vYlxM3vnJ2ToUAyixdNBXrW6jfwrV7lrjx83mHePH+okyzUbr9qr4Si//F0M4s/KeP/jJ6esyDOl
MTV+vPosAGAY7r/ssO8NTM4iTUeStq8wEHc7Q845wv/lsBiVtWhjHesqp3nroa9rpYBjcg5zSnRb
P9a3Va80S7Oyy4UhaGG6vKTG9zn9inUhoxNKxEPhlPr4QgRZsKqkpvCcwknzUNDwk5Msfqhwoy4b
mnvzpNzwfli+YyflR0NSqLqha/rinClriJbXCiDnxsE3SPWRRRmkPo2fFijReVQEinNe3sjefZoe
y2Lno0n3D6Ogohb4PB6QNY2chlkeUeOsiXNE71W3yOTd5efPfeGU0qoy/Rfgzj5F0fIyCPO2FOc4
uwP6PgwLICWXTcy+CPwddbw40a8+eeM59VNcUiNM6A/qTRP8wxcu8AxZwyzhT8WuvUtHUefE4lx5
bzlimPpVpYLZV01xDWFf7uWGPvnK9XwIcoPC4zPMje5L7q4Iya4uz9GsCbK2HKMELxD6+LhYS5Iy
OOyOOJODM+N84RMNjIMfTfb6v9mZbIdmVrgg40xxpohn43ecWwFK0ereqq950bML692IJpOmqh0w
RLzfs90C2IEesQGRcHkw8ybGphqNi8Gny3jtp8DlnUYQgy9/ScVwGtoA3vG11q7Z9fund+ePGTFx
B406D3rJ68U5lJWdN/jrNnn8+4FwdaX5iciPwOP8+PZVxc9x1wbmikZ+Pf0iGecQQt1lI0jG8Jjp
1otkDhOFLdWyJ6+k7Mw8QoRdPw+asRh08a3mUtiTf6yKl76+iwgOD4BQXFp/cvTYlQKOUA5PFlnq
sEc4uKvffAhkUeIs1azd0My1rGBmBQBJTKkDp9ssC+9gt2Knpt5eQ5ZLfyozjf7+4kY3nZVTQ09v
fpSQm+PkHLSwD5JHRA/2vomianTrpL/i+tlDSUEvfnborrsamGjzOa0BxbTlDaxDN02X46MkdPys
CKn+9FckqA9sXfgd9kKCpT5sgJAioWRqd5F0n2m/66RYiHbjWvs+jhaah7pJe6fXhMXK+KakbFzP
nmR7HwZbU6CIH22ccQ6iXax8c4sXR/+a0HhsFg+xcjK0hz4EHxHJq3BkhoFBSm6RFlyGg1gqRrrq
NPnG9Ta1Gy67qFsSDGP5m62yYVCe/80z0qU8EmrJyOtgpn40tb6P5HOFzHRhlosi+Rlk+xQ6ni2/
Bb28SES0suN6S48VIBYauFR09E1E0HsdyCgS5Vx+RFqvbRKJMFlFex4EHVxHXep3HXPU5OjjUtsX
gCqolkG6iY27OL2jSH+TShuvVZalvpGHA+q9mn1UasGcZxvVNV9MmwoKh6kFp+f88iJ5pyvaXgfm
AQclFLd5D18GsIkCs9RzDiImfz/GBBXi2K62CUAQZuobFBKCixrK+IN0dBL3piuCnZEBFam7nZ/e
CXntZyhmE5S04puOVDFhKcIx9hZWfOArt35gbJXQgJyAulJRQIrOkEAv4Dz98tV0O2TSIRAh6AlK
4qhxMjq0x61bV+HfaudKrK1kkwLV7Ta52ETtTRvvenNTNre9d7KGl9yy8Jxvc2VD+joLtmq3zfit
Ki9WqoFlg2ov/b3aAEjYWM7RUTa0XC/8ApSMCk418LaGHK7q/DHyXnMXXLx370LnTr0RIrGFtw2f
dglFbJH2T420j8yfA0wHwMGOWGXIoXGpWCTJyiHun4Jmcl945AJ5l6Wj3ATEs+V0vODyX1VAO4wK
QfMOvaFu0RfPvdvcorC1MlrjLrO8RV1DEyKbV7gbVYBY1mRIZx5thkdKG/bSMKzL5sZVf2mKs09k
Hf5pvDB66CyIKyu3afqqxg9B/+xrN0b1LR9ZBcF3yCgmvJamQbndlTn2QjTBi0033AXGnUlGvpKK
hSL7bAVo3kjDMjM3pgwZgjIqyd8MLQTe3x2SzlLBav4iq6hgbx2iUKWRIUcfj7LOK18AKM9ew+SN
7MGi0Z6guGVReGi1HLhatoKcTu/kMoJ4m9CZqLnRcxU9dG3F2RUv1cbfe/nOC291rX6QMxeITgAr
/rWpQSuF5Uq31mlwsIYM2OdeHkaGLViIVl/qhEVcuNOoY98jggO3l0WaDHciRbAfCkheDYjvI2fv
finKcgdudh3aKrQn6BQAF7wMABDC+QrIjpGF+FTV0MdGiuPwZslgiVT2ozTwbmpfxTWp90bXrSm+
ODlmvQ6Q8Bg0dh7NXCdettJae4XywtkT2kpkytcmqpeeuWqaeyP4loLbAEjpsGWKO6WnHAWcAhoX
kgYEQt/UFvHDfiW7YlV40UrXfwXk3ezs3Bj1wgWXJouXnGgZ/6Ua3Svps5J0+1x6Uaw3FZ19cefJ
+47Pn8ViGG968Sax6tssvpWdt6pr7mIJuli+LqNfeacuqvJG9XZlttOTOyT42bGopbDlXRU0i7Q4
mNJLw+IPgKtHjz0oyNRcePAuMm3V2NVTXKn7QhFH1b5XS+fY8FfTaI66811qG3ZgZWnZZ9cHSCEh
BeSAYzRWOSU3Tay+dO2Dj1hYdp+PZM5GvVcL564vYTuk0sI1gk0wVlbF1b5TX03hL1yY2pL6VPsg
TTap7ADnPIJH7K1D3ATrRE/vDRdyn7MdihvXOpvROTVQ5wXVFAQU3nxryqMqNpa4gbwSGbuAT9UG
piZRjtGwXTcK5co1EtTpQN3Qr8wGDXuW6rPK3d8G6VvZ3xwubAiY2+4bRIJFRcW1IfPab/R8lYnX
Jn1t4vtI+xq0Dn49NW1AJ+FzLXTaJnOhLbKKpAkDkcVdGMuLvNnHRQuEMl+UfG5RmW1y7SFNtom+
0cS+lF+hdyytZETwJXsYrKav0OzutnsfZKrPxlJb/bL2tQ1C7gvJqn/4abs2ekDi/Y1OdZFyjPnt
Rv/V6Q+lCj86u1HtjSK1C93R2Oyg/Sh3fXCbGiBpNjliNOIxk+VVXj0DfHMsQaWwvFTDs0pph33T
VnvDPQjrQSN/JP82YnKCLxRLKBasJTirxRY6PFX9G0M+xcFLaf3WsqM/JE+ELvdDl6+HwVw09Wum
yPDhi5VqvWXEOoaHgoJkU1paMkVCG019ogitC1+IQtpFvlQCuGFssE1x6nV6hk3ky3poPr61goa2
liOQCU28aytl1RX+SgPPbev1Wk7jM73IpBHNRaF9baqXYawgUY61i6D+wa6ardZ9A14bNs9xWJ8D
Rz+pLlVaXv/V7MEhmG8Z9Xg+6MXwMYKnUIM07QFju+Kutm+rchWoh0p6hbWx8sJw2WcvZYhMeg/z
Nu2WeQXl7aQq2W0r33hluAv68iaS/G2dnqBKlA0J/JtCe5WqnlwKMKxXKvtYds9y+FWqI2Anjnnj
+T9c0KMZkLsRzd78tOkdwlOpNL7E3xCSFRfhoMIC5QOmuAG8JO/M1LmzyS3J/a2I3yiYkqqtAmRA
TYZlTW20iPPvduHTtxWg0uDe5GZ5G6YFuRIYp6Bagu5GFOnBNp4c5TYJt54QO80/R+WzBaBRB+/q
nw0d4HTwNLjPMqAKf61EJwOdvFAHrgbhEJ5bZr5G2ndP6EuheKshfMwsYxlLYuFxnPvqSXYeVKB0
QQ7UEfx8ClgtWzn4S3n8kFr3abmtQ4j2v5zgLXa/mcN3RwOSq361M4rw73T1lNnr2Idh5OVHnX91
yLYEtX6Aj3WvUzxZxenRNlddcwxtDXIH2C0lP6gcRLGuLgjvrZSyWxRDh/zJQ+iCWH0YmscSzfPk
izlswugmsR4RaSQiFz6X3Rp8YWEc8o5UqPRbwRsiIn9UOnOtDjnCkfw/4qORF0uZfUTz2XC3efYg
wlNdbCTNXSbOQw2wuCxXsEgHKial5HcZvgXFjyLly+WnBEDnbLPY4Jz1wbegrk+Zbuyhq6/oy1y4
DRIDwT1MyhsReyvb7dex4i78dpf0D0bzdXCyleVYy87VV4MCXp0osXHQKTG1vjXWNw9Z+l49FeDj
zTpeS7ZOgb6+M5s3vQFr5otF2vZLHbCM1ZwV41hzgAsZhXkzWKROtYwiSm/vi+q5Lb/UXXC07Hbp
8kIcoe3l8qwZ4ZaktIZL0XJnUA+dUjwIM+cWcuwsGRiGBTsj4TzHd6yDcwc0RS1g7twrlPwW1U/F
pVi1f83LgwbD3WjtTVCfLt+VPt8sx6DRGFBA32tGWcdzfNtOvfy+kMUO/d27wuK3B9ckF/9k4T7e
yD7aGW9s76KTEX0J0RBjJ6KB5kDa+adwHXvZ+61zlBJoViHBp5sGcgMvrLO2lUU3zYDuz7mIe6ga
SUvIxqVoMZDGuUnrt6CEvFkG0U8TbsUiE0CQRV2kN/oQR3vHF+qyaD0fmKJLITr1mYfM1B8GOYCV
qLtfArdgx++06rFRh/AOBzJ61ke2p1Hi+rSiJ8uXgJSpnc5ZKoXsLwOltgGjD+nOM5Jik3tJuxzS
CEBqZMbrohvsgy43xb7FjV0SakxWednUI3xMIx1r6e22MkN5W9CdsUGdwz5FtVluUcWqvzY5KFnH
MOp1VrXSWvRmckeLKT1LupqBUVPcr6Zoqo3Z5+rvGG7yXjiQtBY1Fah3ouzSpQ3G/gbGDj1MvtpQ
Rq1yHzNswFdZoq0Mz0lWSo2DeHnx/Gmvnr5V1g51zGhGW1QLfnyr+eCHA/nX5D7w45w+k7owl0FS
UkJWI2MRpBlyF3rBHamUslWYUWmqFE21VkO/39qSpUAMwnvuc8e4NXxVeRKSDshPMob/I+3LlhtV
mm6fqCIYiukWNEuWheWpfUO43W3GggKK8enPovd/vi1hQoR77+HKEaRqysrKXLmW8VSETenKOuLP
KLKMoycpvVv1yWvBFLIoQxVOutS7c5YJ4yeCWzwziWktVaJQJ6J4g9ASz5s8M7NF5VvNRxFGwlEK
km4kq+pfAs6lOVTQZNIBSdiBdZiaX+g3FakTSo9NhmtgxbyHaA6eM5U5Q5Hrf99XrifbyBo0Xxoe
PQXdAf8Rf5MqK2uObHxuFKMSkETRZF4MowiIkz6AGuz2lvnqbyTA/yxtaCc2wR8xGkQrSYCpg4n9
1Au71R9F+gS9qb8wAVYGmAFi8ksdnUWV1eQKAAhd72u4HFvINynhytDJTEZ5cqogl6OBBgJrro3S
ZVkJGhoQ02knzXvUIK314/Y45j4/qgKqmpBqs8XnZWi14SExM02Tn0d+DHUDzJVhjnJktO+sTKMZ
EqQSslAbvHj/4ufDQeFqUU20to42kqKnHNA55JJBfwwVqML//d++P4zv4kYB40YKlXJ8Hymr5M7K
/gJWol/8/GEjX3xeSEJpCorP1y9mh1t/nbQz1YKpo2BIcBRg+EAvpTJynmFXll7f4yhwc8vltcqh
b8f5jJGpVb40MlrlCOqovqbCiJ7ucyduZ8qCk2NQtAEPi0IX1UefBzbOA1KFayeoEyjZoVScji6/
v85DUQj0GkD3wtb1QkglT8HXaWqnwtzqDs/+ZgQAqIAwGa4C6OHrz3tyD/1QnesnCZm58AmZOgS/
fzGCQT4D/04ojhgG0zqZxvpJjup6RWIUuLJapTM1gqnrAXphJgDWOrTYxxyJsu8ZZg1ndSqjZtf2
8Qeqkntw6a5JIT/dHtCkKfAqgQMOaAGUUq/nTMVjLgLvEkxBLXChlyb01GPk3VAHYUhgpwF7vG1w
ahfjhICvFTz4GmARI4MIlUTGMYOR2JnWrhJ/4avQSaGogFygEXj8/aiWG2hxDr6kkR5UXd9G6hyb
6uQQLkwMf7/wJwkQggIMEdpJQp8SXdR8ZvmnTuLlEIa/X3y/Vwqozin4vobKY33UFLeiM/fduLf4
DwhgwNdj2U1stTHcqiPoXEJsoJ5AAvmWp92K4388mJHM7V5J4EFv0IOOn7VAenvGjw2OZBRpSpI0
kFOg+W+ApF4PTyatQOc/oyc1pGBu63t5GSDbEfGkAxFbKx8G7MDCMJCrv731vs6rDDA0CpUDVxEG
Pdp6idaacsxC7dQDFqwFS0OP0P717f13bWS0OfqESaqZwEhUrCH4hp6u24P4uvmuvz/aHGbIGRTQ
8X3psy7OcXm+/Xl5mP0vq6MA2A8fKmGWRk5U05McExghVAnrdVQgO5eX4sAavLVaKtkqFJ99AXZt
y0yWauhva+g63/4Jk8ukSsAOAKaufSElABEcqaJGp+D70va9xD86dAB2vJ1jDZ6aSXwMuwH+TbLo
6NJu8JxPol6g4gIFOHMzF31PDQPQeFx0cK6IyUYTKQc0oCzI6KlVG2Q4TeTK5ZXVz8HyJk4yOvX/
tfOF+J5JcYlKAT0pPTM+dYDlYcpECk1tZDB3eJ14kGSP/pJ5Fr+GRUE2XPjK67fXDG4EEagC9Dfa
AUaDNXLN17MeCLqibndUq9aV9+QV377fUdKA0AcUPwaxh7ERKgSH1IQo3OxZAsmj4XpIK98ex8Se
AMkrBPtQoJcAQh3tCSVQuja3ysLt9Hyjt75T1NT9byYG93jh3cPSU6twMCEz5UMttHdLz/7CR6DT
FhUbRHNDD9W1iZIRSDUydM94JloZWictu8W3ByFdWlCuLdSkDgBxxvURPHbhBpqr/+3zI0/tif8/
gKhHmy93knROlXNYyLGbuxzAsBEuViHjcmRIvY4GIyVwEihQl8s229B3o57Dqk1sKQmIVly26DEa
XvzXlniXxUEK9tCTZv00t8Ec+588+X2AfHAeDHR4jIGzpWwapDGBVFJr08m1E42GruWHBoQGHcRM
QzjsCJiZWl5VemAfI+TAZxKPk78AOhIUASsII8ZIENZpXV4EgLT0HylaWfKH728GwLAAY9IhjY7e
wOsJ9K08ZF6VAjEjnUj0gir5X3wfbxIwZal4/IxfJXEDFeUSjwrUUraQ385m9vLg+kY7DTRcENoA
iQLezubIpUAg1wLnl+SdiLVL1J/9hrwhCWdHA3sRKrTenETN14gew1DQvYOrc6C6GB1+L+9Sr05z
6xT06OwGuSHE3SWQIOf1HFpqYt0xYegoGl5bePiOLEkdp8TsNfOkArKBpqLm+2hIGamfP49FQIAQ
DVyvfB7IKq8ywlyWP390+ePtdZ+4oKn1J8iBaogBFsPrr4vQR8Ul7VJX9YCEXqTqmzWngDQxQ1cm
RtdixhgIDhqYAIkUO6nFzMGbWOqB5Q39OWhYQu5qtACmSBnnZsVcM6y3ARgNqHxKgg7ohjknNuEu
ryyN/H3Shl6YSSj9EnBiKRiMQ96N4E7MyZ9MHJYrOyPHLzcNJbIQzK1AngMuicj6FXb+TjfZRi50
FL7byi5rcB/d3goT6wRSAZyW4VkKcvLRGWVt1xHml8w1tHsEFnMOcmKnXX1+tNNaGrGMi4K5fXNm
PbWhOWHH2hyZ1+QgLBX7AeuLu3+02ZCeMltdY8wNmh1fGvlMFm1ysw3EjkN8hzTjMMiLG9NChbVS
opS5Ebmr9R69M49RFW4U9Zvcc3iayrqOHCx6b1GMAPH+taEik3MOyj6cerDBVdBPDuZI9qdmSjeQ
fkfQDxD0mBChKNASHrZm4oIcY2HGwEd8kzv0zxiQEh0gi1DhgybV9RhAYKo3bagmrpSj2uQAflfO
Mb1ODeLSxPD3i/UQLfMQHWmJq9SSEzVPYAVc3D4VUyt+aWG04nEuAbfBMAgP3CoAjYB1vVzhMfPf
rAy/4mIc6CxsY6+jidsAh5TFv8oWCMEqshtjddvQlG+5HM7okMu45X0RwFAqi21cWndUI08ZjRaq
GX7UaFqGss0hN8O5UHNuGken3+AssGikJy5wP45l2QGTHT/fgIvz9vgmNwRFEAbiCjiy8YNTz1s5
8zssF00hv1s9Bu33qM3+2dT/GvgaiDVogQDRjis1PQBHOdBd7u0hTE4VhJa0gWFiaKG73guUGG2P
RovERcpBoPreAe4FbEm0/G9mhp9xseXA+CVi4cnYCcEiRJkTdcvKkee8/sR6GGBIx7sYUcYwnmsr
bYCm9y5KAF+LGqSzwCsJ4OHtgQzzMYotr0yMfICugUhDtHGCTo5jHP5qlV1Wn26bmMovXNkYrUmK
uhWnPEwgQ4IS90GybMRLAydl6BjW3jR+lNFMWDNxUGERjWsS5g7tx6OwBlABKBfkPHEZ0JpS/QZa
WDsONnX9pBs/hLQxq5kxzhkcRTdRQiLDA3oa2y6xe8UGbhkkU0pnN9VyYGejc0SSE/scLwLk14ZH
Oi6J0dbA3R/LSKfFrpKgAO54zTrqHcgn3166iaDtyspod3RmFkP9QY9dqYOSBd2WzXthQWMsIsCM
Pty2NbkTkdKXJANJd2ROrjd7behFnkUkdlPlU5ae5OzYZDNNd3MmRquUNpmcaBlMZMWqCj8itpTa
j9ujmNwIF6MYrQva6kuWGDhPeDFs5PSNRs8W4TYE7LT0RVJ/5XN5+OmN8O+0jZZIRwoF8jFR4vr6
awvlEc7fy3Lb5efb45qcOoo37D+V9HGOgMh13XlmiytI26feukYiNzVm4sM5G6OhsKQsYwFYh5sm
TsptkS1Syfn+MPDWxAsBCCdAAoblu/DbqYz9HLRS7LbBA9pIeXxu5tpzphZERo4BjEDQRP3Sriqa
TsllVsWuRQA73Sr5JqvvvfYvns5QRkayBI2xeKaPg2kS+zV6a+rY1Wo8zDdM+ovjePn90Q0XWwBR
xdXw/falDn6Q7LcpZpzm1HpfmhiFU6HCGq2JutjVjUVUHVm4UNTN7fWeXIyLWRpFTnopRJKxJnb7
ctnrW548qvFWhHPeeGIkqOWiDmag6vAV/KHq4PdENTF3U7ME8FYCxHOfK3OFoSkrqKubMvQe0Y49
vtWYXgG6rZW5K4tdLm9ovu2+z5+BZB9QICjQQA0TdGzX56MmHpdljtSypv8kOCCxSNCj8X3cD6xA
PHRoaR/av0YLH/ScWXUydMuXqS06C0w91aIJvikiPkSbaKNCEGj8UWFQRu4emBkWeZVUuHkaL4AY
D8g61HRbgPnt9i6binCuLI2mLW9TxQxEU7hU5osgihxdz2wIZQMAuoy7asMC6CLmqt3lL7ctT22J
yyGOXGbq9UVbkh4FDWNoKzkOwF2hf9/3IzUMzrmhrIE81+hmlnPRZhztB66R/WD83QAvU9HMdflP
nNQrI6PFanmo8xiMx8NJZcxGZwuaPdC5dXu+/sRFo3jXQkgDv4naMXicR1uvC3yfAN6ZITLsIbVF
AdfOQaHqpHka2ZrakjXJG77Ushi9WFIBKRzfRINKkkPoJUsJyHaVeFmijAVyzEC4RJP5thPE2oed
VC1UT2KLsKeS04oeRKmq/K7QmO3MzJf3QEpYd6ByBS+9phK7oFm2Eg3XHtDZBly/GVQbSI7ibtUK
MvPumppcHAI4DxxtZGCGv19ce0WJN3IFXUCEp/KmSwBY1k3AI9FqGP64PcETrBEwcGFqNMGmxSAh
UgAFSru3kuzVuAYi62CJ3mbiKbPQ9J6tSvpZS8YqiueaPefGOXL3rZJR5MlhvAEOTN0k0S6JF/0c
7dKkFVCWUfCigUN5jHhpkszLk8ZM3T4Bj5Ij83Vc2ZqxvD2TE0d7oNxEcyweMl81OHQPpAdtpWHN
2FJB3TdfZeVMOXTwDl8Ow4WJ0XQxEWVebOlYK/1VL+9TOvP9qYka6LJB3UFVdHePoi3I05XIwJeZ
q4X3tF2rTt+ui+h4e56GDTUexKCmjZcqaglfwCBWkPiQKscgQGde93tP8eE2nvXirirJTPQ4ZQqB
HahcgUkHPdlob9NKUcE8bWVurRxo9VEKNGZIj01oOkx7uz2qP9+6GJZsmX8q1MCsAufyVVghLlTg
yVvkfHTIUdoRwOIkFM2i0Pmu9ZV10OXoUgkXut6vM6LuGVpDElbugrBxZBD9lp7ynlbE9ZNwJsMy
xnfgl+FJDYpWZHBN3YDTvnYmatbhMU8z7sb5L00/KWhWUfpHGoAjBi1Sng6iOreG3IeEUzEzKcOG
vJ4USHVDGBzN3OqQfh0tgOSHUa13MXcToktQWpTVFUDeoEiX9HJrtm0J8Q+QB8ueHr6pDbDvkdZV
d5GS6/sedZwlSVR9B23i/Kj3YGEmIahdaGCiF7iJq1+3f+wfyOaXH4tkF9DwkGLXxuGaGeot9xst
cwtrG9a/wuzFN6p9Xf6outSmdY+Y986X3mT0FClSXqMrClSo1r7s0Cfr1QvwfcJlnuv0E1iuJceV
Aqr2NEFzUhQirji0aEMAAenT7V898jp/FtdCyglvCiyuMn5WhJHPERh23O2p2HuQzIvDPLTRIzYn
b/YnlBxNz6DeDGIfJLeGZ8z1NmrCTC6Q+ueuavr5XmnQ2Nb1xNtJZphsTBKldld2ma3LId+GFm3v
SFpaC0+z0D8fV2wBoNccanJiewF/AvjGwKEMao3RT9KNkDVeBb3cMH/uGu0hZUPLfg4tso2VfFAp
2dye7OGkfJmCIb8PwmAVHEujk0QkP5O0GJNtmZ360WaidQQF+WTgF9KKUaP7pB3ai2MLWaymYnPu
bHK4SLWg7I8s4xdVQSJVdanlKVagllKnqlHrBx/9Sm3Du6BOf+UMvLZ5Zs1cCqNLZ9hheGCA7QHk
wogTxk/wUgqgXtUPkxyg4btM0Po+B0SenNd/TYy1h4qEctOLBTbx0MGprKE6uJQ034lruvKVn0aY
2Fk4lzyfODnDGxBoLai94TIa/n4RY7GMoLE0sLirpJZbmygLNfWTrwQzOawJ94vc9iB3BFoOiIaP
iVnz0K8yJTUKt5S1+zKEOp8flOcsURYilI7cl+6KkG5b1QSbAuMPTSwvbu/a0S2IBbz+AcO2uhho
gibprjfNwo27ew39npBMQrcyA6UGRBlka3nb2iiG+D9rqK2DChEtImMurhb5wh6srIWL3rS1Fheb
phLbHtVc0Rgz18uEKSRu4KmH9dPBsXw9MJDPRH7H69IFMSlIXBl6hmMZHc5+pHz6XmfMzOPXDQNG
M6i/4x8VjIjjhCdWV6r9UpQuR3esEhcr30AvOoKJ2xP49TDgnYMIbNBhBmh6DJYNrCasRNDCDGS5
eaje92GyNZpoD9FmnPx4GaG5XW6/WYMd1g1mzaFDyUCkMJaRhEiFkbQyzMZ9o2zRTBdsEL8ZM2HS
V2cCKyiPSoaCLLgxPnS1kZb9wLPkkj49pTU9p2SOoXjqwEEvEgB3pNkpGF1HQUcOkLEUi750TfZZ
KJljom5V6TW0Nx9JxRc9bxc0dVviskzMbP6p4V2aHh01tfEg6WBiEolsbqAmBm7pGpwNtzfIxD4c
qJdx40F6DhWT0a2Xcm7khVppJ6Ou8x0SduzJN0p9g33Sz8TqX00haENNHvU5GW0W4+UioJYvOz0K
3abvuhU65Ip9KgNmxvO4X98e1Vh7BvldSMyBPAzwFgDnvugJ8DgBeUchEaAkLeuHr9bevgIwAHVb
X75H/VN6VgqOxsFIal+rBKrcXto2vyszF/co6cbHCvx5FeL7WByIF7ULaFjoNlNp815mDFWeNmdk
pmw1ckD4yTjzaG3FBakDTjSOGNGFqFS+yIjbB+/QuqniZVuc4m7mAh4twhcro0wLzbU+ttqUuDQI
tEXItQy4tYAcJClTV7cXYbR/FeAVcSdSZPoQVcHHjTxqLBEVx8fIXag+xeBvmWPVm/v+8PeLqygv
EybnEvKu+Zvg0AH6jz9/mMmLz/O2R1qN4OfTbmkkYBtY3J6ecQz8ZX6GDXFhQNGIIfmdl7tWfzKf
LdnF46UBBVprm6pTU+g2rUrLpi89ebhteW7iRj5NaBQpvYrmSGBt5XbBq5mRzX1/5Lg4Z02gSxoW
pl9GiT1b/pz7/ihy7no8FSSQgrpgrqH0QfpmdWW8MONuTsOqhIFm4txFsGXL9MjJjHv6cgj/nAwD
aJKhLRVYq+uVB46k5ZVOctc0z3m2bulaLj9ur/Gwhhevi/8bw/9M/ElaX2wuKa7rxMj8wq3RJBOB
TKyqTIeaLwQcTinitdvWZgb05xa9sGZCDVV0PY5iXzlWtmnKbUFnNtWciZHjytTEUrvhtAOnmFJH
kQ9VP2Niel/9O2cjhyVHhS+nFkzoPtrybGuu8jH3/eHvF7Pkyb6WxgLfb+JNwZZzysZzMzT8/eLz
MqGhjCb8YshMoqTCalBozazz3AhGLquJWaKHiQmOiEfQi+FFfnsbTW5asNmjPDRk2ejo82qRRpYe
oACFYSxKXuDGhUZWctDbtZfP3beTY7kwNvKCJnTehKIXhWsZ9wR0Zb2/uT2ayfVAZQjhN9JASEdd
rweD2l4kl1HhCpDSaeaupa8muLX+m5HRnvL7GH07KRad9cUKrMLnouArAkX122YmV2YgoB4AnCqQ
rtdjgdJhTTtJhcdamwFqTc5J7bZoMbxtZVjfL04Luc8h3EaNfpzh0+qSmKmO7UXlXeTt1c8e/MKv
t21MLTsYA/GYtBTEhdZo2ZmSC+GpdeES4642V2Bdm1mROQOj209XhSh6HQas0qlAjJ3PobamZgkP
RhQgkIjFEMYj0AofM9hzFzKXzTJr1zI4cr/Z9P7n/kAFFV3K8qDVM54mLxFeX/vIoujVgSSvbXEU
8kwoOjkOsIujrUVFeXHMkWtaienXDPlcIEXPEahXMl98BL5kIGuDtPL3lx1Fv/8ZG7mWgFd17hPk
rTXjw1asn7e/PjeU0ZJ0PlMbVifc7UBO6INzZmFpCzGHCJy0AhqFQZQHxORjGE7qmxGiUj93u2UQ
3pvBB41fe+V8eyhT25cCPIeOIzBW4wl1fdKh0CYqzmUsfLzjK1WfWfQpp3j5eeX6871Z1p1EJO6m
PgTsFRcXVfVN9ad/9q4ORTzsXrxpxz2okNnJIoW23PVNzW77Ym3Knt0b3+R4HpsZh4m4n/Ski2Em
QSTC+nOXy87ttRhDC/4xAcVolOlQd0JnwfVsGYL1iqg8VBGMjeCQX9xqkCUP7RBka8WS/ZTF4rbF
yeW5MDg6JmGQMShuwqBQIGV7H0gOy2auxcldDHE5cAUNkJnxO1fTis5QU5ggki23ip3kv3INnIjb
vxnJv2ZGGw2nXesNBjPU85xOjRZQtwA15Bz6Y+q4DL3OECcYGj/GCW3FMJuujgPsNeWxQ7eBHPy+
PY4ZA+N0Nqgim9g3YcD8DLODSr+XlPmzw9AmgRIzMEVImoxuKwkNH7Lswy+a6srUNwz0mXMwrOkR
/Gti9NpRgrgVssy4mxGQPf9kc5QQU7HJv0NAJe/6kFBg1cwaHDMAQYLbm8U2DcHvRgsbTHMNm7tI
pk4IAjoUTFDVRsfkaDQlRauimcuZCw7MPPrA+5a130Qy/LMo/9oYY27qMjZSXJmAw6gOpS8dXeR0
6YGM8/bWgqCYOqzvOOS6GM64CmVIrd55CLPdrHoIQfMu1c+FftfxZcY/SVU6KCJw9SjqU9SdA+uz
rUAV7SvocdrT6A5SNFb1Q8YPE3yTFtu2CWxZwwJUP2hjQGRtKEd/eNHRr82F7P3U6VNau3L92RaP
wDeC4++3qO6qAFzVKVRE9iDmtWsT5LvZUyhWaQsqooOCb0b9Mdbuo/5EPHQnQSn6U1RumIDxD/R7
GqsctT6H+nvM1mpYgPITjH4PfrYBQhOg+c+O7Q1/1Vk7iW8a42DF+4EdOw62gX/OUN+UQMqag4H+
nqILUfR3evvg1QoY4nPbTNec3qEdHrzZkdPTZUc2ZfaSlgCS5XelsoqVJw5u4rJ6z/rYFo1iq/pB
yh4SirppGts9qJvlYln6L6X8brZ3zNtL/Rpsb53y06uR7EGRU4qjVcYA49YXlsn3pHRLek+C97b8
EUkGKBU/omyXgXmRgsq7bmrwqwI0ueSV2xYgUAagmQBCaTwHIPjtk8cWrjsoN57xLBoZcq1bJQaD
6BNXwcZ4NLMVlXZqD0bHh1YskfV0TPXAwaQdJU8tAZIFzMxZ+oP5LUh6k7OUr0r9mSVugTeft0q0
n6Z3lMKPxLxT9HKpSMtUSrYUhOcRWFtrLImSQivY6O0EjIoBwAt+eFd7zyBrVXKwQC/Bw4uQJQYK
j7agf23PuXFq0A/C2YcXn5nwnYA2dlOsem8bV6euwd4CWbAlDLDL6DbVnuPqsZQOUBeOMTw96pyE
rKFRvfQlseghj9cvRcfBtRc4WoXOxmCR8ZPXHGIoSVT8o5FjsI2p66AIbKM91cE5JG9QGufZSjLv
DaV1NF6j6PpI+rVuPRTZk5EFa58B0RDcee1nbW6F9NCDg8uvAiQivOeOPQ2AP5KFjknyDWGPqB/1
+UGL31pxxHTlZBV6hwxbvmvsZCAnjpCOyc8k2In6NayXRrDO2U9GHypZdTo/cEzlM7IeGYGqeP8z
E9tQvDfKGtVpwKLve6Wxe/NAwXiHwcfVz1pLHCIfRAtZ70ZH3Q+sxCDU4zh23QKUe2pyUMm+hdod
BMviDhhBsanak4yHgwWR7INFdmCBrbM7qHRH6M+IWxeiggu1XLf6plJ3fXowVMghnuPut5KfJO8x
s45qDApTUHBrKbhbF7UPEVTw+Kv9awzeH0taZPSpLu66fI2aMg8PYIUtjb2AiqNEwWSsL1l9yq2z
KQ1kqKB2DlCTXSGdl8fgrFaMhZkefLIs+13RgDw+BjjvJMePVKyFdMrbNWXCptIdUc6a+SvQZLv0
VwWHBt5HyD8Veck9z/Y9x+egt+blugRZenP2VYId+NJW0PvQI9v03jj0432qg60QBIH9qhBHIe10
2Qcl6zaPn61+W2sbqNLrgA1nv2v5CGZXsO8z+UCsxzyundILFmUfL/LoVfVXxF8l0T7ujtAoZ9bC
VI+kbp2CLBTlkSfnBDLtxbZUtpbypEvwaG5Il7JobZWBOR903yChRk08WPkQm0xAKV4qO8Pb58Vz
gt7rwvTsmKQrC+SlFGND0WIHqMYSrF73ckyROW4eQ3MZRO86RJjS8rVBzr0F7a6RQ9rSWPOiswno
hvouWyLtvADNqGMFHwnHZ7WPnK80c1nI4FO/jyESL6cPpH0n+o6DojORcMe5tD71ykBl+USzhQ8G
+CBw/D5dpuy3BpL6jh1AUtuCBbowjkTDXoxPJD5ZcMhB+OkV1QKabE6Llh9Olma+7sFMnEPZRwKJ
vjDErxh4qqC/V7Ry4SW93ejJkdCdaMCzi+uvgcyCShZhuGVWYCPTaCc8cFixlKO7sr2D8LpUvVHN
hTw58U94+i8M8SgiwGzAV56KapFrT3H7E4yEToYHpiTLa02XAAreFkn9UMpn3UoerPS5pz+Eeg8C
zi2tf8UMxT6f5AuI7kJNAVs1C3cciKMaXX9VzBd6hNZvCCX0aXGUocrZxR7mFziVQAFdPUQBQFCa
JpqNsuIjqIM2TAuOEjq5TOMo+ceseQ6sR4XvqfhNFXBBgeClA9Nsgbxa7f2MZLoKQFALLeEoehfB
k9SaPyz6IaJTqjyAl9wBZhZc5Cuzh6xJZmx9fSMpu6Y++ulatK6sLaN+nSe7UGd21T22uas2SwUx
mPzKlDsj2ie4RywQshv7EPISzF9VAtz3b371SbWnguwIPZsF7sc2AHX2RgtOcXPw5XWvrqv+zTJe
gvyHpG3r/qTmD2X1kykPWWGudPJq8t9h9DtMoNFQFsvE6pwAN2OXJU5tQbNA/6i9H3rX22VwlmqE
UHs/dCN/R1uQphiPqeb6HFfyUy4eYg2FI8AMGv7bR5jlk7OX5A5NdiZzNW9XWZWtcHhTAka7ZGNl
5Uoj9wlUKCCUbRsMzdhmfDDIRmarqn5sFPhpfuYaxFc7R2t+p/6+qT80eK8EXrUQyxpvKu0prMCu
jx0bgcGl9Rs87qRFmZ019aU1FceLPvXQlRJIGUg7o8nBfh9uB0UAlp20+jUi+FoXLtsAygG4aMQu
Y7gtOgQDzTFv9p3iSvkh9XaGBRjDTqUHkCQXUbMsgI8tW4eSep1BtzPRfZtArtYKB6/vVXdlf6+H
JxnO2zqrObXVSrYrpdxmYFjPLTxwVGPt9QxyBc3WIk81VzdmfgxDzY0oxBtqy1F8MBVHvzKqOXWV
LDj/Ufqbujv69KWBWl4LZT71jRALhQJEAg3465WNLuBqGRAR/buV6w7IdxPtUEV0E6tAvrIdemId
PaJgywUzJbjUVfiXqgRsCphEgIGcAng3gmCwxhvPtyBRQULbQ8bKVB5QisQWeDfTZN3A7SVxs8IN
uAjhbtucv3jWLwO7sOxKJx1ox5sUanen0odDiUOHax9h9Awsm+2FdJMg6Rn0qMxXS1lOXT3ZZcaP
oq4dMNpb/iB3oh4gtQsC9UdJe1Q78VZLz0n5ZtRO4oPKuX+1Iqh80EOPjcHMlwaxGdF+N17qeCK2
Y+UsZQhZwJzeGOKh5dYiqYHH7E4Jh5wI1LB4ssr750xzRFYutR7c53CsqvKMPZPkvqOSBytO0Rb4
q+2OmedSvq+G0RvcZkSxFaHaWv1Z4FpKun4l++3eLPRVBp+ddMeevijNJqzey0IBvXFua9Eb/KNj
qB88elCjZ64uPePIswcZSMIqS4497oUUVyD45tmnZ+wzX9329KHQIeJcOVyg9f5oxrqNqu1S7iHc
Vzwx5iMm/pXXYETHvawtwRGs609qA3pWEYNOIV9BkKAWDJTo2PnV0stRPweCUTbstnzput+JaqDV
DcFTt2pzgdssQv5+H4CDHL3ljlVpjlfUi8AbwOAxwoXE9tFpbBqH1l97HkIJ9Rl03QHS/qZ+zIGx
MAWmW3ku81WFcNrqF133ZFIP1xY4iQSaOrWXPD/JiOjSrLVDrbSzwHA4OcXwYwHeHunWVAEZqo4x
VDOk6FlQtksqYmvlQemp07VQnqhqkIQfISFto2YJIyHYyaFJEJwJaCIg1AxH/kv1Hyzjzax+Klay
AFYio5+avg6Up5AeSPneND9iQ7LL4oGU50Dbh6WAysmxgbZB6zVOhzaa3gBA5OwxgO/rcJmh+VUW
KPC3v6NBvsJTF420ZOY5g451gRoBVFEUaEWr6JBBM9lyEBzKjXuJSwuvpQsV+iVBs+/xbohpumBy
YhP0BvvklfkvUvng4Z2QmhvZgwYGWmyCI1G2ffGDQ54FtNBw4iJd9ZwfUjjCMkfFrrwLo8aWO7ao
4DqTRnHKKATGwXSqZtfryxrp2CLfmIFnez2kHlUEmIDBSCDTMEFWD6kUsJQ4fQghEPFahXyhQWEr
z9d+flDDIytdozsrfBt52wxaOj34vLMOmAr6ICuK7enShsQHiqcefxLxUwHi7hTz3S4a71XtakdF
m0ZgPqadsCMgU+oo3ZnQ9mgyBukl367DpxgaSJZZL6EsP5BO4030u1Dv5ZID5LtlYeFY/rFJf6dg
tKo2cfPe5dtQXxEDoCtjaUBF0kAiDQiPQwymK1Vda3Cb2jGH4IseNKfI9A/MOyniLjB3wlLWAK+6
OtEhZFs5hnYQ1sYKDp61iaNdrW87us+MO1PfVvStF4VDjMZJPAT1Bd53Flt0MjqRZFSuLUevqNN6
eP0m0aKgELSUrGValuuqxmWIVttKB+77qbbwQOWg/ahqQEIQH0NRyNuEpD/lqeXI5KHr9p6lAi8A
lH22kbP7Vn5Nsl8S/+gLdSM32Me5tuy47/jiWAZQOsHDHESDtvASh6LDwOz1tR8+9sa9IQFPrYFu
vLhTzFUQrXpp36mVnYfC1v8fR+ex3LoVBNEvQhVy2CIwB0mkKEoblCg9IeMip6/3oRd22S4/iQRu
mOnu6W4ffXwYEAN3MgEwlOBz350jm9gYzjSz3pLxym08+jWTmwXLRkvjrSVxNhmweMZqbHXXqT4V
c5uEV5J32npdwEZn4zstmMj2BroaiyqLZelrbPi6/m6032I81uIzUeegq2S3AmLL+X8Wh8V1NOfe
V5TUzUi1GKp6pVaT4tqzfZE4HaVZ8UuQoFQ9OLRLS84ew/ucVsN0DNcIvxjPytsdA1NTcpjlVdUK
f5avtfojpjPJKGn0SZQVvYsZg7ZqkVsRzlDI+9I8t9aRJxt0RblWEXBHrcU19w+51qoobH8KMzcV
22nQtmEhAlJifVNCvm2WPwJ5r3K1xCZzUPgUf2lSk/PC0aNmrta8ltmRKKzEyr4zvVWIoU+UVRjr
H5m+SkiT1xSsTKZm+hv5S33+y+z8HyR2yNPiV8LGfprDVWYRNy8Zhyq8TeHHXLcBve7KJsuiYhyH
+MaN2X5hO0DHpTCTxhWp3oqa3s08LEa1Gmzr3PelLytF4ubxmLSeNAn531iN1nGMjF+c1JegX0KH
KPvWug7FKIKpTEKvNlDgq0E4K16v8ptQ9mIxwnCVvC/af883K7fGahrA5NvQa+sfmYBV7d/US55F
KEbcTetajPuJ3KC8y1ZPECF5Tl8VbmR8y/rLUL1Mk+5Z7LoZx2cQfcuvSuHGCiFM+aGv1tF4XtJs
ZdA7ZSQNDfUldIKu/HLilCSxZCUNtxzQoMp7NyGjxV51gE2kuuXzWY9eM+mtSI/R9KN1QV9NXqie
4pimZFC2cxTtluXDIPDH0cojxXtNY9rl6zziUeyqijSRujzMxqVOd3N/7ggnmjIeL0dpQxE0lwRN
xmTpfBjym0K8FJkaCTVWkWUucREELPFwKOkG59wpgW08KvuYhDF90q2jal5UKmeGiJWow2eKo8q8
4Qm270oCKOqPcar8zq69bojdxpn8SZ9fR3ubOqVXqFcxDS7iLqy8Ojerv0oQs0R/08p71tzE/425
k75V+s88VyQMCTdX/lUUuQLDGTtWVgvVbEve0cgd5KSSz5x2kKTHWcGHHwePaFXJQQgIqlK/GzjI
ETt/bgn3GVNn76TAQ5RKsTSezXJHx5Kzfc1s9oah9aL0OzU/0vwzTcNTRgkzGtsu+2jDjsywtUqq
qD1WrsFlYyYJB1u2qqVjTW6LsLOdnV0reb04Qe2QB+xgkeNch/LcqUHn6EFL3x8Ot5Gqqq7OGtWY
kbz33NJlsXW6c5gcbTmnJjs37Ip5mF0RkRsxbM0lqJSHY78bMhiA2NoGxgfd3sxp4+Rdr1puYtau
TopJOP5W6gE5BzDW4rU5D8BgohyERomH1aSee4Nd7bxawyuZRfNMVFHnJ3Xq4olDkIdBOh0zog54
xHTIsp1i7oz6yrHqdo1EZNU/VdpY6i0ct4rx6IzdXK/0+iE3UGbRXuu3VXidcCMnM4UL0Gm2dnIa
8pWZ7DM59xsrC+r67JA4YVKDaYIAC0M+GnP+HksEKYW1V4QJ67n02vFXN0Y3WTaDYXssTN8Yid3I
1nP4UeucmCw6wzxHmJIvXewT6cUTmN8N4vUaAqBHZ7dIuzn6N+QHvHHBWnS3Nxq/F/Uz8uSucl2A
bckaoTZvepb6tRW7qnojpYlZDvrp/kuohLTFTpBpja9EvZ8365rLOEWGmmxrG2CzwigbINrmKIeR
XpdTujIKRiKoRATDqLV4V9LWG8ItTYvP1CYXyudA9Es4ZqckUiheaeLTe23oGOZZXowTLfCv07zG
1Eyx8i9Wtwxw5QqbpzuFw1edr/sCdHvmebSuPma+XJ3U9NyF5BjG257+xWx43zLTjCTBmWQYzRqm
tuckeirvD8N073TnQtCoZyYbjc2+VIvfZYc63S8TkYWachBaCyy5r7iHtX7genAoJJLAHo8k3+6E
/a0PwlPldC36l945AEsCrdVHaoWgsr4GLI8bkoRnp9tX1B2W026EaCm8X+L2Nliv5SSClGwqrco9
yHVOsyunAeEzV9Kq/JALRw03ZKnIlsqNtdPLe49GM+wrb0z8GPACJCe2rnWxG0guZIGAKITSSia0
Z1bIU2LXSMtpGfWT6MjMrJp9l01bRfVUg7WaCV/G/yQeo9++czx8RLVo/Aypqp2YaSf6/qEZH2HO
FT2JyEXmEKQWP2cAPLPtfQr6NVRnJd/3xEvryUmxdwLbembacjOgvvBkfpQZnZg2c6Mi3szN3VA+
noeM4pwbIlbakopFa6kkC8rtnvgy4zAkMlKJzp/E2tQJxmTOaqoFo7CAgXJg57siuSY1a6jeTNlL
SrJ7VG3odLu49ab6ue/OZGFKDI/gAYnB1HasalcFlXWSzyX6mCPLZ7lQGhabyBa7zILYLJEbf1sO
N2x1n2goB+yx428MqoKJQT6z0d20efS25Ol14RuM+XAM+aHc8Sl4b2F1Ulr6P3LDtPk7JvBmsBhd
KfbDuEr13yy21g2i/oIUIcRUWyZfoRlOAPaNKdEunIbaLwrDNxe2PLdRlbr1iEtMRPUbk8J0hA10
1eRnpKdtQIGEslPC60CSVoEwOLV/Zr3xRgGWYb2gblgti/ANbfE6u9kssf7atBeIEmkevTRWKZy+
IufWOiORbwMkBbnwuudQpcyb1jooxg2dybuhUxjRyevJqwam5DTXLHu1uG1TKguNILlTnTMFJx/K
/C+qgSvTbB3Ja5xHVnorQeDqiI9krwLFLOrWnbqGNgtkAvimT2NPAOGoFJRFLL/M6QdKslWU0fe1
jSf0s14sb4UDHjmzpyNfyKpfDuHmGZDmlFXQTtUq6stdmceXkIqmSczfOm/XHT0oM4cbeXCCXJvf
mLIGElJ8WHIg/89QuxuSr4kQVaVzkSdC1ij07GXDpLlnNdGBo4sueWOlj5zPMg66SwYagZvV2sqT
tVlfbJP+2rTJHFVomSP4kmy7xOZ2cs5jemrUn5bwVpV6d4lf7W4geY5YOLIeregQlqy1uwEhlnyp
0Z8xXzKCOC3SOmeG0A35R40/x2J2bfpBrEWBKe8h6HHbfCcTIVI0/HF443jJ58si/dbgteIVO95C
1J4DpzD1f2N4kqr1wBKKKIRzjUaoGQN83leLvemzRzPvE5MOcZ3Y32UpeKotwyzCnWkSlu7VwDUW
zNSXs2xldzUYdrWNuTuMCISTCNvK/NIHfncJGqR5jEtButGRpO+pTKuQOtSfwFozr78hXLDIcZQX
e6nZSPpKTX6zdHYnxVmFfMU6igKHjzn1JJgsh0XnODMNkl+PVnvPExZz4eVQFgU179Ttux7kTmxH
9NVaqvj9vMudh0boox5n+1BEO2HEvsYjM6iexvxttFV3ad7SaWsMN6cjpBTWYCHYSCBeWcJmu5Cf
ho7KKzMloA87ZM/hgkysBI1fo3+PxXeHU9ii2a5uXqz8QiD1XiXezlLWpN3fM0fy5zynN0y2ORjA
1OiAJ0kXNAOQwQQMaTaFZ7QDgEg5BhqIIzmYa6NLVrXprKqU8oBE0r5xW6A6i4alLD5646HpjzHd
aepWJQExo4AEtKztZzzrNh0/LPnVHl+b/mhrn2r5kmjjOmcwtla3aaRSxOwnAGbD2snNFYWvp+nw
qsROsoQYx9kMY/EYFNOtqdMVfaM53zUT/1zwxFMTDxsFJS2CAQaTdf9Ikt5oVbfK7e8qt0kO7IOe
3yLXxKlZYG7cvSFnPXtRLYD1ASpU561ub2MYr8JlmyQ3HlvYpt+GdNSUXQ94OVmdVy6Gn+XWzZmt
M9cWzF6hvlqLsdFV6ZRlf8pifzlKW/pCjY9Spj6kxVhbYXFD5fIdTVVgWxzCnQYUUmRrZR5fW1M5
Woy2ya1gfYcg9WC3cRbfByULwIlZXfJeTyAjdeMiLc4rW5eukMvX0imp1PSr11iW0L8dlSNBqLGz
a0QJaHTVBRtdgfSo02MzmCvew7nLwAJieZWoIZTPkL/YmdiY6QQWSquxOALvXdUhsrXYlfN01ycA
VCdD1K1V9+JJI1ZFs0+iyO+ldlM4hECFMJN6KX4KazjUulhX9OZ9pG96xnlMSzmLmqNFSUj4q+VV
LvSgys03VL2gSN1lmey/BZyzKzhjrIL8ZGjmNANia3fP2Ri3DLUzYT7XKlYxIAzpG0rDD9XyZk3V
uizabVHAHaWN33DziBC2TKNcYtBtFcvqrxxG67526KwI1vBGGyhZyh6ZkRCqS3urh8lm0q1gboq3
yMwDwb6eDEoni1bYMjfNXKwFATNFBOg0j9YpjupHyt9cx2aAJU/PI/u9KxlqM9TNWEZ/1QBrqhOW
K5f70bRfpAZnKQidj6x2zq0xrxumeot2ulGUyC5w8Stysk229NcamlZhUpWoPWULjZ1TSusPCU5g
SWPCw+35KmasHqNuzqHTcPuKlo067seQQ3WYH8xRvYpqPuPfu2pS1rY1m/RtvaBIV9aZJu2Gxaba
Stc2sH+iyCuzoLctjPzcUsYrZXOW5+wjd5yrkkvXIZJdkSmIcxRnL6tESvY4aDT1S15Wt9pZ6Odm
Qmcl45iF2faZrbDEoIJhlm61IuIo0RMKwv7VIt6xK8g4VdLHbKo7TVM3Fv224YCysOxh4hUQhuza
9PUqzvvtlFuvM1WqWdKt2qzs2Kj9iX5sbMqbpBfcSs2+qMrLKNnbmneiKQQtoPCz2BR4/k3iMXT2
uznXJEQP0kqTmrPTUmq006YYm7XcZS9JOcSQH/klEumbZKlB34uD3BfY9xrQT7bUE8sbnZU5WskK
v6VQHp1kvLfTtGKxHjlmUndZ+ovomk2ritsSO8ecXD4pml5GKQuUgSGuDOVDNzf/tER9GYf4DkOM
vmBZz0WxheII9GG+1WpPQza/DFKzrXvoDb1cJ2YTGID7FbEIQ6e9Ofr/hgz9V0pacDNKX0VP+CSB
JJ5TIulXeI4tjI2Eltk1ZvnhmAYQclEfe1MhCHwgiz1alUOyHkJ9g83HSQDolmN7dwp9F8qDn0f0
LmUoA1OVw17tst9hSDY1demQRYSaimsqPa/SWAnKRZxLejYMxz6XXlfwFCg+1To8qfV4MjLrnyXh
Tp/JyucQpiuzHzdKjei5KTKfYYpfImI+U2uxSWieiDpuLJdUj9ot4+RmafMxIWrAYzbvVWrI0zQ1
MiuhDKuIg9Q46cW8zwbjVUEgqqvZRqudgA5mldJaKVZ/l1WA5rZ+6cTUEI8bnYUwttEQZmRwh5uu
Uw/ZaOy6zvCVKtv18vSaiv6+2ONGLEni9UP5KBrrQD3zK9faT8P9YcfabkxN+vIwMKzaa8COKys5
MdjyHhrpKsrHPY4mp0bqXu20f1uImSRYM1tBF1AnzftcTT/0MD5pOVBMKopT2QAg5crJqagWy/Qs
JOmWKLBMHSBjKl3y1tzDKNAmG9GnqSxb1CZggs6xDeW9gU9+u6QbpmvPSAwvZj+9l2H8WgwZJ5nk
ixiXpC4ON2Y0nRM7ZVRan96sPq0Z1YZe1B0CurVDCSHLzv8aLKDIcL5Q9cw+w7Ob2Cbruh/pJ63m
B8/EOTC1yPQSGAqPlAHsH8JuHwFsR0Z26yvGMTpV/oyTfkeSPdVoLbWuFYVrZ4wuljbuDPFsmo35
p2gcxCDWI16owRMnjgLTio7qEMOckLHcFeGtaOVd0yd3Quc3iim9lDYokIJ7YaaG1yKnhgoHTIzK
kl5Ls3kjykrps/dkMN5GazpMxfLbKOarg3lpihqpUu1jl1kfdrxA7iUXRbI8Hsb+2TcnQwjOZPyY
Uw0NZc0fFOC+08v7rLYfUzWt8ww8h1Dqckp8qVEDVhelkqa6ihBnJZJXdaoDCkLXutVcrkUNx63Y
+yQLv7SMsX+SUxFk9cTRFyQpG2Phaar1G/eh5DUTSpc0ejO78LdX7JfImddqWK2a3KAXHFYxQc1N
6ETkWo+naW5PQi7P4PQbWW69bgSUbaKNoY7Q01H8ggBSIuGZ1sGWtqMmL75hjpt8kTd4hNysETFV
1Ry1pPyOCtNymdmvQSiLXQzkPnR4+qZVEE7gzAWIh/WMtdeXc2gQds6Saci1zcccfdu4C7sxKA19
P/do4uouiGDuM1NddSbwHCmZpAmcW4RM1GB7rY5OQ0qodFEUX3PZ/vXh8lv1NKtdc9RThAKM1+gp
yHqU6I+QmnJRpdZvpvnYzdEtsYu1XlpbO4S3Lod30dHWjansS2N1GCFPlQTRlZ2v+oxaGHjNbUlF
Ncn+tLo6SKwokLUmSKN2tySh21nz0RQDDLWarKfZXGd1dO1UESS6BIgYn0c7/Hnm3s54yWilflW0
5VS2ViDy/xsZLFFaFSRYXydT+lfL1Mhh3EAxEWNcqzuzDxHn9fuJG9/WBhJyF49C1jOF9d23y8oc
2ls2t19ZIwdVGd3DgdSeMtrg0vKZLsqvA/INdLDqWNaFGAJZz6/YSH7XUXo2ePOVWJB0GGyF1GKm
8ZmcQjUfBm3ZnRQBmlmIdSfC93goaIS6x/QsIJFE7pg8DmTZ6XgolIBSteqM6YxfvIu91EoKQ3+0
s02ribdK6dcFvFBI89hZXg54EtHbNJVfRS82SeYIH4YISd58T8thNaLsEy18bv4CAaXnB9Hu5mqn
1TVRXG+iWwIqkpnYZGWQ0L61vJxjnfypHHsxBJ3Wn7TwVxGfjsHHMr4E/Hji2BtTEmznyJsBEdrq
IyMtG8SgKu1tTsw9/IE0vYCABbI9rqT6vBgO2s6L053MCAiDBuKZWCRQYA2SukooamN64CyHbYbW
JirTrRQzyJ8JQ9N4sDjt7S5Y0hJGf9NZ15FI5qUBCedcmXo/oe/RiZIqUWW1duhZ2jM5HFWT8mf2
jwoIT5cptXvkHP1n9PxW2cMa2vVA1aOFq6m/ZujYyssCqlUNndvr/TrHmI3XNZcr0lWCKI68QnnB
DNlrovukE9pjTDQ7P6VZ+9Ki+Uq9TpUGH5hdQ8OSPgmuKufLFK4zbI361+m+VImfMf6a5N2CFA4N
8A17wWqpuiplV0gwMyPCqPGz4/NQPzagv0m4MkY0RDx1nZDyBaEUtglbG8BqkIpN+IRuw0uevUfA
XkX2MVOSTuZDl5KN1M5erYbegqZPAFAoymWszot+yREgmA5v8kPnxAtLWPN512Sjn0FGGCXOLmSl
Q7Bn2lVrOABHeq9/BuxIpAO3Z7fS2RPI5fJKUXz9cxQQHXKTJ8A8SWdF/rZEXjvWDNTCtxMz35CH
QPUQDdqqiqRjxNbBxC7iy/fqSy0P3iJP4J+KX+h/WrMWw4du/OtCSvbJWSX2AeSiVH9M7dfMXkJr
ncHfWRkn+dB7EmVdYiFb6NZSOfqiKTZLfxoLnRJBXeUYgHB6yGMT2FjJYMUuSZrPzeclnCnmDJr4
YVTfDu78JUrUJX2tqlNsIIBEbBcVG3t6QLPpCyus/pvVf1P8WY3palje5xwEvAdpi3el+lH2H5M4
Vtm7IqUXoVyq8Ql4nWLA80R/snHhOiuWHYapvtyMqxYGw5b2eXbUx9E1iHq2B/RK7KY8PJUz8il5
3+oLXPlPhx4skTbh6LjC2kWszyG81Inw9dgAKEKoZlteDSCrc/6TwqX0R6fBWZomn17GsyHzNLul
rIcEUhEGx62bTiWL1/CL8aaHDwXVWiTuJFOsVRsqvCw8mu3SurScS7n0RgITENs6mqi+5b9FKT1n
PNvdr6BWwePeYzoccTjo57ce3Zr2O0LqJAxg7J+07PyBuTangX6vt2HzYamvOV2ZEh4k6R/qaU/K
P8rksBSbEaN8XXOXHNRU27dQKWlxiwoaCMZYprMYH21/q5rWr4CgRXYMrUfeyhysu0w+YfOAaNEf
7NGTYjCKm2P7lv6LCxjY61nPYngU7IKRb/YhfobTFIziZRAK/3hIeoSWvzrYQlTck/rnKYDMZcAH
lCVCekyLSQg8xbPGnQitUXVuon1mxmVu3lS79pV88EbE1ml001jOJVdk3kqgZj9lA1z+Nav8h/y7
hVOuy1e1e8E0Fwruc+wzfwb9EdLgq9P9aXMY15OfW+Rxn0P0vknqOsarHJ965Z+JjmFS//Uc5Cbv
MZr+dcw9Dsvns8VNWIT6rHtKK+0qgUjW2ITJo2wz5O4hAtvRpa910/lXSF/xhPB3EexT7kS+OHrd
4tyBf1fpn5Hf8cREERJDl+bwrHcZhETfm4BIswlktBTwh58ySY0xJIk930Y419Ap/arOvZ5IhfK7
USmg4sTN+wr8DNvMOVt3y7YZ+aPdr9Y9nizB0+dRBnZOx02klT5mu+l4rcVVpuh0/prldZRIB93K
YwAo6OJFsnlqopaYmMP62BQaZ07kY5guh1+WsknHrynfLCUadotzyraDsQJabr4cmKdef58lsZ+k
38V8OP3BCtGX8rwGJBK2CXaFA1N3moSzNkN5pU6aq2lvZYpmef7qFOIHyqs5/cNU5d4J1CQnK682
SaVvxxxgVKa0Te6GHq5wNgyK9FuStlH23o2vqs2fwTEBDaqOqrJqOE75oTV1Xcst2Xi9gaQo+mnC
7yH6J8esChNpvLilknnQYx2pwU5ObTYuolJU1O2ceKreIZ41vQIRSzSQB5qGvi1/WFkbZHzhOkcx
Oby3iHrNZaeOaw0XT4Os9Go8O85FySx/YSst/b9OAzKq/6T0utQ/U/GVZZwf9EBT/S8xZq/PU3jz
b90R/gg8TsFU0LMzqr9o3/UkB1o8uQPrYxA7dd6b4aqG1882NWZ+zjKt+rh0YdfwIDxZLZREvtEn
eo8YDAWFR6kfnGqfF9IqzIGe7aus3WnaXdmClhx6X52vtnJBLuxZS77udHDuqNvE4T+h9qeh7zlK
MtLeOYkYBsnin946JtNldHDRxmUnZ607MHtO8ZFO6yftPSs/AlGZ2h4HYj+16tSNL4JLNe6EBxfg
40SKIGzY1MVJ1dmX5VdnHdL6U1L+WpaxRdLgtCuLfYtARxhfDbO6VXfL0gMv0A1nzUvYSBE9vDoU
QWvr0LznWezaaS93lxlk2ilmrwv/kK5ZBNqL9mVpuaPMzzK9m+apt2/S8/RtaDReIgscuZPhjFGf
zs7TVgoqJ4XJq9jBa7n+KJejwkSElbEw7crr56dUk9g6CI3OKPwn9Z8LygIkTvJwVqoP27lkzymD
8lIX27Tbhsp7x1qk4PIMrfRqfV1yNIfMSBiGp09PPVu1len9tauZnIR+0MVhVtAkcZACiKjJgbuv
oHgQXOZShnw2fhv1Q8UHSqG4tN5r4P10eLeo6fgySAnG27ggaFTOIVWOaHZYrAUWBtg4wLnlCFVn
+xL0Y2nvaff8JNtp8cUU+xxMZeKSHWF39daV1GOdP6p2UyOJS+w3uawDnRYuju9aB5XNXH6DXLn7
HOoXo6kvAgLbnhaw/vOgD3zcTWh+6E7tVep1BF2IdNjgDUQORs9/FpVdqg889F+LAm2M6CSXW2or
a7CYhubTTgx3VE1v4mXDtnqtBe0Hd4+3mtEur6CDTKJw2Mh3UQO8pi86RV+VPTjTtGz9PMTsp+Cm
XS+lvbJLru3mKk2PvIO8ZhRtvDx9MeeFotGBQJ1gkdAwNybDURc1zpkaOnbSUYGKzI3CzczOi+O/
ePgT/Im8P842v6y8T/XPU2E3l+lKg2KJ2SBhdIBvTqlwODcYE8vjl1IgX/9s5g9onAgcXWnpP6eF
6Yq/ZN7X7Nh5DA9Nbx5NXGvnjIZgOSXyW2vzEqJmNVj7noa04ShRjSMEyzz9AmD6usbBbyn8x8ek
7yd1YUNe01DxFN5eOrwgKEzRkuivIn1Rs5bC4cWYbl3/2pVxkKbnUKQ+wH9ZvZfTl2W+LAVRcuRJ
wDVWU+xb6AH7+qUuPuPpu5Nutv6W15taGVZ1m+1l6yU3IIWKu1Tdham7pv5Q2UUR5XiGkIuhitR6
C2k31In6rqUw6oBxN6MGfIEm8zJV3Ej1z+AcomhvaUfLuaf9DWrZJhPEdrju9zG7lSDfcaa0C0ke
mPjJwq3QqjUTq6jHgWIoVlbUe5m+G9tTor1G86tKi8XAh3meGWOOWS4Ni/jqSOu5jFYKMIoNlWfN
9lXvmLbqfct5G8pTgTKMfrstvmXjoi6nwY5w8cSMOePmVq4szsq4p9ZPYr+Y4QtbXUy7qjhMLQ8p
RVjGYIba/KnFW5u96SpA50MRGcrraF0NSF3GbVNfh6wJiFNFqwyjML33ILFIc3rzbbYbn5eCgvPt
+QLUhipvygK9co5iPjsaUsIs2nT2FCwKXn7irqDYfm4fO/1BWh7IiRHYyeg78SUNg16uwMgmpKFt
oDajOytMASDClc8F4oihi2HbN6Hzr5E+WyrVlhIqmxx0/DazSh1L7kXEP894zjSnSy8PusPw1V6D
pgvjncUcYAlGJqHrgBEOEdcmmRwsyYQ+JvH0QSU+RllFjrkK+xHzeG7cbEGgQ8XYFHyC5C2SlHWB
tWhpj26l65yf7+k0+7GO2bZYNwi2nndwNq2Kbt1znqNQbZ7Yvcav6/8K602X7kZcoVT6y8PUrRLq
MeCgmoIttn76SHUFigpKZ6PhtEzvzXAAyTPFtl/O03gcAQub4+QgHrHxZZT11YSwPBpP5vwSFiel
psBqY1pLzHsjxMAGCxqutLrX2aXEzapJ/s01tnLbCQhK5ucu+07qcRFP6VXVfWVQ6Oo7ZQohoe+p
zAXTk6pDW5o5PWKnu5ycrfYjmh8LATswJUqNuOCstkiXm6dcU3mijylPE3i8YrYzO0fO65LA200B
zijfDUdyM5sIXlD/qv1hwjJcmfcTq8PudK9BtMr0V4BIwZ2Xxivn2sORYsPkvTvqn5X029ZPEhlQ
qHjyIpPPtyuezj0M9pUIASKX2xr5Ecr8+dSQw9vYvxPd9RwxNzl3DKeFa8L2TokpTgIBT1ra3mDD
9xvIPYTHxEQZvago53plODZU9brOXRPqiLqotTEVGKtHLhQvwVGCiLPl3bQyTxoYIIS3L8F4s0Xd
Kc8sE1siq3wBtEPp1AVZzTCJstclivHuj9HIIV3nIbpU9r8yS0xNIXGdARL5I4NyaY2tidCrLmw0
NqZXU4Ha2T87/jXj16lzVnTNLWCgg80ioMEhyVc5ZaMY38gRdy2nPhnhRzen2xyh2Zzz9RbHLaMd
F37ACIg394EkvU/FVihnTneAK1xx9mly42vlyrsNIVRPjjcJiWCwr1y7xQmoWwqbrb+bRYs08QSE
Cu9f00w06JmQUMGAGdXFrg6MYQ2OhdTmlsswRL19HuMZY/pDK32NC6k1ymdE0dE3SKRhulRGeLVx
7yyRZ4U7GMKNoECsmnxXprI7Y3xh6UhzWiTiIfVZmlDMBotxYyRyyCwQFJYqlI6KuCDD3teZZ34n
k03MPaGbZZiSsTcEEXH76hTvgw0HkL8N/3F0HtuRG0sQ/SKcU/DAthto79gkm2aDM3Tw3ha+Xhda
8L2RRtLQAFWZkXEjZXfJZffCXpirUybXPKjuLopoLl96MqBID/ElUz+B/7x/xHhVar6PiXKV4lDZ
0VqfzF0WfLKSnMuO9hNjhAE4a6qAAkCMnboFhFsvB6XCeSAietVn+uJ0/mjibd0pq6Ak398lwz5n
mUPwUfAFWhRvdf3TVa/YDPLs3eTG0SEoVPmTcLhmdH9DUK0Jowce2BfBJVQ736nSSxfz5HDC5P0N
HAZBgpFyzWTI5GgbV3Z9RH6ZjMZrWS5Xv2nhSRXnKP5okhbtdie1fWEyiP9tp09KSWM+qPWXK3a9
ERxQTW8Vn2Unnyxtb+nlOjaP49JVUBZod2G7nmBIlYSOr/Sf4yj5JW/GQh7PiZehx8QfWYZGRLvY
8yKHcnzR5r8Ie7aL8RN/NYNFDCDafhRYUbjxOxz5jaP5FGzs8BqxiTmGFzj3YOTZHzFvW16pp1ed
+qkbL4rQ3lOlWgeVts315wZzZlix5KHASRa8ue69oi3IKDWV6qqN7pphJyzci1W8FOV71NG0bvhT
LAdlnYeHlWirBINDHeW+gqFy1OJVxR86Tue5BUyggx1L5DmkwIWzdP9V9t0u9rbkfBiX7OyvmmPD
dvEPy10sX1ogEKFqm7n9DRxlw+S4lg9qyDL8jSy+RdO2JG0jQZ1rph8FaMUig7pV91OxS7k+XZwm
dfjjcE+G7c+CwjfMbYKSn7BxjZntMLMZYRrN4ldtgh3caI5VCboBJOknqT4tSroUcCbqet/uX9yc
ZwhMT3F/5/EuohdVcfzGKr126tdmcw0MThhzfEpLbBXdCueEbwFChgXaeH+MHbFZ6M2Ao4RpOuQc
5tkuX9sVJP17R8R4XUUweecZ1aaw33JWRhHP4FUjYczEnQV55c/BveAH4GZYx9SK42sRZuNbDEkS
5j95ioAQfnPyYnjAsz5+5zUWBoFR2ClX6CkfCCUbBbOwsKmNsEa0sRdjYdDzcuPCHockxGG3MVpz
1Wb7QKkAHp7xsO26rPaA4nKzWWPJz2H4qxa3AvAZ3nB7kpu5FxenBxiaT5Szmyl61bOzlfYb2IRd
T/3T2NPGdk7hcJL8Y2bCMpb+azSPpM3Aw57U/O4oi1TsJyL0pzjZ18lrbf/WyCasx93lU78y5nvI
Xd07n5H84dkp7c8qa187C9LOnH9bfebaLtfjZK5tJNoZJQldOpv3mNe9Fn7crekyIdy/CKb10uFW
DTen/Qqp0srCwUg2gKhbFOXMFMm+CT+q8KhhDMpQh+3YXYnxX4XdxSQKifjh7oEe3GTvuvOlZgWj
FN2PobosnoomPgTBwjbxpNsfo3aeKsWzaGHCHKyESUFG1ZHs5vatVy2vkiH+smO6wIF27jlB6OUO
7xyu82WKqlhA3/aMp232LWJPCwfcdXgrmtcAgVpvF8p7XNXBYZbLQo3hG3/rGwOkVSvosmGUdLXe
6KikHLCgGOuoeyn6jWHYm1iN/YHpvmLOLx0HidMxJ3cMX2SPgkOzMylYOqg/kKGqb7E1QhTplPHQ
bu5XWtFy9l8zL31ePUTPACFyvV5jnq7w6qOcOSFz632r/LIsAR0NIaDZJOMfg5pXvtXbGgcnL0ls
5F7U1AdQZxpK9T0xeQRs6xQ7P6WAb6JvS+D8NMahuvHJTgXPbGnFyKiN2xKEbUvoNmX6jwNwVJHU
XJgfEnBmlJCLry5Pr95umvnFdC60aAb2hXHfaS+qcYgN56Q5oHzsjzGJ/RPdwyy2/bQv+jt6E9NA
l5JGlOyVqUjJ7Aih/SiCmEr7q49/4uBq8XNz9fYQZ5U3QoukJtJNTMHfr0cQ6NgSL0zDd6oWbOyM
swsDXJMUHukhXtglB4WCVQWgjZzA651hE8JyOIHNCQaRAvrewZ4Hio5IYvB2vAVkYSTquGrNgduB
Gz8rH0LFu4RhNTdLxB79YsIYhFbzkvXsTmAQEJj5xuT+xb/n1wGDZcv8zaZEgShsbmFOtE9jcoUj
VZvtSlYtViKYTXsTlN9TBVkS9U+B/mFWaI3s0i34UXeT5g1Gtxa1YKdFfzSzf0Y2eTkjALV8s0Is
Y4hwPeLsrB80QcCA1L1We2dR1TqMRt9RvseAbRR5i119vprE1c2dODaVsukNGDZew0hYG2viauvQ
VAhL1DtmTYO9D9JorZXobSacO3PvfTSoW53Poy7wmg0wjFBI5TCukuCvCcj6STTPNE1fKyQouLmN
wvhYQVzNUKityxM5OeTRJFi88YoyYJFpdDZU5WkydV9HoMq1ZqdF3a6xrCdDlOBWrkech5uALZOP
UIz1bz4E58I2djOGu3KmHQqxVEJLV1n2CDTFnynAgAzn76Ftdd9JwXkqe0Ijcec1VoZ1HGkbi5NQ
701SVP6SDMXDcKrdYP218Wsbjk+hHX406lLVpfaLaMJXFV0onDC1xO9RQDnVxOe5KvywRRMP7Nck
q/7V0gEqieXBjOoH07hdl5+04qNU5CmSKg6EJj5FEfOboZr4oz5dzVjNwTEe2xPg0z+tZqbj6OVb
Gb8zeqkLeWiTL6sJb6aN/poGTOyqR4WqL7McE2KzzSlEFXeril2lvua4oiMu0KZ9obcacrZBjDD2
2cOC+eYdWcvMRX+nfNReWrIj1OGoEo2SdcDi6dze68JgMyw0ACSt6PzFma3nGzFvZvntNC9dvJfW
GCwH0rPZbnFolu5jVHeFhdHpVVJ/G6YfsF5A9LuKu0lZUC4EYStRjzFD2Nm5NxH/ddQDF3NESatn
8ccnktD1pjs2QNSsXF1z4G46Tjd41mbWNy1PtFtOD1BG0PfLMkN2cDFITmJx16NqmzlPsfkSIeD1
2kmM4VvEWKge239Vr/wYCga98ZTipTR9snG9SCuf6kolHjD4qzRoPU7pZLoCp1xrBsJiPpXhNu+v
Dq5RKJmyO47mFwuOvTItfaP4U5k/uCNwcLLl4gA1jFOctJfIdW4JFl2uLLXYhuGmEw6OIf1fX/3o
zZuevcX1awzzZimrRGzMeiDrpjvYSb4ZbUrExLzFiv4xkscyM+Ap7B3u70EnUeY2Ng86Sc5JZmo7
uEaZHsr0rhs/laGCj9xCixJA8zNrx7b1njnMLonPgg1PoXrS5KtSKhsVX88M31Uk8P5gXtTgVv+r
xtm6aqKDGLJzbMH82QOCiwV9LMNPNQp5Y1obMmXAhgXk190zeW7KN5lf+hJn9VUkLIjZBsTaKGg9
eih8Qmg04G227lCYMMBoj6gyhX7VeJrSqgMZy/cRk5E8LT8UkBhIQNT9fh+TI7DKs+wviEsqx0x5
KAYGdwAp03w3B1mso9i+8ffyDCy22E0x6nA+tnSkpqcNu2naZ/yONm2Rt1+7cvYaRueROGkRxJUS
xNcGEdaZrympHWLBELupvwHKLGwH1E6UbrJqMXdUXigwVsf3gvsnin3N+Ws6DJ34A59MpkwMNsua
4KFzbaI6VTFkSbYuu3vOF8imgQP4yr2dgIyVXRVcNetclCyiHf91DV2WKTelreF6LfdNM21F1npp
da24n6xsVwS7Xtkn6T3VY+yPH4b5lrf5uhBvrfvrOKPNNw23etdZPK7zk1qEa0PpMLyj7mSebipP
pmAQ0JW8kKl50MoAJ9zZxOs4lHhI9HNX0mLzWYQ/sXzA42XDX8tMYMA34sIC5PvaPo3TK+s67I2i
EkwRxJtmiDazy7T32I2onXDfUfCRm216LRzXS9zYl/2pGPysUW2saSFi4UlVjgO0fmtSizX2d25J
z2lyL2Nep5TX1DhXpfAj6genhotjopOBD2Bec/grua7CO2oOBhK2vRSetHq0XZW+qAt3MtypTbuw
/19BnG+p6TZBQZAZkBh9S7cE2/TjemBfohnF+9QRTGdOZnsIEaSZqdeVb1Pf29CykBfMTsIlfNZ+
sqxnrY/JT7pIg41E8R+bnsuYelbm2FhyXW4qMickUEtocHMNP7A0GbYVWiC3Q2QmbaGkmRCHaOZy
q1KmFBWJ7u7YYZBnt6JTzn6a/emMybAvM63bSLW72jy4tH9+X4/bynZxA0Rr7NZoKyiGTXF2J4UZ
/4iTjA1I+bSptL/Y3OdKvZ0YZtmswzAEcjB9loyEl1ifxTyu3RhkfiIGJA5x/e6dIuFkyZV7xVhV
p1Fm4Y0geoGum84qJ1xQWQ/G1eLlVXl0RvM8039npGqN9U7tuxvbYrzaxTeE1TMjwKTBx6/DFjH6
WbV4jLJxoy2vesm83lgptR+ETMo4g5zs0kCxxYsZaPiYzfvQ3YUSrrT0YKvMO/DnJRPMOgdhY5z5
CRTpvCFbc9UmwVPAskgDD7ahap4A7yhFzLE043MrVhnoPjeiIT/SlL6E64/5ZQ2xRb7QzrHf1Hwi
PYSYrOB9sKr9ovrrS9sEWtgrXl8sgB9RQkxyhZJukoqfaImi1eXlmyMML6s/E+kp/XuS7Qbj0xkS
PDvub6S85nYAFkwoScQgMONWJQGqqBMyDDAdkZSght99us+U5jSLL3K8smZYazz2mDdDn8dFUo5l
0Toyt5p8tNa4yZ09BUsw+7pGwwfhRofRkfy0bWHI9OHmsjl1Rc0o4xfXuSc1LvZlOc9ofgY98Fwv
EN/l85AudoARiiXm264Yyk2Rzzo1izR05MziH1tODohVa40StlGyLxsMSneCbVzYXpr4tbGHHVVH
0zOoPGSnEjUVvieW/c6R2qQHcjxic9Mm3yzxxuDzbtd7i2a5DfxUuzchxYv9ScTYoxb2tO6SL7P2
MQG07Xgz67kHoUv9eSZELFCHjAp7QeSqgGSRRUC285pkRVl3XlOUtGG50L2oxKdiY6+NYUVWrGK6
lf3wkwj92tFRzB2z9cohCws1cKxfm5BPg4O4kzsxczO6nWRSJfwOFz+mbgKNsqMurkZLnps2nCv2
hd/HoLtOdFXJ/DTXPBLmsyhuSn2quq0af0i33mrq3SgXYTwgXPS1VCn4BLsucOxAgNrTY84/umnf
Wu1ay6ixJ8xOWD8IlfhoOsqs8VQ1u2XyI/EZgY8grTYkv3dlmV0rZqgcaYzzmWCFnSjOaYs1Rr5Z
RC5V3aHtso2AZNAlr0cUOL7U4vdZWOtqpqvrK9UfsuKjHT9bYZGfQBypF9Cq9vGSPJ3co+ozyndu
f7Cj+NRiZZhJQO4IuDlM0IDEmpm02ZlbbVk8WAtoo9gzc/jaxGPGEqASqmr+PWPfZ/RZbGCp/mb4
0gBrvFD054HCnRtj2aG3zXNr26VkeqR/hssGoqKjeTLb4D2yNnGxU53u255oCsc+3MNIrGWp7EtG
eVrefLeusnc0MpiML9G163oAs8TYY7v7XnvW3A9l+KyYXtcXJ4QBJySvvtQheCp2yFm8Vs4DCwUh
Dd0a5GGbJ8fC3Unw28AlGuVAVgEMTrrK0uY80FRYxVogthOqMCoGhc9ZARnixjUsPB+xP9bxxRgu
LRXB3F2qaNtlb9BWlKp70V36LMdNNj5658tW77g7tyrjOyTotDzV8RnBlYHbGSnWQbbX5LMR7Nxg
N2nJ1i52Ab6+Eut5295S9TZor2m+iYanNNVvuXaUjAjKQ6N328l+qvvlJ0/FYwLyjfnV1A2vo/jm
tvPqSNlUltzCd++lnGEtp2sz1vsQ80JVzyB3JBHxMSPhqcWMZ9PY5alYqwHcrt3n8UFxkisYiNUf
DLIWAutVxocJL10fHaWNrrwn08lE+4xC9qNbXlCLc6z/DhHtAwcdmEtDGhgvzCjXMR8cYTaXnMVH
xGtYIVwIlaWDQGuif/BOq6hcvJRm9y6Vn4bvrMjMgx4MtGZHSzt1iS9pgKL01kbKtVWs57o9RtHV
zf7R+KTKa2+d6o64En2XKDszhjhecvtA4QqtWfVhSB931JhVDtPesTgRm2QTd+8AD2tCjoiAyjYs
rPOke9RyKHiu9tTuL038Fho40qS6bbqrTl5LuVQrexjnTu4njF2sfVmDPIj8icUTavFigCSg8FvV
X4pxEYGo7z/K+qMoALp0co9OnJZYaTTSEb7S+YznXNrfdYxX/iuYPzIAeI6hdeV2d8VldlY4Pvbk
TWlS58UYCee7FsPzWsWnOUH4t+C2FIjb2glAvrQUH0XJ56ME+8xwXtEhXoHH1i2hDlNDnkrF5kYT
I0E91vhsbEBGKAxC1bbgNdQXNAm1S8tmU2U1ChhfznU0ts5p4VkDcShrvnAS2rh7wd+JCqk8RcGv
a22Zcplp/s80cEgSW3QdeoCC2jL5CSRv7IV3iVoRKYj8vmknLph5LWOGcuOH2+yc8EedcRrM35G8
5hqH15MlT+zRafFaCOefNTqrGhg+WvQk55XWbXL2Wv7UA5N05U6LF5sA1YlFQCCyx0SQEcXMpqU7
G5tDarwD1PlxjcT7Y3anOeTUx9bXIklZIKrcf1H2sM1jwbpPHg31EdSbwL4PxEXpDPqDVxW1x2Sq
NYqFTGLu0c4/Q3+YSomnDd1sXIfYw7LmHMtmq6Qu9vR7ELxF4fxsJlQGnXoVAPndUJD6cle0xHNC
l8wCXgZ5W/wXXdqvY22MyDIY0Yi/crmx5I9r/MuCM94+LDYq34nBhq+4Vph4ShaDMtxGhYWUXNkL
5UlPDMWL3FQhdw9+Gn4N6CP6nNLfNRSdREbN4AvBKdJiv7AfMxRJHDAjKTZpSJplu3axcHa4Hedd
p+y7fD+LdwufZ04lmp3HIPdCjaktF7Vj+Yl2zNqGBIA7Jp2tXv31JeNWfr/somMOWx/Hm7F+qQyG
td9JBYjoejC+5EPV1ooCqVD+kuFUzWl8E/aXY54HixAqfROhvUBTMcV4Ll1s33TP8Cm922KKlAcl
fDcTfTVYHy7G/Qg/spKFLy75fJV6naDiE3mTLrllZnmP0FjD0QCh/0hpinpKRIYxI5EvMdkJWIF0
9xRkl4FzdBZAZQz0I4gw7cGy083IKM1imBLDm850W3lXnNqS2VIFc6j7DQGGnfWKiEcJYDOAKaD+
+b3UOovpNM9Hm7ReZTMYzxFMfbEP6b3ghYBYKk7JR4fWrVHFMfohuX2d2+8ZS3ZNglO67J8d/5js
dwaU5XYX/b6Jj5oj1shI6xxDV2Kr59qmBuB4il0bDZxPumV0rjOk6fhmUidgQZsZoVm/oguwuxx0
8oNN/egyEQcXbBhE9sY3ZidfxXkUqcJv5M+g/Gj6sVCgiAHTjdvY3cvxTFSRmjyG5see30Og7wKh
Y3BvDuJdgL8er2eiXFSb07U/yQDng0EiFJC9Y+6zRqxr+wj24KcpoEJYESLQbsjY8bp5OJlmtDaR
GceJ+z71tO4iSkDnEHckUXoBMxG931pQWQX5tcSlCsevLIpmuppYAaZqN6EDw1iD5SrfUv/Xjh9J
hhbL0MCw38r/aejCGxC8opLsTgcJq3meNDhXC0fCdy7eRBK9VojwCXESxEKEabPSaHa7h8IFWgxe
qcWeLl/74FiVvyYcqHut5OvIV88bpsYNnpRibQbMBuKNGVCOtG+ZqPclj0kScefgicvmTx2IJuFJ
khrZmT/zMG8CnQCibcdXak603dm3Yl8rinibPC5CKyYyoEsqesSUcL/Ydt3ewTGmLPZdKzXWZgdB
SN6acLykPncV8r7YOfoMv/JdYOAx1bNGeo+t3bJGhwnioc2YMnzzUq5Vh0YT4TtsKq78paTego8H
KI8uR4jkhG3KP0uSXDvLtcv4n1g0vpAH6deUBaiiKDA20+66KT2LzblSHbYmznPd2hYsQTeN99F8
0uJX2T7PHXaP3374KvlKNEz1Yzr/DsYj7N+J/PMbmsGSIgQPJwXXauRTaGk/HQqvmNqNGVWU3WCf
BpcZI07bsnptmceqzOpaLAkumYoEuJK5CTssKwxWeJOwleXouc0Ak1x4CrIAw3xL/V2ynFnF55MV
aarPfX0YhiNrYHFq7BwmtgP2hon0vMCgJoEc0PFFqO2rQlZkx3BZy14cLUSyoCiqdmW8V8NjHH8g
D0QY0nTx1jDlK4kAKqp03eoZeQoRk2lj4zbFZ2wPT53ZXxXd3Q7EppIsS/gDMMHFrvymYCxTbUYc
G7b6YZUhcyEcL4AamAL1CIxVPcgAF7f7phRIEVVAENoMej981VTC5vQXtuOzFfvxdB9Rc10UJem+
6+BWLdHWgfU7OldD3VsjBmP7R8k15lx4AUP51UMjjJ3NqNV8mcXIcHWGyx7pcX+C5Y5evvRd2Fwa
rBCO0X3YPZ42AqnwwO/M2t40k73XWJ9NDOWvQY54F4xboQiidZRTlHPOGlGrep1BjIXSnrVJ7KvO
3Yci4I1S9r0l7ujWhGWRqBAfWpvF8r7LYjhCFvLPUY24t6LyZRIZEFaAysEfVp4L7qa277aCMCw6
rLR+L90b8RA0qGtRMV0SGvnOTBpGi1ArdsUU+rphzfOIBy2JMWZnhBFG1My1zrv/bVZX235UNSJU
m7Q6ed7drRywlhdJ8z5kTJ7m51rHElmfWVV6cpt2O7q4UNDd4bqRWs6jekYBOcV4Z93hh+kfBzJG
3RBUhQc9sLAFZbr7xDZFr03qOwXtMbDCgxKhZyRBclKB+Eh5IOt5inng2/IG23uy5/pXQpUL4g/S
moKB3k0UF6W5udn0ZdsuyYuo4+IfTwrsg+FHSk5FKbFN42ntbRT+al/TtGtxQcb3Rh15tLvNiLis
NRxz8aXpkVSf9ehlphBw71KlkfVIN7O6s5m/Rst3PMLwqn/q0F6ZyjVicIlQsXEktV42xYTCUtZp
otvrXB58Ke1dCVPsNfV5tO4FvVXnei49ssXshPxxNJ/kVEOvhq9DekiaveE23picwmj4qJc0Go2Q
hy81POcwoSyxwFmBwu3w9Gt+Pd8C2uwchkiPCVJ0XL5TffhAskQHVcRKKIFBEkbKM1MS69P8pVq3
zl39QBm8i6xdZdXbEaNYS36mUHErWDYdn1wtgUfszfDi/BQ37xaBAgaUSqjXuD/tNREWOHErt8Sk
gu3BDpTPdogvEr3RdTEVib0ZZ0dQ3osZjidg45MO/TemjId0c12hR/aM9ZhkoYRLyrtbnXIbE9RY
+AOjDsKazOYnRKOcWmNjVaRWlXgtMfuPZvxTIQAGhPkZ6p+TJ3sUBI/7RZI4rkbEnpC6U4BU4A6n
5PRTAVaPir8UgfFMf21fzHLdUbOY+6glv83TgQvHITkgtAT9fZQ7XeRkjGGqrfVtoXB6obouYJNG
zQbbMfDBm5rhvUmXD4U/mloKa25eY9xOV06FZp39VBTOYuGh+idjVvdxxlYj6H7s3zE5KHp8NIiW
alCswf4+scmuhEsabrnTU40CLMPUHyGGIT7ia1NMfAwV28mWms4q/mR5mxmhS/7RXAUZXBhRz4Y8
DDRnLSYbfzqfb/VZook0DFh18qpMkt/q+GDVpGVNj5p9Co3zMpF+zohE8nlO6QW910Oy6dVzBoM6
xemxbNS1MxPihGckPGfR7+JQnkuCku4KpWYMIwqhV4WbaMY9MPn9cCiNp7H/y3hK7erCHGfi62hh
xdCpzZ67k0CjItXOXTNi1x7RzTdTvun0b2IKVrI7qsrB4d2upnptkk9SpzDu6OgpmWNRQYAzH1XJ
pKO56QwXoufOPmshRUt9V3LUuZFAUVLkGXIbgzctseaSnId449r/4vwM9Qk0N6g7o7xNASPZu829
Ii2++vA+RqSGtqQM/4j8K+PaMpFjCfCXZEhFRLlVTDkuogAoGI4j4e3UUiNGwaLfzkBLSZJB611C
stKM5nfuSTWJ+m2bHTX14JSw6ouKm29dQtA191VHlh5TYlEPhTjGwXkiJRTfbu9P8JYug6i+9kXZ
rNkm5iXRs2ZqR1F8cgFSJSWocFWhr/B3rlqn2xg2YBrlhzs91S02PtzdNRNVUUO0Ms3Hmd4THy8w
R1HE9O9d+uKS8GcxItewyJkEJhECsTbn3E+n2F+UEm5fkf/rm3O5qGPt3kDfzL5Uk3CZxzg9rAW4
+nPns4si7DIjCKutGz6Z7bEL96zHHIbbkN5wUPWaP1YvCW4zDSDLbr/wE64Kk7qr4DIL2HmYn1ud
1G/iFJR9Ufhtd3exRdY40t3r0HE7vqOHr+1x2lhgmGOl7qZenqx2puNl38Y84kVwDnl1zQrMaefO
OGsYvebqXOEwbKOrNW9T9aQSv1V442LspQ4rmTA4pb5XbEAHV/dmk7c5IUEGowIbnonGZJnhJmqP
kpj38uHEt4y0FTf8KdxP1ld4WSW2Ll9/8bCK1FOGkz6E51ruauulwookEXbzGbdl6HyYzbPVjpeK
9ySuyPDrivdOf9T1y2RpR7csbkkwHaVBC5Qz8EupRm39T83eNGF/4s/iTTDwSnS7LlC34zQcydPk
UZ0Q7BPZ71o5/RW0JRmefwUjg9p4TLLFmjQUgKOwIpQUdJsTiLDAIsczgQGTPExZqOsGN9rYMPJy
vmvJWhk54g47tDkJA86bDD6k9a93qa/Js2sYwAVHc8wuBKOGxk8QfM1LFWZ/ucGrOaAmalejse9a
tdODK1XbzzBvI8YkFSDyUH6O6Z+7ON1cbo/3iFSpJQsz2CdEEpn3ifjkPnyKCKoL3ydONwv3Qm9c
k0WQwfI1dydcmABrTntMVf2Q6H/FEN7GGtgh9qeEfztJToMVPUv0vBDYQKE3kg3y7WdIEGwrpT+n
V608kCTpWhBEDztfx0x9h20Uf7t4jIs/fgi+GRDdFCKl8Cj1ySWueSYwNQlzujl1ubfsx8DN6AgC
V21Ghnnosw2YsuA7b295Hu8SHP16xHifKP3JuDhZRCVJUri4jVFDcZr4UYfn8YGnelPO9inO/8RA
enWhEUH27Wh8JdUMlYwnPnoExktnfAeBuoOcphNP/AxBdyaGNCKBAPYkLbYNI7AZy79DtnFInHNO
ja1AnRll6rn6cck3LQiScAZyPzY6PhlxRD0qzcPyv83RqJ5appkoRPkGB3JIb8jCg8EPjVubPOXV
2XCPBNsx6LLjc5r5VnM1LeSwS473ZTxkMTH2gBn7JWXTxelwUfXlt4LmoFvU3l6D4GEznLUUKFNW
IgU2YeZoFU1xATSxUCyECOj7wnE7S4fLB3NXujix7OqQ/o/guYug5U+KuReEwbnBHzmKYXoIM3cV
OE91rP6MKHel45L62SOvCjSabAL6dHNEYj4qE1NEHTEu6FnEsZ6lIJqxUjdp3OL1lcNTXCKAdhoT
sbi6mqMgYbxtVyxA5L5CP4gM8c/s5oPThRfbYC6ARY7LIgfHZYAcKON60gsX/r3B4FOKpZP5p5Ac
VNAm9JxnmBHv/P86Vd37lAbwStPOZDCl5flGK1K5M4oiOcbzSNxwQhpBuLJKEnbjJDxpMA6Qeb6U
SryeLRJw8phjXR1xx5XEuUQM23pXsV+j0ZHbQDXj75LgRMUMd2aYBVBKccicT+7VHi0+T3eidHch
kKyeq1hy4fKScUStmnv+5WLrJHLa1a6GghyS2RV07ol4gZoyxD2D+3W+5pJV2PLglZhD2d10wk/R
b1V8uKRu4EJwSfzKyX5YpGCXZqzH597k9IMa3X9fZw5R9frVrnC2DRxWXcmVICSz6lCHlcPfessX
FM2ZyBgyUX81omNDpTjyC0z5jGvEdLe4aMMlBsMIPky7J4LdbjDAY/8OdevoGlwPAIxNSSfqsPl9
xYouKnUWcagFa/LMOlggjLkkJ0VD8euT9g2T5XZsg11qWz6Z7Qw8aFlHqGvDVVFjw/qrsbSemdks
Nb7TcXswsq44Z1Ifr+Ekj8aYEDZvHfK0ADTsnzVIHKWXftBYN3M0+9emA97Qixon/FQwSFpreqmP
O8csGJ/YczNc2woiUEsZW6QEVBmt0d4pLcS+pLcQ8Ha1Ne6NQga3UNK0LF5LLqp0jLAhR1ahIv2r
/LdzkwQfh96grRuSZNjS89FLY181D8Y2q0pQplph9m5I0xej5SvFfE+KS6uTIMpoXNP+pgmEqTL2
vbQ2Bpd6xNhC1HfZ3iYDA+uYrmtluSytL42iWS3yU0fXDDDAFLLeJEGPCZgQGTFf3VTzXPmXkqMx
Jop6Sdh0c55K0ESXhRPS1N5SAkuI4MHRrG0aPgS/Tvh7E78XsZto/I+j89iNHYeC6BcJoCKlrTsn
u9vZ3ghOT1TOVPj6OZrFDDCYFztQvHWrTi0/mMSDQDBJkn9q6vOCQ9H2n3tPMacOcyK5uQVvndl+
g1oERTJCuDAmkBNOx1bQTOx+azTZ2jImwc2dYDZy0J27pKzaolnr2l0htcXduW33wniHaE061fd2
s32N8UoTEPEubhuT0p1ZZVi86r9zn+808ZvE+B7CP5nc+2JYtWxXRw75avqdcGtL+REXePMyJvhl
UtlKJyO5dTFNVrR4Xib7e5mK3EHjNmJ8wmmVYisX4h+yhNucQ+T7GLSFwkVX+Q5LoRqQEUmQ7DO1
nzr3yuZoF4fFraIpqisxTxMexCDLZ39LHOZYtj+ieEnnx1ld+pRdqadR3HEoGaQn2gysyryKSr0S
fbRr6wvBpK+wOOmSoaQx93mChbuK898YC3fGZ1WEkMLb94p9XRG92+lz7lh4RWKfT4a/dzsIY5Z9
SMbm3MGPxEJT6S8ZfDXDoXV/KvenZNVZ4HjHE28M9U7xyMZt1mQOD3yFg0OsCECuB08eY4z1FXZj
K/p18oJGKEib7ALGiRAo9nYxPVNogLDKRTME9jQ+x/xkrbhQIPg16WsSPjsyY5p38GAbl6LvXqtM
/SMFyzgXPRf1UGGARZSrQ/ypNnyYjuDmxG5qyc6VZFyBIcaEIV2LWQYNasweZ95XH4p8ABux02+G
wVmVioMvLlVSbmpCo4ZZkcN2ne8ZnA4tIpsJ5EGX/5MznxggmoGzCssnrIZ3OTqtdh8Ggo0h/hc6
Ciy0ZnfJwGSQ4XB0rdva/aIvrF8V6I4ZNVAdH5qxvbic+BSovCokIYvZTiVe8OHVPa1Up0r/zZng
nJqI1AHfMaddVR4kpokB67yjqYQgX5RzH+a43GUIrhb3lAALGxrHUqbw2Atjl0rznCq4W4W/Lg18
6x2KPE3SxYok4oqIyyqLtm34pruyXjvuRBSK/AMkOm76M5B35l1vusm44XISZL8jXjyn/rVNwF2L
U/F1+WZo47EnHUPNPdpCjxj/ym5XoTYoq10Xwl1rk1iIwlaZ8o1jBYIGRRrPLuOvQuPPwCAOYMVv
BYviSicsA9oCxxxmbKMzffKxBTkkfmGzcZ7sgMt+Mj1Hixu0ASwta5wljVT0VRHa7VE9ImpmWGYo
0KGhhZGCBEgNjCsGCO1inNaetRPaZxMQHNTkvFJvtvdzg3Ko5imP8kusimMTGafBRHQfmmvSOc+V
XxDBISS/IkM7bvjEkSKrcBfyJCEDK+GM57Aa7H3pJqj50TFIun4l8eWeQgIsNB7g1l+3QAG+eizK
5DRL7+x39XhsLUTTnMIPxoM7C9tCWRUvrZhfBwBopQIqb0LLwyBzGOfhYDcYCUwWV3d9ph5q9kSe
hN5iIr4M9lcj9c4eBWK/ameCBH2P8rkEA+eUoUkDFfVBSoBTPXp5geekZZiZ3wxlnrzF0dajePNX
MhPCFRZtEwZu7ilxWWLlqJaIYgGPqDzLj0kl34Yp/MsL4BtG4+CyQjzoqW2BdxM6UY98Vnx7VGEE
9KNEnE1jln97HeRGuyT043NoZUTzxQjaT2sDEJJj3cG+2jWB85JNbAirFPS207ClxYhhN8vQV9Be
1/rAMTOzl8fZNLxN3E31hWBmvy7m5ttqx41TqufGcR96eLF5BrJ/aMf4cYiM4BKlofVu5axdKSKo
ACElFA/NJVFhuv56n3WBA47rMNQKYRtqEyDRVWHkWJ2r+mnQIzfGydlP0j5QpXnIA5QSXaDKx7JD
ug/C4nmcWz6u3IfqP35/oghFNRs7sBTnuRlfVeXhKQDTW4hP1QyAZ4xj47LtILT7IWfi1i520SbH
YJLYN2NqDmH3DnTyTvRyY8afCSgcF3RhNWKYye4gvMspvQz9xOBFQj4jGskeauCOo9xtnZ9C8ril
Oe89jz/YyZUBvm3eXUmw8BHL4TicoehusokIACvcgPaNxHksk99uuJXpDuSs8r8LH+Y9h0a4z8Nd
kYIRax4s80dUqHrK3XTTS9FjblSkL4d8o7k0VG13brLwPAjWHIBR4tgn4PumXbGvSx6d43JLp4rS
2KfNM1mBu35pQpzvO4+0x7WfXvG7rszqb+Rl5pqFgZ6nsRlwnLzTwYkHFdrHQ6BPfGO3fXSe+epR
15VHeyfjja2fSjwMlLGvDXSrONrL7G103rKcW9axQtSMh1uuviSJHrwFWftaF83R6WH2uDdlcupu
uXzQQaLz8yK5ZAjiNpb1Jv9bYjnLlzxkfyjw3BhxsF4wMQhjZUslykRcxD9ZgUQULDBC5pvcl0fY
fXxdH9rAAx1jHKWfUZvXfKr+NWyuGdtXB29wGHqnBuy1YOdXxdUVDNmlC1vmnolNhJX+zLK8t1L/
J+utT4ubfpwa+yF0PrmYgT+P8w+Yk+Nap1SYBsBLkeGObmzei9D9c2JGGsTZu8LL3yOrhFVGgUDt
jGz0yTTZvuB+jNOFVbncEUeEiaUzzBomvmIQv8Vos3+ltSeznsZZ9ivcE5gxioHqaHLeu8nNGYSn
/iqJWZZZc8iC4VGGGmR49zIPTJRD+V555kaO4zXQ+Mgbai74LtGIg1zFcqI86LhTCPQEj5o2x5kH
Z8IZTHb7VfmiqUlBymJoMZhru4QLuInzncdipUERhPW7IXCm5NVbtKDJ82h8B3JzDIsAhXLBtsLL
JOaH1AbojhkobV9Sq74IRUA452X2swgrsxFcG2lsc4PXfKwxBEQPvgnLtw8PBi5xDAU9mUF9iGjy
S7CDgcDGuQZYFdhRk1RHHCn7VsGhyekeZ4lzlwJ0TpIEE5RDXob2gMR9aOqlkMzbjTFb1WR8D2so
jqP3xXuo0QExNaXmRbjVJTGTrUGVTeeYL5zePGWVZP3a7pJQg6JDXOaJuQoM57eN0PSg8cPTPFj0
uypU0ilL740i3LZNDEqpKvZOVT11dn02CthIYO8maSAGkY0KrOrszfmbHLp12wHijyBw1tUqVy23
CgG5IL3oqPlXxYJK12E/ZVChMSCep3ncVQCUciR42J8stkxm+GZfQbMeIpzTBN8+erOedhxGPsnm
mKKP8tq0/aMvyoukZZBZA/eN2dVr1yyfDRzr2ubtaduNaboHJ6638ZAtJPo/30kPJc98uJv3igrW
wBIHBenU9ZJ1bPj3/dD8ODK/D8l4GEF0JXqDSwtLpEwgd7Kl7Tn0aJrZBjbKhvCfw4KJb6p+GoNE
y/B/zpDnaq4ecp9YizYm3NH627d9Qg1+vmXYoGuyOlEKvKk1sUa4tDeZmiz5yMyHiXWdi4rgZn6v
OB3SLD0XS5RoxGg91LBxo+TVyupFLFuHhjxFOJFdcPiDh6khFPvWmB5rS93jTriJPIASOz0PmX0R
4K7TMXxISOGJpLs19ripzPhmzticPMoEIDefF0e47ljW5sWtUGTGaqzdfvk9IYhCtzllNm+YX9w3
DMx3bV2t5z4rVwZEbGgZEgQG55cPKhXFOnuXdspWikNPZovtq9u5Vsm4B9Smx+0bIijGQbpRRXhS
NcZZvxCU5xn7TNpHzVJfh8bZpHyo0/7nNMqrHuuXEl6MzuFI4h+WSfNtVpOEzdnBY8qvZYtUBDoo
8rmCNfLoO+WTAX4cPirUeeZFCLgWO1JDyG1aQuIG8TrY8tIriwNZJZB+m1XWBNjnvNM4jM+l5yM5
JuhiDmYjhzrkHoOHWS6m4uKMNXTjduWvBurKfmwHxBa1bTnd8gu5jc2c59fBhhw5udc5bA9DHn5Z
DTVtNByawqJOwyfQ02Xi0e4Jy7kAdszooZncQ5BB/y80nhk1hZuIfwpKyVY0yC0ZPJNlmnMMzIA1
gL2V2NjC2oduZh5CAYSl6ha7Z0a3Va6GT5zd6wwicQNeGkv3g3CsF5s1bF6UrCRxxtKsFsm7tvWP
aT79NNm46bzqxMG1ne2a6kiqA0mEpFM1w/jgDmhPscBau1jOIlbWXoT8NBwtrm2Zi658TsZxF2Ev
xH4kaQedMnNXN+7WkvsJkD/z3ywpVomDg2QjnzsnrKHJDN+F8FiXoVgV0CorcYB17if/ICvCJDIe
i/gLIj6n54XAGCGxbiOMkY0jMEj94MzeLuzBuyY86W9xcpuEPiw9cChd6/+lNrZtrWOT+9IbXdur
dEBPtt4jlkSW89RiTxweENT4rcFRF3+ies6mnyWqkebMNUhg/QAbkuVZ9+pB/4KYx2ln80vus+ir
mp4lrIBc4hfQxWoU3aondjLmHw4mLvWgxq1r40740BPGuWONSCaBIZGYqeO/llVncQHEecfevcSA
UbafgfGTdW92Wd0xqLreL9809r7zypVnIa8O37RksY1hCfOda+X+dqQD9KPyse2PFLOar5H1Pskn
T38o98+VHWoRvzzXjgwfxsz3c1Iwz95wsOjkMRm8LYAsLBEMWiklyTDafPPHKZ5n3otA7nJ8Z4LC
G9GZtyT8kvVnV8Ivz9kkcgAwNTTt25yeffESA73R1ltAGqnGkfWvJ/ip/w0WhWgRj97oURkfs39J
+qvNfUM9DGO2TqqJ7it3LRfLjseWFls4bN9KYO+eaz647Ci9h9HmLDr1THy6Zh/MV2sEoMKtTAbm
dawWTEi+Gctbb1mrmoUZ2J4J75Er8bfhx8eOFMScKjuv/6hwaVLpuXaBugnxPKqTTb8GBkPRk2xa
aq2Nr2rcAYfqIXUJlqm5UQAChZeHpq7xXhGGZ//p4Cv/qHhhx/ktwMFLndRqpO08LOl7mRo+7mfF
TSq1+yflqZVJpDEvOT4wN4u/CtONAqkTUAjkxuLHCSW2G8rr0lMrL1OyrAyhyLN/Yu7JKEZcmDyt
pbdItC2ldyq8zyYu9sbc7TznLVH/PGBPUXpW/DgbTUHrP9JtqwHVJXHZufG7hgbE87eZdyIq/0X2
T1uTmuiOs96axtXlwqwHLqa4EydNe1T0B0bDTDEcYEZM4YkE3lfV0i6Zbj2NKOkL3MrsO2Dbs6h2
HHcXiP4jq8iSoiu4IF0K4rf62hWQ/Wt9Us0nA15BO+/46VtAVewfxdzIybGS4nXyGBpw6FIyAPwY
ln61mwKYE7J8nAgDNG34jFfwuYi7z9EjCMgXL+71lxcybTuQaCXez0DrS5sEd6MaMKiwEr8mI6PH
TUxUyyTneIaaNm97DtCaS2rUHSJqq6W41+QB7JPi88ayHCF8G1vsYr32EAw+AJZvhQsFxN3eUD7H
boGPgk18h5P+2PhoxFjsDHrpeEYbxnODaqwWKGV8mnklx+6DMpGVRa1gIsONCPy3ho+4bJ8sJC1l
P6UtYaliHzu3SHWYALy1ZntX5eo1QMWWfs+3DolbQ5x44SxnIwc6FuCNn7zmLiMd2BQmUW3ts/Gf
38ZPJDEPSLd3LroICAxSo69VKblVkOw3763IugAr5kXfFyWvyz6hT3OELwvXwySZBGPc+qoxV2Q9
4T15Jm6Eo0CsjJ7UtzkgvA1fHrUn0x8JK8P6GqNoJ3jszSFWGcoSWMKkhAX1B3aHc2mGj4q/dCOT
fRWMZ7NvH8DUH7XbHF2wYE3MJ04B/MSSqeH8C26VwSnrACXMtOTuq5rq2+S1nGg7OJhsOQvmU1ez
+SVRY8Z/A829XfXdFbw23pa0hRMCvyr+1BiuJjlsRqekceTFBhNc2CTxM05o4wyxyNVPgvR0b58S
iFBO8zVMD0K8JORsvfyK5VAA4mcAtfSLhPVScMrV6dmUOwnDLX5O5/icRGqjAlRj++KCn/LUpyJM
Ui1fuCzYt5j94+Dch5+oVBSGZiPfXdp1nZpqnX7gzFI7r/Xv4pqaMaAJfBqV9W0ZF88Idz59vNVb
gIwmyuskeO6Pb7LbksnW0ZNi9+6xMyvC9ZREzPSda0QcY/m0mOj8lqmyE9TXn42aEXmrUnc8JHNJ
WWYbzutMiHjFJ4MbRGGDxG2dTB6dJOMD4EN2cLycUgYHwVsL6Ihe75Jnw4kHoKaq+JzreK1F435l
QZ3uo2Fmqd2DDdJdpdZMcR4ZCpziTefFxPib5FlkPHTNZsoOQVtVyKUZxfaQYFZpPlp3dcJtUIrW
XZtpWQI5D1zexLQ6s6HSJ/YoNNTQrHf2MnKhtrSWPi1R7IRyon3p+90udsJo33DlPZENHD+rKsSm
K/eNhtfrht34kUQ0KuCNBuDQg9MANc/Z4In43s3cADsvp3sjkglPoBNgZjFAls158jsOUbHpeJdP
mteHLWUL5i7p+KQoeBgmsY/1ME8DSVCc1CzOfisM0+sw1QW11OypzAakURLwyR+a6nvUTfNitwl5
vQgqlQrFDxhxniXT5DwWUr3MCdipyOBxZ9s+1UTRBJZ7LCiOtWTGWdJrwgWl2lVO0OEIzU0un0F1
cHVhnMg52+QCJbnVOl/oyz7CZJv8g/GOsJjHM1ltu3wwrMVqgs4AB7DRpx7lHg2SsLMrZXocB9YH
novrI4oJTIsoLO8Nz+8f4oIbrnJnfbEN39t7lgVNri9gkRlu+0W1N8Z4t/RX9GsO3MZ5pDbRCDBF
gto8R7S+5SRL+YbNlZd+zDVjNvlJk+g2b+0c0MKZsc1j5YHLaq8Gl3tfS16rhgJyBxAPgl/qCtKC
4NvjIEuPysBxI6YYPNv8/7/JqHU7G0zDps9r7ltRZDePdd6PfPnwVKsKyQ70S5QhuvEUNdqw3XoD
r6wUUq2DCurliMSLxR+PgFc0lJ5M0HjNwOx/nWpmm1i2rvlAEq6me4uWXsvR9rrvgFomiY+pMFEM
6bI5ehHsogDddOtnpIcKLoqseHCNV1M3ojy2giYcU92a1iZLmvryfQ764VRnpDk0ktMtmon5impp
BJKUoFkBiwGDh+fGonoCgl9PRDyl6vIjJxJ3SqLG31dNF++CMfbuUHGbHa8VorhJQDOaWrmxJzs7
xtKO11TA4AQrrJCRiAaAqmIlFtoZg3pglruhC9/sht6buZi/BNrezUvspNxNwh2uKbr93mxZBraV
Mey7mbr0yFf45DOGey92vMMwOnumFgmSOcV+l6DMJ0Ilh6U14D7w2hQSbNud6sbHgmJmvvNTDYH4
EUGguKpB6bManiqofKweZuRdtsg9x0DEkRRNmLzyeSTJZFEX5shUPBh1EK5FCKeeqGm3j3LMl8ZA
vzR/wepoQEJ8ssKEuORMRqxgMcLXyliHVdyR9cZCNhrQ4R23Luk5rIvn1vCxxztIqqIAe89lJ/4o
rWY6M6xyhYkNzSiODNtX/cg9NQs2kJa9R9puuEGzFGb9EI9GvKaYAQJ6ngA8ZDzbyBTkeBJxqE2J
Rn9KYVw1Hhxzs/XcDxkY4hibXghfYWSRMDaCR7sLmUpSc3PgaC+uoyX0RuXWsJ+NunnMVGbSrFXJ
rWuO5i8Bj4VgIwVu6rQUNBoRjftXsa0jrp4RwImJZp4QoeKXoqyW1JE/jc90UhdroUOyYGkN16LG
/3znZKn/EBUU7tlx3wG687FFRozAU5xg9Gksw8Hx4bnHLPGXTIT5jnyI8iELcm5JF31qfEXcwoiV
K66joAFZZ7AuhoXlhlOCEyq0Xr0M6cGU8yUtMAaWUZP8tvP445c5DlaRZYBQwuzYx8BJY8+BPxYm
I7QntByAJ0lHEtNWvbiZ0ltKECpMDtRI83UO3iIb8dDqHO6tjRk05zjK5NkYaF8bI7QSbpHBjXK3
CF4C9gXOl67/radseCJWiTdnAMFs+kjKqduwrdFhfyLjNw3400hSDHaf/mub1rhUgVl9uDBMQtZW
LakUJyYvZWuC0SyomOOII0f2yL0psthtrVJHzXpHdGIZvHsOJQ7wNxHBri2HeanPFZmc/yiAfqMC
iVgiJDT5jSempyVddd8SV60DxsWRwGAoI5rMb7rZpNNtykgMdEgIVl+7CXQj92+6sb1NVF7MJYTS
rkqbnTY2+FS8yAHL0XScJBnusWX0w+znfzY1R7AjXmDLq/QUJ2DbtEmr24jvG9OLSW+uW/t3Kawd
ug0O6BMbw0GhyYaD9pqTmL89s15HFT5JHDm43szo0yISk5WfXpYSGfvns6LL8G7FN/7DpSCrHR7i
kttriAcInlocrtMCTgb3X26gVmVTDooWmPafSFbXLPgbzG3mvOpWkBS1ieYaZnFfB9XiOsQwn6h9
gJbkDtPOmsXazW5mwD2R3jwMazElstK52qwC6vhttjBbKjzRtX+s56WmLm6BP7ewRUDb088y4wIu
spXpWcSR+9tMOx28C7Tgzo3WAWSW9JIAxWhc91+ZMJVg0ym/VLB1bOA/8lU0F7ZeVkoCl+Cx5XxW
6a9kYdWrXyP6a8Jw2XzdGflj2RwSH8UO4V2VK6d4iMpvqCVL/I4pYinHddU/17xZ6kPUsJqOPnsh
g3/m4TTXX5RzLQhSu3hwaJ3RS71E9zkEx0S/NXP+ytF7jp35zp3YaL/SP3jXGecuf+6dNyneKbRe
OA5hdGqa9eKzFglC6fxhcomLsVQnNWv0LxONPgRoaD2lLBdipqimOSfZ2Uoh0dr7cZ6Ps2oPmFr2
FvOm6b+4HhtLOlxhGI5vYEdWTvJYJI91+NFbr6qjCxVWZP9iaZZHr0MMDZ57YRX1e99PLxF/qAZ4
oUWKYpJgPm5e/WPh0B2tfz28nklhTVPMausgPI/oLjE9UnVr3kALb3msbByf/oEYJ/u+aU79BIF+
3AnuG4IuknLZTfNdRBYc8hMoi1bvArk1qkOe/8N9iZBvPWYS16h1yAQEi1tOj3Hd3FuWu6rZb0Up
zGV5E+nV5Djn07m12EPFKVNv+CpxRXOFJsMX2R9qjq5EOPiwQ1Mh15NjLQV1SSRMEaVmyMyW664o
v4wZ80A39NDR9QmSTJZxDyklv6RMMIqP+sMvHzOoryHkWRnZxyF2iMODzvGLteePGBhi7u8w3dQ7
HTmExdXKqPgLtjAXfKK7svhg7sR8Q++Z7x38Evq9CdceUW3l2ahc6IvJYKboxcZNF819m9cCWEQV
rlQ90sLek2ZK59vSykQeyqcKqSmIti//cpb/NJf/kS0/hHf2J+LneMtPbpZfphX9g1eX/npxIxqu
AUIPWwWVGCAZL1UlyHR8s97ddLV78nJmXW1vOMzH+ll3rA/uofrukw6TGPDIrr+PoRtysVqFdfpq
Wf2Lzo4jfoWg/KHs6yNIjQ1BA5a5cpUsqQDt4DGvKNCZdiyNiP+Rpk40YWHn2ajfs/4Utg/FsAd8
ZsCfQUuDO1GfTYIVxaFQ51yeo3Sbm0+5GeLxqT5yrhIYttyLz44XNctPkr1tXVVxDtgi6NtoLtEZ
cG5jMwXHMHoLgytNlX7+aJZ88li4G2wp4yRkM17KfdX1O1bYcDvyk00TbxTOtBSrDc8c/Gk9ek3n
VFtlkBaqUqYMLKomoldoBmePJ6AL7QQWRthfM59+jp7g1MqpkA2k1zxOfXIRpX3zVcTbMl1l7JBu
qbEj2ZoLRTBjUze2rVNsnHHm802iE8mtzqZDPdPGyASrnegpDyiCLVXC51o3L6XJp8QfxHdreQwQ
Pe0oqdW+OjSQZW3wMMXxOhdy42ou0krtUkoBRZjuMNLc5w1jM6TofTVUj9NAvmRq034j4pLGHaAE
ESFiN/F5qzBg4dYFgxvxMeUEYHLc4dQC/4ubfMxhpJUgsdjarh2KyqhBYsKJUadwXaiq7LifgJ5h
zysd2AwdHYURKK3wjA3SmmGC+4Xc4rQZDeaSpL0aENdWnnKqzWB1EArjmtwWA6h9x25g3A/V8DHo
BbAhKBlkxzvdpa/NG08b8wmH+Jb6ePCZrDPFgIwvyB8kM6QKH+5+SKsrJM65A7LNwwT2rrGLPDPk
5g5kRHo9nbrE8uYIn9mUpC+mCZyg6upgR+DpO68Ju3iJRxI3XQBwWkZgP7BpIkXChJ2dSxmQPxgm
k4KJxaOt6VvJ5Unqa+C9RmV0ogkB86gKmAOMDrHNLT9H8K+O+ghIGiQtaTKDm63LBg+VHrhKSvhg
hH4DVVr4jy1ba2wTjvvPIYBJv1ja/HTds6XxWUXD0vR2IBuzagvzfY6Np6K/WFnyw6bOlv+sZGae
Nii7NxNYkMmxx/obMzBNuvzhzMM2KjYF6cZp9te5RSsuHidN+qeLKIi04w1rlTs3oIPFdF+7QX7b
3Yw1xMFdy+zeTIvTaxctXhzERy/+y5YcIW7SDHeX4xECb99qQU04T4e0on22CVeWYZxa0aw4wDd+
cC3JVQ8SIJ9+Xn5PN7l1OXuRBEyBXQWkISOXSgLupE1pZBs3lsAqnwouDRHxhKK+H5lJ7flfvZRt
Erc1csLucIMJUyamibTq3AnIGTnXyyGyz3ntQRiY22lbm5Sf+AbRiqzgEeuOqGczP0PbWNzuNRwq
/8Ug5WxkIie1H/PQkS8APtSmGp12ZRpQDc3wX1Ico7laS9a7TuTgN54AtHz44ZlZf20OcEhMyBL5
KXIgwRBFRxoYMhqKSBulD5xMcpgJyc1kr/CA+vc+exo90puJ8uPV24F1QC7UDvczuSJzM/jzbogS
gHgNI7pPXpnuD5JOvNyryL1JHaBVcfsk99x4C+eNjbxB6w14Z7Bh6gbksa25hAysFglhi+GFHiFD
TndGTBYfu0c9oTthQS0xkvfKfKgkz8pwgHHXMdCfnfEs7HbPmLer7N86uNVNvekYQio4aXqocSl9
1Ka5XhrdvEcHOMPitWgei+AejtfWYOBsMfIP/+yhOobcLzwJWy2c1ilPQHped5nDipfT7aXHGpY0
zyoctq3CO94eZ5/v/4Bnz4ShP+uMisp64vy0zDen9Xam/vDaz35y3yV76NF65Km7aSh+5IkueOYk
p7ojJg9mkmWICtRm9q5VchjMjw5shVkB420eXepalE+rd/5uMWDDxlRUtDUsnAtaITsvXw8Wy4/I
XXOmSxI8bpEds/E1i1gzhWBZojdQaYw4bN0ETZJ7MznTm/nTE3XRFbU6LNSdOFy5Xkf0EyTf0f1f
UyIIrCgwZ5U0LFjNix/cxzL7cufpYKWQjui99gKKPCprreLoMpBQlqjFFXE+p2LsnBLA3claDowq
1pzsXAN1M82JAXRYfy0LoDJSQzlQdte+RgFlGF3wLjzwdriveuVsLP7SbrGs7jloSFMki8cunIez
FeW3ic4MG0QS9VyPc0ZVUfqjhpeZRDo+ZZsz2JWbOvoYqYjo9Qu3ivNC1UtK9TSE2Y4y+VPXqo1O
ypdJS+J16L4Yudx1q0baPIzx4JbO+1ADANwHwn6ZpYL3jjszIY+YUxiWuvtFrgvxPM4xqJ3GzjlK
WrWte3AllX+FPf5eOsEl9mEk8MgzzDNRyae4Hf9mmb0Yyjr3/KYNik0PIMCYrsCVjhaL9hZTJhFO
ru3hpkMxCPWj396s4RhQl9MnR757oSXvY74CM9cBbT/30+cUuschYzQx6FeSxUsVgquEGs3+dzB3
PqNJU7+6I+5AEqjxj0p+QEop0BWC5d9oshkp48faOWf6ZhBDDvKnIjG3U0Q0SecvtiRuxrSB5raa
jXBvz8gs0brJi02ojeMUHaPwAef/nRseF5Jyw9wDEFARFnc59Du9VLh0L4Okkks4YD0WyUs+VvoN
7QHTrEOc1bU+uReipBcPNI1ve5rpOr/aJn59StHGqrd6pMs6clcuN92hZA3K3ePXpyGzhJVOiZmk
kaoCSZ1RqxcyTXmgSwVhvcgisMdr6ZiQjwjxiupRleFp9tWuxm1Aw8MqJXKeIaznySNxEJa5iuJP
VF7ZrJPiEfXlzhPp1iZwa+F1bFijdn9pRC+M2+4jw1nMi3+zHn4ioiGCBkCBAarz2m3m0pXmk66f
kz9U2XPnMzUKdkouhTwiIn5jkIXrk4dm+MUMwXXsYifPhckslwfNqsqzB0QybCDzaWYVGKWseSqN
3ajHXUp1SXxrsw5uQOn8NE1KcVEIk0kcyLpsRO98j7akWW3egUnCp2knELG6Z8nigQ9Q0/J30ljC
UKn7sDlULTl6kr1rwrY8ni38n0kJML6eeEpjzgGT4rq3DB/hyqZseFMSPgV3Zv1EXnvphujPhBwX
O/azSKev2hXQMxGAeSL989FWRlAqIVs71bbDKbV3ZVSuSsc/+uQGW7axAye4kh+sPSwaIdqRELJv
rwmKsq7YQjAv4B7NOYp8k7Nb79YCr0mZQEXO4QH3w7eqmKMwaWqClEln0EGEI8bALEJkrrP2ri6B
7Nu/AG2LXP4ZRvIjppvG32N9pcQJ1XOFPBO2zbZp5VUZ+6696YVNVwUbXfq8UqT5i8fYIhx2IfoD
hwHtr8O99eaYRN8BPKG5m5EHZB4BILKZztBGY/6czJX+I0EJ+EmnRGJWgNfi8V/RwA7+UNe/k8fl
ddpA3UJrLUaexTZRRjzcLNEdrNkBoXKuNwNQhtQHijh8VMjwgkICJ7kq8dQoMN4Y/PVHQ3o98L96
sjZpYq5owrojKxbE57h/APoT47oS4DWXkj11AL+h8I3JLWXqpvuZlgiOLB6zBMgE+mCp9TEluB67
GfvB9M6rvirM+DmHeRjdfPO3iSxOqumZQU206kaRorvqxX8cncdy5EYUBL8IEUDDX8d7yxmaC4Ic
LuEa3uPrldBJsStplxwC3c9UZY2vUEdpzrcVGud4ULkihpfSuouh3WgD2PzO+ZdX3k4vttKyCHiC
Y8crEOoEx1TVoyoPgV/gswiOsAQxvJGk20bWJ6/JysvzXU44QtufgomxUpgoOoM1Mj+mwRbP1pRh
Mno9d7NAc8WqNX7qlr6OINnEFFJtwIKa+UtEFxzjFdPNv1r7DprPNOwZ5ljz1CcOyHxXbW3TJA8L
mifDjc1AxyQt8zfMyFvqj435Joatz6cxXqrkorZXB/OMm27K8R0Hswkj3djlLCCDW61mm8hjxLNB
cMf1jtBko0cIruj13ZB5Rn6aqtgY33yNrQfztCTQSW8IPi25lsTYztmufCoALhVs12SCMOSmxym2
3PD5LO78lUxHDVUAzBcLWHKB211hybvoGpyh2Fg3A2NsEjsMNLXWQZM59l5XxX7v7ovRQpqOJ9ay
1koduQCJruVEHk05Ug529y8RuNxTLh2FnwcPSrxPtfjA73z5ZvE51qDEwD6brXNn6ELkyNMb9R9R
IKGjhg0q0FThxizOsBkXjpIRqNX4H0XQ3gcrW/uMmsxmm5FMUWQg6khvL7ioWUUwUJdrq3+47VfV
EyXAn64Cr3O4F5mLDLuxuKbJttZVxgoh3ZZJdjYY4TCkfXQS2MrMdhzLWAyl3BbB0XfWVt5vp41r
x5rcBZmAsng59NqtaG6qhv5rmqJoIcS5APhsSvLEt4XGUpcfVh4xQjS//NFLzrrTF4fesGY6g6JO
WqeIPGmG1CQ2QRRUGuwWxl60wZWvFrwcqyQaTk9XT6pjs2yH4jqMy6QP5xEdAoMhOOYcsokzqxoy
XFHLTOiychKe6oe8SU5qN1xzv9wYvgYHynyWipPNC7NC9W1OE5IpyLBJDIJJlGYnKbFzuyLvkZDn
Gid6NJjrpoA/E3buIge3KAf5yW4C8q1c+XFyYFS/ht67a0oyESN0AjU40pDPtxTg/cqx//Fi56cO
mo7hyZTl2pX2qpgOMztuwYYztpaQCLA3ySoASNdvVbViJM6daY+uWGmVswgU7SXqZusVysZS3YNI
nBX9P2UvjN/Sgfci9en+K2dhWm/6aGRkDaTAd4ip9O0GZSSOCnwxKV21xKM5NyywlEDcbGwK0z/7
f9HwHjO8JeN5buL/cytqVv7wLtRXKrvgEjkKVk+Sy6A5SHRYWGBT+AZ273DKVjiPhGEgXSrvWVGi
TiMgD9FkyrK24ZzwUEwEzbdK11YTSaj42ExJppbZy635BmC39hpMvSE/CA/YSwueP8A75gwEeLQs
LZnmdCV/FxBzpPKj7sxqdH6TVsohy9G/kI3Nw2gvSpNTfVDJGAzeW58It+BYF/jt66sgphDnq5Gx
GaqebaFehl49RZKIVYhyKmkIJJKvnIIyIg6vlNF7JeIIZ5HJWV6P2IkKP10z3fOPlgAZN2QHQ3Rf
OEaxcGgDr4NN34X2QKca+BgiOldpinjW+vYldLAbVNFR8/jv0Nc7cjhEgAlNxH0a0WgpPXzD+N6p
7XXJ36IVqBeUbamdPJNjmNbNU/OL00l7QRiId9DZty89KzQXpv1HZDx0eMDVH8M4/rpeOEdVwLsE
SsJhIM/WedXl4aZpSOXsC7mNVXPpS6wEtqYbNL2nMr13FJPshPrNtLKupXd2WOao+kg6AHRD+R1S
CtzC3ObLqq8xrVRpwowz60vVNazUS2shQbiYgWtwx3XkoJPSmb/bUr4r6qUKB2gLKcLKZaS/PP1W
ET8ZrrvoiavGnwvTv/ZEYTH4iU5+pa8bjK9mCuBYEEIWqOWKBccuQxdt2ac47OZTJI+r332xaUxs
4WzCKk+y5v/NgO+aFNbxpJwy2eAWU/2CngShVY8uN2tuVaKbtAfYUCX5QYy9KvQ7KXJqdqGLgqqd
ihDHX8kqZpyxz15USbTua53xbLgOR4ZzLT0cBs2AL1kPrsR84dk84uJdxBbqLkyjfBpYh8Cj2NVW
BzPq7GuWLmQ3ed1bFX9lop0HfYLN/5LDv3JJ/S2lsSJB4hS56C/hi288rFnCntyaMciDk1aC7KPg
cArO0gi03wBAIP4ZSuYEdbX3oAoZ9CTIBufMFCcDzEhBVDrbKDFnWkADiNswwcfeZbCloRvTDQRw
eQT3mdIp2BYOjfh2h7NiHbNMXIDAAZa85UgjRbqrvGeUozbYSn8PvMbyy7nO+hmQrgZ9x01HLnn7
AwMIroKNUm/GiI6hXYl8ZdJz8r+ilFxX4cppGDpl4NGOHQ1Cq+4NdS+M5BxkHzG4R9d+a9ngqaN2
yNFDsUg9ZtwytlTZdfDwBMF+/D+52Jw7/fjVhxL3PWlgazMtf+LJ9Oh+lPZFJVZwgHdQrpTsRpUY
uphCWK+hAwjMnyTGWIXg4BUPD9CSKJ+OzCka/RhiQ1ApQz3OZ5cNvY+b3LYsnH7PzBgBIRrL3KUd
oCNu2VsnLtGrSbyantIyIHHOtKqb08WM8viFzpCyqqvDBErUIOZdTP9i+emrA9LW9TQTHHzlNUY5
7UcE9RCuIdhaas53n9I9IT0S6UOG1whdfWEts0ybtVx6WfQZOJ919ufQQUkm7ZhaCsAwJSWPMH/U
4tCl54EFITGhvf1nkw2HW1G7y+6nVz8L9RCF2yn1CT1rUJ7D4cPniidJraZnteC1qcHdRLLIxzZV
2zigTKhzjR7MSy7ggj26b3n4ITENhhGnWUuFc8kmj2GzY9cLTWyDEgRpAjRH6xGUsKVybN3ZUoCm
FB8ewGdyqmIRzCv2flZFl95/NB4GTnnq8t8QPjgJKhQnW7c9OsXWzeFKXeLqbiZr2gz0wkcVvS+c
nzp/s8gujcZTg3csJPUzSlxIBZhGDLBqAN0S/EjHuNsF9qWmjgW7OLdZ+hhc9pqPZzZ40wdnPcJq
KiWvEKBdLn2p4ipiEITAwycZC6BF3RjA4XgW5bnoxIKblbQad2alcmWilbW8944Lu8+vctxxxuiZ
zbeIHWcCGSjg+6zHSLhjHdycmGSiye+p7T25xxQyA/7UcerkUAwc+VMbWDZjiyQ2UMXDKQX+Kr8h
TdkTsJepCToZCiN9g4EhiL4UhkE1bWUwfdHWyTOumqHNChuDlnIrnGVV/SEJ3Pn51SY9ufGMReiS
v2jcw54rlCBcTUWgOkeFqplX/Jas02+g0lCoVqsM7Ii275h5RdBveEUVZoi/FbG++TD5aiiKPWBj
9vAo8BYn7zofTyY/G0u+a22xAq+1kohMlH6YJx152SlBG+UTt/NRw55AH750QSv3sv4ImP81Vge2
sN121YqWZ4U5cUQtGWJp6tubn+zSjAfpZvNUDlA1xSdDWAjPQCGqaxRfSn60iZ6uev+CUGKWc5Fq
LlMwyvk053oT+67Gz/jdoTv2vEfPizvwDiH51IkHKBmG1sln1nyJxlwOstqJQK5KJLpMu4mLUBiP
ekezfC8Z3rbBF8uiGd6yovgocC+wv5rZ/HDBIBFDSOS2cgR0U5tYULnj44SYxVNc29vJNNazfsY7
O/fkX4t/u9AuOq99gwpSfVeNY80yqkmR2wwEz1H8K1uFqVmvcrKM7JjFxW8JNS5Z47URI+QmuVSF
QwZ118+k3x2z3lhGA0NwoLJREy1DKi0B378aLE7s90BEV79RCIgHb4P015ye6eCk2uzCd0Z/H+OT
OjGw4n2nHJ30oNjH3vgqDGNV8XjVZggZ8y45eOHGDcHP0Pgbqe9C/eTENPW7irOBXI25nv3myQTL
4WeDmMJ9dcW7lDvfueMyIz+s7eED+4fS2tTGdXqB47PKiNzkIM+PLdedyay4b1+q+uPRGFjYayIc
NKG97EEkjd6OyLmkiFd9uRklEC8WW2ynlfQtRPFJs7Qo2Vi4OWlMERbkVOBFIzgOcFhRPLTysxs/
VHuPagvNB9bBC3NV/KZcC4DegeORLhkQ+B6V3wbjrRpPO4m+LHRZIbtfcXe35Jc0ziLWOCBAjKL4
jhmHI+6ifq+VASHAruWuYlm21ePfnGxstUW+XzvHpHjFlFJZcfFqou13cBE2Ce0x0oZ5lAxLrTpL
8xdEnebAZeCVY87rXvoWCtPBqD5V7PZ+vCmjK/yhWeNsEnFXAclr15BBB+/uLuBxG4DqJziNvYs7
bf4MRoFP2/oekl99XEMzUemHOAp2HoXihHCSNRtj/1RNSgj51SMtm0YqFby02CY+TVLVds6PZLKU
tNPycMWUDH6svQlCFXqXMtPap1qRAhe8D8O+RzQxPD2C7mRDa8eCPY3ndvnpMl1UB3cbO7ceIl2v
8PqZfwNjEBn9QKughpyWQlsiBE4F/IRxPHoBMfRrER6c9pkEt9Q4tdE2QP5dMgWpT0RA6nzbHmVQ
0JJ1tlEglVtnP2dyg9gUhtBSmUhCe2M4uxma1VUZ0iQW3Uoq/TJrLt4UvgC3u0yJuUMLKnZpuWzL
jw54QKhHC51xZZeSBCHfPbWbYMTzjAfGhSCgDfvQXzNKwwWApzPhNEAdXbm7QpJff1DVs4YuZ9pk
gUG/qgDHslWHULbYGv4x0LcNpPPorPpX5lqss360gPEAB4hLzd1cI+ZDmE81tGLNX27dMi4B46Ab
1Tah94mLL5WxQ2u4bFu5kydhI8a0PKtmhn6K6rOtKbOS1DP1w0ADT9hc7V17LNDNVaOjK5GwyGpr
id/IRrMQs2i/8uuOIZhob3CYrZj/FTqNsdD7R2qcVS1ajhFbz6XCirpb5sjtSa3lcKu152gCsvDm
Rs0SeYTU90L8r9tvfvkQcEnwtUPTK6CUhpTDmAr1EWfFqiBLrzKAwSMyB+p0UPST0dHIHqd3ybRv
BXh6ZCtG+0IkhGId+9zMJogUaqyMLzUTMYs34j3PWSaND6u42nRcYfsS6lEanA/lsFb0tZWgefJa
LJr0aYwvOlCgwb9aMrlzaUNR3GhJsTHIOpl8nM6rswMYSpOoU71KHXjA/2tM33uUypq16jJUdhbm
gGY7JG98hUzoQzqodNGn2Fsm42uyVrDM1uNvSbBDpT9L5upI/seSb5O5YHTKxDVvKKZO2sito50s
tCWZdqsbahXljdkKvmx8xkiBunSJUmMeV5cA0S2SOCMiyCADMfAUqns0CugKJCiPVvfLhIrnRvIt
teq9RWtCtt0/PdgqhN2lHUaf3dBABihU0sahmbjNaTokCtXi04leUbNvvbOnxODchmwxjhMfBORV
JLSfsDfPEeFP+fhMeqRhOUvVsLhNvtRcDMlcn5K3Px3zDhgHpTQzEWSkSZXGq0yNr3nV3Af3rQUm
hgFP7Zj/5DdZ/0OKemgIHRt/Y+3aIYSYtABtoK3U6tq151r+s8lW66FlQQ8pw60zKPOw3gXUvlLd
Vd27Q8uB5Un7PywCeQA4rFxbFJz0JnWOzaocO3K7kpV3sQYiG/ocJCSM1ALPhS+B70LF3CJvzHBc
Z8eGu4148wWTbUJ8Y/Ta+h60Oy/N6KcbQRxMPGaPrCeZRDumAyKY4hAO1a5i8yn2sazQfkewOjGp
+SjMk1PbrRtzw+IWEmLkM9JvoZ9VDc0PtQCkVEqKgVoYtdLEAvtsx3udMxE3S0IfR8wubkmDPwjo
B8zMOXDoAfgDlCAm/w2TXdDFqzLwDnXxa3rfOttGajk/mbUKeI6qLpY+l9HSzHPw6nBSBnbVjLds
Bt+p7ROA+dsmNAUNRQjICdbHIegHr2n/aRov58mFfq4oH752HqEE18DEe7JbI9U8OWJlobyjHen4
kAfjqNLsYK3axTGwyKheFxUVEdWG0rE3S9aRfykp/DvyaVtzUWLVI+ABesxQeQdAx+uuIIOV0IpB
vrm1tzNyZ6W24txhf7MJiibLTXAMD4p+zFAay/5dadtVCgOvsyMIZ3KGwAxyJYlaNhOGFjCwDnOX
PiADt1otjKEi+SLfBC3t6lMU1WKg7sNZyurvoxbXHloQhWQV0EMT3OLgnOM0di1afS49BdaLz8ah
V3klkTSl8h2z3dIwbua4czn2E9zEPrrUhlA0zAIgkJi3dQBXpbMdu5c3TXtRbkYs/1T5sNjV9UAX
BWN4SQS1UDTgVy0CCrg4IJ1Qq3Emgdznq+mHmymSOZOXdQKmKhmODjyC2C+WjXEAP7rQ0Q9Oc1oX
NxueoYiR0JQoN/3kOw3VGmZpy+dL/db9qxG92yn4Im/Ye/YfinXu6xgNPxcrJxJPCkoCCgn7M4lN
fKPruiR7SOMu0VgbkZEQuy7YiPXA7WQyVy7H30xtj9J6mcERfMHob+oQTy1WE85Ck4AfRJsOU85u
RPIVXQbjUKvRJkxOo3jGJG/Yu0g8HcAFfv0DmmPbxR/TG5rmX2HHnQuIXCEUqQ0/XatepgYzjWwe
F/RQwUOiwPF7cqa5gNlc0bs42bfGReJjt/Jd5PU9Rg2kH4pMZuh+MdE+EKHZkAWqmlzlW8HPNVTX
KmZSldcsBIKnyJcp7/ZQEn7zaTNtlhrOabNdxbg5m+JPMXnGacJypkhJ++jzW23+RDG0G3ato7eN
k9+66rYKt0VN6VAXKQg8eA9EhZsHVbTbqCf7DDShEhHJ1+kLeqPE/C2g+SXsv806+KoZQMXJA/8F
cyYEWdmdv3+p8MYb+MgDmmEeRcy6cxW3u0XJaYFNLYe72TLdye5Tpx7iZAqZi9mERTWBjpSnx/zG
Devwycbvo/YYUEyWwR9C+I3rPlWlXacjo0BIFjikdmk1zC257aa9cfUjqnbJtJIodmjso8I9i0oY
cTHQhpbkEfkR43iOYwld7Oqj+vFHZYZcZZ7yWiqMlDGYz8xMZZmO6K2/jPx2RMLMNBijGu0A1rnx
R6ikO/aGxJp5K4b6QkD9fGp1zej+6gMdMX8NAUMo8FD1gmwesmVSTRw4ZR/hm8W+kiO9deBwxjSI
oxXhuh5WthtjmdCADl9tABHMneBH++2THWqTgBTiX2U+mxwOIUadjKLeFOUiGj7lVJn5/aqk8cE1
GZFI0A42GwV6+wkxidKJXtbJICH8kVu2QO/IEgbIIUYZolEZo4HkReTRaI9W1RBBo1Ek90DUs8jZ
E0us+ay13HPtHtkuu9ZPORwrbPW+IEaBoXlJGuH4dCOVj/JFBgepHftUVb4QhgIuvEdNweLTpBnc
mJyjpCBMVz0KwkeBNAWzEst9xCjWfVoBO1m5sGKB8HvfRpDtA2Z/+l0V5cpJNvYkt518j0h+0KEZ
TNl8M17UxALX5gU280wwaUvMDgs48sK+RHFZALAn+6BV5onxMfbw5KD5kk2F2AuU1CbLbyKFzH7S
cm5TDtjCOjbuOzrdMVPPTitmQ3Gw8GSEyAgIuJxrOrViwwvRljg4ACV4bxqygbIQC7ISjPzNqd4t
4x/eppkAQV33mGtlDnrbWcqiIE33B8cbmjzWJuMxo+tKSIgzm0PLzW1CoSROKtGNFdDPtUZrk3V7
QHtsH6xFUP1ZIGI7Bl/USy2+K52dNnqjReW9KsdHTeqvXKU/RxzMhpp96MxSk6DciAjSadu/Ej+9
NT1mPdtsn5qJodjNGBPmDroU6X5lzLJIKUs2Spr+dojYiXIjiT6zlQ9Sy9/zTi6Q/OIjLLP3Pics
wUl0oKnFAqTDd4uIFQDWGoLeOi6ZStrje2pF3MCWQ5hu6ywbpdo0GH1magnxgWMaZf2u8l0s485N
ptaVE3hHQ7OxpBbP+1r+6DpISGWad3j/wlH5GjKdAIPEfUuhYzUJqdvuQE2eGiuJ8i2BOMssEjNk
NY2BqwhHCvUc7DK2hsxLfe6DNy25EtUMk972b6oweNz2Ad8jGAOMLZuoPAZT1PSwrYqLbCxEZHuV
e6HWCQbfwLVbhN1nNcWuR//MJkABezaSd8L0TOVs2l8j80v5a+Zg+VGFi+IrTi6QB2BUuygT35nG
c3LgkfVYKnbxUgewGopiOYzfgYKPHTmJjRfN7c/TcrdpbgbqQpvDDE/QhvZoqG4qx3S0jhgLUJbP
7eE2xoQpOKtBbzjCpthQVovDKc/PPue7DRIm26fFIitUCtCXn3571Y/P92qe2I872AW1Xys8Ojyb
eaFj3vsTxYcFvCBPSJ1Uz0Bo66nZrRc1cIGh34buWavhznz5dj23QdZnRExYdTKHPNsOjKLPBJ77
VCI4j0W5CelkKOxMYBduGaAnw85OE61jNqMDnaKeBOlbYD4B/OQrdzTWIwmOCKeU9lLln77355ng
joqKlRHsTJQ0fOihQVqJ9+a0/bxnq0Z3oJGm53h3wb6qgnoW9XerBqE83XyxsbFREAQePG+AqcgA
CXY4+sGIxv/QFldJyT8w3mjJyTJ3mgblkMXb6D6KbAcVlc+KRX+OIrcYr7b403JiTCftwCkorngg
lz5qIklpVqkPcutjARR4FSFQzWskjjDhRbI2EEXUoH6A2xrVe8Xsy5HdWvF3jXZVNNJ0bl50LthY
xAAjnJmjc+HG9sJAOUeqhqNgUpNfOvYA5qkq+WKmzf6yQRSs33IUaMH3gG4kp+iYYNsmsQYuEoCI
YD+ukgXR4U621bDURegtKRfT+sXIa9YTb9XiZswJm8CiSfBqqf8alA5syvo3J9rG/q6GkhjHe8NZ
Z+GVCit29k18LfEBxcVd+GdtmkS7tKNwUAnkLPRnjpgpFTt9Qixx5QDRnnK4EIYY/sqLr8BFGFXv
Imtf9N9BDTFPxJidJp0rYg2kWOapZhEUrbUp6i2/Zv67pTJ6qr/ge+fWEQCzH11EQpY50CoGDHur
3WI9ZUO5kQiNw/YCL3/WTpmS3hfVRuisNRpxTdYkPWZwV4GY9xdiOOK0WQj4nSmOAdtkPsIGUDXw
2LNBGMcO1QUYSbTVjaIsYmJP0x5Hj2oviDbL9LtFM6qrgFEcbQ1uNfT/Vaa6ZT2AauSBtB4sh39o
ceNawQlT5dxrHTReIRTdzSTNaEJy/xi3xKLjPflMxp+cbBMXFWBLgl5RXPviczLz6YT2XlvB7Y6S
u2RDHPGxSOUNWnVtbWkY2DAVU2h3+I0vTCjrlPS8LqEhGTlhhvZduOCu3jX7E1W0qVHY/XbuueQX
EU421A0t/FYZdAQDvWQPptrda0yitP7VKn9o3Qa86S0bQwchQgQuWaFsHHy5jgKTbHIsL78JYUnd
4K4K/lhqXB0/cKksXTMhuuXhMwioAbuD9+ZEvpJmOE/qK5b+tZIxU3NhgNLB2eE6MEmGzSmTI2CV
I2JVHSMfKAzvnCaEkqTaoqzSfUrJb/ULq/wIKM97lyLbgSHyCdhbzaAQ4wpQzb8KnnrOGgQHImF2
+rxrH2RPLVTgbjmQuGGPexG15xRl6o6fVoAgjw8hif/q/tLUF9fQ9z49ZSa+ZHxMIJhUm6T9UcKt
oZxc4ysgEKAlwPnk2w+VHQi0gUXj0JS2xUKAk5Xrsn1F9XEyUvRwgDQPwIW/zOGaDoQQ+Gys7QxW
12GwUbnJS56vfahANXWY0v5GZFhGFKRGtnb6vSaQ+Fl7ne9WZ4yuqN/QkqahvWu/+vLZ6Ke2ugbo
7iX7NJKPJw937GBCMfiDcJIaCIdt7uVynmifjv2di5uImlUdr2y4uHF/GcD9hpuY8Z1rm2ile8QU
xhyu2hx18jwZ6pvpE0RC8q9+7Ri59eGDLmCpe/wdVbO2CbErhmLqrlrjVwzfCjhxxfsrUGTw5Rv6
urKWuB8XI95LE72e3bIa/R3Js+r/FKWb1Sg1VSaGxJi71TnmXXHkIq7eh+wvgE5dAxlbmyQFFSbf
YzKpjDum33uTpyRa4HOfjZS7CU5hgAVF9Rc5/kJl4Uqm8Cz1t4Ky3SywaEkoCdS3OgrnuqKajG+G
SU3cb2ObOekHVAZN8ZfC3eXab03pH7PSST/t4NImQORhKHjfafPpmziu7I9mCgn6rfVqLX128dkB
yRtw9oVDYIQ7shpxAU4PyWqqanVe20YtF0K+l/2fnETcTFylBszA5ykXZx2QpcpeUseCEjALg76K
9B9HHldMQbdgFYL9G/23wYz8O0aTmeb8xjHzd1V2Ry82ZT1jTWHuhWY8OE8WAuGCPGMgPC1eAm2B
DWNuDPiAWANETBP7acwlXJS4VDsO8ZrFfRCfLmPUhmO6DA5x9MrpAR1gX4DVl0HBq6XjmDYgp3hQ
J+OfHHSPa7Enp7n2l511Uoe7ZMpAVDdTjXPcTxo5yr69ObxChQytZ8iLHaErdEcGcvdJ399mxqow
+3nGqWbLV8zmkDvHyckq9R6Uv8TBMfUSu058ht3N5Etr2MnggXCNk8osLsSsaIWfGottANS8Ozwl
Nmh5mmnhvsX1swxuYcyeKGfUvw3MR0jRVrtMidl4gOSq271KUlTKYk7pbyMO2moTpt+Tv89wVei9
6ImoNZ28gMrKIADdhs8r7ebPYHwhD7kKnawSlxeAeZYMT2BsPYO/n3lmmi1S/Q/is89cQuYMfxna
GGR4DmfHuzogDiWSFI9dvc5H4uU3tJf/03tSmNvchTIlciUIyG825iLK6QmYI8oWyZJJuX4nC47e
7k9FtJSSpzjGVHcMpoW2AWYxL5qXTVKHqma3UsGZB1q640RV3QJcFoNh2efvrfJGuim17NhdYMMd
Ne47o0btZA8r3x4Qpcaf3IME6eH4MNoVQDsMEwYd1xJaCJDOTwCzR2A2C5l9Iz/u/GPCQztmV19Q
NZKTMl0UXX+LmSqV3VstUgahbJrRognnK0WUrrnWsqQ5HYx6ZVU/bfsmUakYIcNxKN45fmEEJiTu
Cv1fxnAvUu5OZ2xVm2pBLsv2YBXIQBQeOSoUr70URkI6JKZVblEVtAyjG+iCjF1AhXNlIlJFxIdI
tmAyPm4bDmQv61ZR68xJ3JYKuCMLomv3VbDbnMDJXiN4Vr9GQJzmDqNZ1H47lT/v3BdRAyLYu6O1
C0XLXYTLjFg1/6G32iyS5BjXnHQsRx2cx3SioRYs64w9gsfmQKflfdOwTul8XaN9U7t1pFEiY1EB
r4fTynQvY/Pey3ERlpfW/gHKyK4afpt9ksZt8Fje0fiG+Xs60Jy333LkBBgPtc1mboKkkZNqGa8M
2WEdcUDcJM98nCP6N39EZzKmB4d2FrW6aLQ/s/81MT5F6o/Ad5HbuDouuryP3b+UeKbYuvZYmhK8
EFr35vcZ2RdAwdq9L58u1H3ApGVwIb127XCN9Y9Qf7AkX0f20yn/CcC7mnWlW/CrW4KHttV+ZYBx
o6EFfMX5T299WJx0hlj5KAm6lJhmlvK8RLSUNj8v2tRZ3H5p3p6YTmOkhTowDVB8OAncfrq915ln
xcuCE3vqPf9ROmJVw64SExCLEoG7OCy/CiLqJ0Uihn1smTqVfd/9GSh9U+cqlOwERXgWoY+G2gb4
HTF2VGyV8gq9lCDIqt2GMaxVdaEJfWFk34SoMGndgENndrehMNDDdydgBGGvO+dSaf/KkUlJgQ68
OHgTawclHwa8ZT6+DTHPwDLLr30NW2LqTc4dJ7DFNppwoSWG0KrYK+q67TGd0CrgmqgsLpovLfvF
A941S5unq2WAWbLglXQMHqnibynC315no4x/r+ivBSlNavIVBw+7pawvGTyrn14KnQ8tXU3ihHr0
UtYQyaHvxNyg9EzGb4kOvsndVaR81l1+FCXkbmwSBZ43ib/PoKEIKE869YnXLvZ+aVgzouVHRLI2
GfdBQo7zzucCikr+TBAQ5rUux3WRUBKUUFsjl59tv4qZq7s99Xn4TIqbDsslkG+Ke+7dmv8mfYQM
AmpHXxoIV5IxvpBD0OsP37V2adsvNcY6fnYJRLpsAnbhzjNW/WWtsR6FvawErAeMZJmazdxhXmJ4
kr2f2ATiozNeYc3hZwv+rb2scwZfqLw1GwZCQyoiunmv/MCIMMtYHSiuMw8r+USqe2qb6BEP8t7B
8CzTV8mFZEyBRX25twNslAKEmArqqY2W6Yi0UUWYXb/Hkc64HLMPk4iy+8vBuREV0fDI6JzQRfLK
jRvQ3qxOVkqi80pdx0BZIGdci9Tc291fai9L5XvI4iverXOlhgseMdJ1cFp6dAFAPT0odRaR8oZP
FCzU6JLZRWcvWRyAR9hqPTLdcQTxsalGcfBbg3EOZVUf/lrM5ofE3XhV9OOWZyUaTnUXXYsoelkN
/CQvW8Uu5dNVpZ+EVgv9ZRbKTd+jwfzq1G9tPKgwvzilY4scK3R6QIfIKAbaYd5AoqlpuY7jZ13t
YDfq4p/gfSGfAnMjRuiPmBWcGT8MZJUOG2kCvYiu5coPT32KSyH5UYnc9TNzrzJmqL2HQ05U3OjL
RL2O5qkMBgrEmiTJc0VpaJ9VLNENlGbGDOh5de3HqnYpiGOBRLLg1oK6txATrQ1ClcbPrWGKF+t8
ggOhDl+iY8MjgLsIbalr3dxp/pXpzka7EOk3Lb4kKJ4YbcyRBpCUiWAdzMQxZTroaG/+sGNqZxXk
/XLocQHB7oASCPcAt6TKFlnzfye/kVGfTdQ7YfFF/vOuyE41YD4n31NbyPreMfbVmY1WcjsSr4Xp
zNpIHzQ1TT6rs4XGtVYmHuCkZ1Wv/LBnQEsJ3e5spLbSfhP0yxq0ssByVsh9ILsAte36p8+B73pr
U5z96lXwirvU9HX3jIjjadWbrXyxlJhRHAAXDShel0PHwIqmzviXeChG8AZ42UNaW5Rmjg0DlEzB
AIUu4zRVPIljoTeErKTnnK8k4aiIKpHw6w8dqYlgPu3oBcAX1OwdPhLMCkV71wyWIh06/39VfMR4
jEcxJNEUTT9MHkSoyb8GPDTTK2NCF/evDhjb6P2q0wgp/xcOJEMZb00arBwNWMdR6IxCUdpo/8IA
QwRD3cYg3PNQGQqGLnr38u4jgwrKn5Z5QMRxCsoFGaekhjhppHrnqx5+eFI86tShw6QVjiVTSUic
XAcObbNqvuz6l2DJZc/Mskucudv/yyxic4e3XkcKGf9H0nntuI5kS/SLCNAk3WvJe2+OXgipDL33
/PpZ7Hm5GODOdFeVxOTO2BErrk547f2FioRsOBVsbWnbufdErF14PEz1CupOAV2K/04sqtXA+9yB
tpBmylXDYh5z7MTs2VTcCYL0dMINSKlpNj54Ps1JeBaRBPUUiSAQQCdwXPHRSPQdmvrdwa7Z4TAM
GVAUpWKSrGYddVlOaC9SjN4DJSAGfsW+OwiirEMdTzNQr21WEgoWtEvXSxMLDxNtOlwy9oe4OvS1
bJ+Dwfy1qB4LqeVAo7cI7vFIKDHIhn8xQludoICaZ9/hSgqxJ+axEzEVgOi88hvAh1Lnk8Rvj0Ec
Qh6jxt1p1FMtG1PX49mx8qNP91XulOtO/lWabJIP3CHjE6u+hTycMg2l1TsFxIJ9YphZtMcYHZjt
UhDEVsfNES8+iVe7UO2H5muzDhONvZO1AlnO2tDo4DH4e/JT8s4K0VXrzpHHzzNX+nAy+qla9PR+
HPNG6R4Qsnp12VZ1A4NKQAWit9KpNxmCw0hFHq3KERmuALiAwtaTDi+YIET6daRV9xwH3+C/sZbj
vOzYmjIYu9T+KCAgJO9T+lhHwJwR5kFkItWr5yhZGFLybzmXGD1gr/jHwCaWvemzbAPyc2ZZCIeR
sW4if8qcBmDsVCCp6cFHjq6us++7c6AdihJkYzbVi3dkXXwkrHHbIQkoHFQsAd3GVsJLCrmlz357
+6Gi8WETXlEDOZ5TAS+5iPeez4+p814yvN80/R6HGiN51/FKkd7jETMED6ieBivLLrhqIVsy6Rjz
T8LchYTJbuEmOezL+G+qA4mqrphp+DFUnYtFeEi6p6LCMfmXyrc6+MlZXPASyWrs6cQtPYqOZfYL
svun2etQjre6emnYg3XaQ4vZiA5H1EAo1s/O2MWUUypdh1zbzIVazILB4cs7852lMlwa9YEpGMWN
OyFBjWaBp+/Ltx4J3joY5VPDeKftn8vAPwQ6vFW2UtW1oI7T069VnO7tCISvQFAj1drla0mlMJ38
hjZXSDaFFO/cS/+CB9ai9oUGTtfnxU89oBVcexfpCs5SB4hSmlj5n8KVykpJM7NFaeIfCAUsyY8R
luCG+2ESk0ZNkZGQHkNfufiSe49pPNU5/LrwU5h0CSiPwNzg/5oO7qVwe9SKdEarLG9zrBwRw4ey
EOMc3C563NWtt2llKiY3vYNdEYN37JFDhxGG8kEnmC9Xi95/KvJHkPHo3R9Vx7NA/aLVTUN7bg7b
pLnk5qRFHorNh9kfQ/nZpvsaCIxJJM7IV45LYURKKee+xioTxxeeRJtjfYjf7vCycfpoq7xDHDt7
3jxV16KY/RdwWNDCIJWsKYB8hPrHCw9ORatJzoq+x5nr3fNuFWenRv62R5yI9jUgHTbJPYmJpmQ8
bdGnEB1Bp083RFw9EwQqTLK9hoTIcGV+ivzb5YgO0VjUhttmwv16YfdP1t4qKXQ3/5XNw5h3o3Qn
buexC++TffLJbC9aw6a4i2eOki9kzOKKvqDhuDYoUTiPz2ZJF95V9u5++UPEualumbEI2P8q0n0w
aFzhnpDjqb10BMzzbKEhGhjFxQkghsK+J2s47kbEP7A6HBYEr5hsJPEb8F+Ti1WZbarmO9JvRFZ4
GDYyjjFtT59IE/LZSFu9ZVrHLVGzr8pD6nJCRCS8GlReehy2w6tAwBbDnlM/kfbVCMfGBSDEMeeZ
VFlRWcXV9A6dbl1EjgnYwNZOVe7QPjqScV34Mhrepu+KQFKCxbeAUuw1hAq2GXqDB72s989tfDC7
X8wotrLrmUzdjCBABHb5X2uusKKmKYBRrusxb8McpdxMX3F99vnJmejxXTpgiwob+Vo6yBEQagL3
oMomGfQ2ehsdUkQDIiS/fyphpYMcZ/bsbhrO5WQnI1G6L0P6zvJ/AsuoMX63vWGp5AdkcwgNW8tb
D/qmKXa2Na7AiQq0G8BGCZqz/igEgZJolxZ3V39UmLsz4+Wle71aFekitf4UiaUaHV9gB2BZMhm6
vGy5wzFtWdZfwIY5DVfsegZ2R2Tu/eHdgw9RWegG7l5hHVySV+3jYxBgZNx09VF1z5FxiLixdvKt
UQd8tpz0gnE+v5XpYfCudDlTJOA6y5q++OLk+RvN3pj4edhuKxAIDDucuKQOOvXG+M0R2+Gaz5c+
OmqFzylEy2vDX99MCCMTA7fp5l2a6aHCqG8PW0XNZtQoU0GCTbA0oZoovwosFZ/BSfGGVeAvgNLN
YoIEzJsCicktL2V5UoqrhpUN3lFj3zsNkRENJSl3WP9mITMCiJ+vZMQhBBXzAqB6MNOo1a5Y1tTG
hMEGOig4sVdKMjV9xLBDKLP0JxUurKHbmTpyxq9ivAuc0dE1ax+RVC/CbhuR+m85nzUQG3W1abJr
1Z5ke0k1C5eBQT9H9bEHqTLc5PIY09pMu3mW/mjJKlSecUr7tq7OakRgDStYTHybeCJ7PIdstyNf
M9alNUz6lLm4EMuiwotzTxWOckpVMtYLVUOB9crhi08bu+zllNXYqMHcHknvoVPnPi91hdeX9LHI
2ZB5kEX+bGLr0At3KycnqSBOfAAr6aeH8bKF2bz2yR0h7rjJXWKTKaxHGmV0iYBMxiKW5Q8HWTQ2
lmmKGIT8wTV0SFYVEqXjX2s61NzhndYHt/eJ485afx3E7UFGbvXpFynMiP4JbSH4lR00PgPrS/hu
sbs3BsWLygIM1WRshoxYfUb2R2LpAHilwaSm4WtPVcpeOspfzIciPwpujpF26VtWa8rOaDraywmt
lgdRylvHGKYN6PJxJWq2e7hsPXZLk6VY2dyaIr0E+adOtQV5xEmhkK0cWGSzzJJgcZg5ii9eo5hz
XN61IG2MK6ZDO14rDXQ9CfWYwyGX6ARPegYd55c2kq8Ruleh9HYYe1GEJfvtopSYpcRjx/+3IJA0
tUNtzX/K020EYauKpC+7xMjInsLHj14kc1+5+f2uJQA3egtGf11n8ijbyF84hMRZI4XQ7GsHvBnG
bIfiAGo67XImQ68uOU0U2cFePmejI+mHRFk3WkFNB69vfrjY37q06Ko6QQp2o0YJ2VIdJ0D6LZn8
K3MqZ784XhHok5WfioXKyg+/3KQoo7ld0lvdZ/AMcNmVaKYGbkbAOiadysFe6qEO6CwzLWluEfgI
g+04LUg94CKHPlWvlliug8drmhUuNpqUuDT0OIxODbdoHQ0lvSQRN1JO/RH35rgYQAtn2Q/SWoEG
QwrLMt6wqWeYMBmwpeBuNc962GvGBa1T9h6huY6tVTx8y8Y3vTc6t+CK1IbPfmHMRkY87HQwhuCs
Fb64KdN9wKevZmigDiHxuz/WHY6bA7dYw36+VuHdyW8+3i6n3dvKSZdpj9EmelJPMqCxtQT3EOek
BewAI7ql9fMUQyeXC77hgbBpcke60Ex2DuzEMDpo+sHQn1r3o3kvqe6xhnls/m9NjljRfHGP4MN8
2VU5w0GIqdJaEPcAgM9aL5pn5rdKtMRnCwHEiOsVSDWwZDJKFtsT82lg9Q29pwocL0IjCZhJW4I/
XfEyimzqQkoWNFIGAAQoXqrH3ldSAwxJeXtqeFMo1NHm8rou9429sMzu6nIRNITCQGwzaTQTsDV5
c7PrZ+Jv7bqcmtmu8BtIdWRE7AknW6ozg9skgE4Bv5rTeki/C/Db5PInQHTndv9WmNUoyRwKvni8
c1JekV5ABTIMgNShr2YMC6VUW6Pp8I5NiqU0PozDwzYPDjuJ/B46V0Pe03P/NeTHJLhm5Uc4h5hp
JEbiZZoeXIyp1AjLuMjseYTFXibS3ntwLPbgU3GrgvdI5x3xde1CsSt8ugQMmlbfdJkNPO8Iwnl1
Q1KaX7kCwaRUq5GdqOPajR4NeVPiaV56DJWLwntHKe+hfzPgaJHrRM94x4gHUb7PLVwhXLCM6loO
T729jr0CZXjQcJTF+OA01C2BIMu+aa85P2NrGQUFFiURxNcJJjjzhH2QjbI3EC6xonmN0jEQvqJc
akLa8kuWdE4FNtN8w6T0pvFSHRWQQLmr5QNXhaRCiWBkjLaptKFQbdYizjTZJowXEQFpZjvL+mRm
NM8D8KzudIi+q/SUN0cudRM2GGlGA9ozwGCj+Jz0wDKQJMcNXM4OkG+0E/3GIUYI+ZHFDMuznpd9
lD5Lc+XKDAjkZMRogWMhlSF6/SX5gmBtWLAZYSdaraLsnvWb2OHVJs3M4RyO3YU8knXlzzQMXep6
EEuNxHsqRt7DzaA+wqQwhC+ObB5bBW8ydfW4YSkoimEoBNx6u+5HjR9lACVl3jtnd9j5gvQMpZNY
E/zkYRSMseMBy87eVFi3dpsAxJqlbzN0WyU813hnIcMTD+Ps4tSzoFpwSeXOF1l4ZgeuP7AzkDm1
4RGzhmyacq7X+4j+xA4naiohlz3wi31p3DRZeRJ1SPJTpnys5qLjxHR/Q2sqy7+EEEY1yUreqbOO
GaAMLA/lrge5DVg85KCOQ/RfFPhtphGu9BCIaKVk8AmxQEo4DVsesLA7eTYewo749UPXbtSZ2Pm/
VpgzucMeQfa1QqLqsKN49Zyi8BbmVyVGiCWygXIlgR+OXNPxwn9t82WKCGduU5J/sCrd9pjgmEmr
SwSWZGBaDOKnVSPGZJyoxivLv1PQ/mYV8O/UL36MvYDPMpDo/UimFa+h2rtKxR0drw0wxvoP5Hn2
xhgdQMV4M1PdIh4jufvpK6tUTk8wgVyQjercp9fAgJP/TPNnHWDgCWouzNU8it9Bcq+Hmz7u/Es+
Mxe9/THSiAoHjxnrZaF2RFwvgUoZwjZFG3PNFxxWxzhqFWRc5Efy5sg242rmpJJ4oaCVJ4TyUwMK
zl3jCI6Cn8CjYQ8hk7+Kh1HNdEgxUDlIDkVIBP7aP8RhbOFspwjuBH9tvR3UvYEWU0cvi/9F7h6l
eF/yeuiHJS2ktrkiQOmj6kfRFgJbid7SDwudrKT1lnn99hyfHhdsGMeEikZ7rdusovZPUv4G8bR6
ztw/Lq82hYnmrSsYd3qCo3idPf+NAsk/Ft8H9yAwzcvWfsjGrnB/KIGP7FvUregDYrrhMoXo8/TE
pG9W8E4xXCXVYpDRLtyVy0dWXtzwRa2DJd/dYVE7qDVgFJKFni0KWDhlqy1zGrYdLmBbo9CWdZtS
K9tN2Jdznv6ZJoVNRFOhrabBpg1XJXfRmOyKiYKXq1ed04cCjWSc56N7V+ysoMPKcvFA4in+WeVd
E0MEgFpjY2xIX6Z6qzo6iWpMsOzUlNGTmuJ2Vq/NaM6gXmdCIARjtg7MItTfXvAgtjTIpwYzCtOI
rdHuu5H9Td9yAwv2LcaIrrm1aPQeW7IA2R1gdC2x8PQPgutAE84FmuDwT8f25cw8c+FXB7hCBMdo
BJsquDAKvhV8uIM3l7STqnD4FcfC9Gf28O36B5evbxf/0gBIRTbeBpPYMgRnugSgFQ9EfZtopwTD
0TZBRug5R6XT7KWalzl6GYwcigDWbjiKClFxFVmy9kPeAygxbsjvGtUT4R6yTJ8wO+InnQahmBju
T89MBDOuKPCKQlWi/QundSV+PXWfyaS8C3We2T+xvB7prmxxwmRnaIfOPyR05nATt7xwMS6EdGh4
sadPDHlKSymMI6I9hOMM2JfPRCbLxUcIwlnPHrV0+O/Ybmws4SwtLXbSAfwoPSQY0p8UP7sDdni7
yLBl4UyLADuSzl2fUJraZGejZjTleZKqbeztTO2S8ESb/yTpxzV/6t6EkkGtEIdzzXIcUcRYScYF
NZVibhMJ8C+gbie9WhXK7iVtdqW+S5y9UVqIc+c+eLtY4v0IimnwVad/KrICzN6JLntU8oEqfBXW
X1XTQebyBvOig2VZpNUIxCAlWc7Aqgcy3dPA3Gy+JUroOCOK+mDphJHilKvA2mKO5xtqkjV1fgAQ
Eitde9WshOGluliTOHvAhuCW2Mmki+oC3XZvVe8owzOMKU4Z9qYzPk3HyqrpYkXZWfnlyoL80vYA
OCoqVncJCYm+f5q4J1TvUrPvMeH6Wm837PiQXRbvjMfen402o6dThciJZg7LDBeP0sxtf6GFZIW/
HRRAO8V9eOfP1BjL3kc9do8ut4kkuwb0EcZkaYp9OCbws39BByEQCUnau2G1tcSrGahICFliQDPB
maJx++55iYi5Tcenzy1+nlGip61EtGKNz0qoi15ZX2It/TAtxDwBgpWKG7uTTNmP3MOEvIXde5Ow
Xcrpj9/tWhi02GeoY8JY76vbAN2n5jrY9neRA4G8EhTOeIURMaS6YeIbe77AwtwG/cPSLrb47qOZ
KKjL2vRDvYkElMp/mNP6YZ9ksCD0E2m7L018j/us/iV5h6BaYVBJy3Hd3GtoMGS3VTD5oBpDyV1a
5Qvy5IAVDKOB5fxxqRL2Mq0DmgRw8mBFh2++rL1HWf5LQYjGXr9QnPordM6K1e4C9hyqeGbZXO5W
GmNHPn6xnLfwvy2e2eRudGvJ+KTBXoy3YlSGYaOh+wXVN7v9XhwyFcvhcHZwQ7jZt8BtKoOIG5H0
Hsq94UJ1bb677JGVa1ndNP5dlyuekW/bv1bZtQiulnQvRswgvhYZwUCUQMv9Te6uJRK0bfDUdAI+
/xpoJszskhPAbk1h5xgnlx/6v+PuiDNKx6fnhOvGeEUOY6r6KpSPBmKwVPER/OuNI50vX7EDJkKF
dIiBXmdO8pkL1Ir3/VjAAl8UU3pbUgKsboos54jjdZPMRcKqBpHIGKDBOspZdd1L6pD/x8WWKPSJ
K6iJ1V/ZrczwJRF9t5jFrZD73Fk4d5H+moCtFfSbrs7wV1MpG/H4NNh1VhHBFZeWMJdk+9DeInVO
Iy3vft+y8JvDym2uNV8InpzYrzY1c2mvvEMWBoBUO6lYatwztJGvK72MsJh2jDjxXlFvssu+gnNq
fCk4k2aMeJn/XP9vCE6mf8Pjz+HeSLsgXqjpMeMhScqFlxzt0SpTQBaUoa4UJL5WvbfLieo316h+
lN5BTglMtJPK12gIOis2HLl3ouZrW5x1c68gNLcxkln44HtoDCern8vhd5+KSZnRiMjxioJZykeh
PpJ6b2ATdCAPyMYDQNiu8mi1+DOBWFes5T3kyE7Gea91xN/4z8KZ5So8VAnoM8NHsynDYxhdi6hi
JUa2jMpvtQY+ZFNKtjGqrU7zN/58kd5CADpYhsG3hXAsskOFU4VmoEku/lzHX2vGPUJRTlh0ZfoW
Y9KXwE7mc8XMvHo2WKQjzGJERlxSsqvDprNAqi1Vbe/SjqSzbORlKapPZP7I2c5L/LtWYf/VN6Cs
PGk1SLCa+7kI51WWTErXX7o8pnX1I/g6yvBRvf5YqAc9Qy3E3Unf3JdhLIEwSxlGRHpZdPVtxRsS
TTRI1Wn2V4p0PKK2mR7fMi26CWBSI5zCiNCa1Axti3FSJH+mqk3s4Dev7rX+8mH95GQWQ4iiXICj
MQmI7Br+t064+zb9Y9o28xgG8WOlNDUOJ0K7JDRTVq3RxOCqkAFl7HwujEO8FGDE+oF+MR8Hl6Hw
e4KowhLTuT9xWiwbnq4oob5ZrFQu0WEh880054X0M3QrGzgY9S0ummEl3whG41hZUOEp8EbRLbXL
oq2MoayrvlNCaC6r4MFaKerF4sjK4xQm8g8cTCiNnC1WT9A7m6XVxqta1k2ssHBhaY7DDmJb8Tr2
cYYybZsVd+1wwnRuiH9eu0lQPoV2GPie0fRIvKTEm8IKwH+O4rFvePMxfT0k1pFKqNoADMi9xaFM
gGW4ZEqrDgOAgM8K8Hk37iKlqFz0wltobfndDumuYztr6A2YPr7rubNNfRUR2NoMtTzTPPAx0UGj
VZFJJ1bRtpuHLoPV4P+KSWQtKS3FHwrfPPlzjatk7cK4/TLsY1NXtNGwg2cx26OYaefWOLoAmlvf
mwp3E5LbCNVzq5aryAOcccKU0cneMvCBoZAykk52y6W8uo2ucAxV1l1xPlm3DwO28rTk2umKi2Kq
HBRCk6QqJS7Fzt1hmCC05Wq7oZinvTbvucxSlC6Va6mdedUSoGsDNAanQ80zU9qvWFkn4l4b+zTd
B9YLDTFmXSdhnEiKtcMbdhxj/IaK+2ph1zeuPmVlfmntLh9TgDq6LtffH8oqFjr1u22680dM170L
Z4V1GeqZN5ICiWF52Afssp3qXFNghtfWTh1ZJgZ2tmQNz8iGoquHe70+m/60yD5DsDWcTZXVk7Jt
CVmupeZiuXu1/8a+IXev1Hgp+S96UY09zvlXysvW2/bVMZMOWr2M87uUI+bBq2AL7VgbPK0mLyjF
/8kIyYTjctxget0qyVWL0w3Vqh2buuSUSw/b23Tl1GUCA33bVkd8MlXOBHWp/OcQMFXK+jL3/nXG
GU2EXwX7oa5/R8kp4G5HF2+rLfT8mZoMNGQgZRVu9Ap0OOy7L5dLqwMxIGfho959sWNZaw8zNf7B
zZqY96Jc6gXoj/8ntqruLmVXl0yrHM0Tcc6Ds2efI/0ctM8+Ymrsrir5BT0KMeMfy+qcwLHQ5yXT
L7dAt+Rh2GT86gGMI8LOJkUN+YGubJtak3FhnI+gej4VoaIm852Zc4dSbXaxycwrLnInofpDEI2n
orVA39xynzQ8F85LHG0yedmY14qXaY7TW6DnJP5VxTwg42owuQgVyk/HttpWyC2g5ohNEnHPQSoM
X1538BL8bUebvzE8J6vnpJZYcmAnCz+G8bHMp1ssc9g2ZbctEepqzLWY8Ky7xmeoAuJKgVcMA50g
k6FfRT1v2urT09bV9cPGzEfuIbxQvIaLanhJnUGf829fPDwGd4NtmZpCJgaySjlQDt46QOuelf3T
UheSvMr8h6l9QqTrwuDh5y0UjNzvsJ05RLKadlXJdxmf+gAV3fpiB5RZZ3IsU1Nm9CTlItps6pin
tPg1jc/IfJero17xCrrpUJ9IsrJv53+lU1hR0KyCeNgPn7SA7hycxm1mvy/LacGblqX8NINFlxJJ
QX3tbGztm75a9dFvIB9MFtl0ZEM3kdahSQn22u/8LwSdCiJ1QIvoeBBcJHURNEs9eEFQxxSOg2Lb
DluL09tkEI+KdajMA3GHI7oLEn1mw4vTCKlQrseOktojjk6PDLI2znCYoRA2dMdeq+3cr7dqN8x0
ClIUliMuRuiqCGekv0wx7+BB1VwVVMgbUrLX2r1IfsMQ4ASsHsO8QcsN6o9N8asT1bOIeBlyXOgB
pgClim81r6Jp1qwNnAfUNbGQ6Keaexdhx94+mnbhn6YvZJYC42U5ADbEQGCFyhof7iqKseJXtD1U
ALUXRfVn6HPhIAZVJoA+hs4eR4dOa01IVuVfivQYq/6XkW115eklGz48/pV3w7pl7sFvHzLopSa6
hdolHQDd/aRsvX1Mim2Jr0T9VwEEpnZt1jG74O+vWUgWzkkHYsQ3e6wEKk1+NFI+XmOusJ+X7p8I
VlV35p5BKsf0GJkEyPjL2MCdk+epka4FQpi+JaEL3IJUxgMGpV1OK8GKodDA9F4Kfo84urskKIJh
FshvycbFQgwv19nSWTzcJN+sYeWg9fXtNIeX0ItFQB9WTMUYEYdF65STgV917NBrRDFpsa92uACt
/Ez7UpisQ/+7rF/lQLPgdMgcdifLzmdycu0vRWwdNSEPcdLMt8GFr9WvJSpw4BI3xx3d1R+l6zFs
YqFU15JytsG6DthESpnn5F0qDDzew2Cf4/12+jLNvfXoB7e/OyNAIVuI9keNPnG6MCx2VpwmzDRL
t8JIF//KJa+Uemr03QyYLhmM+qu3O36Vpd7RWeE8JJ2/696p8ZWIA4tgTiZAWgf+IHOjMrDY9UCg
XW/aE6lMVpEGrtg+O/Ts9WeH1hqaQ0L6heT4Dw7sVAEDXA7rrldIUzlfoll4NZ5QoEhOlS3MOJol
Fn4AAyPe3EwMjpVTFB0SIGcC1KwW7dWKxBFZe2Id2ARTe6UxMEgCUTaiHMibNyV45GRqEUIukfQ1
pprK2cYhIwnFR38twQOlfagy/0Du/kl5UDrrS2czxhcgMJ5tfcSfHklnPWyZj3euos5EIxads+qD
awv6PEc/1XKw4Vu3fqdIlAUG3kVULnvMEXU3tgPH8wg/WGSB5kV0xnyams9GfQsHCERCAea5Zvwc
fxGLqRnTbNfzMFFGlasC6f2eqVvdBR82NoEP0o9EmarPcUeEjJqPGOh+zIdC0sIgN1YrkP2yXeDP
a33thWcMNV+mWOlo0REYBKcwWS6zfQgucfgbFJRZ7awx7CrNoJ+iTL9cxJomW9mk4xQau2CGAw3D
OqU/KBvBYelOdOfiaBeJHx6I/6REH1Y5bRlYPFSaejgqiI5xeBSRN8mAv5oKNlJS1W7Bza7YZCRg
GvvAd143r0ZE6dI1aW5mf+mwLXXBGa0CHMjBQbX040vn0i4dzbzsEnj7npG2Z9wT1l0HYNg16wjH
Mb7cMlkD9J1ZBMsr8PYNzixmq8zcNQP01WgWUq3oKpRqXXJAD7L4U9p7qCer3r1o6poATo+vvqhO
srPO8bTlhCJAzMyHknJbcYuyH7va5yXqOH84gl4tPE1grs5VbR/EdKiIxRplTGrvqbQvPRzQiFmH
sKJMFdp12TJgQu74SzqsjozuH7x1oukI0DTF9G8ByWkkeujFBlZ02j8b3vd9vpJtUvhoV/fIPiTR
rs4QBoONIHkRWvecJJ+s3JtiEbf+vPf3bbrRw0tT7lQJhsnALfJf1/xAbuWYW4mUHwWPeLxJUZjD
2p8q/PmKdNfq3jxstmm3H8pFVcPvRumR8KGaEh5iZdX78Jjfan4M7XOtwatJcM5epAa9KVppzHc2
r8OsByK31OyLmixEdrPcRdlwT8uvYcs+6VI6e91fqdbGKV4x21Ob+aVHjwqwgbgeeMJvkZBOpNx4
4QTcavE60P4I+c2c8i9aeGNhw+iKYbNlbcZDbzQN1dzJXaxX9PlNvSAhJEs+LbX3ZWatIdErDdNz
TFNZO6OPfhXinbZREvQYDiMvljL/p8TnLIYif3Ny2q3NpS+eRW7Mm4KHjnrN2l51GA/He7Hr6bOu
SyZh86sSMEywtJc4MxQduVaay/7DR6NKBUtoUz8F8jAV/jxnrDO1tXBgzbbHAd4JzuiqeyXQ//u8
x/YipmOldGoMWxGOjz4Q4wrcuEm4yV8XxN80KJadRT2gvxxq/n0hy2C7m/Zs3SJlLXWXkQEo7orY
AfvX+Na3sIM8fUWNhCnPImdRt6+iW+bVzeCzNgvUDb5oEQ5fympzjzYObmOdlZ9IZGjt+ON41DO0
nHyH0GTD78lLxb3k1TvwiqPKceyq/+TsllswpggA9d/cmgYZyheCP28XOhznOk43+CBTqb0UGCYt
ZEp5mCVYvLnWJcYu82+WtORQyUINOHDK7nDhZ7sUjF5JrteyeZvy6g90C3UUOzrvuwioRenhbKeM
S9YmTnIRtQZPk/WvMOBX3ix7C4hOxFuaHQCmn2M+DCk7skGZysPZsHCyCJz1hxBXnWmi9lzKkI9L
4iOYeS7Wd+PRVe8MOyGxXBC+fG6cvxznqYNHS58oSjFJ7A8Wc6W/d/Vt3Dko/qMF0yMQzHqI5zZK
JXK/0Ocdf0K2bE200bks4y1s2nhh8HEkCp3JFNFgUzYksnYkbCyenm7YeumoBkBYwHGcQlyPD720
SSUBruAaQCflOJpW6TnplwXzhhv+RPWfLD2GIoHUPib1jyFvPaw1pfTGSW+zmZOxeJX6wBLtFEjk
WMufnih3ilm4GfgaB+3GROig1I8+eP1LL0ZkIcDm5tt2V0HaT5Vu13HJCmu0l5JxqqP/tru17TYK
OyhI6CTholK3KnevnAXamAa0GaLKaJa5u7z9NJjTkvaSku5WbgyRTnTp4CBQ52Qz06bdO8gXtbi2
GBBz5+UV65Iba6FsHf+TIRxlHB5OhTtqReHIFEwMjP0hb6eajmdTImuNS/8V1W8l/kfrCURKLreK
BVjxE+i8FiwIG5eM7VAoA3hjBSwfRLisgr2J08FT/FOHTomx1IlxmvAM60g7ZPTbPvjtgpI/3NNk
E1ezu5PHzDmKY2rxm78MB4NofzaDV4FcoZcL4Z099UZjyVfJj5Dad608mbk3G6PqGVE3LlEun5U2
omcvfUES210pDjwycGIBGkxBKieagJstaTrFIJHmfOuTpWf/AuupcHs8HRNl+VV1o18ZNSv5MYJ/
GvviQBRfnv3O8cy36bALqn/cTfD6SBllZ9onwhuHmXoi2msqqQD6a2Y3ElxWMOs8JmBceCnBwDia
4LfDqfBPB3vsZlf8kPFo1ATmESP+QczrcTHGNKrwLhXKRjLCSRLKszztsHf9ydyvcef2DevUZi+r
ByNmQNO3VbQDOp4k3Trm6+XzvqoTqFVohxCYFGPmyFzrsJkb28I954zLRF/6ZF1hJ5K8o+19RoKp
jFW0lS8ZxmUP9FjCAEQNsAXQ9+MoiwxCVnfr6mDSS/uUhESQG7Nq2FjOI+5WUb3lts53Ze/1DLf6
KW1eUvZbOr8a8OL23g9EgputIzEpLh28hTaUGIhszEVcCqoj6paOu84s32794uajw/dR4Ak32pua
39ptCF9V8ybAvTfgBPb4h60GRMIa12O3zeKtYHp2pHZdVBz9T2ZPyG0T2wyRqlYpU1tKpMyuPwUc
0jqXV0W/8v11U54N46F3hwwiQ+5u6aRWh02DNhQI7hADeyqYJw58Tyq/Jv3/ODqP5ciRJIh+EcyQ
0Lh2aS1YirzAKIGE1urr52EOu2Y7293DLoGM9HB/jiqFL8zAS2zo0K8cFlePKtibekN6lcGVprau
9Octpn6NAiI3rRcNyA8HbGjCx86eWrbJWg7PyHwXzTUn2tUH7dwB9e2FextOOd7Pvnn4xjPmfR/I
xuQXV5m5xlZBkzPzPTcdgNtxRniZtzmiEcC/tZ0/15VkUWBHkfFNr0jn+Ts1vYr2IGm9MLAdllxx
hLsjuQVabGb1Fztku2RiiXMBfBWCzeYrGm5uxtq1D8TRFvBCgk87Pthirzi43J1z09J/m23s6qX2
F2luU5PddHMtqmo/BDE5UcqN8TAl/rrSVrHc5MZetd7drP8bnW81ZrQI0KYh4gxT2L/ctDqX36xd
+BWcty7cTE/9DBXZaaCeRS+jeXeQECI3xQ7o8V9+cdRQpCzfXBj5EV/yXLTjCyoZ5WS8RHKm0gvC
aFTUy5ACRc2G38sHi6PIljdQTEzLDoMvYLr45kFqV0IWdSU17yqnHydHkp1pSpkl2Et9xaEB9sOY
1mvU1N0MjR+r2uvFs8nJ7mMrIluH+1aAthkwCPvI5Z4TrMbaWHjDKinhPhFy1BVsJ+bTAvCC0pvk
TPwjyzL7Ioxyzf4MQZsupJBQoYzYINkLwz1a3F+qdO0QKZAku9FEbZpJ47WFnuiIvaucmv/VIEQQ
8zfkbdWrbedchvyocp5O3KDc//SKN50myBgmu62QGj276iHV13F+CpEc++ht1D8deaUqETnh6QKV
9PExGxh4AnfuAAtjwmnJt5WJPl2yrfqjRH1QvTuta/9aH+8jlFAS3DRnk227uL6Giub+G5NfnahS
3DKS8/E317nzyK1DTX1p8R7B/xxwVAAfG1tGLVOHTluto7yb+2SWDIMWCd5EK7/kFgFZlzgkEQ8X
IaTMKcvmt7g4WEdsOAWzUJ0RYcpYhxybkcG4fk3ez1hzl0J+ifjpkmtUKWVwOeV70jkBNQF2c3N9
wj7iCjhqZvTtLum+lODR++wENMGzh0WVww9irAdEuIENFtc4XJSERutZxxU2xfYUwnTB8CCKl8eT
VkULkw8sf2r3hygljc8k/xbalz1Ys1ItD4p5DZwzcIN/nWKDNkcz6z0M20fcX2DCyJ5xb22P4E1w
/1xi8UhZdwwRvFBgXlVOjlR5D7RoptTFzkUlKsZ627Eb8ADAG7q9cF3M1BPzd0JBNFd1yAEuuKsQ
S3J2lcGnVp8UysrcdiGSryH667purQXKxPKaqYI6wHPEK1UKPpWDPJg9EwXMN1yAkzFThSI04uEN
zXAxmOfY0FatH9ITTJEMDgGFE6xIIcNpL5JWPqWOCiCtlItUYN11hDKXeSwvx7muQhvqf1wm6ob+
mbb4aBjjRm4R06lTMyNV7d7h6FU4r2xKVHmXNNAKNbNWpOxK7Ap+cFaR0ROWL3Fe3suGKjNxATnO
OgOgyKYPdrK6Ti+e03806j7jS13b9so1DqJ9SgK5wsYE+00rR4uX20LcK5mJajJLdTNLukvB5GCY
x8By10F8yaONG5yqkLhU/sXZwA5kj1sDXDvlbnxMn30V4J/csdCGGD6fqKIMZmb/btrBYeLuahkR
7LcB4V1ftnTMkU0nNE4DgfHrcXyU3EkBCdMWT1NPV5BgvUt5ZXcI0bpl85fQAOXQq8kVchx3GpBB
1bvqzXag4MctWI0l1xBNoA67axNmWzraA74nFsgp6vZkc0u4x1AIy5dSBwjxq7DrMrwUtO2KvKgD
H7KBVkq9wb8eK+4AxdXG4i8HLoKcyoV/DSv8hkt9GtUJAupkRgP1ZnkBezngmwEpBjziFMhV/E8B
L5E3LsCtOvi/GT0Joq23yUjxqJwGcoLYAm6hoX9b9lupIPzjj+c6JFJnofng9ev54KNhkUtq8CSN
/cKqQzbkc2qamxx/AQuXrIAKxRdI7c5UMk45k4GMWPKV6re0wOaPt9/FFVgcLZijJLc+K+niltJ/
Pedd0OJLJh/u2d/UAVo6AAh85NzNqILcHlikDYAWueBpoFBSspzaRwSAVepwwyHVV1FNux0+X/Nm
qyfKCv7Z+BZte6cUT1q55rpLcjWcW6gOTnTLioNJ4gxWvR6eJJZ8p/lo2mItrJWJlyPWKMiYVspV
SH0xGa+q3rtTYl5dc/VLmvfYozVlunGGLuw7Kronxqhh/tokSXMJyKH587M3pQpno3Fp0nTfsj/I
ie0j7Vw93theDY8M4Wat/3A+L3L68CI2ja3vvIJezE1NUEjQYgPAx0oHEz2UsYxXMcBFLxG7pH+j
ja2AMmlsOrZvYXPMXRQcNABiSSHR3Hre2G8Ra+9Efaf3oAQ0nOr7CvkoKWjV+OiBDfEm8KiMqYUF
ErPsTPou4ZxoeN95vefC2mIbYnODIgdSmZcS/oTRUy3Rr/r+IIen4Wu00FFAbjzw6G4N5TPlcVcR
lNGKnm6fZCbqI9OXTVZQU4mWf2jYnX0HXvyJGvRZWRYzlUu/jLRD5F9C0s0JPq4z4qvq9bdWhEcP
icqpz5JCxfKCHaQjSa66j9a5u4PLFYHn/jR2WAvLOTTDffCSZZbU67S5BQTFlU6w7HjLxc5Ezk5P
frB1JHuQnXSwFxPtd521WUwiTzpQJGnR0pTOwoDPcNovCBLD5xk50YnP2hvX5tkzIr1HDEJ7s1wJ
njCJuqsxkAbkw7LuM2Xnot5N5d2zl4FcVXZOnnIzZGj+2Ii7dU5fhlpxGZ1pPF7TbD+op2iK+p9r
pMJGRvO4rfHpsJaFicHmoIGCEojfSplzcyybfZ/8NLlNxfyRJ7/A1o9fjzVhdE6DculnN4LrSrGn
a6GSKrljDWM7ty53CRZgn7FvAGOwyHnRPQpDUFd2Khd0LsAYacyItRF5lnB0aBTKIf0QnO9vpRIt
RYirbucE4bqQTxh8ivg1jbUaX/BXpelqwPyFz7EGyD0Us5a9iR8cJJ+lujyESDVZ+5NxSbGCv5H6
1ZSYggUrU1+YzikrnyrLYSJqW3OgV8EXG4qIVzkuwkb9lv0V9mGXUJLLTDC4s5b4X7lqKrZGgNkN
WvTG/ieX2PjElgYVrI456iO1yikONa5UavrIrI2FB2FEKfb5z2hxP0D3/en44Lh+w4RJG/uS0gtF
xX3wDpoiFps6+MEM/i+nbr0zaYc9KNrWdLjsobr47zVhDftCUci/ytwm9rchbkP/sHWNTcshp01c
HrroUCtnTz846iHhFg0zhUkk4VriKAfJVODKA3RrCufjgXxhdHCGTa9MxfZK1hyTTCkXrtMadzuN
W7YDAIa1SIuOuPgWAyssmt3q5tAlN4jZC8wH/+qyx1psnB0TMKqO6oRuTL6YTfGuCsk+xmvEbSQw
8Gx0bbWCEYRaXE5gyDtJNLf7g95QoikXpct+FuDOcIirR4rvhFIdo717ESWpOaTGmus1RkpurVRB
M1ql6wHjkE6PxnB2koNFrA0j9sKsXqHyzIJtSYbN0Q9R67O3QALr7+TTgaGGA+dl/jeA68c9jRSV
IzsF1bEDPgEwJsN8X+NJU4E2i3E1mONSMwH6De9IkpIrU6uuPR/Pb6fSO2+DUidlj/RisW3KdEB5
zEIuTvUyfavEo8ITID8sWCdAUZkqCBlqE8yFWIj8NRquVgNuLn4iJNJ/Oc6DxAJrw/sV7kfenoYL
ko9RhOgrZYyzxlHOFttArXuwrsKt/KPp7E+Ns239FM0k2pLKINUJLW4xakg5vGTaVR/WPWyWDC+o
i6tZ4upX1WALFJ5vNm4thX9RyySts52HLBWZ5z6I1pH+YTu4gbOe6y2CSf6RtT4QrFtXYmwlB4Kk
qBv6PFY2JkqLS+AjZJupES2Tzs3VFqqWkVF/pMPBYLLQsdj13tN0mVLKZFPmW1zf7N1/bGXng0VV
KKlGmnfYwtXtuR8IbrQp0B3GrnQ2VYK4EScCrnwcfeWogUDaZSwWff2RZu+qymvSE9NF2MwsyKbL
qUkpGG6WX5EwmA/x1qA+w3c+ah4KqpRiXkP4bx0XIMHBwr+UPJvu21TXQ7ISGOIjd5u6n5l5ljxa
JDtYzEd48rcloSg2SHw1/hH+HdnJR6Tz6a66hJMXyoYRb3+PPGO74ruMbra596qTwdLDb96zCC4v
IrbAS6WI4whZs1h3+NX6taX9ZsSoGu+tTl5K9l444Tw3mP1xyGIa5/tRKu8qBUTZw+8KfMAwH3Et
aNmbARGqYDveuPqCd2zaR2tI9IRkDP9ctb+lu63hTDEidsFblT85pBNifQW3UwVsazRSKk7Kwmu/
cvMchFifu7urrE3rGvd/ubxl1U9IQ4gd7SuMPiLkFqX9JMMWttaxgIarosa5NqO+Hq7G5NYwssqR
/NWZg2xZclEq2i9Ifrc2/zNQ1S35W4OX9B9he1GH19SZBQZWweLgQ0pZe50RbcKY+M2QQObmDG4X
QeiHV6FTvBGmRCCiLsERmaJtJM0zw/xkAmyyiFdRMhQ0mBq4kLk8oMOL3j5k18wrOBz9b4VdLCSB
ZfY0pY7+hnqwRaIQKA9/uTXNHdiN9QDgIjDmE2vdVFaDwukWPBWD490bWasCiWSVmpI0DCJzIbCF
uXRTg8J4990El1230nBkNgwZXrhOzGfg/VrHGr+jCkXn09kU9cnK+Qc7VocQhK2FTfww2EDh+Zez
wQ/GfWYTCufMz6dngfGTcBR5cAi84GwnIH4mpvU18L8cBk0+9DyvXAU2f3QMVTYfGJB4jDgkmeBR
+uZb1exDBMuCY33rYyPhg2LVB2GBUoNpa3v3SjvK/OppGTkKyD8EfKT4ZQE514tFV325/GVitKMA
DFzpI7HIzzA65M2bRjX8aC0aZ9o2gysfxKZE22U6NXp72UwsDCS5qKKn42jRVk7jq5nSYgqrsrwO
3act+GC8x/BzIPIyktrbyIH3TxA/Vw7kbsRI/jJkgwof097ZUizyYN/Jh+hQQYubqu+QmFV7ZxlX
vzwK/Zb5iHzLMtglyRXLCzVx1KvOjeSIqM1kdIrDswGJQtYfscR/Ge5Mh4q7VQ+dSPp4C+6mdsti
Hik4PYr61XFdqdEq4nghManFGo0o1rULTpLi3lR5jeLkNgtiB3Oz/m69R2z0wGqYILxfO3xCc5np
6T6MN6IAFItNiVLnBWV8LknVmv6bhDsUKDCXa6NQl1bh4o2LNgC2IM6xcj4kQ09e5h2hbN9qH36D
tKS5pwadki/2LeOWPOYoayInotEhL2IPZQhVLHUZOfiG0yuhHZxuWw2lugA2F2M46IsRLxFDDa6P
FGk23STiF0/GP0yqrmY/wuG9KID3I+007DsVySbBHyg8mUpaWUdiPfSwu7npMk+29LnG/qtvspWd
XRIShgJGwsgFaGBEoD14yjzm1puG4CC76tr4LrAN6jRJW5fee4+xKOvuHr5OjxphSHoZSPvR/Gsr
cMkQjPJPL9jnWTHLQ77RWbAYS2Uu1VPlmufRjfZ17mMI5rCBB+1x9/d5XTvgna4WrDk511Wj3QsY
H00Www/2vw0d9nn4m47Zqa14XHSEadF7fJa2drP1LG+rFDjq2XDrLpc5/tQUgyirE1yb6GZIheOw
M/IVtDUv+6lCaOyZtyzTH51iyUqLFlZjYFH37jBoHmZOIbHdLCHVFcXUbTZRrfHwNQmrtdJlKuQo
1cJN5SovJew3WcoKNCJ0o/f+X0lAxVkLz58rjmQRyxEU3OhnngvwU2Nd7qk0mZ6CUCcs/aFFxeeI
5ypW2SfoP0XyF5g2P2hPev/us/lJ4lfsJrzMCnWRD+neA3atTYmzafzqqaxnuT/8uQWWj/DbFe9A
aU0EgbQCoZPz6bdoJIbgMi+hnunJvqXhrbFuAOIyRtEOYVgwzMhyrZY/Ybprik9Tv9CyzAy0C/pd
kZELRYSkOmgTpP+jJGbhMK+YeDT10fnxrGZ4s1KJyJDPBkgKDVu3utw1xq6UtMfxh5e5+a8H6Vsr
G60nVJ3rXw4v3+SaFTZXfnzdJQ1G0tpaXTnzK2D4GC/Z6likT/wYemXrbMlPwUEBHJ0Ys8Q4Zvqt
J3UoWZQI45cltuEdS2UnyI+Fq4aQmMNP5U66C67ovwbZxwEhAjeeRQ1Pkb2G0Z+PR9qjQ5q/KSKn
o9+EfpXl3mJBao2rMP5T+4Na3MxmN6R7uEA4qpAn8QQ2xrOAAz+Ya92CaBTp/8oG6NTNarjwqh6W
jLNHT0z/aLMXPri6wKAimY6egh6kgYo72wbpSXk8W0TvYEu+Selb0mL1fHPKq1ndWpSJ3uIyzPNG
45JguIB51U0GtDyCHmiOOsQqrASjxM50zJVdwlhTjdfY3iXWi87o2Qj4iEgF4BJQK2nQnYJuy8uI
gPEXckqP4Bd1wj4JV9ggUf6p4V9Lvoulmo+xhXoBiQE35SAF/K+W5nIwwhXIUR2QTREeBQ/QAsYJ
NBgExXkv7m2GtIJTRo2/Zffp4tIMENkVnYT1l2zEUVc3VJivKogbY/bAXeNGfw31h7RcC/fay5tR
U0ZA203GLbKmjAT6eyEbPKAsZ+S10u6CAqe6xNGptMuRHYhVsFA1GEILZw7tjtBzN8EhhDPDo6A3
j6T+8eBUBSiLDavT3iA0jRqJWz/SKrp2v6bD1m4Eokv6DDK4vQTXW9YlBQa4SkSXGhqZ59Hh4Oyz
9ssBPegdRp31ya9VnVLYJPmFgKiPQcHndzk1xR01i2TPmeccPAOWLI+9GIaDfqLMVy+bMGKuvlkh
lK8B8Dah1l5+6Hg+NdDvVbmr9COg61E1Fjr3rayIwZuvRo4CZLMCY2oNMtXoOIcp8MgKaxVbf022
dcdlwLMiI2xjbwL902cn61lYClH5o36dpOwBO3yf7QiXlRd2DGGlYKA0ClpD1gP2Wdm+m0BTAnm1
GTyC6AW4wTfpccA55t1lefOg9rv2l1+8leQGQerMqFkA0swH3bq7vjnvWbSWsAg5pkt0Lwd1EkaD
9n/++9Nl4DIoEURyVfMFHFq+ySxnypMIrxBxWUvf1SGe1w6bL8G8lCgLPRJzg4+KjePPX1I+rEZ/
uf006P5uaFnGuskepF5YJpvo9pbRNtS3f+ziOHaNtYO4L6u/xFUxPp5MNrURc7uMzhaRYPtBVRfX
qoYA9Ftvc9NHJH6apMLw5kEVpJ+RZNXcqq5KrSA1Q8NULr6yL+xDITe8wTBkIa6w44KveXAsanz0
H0t7enwz+4mjfenR+EOe83Z2gyg9PQyHcOdwj6y5rGj1h63sp5WKy2+jhJ5yVXf8VagCyj4kEu50
Z+v4i5OS9LMFTtF5xfcsr26j9iRk5mubIa/WKetHAWq+Y43HGOuakmethTdL3UjuS9FE4hKzhMgy
6VVqZBDwJ9YRT9yJT2pSuTTOXRAPuGyjcJz3GVW22bGwnjLeWhJ5oydpyYHiGjWr0YXRrC15CNjB
5OYqZJ1AxxJ7L90hy4AmQzExzhONyBebDu6w2XCoeN7awBkT8sWAmnjGA5cWQFwoF+6OaFZyeI84
4qNH4H1U5oJsECvE0CL0QbF6LdylFqId6z3LbSjcnzLCwgEBMC0OUF00B9ZHPMu7VdIgFq7o7dS7
YWa3y55DQPcYcbXZZLqts03PzoFVxN6t5FWRXEZVbCFYp4CR2i79iI7ACQilHAks5bGnCdaDYzvv
qYVRFDByGflpwtF5A5bBpRWIsZbVFTRkuDMIXZMFTkMCp+4YWwLDTsmrK3HCDutUi2cybbduQZDA
s+adw6n9NyQX4sNWftOJvwxsSZFO+uwUcjbz4GB7GfZcCjgNUxxgxMZXLa57xEABzdW3sVwKRlxs
/n89pSfxM2CJr/G16BiIJ+aNxyLRsUGK8w3vdk1zVfRkppjrUjuE9ruVYRNkw2wbT17JkbMzLcVM
wXInWwz1k6hGWUeL24itA5pKmdNwelJTcMO9MzP1dcAjVCkc3AfacsA5jRtC0VgckrSnghZODYFL
HxBO/SXQB5iJLJptMpOoIGIddjpOfHyy/0hY4J7T5hWqpzvuxuCZ5dVCBSRFcHXRFO8ShgzWUw1r
hruLybYZBGxqQvUH6qgsVCkNSGiBGxLQXOHuc7CZIXYC772YRg7oaqH6NEmn+duivwZsrpJgq9H6
oRDO97u10lEksKXyDDu/zmZFy7EPMx83sbdOug+3f3TKpS8pHkGggEOs8+JLdPw+3NeCkibvu/BH
VHVj0URfg6ryCXuF+aEmU1cFYBg4jFMeSqb9EMxJZs7JS8MfvQzWsSHEqDKCd9HDFA+DEaTSbl7w
GgcwR+2zCQhXVKdGI/l/z8PPJCDL7LZUiIm9ZZxb/tTSunTWtbGfwXjF5URxEC6nTjDgf082TP23
dfh8g0LI0kXCj5kH74r9aymXCdOenYx4pxCp6dfYp0v8AqGFeuD9+OVXZb2V3DG8Ngbxs66jW8lN
0Dpb/a4jb5fcVYrpC0y0SnouPb5g/dHSLzbeSzkV0LxjVui9pWJyO/nyJPtMRVmk5cMmMDpEH4Un
VyZ2lpxYXiR3bNNsImUZGUG7WLsGURsUBJy+Lb2uACvGq8kjhJq33H9rGUUsVjYC3CjFvBr+CRX7
ZQcqqzGCRdLabx3/vtFdSdL0ZM8bxdx09cLn8mDAVB6UH5OaLpdW5Lba1cqnyteLPmYjOLbBMVA3
Aav0Qv7hM/Tksu2WhbIc6xFmC58MNV2a2c7NaeG1d4FqLihbQdQDjssfqfm0jTm/6iiX2INrPJSj
C4AMwGmmzTW0Krmy+OGzgmea482DGFmDI0Og34Y4HknrNXuvWA/KZBwhcYIP4JFKmgf3XXehQCf3
FxzhTbWgoLZ13lNnVwblug4UOtA6HBsLz/5q822Ntyr9rNjrF/bd7t+Ufq/GzyG4K3hBg2Yj9IOK
4Cvvfb3RrHVQ3SS2IBrkCvePxvsovyTld6p9ypjk5Q3XnuyYrEm2Y3ixUc/yz6Y4GP5NNq8ezbzJ
LzatexZWZz0ycU9mcwmhr6JmjZ0DI7sM22Ujvw062MK45hRbRYxk4yFoLpT98AAFY0iDnr2U5QUt
duBWmrLmafml2S1y9wUXbtv+IRzv92DfUOiJJoiRVKBKs89JIyvCeepaJyRK29wFKXx0Dvv42NQ3
6M+LlhVCbedLX7HmUHO5JjorhYZGPhUuRew3o9/G5neiMvp4b53zadqXilcK17lCDwQ/QG/2dPVM
lZ8Vs9+1LPFl7x2sM/JFEB7hVZ9NaeNiPGjGW14upXx1gDryiGAAqwJ4BnQYJgTvKTW9KuU+9e98
vxfGABPLweiTfmUJPYudWAzcf+LqVRWwmbE7mCdgLnZFeSyGLPtLIeKVm5JgJBJAks/rfkDV9V46
2xfZZs+BbX7G7hRgSWBjOg81ELije8zZRbEMRnDwsT/dhXPXlTUew57Nf2FfInq7lJL+O2lCWKGn
B3Rz2LWLUt9TsLVMnZ/UUB8tPaxWAKuvCYIVSOqA16vwW8SDg8pKNczeADhbXbpM+3lHoavurQyX
NXO9cMHt1F2yCFAYdOyeQ/frpB1FfJ8O1lEV/QLLFaZqPNlchXIdSclDJYbeVWDM5XZZN/Qs9h/C
PLQsfxuVEZ7PoP3J0Io5KDxNVLzcITSmYVnM/yX6sq73Ir442bcmd336O70agvpOfdlpzFmYLATu
xnQrIm09pWwSbc1lMeEbw5sugO84PFBSlSAsEwctLSnij21QfIyWfVWm/BLpQKghqRNfCsRhg1Gg
Yl8gcrSphrAn+jMqsV6tYo/GNwwQBct58pGEjVUFEg0x5GXJwyNZqezHenMaqNmBbf0wWuYBBDKU
+FWjPP1oJSqsHHtTfa/KD4dMcFa5XHpZUXKdC7RTyCXchEhSQQmkT7AFlYIw8S/GbTwse/Fu0Npp
km8ymOzDgcfDWhlvDiqRccLQbkIIg2JGfmqpsS1pTcZTnsNjNg/UfoZAU/DbFKFzqt4H7ZhGJ0If
rbp1TZxYn5XyNgRvMgwRwdyN6uMISbjeQaCEom76iAdcsYmao+1vxOCtg8Q6Nw7ya2nOs47GQv1o
lwGhpXZJhgzhQlWWob1NhkdHRqBHRwnxUbVjwLi2SvqvIiWmN/AtgTbo5d+pbrvI6Qn5e9GdXBbK
1Hr0X2lw1oydFex00c71vJoN9tLSj4OLeQ+QVWsMH7baf/KlptG2JulKN+rkjo8d92xg1mvAyZBn
NUhjhBaRO4ycPfxU12/3un0KQbTlILGIA8wMB7qTrBdxMtKYBrQKWdq33FlF1kZXVln57QTw1b7j
ZsPjjuSAUYKtmgDmX43+polb4n0004FJXFvclByKKpdMlTtubF5kd03r09SupIE2Ug6u+u7GBy0m
b75V0QysjuA6m3Ul/PA1CrbgWuVeT8SUYF+OQceztEVLgILDpGO2QYg9DOVbVNwb6uetq3RI1t+t
kQlCZkDyMoYkLMPyUIQrHakyLTU2nFBQ4pedvXvNMzR/zPCA1w3w2o/nHj3nb0B71mUEUpbLMBmY
9NuKvuvg2ik4ACH7nEycH+Ui0LnmDfx0IKOIoPKxxfed0bSTkwZEOk+AdbisOjO9wxz1IF7Ylju7
301sH20qhYB/bEGOG/PviMhL6hCsukr/WGt4q6Y6nrfYeQ+CY6Heu3GX+TddELUFxgI2j548LoIL
mTJqYCodxE4quEjWNZ/r2FvWk+jy2YubnW0Ig2NM3EGXz7OXxosuctYJrELGdZ1vC+NHFeuSWEnX
Iw5Nd0zjo5YrIyYLJqkwuvO1ALFghC+G96Da+sFb2X+U0dUWzD9XJ8E2Nnzn7nc6XcVBNMe7qLto
zUsU2xL/ZkdGd8FVw8q+I2jS4UAfbb/va1qgvhp+rXcHT2G6u9bYM6etS9+ZNVxtUaP0Yl0Pu0w8
cuUGzLKpKDa+s3JwsZQTtxsoHTSOKTUkOg/v5E2F6Zq7b4F2HdO3xkWB7GYayUI8pU5Hz9yO4oTC
PKjmk+JIK92YeFFJjHEfyYw3p+0AT6/ToFiGDmaVJX4HjXYKZRFxfTCHY6I/DfXi8hn28n1MmxG+
ojw/Koha3JB4tK/9chk3a10yXOA23oT6vgCxMDhvlDOWw8lI8QocdQrNMcfRCD7m0cwKNol6GO2l
yy0uKujyWtb6wyEbql0ytiYDRSgC1WMw/3qis3gdcmLZPkqtK9aOPwHz1nF/DRE9LGVVaNskj1f+
cCs8bAuhjbe6W5c0xxQKPUfCRE4w9XlO+l1CQBI12//W3EXmEbCBB5tKDwklBRgSItRqwqEoRTFq
TqHhdM92NWGWZGz/Be5PlcXMD4+Js9T5UOW9fKkDfhuAi2gl+kYXP3LqhwPw8wzhjs1wKiC0ZfTb
p+PJZMFUhBTYVdZGyPfC3mjBZQjCVca5AUWn0mlJECtWUo1YxdE6jy+2KZa92TzidkjxuFE/RGSM
vdgKXYoiiWg3dhC7+rcSR6hB5sghnYwRCB3DLr8wPB21vl6KDmiDDJdxtNe8g8ab01V7jQVuq9Xs
sx+pmVyjMvnfH4pC2CsfE4oZ/Xo26g3nwq5GfxgflEt1/L9AH5Tybk0g+3oTOUeJmUI6Kg52bADO
2lLOQYfTrD/46Rk4fsbDKGAoNiCt1eKRcLQHLq9ibMEiobYqNO6uuqrtHu+pNW49/A86KaqYv1fa
7xxeyQF5q5T9h82zs1Kdb7+Kdyp4PEJ1ZjsHIUzRToV1wqSOiQMqh4GvsJAh4JIn2Am8+pLR2dPU
0bqjD2NA/bafnsqdmKWcptx09UZDKgiPA/cfmhd4upjxgiCp6hHRnjn2fNCD74qm5UznXItxD7Rs
nPCztYkzG/3xomDvSpuH2XwaJHKc5KFghjOlNh+8TVaBoEINjri4ggdnkWX/6/izlJjkGXC8adyM
9FWaAy0H8BIO1EtY3LZ5PA5QreLwFQU3wgRsxdi9Vl+ii5c+qTAJxs9sQS83n1EPFhdPH78gqBPa
sVHEtIrN5cauAQMof1X1m7lMY/0rwGmpcNVSaY2zod2FDTMybm8Pg42HdKKj+8FpmFUYCgZMrwL7
FPF1TyE/aTNVbe3imdo0TynevLd/Tcea5xYQCLVd5LoAhYEpeCQAaLHP42LEY2oqTTPKa5cTJaZA
Pvwz9KvGX6O2cezLS473YEjOChHt3CDk2lsrHl2a34I8pLNvH+XwBmDft+BD6FdaB4Ox8WuSrG0z
VwPaN+Kz54YXtXYWlp6vOiYlB8dl14PPpcfOi89K+jcm6kp2LJlwzk92LIQdL4TdpYFZ+7XQ4cZq
k7nRq+6D1UDC2JASMYS/AupPTHhjlCSrCFKXfGA8QU9I+MoKjCI0frr8ss49KHiTbZPYNPRy9j30
cMsQiLbkMJrS6y3OkYLoO8KjkTNNfhmkAFsM5JVF2tRWCHCsLIUSNgDGBRlqDcayxYrGyFoeCOPW
9pcRkAlbIyOO77rNuW8yMRryQApLdGyTMZCo6XA02LBmfz24RQNlwAOm34a/pfGKu5uG7aew2nXc
qfgV1ZlN2aBQ0GsQW9tiIK1GMpT+WW5W9StgGRIxNOhxeOpwfPDKzMoBRLvq7wbrruRrNT9p/Rq0
V5zeBAclqRtI2twra6xGilyXI069dG0YdJFiBPVZXLLN1KzwKgebPxgul+J2G9XSNsL5jrno6uo+
rYnl6BijrSG9jsF7poDqyrSNrroojFCN8mzncyE2sRolnnFOQmj4eNcHSDeMxLJKVo2ebCu9PGqm
/cobe9G5Ph019lFm/quYPt053JrKA0RTXOKm5/SZ/h0pfVBCHgubAybNthWpk6ai352kiRP4wBtx
iqdfKqK8IZ78sGj1vYbwA6m3GXgv9TZb/cfReS1HjmNB9IsYATqQeFVZlZUp2ReGWoaeBL35+jmc
h4mdmOnd7S4ViYubmSfxPaEWxFeHFGAEZmSqEaWxlOx13iwWPwPojdoxLJzHodwH+JQ8m5R2krJn
WNBOPWjr3iGdhkfUJkbjC8jKMay7wLzVqevvtBZbb8x3jZDNTga6oUGUXGIbOaweKGsIbFLXASKt
pea9ryYwMM2mM9UustSuMoZjE2lEYWT9oCQXn1h0TnKzgmPq8oUpsN3YNBr9KiYpW557k3VwKCEL
9FvphrhXun7vWa9+wZ9ZZafIRQUYBpplan+9kCS7Ai5G1Z+Gxsd5W1Oz+To6DalFyqsGvcGMTxIN
5TVnOGwwTMjpHGcutVyDu5V1cxFEBTW2LfDzxEvubR3/URb4q/yZnTCuRKpvl9+n67wQ4jE5iBOn
OAywHCKIwzPs4Jw1TDTfdGpu2iXUQwDJB8GxZMtjb9hM2e1/7wRreomBwbTqy+ixOSEUbVOmadnT
gyhkdRypRW9x8gQl2/Y2fDQIScTIwzmxzESgSFNIfme0BIT84lrb8hFGGVnemYdl4myuwo0RD9vG
VcQk6jedFQx80TaaTSwgRK2n0FvpgJUuYbTI/Jo79ZfX8t6JKP+rsk1GfCBlfzU72Br6FpLPYTRa
uY1t0QFSLuqNOwLfJ/8MA9aNqqeuYf9M7Y9cTyosLsJfUFlZXq+CyM/Q2yJ/awlpRkcr4IykB5xb
umG7R+FWCgvrWKT9e5V6gUbznslNVswOdi1t6grQoSKj7XZZO8/eqpQ5L1DdSFT4WFfANNpihFdf
h+RjtOHChYUt4BcK5Skp5Hjn4Z0kxTg2h6w2lcsz3w4AVi3lYp8NAzby3WwP4HejnLuXGQ75MTXr
EXU3JUXV4Y5o+sJdu2UlPqmaTL5MvBgnzwwsINXVkl4CH+60Ib8Rx553flB4EKPT5pxbv55JIqJK
CjBxycATFmryosjzXLsclRIacsbiFDuJ8+y6ScS11CZfawVx9ZrJgAxoKh0MRv68QDsKG8BfW34S
HFPoHSHcEW3Zzs00cvHeYPA9pplTPyRWJSijjCnlw265SHLtzLtwnnrxng+sB5OuwpRgJIX/r2yi
fquh2a3dwEeP6UpnPwuXLfhc5IRd+xA4HGmdJHNHzp/SzR7jogDLPYRKRfu4LMyRnM3ILzHyIGfC
GiN2J+k0/44mX5ShB38XOD1yfVTI7oJJJGtXnl+kjxlrGm9J/ppa+vsgRWfAPq1uc+iLxyJBIOiS
QRzrxup25kgExw3n5iSU7F7ahmLHyFbZwS9pwhjHKH4wReI8DGKks84HDUEuIXpLOk3+bh57jPLS
o1Z9HmnicmgGlWTFkoR+zNKeJjAqRSk/KmHZh4SIDc1Wk1jT4YvhZgBr5lq8ETPfIMhpxtZNtN5f
01sxxsl8WINAKDE5BKLfTX7I11AVnBK8SXGqdV2v6P8zlyxiN4JKgzjufldLvXMJi/CWG3J51+g0
OhheM21UKLIzIYjm2zelc/UJ6DKw9eMMtDlxuOUnbeata9U4ax2DlyoXtyKmxpkUfNo+qrjOiE7S
XqUjbmWeRWq5rAwo84Y1bvsJKCRDAX6+mAtI687JpurU8m0boLo4FrdNoiElG62gtbErGkj34egI
vv3xr4BveW75tsLkisMUOkAkFrIT56SzsK+Ez2VPJ4bLYZ9gDKovuEphNWZD9ASDkegJHyZAcEG5
45SrU6P/WQkOYtgmfvFb0VcYZNDcXc/dzn548Pz0r9KMquOs/sGb4ktIyUQy7HzWoSSXrmNVXX2y
aEUFzsSJWGdXwXtU5v3Ol6zHhbTrYznWH7bbBLtRz7vBJblqfWTWvMnEXkI29vaqnj86ko7isyeW
UaqKzenZac/gYUibvRUNmVAQzyr4HhsJzydZGayBe8pP0zY4AGT7maOOdJ98b6V+jBsEVKWPofOX
m/KDBS5JwmHF2wqCyucQ/eLVCpNXa74oVmpMEavO/DcYv41/1uLf4NZcHpiYnQuJV27E/aZ3orP2
QN0x4TTrglY4Y9wnXrWAHDFU/LMUJQizoEDH3ug4+kQB2aaCa8iyUSFDVDQYte2ATA+ZwrSOyUE8
pdRQjj5zLIpglr8JR6HQM2FmA8lGGsfZ+9g+8YDsOaP2Nq789wZJFjbmDhcKF5Cl8ffkOfgsSFAl
NZyeeD3RjKI1HU8R7ViWaZ58mrGt1iObArOud4q9ASnZCfOPICAjDFSwZ6FezKeOOTJyMd1TX1LM
+Uq1fPCDR6PYhHLrVkfLi04VbR2FO+3LznsadXuI+M60GsE72AXpzBrV8HYhkkpE9szhhWGmCMQm
b8CyJ0vlb3uFvvTglQ9j9ugG3HQImCcOzMEGmQZ+SdJCvUORKSDAVc8IXzvVAebiCoREFhW4ujQS
HJUlCdVjBZJE+deTU6qXRveq2+TDpQVCWfQfdcdjXTfrOVePQjqAlKPjZD5lgl5y/vzREPxEI754
ajE9dpVl2REMHDf0m/U11cI8G/Qd2q8cWZuRrGTKYsOfm5URwwtPUdl5b8XztHGRWJrkwWDqqbMd
S1/ByczniLWgePOxbRc9z5lLt3YLk9878O1shqc55pOo3QHj4UAPz/hl8v2L7F0eXDEZ4Xy31ZNk
Mx66F9c6DdGech9FXti5ifrqNjXdMdiSwGgkzjuZgYBE6lhll9G23yI/fZtZgqfynxj2Jq6haT84
jznMxwF9o++BUE9nCjnHjn1SzvT/vwy29CXzE8goHZ8gaRTvTnzTMew097HDq8JhvknyZ689ht2x
xrBo1fAFrqUFxYrLVUEwLsufovg8JVfyJAtR7a73ANXwrsTUZZArfEhxkLjEf5J7ZuFdTb1ARvE2
e8JhrCiCdreDD8WroU+FdbKBJ3qkVs2AdldAjEbrxmuYei9DeAojOCc0MRuYkgMXlqUQe9NgqXQB
ZJDSwao6hZ885BSlpgpOS8B8FYNzZeM/gq6Q7715xF65AFEtve84chLUb07YlWkZD/aUvsdo+uy7
I3tdE1Wr/vH84ugau0uJyOFSmeXRgkCdSsMboRtOZvwFuy+nJ7B8nfnd2VBNZu91rE4Z6vzyiFH5
GL4kvClaAEQxHhtAlcQxNXLtJWXxrXZhxS3+SYY3qwEUxQ1MnNvAujPl8OT2KD6JD+BzUZ2ir9iC
YW/bWwsXfWFOu5aLgon+2MxvtvGtsMoB+6SMAjtoMWJKNKHqMJ1MYjNT/YFNmYzduGlSZ2v1GDSz
SzaxYS++BpbLOZcog4kjDv/a4cMlTTFHPcHbYicSDF006THy5iQDMx0AxHQ2EVFqN7wvq23XPgy8
BCsHYCcB06m+SgPZk0HbJ+xK4cGG19GZVtMqfjAgfVZAxNPMhl2DN5sGw9mCc0BYz6TfayCvGyTf
jdKr3hpJ2BGR4S1Q16QvUjC5LIB6fBGirh7rGixQSwHeNGIia/dTFW0t+WXVL1H1UPc5TF2X7Blt
I2FxdbyBpB8t3oqINNZAa+nTo/7Rp1ckDYcnuzxUBtsC689o+TqYH31MNyQxJBJgOUkFmq0N8yMm
cumRGC2ja4vx2hfi0I/nxHka07ckPkl375QfHf5p51TaF5NGcDMLf0JpHqRV7PXAl65Ov/Aaf1X8
vaxzSoLEwVbhp+NdPIR8E9dN73wsl8jaulVI70w06RJmDwU82u9poiJiiVrmJIoIkcaWvxUZyVNi
8Tn3UFbiuploJPA2lv/dGHqtYZIW8ZLiJq+FnRu3XV9Q7xVx96drzib+P3oPJsuLYhn62+5D5P2+
4V0T49QjYz5hP7XdZwx5vIcxycNL83KAFwC0NdOVh+Whc7zPRlXHShbbfCRiTJ9d1dKVxSA/K8LX
fXFfsXa1gPhkJhBdqlHb5DyVf3N1ArFOT+oVys7kvpQ99MOAEnXn0BMA4858C7unAj+rU35PCjcI
+kqYv02YSFKDdqzQ23H5JqQVXbt6+K0sqqEp8Roj6AmB/79lODEiAFWs9Cp3NWQmZEbavVMPQegh
od3DDdKj6b6LHGe/jpip2zI/ZMqdXycqhWhQCAM2ENoFrkFvSjfuvKS5eBVMqnl8zIDJ1wZyYIJs
B+IWJE7g43nugb1zs+1Vn6xHJLJeYzaW85esymgbpFfuf8V2YqoaHPLGXXROuWZM9nA1Y5BJvERd
19pVs/6sl/StfZ3AE3oK+mnmdet86rcFrWsxFQTOaUrjkz/GYNTIaDngKFhWN/2965iUIybJJx+4
zNdF0fk/QWY5D0buG8PK8LuEU5/sBgbPSqmzBiBsWiD5s34h6bwb/FX3yiQPaPJJkfO4s618o11c
MH6ytZXq3wZklD/PZ8DxLKLEkWJMd2znfaYZoNYBOr/TLhUI9b5zuSUufffg3KutjaK+MJjNmDW2
nhy+mhlIZWpD+SevY1s9hcZSQYCbEaY/Ap3D7W9W2A7Mie9xa6CZ9sFBUPTtk+9sueYBBOA0CXoy
CD7Lr6x5K1qanbhWnvJcHdzEgTAZfTsONDC3uHhlzK0OUmgHIm6EdyEpH+anzf6j2kosaoGUApSR
9y8OqouvOJPdxILFwBiLdjGSqNORvhe0BwmCM11qPNdIWWPi7UsUW69QVM1yMmBXK+mYVJp2ChsT
DsErSfBe0Nw+4+9k08Yri0xPYD8YpIbL1ryfx+iB7mA8adbOG+Hd1eavQAcwKvrPRbKelsfe5cF0
nPzPL6CsWAloxMw/zUB7Xbf7K315pLyTvUl39EocIGwIGlewiuGAM/mRhzblQTGdv/U7Swq0dSbY
aMKdK14yezyWMRkphiqr7m4p/b+pD71c2ZK6Mu+Y+R5BCftszMYmpP86wwve1jRstPRTBh4SBN5Z
BXHFnWiEhgPkDA3pJLZKiXvgFxJnbHkzB/vW62hkm99CC2h2BNRoCS6OSnOritrf1CaCgbh9K+r6
R3ny2+HwEBjOqDn9DQP3Us0d4JVl0ZlWb9M4YMtpDj3Lg1XfsY0Z05bmD6tjjrSKgx+RWhYBSm/S
eMwQJgq08V4O9nOTwZ6wtDzhMr2bqe5ywXqkGrvmaEIsVulmpHukZ0Wf4cinxHp8YF0Eo4EFQlFP
zrrjTaIVuD7C3Pju6FPDj0YvGD7N3qpJdg6bjnW2h2pUty3KjM90Q8qS+WxqiBUVjzSpHY1eHPOM
kJ6ZvwJ0eKVzAmPT5Lc0w+QZq9ii0sZv6Ob13rZ90tfTSPGUi/gayMXGWOGCTES6bWa0Wq0+4qB5
tmpwGnqm0ITcI8cJO2hiKeSpTGmtu1DwDs9Z/odRfRoteSITcZB4X2ET7SKy2hlC9bpMebQ8Oz1H
Tn4tgpD0++SzU7PrQ6QzbyVaLXbkfvmC1fUpDWYyugEZ4mT0To0pmo0SWC8NHwdLOwlsQrSRsUGc
W5S5WWL7ikj+RL1rHypTAWgIQ5iVPY1L1v1Y5lwnpx0OmDcnP5TBfF9NErdJ25+x/8lj0pr+r6l9
/7XvdQKx0X8SRnDtE5SDUhU3BVKfXgamLTIu4Utpnf0uXdsDeJDql/r2zRgDAKwE8mC0Hn2TME5e
fPbS3GsSlWWv9v0CX+9uIs/ul12jk4+boatYN7G7KKeNdD4rLzp4Lh2VAXFPLo/4BybQ3VNyXzgI
f3blHttwOAtBq1wZMc2GTeTdaT77uFUY26uTI7n7q5wGp3OhUHvgz3rcU/w5oHiG1SPDjtLPXXwL
qnejY/WLKZr1aoNbLTJesmlis0mByvBVV+qJgvqFdKgYo8BK9HQbc3hdxqF7ynlUGNswWBXx3iDv
0IbNJVY+cbopVON9nmYKfzI8Rqw4CNeF7/1UAuJt1Svs6WMwcXSrhvAlr8Q0y567XDJ95oZOHmuf
DKtnCPXMPpEOtL4Rq0EwSyrfwfgUFzVwV1lRNBKKUd4rJyQ8hZ60lQrllPehd9ZW42yzpDD37pyz
HsqdeVWMDH9dly1Om6Hm9qddyP7+nH1D8NFfNucFBWoLl4ktGCPh5HFv1dGAidMY+5FPlg9jaNtg
VcVa0fngI77pDsNqIpmRfK+k8AkbCBV+ie/tTTaVrAl088FSB+ezN800T/sW/iCVYJYdR7BpXpOB
d9ZzA60litzmIdIebxRRB8JbV2Mqvzjbhj2PPi4mE93iOIYFzuoyNjCpss8/kfyq6btcypULZ1m8
BD4gDdvE+VlPIUGeKUM8GKlVScwkOoQYACpiCw409GZELej4f7/6NutzowXBHeni1X0MApyuQcvw
D3XLvtlh0t2SMDTfrKgO39XyheGzm++M2fqxZRmdQYPUl9kO3q2ENXmSOeu8d44hUAYPhg0ud4A/
U6AgD5VPjltvByXZKg8HXeAZSrmQZMV9MxQGXUx4SDVeVVX4j95UdgCJlmVdZpIRkOnesGFeVPEt
ZP+3MgNxVbwidNFfG2qKdGrcUkDxGG4OcUbZeBgf+aNjqebjxi3GDTl1KX8rL3WMgJ779En6Irrv
UGFDnq3lkk0dtRTXJONvMtinWBn2s7vwC71dWhQPTqtORMn3lsXxlQdwzOp9HyUHL6ehmg3jdDfT
l3AnHY9JtdRn1uBNd9f5pU5wXda3vmULFJYY3fqrQIZKwSN6ZbKTUu8qnGL90B9Hlm49H+OoPdLE
YROK96omszdUfIp9zN4sTIAYhimkWi+rSyZC/gW9wsWL2S3gBgLJWYsu4gquX9xZE+vRjqJVBC+k
KATSydIX2Z91bp1xNjx3VUDOFTpg53NFdxLglLH36VcDjv6ANtsa36ntwd7hQHYRjJauAssdfzPA
ciF6CkLWrmZSGXF0WawOZWAS0R+f+Z49g7vGuIqxgLV+ZxKJdx5ph3zoffyhUWnuVNmvp46kXz0d
osneKNjoTtafwDYdGidE2RuO3tDdyqR4wl2fP/ld8NeH6ZfPYh2uCSxsaKP4Vlh6mPRZZlFyncfu
t69BQHXWNlg8m7W78iW+j7xv/4xZPs9GsDOz6VUqb6WqeZXhJx5dUAvSJe2r02YjVf8RVfMt7SuG
CzjDzKfxnRUQavObQxK1G6/V7EztB74phyQNKUdLvwr67CEtJZuAYhdMMRCR98QC6AiahIcRBb00
P+KvhmRvIRai0+w8RTHoMHJbRbFiGGEr1L8m8tiFz4X8HrHnARXuUEbihqZLKKARUW2PDseJCyiy
1sQqS0Jvqr+X5rHE5oYo5amXvHrEZw2kd3zA+rOhvlIKqv0WEVZtER/a1DpoDQSjI/E0ISWq6s/V
/kdHicQqXdYG1Acp78Pm/JhLPkvbZX/R7Nq+XrukiKT5Gy4IbnwStrqXJiR1U559kwBXlO3KZH7k
5cIOsz9aJF+U4x9V3Z7CzHpuQ+fZseXRNATb4WGdInVa4XfonMVE+iD+wvdv4I+oowpad2PbJOQQ
QoUFLa2tfzQFWCY/UBd6XEtpYWwW9yG/X957+17EdLCxTvDHh84YgZK+0/FJ4y93vLi9VVN1Nbn0
T0YHJKM6TV39XndPdTaQTNInTv0rTLt9Fw1vDjStDpSW4OjheIbndtM6uin5CJBN1sVDHHEmZQJZ
6JfyoGJ+rwLw3kuC/il1X31Eet90nqKg984JvVAmLgC0/AbGcxoMKzqMvF0UmduMH1rKoFsn5pbU
2L20CaKIBpNltZbU+4VwHcKm3IYQPW2SsxYvuuApzJJDEVYYhSVro+THxoUzO9brzB4o5P488Z9L
ftgPzI0jezKePwS9nfgyOrfU5WLJ1txw7jNU3bLK7wuJztrF7kPUqcc0xF0mGp8vLhkDEj7mbwE0
us/uK+NTAdtScmJZHnMGsQjgVmVnj616mP0zih5ug70w/pz+b6Rxu/9TBn0D95Mk3TTcO+rKHrLs
SIddRHepMsxNNz4IADKXwL4MJBNL1sZ2MgJc8sGNQDRKvkX8EKl3X/lYuPUNtMoaHWODTWij7PQl
UxihxfBWFRQpo5ZQgkDvcdO+0wK3C6PsvjG7fIvd9NEy1MVMa1yLSq7KUdNq63HzsdqZhQf5xrgQ
MZqfR8jTojBQ0KndRXNHD30JwDK/iHYkhwZ9DFD1zIK5wGJgMRk2qiP8IQK+6+mh4/lKCx5YI/yF
zLpZnBZJHGz9sEfyx+Eafk3ahCBDDATCTHGIynFtGbj9a4/WbeYTq5dge6anLO3ZRNv48bpYv9gM
pTGW+21Rxh9aSaao9pe1+0uvQ4RRnChkh72ZkLL255sHyoFxIlwD3CD/GX8kndwPSf2vZWThA4B7
YElitzmlBO2g9iF3s9q5OZC0fHyZeoB5ZlQkXlprb1iU7VoauHRCYTl/nybheorm59ilhKV8Ngtz
XcVwezxW1JhxZE5MSTBW856IO3UDLRCjQNgaSEToz59SJ28FWdchM/4weD/XKZiFhmE3tpKtWcUb
oy/xCb7rBgcdy+yx03f9uLVYBDVfiaD/tJ9OEqBuCKfUeq6zfzzV+JEhQrB5733P2Fix9x1Y7T5H
pffyZkOFyTYNvbXdfjpk//m7iH/i828KfgUBpP3sEJqr7PQ0VQaHg/0W2Dl/qvZmxjhacVb6MVew
i1VdeMq2PbwICzLo3PvbcfhB3CLBxaot0S8uwiI+UWJ88MDzMX9BWz20dvfV5tTM1I7c09u3CeCn
pPiTLjXkklTUT43nbHJm3hEEMAheBLu43mSVPi6CR9ImnGpcykg9OSPmcZSs7uj3h25q1kEJjLXm
Iv02QCdRHdMUcfrasaCbwGxwWUfBksujZF1TVmAKErnxUwGEtYI5xaVEe48ifRiMjymJjq4aX2ZV
7cb8eUhuc0vr9U5jVpyi78QW7ypsDzVvDtcW94jfT72DwFjC2nMOQ/pVB/DkzRplSLsko4rscQjS
HWPUknu6zrW5F126n5fU23Qdiks9Amf2ykvMF6PsUygYrHeId8eSHlJWdZFM/1B/Cc8vmEp8RkG9
N71zVj7HhB6wHBuoZMTJ5vu6gEr8HNVZexQMaeNmbFjfpEeZlfG+0GECm49osfWvs7Bj4Yg3n9R0
D7uyAilDRTqP+caZoVLQOlLoe7+P7rXRr3yVXd0atjd3SBnqYyu6vS74MabM9U5G7KBMWCldm/o7
sYC2jHm37ZIcWJbUNHgMBV0ljmJ9lnQUczvZ8K+VZHrQTobpq5O/RUPhd2p69sbmDnGM7NbgUM/t
Y6D0WknqvaualRTYvU7uEiuONozWzbeORb6VS1sg50iAu6YznGPMH7xJpmdgdwygC5LHVKXzRrgW
v7Mebhq01WHsHEr5ZDUdQf7gEy8xj+WdW70of7A29czmswm3WSGB7HgR5lWfSxZ868LJseRjNENp
nsb4aaisvZ2/qGrfUQcx8faAz5leyrigmy6m1YykFA8UOtSHlz2VeAcztqWcGqN+jKofU31MFFrW
uViK+GaWroN+sbxzakOt7GiSM9OL44yb2OMr1oIwtMdt49F/JEM4QkcrwlLNMqMR0Oy3jviqQ3Af
Q9ucqgjbkSK2gnnblMk/Duw7swFNa1vrImTCs4vj1P2UTrFqs/wuLD8n6uCz6TwDgI3Nt6TFnLSL
xSXPanxBmnWndK9u+D3xDmoNcs1r1CcL9o2LkW5mTzLSS1SWwKJmAR3EHoKTF2NfMF3/OcBNQe02
uaeeDF1XXYf0KScHSC+4hcZouhHEugkJGawYjo/Q/h6oNWgwz+Ls0f1jCG7d1fqYdIphGvJrgn/f
c4nNJs5KiXyAMersaj6IAuBBuFRhdKoZVmXZoi3W+FKiTVW/N0V/7qe9LVgLDjS0PZQ6APRNjVl7
LJwjduG7kuhcRaWzG6tVTSepRwt0WHob0yBiXa5tmW+TKD+P8zXEK+EunEKH7FhlsL8HG5ZG/qMh
zhX54Gw0+bPSz9WWP67EG1VMvzynH4ZvvBnAuU1ZU88Lxe0ttCFwNI82FW0VXs/QhtdVfbbRY2vy
aEBsNbLokLP3iWHsjq2BRfTXmxHuQ49cH99eerS+5+iBzD8SziLQ59teeqvEw31Y48qBtlyclYUz
gFDlnHED5QOqCPcV4YmLEsbO5rNPtgF9pfOHQayoJ9Tketk6IDPB23NYKgVm+8Ahfc1Ge++j7dvZ
tySi33ivtNqJ6TiI/rGESoK6AIN4vFHaYvoWMpO4Yxcx4+xmQrL194glLG+3tdzyv/aADpgwJy5t
qCUIgQb6g27xX9lfRXvO0/o+M26sn+5iP96F5duCFcgave7ia69/I0xMXthC8W54FFGS9fcUWeuo
umrECJscUaDeXaISjrivzGbdT8eYYFOW4JoBuuDHrrqPNTYqHMuiSXchNXUl8LKBSmFXtjuBq0El
uJBxYuFvsyRYueXaBP3RBGZpA40ZRhYISgBv+awQSxILJ/ZcPPZsG0l60OIW8LDzydHhNUJ6nWk1
8jE1olo1IK6grDCr+4oqoFCvm/Af9pUD4sk2sj604W1Cp3iMCF7i59m10ZfdHKuF7CVxa1DoeE9/
KZy5OxgRyZjdB+NB6IcirkgOM75U+e/SkePNh6oUuLFYO4b2r6+8TVM1+5zRmzn5YBtnI3XXrBmz
tr9VGXAlLrhYg02olkX9Y6AI1oM8DnFxrAMeWDs7eUQpxupbJ1cDy/HwEpjPUzDuA99fgf0PRvtO
QO3sEN1xgM9Y4aM8/zPpcqxIK89IfQqhU9jYs0EuNuIBAxMjy8VQm4q8EmbijpSeUT8P/DJsVRuB
wlRNjnfNLIOO9tgb0bQ3pcVyYwtuULbVtEC/bBZproNLeaDIeO6/3fJPl1QiE72PUiITKX2bCbGc
gghVhy9cP9XyiAnPQhzvrStL9LvOdg8mf2muWY0wru7w4IwWyqZ3dHk4szzZ4o/HkEWzdU1QmmNn
oKOqpxsFzW0UxQuMQIYazdFnIi13QIJ4NxJuNb03fphg7m5D0q6ivru4zh4kTdpS/8A4mT8VyYdn
/UUzYQ6Rn5Z204hiJ4tle0xcZgZPFzpPuXhOuzMtYt20b5Z6YJBSLHTdztgO/C4s/PwBPovMOiqO
syD39jMigi48DrITfpM2/4S26RTPs3/tYLgzwZfZbzOHq9jTq7r/sIyZYgm2PoF5lIubCBqj+dA2
x9F8Y9O4sxqKkfA/8GKe0tXgPE3m54QAgofVd7aufTFwTNl0P5uQJduxPQsUtpkwaqb0t9DTNqkC
4C7zA1vpfVVNr/REbxw/xWYP4oKZB2uD0f3FChRAeJiT61J3FeASsfk5oM/sYi6/qqRkI9xUSbfN
C1Krcb5t5HxJAS0Y6p+3vLC3sfuhne922CRy59uEfoOjHRzz9p/D0a8Pds+u06DLZFsE2EWjtSfY
vEDoMEGNkRmgG65YDQzWAQYAXLF34dLmwWwbg0jzmltNANR2u+0ko7OFn4g/KbufD4wnxFUpQzc0
5kODioG9AnU9J4T+cPejDwo7W89s98h4LnzawnrUEyg2Hmx0mJ+kvJoMEDJ8biviKeGvTJlbMRtO
7BgDk5RLTxdsvNDo5KYSsKYODspmUK0nke6BidyDP6FL9K2Gj1CBOpHRrYleW/FM+eRIHrQ+8MK2
iahMlSS753Ds9hzc6DP/pmkv5KdkJCXczTxQkyH+VdG/Nnns+e/zscT20ssU7EM4nx1bfceOnigA
AAwR0x0Xu9e2f5/EexiPd25G+SXDDOmNR086hEMeXWPrKIpgmJIDeFjgi4LsOGIjnJt6CYrU6jB1
903v3dUct0yVo3lovR8dq/XAJGypG5sdyfRSMUtmXF/Dah25/W0pe05qZknjNxhf8haymXWy834r
zIbyFpvl7vOEZb6hP6AjHT3FryL/FjB4rM7ctgSfgkzCYMYY3UPmQxkojXdvgUZwHhLwWc+AO8bm
oZLvMTezmiUbRsiXkhfY7L4kCx6SfETvh7fGhzG/qUYK1DFDhvbH5H9jSDnazrku8jflknOdmivS
12GZ2ez6PvC/aMMq+UwE5tjyKcTIlwsXosuKJTi++YhSWNY1M6YlW270eFLEbJnDYTB85smEafkn
sP7qLN2IKSHKYW1aHFyCbx9oso1hPyA0MBkYQ3c/4/idfiQjdEwljSRpmxCBcjSb9WLY6N7bF9Ow
VAJy8d5yM3mMOeMcakH7/scCF6nCCCIXKIJiL//34lvPpW1/qnR6YF176gef8JB/N+ctCHEint6/
rH8dRlIafVU+JJQnG1b+YlUmMbaR83/eDnhGVVZsQTisJYQqm1/jMGqEBEjjcJ9W+hmPznoe69Pg
mP/YfGMZ/MnS797dCi54ufPTEN2xeAtm/7+eQYyTUzfXDWvljDdn32ITMj+6yQG5L+6siu1guq8L
YE/jkgqWq9AiuaGmR4xrm1bOKwNQxvIjnfxiZ+HYoBSLPZJxAJLGtYciPeVStLSZg1tap5cRG0Fc
kxu2XuP8GCMjp1PwgzOI0Xz+aK2bkcON5XtQ5vtQVavMALOk1ckgjNQalDtSqzQQrfNzIupQVLZB
xSw6A/iGyCrQpqb/SDqv5ViRbYt+ERGJh1eVd6oqeemFkNmNNwkkCXz9HZz70BE7Tp9o1S5B5jJz
jhmg7+UuDddVCONl4kjIn0s3Y+0T/UTuBX3rfsgw3HiCYUV87APFOAAQTFiDtqtOyA84zg84/0mC
NSH5Qf3Z+PFqLg+x3IkeBVyyckqJ48zfNhq1YfXoFRWZgoq/is08v7g23R2JE5hPE/SMoW4Dg8Ag
sY7TkAJ9nPxvGU+HGtRfCYfc98GfD4cBPkcA2LqOfh26IpwHL17Wr6seUEwF8A3gTeaR+cCg1PAO
vnO3/0dvzFYuTSiiJV5D0lyYXZqdWJfhurMurg9L7TkcccMD3hkrf2MjkZp86pdi3xN33VF3WjxF
AHtGRSQQl1qFZSUOT2T1BHCiZ4TEJk6eZnxsXUY3NWVdX2/R5N+NnqgpjEgOZEYD2Y1DwmAK/E5z
lFkIu6yWbbgmvIyQk845zMPRAnjhK7laJCKWOPjBb4JZSWaLcZkNYI1S48X25dogP5vF5myd0v5c
QlWAezVy96Rfs9u8RXDwodqZfC/YIWDSEJggMFeO7boW3qVF8OZ2FE5k311lfxy4CPsYmgfS9brF
aStOEr9TW9xK7zeS6brqLvZwUMi5OuU9Wu1vbbHwqO2dju8AilkrSRswHl5dVRq8c2uBzW/JM5j3
qojXmTnvx5wtPYmG6djtuwkwU7LKCRTyucajq+BIENgwbXPn+ayD5Jdds9llAWHiMxrdzwmuQYeq
r9ePDegGj45K85mI70r916wqYGRNK9XBMWzmTe1cjSrcqeQzsoInm4W38j99xUjdy9YlUFnf+agD
TOT9srnV2zxC3FL/mxELqopwKqKtkvw9FMXKshCLo/INzzWYk8wsLnUPcKumA+Aut9IJByaTHPJ0
UXNs+vE/TWpZM8DN94ODWYTHNmDBXM/rgOdq8MKTSSL62AHZ53soVyksjho7weIplCGJJIjGDWSA
NHW0PVubf0SNamhIt0zAnWzaW/H8bzLhYHhquJqMrZeBkz99wvfboHbbD42oGS1KbnA0rPw+bJf/
4BTwNY+mvqBhe9BqgZGVh9yAlD+gceDwiD02pwWUveEp7RE5E4kWuS4i5/9sR8PhxrIM03/Kj2OA
Rw7tW7YQg9sdq9FtyYg2r/NzDggKtuxeofwhhn3mcYe86btvVnXmVuBT/tBiPEiTlbE9POYmrsXw
q4+gY0DBFCVCJvuqXDSULVbn4GqTJMFUw7OKQ50hA2wW7La9Sprh3LMrb3r9MkbEIHsbq/memRcH
6akDG5E3eLP8J8EMSjT3zv2cc1Z5KNYgZS5hT412fxOUeml9b1gW9N2fUcPOT9HthRtydWkruB2J
P2nGcl/GT/Rdp1FNh5AZu0+kaTh+hjmp7+7CtKD1ZxRUoM5z4nVJhraXvrYsyrPB22kP2hyiMMX+
q5gg6hBXlw3Hpn62wu84xTSIeNNHRyTED1uIlQIHZMYukeAXBdyhHU8RTs8AqZMkpbocPiroInYw
gSPE9c3MycFx7qqU1nWaLiWZBX7Fxp7lok6eJhcNjX82mDT76t5KcklwmMRRue5tscvkx+T9VphM
SqTCDCD74L1Zotlph8MmB/xwYi1/UIvkiEvByp4q0W4FSDp4mx6rqTdHonLAQ1fXxW424DfRk3vz
VYyn3npN1VPQvETZYQl/dgnHwrX0r7R2S9h5NN1J7uABs8JX378TXizBMrbvpv+MSD2QYtu69d3C
nmVP9IrObw4WImu4xzqHi1cdtLx3KHuDfyVYDtq+beGwEmkZlFk9cMtpkxPKMJULvxedtRVta/D+
TZdyVqJ8H0k4NF/8EAKBEz/WoHQhUK99MhZHemHrZXRpEXjxYK7gf6SgEOWPyfZV5psuI/SXZ/GM
wL8djy7XVmziT0BMTtJDxUywUAwurPZ/02GBWWqWb7Ju8f7Xt9b+Q0iya8WLnzubSpxaOjQcQBt+
qQ9NNqF14cqMOXACJhup2ITprRPXioGJk0XM60lHIQm0g+7ejHDPo2WVxMT6rRyb9eDshL0TFflb
aDzT5FqQScik1wDqXVLOTlO/TjljFMX2EglHHtw2jZAARTwo0FwZBj5wNnIH0MVT9aTMgMyKV5at
C3i5jQFYTeb/Zfj8Hc4czABTUe5aRarjnOz66Lk24YAFeJeYx8UUqX36Dg7kwQRNNuMSBAonfEas
2PFLfoyFJ8R4R9+yDZBVBUtEWyNf0XDsS5SAQdmeRT4wuyHiF7mg+RbRnJQMENFYuwMYBzztcUwb
ykONzQNrrt5IeyJAx9zklGSZsNdROmwmPEj2ZKwaH1GAOKnxG/PVbsiKdV3ebHTzbA2TPnjomItb
ztcQTNxeGXkvz36CP2bvkv8RQkoUMTkdHl8mZsyRU0pDe6pYI7sYILUm4sgm2Gae2AMMT3FY/w7+
dHOYVBa9OiLdfKzEo9YozSqKMuhYdMWoCwF7mCcfuXsRSigPJJG13Sus/rMcGXYH9jYYY1aG73xf
2zmkTJc/Zf4tDcQBWKJjOop8PmcyQ99sIxbH2C3xNxSZibKRnkTn+y7CKJp5+2Zut4b/gaJrWxQv
lesxhFa70sbdzt7DQ1BhvcdRArOWkULskt7KPQAbRnZUCLoiMFSjtURCviACuAVcq4NYGCL+rym4
iLZX9VMwpdtYvWp17/GFCTgxJTW4JkFXxvFZxzFLk38zoTswjqceWyqLeN7worz2/JIaLkmme7zh
97RxECiEJ8M8p14NNPyd1TIeTi2fU53BeEBZZin2XmiRWFA0PZo5DlL3aCG+b9JpYw6nfIagxdJC
6gkk2VdZLhSupyG+DZiM8ggl4fxoNdl+5iGLGcsWDpfFBzY5GonfQpLwXKhtwnzBjN/d6iVNs2vo
VP/p4aqGDs8B9za70+Y+sEvrg+mckTJSVHJnUyQ38V/PZK7N5GbIcmS5ybbqbrnJH9Me/9EMcrm7
BpG/s6b4T0z2qQqIVuCcMbJ6NTmXYSATL27YN6TXimFagImzBj1kw00dyfxwnk1ke0bCZuWt5E8T
uh+N0yVnQoAZGOKulTtvVp+f3D5EB5LubANeJGSQtqLuqMn70MyH/XrjxRcQRGvUZRtS67YcokAq
DKQslFaa4k8Un2xcr5qhmUrNlQUgPEYI4HUrO36W40fWf/ZluUE9tR98YldxBTgEZi+Z3xSs06sA
QpLggAuXgJmUqCWKnRR1cdGB3GWa39AxLrna0NvOPa9t2v+Xha9uvG8kr431EKEt8cXHQH1kVvcg
xWq2xIA8DgJVYrMdxOMMM0pbBkLQ30QhQUSft0z5Q+fGp3xwKuSP3Vo2zafT1ZuUoVUaX7yQtvCH
cJGI5mvYFjGC2YTlmYIMCeJNMo/tuJJrKrTITY/p/MgNS7MMjIdYK3PxpzB208Z7SzygNSOXKshU
p5AcEAYrQMMNYGkLnZduCtx4875bVB9kRBEd3bsc890e8R23eQ2X7SdO0RYy0lNcUw13UcXx7o1f
+AOwVzcUExyH8SmGSqKWQ3HnasYZ/WYK37Pwpua7Tx5R1aL3qfeN8V9NPFBqQnYqb5KUUa3/PPWU
sUHpXIQSXITkc0AeyBU2ynY7lb8BTEuEtEgh1uFA9A0vRUyF17OanvuXSb0oQJ95oTlDnA0X5NaD
uBEQZ23jKxq5NHqPT8bUxm3GfWfyFPYYoS5iPMfNP04soDwOLBzOEOIV6O/WBY1H6JFBZCQns7bg
EFl4ykk8jx6DUW6WkanPmNXTOG1MQC/ZP8uPD12yC5Buu8NjAeeAzs3WFE4M11LQ7CWOjmrULz3S
MSfRF6MB+xXjMts2nN2EzaJ2fNbQ5yMLfg+bhRaT3ZDDZ8AhGLKh6qa3BIBHrXqeiXcWhBvBKlAR
OlG7j515b8CeuvG1MKxbXh5gKG+L/idJvk3R3htRnA1+jCsWhFh9jnBwjVREQ1qxg/rX17+2pfeG
+2eTs+zyJNN6Ms8knLOL3tsJPY0hn3JcvUXmI37+UwshVV2RrcHnO8llBszkxc4wtqbrBmWCNQ97
PQjqY1QzLGfr0LsQmfvQ4G2v2+TQhvuK27bGrAuxGs09OFu2TrO1Z9w1pDc8Avg6XpAk4zrRPKT3
FF1yhsebtBP+zc4KP0cO+oUFhiLegRXFVGXdsSqJYJUDPmDxyj/dkeNlM4svuzwsY1StWPxgoc+I
nAu8exbASC0UEyA8uF336Ag6pBaiERPP3PwI55vqHxP/L8hwgv4j2m+juo/E/Fp2OT1g7GGIgNee
UqCaSfkcgXIa2BsLDo5BPLQoZ3suY8/vTrZ+yij9l/Qt7b910ZnmI2F36DRvsU8Yznj0CbnAbLzp
tUsbzwtirDPaCV7PJ8ZBvf0tTeIMbFB8S6Hy17DnqjgkScMNh52B+tnK3J2IF+hDw2Td3zWWs9eS
FG6NxTv9NeSrab6LZl+Y1SbDCNe0L7L/cqubRFCY/wuZIFkwXsbiI2muvQdmIHktyeRuilc/+SRb
D18ZaZeELrxkJGWNCOQC+MnxsiDErGclXxlexPlckARBa5Br1IQ3aMCMV1/96DQz7Uv/bJuJ97vR
Hzt9HqOGbQln5fQuaJhSDnPJ6Cmc843hZxtlcDNP+zyA4tehLPxXMI/qsd4HrA3B2iJFi8O/yL1D
p+BDUuN1l9qByrOpMAl1ScKqCvLzlG4K/xWchKt2rAogltbmV+x9RPVZDF8qSy+B26w06HKQLYh/
wrtEc4rkCCQ22iimnCNi24a4ixapXMtwDv5/sQ7VR8T3saSdtEza5p6xHnuwMfjPtPYjQ5uAJJQl
GENiLrElwwqHJHQakTK5D7RJhrzE7HfIvQ3cP0vX5H6NyI5wBlovvv9JB8V2JrSu46z3EIftSa5t
i79dRLmNRRomI+ipBxM+J8INL8JrDBrKHnfRyF8mesazkbtIWoiRIYThgdlLDVq4rZxVW8/7kKSn
/ooHVVv7fLjU6LgipmKxxyChWXt5SNN9lTMzl7naBOK/FA3rlL5LEGsTeCEF+sErer6s+iSDdzP/
GgOKJLvcueOzHp8XmYJFIaJPLS790UPjkBcU7ALzL+9VjN1KlvssYEmdmNe0yo4Mrtk37UyDJtXs
afYec6BBAxeGTFeKPiLqofOwrFCEIwQ3IpbJnxDtbYabbSXqb8rdo2Tfndg2JXQCUA6uIT22Rzhd
J96CDvYJlI2Q/8mmoR3yf1rnR0cDUIJnNrUaMeX0XLEUjdLpSrhsRxOu+rXDapFeo3XBJY5J+xlh
nfkfWEMbJ2WdFAOPScobyg6Oy0+Lwb1VAHPOSDYiIa1H9jCDa5ypj0ww7gXxftpHZOSCNmedHYIX
rPGB9GBuq48Eg1JZ68c66/jQRkKOQfY2o22XJmu4dBUilvanRwSf3Na+h9O7NLeNrU6NVZ60pvHk
K5OQSk1xVeZ3Uz7W3tr036KQbjWiHCbZKhsRcRARXn547DjQDWqGlOycYG7/GPVYYOKGmGkRDLXy
bBtQ890HVdH1mPDqJ4N5sfafpfnuV2ya0urb6drtEOdXxQYolOUtdbeKGrpl+VFTe2KkQUABe2KA
ZzqiX175tnnIpMtevXktqbHlFJ2t+l9AWiR+D3JPwHCo34gxYB4QstK8JNWw9eN/CT8gR13qsbAr
Kf48PeFNcfbtgLPuP0LJVjl0DIFZoj8tzJM0d2iXIAjC7HfTVWPdSNNehS4vHM1S398qdXeKN4uA
6+a55dczUcgN/UkHP3rekGsfNK/e9Frwy+JEmwlaQD/XoaWkywaFO3Cyh+qU9/1Bpf8p8BsRZTYD
inbZOHVHmxAQNldY8ACCe8y6ScgF5usanyPHQnoxvBe26A9Y4onysbemQvJh/CjprXIOwaZ3zkX4
22KvTEqYkJwfEERb9WjXPKseO5oUtDHBAk2mt+4sN1EnD4aHRjILDglPSs6MaspeG9cGDoK3mlOC
Sm8nK2axxhfN/DEZvwz3KgA9Y0eth8+sGvdoZao62HqIawryB8zQenHcbR7qp5yV3JTbBwNpIbm2
O8t8A8204G0jzmij+CEiuCP3Poe844qrVMyf/E1JOS/+S4hXcjhfpIPUqvidAdkZKDpE/IegJ6rV
sYUpLn3yomDNVwjsJBVCFQO//1Dtbgq/B3tvkaVGp9sdfG7vpv6ThdxM/YdBAdFjM7FfVflNvRol
i4maZnyUNJaQQY0M0SEXoGf8/7q9YAPJn1PSnYPQXivnSGxYjXYL+HUBfanD4uuar55PSOmBGQRO
qr8IVYbJcSc2yn7yy2Nb/DdGTzMnLL5NtmsMx2AIvxGNja1+AThZTCUZbQ6blD49RnFHx50lHxFC
AhORMmt4wLfTsRoxt4XGKZpPIxjsXL0lSwRsfDSwCrpGyOs8FrzaPxqJWATSbm7YqoQAwExmU+Md
iBdpaX5xS9KrKT5s+1MMfy4Ug9S29nAzNDnpJd1FEbLyQ4zIDoSBigsfqR46bCKLRjPasahj5dCz
/XW3Q9M+0zQymHO2Vfse6K1JH2d8T5zVZf3iN/Yqz/gt4o5Z545H7YZWwvkzIn4YOM1IEuUX3ls+
9einzxI5YlEcVPENZMdlqQkXf0pJY2JbYzFJaSJnbfVHJ8pxcxCl66xn+QsEzyJh1MFhyI+7ZEu2
Ks77t3AqdnKwcUVbL2mXnK1BM5StnKc0U6ewQDQzy/EmDMM/Dra+VV7zM7YEwWeTOgbtAB9+YrA8
0I3OWE944JN0K4mABixzzTslD5PJtzwnhPMl5ik0BjQkfuVB6gkWbSWXCc9s/jASmuoRzt7g0OrB
J1Wyuoqkv+NLW0F0wRaGYV4a3FSUabZcDx0jfFkzobe+unx4bKim6rnZVRA5u6J986qASPc6pCfy
X60h/jfoFp03WnKRZf91uOAdemLLHgHlshms871fWqdONLwXI9JKAOOB0SKZp1xspzraTRHmnXnY
uLqjRio+uQIfKwJlnTy4xO70nNbm2V0G+XWUPXUhHzeYrGcbHkHeWxudputMUlcqm02RMBR80fau
iRiyi+6eKIzgZR3gRuIy7Jaeg1cT7h1LogBYGpcm8N9+VVVZ99Q488Wwu58ppELs4SXZJV5GI/6s
Eu/cO8ZutObftDO2vgJoDK7I97n95/g512YPV8v9tkgVtoZxE8z2fc6UQjiBksbivlqT/EzWT1dX
q1qDM4opUZr2cx6ocyyFfmTAfcrkobxEmfdsI9or2uB5FOYxaCi6xoDxrMMmL7VQRJiMMdW2X8Qn
Ypnw4w/pPGSr7jS/m4YPazWrLjiaYUYawB0QRPnYg4DVpicsTVCya/GSVsRhDhpvPUHYrwp8nFFq
yAXdJkVdLODrtzTHYl5q+pJpffZuOPaxbOvjGPa3fCI2jrEgrAqFTE2/FZ3xXrYTIsuWgW1PgGHu
FEQmgdszY7qJifC4sXCPuRNxrjUFV5xuL8hCnxwUWDqYT5THV1cRx9cSwQVI05ncgyfkqakZQKLK
dmxxM2CNVqZ6NprhPZoStiPFX+LJ6xCU+wFPYZvGX13r/fg+Fx9WcH9GBj7qs/CILrByLropa3cy
s68eGYra70D0EykWmq914d9iPR+LEp+hw9xk5BiyneEjaI0zPsEfEQdXQ3lfVE1nhFP/RIJPMXFR
JnKG9wy6xsk/muwP5iA5OGNw8dGDyGZHwFkEHCr4pOIgjgQABjhfeVMYkYjd8/znRpID9uvCEcnd
K0zeBZfv0qX5miPT4nmFGWrKDSQtyryCXHITAQKwCF6uEeHM6JGpejaBJvbJu2EuqSgDpI3m7OBW
6ueGcVpDNH3h6wczFB9+mzxFYjvGX0C1N2bhbzKB2AS5NtYxGcTPRWPvU44SWap7ZsAjIjoiZ5pI
aMw9RnhLnc66tYgHOBHNeJ296S6qF5gvj+XUbq2yORjomcFHYWtnLmK8tAnj77q7O3TNrcfcfoj7
HUm5i/iykX9x4AbwK9JHnT4GDq8k5+HV9mbUEvAYYDboycZ95BEtQHpGg5/YqN5KdoJyFlstvU08
uS9mEqZ3qyCUtcmRFE4Q2F2ukEMlmVBYqEBjSTCE8hmxVaV6Cm1mevA+33KSlErYFLIT33IwqtVg
Eyel+otvi7/UJwexHDxNcxrcmTZRXnaCZxP2aYJSxc7DfeoLYpZokqxidpjuUWgWVResIGER/loq
I3pWLb5FT4Q9YuuglodI544AfRh530xj/KODQxiaqRFa4b41p9ZZ8aHzfTNAwUqz1j12UZthIyZn
TOlMXvIStAzymYDEk67Yhh4eRo3U9mzmvKwi8+q1FRoM2OvQobBHc13MjbGefR+tXKVdFNFZjbw4
a1C8ZblwCeRFsTC1fXpus4meKIlDe2ULom1p00PvlXRBA3ZeM2XTQ8fsi7T5rGk/5pw65aEn1YhC
w26frAYrcWmmM4mMgHtNDjA2QozoE5T390jQJo4DsHHi9ribVdjsQNdO98HE/+IafnNNVY4MHB00
yl+WcKVJQvGUcN6qRpVvGclOc4iCj0S8kWloaz26kIWREPDb3LS+Z147KIWHYmzrs1tBnypNkrrd
moO78yo65cR0H+coro5zziOa+I0GENFNt4YxOWGVDgE1LUSeNnKTjdJuSMZhm+HPtaNHTZj3ru2Q
q9cNkr0qKlEJe06EWmbBYyhyNyNn0sSIQ+t2bNKWZjmANZzQ2BYBdHWpYcf6Edo09M7GqkZusg8T
y/9ihCVWEejfZ5MzfFW7wCM9iFKMqjJhruZRGruk8zGygUdaeyGDCzPn9h1tEIB4XJkP+jpGuyh6
sYW319wGM47WoWyti+22uCVyMbfPetL6zDQ62Wc6lXx9hnEezQhp/ZTBIchd59v0QeolwuGoTYJy
EYd4Ww5c6AV55j92ZIddSjuOn3qRRddS8TgwoZxwfEhrxJc9xO8azfW+K5LygDo2emg91azMJJV/
eiJoffIFl4DXLcNkOyYci78GxrSuv6Z25Dz6SG13odfoWzHp+eIPSypyD7hz4vFhi9GQoWUsTOPA
IzGlBw3rWZLGeaznnS9Mb10sXHasTggSe+II1nXLheW4cb4FnDAcwSqjQBn6BdsLAa5HOTZ/uCm7
Zx830WoOlH7JxyBkHulwm9QUws0ijkmyNt3OlYdGoo9UR5vPFl1FtY+raUCi0+CT40iTG+G11qHv
Ru8naTG0FrWO9tjkYY+4OULqjvGTmbI1cbxcw/kMUwYDcI0D+CmsztvkqPA67H2BMq5yQSRUIZup
PMArMIhK7P06fEE9p3bRVGXroBgIXTCBTPAooQFJNRRBYjpBb5rVa65MiQg7G3cYgcdH6U5k9Znu
u+PYbLZdCNJPQZeAanUNDpmYC77mbF91furfqjztPpxgbPahonL3NLAcnj/vo5msaT02oyYhfXZe
ho4s+9knNbJx+GWXPn2G3YXxMRGt5S2c/hLdronv1aoN87uyne7WV4rEtE4wW7EQOeSeG2DDyZHz
jt343iNcOg5mVhE0AcAN2YOzg8NJurzAgGC3hP1CZygqrJZW+TJQaZx4FEnjSfJRPuCHW1g0PbIh
2j20NoNAph6S7jJUS4ylkwyYSWpznxjBDDxmtDdGV6HjGbJe8vevu0/X9YN2JVnc7nPKsZurRcV2
MUA/MuFqcjwfNXJbjeckEtGmLovqu4wNRIE+fIdVbTXkWA8Nb1fBBCfH0U0A74DotjHA8E81MxbZ
cA3krb9tDVZzELv8ixZTezMTAF95yM3ML12elW2RiZpgfW9jUa4qiY+lrkb7aliatWwEAquzENGJ
IQQAOeUIu/yeL10xIV4jDpU7jUP9D9JnfG0E6Au/pgGPueA6I7D1pgwRwygW6hRFQ32QdWjzg3HV
iILFdQnzZutVTDzmAT174rganPXi1R1NqFQKu2GxvJ2dbP5pOy2e5IB/1Ojxg/QNGmURFoT1lGom
9sGPEpZFpQM0IgveiWdx/7N6ryqIzjDlZ4+14sUbbXntx2j8mp2W2MYg63aNLt0DOyGkiV7bsCWq
OY6LTEv7EZ+I42/JqD616EielE83PVmlRZvc9+0/s8OCUfHo3vMicB4hirZPsy7i+4RbC9WGpuHd
BF1q7ibMNVRJ1aIxI0vIDoCglpONGIKUbCa8pKfDSDZrzBTDcOxmIL7CU9WqyrGZe4n4tAs7ZtnC
14bOPUbms9yd5ey8ySiHamU21q53RcwyMQo3tjOqrRkTCixxrTEnhpkqVDJBa0PYGXUVI0M/MHal
bzAxS6S/tqrIJE47zd+7JC+3HJ5/cdHZEDLc7tgXuDtTo4A5NjvDC8LjalUktDNCVBQFvbR2TsWW
OC50Ro8EpW8eeH+Svv6HXq1fz2iltga03102C/3UTig65ym66DoyUHBpXgvYaJuyNJw9aessllxS
VSbDjnkZWlPts9YgIc1xhuTbkIHCHm6QfjURxDQHPCVV1SYTY2eZkWhO52zmQbmJBpATkTdD2ZVx
Or+PBuzyUfnOrnJhenmG9+Y6YXjQgkQR2+HahIEaPnidXWy7PHL3lj8EqEpDloZOLRlITknv+xsp
hf7EhRIFaDF1f2ubYDwMzeBsOWX9raNbpHO47y+OHtw7MiXxN04IQgg1WEK8puTiJ8Z0WoKNxmbg
P5q+NrjWQ7N5nar2iJ9wo4Pp2VdLoGq2GUv4AAgLWhJg5Ozehjil8OKuYhCNcHZsi9eUbGrFTCod
s7vZ289InH7Rtz43Q8vouD9MzIwDmhw3CDcGUrHJIFOwT7e8tQuaaEtNfJpT8ZO15hGV5QslyS4D
NzlLUBtT+OlZ49Ej70MAKrQYuCdYwkt24VPa7cxSnxQQO8kc3/WcNRTQkxZybXXTPvbLbz9pjlMy
kGFhHXhLDw6FmUsu5dCNqE3bA2L3c46Or8wHziB9ym3rDFTivc0nFsg1Twdsfl1i+ihZe/cYt9C/
jxL3IiLBwr5qCNGeQHzaMXYuR2ML5X2XdgPfGwx4uzjQqq51hxXW4oeY/aatDJ7C4dQ3jKAdVJhd
Ky1oBfaeG2HftxVbIpQ3Cmgnin72FyLDEK2LBEFSzq+l15eiUcj2mSj0jXOY/PxQEdCYVIxj4xSt
uE6TT1+iVoVb/20PHZnt4jZN9rX0oJ0Zcb/I2Vy8dzYxnNlgzAg5LXmtQyPdAZ+9NtOTmTwK+Tn7
lwqkvPdcZXfN73Di0yJbe4hYs2YEDw9XpNHMhoAymixlSeK2gtcFbNX/yvQtVEgJERPnRKr4NX1R
YSUXN+kZyrjAEmPryRXwlPz7crn3TFgIebVVvxLGXyQFNB8WqaQVBuWXjWGu18eyP3ADr8y53OT5
jy7cne52w5CsaUIw2k4PQj87+mO2UKu69WYwmPCiOkobjRn+35yj20CPlU6E0ckXbh9IpOyzyZaE
fG8BHzA09s7huCTXNeahwcFrjieLxjHrzjZAkgqNS2y8xIQppkzuip+J8qIC7jER16UJJJjVj2za
E1fuit/OKa4/gv4y8h20YmcQB8P848EUYg2gu/dfrDReKXimFesgnyc0sNOj7Iutdvyd53yzA0Q6
SIwXIio5HCOOIsMoQIrQcTRkkjCvSwubRcDNErtk/iJgaTJ/dHb2ytuc3BcR+8hKesaEGbLGLsXR
KoKtTwkwZsNqaPJLFhWPfvg2d1hmERSNU7AemDUvb2vTL0l0EAE9WOgfA0kiYW+tODJ3I+8xCOPV
zJLDY5KzfPKB33DAdtmzDWxZKLazGLkesXm+9VFO5FPU5aaYQNiULjkebKpJwjaS5w4nFOJ1Ol+1
0tYdMTlMtQKNKK+2W+gb5pMF7x6uTOs5QLBW+IAiep+nFU1qhpArrfWLzfYy44GukuBZxFi1Gbb7
bAcwgayz/IiNv/W8Q+22/+g9trX+mdHiDoooQb4YFbQ32fKNEcR7icVOR796+E2jg8meJQKOGJVq
N/IgZgJNGW4EFnluGhGoy0aIYatKFQh4cCAolRgNeCW5cxX3SPwkmayDpKqiT/jeKEtYRtR/afoD
S5vd0xJbdLABysbVvQ7LveJmwE6/B2dUViNypCcEHRNUS4Y4J2/+S9qTCNNVi2RiRjjgZh9zeNf5
K/hJdrE8J3wBpgTm+RQxmTQYjjVI/ivjMfPvynsrxn9u9WYk4PoPJsxcB/rTgpHqqc9H57vsP3z/
rRlfo8jjTdmnKP2D/EvwpmfEeYIWRDtJK8fqIKmf3LZfT534gRHPYITHZcB8mb6G5puXX7kmcYGg
Y7Omnci7J4xvD2qwDg5Wq3bpZNISOlS8Fgh9Ie/tEu+l44IoDQzLMIQph9fc8tAeaDPBpWYSOwp2
qw7Nm0zKbWHxAvPgqyZaOY636RL7PvAxE/04UEcah0ZebZibU8kHsk9dlZ8aqQCyqgdzes9bdsLl
RQ4Mh5J3WuqtJgUuTzNWWMd+/DKtPzIB2DauhfUURmghwWFXRJhAJNrLDgwXxq5k4P+db9rO3I3M
aHLONY+q1EM7vAT5RmZ0ILNy8TwaUJ28+bnssd8K7xkEJgKGcvHrtgPDWfzXNlbLEC1BaqDpktFW
JeEhyacC40UPF6piuKGRunAfAb9aNpexskAfBd+yIZPOEOUpNPWj6JrnYcovuuqe2q4mka7B9RH8
H0fnsdy4EUXRL0IVcgNbMeckUiI3KEkjIedG/HofeOEq2zUej0ig+4V7z9220FidHCmXBPqMFzny
3HXK1bFk9rEuLbZJcbgsKuvEVb3vG+fbLlXqONx1SpyvzSbYdh6RyF2y7jTYRh4fXaNgysisKYSb
XAe4PFrh/FVAiRDvaG+5zWYJRAUvvmvTOo7y1lvNTAW8NMFjDc7ttkQ22EiyK6LPOvqnmvCUu4+w
q64yYOHKGiDEEwQ6iaXbexqzCs72inLsUabrankRdUsmJ1ARZqtqn20EUZ3slgndOaUqqK98WoBP
+uQCHlP4NEgC65HMrjSjmAXajyq36MrK5qNsP4rklImnHAVqOvxDiGly62rynCX8Rj7Pn4kdgu9F
dl+j9+zUPUtGopEsvsgUlwyqqmTydufoHRl+oyf3ug38vTenfwoHOZn1FkgGE97O6gx4n/oS1z97
+hA86J4fqgM7kPcYCcWUPcwzxCFTBnIVkswHwQOT4FpnkZP6J3+4QZ2S9TcZh+gnKNiajRdUSJFY
krtHK/0ckS2p/KXoTxaatX9Ws5Oj/oBMsMqj4NAv4dqjHiv21rCxse+ERPNIwpiYczmcXE7xyhEa
Mg7VrN82/TTKc+K1s0hZd/DoNC2akYH31lOhBA2QFdSD3UR8RCMBjObqqztEeoG5bpGsDpc+PRco
CqgbTKLVJL66wDr16jq1iRt92XiXat4JtJ5OeoKD2dt7dVJwUgI1gn0j3pjmM1aR+bXfIWrRLFWQ
vB0tXi3FoOOF36KbqLQgN0vt0y/hj8mvIb8aPmMFxCC68VcHZ808psjDIqR2k04HOYwqDuzNV275
4Yd3PblX/EESEtak3BvqdxV/RJwRYSYQR8Zzy1CYPP/ZIdbtiwLEEvQrp7ylXhM4FyTr6t1GNnul
uEUBMmaCR+N92Tx1tnIlEyoMDJ4962v11vQJEdU/IGBaUP1tgOtcAouMsRUxSvI6n0Jj/NdyVidi
kmmxigcNGpIjnVabAjE4CACDo7fvepz+r9C8KJCro2TFMwVTb2Y1hxGesy9UVJLd3Jg28aARBKol
fLYztX71EbICe+vnyToghgCALGlxEe94Nh46Qkh57IwWUsdFFGsufUxh3GzML4ODRjh3JZ4NXqXA
7nAYrqxKmzPAntvoDWJv4wMgVHiEsBHMbYfFDpx1LXlXkDwOuE4iT67d/+dW55SsuiLZdYhkc3kw
ZLpP+A4NLo6wAP9EVaU+PJEsgwAkAR5PK+B+aqKNN/o7HVxza74C3BYBrC0lI80aBVLj4gc9i/av
0N8b5zIZAHJCMacGPqPspHewvy0FGHNL8/zIFBB//bWt72HDCCjHtv89wn70TXBue1EedXagpDI4
R71r30fWT/awzz0y81o2o8ADLH6g2G8hDHFTGM8oOQYEVbnBzoYLJAAN9X2/SOSng6hZ8/HVmmwE
3Lvr/kMBcrQFBxnzc1176MlPbX2pZIv1rGI4JaUHZm0kShpsfyKoEgKmopJw1U3pnoLuD09S2W16
BFc59BLb+A56quVInSVsJ0rsQC6TFtpIpqpoq8e12fnIqyd5OK9p9lvl/5IQZsbEFwKLIjSs9tdc
u1koLrFTcTV+RkOMzhb5QPhQ/A87xMGHl7VOvybla4eofeg3ZJYgW8LJLZYuS7TG/JqAvCb6LZVp
Yhm9VCdYdlSLgEJQdfJu1N2qZBgJL6aOG+pcf2aIky/6tUB9k9j6LMIap+lfI9c9SXVkmnDt+5vU
eACMGvQpti9fOs0ldl9adCtsdcPSfMzUTSa7ZeaqxC2jk8MdDuhMn1mWyhmeP+wkfISCypjruIuC
R2nmcPVDRJw9OlzWKYZJfb0J9YfanU1jIRXYJOAZZaD/caA+qmL8h9+QkABUYCHl08cYXoV9rplB
YJJi/t6Z2nxIWVKXM8X6btyfvvgdm2Xubap+68fqBIJGnGH+1PjKBkR3RUY7EvGpsIZt2AKFGVcH
hS3+DpTBqA8ZRsGak8Ews8QtwScdot+KYLHZ1ObJtqOIb5uQBeRV8Q6+sXCQhIQGxRFpMUHD+wfP
bgqSEcOqcrWTB4ZbxX7YpTizWQeTsqD9wJVWtJ0TquuyN7aq94AGJIdrn6yyiI+70plFG8i/oBzE
t9zrVyXaKJOuMs8Xphs8hsp+tJ31i2e6mqUJ7kdyfaJ5octTRdJvFZdb2rx1nUfrJm4WOXaIdvRW
CdY12daLlDMNty//VQ5Jw7CRKtCoKMI8udbwFyWTaiy5Kqlx09GwpWRimq1KIas1yRKKCIdpBoc7
TnGf+tq84TE3yMuJaFqYEK6gQyyCsMAC0b83of9eNWQP99reFdHJ9DzMtMisS8bQplf7nMJQv5zh
klopMW3v6mQyIMNPoi5kNz+b2LrqCGAY8ki+alJWtyrs/4NDXGBr/dgYq8iGjtHNiqxkTob3nVBp
BMw41QrlpvsNDkeKjkKjkcXGE10ShuL5JMB4QuqZjNwsIIg3agGzTWUVB/RgSHDMJX8+KA1azr4b
epXYI8yQxbkePjP1jD/bFPUiUI0Zpq+AcPYy3qIf40mbUwSieuaBjVm1o1CzC2c+kitMujq7mkXC
R5d1H0JfMujsxb0YVd5auKVLphToO1WkQsG2Cm4eT2rcPQoQTlyVKnd/OoKmVbZq4x0Tbt+Sxc8k
8yrlLRDt2a7KmaF0lxglJLdKgUi/dfKDpQx4z4zNEMNdzdSb5QXLlgLObo8NTWRexzOsftDPm3Bf
RtiWUc93yBrqo4eduPb/HJJYqR2UxlmY1YlnnwiPZAtzc1MLxgwMDSIWq8Lu/4W9t9Hjms0x/Aly
jWZeMizd7h7lbMSzHHUMCe2M+CxTnbsEAaBNTXahQbCqz/twYID8Vjc4fdpwr6sAGdDbOwLOj/Iu
cRvIAt5CFOAU/ZLWR6s/LdIr+PNFCCXILp75GIqJHACzqezMfqK5R4eu2KsVefUVOpBkikJbtHqx
I/RwXqL7bvYR2CTXR/1TbfPox85PzLow4GJnttdTlEhp929IOJjKpb86poE059kNk3UDewzPgiGW
HeucqGEPQSniJKyxy32O+TqYMmrFS6ZAh5p2zjCZ1uIr6CjxOVAd8jFG0+fS4JiLPrGNL1Uoq0W/
TNszOT4L4VezHlBREYK4jRjRGPWb7XTbqoBJDtPAeQX+cLLQb0Cd+L8X8M1j7Wwnj2nrsRNSwmXO
leum2ziNd+mgPTUyydmDAd82UVi3HgCC3F56tMxJkp5lGbLkwevgfhBx9dbrl27YglsVeHujBLN9
fG7EagLUmfF5xEZZYk6XYtc1T5eQgaz5ds0d5a4kIbJHTj4kDBPoeDwK4QSaKnWMQHlUAfW30B5K
g4VySexesRz0v9yJsPbhBEMRFGlwVSmWwMjwnLG7tMBz8zBIhh66+1c2sKkojIzixEqN32dfGh9W
uxX6E6/uWuAb4cMZww2vjCEn+ePaDsDj9h1jfWXRKd8V7wUpvB0DvFKnHSufjnEY2gsDycBwuayr
VQYK30ETOdgeTpKt1U40oX5nDsjAemaOuINSM171irGMefhi4wnUeEPQ5bpndoaeBFIfvSJioXHC
lqpHZUAqR5vJtgwaKgN8bzsiULPVj9y/Vdq7KymXeX1x5KCGhLpl/lF5UPX4RHS120GPXjXrtb45
1/7OtMaLJChAqhUcrpK0V/Sx08itS8kePsmEsC2bD8v5aOVdEFzah5wwEscHjnSXpMQkw1CMmp8H
bGlq7jpnVBoyVy25mdPw16TZKHs8mP9Y8RMgcvMk6g95CXBaICGfOagjApuJjcPYsX8hvtoaPTDa
4NjAfxL1i8XzHGDHklPEExz5NxWgzjCi00sXlXcku4ZaysoupXNww/UAN6jS/qz42tHfqYRyK9WV
geHMHNbC3Fn0Jq4fbhWsPHGZMgD+tViHBaEKAAvUfl2uC/IWTWZ/LN6Yh1JtuBYyBqKhJrmdQrJF
1exrA9D9AH1yPE/pRqD0OJc/eHrT9ru1JAZvfi/7p7J/ypKQzuacEbiS5R+CJGq2Gymy5aD4VMuH
jJFItjigS4qAKD5qiEzZkha8eGFzFOPVDFhI2/uKnXp/Vni9coESjdota38Ci+n66LA6X7PEX5oc
NAzI3jre7iyHIYA7bHAv7NoXUtNmtcZkge85VTZKcgjrHzdo5pPSoH8IPgIn/eudB4N74rcY8cCj
FjhRKfyMzEdmyjAAkAnjuNR6NvURZjlblqo/dvLADK/FMFeLC2Jy3EO1WDrF2qcKTr2NooK4HP5q
CmqreXXaIRowgIyb2t8nzrbytnX/21ufEB5pF7S3AHlufxhJU8zOrEPeigGrlgFeNSJNaxA7WF0k
a+2h32ZDuFEJH6z4SdFg98C8kTesM/OvUD7a7swfORkvdXARsPiwqoU8GGNpzJgWLHKHyzMfVrl1
KQh3QcIKyamPEzZ9NS4L3n+XyUYAeAd6ow2ercT3y35o1rJhH3+G/wUUtAYV1nlaUx89ni/55O3W
mk/50WVFbLAhoRn6PD4EUGHF/1QJhHXBrzPSNg18IDxBCQHk5mMkyndElWpAVinGb4fOSxXNNqYI
8gxnE2Hey2Jx8L0Tu/RFrerHOPpjOFoArhsArbTJR0lWrl0SFuV+ewNxcF92o65M6A/lcLDDozt8
yGxTVGt/YKs+XOPxZhmHKr2oxblxvlL1ZfMluwMeya+Mq4bh3kLHzk3m7dLrn5nJlZXBlHsQWoH3
cKsQzsnfeaqxCPXbYD7JEQKpuLOBiXne3kkvPkbGWPvw5FcQ/Uz8Mif51b1TqG1V+AMYBaJm3Fei
oQwlDhAtk0Etag98bAJ9P0UEcj6UjM0mVck/0l0Ba4W7igifEVGFfdWrbdxOrQZe5Zj70cdkrlvc
E+gmyaqj/AaxNevVn95gMKuzgRvnmpItMFO+jY5zsxSc0MTdNJqNVu2fUdSbVrwzhCMJfF4E+GD3
mqgAPqyNqiFGBCyZocQQ8hoyGNRtTsROng5zRLSAQTGlhqASmJi01V+KwTMoiH3q35LxmTsP1dzG
EhrMP7Pdtca3MsK1DHBKWHLlFIehWMILQPuRuSfoDj8JtYDONEqLjVmC5U53ToI3PuwZrk8SJe3g
S0am5GDU1Wt0eW/FJ+AyE6pG3Hbz1Hhntp6U6odkw1SMP478jAsMW81n65TwNfiTMHr1oHLo3m9J
McjPXObLNnsZ2kMxGqxyzaIpfoGZLE1Bog4yFZj0WzRgO+YxkWDQzwqlyi6NB2GdcWJ4zSa88rgv
GCXTbsIHf1Tet2lQM34G5adHqO3EsrXd78lg30fkmp0Kfg5d4Ld6dPgsPRDeOFjpe3Uff3J2SAxa
fVKBBvETuv1blP+JHicmhVcw2jiZB2ChNUI6wmU7bYOEjqv/lbNyg2zNhAb1af0Xawc32hrJXddv
kgst8NnI8mmLa4aSqCWBnDbcYsSTqfu+BiUCEAkLZqN8M+2JyrOnvUo8I51yIN1BQXwXmFtpbwsd
PQ8WkEZdV3W2haLmDx9peS8qYsynDMUMhDDq7tG5js2XQzPQ6IzFCtwUnLDA59qRPobqrH2LmCFX
KttAxj5m9pAkW3kLP/wO5Bmry2D8ES2ETAKVKrz8gjlaepAYQyoUIM5nGsMbOyvuDroeVgvEXfh+
nH5FXObSsgagRQbyH31WOhepvMRIlhD6JnPPukunK+rNYdtl/tliGFohHW+hJjnGcMxCxM00jnB7
DOhUii2XXuWvGBTNh/jlcDX0g/1ZxTaJsSRAUJk3ZNNbGCIqfGVj9tMwIHPH56j+xNYSsMIQhiBe
mS8sw5yaNtyM2VkPk6UqLrb4rXkwRolwN4Zb4xwJoE5Z0LhBtBB2cZR2ujGa+qbn3j1hdJGPXz45
AxPDFHUj1NcHFAyFE0LlCNXikitrKdWrTduDPiQV9y6/ZdkqJg4j3TJ1pzM6gtEufG6YDW0K4ofE
hbHLGgQnSJQ8Yu8kJ1wQKWZ11e3ImRyjS+1CW8PePGIOuQkgMW7z5SvuiqudAiPisI5XKbdddxjG
D46qDbaQN1X702NSjm1I6R/GWPUzkWI2MNxdpsRLVc1frEFwuAX0O22483r3GmNca3EosLNYZjzS
gUoFzt4oHZDctL+phY1fWzjCnUv92Wj3sF6H1EZqQ4NI61UF/jazg2Uexxuo1hSp4J5Bo2jAxdPX
OGAdcx0CsP/ahmUJ1nzrQSjsJSToJ+cBtIpswxU4J4HgwEp55jBazrqRQ4wFEYMYqzmFyTEePW6E
B7Cumc2mRUEcVFEY1NT1kxDGsGZuHL9HTfjRMfappmURuIuy+yPAzgy+0pzU8EfaM8ptnmoY7+sq
3jq1emjY0kYCyK4fzG1MPykwHdBnQFxLWJMpc9KfzKLTxHQL8HzWD/HKDjNc2Hhlortf3Vr3vR8r
KGbire7BqGhE8rXvDUDeAoupa5QHt2F8QSk03FqrnmOrmXWUPbG6qoAqMLld2ULMYgOcUnSX4XGS
4BN0Nmujf2aMMsG+OM4lNfaGt07UU4VMzCs2AdMkGfV3MFtkZqC3YuHJ6GFFYBtAYDIO07v08N/0
oICOanCSAQ/z/8ODOwm5/PJhJqfKDRVcEmg3zZ2oOe9TiSfD8s21zpbKrvfPaz9SeWeP0pWMfzzu
PdAfKsVMz0xhKAAR9AXQaWWX2visfuy02vZ5vq4q9S0Sz9x8n5avdIXDxGyCn4BEB8MHPAUrvqs1
q+fCX6T5vaRAo2gfVMQ1NVWa6uynJZlO4Cs8cIjzeU+9ScXI+WH0p1hH4gCNu9Suts7I1JzTurn2
jSxLGkWlxMuxspCJ49MmKdJSm0WX7138RyHWFKU8VkOKX4xQyASUu0WqJiND9Rqif/P8X7+6VJxc
PfDVf6F21d1gE7YHvz6UbFtrRCqEVQE3eXhy0fsc1xz5fT4tO+jiTaksa2wsCOJZJm4igwGR+GVN
jxVOMGDwXaxfiO00DJxlQx9lHrrwi3zbbeROek93w4oZoR0GRJJMadHt+IjIapw2pzgbKpKTQVpr
8QobWYijr1EeifOVs6kfcKjFHHOehl4efLtLOXCT/4/hKRLQyODxddNbyEsone1YAEztl5n1ZaGz
lhpNuoC89JP628ikfldBuEbKPHSY+ibFJut2fv1Sx00kGRwTvRp9RygDks9C7k026CnkNytaOtq+
L9hlYeqxrO+I+2XkS3KUL+Et/WpryLuf7OjBDfkrnJdjfw36YyAs1BrIJKYPTcljHKIXZ8UY0ixH
oVhAhePDNtHeOAwwCpUsFY/e56cc1lonlzL9SAoIziOQkvBT4SsPp9Zbmasa7Fn2NhGj92Fn8/nF
JLB69UXLEbJxCCi44bmBS1jOJoQAQptnkETIA35vSbwT+NPJjJRxuMjDdsXEF45u5zxruC1DuS3Y
po2C3UzClvSvGN67CVNXIj7A6Ms3Z0bvyOxYKOwqdC7dh98zjM8xt7EEyvl0dHpxX1JLIVPXUpTx
EvbBddSABcFRyPxDQQ1nUwgAIA6MQ9o9ILPGw94q/umT+3TbsuKbos4rfWvWu5YsvS77jB20DCiC
CeUVLTUylo+a+tZnK8qcyGZ7FubPhPOyYHOamijyiCnkI+y4ozai+Jp4AkbOuhgSY9O9VP/VKFey
SxrSZTqWPJ761BnvexZonHJeS+czivSdj0INyThiXtKgM7koyu8A5a+bH00PIELBx3NSsMU1GBSk
s/ezYaFyu5kDJXr4abFIlb24+Q6qQsZmLks2H9ccWk8DMYyVHyKOTOluW4ayeXcVdKn63jVo0T4z
iVGG74ZKw1iIbGPK2zhupPIZKo9gZIs5eSzlPhw6vu5iKfCb2QTBGcqaywPhVsVr0hQYWIAFUE5O
G3OTmHf0iXCdh4ku+6ZiPB399wBIso5GKdpI/2my1yB4YVCKTeq3J7Ool4mWo6SKN3lV4V4qn37X
s7wMVx71vNv1GwN0p+dRwPQIjtQVXkOSvKennQslQ4HqjdVqygKqcQr60EtsKESW+iNpOSPrqFQb
crOceNupdAgKttAUer/5q9rJOuvcf3WBEQtBV9MADC6XvvXVcI6AaMx2SjiHEmI353BYSmNZDPPU
/CrMmRgu+nCtLYAtiBKHBYnbZn8rcEe42iF1oVDf9AYe8DxLf3qsNHmWYf8mQ+aWBvAn7wOrZF1f
9BUQQ6a7EXAVLYpORoA1kb0Rk/eZzzCh13ddSW5hA5ee7ZJ4YDfm57DdNar4tJBvWX3HE6UOh86/
N87f4BOIOVxtLH65tjQRKZPHjdkGDXkcMpeS9EM7D6iPYh3bQXmLDXc2Rhs71plz0iP3P9Lm0wR8
JMxNkD87514D9Kw/De+DJwfJNCdzc3bC7D7l1CqBnIPbNsdindavGAhL9dIx+SnKplYOJgKe4Kla
n5l+rhAD2AH8g33t/OTJpzSfaDbfIv6nYXUti59IYZfhL7qYTtDdNs1Dyp9I6m8mC1WxhItq8Duw
6aOhYACvBnt76L51DDooarYmqJlM88nO/W6VBkDiwjMwoPuIFzXOrbUZ7UChFd1DFCyDb7EZzTsb
8IGJd78Y0XJ07NsXvdEuXT1doY6kXv+nR5iPNW2nKO1sDNJdkeYLyW5MGZ8YvVkyFZukjhehC8dh
yAhcUZaZCg6tupvlukfPa0QUJ723U3NWJHaztntWpGO+qhjlKqToZtZHhhJVDynC+Eq0CJ1ix8KD
CJlp+CUt/1MFGz821iwqDsQrGGRMxrjqAcQr8oSbYa6E6pwMEHrE79HmOIVHi+eWJr4uPsYUIdeB
IBu40wDmxWcKVwPf4cyvMAxNI3eGcGHBjH9VdxC1kr1BOGxL+q7Tk6LdE9c0uOx2Wwz9EauFn8Sw
OGLwQbOATsaXkUAm5MRPAkmQBUS9je//dBWJd+YJuIEGmmRKINHHZF1Zw6EHG5GcKlKAeDqZzmHH
6lV0yy24ZXuhxMMusAOEQ8nCREOjGcYupG+a3O01Fw8K6LfCfjT6PYvfE8gKQ8r0Sru0+LJ941Rh
pWPcZHFF0D68uUzkNePhY98JkCiGUTmfVqdxekiaHMTx9JaScUrTyVox1MCnsy5vOV/G4m7hDiWa
babayKinjQTOq0o8qjy/NEDGfAytPFwgy6zqLTG9L6wqghkuTDc2PSq4EUL55nGBoYvVINnyYud5
Oy/5E5KFJ50BxJW2LdEstjNbObjZniAMQsfLz9DYYxVQM0Efyk3L7DgaNDDuPScjcdisyFmD4ig0
Y7ThQQ54qdIWllRWCAER5F1U4Piyu4/KXNOeRntxtHNg7bQUH8j/ZTQ7MmHR7as1U09CisvA3Bck
BWPABSrJui5TlXWtjR9JPEU1MfXUAdsmKOAC6xmYJ5CSmnWuzIuTZnufABFPWOtJWlXlLIspcQiC
DS8ZhYfVbyy2x4ryyzADyw+nZcgTw3jZW9Q6AUfdvKRxHzbZRADxIn5ldzGRPTfu3Y9WldQWSbzL
GBdk4Do6RDHKxBSDHauzZypYiRf1h8hXBp9lUm099+BUtyJeu4qPhOIZV5T54WfK/GhUy1/Cd9Fo
sPFmDeXmGaO7flcwoNDju2zAOPE1ik/fv/FZwHDHY7Erh62AnV20y0YgeG8WLYxGxW/eauMQMkFh
44JoiiguBfUazdohVM8NIm00amyIUq7eUVsF4gw8um2pxVBjB+x4TApmflAmcJrywC2T8X9rs3Mf
PWKj5k4rWFgA1faPfXW1zI+Ga8W2WHJdDU6igLs9cu+TjsFmtmQx4CUctEXFWC96lp42VKkWvZLL
BsVJvuPmD6pL1aTQiuF0ekR7c4vL+EfoxVpiGGh87TAyW7crIqUGFBvZURXqooi8nTLmmxqTejkV
pmTd1/uRQYBZ5EtFh7VSgXvSt3GzTIh21PQceBx7VBh8LY/MKMvl/2Gao/mva/CWh0s1hlbPlouD
pGE8ZK9lNwkzyfqEnyychAnt3ui3ei3mU3cCuGepAme2+33Y/Q6R+Y7YeMMBOS8jf+mlFmpdOqWj
Hpxs9RyL5NBpPj2T2GndyutWA9Qtx4NAPmE+K9FtHUmIA0dKraxK9ZWqvNaYVvPhEy1z2CLBUHJE
Rd9leA2CeKN3MNCTeyaqn6o81cK6JHB+U2MTB7tCA3K0S/33UVj/NPYplp3vc8y941BvJBraQnJU
BbRSDndGVSy7joEpxwCFUKPNQ7ZgWvk9QhdQLPsssKH5nKzqOPeyRRuCQwAaJgKk35XxGTFKtjAx
E5eMfwo3rDGeudLdFOS9+47kTh8QdQLfy3VAQDcZAjsdk/cBG1qG47nUE9ox49hUwdkHKpQKe8KE
VNTB+jqp1KseTDPIZpU55iLUqKR04kA05gJNEM4DHGUWyQhFV6MtX2ntIzBwWr3nVJRd9WCR20Yn
L/nosnGFPcVUbrYTLHRjyi+wvkJfRRcz7DXlnz71eB7p12UzfluR+IWXPTfRMovhwy4o5NV6adne
OxPKtmUYGP/WnkuQE3Uv6NhMOQQlSfP6iOQwBBE2XkejFmsvdv9FIhzfAo7sGvKqJGu+Ubl5GOlY
OCosiJF9i9z4qfXqFhoLlxSbIq4A3f/NivdBY+tCNN5vQOANF1tlvSvVgrCzWeNKpjDqwjFvTsna
3Lhh6J91GdDVMfWPWgu4I0onpcBdmtqzqN2lqPt1RtJZVPRrNQ9WhPmpxnhw+bbrIv0i9aAs2erQ
ihndxuLoYLkzydlh1qwaPV9bofHQwPQgLkA1HqLJgFGJ5641ziVNiAOdu1xG/imKNuwloPmJ4UwZ
iNOFk4CLgbGr3n0hdQe2ZLpITOxrUzzG7Jay38RWPJlslpF27zGfjgy+FZSS1gOv0Kziy/i/ySF9
Ks3+TKaTggxwhC/JgHQdS1ZGSBcyspkg392UkizKZBdoC16gI86oKWeHSOMvgTKWeMvvtsLnbdav
yo82aWJ9UPDFEqkSuTRkp0dM4yN0J3Vt7htb32rNHgzAu1092+HlspM2DkX8gr7J5uhWKP22ApCS
sKJ0UusFy3gUv4SJjBLVzbQ5UR9YBBcRc2Dff44g2spNqR8TsmKRfMplWxoUCSAdXLmv9A7HILnG
nN1TpRUh3fK/8/YyWHu72tlkQOADfI3ZbxHimmMyUZbWQjrYgxEj4m1xe/7sfaQghXyBkdh0PA6a
BdF2m1usGCiCKuZRFd8EYFEb/bpXw0ZD72yY+txFh4J8TDmqHnd77a7HRn90ejkfh42qsEGtAaOs
GI/tzPazcZn6WfFbbDJzLfkU4aW70czgIootUpN6d+VDvnTGWaomi7CoqHVO7uRtSMnKgXKXwGVh
b6y0wcEmBLYLjl59yqfbKs52QukoK7G9FByJwMS9Q2Mj2J2cX/298ZBmswhC4ZGma6JuRXTBmzJt
IfxnrP/V5dIRp2zQ3ipgXSHDl4ojMNQge5U8WV59DArsr9gIGmYHAV98oW5L2+dOmWKVUFQT+5CA
t0r175HDsSeMV+HoY6zrgpFCjO1/d/0+Az1n1CfRvwOGM9ONibSFdV4GOlONX2a74S4x8DMM9P29
mFSE0dwVj9rsX6jXmDuz3OPNCghPydVvhVEFcgA07o8Mfm2K7k+/CkSDKf/UhTeTLHNL/hubmxOz
RKh/R/3aQbsy+Cd+pceqweJv7WSnV1clvPDvIlMivsGeREoTSyfQRehBMJZUkzqwk/sS0wF6ju4n
ceLbwAal0v+MGqGEiVityI4ENiMJG95sbQvbaU47VbnbTlmPNaU5pPx6p2YrZnYg0VNcKbecGDF+
jHkox8dEorCZcJgkGRbRzvGKldE6RFC9BuVRuYcC0qW2ENrCbr/c/CvhQqlNQhQMZaXk2wEDdo3m
n2/Y84yFDwXx/73+rrM/RfSROBcTY3yhM0P0Vz7CE2UEUq9hYm0OabDWaLY0vr+GcAALS6TFpTDa
B2U45jj2OCYt+wfEugr/H0oBklr0maWJukENvJsV99oxrAl1jY9N3i0NOXVZE145s+9YTm9W8Ceo
xQYrnUcigQFQnO2STQGzURTXckWRsyJ97wRM5EDa/DLEyRdpH76Wo1QH6O2fXVS+nr7IsBoyPw5x
MgQN6voedkxNbA6csuJ38OK5hH1mIBuvlwMNf0sl0ni41LuwuiVOOi9cakNAZ36FZMEd17bVzsiE
IEOQCTAZZmyReuMmXHJDv3UQLWbkssAEP4WHu6W1U/mrRwQWKKBWMlpuKoU5oltcPwosbWp7sK4e
+1N9YC3vnwSTaj6QbCLK4HsyrZ+8WyfBumB123bqFlz6bGQ2bpDKo0VnNkpvVvdpB8M9ggvAfJ4y
PNPw/LrZMRqfloHEcPL8YT9R5V+SvIY8eW/7iPEYtZnQz2XJJgsRZMP8s+yeWrwnU2rScuSeM7H/
gJZOlPCeIN9/Tm9vYqAdegAZx2IEz5qttR4NQm1iGQ1SWw2HIao9Lxt66HDbOicJ5lTJN6M6Xvv8
wjNAk4g2d2GbO8Mk9PelI10lFRihGPKX355O0C7Q2vUEAjaoWDz3Vsr3yRUsq/KA1QGAJs10y6qK
d65AOGySsuk5A0nvxSZGmM0Sbu6BO0wsJod4aDWWfGZSP4eUjjpu9gCMjq1Ha3DEnY1MHLFocfN8
FNdi5lPmqDorIrK6HGhWiX3XvH8uJtxQ+tqiHkbcOWybwQJhKer6V1yddYUVTLLv1BgXsct/i9qg
i9Y6+PRA9xaCoETsuWtXXZIH+FeI7upQyUXIXVJ0wb14FyOTbG4OO/steT3xidCptmZ0cdEW2dzp
DPQwCr25WIXTiqiwKsVcn3y48i8lWK08SMksu1uG7sbXKHuUVfcfR+exHCuyRdEvIgISP1VVUd6o
5DUh5C7eJibh63vRg3793G1JJcg8Zu+1y8eE2CyMowBLBFScAs+fT9vOoLWwLglhEjTCqY95mD8g
xCvAejhABvRA8jMLm+a6uIaIksIY+mpMH1qpDb7HVcnrIaZwbTUt+3l7yWOMESNma4Oh7xwSY9+3
+4HVg4VFwJLorCJrr+Mxw/K7UvQKLTtOf3jqo2cPNFkXjhuhvyv9LfOv6QQs2gyGIdspq0VdHj5x
6jDJ2UpqIMhBlGsYoXoISMSLu/qT1VussbWNPisEzHekaMwfGcodZHPu/YtFXNKy4M1Jgs/4UyXz
KKgBtnsb4zRIu99mijG40Kb4LI5jNa9abfExuscqgp4zMRzDcAzMsUbsY/f62ib4bWJ9bLJomeZ+
NY2A0blsOfSP+UyOY2Ft/eyHbMpzinKnchAq6UurJDeaps65nPcuCC9X+a/xFO/Y5wVmkW2MtDga
kb/zEj5vtH2u6ZLJwi82zIIGecIIWCMRHA7IflX+FwnM+8WxBVfVh0iglyRJpzpjPNs4xnclXjvU
QhYJ4rgz/zSMi2DpkYimtDyMWTW0Fb7pEKWBla0S63YEeoOpgd0jMG0ZGHJeF6S6pR7jLsV5KWlP
mKuHPQ3jzKzAK6etIM2STRJyXOGqVYkdpnwZPPAVLMs8bDciw+QleRYOQixNJCtllo2u2icmO1DI
IXGQU+DU6W/EP6angy+GLAzSOeYR1XAEGnbJqyyufY/iz8qy40QpomH0y7Ejjz72ZNPFajyhRaB7
GC2mC422chy5x6j/UZrtm+7ZN5PeiujXdl85/gET694dKHHmcOdFUE/9XP83ZUAxo8WCnifjOrfn
vROBuWvMQbLEnj4iwxpXTo4yCLAI3rYlaFKLqxVMDFLTauM50cRn5mjpylt0cuCX+Jf+lpoMoZmw
tytWLE9GFOubkiYLWDMTipgyZ4JAuepqV9/p7KDsVK3t0j+yYAzwRJ9lkm3GAs1kXW5qnmXbxHOX
SC52S3zWZXcZZ5cZn4aEMMQqDlDZr7o3z01+3Nb8457ByAtRCizXKmvIP/IZl8Qq9egmO0AtDnhj
b7aRkkwZm7HZejNC3gHO37qPmbGHmyIj3prdYdeMyGiAIU8ISiGH/Msz1e8Ni+QKy7BXs0MY3NiQ
XJY/9hq2zIEo86H8VgMDZwiRuzxE5+UYv4bfYF2A3W56V0wqfDcmOatV0/9qY3yYSfNsnDEY3Hor
DO8ZntNHVWJ/b52KGQsPPZ+6nNVnVNiHKcKt6SXYMMGtl9ZhgkljRWpj59wzCaRZt/rXQmn0zXTX
YY8ueK6y1OuBlUMGcHmDhTH+6Xa2iWLtOrZJuikkROuBdHaVcP8ADl7pIwZMUcPsH741M50JUkIT
1jjlyh3p/qmVewbRzQCqVy/eLI9JtRNRF4YaQbxEqJtLQJFOG+SzRY6hWscReEjaFLvR1wbjhon5
haWh2wDznhTTVW+cgzlJ3HNmeSxF9ZbF2lG2jGVjoh59zTlmaQezDO8Qo4vUc07D7O5cCf2Aaqc8
zhOTi8FiDRVGZ1dL1G5E3K75jHgNc8E8mIcBtj4GONo5jliruXTaeLWoK0JH2zo5c1otIzFHkmHC
X4waSatg/Sml9iTJqfN4u8siRMZb52vRNzfS4pGjjjljLgniiO19mmSIibw1gt0IPSnjzxBObp+o
lRanp3Q0t/YMCrnQ/ZfEaN+kiraIUMe10Lr9QmCRnbZuk45sSCCDQ7HMrql/aroEczHDzcI/ea33
r4vQkmuKlo3vueZxwHtYvccF3s+h/v9Qwlob2TGzy+Yj9cJ/qKzIoMjcnybzvpWBHjRv5Sop0VIZ
M1GvZkSYOVgWehXC7BplXWsHC4ysPyIW2Cq5CeufYTEKZw7goOE0fGjvFhFgGZpBW4AkWne0g0C7
axTX/ZoJ53aYEdDjlNF1ngHi+VgfFMzP2QTjK+2ts74YaSGf5oQo6AXIFIJfWiyUfv7bMWQBgn1u
8PAkyIXs4ivERqbP33E6J0y/c1K1m329aORckIbIiARmpAivtxMfaOtwsnDS8OZU60qe5XyBDPuo
1VCCVbZr8PnQL8R3ulct33FL4QQOiw3KNca+JBGvDfEpymc9fR+KncUeqMY+tB37japRUehHLXpX
iBpyYwqQCgbx+DGAsqqmQzcdtPIv0+AqeTpW/GMVg2C5dGz8IlLBfKb3VX3wpn8JlpzFRldWv1Z1
TpCLhT3PNIbjCpReeGz7b0eelhY7KU6tOtXlk0nnKrl+oQr27UMMWxcarUd26iTI+vDzo19Eu7Ym
7jML8vaiFSeN0Xbbwz5lm6alvLvWq6c/DgRT6Ta6HHJrMRvW7UuUPJfJczZchwZqMKP2j4ztSG//
a4fnBkthiPAaMsyDW/8aCQEnz06HNocf2u/3UD+s8jNlA4NzDVyBVsbbeCmBUUp9hf3GZgTVk/6B
VWvtIDfOx9dWnnNxjqDwgnXIEoipxyz/JlhQdS/eTAwjidjsdZ2JZl5OK5mTIjMYu7bh9zkpj3zF
vDvkenyGj477Y6zPLk34bE2f0YAMJtWpIByxZRuPsd749OlFoNhiUWye65JZjjbbn56oA3QVXeBn
Xw5WBgtDBYmZ+FPUk8HIAWU8TZlgXVTQVjHMiJkHeQkD/7NXPUlgxGEfroWfb7tu3C8Ff0gGQtqe
7el1dI+K/DMmPisMWb2N7hpHUYQQy3P/dOvT1z67rN4IDm+TiUCH1a3W2NCDKIf4qnRArtNr4pD5
CQoIVhPXungisHxbhtgVE8ydoPb59VALY2mfw8/a+/agAqT1StQnXwWNhWH8LMs4qHESpCahFi5u
yEwewrjakulB70xKb/JaNc+WvpP+vjdfpP9DCYvcB+SBAY2AgxwFAHoLRAnY/4H1PjsavlJ0KBH+
ycwldWlthoEW2WA6SNfbV7O+iguSuQUZ9I+6Qt+6aRSiuSP3VxD1t6rwcTC4sB/rLUCYNmJD2a4s
GcTTXoOvxZknMt5kQpQ5XViez9vJ3LrtFUf/2muR2pq+/zkYGvqxRe//K7q/eLiG8fiQDKyCJFL5
jm7ox+fqdYvkVNpLer3KXoo4usRIqHv8X0OkmI0RMui9uv7Wmu9o31re2/AwJbvY3fVefTP76Qvo
yIcOKKx01Q/3yyPGORh2Yfmvd2/67JNoMUO0SxCT44nwrpiThIfdiMG/7+AgZZMKkqp6RDhDr1Le
uXH4AbcR4TQdg8OKYLldPOItcrc6iwKdX2dlb1xzXyYay7XtJGo6kGTe9wKQgyvogCr7weHXUyH6
L0k4GgY0P2bI0hKktnsdWBYt1tmqSfYC+6envmX4a9pf2JsiLH00QaA2jfwTcBwGQYZxOmoJ7i9y
gg20pd8214iPWE3Qb3g6cXJe82YiuGp9/y5jFva1FKwjxlU5QHzqckbAL/qQrzO8saX46hHPye7c
kz7X9kiYYyS5Dv4ASu1M39M7fY6dvcnytxBRQkNKEk6EoIE+XLoHsrdwbz72891xKWFTwE/mFz60
zj6GFM9VwQHS7Ht21A1VxeTf7ehbLtRxkrkWn2LHuJgEGrHJzT/UxjZZAomLhJENmXtokj9yDgzN
YGJcM2Fsj10PEDQ3gKd6rwNcGQ+8MgaxlzSqDnGs7mGLiE37EtlTF5P0Ah+wtC+ZpO5E8csngL0W
cZa2ycp90nI49mROQUR54PhvpIu4TseRj948UbeG08endDMN7TyXkLMIVaC9tmMRJP2ptJ5U88io
KMqOCbMNJvBhd6j7bT5sUZc5IWA6ctjVW2TTfHBpZ3Cr9qLDdKbT6iIXBzO2qSYSJzwyOvKZqFB+
xyzz7LdFdDAChOhIHHR8fvCB7S7GEZls6Sp/bdhKFhGLfvcJ0+2ql38jcFV9aQ4bOiIyngobObS0
d9bsAbdY9nKg06qvxH1LmKVkIGjDC+QUxHOFjvzhnGY05Mxd9GMmMVrvauCDqEuguO0UmpSozfZk
gNTzB1JMzXzyanGZrNM43dAFGcTZDLGzh0PCUOcCaDaLODLYymqH3iEKlMklki/4boyv/KSGSQ6H
FcGbnLjuP5kWZGLfYg1AS0DM+ZYGah0jn+o3Wf8iuycfMBqRv1p3mqZ3wbIiWZwh4VOBKLPp5nVT
ZByzLwPa4AQFjEmiuu54gd3Yu8z2ghiIONXYPY38y4yCru85mphzGf2VJdKxMv+IpgltcnsRYyyw
dlRKtXHsvd9wsu6zJw8MSDewqtnTAK3Nr1r6Iriq6/EOwV24Vx1nToWdpKreNZLFMrrz544ES2ck
PNyB3NcS8yvfIibNTvsejdx7YF2q6lZWBN0t6o+PrGRLVo5bFxSDg8SuN26t9p7X34sQS38CV0il
SLIcMbYkC1KGlXT35P5stITDbKSWE2jjW8Q0aABsjoqMUjwer40WRCX+EfO9itHw5FerkmsXClsa
/dnDqU9uU3fDlq6KYt0MEEM6jsPH2vWPY4r1EgFBi9cRb6rshpc+CoNx3uZA8Ueqfl5tsfMRLHdR
tVG92tTElGTTyDOVV+hn3oeJ8qrCejpOXznvtxhQMkQ8UOmThUm9538RE5qNCfwNZsiondewZqGU
TpD0LLrLeTU31PzoGUacOlFyRZxKizeta8z1KmS2gTgrV/iumi3r3HXe7EsI+ZCZ98PMiF2DpEG4
6WQx6wfeE5M8iP7S6eTKxZAlF32p80WaOytudqzWPhNkhTAinlNS5fNj/b+v9aoLkoG2VXGEUA9p
iJUGvFb0OxIDSPPrkzvULSmpLB10Wh3DGugq9gt2oxFAsyCWlR5dBIRqHQ69jRsLblqgsx8wKO1M
eCmiMJjQ3IBTroSdsVZljcjedfTQtNpfsYNO48cb0EmyTB4gdrTRSVhPNftNG4pxzqfa1v9G1ji5
sFex1uwcAps9HgLNDy/wZg8xqhyLzqlz36yGStvImfsjKvO0lc2jD4ezOesGMAiv3reDvRuLnzLR
OW1gy5Gw4/XF2mJwUnn3BplXyDxZ6mj/q3IbyjoQ8gsT8iaxCBup/sooRw5cruH0rTznH/vyMCHB
5NyPH0jRYvQzyTvXphUfmwFIDh8WcqE+YxbW/ENTpGuvA7712guRh0+bUd5MamD/PHq0VTtnfpFt
gnPGJzD8nJXNqmAPgamEh4Wl0ii2rVDIfnRGV3hJutexiLBGfTsRpC84kUSTEirXPZVLaMauGT4L
YaAdHm/+Ir3tCPYkYc0u8dVw5DL40sk67FgKzYQMstdmAmWPT16CNWg0ec0QMk/UaN1fb57HCYTZ
ZvBuugA5EuFSXoYYNvtm1FsTqTSwuvf10nio8aGxo0cTPpc3IfPlaJePjuGQgYP0rsMSxv5IORda
7oPQopeo+qnEOc8l2ZhaYFUsf3lCKsq27Oj3ECE6C0rQFjjjNuNV0fD8TZp6zfgZ8oFImenqz6Sm
bQtSzsiuU3eml4YiPHJAmtyGG1h+ZJ01W1/NRz6vey3TozY4geNzVMyP1fDshuemyyiy2ZBzZM0d
1dcyU5/6LpgreISV5Jrv194yW6bjczQ7sEuCjF5QC5xqgQwq3cky6Iy30iBDgIVc96PF7a0LERMQ
kmi/EqZThNouZcgPGtHozokL4AmrDLhLQhReeI/5j4yWE3fXUtvmqJS5WIKoLrY9VYAcD6NPpp/6
JJXbmFhO2V+Tux3KJVpubbR7o6NyRgNvq/I0IAm2+mvJuEFYcMbRz4ZyrWO3cqO7S73auahgvjWH
QNMiBI7GqbslMYpw4aCWx7YKn7rWu9QRoTIpShp+AUJRvQ6DCjw9OiF3jQz/2vnapW3tk1cNh4jX
wSAcqUd2iD95ydtMdguMhughC9tsFzhkA1RbVmqJPGncqBLjR8GtPhcX1b878z1ySNJCKYd3iL/p
1Q7ObwxTuXCNR8wWPBU3z/zL6zNTxlJy1T2q7K5VsEysFCqFmfqXyP0c/MAWJwUuKyZ4wqMKFRsD
l5rEMFy+t463qccTe+tlx86fGODzTiWBoRXgq11pHu0Ew+4hq5O1oloqCXqEJ1CQIsYrlbxG0SWB
CeJ3X1X8VBiPkIvakShBiyQzHIL2xa66oBkvguluVUKMiaLAEHEgaIlL4N1XcBfwivi37KklJhnP
qHapbvKY6DURCAAYcd5Um1RZiwl7ybmx17YgDbppGA1YWHh1oiVw79T15ygmZjAolCDkAA1v8JD4
QexBF5OGepWy/htauOAjIwzLL5tjtkx6zPLT8t+06bXFRtN+pcUrWryZ3YWyj1Hh4kX5080ffZQb
BjvbBunayABCQzjr2X8hI9Z2uAyWWgSSDzmxIByk8HwMdj4wZWp0e9RcsfOBlwei/UOr/RTxzdSf
TNT4bO7wUX+1GR5GeY6rsxbuabGt8FaNh4mvpLUHrjazytetzelXHhOVX+pwNw3PEBPhW29Mk9E6
azpBGDZGYFtrcDduxnY8iYjXP5zXrVWi2Kidc+oukycIqCQj0G/3T6Z609THlP6L6czz4ZLaMV3c
yaRocybraOkhah3wLoCLwDDJ6G5gGemxbrR5+Ay0ewDiSxZil72EIjk0LjiH6upRxLEtsw42ZJ5x
64RbogvAEgmI4t291lFTnYaeuhpaxdyeDYZu+fAi4nfkp8MKQuo6GuFBKHqiuY/A6RBzPVpcYUsG
F/YN1yVGG/yWMZ/6CLyqT57Ixm9cluDOStKZzA3FKO7QrVPG96IRH8PAx5SAeGjf7TR6cgbtJdM+
NTDcVYSxwWfsTKpfSnTbgPSdGesuxDElOYq8bnwIx/dE/2oj++oJDcfkPeZNckvnMCDV7JF8NYWJ
wwMoQA0QoJm7lmc837hcdHoH5aRt166/M7g2Lc9nQGAxH+/fmBsg4GItj/V1dnPQV/wkHMs6Wlzy
SUgkuDnLeWheCjOw0Vup6TjN36P1O4OHKA2uqgpLlygxvdJjMCZLfI/tGL1++t0xlPDLwGF/FVKo
zYjcCXX27iMlol7eCJD2XD2QtDsFr7D26MVPo/goeXQ0ExsRr/Bo7RJE3CztKJ76Zz+adpat78ZM
7mtApEMI2gUd6HeVER6NZAiaGDm/JlyviQDWfY5nqWp2rMrQrP1J87GLyfXAY6RarPvPqp+Pmtx5
cmcpAoumoYc0wy4DZEFTAprj2S65cy5Lk2RS2L3FFPGGQHh9b+Qh86ItVRO6eNhYS36ADq2t5P9W
XWvlIUa+OCNrBkJKgTJ4BlTliFcPKtRc2NsyfmmGJ0mWtGe+1WBELAM9rhvI5m3RhUw9mdU42VHF
YU3YeM0mQcIJDjSPsQPYlvvOnYN3g/If3QFSoimPt45Q1JXUB8iiADR661w7eA7wcefZlfoWoemz
QtFukmeWfbpUN6QG7Dw7IvBYEtiwb7W95VzbCrce8wKV6OjEysAFFoa3T6MUIw4MueSm59zw7gOC
aeWi8ozarTt270VDcUz7Gcwdcn18ikkLq4jQyxjbHKzYIRDd1zC+es776BKC8mNhf5luExDXDJiz
dXWs7sey6JJZaDtJfTHMO6/7LNdO99LwheZlqyLw5zkwECD29qxRqbkml1QIojNoqJsS6M+CxTtZ
9AIeMg2B5Xgzo3fv5stgwPTXP6JoXlvqYDmPgLgHpiwumuCRrzmkN7f+aLik6yuaTBROIj8UiqT2
J7xkn5rwfwq8VFHs3zh8V2gt2R50FCBeWm0WlG2HiCBDbZKmg0MW88KBucx6hWwy/pznH5+8DNVd
KsKmvZ1PAO+Qv2IIVIiclPp2yqcUBoetPyHep6k8Vt288vEhUAJAezWbU16daSbWixVxAH6kKgbf
oX0g1PRZyowQFiNMNxJ5RcPiVq/w6BcvTjXiouWCYjFh+9Z1mMI7od7UBRQ00XiK7Nrh+20YUyAj
MkMZzESUjMQPthL/fMPArLNYI+hZ+mFjLc1AiT9MkcmckpF3GD9ajcHLUx4gea78sfRQPIRbY5lj
QiGEVQSYFIjTwyy2riTiAC6D3GnuLmFLT3MEa5HkFcQXa3eZVk0LYUQ64oHFvtl/gPN+GOvk3Sqi
I8MnRzuysCwM+1sn4X5jRjsJ/wIdrQwHG4sW01ZV/5DTwfTbPjPeYt1QIl5M1pU2vg/0TuwFhfZN
1MVekLERIWRCK4b0L+dG2JTlpospwPBWJvuCQXB4aFBPqqj+R4/8OtIne637PPe0mrOx97wSzIHO
fDyZ3FNG4zVIyBXY25rp25aPTUZqTFO/xtS/ytIPIaNPIsHOnXkhUFkCjSzLIA/vhqUA1FMNQmHq
qfep4aVEtmheq+IldjDfDJs+owBnPapYIcB7TfxNrz2b8y4lSzK7THhy69hdaSn7Xf3Fr3teoeo8
JPBcn0P/4iQnhwDORqJ+PpMnI5jLiBNPAfhoDMcAYja9c8okgVFnuE9AqElLnRnGjxvVHYBBzT08
COBtbsH2FmAnDHGuSqawlBGWIqcwfI3Gg28xUllx31Ltp0u/Ou9q9WXU2r4Z6PAc0o4hBtVFkNLx
T15LrYzyyeiiJfT1oWvwFDq8wyFBCche+RRtOjnqBD629Ke2md/37SqPzrn76SOIjO4xRXjJ3FTP
wRkRxVs+5ebFRuBdxEfpHWUfaL4HGYPulzWTvJFqPOoaDtCQg0xD4vCCpTUYQDgYPVCs8iXW90V0
KvhRTHNDiEugrEvIr9tCdVeHlDdtuwqze5IzRzK+lPuxyEKc4bdUP/r8FKGUFfDK9ZiZGfZ852e0
/hyN8345g1ODYQTkdTYkHWP93Ng7kDQxM/baoeXG1Apq4UOp5yzrYkgBt8q5OtlTi6w/UUeT0KXu
S/dhSfIVi+lRuYApjeY46C6rIyDLuLTC8Kzr58kor6QBsLgdQQRwcnGS59TzyYtHjoZEpMe8TXdX
A9ogvjeAC16pBUby22C2dEjaLkDgqiVGpNtnNdIr6glEqHU6fGlDFkSJc5ShRYd+EuKWYyKMrS1B
mItbDwoCGsu0uGmEgBU4+HKx+Im/LFZGLtIbq18odmwe543ZCkK/kjOEJvDuI5NLblaQDF618Yx9
VR1qKkO8p2V971ieFQg2MvufrT686qaKXcYARbq/k/lnplenv0Q8OBlbvRlxq+ugxsDj6ndMGqmv
W+eROc97XcpTHGm31o5Old//VCW/c+Y/c67vvRiUL8DmMu+eRcG1UuvFKRqnvelrD51u7yIvJaGN
EsPne3GZeeXi0a/wPqbhpZbErwkHRhDJU00a/yvocPOeWylq3vGQY/zsmydHGOuxq/Zdi1TbyGeW
KPGbWkYFxCFR480PBAYwu6i4Q3CcstARNYOp7DQ3j+HE8UGmRJS+sVi+2zEkJgkedR56JvIFxYrW
/wKYXxF2gH1UYvbVB7VKJSxGAwoAgbid7X0lAu6JcqnRdZAYUHBHKFLWHUPmjWwInyYXDCi6fSMc
gYa4PV7WboRog8eQO/OgRLoXOCDYXrOEN+ePpEWwBZEjNsyvOs+Prd4g1BLfejG/GP641rkanZRS
tdMOqXCPvucEps+NDuRu69gxd+PSbDG116j4Wos2yK93WlJ9qag8j70Xr/opA7yweO9ZvE1I6YU5
lnBNuj+nrY+oeZ7DROuRmEeXmoWaJD3BQrePYVYEDTCvkHao16vzXOMjn0ls70tmaxVGSG+TuCmO
DhCSkgzLNJudBynwRCEy9yr3n54MdITxq6m8bx1PVtWOl07EtETlzrUYuiTY1wabqrjbOWbmrtOi
+VB+HWhTGLS9ftbBTobIlijI3Lfaw0plIlzs3f5NCxmvtb2zEbUgeIQXoggtAqYL91a5kCBEzqiw
xyPSE8vAuAFlp5mrr6T1nHXkZi9oZhjPO+Uuqeutn5P+oUIdLZjC8hFnxXsWgmyxMIgKePCawlpa
Nuj27ZQWdC4Y2TneWcjiU+Gzz2PiU3X529bgXr2M4jCZNy3r/T7u7iaxTiPVYDQRuJkzZcIrq6bw
UGV/Q6R/DkjW2sY7FRMOoRxXg+296UN3EOCCoiWqZdDYO0q4X6bW3IwmwYOdAAly/HhXNv1FDfZ+
6Lho3eatneW277ljRpfRr9T1v9xASGqqmTEMqERLLOaTWzc5FzvJr25CSx+Lz85s3VXsYpBp5Y0D
4GpZxntbfBJNtdfZCXbyGe4Zp3NynXN8mvyUrI+OqooPLiYk23tVjN5FBM7dCBTxbYYYkaT5DwxM
2jY+j8zDsvgM0Nbx+rtq/9lCIslD7Glaey36Qf9TNpekv800PFZ0srgDI5Ac/DBEcrt5dvYZns22
de4xr2i5+Tgn2pup4g17p5xZac35vpiD3MR+1tB/OzkQpeit5nZLaF7xv1nFW6m9RmQvO6ck3HYz
IpoZpBHjcnALunk2THFYsvrcTcfTXroGIhZGuPkptD4n81mgtDHLvw7uX8WR7DEFhnfEVqdJ2Sxh
4/BZ22V/veUFxJsYMVmrebtp6lvEkg84Rf0Q1cfS/Zqj4aDmTx5g7jEE8qR09BPuo/5gCogVZsuT
D4TUr15zUAx1xVcjavFzkWt2fAlJY6wPF9c6x3RW4uSmF8JbM1CZDU1FHH+rDuW7t81UdpjmjQF4
JwaqSCQQ9t0++4qZBBXMnQucFYbT/PRtva4Y2S2DrKoy0IgBz+UjpiQozjRY+2T+mPz+Jeq3URs0
LLQKSG7YfhtzN4qg4MHSrW2isnOZ8e5ZHDhMEWhVJnOf6AmMYZtXT+0mLuvWOlXWSc0nWQS28eJP
INXIzu5qTNxoDqv/CbsWOWytOqvuOTEeh/E5Fcuon9zV6DvDdYWe6FY0cDjr5uDow1nZC/bDZksF
A3Bae6M8emj+/eIKly3JIF0g2mMrAzCg3DnDvrTJiIwRZuR3Y7wW8lahiiAoZk0K0d7N3pzhVIYv
zrLEPPcMQOSUXwzfIGTUXhnFncX80Wjlj54nO2dxUvj1owvdpmai7PB3MXDLVomxEE7af5oN4qJD
MlHUmr+i0t3ByL0mxDcLWHbR/JKNH2Wn/cI6LMVbPK+1pYJPjq0EkHvT3COfWJqSE0AxDy8ZdXqV
/Q7CZwaOLrxcW2JfMNse8gz0JzAL+ziW4SGZfvtcJ30V5WT5iXZHgANL+S6ypny3gDTBL9qUxeNA
uViTYaGf5uldkUE4Hju1LutHPwQMCnax5XjEroduh7iMkxXu+zaoASwkzEYoeNml6+3Z0fYVtHfS
Xyxqr4TKLXZY6E0ziF5GWYb0+d1dpEv0J5qC3qQ/9IBe9+Opc9CjhNMjxcMQEwSigikEuWYeeOJJ
Oioy+SDHQJFjMlNXNvm14cofyksr32R1szWoR4xZaUK9DwtpRAZVeH4DOYJMAf+byZWYzQ+ueeC6
j9oNgcqOxq/+pape8Y24LLYpKNDvgibJXzkEGZGFD7ONVmjqe8Db27pCdwocCu0ksCroO0ckI0mX
P+s2Gpt1Y/CEc9qZrN+zoyr8i+/9dXkKdzD6KDpSqzzGw0+xD9iD088wNqyE2MzS/Q3RxmWUJK13
TGmrabYpwkiOcrchWWPog6oFGO29MtdN0m/VP3V+j38UIu6NBA0mmLZ3Nhr3OIWozLxMfxhl/ulG
Ho57Bhn5bH9kCWvssHkLXT5LwT8kFegZe2M3CxMWrqYhqEFozigKM/Z6xmMkynnZLD7bmVXR3dsK
KRbK1Y5c9UjIgHinL9DL2zalwTPRryX5vFdackWwHdSGsc9DtsGC3QdiwPBeDgzdi4HtmCqpxo18
P5Xi0Gj+r8E93yT1Y90RqTeIL4HdqNHbq2BrkkxsuRv9X5kypaqKQCGT9o35bIUToOOS7SffMxZ1
vafAy9BbOLp54f1hQVPuMtawcx1voiw6FLl/lTwEiiAexF+rrC1mrHflreAzcR3n3GXigtYx0Ek8
l+MEvLCjr5bXuFoQ07oUi2BZkK2g/aRwJvBSDcSikAfHYaUjyBPxYxF1B+Qa+87JP0YJY4nV1eDz
tCXDMcYoD+7FepMtEmdvZgBvLfokZHhph26B3tUyyW/qMxv7Re4/0VTzRbpSu7NB1/eiBtUZm1iB
fRttokRdh3WQvzyLAmykOzdBq3gp9U/nGNopghaWhBLgl3yxRoYDumvEp2oavvQ28p9saue58Ht8
X5hQfZeHsLbf8xS4eEVLkTElaNvo5ogsSH2G1PG87EczcoTHKH/NQ48GxkE2mGC+TWechtEAlW88
NIX4iPMIZZtLDCgdzkri+Rnp5ohuoeJOnNeOrHNi9QpGJUNMqAEY2BEL9+SgUeT1HUxmR57F7JT8
pl3EBkCRU9OGsAa1Xu6QgFdMladE+avMJW2utgkMtqNdV+1wt8CDKM5klIxQfHZWhPqf/mbEN27U
p9KQEOtamDoEKDEH9GDstOzGtnWMuE1PCzI3qdFWwm1hKDC13HSlQmJtJ3YwDvTuk4aOv2zNFs1g
aDKVjWSUXnzWeXT2uMnS1LMe7XlGaWepap2KmurX7nGzm/hanRb1pdY1FBAdvMLZDGM0GnZJL2dx
DIBs7fKtSKzk5nTko6o8a262nRjHJE15+fsakkIWeaiO+iWZuq7ZBPaNy4yigP2dGv4xWd4IL0qr
XTZ75kUl5Xgz6ohg1knh8hPldC+nMXpujC6DFoJevUmpa6pqWljorIFS4hvBe7sJQy0FRbY19XIz
WvFzarTpO3BEAT0B9X3iMLn30U/AkNmwC7nmig6d/wLfejj+E1au/cfReSw3bkRR9ItQhRy2Ys5R
EqkNStRIaKCRM/D1PvDCmyl7LJFA9wv3nruo2X1Xcry3BdnLvMPJK4yYAwQi2Hm9pJizm3xuD4My
zfGHQxElJMEGmQ4csnUAfrLxnPc22yJkpMHRgNs8JQ5h/xHs84OBqlyYUbMvR5YLGUGjK6O2mT6g
RWNDYCSI6QOm8omerUwxIp1KHbGTCnxbbpR4o2VttoyMzt1LKGgb8AjtYuTnndkFL646Kgaancy/
2vbU4Eca0HXNE4+0KNkKwhI7GwoyomTKZBhE81u5kXUo2wrCbFEjgYmx4Xit1i41I0AKkJogsCYO
Gmkz4TpUKmQ7QUmKka76M5ow3sUyh+5SEzNdsgyFEqYlh8SX7bohs/OgBF689sJSgYRDhZxXwCX9
3oguDuN+dg5F+0R2Gi6sUYQPp62ZsGZIAQwnNt+ghk29c0z8oNAxLqk4Axe97rqoiCBq5mbPyrIZ
QSOXucRG7wV3OSrOxg3QHjLXHD6kafAupSMWJ4GvqeuYagVjS9tHwikTpto60N0j2SZZeGWpanaM
tGZ6hFhfulP4gyryZkMMLniFNJ20l1JbuzHJbUYLbyjXqmFfY3tYuCGeL4UINzSqDeAJoyUzLkGa
qGgUn82olGtesXpuV7ixgPLQxIZduyMAVp95KuIdQG7htkrc/Fq4dD1Bw1ATuBVuqinSmdDZkaU9
uw0+2WwupY2IeLBrxHZwCX1NvWrT9nzQ3YmuhPAziKm1qYwYmoKhv3ZyDPayRiuU1TwVZeGziGxS
sa5Nnyc8KXpS281yWRY5tLCk4P3oRxLOfKJH1qNE7xDXEyAgI2CwUDCQmoTxMClkVoj0Jj0qSuou
BiTfXA0juucUspOvj+opbwJieTODfWWpt92vogmqyVFHTJSU4Y7A5cFoNgQRkYaYsP7P1H+p/Y8Q
EO75p8r0vARHLwxrLYovznv2LhiZM9iyanB00etBKXRa98XGJlV+R0j2KcKscnDbNdmO41qEMKPB
hWeWhqSHc5luv1R2Mf5k6DItWOsApMOoPkqYOvBGJgEaPPOCblMGeImyawnF0an0Y5hbbGnvZg1L
yRmRodgrf9wOvTo3qvcMwbmF0aoY+GUhv00gRqP0IScyz8U1GWjduk4CFZWqs0Dg9qGJf2O98bpH
HnxqAZhV1tdc93NeXAgGW822STNFl9tCwgxh3IYM+CJmwFj5/VnpUF3Xn0b32cuftIcf/AvPfGah
GazAaermLcEDiYAbMMZkrY/2Tb4NevwXf5o8qt2hynJEzbQ4NjfSuFLJULYxnY2QfXoM/13DrvbV
5AQ4rRW5VxnMVuQCZPh2aoRB9qZqeM2HjAH1MuYOyItogV5jQXJPXCx7kIdBzeIb6HCnIhNr2edR
ojcAPYfwpXokLV8y5R9SuiS7J/ZD9a9ezHJQfpbeR9IfA3Hq8qdDsiW0XTLr2Uc00X3wHyK/DFOS
S3sr2pXsgg2WrlNSk6vS7RxsIHEHRBhngoMCipP7TUnIawpDZdkRLeHRIapMvaPXkPn7xPga+2dg
/QjuxobaWZ3Op59Jo1SUEC2mDDInuGWSH9qK2Vn7KMdIzRh9e8qrnduWvuQpW4sKYDBffkfjXSGB
xi6txAAUjQSvGfGK1V8DrhM308a1h+VEoGRSde7/h4+Q7ga6xhyOGs6dpsB25NxICUGtO3mmtRCu
//ibmAzGJTi78K2LtrRiuICeVhbDpNHwRCyVPCbg1EVUU18453DhkiMW6Cu4viR5w7+AlRkDy2kE
mkYaGXxVMr0YdbGpyeuKVDTyh0j/saOTazxVm+yKvbS+2uqS6tr7mDMlJpdPyT0+JLme7jkaG9KF
0DhxM1KabGrrpTSSnQZXR5Fu3OSfMwos5JOptFyF8d+QIOciWayug3uXnQtjRAwC9Av9xmRxYR8P
L8HKIW0VdbdgnzKr+TBtLgM4vmFaKisuBIiRgcwQVNXrMSkQVh9aY4dFj5CCN3IME5wpiyRtyFfX
gl0A5sG12XBFUH1d6BWt28/zCsWUxHRSkwKcZgqlErYQpVM3nMv7WEwotSqoVhXL7G4Kimn0hdqx
zGnVaKerh8w8+0wOBzCsrG2Fac1Dq/6uBoy1BA65bx4IJMtiiWIi/x6wkrHE9u9wR4EKm/VWywEW
gG7DbhIPBbgHhIBbYKQqTgWrwZRDogLTI6TPIOVl/XTYZhp9utC6CIECEsKQMssYOZG5Yly2vgaX
qRPED+ngZxSD/oUbmhajhVVCEmpDvEy+j/Jth9zPRWYfUZrpdKwOb2Leg+UaBpVmVEVTUyFThPYl
Xdr/mklEulGUxoLEx17cZBxR42NUPJOkEZtEAJ3XzU0JOQxOGFUpHIeyZ8V5qbRpzghF2vfUny6z
gPJr3bdRkTxVIZe17GgJ9NNduonZ/GZB82v2HaVS2K80L/JnCv9VPljnAefkLPbFXtM9xjcmcJpG
fXid9z0Y9rp3WPCxeQ4cGiEVL5WZPiP6OdW2/xneP6/565WTgEmuVGQkjkA3TMjcqBczB4A/T1GC
K7yHIh2T3BTikGrw0Q6TXp3uhd1DrZ3VuJ9pHsg9Z5ZrZxIPIx6IgAIixC6mwElIUuulJSNkieo7
ADyWkwFOBRAyL2RPNzGAIoxABtSdrrvJnCSeQAFPStubeZTh8pAV/cVBS1yq/7PkOO0rmzA+M0/n
Wqvg2xGWv+wj/Z/NcKMX2y7Xr9k0vqo1zmnfO1uptS+AgXUIz9yr5njMrMpjHtPrIB9CDrmJyBZ3
5L1MoBX4BAfF7k+r/Rt7msBeg42SRLtYFP7CJ8Z4mfYIgAfhIFNCsCAbBUyynW45xz5D2G0IROfm
gHYG/gnmlmMh+vM4BNZCDUA4SSreeekm320hv6uQOGOVQv/NqGxzwWj3TAjw0cAN0ZfaLk3mthhv
DkGthd5AAFLYMBb7WrVDvFDM3YMItjguXf5pgVGzr04ZB7jUYpbxlSbfo7GVHLJc+1KcaybuDTEq
Z2pLMnnCFWCs76oNoGCVyTPWYmPB0vBDNmDGLBT44zJ3y3aeBXeqA8EFQWFhVnfBX7+oXJEtRJAZ
c4c1AYyHsfbVXaYRt2U1/zhPPlyHbR9qGDZg+D+xu8sUFblhuPMKFHBh/vnsQ0AKvdkOCrYar0A/
ChS1I6murIvluE/VTysjG0BlGg8nhF2k8mWhgW0C+PAleQr6UJy8DNt07JzDZuVYC1cBdb6ojRwN
dHbFggM8bhm163jAHZIQpNXNAr4VR3u3VWw3NSp4hngMnX9i0junRr3HQNfWyVtT7LtorQCz0IWJ
FBfHQRkcio7LmyYT3My9c15mNSzCpDpB/oHwmaHcDV8lWJXQTE55oH12nlLPLXAopl2LeWPkz8HB
P4f18WbVDY10/jUW3/Y0B80mi/OfGIJ5E39k7JZSBrYOL2Xl/zQG8v1knLuE0zspczXsOIxgxoht
D6bO0rE2GdEfHVkmbh0i2sNt1aCtDkS4b+tDzyGFiRlrTuuDfei6tcN6sC/yYOXlHrNyaS4a7Xvk
5SlKVtFDinfOJ1gaoi2fH+rhIlqNuF1K/VhOIJgxoOy8FAYRqkTO4AD/AePIFV6Ac0KBI9O7P5pX
NfXlwufLjsofHS3ikHlA9JKfwH1PAGBOs2/rXx/BRZ1gr8BHFDH3mRiq2DesbktvCEjjTTRMEgsL
g1hf463wCHhvaMaKjhlk2PPouBW/WFLuDeVichtlxIW5sjiMLk2558vPXps0HpY4RHG0G/Hy6VUJ
ERo1eRN6u7zg8rvrJXeImxNay5UDBk2Jpt/eJvkWvZjuRjebmIc25FjHV6Ey1mPmCcyooeJQIWor
ONEbZBtYl99GEDmFeRs07GeulaEmc0i5wGbJOn5o5yivZ4bKbFTZEWEcMxgsEQA4aLJFipFfZSXa
qCga0BIRk+KjD0n5d9Li2jfBlvR1ElKZgVr63enOjbrK2N84aGSNl+2Q4H5mqcxeaejhaUHLIt/x
M2E8kxNeAYF1C7CtWgsoI5RHiEM0b6qaBg7iGMhWbRB3b6U/Vr/W1Dvi95nfr3FVad3WHy+6+sh4
VWDqjlu4CGXxsJttiIPdlAf0L3AMr7qxjUvWnAgdbLShedjQU9Ed5l+WcrOSc2vcRXVCg1ml6zzg
LRc/TJZnIZJNh7+opfS0wAeaJORVjjwzUNnhxg3J/PV3RtMdtchgokHYcEoLqttXOMteKb7aLPzq
quGjZX4ouneRm08t8SYejQPPUg/tz66PpuqGKQhmdIHsrIRO1sDO5/K/DZBp2kxHL1fzapQ3lAOU
ZM1nUtGrIqDGOc/uGw5OKJV1Ik8WxpWA7hP0VdqtueGqElFN4lyyjjAbIOw9w9WhvBPEh3cgxXiX
7+H7Crjx1tFsjpm70fXdkG2k8WEGa/LbJ0V5oN97hC/ZJpAcxqvag/iKnHhNNO5QUnWs2nJlpftK
opRejMPKZy1rbhJsc7WLO0e9EvW85h451Jb1MhINR2WHhanAvE05v4NCxHWtiCVryWLhgvRQ0S15
XquetLQIFqWLuMvM1xEJKDY358Ief8ZoQKHBX+Ri7FlqJHBANGNkaEKFCzCTwq5CIlboB90HxM6c
i2l+4oFjyCWXRZRofypoBFkiv+MllckzGjfkNYaNdWuU99L6KNz80ojsPmRs95AyNA5CjrLTgJHa
bw32FEhkc9PZ2SSxSn0epDxTmc3GLhA3YVX/DBRi9CgL1awR8R+1gqBO3LDad9pH2CX7U2Sf8vJI
UjkSQi5G1Muaso7Nge7mt2v+yBlH9MsEChE2kYnqSJctF3rKBw2t5gH1M8CPHS4LfgwjYOOBnXYK
jlSR81VrjT+BIU8ZCpQeaz+nC8BDlgkG76AviWcMJL09EiXTKm6sUeYpoJWWYPfePpOW3cFtx4l/
LnuboC+SJbIOVVgTH9Syfbi++lkCdwUyzFou19Jnqidbs68wGMNwI9z65icocPlfpUb9IcPyXE4y
kdy4tcMESU2XvlskpGMgWAigzYHtEsFG9eNr0A6gZGax53+pcfqeu9GvWaXgdnAJdbX663TGxS8J
+TPc8IzF+aQhHHa6NnknXmmhk5ZpS6ZQFOKjpiPgunbWxUTKO7D0rYsdNN2mObMLeC+lPhsMBqP4
H7tumKGhom6CYlktqjYRjGq3fcj1vVRZII/ayDAOYrZ3HdjmhqG5dLSVNlCcyU5CNvOBXXu/dSuv
JJV5BK1ZwlsrI8VfxfgCRHRPoSlAUkeOua6q5p6WP3h51hVmTOOmciekNviiSUSPaUpD65CP+pE3
5q3Nfkdz1QeIAcsr49MgDJepeij4/kGUDeKfSrnujPRwhHw16T/A7ljzNhXs0oS3A9eg3i4R/WXR
zooWpTasW9ZnHSuehhDKcocJdkHQCy9kdNTB3tB0BGZz0w06fUVJiAKNdVZqpejxIicStcvRizjW
g5GiRls33sZP9rDtR3Qa+A4Glw4zqZDoCXhR41xqOyTKsygdKeEKjbBwZmJe8AVhY1Z1JHEU6rsJ
sAiL56wWCB4CsARu6/wZpvYnZbrW7eBWIV3x6oY+TSrKPhqtR9gyYUdYOPBvWQOSu5iw0wwt2UG2
sp9J5BaguwdzaREwXqTaRUn89JzVvx2Rb4nBJCUlc1WE4yWwD3l+6MHvY3tEDgtGu+LhZQnNHqVr
arxv92Bi6+TPUVvo3YeGSz/AU5XzTwkPvMbtqGW48KlqFSQs4WSwwn8r+osNa2NidjSLiqxoLLFA
mduej+pYT7UmxFvwhAJ6kRIOi8JMgddd+P8UYjw3/TZxVg2OmzEj6Xnj4e2u+fKq9jA0x8649d2d
povg5VvSfunMnWJ30XCB5FQBXoHTqjhRBtg2PSnQ078wYo3qMzndS3Iv50XsronW8yl/644N22RH
HfDkGsmni+2mUK52AN18CvyiWWBzQL5K1911fBx4NgDUJ0sFsHNdU3tOTUG6J6eqsZjihSt+3cCY
GwWEwCVB1Eq5i7L9OM4q70NXr43x1xnYrM7pECyAjzpiLaS/yPK5hQh7WnfCiHe0pRp/IYPu05Va
kNb74/URljjwLsndGy41i1cVrYtm70oNmDZFn3jvzJXJ6mhAgGczabMq/rihr8u6dpnn6Myh65fW
1NL9U+Sxmhb+U9Kyt0zzA4eBr39IhIrtcAMOtE7Det3QNEcR6HB3UYV89MG+yp5M9q9Zf6/qLe4W
nyLOKN5VHwwlghH1UlkbtSOVmrY+u+v5eyO3TJDK8RDySXOhQcI86PYKqqFFfZU6p9I5yrhHLL/t
Jn4B3gvx1pKZmYLWjc42kXHUwUvDxACCM9crwNJw6TXF3UQsqT5GudY80MXPMl0Z3tNqn4G3ioF+
AdchuclPV0QqcnclULs+XCSdhKANyM1oAOeIwSePQ/Tu42qgg6DPzdcEjJ0Nzv46j5cRcKSuXlkO
cat4q/3upuQXC16cjcikjB/0OUuf8KmcWneEl8TvyIP1jFtjoZIgyBqs/IlTdMErnkFWQgj6xuCA
BwtnkWr9DMMqjK7waMgpUslVYpU9puA63Y1BYa1IVlVZdhpRSnV+s2p5DWp9w63DRhIBO4H1dF9B
xrBtSsNS56WB9cT6FELfjgWmpvFU+AyIJrtRicDQonneqTY6dPBwjJHLFSsiwjmshaFRBZ4ssl5k
FaN0w/TYLEMHpuJ4UO0SKvRjIMXB0StY/9ZJaBV7PfmhEi1R3uvowxu+XAZfVbaJ229HdHvumm2O
2tDoMDayfR++HCWfE2dGjUMoIOlapYOhayCCVI21Oy3lsVNUbDaYzPRkbnTEboGkG8dvZ/zMS+aB
3msqa+o+mhUUxihwLaxizZgj0c757px9Z3x08Q0kytQEVBWLwEkYz1y2xnuejpQXTCSs2jna7Hdz
BVpF7yLziEhSiRQDtjS9buwvCvFOCFqNEquEZ0ZvynaI7Fef4gBjrpJuKNGBPi0t9Qut1ZunpYhJ
9rW1x12p0HYNwckN1564lxauQfY/beytKjpJo2O8Ycc/doYKznT2CsAfN0W8OxIf46gXSX/MMpPw
SeOWjdZLFkx9c30LJeqIaA7ww7ssP3IBAsFihwWOESuP1M5A5N5cdnCyX0HDNWjXNRayKRqFiIQr
LoRwl+icChbUKQuwaxv+2Uxf3c791MccYqvZ3nShMq7E6DytpaR+IKVp2YAJCLBPJw8/36LAhhDy
yLJDp8T9Eh32aRympPC0PPUuo+jWo6LNogqOXocGpNKmVNWAJQroWeh68wTfX5QEP5oN2jB9aiEK
L0hFjCP7uZi+8RDEevoX+p+W2dIiFueW+jH0npWsvspWAlYUECPjWWYUR61yQMp5QC3caTGWspcw
T2Y33Hx5cAi2r5sAsMRCTaDSg9DuUm3t9ASx2BQGvUlEBoN0n8Rwusedz+ke4R33wm6lQEjNYvct
F4ga0Ni3pBtmb0FDD7ph/orbUK9WGi5qmX5bhD2UyTLh2SSqsPb+UlpLM/tjcvBWcD/6RN1L41Kq
H0W9IGsrL66Wd2LuvugZO6oDjmV2IH0ICQndjxZ+iegj6I9NtUV6v9aLeJ7lq4iqMAJJQws5XtXw
lasfIQRAh40643e9/209NjaPrvigHS/Sm48Wtp9Kqk+0eBE3a8BE21EbWG3uonD0hROi9fFOAaVG
hnVVp/4P5aeK4c/Pnrb+5BYX1Y9QixnNHtpxLoep72fcOAwHEPgI/apzzoXVimsQs7SPG/CDKKSu
OgWDdLl4EBGAVeaI6k2c6M3wVrRi79gJgKCN2zw8vM568V5FucvuWLlaZJv6AOGqoZ4LHqhx0Qvv
QbbhJKJBQpnaP1lu4W7E/Ro1xOFC8aoZf4j4FfdqiBGn3CmMLSrrHCXHfARwAI8y3lvBuOji10Aw
czEcsN1SedBCOze/oItHCe+36kpyJVW6/abYFy1hz6w8RQ+OV/lRGQPajcqTcAupdtvyI8EaMnrq
bOiPSfw+RcTUHrTGAO9xfwu9P1kz7bCwp6Z/bYeSF2qTw5aP/SLDUOVB28nOuA7v4cjPbBwz8G4h
Q0Wv1NaoVAHlEATnvimZNrPJw26eA52/In9L66tx5j0W9AEgKCmcqWaeWQ2TvMHZhWY7D1lL9fE8
7/GSmz8CKGGAZByqEYuAYiGVf9bkMhvwMI/GrqLxQ9tpgDxrB1rt9DSyMjch9Xl8QW5CxjFtMBeL
h4i9Le1FGpEWVq666EtzYA8ccO3P3eISxk/PumjabVBfVF19tivbm5LVYDlApqm/VoMwbbhoiJ1A
uBwlm73sr6IHLdV2prXMBZqHYZ6Dgpg8R9/pNaQnj7QUuGSA7zdVM5xDFjKjwkxhFXqr1gHzTNU4
t8tHgii7HgAC6h9Bekd9rtrH1N/j+HCz77R8DOLdsv8K9I6ZeEBEgT6lEnRNmWa5qAOY/jpzUdZH
kf7TEmZ18LqKe4zMp2u/sdjj8EHQp3tgANGVNIgUoQPynJguUOqg5n3ZaRhkMGHNJwFSzGGc1jZV
9lXkWxNLKWSJnmEAJCUiz8VDcfW5Q7oMRvLMfPbOQ3eBaBpQopy3dtQAFLSHrBmOImteqMRxagBT
QD7lOtdQEF9atrtINoiciHUAPeqw/mxr5B50THnfkwlOmYMg0y0oTe5lt1FsqNJmvk1C+ztmi6lz
zFC74C45ANkRFljQk5KEB4Gz2IDSIwwEjVidVLI21Qqhza8ifhtacJIMI64/7nVX/2upRUx9hWfP
gZjk4UAi/a8OKOHRyXsuQC3ZrXQbLyA1CCKaWW4xGqZNQH3aJy/VHlFxEZlsZrOGTUfPfMayynXa
kL9rnVIRXBrYHwPrXiu6GViVDJdA2uE39J05l2sr43Ngob747dpjVl5N4KqTlCOKX5Q4M4txtMJ8
dQx/CmRjbglZvJtlWEt6Js5A8wSvFuMA334E3t2F5piJneJ+d9571BwcVqY0J8wcIQCXwy0etpm2
KVGuqPiLfbyckf9pWgdeQGx3brCGwbQyWIdXMVpb9Owm5iGZ2wcR8f2QqmXDewefK/j02yjbxeZv
3T86nP8xQqOQL6sz3uNuO5IC57LCRfbV2CUODHY7zkF4YJY0znj6KOXTY2YtIQO0LprQDzsg5YZt
PZzjZYNvVMlcGl9UfQjAJQ8kHppVZ8yDeDuKf5JRusiPMPB7JCcq3n6WjvOidxdajbun+vbZBBbx
eA579qmd/JLQIF3eytG2NkWtHvwBrkNOhjqu1OFc0WCZS9JeocpOoLFY24ao3kcQXDF5LIHb7FWL
gHbAHyKCmQiWJx/bRUF7XGU94q9iPgC4Kbif2uSsx90mwLBTKGsHSrCkDPd7i9ebO4Pbrar6pebO
A8QM2dSp2gRqoVcMslvdAoqSWF7auZCwtuH+mIHDNCuFozV5I/6MJlq5gcK982uTtoN2NSab2znT
myThs4I84CAUDzNKIUwMhCdtCgfSaIlqOyejMttYJV0SC80CKrDX0g3SeXhk9zTw+9g4BKkHxulR
o2f3ivo7Kdd+ZMzqTH4EDjEqijuHoodtD2kvk/rsu21WbC40kqxysrVzoCY9w5x+kSgArcIrRl+k
HBNvh+ENtmLuXSRM81Q+oljHKMirgKk2p6SoM2Up4DpjhHJDHsxS3YVTlCZmC718J7NmZzBCdflU
o8G5F+q/DMW/UuDa9FfsW3JnH2L3bM1F20EHJGjCaFhWrsMC1Z8N2viI2OUNFufAzEaNv+P+DFHC
95dJcozKNcIGxSHNWZslFZMF8/8uebQOmo2lr043RmWuBEvjKlJPIcNW+a24PwUjX/w2NYRwY+JS
qUdGLgi8irgDYEIW2pcLQdaYaIH3tL3rEElypuoWap+autlT4mMIV7Bdd6gi2PUnfcz6SJu0sKyI
NgL7OvzbN9txwR3KJY08FKVXED4lR5nPgAXazEqAaHbprJmgzXrq0i4ke3qa99ek4ZY06f0/G3lF
iwAPJe8wULGi5aNXiXDTAsqZRS1DxZ49jssfcj/NW4xR3sSYgrcDEr6WHzY0Iu06JLToXv4a668K
yr5TxzhmV6l8FcRNDfKi5Y+CNWZSfTTJv9wvoREcLH7m0VYguhHx0pC78dO2/DUBgaa+IM5EHZaR
jU6saPGgh7S0R/TAAWk4spkkO9VGkdYmVZMlHpkbbq2rxnMaO1dJzJSFqVVYKt5fQpAmW2FysstD
WBxHTPSyS8BxrLFzz0JiqMzOWZXyU1FOGHx3bc9G3vqwCxAWVHYFz3zERqB2Q5Z7NIQd7r0pbKTi
1QMzzn18MI2Vq33k1cnjgOpPHrOGxH25Ynwrw35jB2dP95caiTMaRbRnLJWSJGx3joUx1DjNO251
3vwC60/GgZTFP254LyoUbOcBb4oY72lUbVyWK9VItB8tToJHoDDQOb96FVkhWPyEX0ttfytG4X1z
GiLGfoQ0s6sh5MnZ6N635gFNVkmWIfMGyJho3ltiCeDzFNKEiL2xin8S+0qksEkAH1LF715xSHok
QdglONVH86WYE0XvveqQfWOePToCP3J9HYHgauJPGn8GO6CWsjPXGHn+WvlvHm4EnXXIfQ5khqAR
DMAEURXVvtZ3OdztKH3ZHLKCkDf7z0u/Cyu7gOm13LvZvcO5quALwNYftjY72Do6dhypwSUYr0Og
L0rCA5S10a4N6AFOkKwM6kzDfYvKc4INsmYdackjCEkmwgjenbVZ4znUn7m+K/t2VzEwC4CHOkgw
GO00x7I7+Eyqm/y7IiQC8mNpPxuYtrlDYOEata7WEpezCsS/pns53Fmdch3LS+GY8yGuASqWwCO+
FEFVbUC/L4xj1YPb6WFQU7JAp0RJhzI4LJZFKDcyRvQHQpRRsXZvkxOBAAUK3aThMRG3qHrlJAlo
TI5rSBstBa2OhpjY5Z+IIfAUraWEQO67l82bZjJSMZeej6JzK+RPRdL6EBEQCSofdeMuD1p0/j3Q
+WDTMfJlWr6J85sJydd30dzj1ChIPoBBkaMPrR1MLm071wFL2P7CjHm/+rdyLDGGzCpJiO0aPQxx
lEqABhOlFatnzETRXWowytaGf4rxN+IXZl3RUUm6iKeDp+8thhhTFspBVZsh3JDGPaq8N0Vbeeqc
wQtPGSQQQA5mAx6f8WTGk5psyuqhDq+kZ5e/sIZzkKy1/hEh/gB4OsWNdpVD19c4b+inicCJG3ce
2vm/BHnmG7VCCWTL1KAZ4LjICR/b5O6mHpgQxSP9Yr1GdN1pw8Zk/uQz53eQCcaKjb5AfQkksarz
MuL6TdFhY5FcKJlRZ/4ij48uUxJxKwyyAjVLXSkD14TAivWImaACm5YWXINrQh3h9aewWpnhp2w+
G+9QemTMXVpgFQMJk3n30YxiO2RPr0/XKtle7E1WrZAs0QUgJ1uDGga2xcDbHavqKk+87zj01gWI
JgU9Vy0+hbmkkC9rMFb4C6ahlwNGBBew182a0l2QUozahTQ36o62+qCwFWLd1OAzgYSSjqsCxRBj
NE/cg6Hu4bWVAo9Ci+sjwoTJas/tV4G8WuQjevtBB6ztn2R5t2HzROwbi+RXH3EZX5WhOreuYA5u
DaxUHWDo96H7sYICauDF98/S/qi86xgZtCS0Vuq3Dm00GdO9XzHvylG+B4Ezt90vhV3uBOEYlS/y
DeedwBnPUIdRBygn6B7HqPgyGXP2CmorrweSBG7dMAk+lPS0E3KfLzTKQSDl1AUxX047t6oHmPJT
2aNXY3gqTlbLhNtcSPpLQKToP7EoS3elGHRKjNsDNvtlCGCNDGFFJAuHUKHcAc1h6RtPv01tj/Pu
8Km32DiS0dtVZo+N5yeTKE/3vSOZYy4RIZw8sopNteSiThhYeIzeJsGZcWp4p1pU5CZzYamh1DKf
evuTqNfRZezABIxZwxy9N8NIDy43CYSzCT2h6j29pbyyYln7Q7cNe3Cz5t7W7zV5i0PVf5XjNmV7
6GqIIPZeyEzvMuYnX9dWdRacBw9Dc2ItFIz01dVO7r6/1oxt6l9Ck98UvabzyttnJt9V7Dy69yyT
bVC9Cu2z7rJtWX454DFxYOiMmj3vN+LloKRyAnyqw9tQeEhNvvE4bin4mNjRZCZFcY4Y45I3o5Tv
tXcT/Q11GfQCFXAcJ42d0MmdRyWYVcz/Sz3AG2vPVP9ZSqZBQHgSDs4S+kms4JTthLaSmb6r7foA
LHVWhR0/PPrmBJ9SA5G17z7ROmxg1R3tkRmiZayN6X0HBE6euU8iZxuzgQE/zkKJ7wXAwFts7Jvs
FLAl1Okra0qrAPhDi2sVtRULM/wfb5Nf1mBvp1/K8aGmD82bET1vg3HGuottYew/+/6S0viF4mZ6
l6amlLGQjGR5NWsZSA0Myju50sazNL71kWg2UgER4KLg7ajK27Zahq29rTDR1BysTl/t2tYiiDJ/
uN6uKS/ACdk0NsXGUyqS2F6RC4b1HItvNXhZ4TlD4CyWSCBy8pvlD+hCQhwK7VsE+4g9nMZnYHZE
h4wzCAowzyWZQnl4ht80gd+bABNfHx4pDkc3QB7/YHmL61Z766vPbCTZR31TnO+ovxj9H2v/nGxN
Uw1nko8S9/1Oty7AaZgol60yyxzih5OUtf3PqL+Qwr+ZKSka1jywdolzirDaNsOuMa/sHJRhZUTr
PF936m5Qf6YK2zeZtqEITfVlFcAIr2BXUXhhMJVMgq1LGP0IpV/JgnUO+dHBh9Fc7OAYJcuCcZ6D
htNWv4uRlXz0WRAkWyOFyYx9GK2thExD7V4wYBmqW6XgJGKBF9nPiFotNghpeTcEE9epxy7n/5F2
Xr2RY8m2/iuDeR7i0Gy6i3vOg5Qpk7Ipyr8QVSWJ3nv++vuxB/dMJpVIoqoHjRlg1GDkdrFjR6xY
y/DeAOmvOhLOHY0b0CDBGFWcKhFMhAMCE013ljXElna58dzqtLJu20rcld2rLu58eThFNfKsNMPX
srlRy5vOtB2JzQ4TWEOFkGQxt/o5TfCIQSQq7EtgtkMXRWTixCB6y6R71aAffwTxdZkqcAICANNV
GE6be0l+oY8uEC+jDSfNVQGFW3AZe4/A0dXhV55TxHwXNKNH4CAyGQKip2nzWWDjjfpCqx8i6NKr
NWAam7dajbgv0At+UHsiaCoJYd4i6migHCpHtCY9sQJFgceK84dEvVZ5p6YebfOXRfGoKL/klmcs
L3h6kKL7eHxpdN7e2fuQU1B78VNEDC3a8CGgNy+nlBcdYbQePdZcVAFJz4jUcdQ4Jg3EnbquOT0l
rw7Ng8UNiF9C/3Tt6Ha9VokbRv/WoDYkj1vojHlpkgRPzoBNjvBd5t0TMEfA9uOZGZHfOjdkwc+4
t0OqeMkvLbrQBOqyNFZ1qLn6m5ZIMXosIIod0o+ovtHVZzV51Yvbzkcm6MnvBtjQnvC+RPSae+FW
eCLSaN57B/1v4J0biLkKKHYTtjGdat2VBi0UNRhwuZBVg9ktQ5SzVnW/CeT3srqTAFC5wOIM5UuQ
Jo/Le8W/i6I7wmnJu4TpvVUhIt3Cn4RAQB4QFlHyRLlcVy+i5lXmbvTTm6R+pYtHAag9Anj8UY1O
ALdCHQz3yXBvhbfQ1Ec+PoIdn2xkcqoG3Kxe8CM2AwhBvbNWRUnLdkr9TsXJxNVP1//IiVgIK5Sf
FRkETYODm6OhgoPjCWB2qIa9utKHIT/IlCaL6IoXLhmrk7hwRnubZ1dD9+VNpVjaYUP1SfI3EQJm
lc4bAXovul9jxFKhgk0cirbEW+B3DQ9EP1yJJLrqbjylBoa6DCKRlwV0d2ZzolDgUEnbZuVnKchZ
wISxCbN7qya55bTJwyA/x5CFFtKnXD6pITH1lCR1CSuVr05sjeIMJ1n426j8GakfjWxcDrBElzkd
yOW1Ce12/2HGOI5JwFgmE0drcX6XILpi2A8e9bO4+8iL65JCsqld5MAOB9gjcjsEqFoBf6KmihZB
AbqJFMrjBJTRNErSvVmc0Ay0ij2BclgMBYZ2qxLE2lFwFwxEYJ7i3dhtfI9WzTrzAZcHIM4GaY3k
zKaZnHmdXemDepEaIMTH7nwMCNVTPI5dD6vYcjz3rRm8TU1SUAo3TfwqJxEEXA+osE4NiJ3n0G8A
rAZq300Ow0UDnFH6CMjXj5cJ1Nl1d1WQ6PUR6/srVnjoaZzO2pVnbt2chvezqM5OO3oF+ptcQg7p
BlU8xLfInTTgKM/acQtiEugDRDJATEgOJpK3bgHxjwNqFfRLgs86G+TruNj61rU3nmf6OX0HGajw
IQKWLdMHE09g5NSnh3Wjm286jfb2oJ9a9QAPCkwMOOP4Zui4eOhk/xjtz0K6i+0nX7/NFfQbw0eN
VHkCSkMH9CojZtioHu1At378YNpgeYozTZEvpeG+RcnFI4sDHE+oylkrXZPA4sdBwk0uvM6fSuXd
T4EGnCeTbkx3XgBlHUqU2TzuIjruqR4j9B1RkGmI027HgtLkV0J+X+Nh1pKFlv3TiTWilisa0L8K
wgOd35VSzpLtmD7FHz6d2rgZE3HVvr2UxncpeIKrAr3DbpUBLtEAgXv3IbT0GihOaNm85L3IdYDz
Tp/rwBu+8vq5195z6iO0ykW0XWr9TRt9Sc1DUUAXdz621xKadKSjDe/daG5S2KqKK72/64IfJnGi
fNEXBBQkCZornZfVxDhUwaLcjRCjbJTxrgXF59vxym7gDgkgb8ADpZtJG0eQ9nCHKy8lWw4rpIgu
Pd3YGLRitAOErKgJgEKlfSPtaTu2Tgpyp+k1zH6j/x549zmuWqjXgqpyC5ifTNBJUJCHnhioNzHo
oCahrJNRtbTJRT+A4rImVGbNP1dNf9ZBIyVkZIqQUde5G25G5au3zioY7AwSJSaIMdR63Jhy/NYO
kTV3ilE90QMwEXe2QEb7p5b/0N1bPzwPYVXovGuXaBQElQif4vxRau9A8fMZvDiczQM0oXjRX4Ew
1g0uPEIqWJpafO5ll2fKuu7e3OHS96/8/GyUbnpErQDvQof9UYHcURL4FCE0CukVqx4kRA/EeKNE
z7Z/a5p4DbpBJoCYUT747qU3XhPjdx4N2SseslEOYLWBPB/KHLLfoPVG6aLtyHlqxdoz33pSqBLU
VPmvvL7zIQ6Tx+e+uZHyO8UFJ0tYlG2NHITAtWo5KTdhNgBakK4jCE4r/2Fi1ZJImdPkm/ePrv6o
eBfErppGBzM9vVL95quPnNFa/zWS0s5dG022Wxm8cqJ/UhkQVDzJtpaI6PkhGNJ7KIr8YNhoNEua
8PR258L8YKqmyGjCVCGsI6NsF/igzyHi6yyY6OA1mTx989aFPwy0qhAR9B8641MCKhK5b3mGflz0
PFA+lIE66TQVapAG9JBoxXSTw9Gi/5KtnyWUtdF7KdqHQPwo4olNnzmGH8H4kuXH2PPfqko9jX3u
y8ixlRfAhOcCVdYaImL4gN/d7rqneqnT10Vmv8/ODMJXcownMRxmJmBv5brU3gTbVCnfhag/Il+/
9xqx0smF0LEELcObbZyN8C5UNtyZCIdKcoiWlky/SXdKELlpYKJX7IeG2WumaqL7MSn0SfJTz7vb
KK5UErtJ6V1MkkC0mLnmdd6RwUPEud9EgEj7XyVNIs1IwR7R7cGyL8h9Eqtt7OrVGj4VdQs4Eaz2
aYWmtweMpKycWIcu/1Vuzn3q/SWPmADsioAlNE1frQ7mYXqxowyUJ6z5EZpQqrketUcNZWqv/iIX
WLJ3M9oPc4gAik/BCxTAAOTwSDmkExj2p3C3bhevW5KZvFNXlWevDBrWtXULRHM01kl/l3b9zx5y
ci34GZn0EZBz8xLUX6ITCckyO7zVefsp0hWQdbI7PCeC8TrsJ9GS7NLNJbJYr+6kL6a/a8kmVjR4
0khzaDx+Bnnt0SSQS58wcyt4bCokeUu2xkV+iSaFIj2lWKpDzVZBOprrt4NKDD4xQEJVFH3lBKkN
0n8Rl9jYx4BLtzrYDFgY/HCr+BsNyEZNhtjyH/tJuIRGrkYh20nITD7AhLk/70BcE5TDAQmRF2UK
Xu/UpSlmy02ylkaVp+JrkhjvdmHcltC01LSaAKxYCcQ6fMoIVDvi6EdcWYgT3EjVpjLfY/c2Mki+
S5uBaU7i97+q5n15qtMbN/hvPp24BeUgm7p7DZ+vOb3XJOillffedDctsJmSN+cIT3Xj6y9j+5ql
V4PnBOGNJF3a5PQzA/yoAkyg60i1vwvYzGq/PDP6O1O71Jrzhn1iVK+qfm+VjmlNkOZtktcrOadX
saMH+SrvbHpbnKZ0RLDRAVjkV+GA2jme46FXn+zq3JfQzFyDyyW6AwWUXximjOLvLTIYAcrOMMLU
5DXpX9efWuuyz6BBAVQFkXTDXZUXW9qIfZI21fDRWz+0/jkLLzSabIs2oRXhLYA7r6seho5g3kOi
fIPKo1XeyMhPWxsWpqWO4lkQLvCeQd/IhahZ8NBWaQ2By3xiuZn8T0xKLmwfIQOMbSqmTj2dHZ8y
V/mQy7dERUP7JAd3FoNIeOdI6HmLiVcj/woNkrgosbn1j553nwztYmlRKq/P9Px6qvN4tHW9lf4P
v76rYd/rY1447tZOIu4H1He4MJPU8dutEtB/YD+lwVUFqyYNv4rYNO7VqF8oBjou5PLdH6L4aWlf
I20rZfUWwOkumpue2khEq6wOBT8iOF1OTZTEjPtr0usos8+q/1Rg3kQnyjaffTCLaTmeDgDHbe9J
i6+z9plI3hzfmmQri1eJAMDXHAVI5Ngi8NxBM6x+eZz2Id/auKOpq6OPIOs30aAB66vRHCoG80Km
pyiLP1TqsT0lM/9BdX8mwrG8+6S7pj8cTwXni+fkyrWwKcwJqnLBJXkHntDTYydIKUI86OGHbd/q
OmRsPXjXKwHpmRbdGMmGaFGBQqR9E+gl9Xqx0tQr24OS+rMLuc7bx9qgK/G6ALwkk57wPWQ1+5+i
ffUoqFX1bV1T2UJctZQvjAKEN2glqZTXsrEN6OaHJxvfBDDsKVbIQkSnqvuiKpO0KvUv6CQ86mAx
SH6vdLJQWlE6EC6kq6RuK/ctMV16w5BduVHIxZt8x2qAKT4oMiTo+sauL9k6KTxYDcIAcOORLH8K
zWc7TmmMgDimd1fIxkkhnGP0e7fZjwnom5Pat8YPvaJUDNEk55OeoKqmTzYR3ERbuYLDBzyG+SIH
/mk5wM84oZipQ1F/csNtnqqgVR13+ErCF4u6kw9GKt9K6c9wgHfhumxvPHcbuwhqrizCggi1rU1l
4e0hPLFY2DSaKquTkATtZD/t/t6IHpThrjPfS+VakX+14LczYnCRfAxIherMYPqqNj+N5ByF7wxm
TA+ceZnzi4EL6FCgAmbW/PZER6e1GH9Vhn/qg2aq4dTK2/I09Hr+996VrDMZjuO8W1e0kbX8pQT6
qb6Z3Bu9vVHKX1bNSlEh1D6a+grNraz/KKvqLu62of4RFS+x+1MlG19f1uZW8wh0iJob/TqYyNZs
ifw4bWnNs9Te/8VSb8DmtZb1swCKaBF+9uyTzKfBRCGIvdKp4I80IOUfdnWX+1sPaai/HM50PN5q
E/GAARg0tYgMHBjNT1apXrraT3gjr83yous+NKKThl4QpXhN5TMtfpB0tIcsiuoPMjmQElLgXiXG
6uFKaqtTsAAnJqCMLueYeTyS86+WXuAoh7okvEvz+5KWZ4jBuXdeZfuB5sJTWXlMTccra8AuHzah
uK44Ms2vUrx2GblN41PA/dCwCMjU+vAewe8BpxVs6qiZaF1+ZiQTIwz7z9CU6xpQGs1p6yGMV4YC
UYVNuIPIGrFKQcQbVaCX7U+v2ej2h1bBvQTyzVJujNKRc/gERwt5h2A96ve5SNYVoHOdV3tjvdXD
O9wPYDEuJcAcRuCvYFrI45uwngo4J35wn1vUzG4197MVIKqfSg9w58YCxYt8R13fhu2dTdmPf/df
duf1oWaZo9Ol7W3DM8qLU7oLgJ+20YcYwBTSKGMr7cm/FC9NRiPgX6VlqXXJtmZba7z95z/+63/+
76/+/3if2X0WD16W/iNtkvssSOvqv/8p/vmP/N//7+XHf//TUimWWbpmWUJRTWHyH/7+68dDkHr8
y8q/JN9Whzqws63EBGer9P13P69rqmaruiYsTVdlZf/zVkS+NwedsUVxDmkemVy0+XjchPFtBJjQ
Idu0NdXQhWzvmyg98pohxM5biOsH6zmq1wbOLdC99XE700zszxSDoCdZZao0QPezmSqB7cPvZacw
Id/n0i+Rg71N6Gr5Mvx0wdShIe2asmZD6l0tQG0m3Q79W+p92XB72ASPJuLWx8d0yJCFTCg96Rr/
pU27Y2f1RUMXSRH06VYRa2jZax68BhD3k+NWpp87mzkhmyZHULZtw7a1fSuNkpeDHkjpFulRQsY+
WFevA5Qb6kXRfRw3pUzfOmZrNiIPYWq2Obbo41rHgAeacWtpz4N7EZqfPUnyHnEBUOq+uBpULnzQ
gsd/wWTg2w+wACCDzVNURZ6mfGdKPRd5vyZLsm2yMWVYIS6Of/7Aigl55/OzXWhreVVqQ5Rt5fw6
KGh7PZc8yIXvj1vRFwYx24CWbSmW1WGloCQGJFbg+H/8PROzY1u3iZqkASZUFB7fab3GtR63cGCq
ELZke0OSCqmIMbMQ90XjFzry5z/j7N3v3/2IjskFG4r6faZ0VVdNXIPOnIiZkdDTB7pSOarRD/Pk
syXVb95b8QbGQoiw6TPth1Pffj4+sAOrs2tTl/e3WFcB3WgiK93mPj0T1kuU22t39BZ22pKVmeuO
/BrR6BB/Z7YvPhWIEq7+rh8WfMMBrzrNniZs2xa2rM92WjqaIqp1zqtqP1fJaoTkG1nFRqdTcPx5
fNqU6Vuzo6nj6GxDZ1PYXBb781b7HcwMPSPSziLQIqePBqQE8ZuLJ2+56U33VkVNenR/QJ5BAT0e
7sL+EmRudHb8h3ybWVOVTZntomqKPv2z/zuKlvbc0bPVB7q82+q1VJ9US/o4buObG5rZmP6+44bq
uIA0kcsd0uNtat9//b2vz2ayLWVb9kO+Xir1uotWEqi64xa+Hd7Z75/+vvP7S9dQml7GgqkgFMEr
hvfIVbRwetVpD+/tiMmKYrEXJk9taLPd1yqFZ4RVjDCH5X7WhX8G8dKF6iKD2cKA2nS/EMmgMFtt
BchvY9DWStic8YRzbL+DvjyG6wKeitA4HzIbetqIB5q2cd3w/PhkfF9MQzH4pbrFJWqr9szpR5nb
K7JMm0JjvxjGU7j5e5+fzQJthXXUQc/u0ApgEOcuHPEDv14luFBkTVYJ1P5ahJ2lLKIg1/xeh9dv
vGj687Bf2CqHvw8dkrBNmVM9mx3yll7rSor7AEiMEoH1Bz9fNQyTq0RQdLbU/Z2opoWSm3JlPpTV
TYmS9dVvTz4RpRCGxV4ksJwdJXj+Qk+BKvIBYglq6P3vr62qT9GILgyB65vdT0qe6XkoxdTMyEeo
nKTf9gSGqluqpSlCw59ps+9rvqj6WDKlhwBUi5c9FtLN78/PjgExu+z6xlCGtLSkBxDUoXeeZgsP
oGl+912AoRqKCXe0YpLIVma7p/dUU9GACznk5Qc4lSYI6B9sUMPUDZmLDqdvTRt45wDkch6OYV5J
D5X3Yd+oqOIcn6LvvtIQsmawNwnlVXn+yNKlupYGGFOR6V0NSMZScxsvbPX3N+qeldk5UMD91aWm
BU6AsMxwCrz1+CgOHOO9789uRV6ycVa1fL8uL+vgEjWHv/f92SrwywmbYXp1hmc6AaxiwUcfWATu
D9uyZSFsQvTZ59VSlmRt1GJHBr16El9Rbk1Wx0cwbcXZVsX9azxzhaqpmNnfR1VRxgNVLUw0UG1Y
T+5UirwC7UDd47ilA4eC8yA4F6as2IRl+5aSoMlNM2wqJ7FueXhGIEDsu+MmvgVjprFnYnbBF5kP
watdVE7RmeR1aH6FRXcobpTONl+gogzvpS6g/OgmQiyM7pBpS1YsRRUkDXR5duSjNoviSAlrpxl4
JCK5llFoIEmkDzQZR7ySwXj7lMp00pvHB31gBW1eIzKpEMUQ1rcI1DT8MkrV0qHkGbFBjFK+DXO9
OdcajTynnqElV8Ta77vQPauzqU59eDKFpJTOWdG/RtLr8TEd2Ph8XQiyCLZMsmd2bvWiB8xRa4xJ
eU5gmKzay4xqcBxs/8COSacIUR/Jnr9e/jte1KxsOet6ijlj8NTYa6G0p4X+2UjSwu44tPfJiRFK
TNGWMT9l9N+YXlXopWN1GljLz47aWKIv7P7JG8yOsq3rUGVbnGZbm6fdFGh2C/p4SycxwdoHwc1Q
mpfH5+vQOHRDmERdJid5Pl9lGvSjFZal0yl9DWjQCh/gHaOHz479BVOHtrWpqgyHaFqRxeyp6Mkh
GEktq51MyV8k1UJxc6K3dK0zolnKPEv5MeXQ9JkE7QSVf3nbmSfUUOKuBZ2ojsgthGjU7sI3kLL/
Avlx5rnqha9Kr0GqbkGA0Gi8yaDRRAf7DJroh9+f5J0fosyik7roSj8e+SE1vVpGi4YCkPji5biR
Q/5q18hsejXbhjqDLLnjI+01PuvmuR9vmWUXMgJi3uPGDm0b3uMcMptnkSJmrn+sZLc1phGl/UtZ
b11oOPXs+riNg8u3Y2PukGRP1jI/rR0LFYmJ5rLswUset/HX1M+PGBsfmneLfBlX2f4dZpu23An9
L+zr/eheTaAvuI7s4k3R0gvh0kkxqWIsmZ123jGr01rueCm38xTXG8fKUUyXNvnLVDy73cYXzxqF
SAP+JcTnFzKOB03qminjG3VDm6cT+qIvkPX1WTG6/nQFMlP3PqZGAkXpSSh9iuJRRH/gvswdk9MC
74zSjmto/S1MBnbpVPCdtQilHl+/g/vQICEkmxZbxZodcT8DRinlbuVovIqMG2i20MA6buJ78o4Y
hAjHYoPIwqIdbX8YrpVKUYArcWra4zKwhaG9Nap7tYHFxTwt1A9IrAw7OqfBNvEXjB86A7tByOyc
eYlkj4XGGRj6lQyao1jY/0vfn50xKwR44Qm+D9IVPnTR/P7D0t79/bONLvwOfnuL72egoiIgs3a3
ELZMv3B+lIjReNGQS7cgAt1fHWWgJzkBsuGU4sGsX2iCtK1toHwc3wTf58mUZd5mptCJrM15Ciis
uZ6HUHBgzyStXcVqtzpu4PtGngzYukJRe7odZws9mp7w+qLFQP9Su+cqjRgwnfyBjSl/pQq0ci0x
DXLnPIou7iPV9yqKiudFRCs0nV4LXub7ajAMXsjEeCY0hfN7wfZ6txUSJjIEfIDRUF1GQSVaWPOD
q7FjZbZrE7XXygb+bScRr6F2B8Ls+EQduBUYhk2BVf73VM1WQ67LqCe6q5wIDfjCQZTTZ+8m+XkP
7hRSYktJ10iBHbc6fXR/J/OMIiwyLfjvbWvuyyikJKOqWpUzwEEmgT4Bm1G1Cwu0YMSehSJKq/WI
ZJmV4+d3o06lfFUpD8fH8T0QmcZhEhUovHDJK+1vMxdhXRRKOPMBafp6rcOtg6BCSNvaKsgX/Mvh
4fzH1sy/yL3lx2WZcPqRBIIbGDp5a+Fkfg9b94czczBt7dKWX9B2YWodgkAUBk16DDqCrEk8BUjD
8dn7fk/vmTNmCxSmWVaLyWMOQLekfq0M6J37AJ7iK/jyeuWmDH8et3jozO6slzELHEO36PkPsRzg
iDa6Az0i7PO6WZjGhZUy1P1d0aKwNpo6Virpvg/fvPDaRUjo+EiWbMxu6rxWgwaWDEJgQjh7Reci
Pa/HTRxyPbuTNf19x4f2RqFbBc3NjiXOUGSr1IVpWvr+NMSd75dNX49uVTCEHp6RU1O6/4PfP+ET
VNngFT5f7CwTmRx3HBg4aOkHovv/4w8MqMIku0W1QZ5XIaTQ1+Su0EgKhS/+WZg//8HnNRwkd6VJ
2D5b4rKXw6btlMpBHQkKa/Xh731+trxCHTVr7Pm8rEpr0otNcnbcwEHnqOPGFYuL8tsjOHBVbWgV
F7CpUp8KYOJZCIX/dad/dH25nuCox+0d9F5T8t3m6a1+e6iJKosGJfMrGDJRwvGox9HMV33K8XiB
9sI60bvz4wYP+i+bsZk6eJFvEXmEemceGqJ02li/HATCehpsFcOdZm58WmlQnW2jdOHQHPRgVC1I
qU5vAXV2aMwmcL3GJWHWRSXoMOtEtLdp8mbpl8fHduhwTiVAsqs6Jar53h6TUTdh+iUbWcYXLR3y
stL/9qOXmMNUQShNMIFvZTA9NGlIdTUCZjtBN5rGp9BYhNocHMeOEXXfyeRCamsJ2Q4nYjkMaMAH
P17YdwdeTfsDmR9Us3CbMjRrp0jvffcRUBTwPHqOgBCOUNFk54Z7UUNfEtPhESQLAeKhTajighRK
TlTl5iEIOWFdEZVSO3TO01h9poPkhzhoJY0fvaGjdytWBYyNv787NIX6nKULQeg424ValSmRViWN
Q0Lt5N6lgeXvfX86BTtXg98FrqgE3zc1/zSGwbIHj3ncxKELFMwaDwRiX+tb9jRNy7BKYB9zXHR3
x9CDjUA75V9cOEeHzqum8wCZSpk2j7f9kchDZemhlDISQz3xDLreTlX1BNKKheEccH74IKotJped
Ys9zHm3XI4Pmy72TiZxuqo6O0suOdnFxWywFogeOlPLXw5CkMApt9rQjdxZHCqGDypN6cAzvA9bW
9MfxhTkwYwrwF1U3uDZI38xPU2gMre6bvSOjHdKdjcllPZ6jcnncinJg/TFDvkM1wUPJsro/imiM
G3TRxt4xICktp04NWN28pzBHaRbu4mibAb+tW3EKUu8kh+IsQ4wmEvQnCef4Tzk4YCGm1DShijkv
6GZChviTTl6nSc6h7IV+y3U34ftxIwcXbcfIfB9GolU6OaRjDk6fpwyG5OPfPzidO9+fTWfQUjXS
vXSAvOYScXs6CbV44bpdmqfZxhjQZtBbLWEI4a8J2H4t6acBxEjHB7I0UdPfd3Z32EvDWBishl9d
wJcZVNvj318axcx1oiKheEizMlHNBnyx296M9rX9Bw9sRdtZjulX7IzCGCINmZtocAL9yvClU50O
G43r5/hYDs8Vx5Q4Qbe/ZXIyFRC27GeDU1krSBrV4OzvfX82CvAJCsKJbCqFsoV2EcYLL4TDm/Y/
v39yqjuz5MaQApgK3IewprrKmU7fXbswhIMmuIE1g0QHgPLZcmuWl8R+g66HQXNBvqb3y1DWfzBL
OyZms1RoJbz7iTc4SXlLcWIsHv7e92ez5JdaBB8RQ7CbU7NdceqOf//QFIFG1QwgoxoX8ez7ck9Z
rq0hEtKNh1D+NdA4E4YLWI3pG7OEkwJdOSpONncjoKj9lS5twyu9MJedEP4aSXU8OmzV4iIYNz5U
KMfHc+hU6FPvgCBOZ0QzP6VUcN9kSFY4SndVyQjBwoN13IIyeev5cEBgAWGi5mdq6uwKLuWxzzxe
JY4nsvOBM56ghRx06WVjyRdaZd6a4Uhbk/2i6NB1QGV/3P6Blx3oYYUeA9nk4M/DP7Rcaq8AruDY
1QTotsKN6m3iiYQMkbKFsR6aTdOQiTZ1goFvGNUk6IaRNKvqNAJ9R4CIKNEfH8209vPJ3LUw2xvV
WLdubmKh61YwyZz1X17yB1uc2jkVIjYfW322JbphalzJBM08yYoOsxQBxiV08qF5sniFUvaiOsQz
eH+Hm64r+lFHlC1ToVqMJgq8hUEctMB2psBM+7M533RSKOX+mGSjAx3iiQ+t08fxdTjkB0Cf6KQM
iIMYxf4IBnTeaiETVxaIkibdXdRrK7tfuH4PDWLXyPT3HZcfILBLv3M+OCMNpNqJqv6BM979/mwZ
6nhA/QzeDkfzztH9pXX5+CQd2qy7359t1nhQXT1MubLcODlvYAhK/Gdd3Y5IEx83dHiiwG9RBuT9
MsfQaarrFl3UDk4UjmsPrhlL//htC6TlgAEqCrWs7+kTXxh9pSGtWJQJMkD9g+m5C1fX9+4X0wSe
JIRGqw3YkvmpSBJfi3Wt6MhhIitbUAA/QdkA0klRJGdjCbmu1qLTaUqwudm1gdIoXvWlFFVwUfUD
3L0IIbcLHu3AEu79ptkSKq6bW2bOb/LLC9WCvAci0ey2hBP/+PweKu3sGZpdrEEvJYWslJ2jJSmN
vls5fEJEiNZe5BrejeHBhBUTJos/sWqCMADXSVg4vxx0hXRrGXmtE2n0P0IcYOeneX+OwinCgPap
nD6iLlNq+YLdA95DpdxHupEePszPvIdkx4gaWmbjKPaPkJp/OUEC9YWL70AYQfPehGY0CCSIJ/a9
R9VHLt0LaQu061pKEXUaPqPhXoo3Sr30oD9w/kA0yhOQlcuJt/2+qTCuxkZXmtbpYCOHVmD8fUcF
PpbryAJ89z3/0WSRb0VD3zkhrUalGdyWubeQ+zi0JDobgEiBHMu3MEHWhiQrRIFQQLJKOFDiQdGc
47ttycTsLJVlEJleg4nePglkmOc35lKmYMnE7BRpoQqz4ogJDVX24KpHPGdp7x5aayrubCmSuhqV
hP21Rro1G2ysOOK801fISB2fpIXPzzFZvmqmuazx+e7ZErd19PuvKJI1//vr/wpWd65UYdRJ7zZ8
Xq+hEL5KzVMECI+P4JDL3DWh7k+QnHkt7Z+sgfdc1khZnkD2jOzecSNL0zQ73ONYp3bll72D9EQX
ojAffv49A9MP2JmoQPHhZZ7Ow8SH+TNOv/7g8xPeHcwGWN65c/LrXFhVxome+G2g0wzdP8iNUOP+
j4XZAFRReHIFy6YToHF7qUXrPxnA9KbgRTMlF/fnJxlUdM/9qnPysTiVYR9aqkgdct9gTP+/AXN2
zgorbi3IHogGzNs4Pu2Bt3hjsqLrPbMWAGGHnmiqQfs4HT4mjUrzxK8y6m6vFUPjyNlVAlOB8iry
j9pEIQsCVGFs6v5KKD8z8fvlgCnawevSWw76bT5ELfH9WASF45YIXMMHIb2Uib+aPCT0vLkHrZ++
YPLArJK5xHlZYHo0dY4rNIaw5g+ItCgJ9FNIzfk3UglpNDpMkfHbrdM8q3eNzVAQhaW5XqJZuSN4
wVsW1JjZOcD1qt16sMAavXZ6fE8e8Dx79mbzGRPONH7g5o6bxq+oI3S2DaVRuaL5YymFesD/kB+a
UPCmYPHm9eqgsgu7lxXEbtST4SNbuCkPDmTn67PDRRWucluVr+vmHRwWvX4zmJdKdH58uqbpmL2l
98Yw86FVZ6ei1LCComoXwfwbvMhfKgLKjf01SM2p0asLcd/SrM18kl72VmL0WMwbeJzOCmlhAyx9
fwoPdpy2VFVFMtLxBtUc1JrIYi38/gPhhbBoXwHPR4ykzTsg0G1H10ZxM0e33oICQrdNGf08viiH
hkCrHsGxPDWwaDOcTVy3ZgAHX+7E1/By6v0fzNDu5+elBTOkk2hIcgfesrZ9pRN7YYoO/n6dtgDK
NHRWGNPW3lmCppMVIUla5gzi1q7u3dJYMHDIg1m0BBLGkNrgxbtvIB0qrdVjiupBll31AYKxMEFG
sDp6lbVW824hGXnoKE6wAdukA5FzPv2cnfGQdE7r2qfXobUepMw9TbJ41ciOuVBfP7CzdEB9UDAB
s6JDZLZz40DKvbxKCyf4gu6wggh3YdoOjINubfy+IQBA4Pv3xxGlSpw3UFQ6GfJMUECVm7I3VyF8
m10fLczZgT2wZ2v6+86c8UhvdMtKCqfUPl1JWlmpv/rtU7JnYTZddW2PvUebuFNLZ/ngIrq4BIU/
sM32LMz2cdJZGcQsjCEqyUAg5ABlaHkO4t40Xo6P5dDSkyudumm4ldV5y05lSVC6uV7h6L1jobmB
ZrV+ftzEgRwwNDP/a2LOudBLbdGFgouxrC7rCnkP6Sm2mxM6p0/D4l5Xly7igxuABzFvfMMimTO7
iOWsNaLRVPHz2mpUzrX6T5b/P9+fo0WDWsWFlXw/ttB0WUG1dny+Dh6Wne/PfIzfBqVieCJ3/Hqq
NakoIML93S68xZasqPvHxPPbrPMCDSvIdfiXQl0hk+QaC2mQJSvzgw9HM1objIWDv5VCk+Kfua5F
uXLzcOHlt7Ds9vT3nXNPObb497TlPtzSyEUtXF5LQ5md+kAyKpFpTNgI1Wi7looNGlrj0nlcGsX0
K3ZG4bpuLRcyVkzvPIHNLl/YvEujmN0oTdaocuoRpDQpsmqRi9hPL3U2whIoTNDSJ86Ob+aDnmxn
M8+i8LLKR6NNGE8EVZp8rdLtLp/RoRpqC17mQGMbRZMdS7Njj0QYwMiEYzmE0ibu9bd6lNe1WSDk
ZLnUU2tr2zXpuSWN60KVL2JGXkjZNTLn6mnrm2/Hx318ngF97q9jmJG8DVPmOUvWPlTr1XX0Vi8l
nI5PrjLPvI9FEshxxOlyG0VZiRZ9Ol3WpHMrgH24sXWYSWkMXpjowzuUt5WAfIFmhulH7exQxTeQ
mC54xLnlWZSdSUuY6EPvYRbyPwZmW8bzFTWSU4MoMVC2JqRkaqU9yv+PtCvbjRxXll8kQNTOV9Xq
pW3Ldrnd/SL0NlooiaJ26etvyHMxXcUSiiifwQFmcAwoi2QySWZGRkQgS7QohFTs237mVo7pdiLV
TlDv9TMr99e85EeTzqZxtHFc8fbehRxoDoI74I9XE8QILltaXr7/LMmo9iI2e8euYGmCElN8x/Wn
It7z6E7Z0LR4yP+dUfm9SN2watsOM9oZa1Ac1OB7NBTRcfGQPzIhHSforfHaqMRr27C4P9B/sv49
0b9Y5X1c2ndNrDhWVDMnHSs6ml2sXIO1OO4Pudas9JiBQjq6qRlojnUl1ZLC553570c+HxkexM67
OZdA7836wYDm72VXUBmQDpdW13uXzNMHIRnwB3visbNrxcZVbSz5dQThwDExLRsXIwhV6WDWpOUv
ozzw+Edm78AQA1Lch7B46CG0dHl0y8Hwr6NLIcOtow6K7/C/muzqZquD8DbcsFZx1Cx6uQ3oJNjj
kLuTkRtaZpYQh5+wSBCWSQK8LlaKccxbX8pZoC7/14I0Di+0DWh044ixqxva7qHVapevTNuKGNKz
d2OtSJctOsWROSkQml1FW8ftcXY6IOL1u+v7HGeYwd/hSJGuzBik4R1MmGC7r43qnFBMlpxLAByD
6SPBZMU4mhy/ekqiPyDrdvl9BKLdz+yfv0MxpTsztEs6Ys5DsQ2wFYPEOw4uu7DCuUwpvokM0Gmn
HcsXLYPA44utP0Kx4bIJxXLLqAaWdUOctpiwmWD3uUsHxRwtD8EywWjgoalbRhuVRp4OI8VtwYSo
pXkodSgkfiqO2X9tzGM8CpT2wCmU8OZLcrUf06fe3n9mjv5+X4qTHcnrtuD4/mhv7eQmV7VqquZo
jmRHv79GvyEuAJgjUgdMuzXbf4o0URyVKhtSFHEpqgkem+co2vTRvgfa+3rirXlnuwiCgBABLyx5
60SGjNNyzu1DY95OBRJHqvzt8ij+mpCOYOhy0D71kDgo9eeme28hDwHdt8urrbIheVPhkrh3c1yQ
6ujd4SvNuWPXEwqeztT8E44W3GiLlBUAHrxUVb224tuw9lYOvS54zIV5ZL9AdAmSXcD7bSnQ1gBZ
pfkgQEoLMeys2aNRJsKz+/JkSYfshxGUVCg62OaefEc6LbhbtOD/L4qgaaBQ/ycfbnVnr0+1IopI
F70zM9JYPEYy/AYOBs3kBwTBbqBC7IV0NdBNbkTbNo4Uw1q0N/NzoVaF+oqMvkfF2ysMLSmCDooW
zQQifwi7aHm3rjpwc//S0uui8Mf4gAECqyYyT2A1k8Y3WqNmOl1cBqMNLdAaGut8c3mhpDj/rwWK
lvMZXYpatXRWaSGEN8xY8ABqHhGkK1zF5Vj1fWnzpyVoQYuB88ACa6sx/GHT+voB4BChxAEnqIWe
w9M90zapwSFmkgauCakJCKooXEza9h8ThKIuxYPdcgDnlN7OCdOJVtRTGkC1PYQukrYRpuIcUZmQ
1sBsC6u2wz4N6rzfem0fkFY8sqJQONOSGVsHaaqFIxcINinUJ6WT6C5vWQCRKZpt+2aXW4r9oTIh
bfu4pcYASk0WZN1U7kRkWVAOgzYMq01dse4qU9LWIFo8GFoJmW5kFgK3jx+s/gvxrstLfiw+CB/0
ua6JtbekE1h0Hp2qTmdBXUAxaT9B2aFahT+v9+BjI9K6lAN61cAiy4LRob8nrQZ1PFH1fC5tQ+Cx
AG0DhTvogKQD0hgmUtgkBd2QDUnAVd7trh4DThWk5ExAYFFVkVy40vSJ0jCBukP9rg3N2g6vrHPM
S3FiQQokQxV7INiEfgSkFaEXZagKpgv+dPJ9aYaKqrB5RzACjwReMaD15FnJar5oA1T9oJgGTQ24
yU5jVZLnXZ5HHjjFJ3/8VqJYp3ClZQMA0rg60K+2fKtOaMv0mMw0/dCaHZ0K0s3ivaS6ImDNv/Po
6fnvWswcK/9vZva2o3sK68Afx9jAg1b8pPQwOcbKGk3IIP1O4m+fcCyg/dCG6KAvQb48FjgVuU4m
HvTIoeMC6Bv1y2ULi4M5siAtfMhtXdQ1pMlI4e3pRFfEeayjcpUTYPPy98vGFhdo7hIEvSRA9fI7
dMIhk7hhyYOu5RiLF0HrxuA3wkwU4XF5VH8NSRsyGQQvbdHyoCSQdc0g27TqReP4iRfWa6KF+XM+
9bmi2rk8OjQn2uBfNdE4dOoXNkQIusiBX/QgRhG7NryFSMdnJvCvCemESQSo6TTUOAOaaL5zG72m
paqsvjgKcKahP5h64Gqe/37k3fYA0uim0ji0XJ6L7g8VD0m5uTyKheuxi7r9fyakc6XMp1xrS9zr
OJ9WDPLAje47zm/kjBS3lyVDIBICQGBGIOA/TsfS8jhjrgVae60QSLH13dPoOYGZDwSKTapDZmni
cFUCMSaKtzM15qkxs9D0DEJM4IDnZJPEySaFqHfNVMoMKjPySTBVPYnxuAg043fKoUokftmG4rG3
OG9HQ5GCwoxsFRVIXoKBGns6/EmQ78qg51hbqjZ8lSUpliaIa2nHMZqWvVjVmw3h987gG3TOK1xh
4QrgAiTiIUg6SLqcVaKN3EaBOoJQQ2HfaWZ0b8aqTPiSiY+WOBtPCbDYSbPmRgDVRQkcINReyvG3
GFVbU2VAmqyK9FoIzEsR5MO6rKBQq5ijJdc6HoC0XezRAT6P4Pt44/m6sYXc0GrWCbq8+xetgEQM
VzG8684AKJ1JDOE4Qx6QwdhpkN9uynXkqSCHi3NlWwDqIBKDq0IaSx0mCbSCWI7FeE7sm/AzoQXA
PDRLoH1rjpTSbs/7miaQFA30addkIF2KkXTJdr+vnyvQlAGJCpQZ0v6SFU6EJvIM78eppb4HhVOW
zjpnr5etkKVdiFZOcG+7FgjE5fsxN12QVDkZD4bUnu5cDRp6qVaZa30g2k6jBr+3WyTWGyMFwqan
YgOKAUhpcA71Z+GMK28sS79hDsiH0zS5D8Gz/gmnAU2GYYE+BaVOObh2JRGh6CB6MaJ6a5Qo9r8L
FdhjyTGPbUiR1WlLXSM6RDx0AzpSj5UNhTpVm+n8LpPvjsc2pBgx0bGIclBABTUtb12jf3bN6cAN
81ak5Zpm9V2WRPdWyq5DlX1cWY/Nzrvl6FDPidFlvYfpq95z96HK1534jAWA8PAGArcIWsROLYDp
ZHKJgAJXC0botP8n7n4Wo6oJa3GFjoxIw+i1pij7PuQBK9na0hIIot1WSibSRSu4xIGLnoKpXEZj
uxrpnLxzsEb8Lu6n3WS4K4I3y+VNN1/VZE/AHQswiTlTCLD56YQB1sjR1Obiimr+Q82nKXkN+S6n
oG5zLD8friR/+fCAY3NzCDjygBQAAuK0uNYNw1vfPZi/L49mac4Q0akDVoGZ2VraO1mbDZoeQqUl
dcw7gJm2PQ2f2GRdJ3Pw7yjA/ILpAnT9rDnJhfhs6XQTdLHiJhCldieodu+Wg+LZtfR8ACuoPT9U
8UyRw25JwNaiTVB1QhzL0WMI1bt4Z5YQB9xcPW1IrWH5Z2WROfaerkrFoyLUTJcFrPmVpRsBVXdX
sTILfkah1gDhMuCG8D/pCKGQy7RdG9QoTvlPD0ojh64oRC46lmwJfRSjIg4sHCUn5qQXCkjCPGJD
BCEQ3WGyQVY8OSsHGGPIul4/dTNTMJjcKGRN5ICjibZFGwhlQZdAtXlbQUYsNFRcGYujsQAynu/0
s9rR6fqYaEWdXHBjB0b0boNekzn7tG7WhPefcAS8UwyQn5pgnJCpT9tKFB1v4QiW9tUFdRLx3huh
uNUv7FHcU8D7gVTSXJ+VQnRkOGU0QZc1QKvCpK3N+FHv/1xelKX5mt/2aIZAieUsAzMRXbCqsbJA
g464mQfgNN/qrPSpo+KN+0h9SPETGnxIIwFjDtUyWbJFS5tuqtoqC8K2HB5cvUlXpQv5EGhnQs1Q
D0fiR4Nzn0yGvm7ctLzxMpu/xbVH19HYhD7W4ofHivy7sInYpnplpfj/Qgf6DUn0JRxy6ybNQWo5
OiCJTevWWDeTke7busoDzUkMPzFsfR1WEwM/SBH/QTJDu6+Rw1lRqzZv89AU0K+27eqW6gUkdVmV
d36eazpZoYiSf+lxD/MjsxxXYVTTfWOlkGDVx8Y3Gi8+CGo0b2iOSX9FnNN9yibvph1NqKy3Wbcz
eP4jxhJANpom28Tg41Z4RrEfaaGtdDesZ3l4Z8vMHiLbZj9u+EScLU8a7Q5iEtruE4sORguEMQDW
z8TjMijg1ZTNGdzxNe1WDajM0ETyCRvY6YCLU7zg5NRenVosAzk4svdip2v+w6CB3kkxjvn2cOZR
GACyYRDCsgwpUvIpc03wqDIIbNebB72oFHv8/PsgrcH8otKEejA2yGkwcRyhodSBPS6M2vGd1PmW
du7Xy/O0ZAOZ6LlIh6MYiqinNmw+dElXQpw33IUtyjU3lz8vd6fjAEbnMQhZoN2CntezDc45mYC/
QBUlb6FpW8fAr2VMhzB9Vd5NfXMb8eEuDl3ha7SkkKvPFT/gPIbN9tENgxQburll+JzOikrPXfga
FFQDNH3s9Y7Ufg4BlssDPT81T+1I9xnsK/RZZybWqvPWnDRrZ7phU7Mtq2ev8r6Y3etle4vjQuoI
+lxgdD7LHfZt5Vp4f2Beu3BbIWlUx8lKy6ar84dz4zgqKjqq0mgil+4bhFW08ZCoDJg+rMro3oCS
NCgpL49l0QfBfoqXJBoLQep56oNdrBVJ05tpMG2pg/v5J8aA1iu0sHzQlModMqbd1kw3B9QL6+o7
SVkIscr01Qq7H5eHcX6WeTjJcFLOx/E5h02vG5RRASXvECyXd1PnpJvIjAZwISTJNqaiDC7bW3IB
nJwUDyg0AqMkfTptYO0IZxwHXNvYMW+jgTVn2n7CBCr3SLrgXePKpE1OK5yUu5yhysOMzVRBqrKJ
dG1vt4UK4bS0gQBInmlIQRWCN/vpaCIBjtC8L1ALNaa1nr/Z4qc3bQm6wCKkCaACfnlki+ZATA6i
Dx2hyZbM1U3lNHYT43woaPjqGO20MtOECn/Ka2tNUAH0q8TNn01XqKqki+t2ZFoKFTQPCxLmWDd0
h+3zcExWjtmSle5Bqu7yIJc2Fh4kuoWLKMEraP4lR2+4KBsZq9OIBTb/VoDSYEJP/WULC2OB54Fs
y8Kqzd5/agHCROZYxTQJEsjZTt2aFsbaUqX/F4ZxYmT++/EwZsxFmsJI/sPyxDpF5uMTo0ChF4sC
9qmzV6I+gkK6bEUaeFa6iyoIXY/ZFyNqFU+dxclCFyi0xQy8eeWOQHtoE61x2jQgKflqIlGQ8OJO
H5KrryWIBkdmpCMdhLvO1EZdGlRJGgzm+LVw6+fLE7a0Ii7KsjN9J1iiZNoSm5C2TjIDK/Jm1Act
URymi58HvylaJwHnQSfY6YJ7Rtc4XODzocZWzt5gVOG25KM37vTuhr0/Oy2ASSD2l+9W1VRNrTMO
STBopQtc12NYb/Uo9cUIUvxw+M7Fi9s8TcPd4EVfiHtwnS9iPGjRez7uKvN1IofE5JvOvJmc5yTf
1NGD0fYr0vWrxB23g/6YurchR8m627J459KdKXYQe9u4lumb7Us2/o5YfVvyd+SBt1H8XTP3obVq
rG0s1oaxEs2uZN90SDvpt5km/K5YO/z72GebOKZrzfozgvd6or/qDEQZdYNUL5l8OjzF+rtm1r6m
MWjHJn7C78CJHTupn3XPJQM6ffrHdcH6H363+1+kMLeTnmxNAeoZSHPtKQB0ecvxYc9P89pvcmeD
rbEj5CuIelctfeLOjRPfFN3XTFhrXps3bR75PUiNBnvT1u+p8+i2X/J03E9gXBBNB1X14Rby0G7a
3JrjnoyvUch8F0SvVbXpx27l8Oeptx/78T2cG+Ui3wDqzbIejXrYJOaPIks20YCjR+NrD5QKOp92
otK2ehvpvh79TDqgk62u8hMr3HhgLGuGb66Ff8UMIHVvhR5cP0xfaejb/DlLK9/yqnU9bRuP+K05
bbryAKSXr0MaPS1KT7HhF/3YhuQS4G9IC8kPaNahS7rTrSToxbhjwryrhKFi65gfGWeOjPe5Oee6
z0uWY18RMWoIjpn55jjxOtNBL5Pcx2m47sJ8f3nfL0UwJIYAh5yZ1/GIPt2Y5qDnuCjkadCAXyC3
qwcqkj1l/M8nzOAyhZzDLO4kXwjNcBjbpjQxb5n23DjlL154P5LWUmTtFkeDyuBMj4R7lPxG9OoE
IJbESwJXrF197XK0T6w+MZIjE7OHHB1dYn4h6iVWBxT/fG3T6cFg/N0GraLC0KKrHRmax3pkqBqq
SI+Ei4OY7Q3zwVZx86i+P19+j75PUBEwBwPfTxN9J+z8AVfg61om5qciNARQIQOCDLwmMuN0bZtd
KPIQh0qxyat1qrguL20UiA+i3oAjC4kHejqCyKxx/lue9qQ1e8O56/oXg7zpw51rXn9pnsVD8ZrG
Xfa8HJCOeieKisXB4KTbMR5uRKyvrfZK/eeP6UImE5ALDOc81WgL1kAgL4mD+JUDevPzsuMurffx
16X1zuiYODhBYuDHVry4r1WJ7KXEAGbp78+fl+vIoaoSqj12DQOC9fvM1DZairRTNjxm+hSvhmQ8
MD15cvrupSw9xeBkLv957gC8gwQ6QKoEWmuSL5h1ZtSsEVEAxcbA7p7K5mehtW+kzJ4bM9mmpr0r
GrIxSbqFYv0Xcq0qivwDZLKunkymSAr8ABq2gc7Dg95ZisNnIbrhpon6J9wDxSEZjBk5luj7yogC
nd4P2pe8CsbrsfGYRlyjkBpGEox+tPUerWHsOcLNTCcKEntb57eTeauFm8t+uOQnAI7jnYssEjSY
ZAYCJ7FZa1p6hOp/W96L1i5vhpF0+xb0g89k1Mm2RyeDnzV03HY97e+d3r6+jIhxIjoBgzA/TuXz
qC85dI4HOw4a8pTl75b2g3pvnxknaDxciiwInmrSfuC53uGxViSoUjX3mYh2Wpat9TA8sDC8Qd/M
Q1tUB5MZLUhZw1hxH17Y7ahW4JoCikA04MnvfCSQU2YyLw68LlkNX6ckVhxPi854ZEC60WsV6H3H
0I2DckIC6T4pUS1XlPoWx+DNPP8Ab5yX+lq9B+trXeLRMAl0jBMk+V4vr9HiIDyU8kAyipqV/GZw
WpC+srBLAjuxh/UwQN6hrGNgU93qM9N1ZGke69HGao2a0LyGJVPcpJ0B+RfhE+3X5eHMcy7dHCHt
QZ1ZLBRYDjnjQkuPU7fKk0A3RT34yYh3XAeC8y9IjQzbsSTjI9UjY226g6p7ej49zkxT5yMpgdSS
XC/FI1wbY2dMAqvnX3sRfotA+oMK3e1QOwq3WFy0I1OS54UDkNZFjYeelkxiTTVR7EU99StPT1VO
vuiBqDJDixCV4DP4O6qXppYWuO677a54Yc31l2+4noPmWAjR4KYipazCBC2ftJ2SYDR3GR8gIZv5
omGKbOnS0hxbMU5dD6SraTJasxUBDvX+z+SVW61+7omqNL80W9CFBLW5g4wEslSnhsIhbaANp8VB
mO0qYz8qwLWLn0diD6kvOpMbm6efR0WZ5VOJz9f0oT+EQnGbXHIrFPuBLkLNBDUmya1QyixJOpZx
APrWaF22UXMoOnu6dyq0OV3ep4tHILFRVUYlA0hBOcmGTWi5g2bg+HHqqfLdsBlK30wJ2IXi3eAk
a5a03TrO9PFLnGjG/QT9UAXR4eJw55smeKxmomjJ99AD19kk9KLAGbw7kqGI04WwuLs80kXfg/oO
Wh/njKJ8LdNRF9RRDIgDOx/vvRSk9xP9E+r9TV0n75dNLboHmJOA+NMJ+MbmAR9FWI7T0O69NA4I
o91mROL+adQ9TeElsxfIcW6uO+BUR5xFtebUCrjwOjEmWLnYaYfHOivXhi2eUmtoVklp2bdVhDSK
WYlRsVzz/VW2Cx44Y76XgW1WbqefyonWUTZgIkn/E2zlvl0hk+bWlK4MDyf8xO51I0bx7TOXToAC
QUXmgAIfdanTAacx98qpzHI8qcsPedzom/jEm9o4siG3mJVh5YaGBxtldm8kv2wHUEJSr6/3D6CS
QKVnIjadcWsZ6CsjrDCyQGd711q5+cvl7y+5+iw1Dpwbjj8Qo0sThcp9NTppHmRxt6vFO0rVPmne
jOYTx9/cqwiKUoIYYktxKjKYNkK/BcgKXFRq4/fI7oWluq4sDQb3f4QoqEUgbyvFWhvC9BFlXR5U
43aCmo4HrjDfUnGOL8WgYyvzlj7asunAq8I0+zzo0WOfRvYavl0mrSLaLo4FKQggv6G94cpvGqTr
iiKP9CxIzTXudQ31Q/5jbFTlrkUzHvBi8wninGUjwsrKKkfUWdASsBy7Jchb+bjmZvO9tT9zpMPO
zDoK7bgzRFeaDCYd3DYLLMrfiMvXvYXWcpPyHYpdh8t+vXhYHRuTHK6ZCKgv0MMe6LGzy8rshUE2
MUmctRPp22nyXtJqXGt5/WhxothTSzF9zhliV6FcfUaFCBW2goOzKgu6oXqD6NjTOFDFrULmYfl4
uKPMBcJF1G+AxZQOQi0Gi4FIizyIifvIgfCK9BQhzt4iHJZ+rJOboah2bKC3OU9vaKhvLs/v0iaY
ZYaQ0Kcok8pHpJdORk4TQIqKsDeBMGoANnBsP+pVjDPz0SQfIUhag7AUAE1cO6QAxXKWJG2LAAWW
x/S1sJNoK0oHMp+AOfpNOI3rsPWupAL5d3Zn0RGYnOtk0nnJpgqqWQ1ml9Q7+tBkitVbdJCjz0u+
mYduaLcDTo6OOH4P5ob26+XVWZw0iKrPbZ0ATsgFV1rYo1dZUR4Yqf3DLW8B7tLy4ra2xV1MVIo2
i6Px0K6EZJZ1Dm0hNILKGAW2dajf3bJZZa6tSAvI8nn/rgekFkCAACTgmQJR3SY0E3kNXgJLz3zK
p0c79EBRlm6tqNuWVrutUFfyoahV74xJ+8Jj8ih0b8/tXkWRsDS1NqLyjOBE1V4WrB9ip+zbJgeX
AHN6APTCYtU6CbmDJ6G85HYgZ+CeSsR+0SgQKS7aQoBMkOGceRj2UUFA/uCB+YGO5FvKaYrICY2v
Qbj/tHGmKfb30qKisDKTiXsUkDLpKBV51Jp6B8qEihUbmrynShz50skDom6IleEpMUMhT4/R0pmi
phswkaa3M9iGxFsD1UkVIc5SnJoTq2B0QhIcx86plb4fY80oLcTJIt+LJt+B3veh1uLd9RsOyhO4
SYEH3UMN7NQMhH5wf6c0D3LyjTrxKuLFehqB9ct+FrmK/GVxbY6MSWtjmV0aQ5gE0SlbZfY/hqG6
FCwZmDPiEHbyUPaWF5932OzCZvOl4CaJ7mxFe/7i5wEXArUMLhw4KU8ni+E8i6ESAogNQrgDJUy3
4Yrbk8KEnNdGwnxikQfwOK4IzU2hV8NNMrgqeaSlbYmb2SzR4hJg+ua/H90E274ZK70CqG/C4z9B
8btL11Wul6uINvptb1tDvSpaJ7pSw+4jHCLbjWIrcsGIhpLdqBNt1jgdANHatIq08r2EBkaRXUm1
/a8ZYLuhKYAthEf/6fDcKU7IlNtZkIThCoKYq16VUlhaJlwH/7Mw//1oAseoLuIshQVcbz1Qs9jb
y9ty+fvgScEdCVguXfq+DSae2OVaFkzeF7BeD4pHzdKzGlXoucEdZfUz8aHM5F1al7g8o2jipY0P
Db1VB/QUTp9Yuy/S61lfkO09sicFswjX+IRTQMebKEcnWbWuJtVJI8VLZN9PuYwkE6MowGfzweVM
/Qz563yl9YrTXFqUf00g24uUB/458968L7UBeB5Qxgm2dkd35bSKdVmygCcG2tkhaHTedDe4OS/b
dACTW7xph52uYseR9v3HCI6/L0V70GaNphXh+1b6J3NbP+meGzew6191F+4ve/A830fX3zNT0h4U
AHgOideVL1DXLgo/ZFvDRVX662UrqgFJ+8SY+piRtgfzpvYVEJE0h1LsNiHryVBsSNVwZvc72vCd
4J3R5zVWpq5+ktK6FaLaZiS2oBg2HC4PStqdZ1MnubLrtnbOGwwK/ZCg9gzZ7TRsjGHd60+eobCl
GpcUkckQQbWpw7iIsR4TCKPup+ELU2nYL23OY7+T3g1Fq9fmmMHvoPnulmtzBJe74uBcHggwKDMa
7RydQIQ+UOaZ5UvT2Q980F+J1+/iqNrkWmopAoHClpx74m0YDcQB4WJ1E+1109dS/8rs+//7wH/D
odIlUytGvFNbUr54+Y40D56l2J7Lkebv96VIAMUxLtoU349AuaqLH559ZTHnbARSAJiGZmjTGBbc
FxPtVd8u7xHV75c2fgtYIiSWxvIl5zun3ijR1KollvY7UHksctAs9NLqewAbHPZUlT+TWJFmXt4X
f1dh/hVHUcVGVjs1HB2rwJ9y9qYnzwCh/28TJW3wZHRd6GBi6w3jNjJX/cvlzy8yj1t4Pvz/vpPr
OF42GMIN52WOsrVIk3XE3mIgJ4vyTsufrCHfmjY4oNyfFnCMxpeYguCkWF/+ESpnkO7lvCZQOoyw
H1uINzXRVq8Uo7zsDeiFOV2nqCxbM5oJUA0SDNY+ybdD/EjSt/9lGMh3nVoJwfY48RxWTDDFmntT
1cdxeZqQ1D79PnGSPqtKA6MQq7q7yUoFYGbx++bcLGQDK4+76+n3TVF3uiYqUPaW6SPovb8bab39
xBQdmZCGwEExMTomjqu6emraNz1TMXKoxiBFrWqooUaDWXqpyPy8g7OqsvAqC/Pfj/b85DU90gcY
AjhFgDluVcRii76KmgvKCXg9gHDz9PsdSZGVH3F7IPkKeN3M2RFtk/XBZxbir5X5VxyNwtAA/uxr
bDkry9e87X0ANVeXTagGIkUu2hVJF4eYqCga/Dp6tXqoKLh3Y/922c5iEMaVAS2ICEXQLT0dSpGL
qjdKE9TDzruNS3FXpn7T6oo7w2UryK+fWuFMz5JwQqjXKUih/Sn8WqnEAxY967+BnGkR524XZpAl
xL3x15T7zZ/L06T6urT1QlfzhmG0cMGKnoWfMkWIVX1e3nhaZQmjwCpo7q4w90qS7EVvOpocaduF
jWmgHwkOWzg7b8u/BaZKkEK1wvPfj7ZEVHa5cKp5+rPVmD5AUYarzqHlSZr7/NBuiuK05ERoVoaE
jI1BQB2H9SumEjJYPs2xB5DdAqYbUfx0DOiXHfOMifnaY/mt+O30d4nz0MdkW1tfRaOtY+iiTfYt
C+/L2vRTeo+04md2ytFvkPaj2Tciq7uyfBnDp7HZOvU7ZKau9+UZKY1zCjmcs51SpGFT2F2fQ1qM
7GlWrK1asVuWnOHYgrRbeDjlA227/GUy/4n4gyVuTL1QjOLMpT10LqK30EDCEyn9s6pxFhp9N9b8
gP4x76Y28u6m5aCzd9P2jy4KlQYQOXuXftgD5Qisonwmn+8DA9VBxid+qIUL/Mquc931lG+LvF63
Ofr079vM9DlwEvVYrnjDnjUgMUlS3Fus9EPXWJVh/FInqiN7aRrQtwGUARibwBEpR46sRcK67MQh
ql3fdBoAoV95Y+xSu1OcSGfZBkzAsSUphoyl4dVuNYgDazEBJl91IxgADsmUoLlcAeY/cyDJlhRN
Rt1hQoheHJwo3MzNSnDXTa/UIV80A0oHaEbMYA05pY2QnttwGnFIrd+m292M4KkoeLS+cr9hMCDZ
gI+ir+68HwV68ig3g7Pq0DfZUzflt2FK/0cT0obra2SuhdWXBzaQf5jm7VlWv149CqBNbKANkDQF
WYS0JNbYCRvVyPLQMH1VfvUKFTBnwZNPDMx/PzpBoFEAFpyUl4cP2q/itrX5dujpxlYdtgs7+cSQ
dLWKoFMARXBWHkisPRHa+Cxqbid+A8bbbdo069LMnq+eOw9gP/QKAJ0GahcpqAubux2Pe34wp+Im
Dn3W6grc5YInz/q5gNbN7fxnDYluXoIGp4rLw6jVm0yznHUOlmuf1yo0yLzLTzKbINxAxxPKJygE
oeNamjxP8yI0h8FQoRk4gn8OV9+tYcDRwUBreaC6A+nDqRu4HQgFUtvmh7b5PsZi01H75vJqLDga
LNiuhSI7GETkkNmwruFhaPGDjZesHvhrkrxdtrDgYbAAKD4eG4DbykXSzLY6EPbq/JDY+QqNFL6T
/Crs+q5BsYf0zgotaorTcGn9jy1KAcCe2rhpbFicaI8+0OdGf3W7K4FagHtjaYAegZQnZg2SnqdL
k3dl63VNCzfW2U1j6s1mcIp005dut8pT8ZkxeegRhv4pAMuoNknmajKU/ZSxQ5JBmzJhW+Y8o0tS
cawtOTSuk9ic6A/Rzyg+tJYVGg1peojtG0CouMLZVJ+XFsaI4qkFXVZ6oHYVAxFPjBvXUSbszpf/
Q8XVA00FwDZnLSbVmBsaxCHiQ9PHWy0uNv1A17TTt5f9+twMNAscFwgpoA7JGaChMgcObqyhOUA6
fg2Kdm1wV6y9kncUbob9Dz48kIjNurRyOwlYLtvJiXCzG8do1a7jSFWJP7/JOLi/oQaLjhVQy8iU
Hh14+dt+0soDHa2t3b/x7D4F3tCcvrv9t8szdr78p6akLTP0SdlUIIo65I5PQdOsUoZe/D6WHSBy
UByfYScjM2NmDZXNQ5qHve9pTubXVaHYIvOPPI35oOoEKRmisYezXwbDw5/SsdGb9tDEa73cOtV+
iFaeKrosDAVtj/NNFmX3uWB6ut3RClORpJ/iA/QTwy9JZvUb20Orz7ULgl0OPPVcX5xLmVJQsQo7
74ZGeK+kLTfdU1Rbm//NgLTi4JpouyqqvNd6KPypQdO8okx6vhqnI5BO4MpEPRnXY+914PUawlR+
5ndah2aLK3ktsA/n8xG3Y/Ih+CFj+BLW6yO62vNDMd6NRcx8c0Ru1rh+RU7NSInTcej5SEw3Pxg7
EQ9rQD/W167IR9ML8gaABQLQLj2RzNHQwWJN2YHgte7tO11VGj8Pi7OBOX0G/525808917HDkJmt
xg529th17yn5nrQvl8dwvuiIhgTXVrDmQtpYfn0WNeE58zqGtYDeg73iYHuINyVliq1+vglP7UjH
VUrCbKQR7IQ29csfSarizlAZkBbDYy6gFyMMlANedoO1Isl1ME30fYDTCq/0udnExP1OWg0WCRMd
nk7/CpgdHndrb1J1H5+tNywATAh3mcMhINGn6517lA9e1g+vVgtCo3Xkbvpqd3m9z6bp1IS89/Bi
SAsnhQmCCtIjZQos15k7SZ+X9lzahG7k9fh8SG7bf8I0873ylqsCyOIg5r4BCgbVmULtdJ4ym+VO
OsJKcguyer9vVYpUS8OYn1MowSFSnUG2B2hc1Yk5da9j0Dk3XXgIx69trPCn89U2gJQ2wAGGdg4X
LY/SKJJkbCoU+l6SIfdpZNRAjHFvZVRC8Yb7IPQ4OWdxJs09YYCKIpjgcXVqKa1FXzlVbgCO8IeF
5ar0yNrLwANr3Zbxl268tyyxSiEJ6SVbp3lOPjdSzKet6xSw4Hkmjl7gQ07MoWPd/5F2JTty60Dy
iwRoX65Sbb27VWV32xfBdvtpo0RRC7V8/QR7BvNKLKGE8jt0XwpginsyMzJCP3Ki+i248ZuEbAY2
bm5d2+gmgHdgNINDgbLhuRkG8V41YaN+tN5UflCtldjR5aqbNy9+P+vFhFrDnlRo3ugHKMLuE3A4
Xu+AmPGLecJyQL0zyLEuoFAWUxoXSEt0AIw6fU+xeVDGm4W1ts27h7J3/GpVMXhxFZ7ZlGLTVUlM
u+xM2OQPjXpfT09Ocne9W4sDh1cdOqajJl/GJ7KCQcIk0bHQG5/DsV8TD7vcrSgqw1bFLYb0K96S
84mJORBqFRzN41hsW3YgDw07OGvAi4VxEu9UMBtCpAzIYWkPmeA3TlKjNI9K3d+lCn9MjeGJsTVq
O9GMtARw0QhmQ8CGBf3LvC95naitBhLX42QPmxZa0ZH34paPdReO6poo2sK8AGIA+QCQgoiSL6lL
rJ3K0isN60hRWF/rrwO7+TbAhJg6kqZ4rCCSLq2tqRZh3Sixj03y2vPJpz9qwAcr63Tz+sIRisoM
HG0oqjWlfljG5DiUKNaRezsoShkrvVgYplnzUi9y3WOIH6L5Rn21VET1plsz/ICiGyjsFJBRDJaM
UKgZKmdAqWAd7Zr6HxB7uDWGA54NBKUEb7YI6MvznHsRr8uO2Edg6uo0Cjoou3vOym22MEpQHhEb
EbxrYibmC9crprxS6GAfVc5RkhGQ+OPmWUa1B56KSDeqSM6IDzg7fke9TLWhZ87R1KAJuTHXqnwX
OoA3O0Yf1QGIdMox+1JXeyNByOlYQEka6a1ttr21A4YrmDQ+a1DFbMw7YHceIwOKco9GtGnKgJGb
76dZ+xeuXYS7ieD5e1S1h/YPobvrn395yoKCEOgHsY9ROmFI4196feO0thYd+wJEZqYGVqru2eE/
nDUc4OVJOzckrSSzdhMOtovomMVbeq8M2xtJmHG+IuaA7QbWFAgcXUSbBt1JeMwIsA9eGWjZd9v8
GnNfa9Rb3zywI2zg0QCxhwtixZbhuZWZVXxC7X0ZPSTm8fqMXK5Y0T6SP1AVRX/ksi5SASTWdG18
QiAr54fsRnKtz3GCI4UyYAQGsLGlBev2GCRqpPEJLOih1Q73uUZvBnBgjM5syIu2LDsnbnrYGGtf
HYsdyAA9Z23pXg4UcNF4pKOGBRsbLvB854EZzlNKkLod2w2Qv+3agr2IyuPpf9682DlnJ5Ohgzcd
kQ73OIJDXR9AGK8GRvfcGk4QGVoQ3/6Ggz24IgaYHhbc6TZOK8b11APK1IW/7u1WjvLLDThvX+qP
7U2kKasI/Zkgy4WCyif19itvbkK+skdSGFoOE7q9U1q/0u+ub41LNwoBGWxxIbEhGMSld2g0DU08
Obly1KchoCgqyOnBhTB29OxF8a2gLUz/uS0ptDGkOamHEbbcJkQg0wP093pnFpYvwBQ6ssmi9O6C
5SJyuONVihUd3W8ZqCjVpPoLA6JoF6lqxDAvcv0g8uCO5bTRsbmnpredjDVZiIUdAjLofw1Id0cN
peqmjproCJ7rfdw595TvrGJT6xtbbw+R4a7cVQsreGZP2vC2MhBi5+gQsdSPJO8OaVIcRkL+3D4x
4GlFbhR0HRC3kjZKB/3tOi3QLUiyGvRxjSNoad7hL8DlQWocTAnS+ZsVZorMdRUdk+Z76e0mkIbe
/v1CkgtUbOCcu0gn9qnWMNsto2PNgdnZMf1mx9bEMxZl2gj2LsSzUrMbO7vxrKNRb7gWgDns+vcv
TTOeSSKKjPThRfCSZmRoDG6bR5MWd7XB3kgPViB3WDkPl+bh3Iy8wZOa9h3ehkfouau/VXdlFtZ6
IYUtLAvaLLjmzWM5sYCleTA5WcCqasUbWTQDYTQcVSB4QDnU/JZqSZZnNMusY5xNv9Tce2pQk9Jm
N6pP/O/j1UakFPpZCGLISTZetZ3D+tw+arwNGrrrifM3s47KWuHE4R0uZ4urCvq+Q4/nkjFNmwGU
nI63GddOkMU5PzMiXVCmWiBPxGFkAMuz1b8W6a35IvHIPzMgvSqrrHTzOIaBbiwA5M/8v/ASZgak
00NtKOoGxDB5nrvxnhzv9vcMuHZ1wRODbOol06dKSWZCI8M4GnS661NlO1UrL++FJTuzIJ2vusm7
CJ6XcYyUt7HZ1uSwspQWZhknK2gRgK1H2k6OtiAyU+lqm9rHOBruFCcCiOIvzlgUtIObA74n/uT9
oDepENqN7GOVPJovJl9J2i31ABFPweyGFBHiq/NdXdhNNHC9tI999s19UYy36yfsYvPAsCGII9Cr
MuAkoRot+w6LCOlG40c6/rrevJjAebTLBNspIB8CziKoHOZfH4O0mYANTTnaPzJBfsesoLLGAEWt
K4ffZ4W3bAlUQ3h/gyYM+CJpnKjmkGmyOuWoptNW7bclKO4hCTzsUw0MVJCItFCwTVcC7wvrF/A/
YAAFZzyo9ySjE+g5FZZP3rGP35htbc2qOpD4eH0MF6ZoZkRydWNDnaClACOl9UJ35EaycHGeY2vg
reEgciH4vOdTNBqqkkwZmkcc8WXMzffYUX5e78HCKkDAG9XroHwUT2XRw7P3U1YrngV+nOjosY3R
+cqf0dmnayjAhRcBUABAswBlAr5WOUiY93U+pV3kHSdKfcf7ZdthRO6Mb5m2BvdemHWxV0DeplnI
5MnZFtVOoeLhuHgPcJDy43mm1cauaPT99VG7nHfQcdg4txBsA6RcFl40miGpzWhsT4nd+GGv3ih/
g4lH0BAKgXi4ApZ8EQ8bFMuaKC/aU2l8FHur+n375wvhG1wcQtj2ExZ9NukdjZ1hKN3mBHkANwk0
+h/bl66/qJqoUTdoP3YD52v17davBzukUAgV348nmXQz9d40TEPkxV9H9a4Gy/DNzgFEyDD0iCoI
8KUci4QWC7A9Tlqf+MGxi61Xj9tbv//T64fzD555hJCkQ0PRxwiBdFDRAj/uJVs1ujkWOW9fcplb
NbYj0yLslCv5U+GDU3rFwOUmw8iDFgCBQMTNET+fnxlGBGr5nrbVCVqAP9puDDwOJHyb/Lg+TpdH
k2A0xekHpCBOQvmCSoBcV0sOzHPTf89NIxgVZGQALijYWhLrcjt/3ku2A+JH6AHK4W2vrpPeqlps
Z75nHhhUg+s9WWtfDOjZfksbrqRGi/aNeAPi3PTjvzUvbYjBcjuH9E17Uto4sH6M1hpoc+H7Ad0z
AYoA+QjUHKQJt/umYpGrtqeiTPz6TuvXsiRLBuAZoHTlc0fIISNacjOdxoacsuK93Zb8+80D5GC3
IbEL4QjkpqXxn2x3tIuqyk6du2na7dqza2E/zJqXxj+NFbhXFM1viPWD3ZXdf/x8yQ0gRWNEQIJl
Jz3Pdz8rN9ldH56l7wcfKbAWOPcA05MOjHGE8PKkgNKNJFtz3GvRdtBXnvGXQSjUJUFoE/sLLHtg
GpnvgM4r3HhSswz4tpOb0qCtk6DNcr92nW1c/babFXsLCwoASqFFZCOwdoEGNTkl9QQK85Paq36Z
3NVrYnuXBsC1J5LReAMh6ynDJ/smQvWlYpUnCOFFvtne/PqaNy/Mn50YvCJVBAnIEto4iNYNow/9
QJ/fSsoDP2NuRtoY2PANRcSiPDGfZhswB15fWJcn+Lx5aWNMUd7jkYTmiQm+WfObsh27d4BeV4I4
C3MhEt0IdAntNiRZ54MFsD5oGVIynGpa+Q6YiOuVm2jJAIKBqE9EnPESkkQJ2IQ6fehOdmB2UKM7
Xh+mpeYRJ0f+Ex4BwhLSLDTKZLi8UPuTlj7SwguSuFzZ4UsW8FABCAR6QJcgJORI6nFsvPGUpvfx
PvFujjWKh8q/zUvxlCQb4iTmaF6337riZG+vj8/l+QQ3DKQRKFIAUyMc4vn81tXIFMum6gk5/GFD
ilLZIobmxkHb1i27cTFBaQaCAXit2hbOQoAz5sZMgjddwYzpxLS7L0Q7XO+KvCM+W4d3B/1MhAPh
3Mxbt7Wxn7KKTSe3GN2Xyk7dR+RRrDtIHldpQPKI3eh6wKNBpgrcISJxDwVqaew615lQqZD2YfJO
3W28Bm+77M+8eenqSAAhz7IazRsjBGfadx1CiXSXrKWU5PUr90IatlxNai22YIabANBBjGxlha21
L34/O27x3oi9JkX7Jbjj2PjQkJVHhbyE0QGgfLH3AFhGwZicztWiPFH50PNQYyfN27gqNvnr9aW1
0IdzE3KUJTYSJa8RNw013a9ZsEaruNg8cmDAx4ltKPuAmWd0LDcKHnbqHqAoby2Ru9Q+ABJIhQgE
AgCg8ynolFqjbZrwEKFT0J1l/u3Dgwq3z/o2SK/BD5m3r8cpcY28bsIMHI2pl/vF7+vjLwc5MMVI
FuGtjosfrNe6tEbblDep5Q1NCDkaJbo3VD9y73DX5crpuqGFkUIFnWBUgzMLTS3JEDDEBDs6AlbU
9qN4o624HmvNi9/P9kLuuKM3Vmi+J29K/8O8teL/c5zOPl9slfP2x5SXfY/2VfW7VodZeH10FnYa
MA2I9yK0Lip0ZWfZnNqqSMouTHj5zqpm5/SKPxblypW3Zka68gqjgDSZVXRhynYa/yBkS7s1Hb+F
w3XWFWnJUotT2x7QFS3ZRNlGIVuI0Spr2qCilfPo7Od8/Dtg8rkBtqYMwRRYsZT7lCo+uGj8yWqC
LP2HdN8nwJS7lQUsPwaERXh5YpZQ/XBR2DbaVQM10joLGytFAYdd9/eIxbg/+ihx76IJkkBJ2jUH
ovVkjWBApi+GWgpiFlgZeM9+0qpJY6pUGWAdlZOFyWiTk+l0E/HHOi1fiIYnCcnYtIUfmD7lSZV+
7SbGc7+LEraHEPC0icpigMBP4ub73Ku9bW058cpF8ekBSNMBhxXdRa2DwL9LF7YgVyZZUuThpJD8
0Ex5VASQUKDHacysJ0uZtE01ZUrAM0t9Ld2sfJkiw9x0sQ75SpUNL0qisz8376nZN0lns4Z6oYih
ViVsxuS5M8s/iqlvdO7cXTezcPI4IAfFxKCQDygbyUyWtYM36jgT9FdH27I1GqGl5oW8B0pCAYBB
Veb84JnS1rKHWq/DdqdEJ69aOXgWmwcWDGEpVNJf5HgTXSuY2bA6JDywyMbqg9tHB4lXQXSN/+AE
nn9+0XNHxXJsQjN9yA5d8ReDf968dKBFWQOtogbNj9bJKt7YjQ9y7DtBHiKSAAA7XBQCjgV0jlNF
bcLa2LhQQXdWYpILo3/evpzuYQ0E45MI7ff5xoz8fsV7WDjuZ81La4eOtkXLdmxC6o5P/TTcu3Ua
TEm9uT7HCyc+fENoygFXKETPpaRVxuqxpapVh2oVb0r7Ve323RT5VbwGP186B5H3sU3wV9goLpRT
S6UR2SzW2jLE5xgBUJR0k9T2FHiUQLa7tfLtaE9V6muTwhJ8QJP/MWJS8mAa0+xlov2wr6sWvHc5
mVDVkgAvt/LoXhhy5CZECbd4tiLTPF/vvVJA4s8tSci7/s4ko35gJJ02dWS8Xx/0JUOohkQSFygc
IVw+N2QWtHC8tCFhU5X8y1h5/GGIWfvoxnGzkpRcmF9MK8CQqLkHtlNO6RruQNKiUsowHw5dfhdX
jxB0G6sVKwt7QYAzEP0S5RKOTOcwuWUV94VThlX6qLm7vDncPmDn7UtHBeMK1i9F+xl71b0nlj2D
QPy6ibUuSNe0wboBdakwoWr78QX0yrc2L8g8xfICTYvlyKj8rMNpxVk2hGOx8VS/jnfX2798C6Be
Ba8McA/AybFkmIxXdHrS2sYQpqavm9+Rh1T1bZz8mj6u27kcJlEXA0w1qq4gh3nx5pjSwrGyoQ9p
dki3eb0y0QvNA9iFym0g7KC0KSsFNTpL3cZspnDo/kkO9a1VBVB6Ew6O4OnHegWzxnzjDdziuRp7
PGxI7Btv5c3gzf81AGob4FARzrlwKDiHk2WRPuybD935IDffyEDiI2iH9ySUSRABm3+/ELAsmDIi
thJHQb43zBvJ5eGswoBwkgEcQ4bBkHZB7+Qx8KdsCK0cei516KrHqLi1eBdGoM4lsD6AmuNilu4c
ggquzGGpFarTvWlu6nblHL888yCVJep3sRFQ4yE/V6eOQBLDKuzQemzUb25FtrlHt5b2dn0rXKBM
RD/w3sNuwJAJF2k+G1NkRm3CUiesk1D7DZJhxdzV//DxA4Q2h5iu+OkLWwPWBFsOHuCXGfq+TBDz
HGGtS0D9HNLyL6YFnUGWG2k3XNJyvAIawy5Vh7INiWb7Tx74ya6P10IH0D6SJMj5AF8iu5Pc0pM6
Ab9MCOBzoG89ALCuGxC3wPwhI1JuWFQulCvAmSPtDlDlOCkKktvQTvpAaV7S9qWhD+5X/aQWaxJI
i505syVd4WWhJF4XwZZCEftKA4WtAUUXVjEC58B5AfCKB6Ss92sOoF8am6kNLfW5a4yDm3N/cDQQ
c3Qrd8dSXxDrBuULYNSi4HG+joeaFHgDQUSH/mztfezsr0/LYvO2CAhDBAVsp9K0xH2bKHGWi6CC
3znbmzNv2Ibi/fb/7UtTQbUEUK8o68JyelAyKBCtgO6WlhX8Y1T24ClxGYesKkMxNBQ0h5n5h47f
m+Sjqn8R9Ucx/GNpa8mAC4JA0RvA74HygcMDdhnhO54Fqyyu9BM4+rrQGzy/NLdqdmheR/Aetuqb
TQKP3JXkvvrFWFCNQR9tsuKIKl48AFflkmWZMXEZzD5FWheUel6nKwaKUZ3KZ8ozV36M6Y9Mec6J
kCOw2nBKXvT0dH25XDrHqHr4FGR1wEQIlsT5AIAv3KiLPMEx9N78AHYBCIPrBpbmEwx6SIdg0Yj8
1NyAUfGKNzHOIc2p9iw9VJaxr5UHM882unlQkm7lnbvYIbh82MafZb7Sdae6LCWQUm7CyLJeagXl
gFx5hU/+F7sY/iXCGeBKECfTvFv9kJVMr6Y69ACqq/bKGgB4adhQ6im0lPBGggM1b79NEitu46gO
p/KljR+NrNpX9MjTx2R46nAKXp+kpUEDqs6DCBEi58Aizq2ZI21pY+hNWFlptq05QGPJ2LNtDHq6
zXVT4sOlawN0CaJ0GdwS8DklU1ZkUTsdepxP/dTtStvJ9jZLzE00vZaZryVvVKjc6Sym79cNL/RR
AMp0ZMkAGoALMe+jDYCFU4CmKlQYon8paKzv3WGtnGjRCNbFZ0kJ7kVpOyWZk5hgi+zCId6W6kdH
H7m7JtG2cMK7n4lqJDDxCJEZHzhSqDQbnfYzJzc4m9FOVpbD0hwBuIb1gLUNmkvJ1TI00iPJXPZh
0zYPHSDEUFs68NF7yR36BLKeu6nOn+2a3Pyu1dEfF5izTwI+uWMEFTMxhwxrmDvD4btiD4frK2Bp
4PBmE1AzHbWjMnhU64fanOjAw/wfJdmpayjYpbnH+vqsVwJ0X5WOBM3kUcnGCQk6jrsCdaPxqPm0
+3NzJ8RjCkFU4NJF9dJ8GddDG3GjQpQz/ab9mn7e2jhQyKjbBV8RKuIuIOmNVWSdjRxpqETGPby7
B5uZN184cxOSf9LRxo0a6FmC7bAPJuoeXMV58qY1yMIn/8H8nBGAagR9MNN4PssozI4N5miQBnY8
90eEsmSf2uo7SYzdELlhppG7wQAdqmXqps87Tw3sTn0oVfO77g2voxk/J4Z97CyUOCqe028syh+d
rCjeWT9E72ZV/AEqafBrSDJuPMgT+pVLIaxl9m9G002+o3QhjtQnc2DU73L3QzdSM4hsM/PLMX6P
q/pOaZ03MrQQS9PWnFmx0uS+AxAg4A3wZS8AJ7FOenOc4jRMs2IfQ/vX1fblNN5xd7ijyhqL+EJK
A/SeuDSAasaqv4iMd5wRb2iNLMyJqgV6/NXfqIOdAPhVNRs4V77Sta5vj0n53c5YGVhtrQd9u6rj
u+BC4UME0ZYDICAKt6VLc2oYkqqo8Aqz7OtIHGizbln+QKN7t39KWsMnmrpt61+evYbnFk6MPOCI
ZOLBiGiHfVHNrYDA1R2dPA9HSJT5SQakfWdPjZ+3xmsdF9vru1QTe0QyhwgjYozQ3VrwWnW9qoqs
1LJw4NMB7l3Q9Q+RCuaAtgiY+kzAuVxq7xFUMin7phcrF+nlMSqA9w5IYVwHZWJyaDkvwIcxRTwP
nXzXxId47WV8eY7O25fuUAbiQk/Nuzxs2ataKn46vuU385SCF3HWCWmpMNseq472eagmT3VONxX7
GXVr9+hKT0zJFx2KEYKEY4Nl4QY1vRv0vbMGwVucDNC/iWpseDdyxDk28Egt6jEP+Ufm7jxtJa2z
2IOz5qXTuoGP7ZEJw4SnMC/9Hvxya6mKS2cDMwEcIbqAbYtn6/xCy6Ebm42mmYeFsjWn9yHKg3S8
j6z3ttD8ssg3RvHr+v5Z6tQn1hl3HWJicrVmaemDVbtVDiQH9Y1IDxL1BSnylRfCwiEMcjPc0OLZ
g5yA+Iqzp6Wpc1PPTIaZqTZxtOlyP4oOOZI9/ObUGCSbzwxJL6xOt1hpVjBkaq9u9dTcXR+tpRVm
g/sHQWgEESFcP+/H0Nec6S353O5dvutXVtjiMNkGZgLFNnjoSF5T3beoRbVqUO8bAbH2yrPxE+Jk
5ZrY2uKc4+PxYEMoF3H7eS/s1GQVMXE1jIOoadW5jzL56wO12JN/TVwk96hW6Ny2szAut5htqr+6
acCjLanXXhkL1w0osP+/M5/34NnSyqIx6hPby0JP89tsR/huhPrirdKO4og8tyLt/bpqmFtyNwvB
h9r3Pl3Daiz2Am9BFdFjXCaONCW56vaKaid5GE2BgUjbgN1+Z9Hw+qwsLl8ghRBOAnIYRQ7ziQcH
L0Ui1sKsZINvx98MKH3dbgH8aILyGrAOGJpbMLW8M0arKkPoCWnpjq+BF5fW1Xn7Ug/KGkVqk9aU
4eR9tcAkmiI0GQMyrmbvPF/ZjWLMJc8CrIyIhyH8Br4/ebSqoohSx41paCVV749W94/OWesXqv3S
NnWgTL2vmGxPm1v5cLDYUAynw3dDVNlE3dp8EMEcnLt2hoSgHm1rZ+dmK2Gohf2PmjvwPCDYhdo+
mU4iz4eOMasoQlYrz22m/cy99q4Y0pXo5cJqEzU0Dp7lItMsBxn0ogGUNWuKUE9+/7SylYtrrXXx
+9m+T6e6RmVcXYSJ/iV3wjUc9lrz0kI2BmA4aoQDQ29687Y2+Xp9nyxNASqShT4w8jfAFc+/voeW
UTy2TRZaUKwqT4p1urVyUCyicwtSByaUzugNExbMbWFu+7frHVg4sGbNS2vUsBkfrQa4Nru4b/mT
bUGCmoLYcy3bsWgHr1fc6TYgoHKIrG4n18qbDHbaxyxnO9CD7YhZ+nm1RiK4OCUQBhB5bAMYPOny
bbhlVoORZiErEt8coRFbuH4FqqjrA7e0sLC3ofsD+QbES6XQWzbmhTVMCcg2s13kI1V+vfml8UL+
VMi0ABJxccSj1HV064ZgvKrnqdaC0n1oyteo+3LdzFIvcEuJJ67wIOSoWNNUZp2AmCEcy+m+Huk2
z5XNdROX8yGoBJHfFJWvAsg23yLcrL0cadYs1PN6r5dfqd4GJbmVNkETpShnVqRZH+26hRApHBWg
TwNinEy6JnB0OVRzC9ITLhoipTEHWFBMuvG8wKa3Mq7IfZCcB7tpSruM4c8Z9SGp7ib6oN7KhPxp
ArACFIJ/kkdKUVBtjCfwfGAy7EQJenAYePrKS3pxus8sSB7WEHsVYuSw0GdvLn9SPYT67/5iRaFK
DmFibBC8euYraspMCzrDGCdFz4O6YCBiQAq1XfPlFkIvmPF/7cgoY7xBOjC2wyVt37PON/NNyfZD
u3N3vRM0bwnxpzWmwUtXZW5Rmh5L51OKMu8sTMvGn3YUfh1hd7x4dI1mR0Dwm7fH62N5ec7MLUrT
ZQz91EKjIwu5IG7b5PbBTX1zLT+8tChs1FCCTQ8iaRdiPTxNi6HIFVxiw7FNvg/RMyWv1zuytD2h
x+fh1Sggm3K6RzFr2iWpQvDmSnwt+hKtJXkWDVjITghGXwDVpLmZoh6qRxkroKd2H3nKxi27/fUu
iDNq7qiaOB7ha2ngOMGJLFkYnFGfIEZMwq7dEJMEbvZYQRAqSwMvXTmUFzojYuGuiHDCNZYBNEUB
mLpd9XEYa3RrJA/OZK90Zs2C1BkvnkbSKrBAn2tjWzk3X78mEl42sCBAwwHKJFbcmduoZCwbK64m
Ydnc0aDKV46Yha93kTFAuBVV9rh+peZLc0o1NSFVyPqfBIyDK07vwn6YNS/diZDBrJIG9bJhngYQ
YQsyu9/Ya7mby62NkgHEOEAXZAsaQOlKRBCdR27D6VE1N7SsNpDO2FjZodVvfh/M7UgXoznkVaF0
sOPUx77yx/7j+ra4nAukz5BU9eA8Aowlp6U9uyDAJubpsf1t2w+As1xvfmGYsBUAWMJmENQc0kLt
MqdXOaqggEd0v9vquMu+KEm9tw32/bqhy0lHdBZPadCvYsVCq3u+ZGOWu2NadFHYKF/KbhdPO3vt
RbgwVFBdwqMQuEFkBeW+6NTwhgpYmWM8bKtfdK1ycq156bIwS5NR3UPzCntzf1XtCj7t8vwDKw2Q
aQAHCOUdudihrJtSr/WGHCGCZRjHpHj3yNFON9HthwcoavBkFjhR7A1T6oeFugGnt9riWCmFb9mK
7zjb63O9MFJg18K7EBcG0jeWtMG5aaR2Z7rl8QVE4/4A/aj/1r60t4H3NhWU25dHc9qa/aHsV6Zi
7fulPY26ih7JGny/PhzyYeeuDM/CVgAEBNeOgeJxSJlKHpw1VI1LCCVHLqLv9g8rywOU3a9YWejE
uRU5ytuUQ1kXWkWOiufT3/bbzVMwa106N3KzcWlhl+QIgo5p2DbmzVcQKNTAPCVICxHNkxHxnPWY
Xy8lR+iasmwzrhHILM7BWfvSFBta1ObESsjRMYGO2U1TUKyJ+KyZkKZ5mBRkRL2MHHVz5yWb1N1r
axJqC6f3+Si5UiQ/42SgDtC6x9x1+IcymtmrRrIh4B5pd3ndrWGkxKjMfTShnAk+GZQAQjdEdjOt
yuqqtvHyIwG1dRnzgKE0t7FyX0/24GxBFdXPW5cZMt5ItgA5iLvjooY516Mig/w6OdbKT93OfZe8
/zcDYhedeVJdlxBDrxjWWf1qszvW7/5b+2KRnLVvWUNMxwF7PZoOUB1dBYdeLrL5AElHLY1R/9h5
GKC4gGLqhnvP5FZJdwDWcIgLJwGkcyj+lE7bMrJ6Y0RhBlQffcAWaXHzaY72kTEAtAFFPXA450Pk
JDEt4iK2Q71+rg72WiH/5R6ZNS87+1NV1WaZK1ZI6+rZNZU/Uz9+RyRj7/Jsc32yFyYDGsYIvKEK
ABBUGQjsNh0dW0WzQifdJZQBXvrd7m9PTsDDOTMiTUdaZIXuRjACaIovcEnNmnjLwojBPRBEOYJR
DXfUfEIII92gddEYkk3yq0p2vAzGW6WSsahQxiaKxZDpxpNVckIK0IB7jcXVMK++9N1Wvf2JN29f
cjdZnTo6UdB+YoRV+0Vf0ysVYzA/CT0855HXAExG8BVJ54aViWclsYH51ov4AFrM7ZDWzyCi+4NL
5R821Ped2Sb3XnK8vsQu5gY1byD/BOYR2wUrTJqbROPKOCV6F6pt5lPTh5yprzrfYv7xF3aAgkV8
SahByv2rjW5QXBU15ikq2Bu+KdimMiv/9bqViw2DXoCxWxceO6hx5YdmNHQOKzIKfGC5R1I9cTZG
tbtuQmyH2UTBhCAVEJRPAkokXfSJrnWJBkL1cLLqg/LSKSn1027D4rKGLnOzv25NTPuFNaS9PLzP
TdCHXFzILrHd3gT4OtoX7eHbza2jTBl6qQLLd0lx7jZgRFPGYgzHe2SIY7b9T80b0scrnPOGTGi+
dx+1fZfd6lWjovjs6+Vyn6yMDLvmaL5VdvHWMlcmemHo0bwoWxHs6Zh16dQiFepJbH0M+aNGD/zm
sOvn1//bvOTwEt2OeOSgechWuO6TmT2lN5e7i4IBwcoEnC5qA2WFEltJUalLmRqmTeQX96O3drAv
bDcYALIP+xpbQs7atHTQq35M1LCEKHmsGP5QsID3a6GXhZmAYCnuDSBnTcGGO58Jy0M8BDtbDQt7
Uw0bd60Qaqkb5+0L+2c+1cBVr0oGtN+oL0X6paS7KT1c3wrgrLzcyUKVXEwE8r4XBaHgfndRnm5M
YTzS4bn2Rm0bRVXnq974a0TsyjbZj8ZS/hh9QneYzwRHcfOqZO5vPdcsH5dP/wGBIeO+dswIHEiZ
031JlbQM9B6E9WqjPkVW+mi01bRNKqpshyL1HhJaJoE6jIiL2S6C7lqW3PVj+c/kFs2mZVW+B064
fE6aJP3A690b/NxUe2U3Kh59SRtwtrmTw3c80cs9YpzIBZUpLfxssI19w5n5xzTy5hs3tI+EAjyh
9Sx7JRacgfvCqjaewza9a44j8vWsHH2FlZCbaNRxm42x8oqQgbHTRrffeoWTbNikJJlvJ1H7hmhe
+4/ZjtomLbzuPW+7ttmQvtj2ehzo5tjux7LXE9/mlv2MSmfF5ygWD8uROe/N2LUgFVTpiaSs3UD5
FDqetlVB4ZYDY5eQ5rWi4/QRmwZ/oAnIAvJi6gI31ZJgMHm9YzSDCqvas2PhZnFQEwppyELjOyhC
NH6L0qzfhuLpB40lxWkwKgAewEwVBX1d/Ugnp9j1yrgfSo1svLHJ3iAaTDacNelLQZLyMLrpdEcY
awIw1lVPHtGKb9yd1O00sC5IWz2CfFfhbTlJYt+ejJ8k0Q49hNsCgxqDrxRZFXAjDzvQy6NquY8D
ZjW5P3HrHUXOb8WkaXj7NwWiJBS8Jp2r+nqZHNSBfjPsNVzZ5caBr4KaKAREsTnxjptvnHoiZlvx
1AwNM/HLaGem28j+fX3nXG7+uQ15c/Ydq2uAs0It3XjPCbv5lEfzIr6H+BKIhGWOAdeoDEoHxwjt
QblvAgo08F98P9CLgmQBen/yIYz0Zl22sW2GMdwdVw+7bKUH9sXBgh6cGRC/n51eHIWJsTZYJhyS
PyC48uss9lmO+rS1KNyl5wNDCBuDvgAv9QtQpMGSasjj2gzz/B7kD0YEJfd3h4ceXXmkLy0rDQku
1LDg0L+AyNic6H0/ZiZqahs/qe8zALOz+uv1ebkIPQjaISHpg/JduIsyxFNpdS2N28EIdTXeYNv6
OJWZead1X2nybOsr1pZWMQC4gGIDDw2gg+RMNFTtW7XrtdBgp0H5wlfcRH2xfbSLuDtumIuUoDYa
HptsroV0OnRk8L3xn5z1e6TxgqgEdm7vuR95uwU2LGOPvRqjHNfZTuBYs+qH3iA+s+vtVIZa+dy3
z5bt6+MX01kpA1+aVojX/d83QjVhvlCnpnON2MMYpNkXBmXVInD4iv+/NAyiHhs15vAUwJE2N0Hs
ISuyvtZBGnFQx4fpy/U1c8mZgkUDTwf7zbZR1iyjYfq4brsEQu0hNVX/f0i7sh65bWb7iwRIotZX
qddZPC3bYzt+EeyJTUmk9l2//h6O8yXdbKGJmQskyMMgqi6yWCzWco5bekFh8rCr2405842bxNu0
euCVtzPSX3Hqh7T8XhYHV38ENWBw+6dca4qZfUwqAbFXlO7k8ofrLJ7T4h0Z6VkTBsxTUTZce5XL
7wv5Z16lMoY0azN8f65/j8TdWiashx+9bgj/f4rIW1YDu6oaIYigVA4UcZYuiqVaVQXrhNZOtLRc
tTBpTjy51ezaEUaK/8rq+VNXVUCw9k4ZIbvbylybuClArCEMWLHCgV2uWmrpldUPgO3xCIry9XTq
bbC48dhUyFnb/XM5UrajKWnnI+PvRL32leD4YpRHsWhrEpAqR/MrGJ4EXOmlJswfRytOYzuqXRCK
dl3wVupBnCTUPNDChIgeIATy26FIMpCP4LaJEmsKdHj4Kh63ODe3N2RVDfQPC4otRN9yU6emTfPC
LNuOfGC76YHmqEZR1gXgCgEBFghg5GxgSzmqzdNiR9nE7lnWfmaOKuNwlRoSKyVuqX9ESEblmoOH
Dl/djlIvDvMFbjM3tgYbg4Zvh6EPZ70M0Ov09nMphuxhy0hzYJJQiu18PBVsY3D0qKZ42gW+oTDh
laNy8X2xsGcOJsHd69QTvq/1IfE3FmY6vt7e+5VzfyFBMmE3ZT5ueEgYm53h/ZWiJ/olU42/rOw/
0F+QnzGRP8PhlzZniIFK7PWjHrnuE0+edMUqrX4eGBoocOPiQYh6uUoaxeRzTwY9mn0vGKxjh27S
26t0HQcBVuZMgpQAjMdK6/QYCiTWr9EDLt5PPpeh65yY+cDHQSFtbdfPpMnHhce0be1q0qPeKj/U
lPxsFvdupuPmtlLXoeqFUjLmsT8UQ9LqUKqIn9P2o54+mn6CxrYWTJQKUa9NyWcpOuDZeMC7wCS0
aJYCqqQc1uAJRI2845GeuoeiYYfCcrZ9nu361L4bHQxFZHFxAJlrkNvlAxKUj0M67pqu2QAk420p
sT+/BduJ+ARPsitGJ60yGnf0xW9xup01tc+YaTzeXlrJIl9FoH0dpU6RNcSA8aVF2rWGVs28Z7BI
QCjYjWXeoVY4fbktRfJ5f6QALxBVAzRvIaC9lKJVXGdZvLCItS/+8Cmhz1b2YPDH0n7o7CHItN+3
5UkG80eeuJBAZoLhbzmcSuzMQiqxZEAzq/OgGvxDzv1jwvhjuiTHvlNOF64qeCZQLPOZ+9OAPdbO
tGARTbpT0UztJrXajdZkP0lW3Of5YgcoodUB4dN7NvBMsuQWzXxelnTJWdQ2YBXbJPnbZvT/WUoP
pT0gk4mukEvNqp54sW/ULGrSjyZ/yRIVJIvkQ64ESMGP3bFOyxrsFfLLc5Az777X+Quxik+3bWJV
DvpngOWJ/ABa+y4V4VNmAVE7wxbpmhFMpXefjcuBd6AXeI8gtKaDeAZpfrklyysSt9c12ALew4/u
bH1OrXzjkuLv22Kk+/DPuuH5/j8x0l3CJm8GFwPWzXbiIKFmSHUMA1Nt62oqSluVKGH9Z9ZtYCgX
GQloVDnGZrSRUj2Zzu+m7v9fK3fFv9dzl+YcsLSRNtx7dKc3T6UKVnTdCv63asDcvlQFzUj/iHCb
gznuASOnor5Z9T3/7gs6Ey4lcHvkLeuF72EtCXKv3jS5HaGj5Mml46fSTVWrtr47ngMuACKKcZIH
cNCJ6WX+hBOKdqFkzwDX7wTtG1tW/5gbgnv09mLo5pojijij5tU6i3ztGzt55dd3WDMid1RmULrC
6+5y1drEAv1sjFWrHF6hRXk4Eiv+aBX91hk6RQ5vdcHOZEk7BAw2Lwf2F4swv4cWLtTJR3tbq1i5
VVKkm9Xxc/Ca5RXuvKWwg7b0H4fFO/at9ZHbsSp/sGp0ouEfvQV4W8hDtbnXVbPeUB4lwx1ngD+a
w9q9YyYoKKb3XAii4oHm2VdOtcudoqTsHBOY1hGwJYz0oMJgXD2gAu8PjhPzla50k7rMWWoOQG5Y
8w9d+0iqlyH78g5bA2a04AgDSKJcgIqBUtEDtpVHQE9Y7GPGgyFH9014W8pqZIXsHZpnMfqG6vLl
OpWU8IGKLely+svm+d4tdEUKbtXEMKEmBjFwDcg8TxqSUilzwZfNQPNph3QJHCNIJoVXlp4U4uSL
MQj0nL6CV8opb16Ysa4huI2Mvj4mNfLeRpWwoPamn+3kPbqF9mXOlBmLFYu+kCp0P7tzyhKk4y6l
uAu0+YisWR+2xfLbnLQfWtXvUOlROIUVu0NWAVP74JcCfJm8XagYxsOoM5yd4m/Pu28Ae+AVisH9
VRniWWGIDh10Ll7qRCcrtXPPZFFN9svyQfM/pCrw/xWrw5wESHJhFgbeL5LXqbqeF1XjsIjzsA3R
//Nmo774vHQ6vaKo0HSHz6PvcqZ38DFv/z7QUdGaL4gyMedxuULdkMy8sPIs6kjYzKFqA9ZW5/zz
UszUV63WTg4+D4gWnj0jkag4KysnEklJ/HwMXyCPIE9eeBqaMwA7kEatJiavaNCayQGN7YFLVJnW
VVFIXosU9goMK4aGqtp0lzRyUa3TaROaIMvSJxpMpipEX/MAyIXgXCCeFVM4l7tSxFq52LRPoyol
EeHOQe/QEFuMLTAVir2ZpXukHRW+be2sIByAbgDita6iGj3pC5pqVRpxjT5Nvnk/ts2zG7/nvADy
DD4aggBZLJ0XA4vmWWmWRksd0eWDqg9sxeBQYMB4BggyMJB3lU9aUrMqwDQWmc0OOatue/u4yMBA
wjdffF/yKLk31m6tLVNkGX2w6F1YWR8mM2wbLzDyu8H/XLZHvX9EhTvIVAXEFQN08YQxXQBuvQJK
X1pFXvjVmDECOveBB/b4wsm9VTzFTnRbxxXjQ0MKqjAoSmNoQ36AknyZXS+hY0T8O62/n0EyWC3f
zeZUz1/HTDXItmJ2AjMAk2wYxMSOSaZOcp7Og0aGKPeTRy1zTm1hP6fdoNi4FbuAUaNFD89RlNzl
mzvrO9YXQzdEi2UGc/LFbRS1LZUAya59vzPneuiHqAEcWbmz3tggLwzvQgEh/+x6bmve2WCUHyIv
/0m1zaRvXRWauAwAfSVD7NWZjCUzbFaa4xBpIIgbKwvNNeHiA9D/wdH51ivu2+UBRSDFFbdi1hea
ib+fSU06PS8Q2wxRRdpgNouAL+A6XOptP7yRAeRVQTxBgV6GahZuayklkfr9yEujGqKs+WTvDRWl
5crJATnKf5+X3lR9r1tx7uLzM5KVbJ91G7//0Nphm+zrN2KE/aMKKDVw9elifuhy1UrXoi1aL4Zo
0J6NDs3mugpTYG1fMOkB4HRQcYFNR9LGzJGIthoTdI3dN6uhAe7hoPfiAB1H+9seZ+3s4AEChhxc
r0hZSj5A81hmgq+jj5KkCFLrZfny//q+vO1VoaHLg/I+6k6tsVGmsFdcGLoG/v35ciPlSKqcAUq2
j4h9TLN7cJu0qlm3lb1A3y8mb4DfgtZZuee/bSe9cynvotS4y/HGJIdy+ZCrGgXl+rwwKohBKh4V
S5Rg5TTuzHhuAGOpizwLSeJxCuL6WxH/jM0vI39mTVBsBydwTykPE2fXGqFND7d36lpPPODQ5QOQ
TzQVgR720qqHkRRzDuaHKG1eymW/dD/K8lF5kV7bGzD1QIYJQGZRE5JH6fETMAcHvkKcUzeoyxq8
i4qwVCVBOjvo6yz9WkhIqiDrAOm2ub1Oq98Hk+ArjBAeo/KJKdy61DOzjdIvpfZremMHEewAC4S1
ebWD6xDArHkzVHrWRWZ2sNKw5GGuarm50gCPTUyWo/9NFEEwUivtdNbNsd3X2snZ+0Ma5IMKGnBV
AGb6gEUk5jdlB1nFVNeBeRSf+EOJrkcVHsPVoRe//+zzkqXWdZHPg43PU74x+hYllb+pfXzjLksy
pDVqUQFjXZwBPqAn6DRiwai6e9cWCf3HOPAm8C6vdsEnLdqOae+fyvlH7G1zwEjcVmFtmc4FiCvz
7HJ3St/NTb/zT1nWN1syDGTT9Hy8Y2i3emtCAasFDylYezyCcrJ05gqiTVltlv7JMh4NvQxrg4fj
rBCytmCAsxfcUh7ycTIvzUx5YtG60k6zXei7KSH0aJoFe+uFCFWQlQXMNQAUYWZSMDkuTdGaTU2j
oWDfkCO5p6X51ngVIjw0tWPIHIKuKnZjXbgztQFNkXX0yR/GD1PJFM58be/xcRuk0qIOKZ9AK6aW
VcZafLIq62B36Qdu0m1iVO8Q4ztARQBQPHJmjmRivOEWsFJ9GrleHH8a2Njuu7TownwGzMBta17b
/XNRktslizGDRS5Joo3VvpD25R1ff3W7gA9yr2aJrLGendpoaAQsKW27xM6y7dNe9RJa2xXgSOD6
Axg9Jsok2/KNdGada9PIN383/Ecdd4HWvrlEIlJ7GC+xcBSNa5ZmDly7rPN4EnluieICeKbNwLLL
TZeputPE7l60D0iSxJadOZhhdo2hXrIErQpmlHvts94vP6dp+ZGAiBKx819+N/6+vU9XQYoQibo6
cLDE3JdcXB/TDGMtgDONZrTTp8hmM3uvz4+pqxonljF/MNB2KUky7coDKqHZuPADJCN7uzF/ZUh3
bT2qO3sy+TScknLepUaxhKgVNUGOTscogVNRJaRWVbYxrAIMRqDayJ3qfsaKPNFbGpW+HdbFR20p
AmL9RXzF0q4YJ9rhgXMNJCWQHMpRgdGBvXKyOxoZTkxDkubG3vR7GhZV2u1u76I4q1eGcyZKWtuO
e44/VDONlnk4afNchOXCM/RLe0FpG+ECmqhlGTd8aBQIJasWi1ZmS4zRIzUtHUBMIMzmaGnaidk5
DZa0+o0seWSz9HNWLX+PnfHFi5s3kkP/saTXNj4UFIFNJnkujHnVmddXNAL42SGxikNjp4poZXXv
MNonEIaRq5DJyKqS5FbtgJW7GNm4Gf1m+lrYjY35EIza3947EfjIeyfqligdYDwLPSeXh96vJx3h
HXyY62btXclpubf0nGxmjUxb3Ru+GlOpws9cOwK4YUDegUlTJMulFSQs0xzwntCITAkAkcwnYJrt
AA29M9NG0Ya0tpKIjZEeFZLQF3mpXuyxEcExHIxp7+zhQ9P/7IbD7RVUiRDanrlNtD+hjsZoEtVN
HtT0pXUfnSFWBH8r1yUW7D89pPh1SXKLIsSnUT+OaJbh7EcyvLl8CRf52gortgQ9VVLUxz19JIPn
0ajzuu3iPjaLvc171aTeqiai6ecfKVLat8YIdj+DiSAiZTOf2NKAtsiz3hEsX+gimXUbG0s1zDGk
VOkPszbuhxLv8A75/3dsPuaNwL4GV45g9nLzu6Eyq2HB5sMDHtIq3rE62XLPe4cZgyUS3XRADAHc
mqROjUrp0mZjfPIgLwC+br5NxvnJnUw9vK3Q2vaYqPABHg/6II18qZDjApcUXJd469HkU245p5ma
CpezdmAER6QApnyFf7oUkfQoyGhdGZ+ABe9vMNr3N7MX417w5SlKcmuOBlE/hspBs42+D+nUsLi2
CrNK4lPb8jokZmPvS4OGiDyrEMT1nuIeXFs7gisdHWeoK6CV4VKxqnEHEjdw21mMme8pGCYVDtTa
0p1LEL/gzNcsltaRuYYE7gfM+cCaR6ZCBl8TIWhhULUQZR/57iF4vDgzBpIigBs7P2K2s3/dtjCV
AClamPGGwsAHhStjhRnmcVvjwLTA7Cb0jcMJr1f1uS7S6XRnjdlxCV10NoZ1+twkX9+hC04kpvVM
NKfLpyUfgc9f1ghAEgPUZ/dmG7XvyFyI+OZfEdL1Ug3EzpfK0U4xeF+yHikk+nBbibVTci5BOiUO
bQyTTlBiYbtpNMJ0qbauV4R5F90WJJZbjjXOBUk7v3jLYoIsi6JAFZbsrho++PwOjWaWF6Qc/7zD
lYFSFSEfph0JeCsvD0sBhmMTe6OdMFEHcuhs4pvb+qyddwBS4qEsvBk6di8FZJldL+0M1DffejGq
l9+3v762LXD3QPkTGaWrILCkbd0jJRCfNOdnvJgfePdcpnZAtFYRW6xtC+CbUY5FslhM0V+q0WPP
uzQtEEUXVT4EMceTCB1tPKz6wYJFJPN+tqYceCZVufeMWMWiuLqMouMAhA3ONeKyzXTeGQ7XThZb
wsUoA4AZ3l7KNZeDWFqwaQGL4yrgZBluurFh2qlynTwCG2h8x7OSHPI25rvbosRhkW3cxm6hiAG6
DjwSLxfT6VIQd1eLdqLIMBb1QUNGFowXYcr+wklW7NzqyoEFFJeNAMWWhwzbrlw8dG9rJ5Js3WGT
2O8x8LPvSyeoHcAqn9MOBk4f3DZw6+fbi6X6/ZLnIZWNOMDF78/HjT9k6Dj967YAmTPz9QZAofrf
FZJcThO3ftcKCakXGnlgpEH2RXshkfZivP47aBvNCprfBPiWaRCTQ/zp9i9YNT2A2hCEAxj7e81L
nN3YWuqBOzwe4L77bcLDyQ+NQmFyK6uIzCboWeEp0FAnVxcLDNHmpZd4p9J2jtD3kcSuwhBWfNGF
CCloHwtUzWZLc09lQr7kPl5qSfrUg1cyNNxJVfFZFYbAQ9ABi3k56QjVuht3jVNCn3o4Nnp+Vy5L
H0wNOZodCqdv3h+8fAE3BLAeUE/LaHy2q5EiQabi5I3drijdY5sMIY99RaZixQwQ1BjozkNYLQBo
L91C3dtD5y2le3LjRzP5ROanof5xW5MVzwM9gPiOdkoUsuXos+VTX2KO2j85Tvmr4MYHLQFNSWYk
RuCl2iegaxxvC3xNr0i+7kKiMMwz225NUsd1mvqAuRr3Gm/31C63Se59sJwuTKm5qW3rzimcTxYa
USrafMmr9uNMBoXiwh6ufgZmQzFnBBxZmIz0M6ZkIT7Fe8LC+zUox+7QLPoxz9NtlZq/GZmToCnS
3ULdr7cXQDiPK8HIPuHiBEI1Xk2XgqcxZzEaJPwT6Xm3JzTLn5oF86PmMmth7UzTvUHBd5lxXzW8
trrXgtEakYEH/ANJcsYZZkxjzT8ZRW89gNY8PTiVm6NCCvjQe99uBjPIKEl+3lb4Nfi/0thDlggZ
I1Ciyl2gk+OmXdqgVKctTv97cszkaLRT/Vdecxb0tEsf457ykJp9fajrKd8WdWN9jluz3OD/YqGh
gTt8EE9KsMjSCaMsLN2RZXBVRF1rPgQIrf/+UOm89UZFyJjGPuDR7CRkriaG4gv2V5MNaPWCJW1v
r8za+T6XJx0Fox4HWvdpfOpmsvGSuzixgqL9cluISinxI87O25SMscMnCMl54JrbxNuVQ7i4iufA
2nWCUj4gvgAkjsKDZFvD4HitWVD/xLr5DpM6QCh13x6PCZCT/4mQu0hGNKgUpNK8E++SX4T1J83U
ni2/m9/h3AGrj3QGgBiA9yctWDF6muN0iX8aAIjeZgF4Nnf0jSSnIsR4xf4SWH/I6MtJ6MzsLb4Y
8IJFhkw+83HHf3z7vuPaEEgSrxIk4wI5o27GDBIAqVF5h9r5mb8QolirNZcConecaySzAEMiZf/y
xNU0nvneCZhEIACEK/G/G/3fi5lvc/PNTRdizYAaAUwwDGLg5XFpybFRcL1MDf9Uk7ux2KFF9vaK
rR1HNKsjIkLdTEC6Xn4/8604zkbdP3HPsrdt7BY4lACumxpPBXpz3eondDmTZV7KwnwkGFKN0T9V
rf6cNPHnunUeJ3+8K4AhjNH1iGmJHra2v/EadDS+Q1FBmAEmUTERIi0kZou1uZ1nGF9PAPtncWK/
9LPj/+UsXa2IYdbcD1LZ/8oSFnTmfrIMjMS+jS7G8nkB0kNp/Uj1oFa4BlM0DspXDGb9dZQjHFii
DHaHzumOZRiYB+pLZT6wsau3qWF6j1Mx0Y3esnnT1I79vCy+ecxZj/HEhVdhq+X1oz1Y+dGxh2Ez
jUD+5txaDvW0LPe5jUnW2GbwmSk3gfhoqTD01tZGNPc5yNGDRFEOI7NOmzsMkMcnRrI9cQ62fbD1
emtX5js2/FyQ9KAxxrTGKIAfn2wLPWwuaCWO+aBXX2s2lbvbtrV2EQC2AKlAPGXRyC5dBFo5GFlq
5vFpGnfG9+qNcFSvflN0KOLRj4YDkNFdmpONyeqibNGS47F752QwRVfGanSKtjTg9aEVHyV6yQd4
7WQMVW4hVknp/MkpO/aAbuwMA3OuFc40rYPRZf19kpduVFf59GyOmfU0oU9/l+vGELl5poL3W11R
QFiY6D0XCPVS02xH4wIROtL4JNnodqikZFoLSBH+YwRNEKFfNR0u4Frv7DpBOlIrv2tL/TDr6cOY
nToDkHtNXv1OY2tz20hWRaLA7GB0TwRA0i6yPiXlMMEeU/4CSOig650g938ATC/QGyPs23c4IVfM
cyDc9xB2S7taoexB3RgHjSyn3sjCWfte6Fsg0749eQgB/8mRvLpeArOytb34pHegx0zyQBWhrtmC
h64kByTMvuizujT/Ihs70qcI5uatQY5eqSh9qD4v/n7mrG0NjAslgAtO/gI4RL+dPsZNrPDVKhlS
eFWPYxbnFDIGekqnuxSDVbeNSyVAut1cnyVLZWCN2g/68KlJFC5iLUo43wLpQjOSAoOuNhVOO3+g
bfx9Ic5H6tVfb2uhEiO57CQuWnumEJMW+5iAjSmcVPxSqyLgVFC3AYXRVa7YbwsCzHoXAwbextMO
g4ey2vG2Fqt7cSZC0qLouqZrW4hIkv1IwlRFw7Z2g6LgJKieCOhC5JAtZ042TcMQn0Z9H1OUBXbN
8r3mijHGVSkEzd86nh8ilLk8FiTL/cLVa1wKfZg85VbQfso7hetY6zVCSfg/IZJPBJEA+nD9Cuei
owWqgNMnBN1d4DC6mZv0OTWd08i8b1bH9qXNdxjZiG7vlUJL+Z5hJHHzZcAPoEV1NxX2w1iQT5xO
G+47qv60VdNDixFcmINAWC6BZaydGEC2/ROYd/t5r4EfV1O4gXUR4JDHqiId6Eu+jPk5KDkoHvOJ
+TtNE1AvD8HsqMogYuvlwBNTgkghwe+jnUi6WRYz1aYKD7xTkzr8uwlO2S/cNaed7nbGHe1Zd0AW
MQOAKgZtb2/XqmTgBqCL1EVsJ7fbEu5meeLBzRVD9g3VuMjKyGZarC9ZpbsBuiM2RavC51k1EQCB
Wri5wYJwxaHSkYW4/YI6P5uHg8HyORgn4DROjqaHSJs3u9s6ru4hRu0IkJOBqPmKXXR2HxkdwrEs
RZIuJZ9p+rupZuA8qPAr1nwUqL/xtER0gKlv6eC5CFg5H03vhMY3pJ6mrd3bisO99kw+EyGnLgak
3zMtIx7y+T85fR5NoMWFVZIEY/3X7RVTKCPbo0n10cEUh3cazI0BvGCFIqrPSwEOGxtH65AHOGXe
j7H+9ubpUbyKgZmH9xuuJISFkqPVQIJgYtrag6cLKAuGcfue1fnv+9JWD51GFlPD943iW1zkQZqp
il9rFvufBsgfXV4V1PDoOFaed3LKD8TZ2/FWj4+3lVjNHZzLkHxOA7hfPByRdNF1eiyZsSnRART6
xbD3/PHesEBKSOt5MxLrc0uazW3pay7gXLhkAU1LUHfFPXlqHGfrtH4wDB+qOgnSSoXg98qrIftW
EAegTx5ADEiYScFujIOfdgVHlaU0l3zf2D3ZTqSxPmpNP//MJzJ/MUD5wwLijct90mvZfdvEAKL3
yzFgRoVmUsBV70U77pPTTNV2qLLlqWADcMlLp3ks83FSRAqr5+PsJ4u/nzmspgWFwrRk3snu78Yq
6GOFQ1xdfYxVi6lAtKjLvUlD7WMqwaXi+/UOIFV3HLANNieYSx8UG72qypko6Szi0RdrzcC8E8vv
MnYEIvNtQ1r/vgPMKEyjC/7Zy6VKSlIbAy+8U+2TY9y0zwPxXm6LWD2MgIb4nwixmme70Zpz09Ru
6p2sGEgB/AVpmBDBpEKRVSnIFYiMJEbq5UoS7bMysWso0qNzGwDr8bIt88YMvbJTNd2s3iPoexes
oBgQk1PTHV0GXxPpVswQPlR9vsPb/c4DJEI7Fned2e1vr9/qFnm6yO86GEiUX5tU0whPHLjLyT02
4IpUXCav1/fVAcdLFvAdSOmC6e9yf2yt0e20a1BvqfjyY7A4XJmb+6hTJLm/N/zSPbgGTw4xEv8n
TIA2u4pSB8wyejEEQ6wPW68FoR6AZ3RFKlhcBGe/DJOPGMywHeSAkS1AOkhysW49zGj9ZABg9I95
cZzzr0hpb8Zp2Kf0Y9d5u6JVwD9IW/tHokiUor8ZJ0LOyVpsXGpXy/Vo8ZGdZE8seY7rz0AxDZBV
etO2/iMK3ZpAt0MiTb5l3dwrKgAs6pHRPPoVIBTmWLGzkpu6kiDds7M1m73ZtXrU0yTs6fw1c+IN
j+1gNOiP28pIp+9VlIDogIGiYwMtT5INmVbm0Do1MH10QPG4WgL/8/9PgmylcWwZYJgwos4FQ3Zx
aONNNSu0kE7alRaSpyoKfynyBTKYFbjzJm8V9ry6SmA6EOMBoBx9DSnOPCGdAfcDKgkD8As/LP7g
8xCdx7eXaVUFgEigte11/EC6L3I6lv6QFEZUcRzOgweyidsCrnXA0I+oWAhYJv9q7Mc0Kwo4tnj5
2KXbdDxSEtS54vpeFYFfL55V8HcykmFiF4ll1MsCxu09ZosGdngreB12GiEuOubQbCF6VuWhPIqn
ZEXQuvwRqMWh0eyY9sE2o0LZD3O9HZdyJItqAOy7MGCLfTSajfP3otqMlc9jPAg3A4AcQEUodyil
ZUbSVGvcj6B1W/jmrY8ysUwX35fCzHryOpDatO5Hlm9t28TwgqXwUXLCRYhAjh/ZI0BGAApWDkCm
LjET5I/ij7VlFX5gTub4c8zLdmMNNsbGO6J3AeemdrcsQCj37E+9kzybs/f5tllfr6SJgsN/50by
lWahYw6pa41otL/2u051r8jNbH9cy3/ffy2dnR19iztNjc4KuK+2uK/BWVjZ488s8T6yuLjDRXdw
vDp0FmQZp+5rUVsHI872Qzb/rAZ3k2TTJiH1pmvTDWfV25oG/vw0zCvZQLp5ney49N3zuKSNXflG
NCSYqdvkbxxBl78vozVT1E3mmDkGUBv2WXoEac07tg4jz2gERaX9ao4Do9ucDrGJ3+88e93n59tf
v3ZGMAyElMCwf30Aib+fbZyz+HxuCmpGPqlBlDkF/Zhsx1EV5wu/LIc6FiAngOCFNDBywZdizL61
CW11PbLm7Oj6+dYo7KPejZu6MIAHM9U/0KCmcOVr8cG5TCm8aqlbAygQMmlqBpp/XIp7EzOTBlPV
AlbX8Ew5yY3wZOSe2y16NFg0sO3vtByCpVRslEobcrmCPobqASsNIeOUPKY4JXMFZg1j3HuZqqVS
rk/+MekzhYQ3OTMK1K7deB5mXZBBbBYDs35JkAMpyEZUAlBrHz1RucXDovlWTl/m9tDEH29b5Zqy
YoARJIWYLMcE0+UP6PRiIUlNgOhuB3n/5IO7iYYAXr8tZc0oMbaOABxZYPxHkmKVrQ1yMKg5Jo8s
e2q6R2347MzPk9Fu9fbrbWFkLdo/lya54Kwm8TSNkObrRlhPPNQb1COTH2ymQVnOQYqQzJ6TXdzY
gY9RKuRAw5YBjD19qe3hUKagakSzWlrZ4K767s5joA/zdsLogOEhCZBkeycfg0XDijlPpomP2UZA
6bdsGDdNXAdabwVJ8bfuLoGn12FufyecbapSsXUKNeWbAFxqnqMJNQ3rb9//ReIjcwFkT0EeBogU
dDcsKsS0teN3trDyMyrxTNQqa5xz0xIdGGzv19beqDvFFbpqk/9Ziwwu1oHC3eEMB7Cbd8V4qsZN
WR+UBYXVm/RcG+mck7qfKl0f8ERL0+fMmHZ+wXZl4+2caTkUbHyyC77reIF0Q/HQ83zbZvkuo82h
84FS6oz7Xp/D2cobGNCkCPBlYLxXx4D6F7ADcVoAHCPW6MwxjGnlt5kvTgy/K8uDXwDqd3w2rGPf
PMxNFmjjA7ISd0mdhKOvamRci2HOhYvH7ZlwDwV9B4alR027ZXeZtr19QNfexhh+B7gEAjbA70nX
hUOKXGtb6Kbz3y2y5nZnHKfuO5l+JImK9HPF86D3A1eagH3EVJ60jowNfqv5mR6l8RbI0vrvatrP
ZGcbn6mKC3tNFKYz8WzFIBAUk5xcwhnSOAme/J2dHInDngovRadz+Z3FzZ6k2W7SZoVfXTmQSGhA
M9EIgfBdXslqRK8ZkASige5RlkKXK2GKzVqxhQsR0pULipnB7i1opY1o9K+/gjg5uG0OKiWkc4iR
qiknObaINl3g0U9T3gZKWjqVGuLvZybNC20czRlCYvapbe9SFXDqqhK2yDO9zkvKhRra98xpNGSY
APHUJ4exb8MpfiO4o3AKiB0xli2wZTHNKn7EmRLOYjht6pMl6l3nOxv5BgzQv2pbU1wsa7qgtQbJ
BRRB0RstbQgKNpMz5e4SZfZDrWF0af5cdoq2ixUfj8f/fzKk/dCKGkoKVTxg2GplF8RpMBkPLN2+
3bjO5UhLxouxyHxmLZFmbZM29HMM/ypErLgz0FKhwCWqqIIh8HJXJoC/lZ3lLxE1jvN05zSb4cto
vzmVga1Huxxq64Lc8iqV0XRO4g76Es3Gvmn2TbGvVMROa8EoIiLR6GeC3ekKA5ExDA9Y3jxHZWV8
b30gJIM+dEmdk22Y+6Hv9lZVo4+2P9kOP7qgJa27YWM2ZHN7y1aOKn4GeqiRpxVgx9J66v6geVZN
5sgJMeMQWksZ3hawYnsXAiTbIz3NmyR358iy7yvrZ8v1AFep9kYYRnFaUetGscIBGiuGOCXTi1ta
DeAtm6OlC0FapmqfXkl44PswCCSZLbREyLB7LDdio0zoErlUf6pJHpbuPc+WsDac7Wx8cADS39gn
3X2ptP3tBZRLlq+qYcwIe4T9EaSVlyZfVIXZsoWRKAcV7Cau621jux0ucpsFjFa/0CP099j0G8dG
wo1ZiaKvbW0DbZRLABsGVBm81S/F97HJkGUBykvr7Drvxa0S5A53ROGiVs41eM5ABucKRPUr8JwB
hNhLzQwSZfwhBz9Sg+HAdvpdlH44UkW8t6qRCzJOjKeih/u1dnrm2U2em2TuiRV549MS/3D6J25o
QZepesTW5KCZF/0lAl79OsXRmFbC+QQ5Wbu17Lu2DEgfcJ8pjtjaGT6TI3dItGCYdIdytKLR++Ci
yxZv2dsmqBIgRT5gCQOVLYEAnd25elSqeLTWNh9oRq5glYKJy5XZdExQwCl1K+IVKI8w1Jc/JIVe
7HPNRAdVpVXbfElLxU0ijo2Uu4GzMAQCDy5fVEAu7Tq3Y1Im2mhHZfdQm4e6eDC6t+foIAIXuyBS
xOCe5PsqpukgEarsaMnmbyb5P9K+bMdxXNn2iwRQ1Pwqec6hUs6x8kWoIUsSNVOzvv4sFi5O27Su
BddBo7F3o7oV5hQMRqxYa3ifNHX3D0tzYkJyDj1ocKaGwESs12vV7lfD7dlq5NtPLIhdfnJaQIDU
xGhwNPyUvQzrgT5fH8BMIO8gTweuQCgOXr69YnWK4rxUdd9sVkZwp8cHx9yw5A7l5kVh09klP7El
9uHJUMZ60Dsb16APlnU3RZW5XLXIG1wf0OxhOTEi7au25SOr/xppvC+i/MtZByDPQL+puPOkIQRx
XA80jHDW4+YAipxVPCj/smtPTEgDsHoKCacq1v0igu4VT4b4oQ8TdWEgc2feQk0N4hO4ri8AKkOh
M5tbOax0mWtDtNwOf6v8mOTtKlSGBWNza4LimipEaIA2tCQHZo3loDhlqftKtSvZ7h/OIK4teHk8
3tSLYkiimWmWqSHcY+oqP7IlsMfcrj39vHQA86I1x1isR6evjcRr+L2tL7AdzWS3EIf+NwJpV9lh
FvRdhhGE+da23CJH4WIHHnX7Z1m4w5Ls5NKApA2mGFmGBi5Y00rbG83HHrr1VrG9fgxn9xc4NiyB
CQC2RMpLAsemN7nGdN+JM28cSy80fg7VW2MhZTh+XLc1d9ELJVBVgAIgRSRNX4Gd7JASexltfm6S
vJkgObDyl2b4h3v41I40cYFDjbSisKMGoXYA10q2CkfcjtdHM3tYwN0B+lNU1nBszr1k4dR9mQyJ
7g/Dkx2t43Yh/Jr/PgCjYMsG0abc91gkA0JsY9J9I9qWqessARXnthfUEhxcuWJLy7VJwFIqOy1L
6mv9ps03qI1AyvH6FM0t+KkJ6UiiNNKnaQoToC4wptVADwV6nu1/uElAoqWCUMfG0sqIpXYKbS5o
UP2kAT8ma6fBo0m01N82OxY8mITWJjh15OW2QSEAnbmY+tSJC9dJnVVSNaBLB7OAYtcLp3Ju7ZE7
A/E/UAJoQ5NOZR+EkBBVUZczMi9675aeabNj0UAprgPNAiCCdBAp5840qgn1wQ8cvFmAOa55wbPY
NcCl4TlGb/yD60emQJARQWUAnObnZ6WflELVtZoCG3JvlY/Gvzwh8F1AdAQE2jLEfJ5GLIYRMigM
Uz8u7qroKYi+oKntdhNbXd/Qs2cGThLvIQLBbzmtolRoQQ8aE2AKtBOQyVzVtu5ZzrhgZs4pI32K
PDu6CgiCoPPhGF0bIjeL5e9zZ2t142cblD9oT2uXqoENClhAu68PbMmitEANWhVZ1sJia3yP7Nc0
24CAKO9eNWfhDhA/XX5O4EmJljxg3xD+ySGG2qkNMRRAeAzIDPSfUbAQls3t7VMD9HzuKgoYx9TB
gMX3sbMup71eQ1Nv4YDORQKnViTnr+a1zbIC8xVDPmXYhHdAc/TWNg5c7U8QLGyHWWPY1mDMBZXS
BfNdWSq00RQc17hj6V4Py+aFkdrCOyBT93GFhkBsdQHpAhsjcYNgWCoJiwvzYtHQQoM4AVVZdFOe
z+lYpjYFuQ6FblR7n1mNnxjaFtKSlWsV0baNinsnrtfXd+TcUUMU+r82pbsjrCD/NyopXCBf8985
20El+rqF2a2IR5uo96BAIqvTZUY6FY5wsp1xbOrHaElFeH4E/31fGkGa0KzIoODgI00GzbLfPN+N
/wAcRKz+nw3Jk2cQCaydDjbqANfeYEzvOADUjYvu/f82WVJMBY/UMtXEsQIMaFtA5NFgSyiRpfmS
Lz2lZ0OpwwSueVBedZkXMrpRjBub0P4mCsGGL7IZAuIuc3tn3aiVnW2p2Fmr8EF0FT0M7cKRnR3L
iQ1puqyAl4oCAS7Adj6jYdOou7b7c31FZk2ARwJQS/GXXGdLnRyvzQLTRdNDHnwv9Ngl/RK975IR
yZumqu20rA1U0EeWbmd8I9DDbcel63v2JJ4MRfKmrK3iTDNghSpPFjvQ27MB6JIB0wrys0hggZHu
3H8FNenY0BvIzRbIP//oye0D0EALAZgZIGYiBy0GeBJ/TIQCHaAgLTvcgRLTzZslftXLGYLvBVDL
AGcsmJUc6WwE6jigkmfgMcDI2h4SL5oW3raX96aQN0J0C0FycGHaEkarAp8+bwYkFzUQpt+HvfoK
YReAwdLi6PB4d33vXoYbSGOi1o7+PmRnNJl1LAz6xARFhu5XzWoC+dG0ihWPhJ/a7XUbTXDPwQaA
ycgwiv19sjA1HyMn5o3uBw+DeQiWmMbmlgXJDANxOsJ1Va5KDg2tO4PhjUaSO+Rn4vr5+jzNfl8U
8pDBwurLNQ2ed4GhxKbu16OXdtuGLryUL4835gVFQpRqwGmH/uzz6YmsdIDMNahgKgt1rV1surf2
4MDbwoRg+kdpGC2s8lPGKACyrQDv9dVsUF/K2Ok/lSHSFzbUDDYFeT4UfUS5E93TMvGYk4PVu2lG
kCcODrgeuEuI9mPIe6+3Ms8e0NoVH/LmOwn8qfydtguHZ2adVEA0RfnHAtmhPEi1U8rQ0BXibwKd
bIt4iZl65nCefl8uq03FFLaEArs/quMmrOv1kEeuZoSrCVCVm7fc34YUAEOFZJAu+WKjnLhS5Li5
9HpcP7boVb35+2AZwddRUkAnkyHdKKqesyLuUaZT7O+d31a3nxjRUINdjQZBJOskR9laJFN1gGF8
O/LQKK3fHnChAvzf9y+KSGGaWya3NaAG/4zFPRuQCxgWHhczuwkpGaijidcykmXSEnAjjyND7TU/
wYGMP2v99swiSoeoZqOLAk4FZ//82JNm0JqmZBCBxCMvd5s/cbi6vsqXGxYWkHs3If0FLkA5wxBG
QdqVetSjGvLaTA863bDqV90shECXEwUrmCU0xQOAcsEJb7VGpA+W0kE/t9h0GnGJsWBhdhwnFsSf
n9wfJWDzajLAQogYnisrTSs3FrgF09tT72IoiB+AmEJySc4sNCrN0qGgnd/1bI2cwFeTOL+vr8ml
sz83IWbzZCwGSzqmoqPNJ3120HiyT8viJ0+DhS4zEUydPxZ1EEASlMHRBoS+WmlzVSNXVPDoQVNS
++WYvqXFbpGu+XjstQkNWuGCv5ozh0yCgVge3uqin0YhU55Afa7x1WafG0+dszNDQLaSlz78Uccv
t08hsCh4KyJZDiINOZwwmgQJQqXxq2kXWX6a7LR64SqZWyUceeAY0G0Ipy8dfpAf0rStEghlMvD/
mttcfQmWxDLnbaAvBfJj0Agjkg+G6FyREF3HnKWePqx01TXs1e0zBe4gsAtjJ1xy5aKg20WKjv2c
li+N07o5+aYvUUXMDcMGLgiPH9DcXWRJGW/VFIxnPXwxCu5Qaa606FAa9v76UMS5kDc0iF/wl0gU
XGRLw6lsq2xMBz9ok7U+JduGLOmOz4/kPxNik58cTUbUhE8KTEAn1bXtNw6Vc6YuFBTmfBm6urGv
kPIF7FT8iBMjPEroEFSYrnD4VOPNwA7l5Nlk4TxehvYIs0+sSB7TrrmV8QJWUnavK8NWDYHHgrqk
Ev3Wwl//sDLYXhocDoIV+SXfh60Tca0efKepoMH5xZdSOLNTdmJAWhdDGxPKAj74XH0bikPA9jR6
jaKFDTaDmtIxYxrcFAJxKBxKc5aDVtpOxxw7jL0XylvSHnnC1zq6lPuQuWGRewo9cHrP22oh1JjB
18G0gC3g+Y0gXa4y2aEdsc6ivU8q+OmCvToNAJaO9gQ5sKfJ1tbaZHpxqh9YHO/0ZHyaqno/mfz7
9ZWc2zUIdhD2oPYMuVbp0hhLxnOsb+/TGrILHXqgk8xlDBD3+9pYQGrNHbZTW5L3YwW12zS0ez/g
G9U8jPHPeDFvIsJM2Wec2pC9uNYDyd+YcE35XaM8lJrbVyuzOZTFpkwO+u1Bu1jF/6ZPutrpWBgR
GWHOscBIUcZutHCpzx0EB2IfAogJiJYczxXB0JXq2MN35HHsEWd8BIR9nxfBh2bHP/9hLwjyH9wb
6P+R/ZTdg0R6CqbeN9sfVrZTM6itD3u1p6saItjXbc35drSlwR8KfiM0zZ77RCfTmK2F4eCXHyx4
1c0FBzW7DU4+L22DNA6o3RX4PClBhBqtrHAVofbdm9RF7TBzuhVRbq65ipYpPK1UHOrL95XGoxh5
2rDw9eLV6SHJyNZxqHll/HbrzImsBxjjkY4S9L/SllPaLocKh5r7hWuOoefg7+sGLl0CPo7iFyq3
iCJM2TNNEc0HNo25H23QTGL+cUZUv9bpggO8dAbCyt+OdciZXIjmCfaJKe5gJeGR62pgmVkqgl9u
sTML8tu9SLrUsIUF1d6kuNaXiJ9mvy8Y1w2hkwIisvMtHNVa3Zbo7UfAeMw8LfSvL8PlycfPx+UK
7j4IvV2IOBS1plhtOuQ+8k+VelfgERRZo2s1NzIGI1GEkBrsdAJTDkiFfOyHPgVdRpTkaOp4tphv
5WtAbK6P5fKtYCBKBI8DAHSopcnJAd4ZVhJ1feEbA3d7p3Tr6cMA1p+E9ZoRJLjtJczp3OydWLxI
F7RBkqDTsADmtFpTg+/bxizcrBkeWBkstbzO7WUDSTxBlI3rXM4bNCZzjFwnuc9I/E4H5g9WhKbC
pd6CuQ0n8lwCD/qXrPB8w+kst7MWUmx+AYXQ/RjdXpdDFg/PBgTcKHpCq/78+1lv16TSlNwHvcBX
FgZ/GtBhLjiXmXyhMIL3NjR48X9kLJKTBgmalFjhZ/ljbYATfxpdjmQXKfax/Vp0j1OrAnNToGf/
W76kSzrn2k6NS2Fl1JARByAp0C8/3qt1E7pp2O4I5btwyp6aZFi4huY2BorHgKaj7K5CbvJ8RhHC
MrseQ0jVo23XQrOgOu6qJb7xuW1xakQM+uR5MbVJW8cDjORkpVTuUlPwzOcFZxvwaCq8BDLW55+v
R63tgibjvuHGw1pXVtddw+zn8XGgrQBNvCgURE7KpyAfS4ATQ7fu3ouFAHf2+6JDCkUCgIgcKdDg
SsAGxvH9oHzLtoS93v7zBZ0FXtxiY8mJiQByH2GbsdJ32mhjEr5OFpUr50aAGwDYc+QlECzJsUxf
1hUyYaXPwh8NxKPgw66PYWaXiivmfw2IH3CygSyWWONkwIAzvNvdw1S+pfrzdRMzB+/MhPgJJyZY
3UW90fSlP2YBypnbIVg5xt19rn1ctzPj9iG/Avgx8tC4Z+Q7vwHdghrZsNObzAOXTJbU61Az3T5v
1tctzVxpAB8C9oT2OyRy5bwhrUpwblgGwr0q+Bi4Xrk0j3zUKN8pqTZWGz+DkG4BYjO7UNCSBDQN
zKII089nESKMDUnR5+MPJmTZnAE1IzDG3TGHLGlSz+05lG6RBYNELvquJEc5FmXF8oFWftyuxpe8
X4gH5j4PXhTAH0Fwetky5ARJmtkmDmVYquCjbczyaHf1UgfFkhXJ+xZt0hcKE/s6srcU2ePEqBZW
ZMYEAPkoqyBOBlScSL5XNwM16kLa+ORzqEGsu9B1tPR5aRmmCv4sivH51lxFTxPZXt/Ds59HVUVT
Aa27rJ5DsJQBb4zPh596+11Tll7HM/sVIkg4h2ghBHRP9r2stJUqGtPWJ4qoCzI3LVbWEiJsbhDo
/LIEsE30Wkv1cysmSlf1WetnRukl6yBeYoKZ8SkoBKMygGe+SHRLi1AUcRa1RtD4o3k3lId4uBuB
cl+izZ+bK0B4kBtWVdwmpnS2IUpXhUzBXI1T5ob5V02/qHIjxbwI9bHY/2tEJv3rAI0pzA5zVRsf
ldfmC3ftzBiAHMOjHkAhca7FUp14+QENS7wlKig4gy2jHp8WnkRL3xd/fvJ9tSR2Bv342i+bg+K8
gHR8Ko/Xj8TMRYW0AdTjgX8zwdclLQMFOaE62Enj11hhro4rnX7U+XHIj2H7ft3UzMZ1QIwIvRmE
hwh8JN9Baq62Q15y/0N1/HRcmKvLrwO1APFMgG4AMLhI7LW1YzQ0JrrPN1q9C5qFXN7M5xEN4gpC
8yBIfXXJt6oTNcooHzR48NDl4KAw17fODh6lgivRQnPXTFsnUayBGSOQKuHXoYt+3/510dcDLAwi
hQv9z7SrGhX8soY/PqT1Y1AuhDszsyMAT+hJxXMCTzVpo+og8O4rqwW9U0o3Wj69gZxpoVx16ZXA
aY0nNUSgMI6L4gjLjTrWcxUARO5GhsedVcB3RntzaCgailFGBtQReBW583GM8WTK2l71TYt5nfOT
WWSTm7Z3fTUuzzWs4AIVZFhwT3IjQaVXgx0oFQUaBqrPUFwsfKLfnEiFDbxrIboolOrkNoJkyGgO
jlVA7yf7vhtQt4gS6xGpWwB3kW2/PqCZ9UfCQ/BW4tWHp4d0Zdh2GKVKUCs+yNr5exS8Xf/8zHyh
fcRxRL5BEzj1cz+IflS7UqvSBi65eW2TAEY011GV1+tm5kZxakZ6OsWpoY+ZBS2CjBauOkG3YGFN
ZgyYKLwgxYgayGW3RWs2TpyqOIU6/0VfaLLw+8Usn9cCcDwADaQiSYeXk5jGk+si0Bg184Iafpb+
CptN+UGK+4FuyLSJhz83TxXWWzBkENShL+rTql3XcVJpwHOtSXhg/e72z4NRAg4XjZUoBEgxzmRo
0dQRxfRzqDiWu2YpGTu3EKfflzaUHRM2EjW2fPWZByiEhkuaEDPeCjENEmRAogFeo0lLAd4dqGwU
ITjNEuB26n029uhAu3Os2+Ec6Jh3EM8SE10cwIaerzlLlKwey4r49YF1T8F4c7x//nlpojpasVhJ
QH6buFbgshsp+LFJzz8vnbhSi6FuO+DzsbFKHDdiC5VoMc3SiRBiKqB3gxtEIVoKOSrWGhML2eRn
7bE1Ia/9ObAF3zSzlXBti7Y8nDm4W2ml0e7XVUrBAcBmtltblVdnS4/T2VHgNYE4UwWYSo7RIp0k
k5kysF7S0E0GP06YV08/bz5ywLSAyBUqyvhL7tJDWsdRjSYgvt1qwMTnXseX8q2z40D5ENEy6s9A
5p3v1ZbVE0P9EJcrPYQJGDOmbz29UTtZbCmRo0AshSoLToW0HkNWBSxIwHVE8j8FvQ+ifaBsHP56
82ydWRHn/8TVIq2q86KKiK8ZXwV5Spa48WemCp0DkLQ2oGEmSgjS95E27huWgxoRAA0ScU8bJxdF
voVAZGbzIuR0kPIQEMmLonydtXUTdSnxG0K3lT48JtxaiKhm6FLQgyv6icCoJMiUpRcG9hoo+SJO
/EiroUPc03WbGZE7BeWO45lP1A5cHOWzpbdrMwM77e0LBW09AywmQG5dFPeqHrRXiuAn4sqrMT44
4dKbf24KUaFACQFdZmK9zleqiYNSAbHp5JvMute65jFwuoWH08xlAuQE0lNCsOkSnJ01SZZkOUyU
0xMPNiQM1z0YK8twiWF01hBy04A4iTBbdjQN1ROjrHp4e1JMbplbugu6cMhyQLupLIcFzzm3x1Hh
F28SJAFAjHk+c3ac40lRmbi6itgzOmRL4ucgXqINmwmKgM79z4p0xYD3P7XLySB+Rh6mINt2Q+hm
Res2eQujPypSLbwUL4f1N9wGXBTKrmg7kLxcw3nIYyhy+6wF8TJXvdjQVpwupRRnzQjhdhHhQ1JI
OlZDPNIRkrUgitLszHWiCbJkreUC07cQtIoPnd+hGM9/huQUc0HisUTD3+gj4kQw1rnldG+Nn0b8
QrPYyyB0Xi+q415uRLSHaEhsw5ELlicx+BP32oKoRYeM0QgCSLDnrKsWDFLutFTQnptC0fMgHCxe
FfKbPqDmgK65AUc35m46oi7Hnxz261YHhKGcGJH8g9FWdcmzERxsLTmoeX7osttTaTAhrlTkb4Bz
l7dC3KMV3ayN0becbTZ9U8Zvbbe9eRTI/qPDBUAMRLNyYW9KaKrWrC6O32yuu3h63OymEaLht4sG
FPGekGYJGB+AlZ2oOBpB7tpq4t7e14RSNQRBkddEutGS2zYoN1iWweUc23Q15pvo9fb5Ofm8nJRN
ggr+1MLnI/oaThszevmH76M3GhAicQ/IWOd44LHKbDU7Tk3vUlSMi4VI+fIaw/z8Z0B+Yiu91jhT
QLJjRvbKOic3P+gguwJQl2grQ3LOkrwVDbOUj2GWHRO3Dj6KYsFHXf56AFJAEAj9FTSUXZCLTCQv
LXsg1RFkHB661wlYa64vwOU1AgsQ67aRgMLjXb7mc31QG7VQq6MB2UTiFs4dU12S3eds38cLqa7Z
0QCbKApF0OGTL8YBNeIkIQ0/hg2CZH7P7YXFvnR86DSA8gQqazrgaHJ0SaNmrKPJqI6BcmQtSLch
eRAt4cvFkT2/N4QRQMTALALuV3nLto2STySbquOqdh4dZ9W2numqw82OA1bgMyg4EpCOkOEVGbHi
OgTC5giW1lUwOXh+/R8tiJ1xchcNdoqy0QALaZt7fUxW/RI29vK2wxgAxRecdIhSqdgPJxaczDKS
AoQ1R2hgZQVQdLu6PTRLNCwzuwp1CuQckcBGmo6IX3FiJRxrs5zgSI51U25UkLobS4+WOQtoWfpL
4CawgZITtyIWDQ7UY49a/JoXT/X++hGc+Tz4WHENQOsCmXj5jlCCYlLTOM6OIwS5mZff7gJB7oKi
Jliw0MUJI+cTVKJVycK7Kz02UbUKDM1tlAUvOLPQUOhAsgZgU7ES0qtONeLJHBszPbb6plQeTH4A
MWZaLTzqZqwI7I2BcyfQbY40jsBU09Tuu/youAn/+kqcX/z2I4FiNgygIwL9UHJ6rszGlgXpkB1r
layi+GXC4/T6Ws+4W5FPEYjJvySX0pFIkNQejAb3qWIk96w3Vkqvr6rG2QzEhZpzVX9ctzezt87s
SXOWRlXQcQZ7XTSuTb1Zk6V2hRmfC5kBUXlGfzBepNKIOsKmIRms/BhUGzuIXN12wR9/+ygg9w6A
P8rD6Lih5ztYq9pUt8u2ONLPvvduz3mgtA1YkaUC2yi8+vnXwwJy0TnQGMd2/KT0a1rqbZ+bIUCW
HPhBoFYQ0Z5/X00t4D9tmh+tZ7w3HX4Xp/71+Zm1AB+LtCyiMVvWJUtZPw21XiFKQ8uTDXy5YxTu
xJaqznMHULjy/2dGkyaqStBExqGidyyytZ4/KewZjU9LfH1zOxYoAyw0EAfIkktGQMVe2sgM5MfK
+cqeW7ZwIGanCoU8vC3hTHDBni8GyfIMjwGSH7XgM3AIKP9BsRsuwD1mckPYUiAZABpXZB3kZB2h
FSitmJofbaK4aruD3PwKDLqMsXWmjG6EYlVfErccygUfOTc80RsMHzPHE2WnUc7ryciO5fSlOa9q
9UbHP9c329wCWSJUBMQB6E+5ZV+PYlAt9wjZwxwAYLOsdxDAW9IMnzWC8yioAoE4kT2x3uBNVtdB
duzQu6uBHDDulvAmc1Mlet9EggtZbjkaLRgShGMFE1V3b1vIn6xocHs8is4qgOMpMIvYClImKM0Z
1zjHjVWSxBvDyo2rzNWGbCGAmIlIkddCRgHaegggdKlW0lMdyudkjI5NNnx0uboypsrtjcE1m249
9Nb79Q0wZw7dVqI3QuQYZDEip2q0sU7y9OhkaHp6o+y1pJo74m8SvFw3NbMNgMM2kMTFI1f4g/PT
imIvgu3OQGBhvZtuRxecweznURwAuR3AA0BZnH8+GKeAN1iTY/oSt1671Fk7s8PQ8IiXLVIAKKTI
JyXXIyUgVVEcG4q+3ZVhrRah5HOeBvgBVOMwANyPcnAXm33RNZWI4mnyzQatUNJtGrJNx51pvTn1
zyJ/JPVSZ8nMRXBmVPz5SchtET6woA7Ko2Hnh2KcVnY/3msx3XThkrzp/2eAENIVnfCIwqXYEs9W
TkIbj4iIVOAzegTNHrJ137PWWZv2j3HQtwFSdVW6sDVmNjmS0gS7DpcEgaM7H2LEB9IUg10eWQU9
mPgZ3S1ra9wG1c52FrzE38yp9KJE5CHcEBIIYJaXAgReOUMZDj3WcHpC/cVzwsadmvWE5qMwybzU
+DLDnY6KdBF6cRe6ZfWkRkv1pb/5TulXIJ+Mm0OUFLTLbFtZWYlOe37sJuWbWYHnx3wMbGttV89t
x7ao1K1G5yPPvzo6uln2u5m2WcXcbPCH2nZJy1dplqKV6cAyZc2VowZAkQrOa6iZ4ML7hYPmWhnd
hMGOZaDgATou08i6U+qN3VSbIta2NGhB1Omgf/czbjo3KApX756bXLDEbsOw2EQsdu3y07QeDM69
YogOCjKcXbqUeLxYfKQORJO6WHw0kstaNmFmdxGSRtVzP3wDr7A7qhuOdtJoS8KbE4QwgNvUEaxK
AqsmeThtKPuW87Z81rLM25bhUv/M3FDw8BM1Q+TSLxgezFEZaWQ3+L7qFlC1GnK+qn/V1Y+o+Hmj
rxZTRfCINUUAgkGdn5g0YY025Dp/Nr1pWGfR5vrnZwaiC1oa5IMtvAXkkGqItSoteVQ/Z9R27Wqj
DJVHstBLNM8JltrJRRR4dhbwYNaRkxS4PrB8yokkI6ejOnGze3bGCMzXW8K3vXJ06Pcm3eX6+/WR
XdxCIIaHWjT6dsEmgiSGGPmJN6Wt0nPNLPhzzncKcukLwejc55G60EGzawGcI7cB1lkSQLU54s9c
+xOutfzWcBC/HgVCwORQi3SQqz//9VMPGFliUv7s0NWvxlmIZ+d+/OnXpbmBfLbZWrHGn6vsh2dq
C+nViwta+u3SY0BnTdjpNn77JxuPymffvt2+ssjgwZ2C0QP4KGH/ZGWVuk8hO2hWz2n+vclrr1X1
hVNxOQLR744YA8lzJLrlq8Mxc7THxVhce3wYBrwuxg/GlhiHLo8ejKBmj+5IpJBM+QoOc30MYjSY
PyuRDiHDjRJVbpZvDOsVlO23zhhMAQcJZAsUsC5UioBdcooubPmzGq+LeN0vXLWX2+n88+LPTxZk
ICSt8xSfb+v7uHxNl2jZxGY/9xv4vgk+BRCqQMZFzqYDyRlATa/jz8yMDpFlr1Q18wJeuEpVL+yt
mZVHoycgZGgqFwVZKS5qkQ1LIjL0z2CJmep9oY9edHN8DPYqrAYeSQ7eYQBTn09XP4UJQnA2PPdW
vzIKvqLvNy836OWQexFPsMtGmDCooV0ft/1z5Lh19BApt38fJX8QlIoHHqiApQFg6qrRhqrMc7Op
8VhVp5vxcBStYoBH4Yybf0XizmdoypJ0REeK8ewknwZ7jiFYQzbFwvtuZqlx9HC8BQmfBVd7bgQ9
CyNitlh/ro+aNkDnN1tH5s2OVlAy/2dDSrt0jYWeKws2wNC9ivs3SA+519f68k6FBYBDUW8VuXT5
MawXbZvFKiyU0SrTHnGdbEz6FVl7iHglpLt9zvAyRSscsoWCuVByvaTtijQnGn22J7JLyGqKXaUJ
t9eHBECi2EHSiRc4RdEXAwrDCxLRirdT0Aem9hx31huttKZeWwE9GqNjPDQUJfE6j4MNMiRW7aEM
GYVupzPLi/q2f6BKZHO0f5GReswxq+1gZOl91TQ/a9v6SRKBTKwSm69BNR4d2qhrdn0Rlt/0ieqN
q6RFW3mlomaHMsMzyKwcqBFmlbavktyKXccZ2IpxIWoTxZGHNyJazbg5HKOhHY7UFP/o9HdUCTfd
RDe1Hm1UKKA21h7/ZNtrBQjP0tK8Rms3vKDrjHia8cSraGOFm6h+KcCX6zjZe6pVvycoT6froUyD
de0glj+EwdoYtzmDIniiWtwDuefP0FLvA+rsbUdxO5AF0M76rA12MNL2J9RrPGqjDQ4IKouwTav3
WxPKjj31gkL1nNo+0OjNIncRoV6HjvMWjwMg+75oiqqofd/amTdoj1TdMHNaWSDJ0uPAi4ofCXBm
o5O7XK93XVl4ifGjswP8KLIqoxifiY4jCXYO/lt7l04fSbtVlU1IfiXkUasPta1uaNFtJ0d3E6pu
FQXp7VG7G0viFRq6JZpiDaiN29jHLN626V4tdXS/HgbyyNX6gZMfBUflNt80+B9jLLyeUs/A8yfg
66no1yrmQQtTl9R/0lJ9ipX+blLv2/GXAz5EV4c4VRF2GwinbgzjvnHeu+mxy3H7VolbtHf5tMni
bwrZ8/bQa3uTPxQMXXJWv6k0/aEAYJPlX0jRWNMD6zcJg7p25w6otNt5uKp5tp94tx6nCK/KYBtp
UBVJ213utBC8N10Y1GryvQ6P4bCnauzH6R2iwKfJ3PZmDB05bUvi+kEp9o3e7o0Ct4S+IaRZd8VH
zlRwA5BsZ6TNUx93rqm3bqug4f1VUZ8bAuwwp24w/S6hcIZk7Z06TfdxnOSgU0LaOgvXtH1Mm58s
TNZ1p3lACu60uPvTlU9RuFbCD137NrF4RSPFjdQVNOjXVV4860rJ3RL8bxkL3Dat74p8P+KNmo7W
pqsP2bCLqObZ+e80OY5p8dg3xibTIRNsuX2Rb7r+Oel3g4EqGXvHL3NzTV2p7Xc6QQmYJ6uuvrON
76CZe2oHpV1lsZO5XR6B6t1UajyOgy9F/KtKmrkqr6EufW/GW7U7oOvarTRUd9RD1hbeSNJ3Xf8R
1fSxyknsKSWO04Ga3yr1xUkPGou9Ir/L6JOTEdesuzXSvet6Qg+s6qb62mqfuuKls6xVb9qbBoTl
iqKuWFcgP3aIp9pV0RNh0HXavTPnbSKfjpJ4FvmZK99YeKyKxuPl6Br2j1IZXMXcGdOaKvcwnCKb
r7XrKNk0reHZGdq4KV8Z7I3B77S9Z9PvY/s0xPu2Wtv9Z1/va/1h0I9WuB/ZQTPRn9Tsx+kz7V+o
+gBagIkMv2MrWfUJd3mjrQLrD4uMOyNeOUF0yJjqdeNHG+z16lEjd4apbNKyARy0bL8nqXJPM7+0
2odYH9yo/YjG0p3s1aAc0ip3a+2tbpk3tZOL3Ml2aCu35sO6z5VDgyyoqwftNwX6qVP8WaaPDP92
mXhK8aJV93n1UVUro38XaQQd06Vu0uKO6hkm9xiO91NzSO1Vxnahse/bVzUwVhO06IgF4kKoReeo
cQnCeCeJVjkQN6T+FWh8lVlH07xTU8XVIV9uwY2Z3WdQvyjKjzEJ71JnHSPB7Ngrayo2aNV0bYZ2
Zlwtz7xYp3ZxiNvGM5rwI7LiDx3RKbBCFgFB0DeHpa6KHErdvZYGiObAOcar0DOLbNXztWZ/i+IH
AMyRadHsu8C4q/OHhu+1FOLKhyFGdbFw3CTb1s1zGa5MvsujQ2zcQca0Q58oTe6tZtvUm4ztSbDh
yWYav5XRU8JfumjX2duq3kGMbej39v9wdF27cetQ8IsIqJdX1e27ttf1hYibKFGdFCXy6+/4PgRI
gMTZlchT5syZcTN4RCQh31ldCXdSsny1GFpGVjG6BY1TOT4GZsqYguDVnoSnUJws57lxH9Syl9al
9WPAdkeylHHNEwe9e3DovDxaXurVThYXVUAJjR9pAeKKd3jLHJwH5uw8HIqGPfvVGaZjL9X4otvX
xbAyECx16iugppqcbe8L7fp74zY7i/qJPfZHlyAN3SKiUnvU8MODyMbk3YAwJ3N48+Oy1o8hewTD
PtmwCcVGPPv32Lv6GmJd9c7EMvHYkFE3nRRL+mGHE760QAL9Qo92tgQPK4cibjmTv+Rc+Gy3RE8D
O8TbnPi8xF5jzfPArlNNdkZMSbB46SJxbuU/01zjJR+rS1wfxvHu6u8Ql3p87uDtPd1tvV+tj87I
L6m9s6fCE+/ipLX2NpirpEGdz6BijNIJ+7cRf4kRzN34xwQA0U5b/APLwaQGJmbGj366xOro831o
mUwMNxgkOy1Ytkt7U6K5r705R9WYOMJNOh4fw8kvtlYWtl2iKgfAdwj6Pak/ZucoUP3HKz7XvYvG
dHKeqCXSFpnLM2MyyGcl3yOEUL1dtb8X7dEMX8gVc/jcDAd3Og/61gfXzqtQjexhowtNFFw1kUzy
6M1tUnU7x7+5vPAsk7rd2ca9rmWQ8e7JizOICyX18kLIUa3Hadtb0d33nrsWMkP6vjZvMd8Zv046
+jANayGADcXzPuIXbHFb465tPuoQ4e21llkfXtf6SIWEWk2czFBFof+GKUxcVO7wqa2AK89xlEvs
SLEw3knwhyrvXamHmu0CjUhvP43yUtEwJ+G6azwm096yDhAn2gfrySJLumIfQ9QpXK81Vdj7GI6h
o5Kp/dqqnAZnX12oMgmsBu3lX6wRsXA+BPsR1pwZg3NjkHfQB1FVqOHF2u6Nm03hQzU8euMvarhk
sM6x+9oyK51Wlmiy4ms/tuKNzblY9k4PcNQ6OvRm5JbMDiQgxjQkV0cqmWN5oU+xswNd8o922Puq
zYEKJqOe0o3nLsFDcczJr7sfqVVKQ5ltTCV+JVIyfSxNlRJIntqze/TWKHcQ74SqMlf6F6xI9eNd
NEVNbkZYiVrhkWwKORS1KZ21dROswFTdr7cYRKn16iko+cuoWOZmTjbnzV+ObrBvu4s3PLkjy635
3vvbfhjNeVNO7rTjvgmfB+9abfkcvSxjmyr+rJf20YA6G6ByCOoMiyPQn/GzyLmwGAlgTVoalvYw
5xDPzk2Pi7y0KcQDAtTfff1h4jKCtU0F/u2qrhRstI7IbIKJga2r3dxxxABVREY8QkSrbAmW9hFI
e91mYZfzMHOsxybG2dZL4o0fq7XHQsa2eWnAd2t8FszPBSTkrAWPYV8BlQm8bWdtYIMHcZ8Ohl1j
1T2GvShq6XHw0ac689Yut6WfDbLG48JxHOdS6DhfRnH6I6NwhaoI9FFz5OxR4INrPooEwRAUrh0V
/tnl8hyKtpisKFniZx/yJWL2sVbz7I5bYpHLikwR2aAFmGxt1C4afgBgZEH02c//vO5adzdD4Qz9
NaPoCfyDR3laGZXUMipnsC7isT91+FaK+EnY73r75vdbIsiU2qI6oN05EXJQ8h+cAtAnfNjBdzw/
BiDQ2JhYdINKIYS/Z3TMvGbnu89h8AZBmrOJwVanQ75tcIqOn5vlu2b7eZUHzr+JtZYe+5lrs3PE
xwB7EcOGHGPWzIDTXNc5MKs01Ec/nFBAtf9mZ0ipKWcvxGjgPC6fHkW9X49ZX930+rSaNyX3ncdS
MwUFCzJlneyRQ+1P5sSpU9MVNRx259AuHXzUwGJPaPkfl3g7QPEkVe33uKk9GIGZ5f9w55UPT9wu
eh0hqR5UHR8Eaj7JogtTy1FXt4mpiwbgsFlVRmiUDW2b1iNJRlEnrhjgrqQ/tmiH/zpbhzBvMU5p
+2yEVFuzLcWgB5EG6Nv6yL6B3HHQ4deG6OAvB0rP03BypkfVIthHfcm2XwjuTM41RqKKCe52H8kb
Xaqc4fgCKC/l+L2CWhYFb7WaEm/+cCDfMgY6swl1EndQKo3DOxqdc0ApSgs3CWqSx/b4UNfu41Yf
PPtps0wSxSyR1quoL02MGryBZugt4KjP7CDzpvk49d1TPwU4ZVF9q2pSevNJWZ8tCtm285PJsRK3
1mnMYCDcVJkzAvepNPvqF1Ny8TJsx8WHYCXUquxtTSUzKYtNElRdArQ+i3t8fJOELU9iB2lhwh/7
pGFr2crpBiL0qzZNl0h0gRStHvSI9rrt95tsE487aTd9hRs6zilpgwadZpf5LKKohNuHzbp2SNgs
vrT1I1a5vma4K0ZUJlMjbqHGX+BjqbW788f3P+medhbZgJICbiuP8m9vl6u7kPDk2+xsblCaKLme
a4e8B9PgYnQ2OOngU1T/21fPPmtb5yYac38w+Wi3yGlOIhbv6M4aQggBmsr5SCDY4uFXjYfpqCjr
l6j827mUtboCS4APHLYjlmDbbbr/EBEeRxWRd4PC0JrGk467Y499NzYi9ddripVW1EHYlx1qGNn7
e7t/Y8t0nEh/qv0ntxY9Suz+MvLqZ/OHnfTDdzn+FYVeQcPPwIY4uNSpw7ajU/3EsC3CzO3u8bkI
ZJgsTpBU1LcLeORFeUNon7neQrIRrUvrsCXlBHVC1cl7x6Z8QCdoWLPT/lqyWSctfxgEDhLQhKiS
qWOWXVVvLzzuL8EyONlou2Pi9fKfO9V5LQw5y7bbk2FK685OQqyzE/RFa/fui+doavMgeK0CliwN
LxrzNMxL2oXIrVBpD1erSqKBhP/ntYVsGR1p2a3olSBA9NiNwwdYNRgnDXYmR+wJRU9UfND2Gq5D
braXiZMLvte1mbZ0mGWVVpNNU2e0ZpOwXvbfW9dXW9JUU/vqrm7Ylbqf7BssVVC96zA8V6vC9nJn
Vb+rC+BHuPKNik0D8RipeBOeJPsgwgIUrIIAtFfz32OhM1gDSim8gZG2LfIE/VqQp5NtMDw6yXlx
vJOnXJLCGvSOvRk8LNVv763NgMmEzVSCWWFYxqX0DmPbRK9Lz53c77YyBPvI24IymIeT2zv7IGhw
eMnDpL19Q2xYf/mLAnIdxDtoMS3ZGoE6Ck8DItDDItUZWOfyYEknC9yJgb3ygCLaMQYG+YqdE9vd
jf4gMlt4D12sgUnY0DlqInaea53PXB0suykg+gLlyPrDRqUjreWtBb3tXI/qGgqc9+pDBN0zPE+z
6W8urv6p4TQAHqMkgWFEEYnwdbXHL8Pmt8F6aZ25mEHkmKbrFBhoReHqtK/Y8EjwWpNtOkuBWj/a
9fSXrdi7sQ5r7CYLvsawvsdTlHCb55F4bGcwNia0EVMGU7w8GPCWAfN0USL9JtPTeUXPEJNTi9YA
qgqpaV6t/p8RDgafbuLSFsf+QL0pW9gllgC2hDzyrf3Z2JRCFbhoRJgQEDE9EabeZJcQhnjwW69O
W92eWn/bUgqjFd2MiO5PFkPxZSFMsSihvnNYx7uGbXXrHaPVHPEd3UTwU2W+gOVtNVo8EGpeI1cl
POY5dAVyxOP7yqY5FaO6owNIqb/v2reKLDjUpYvFNL39YwtNJ/ocet8z/1xrP9Vq7zTX0D/Q+Ris
RxfijhARSOh2IH6QdzHwI8ztEkXRbMNXb82ko+fr1HWv8aC/+1lLiN/s3bHZA4ktKrMWxAR52365
41fMi779WtYjxqqRB2BB66PdW+gNaF361vYCI6Ad055bQtIsWdf1oKqmBJy7D6rhY+bsFFovMnyq
vDHRBi0r2y/kq1l7mODwCyV9uw/sPsF6F+o2pA54Cm8G9wllszlwMSfBltPKKxRalXC/xfxo1VTl
vgNMUfHd1GZzB0SW5FSRdOLer67Ix997UJoWdfOz2NmEnzL0Vzj9oJvIQyz99s69b8KsYmgZ5ynr
JVavsM/iAigKtJX01XGzzz5+VwkIyqLJWKc574Sd9IJjMJhpigYiQCqZEH0Q6Bk0q/FvZ3pX8VAY
dP1itJOt//UkO7jmMNOfWG6pie17YMuLYWFinLrAtCOJO2CsHAfgVXdv1fTJu7d4Mjmj8NkbvjsZ
5XO785o9dV/WrjT2dRoOm/s1AzkVy62nF1YDyfho6d2KXwMZFKuRiRzgoctNsQYL3gn4pTOQTlnP
hVvRpDIgfst3zzrVywh86dfrWriquxnD1LMVKNTjJhFeneFWT2q/dQWj0GtcK5j+HtfqbDxVVMir
irjoIE4k2He0RRDeCqLL1s0tvffRn5G2bMSTDRIdJGUODhfoYE/V8rtI/20Mlrct2i5KSSfFwtTB
hGRXoW33OcVf7fa8n3N7oBpVSFgGXf20wQHQInq34BpCwOJVzUtz4YvzLHibQz4576s52zQvQxE8
zJF7RIH55ySrCTj69kUNZj9t9mkeWVH3fh6j1RjASlKU+SqblRy6HXeHB0roJ52bEMiZLg1Di0TD
LG6xbQaoYuHVazwGIIlGE3zU3P5MoBSSSt22kJ/QnUSEAT05Dda1TjDO2rukyhuPXxnOZrJ06wMU
Oq8jdgZar33e5v6+RvWhM+DrNNV9qGskgeqPuSODF8fAFW5ZXO9UuzjwmWo3A3i/d1aR0GBohjRG
7ewCK3TjrO7mXVRhCGurH7LqD9sasYYSlBRK+4kx4RtnuERWnM7V9BA2KKwjL1um/lPX4YsJ3FLN
9PkPiVbE7DSHDV2Mt0bCvS/Y09BY0G923GM3jkXQTH0WjtOZMCf6BfoJzRi3XOLp0QaL9mOI/DZx
JEH16ro3G/IvQNcq4PuqyfhIMFq1WQlVpuHZG+rnqAFvKoaMTiCOK2nwgNvp3G+2k/S97ySdHz+s
QlRfvHbBKd1kagf9bbMnFIwH6QA4DYieR0AqBLw2NEHdkIYjspZ/t+S5M98y6BMT+if4MCdCjLc1
GMk76A8qE7rzEhiq2OlKMRjnU64r4DBIR6uKcHd7yNC7tw6qv6KtLn64eadh5X4aMJbF6GElab8b
C2dcq4JV3fuqWen1bN/I5R4EQHC7i8u3G7CZc8Oa/3flWDfvq17cPWIepLd9GugswFAyBMZfO6mH
MUWE0D43NA3p5Kd9ZS1+1ju0K9oZitaxDyry2tn/KhIVPunWbBakKVdQzvrawq8B9+U3GlBpqy33
FzdvF+uzpssXAcnQuJKX01pNxej43REisTp1JxOe/hTxEzpyrwgVx6tjbNcEwCrjsQAQfI6V5ae1
cRd0kfFppjpAYBjjLJrJv9B1u3xy51Qv6t5v8tkd5oOPaxP4XxNg0LGJigmn2fHGfRu+VssnDCxI
agwmaku7g9IhZIeoI47BQOK8c8MWkjF1+MUxgOmllVo195La3n6JYxVcu5nnTMelg7S4+PDqf8KP
0FTY6QIPiUl0xRAuKUGuHmaWBV2X/UFlClAD89suQy54Xlsp4M0in6t4emYK7Tmv9uuwKITuzQJ0
Pi0YJW3beQoFWjcTXJYwfpXLTs64zdj+GFUWYbm5GVD8Oi9mfV2xsVZbNxcYOawDCzWpMoo/dbdg
EKD30p2DjFqgPK12fe4lgWwkhqfLugNaelO+yKrZVzlhYYo57G7k+NAAAnhiIXUPrEtCd9w5fFQl
13WbtVAeghlztrnzxeoPdnj06GuD7fsVIyZrqVJ7iU/aePmI9t2CjokAjbmN3RztWmIpYBBjBD8P
CQYmLoCntl8QI57BRfYTKx4ffL95JTOqqsj82Cy4263/uA1ArWILvS0emwDTEUPCdc312OeV8x2L
OR1B82TOdxeieq5SF0DsRqPU8bFgiS9isJ0oMaeQyAH+gB5Dt+VUR3NKpfo2E3BcPpETtz5Ap0va
SZeO9srYFYlPt3KeLw1w75XcF/sa9Uie9Or0HEXwMQSGOOgtX1ykJOfU/Y3OADSE9ZqQ8HPSl7rH
ZlYL+aSOJBU6esE6kTSx87VN1nGbr39hEcZcLRIa5oCKfFd/5bIDPSxMXudfGlY5Em/aK5XgNiTb
/LCRb+o8UNe6gH9xHeV8UYvBrX2OuyXn/ZJH/j2expTibbVATrwcilsoqxEd7MxByvDop4tpavMm
aCns89x8NjVPbaApUu5jcWmbYzu/+H0LIGks3GlNKgddtadNKkNg7vaQMrkV2htLFplSmuWMhOMm
BHwNzMuRFSbU1pOHqr2LXTS77d+OoEpWdnb+slELTOIdeN2GS9DMF7kAjZgPvHoP5ZtYv6IVBxuA
8grxN7RdGHqgaNnQyZqwENIqoBUFKKz0qH37G+jWKJQhRocLGAIyDD8mqzZF1eK9RMax03E4DnDB
6bAOEKHhdjR6o7HOWBvkGpGlx9xx6MiUL0gAtJYnL7hjrjYYk5i4xWuFbXr/67psj4r5p1nDwls3
lIhomEimux5z+o1tCSeVC2iQVvuo0sMvTm2IGUlQ4S0Kg3iEZpHjUHgcc8pwxlfRHOblTKc8ns2/
fhpmN6faB7Rh+yoMSh9IskmEBn4/RzWGr+uCxLGqsDlvjedQbOYHQCSlFV1m+ELMCYcWHEuj2dV3
2+qD3A0IoM0WPknE9qw3a5miFVBtGKIkcmqWO+aPdtudQ6AB3tp8DwsyyLQllFcn9GgfZARyx+RR
YQYF2PsfX+JzNYYp7duHdWzwpC91ZTK7d/GJx9KYJcNpfF3Vx1B/xj0vtgmnRN0Y/dctGEW9Shze
5g9gBZ/BnetbHTqPQ0UOzRj+uFw9LsbDvP2gqydOEUmCReD/pRmmrSkWR57Atz0QbCdgt/XQWQGg
4JqVDuYaFtme4ff7LOVthFzmJjCIMmhJ/BSu2sm4/BIYcwzLP/+vEbFYJloFiLrJTbCUc8eeInhs
Jg0SFZCjToBuj9GlxCvFNw0feszbbA/KvsB81Byny/aX4n2U3p+bX3LgCCRecxJ8iPYJoG/jYuiP
CXvrktyGEyKo6YhSF7+GR+VwIhSIlBOlBjM9WfmZ1CyH5Eca8v0QHl0RYYyOXq4J+/3Eqjc1+iVG
F4L9heAtvGCTg6Jjswufo1lcbYrnSXHFNmkvuRO/1R3PbNVfB+zURDHNBr8H3nkTwVO9YBBYHzvU
GbquThSIfh0AVPPj/dIuBdQuS3Qc59gRmJHaTCStxHgV4RielN/jjPknQQ0fc6ELLHGdqRUd7cqe
jq2UC+B3OicUMw1C6A01Exl0RgPvu+3Mp12xzEID4gm4QXZbqlwMyYiXQeak+ItX47jmq9PjdRtu
nAc4fx00tj9j5KWoxqXavhpM3Nbu6Y/u0qA0lLsGOMUqzoAmY9OBH7EUrIUnNyomu4t7eRf+6kXl
iM1IgWxjm7yetQEYboFeIwBf9CSZOeb0XZ+Os9lvrN81YtxzsMo3GX1qP0h9tLodYhKhEq/SDsFN
9wHHhnrKkBwurLO34CXsAO4vnN3+8NY9a6Y/FWbBjx2L3EOwkBLLSWjVVi+GYozOotrP1RylHQ6U
xKcC9SOvqvmsowj9DdE/a72dZoNdk2R1ie+kyLWok6PKwniOupX33BrEx4auuPmQfia9fLUmfYBB
3xfVP221IkhXzZ9UxOpcSG2pJ5TIJE4m8EhhewLHbSfxXX94s3FJKOZmW28obrxVEt082DN5quR6
IHJ7cMx43Dpzo1Ts3EW/R0vw1uslHRek3CrYhYMrE1Yte0hQI+NDrTFuuk8L0DinwdGlC9B+mcYA
cLsqSpVnCq3sraQ0ZMdJbaegIjcEwgG7uCrl1IJKd/w7xc55VtsdI7mjjeKfV84Nq9OHdaGgu8wP
qw4fDXUvaMFwmaMC7kwIxP0/n9Egb9DhjV6DiZGnLGR3VmBoVAQ2fCiVwQFcsj6KIPnXHJcGo4Ie
jdCmztaK2b+/KjSjIzZteJCRcMRUcQ7qlAPMsDbruDYOGDldGmKKSST/hfH871S3n6uNUgrpA/wk
uxtRTAA0lMOAGDipQ1jRVA+miAOBlijE1Uc35MypBJybe5SyRz78iT61QqWjQ6PEIeOv2/avHUJ+
O68ZF2vuymnv1QcH1aklHmiFRnuQ+wgpnT2A6IdBk16KSTQHy0yvYxA1mXICXB26odRxisEB2me6
Y+xi/QDMfaihj/jZ8sPH9XRQLYHsMAPPn6os8siFzTFAT6/PdMBKkL7mHCF8TbER3xXa8rqUbRiu
Los5RrD9QsGD3/ytcEwqD6afNjbpaIuM4gsJvPs5NHg40w6rKQnrgClU414uTQZF8Y9QYrJDDNuh
OPOzGtwIrwp/x7m1U0fFqeoFKE6ywNV7rayhhB1FDoFHnJMZDDLra6j0YZK+U3LbxZD+JcQoYe4d
zN23B7XRT8zYcYNkdYdwe8lDEKymFZ8CbuQn35/S0GBwGnno2rvEADSXdpgbLJ6TCTSwxcJ0WjQR
HO36HvSr5mkaQSNzUUCf1rAejiuFmAYjWyqxOIRe8zWu6owyKx/iB014Vsv2kc7BjtYKFCzjbIWn
dJMPFQo6ZnR42HhHMfykWxaReRc4cJFtyWENgLksHQEi5CKGr+3qlgNxnbxGX5tOugkLGfh96jrV
ZfRp4nl1/TnTWV0hiMZuLRu9nMQKk11qItPnsJBti1Fb4P6MXVXCUkzv5Cb7/UzH6YH3aHMaaW/7
rhu6S00EQZ5SuG6TaUED30guoE6yx4oTSmXE+RbbN5ZOqNT8HxzLYOZLGvmOmok/RKoJTgxqfweq
hGgPDWHWnfsc4JuhtFN5ZYbKS0fc9GMnAec5nawRSHz7Y/FQtAhOQXaofS+xOBpPy6vezF/gJm0g
SjpoBuY+8EColT3zYOh3rNu6W8AIzwdlc53WG7KFi1XMZGbbdsA29pJ7XRdgxilMxlcVHB0fA92w
rqa8jyXcv6pWGszceyfnri8K+Ov459CQIRVAtMFMX/28Q8df1m0U7Keq/Vin2C66pT/HtOJj4isT
Pqi6Z3lQucgdm+e/1aN7C1F0lZsBnQsydQMgvuYXcP9aUg+kLuFWYDZinnkcw8lzMu7hv0g239Z1
WvmuSucIVD6oLSx3abSfb06E7FeN6sfyscvlOFUNDK21AItJiCr61QqGeBu4IInhqW6HTs7STm0f
VYsCylZ4g6v2k9GYd9QtJh5JvW4Y6gR1ZWU8AIKNzNgmtcOGPa0qnTt0FiUP/jIzoO+mE7uIn8GF
bNMF9DHL7r8nF0ZqbnsdQXTA1lE2Tf6HNVzkDPxohgjjiN6UN8w9iXW+1sYCq7MGI3j4DtjYvLtB
e60HiOzOtvmThwm2xNWdQPqG+P/idxfR4CFvdv8UBCjaTGzdIu0cIcVeqvh3tkQWV/+cMYoys2h4
ZRMrH0Ozb+v2Zkm1YtblZvWIqrTn8wxyobxu/YAH7qAKteGQxem+UVsxQlgT1x+zIscv46a+qrV7
5nA2g+BICipL6TVRhsrxG2/WSqQCZL1tR7ou7/7Q/k6OBhRjxXseTRnZ1lPYdE8+YHAQKvoKoIQE
DSc6dmL7tw0xxEfxEByQAeING3EW/i0HO6yHX25qDdHbEIwYei/XkNDcMqwYV/aDof6K4OztLL1l
vj2+biMXIOeJ1xUKH2ARYFczeHcWuE9LLJpBpdXFcIGWXPpX4uNijQJz7Wj8pV34WtfBofEX/7Tp
wQOfyx8LmPY6uxlzQcS4nFUVbGhhgOMZ74KJW3M1EcXPqkCsbJ0BTeNE4ksz+iDcUUvvem3qHdl8
JcBl0m2AfvlvAjWNXXwm4J8lMhi/PIteasvPK3xu378KLtKVCGxdoR+oxxQKGaUGwXMAPs1WP6lg
zUfjGHMAkto8Os+A5yqQA9T4MwBxYgynnliF7WAwOVsZ6PRJtO4330ptD/b15lZ5NVgQn5P3SITM
HRte81bYJUGIcUwAjUghUxqhiyOibAcrCTco/FQrgQ1UA44e1SPaY8qhsbWCkEHZEWT5NhV02spF
ExeAIKtLlGz30BU/pLfGAozgzOrZ3XbZqeZ15m926vk6cU2VsPiMjWBfvvIe/VHtHqqRHF35jbo7
s12QZho/eJoZmje1SpxgVX2bxgIPEG5b/cy7bHSAxVu0KW1nuBoyYzjmYkIIj4YMEfmEaJfyZsjq
BbUT6qYV5RcKsrTCZ/IrnaLOQGMNuw4qxsypwRv1XPUULMt1EOiB3AGjQSTfae6AM6AX2Yh1p1jQ
dLl4rWw8LrXOCMKg3bVsuMNjRT96ipcc5VY06kwQVI61rlfcPTtM27/MgLjzpHEi4Kd3hv4DOjQ3
SjoHVFtt2wuyHOhMkwlkEuLbYBP/YkfILE6wV9G8X92z6PgLjh3kwfx/M1ZkvTX4YHHw0k7dW6ea
dzi53BsxX2O7ijLs8T4ElnyOWXNHBH6eWcdSvxGAQMFLS/qAfLaMY72zdd7ncThYs+oSAII/m9t/
YBDU7bx+SE3l7VesGWC6gOO7dJ1/6Wzkax5E9KEZsFWqWoSIMK5EAvWb9576QDBQ5uWQx9N/blWg
ky5j0fkoHRoQ+yJ6cWXjJCPBaq0X8Sar/eUHGNajQExK0MohOLh1kCzKI4nfOBVm1TZ2JYy9a1Fu
NbNTKpfljWl2UBtB1q+KToPSZjftCyfRPnREufboxJQqFt1/SlEfhv84O4/mtpVmDf+hiyrkGWyZ
KVGRVLA3KFm2BznnX38fePGVRauk0vHu2HU4wGBCd7+hXXFbj+7jIAHEwXuJbqGBavFwzA1y4jp6
Mqx0pPA/fKsmIE2vdJfSKBUlyZnOodkb1tqtcihM+aG9ScW0DRJrMxDvxKmzFp32HRMC+pmoJ0ro
yz5yn9wi3CPTvIuDKl12XlhylQiKX7ZIl3pq0phZvXZheUN1ATNTLfIAMxvOZ/EjVqULzCW/xXXS
3tqKmqCInpV074apZ7NC6PYrqPWFf8TwdGBVmVdRKPJllBoBfhdSUSpOivvUzgUysrjbqXwqttkk
YWRgKr0RovPWGZxVcrvuVOUBXXabq6yTd0VAQASxm1jDTuqVFpb9agzJolqRbaOwv1CjfdPAf3aL
5ndGfF5n+mZKuhcVT8+jjmo8KFZpATG1AG0blbln1ZRL362QgemkP8LHmyWg0hFeIvhdsSavMyO4
HpSxrcz2XvrlZSy1lV7JveWATA3igRry77jEurZQ/s+67m+aoviWmNkDlaw/hAURauBebOTQBeqK
Vl6cbII83mhh/72k4ZBj5Seh7GMbwH9OOGqrfNr5ebVt7eCx7v272ImuLdHlq76mXtc4sIyn9KpK
GzqEdcchH0woYxwNjX+dDt3BstHB9ln4YA5qB2dPYEjrU3YU/dxNpYeF5I7tWmEFBX0mkkvlcmLk
CRVWiLwCI1Qn3OZ2rCguJ+K7rc1BQVib5Os+HbvXpbJsRT/ZUclLR+uGfhPWRPBQI/Vl0vnRJmpA
DGIPlmus+d/ZNQETjBKjjKxmaxEgLUMBIhpzz8Fll/ETBmTyMBVmtB4ifEU7Q4eggf1w890b9fYi
DYW7NBNFKRY30gVXY8+jREm4NvVp2lpT7x9xUZHNdlC6S7AaZxBXXatEs24HdfdMMF4vgnFKopXR
wEQ5TWNa/Br0gUIy9Z1bg2vHQT9CePBbHyq14ogU3sZBRIAkLe+/O8ltFg23FfSvipbVDgUYLvfL
BD5SCgUtCad7GXYrq3Y3oVS7bgqufeup5dzMxLAa6qMSHVPPNTKVbCMcDjUB0BOvrCp4aPJon+TB
KgEB93MyQQlDWmX3tsw2WAoulabvpNOhboEJngdL0cmd77aLAniL+OveYGr7WGzyBmwdGl4047DS
2Nptt4Me9eyqoKBmm94Z2qnMfyWFuPLSgSIaXJpM+Xdhqfm71Ar3urG3C0mMqIUntiDkTXw3ybPg
n1WUN9MI0tlIydCPqFWOiZyZev0FzMoNj/ccJjkJg+DavPEH7vxqDbUTsvpjztowjxF1c4JMr7cW
ajikVLBVrlFOGJb4vC5os0p5dWTVy20uuEzLb1Pe3WjajS0NEKBgOdTpPrHGVePIfImXi39XJJV7
1eal3HpGB9ti9OEFlo8hrBRMmJeu2a78BK0tLMwy87iuUmQg4cHoMDiMayjuU3VHCkU7UdC9y6Cq
ytM40DTpuxZqMEhHatk/JicHk/82WiFE4ZZgU61zAU1IpjewQuFV38ZQIQegqKD3F4NhrIbm2Kf3
OR2FZJEclRlv+5l92KpoqSfZa4mJJg3fLICDgj7RZuR8Hyw7pCbkFjCWRbGiZaPcDrl9wHbl3sXS
EwoT5fyY2DNMGz7HzzQzN0kr13qAOKe4iNEPtOZlUjz2Kl/KAThmoOanzRGqv0iNeKXcy6ZPaSlC
2GRUW6uVD2kdXcN9uRhjkvsEKnralluL+kOtUcnMkX+l7cXIyT8ODw24fY8CyWLzGcmpnvZUvtce
bPaqvCC2pFgDYVu6VGo72NjgFYRqFckhIASBb3lnQQ7yM23bTfXaQfRFlRLFw9gAYRE4puU+Hppv
YzEso96+Rn58bbJfbVXsfIN9GwdPfVVT/lDbPOxsnMJ/Z6bauIX3DHx26odyXKgyqGBr0iPAKzeR
sK3VlNXwgqL04E+AdCM3EmxrD0rqkF4rPXjMcye5aEnzFoWZj3AwGy5e+GtCbKPCpF7jH/wooDRi
LIOWM6iuHpxUuYthQk4gAj9a5hFsD+xPiPFLrYTeBJvZ0RAbIfGPlqZb9fd2bt/Sz2qh29PlqIlL
LxH70M4rzgFNXQzgCYtAb+uNJuEuzRCDaO2WVEFbWDBOJpvY3DcuDWgxTaCOSscCMsd2cslan/sV
ZOtq1sRoxm5Uw3Uxjnu7h00Y+0jiDOBjmecsAC1DvhBsKXwuR4MKSoTCDzK6US4s1Ja48r8kiJX6
mH1hIf2xyIkBKOxB3tIRD/VWxQWZW5LMImtPsYpOMswdkroAGn92TMphZ1QGBJroUiux1C9sSvUk
xRBytthSX3TauE76YFVZ7X3o6s+unxxyHb6/o2CTjJ6slxWk2SHqryGsofVoG+Q7+CJ3vgvyxPds
miTbAJzj4+npu0oORADyMQOwR4/D9tBbYM5WDzCJzoO9YSYj7QiNap3oApDWiOsQmluAkoqkjOAE
G/gwRvhktWZ17+vzo0yIIRb+TNC3M21ptmOxVD55Bcl9QZzqFA9T0Zo/ZEDMXXc1YJrPecm3glAq
aqjKE0eE2JRThZ6lSrRVTr6x0lNO7lELH9u0uu0b43sXTk+jTNgkiWnuNNvpl1GTZ0CsbbQ2ND4W
pOOdrehp65KPKKDLLEUsu6hd7lQmxJuxO61Vj3nUe4updNC45OlFIKH6csJkqzp1wivbhCzTTS38
b9u6a5CMyqrbByq4w3mC3rzF9ETe8SOMkosskUurQ9XUGuKYRRMddWX9C4mVR0afPMzY2LJU5WUj
m5U2jr8DYCBKRyipAk3tgOCzZW11zrrQZHsdBMZR760H3zbkg+O2v2InuIqrcvzewt591qJ+NTnB
+JvszN1FUMLSZe3E8dqL5OxUp6pNghPXwdacEtSnLLuHXGYkQ/T+CbivAjlAFrC8ekWlA9pIZNc/
TNQZHEMFHbqpBq1V3706frJXXfbbpCzfAPhWjbWRgYLXV4Nnm7OO8lmPAggsr6VA8lcDVsBdpgTg
LrvypXEudXPjmRszu07RnHAmQ9AhcJI3+XTV4UHD/0xFi5Kos+/qg2c0awEgCm1h2ZgUHN30ZRTT
sVPqAvXjzQgpizCrCq9rzaToSnzNlBIxXYdMhT04C0cfYwpeYwUbC7mL2Vmrmjpm4n0PzN9VHK6j
wF7aiDyznw7VgSJ9FAmLwXwpvNu42+IjaMFG4yRNquxQR/2LHd6rKNpUEGErM/VucuH666bSLonC
ILbZ2c98yq1lxEVTUWIpp60t4n4fZCSRvu3sNUtfsXU2w2CuInAMfFUjXDyZM6XClwgxAqWbjYiZ
0Nrt7QNlOmiqluHF3xoRNFdTPpl7r8nFTV0aDYZqWF7lOgV454ftWJeG1hzI+Q596l41hbEeEI35
Y7a0Owp2qf5jkhCq69D64SXjBgh265uAOwZXTCevJo7PRetwzkylnl8kKqnvx8KU21G5LEMxPNhT
ddnVNnd/tRKuttazYVt4CRwGbdFXLYyHFiILGoywFaem0PYjx7vKmmdY5uk+CEtKLRRwGocKmTEG
d5lTXI2UwJNFNoza3uCcqRNtlyixzArd3GVp3wDd9enBlc3OgYvWDfrOaNVesTv8BOiwaw9WQ5ou
IRhxoDJbADvJoG2lzE6ytga4Ltq0RXMyx6HV96lNVwPBp10GFPwoQdrxRcCpYDYEnAW5GmysmtIg
l8CQuMhQCKSDMnuNhFYuisp+CoJh7rkM8da31u7onZyovTD7fNPqROsmos4gujJtgVC5QvdDCSsx
9zYiWWqvG93ztqost6oJ9hZpkyazVao22lyWTQjsBqQSxq5L9278M5HBqUrlA11M782BM814NWAV
Vyiku5z0tDPMey8aT3ka7keAnKE0EcLfD9ycoHsbd5rWSV3feUZ95UbwUGexYk4t4jil5cEN7qP+
NUOj018C2KhkpTe/K/+QOZDsVEbKy60izIeCbJ1LiinNbu1hFfjXXETQEo4VqQUwMX+tSNrT7tbt
nibAksrZBvHWq38o/blKkwsu0Mh40srkOjYI+7Jin6fe92FAEt5HJzhUF60WMxfeUTbZVmo/itpd
5GgZSgS03HMLjTp/y3k7eocQUmpUAkfLpzoudlL/2c0U1LZ1l5BEHWK/aZE75WaUyPlGk7t/mNYy
AteP25M2dZdZjo80yEukqbsx5oyB3+d6w8JztfssjykOO9dG12/rTr9sE2oBhfI2egghDDqiViIG
BMN4BPGF9OYFJyVORYG6jI51jx5tKIYJUd1rKHAx81C0HUxtI+NXEwFp/tyk0AmXio1jQr7wa3ft
dcUCT9fNgKGvTb9PQ2NT9SXmFuYqJaeJUDUHYHgt/M9YshIRjiV26iNwqYeFmToPsAr4CSBeTW9e
hwZ8wJnu2qm8K+Lil8d0e3Bliuza4tWsemu6h4wdriTX3zZN75T/IhwfTomxH41jnnXLLqIlNikU
7K1IiiXsuH549itriUkhlBBIc3q4URHPD7USbsRisC9JcJdGYqwrcRcUPw3TWAvI1Wp6pP68kTgZ
aND5wvQw9uZW4pI3Ohodfzn4NfvSwb4scPIrdDeui4Ix1I+5hVfZ6CN1iShZde3vyrroy2HTikej
vZwkkRrYsqXv/X6bur9QBlxyI3EM1b/K4sruFb3d7OOEdtF3fzsS5ZTtLDrv2aLIRU20gis1hb9D
2C5e4K8y+GTeZK+KpFxkqLs1qDkJNQoHfp4JSapwzWWvFLz/X13ULHI+dzT4LwH9LmtZXvh6RdGq
Q9+p7f2Bsr74YWaHwS4uChTzedMsyQ2fw4jqWUCNFzHWbhDjKoF95/HIEHxzavnDtk/QAaNoGdJv
pv5oxWTB0S2sqzrWYCS4y9Z8xFNsS6hCpnoRITKL9qM7reOuXLmZ9mTEamFZ30yX/DyCOyUQIyLi
c6DY0Bpl9oForQep2iOuojunh1tBNa7sX4dBQn3VVu3YwwKLUGVwOyQ3HbJ0DSFcOz7pxsNgPGIG
EMfMUEyGHMQLZ+7doYGFgfLCnas7ANVvgEJrO+leRdXsmh7WeuWBiVNO03aZevZQuxNxLEz9ScXR
BmrwnW/a8MtcBQUjLrdVa1wmgmiJnHil4nJjeE+OgpSrQGrHWy+cYYOL2kLfVe7GOruOyYe5TC5E
BQFPTOp+MupXXfOWGk+HhRrEudfWtWDsPI0IRnP7oah+Z56zqQ3vW51pctVPNbUP8jmqhCvhQSR1
8m2edPsxBCydn2TWWG0dZLch0kA8ySKfuvsTZiHSuS5MaE6ovrMbusLsBlIwD/5ckQaLWATb1MuP
RWf9GGLjOR7ZriZ7KfpuZfYWNZi1Nu2WmGS09tHwzfei5zIyX/spw8PAEzdGGe0djyyXW2SkWh1Z
XL+dfWfl3tah/uSiJTc0tUyycGPwkKUMDl1nLkXS7kF+7zK/g6f+1NU/GnhGZO/XZRC8aBWc0Dp9
Hcf41Zmq62DMX/JhQJhBTq65s1Sig0AAzGYCw5U0SdTC7YyAJtP4YnhE0Cic7hPpXyj9IQaT+mWK
ukR45Z5gQoVYeJwkhchePAqX3gaopCILUgjG96qIlkWfrIx02g5udlVX2ZUckHeXzj4pnbVG/WeY
APTQDqB1Dl7KFiJRaGbrgIrafC8U893glQsNXZ/JCu9hoIU4sxB4c/Z3tDXr62ClZWi2IujYjm8k
S1eqb6McKLBG/q6Z4hdNm+CF0b7zGojXwVoCKwwLKuoQWyCAqAukdWikfwhCG5/VIRIzd6tH2aXs
6ls3GPswh9MUDCAGwKq++ZjkVQnM1XLZwDDIne5YJ+5Px6N2GTsLq2SaSQm4d9zYvwR1XRuc00nq
rgk6XhwXga8CxTBTZMpmMVxWEiZ64U9LX/s29BMZOynROOmnTsBmd/vqAK/8RpjRLg6HG090uwBf
BSxCN1PrjRdZOe30SkBF6BvIy5Ery8vKyKN2EWGo0kUWOhgKPVRKjVXnWSnU4dTB0MUhSvecn04m
HygNZfK5RZ3sxqpZJ4PVrNpEgxph3MXRMMIRn7RZ/nNnpgZCpr4+esOAsXoGhbCQBXdTDU8UUHJT
IM3KjHKXRZTcYI2gea9XrU1dOYFZ6yPVB5z7FmBwaUFI6safrmZ+k6SXqQgeaby8Bhh8EEIdxESX
NCTOmW4cLKYV/OMA12BR2eGd08FU9BxCRDdZRjnuXMpdJeNjwb/JBHDYvsM47zLr65skEDhdsFcm
/ZmJRfA8XRiOhk7KXCSIHiksrACEl3U1LbXG3KZOu+lMtVOGc5NgrqOBF/o9xA694KoL1/WoTmPQ
EflBWpPJwdLsaxrdoNyUu6Hv9o7tbFwZXE6ufutW40uZtDVIV/MryBHk1Xm2HTvP5/PCrqdo8BiH
OVRWo4Jv1vgPnRsggyubBSsH6qp9H9vxoUfSmJj+JkYJPdnzrSB+1TFS4LwhRvIDbYuF3K0kPAlt
bWdYuqJ9Z3YFmvwDJVS2ghCCgWy4Cd38N+L5dZPJpYYEo6Z7GgX37dQm69Cyl3kMTUODaOHAkAXk
ojqD3crSspNdjW5CxM5FXhfjKSugeI4WNHpuUdHUV7oCKvKcEpIEtK162HkuQWf1LK1dQ73BGJ1f
lM0rlqt+aqXcGi4voVuX0JC+hbK48urmKlHdobf6bA0qt839eJ+oBisDZ7jRZ3XrYKg9HN+b0s5f
wCTdRSPigITNhqeEv8TYXLUyAa8bqdOqKxduQOhk7rJHCpxr9sEItWsdfXihX2vx0bB+JcNvOcEx
x3rALi+8KQQvhE5iD+TTnr6c6a9iIi/Xawtxrr+ht+gm8Q5ekzy6Pmo63GHqwoUQic2d06mXUF1m
5mvTZbteEUMMDoElnBt/svbF8B3G18IHopz8h6p6DA1z1wJ4QhEng7ppkUOOpb2e0L6M0H3L/sWn
4G76w4PimtW7aZt5wVpqCbV5RczAeYKXVBTWT2ldXPb990Gox7iHnhehAqJAkC/cUd3P+KfK0nU/
aDdKaTuO+mDnJIVJfWWyH/yxQsI7KcEdaeX9zjYrBaVDefeFrYIHP60nIFTEA6YO12LRBjiChDOS
TelUHLXOOLpTUD96sSP5qAElWwQA2bpMKNpP6Qje2lQ9XxGZqWnRJwHabE5xIXA9gD8TpmJs9jgj
SEtcwtgwrtucOjgxr31oA5HdJ1pSXfhWbD8XivXZ2b4OzZQ6XVR1+jZzB/e6N/FM8Wk7twjb7LcM
tF+Vw8kZFcavgW73iyKAEU3b1h8o/rD58HEh96cQCy69L0sY+Z37gCIcWkSNscmyr3SsogaZPnSZ
TtQi7Fq/afvYu8psT8MQxaeJVRLazX3ZZsbRC8RT50HNt+woeLT9MH/hYgJNbeVUPgNSpt/0yPCn
DSqk+C70y2BnxJ38pqN8dNYhtDK4y77HlZthlD7imdL0+RYrp/4J0y9mU0AR3E9W/UQlDxWAVNiS
DYFGToDAbWkZZkRxtmlu8Dwt7vUWJehC7xxXLFTryGtfQTchSPHFBgwfainn1B+wu31qyep3Y2lB
+asbjEXZ4+yUHDExtkqBzPTlYON1Cy+P1AocEOYU+OxjktVsHvDEn2M4SCjvbYa7PzeqgGRRTOtI
sl0gcvzsRkKqtJxKPGSaBMpabK+EHZa/Ilx/7+mV3NxbAay4Okofq2qEmIi5GiL8zAsREk9hTD5e
tVROQ5EU4bLNsOCJsSMuu4JkKwUiXw5dEj0HaIpWVa4GEIcE2klj1OgvDW8Aam+YQCy65MkrCiDP
0sAC5WN7und8A+fW5cbstkdmZpw58haFDUbUj9ZRkP+KdWft8v7rBou0Rccg13UNTHntM9vAWEiU
DWls4RC5MrBM+syV+h3DTrrQ0nLY1g3+nNubO3QxtoI6s44Y/dTgXp85mb/z+55Jp8a5TxEdSc0z
6+001n0vrj15bJwfPZZcn7XpfOcT/P371tkncLHOgejP7yfY7fk+1IW9AkX7+Dt/8hLWmT+kUamR
2hmDGOGhdHfaZy6H/1oczr6+nkXHajxAvTPTVJP2tiBXrqDbx8UvJT8xavz34R0DQclstyzptO6e
zZAcPUuzwtY6zqYHe5nuPp6bfx1Z3/782dyAZ9tmHfDzenHwxL6b9v24FfFnrVE+e4uzfQBLvi8S
MvRjNr1Owyn88fFbfPbzZ2avZlEXCvNSCweiXXqVWZ984XcnCbtMWi1izUkzO1bAX7a4bsfpGhYO
T69TFSI7Xdi/4L59/R3o5+Ka2GUa9Nk5c+T0CyOIiwgvVswqFx6eXIjM/sMItMPWbSEN459mjmFU
Z2kYec7RRrwBVJnmX21gR986FLD/G2A2A/17nqJ8ioqaAVr09b0Ex2y+bMPqGDS+EfTYoTsoY70d
QYPnD4vRtI+PXCQL1/+sF9F7C4mOlMKyMUb13HMT1t6TKF+L1j32ebKsIHSBdn38EeY5eGuIik0t
Dsj01HBxgjfO5qiNbRzsbNT5XX89KTiZ+35b3XvZ13fEm2HOrLthJcTKkwxDFGyvoLh+/Bb/ntuO
iSU/mRALybL1s3uhzvoSDWkmjnriXcWg2emWx/lkOb2z7bCZ5/Sftx3dTc4+duMaVpcWnn4sZdnv
ctsC1sMAez1YAYI3eGafvNS749ET27Xwp7b/8fEu7UL1IH/6sfJeBjNe9oNPmBKide9WX54+aTLG
3D7ewTv8bBH0oRx4b3c8mp3bK3xYu+lADOr/gKeTnz4e650lTU90adI6gzVn62ezKJq4oC1Wg3Px
iFfo2u0+WdDmOyvao/4K74sWpbPL89s9WVnCH/KcGETWlbYZXE/7BYOII2bs64G2bbqPC4Td22LR
TMipUP/Ee9A+kllUM79oMSOuW0NvLxvKjlvRWEWxEiR76xGW9A1ll/jaGr6P+SHsGncX06x+E8cw
fK28tH+S/2J4i/LVuI8id9h+PHVnC8JCVoT9tm7PzVx0HUrN2zfz9BqIWuXRHYgK5hKVe2chXLA+
ueHf2Uv0sMTF1Ya6Qqv0s4PfE2Ogu1PF/DFnXnIaqXVLZIRfehc6ddBhjXFM2yaWYPW9fRc8ER0T
3wHrSL+glY0uLghw3aEziVF8Flf/CZzfnnE0cpv3EC2DvLnX6NuxrBmezqTuH42bWjgLpG9Ys7wW
9oMX5ti5kjHD0jp8/H7/LnPWOB7TlskNbZvnXeT81s0ljj3+kURn62va5u7Lv09fVhaCQ0NYF+Th
7TuJUe8T1y9CuGI93Mf0wjK+7O1PKP/XCPNq/Ov2zFM0IabDCO2ISAK55ZfN/fl9HNJnF3MEmPLs
q8SOG6StFYenCBZxiSvPJyvsnS+A2s8h0oU07TLE2+f32qLVkzbmq5toQrkQmv/yCf4a4Owkq33Q
mbFkgELf1Cf2/Ve/MGkOqTa9ImhgC3vi7fPrXeNbeaG0I+374uL7UH9ynf07P/w+X0A4ZJ2s07PT
JDaUBoPM146puMyMLTjLx8//7zkCPPZn25ElANadfV9TawAdDCc+yWmfeafIxXzvyzHq2yHOoops
KB0dM5n45GhUhHBc/PIm9kh1cInHkJ6M+XyTYdFWxhSz45Ot79OLXH15B3jUJW3a8Ahcnv65qdCO
JX0KZ/uUvaLkTT/rivPOB6ZJrUFwKhmFRpNvF1BcpmZajl58AoCiyp0/ffx9P/v5s5jL7Cq3gQEe
n9LsUrZXlfhk/c/r4+2pPffY/d/jy7MsxzYbYGKb3zdQwSIvwT1xlq+GSBpk8kna+c5apd4iXHp+
4q/mOGd7bYhcN0i8NEPA+IAfyAIgFSbLx/N1dnvPjcnejDHP51/naZnW9H0vGEODGAczaG3Mtcb1
x4O881HeDHJ2LUg3o3MwMutTbpWgVZdT9smWeHemTK42YdLBTpyfqijQ/KGOsuw0U4+Uny2rKtz5
Sbv9D+/x1zBnH6SvfTfzqcGdHms65URfvto8m49NiAim+W+8GyddNagsEMc0/tFQ+TSvv/z0NIij
0YjHJ6cwe/apk5xi4pD7LnX+FX6SX26hTf+xv3/+7CPHKNWdQPHzXThsUPzliDL/wwtYDpeDJHYh
L3i7VhMzdKdu6pkgeHUh4m84kB+P8M46ok0kd5stbQqR55kthFyD2q0Ux77CNmftxht8lD8e4p0N
5+gkarTR8v7s7LcvkaNwNfO6k0fHw7gPUYl2WeAql/SfXHTv7DnSTnpemo4u556Hb8cp0jAJLYmh
uIqKS1xDP42U3jkJ3wxwdpAHMKiqsRvkMf6NRBGlGqpDgbnxZ/nFfGL/deLSO0haEtNPCktz4nTe
/6ozbDRsg9BO+WitU2QoWksvCjpBtPvJGyE8Q88zg0+O3vN8jaE45A1SAVICMt3zmnHWhJah/MGC
1j/mA1hbgt0/2eMuSCa6JLVlgTAsVF5+EzetdZcJNeBNGeGmbfrwX9MGxgoGE86qa/m0Ihi630E0
dvnWRCgGVPYAMw7nhqJeeyjLZhX5uCjoT43UtPRx6nO6PVRI+Gy4HcTaJ2vwbG38k7KdBaFRZre2
3ZGyGfnJgxiQtF+L4v4Z4OygrHCFo2UNA1S+z059qNvjx7vImOPAv1fFnHVyhtFTam67SiXq7fLO
a/xQvWxQd5bX3iaND2Orx2Ed099eVgcMqaBrBMhm/NtZ9lOD/X/8AGcnxZ83pNIpTMIw/uM8Dm4a
GfYeyNFdErQrBZRbC4wcnz8e5Oys+GeQsxNbRFoMvmaou1luXCMBCmD7htqd1p0+HujdtwG68Czp
WPSLODssWqf3kgnw9U64w6/UKa+x8rigAPr68TDn7/NnU1nU6AUO12yts2WhTCzLA9FZJ3pHPG/z
7BB/MmHnC/vPALYFfQWb4H9jV+igjafrrXXScZYX2Et25urjV/hshLOtU6eNYdoBr2C337St/x9e
wLSoOxg2yc+Mu71d1kFG5Za1zc/b2jaMgt0nwf0frOjvfcMMmXwB17NpEqlb4ix+tfqQ0q0srRPW
Nd4FWHS0r7Ouf6Sl3XibGI2GzmmAVRmM6OiduHCuwsYDH+16UW+E1ToXIiqS763Jmbm0ncZdZmjy
18qh15I31QbtXFt5Ybsy2ae1hvSiDsWyk60B99z3VrSZBgcNeiPCJ7rVf2KWMm0C28/wwfWHT6LC
8+X254yQrulSjaAgfl4axdVUOoNvBnedZy8NK3vJZPGjsKbXyqw+ia3my+7vaZ2Hsh1KRrQt5fN5
ZyubQwCivBehknB/cElE4akD0IZjVnooB5Cgf7wK39uvzKGYcVnL/acnZA2JVCKYD+56NCvVKaoe
B+uTlXK+0P+80RxRcxVCMbLOjoTY6EsyWanu/GojDfQdtx+/wju/L4jkmC4PniGBytuVjjB2Gr1J
+bdlRItf+0Svpq8PQJnCdMEoHCb/7AUSlAUaBgrebdqvdbhgn3yC956fPF9yahqEo868Iv5KnAxZ
iNFQjnebdNeHzvkPD8/yBNMkPzNBcd7++qBbmaHnwrulvU7uPPXpJ1Wid7aG1AEn6BUsDY6as/Ua
4QhnjZAP72oHws4rXlwm7UzUJ5WQd5bpm1HmOfxrjvJG+NiTdurOqzHIq9xTQRcKgbXTl780w6Dt
o54AIqWfncmd7nOt0PTnzh3HrbT8S2RDq68NwbFJIMqhabCauFrOvkcc0XM3cAf7ZJm/vRdlPX78
8+cTxc9z4OuGTZ9JPLjO846i8aWXSp9TGYWnbK5kmgMMfHL7/smP/j6k/ozCCzimKR3IHGcvkU6i
GWJP2ScxCjpJ0KLnmROqsb+b9Cd2lvEv2lIIvEH7Te5eVBgsiO8dSK7WfXIun2UOc2zNhjFcOQdO
5EJnNT7YsnTEGwoms0mgiga32CYeSoHkwzOwUe3r+49n93yxn493tj68FJsxH2byyXagq9aYzqB9
wbG3/GSc85I+PYx1Pp9l4lMrLMO1z27vqW49hx4GNobtzgp/0stq9H8LF61qaV90MT5hUkH3dgAT
+qD9ZFbN+er++/N6LvvZA7wCwwKMOY8d4t6i9pvo6sZspwYfllzbexkq9bTUkysktnROiaAoaYNh
7gtUqIsmw7gepr+BsXXv6HSfShTGXoBfWj94a4K4YS1KzEDcqut3ZoI578cf5t8onke24f7Ma4G4
8/wYwpUjxurUCm4ysP6FE1rPQyXkfeXmBA2RRxLuuu01dAN0wprXbNKgl/swa+NPtvf5ipwvO32G
Gk1qbYZ3vjOsSE8qGs+Hd70yM/zJ8OullZp+0dpRsnKtBA28MZbbj9/+fFky6Jtj6+wMTlVNgwga
u9wp88JCNe4sg2zbfAb5nB8t8yjUfCAcCAobBAxvz2APhWbZ0Tf8NqGRz2jd++W+PH78IvMx/mbh
wXrCUNwCxDK5ad35Rf865g1M2qYKfvEtehC72kHF+/j335kobwYY2VDQw/5h96R6KOOx0bnJ8186
1r+6d1GgBuj1xcfj/DtVfA9Tp7BEBZHb9+xKHxLpKMih3u302sQ3yWPbfflWZwBHUn2zKegSIr+d
KOXIrHKUlLeZOoT70v1aAZHTdC6SzMwSOfdyPt9NhlYDjCWmvBXaZrxyov3H0yOE/c8Rw4eel5MB
dsLneAuTm//ndj6eVZU23qbGBme8zf91hTlaToz9kvRvU6QzsXFRRpfgZ0b9FM63ff4UqBfQbqF6
nFH+n6Tz2nHdWKLoFxEgm/lVorI0ihM0L8Skw5yamV9/F30fDBiGPZ4jkd3V1bXXcuHUlkswRlvu
Pzd6KHYpLKgw/JvkR9KAe2RFshxIkuQF+3zJUXTR+3ThpPCGnOzroN3CIIK8vwGYn42EZbgsJfO0
I76z6kK4+G71XhGdlnW58tMG/h7UBQvr7FhhpouuhY24hqntIXqfsequdiXS7OXlOZ5ubhcsp0g7
qsVFxtfReNrEgOVYWLBNjE1cpfsqb5jfd9dKpnsl62Qynis8aSpsn4KUQraflJ3w00Wl70fj3cyf
RnKAu+vJeZCoAmWEeMg51aW5ZpObsSYQi04uGSw9u5IWd5Ad4BdVBYyDBkTlUJ+gmq/E0Cxk9e5L
+RLYJHJSqD0EmWBOrSUGkDb9trWDXzz1jtTwroRwrBII0hMUrfpvRxJKgG/FI7+aQCTgQhPkPsz8
EqV3He2g3b6I7LMOGDlN/HXRf2ft6PXuiwqII9aiBUPcIUQ50q/6bGSxfiucDWrTt0utI3PWMMVk
R/6+0z+rEkKZe0g7OG6/od1CSX/44T3BwgmQU6938NQr5KvGp893XDVIpODFusO4jogD21LORD6v
1teKDblS1ssE2mQ9x9Y7YAnlW+Ecy+Q4OM8K7G4Yl4BmGAthJNa1m4Xpjgvu9Zd2xCfTnVA/cfNm
LDtAEqZ+HPAwJg00PMpcFUonxzhCpIybTgnBMI5oZnnktEXtdQgyuYRe59kJ4xPNPGbND2v2cU3W
DJIHaMWx+S4R4Rhus7XyYaczkTygQlCVb1A+C7d7QuHaSa4urehmpSbweR18Jtdd8zczXXt7Z+jF
Kmvdn9Cs/0WF+EytbDuE42pWEkbmN2mAhSa3dvRHxpZPsUVBV39iadnWzR84z5tD9z5JkrVVfDOM
tRE1hP1s4bBtDToQ5sZAkqIRgkNkiwglmi4WX6uqegYKMdQre73Hd4vWZQi/RgMgtqxXzH5vEEx4
sjq7FCv6tJzMGaQRgAo9aeG7jaxEKUH3MelcMYdDe2j0ZHO1OmdRl5exONXDqSX3mA0gS6Yt+OmN
4vRLLTuWvCI2fzsRseszYne+3JXyIIAyyO6tg9MC1a8P3804hBD2KHBI9d9JQXrvFtbPktCQmHEb
jwboX9i9qAoGaHVFhICM0q9qXG14hnr6getRQrYLJKl/C3xo5CwKfrlqvKgIcnXsVTY5S6N8dfOn
JEdZMn8DLAfwhhGsh5BAwy0bebV4yuF8vdYFKjZpyyuMgpjYOE2OgXIVS16W+T+0MJg6h0Qcl0sd
fpOr/zPtNbgI+GDlwgZqTB0OU/dZ2TcNw625nSxMviCUrwYhhzGN1rXh81zy9PYXEtNlOyxSJz71
0EEm5y+E/9/LaF1l7tasO9xh3bVp1a0CjFiLj9r0Pbi7usnWTnpRHEgyj0L9ZLBjcFrsBaQegXCr
UFZ0AR+AVBcA+ka+FyQmAwB+VY8nhCE7jFkJyuyPihiDbx9DWxLFj0HDsf5IbZkUME6nD6I1WnYY
wWWk5r0XiBC7q0iuUwLJK3yK6K5DIa7Ch439FMmJuLTl03D/qQygGTXInmJvIH90rWMJ/YAYfOnW
fA2nPEYS2dlkSLYWZiFJWrKO38P+BweA2hzTOYykE1jEeoOqcSEIh1rVp6a+28o97iZQ7ndCry54
xn5YJWRUimLi6SbkCpdBD/8a/aqQCoSC6xKjkgZ6HKdcmxPcFGJtUAxuVV2pnlT6bsXwvbGS0Ws2
/oj0MnMC0sJcxv6xT1eaLP+fkQX+pioalt9gRSIvV07h5DPNn50Iunh6HGMujViPXMBqDWhkUiYj
xQqocGjSDCv9K8OzFl0UEKcAvhJSGIbK9YC7yNp/6XQPlXCF7HjtZu56VL4G+OiSyaPZLjeq9c4t
ixXqQXzQo4Vl6K/m7dT5t/8L+X5peCKNZtoyEuuh2ToZtXWIoYrUECma+BCDZU9xFfTRe6W2z0rs
IeDNjuvW2ttddYgyXtQiR3mj7iFhyyY4BO5rJnBfQQls2FcjfByBdUz59MW1N+9qfE2tPfTxFctW
U3xELo4eQFSZL06j+GCD10DwWd+McywFc7pD0nrlzIkjdmeo45rG9r7M4AC3TyAr23giKT1YYjf4
FtLBZAsWY2Vl/poRBZhPeDe1ij/1yMcpD61aLjM1eW1mESY7iAHjohGEfm1zSdCuD1ApNmh5uhSS
T3LSQ+U4BQUZ9PpT0X80DRV9XZFRCrdxqu+7uodxXRzhRGPXTd4MQN7VfyraCKZKahOmH7xK1cDk
RwcTNmutOJu6e8aVslXrATBkuyEksfar8Wam9lXTsncqEumVsbofc/NCNGwduL8aOKcply9SQAO1
RG4TufMlimwOwaogxlzUyQqUx6FtBESo8WjCFbCS8qkUNE7Q5LUkTksr2ZG2vvjxtHITMpkqrHFR
g4vBhhaNALEK/S+25SWvon9tof2Lg2wdV9jsY7L7CLRM015UYliW9Vw7YeGo7F2YRNfUhOyXVLvW
VF8mY8Y6O94IxFC1WGXRMbWDQwCz3xGuhTDSLtymeUlJ4Af5RAwFLDwAMIw8/5k9lCB+cbT2lI+8
GlYPYEftj0EefxtaueuGcIX9kA09qVQC/OMlMsMzP4pj10w5R3swBx2jUO+ufimDRSJJ8CnRKs+1
rc1vSWNjm82x8kDvF0asQC4wqlUzZV7CVVaf24wwlGfNTo5C979jR32DNpURp9IFzLFqL8TwMGyW
UTJUtzTBT+yT1czi1zQceRdN8xDl/YrIManWYRMX5btG9UJbCCJOdbckKLIuf+LRw09TEPgZl4pU
gWgH2kMrAn6lUHrB0BxDOWzGnCxvU6vvuavu61bT2WbHP1OXkzdUcjvx+OjSP6d+A/3CWQH92ESg
kltl8uLhnCgaSMVkJy0W2lpfjdwsWnH0Iv3fKHoziOECMViYgptFYLujBuS62gxGw/VicpbBjH5d
OlqxMNxH7b5qxh31QhdANbCygZDlflIBhUaAF/DvTnm06e1yF/FHkSpQA0TCkQ4wCXiHLkGQxIx7
pUAhgetDcBL6Rxp+a/Vf009PCQy0N99tKL6S1xXNEpItXsc+W6gF1cVYH42ZN9gPW0KwoGcnzvUa
WylSb5u0qeKsmpBWufm0iteAhSBCyFzPpBUjXyPTIFb6r2Y8crIfbfUzCJeCtpsVx8uJIQmZlcsx
f8FlvzTzD6RaJxmm+4DDRLtPrYte1l4l+FeopPIA1gL5VjHWh4Qmgqybs8iGcx4UniK+4Aut2vTE
uLGHBcmrlJtf/DXQj8p9qP8VZCZwu8WKehKT2CssmwpfTEKIFR/9gKLeVMEPS4LZAQvxoDkLv8At
R5Kao48qDkOwU1Elq+UseftkDGTZ8gX5Ovom06Fk+qxVmCOVOJShcZlg3KY9chq7Gw+lxfdrK96g
VsnKZkp1Wbf+neTg2urkpkiiM3Pf7yhTP6xc3Q4iO2EERWOLwtI0fZTS/q2sqsVY4Osy1A18MOwS
/ZNfAXtleDTr5KIbzbmVmHfjIVsqY/nVdlBR6rE5jHZ+7sW8Y6gXRvWhPEFvXggjvdiZvAwZMRhf
uO/1yJ/cpIsf+fURut5M0/TCSj21ogiWRhb/wBMkeyvh8gCXV6EgwLX5NocLReOytqkiM+NYD7gX
CtLVE+87WH1yvwFfFNTWXdajw26+jPAZqE8kqCuDmYCphIeIg0al4NMVhR85frM2MhutebHevuYh
sWACnkq7rqOB3pdz041wbQI+nUAeCI1wYW0/XDdca9XLUH3xR+doESwC5Eky/mrrS129tZGylMJa
ZOFz1pgbxAiN7DOlCG27D0fd2MpAblShUv7xByRGorgKFuUpTDkWcqKZoIJgQbYBwAeJfxyhxiAl
cDofWjU/2T6N1bbTqmUmSdnBVyDUV8tbr9pbAurLdmIYqETp5B9EOHoZmgt1Q4VhpB8uIl6kCwQo
c0YPSkpcxcdLRC6YlSweSBO/dTiqSfO3fLA5ZExgFiuXV2EYe88OT1lyGrEVYXTkLHbO4GK47dFM
GUhXBAzgj9F/a8JqA3wVyBth5C5fpvZFFwT68eghgKNplwD2O9ihIMlCwVx+dm6/zPKX3Nhpo7MM
EVFU2qpNNgpONKa3lpO8M2E9Zim4epyozq4uBg/k9lKW0bGpoJkxF+gmN5Ftq/Fj0OWi0Y6Cg8i8
EYfmWVUuif1uh7equQz2qSj+iZo/Al9MYb807nlCNFZY9zaeWDUxcQ/bSTyLnBgqpdmgvCsFil+A
JeGxDi9G8y3lj2Y/xj7dmN1dEng2uXApXC8o6n0a3jrtynzBVaUeNIqZzPClTepRyH91y/9+m3Qc
d3AdhT5PHTzPgqx4ZQd71g0TxlKHN0QMG6CPS6xLltg32iUpOm68Nuooljg2YvdaVrHX4pDhuMi6
01e+x5Qh2wrMP+79g6drbqSEwt3tDD7Nob6o5Z2rWEZgLlMu/uO9jHeX73FMoi3koJWfk74CJ5GB
d4z7P135p0G2QNDbpIdh2nIxs6mqbBWpbPDmRVNOpr4N273kiDJcM4WNpWbMvrWnGkdLiO4sVDDn
dfcITUfWNK/5GBMDZVAwBiZtWFSPOhyd1H7JxDviz80o1lXxMubnHOQjq19u3l1mnUERJOkL8XzY
vMVeoriIteM0y4t6kwNj5L6IQa7j8cMXiElfw7R277zJxNWqV8V/JXayS0aTKo2VxqzemiiiG9Q8
8/aYiuEcufZaGzeJ0e1NbNU6hENhoUN9sdF3S757NScckw7xze/fsiDcNEb+DR532+UFdXSNOYoO
QC/eC53q9y6Cm1K/9/WNq4LRvI/E2uvmPmnXIL9kygtZYYRiV73vneJFV4vpYdfwkdq2o1jolJoe
wpDA++1RMRmdYdEaokDjqJxy5TZAOJmWhRrA/kbu9NXkdgTkkUR5b+jNe6EBQFF6ia/Q5z99dJwy
SQcYlUB2klBVkggHeFWI4dJUqf7I66H3t9So6hYwIno3J2Z/5dK1qyCiin45pCEc2DZxkWnQZ4oq
E/l6bgFEMhPEh6nubNQhV1d63OopgOi4ffPxXH0OaSzxbQwg0XEnTG9DaON+C3Bb0tvIiNqTLFk5
Nn6oEv4G5x3uyL02UMRbURWza89oOQWVCqRxRhIWFehh+j5y8LTKRqjZNNsatzLYY5A/GFRAp/9T
M3tlatxaJDb/J/bthpAfsXYM7iS+qRLyDz6nRQKzbrY5ae5V6Tc6Jb3ympkHLMsL3X03jE0/3hvt
rYc7pQ53MSqLooouwDF2OVddTv065seqZzIoLCACIGhT81Ub9sii9K0FBTs0rpYzLfCmKe670EEh
lwhv//IWZrRee1aPLoyXrOQNkva/lC6d1Wxdd2f2+8SJFmr85jpe62999SsJcZ5T8IL8r5wnooLl
MBSrkFfTQXCAB+kFw9jDRrtCuGFbD+lGc+OtCuurSeuNmgavDoVgyj6LLWcETFxTm+fU5YB7l0P7
kYXrsH3R9De3f/jmWzZ+zQ2+YtpPmb7UMfCVwB1nC1TQfvjDdyG/puYZDn9+3/8bcKWSH18mYc1Z
wrik3DeH6kNJlcVAfy5qobEmeN2L5DI2yU5rH25F8c9LQ0yeIw8YADc6xJKD50139l0LwxsSBAeE
MOH0hf1GwPDXFahMrau/ByjCIl/ABI2njSwdPIfqrxbIAlZg0t94lb7TnGcE25cLutGF/lBrNZ+y
PcL+ThEWxOc6z9/NCgOiHzs0DOOXWKSPnn7SNAAet4Jvvpt0ZVC86hmLjYGAdoQba2f5PqiVgxJG
7w3KDoa8WfaLfZJ0u1rnOcMJoMf5ywhDJUydK8KYnY2U25yaldqACGui5FJ31XZAxOXAlFw6jQrJ
zv/tjBpkLhj4wY+OKMhXBSSlUvoeQKoVYZZ9YotNFMFZtKMrZxJPMLcqq/aXPXs90fKBue0xiEGv
sxTPZuQ2SA1o1Yj1yFQlIyywFxscNVUAWSHEzWqs7BrnR1qvkZMtRgcSPVR45yWeThmCorRRX9u8
OiuYaZrWhSpM5z3hWJNGQCqdU0qHZ1C+HOdfxS4J1DMy4Nw1CK45z/nDh5Y8KxwO4URRjP6u50+m
zbszWxgHh43sqYzMg0g5AKXcI5clCPaB5apdjiMzkcBeAb8c7VI996W512J1IVUO7qXc+Cld2HKN
Y4U7ynmsxF25YhcAxar7H11Qzngjtvgsas8Zkmf3rGffdlQvq5DjX/zql4+E99sG5Ebzc5EGyL1/
LO1iGWs9+lWTz0o8O+NuI5hUh+6RjAGOjYPVFasogOeMybq0bpFav2g2xECWbgxwMrnAnqSx44Kt
dW+cL6Qdb/to3aGrLBN12dZ3NLlsmTrP4q9QLbTl1NaQcEqtP5fhr6x/meEFEULRsVIzdAHYJ5pX
UXR/OUtgi7S1zfZN+IP6Kcj2nCF2Caejls5W++jcLcwNKDgbvO0dFrv2t6ECtYE8UvMyA75tu2MU
Yzpf1x0WPkr/NMrpaI9IMrJNClnEiF4xLjCiQnMAhWV4LUf4R2q8bjuUmKSwHrb7rEJj17asVabx
Cshji2LFnboVlE6A1n0DujJbjcPNHW6z77aMwgPGWop0bQmMOc1Og3OU+b+AEp+fsA5BWscWJuRM
rDv/1ZQpRJYv05UrOwv/fIbuuDqGmTgsTchMzazOhngRqcZiQmJBopGjSLrN+mhr1O41zMCG5lA4
lWyVJnLFrvgXOc6hiOg7cKVVQuQ5G5yjEkf94pMB7w6Nyk2034qtzYgNL+f4wcpM84ELqPGo4F1w
G2eX1saPQHmpGI+sVBaJMW269GRR3iQlUVnrJLSHMXntALDurI93o/4LoqfWsVvNf+GqrR0AZukW
Wf1K0YOj2gJVDh1Pjv+y+R5aO9Bwfon4p0n/7qcUSYw9nkQ6P3BsTan80pp7Ja6m/21Wf23xLOKD
ZQJEDJeaJiCopIu0+4cIYYm4feEI3gPHOA/iH66mRTbtx+amRq9tghgnw7fZ71w2RrXYFQHumqTZ
qPVxvs6NijcouJ/ulOy1fgP8pssPqpueJYt7210d6xsx3S7L38t0X9aUxVEQnUcZ3JosfB9wPIpL
iK3GTbliGoGBbYdG2wzpWyAAzQd4nVmRXXfEs2sD8+3RWX/b8XcnQkDHORvYnwx3Ac3kvj4Krh2a
QC6csIFdU4EGvgC+9sYqXXfxtYa36dNLst27mdy44UJY6yEZVSLA0SadApp5PWWsYV2y+L0vX41y
FXEYyQGIl/FrXhzjmZQ7iHOMZVfJ3F8kHQsZcx+QI/A9lTB3u+g1VwFnZR4I/SVqzp+qGHZBy5bY
WTVNucpTo9ajslmHJcV5LOnRDm8N4JS6WttxtM1GLxbb0vKC7h0z3lKFPidwGU9udtZrIksTRLtk
OdkWhR4bBComaSLcUKNNOI9c7AeOfvq+NqN9wIUjiCPJrahdPGSwsylhu0q+BZKZqA7onb7qaPu1
yL1MAca8WQfaGcZtHIVcSi75YaiId7HIHh0D/Ioznnsr53fL2XmySzvyeTUTbhd69ZzDuO9EKoE6
/ivtkn00K12MF+FwZG//6uC3CT718rNWfg32RcJpcrgYg7s1hnY12s1M3NvwDFOlzdqlY5zcIq1Z
tDVAbMBMGC8QJ8s837aGvdfZkBvjreLN53fUJm5sKFDrc2N91OToxyRddgDFxmhvsC7Xsb+OEfjk
s+qXlRsnFeTRkeP8P54rSpuLBe0vo3xm1A5yJIIa2s2C/r79MHErSErD0u09BgS4FyN45RhAUOo9
KU6vT6A15YvQcLct/WoHSUog66M+VMe2eA9YSFVnHUSEadOSrme+0EbOxB/SvkVVec7qWQMMFXjQ
dwreEW0+Klj5RjHjNTcAqzRYd8kHqa9tltypjpGMTHKbW+5rXj7M/M3SotexaredyWhRXld7czDf
QDGqMCO1Qn0Jqnw/Rae6GW8xp0DVRjvHuWkukDTBdVO0SxrtWg3HcdiYtB+BPC1VeEOJ8ssA4IoZ
zAWjekuWc691t9N4sA3a4/thpK1/AQ1ctUffflR8Dnl6gjn/agMYiCeXfdzdTJlyr4Pq4uDNYAqo
PNuUviKDitiZB6OLNlP6xzTyrL5mhB1iad/u9UQsIWinyXhJmcSYjwqcMakbRwzlxa6v7HYZp+Wz
ILSQByE38rGHLOIzKIUXuCemZhZuzYeu0euPWZKTFmNngA9EAEBkithcOJ21qnS6C9a0cwf7nog5
+uCGB9GWMCs1TJRMAZSIrc2YO0J6xKZYxOOmp5zJbNo5LUzIcQ2wkZouRQwdLuGj3/U8/pK+8q63
ygeC5mup2Bu8I3Ttd1q1sdvwQNslYwFOacUx/PgR2eZHYXH6jcTanpG1KGxHHl+r9HQ6kbZzUIzs
2WA7nVJKn0zm871N8KpW5Tvk4OfQ5J+u4t9RfW6sOqV7yqSsyLONplgXE3grBVIV4n/LrXAJY3Bi
SzDh/TIeoxlyVbr+s+y2eny20pJzb8ZB8BtyZ6612x7KEi+dkm5748cFph9EoKXS944WuEEJ1mc5
F0dn3rwqryB/p+CLeRH9S5BYRxJwqNgxx1WOWOecWpv6Tan5XYobGvi9q2YHoaysdI3QcYfYciGm
5A2fcZoLr+jsm1OC0wburQz1cp4Qq7pZT76OmAGIExTjFfKwHsV2P16Kyl02prGryuoms+lTBhQ8
tsHeRV5BFgx2WGipkEMmrrUo7aeGpSCkGQ2CPHWehUXbPvDfEh0sdk6JKJwzJmVkG9N3m/QbSPSe
ohrrsQRcG0YK1q2KfQiORv8LjoceFQ/bND5GbsLG/A85zcJu7nXDCi1wfeXHLF47obq0Up50++pw
YQSFLG2/w7rYjt24BFO7yXOorDuVbUU4X/jC+yl8s2N6YLxSE6LrPB0OHRq0mkv+ZniLW858qExl
3y/w60ptn4vLABc1mxvseAbHXTAGmwBww+AK/svp6Ds5IratUsBajKKvCrGPxVpe5vZLHfVnw/mF
sbVNk5fcofdRZrTDPjMHpB6KXx/nka1a65B5+X566RmRVOIXRX9LwxM8WYdNbUhuZXYL2cmCCVoq
+nFkNctKPVOeMPVCr9yJWeIkF5o/o9keO8M92TXrtpaZ+1ynGCYD3VjtfZR7ob0G8YWGORo4pd3H
eJHK5kADwujfzKnHcJbRdT0W8XmethgYOQiTaaUM/oImqO++5frRijcjxPfR+ocUYEZpR46nG+/+
gKs73avlAxLxUsGGCi/lg9arF2fXgoN0jKBwIWmadfVDYN+2oKp2dKLdczXWjCsqL4bzFavgOtHf
hTZu7upVjWsvNhi+ML708ZoHzbbo3s3mzrUWytMBhZXPlWf1FqZ/vEpGd0+Q2lk5Z5koMI9+xsMp
CmtiYiFfMsPGFa5613KGOvS75X8xNNnUx6Qwj9DcwQKj6pCHCCewOt8XmRtUiA+mpPa93/2gc9xN
mfttRs0T4OvP5LOo91jaUzquxt6PX3XnadsfFWtAC8K3MHAYWdyNcDWYokBXdwN2aNxMjDHo9Zbr
j1J8yfLJPYPPq6gr+4H5nPmyL9SvZWHSTOSwYY6nBOsC7XMMhGF3E/mdCh2QeLFXEN3gQuXUdUL1
tArhUof1j0vmrG9vjAkkEw1C68Mufm3Gbrj41ozdUL31GRe2F3W6FBmzUeGRq+RlZFBMsrL8dShj
MJjRBbcWHVurijtPu2UVdTdoQhchd2n9MBRPD7dehoziAFyhxvjLeio3tArwlYEEB4OxzsNkpyKi
6XWmz5Gwq82HpO9d+y/OcB/6X5PNA0sFNPFTE5854lfpW2jSAG7OuXkS7qG236uq0xgM4pCSKW9R
V+yiCup0E9J+7dRsNV/gdNF9hIafVoe2uoZ84kAgeR63E7d0evsQ2dqKd9b0F0Jkb/XNIP9E+xd0
ezX3D7791U63vMMcrSb7pnoadOrdBJcdq19zd3Nlz8cs5FuhbFBaWBw1edhUH2RE5u7hdHqDuRuK
N8w2TNaqIvMc46imh5ZDIMhKVXJvhyttnrfd2Dar5eDh/jTqvSHdox6XbEfxxhh/o3pHyajn6Pes
hVUxJ0OE2my2vfKRGke/F0du1JdWtHOCc5/gGEu8YkJZsil5Kyf2+wn3jw2KiOWh3aLuqxipw3q1
l3GezsfkjSEYLiGx8hT1KsL0E4kn6/yO25RFXMDI7b4YmcmZBnG0baFuaI6Wklmxcjpa/m9sB+tW
5WbELNbU3IsiDlGoshYV+Dajc2Z/ypCmptJ4Zn1gksFki58i5PRchEGFBo69bDofuxed+XSblysn
Q1oVAoWXQHRpKM6eObCOlqstM63g8pEf0uR/uht5kcZiQFJJOxQqY2qR8AiBeG4JntX4TayeaVd2
Hoo0N8HtyFvof/r+q1VsfflrhI8ofbiSC3PmQuzplLgmN0xvKNwE52+nvcle21oT0tGEBqEvgZLv
Q1rO473nNqcP1EuU753exz9zw6lLCpGF2uC8y9J4CDHspQo87oMUCccNOlFfBaWc03AKtTkP4EHv
5Wc635cPFArfKY0GIkSLxhIvLHIvBgMjND0Oo+ZcW84F6trn7U2fhg1GODxV7ewb5/O8y2DL+9m0
XF+saPzvihTj36wqd09BFp0Gm2NoftPq62T4C7v67joKAf4SrcVh8ifCaDe0oPq5BR745DNuSWLr
x5+H3ACgaN3vBLBXVvFy1tWYfUXvvWF+AFg4BbrKpJXbVwsL8jFYoyPR2K1p96eJvRMaKMTae5Lz
1OJhnEptGWk0+mEZuyCpFe0lrrnNCQ84V5eTP5zBtH5X1rQOsJqMiru3GPR1xM2UNxeqUVrgdj8b
Rrr2+4tON8xps41tvsi65ZqKMqfGSvSMOG50m0ibA7eMe9rZTik+BCODbIW4Uw5q9tLm+x41juHS
Pw+sPf/EyYNlUb6q4lUrr0p1VDq48z3OWx6kUtC8JOOWunIWW3khuoRuNipH9F+KeBsSRBfZT2S9
BTbWiMnamjmNTRO7Q8bJ0EG/xK2gKDY8Gwdm3Pd2xUfm5KfE/zIKtrUbhAeyCLcoeKVLM/IUJeEn
5avXcwAxFM7a/YONXwl+kuJat/HFQilbCOPVCPcEpxdx9w8W8hK9goeAh276sE+yR1Eckett2uKm
ckB32YRIKnHlS8pHe7W5KUzDYRM1lFeOelSpfy0WRl9+4dJVzGGpRAFE2sIzEmvldNOyg04Nb47J
zL+QYlAbUIJ8l8wjiT5cB9a3bLnmm5BiNoMX2A3eqb1Wfg/zz0RqXHI6y7OfyRQrhnWWTizXDAzz
DjE55zArU1ANmu4m4jikPUWPney1NJ6adL/t6Z8s262h2CcksqvGZTVjVjNWv/Piawy+iRd5sb/p
VRraf31wsKZ95YcLTd/naOOz+qcL3b10xLmgncrVPgM/RXEwOYsnfJZ8Kn68jUPGMb4SvqZI7hqM
bTL4MniRDTP2VIMRq+gRms1qGi52BSvauZBzTO3fQrhbHz9yMb4A77cpk9MJOxQduQA0/cBwFRTb
iS3HMLbFsBXttrLf9UH3gFSsZN6tS96T1EaCo7srrEMLhg9z1cVv8xqE5qJOBB1+eVSKx5T82M2j
ZE6v7exVqYUrIkg0pL2AXczkVi1Rd13wOT/X4maLmzHrAw+9weigQXgzLyHGW15SaPssLg7SfQTB
tW1VeqrMJkS30SQ9fazKLxl9dtpXGl59BLl93r0YFjZI+styHk2iGdgPHAD6nOb0KZAMP7Zvk8aS
echgGGhbWfxqQJmUfWCfTU56rpG8Sy5a9Y0V/PbmZ9JuLT9aKBEWE+VVZcAXVC6HiXoTGV8D1pCY
N0ONHrI0vHk0LqPyLZrCmzgbDKxdNDVRKf2r3W1Q/9ZUWwpXUAW3JO9t01LuzqsQMDWDt55bZtRd
cfgZxYCj6YXmy8T9MeR5vmls8HSn4XJiusSYBxzoVttGwlJFP7fYO+Y+C9NNwuhf7Omuwzr5r4mx
DJ9isOn90OyG7lIlZ3s4Vx2k+oDKOfcQopptsyVgCqYNXFi47gCW4yExmCiA7c2NT+X8KT7h/l68
ubT7JEaChLB/q69htXsxyro01vASU7ygReUA7HXolnrjoQx7pkCwFTMeJ7cYDhuGs1puwNV0F4nr
/zg6jyVHkS0MPxERkPitJOS9SipVbYhyjTeJh6efT7OYuNNxu3tKApJzfuu3bziGZ6/tJCc5bOA8
Ke5hKM5+NGwMcryrqy4zlDzuvjVjXhGgXzik53EGQ62Ez5b+1qY+2dom77awOzGAcmx7o9iX+bTI
+m+zTWas0cTOfk/Dqhh65GfP1lm3iYoiP5uJDq2oke/d0ZzXnb4dyqWR0BeUjhXOYLLIixePw5Ox
ZmFf5IKsuhttLpeuqLiLVxkpCmP9r2mQb4zuuZiOgaLBhgC1907pGfiY9PrQ1Qu4lRnEbt9uEAlm
rZdR3xE0h6zWP9PAWSls1C9KzKCBxOJ2qeLE08CjeoJUWqoGNIq4y9sEyOmXXphTlqnuIMKKnmuS
v1OeNC8pl0eXte2oaOjbS4/2XhfoQYcZTa97s98jVzvK8WaN8SJP7iqAso+eorVIq27tdYuqMwwp
qTfPr2Jl+grovomYW9R5aW9zn/Jrh/h+X1nKYFPlvApTDdWCP8qD5Sa3lrAUBGFj+gMxlmjN3AE8
jStnLhqXOwXLABeu5P7ax3XI80Z5EXfFmO1suR8mxgxioKttRtlaBxANgi+zfVt/xrQvimJfResK
mFCl9bjatnIdInliZ6050cRr/A7p7+B9ZZXZKrKeSf1MSuc0mOp+5DntkfO39q7K7sTTzLTwnxU1
y2oQO9jOOlCXqEhj0WyEevT5wnUbDGhNPLuZ7vNub9iP1/TgJ8TJa19aunYnF6cToIN5KdxrYxGt
rdsvAcpgz/pQUA1hngbY3LK+VmV+soGfEtQmGSVrYJc57rlJrC26HcqVay2BXk2y2IOghVGkTglw
OhAPuNmMsuk62WUKdCOnDh0EVHJEDRpJZF0/OTFKWs/dSCv7l97/UT5Ec7zaNrAKQMPAVj0DGXVy
Y7JWA+xo1zBZSLYt9qB8XASUDeCK9NfBAOHiD2u/TpYSiIYCR5QU4xtq3IVjT0s9fitzcZ3oqUNW
mAsPYaGmnPXoA+HIS1rncqUTWl7jXKGHlUZqfk9c1pQz/ASWM8/E29T6aB0i2nju0jq7mWCwj85V
A6VuhfnahaCe+gAhvzYzwx+8HiZsWtg9IveZoZzBejBLywq4u5klJZU8fbPoUeYHQbbQURm6o7Eq
ESCZUn5LN1+RB7AI82aRmtbK8gUNhMFNm66BzxVpOJsCT7QreJuBeKXQ3xkUQU55uQq7cF7KC83l
nvYaJTldHbFL9AqtL2koebawJDoVeR051ksVHdbcDZTPZjhUVCs6KFniW92jY6ByhpYHUz0pfOOF
DycbNNF20spTZyVH0Tt33zWWsUMXZ/XoEBTFWjkz0aqQwI6T5DFWS2pt5yN2bzV52I3/aTlQ2T2V
kNbgoh29hy3FwU68oPTgljqtVyKO9dlFiavwnHI4p4V2HjhT4TZoUnQeiZHWnk3XhgVTin8XHRSV
11EJaRAudN/5Z4cOt24X4XjaMwgsHETZCWIdPf4jwhRBEIyrs46L4ZRm/kw3cJ10IT4Bt2drRkG4
Lhk0m0790SXrsv6mG8m5AjjRKGPtSNbJkwa5AVxL484Yj2LzGdVbFwOZsiUfwkW576ToQZ1lQd+7
SgqDze91sqOQGgpVXuFU8AicGtLL0Da4/nEaqToN6lX8+hSDuNt17TnmfgwuNZY6O2b12XfDIXh1
OvvpI0Un57S8/0exbnJzMVjG69Fhc8n59WVQV0iDAVuDUnpFthrlvk/i7wzfTyC50N0LRMSVQ9Wh
oCYALgQPWL+0zF3NwmM43azQ7r3JCPZBDAT6QE4ynrFWO3HR+B+XPfDLTDQUPG/cG+b059sM7aoK
xsGZyarh6gc4EmX6bPW7KDNOckZGJNH6rUFoJQLHBZ43cgyl2sM0rbPWotXUImzA3SJtLuPQbUtw
t1WNeJCuoJSdMDIfIxqSlD0rC76N8S3GBz2ZAISXvDvbQbmyQ5iy+gu3L5kWchu1j4audJn3jOxp
qAMQoVvv7Fk9umsSDo55+aMn11x89rn5JjUfvjGb4c6fu33GJ/2A6vOh4AO4qt6pN0XB+zRpi0VW
gGD6Ide+p8MOTywOA4xgszzNb74TUax5dGDNBuduqd9t/zE596ZrllN3D9m9tafW3ZP+0DvaHxk8
wh09VTTHePzUxLTzUwwP4dZAJVsjrM6tQ2T/MK02abwvhrdBMBspxrotuFZRcOG9elaKdVFbV3QQ
FRRr1HOgVnNjtPepqz0maj0FZcIvP9e29d919sNQHvxi7TYQXNXEyB3QrYrwxAfZ9rIBqVTOpouu
vIbiU/lhVUvLFjXyihlm/3kccafi3yiMhYV9tfGp7u3traW6c4chOor1C8kCmrnSGB6r+NHr1BWm
7rrwYWGRY/8Kttgi3RbKVqo/EwXaiNMS/U9LwcuiZcaW0CiLZkL9qDP1QD4p4PF8dzEum7yh1bvW
6EkOY1SpCTV72IM6Ld5WvDQn/YQgJg3iZUHwLf8v8DCvckKA9mZBANFWdstJXOLurdcoBedP5FOz
GrmkoWtToYa6mZJILnVbhMi6cf0YKiRme/Lj6rfDWNUV2o6s88VQUMvbtDMZRD3dP/2iSdR9X1Az
XEiarceFMaB3GL8K20fheBYTPhHMEiRX4OUpvv3QPo+q+0jLntdl/01ZNLJXRiFEtcdAP9aqiyAj
XpFwAEuP299eA2bWr67rTVQfit5levwb0S5LMhwGKF7kdlLp7rVw33JG0Ki6Epf+Neg1kTsK/bRK
9E+AvoS9OEk4G2R9sy7Gt2iXdxujjM83yo3I6rSdhk3EYebjx+qGlU4ncd4cXXnq+mGlyF6ba9Bn
lu+Xiyxm0WrOFbxqkGXY+nKmzqb9tnEexcVdAqX68S3Lrg1vVNFAF3arvHC9qclZtf7opFnTFX2E
llv1CJOC3mYH3iTFijZO7ORo686t+anUe6vciqgGr15Jc5Vx1BO8+FHW7VJXei+y/6mG3NmF7iGO
c6xTUy0Va9Nk61T91rStoXhuc1fAVLJjxkfUtXFhDzja6rvdq79TDTu8VtRNo/WHMTaXUrlVFMaY
ZfOIwQ1yAs6SBuJX3H3nLcLvVCfUg6Hqo+51N07tJsDR5wqBwIZTZ1Vh2UdJUiHySzbC2dhhjKx/
2Ng+2pZbBqBeyGMZ/qS6Cj8LEGMX694393mJJ7ZyVqXZ4BOpCiR5vf+cXDu+JzrzZgVFeWrpVPSV
+KYC9qFu5MD7G7ilKEaaJzySeYUbf3wfknRnZp6F8zCobyneKkt7+NF7MFBgpb1JOiumZpmb8crS
vhXk8CqjSUoBuOOiysd8yuagb0DNNDgePWfxXEkrWghFIkuqEoxf7RItIxoSCjzra5svNWdtqo/O
ok2Ve9+VQE0NIBhYTF3uKV9adUQ3M4MpFIkMe5P0+K4LF+hCJyddiD5etfgjYmPdJ+7GsOFKg3Pw
qpYznmNyNiNQwGqv9TeEuTnJXg65N3KolxR7LWOCMsZvg0jgqpVLQ/t+HYJhI2nIbo51haes0Z1P
32HPm1LzYlaohBMTeR3gE6ipsNa2BB+KPDtapTxVrIbsfC0+Zo5iqmQa1HQjPceV6/+Ow7SsHXvl
8pPyGgFsmsBwQAy+kwBLYY3AUHquRVNRo6/iBg6WP+g2IxJex7My7WCygKrS8WoyShN+OACJiy7G
RdUC65JJhxoGlJAkkkVtrRr5bE2QVI5Yp/nUBgp08n92/u0wXcp+FeFOjq1n4XwWPfNNR8X2rva3
drti6olyWrSjYhm/RPGCQq/O2nEprm5bexQ1eI5dfuf6tOzpiGztH1vgdRSwoj67blN8d+TwDtYu
QVU/vUfRUY+8lkUxLJS95ueHqaXSPIVqFm+19hsYfzSbvbpPSnTDjucnOJWbOZVt3bgVFLf3wUrR
EZRqYttO7UEM35op19SAJ4B6brfXLC7Yokt+qSEt+206FBQgzuv4ZzIuIRpwR4NjwBAVhN6QQWir
VKjiBmNgFaugPhkDAPvr+W8gT8elryAFgAzLZbkrbE/nLRh8KP64EO0y64hB/1WhCcfxXXF3rvMI
QqyZ4jokPiQoKhezkGvFlk8ojYyO0cj8ioadkt2zBEtEMuMpxXl3wwW2jJCH9SwG3Kc+fsGQ9aWk
Ji2v5060Uoq9VrTfYmw2XUVnHiElyHFwyFJLSKOo0uKTTQtfX1ZaG63sCjXq2DjTWtJwuUSlCU6b
NzrVnJjTQ+mKcxzW1cXHlnY3c03ZRJkUf5U7dshzrIwdNvLH59ixnpQiBbCPhEXWCS2szuvpon5J
cotgQZl0K6CMtrQXRHv5u2AY4ZcDxgU3U4NFkquoa43J2PQCI5GMEuQCVH4L3HLz1IRmnUYQfcNH
cJtL68eZOpR5g/1BgWHDXGAp/H6BD4IYQ0zpL9wlKqlBBD/aYZALDq7NR2Y8+x1auJo0tcOlAKVZ
yUSmB96lwHtk0UHOFJDA/pjusWm55Ovm+OUi0INSl8QZUKYYzVNJ6W9VBwmiS4VyrSxzjYXp4Bqm
RnrALByIs5ohbrf1IOzmmjuByHYv1EewVsZqH9RzioA13CCT6SLbTdW9XtX5stVa59w5YXVQo4JW
8VL3tyPm70U5deXKqHSLlt6k3aDjdvdCaCXAkkD73owQ8c2Ud7dRBH8pqKVeQbhU2iCuqNxyYx4U
hvjIm4x8xCyrKdZEU9LF/fQgcbLwqpfrq1fDn77p6YKmgIk2O0Pf0/DoLmvXTnaQ/vYCq+zgNW00
cG+OnLMlazSRoq96YVCPCfk0OsK28WhnhQAY/IwTaBrITI8IEGywmOOgAOeIFLFDZ0kzMRfUGdv1
iGLLGeRhNKpVRlSB19rmtJO9IzZRWeubvqnZ6QeMhs2wCvx40Y02FfUOTqqK16Or6eU+ijLrLQtJ
8cmn9ct7I2zxzHprZdfWp6VMAoopgP+rFEwP6OdRpRHJM5aeTsma2V8N9aOSv45xldEt8LFBUOXZ
VBYNxlW4z6p2G7bO3Vb6s0mcXYIXN8P+HBOiMyeV8ZgnqEGjClmJNasNOpg5juS2pIA4s/8EkKXu
I2ckC8D4dJO7M7IP8J7H4Oi93Ex+qN66trpVose+fM4RJalVtoYnWUbuueSE46/2/fZCnyeai2qV
WAOGtlcDNiyYdSrqV3lv6LVq5PX2hxJmiwL5hBJ2hExUD4sLFsTKe1xZh06Va+mAU4VmtYM6ZDOE
oKq9Tg0s7HKgx2yoTnzq63pRGPHTrJWVkcTzREcfaqDZ4KbGDF0RzNPXRyOwz6HWoLYdNyLguK0w
BlODaOnKASjjLmEfYn2dV/1ywDwfUoz84gMa8OESFdoQ96vJ3CHZnxyElLh13fjdqj8neajrZ2Mz
M1IGaxX1qXOMRVHQu2zpq6JKF9GUrmwDOSlBBU3+8sCQAJG5sTcwipQhXcjMznXvXMMSoRA1YgOn
yNgBMHDflHMR4ojauOlT7RERs5TQHZxriI389DvK2JorPDvtLnK0Y5XCU5oslZX2OdZilQentJHr
qqQUpC291jmE9KQrGTPs5N7DIduSO33s1eiil+ptMkKAjd+EmudBUFvHBq98JC8AwcDM/vJRN6Kk
gDFe0nas95vOVb9it1gpOYmPWEX/zwopnlWtci+DRImcoahHyXuEeJQvZUuKUYf2XM0Rc2s8RuU1
6+RPRn6WqYE/1RTohdTKjSr8oj6v+BYs858e+7N48F5qDDwp864SCPTcDUEHz6QylpDRLxMOoqwc
sxCv/+hs8gdl1wFvao942hMTSKiAQdCBtcgNalkrXmnHxHIXaf2VOC6lJRoCa79qZz3MGOASE+qX
YV4LuDM/CuE/Lmb4xAsDendQTTFXhHvyKUpVStRb4b+p6tc5sKVRQq8P09NVwBXNG9aL0r41Fmqu
6d/YQUSQSTp3mL5i5V/JUeBQ0WBqDXuH/UkL25vMUbIBGkWmtrTR7kbqU7bP18siD4enLdNz2Ea7
3sSXEddXDLmooizPV9/98ClRAfQlLiBkf5OurKziZfmFZs0mhm5u5Z6pydJ//TJZv2CspsrgMJto
NvrhbxD/q+32rNE/q5btjh0ZO6O+MAp/npCKotMkH48nXfntbQXBtYkFdYeVB4KxPBSmO4vFR2Cj
SKo1kK0EldsYY/YniK69gb80Xq4H073RMI03hM4urVzkF7tR0i2odHcdO3swGPOmuthh7B7GWeQG
+jy2jJQAh1RimhheFd2C07m1bGxnpcXY6fIyLlIzQVEY5iclGUuYWEy+ISFP+3zonHtEVJlHWRXy
7tvgoo9TEK/r+UJWfwaIk1OCmcXBciLiWFXebafDU4gjGYsbInWnO00YhYzYJdiqWvAkpALm19ok
yiVv5YJg6mBum3Ihyc7Ri+s4FqvRxueOMKkJH63+VN1pr9vZI6VJVybJvKYWRaDx1syDimFUApoa
/VdJAH8YP8vic3xBZdTlECV6840PtZJro2fDft1NWK0FeRrtaCyq7gj/s9KtYW+EGRLX8sttC/w8
GKBkvySbY54PJmkRF80o5viejqORbWglQWSQ32m6Ro2Wo8ejfiZlx8Sqzl/5XQeXwQkXFnIr+cp7
wIVY1uLgOtYHORHzyVEXaijWXfE9ITLtUn+tpwaomjtTTBI0MHholK27ydF2HE8ru7NbulCIcumy
99MnAllE23D5w64GTAtDBrsFIB/lhL642buoo2dO32xa+as4aDcDpvUK1gCAZtkPAQHdxUJKl4bU
hu8x9TCyP+i2XbrlsFATd02HFBEgIxkpH7Id17HveEOVezodQwzg4JbUYxtQVeM4s4IW3TrbS3MV
1qeNmlaPIMHgAbryFMJYiWIzple7/hB6um6Kdp6o8q9IroOjIadBRSo2psqxj3bbrI5jim0tc3bG
qB9iEMiBMuUcTEVvMJvWaMkYe/Gt8EnBo4SNQAG6tKS9lymg+kfox7ws8EeBqKhuuW0q3vMDcQwD
FbHcqm5FRooPV+J+CwH9bPV7R3kq2Kzt3ETeh9UPdH44KO3NiS+5xSGEXlPUpyg61QmybJQCvfNb
RT0C0mEzMWk2tbLMSSoaKN0VZMPkKHdkxIJqqw9HMXc6WGvpawsN2UufVl5asS4SPdINYJthvGfa
J/wFdUFzCV6QWGOsunpcUtUE8ihnag9apQsyPNiqEe4bcQ1v/53nQA4oA8zS3CmKv2n6jwAsp62j
XaOtHSdZWMNjyoKlQYRViSdal78KAm6CmDylvzbDb8iYZBf/CmJhTLPeZgSu+PZnXZl7A3qdt6du
fej53Q0hiDf6CCoClJea6bUeqp1Wszj56ULpRh5wn+QQJBevNCq8r41dLlV+rTf+LCuNqyWHWd3o
Rz1Qdnrcof1Gsx5+WQzLjmMusxiyom3XdjFCkxSPAVUcpXvzgEStzKnXE5J/Nz7r7ZFFE+P0Qo/6
nD0qXjKbpdmuU/AR8c9Ra356X/NqLUE9Y6wSoWwGHokO1GxCUJUUTKkB6BMjJjL/TwI5bj5zExlV
uTS3A7SYi9FJ0fSjGiGQMqYvza3OKIm3mvGTWccQms4nesKyfC/PygNJZ8uol6CzhCPEYuWDR5BL
5zVcDfdfGgLLlodG302IJaFnnGJZluUDygjv9ZA+i8reKK151oG3AlND8+fvE9plIbtd7Oi+XFWW
vFAF/6hrdBnsaBk1X2lCCrxb9vc4FstpTA6iSN/aQH5Yqbx1JmwHazaCPHGIYxchWWmNvMaNEpm2
JBLLbBeC5DK3fEnyCbTnlTbskGpde1/18mD6iA12UUfrVuiwUWjYvOQyfqYiKN/1VPwTjvKtcjwy
r4Ubu9Y/Yh8yRbOGtWHF27Kxv1ynfg/L4Nko2cWAoSAfgifOmjPFhy/1MGIhgwFLuOYnMVyMwWp1
iQLuIFHvZBN/pLU8+2UUzQlDm49Bv34pV+2WcWbIN1pkYrIqQprPR4+Vq/BsCwbVreQfWyYDSxNH
OCWiP2xe75CYXqmG5jwrxrUdi0te9DjjY09gNq+s8FdXxl00ctG09DD5KlCvcu+U/n1sNZybNNLE
05QgGIxWwUsyOfWUMzTxd1qNmzDNIY6BaBLZfDXUjBOfMu6sVCEtSAhcHOHKMhEugNAeRxF9Ok67
EoHp8VLk6owi5TkHmO7kVzM175o9rAZDPzlFCaxNDzOBCuZaTNyO9Cr/6QI6S9QTalnfU9Vxo/Qo
qn3FXTQhgU5+ptroSiVzCGhfxBfg4+mrDZtzNOZcAVHryUDqfBMVp806QizgZ1ogbKPAmPCU7DKy
ilhquUHn/20N5RuSfVr8xD7SlV3KboznaBmG2fXVGRdI5A9tvxoLBEadPKjawCHlZzgDkW9Wg5dV
8bm1JY8EvCxqS8jbzwBgtRpqhFoRUqrXA9CQ/2a2NzftGACMdyOjazvSrrwXuT+MeYpvVA2CZVjU
t4AI/1JjxhqTmGZjZRkVYHeN+ySBbeugIx4EMGRvtPhVsFYmxVtppxc3GXi7wJr6qDzhNw1XX07M
tEE4HIxoWGfANa7r3qoB1j92IJkTf05WzS3ua8lDxIwWWHEyTwFdiYHBGxgisFQ2OPrvRd5hy8G9
69sL0i4/GxXHgGVJXtbT1gFsFo35FmXjwY5oHUin78qODiXKijFvn+OUbTLR7nFC7aVGGBcLMuSH
9V4h1w9a+jlHpb5mmnwkYf6e9dUuzIgrmjAPBaB0odlp/Efzv8RpML+P1kMpxg8rUVY69pTcRFk9
yE2mxF6hx+eJMB9qE99ooLjIRj8p+sTjHU9by7J3SZdyOLf/qBVfSGg/i36QIrHWVux4rnpOyWFz
cn0ji2hlkshDYN1fHI57PVF+Cn066SI9SjfYTcwNKSzhFAHvg6M7otqoyrTuaLvWy3QxBsomL7uf
PCnPmCg2hU/Yh4681M4PcmA2aRkUrQCfc71+4cOhz0QhiBug0rW8qln9UCN1HST6VrO6gxtO26TX
nrVI70pNV8pgM437siaLQEnZew04wjbzZBTxWnY/M0W/SGT76mgRT9I/kkldhZrCvV+vKwVDc5fQ
Aj4epDa+a6SBvJyWRE5Ka1FU2o26DsLPCNkIIrRz+ksg1DMeJB36IWDsJsiPQW6z57fhDDsKDeBi
CJeI/E+txhKuGfGKyIJi1sngZFrttzQwjzvOlRyOCrf5dExa9okgq5+lopM/mW3NNkTbXQLwFbD7
YbJ3NfmPhD8Hga1Yu3wTPoKUPBGXFvmhMqiehohuVvW4H5s6eNZkN0IkF0Q92BgEEtM4dp2zFubk
+R3cstKSGSZrBfGltaM14bNv8ydLGF4KfxOX45axlChGt8drTNZMhhg4G9c1suM25NnFsKhWSHrl
SxAUjDiGYzrsiemI++LdyXxl0SLCyRHfOVl1nxpgxAShVBD4KAzib6KS5xNG6BELaUZ4Xlcx9vml
fwyqF0Qwtcwbw5a0GVxRIaaMPCOVz2+powL/IyrQJHjG3MSTjWzZlssO677TqjttQC1BuC1iy3YZ
RSxyGH30nr+yN9uHQWYv87RNrEPrrAx32KY9EYKqw+edjgxbAR6M+lAZZFsCHQAfuEsOKrSk0FFy
gllvjFNlI713YzxUkXOOgvDCI/vm5g3Fw2J86HZ17IPhE9cmWlBFR1vCtMtbn6urI8lPg4SXPAe7
OeH4fA0EUgTHiIwLxATcf8pGtbMLDQXP0RIq2nfyporgbghsTNCVRpYxTeTlOyAKI6m01xRc4/QT
yVdmIRIJnZXTGTs/I5Ru8vU5iZqE0WAfzNRd08vLy4hrBQzORSvndaivwjh9yTUeMcueN9UEa+EC
OdYldhdaUnAqoPmte4X0D/ll1IjvixLOO66Gf9Iuecx9QoOqyf9QXwk1I7lxaludSsKUIsf4833l
Phq00hf9uur77ypv3sM4ulPWTOiBYR3gN6G70UprZvTu99Zb4CJ6n5oC8Dw4t/kIcvMi64HES7W9
GS0WsjpB2DaQohBPb9lEJFKcXJIm84Lc3VJQd7ESY2lJED+Zfw/aS86pmH8+ph0CEjHZqCq6gLjF
P+Ic3bpyFtbYbzs3X+BGRxDQHwEmV5KkFr+oj0GorIrCJhLCnpVOe9BL8xEb8bsv/ffXF7FEz9jM
QI2HRZ8FX7zpTngD4pnQFbxMNnladhYt8KOd1Ur8ORGhNmWXYL1iF7e5AqqML5nbX+K0Wr6wliGn
hGJAMoinPq68MXA9R4k3I1ZM5FCn3gTGm3Rkrx1PV7DTrX4teOPCnqzMllnCwOWlFf47pa7YHJ8j
bnbKIBQy27AEWRPDnfOWTEcff1Ly4/ukVYHWoXRx3dRLWftV1LX+0jGvgf6lx8g4kamLg6gIGpt8
AjsFFplNaQGYoc6GwFKz90n9TnWEG9FwyqJuaxvNpdKDBdaca5P6wHC2gZyoX5M5vgE4rTAejQvN
L39Ge+LthCXEdw9FkHjFK72r6ssPqyk+y27cVHQELNqseQPY/qxb9NhJ1iyCMPHSvH8LZIAciXRe
M/l2YmUdlZlH09hXPbmXYlT3bonWJZhIz+y1zy53T6Q1cYIY8WdSk7+gR/g2gZMF6WRWhnJi0MQx
AKFOKhLqetEeUoWFzyqAGGrjUTgwX+oI4xb7izpCKh/b6iXV8qMiYccD4jCpZdi3XCS1Ezel6NY2
dfaF2/3pFR7I1Ha+iGpcdU3zoelMyg2LJykkTCb6VxyxeuHG/Bf22S3OtY/YDHbl5Fx7q2LHH8Bp
3eCVO2BOWx3PYR6QFEjO2zyqgkefmN2Cvj7SUayDJFcCtMxCGPyhajxB2DDNqjDv9UA0QF6GRKw0
yc2JXvK+DjFfGS8RK4FBmjhI1JvjvFQCaD/VjIhmxAtWal062PXRHx+NVnw1jnKQ7K6TG7O3xpfA
6Q+liZ0gLqpDHAKihLeImJKGpBAH2GUA+7OCylN84UmY+GCvmz+9ddCgEGDb52Is2O8IWuDZRMqw
M1n/rKeW36GdcAZcplhj/fRngvQ8EaPYQSftuu8OJuuqFvMhQebVvydoZ4f/ddjAJWhEOsjHsieb
Q7fZc58R6u+8hNbF7YZdKES/ng3PBN4N2zc0nzY3fSBZOp6VJprTP7LTKwdn71OEl6j5coiRKZpo
VWTlhnIcUJOZxDFlkvpWF2KeN8+m+OLknQFgxTaPOLm2hH/MsJ3Mc3WfxKYXmjluSH3Z4pyZYDrV
6XUa4wTglW+9GflZ+h91vI1TsEZ+ZiPqVq65x7n3ObFrBul3p6BBac9+dkt5vWuBNuvYyAZlGVRr
ya+EXGpxOq+JSiLZmEmVUXE2ThNoW7b1m13ieoRPzu1iiRuQCJ957uq4uYmMYKbrCCtMX0rSAgwo
1ZY1Bt5x/HammwKSYLQs68CwP23/Dpo/68SWBu65VN56iOEE+3QfBq9IEHDmCQ6om7exPUv8cCO6
bF0HLj7+4jX/sZQBT7nLiE1MkNZHtA0iroTr+ZIHRIhx63kxIWBpCR/b1xoJPh8BA3D4HZOKkAAy
DO7fRDWaj1+zLeU8LL8FgsyiIZEGuqHgO7K6x5j9CYjp7qsanhYkXk8qnVohW+w9Q7vLgJw0PPGZ
020ba1GavwkxsdOwbmEnejKpUve3lURvMEfwdMyN5isvrnbwcAJgcmcfGNGp48zQi0+1/9eFynvd
vz5Gg6f0RChv2mQvTyQJoZ8aoYe+EA/fCVZq98faQepP18hlm9fPIEuJXbXwOtbnl72GfJuZxr/3
qv4keWdZtERJ3bNBbjXzlEdfCRiKm5yzsT/YLqlb5J615lOZkrdA/3V504/Gi0UAZHrv6qcCs2Xi
xS/Mtd6q+GxJMoKsKphqXexwNdF3uXuI3W2g4FCzjzGuowjAzFQPeYhu5GWxrHMANCIFCf7wxTmZ
rgaS7vE1YovryEijDiQZktQCHFcU7x35P4NZLkKyaVsCvfuWgAgeuACbL0uh12qXcvjNDJ454Ie2
/cjS9zRFJlq9iTif+6Y5y7kXoF4WUfiKj8mXFTO9Rhin2UCiFwFupJuD1atUs2fHE51i/snN93HY
Qc2TFRsg9uqzCwLOeVJ/5Hm+KMkol5H2H2nnsRs5srbpW/nx74mJoOdgZhZSZiplk/Kl2hAllUTv
Pa9+HvZiWqJyMlF1gD6nFw1kKAwjPvOa05b2kBUXW42+DgK32RSs4iE/K3UagRDILKGdxwPYBTN4
1tFC6t8lJsa4nirOfa7f0EDm+kFlQLsOegmi9H1GdY3AqtSJ2gkBqpaAGJQEbL/19i4rf47E0waa
oxGYcxDBSGXwMadoaNhoDHQOBsMhV9NV4BEpwtNUUWuwIAwBCpDqs6FfWPYN0vcO4PBqfG1p2OTd
h2b9MKkT+lSbjcbjWEYI5BB924gkRs8FzL4oAomdborc24w2isfyUdSXWRsR+ZqnLSr5lbyG3bGy
0RQH8KbkKx/e4MQ+Ncl9UIFLpNBBD6gR50ZGTUeT7xU2tuiOR1K/zOm2VJW19onPBIK+GUidrNgG
BIM5AR8QuSE4r9WPkE6MaRozhZ/z3HPJUxS2SX59FR7DS0EkrmakgxCqUCbyiA2g/Y1m+EPj8XD6
iPW9CLrrJv7RcYtJtYZPfFZ6PXiDeDPB50rU9E6D3h76Fiqr9W0AUsNDeG3EG8RUoMPIeDdV71V9
5033UlGvG5oR+YVV8AFeQ45GdGqlAANPyH+jxEY99FbCC1dHMF1o/eW4HU1TvY71/jLhf3pR05mD
qw16AkwD4vHletDUVdxWNKufk8j1lOsmv0GVxIOdLcigdfVcpRbtqzh3oM8ok+cs+KjEDmhgmPb4
6Bigz99NB3kxxJTOYm7LzH8Q9i9VO29MHfBff66GJANTdm7pXA3BTdUZ63BEXfzKsj/qivZwQ3X+
TUXoA0bHiYIAD9XOE1RUoNJk0OgEqr4BvQh7kwFBA5BkEjU7tJxKlMWFXp1MwZtur6v8QYGHZUKX
C9Inm4C+n6K1ka2a6HcKDKR7GUA7TdW4CulftHGzzout3pxN4E5QgQDz6Is3esoTfTrIEhXQEcg6
pdSpkYWnwHdVYETC5B6UAgw3gj75s4Ci0+TP1tSdVz6k9ZeyhD+T5RSpEGpDzydS74vqChoVcD6a
M1ddfN7jhZC0V0qDxv9ZVgLEpA4Gvx9wmQIeZiKys0DKKe1VreWAbIPTfIxPdeVB14BVrWPYinTF
VgNgdYBGADCeJvuZ/HiFSHNGGcD8PRnY8YTEF/ww1Tw1vHE80J2c3qHboUCJ3mLK2Zqp4cVJRZvZ
UWCb1AVwacSPaEGSOJ7BpSbjABNASwipTTM4o2qitC+ZL9ex9erpO4nIYdIZpxoyXmrxY6z681zm
mwF9wwRe3mSXjxFoD4R/TeB9jtxKruC4udCRxR6B/IvrnvZrR65l8sBLrCJCe9dBawOvgGj7SmQx
WD5KgUVxNsPXmzq8FkGKiTNJDWo0RvrWt3MpULmrvOS6muCoTv5ZH/zUrVdhozUKuncC/1QZbgGW
MC0AsvQfUfnhN8mmQXTPR7O9rgMAUBTpkDhx0PtvEN3wop+oqtCab+FzP6Qt7Wb/IXGic52Q2CIa
JNGm50aBTiNE6ABvqhwtyXpD5gNvnmEqoF8r5CllSmbb0YRLnLU2xTeyv/OiqylDCDkbtnENM65/
VCwHzYFoXcbjBkjUaddeesFzM1v0NkQDVA3imxCaJuLRnHv6QFWHj0ZGxSO7rJr0Z5e+tRFMYXnd
2vmlZVuvef8UZigtIFqMqlX+XvGGArI/Feitxvnajj/s7rqt72S5U3h+LO8Fgd06gYT5VDjhSaTd
D+p709yja0+Fv4PXDpncRiG1aMRpmpw33p1Wn7U9Ymr1q0cgFYPkD2gJWvntLHdTBdsioWUpIbr6
9zUgcbV76dNz1PwUpBssrzjXkCYgg1inwrntOmwqRmXtIf4SojOmwBy4AO+zQs7opPOVtU9Mm40f
mXwKeTgM2pM+HUmj3tj/tGOulB5Gvf6YcOv7GqQAO99aY7epxV2qEUqAnjCzpzJ+CLSPsrhqnKdW
/OhGJEkEfwtPOPw6W0RnPXx1HtaN78fnDfiXonpSkl/+8KyZ1AnG60A+CUHcsusKomibk0yvUXdn
cR5AoiI4SwoTGhk4FwcxepCFjLz2iqdSoPFLA3LSf1I2uKyQD0Kck+rEWoldVCI9GlfjbzP74PGg
S/dQENvExf2YcyvMtF/xM9OHVQulRGQwLh4sYydtHmXz3iRCMBv6rPTovIwNhuVpUh9XmovS2HoG
tbSLRjxX2V1Z/x7F3ZjOREm3Kem0R4DD2YMMORtU0HPNTSkTZeyVI3uYmFxDw5azvQadlRINlxNS
1sD7cM60owdLPsEQVLO3HreMZLgepmurgpvyVIbnmW9SK/VOuuBR1xEs4CZHNnxFmAGeJ7uEVby2
B0IqwAY6SQsHgKoTatZxxjUwwkubTUJWfQZVATyIhaRVXdw0OU0k+woBEVFy4kH0pnQqn8KS4gQt
eM8Y1j3AR4FQVx4/GsVD4LP/KKyQuIBZUl6z6UaUV00BIaQVZ22SQe0qfxfFZQHyyOi3CsVfb9sa
HmHgFXWXQb0w7ZuGeF9OSAhoSMUl23J4owpCBU+hLe+2k4Gqw306PM08d49CkDqhoWEL7oTLJudR
Fq+G/qRKXFQfvBJifn1J9npe0k0LQufcVwZ3BjS05SudvxGq5Kg+lkTreeBqxq+CJ7FNfk0DJBD1
scs+OqT55hhYq9mHEGcOam8W2mMFoks6wKnJtjYiXw8IMshnGd4HNHS1qyhRWQmSnfyVI7Ii8K+L
33Z1FpDqjra2BkobIqvXmrdjgHT0cwuUWmBzFV125HUWH9zQ/ogoAsHn9zwBINNcldFFV5wrXLKY
m53E0Ag0czPr1oWUzknA/fja5xZL70HyQzyAYSFvPQpTjvVYR/CXBywN2vCqHH9p8toZYJ44WwLG
IYARH1NddPQzg85rWlREpdtabGMPXIiQr7Pxh1Kbpz1lCwWngwHGSPVjSJ8i47eBRkJDjzxAibSx
UceGL9iY5aaEgVOj1oZGgBzO9IFnTEf3jgq0pl74lKgKFDSm57zuEby81BUXbEhaP3gZUhRFsRnT
Zye86jwoRBw+c6ApsgnN8zy4DoPXpshcpIOajuu5o/CukLVbyIAh8kP9GQlWgFUczzH5KdBg7vVN
Tp3ZKamk/AhzOgjwq7kGKv0XdpirmpQAUDoaGdum3gp9Z6TFZYuNQaRthmwXQqRXu1958lJDw6zw
b1HeQI+zdhd2c9uD1cRbJ4U+XuNd5VU9oiYo/5/PuDCP2Al1aCyeiC7la4jzrQlCOc/OE+22zS47
dJiamQ9RFztRXITGmwWnYtq16KFRfu2SZ9N6KgPvtKT9Uri5/9IRlBjY0YCHE1cmByEHlNQlLwa0
CQO+ysZ3bmVxH1a3KMbpzlujXHVOcdKn73570Vlb8suWbnLq3wTO6+hdgitR+592dc9VcdJNNxKs
IzJLs21PijjQZeQ/a/VVl1x66J6H/YcTwq1HX0C4Eb2BIHidOpRjTnqFgunbVMK5mnEG3jnVD3Q8
6EkD3roe4+BEj68i6zX1ztQMwxp642xZWb/heMMf8JIHKBSVFyiGKDod5RWXFYcWv4gC6wIfTPp7
QNOOhlGanwXqRR481A1pS4I43TWBjxrDPSuRNIguPeUt8SfCQ/YkFas0Qzy0vgnqX02ln6ThBY2t
sECUhk+a63dqLyNkY0SCAxhIF/pErTlhNyJAnARXHXp1TX5eEvwW5g36f+NwM0UbRX9V6+cEhmII
UWZqfwAtPjGqs4IaXGuTHhEf5qiZzY8IgG4BHX1C77ITtN4aIOy3neH26XNZf8j0JkCTaEDoy65/
tf57T/ZUIr+Ste1ap51hzUiu5q4u38okPgc9vO3i+9KCC0+JCu1QG+V0uot9NKtx36a5jn7U2rTd
EkR/elsiMAdxIpMVysMPOrrU8gmaXkpBXpiz/SDIvzeP2o+OPVfg+vpZo/4QxW2n/nYc5UVFAFOi
JyOraat4vzKy2Fy/bqtHw/itGhcV+rkNZ7O2IR5AqbEhjTXhLS5XO79HRpBOkiqRyKDw3XBb+SrG
DN6rMC5U4m2jeRHiue9eu3qHETpcRm2VNed56BbpRTHD0PGvKiBMg7KlQ7CdlZl9/63AzsdPHqMG
5LBEne6uxv0qBHOczshAjpSoz7t8l6uvnQfWcFtHLy0f7aD8Ni08gyjSKvEzT7mjvvTTe90/2s6Z
zmZb3LZgKmPjtlXVR1vQ7/N+asbNQO0soEFEg3dKAWBoSDkRDYoIztG13u/U4izuKGdzvvUfAbwe
ngSaVadInUFpConkfjq1qzcb3UoICigDjM91dFsO1youDiVFjHDsLit7F4kIgYjpYnZli5TfTJke
7CM99Nj7nSuPdW8CaBPnpLpwC1SoT8D/G/+0LCBys52dd4M+yEnS3FTZm45NRjrXXOztGOw6wT+P
VfVOf4rVIfycxA7oWMtVbZs/h/YhJ9EGIhL7P2zOsx/7G40suAHeKkp4G8UmLdBkNF0RX7b+NS1W
eN2/EvsVSoAwHo2G9kR7HUKZVft3qrY3QcL1dmeVb7nUzlQeSCt76ctfdkH35QUAtCkyFK8uguSq
AmirJx1JC8uV9id1h1sC+koNQPMqn4sQm96+9zJlq/u0XOa5ArO/rU25KsUjEPWTEd76dOuRWSXq
s9B+KxTGacsExd0UPXbFh1DJjsrTEM2DevxVmfeR8xhPl0N4pwzn7XiXUniJaGW2sASHwT61nfzU
ru4yLAti7DLeBJlcyNoglZiZFl1gsQ5gzBjU7/Tmvoof4+TRLJ9jHbEwBd/y4S3WUfwA15Cgfgpz
OLzXmzsInnH32xtWDlGMVu2i9tKsniVUa4382IZ0ww61H0V+qWTXyFega/wzkStNPMvB5zpaJ/W2
aJGjBCbPidQhv1kOVV3jXUGjFxpY29K+v1ZILrPukp4eqLqb0rzT03eJmmuYm6cKlVOyich4SfEz
8KabyqDmQ+WVuAe+xkkv3cD5aEgo1PFNzOZaZEBpinwkkhtym6kfHbFzBCO8Qdd0hDjy3//1P/7P
/3ob/qf/nvMWj36e/VfWpm4eAsj43//93erTwewTkJaDPrZjWwvP0mroTWNy7MkFMGOqV1N+xOpz
3+/bFghHqk5C1bSFgy5+DbXpZMPkNu3NEJ0H6h9blWKS+e/v67PB5Ser0t6zFFuG/L6D6Q6yaaeH
l+e7g6hjOVJVdfR8bFP848D86ecHyy4MbfAml8Af0C9aKZsRLa/Dg+xbo8+DLGxKa8onPU6ckxsH
6ISeRP/hzy+2wJlCsx4aft5CBSe/Lf2Xv/jzNdU2VduRprq00h6tcjTjQpnctP7p1tqvw78uZz/b
r2a0eMU6wpGWadtSGvPqfdoCW3rIO7amcMcnYfdPk7VJZ5jZKaLhwAKLeBXWyOb0u8PD7tl4R6iq
oOLJAWPgr6P6iinavisM1I7LK8OYa2hR9zhXNv9mHMMQqmHBPdIXm2PZgJrCrDVc6exk7aKeMIYP
fzGEpmqWbkgHjZuFm2+rwwMxcTtxW91GP8J0Eyf5aWXckofHmY/pYqMwWlYdR2imqjPU1yWLfAMJ
pg5/NBvGsgZm1a64FB35gCnbS4UOc9DnR6Y27/33IU1dNTXGNMzFkGi2DHakIymS+9FJchH4vw9P
aV795e9LTeW7t0yOgrk4BYkaT4aXeZarZr97JPiwdCT6prBNEwUdojQ4soRy34RUqescdE21WJyv
a2gU9POzQMxy2eiEDES3lXXnCDTNC+2lMasLwzPP+jxYV7iqOn54PWYPg6ZA4Cy8I1ff3j+Fi89m
U3XVcOb//um7G72mUVDpM/GJEKcgLSJQKodX99gIC/fkrkrioI9U0/VRzAc9iG/T4QG++0w7eKhj
o2xxOWm6vfi4ctvJ7IIOuZsj5WA6m54nHgY+tiPKny4W+hRC451QWS1HWItvbJTA+Xqr1dw6gxwB
hI0c6fBc1G/34DyEbRGgwvRXneVZjNukRIgfM86kQPf5VIpN155ZxYXdPvZTRXZaPytNCifHPw1p
IFokrDlpeX8etAkB0rtZNjBbTv32bJD3h/+2b5fl/Kc5wjR03ZwP7mKdB0wBkJ4oVbfNL/V3tb/E
+u7wCN+OCiNI0zFt8FOOZi0PY10UXRVMte7GMB/0mjZaeeTC3zcCjEv+0U3TwTX+63FXzJm2Sb/M
RYK6A95pHwmE/vmBL3eJLVSTEMiQmmbYmjZb1n/6nozO7+rMKyY3SGbnzJeW4md5bzvXs/9GbN+E
430vXgAYV5CZyiNO4t9f0Xl01bE1Ag0Tbb/FxUIjt7FbOsVu3f4imdcBWQce8nvD5UTP3DlzduYj
/bU/3jWNb8GQhqUamvznSH+aco9wtqV66uCaCEEoKEP++bnjV21hGNocf+jq1yVtkwgwaluMrkhW
3uyReqEE7p9PQRqqFJbUHT6+5a5FXlUib8UUPLClIXXa8siHve9gaNIwDET9OR2GvbgGVTS+B7/s
B7cgTy4hTGIbTemCinezI6rS3swXI0IcGMO3Efuzw/Pb8+lqRFbSsB1CHWv5aJsFKh9aUgyu7P37
btCvDNt/8OzkyDB7vi5NNQxpm5qp28Q6X3cqhV8XG9Ia3cbGIWFQK4QV4yQ+8o3Nv7L4xDROtw5W
ioE0c7GSoQMqrYuUEYH8HPGz4dxGh0/MGlq46ODmenjp9s7p02iLO9/080SngTW5tp9v1QDHO3Fk
Pt/CD5s3xTL4dFXob/pyPrLiWXMUg/Pt3NuQ2KbWPDe0TSFBqWDWgRzypD4fntTeJbRV09LnI0nk
83Wjur7oYxWCArxKEtGsDp57Tb+OkQkYzW7myNweHu9b0DhP0ebVEFJ1NGOZf8IjM/oCcT3XQrO7
N9KNiGISLQBiYq1XwGit9EiMtXfbHK5C1tQSmlhsW+ynmRbn2ujCMyVvH7uLXOpHjvu+r0r9NMbi
uE+dcKy2UhkjfZGoiqYI31HOOrx0xyYyL+2n21WEMaA/j0GyFDPuArqNfmSEfdPQHN4NLm9bJYz6
OgINTTUagpARGg3pngjL8PFqYGZHxpFzlr74cGmLEKnRkpWkeovHV4ylXpap2rtVbfnIKke9ueFK
RLHAjmpE7xQTcZtUVTEdC7pHNdNjNEzYvcMLuufs6xpXoek4uuC7W/wVaY+dQA/b1m2Ak1uo9VAS
Ql7kSpMQ1/nmDo82n7Nvc2YQqdma8T1txgdNRW1AQ5AAjUAt/zGA50mg0QejfWSkPdeIrtkEjgYU
6e+Ro1VBNpUofbrDIJ5Uw99Upsmi4vxzEucWdCV/uDXS4UQCyDk8x/0b65DWanMBhQjx6wlCIcvJ
lU72rtPdt4D3+pbmuCJPSwPRg63sUKgD4EE/5fC4ew4up0mbow5HEC8vbrGgM0zRSbt3cW6dVnma
hVAX7H7dqLQYDg+1b3ENSzcJ//E65ex8nSGcTkBzlTO4BslFap75ypUDkLr7KGlSx82PCrzf4RH3
fPeE2YSQ3MOk2ct8PnGGHHkUbXA1iu8pXeRjwfa+1aP4zyNA6UNoy+9AwycnazuMvLOROrQDBBfR
VSxT/2KTTEcnoOdr06EwfV05n8KEhSbE4JZThkGFBd0VuDIW3H+xXNz2jqFZlKiWEVwwKoUVVx0R
XA5OwG8RsQnjIH08PMq+r9miOGUZ8Pp4qRdXZep4lWEoOQZMNiZi+pbWxkYqzz7wwMMD7bukPg+0
uPU1tTXa0iu5pLxfTv4oh3dbfRiRTiXx+JuhVBJni2KO1JaxYSsw8fGNbHC9vrgL6/QeRQG4M+Ob
02EM63f+kQOx71PiS9KoIAl4e8tPKU+6JAnsCAN5uogSijc0vrVh1GthwoD7yDsa3rBjD6/nvsNu
WRa5u0WB7FtiFPmoA5geAX5bQ/aiKGZUH9HwcHiQfemXISx+ndyLk77MkE0RKnXRIzrui50BhB9y
/6mS7FpYtSHiXz6gU01cB+pHDgDh8Nh7rgsQifPlC22VCc7//VOYoPforWihUN0yGyEmQ5tDv+M/
G2Je409D2E0pncaYVNdOQX2mZ8qxKHHPof8yh0XM1jej3moBcxCGjRz8JmjPe6BjUUR09foXc9Ek
dlA8WcS/i1tJTLqqRUmmAYt4wzTmWIqydzf+/Xl10a8YYmeyxyzh55EKQXQyOVbt33OeMRCiEjVf
d5RlFk8fXoxFroRycmXbR1dqOsLEGjs8sxQju/rjpbKEPUfvqqRY/s/j/2nbqzgFRpj3DCU/GujJ
eJIcHmBf+PBlhMVkgIRlk8zF5IbYJXqGi6TVpIRQip/04Lc90WBMym0EkevwuHuO25dh1a/nOTJi
DdeKdnKryL+nhoG3Lxw3t8ECftSPlc3/P5N0LI1jQelJX3w9Hv56wNPqyR1nl0pb7e8LtVhnDtpw
yH2GUYYtu/VW1cPNGDjjketvz3mEvWqRYDokX/ayRNo6hWGnLfmeSuMavPTL4ZU88vPO4rhrRuvV
4ZxOVsDa6px7Tz2yV/vOO6RendooqT+F0a975ddARu2+JUcuGywG2/5V1f2fU1EcqQ/uu8KtTwNp
i6mYGeSV3KHYFMXZGUq+b1oL+GIAABgbj47i/B6C7JQv8iVLnR+EO0c2au88TUkrymS7zGWiXFVD
WEsv4mOrfyDGajZnmr06vFl7YhhLfhpi3sxP37Nem+bQ1Slfm7XSf1USHYAtBN/Dg+w9EaahcUHR
cSaA/TpILVNVqycG0aaVAbNtODv8+/sn8e/vL75db1REYaCK4CIa3zlnvtz0zVYdjlx9+3fj31G0
xSwaZO+yjlG0ci20E0gQx+axd53+iY3JjOW3xmBujg3SsWT3cSO6VdAi05NV1t9M499BjMWZ9i1b
EbRvsYasqqcBIWm/SMsT2ZgPhzdl73LZJIGmLixaF/OF++lkgS0sQ72l/Gfk1/Rth9pFTPHwEPvX
698hFnGx41eWXyYM4QO0lcMdpbLDA+ydA1GprZND65SCv85BQaE4ryOTDSE6hWcKTtRcTai2Hh5m
3zy4jB1Ufw1B2rIIdeIGiueo6IABSMzBsR1Zpn2z+Pzzi51I7MZ00o6fD1prpb53t12vrw7PYN8X
SDTNLSWJn6gqf12osYbYPka5wIN4BWwRa5fhFGfIw4PsnQctbfpCOsHaMlfwOgjg1gDuQ8GXLhjL
52yqt1bc3fzFMETPBhUaSoXLtM5OPC/0JeZgttWvnahCRmt2KR2PXFr7Np3XnxSBGphDxvV1yfR4
LmXAFXDRSU8vI4n5GpmjOPK17xtFJ0LWqW1xjpehobAUw1RCoqm+3ijrYfqLLWEvpCFo0xEQLvbd
TH1DeCgluaMG8R9jj8Sy1pn6F58htR1Ts0lLbeARX5dKGXuJFZZHvgZtsot/ZbM0Q/14eNv3rtS/
gyzvRWlBkbRSBmmQmi7KZ1Edy3X3nV+djGzu+uis1eI7JA3IOt82BvaiAgj2kYEDLo/1x/ZOg/CO
Ci413G/NHZW6X0RLcHBzoyivSkOZNgizfBxeq32fO1vx/wZZnN2yNmKIcHLgSvdQXnmF+w8mbzvI
n38xDiggnUSD8t3y9AIOT9HR6KkOdJB2IAZfRmn820LfT2pHa+t7J+XQkbJ5rzgIi1Om1YY+KpU+
uh4sclyxPOjQM+n8yCdzZBhr8f7GFBVrRzKMY4FVX03JtW/DYzkScs1P36LSDJSEuJGPn36Stnga
vS4rikZn5QJrRBEsQ19hQNxji9JQT60KVGxs4xnYClNcHt6zfSMbwEeAzlHS0ZdBa5cnMlZaGgjs
3Wsqw2teDUifFvJ+Y6zgEi00/JOy9PXwsPvO/edhF0dy9Iteo25J1mEge1IG66O9P7nv+zXmfi3H
gy7cMve1nLB1ghRGS5F6PZxMzVs5Ip5WZYhKqVZDDmtLS14OVT5dh7MAV4LjF34MSrrm2JbnIrCD
M8fP2sseKaojF/3+P27+4IkidGPZtzEmLw8ynWWP+svgB8qcaOQdXuG9I6gqj7ttCfkNLQE3o7PD
kCMlkSGNEUNAL2ZmlBweZd/nYQrboGgmTQFw4utd3wdRGqXoT7roPZ9mJdZ0fQ/118Lf9i/e+c8j
LU5MEJiljBE9cXtveleqdDekA/SwMDxyMvd9EAh8EANTMBHOMonsQ3/iSqb5mCnK9YC6VjR5sLP8
B1+JZ8GT6FmI8C8uznmT6IcL4FDLF9MvuwDP4WlyE2+X67c2Yox9hE7akc2Sc2a1vGY+jbN8NIUz
RmqFzwEYHUzdQ9QoSvjzg3IyGzcllxpEPOwEHLhUiTgvGnV1+LDsW9rPwy/i83QsES1SiW4yLBBG
zGmgOCHBsEoxTba2fzGWlCwmzzeN8sXBDOOhDM1WJVOmO48rb0qrcGemL31bnwnIJi3aGodHnB+c
b4tLBw+BbOCoIG2/fgp2FFq547OJZFhwFBQFId3SR6BJa4p14mizgSqckdHK0ZJG5/0vLnJeXoPI
zuH/ljG9lmS+rRssboXkGqT7CuXrSX0Ipb5xMGA6lpfO0c9itgT2lFvAexFZLN/6yg5RqvOALBvK
LUl8Om6w3lXhZYuTw8u65x4jDib8Au6gUwFbPMA4uCZc4KEAfnsdwtf1zN+5ceT72/MageDgoABU
Am+gz7fcp+S3FnKMR6sVmCE+eNPG6M8Pz2Hv7wOtmSN7EsclfqjI/VR2Qynd2jlFnQph3f/s9xd/
P1pxPFNaIl3VQUdeDidYufzFCCYIKIqgpsaD9XWFBHWONBk14QocGtTVBMfizweQmgB1p/IkfrsC
C4QZ0hRDONfGpkeDBDccGWDfgUUYgJ8mHoAsMJ+zT3vc2IGtBVZHk8Wrx3Oqg84J8gaYhpRvQ53d
K+145Lbb8zTawGBMbW7N0eJe3AdtFotMmUH9+MX32Gk/odzSZXeHl23/ICCfLUfQtFqWbbQYFVJr
CISb4Z88q49ecMuiaoCklKmlZ38xmEpdkG6cPn+SX5fQzIJUgmwm1c4c9Iqje98XEmH+aCda++Hw
WHveCtrn/441//dP24U2XproeoxAZvKT52Jsd2r42DpPJgIMln3scOy7ZGiigowHGuwATPs6mmZl
tlVZQPmQkDwlYoO2S+oKP+7wpPbdA7T4IGEISfNnGVuosadb3kQfIdMwoUwwoDlSAt8/gEMXnUlw
jy0OeeXrRiYKc371UMCCwdke+YqODbC4aTRzApHQaJOrl9jCXTTvhxdo3z6Qy3HDsESWKhb7MFS9
1YwerbEIA/YLW3PR6Tk8wt4JGLxaHGK62MvitmP1wRQ5NI7s9DcyCQYc2sMDfL9nQIhqnCMq6Px7
eddL1UsiYMoWneMI9a6d7/wIkW9RcgeNuD9HyjEY0Fpd6MB4v13LuDYWhgxH/EnkRXgZekfS0u+L
9fXnFx9h2Mcm7jz8fHZlI/0ZHtmLPX01cFVc9zP+n8ba8kLJFTvSjL4xdqLELnPaDSHC5tiH9ShG
yKw+0ZVLpQpWuXEMorFvYp8HXkysV3wt88ze2PkIRBj2KSZmq8PH4PtJZmoz1n6mDEGqW5zkzgGG
PMVMTYZ3JYqYAIFi6/bIGN8vyRmPCaYf6BaBxZJwkE/ANCJi4B2Ffb7HaHY/iUWMFVCm2NjphHi9
JFJDmzu9m4ZKeQ7VNMJnrc1/i2rILpBVQAef7+HWCtGejZN+ustMDacZRR9fWuUfIVclu8D3XFy1
Xo47QqGBhTP0Ql9nsoBrPYRqsyX6wBgO/xnDNXoruQllYK4BgxDqqKb+grhf5iZdVKyjyJbP8TQo
z4M6ySszRPDzRC0KhIwoUa3b1nNQrFIFHnYx0qvwbDoUHGRzVdP+wLxomO6HyLlv8uajT0Jt3fPa
dWj2Vr5bjaP/kpnYTIq06LyVL1vk0Xqz7n4m6qgc2d49R5eIdA72JWGjAB719cXoJlROysbQMF9A
8A32GFoTeoByo+wa49JA4mwbBKX6gucb/gFezx9kG38OoqNyMGP2iC0lZfZFiEEgU2uVp2k73dhM
xcU4bcZwc+SMMY+vcf5cQBG8WtQn9W9RjJmloD6R5t6FuPIEGyvc1nJ9eIh9H+OnIZZZqVZ7VRYU
DOFs2niTBkdmsO9Cps5iA9t3HO1biJTnvaIOrW/uhOg3obKdyvcCBxLdQ19rPHL57/vqP4+1uFdy
Q49j9CK4j7MLzfPXvngvvGO7vme9QI9AUaFUSEC7bHPx+5lWEs1g4LjBp/QY3+B7SEmEz8s1D0FI
tDzZOO1S8PSlvZPDfUs6V6IFJqetfqxAtW8amjkXb1WbF2BZ86yj0C8ViVBqKH52l5n94/Cp2jcN
5gF9hagfoOkiWKU5gdGR75gICCj2LolL/2dkIKw5oah7Y3QiOZJ//wM7+vql6DoQPPg74GjBtC4/
xrb1uympsl3sqFBDLANX1lVOFQlpM5x3bWSCH/0AiniqEAc0pPJAKVHmz/LQRFHfGW0kTLN3O4vL
UwnG+bYakeZri8g8nc0DT3Mlbx8Or9H3LZjvD16OmbRr68vsYQqlg9W2qe2i7gzdQQqFh39/nvLX
JaH4SC9LtWwO67clKZN+rAppdbvcS9ELE5oDwDhBAs3NMWazThQRaD+oR9ln2dDyduV4q58f/hO+
H4P5EYYnAfxkbnstdsVPZIP6xZTuMDsVRndi1drJxZ8jAXSTqj3gbUoVxrfmeeDwXgYSB1dLIHsC
LDIC6394Ht9vlnkIqmfErXvCSi/WIwtodrSLMRNKlAcTvL/6571UBiF7oI8Kh/EbPzjw/XHAEjne
aalA4xSZOQSd+uHj8FS+nzoQpAZMOxDMEMftRWg04LNNOzVPdiMa/LdjuDr8898P3defn4f/nDnK
psfti5/3jJcpRHb4CnWV27LBs/UMZZrDg+2by0xRsTjfVBuXX1A0jNYoBo6XmiXX+GMleX+k7v19
BEOAWSbjBug90yu/TgempRXZDQZ9KF3jFIghyOEZfH8e+X2yRcihuonMxOIDCXWB8pcW1TupZ/UZ
DpPytJCFjRx7Fp3HhlldJVo+Ph8edO+k2HzaEwRz38hmgV6oNR5/9a75Pct9Px7+9e/fyjylf399
8QqLXjMyK6jqXayetV13YjbnzXjkedk3A2qFc1TkQEddSio4cVKWiELWOxRCkR2MtGPQ7v0DgDak
uULYtUwgNJ/9wAsNOxPsusIb6yiE8p8HdnE7qyYhLHRookdtWRGTrRrEvu2ru4ax1jHeRqtoKjrn
xJ6oHV1WSAJek48j6OfMqjNeFuFvh1sYFmx2rGanUeCUPwOA7qdGFSL7O4K6scVI3la2VbEl8i2u
ZTI2oOxLf5sp+rCRoP7uYm64U9szlG2Q9d5l1OJviiZblK4Cc4AyJJWagYzcyHESS9JtnALJLpwJ
t7Bx1E7iVvKWVHDVECOejGE7tfF0dvgEfV/8+V6iHWoQM3LrLorOMPyzSmZO6zpbUPUnLXq2hwf4
/tXNS05kQteH62q59mLKvSpBldGNLXwju9uoOm9Leo6tdzIhV3R4sD2zIUUh0yZNmacz/zGfbkSy
n7ZoZV26ia1d9AVvvaL+ceGJ+bBYPBq4Xn4T4xBloLZjM5ZIEJ5b0YNdXhyewvdLnURXn0mjfHQI
1SzejCwaS79rHBTotG5cBbpV7Mb0/5J2HTuO60r0iwQoUWErOXWYtjpM3AiTrihSOUtf/w5n8cam
BRPuwb2YTQMqk1UsFiuck8Zh7hfmxiDxELoL5ZthSvJD0nLz+3XxlzsI8XjqITOFJCFyd+c7uPip
ttR4EB5NgIPp4Ejm2vZ2CSJSEa94G6N8wqed6IjjgZckS22Dect6Jqx4JHRRhBCXNkfQ8wV/hWBY
ZCUkT085oLaqhBjHuQQIJvCo/R7s0NvW3wDo6+bVQBQcIyBTBKCJtJq2sdFBiqbJo+XcgeVAOZn3
pwlf8l0YN/CQ+hL92Agvz7eL5YCxq3BGj43O83uKqes7Ds7bY+wAkrqru2YK8jIF+FaOlDiZSh00
WqNzz0A3vmvLxAwMEM2BinsCHfXidzvgClhPUz43W14u9G3quuIxp2Px6/q+rKUNRNIR+4JXNbQt
/W69A01HW2vjkdkcGAO9nm21tsWk8NLwEpDkOpjMfaS8POr3r32eoMssdrtC4RCEFGn3zn6FCJpP
jI1gwtYEBuwEMO87zd8l1qN1+4SasDMPk5OIiBEZScbGGKHp0ELErN9ZgBBrNeDhq9ZxGdyfCZFr
gxXjyWwWEKI/+zGeVAd3CfNKESCtnP3TlbhSAGaSXhuBSj8dNR/cPAGGn6/bhOr75rkyQJHTtSYv
pqOnf8vTyMpUAlbOPaYEMV7q+uIhJkcSFORpvjHq3dFA0A1akIUD6xNkdT9Tu7K+V7G3ALItnVUB
zKWRAY1LFKIxrCsm5CULsJaRAvjU6o8TGF9A0ZwcjcZ9itH5othAhSC50QdMHAvhsdkfNfB/Vps5
203Oza4TXt1FsxmSCaLVRbpBiZ1P9gjOlSNCPVCZgUIIveud/dyr5lou77lzQVLo2gyZ5pdu2h1T
bgLMf0dAUT914VKBkyEHyrz5yWO76/a3tn2na5P0pM1OD5IwiMwZSFOXifCtbYFNbM77/u66qEtT
d1AJxcMP/QIYjZXLU7pBU3swkA6PQXC+gExXhdV16RDOBUiOLU+aaQGdeH8EWHO+yTGjgSesTp/n
oZ8feWwNir1bURcy/DoQddDwAXgTyTd4nmZwzjss6GP8Edw+3rwHWm4RWsW+GW8uxiABIAB2fAz+
6shnnvuJFNyp2uJy81h2j6zeU39zXTkre4cEAxBOkNRG2kaOcYAqkZcuHmYgpn9kbAeCHaPdzT+u
C1mxAAiBT8CW+QhGpA0ztQHkajk1j9Tc1CBGVWWcVN+XnCmwNse2BQnbEeTtjfGjYrcH7iIN83cB
UiTYDQYrclszjqg/6BEA8dsPhtuAssgsBIZ42w7Lh8LQa0UWYOWQIslgikZNwMBcNNNrpZEsBSIK
XKcHoDzk5sZl0XXVKETIl2mb6GVLnNg4Ah5axwQ2YqTb0Srw1Pm7Cvkqndu8K/wcIqzpgX8b2F3D
bzfiPyBAyGYCJgo5ufND4oPtEXzmxXIcOGBCk9QTTgBovBXKXlw1RrGyY2jaRfsmXlZ4bsrvKkAY
9KymQKUGofdD0ZSHjoCFEn7v9hscHYnIYiNRjjQNjs75qnrSJkXctMuRp9PWWz62ehymcw0A5TaY
K1V94TJeQNBOUFLGRAOqS/I7AX2IU8qBCgH2FQPg/WC5tX6Vswuk/a+ktG6+vM+EycWfoU8XUDJB
WL98czLQPA8YDfpHGZLTWWYwQRNTK9HS+SErDvb4imnRWw/P+TIkv5NnWoE+ICyj0XYauZuBlN+l
n67LuPRt5zIkK9CssRiB0lRFta5vkuo/WIDifr68AuD/8chGSQZ96BcGvZiDw2y8myJ3GvVgJvTA
U+czT+lr3ylDnZXlnAmTQh3HsPK5rOs0aihApi3PeSSztb++ZeIb5w8dLIjg1S7KoyKNdn5whn5I
0yR1aYRooPSiocXTOuxR02qf5+TjdVlrm2eKHLDlCOAiGT0OxGMtyM3cNAInfWCC0hpN0MDzdlUu
bm3fhBtAB5ZAZpI7L+0BuE92M6RRZ929kljx2rn0aQBaOPm6ZMgD8+20M/D1AswXszc/OSg0Oss8
KM7k6m4BVgTJNYLOTvm2qS0NcRk4f6I8R0n/IcnuWMGA/68ImlZ8mZgF/L8Y6egnree2fqvDouuv
aPfQFy0wAdOVDenOMVSaWd+7v8KkvatKfyw1sO1FfHCA7g+yAMDkj+bLdTtb1z8eI2guRAuTbGd5
67IEMUoa2TlpfzSoF93pY5e/Q4olJkLQQmLgES/WepIiSCtkh20SpxFBFXgCpfmX21dx+n1hHyff
r5qCNwlNWVRm+cvosINbmQrdr6njVISwjRMRemlNaCjFEpL8TmeHSgfct0LEmnmhzw7FZDxxweYt
uWS8O708L6DxynSCVL/viocYBHa5bQYgBQ/fs2V/hQnDOFmPR0A9VqSwZd0ZN3PphfPP6wLWN+yv
AEnn6JpzxyQ1cSZBDuv7BehO2KY0VXnINQPGuCZK84idMJojiTHj2cCkfk+j+H7+CprC64tQfV0y
LFPvypRnAwhrNDt4qmpVDLum8tNfL1lVt4Am0vDx61PQ/4Fk2yy/cVBPJkdV0LemjVNB0v242EXu
VULQcdR+ejsQP/3bRkl3I9MKF+1X+H5hBfUQOtvrn1/bJ+Q4USDDMMRlzErHwfJaLaNAOXE3Q92G
ResGo8HDBYTpriqzsLZZePojO4P7CCGMZFNeQf2pmimNbLDG6C+WMe5xQytaPFbuLKSaAe0L08Us
sBxNFF0H2np7TiItrl71qf1oVMXBycljGluq1ObKggDJZgGoG2UFdJhJCzLiQq9r34cs8L/+8Nq9
ss9n5aCgJQoLQbOPCCakq5HnXqelyJZEBkk+5tadgdmR6yawIkEMuOGmQtkadUbpKFqWNmqpXSZR
nN4n9/6kcL6X6hDQZxj2F0aG0rt0Es0p9TTHBnNvZTiBtYDCziqqwPOGNzBP36x6yEJHL0ZdQJJw
AX9o57kzmm4ziNFWc9tM1fAY6/EYEprEO8ulnULeCpaJEIjuGYxQA1zCk2IJsugDWjSTIfLBo4np
UHDXbb3uZ+qCMezYJNO2t39o/hPnb7fqDC8+VCZ1lFdQIpJbSjET12mYrBsivKPvwOG5m7j3fF3E
ZdJMiAAsKx4aaLW/wIOhgINBqDREOQhXc+AOlCWIG0EW1wMpb+ZLYPd7e2n216VeArejOQevWmKL
5NZlI4Xv2V1tIyMdAWDhwyQK1iCoN5xilw7svvUbHiB3DjodbTOUOM623d0Tt3giTgGuPz5qinvq
8oDj5ziAWEEyB+qVe5+1ds7LhdQd8MYsLcwJIw+UeoBYj0HdfH3pq6LgFZE8xKv+opWgaFPUhC23
xfvnS4n5nX7ZJb3irK/LEHPyoiMWtdLz4GQsPITamdlGTu/sTZq8VUZ+15e3P+XR7gpkWAFfICCr
pcI8Bnga3aF5F2lka6D9GCUm9Nxsr+/Xpd86FyKtxaNugzxV1uHsPQ7mh16hjstHqWjZhSLQOIQD
Lmu+Gh0Do8VmH+lTue3p7wksaUv6vbTdfa0/T4mqKXV1OSfypEAix8jGXOlGj1d9+a2uypee+rt3
7NiJCCmWSBtG6yTDkiz/g4G+xkGxZYolOJLaq7i3Y7S391FS/G6nL4X1nt+PtCrOIhpS0QJ3br1A
XDFbW+dDNHiY1OoAB9wrHPrqCk4kSEoAfFBr9Q0bIp4dlhdDBQy1+nnYEtLDCKx1eYApy3RSOxhh
jFjz7IdxqWjvWLtqXdHbinF6YKnL4RVBMMdTzeqjwY+PBh0e8yz+iLToj4rEio1aux0Q8aAzSYwC
XgxOpInt0DZH643D9/70BQTNwLUIeGIHGM3ept3XKo4VzSVrmwcPiEgVqRn8Z51rf3RcaujgroxI
dqTfp1lx36k+L/5+8m6jMzFYj/alCPzrrPvOW0VtYO37iK+AeogHFcgDJHfVASvZsxacbxP0o30R
0F51V620LaAf6kSEFI14HpDUZgM7FHtz9j3TbPuu8Pr+zWoG86lcDMCqOVMcgBf764io76lMPfcd
SsKsMe5gvLTRDCm5GLtwqqVbnD7i9hBkO6KN77iQTwTIQHje4JZuktl9VDobZm5Mb2+rYpB1Tf1/
DTJ3jOYmqT5NOEZ2l27NVttUv2/3w6drkPSErGBKeY01dO4P8iO23vN50wRQL2YXCd5a55YMhqBO
Q8cd3DDIURFHeKp5trUoQsRCIDzARBMgqs4FuISnhubPOIn0azIn29zj+9pXmfOqGjB6gHZa0Q0l
B6AOLmBS93CWevyU3usqHELF5+Upz8HLPT8uhJadGMGs4X6nk6nKn4qdOMtso4EHvhhogMA4ESAf
5zuF+FhbNI26R395YvzBbh8bB/XU9j7xFEpflYR3nPD9K8ACJQcBHeBSnOMAgtY0P7jZvq9eRLw8
Gi83mq9YFLBa8C+uMLSPnC8KJx/E4K3tHBdShtT45qPl4XYJeN4gYYdeDgzOSQckJz1jc594R/DV
ovjsIxq+LuDCgrEEjIEgYEDuVDw2zpeQx31nA9vFO9Ygk+Yb8JLqKp6ai8tYEiGdQssHlZstRLTG
M0cuBUzP7DH5cn0dF0YshKDlHJNlGMIG0t35OkjGZnthuntsyIsWRypYpbXPIy+AISbx/0VDTR4v
esHG1j2CNClwQCdfqQ7ImiJQLxO49piPuwjpaGOmQ+3rAFTBMKDZLQNoba00ANPi4fpOrZ2PU0HS
SSwsl+W6PcbHzM+frMYGD2dyb0z1boz9ez5rCuSgy7sYmjmVJ12ETewnlobZoCON02Krs876TRew
FfM8dtEkNOihYw7tJi5IE/C5H49L0jSfrq95dXMBbSD6O1GCksNNcLK2ZAJj4ZH4yE7+HvrHaVBk
d1QihAWdRE2zMeVWYUDEyO4s4yXrXnz9HTYOC0eMiSYeQE5Itw0YljzHr9P4mE71tymJU+Dr2nfX
d+oy7QB1IWTWMekm9kqe30Aw0y6Fg7B58BYj8K1diOoQ+EILdtCa8j6m2vMuT7U7R+u2bu99tnuy
v/4T1vwFOmWRzMED4TJt6Q5VPbqoUB81Z/qdMjCqsOzzEg9B7L9dl7SmMw8Td8juwPeBqetcZx11
QICWmDFG4PKwKkkalFW9A8n7zZDwYlOBQYFmJaQC0FF2LogVuP04m+Kjlgy7dCYPgIZ68kum2LkV
L+Xi8wLQDjXkC9BHQLFTh84o77QJ8HRCr99d3y/V98V+ntj4ZFRdC+YnVCc/M3s3aQrbW1E8+j4J
EnnIkwK5UnrXVEmDTUxRzq+If5/6n/j0gwHp0xtupgnEq/lUkHRWzRywE/7SptG0m+1XXX+5vk0r
HhZpdwwvoMSGxch30eRp6L2bSxahj/uhXcDm7D7bKTjDiRkM7cd/EyY29UQnaWE51ZhkLBqtxMfo
5vxhGXSU9DonC9GmSwAxaH++LnLl2Ij5ZyThxZlB9uxcpDvGrdfojEWZ6231+HFOy/sZU4TXpawZ
m7gOBU+rYNGTzkzsWrM+TD6LbP+JYIbn5uoIZl51E692XAoidS0FbxQnCI13BosKCsrn0Qg6/Scw
GjeZryrxrezXmSTJzXDAcmKuf2ERc5wAc0VB3Lz5mCG6vl8rp+dMiqSVhRA344XOIsK/lWAur1C/
GvgckOL7dUGq5UinR/Mqiqlxk0V9FVnxfqiidFQ4slURxAR6PDKOOEBSjGJTinnjCrrn6ZfO3rJ5
6+i3G7HImiLHjEFfMSxzbsRkzoEP5FYsQucdprRozugbtRh9ATmA8eP6jq2YMmSh0wZYOuK1KJmy
u7hxYy4tixp7uwQYrr7++dXdOvm8tBS9R5eqHjdwAWa88232xDz9DuDDiozGqoGdiJHMOKZD241J
xyIASHjxtwqsCdUujhVBjkqKZMYpGBoMP65ZtGj3pLrT7LeyhfbD61um0ohkw4YN1Xc+NJLyOKhq
GvpNdF3CJXih8C+OwLbDPYB6paT0ssVwIEZrWDRXBjg57Ay4fszRzH1GlvlDX1qI8L0NT3Z+buch
HS0/rJLU3uQJJmuu/5b11f79KZKB+EC5TUqKn+LGG2veaipWQdX3JcvoKGUaUD1ZZOKgbmYVNs3K
fYpMJ6ARAXBpY85RUtY4cs3E4wv3afuc8w9m/xLzyErvMAf6no06kSRO2sllaoMbpF3qAXeO9hst
ZIvKda4a98n3xd9Pvq/BKAqO8DJCMwMBIREIx+kStDQvQ71SAWOIh5WUchFYwx4iMmBHXTTezYMG
qgz0f4N/dmtPU0i1H0sfb73eCNpkCPr8V6uazVg1BFypSOpi+OSiS64yKUmQBOFAzwks8lzYikO1
9n3AtmI6B6jNPgB5z/cPFUhaLNznEV6t/XHhisz0mnpQ4RXodOiYvwT1a2ntT4mZRQ35bpfhuPPN
nRO/XT+Ml6VyOAZwSFsYMkI+DIP454vI+Bib9Qwps10HDboJNw57yJKN3m40dDCP3RLMWthZqoTx
6uahEAmZqKleZKtQvDeA87NAbvsYv42NInpf+zz4gUAfh/kpzMxIuomzwpmKZswilkQT2ymBble+
j2o+WlWhePxWuQNzBqPV4llpGsX9i/21vpmtGUB6p5+XfCTnczEyH5+nVcAES+PUb64rXrEAT7oQ
DCOJYzxraTQ5yUPb6K8VgG0UQeBKKOCLWRt0YIgROpk13ATxblvYGMvT22bTer8TdBCXL9fXoZIh
3PWJE8vZ4BZLhmdaNzWBPRRBQ77olorBc3W3QOiChWAyAqAL51KqxklHw2BpVNcImbQ3XQUksboM
gR2CEg0gBeQyVOJSO8liCx2jZNkk8X+8q3de3m2vb9aKS8HcrItGDgxDwbdIm8VIV5e9QdCjmByp
9R9GFQJ39DY2yFeuC1pbzqkgKWTW/aHpkx7LSecj5Tt3yUJjyG+/H6ERJIzxqhUIfpLrmrVhsfmC
BMDcehtgnwUzMOzfsQ7MfYLVEDAPFxnvxcjQMcFnGvV6/3nu2UePFR8LoEz/mxhpJeZcp7zJIWYe
Z1BRctJuSq1fNiaJVSwWa5EgOrBQj0RbIS4WOceuZSzpCEWL54yAzy/oLi2X363evYD88VtR0/0E
bx3Err+N42yXTvyV2ypoxFXzOPkNUuRRoBCmoT2eRug3m0PbL+/btHj2maUkHxM7J4UdZ6uVLB5w
ocyLS51GmLV9XACFkZr8Y7l894BgXcZVONRZZGd2kPLxWJV22JEvXqL6FWveA7gEONaARAc4p6Te
os3ybulsGjV92IIONrxuParPi7+fuEDXmackiR001aIlC4m2H+/4PIplSJvjhXox2mglllMnWk0j
fRyWgFG86PxRhTu0ahEnQqQ19EVTG+OIflq9jizrO3Ws/VCOCve3KgTta6IsA6xxXxJS0hlN/0KI
797N3X7oTcC1uwqXsaYN1F6hZvRWIskqCXFTzy+6mosJk//ouEl0RVi4tgg8lzGNjkoZeC/Nc22P
oLRrM+ZB28W2zDZ+uc1UPmJ1CSciJHulRb5kXQYRfr1Nko27ud2g0G4hxi8crEOeB2cYB66SGdML
FTioc9C65st/1yWsPDaAi/pXgnT9lHrWg2IbOUG80Ugb6em9pj2a08FYvvf1j25QNPis79dfceLn
nBzAjtdtwhKIK/W3mCJvT1SDswoJcvqxKKec6yjvRplzx929CpBz5U17ul9y9NF4MxmbGhrRi3E/
a9NhTqdDrfdbbmjPlTP9uq4esf2yUz5Rj1zpQH64y/WBsyh25o2dPbA48s2IQfbU1kHMvl8Xt35i
/q8eUzLnAZ6Fgt0dCQFt3JbaQgMMascB8afP/yZIaPHEDsY+nnChQpBT/orpM08/8vH2hNSZpsRa
T0S4yBE3jUGRvEM7V3qoqw9IENeqIvmquSGuEgVmwDjJ0/IsSVMH/Y7IDOTpPuZs05W3v52BJv9X
ghQBGJpV5FVfIAlUVsH4Vcx6XdeFagnSxe/MDQfAAGys48fiMCSv7/m8DWL5PyE7kVTduAVyj2Ab
i0YbwcP0bI9EsYC1WB3B7f8lSJp2qgK4Ei4GsDQ6hcXweyFvbb/TGlVlY/UwnsiRNMES9GlnNlZS
dmaoxb9S0MgvTVBpJDCNIeznevNvWydpxmedYyUtBGruwTGAgawIh1aP+8mCJOfvV5RkhuaJET8a
xE4dlNxD7eHnP61C7ubKSr+xRidhUfIEkmtH1bP7Jwt/4SPx7MDEPwa90D90ftBT8ITPi/AlGQcO
fep385Z6fRs2FjeCqgLjUgmctW0+F3bQDqW+HSu/Cwf0bX3zB97uywFdQGbNyHNe5MPdrDu/DY4R
vpa4bOv6nQu0QodtUnMCycqIuYGYMXtPbJo9mahF7I3Ktr7xxfcC1KVQbY/zYl+aRAXQuHZTo3aH
MgRgAECtJ1m5j8IXT2MviWy6fG6zsdjQGK9R5mrwbfnBR1Unifuv/TAerutv7cr7AwuAVzBAO2QX
N2q6xnyDIcbR/V0+ThurNHeT6R5Ms3ttRn/7b+KkU7aY+eQBE5JG1EyCapx23NE2qJqHJJ+PHuYp
rotbdR6CbwSXBfhfHOnKq/veq91lYlHr5EfbLR/LKg76bjqwVJUFXdtIMBMjM4Isq2M4kqEmdQJs
N1DWRXZaIFHldM1OoyXArmvHeCzqaj54+ai954yfCJXWl5HU1lgGoaQfwc0V0AmNuyo4oVVHciJE
ciQzUGsmo8as8MjvMnLwyyfrPdkrNGu7pkCOQcVdihwrp7Ab4BNjjD/W8iCf0Ze7FO3dlHCF/a2u
BbkrwdDhY3RIcrrebKLzNEfmx/ePLAb11/AjbRXN5yoZ0n6NpOjsDJ1j0TyNT1Rb7rnvvDqsuLtu
26s3O0r+AjleFEwl3adZ1rRzgpudjTvdD+Z//b58taeLXc7whhH/VJPQVSVFV38+XLrjooAEFigp
tdtSt0ubNkcljn+2u/2syvGpvi+dxwn1Xd5pKCXzJUyAjalCulF9X9p+c2orx6MoiXrjxs+3qmTG
qjsRmOMYbwMFqpyiXDzQ4+gcT5Ey3xK3CeeYBlORBo3zGUHj5roprbpJvKTxWscAAPzk+SUbV/qo
scTCywAS8qkMyvi/AaQmc7XsrktaOxvgmgD0PNoPBQzmuaSqn8aY5yOaoYBzXGc/6UK2cDAKt7jW
3oiWTXBlod0KlSkZONBiVWUmE/xiQ4f9Ui7P1jTW4aCxPIiNaQnKGhRXdNjggifFmCpC1jXTAIap
SGD/AS6XTDsBL2VSeChYzuPha6e6sVVflwzbKupmADEuIvov1ryxVHHwmoZOf7xk1+BDrZqEzyyy
6K5oN3NxtLqv141gzdxQNwYEnocuIkxKnRvB4s0geKwR0vvcDqo396HPw6lR5d6Fm5UjR/D2YcxA
gGRe9O7yUgcAJ6bTozjBlAF56twD5YexfKl8P1iydzSFgxLsrzjJ6zdOM80cWcHISD8in2N0L9c3
bU3tGJpCU7jA+gWJ2vmmJbXlzY6e0mgwis8EpDYk8xSP0TXVo1MR4+kYuMbBkfSSas1IuqGlEXcw
bL9f2L5XZVgUIv4c3JN3u14B7rVzGxpVxVej/NQmPyf/1+0bJWq4mMU10C8rn/2Ok5z4CSphc/1Q
Ji8TZYrjvbYGH3hdiCDEs1eeL8HUbw4alpRHRY23oT092MZL5RUKH7Z2AQjgFAz3ouEWlapzfSNS
RlrQ4zxy5rAFOi3bdTSss8fpZlJyEQqdCJIOfFFpDME32gPsZocmIt4oerDXTvvp9yXDzTCiHlsE
32/9VxaDo/Y/Xf/pcEVH+9rxOJUilHZiWH45eUlHCw6i7eP8SDrFIlTakG7IpOcst0QPRds9Ao8g
qNnvrJwB3fHga+XmugGrNkyKUbW5Glyzg6ypD8HHV8YvZN4rc1vrVvzXviR/hdbo2Yg72Bex24C1
X6ntYY7+PSWfU7VILsVxe9oA/JxHXvVfsxTB6CvukkuG5nPzlT0KEC6qxi4zDhB0/9AND9x/0OI7
Lf5Ypr+SFq8iVgUdniz+XW/s5vbg59lhUJ0hhcr+dJecWJ/hpkuXMfwIlNLmaZPQQ7LsjOTuumGs
2riHcFBAP4M/U+pVoJmLzK1ZYqn04H/IVVMGqzZ+8nkpbMkBX1CbLj6fl98Z2fHfDd/Gxj6lCpVd
LgN9d3+I5jDRANQQySbo7GPAZEELFC/BoBT4+u1NtwAiwTgGMdGUBM8meTS4m8mlXpdFqYmkavql
7baNfj9ltz+MBYwHymiARMcy5DimnBnKt6jpR1X1dZhfGuveVHG6r+2V4KXHYC4kXe5VMVYTd2wW
1WEf/y40FdTppRfA6xEYjaA2xyWDjohztwkI/G7UBQ4cWEYxZ1EFqqHv1QWcCJD88mjPhQXmc6RV
QZeF7veuupmYAM0PeFE4Yr6CoMdJ0jYzvKFbaJ5HD3P1sRnfrp+5y5ONrwP6T4w/4HUkg/NSa164
niZ51GavHbDHhzYLiPOU3d6ECIsVVCBISwA8Ty4GOkntLJzQLLJa+y1LnydEq3l7b3eKGG9FH2dy
JLevFU5DGg9y+IE8pSpzWvs6YI3EEAKwU9GLcm5Ok+nnU52kVaQxL5hevO72djmMRZ4IkH5+OYzu
6HQQ4LENmqmmfnuzus++L/mmQptcfanw/aL6MpH7MQ+76Z6R19uluCiJiwcwmg6JdChSNnVAK2V1
hIioOgzWXZMc+M2Q82iwQKYL41r4BzGkpIuqMWLDT90qIj9r/5Ntfry+BvEbz59X55+XNNGPqV5O
hlNFoB8LyzbM+40X34zyJtYA9hqBSIHpKflyd8Gmm1Y2qyK3v2+oH3Sdqud8dRnA7ADYJurweFqd
Wyxg0lOkac0ycsFpD6TSbPhqp6z/aI+1Cht77XAgV2o6ArgIw0aS1vOqJoSlvIpK/oAa7M1Zxz/4
4f//urSQ3Fkyh3B8vSP3TVoFll4FzaiYNljbLXQwotUTQ4iYfJeOBzcyCh5O6KNMpqBy7nr/ZWne
4UTQL4Idgs/FmJHckkm0OXbdvC0jW38G56cKYHNFDWefl8IcDde51mb4fIyjUUXv8FBoSEEmDUOh
Jh6hkpadBiOc9WQBJ9jztXAqDSdEw4J5uyKEjxWY8b4QI116RGc5sdhSRrCHgKdWALTVcNRUrAhC
n9IhPxMj9vIkro0R1w6xBTG8+lQ3U2giC1kMH01ynNDiUW8nxnc3uxVkn/4QaCNExND4ucS6LYou
AWxhxKc8mCxAVB61XOF+V6z4TIa0ebmOJxZpIWMwPqXNr8RaNmO9v76OlbhBJIPQKwbGQv+idQCg
coVgwk0is3pclhet6PdpXx70sVVkI9bM+VSQdO7dnHkaCqeoHIYA3A6KSRVNr+wWYPcwsYD+eLT4
W9J5GcD3g2HdWTt65lfd3QEw2Fa11q2KMNBTh4wpfIvsGWdnmPDiHbSj6b/abA5M5wflTXhdIysb
JThk/i9E2qisNvy8byHEdsaAZ49AjlWoYuW0CEBdESaCeRyp+3Pb9WPNtPoySSJHf/PNGoTQXmj1
v2z22LZGaAKY7h2zK4jbT0RKDrkETgQvqlg7cv65IR/8eNvSfaHCqF+ZjhDPAzGaiV4VIF5INtBM
DDDLC00iozmk6S/q75Oi3Bp2j3j+o9N9yWst5MVbrQKTXdUZ2o3BAOQJ/G3ppHJ0k7XWWCVR74T5
10mVyVN9Xvz9xL0tZp/7tc8TjBu24CqgQZXdXTc6oXLJgWLj/i5Aug1aonPfb8AsjXE5sH6Vey39
rNOgr7bxe8wbWKm4NUVWXZ6cRRTDWYZy8BFPeOeDN43tnVG8oygIQziRIrlnyy21KWsgxWt2Fg+z
ShHFrGoEfubPe9fGQNG5RqzJM3oyYlil+alP+7TaXFfHmqPBM1EQBYtHtVxVm8empDbH/ILR589Z
Xh5a3XlGKVLh/NdWcSpGcgSJ27YjSNXxqi7M1yG1X32teI8IC6SCAGRAHtqWRMQuaZu+6IBLXT7M
zUFFRiv2WbZbgZAIeERM4GCvzvXQ9hYrS4sA1xf4iLZmbhrmbwq3DRPQKhrW63W1rO7XX2nyFNFQ
I/GY1EDY1+18Z/bZEX2xKkydNRlI1oNiA8R4mC2WNiwZWwPEVZAxdPe/ma445+tfx26B1w+tanL/
jpdUVmtMaG2fnU07fNBUY0prhgu0rP9/X7q8zKkr8NxC/77dvehLvR9LL6Cg3LquB5UU6fQVCfFq
W8cqSPmG7pXPjqu4IdfMyvLRHCPw/zDlI5kVcMeHoS1xMFyz2g9N/kDi/KXTpzvma1uKVhaFvDW1
ABkIdI/gVhEowudmPBZ+ZbkxTgliteAJkJWK76+thwAcAx3uYJS8qDXpuZ7ZaS0wK7p7Z/jgGRsL
QAL+Jv11XTGr6wDULeJ9cZ3IbSukX4ApZ9aoaaVgBJgycNBP9qd3yBDgxEhAIS2hi99wchlqQDZq
php7VT3ywQvS3lFs1uoiCHCUwKMNpyVDLZf+kGPqekKzUkO3nrMdmK2wX3EKZK8lBtMwpYSqwEVL
zIJuQXf2JnitRtuwEa1eYFcb6WahqlBvXRLCPAylIiqWu1eS1gBUbQcUb98ILXBcDwFHnUFJGacS
Y57rxJ4ruy9SvCIyN9+wZtnUSNP6sR62RAUoK47exd4BMg+vFQyTXTScVEDBMqelw4rMoLMOZNzZ
xiMQTJweD/0wbhQX/UqLBuKIE3mSPy7jcu6yGvLmxAwK9GNYzc458iLowrk6xqkelMvNNcJzkZL3
0Z2aMuq2CegRwyrbaJXCwNfcpwtScoEn5CDLKnkbA4hqllGO2EL/g8Z2Q1WEnj4qbHztFJ0KESZz
ckwHfXZYBsiHaKnfBjQGae8AJsA2gTQADxgg8uD+P5cApPRp5C5elE35rXRfZvtw3dGsGjVwi1HC
Agkukt3n349NrV1mp6PRGCfPjBoPQK55Hor2QzeqGvhXrQwFZqQ/0ViLPjlpt7TZrL2uQr9BX2lt
kHTxfVIDa13jESAokTBJd1m1hETvEJ7fDk+HDM2JbOk2dcyUsJJgYAzsqJ7+MA+q3v612+dUgHSE
QK2SovsaixvGB1Z+1ewCE6bOhusI2XSFba+ZHbqw8bSAYSMolF6A/VS51Ri7MIrusPA79+52m8Bg
qYnL2oPpyfGmQTtjzCkcXUGbCPXc3TwtHzRzfE4s9+YpJahFUMoiq4FpRHnws17mfjLgVTEpPbe7
Pkm7/0qLL6omsDV/CuQ3vMaQz7hMvxMjmRxdRwTd2E7YW3w3kUcfIN0JcNsoGTekfO2JKr4SGped
+KlQySJMUKNrGRgyow6P2a6gaHD7WtMYaF37Iv0NLmKFVawdZSS5xDLhLNBPe36UR79ZJjNFx1BL
k0eqZWCSax3gWugbOs+KFow1CzyRJUPrAj1s6a0BU4vaaG28vkYDn+J+WE1z+ETM6YODC2qTTiwx
tCk22wVgALrzUC3Va5x7x5RYmzZOnka3eYvbOvRG41jUfqixenv9EKzdH+j2FLP1OGJoWTvfTR1D
wLHOY4wDu/RpLv0vTdVsYs96zz0FGFRX9OChsiI7xdTzpgQtn9DaUmyc9tvU/XYrVV5yZTGwb+Dd
oaFMYINIiyljo8jzMkOT32K+jkS7W9pxj4q9wipWLBBiHNAmIegDHqukMihs7psRe2bon9IJ/ILV
FKY4caXx82blgFUX2ECA6rBFuf9cOUNFx7TsAOJgNuwuGax9Z5DQbB1FYn/FyhF6o6/ABTSYIFo+
F5MbNuD8LIqpIO+Q0L2qHL+6XX8/L2MeTuD/JcWABxgBGEzV7nk9h3q8m4df79itEznSdRHHCJyz
HMAdGUcgF/v/I+3KeiTFme0vQmIxNrxCbpW1UVW9v6Dehh1jdvj197h67nSmEyWq+kajHmlaItJ2
OBzLiROehvSXm67lc5ZuLKhnwAGLrnwAMFTCsDoEeXgZR6DW4J/S7rOr5bswtbym3OWk2qT27PVa
7RnZi4lo4PoSF7fyRLTixrSpZuvRiJNqUnRdjCaQJkFiWRtMeV5x+eSZK1YdLTAS/YFG4UtE49SP
syb6AZlr60uDPru81g46f7arl1xrfKstbtq1OcFLiwOxLmg48Kcswp6rYddiUg0ls/ZYWWQbz7/0
5rGfEl+IesXmLQjCBF+cH/IyFCG0ImjqzZboiYA7m/Ve4tzaRridu+TAp7W634JBkkaVAmEKYjn0
c54viUQEPe8cyY1iarbgyzh0AOy4wl5Z0JJKnslR3uCxSifLDs04yMEiZczlPe2au1Fv9ol41hLz
sTKcHWrnhyar96Uo9te1ckFXzqQr9qNNRVh2nRUHUWt5pOV+kcVozLzN5s9uiLqHDp6p+fm6zAWv
41SmiktLG6MAnAuuDqMN8gYPkZMihrO/sbndzwV/oO3LdYELRhIEhBjLB4CXJO5SFjmUqWjLCo35
0KxNVjWbZvx0XcKisvyVoC4pxDMQJ6WLbSRfhuTetu5z/dt1EYu7BmQDQHCgu72kbcmsakDGBzWV
8jEXmyneRsbGzT6IYT+svZKLyzmRJTf0JGisBhfMoJaOIqG4zW/BxUDGFd9J3h7FRqHogMwqSKbg
VagVotFE/SF2bdzj4dZId3l2r1cH8sjeU4o6E6SY3Z7UUQjACCKFtPf0rvMmPUjdpyS/CwlG+ZBk
W7DOdzCiNQ1XlGJR7U7WaJ3votYZEQllqdVyn+bKr4of1zVibQ+VU8oTi4NmSwbeyZaZh5r6Ten3
v901St/FdUgCV4lpQ1VNeZwFmqdRpiygDWGqHUanTw6FLkbv+mqW9BtBFkH0g+YLaPL5bg166VRs
7FEBd/vxzrLC1K9o3O4dGqPB2snybdrP7s4dMv7PdclL2o6nywXtGTiLL1y1uiFmI2Qw6WqP8zj8
CGP2Aw78O4QgUYJKAgIG/HG+vMZoUHwdkQHUmx8tpkuk48cxekeBkoELVzaBIf2GN/JciF2OLW0m
xFdh2nijXXlrYf2SyuGBl2yYFD666j+VDms0QBrjgHtsvE3cWyI2Kf/8dqcWyR6AG0EcDqyKGth0
ieDCTEvUFcxPaQ268jV+qkVd+ytA5XKFfSPDrBfIhNBfCdtGhW9lIHXCmF5/tDfXD37p9qDwJnvl
sCLQz5yfSZfljdu1EQJ77ahtHefm+ueXlBdd+2i/QfHtsvKWc10vy87RHoVh/DNV6O9y5+JYFJa5
cj+XPK8TQWrRDayNVhtxQAeaJvHn5qkvWp9ok5fbb4ecYnoC5gCi4RZIEfW1bic9pP2Ex8eJeOZF
YLy6jTHt5+n6vi2pwIkU9cUu7NztihSXnjn5V9PqHzKS77joH8u82NtNv0F1aMXXWjoq+jrwCR2s
iNeU2ynMVtQTxVPE2n0Rt15k+hZZ2bylU0IDG5KXGP1uXhA4Dlqb2EgZRcFQTp6hPxQGnDjWeJSs
pMWWBKGQgdIMynMgblIWQ50ScXwFQcwQNyKhN3yaftOebjFZbo17e+EKwVOQaRY5SJCpZbnIpX2U
F2jP5IbpR1jP2yljZZH3rwC52BN/x0U7ht3r6CcfbN2Pxg1YIN5uBSBBjrMCfB7jH5RejLmKQo1H
BB2maelpeun9uq7OC8cBiAJwhHI8D/pllRVE9ty2Tg/cvDYVvxE2+QxJDb0TO/z/lZuzlCQHmFNG
YdBm1K8Vd7qY06wLKaqYYR/eOTX/jcFGfmyT7SjKo0i7+75Oj25Fti3vjRUrtCZcNUMYutvzIqyT
gILfwxqebFJsmvI70zpv0G9bUBWV9tc4evuLhCUjoS3b+GQu+FxBcuRg3ChHElgkkcen/ai/fboE
El869ENmmy+nejfl4I6uXNfEbL9ubtkc7nI386+ryYIJQjsQWCdk/gPpbGUdKEyOiY7kNaYzWI9T
Q46GMPZj/g54A24/fCpUh0EjrF5Y4EPon6H0Fjs00Yavvd8LboicIoxHT+a9LmKhQvRVA8VEVSYr
fFvsw/5gFr4W1fvCZitbtigLyWpJl4nk5KtCntgGqxCN3pRWhgiZ+1OagVi2hMzZd8HPX7Pt9QNa
1G/0pshecFQGL+Yy8DasReqKDBmqyNOqyo9z14t7A2Zp8MyEe2732Lq/C3stInulD1NCMgnZlIkV
F0Vd9VojG8rixkRLJDBu7JaYZu7Fjd0edLuK/DEEgxLoSemmqkLEGno7+yHhqMqDT3STV0V9cGjh
bOxuMvfTTNnHNmbpsxVrll+PpdgJ7vwWc5gemdm12wo+7MoVXVJtiTOXBIIwtarbEPXxXIe8Qrdb
luyyYfxRGN0uC/XvKwckH7aLbforR3UcprSruy7FATlWPnhDZtw2IrljCGD5Y1P1B2Rk72oQ8owY
6SemcNdE9Z1jV7vrP2PpSQSKC0l5SZaIO31ukGgpoh5cUwU4A9r9EGuH+B3lSAyh+SvBPJfAxqqb
OwYJOfca/bYjb/eGpBMEl9LBPwiMzr9v1cLKceeKoCvmY51/cEC9EJk/37FNiCAIcO3gqVCnuFSY
GFhYTlgEdm96Qtvka0ibBTfSwZy6/wQo724iiBVXGQQAC7Pr8m47TMPgs9xxPXvUflMSH0uXjis2
6RXIqiohvCE5IQgAGaCJzjdvBARaOKmbB2GNoXW243Xpz9CpwMf6205KL28woODW7R8pzcEo9CsB
3uj6xi7dttMfoOhfl/elbYcMPZPVHYZHbwsr2jlrzDgLzboYvolmSfAYoCZ/8ewCeulg7AK66Tgx
NyTu9iyqbkBQd2Tuz6LX9mFu3gxutMnCYQPTdpzN/vPQuFs7a7/yLvp9fc1LPpbjSLS27HqFnTzf
9NbS4q7IygLdRWhMN/OUbWCujS1I/zovjiz+tjsO5JxsF8X1RqMicOhqs2UuJw30NHWD2SS7sB13
hfFGlOO/ItDHKTm0L/mzMRw0bdImdxEFdd5DW6091IqZkt9H2lW6TPCQAEhTXUXS9kKvLSfQv6XW
oZhXvGo1ef7n+zD2IFZArRdacn4keB+nIjdcFhRp/pCF7t3Ums+AZmycRPsQ5yT30Bm0NVn/LErr
LtLNp+sqoU5a+/MDwPeIh5qYAKkpOmH22Yjp1pRhgKvjuc1dZ+4sNMjn9T51vaZ9yQo4DPyYlnwj
7NaPS+brbOVHKHp58RsUSz2bKM9qucMCGwQQnsHtzqvLeY+JaRGgWekbsWx/xMHogNfdQUsRkybx
xCEqnI7QKSQMTEZ+zYuHLccf7I24pT9SEF9IdCwwP2o6UJ9Sy+hjgwWDr0dfnPzb9YNb3DNgUyyw
7iCjrgLHWzRemGWUOBLKv7eT5Ptk643XJsMBA+1WtFSxlX+WIkF/6GPHetQialYkI5+YxoKWtPQm
Ticw7gs6bvuxX4N5v8Z5Jw/DH1lIYxqO5AnFs3p+OJEwMWOWFU5A3Dn+kGIq6Esy2Ox5BJvT9yhu
naBLSvHgTs68m7lp1p7Ow+RexLpz44xhv7X7ybqZecS31KqZ7yTWsDG7xDhyp6u+YUr9uEmocHcj
EuteSHTNR9SS3ef5NG9GIxy9VG/WGC4UF/x1UdAC2F05EpaqcNbBNDGoMCH47QPz4/6WzIM3kied
/FPFb3MY/ohC+xLqfbLJU20tMokWdgM4UANn3tciwxX+57riLSnDaysv1oNeetVicZQbQ4HkSeB0
zBexuQHBvxeK4h06B+gBhhchHeCgD+tcD2odyxAidUAvxHKvdIpnysvUN0AQeX09asDyZ8ckQhfA
ENTX1NLv7CSkMaMONylHQSUm8dfEZp8JzWGFHPu+6kJPr7VtkpLn3C1X4BxL7wvgp/8JV2yRhbHN
Q0YHJwhd/YYBqo/i90rifslSAPcFUwewM7L3iqtlallUI0Hkghc1M44ZFfWLDOM/d6RwfNGa+vb6
hi7LA6chCDtQrlRDdIuDZCUfhRv000Nj3afNQ0qe+Fr77+LGSebEf6XIX3FixIG2CblgUooeepP7
U49X8oOLAtCXianHeP8vCAoSs++JERMXQJuHJut9aryxQe+P4p1IUM4+r3qiCXhQgTXuTLrVVxDH
iwtAMQqdeYiCwKhxvkPxOEpWao4dKnpPmzpvxRCoPvyf3y+HFKFtFd6tGptMGkaxDs7oIlW7p9Gx
+ycab8NwmzhePW2HH26zTdAxxTba1+sKJvdFfSJAgA8krTRwwAydL8x0ZrPlwnGCHOnh8JNpfyA9
9wTn3sS/pKvjRhbFgSkW1SIoGxC85+J41Y62lcGLddDOFqXhnakVR144o4dxu2hABTeZZxXdGmht
6fgkQe3/i1WOz61L8GFokRuMhfFhcoyv1AjXZCwvDaUKWQ0DkFsxsnbSOCXaRPEusVLGIJhUnnra
/LVon3TaYqrmmju99Hgg4+VgVjxaO9B2cb6XA0t6JhDuBU55S7I9rW/y/B3m50SEmqjuMRtWxNxw
Ai1xbgpifIRy6F5ZWl5RG7+va+KSqYPTjHIvbhiA44qzYhcJqTKLOcGQVD8tDAos+ywGdSj97eDC
rRikRWEIJuGow2igzHy+dxViTKh+72DcRxXfN1Wmb2bdwICwzqkeGoFpV9cXt+S0WMjl4qph2h3G
xpzLC3MRTiZavJ7C+aY2/THetPa+BhQ6f4ehQj0Z5Qu4ppdc0MmM2SNJM8ZPdfqtQw3wjUyFr3YK
SRoZhqOwcDH9aO5bPeyBiX8yHX+wbom9AgVZuqmgEgJKUrZcXSRzSwetifmUxE+E32pA/a31ES0c
BJPgBUnuBIiOmipLdQzV7UXEgr7ku77ZW9MPmxZ+ZAJJs0YutKBkoBHFaDYX1pXC2p0fet9qtQHo
HQVZBOoERnqjj/NNR+7yfHNduxY2DezH8CBxHq8UN+eCEhuNd1xv7aBLqVehyWd6z1LQ2IPY2kQ5
AsQR5xKm2szLODftYJyzR2FlHwYBolch7mljvLxjMRJGjcsiwzFl10aSde3MmB2ExS3VbpDKf/v3
cUMANgKEBUBtJUBOhFGUzZjYQQ/417Tna/iyhXdAwjr++77yxKVRVpn2jO/rGJTxrWiybVOnKPXX
XuF23mpabOns0VUj+Tzk862iPFqTZjOSfwQDFMPoUGb767u1lNNgBCEQfF0AFy5CFG0GZ0sVDSQw
5kJ/YLHbfe/bsNoMKDxvIw5LBlIlJLVLhElWUep+gjLQ3i5CYwcKA3tr1pw8ukOpr+j80uUCoAkj
UJDgR4lb7suJz4p2dYdpSUfQRGfcwfU72BHnG63Uqdflb2RwlFYPBRgUtxGsySS7opNFrqdVCJ7x
wCgeS/pL1B/tXPh10m/Gcq3oI7+leGSw0SjZo8MV3RFqrmPO3akCpSYBy09g1uWmB+t8ka41XyzZ
QQQUOlKXhgkopPz7k+0DQ3RDoljYAFi9xOhBNPX7Wf+Ykbs0yVcu3OKCwLsFBAeguhdzmTFbmiNH
AGSIHQ29b7TtjM55tLbFYzutiFq6DMiO/idKuduuK4ZelJkdRMhHtN0PwVYy3YvbBmoZCluIfVOd
FMpY7ww1bluVFca2p2O+6UsWH1NmpNspQ/0UxMHNzfU7uKTqSOsjcKcoLVwkvmmRd86IlGeAFPEm
zKMtePH8sOzxftkrGyh9RlX5KBYmS9h4UFRGKwPKZ9edYwcw+D9btOxndNpV+vytH9yjEYabzK4/
D2W8Rui+pCNIGDgwMGhhwXjbc3V09ZBVLihxA+GmfpP96qtfcbOWq1zSDopBGdB32Tuqxlhu3oW9
1dgkiJO9WT8W0xribnEVSEzZFCVbekGs1BEA/saIQTvMjc53wsTMkRVHcvGATkSoZs9IajajjhZ0
6ECdCs3TErbpm3969tCX38vB9nMgJK/rn7EoFLdKcrjAC1CLwVXSNSA7wRuAenH72AkQfLtdqW3L
wjBR65gEakyCH8U4GccaA1Yeaj6ZPq+NHhn3KLzPok1D450+JqbfW22z5Qm6RD3kIvVN7zjt2qTR
pVuKq4g8PGgvkdZVtInYPbKVg/y941brkfY+uEgVMgB8N9d3ZlGj0OgqWTSQ51F9FdJj3lYWw1Zb
bf+BoBEUTaRrVZnFxcBZxdgJrAfkE+dXw9S5qTGBh27WP6MjdQvP2evFD7PGVFuj379nQdJZleRp
SBorwnLki/VhJoE+PzrsZlzD9S5tmERgyxIQWHnUZwdg0SLS0NsaaFXy0czmG2NaywQtXcJTEYqr
mhROGjVzSIKaEu6hT+OTC5DQxmi6FbO85OhByWTLn8RaqXtlWVoewsNhQdREQFs37bPg9CW36DOp
u60RzUdMqfh6/XwWFwcrifAUrshFuaWaC80YwBIXoHkS2YzQnR/BmAB+IK5nv66LWjoqpIrRgywh
+Zg8fK4KczTPaJicWWCQdBeB03fSy5XXdFmEZNhHLQQ0+/LvT5yQhJeW0dCGBVQEoXafP71jBcDy
yfKHBW9fvqsnnx+FxUB7jAMioMDelGuMyqa8eepjCcr7/76v7JAxNywjKb6fA0Bqe6ROi2AoUvFV
DE3/dUo6c9vxLP8+1jUJmlBPEc4WoTewWPOFXuT73Cww4ydDuSwzQFdH9KH/Erc0uqtmwGrRaoxh
VHVnbXRasU2Zdzz2YISiD9e3aUmPgZGBfwuYFsZhSut/sk1m1JhuEgsnaIZtUW70m+KLJryh8cM1
mqklR+ZEkppO6sJQK7W0QYK+Ji8mnx5rZz5Gs/U4WOLH9UWtiVIMGbNC9JQUlROwgiMTRzZCyPey
RI/xGhZ6UYv/7p9KSWCU5qjxtHaCyd6AO1Nb840WlwLHWRa8TPiA0iacnM9U9sJCYxYSi6l9FIx7
Ott2rX0/RtrKfVx6apC6/E+SemFoYumjCUlN+70sDa93fzpkRK169tx6rcd3cdtOhCm3xwljnpQE
cyhyamKAnelpa1N2lozl6XKUl8DWw2JyJ8SlPDtMdGcOn/M1G7C2COXuROmU1kMDEcXwzNof5I24
qNfA82QJKsAVGIqexTE2qXI/jvY37mCs26rzrY6zvpCiXJZC1A7GQXEE8M2443X1MQnTz7M73vfc
eMmz6XG2utIDuPYO+dlNp1f33Oy31y/s8mHJ7CimqoPXWHFzwmnQIjuaWNBo+T4VbB+50dcmWmNX
WxMjD/TkMjW87CInw6sWgzM5c82f6DnZdVmxgrxf1AvQJr9WXCWG8lyM4Y6V6WgdC5LoM08QPb2R
bevPkaHjXRZaJWGRcntARVPSuI+cINbubS68UX9yBF1z/OXBX7xwJ1KUG5RVXTuQCmCFcKo3ohl9
xwn9pn8UmGJhTp+j4qntmJfEEmKzNuF48aSAsEYQisz5ZU9BbGRdlQCUUYb3c3GTED8l3nWdWzyl
ExGKMpiZQdGWDxFN7dn9PhYr1eLl78uqKoDiUGrlXln5nJZRxKAFIftapf1n0wpXrs3y3QV25bV2
C1SJcm/q3LQaFJ5pwF3+ZETOk1aJ1rdTJFnS8rvdgBxctzzMqfSNuT86hUu8Fr0m1zdy8YkCqAVr
lG6ECoPNzcSxDDtlQYdBuvaGfsm5j3+vC1n0U06EKLuJQWMl0wiEDKZexZuwauzfdexE3zRX7763
vLZBEoB1Jmk4r5SLVOzhn+sGQ4wWFzmnUc1PpJRnRe5wFlii/BDzbM96Y9OGnW+Y9Qewle1plTwy
EJkOtP/kTkblObV+ryfuNqnAcJr1H67vxfKGY5yTLKjjesjLc2LGhiGau56HNOgJ6ovA7uTPetpM
z03sEgBnq7W4bdEzQP2egXYeFlGtf2tTkumjngHmlR8T69YRG9TmCDnM+eH6wowlkwNzBoCjxLsD
4nO+sjQryxy/ggaZVYBMrM8rDywme42xQ9b0e1Ax3aAjkHmTyXeR0R3i0Xi+/hOW9haFfhhVnDOY
OBU9Q4mauC3SOLJG7bXkZ9WgC1/sevH9upwl63AqR0lWpnMoqJg0rLTYW6E/rxnQxdQ9APDQWETz
IBRXHiE9zOc57wwagIW5wDa2cb0XOkAEM8dYURNIwV2ttb/cjs5orG34wWDx8DDYTQXiu76/adN4
Ooxx9p4M98nvUsMAGqcaNTsc8WSlx5Zz3y4b8MS9w/ieSlGOMc6MDEoDwxgWKPJsrLW8zNL7JNsj
YNslJFl94vOG6GFs4YlPQ+dbQ8JjSPmXsF3Dbi1qI9pn0OwG8sMLbH8OZBjV6AjLY7i3Veugszv8
aZTDF6tepd1Z1MgTWYpGuqmDmHkCzLLrqk0I8gVwk++vK/2SEcdCkPlxGNMvKinIy7Ym8owUoAX0
2G8asRvoNuOeWd9aa4HT4gmdyJJbe2IkgV1MJruEkawwvJry7/CkfbtdeRoWzwepaxDeytSoWq4x
OBmGUKtZQPrn3sSszYZtRaoBPjOvmMbF0wEGCXsHzDkS9MpydKtDx9aAfBOsRdKnn+OxXAOxLG7Z
XxnqQ45WPqfhDWQUhvEoSHIwrOpO69YmECwuhaH/WaKOMGtJ/v3JySRlNtaJBfjFUNm/Sj1/5k6x
AoRYerHcExHKCwmOD8NkAiKQhDZt38m2mnaHKQSV+XJdoxe3DO6NxP2AdElFtUdIMES0RvjfuYUv
qHVAJmrP8nTl4izqGTKmKPOi0wOlkvMts8xUr5toQiTID8T9NN0m+ZNprajYwlrgYAGsAEgRkv1q
ecvF3BejkgmAIn/JS7SY9UhrpSs3Zk2IshI9yro+TxEzm3GxJ/M+mgOC2etvPhUHZgTlCsm5cTFe
K8zmnnGOXoA2tz9NbrMZi/Zrq6+NJF9Q5FMx6lMWRrMx1jPQ9n3cfxp4ckRs+fH6ShYOHiIQPqCn
HyhkV9kuihbujkgQch5/NMtPLXtpy0/JihIvrsNFxRnQNZSu1ByTRusuRbM1CzABIp594+3hsINK
ParoiFRA2aS8xVEk9Nnpa7z4o1dOG75GfLZw2c++rzxcAsSpFWAdcIebjnhjiS7gutt0XQuWFx5/
DEdrBWq8dCiApzhwh4FRwZi489vYxxjPjUoXDWiaeBMwi80OBWBBVs5+cV1w4AAMhSd8AeAnrIbv
X6Q0GObpFmk74lHkyY2p20XUPeb9mhosed/yGcMYego2TcCkztcl4kzvNIfTwKgE/RbqUXxscySc
Ik4yDCecvmCM5S6kKd/O4UC/uMXc7Wy0f6+EelKMkndAeRYPAywdNthV3gez7kQFNnaKCTUYyPh1
1CLfQv3u+sVa3FwKu41wBlfLVd7TOLVSk7UEa0XLhxdZ+X7W849zyT5loTjaqBpelye/d7Go/+SB
ff98byvh8Dmt4PpEGeJwsFC2XpX5KfMnJ/WS3q/nm+sCly61iQQR8MTgNrRV0FYBC5+0bESAwTZW
45XP/9vnlf0b24yVuo7P292X8aiz93xedtgBpOkCcCGv4ImP4JS8r3UNny/YrcsfyDuQjHgZ/n5f
qsfJ94ekqaYmxPfzG9PYiWR3fXeWtAvEgoBryNrtBZ34JGwNFEW6Hcx5lXhksndd2FAvQ0+C37pl
5mn9WsSzJlK5Ne7gIn9rTjbmz6W+bvV+TzdT73rE/Dk44eb6+paUC5gTgEABdQO1pXL6WTnIrg4g
RZzyU6o/ufv/6fOqIzqIohxAv2wHqZ4BaEU9/e1AU5DdosaNmScIq9R8M23Mtke/iBXAyKJ1Y+z4
boS5XZGy9E7AmIKlDWAu8BMo2Yw2juoZ/XhWYBb7fN4N4mA2h2mNLmJRCjD8gGoD3Hqha7XQGmqg
hy2Yx8wfLXbjFGaEBG18M3Xd1+sHsygLPcbQbXQ6w4E/vzacFrUbGa0Jmnz2C87X7ImOf41j1m5n
OqwViaRzo9pMlFjBkAPmaANQjnNpRUYiAEJHK5ja8G4WJvO0RtumrtH4k1t+tlxU27rcXQPyLCk3
kHGySQ/UKFDxc7FzPGcTbSIr0Lvuw6QVh6hlK/HJogh0C4AAhkCUmucqk1HksRNDM6pbmv2wV0dv
LR2UxIOi+g1qrov2gD5B77LlchLgzZkBpBeV8x3thvYhH+JoE3LrPS43PG70DwMMgzYfRTNK3thW
pUPXjWbsv7WuVXyiNR02lTmsjXZc8g8AEwMOChERWNoU45PPdDKZJkgQZvyeAFNP2Xwb8vQ9Z/RX
jFp94xMf6ypG8R4pJFH62Vq0vagDEuiOBhwXcDFlx4yUNXyk+P48Bl343TE+Xr+ri9sE3lfkWtB0
ABTvuRr3Vl67YAyxgiysPthkOLhJ+Gtu3C//kxiVFGVGcTocamrhpbbExinN3iOJZu+NKaYrfvfK
il7915NHO6Z6N8elYwUV2qdtkJPSxGNrZS+57RdG5++2vZZcToQ0KDwl+hQB7YvmVtNDFkk7FIyT
bTXb5QYDGiO0PqxCo5aWhgw7Ujto8Je0xOeHNTfgLwBunAR6sdXIIY7u0+ztKVGEwmAQQAkDyGl1
dGzVTQkZCx3Q4jn/MoTiIR6jFa9tcRUnIqRVOtk7akRFbHMwmcFqig9ZQpKNXRTa12E21sbtvo6p
Us8Jjc3IvsJ+StLzc1mjoReWFUd24Ia55jVVbG41I3Z/T5gzdpNEKb8r5mna8VLwjdOE1K8qbfT1
aoo1r9M0xDAOARsRPDJt13Qj902uN0eMthfoW65DD/FRuK0qQ/dds3EPJgZybXuetYcIbUU7PbNS
TJjsvCJDe8dEDQ9pQPpTd/vhvnA1Y8uGSPNiNkwb8AIAvzPCRfBbx0m2Xd9rmynq5vtmGuHYghAA
KaMYQyRQ4DK8oUiyjzUVvZ8mcbIpS3faNANJHvU+fEd6GaBNOXIQsFiUWeV5npwXF8nYkNYFjF53
N5ZVeAYorzVEtFG2Nu9oUTVORCmqEUcxEe4QA5zt+jm9r/k2NnfXLdGSu4CcMhBZIGBAo6li8PLU
ndOcwaDyvr2Tuf+Kh9G2qufbznFDz3YHAz2GzkpCa8mM49qizKuDmgCW9nwPO9JGTYfxLQESa9+B
zEFSq125uYt7dyJC2Ts3icK+zy0rKA1jMxn2szsah7ocb96xf458VUFQAP4K1QbxbMSwUYYHo20/
NWV3nGuUhoYq9qao2EIlfgM+/balAaILplWAvkFYh6TjhYuslQUQwS4vg3YElRZlfsKejTfWS1+F
oFTjgKVCx3918/yI9LSPamMAR1geV36HWWheEXO/cQho48qX65uoqMOFLHUTsxHdL6GToVlkR1wv
e2Ox/c/3QR4IMnfwJUHNz9eC2eCC4h5hCntH91b30ub/aMPXaFjjfFLrh6og9V0PuxrDJ0MIcswn
Q7vNSmRJUHOK83tb7zwSWzfT9NJGzzVrNrz+Ng7fiT5v37GZfxerPvhWZ6FLs81zJCZ385PRv03h
L5ao6AWxZgeE+FkO8wfuivmpdZ518dTz5yj8tErarWI1LqQpmsFKo+mpm0BaUvnT/KWObqvpm679
rpzbJmw9LbzNOVjQh/RIs7c9zBeypdaeGHphgIKN65CtNS/or84jb3Y/XT8rxUj9K0JS21I5t0Pl
ghkorea5wVkZYD+rcxEAX/UIeuKVPNqaGEX/4xGBRpJATJze6fltGUY+mn6862tRfMDXteBBlHRa
SNmhse58uzCLq0pKG2RTFVJ1XXabhM52usv9Jvp6XdCStQCdID4I/xxkjIoTA88AfFwOyLvydFd5
hrNyf+TDcOIj/VnHyecVBY9J29amhXWI9JDkG925b4jfrk38XDoSjF8CAZnsWbsIZGTjQmu1ZhYA
l6PnN0N9EN1KLLYmQj79J/rrkqkXLIMIHt7xYoYC30/1Gghx8TCQL2VINoBWXx0grgs6kcFgWeB6
CbuL8pXoZfHzuBlgDAOjI7zW8zVoTtqlSTZlgQC31viQ2Ws5zcVNAugBM+TQOn0xP550TWoLfcgC
Myo2WaT7eX9H6NN1jX2lNlN1CnMxkZexccsvikVNaNIyyrBLPLkh1T9h8jmsqeeKzymZPVo91+Nn
O3+2jUfa7cbuc5K2G8eefZGmftZ0vim0PRvj41jwl7J9nrNx22ahV1NMvJufefytbR/biaHD7Vih
nzm117zEpTsBP9SRDNkg4SaKGRZk4NUwFDAgZafvRt0RvjZy45HNYty1tF9zCBblAcgok43k0j/s
iVuSusqLIMFpTKCk3ffxFxD0Xz8WtUvr9aqjreY/MfJnnN4Q8Cpa7lgUWFZ2LIbSc6LigWvCT+xs
x+1iHxPH0+NsU4IbN2bz0arMm750t46RPvEUhazWzB+6pNpWFr2nwvlw/Qcqzvmf3we9RDXCRE5U
5f6QPMGmPoV4gcx23LqD9aksJ/M4ZQV5QA9ZYE75HWb39ivqurj7J2LlpTzZFkMPZ7NKITafIo99
mnVMUsc4v2atVqfWzv5dn0QvI2koi87ngmK84JUl7DywpvRew9BmPTf2CZAO4Kh2wJmagaWYwFma
HnFPP5jTGuJheaH/yVdrknk8IT8aQb47vljjc2R5eu2b7yANlvQ0eBWRVZKEA+erTHghREuyEqsU
GB/0UIWfnermuqYsmbFTGYqtFwhuerNMykAHi2Wh/azYrZmsBG1LDzwiRRc95GDAvqCUE83ksiii
6NghjT+yn6An8lsRAmRYezHASddXtOj6nYpT3mGOpH1bCAYbYESbfgB4kulg8GVeOt8b8PlwbpgJ
ciTkvh9RESxWdnTp7p2KV0xeJUilFybEp53tFeSld2M/sxOPErCapR8xlGDFf5LKrr4RpwKVW0eK
YU4q+E4B+kY3+lz7lf5ijOVWK3M/6wfPwFNRmm8EybxeQTTfuhh0Be4IjLw+V05Ht5EJmtsCTQS9
71jHKf9udMzL1sj7l64ass4SPggad1i0czlDEk3VTGHRKR++zbZ7W5TGMUr1whNjuUJOuGhXToXJ
23JiwJrc0PhggWm0q3eJ8LLZnzFU0IFpQf3Y682nnB7atcLL0hUEqbYJDA1CTJThz4VOttYYk4PZ
aCwv/GqC2eJeRla0Um6TqiTSgUAYKzHMarrGojMKcDPHNE3Nz/bc3F6/dIufl6RjkqzNREbjfA1u
TtDaRjEzms+lV1T3ojlcF7C0SQDioWcOGFsbzBDnAnLauu2cYFBdbz/3/EZrnsM1sNTSGl5N7f+R
9qU9ciLN1r8IiX35ylJbV1dVt9ttt78gr0CSQAKZQPLr76Gfe5+ppngLeV6NZmRp5Apyi4yMOHGO
jY5PFKtnlzqv+EBcI4dyYPlQdF+cbCWsXnIMCIGmC8v2rBv4YozGqyrtMIQySXfYEJGbDqCLNEKb
jhfo40XFWDzfn7X3ZZ0v+7XN2d4itHMgRw41RLDdHtAkEyaVGhq1E3oZJIukEhgyiTymg8Z6jOIy
34+Dc4R2+d7lSOny9Fgwsi8thr5INQR+BDkIbSfpsKeuDJF2DhPbDvJ8CKrWezBiZ1+bYIRb5Ztd
XH20BEyd/qgTurOlgeDmmAzepA/f7UUVOdW2KP/FAZnKj1PjNyAc8wPSKZRYbsaySyJCpJIUe+WE
zPka3x3mlYE5fs1TnBjwBGyvckqPIqHTSB+A+j6vI1v5zJWfDeUQddHD+1tgyX9em52dTEOXNVKp
UJIcWRs48tnon1l7of1aw+niEv0zf/PWTKAZLSp16IjSxn2msgZPMyBhY7ImC7B4vV8PaHa/2gNk
5bwCkhCxne8KqT07ZXNsTHZJlPJ3m7nb3nMPCXKPCItBfKJtjN5+vT+ni57iaqwzZ9TlWUPcSZXC
yY4W50GcrZFArc3m9P+vLqIKjLDQ0cW51drel/Fu5M/GmrrLoj+6GsXsUNkcKoeOwIqRqoOmwItk
yFVl2wZPmLT5StYS3muTNgsYqGJVleNi/6vdc+V81sjP+4uypKMA6CZe+xN8f5IL+ThnCSlJOnpY
lUQv/K75GpMX5DDU+DRoT2V3cq1nZWz9Ov/csS8FBZFGFZltHJQeAG/Ep922ol+5c2rNx7JewabM
m5r+9/D/821TDHe1npkEOUct8W25feoq9PDptZ80F1Xu9VaGzBj9oboI/cfIfg3si2qdHetH2b3d
n6H/x9H5v6/Q5rA44pbIi9bwcbYwv3i67HwUVA6tMYaJ2YSQkYCwlBGZ+D6ZE7SjmOex9n7d/4jF
nT21qL2D+G/yV51sgcyTA0SNQe1p8P1QJrtU5CvhwqLXu7Iy2wuGUY2gbYB0ctwlkVE4kWvSPZf5
Jkvj7f0BLR0jEGNpQOmoSMbOy3pprA8uzXGt2x4NteKptfuAWYlvEwKp2WQ7QnHqvsXFasG1ydnJ
HeWEdWrg02nbBZnYeO63AWlu7j3lmRoMKtR08zQs9GajK0Nk96e2sgPUJle+Y3HkYD6cSOqmItbM
SWlABFHWwIGwDu5+eBPsbHWZ37HvJv865H8HbH4/QhPP4v9Zmw3a1lOqdTH8h+VlOwbodLqyZ6Yz
OI+Vrg3MHNRQ9mWdlhhOV5IQcKugZG9K/anPvlnN61BDDLFfIQFYOgsIBwEOArwL4uwzr2AYrYTi
5xTUchJlU+O3DQHfnvCVyHPJ9V7ZmYceht4RYerYLwpHYX5nrlHZLI4DnK8ATqsgmp2X/FxIGTBF
h19hyjc091rdVOlfWX5tcbddGZnd+8gfaD1jNXSc2Ws3/qby2bQf0EETEXPDq2hoPpXdMzooYv1o
qa+68uCwF1ZxP26ftWFlq6x9yywAYMAHKjHHt3TjsXjNqqCC5KMRNe7RdjYrh30a1822vBr37JS1
QtV7QmArTb8X7efW/YQt4yv62SOvtXURyTGNL269hQRH2ZbhfevLA4VeDOoakLWbQzdHXo4g3MCZ
MMonlX+2aXuwoJPlxcACOaYvtFXfNsWjN8N1JjAd5HVAhTNbZndkY5aMk/wz7evIa4YkGjk0klGW
x0sDZKO+PZbCt+2aIpvqZHu7iptLb9VrdIyLQ8eORnHCA/zkpqNcIpbUGuiGd461awV61jM3VMAx
6VjpdtSMXRWv6q5MuPTbwf9jc/Zcw5WhGZ2DVEBbqieDuZFFxz3pzcBV5UbhXWgW5NwW7XevUde4
A9fGO5t420UesJ8CeFM6IKDgfqOccqfx7YxGvbtT2Zf7W2vRaVzN7+wM9QDpqCae9BfdrH4WCpyH
aoduvaZwP3nte1M6Oz5ul/YqEbg2epaHICrzu/bIOGpCLMU1vXaHrFmbXVJoUnVzKOdMwYD6xIQq
Ak7Uk+aJl35IT12+ht1efFVOxQ7IvSAZDtJMDP8qsDRG8HbYCmaxxpNSo+2xVNmblwsgn9sXmvMg
y8ewR/UBLQTB/QWcxnIzs0ChgrUKb2Zk6D6a1iuuqeDlgiZt2u6bDKRzIFTnUAXizpoiz+JeuTI1
7d2rUVapVsVminNhUBl1mvKsjSLsSPFv7mP0fzkWANATjvOjmWKA2EWtwkxecr+ojl7x2qyJGS0P
5R8b8x1Syo4h5kXsppqPLEveHEaOhbBXrvzF03w1lNniVEYSIy8M7wVm2MfUSI+OEv/u+5EGmtJ+
7lzvoGTxSvp0KcyASWCM9ElvZY55TOwS6eYWjIVWA2x8lkJeY3t/yy1ZQJfK1JoH/NINgKlnAjx8
poaHd7lHPWQtp7328zOX5DUKybLp55Xim8y+Qwn7X3w+eq2mlmw8FubVUN4r+HzwjV3qJDtlSfNU
xulKuLC0vYAL+K+J2RCg5k0NoUHO0nTDzAqKLkjXZmnJx12bmJ2SxAaPi7AEHDaPH9qy/dY1baiZ
+e86Uc/QglyZtGVzgJ5qaLlAuWEWJDuFlzOWjliUVgsgtxq58N6kNI8mTU6Zou3+do2QvgY2TkUF
F4QUc0qKMua5lecFubhQVfQqMgZV5drhfSMLhYYpSY5o2UCjBUgNZ3OoZMXoEY2kF6eR6B36ztHX
N4IkVam2bf9FBalJZdl+H795Vrtyhm7dNkyjlxLEk1A5u2E5cED5rZsxSy+p3bOA5RVwuj0ztgRi
86Nvxa6yRgZ7u4KwiEsKHa8ABN4QIMtYc5rYxmN8QAcgMN0+1cBC0NeQHTir+kqx8fYMwxik3m00
LYApYt7soXBuMTIo6aVWJAvyGox3ovtyf/lunetHG7NDZtvK6FkNbr7cIQcFF/vQsl0j8iihfKvy
+qkpur+GbsIkbtlpryyoKAB9XdvNIDAsI714fdL7Tjo+DIm2Rj9z60AmmgBYgb4hcuHzovMYD8yq
Si1Fs8wvT6Y+lyJYFS9aNgJKcRedWiDumsWaehNrdQrphEvf9Bu857+MuRnIzvl5f52W9gLoO4H1
gqwpNt+0Ma/CBm2MG1XlU4ipv0BJFv3QaymQpYFcW5gFJn1v5bFj4JodW5ToPT0ohybIYiO6P5Bl
MxNqF4zReAtO//9qIIkeW70UqN6N8aFW9qXtD2u6bwuRJG7td2Twf2zMAhMwxSZqwxG6asaz7n0t
GhnaZAs5K7/Xn2J+GnLu5+3L/YEtnaRro7MVEiPV6Gjg0UGMJmKF6afqW2ooPhtzlBE73+bJStJq
bSpnK+aATk9wBxbBM7wHxdGp7mhYEmB47o9MW/Kz10Ob3VuJUWgDGWEozQrfdV/06qcH3h/9T5r+
GDTwu5mfevMV4gxABrypee6bogsMsY9ltvIpS/736kvmaBVz1KuhUlBMAE7us9pbzzrg5ujP2EHM
eUeUNZLOlTX1Zk+SrE5cII6mPLx30uQRCXhPzf0YCUp7fHPWuHMXr9Lr0c3ezFnbJWZl4YE3euc8
+63qyGQb2LTsp1CglFeic6mc1Ep/av3T/SVeWeH5VWMa0quYjnm1Bs0nTuxzi/sE0kdo21xZwpVd
O0dBuHkDSLGHQdbiWHRPTNv35gpicm00Mx/DYwLUVo/9io2b+LhmNrYqDiTV/NFaA3UsO+b/+jNv
5mvAd2nEpouZ69TBH8Yfsvt6f2nWtvzMr7ipYhGvmRwmNW2/y/gFHI4Pjl49UcIQEawBNW9zx5Pz
RI/zJBKFbq/ZhcYYqcyWIOqgpN7kWuqPWrFtOyBjLC/qUNjlBUhR1wKrxSUzQR6Bvkzk328AzTkq
GuBwwwaMn+wYomVgrZCJ5q/BwBdnE825oG+YpN/ncLsyIazrGCL+3n5gesCrsEq2qR1aa9fpouv4
x9CNp3IydSBTET42HhztlVWoIANEWCRH3fzjVM/3N8matZmjqq2C5FaJTSI9UPBI4BYQlhpfkvSo
Gr94LlYeMotn+GpwM0eVVLbuousNN4/ubGv3OOQoEuXqipXFo3VlZbYTpZGqqVEiXaxZSNu91sOv
/79Jm+xfhSITCbdb6xhFMzSRYOjZrJ3I6byQOmwf63qYNqgj37e5NnMz15RIzy1LMLxfLHuX9huk
PgsjvG9ibS/MPJJlQwam6jFtppmDIS/TojgrwgLvQFRNt9zNPg1mt1IVXnQa6GRDuXrCtMwhdGMB
ftyY4liNru475TFxNm55ydNPMek2bvyjpitecXFvoMQFng/gkG5UmzMniY22RDwMei2ksePCz0vj
Lxv6UaeDKwQHCkSlJnmOeTFoINzs3MkpwdMGvfcdiNL7S7W4G64MzHZ46yTc1gjuQn3wdnGrRXpr
vU3C7/fNLO6IKzOzjV4PcaKo1WRGL0N3dLcQM/Mr/qSRV3OofZA23re3NqzZJie5MyZthXmrdeSF
XtJe8UmRrGzzxR2ADBqkOsCgdiOkkMYdz9jQId4WgVKB7nP7LwZx9fszH6eonEhPxe8LN0j654uF
ft37FpZGgLzJFDuAzE6bkwC2aYF9Jx2MILOjKg6Z2q7M0dKtem1hNobKoRXUUlxkgc3O9zAQ02Bb
1BadNXTe0rUKCjAVLTDoFQfO+6MrHQVzCC9R+UDWzu9FH5naVyVp/dE00L2xsr2W5+0fY7OICFLp
4GBqYWyo260q9oq72iSOz/1YD0CBEIpjJgS1UMyer8xAiUIRbQHgM+47qLD3+lpxcHEMVxZmK8My
CmD3YGWXF2/8TJzX+ztrcd3RbIOOHkCIzHmUEzsdSxOATC+tXyk72QcodA5rp3xxzZHARoIFRZOb
DHbGrK7U1DLF48iJiJb7ro6O3/FXWiZ+8S+alLAk0DEAygtihTes2HnfdRWEzdILuB9BnXck7leI
Ga3448VVQT4buUSEv0gefdzGFYDF1lAimUPIm7sX8te/WBYQqCBfrk40MTN3X8cQf6E5ft7urUjh
QziaTiDiLKj7FUtLHh84WETwoPICnGVuieeJW46IAaAgGrQ9CYjyWFYPrOmDvuYRN//NMwiUc+jF
Rv8bAO5TgHAVSwnpdjUYPYCahvacT9dCwcUUBDoDJtg8pLiQ8/34+15FY1DLkvxiqFl+bADXCdXG
LDZ9xj20Warlm8lTYDWEID8ghU73IOFoHjBBLkhruLtBNdj+PtEYhlQR7hvk8cYVVMfS3gErnA3i
HJxrba7qxAgXlp1k+UVJ052ulpWPVV7LfyzdrNdGZn62GqhSj6DBvOBY1znxXaQ1e+Nf+NdrIzP/
Kp0my2M8KC4KVN83w1rb5+JE4QUGhBleYTdZe6P0BCrWDZayl2rgdB1AGGbqrhzlJRc4KVSDxE5H
/nzuwk3ZgAQKDYeXWiUHFUwfRVdGedn5g7PWprM4IBccWuAm1m8pdh23TXortchl6K0xVIzR3ORS
kStpc3e6EuaXEqByU8UDzHbe3HsY1LFzqphoQOSQ/bFGhInF4BhnFmcovCRm6/quUQ4+8UQXphm6
hJCKzvcZLfPISPCcGRypRDah2iNTwbDCcNp8r4yzR5kZeTh0cRP1Xek+5ybLTilvmm3DdfEQl54X
MU/QOhxcC5oH2khDZZSen6AuCB9mFkGqFV8zXZSBagr30UV+IBAs/e0NZnYA74CKS2GCmcj2q8ft
71KV+bOW5GlEgNV5kK6dRzw2w8JysoPRs1/EtPuN5ARvJD3Pgy5tyK4cZKv5SmOVAe8riq2fQF1E
uGqYJeW4SfPXYnhxx6cKqDqfO9uuy8DiUpEsSGPSh4BL2CqyvmAq7WRQJVYQV0gxVMmw7YkZQ6ei
rbcGOGjCWmvUQOmIsu3QFgtlUiffjB63/G5o+ef7N8J7eeDjosKfAR6ExP47S/4sVMZRS4a8HLLz
YKT298JSC9SaadI/Cj2vooRj0woTXeTU5OS3SA33CG7l9NB23+BiAjoCHKaMEHfUxRszVZ9kHZJd
4FHyWV3VYSZrI2ppkvyUY4fuRe0tyRNQUpG6CXOlmthOyhrjx8uD9AB7ElG0Yd3Q6lEMykvndPrR
tTMAsryabyGyWGwREY8PGXhwwrLTGYC/YFgAHYwWQAiZRJSMZoiuyWanVqZ4jXPRbpBFbPexASnw
uBjUiJX6rpFJLv2MqfJn7XAZ8bLxfJDhiUsce/auSr1sQ2ql9OMk52haGqyN2QAC32ptHGZOqRR4
veh14HCuBZ4teoCJPMjdS6UPdYs1P7ii929KoVT4e7l2VvDo/XF/4ZbOPAT8kK5Cmz/eoLP7jlE3
R5O8DdYC+QVtSPHKvli6v69+fg5zpOgrtMYUPy9xfoZDbG0ca9OxyMh+ltkKVGRpKJBoBisjXu9Q
6Z4NpR0qVdAOjc3Uji+JkzzSttjen62lawuFTMBrgAzFO2F2owhSQXTB42hyndDE5Y+Sm2FaNyv3
1gKYGJ1nV2amWb0KQmyVFKguCZixkzMRvQrCJn0PlrHAkllguPKMPBkEV4dHt0GFWq3KI6dFqPQ6
4FRrNHDLY37vkMJbAqHRx49JdbWN+7inl8b5aZrfPPHbYr//zbT+Y2IWDUAHT9aMSHop5HfHaII4
f07oWvJgKcxHy/7U6fU+jtnagTZ+rPoGRlL2SOm5ExsHiW4SltpK1n5twmarRxMzS/UaE2aZ0veK
PR+mDtPg/pQthQUQukcDP4IC9FfMAuN2zKqRli3ayR37wDXHd/Csz5x95ayBPaZj89GzT5vxH0vT
sbvajIqtNllcwVIvTDWAxioPgM9MNszIzbCxoJnnVAJi2AySN6pEwez+QJdONdBL02kzQBwxh7SJ
io4i75D0g5qQrzdF0FprI1zaGdcmZgtW2V7RQm+LXPpYDSE49apTLxoLGdZpsWGkju6PaPENAA8C
OVkAzdGcObNHOUbKKQcoq+210BkGwx9M4Rw6REX7lg7a0aWQbNVAsw1KNN170ISafmpreD00Eg/9
Y4xHwMaoCT0MWVFveUKNFV+6tIeBtbGRj0It44bfNrbMVDGShlw8Mr2CqtDDBV07/6Ja9371QEEU
hBTzGjotY0bMBmmdkaPVz7cHvPQBRFEjDQ+Qo22XawLP08zO9jIwzHjcgGwGGdf5qRlr8LPHdpFf
xrIs/JiUB41np7i0doOnvMRKWI1rElX6LYB4Ug6G2Ac6syH9Ou/DjQ0vG70uGYAu031IPzxQpBda
nm+6/LFLH4Gf9nXy0KZfa6/xnfpPb/ZBph5Y89M1PuGBhnSEjVbn7Ky5a8CSWyeC6Bv8mHhZT4/r
m2JVHaPQ73ny1PMcfYEJ7v9xHzu/wTq7EvTfHrFJjGYK+bGfwPs6u5uH2s4VxVTliWXPffGjLt6o
h65kLQ9V7fv943W7dT+YsmYvbNDWN5UtR3niOgdpaeEb1dTVuVYAufVLOB/o20ZiCoweAD5+dIsa
VfSUWOl4KowNwTtl5QAu/jxY4SAVjALfTVKKUWlICaj5qUmAhQBfVS8/3Z+nW7+OAYATYGrMA9Pv
HMRHK6tGNhfPOzGcTay/o+8V+aVxT313LlChrZgW3re4OKZ/LM4Z1dgIUADLyXgCvs32ntNVVNvC
fgZ9EfhV0KqN5q85UKrLLJoyAjx+zpvArB9KMDlq/Kw0r/cHMtvN2McQBnbQLw7+Teg5zLl+3dRU
MjUphpOnlftCPnoof0l0gKh4XKlr4MDZrL0bm3hzQJOMFgzDmmdYkWTwRtbLU/KdGTvX3dwfyxxk
9P77FgrVE9uXi3zh7Pf10Shp3ijDSVjqZRjoBs0l37rBveApnuB1qn4lCZ4eXXLgRv95xfg78uSj
R4ZG+dWSze5CDfw3rFJycrZ5oUdWr/4ANnD4bKty9NOBaz+NXHO3vHHthwRFjFAYSvotybu68O2E
kB1pMnHWlFzu1K5qP9WdxjdjltvRUFj9xSFIFxh93svAYbL5bTUDDzMtt3eWV5jPfVPlgePyPEgR
cofAJPAUmQSdtWGDJzTyDjYk3Std/2MKOy12Y2PKc0zT+lnpmjpgwvY2bh+7x2rUy+cB9I2g43W6
R4uKJEQ7YHVIwAm49Wilbmk/tIeEU63weyjmbHMN0GPfaR0bxTJoXAVmbhaHrkVPgGODorXpE+Qo
3MooR9+sY3tbak7x2A69uiEqR7KAOP2uGxIZeA56/TJQkO0VHDH0q6PfvwVvw6bsNdVvZZOFCddj
1H9GFhBaVlsnr53nhLegfskIe65xlFrfKnQN2QUveZZmVxw1MwNtz9g7wu/dnh7UceM24o8FSc+B
J7s+U3YjMUKaUAd156E+tGr3lCrc3OZ4iz/qVZWEaQX4GE8zFVmJGrkdZvIAuFPr7CoVfVaYnp4t
rYlD1M6TX41b1dtsIN0n01OUB7tyjUglIIxBszUzPqUm+rjcbiw3JO/SqM1qQDoqj9l+RnLU5ab/
uImp/amQzDlqvCoenJaaeGC7YtuOyOSmuKEiUpRmpHupg11iVZi7uD+gAtcDOFHEuz712M4p3SQY
LdYDa6wPAYQksj2hihNmAmhCqXX2tsnVfNN60CPzAJHeM6NONijwQ9SrL4pPiNbEs8o78c2wauVQ
NGP7CH76ei9VBpCGx4qg00QTZQpUCiR1nIMz5tpuAAQ5HChNt4MFzj1F9FWQTclgFCcGX+otuDvV
EZAS1N39Ck0EBwp6jBetqd3A0NviT52O1rmO3T6qzGbYDQD/R4rVt9tMqFiCvsA0uSDKRK4J+TMT
gBHUJ7wgn8arW1CITxtZ7i2Hp0jDOTliTb3fMItCKI96bTTSMcdfq4sAKvPWJi7BlgCFiZX088L1
/cEhzCIFM1aY0zRwCJyKUAfuUCsvtvr3uVskuHUI8kwEyigrzG5vWzGQiuu19CyJ/qyO2q4o+t6/
79xmtwSq7rBhwqHi+kbxYp7n1OMESG45pme9D43uklvRSEILEsZi5V5duvauDU03yNULzRaqgWIA
DLXNjxyKIdpFagAFrSSi37937qrxEJxoUnC94g8fzbRZO7Zpo6Tn3q0eCtP76pp9FlhCaj4l7YNa
6zhT/VOn22Gr0R1aD44aaz+XWb1Gz7MwsyjN4G3iQR0HqeTZlWXZ0BHpq0Q5oSDv/pJ0q9HtQHxt
DftkLMRIyIlhAc0puYkC4cchJ4bboJM2i09WK/PfUCZzDi1u0c+ckeTkKEJuUqklAYClPKitWj4k
wmqPTUHbqGd9i8e5Sb7phMRHJXO54udGg6IiN9MY5LG2eElYVZwFWOsYTmaiv+gqGTbloDkP8PgQ
BzRpGegMx3OAD3x0bJqHZgxfO45SQf1bt3d25gwhkulFBkbTfHhTWC8+oQU3Pem5wJwQvaovla50
u7/f3NPbFUjriQNo3pPBrDIDqVeanbsy23bMPiDmb0Hhqr8aNTtkyVpUv0CUgAQzKNeQu0HXwg2d
UT5AE6VUnfSMpOtwMN162OedXW4Tsy+jQm3KM8QK3NzXcqk+JrUynHEilAMVSvpkCPmXAjDvh/v6
c2ZbsHSKNNWkPZ05+2hw85PElXp/ipc84SRGhQIu/NSN1ogmICnc5VZ6BudxAOERv7U/U8NdcR5r
VmYBWF61rj1oZnrOu8+SNr7XAhlZrbw1ZjHs+2xZKq5x3YWU100RS9a4pytX4A2L5gjFUv10Tcx6
wSWgewad7iboknFYZw7dG72qJejbP48KB4/s6BdmiXZZaJOhsKKVazmc20QCRqGiTAZ3iPfT3DEU
EmkNSChhbajrPBSZWh2JniYb2Td8B30jM0iZjd1otDR+u78tFnwSaPsgaDsxb01ZjI8+icouV108
3E+pKrSdqRbiWTM78RSXrDqoPS0fM9x3G/SI61HKLDQ/3Le/sJaodgKbgjT4O3vgR/uaK40+EdI4
MQo15KI6iBXXsmQATS5ornFAqIuU80cDel3meSIT51QeNetc0pVUxNrPz3x60StD1hqKfeLdgVKU
41bmZ+FAocXpn8+fbuur27jqTKoBN+acdLYpu1+K96dd2336tMazqxi9ENjoOFOoRMxpPrxMQ6t2
kWEMIkMJsRnjiVl2bBwSwP+5NWoDyOYIZjtbvHFkHsadrUYtK/HOV2KA5tomeXYRWqMTzthoit6e
Ck6dfa8Kz/eqpP8i0iTewv+APKRKcmVf91UcURSrVoKk2Wrg9QmpaQB8wIPnQELAm/lR5la6lopC
nJjL/ZThfbcWLMyio/9YALjSBIYEJHLz+kWDLvoEACVxSsnnst02GsTZu2/FXwI5/9cM8kET4gDI
79mxHHNHmpaVi1PrwyUEJlP+bl/9x4ANr4OUELI2c1wG7+MWHJZqdyp0vFj2ubfh5favjvaNidnW
FY3taERo3Ym3h07u+F+PYEozIeuKf3SUt2ZTxDo1d0lji5PHqwPjEBZvn8vxr8eA3AyCUxhC4REM
zR+P3wDwnlbyYTgxfiDZxh039+do+vtXRw9zhN9/573EuYPq7WwQWi9zIcxyOJldHHb2H5H9gmDW
ITY71Lbp32cBP5zz2YLEdkdojizEyXGe833T/J0rnNYbWEdcYypys8j2z1yhJJ5jKZbQkAHPo4q0
R0rKX/ena+YNJxPoJ8Tpm3oloZg3my5pVJr0ZAFvCJoptJIV4pWVihE0er2WlVtyJYBQ405Gh9at
hBAYEZS+pGMHZvHEK3yamuJHpiAj8tcjwv2LbmsLchrwWbMNZuDx67pFi3M44QOrLEAvq1WZ4X0r
S14L1zTAm++s8vPTntXSpVYp+xPUWyNqfGaqFQ30gYtqZTiLhiw8pTTsBKQZZ1tMa3jcqyPvT0WD
inzCyy5yrZTujDJ/0xKjWhnXwn6YqvP/NTebvbpy0Otsw1xdI/sF2M0wJpFprey6WXj27sjwTgWq
YRJpvOkyBYDHEahq9qeur/2yMUI91QGAKfy2EL5nNsAQ5pu/X7CpkxobwzCQq53F0YUbdwBQDf2p
qn8O+sVuaj8zLmr1dx7hfWQOAL24yFCaU9+fSVfRBY4ZN1qb9SdzwkW9xu1aq+DSAl0bmB1YW9bC
BCKmP6mvKd6P5sbU6MqWu3WhkMe7GsN0kK/GEDtUUoqU9inZqQQM17+CMU786sffLwiyBKBDRpEM
jmyWSCpV7saVgJWx8xVvO/jc3thrs7V0epwJ8wR4NaC2c5HZTKXoxENC8qQ4HaBH6ZSC9E3vByUr
rlqblRHfFx6ODQgruIVJt/XjpNncbepcQxN72e5ad5Ohn7JDvjL1HfoAhucBoujJ9v4MTuvw8apD
kfrK5GxLZwormJFU3Uk+GlXUl38X59+MaLZAvSlIrbuYuzZ54uM5X2vFA5v5tFlvRgB5U/gbBGY3
Te2qkiQWVxR+Ipa45B1q2Uw6ZxLz2FcL60AbFYJnVhK0ab43VTMoyl3JdwUvQtV+icd4w9qznm9F
/KA4xEcrdmQDxofs4c4tgDS0tkIUqJr94oYRcrXx0Shc+Wmvb1hlBKhub3OS+JZ0d43BIotbJ00H
x2+i+gNy7cV41PVDEz8I48kASaCTHJxq79SQWynESwNYZAJMh04OOjDpvQV+JGRELY3vReeGskhD
McqtTLoNV38S2LOzzahHxvCFdA9IFe2IG8RjAVm3y9DwFz4AathxX+1egRnYeXoVCt3YKXnpy7zf
6hzlq4YDaPRi4w2ge0rQQoLNrjbCOYMvHXi00tdsGWRjcSzch9J4bkolJOXFMkIid138ZXB46BhP
7mj5VIA7L6zcc0L+DEl3yezxy5Sswes4cvMa7BafNQnIm+y/OCM5CbLDvX6YdIHi2gyUBgSrLCLW
S81+chtM/m2x12Ko2GVgXQ3i5FzxLxV9LBwNBRTLH5kalqm+Vdo06vLXsa2C3kJ0/GxpIAv/bSSp
X5rJocydH0aWPRVyY/ZJhE5hULZ9z/IdSoTx6IbCU8FF+WSjaOgV8Zaj+pXkL0K+SH2fxPteHN3q
KLVHJ1U+AaS6SUy54WhYLw4ZeDOVmEYg0PBj+zCmDxmWS4cRXUu2rJJBU7OdBqhWw3aKu/WaT0SC
Dd756ahRqX2rx69WmkZ1hVzmk6C7VIJ6gUexuXWNVxRX0JUA3i89ckuOP56b9o9abJJuJ4d9be8Z
q3aTokini0PWAT0lhM/rdqNXNkT5lMxvhYq6lAyYQoORbjMT3wHhPvZmtd9TZ2soJ10aAadvTIgw
duNtEocppQG1aGgrB+ZdWFvvSkMEFnCLyLftk7bYOQysIXa3y/Fv3f2R3qPr9oHmvkizCQCTDWRs
hzE4BDSIpA873boMVpjkLngImyeCFa3BSKz1yGqSTTlaYeptIbHuJ9iYSZrvKJ6qWsaj3tY3BEwO
Jdl62jmnn2pxEOYW3LBxZodI3PoMNX5F3bdgnsPsF9BcImfZYA/0+8p6HhA7oUXWeypiZato1SYp
joN4A6Y96NlFUV+K+mgpKKd9MvifchRbO7WPQ8mCxn6qrMcii1h21otAqIf+fzj7jh7Jca3ZXyRA
lNdWPn2lK7cRyrUMKUNSlPv1X+TdvHt7Gj3AWwwwritLKfKYOBFxhqwHxjyWMA+Y32j9YtcyqJfq
0HM7ApPHsbHR5VUrYcE93BewDvLWiwAgJ5BjjuabqYtUCeC0CtZ5jpYNnhYS9QabLhgPgJqqB7y+
La0ejHXUUQG9clI3LwNMjyhNmhw7sxwbW8+mXelhReOQjpRHWmGkXGMnnwzBnCcG4XE5tMHQPzmS
wboGE6lWRvn87Zh7l+pBR51kJj9ao8cNF6GwWGiDQuzCybiWftiUj8WiS9AqagcSjgimnadmj0Dg
0p8SNjFG44Srdp71u9VWofCpDJkJqva8IW428FMOB5mS7VtQFA0vDwvb3JverXFFYpbYVbUrG5Zy
1W86841SzNFcsq8HxF/46JngFhJ4qWw8oA00s4pfQ/0xwKm1tFVEfBYq5oQ8z3eWBx7z+MzmxBHY
AAAWAfezuXkf6/Pk9aFlH6Q6CcOMprm4YwElfgtnY/Zz2tvOtlvqDQY3Wz+3NwxASCmxzG2g6xFr
qI5eDvBwLcsfCWobtAOxMQyIkOzN6/xQr5FkZThp4tx7CJjFGtpuG88+SQSBWBQrdGRugw5OUmdN
e7VuTHz1kpZnfY4lSUg+b53VCkdfppTLo493ILHg0kBgZuSG8jE0PJgkrHXI1/dm5Fuzdd9q5rGw
AkNstZrIxhDW7eR+MLp4gEy/8CAoJnZo0uNcfRbaibo8dJwxbJY1EuTFKuV5tObnsfo2G+9ijtZW
E22yMHCtzdRu22BFxoGLK1j4fJt7zt7uMtnCZY02H0LxbVvyVGMLdnTUT+VSZnQ1DpXGIouJqPHb
qKHOZskPUzUeQXAPirGIWDnGBINv3YOwpQ/MmeIJP1zrkNNDIW/TWIcGh+yjTyvI403K9gSIzDS4
d6cYKV5FG0+q3ujMQV6sEwnSOtFMEN9qSMFNIq/56t7y2bVhprvqMIXPt8It9gtnGL5ulLY1Xdw/
0HPbfisfnDU9tAbYKbscBAf2IYsusKQ4zcyJuhKaIocF1HFeNe1q9PnZaPgT7DVhvgyXUrsJXb9K
a685FcV0zSesnLC8EC6YgUUQQRXN8Q4wgfeaJqzHt84+tljuYSsYR5HXyUGYNZKcTAEEUzHGPXe3
E1vf7bZ27QWDetK1MXCpeLOhc8A0dlsrpNnVTOyORprA69LCYs2m5Tb7OBNUhMVyqsYnvU8em84H
rHCsXZGupoeZ/0aOV3Pkd3MCvRwy0so3kmXV4hHps2nisrkp76bL996nOwI3Ym32gn6WoTfmCSSI
sTldi9kIQAGZqHGeahYLOqeN5kcDoVuf9alWDhtDY0HV0Mwp7b1TfxiiD1vWgZ80XmyJWblovIx5
6z3vbS/WZ+u7Xadv6C9sfi7W/czu/YyMizV8cA97dSd/jCDuukna7lf5vcgOvP9zNSkEzXeC60R+
yeHcdAWcuN3QbneTc1yLl7Hej3MmG1jzMtQ0+hJoLTQBFdljAh+1yAb94IezwfauPkVzb22V6Yea
8YvbxYZ3IIS4qVtfyvaIezrVmT53UJfvEe5inVbgVb5gro4oVQZWQZJOswI3X4OF53j7CI8uTItM
ESzQAeh97JhXt/jAZmHYE1/Z+Jo7scIZWDwKMa+GegYUx7D1qhTbcZPFXbJ2gRKlUrumGCPN8/ZV
A80ClsiHbo5AiJ3YCKtlYcIqfx7h+2mtB69y1yRnkAjUkHttbUtd5oaj/p+NqsqWlV7sNRm9KcIE
SkD1PzhPennphothbab5WvJbjXdu3LzxbvmZIimff1bcndSHDyUGbjFzlxd0y9iUZV4FNzZdWW1a
b43VpEJz1rZgVIWS+c+QXsTrmnG+xxsLtAJfSOm+je4c1nBrp/yh0cmx2ml96QuyN3z7rdH1z9xm
Q8TyR+Lj487Ku4jMT3n3PtSH0ZyfmZcQ99IOLPSLHOHDJ1t40IauWrdwxXpGxPzxOD2s1q/R+uig
e1qImzTDvpn90DdFRPjXiEVMRtu1gSUe8rn9siJvlxWIf6dpXmLbvguDJL160cwjJWPatuI4WkO8
Or9A/gmk70c+84K6TADioura6uWceOUI/2DwA47EZYiTIsXCFrDw7jSvxqCTNGk7KDvmQW2JP26B
1CFjFlVig7IEXsxoFsCBL/Dki7BVD9Spn3o6eOZuGU4uMg7Y7qGGVrHwWaBKZ7PidlYueS5RUazC
+bY0PfS8g129PVKSDp8ne2VB15Et0Skcew5mjW6l7O46xzbXuR3udW0EFf4/l9yadcslyJzge0x6
f5q9MqAzwi4YTdZ4huNFohDDHVjy1/gt/XGIfRz22fUPa4dlPsazXtWAmK8Pr7G8AAawsMBs4O6p
5SnQvMTEjt++DhbTCEoxQ5D2ueQXH2XAWGCfEmqOwk6E2SSr7sEtmIQc9HADwgU0KVdt+hkNGenu
poKhQpvS5duYI2Wd2hz3CkyBkqgrZ0ZgtRvCn936/ti/22pXCAUx+YtzYBL+muZ6JuTA4w7uJMlS
twZ6k+m6aGyXr0vStlpGsAkFc9XbUH5T2L4z7AuC8xG09thl7yV0+FBNpsuLTX+MkoflhLJ1b8Kj
1ZnBkil/cXLyecUQSvSgLfUnxkBnIse5MaJhEMGoi0u9ridff4dgLTDKl6kSCPd10E5jUEGpLJci
wnK9kDTDi9vvqv46VplD3P0KS78xPzDYN2MlFMoBJ4Q7bYiDFGFtpF1UyODffR2b5WfB5xjeEFnZ
l7FtbLw5W/L3howozdKleZt4olcchfsn821YKuE1+1lVHfTl2y+aVHdhJuGJMtRotZklVLP6UcMq
lVGyaIbVnwfn0ckFm0cbj/UKMhpsCCNIjAKmgaTCy2hSGTpH/Pwuc0DZ7GwLKd6sEtJcRPlJ2j1l
t3lVoYfD6uTPSo2gVGNMjd3ZrQuBbgVZnm7uvCGxeiyI6uh5gr+KNn8O9k+JO9LgK1u82zSDyzd9
LXC1k90WXCyoNS+OV2agg6dW9Shlr0TzQw86t4FeBoK2xv2VF189/rxpNNFkGqHZs41bPUsLso5c
P63ITIw+zWsX8UYGM7dix0fZ3JcqZNP90eM5CwxYkWPueZnHRd7taF6k0wJBszpAjhB26rkrfpm1
DB2Gipo+2WULtNJPef8w878vc4cWFQ2xARnQWz1hcNa0u7HWwx6rOkYZgb49dvfKhWOBfWCzt7Em
MwPXDCd3X7FjLmBh/eiGVEz5FLC2j3nxzRxM4aApzSFGbIR4txVPHLMKSdFGefNjWS3C9IhmlISt
QOFuyAAD6AXjP5fdsYg7cLEuYrVsJDl+JAhy/YwLuAJHoFPQTGUKP/24k9WRGWvSL3o6rHzXDQMK
VrVFUAyKHPUkf5AW63jGXq9ygazVPJLh6EsaksoLwJYJx8kMNKSFidJYd9WG5vkQEbuFZeU5r+jZ
tp5XN0GVsOLl4ioC4ZMbJDJ4qqDgQgQ3CzuraRdB34+8Ne4HhV10oNKAeBrTxcxAZgmWqYdibIlQ
JEaiebNWbWO38slu9+OEhgt6Ya0y4fD1Rgsrqwusm6fiqa9UWJpfzVBFI0esanDv+Vkvd11/zuVV
+lCJ7mt9L+TW17c5ykHbzvGt1YB93KBHv+eQKtQ8I1EwFjecItZJ8UE1/wkUO2SsFfGw4NFYnLES
BDhp5ozuhhVGmC/oTr/y3jsbKIF53e9q2KObjOwK4qcrrwHwmNuJi3c8D5Aets1NfVM64gO96KuO
FZSI36/9jN8DNk50x9FsGLzY1Lw/Cfu8zkfJje3aFJ9lN+zGEszEvopWYH9ud9ARh1GkR31vZ0bh
pl5fPXZ8x2TwoJmdgPrg6LntGIGbESjv1Rl11Kk0NehngXXL2hekikgOy4eE5wW2yN2wyDgUA0sa
mf+AHZq62nL1ZrDEcRGtKQ9mOApN5G57XTAgK+B+tehjVk5jjr/6pUy6FraLE8/GB4F9dN4FeR3B
jcT8NOyWk1VlGt/lsNbgw3c7X/v8ZtkdwssG0+hMG8vIkmssrOHodT3mbFU46QNKKoJOtIa5EWB9
fV6Depx3jQ7/q1UEmgtqlbJxFYvjKudwgrbeeCBoTVYA+MWyv2iqZIAuICrz9lDA2JU0X/lyEMtG
c04MgFTDLl4OT8ViDtxxa8LZVif9TqvsuODtSWKmrusSXo9VhZm79S60Yge6UVS2RtS7G3u00TTU
+7X377PQE3gvJzNiqbMYqA6taFYs7pFDVf/Ujafc3/XrCx4CGNUaEaId8hYbaLDgDhO/AO5ET5Jv
S/BWKx3wTY/FOejRHStsu5OyV2AFU2o1zy50cmCVBkZ/tQ0nNh306AopxJwS7phHTQ4h5n9Yrkj3
RndVTKSa/osoHiG/lo/OHWAkEcXBUjuGnSywGQ106zb2F1mWYY5GQdpAsSyeclwoE7/NrJFYSexO
HLCRrCIJ1ZcUEHjcek4g5XR0lzqxG7VD6bpdsOnF6S9csRBNJnjNwPn8eT/AhWhcHUjGJEjcVdKU
gFGYkWhMbfS1iB6Fyrw6W81fI7vXwKT+4bP32YDX4Pr8S5g+3g46rgb8ua0mAdFt+k4Per+5NOg7
LLyuyn3JJ4AvChBhPq7LWSmsau9nIdC/mObZr2GNJd3VREupocRbO7bBwWjifqJ6WlNn0nEYdP1i
Pkh+w9Jjl6jHF2zAHu3cSmY7N16XBrzeIdfQW64N1lvhz8ljJT2ceD9legGteX5Z1eJHCrdyntRP
5Rgbx5hgmbwkRrU+SW8ITU2Goj71y03Ir9IFCKRlAEhqyY7LDIwnFSX4nM4QqlY8yTrxV8VDsOax
NQlLNvzpYq5wBa1AYV9ec/2b1Zm3DEBFRKJsI/WAJohaZL1fHsBjDKr52HRO0jtmqMkx9aieMaVC
1ZzrvgutnG1Fu1sJxQuAgNGhRqKvflKXUFiXCGarxFj9SSu00DA0gCd8SioOFKqr36oWK3Sbpk3J
QO+G3pytxqEAduakItqGcgF3uq/Kw7XU2nCp7yLPo8XzT86jkuR5wuCBU3l3S33py6nID1r9ZiIs
GJnFaFDxo04P3NgpLy1VsYMkoNAyW54XFzW5jVbIq4MCs1HW75jYgd+9c5YjRIPcwxmz6/uI4LyA
d0bXA4OTSAuIu6r2hXq3FxpStTPXA4rVpk50cnPLLXez1sB/3i0MR0mDxwmYKesLWw8tysrBu7f+
TqC/121sDL7MrR94qEVKAHIWm7DhE4fRTKd8h1daQKU3STQkBbd3irQBFQBzlP2sgI9ZFaKDsaK9
yMaGb5i8YSSM9HgRdo1/iRw7fOZkZwJIQYMjUIX4gWlnvZXO5KD5Z79Zgo7fR8tOoCGIyuU26vji
tUwuC1Zfw0av7SIqRLaA0w1tTLQuqPcmfCUrzTSI2hv6Kryo9dPc3DM7HpZtNd+7hwEq2utB32FJ
16TWQDkN0oUTzcbRXYHFSvRaIATtlrnPhu6XXc8xLOaiPPcyR8I8AcBC7l5GVgWe2nYSO1+riztB
2uZA5l5jYn419CLs0UQh/yUMUGVbk8jqb8ra5+5tHZdoKRagfjL0Zz/mMN72/C50ZhYDID1AMxIs
qEyxRzHrkXaEgyWXoPkB9VGmG5Rdhw3EP5JjnCHWCJBShOvllxcGT3+r3lJs81TmqRUnhn6yW7XU
qEhklr9GRi4WAJOR98APqo1N3dhCyJglR6DaeTD6NDdjJbec7n2+ceoTr/eAMEs/Zn2T0uFSFd2G
5U+VqiPzgcNiG4zuisgzUEooIE3yiAQS0An1Vc0DjQ/YhhsxtTO8LwKT2YK9tYNTomJisXTyeNSw
Tyqtya0nOc63CQTCCjTYAXj13bfREFaXnmId6mRWUamulsu/XKgQjDmzUN/T4YV1JBinPNWN93le
n4va2Vfce+zgXZHB+u9BYWzZvkkh48Z5q7RX1x4B1X6YdLoJH6fSRsmGZfOagnw/NXU3Ihgr1UsX
DUh2Ylkz4fZpP+lAKRzUsllnboGR75zJS3rtbYTDRl8UKVllBDMGKEEyts4BBtsRvEYgDbHDUk54
KhY3+fzZGXtZ+YduURFbrw7dz8OxLNMGwscaF1w6cBka09HfFEheLnBWbYyrnIeNtBK31NH4ANDy
P1y2pqK2btTc9WZSGiwYJMH+tH3pagFHy0sdujO1J1F3aTe5kWmmvaZQ7mB8a/ZPwsN3N10NJsz9
6paodOGJ03+IuqD4l021H0oXUwHSTFtFVAnkU+abShcG1FLEhsTGLmc9EJ3r7Ca3RSddzvKQ++P4
2mIoKJEWzkx7dxc9K5tPW+3zES1UPX4WhREbc7vXBwel8R42R7xxAwNVEbcBH11pjwoQycbxAtDZ
QqAbJq6Ct7d5H3g9CXvMmx6ePYsF/Qa46LSP8fGBrX1VNajn5HnR73OLEm68aOIoBh131H7zsW40
IJJ3YeGZ747BAfZOiQNwei4ABrP6XC0dynPAKSh/CrWV1nHRP+sVwVb9wB+xwrekfoa2SN3y6Exs
k2PgPlAUhnKEeadVRrIpf0zVQ/vw4TdDVIhyj9YtdivcxhI+Cth2z+Gj4SF+j/a+6046M9N8mhOY
oQcweogMDc2Afmhs7G7RBG4JbFBYmbliVwl2rUoeU/+9Wj/tNcv1y0KXa8/NZPEx/TC3GsY1aw2N
Aoo6p13CRjuQ2oxJ4W7apUoGSwXQSO0LC6Uf6M8eS4U9wesRo9TlpaCAyjYLAZo30HgB4QLljdn7
IcPJmjGPbOouMfxvf8WSNaM7OBgT59XO55dKwRHcLaIWLKFZMzfQ1MatWV3dtsSkFABRQ79HY4jK
8r1tTg5DRdDezRkAjnvD7mY4HIamfJKFFg3rJ+l4WOR6iG4KNiIf8CCEi0ygmJUYw0V0F5jvBbp2
9vM0x3VsgTuWoxOtbpsNiGwPWEL4MGXM8WIGlGkLcpW+pTiw/bxtjKe8YYmuCUzstrCkgUscrhTg
L3/4ruzs4e3l4wB59Rv1rNDuNlOHhqK7d+JncDoUhLiaRN2Rw63JgcAswnIzzLAmJNsuqh5hAlpr
zeogu2IBFwXmbi8YWw4D7mXehJ2uYQ6F99O9qBZFoWgiCo0W9E3RpE+QVWD+UdYXqowFSjSQuwFr
eBawunx8I9UVcrJkmKDDMiJMblRQKiM0FHpPC43lOJqBK+aI6+TFt7/s5dXXEQJwLgXO6RKXtAph
whZ3K/nSwN6YmjeOG7DMPw1SDTZ0hw7gNZttffPbUzBYGC+t98GmJRpy+GIByc1RAMGeJiys13wU
gWGie9rVSJkd2EYVSoQV+DS8ZjI2q2idenwJ7UaQuBlM9PSZt5ZRP2CUDXOUwSzToXv0cWaimncm
j632ga5VX3e91wbujIJpHverXSTVDKykBGq/aBfdb8+AaWJhHLV6I7wzw1xnmRA1y9AH6oShRP+M
GezgXCTrUN3fO9RDYPpz/JM7vI8G6MKsxyT9qKkic/Nl26mnUmAiLD40kRXzj4tXVTsHSU+FNka2
0eKnyMScPrFDzw08gRTFSWZg4YLZZiU95piHPIy3hZ+HfC4DTX367MfG3ATOKrBDvtYe8CCPxXw+
oAALxu7gA1wVrfOpqvVnWbtNM4E7sew0dicYO47WvvevCueIUJK6TL3ZrYbS1EoaBYBqPbIhqdod
HOHaBu1YLSKr3lRo1QGMGjRhBY6NhYJjIVmFU0+YgGKujwSmixx/NdZiAFw9Sb3YqfF5geuThEN8
weqwKN96DqEhsjUcvrUqtQWQaqjw1vbxS2MD82Klq5/fS4IfXBQSaEUfVd6pts8DwJLHCfQgQ8j5
wXMyT70rAPdw/kklunyAQgBWMwjFgCB++uR7LH7hV/Csg8uulgUwcIE7moAbYbu66EfETeGEs/oJ
FIQM0HFYzyKaoKVAYQOHKdWjSCuj1hijDgNFoNMlR7lgbttm4/QRpN7uY6g+7bCICE+EGZT2TZxX
orJCYqyrL9sReMq0Nrg4rwrPOJA+svgLETKwep4UQ5lVlJ+h7vnM1QwGBXmk39dm2tmYFyudx1KV
mAofnWXrDDt4x4UFTyoN/fkIGSdBeLW3PmhYfULMc9cnyk+c9i3n3X+eAjOptPcRo2DIVJZXIm6i
/B4fzWH7NNcUN0u9aV5MqhfTdCJnei3MrGqt99ZGwFXIkonq/KC2sPRjvIG6HjzEVzbAXejzh6U6
IrltIDUOSh9GCyV+f9le8iIHG8UOuA7/pw6VfvFhLV/++mM6TxM/mvI08p9ijE11sBb4fOmYe100
91YuV6faFdYWuHXSG0DipjkGyz7BOQi8dgoE/+rdz0qdJ+4jZ5Nk0PT3x8YL+IVFhYlaGcgJ8O7W
v+Zd1tKSBmU9fWmYxJP+CQ3i46scveLcg0/gVygZztL/8kSxqzrs2iOZqyaMCFRiAmFom093MsIG
8ABXgAk8ElOKupjscJ1q1CRuz0M4qcQC6wWcvg158aG6PQGKqA994ro9UIYx8PJ254F1IkQOrDBP
QZmI7JzE0AfEyvgiDuaVyrx5E7IRsZD5r2tf448LDxNJ9Wy0egPh7HjInZNmZ3ZZHCZSReg5tWW5
Uj70gSOe+LBCsluDOjQHwj2x3g0gyYhhYoIXUuL3OWsKF9f/Ul6GnTwopM45r8LRJlmr71xvR5Ym
7c2nJn+EE4wM/W+q39bls0eS0vI8XlBG6pjVerwLOlff1eN4oPV+QI07Eg+Z71flwU8BC34Hq4qh
A01FLsOqvRM1XGzmfsxUohbQQDNBG1PNW3O81s2wIUgF+NkTqojb4+8b9wPiuyAXR4mRPH0leBIY
yHhwYivHt8XDRkh87GRcTVeGtN+gcXExJEIBKVGDerUKcgCBZnWeUd6wblu6PcgHIEQCSibypyye
qRg20ufHciLBZJ1861SLW+8/u/xlbvAre+jcl6s9YiVMAZ1Gi0mjmUlxHTAy1TGHmDFfRQvasm+3
tEK3ZXc6jqkLedfavdRS20JIjpb6wSHEeKvDRgihXxxgbwMGNoDNDVB8DIle2vB/WQBnyfSQOS4B
M4wzWaYzrLLDYvCWw9q6WW7VOwHnvIYCvV/ny4D/sVqtwOZFOEizhSKVh7wW10KCgGSssP7A5gnY
k1xBNIw0XeIOFRhW6H6KojGQD3X8RC+dZxxgTiDnp9k9WVYd2nX/MozOlozwwBzzEATzIy2PBQFq
mFXDBbWXD5KJG0ozggEkCkiUvP55IpcZ16PO0TGPIAJ775b38eBSQD9DjZ9iQdwBsJ878A8onRK6
Vi0YTQzSweibMUpyjpXYwRMnzJ0Pu/uaG2iwWZT3l0ruoYEFw3jPMQka6+feXQCl4vZhXKKRPZN2
rHPLRmw206UuMykhI+/KSaAwNhKvq5MKvfPIsaIIpnMrlKGws9v37ImD1zPde3n08Se9GuUJljQJ
eRmLC9cit/+ynU8HmFj1YlUvAMdod8s5BkW/WP0DvFq1T6N37QAot8mkNbGD0TnRbwWQN9EOUO56
DlrvIrLcu1O9dGuKqqsr4hysCiTiAimRyxgTR4hSQy4+O4Kn6w95JcDbe9LYVyM+KL3OyxlWjnNx
UWg19cGH1QqaddRqNiTyNj1hf1gMwjTOrzwX7GQZXdDOG9ZvJjSM0BzsBCKfLmKHnUf1hZ637RTe
wE0XS2oNJDDmfec9OpaPB9FhLpExofZdhnSxPzxsp5zOeb21hp1Fd0VXA/jC5fFeFAPuZ4LyUm0s
2gePH+S037Q5OKWBuwoS3ltpH1lTXIRTbMyu3qulAzlGhJpC7MxhvQdaaON88u6ZrlePJ52zsa0D
mkirv5DyappPHhyDRhOBHx5webWBnfyFr3m26Mg96NvojZTVtumGsECRpLksHtHSFRRfa0O3TsPv
uX9CSg3/Ttr9J3+b6I4Nci10smAm67/x+flkApJs1HRUCJpYWSqsdwuQzd8/5A9sZALnX2jbYRwC
Z2b3Nwq3h5yiWN0tx1poPZwl9DlchC5wlehg7Ud3dV5Hl/V7p+PiMIh1uBmTVP/CT/7Do0Kf5hJI
+LG8D7JgsH//i0cuFRr91lbq6Irp5vn0qKamBimEb/7+tP/kQUO8//8+x/zNUQhST4oJ7aSO5uj9
6It44bUW/f0j/vgohg6bNQg7Det3RxlKOPZN21wdi/V9ML0EitloqsW/LGL7J1sdDwJXAphR2fD0
+l20XUhPasTr1ZGay86luEsw7WgiC1gqm+W/rFL43eYMRxDiFQelDU6jD33f45n/6/Xkfo4u3J3l
0aGWjPnDbVUH6RCRuHB3/mTMsXJAzqInTw5+6q5We2xzyd6ruYKkvCpX5ANYucoB3IxeVtq/vNXH
6fhfbvj//nq/XZROmiAizKM8LugQ/KX9QCGN2XC7XbGIz+pB817sY60X/+Jv8ad3AJ9/HBrsGTTg
3fe/34pLRsIWscijojXKfnz1Bh/jeXIOPeRqfz9V//H5/v0ZsTbRgumZAQ3E7xYU7WTSxumRQXp+
W6efB75nAgt/KgDg6lB12gIJhX+b+fffP/ifCg9C/vtzfwsPwtA0v1QgOVZLYQDLI1e3WJ4UZWOU
r9Wx08aXv3/gf3Qv/3xSkPyxGtqGRvI3x/OZrh7wOimPBZduMOsj3zMKwigzAHY0s6p3bNKsrTss
ObKBW4bdVDtopTQrlK36/4lMkOdC5KJDfPAP/dHAWcPGch2OYgKHZsT8HrPUp6IHd+zvz/2n0/Tf
H/SbRGOukAZwEYcjLHcIQGeNaUBgynBo23+JUI9X9o8vGEoaKE8f9h/eb7cZDp0uKQs5HEdpk2cU
74Dfx9n6+vvz/CkOQrQD+2m4PUAY/NtrzPPZmccFZIN15cfKZ5vVaRK1/ptF5x+/NtgRWBAKwpHv
98yBACy9fCqGozuumxKIJrDusObzSSL2/v2J/vhRtmlDqQ+nNe/3KKhINRGsRsb3Zg4YPnfdTsub
pDX4Al8f618C/J9iGhTO8N/ECkdo0R56mP8KuX5N/WbFupej29iQp2gHMbVPkwn6vONIkKCa+b7w
9mx0/yZO/tNTYruMbcFHDPLe379QSnJ7WAxfHmuah5ieYghdJ4J+V970L9/n40T/fg4hr3PhSmk8
1JG/xU9FOXMLT5fHBuAECJkjVDKAZFoNwx9m+2kHZ450zsvr31/jn47/w+sBGlZXR8362/Gnfr1O
GsfHUvz4xR6PqIv+RbBG/nT4PVibPITFcIv8P9LOczdurOnWV0SAOfztpGBJZlvOfwjZlplz5tWf
h8Z5P3fvJpqQZzDADCaweqfatatWrSUGVXVFBjBRtfpJn7pp7/TZtPeUP2m0OZdM5/GupJlpG9iD
SRbB0j/7iD7tR92adm2ZabxwLVLPOjDSuGjVt59/U7NtE3/Gja6KEQpEzgM5FApYmUWuzAs2PnCg
N88x1E80uCmarcl0JJ/v3tqgDhx2mOhk3revSrUqAHnZRKecWVDPLYxRX0d9kvKiGg5FQSKOVEpH
ps+pnyu6Hbr+c1R+Vvtuf31gCwt7ZlY4lmnamWlqYrYuPpfkIVEH2UTe5+tGFnaoqXMm6ELEz1wE
FoaXZU4937nDCMV79qo4awzKKxYsIQ5uVU9H7L2tnyr1wQsf1qKVpVk6GYAlLH9VSY4XagygpGo1
RFScwfSrytsbKZXTebKEPRDWRZpqEmbq4mkMgZLkHu1idNg0n0FKkX+wtoM8Yzenlbt6cXwqB8jh
Ar2UslcNT2oNO6iftCId920OOK/kAD/ATF38w0lC8dCY7wGDq1SYSvSkEidX8FaOE4Pc0GnN+ZfR
nJoQpjHw7TJTk55p5LFbkwoju1sU36/v6YVrBc3jv+MQDo5XO16bmsTozvDFHylemLe6+imMX66b
WQhXz8zMG//k2izx500xj4VqTGjRJ7clGeXXj1Gzcj8vnaDT8cxb5MQQ6EFYY2VQNKk3vpPrnAT3
mjbP0i47NTFP6YmJITFS5HmYMpNeKD/7EWrKtgvfqCg3v+1MuLhhVIHcAXPzjJ5YUZvSCkogO08U
aYx7o7d5RUrhmt9cWn4aty1Yo7RZYlvYxmQSvdQMeSv5Sep8KAwr2Hm17YBTjcpbK3C0T9f3wdLc
ndoT9nRrW6VtxBwbOw82Uf870D4m1JuvG1nYbJZuWoRJKpc8ocz51JHusn3bh/Emi8z6Y1OaJuqJ
uX1nI4+66wBvHRE+WSO+XnoJWkTUpg41CoyrhnCSUqWpI/L3NaxH9ocq7PdtinNtupvSpPVOabex
0R4iQqo2fMj7n9eHvLDt6dlQUGhjJbmfhN0CPXzmTVFDolxDVY22h4h06HUTC1sFE/zJDaijZSGM
r/YUuUzLtHoKFOe+KKj1TcVDCw6jKNZ6/v/ke4QQFG2tP7zJ0ADDkHS+gnrYN2nsR9WTXBd3Fb0G
YZy4uW/upQnFbPs7XNd0Ybafmrz51iUZDZcORRfr3qFWT5nTl4Ag09BhUw7xfZqLYjeldFyRdB5B
g2ZBu2tjaO7ibT9M+5IcdGs+dv34en3GlhaFpJmucUXwRhT3YdKbMXQ/VBfsjL7NjiojcgJ3120s
BOtzYu5/NgwhYnCQycjNGiQ69KYQPD1GI4FP+RxUkK876WOYrPjXP+/Di6WBa9MgRLUZlXC44hbS
bNh1y6fUbtVfSdobT03oZIACG+hNCcEA1+rT3q8pDJQOWNTRBzhWZB3FoLIxnsvMSD9KmjXruKSd
DguKhKpZ5ygfdLV5hbva9DeE6ZRJrTHp11yDol5OGDQFJkS0+LsFcpnOMHJkpTxkc7rReUjL5pAW
0UOlA92Dx+oRGgo43hCYu4OEBvjXJD/7QfBRCzT8rxFOqIVB6kvySXKJNPoHLUv1AwSz9CiBizj6
mYGQqsQspJUa3oSlle8iuU6OEBQblC/A2mYDbZYVbAc3NGHXtOUFr6MPHC4yUro5QoBr0tDl+7Zq
jkZKE2nRZz4/zXjtjKjZDdWg7uRAhWwl9DJ4Z8nHhkQp+2kYjHspHUN6D4A8VaX+Ig+Wsi9RJ9xw
1Ax64LrnbGri9+ifvfPi5rFJ85/2UMHBkJn2Xi00+WdmTIAArbjeFXjn0rK92yJQ9qgHvA+G2JUB
9kYGj896KKVtAi2CnNA77DeOdF/XDR1wnjo8piMAVC2WGU4OpIOGH0AtTXvkB/e3Rha394Hm/EAC
4uD5FBhGZDaA3IHy8ELH30KLpgBiGWmwKMDnmqUSAgJpEPqAYP993XnjR4SuzU2QaOE7uwKc6Of9
S2bpv/OR0m6pKy+p5fR7DQLfjQ9QbNt7wZfMIdvZjACsgrCceQuhQpaTERhO5WmMkR5GnQ6/x1Az
n1E2v8+sHP5d9XPUx3D3hzTOFz/zqn7vQVWs+vWPvtYi2tF5EtsGVVdpRnMEPT3l14/3xVWmw+JC
eEmuQebl/+dBexIF2A1kxTbwqyMg+jJ6zXx0sJKNrNDuscrtvmiLKwwmXUMhzyecbN+q8fCRVxzV
WiU1eyylL3MvRqJpdwa4resDu/CNDAxyUwhOLQ0Mi3hhKUYsQfKh58dIj25x9fej5d3+iwkdgmTy
CfDvz7HIydylU2KakCwXx76cugOcDBKMFdEau+fiQEzDhtjJ4tkj0mLCjp6Hauflx+ou8h8iZyXH
v/b52Z2dDIJ6vV8MocTnjZcHJ/txfYou7vR5FagfqBQtIBwWk4EBwPFWbuviSNrR2MlkfjaRMn5r
mvxXEqzlN5b2lylDrQerF/xNYp6OhsY2BAKGMaqIk3obV3STyEf+y81Ur3GILRuzZJ17CrymyISn
FFqd+m1SHDvrp4Em68xXJpXAY0IgOCvB13wwzq5EZpEC2f/ZmtfwZI2CsdGG2sEWlQAK8kdLpmma
fmzzGRUOHzTy4Fsrx2dxeGQvZ9Jr1k1M5DhZngAdcPIjmOfHquWy16VtM9yGw00OmuX6LrkI2ufx
ORAVEdsuFFSyMqnHbvSyY6VEe2l8GDw3bar9fzIipj46y0hjXZ6N6P1Hrc++kmj5YJXmilNQlhbL
Iv1DJDsnwkSvUMR+6iuJlR09ku07Ow2DmwC+91vZGyvXqYNHNaumd5Acxu+VOLcB0AGvs60GOpZ8
9Ld6FBAftHCb+GUO1KT2060Xec6+M4YIrlpK9Nfn5fJdweyf/mDhuRnUqTyYsEEf/UIHQWEN960B
QAUZHUOttzXIqniobuzUeIi8nIeosjJjSx7o1P68FU92dwgyFbkHJizS1U0VA1EI/qMFwceBrhnk
IGWE7WfA8OWbk57zBHLFcIHOfyc+JuhKTZtCV7JjDA2BU7/6ebOydxen6MSC4ACqyE6aUMaCR12I
9PH4DwfwdATCTRbmBepg8wjgxogmmKm24Gavb7PLM44ToS7OW4L7mDjufJUNFcEsVWrLowlSq9KI
MWzYdfR8xczlTHHVIIOC3rQuE4ULI5HVJqBxKoyOOSwf5nZc0zJbGMbZ94XDMhVIKwwZ30fzabIP
zrB3sjffyAzBIjejzNJBmiEs9mBEGb2qXngMGmtHXZ1mmBUdgKVBzClF9GgBEVwIsnGLyIFeZuGx
tN+FEWQKO2A1b15uCjt/TQhHLtYHXxnVNCSuhLWA1MQeMNh1E0tLfWpCCCdHC35ALWAUZn1o0n1a
rByKle/bwss36GnfMZ0kPEbtvZ+mGzVZY05eWYeLirc1mpXjM4Ix/GIWv0v9wwgQ//osrdlQz8+d
XRaGaiXYoOeQPk9k5vQ173EJE+HlwP1NEpEDDoff/BtOPPgYjUEhlbD0WzlSc9G0kaN9br6PsrvW
+5TS2o+wjep8b4PX1oRN+zWDD6E9xFV9+Jex/v0dwuF0tK72MsULjpMKMx78Hzuz+wcTpOS52WfB
tYvEEczb/Vg0cNxA1qKZN533DPj07aM4NSGcf6vqOiuOg/BIx4js37XwV60pn80TcR5QUts8GYWw
YEmr5JVTYULKvynpXspuLbSQ3n7tnlsRloPbQPGl1GeuvH3d35byv6zFXIaxHW2GGghXSkgPLg1d
WnDM5bsyQs73BvHg62ux5AP+VHr+vwlhLbTIbuDaUNnZtBlkW/vNBJqcHMsieYc6iU2ALwyhlhQw
1aEZEMtDgLddrccuLvTJ94Xf72hFm3dgYY+t8+RDFpM9gWmmZer6LC35mNNRCNspazMjpIknOBrJ
ASHEGCJ7+3jdxNpA5n9/4mL6sTGrKrVYiK+2AWiefqb7rF8xchm6n6+GEIn2dkL6KmO2+iA7lNDG
xAVNU8bLEN0p9XsTCpn8w/VhLe6vk/URrkljCBRSVczcMB48ax+tuea17wt3ZKd5WW0O8/e1ra3R
Db5yza98X8wOS2HmQAnC90Gh1a/JWoVy7fNC9UhrIoSkIhZkAnL71fzxnyZflOVTY2Ca+Nrg2DT3
Rnno/JVYdHHPAgelzka9xrKE7dT0tW2N2hgcIYQwyps0fApbiMe+/MMoTqwIW2joA/pGKrxgbG8N
OpGc3fXvLx7uk+8LW6imGp77lhwc6+muc6P0buhXnOyKBTHQanNQCfQ/c+zoaKSA1r8W3tc3D4I+
NjI1PDTn4FrYSCXNrKo9+P6xoRV32BbFzfDmwrCuqqSBeAPOdU4KWeceaoSXSoebSHIDz9s41q8S
Wqvrg5j3i3BrI1ZDnYfPUyET7ztPqYpw1DTPNaPnuaeYfhcEBLXsV53f/jdL87k88baKJtkddQfP
lXiCZOEP1cl3JvQyQ/ldzVcKPvO8XBuVcHnoTgnDg82oPP3d4D9FGrSN4LPSb7H+kLBc10d2udds
IlSV7AxpQqCDwkbwyjKdxtiTXQPhLZ+GGvRXVg7MpdOaTZDzpFC7AG8z/UDLey1T3EwF/qzvm2At
QlyxIKaywMlCvvvHQvgN7rG+fvP70GaHzSAkQJwK5ebz5W8dKLdNo1fcobaOSewd8xFhz6BeIcK/
9I+YQVZCtXk+AD0U1iLxbHpmpVpxY5o3vLShQ774pdD/Ulh0D11f96Up40ySkANXZV3k6qdiGNOx
HhQ3lbp7i/JX2K9JMV8eTxT8ZPK0BpIS0LsLs2ZoJWCLgCihCoZ3Udl/qC1QjVM2/ey74TticenK
mJbmT1fNP0vEe0QEBARB56CAmMiunEKwN0H4ag7a1wRK6UqLwxVjSweHmqZNrwbg7ItgW6mjBsXt
VnZN+V6pbkz51ba/XV+jNRPzGp54naZPRpOdJ8NOQ4tQ58F7AJsSBb7rZpa2gg68QEabApEfUz03
o9pROpmNI7ujnu3Kqdk6EE3+NxNCWB9rGuwveaCQ772DF58o8j99X8TZRZmJWKSHF6vNbpPRRzb+
iwF03lRKZ4gWix7GMOnVpO7E0dSfw/BnQl7w+ggW19pC3kMh9Q+WRpghw1JLrUYCyLV1KEMRlyqp
Q9v6wTHrtydPZ2VNG7QOCS/nIgwr+75QoJhWXN2safoft8aayOTijjqxIFz9s3yoP5U2J18unoMo
fzYU5L6vT9hlewT8YiwFjSA0h5kAbM+3LaDmwmkGS6avv/oBeuo7MLSHRk8k+Bbq13yCQiQIwtvO
zG+9QtnUtNICHLu7/iuWXI4xV4xVG5A6hbbzH6GGbSe3Q6e6hrYtP0uKi/cu1/SZlqZzhidbAPuB
EItxjjyOVtd6huIGuafethZ53LKw1kTFFq1ocwMB7y/TEVvCYqf3O7mWFRfx4Y3/kXhnZcXWDAhz
ZRde182iTUhYP4TDu385osbJ71fPl6LSDT+GvUdxJ2/TB7v8zc8KaPxOPi9sNyraRpfLfF6CQgi2
d3nl+4s7CRCiZZOENjQxEGsLeGzSVlfcQt825U3tQID/oBo31/fr4hqcWBEmyStTR1YzDUdcRjsF
Jt/f17+/eCoZgEnKnsol++h8FQCKRMR7oeyG6RdDec7M+CYw3EB9UsP8gabJjdF4u1Aaton3vuvf
/PqmWQpdPLo1qHtfdDTkzVRUQWlPrm1nuxB60Tc/A/g+voZWQ8tSqQWfD86P87xIlGlyKWx54Sbp
W/UHde5k74UZhNB1K+0NbexWHgRLOwMvrcwBOl1EtjClWaS0dasQafSZAxsYnAePXQL5hal66W1q
x6N7fQ2X9sjcQwQOwNZtYLHno8xjvFDvVLKb2uZd7iQHCfzRfzMhbMPS6hu76ErZ1VP9xxRXt1OW
ruCsl6JPm8oX62QZ+kX0WcaeOTnKOLnemN+kZfCo6wEUb93wmDfB53GWSrk+pqUb/NTgvIwn0VoS
KFEAc/vkZvVXo7vPzXJnwGdz3cjS2gANMBiSwZUni15IlbyyR/zOVWHAaFFwgI/oHywAStItGhds
WZt/wckwoF4sQgRRye2FcK8UN4Hy9pIhcQwQCp4fqqVedKqFRRj6xjTv5x4yec0tTGUTxT+uD2Nh
NU6NiLeZl8bT2NjEznJOuxGvk/1gBXM12n67R8UQzw1cAlGVCLKJzMGL04rROM1tLf0y6Wu6PpKF
Jec+proCIAQZD1kIpuI4DeFrjDU31b/6zmvy9qwcKqI8N+fnLSp24nGvkrqSTEudXOheo/yxqr+m
GpmNbOV+W1gQgiQQdSDF50tO2LldWSr5KEmTC19t3Lw3vxbGit9atAACXTWQT5/DpfOda/mZrQ22
Prmj1PyMYaUDz//QO/3KK33JjEbWDJVaugW4Cs7NFEql2zChyIhqPNL3sEXtaVsVKxmHhUU3KabR
H0AvwmVraj5kk9ZM3GRe/iSPT8nr9T21OAa6dqgS2c7ceng+BiRfA8fxIt5LevFiwHiWwu/bttJK
5X7RDJcWPaLoFmLs3EwNI5hv9P3kzpTfo9QdVNWDctl4vj6aBcQOTXwcQkUFRwktmnBjQdYTV2bm
43oZ1WaaGm0f1+TNGqhJ+qA5VGA4unQ40L0AyzE9nZs28ld+xGXabv4NbD+mkzeieEsHllplgRRN
LtwOe8fy3kPb+bGNzC+aF+xzSFOqxFl5fCyPW+HwUi4DESnqdtKrLHtJ1zC/faQepkKJYNlPejjL
vB+KVWb3gyklXysfqsjO6tM7X4ZXjG7SNReytM6krWhuxqfLF71ZfmVXCL/wO0D/wqA5bkYPbvtx
2l9f53lXnmdG515NTYMIBCO8+s6302ikQVknxuTWQxs4sGZXxY0cog6ed0P0NCZpt1O1od9et7p0
FIn8HXwwdNOAjs6ttuAMrbRVJhdc916yvcdmWqsaLUR4OJK/JoQ7dyjbOAYhhIlI35jDo+7AEO3H
0OG/vf6FzDkvDFro6N4G5nY+mGByBq9VkslFDQDySMiv3z5ZBEGsDwcB7KJwEmGBJRs4jaPbown4
ZMkrofDSDuB8yTOQWaPrR1gLJ+IZ3Knh6CpJcWto38NEhoXjOYf5yLBWhrK0KPiteZLoa5JNwUeq
8KTS41ON7jvV+nJA2uTL9ala+r4jywbegnr3BdK8LXVqq3Ezus2t3+zM4GlSn8LgcN3IwublzKjc
JWiFz5nR8/XmkTZYZTcarrOBjj6qPv3L5zmK86VOGCTOke63phQ3hkv4nhl3ISWR6wYWvCq//68B
Ifhx8qjnYYyBiodkpdKP6XU7x/6oGt1ereSNLmu76xYXZwwNbLrZ/hT51PMZo5WtH3EqWAz2oX+T
rlzsC66SxJhBQwzjgnhCmLGm76qMrniL5qpNyCE5ZtHKANYsCFPmpUaTBFptub1yE42fY8jzctgY
r8/SmhHhZm9D+vQZh+W23l5R9jLEXyvHY9mCA80O2HXS7PM6nb5DPM3IqVtYLmUWkq45ZP/e2084
a/HXxPwTTkxIWSmPsIpbbjY4aPbO3lCPv2efrk/V0oY6tTL7gRMrRmKrUzUxEJiirQRe7pUjPu8Y
4Va08eg0pdHYAfhH+L5j5hCXdImFmMsLrVQ2ooDhi/6tmtbwf4srQsmGXMRc0xETrk2VF2oFB7Tb
wLKnfXGKpyxcCeHn33o5lr8mhEVP46ZTzBgThvLQy7D7/tZr6I1TZWXll+fsrx1h5ZsaKvSuww5n
hJY4D2mO+OD9cNr99bVfHs8MgUaERL+g8EEvTBpJ65iuZPyAxqa238fw9f3LBuOa+p8RwWM5IaSD
peNhxK4+GtC1oR2zkkxZXvq/JoR7d9RlKaNmgArbpH7udPOgZ0236c1p5W21dFa4EyFbMUBGI0l0
flaG3E9sWh9sF7k/pFQRbb2+HgvjcOZ10OGSIIwUHyTl5ITKMHami3yNkd61vyz/9rqFhRFQeQSM
QJmYQEgMgFS97ppeQ9W0Te7rn+Fa/mdpACrJYchE5sYQsfnJLKFGrmmpdIOi20YRRLDVg9Z9fOsY
EBinPjTnBCCHEcdg9oRD+hCpxNnbUUNNbeXdcjlHJJllksS0JvFoEcEnw9imbZGQhKYVdZcjRp2n
zUom+PKAY4JIlxYxZaYpEjaSr3W6jQCY6jrRh2j4aVrHVIEk8aaMj9fn6nJBzg3NYz3x7kFjynFe
YUif0k0KCF4Bp7oKjF4bzvwrTqwUZiSleeKormL2W11739I3hiAlxKsvRvT69hFp4BCIrzX2sHhG
bKfS/QRpZtdCfMiBiNXwH9sw2V+3cukZHXKL/2dFzKLktgeXHI9m15/lCZ/9TNoM7XcLEp7rdpZm
jjI9rndOoV+cxz4wM1mW0awoUDmZdKiS1aj/ofoagivyB3Xqv163t7C35/63P62WuDFxb0ulj/aB
Mgyu1Vson+FjrGhlby+a4MY3KXySnxefwYqW63WU6IMbGR+Cgx58uD6ChR2tEBSZ87tnfm8Le60p
6kINfD5vfYlpaw4eEau5bmFxACcWhIjFsNp0gNEDycw43rTN87gW2C0ZMGVldvD8BUd2flzkwLZC
Tc1GN4LGvmhMVBy1FR+2NEunJoQAOKWPeshLTMwCUogM9iQC0cm5PlELCR7SDtAxmCQCZVZcWAuf
Bmu1a9lNXX2neVAhoyd5Y/ooBW0tZWNAuQNp+Nvbt8CDyTIpWoJJkyDpfPb8rkrjqiF17qDrZNft
rl+bvIX1wQL5cqraJHTEQ+LpY620Wi67mf9DV1717vfKvM3u/TyOdFRmzoHMdU5y2kJIlCQaxOod
tZiieET/vDKUHe3zA1Qduk3cMn7z20c/v4dFuMsD1OxXCJkWnBuYOgt9c5uOnwu8GGldOxhUUuq1
YRzUqb2D+fO5mZnqISJbCZmX5hJuNUgiQfCAthS2yIhQtV9W+eRK3kvWvRbhGtBizYBwWqO48CUe
kSRXG+SY+pBCR7LyKF40QTmLRIUFBFHcD3VoUnaC68GdnLSCVHq6r61oZU0WLgKiSt2Cs5gkMRvv
fFcHjWaGSV9QG46Tx0EKdlLvHFScHZCnyO3hRb6+BxfHRJWArAidQBdHN5YiXvkZ66I1/sbYNmt8
pAsOiH1E3gigy1waFnxcDndGaBbe6Oaoo5YxetIwRYdvv2o08joO71cFdKjoSHtvsOPaJ52XTNIu
qqZtuvZCWpimMwvCsow1Kq2dgoXS3trf2nTFg86zIDgCcJQOLTFkdGDqETZvQc+PWhlS4wYG0u+9
h1RHXyChMT6VkfqUA3fZ9MM/xM8aTZ3kQGkAM3mUn2815EGqPGizlgiKaA3SG99YuX0WHAwWTAP4
MzEAR//cguYhwNyOQQseGXH2+mGUboZZOmB/fQ//edJfTN9MrwxgjKS7mPtGxwa8g4SdGmmPSf/V
5ofRewq14U6Wbqvm3h+ig2ndKk2AwE1240jKimdYHCiRG1cts3mRT5aqbpJ8LW7dLPwkId+RtPdj
C2IteTv6CdDIiSHhxhi1Zk6XJ607mVq0jdFgSCD5vz6dS3sd8gD+ABB/iY2hGBRaEaRsbpp8QR/B
WqOAXXBxBNSqBpcnhCJkHM53RaK2g1/EVeeWqX2Y5UlUFV1AqdtqCA9NyYfro1m0hh91SPTb0JcI
J9f3ZaNHHLFzLbihevUxLl58ydyYHlo+xbfrtpa2Aa8RkLY8fmfQwPnIkH2uLROhGDeQSy7UcR/B
aL1FqOpX0q8RgCy5jFNbwk6Y6k7pWz1q3fC3CWFe9VP7joLUY/nzH3YD6TqLqxvSJGqk52Nq8ihN
tGJo3Bgpl41erpzdpfuBpml4F7jzUCMQKj19HKZdVtetW8X+k4wEImxl91rkr7x/l/Y0MA62m4wn
InVzPgpkYy2Vy5NzEwe7V1+Jd9dXfmk1Zr4tLlFImi8gV9Bc9+B1vNZVoy/ENtvJeSaW9807O/qu
rHmbpTljM1MYJ8UJP4swGElWhzqO8DaUzWE/6jbIoW6abmXK5oMhOtVTK/OUnjzmnZ5KtlpjxZxQ
flHDe6iIJuTuhjvVqj5mNjJpnubD2rgG7bmUOAAZN7PVzemvmXlAuDZiVa5BKKWtm9fdc9chcjxV
73Nk1Zyx2nZNC0EVqL0qfol7aQ0TvHSE7ZllmMojHXziES56xanylmOltvomTW7t7mhZX3NvjR7o
zyAupteZAQc67SYXj4vOTIxB8vAVqaM/0xR/9GHxIiuHrPlgPPpZe2/OkhzReLBHSL1SBxWpCFEZ
lNzUfHhqbf+p9R20xuIVJ7a4u7hL544BXtdiBOpkseWYITOQhnd5+RDTQj/pb0fWOTCAz5kBY44O
RBAMsBjHAHQ5urr8mCk3ysv147hw3EnaUJMBHOZQfxWcVh6ofqsX6uBWcKP6n4xxDSS8MEmkHEAz
wJHJg9ea//3J4TBTRc2cmN9vavcR8nWl6rbGSjZ74QDq2lzVhY+OLIrYmNJ2UpknQz+4kvLZslMy
zcdm/KkZHzXlJW/3YZGuOLHFWTsxOJ+Nk0HFqaV5bTCi95N9DcN3o/f2/gfe0RYJW5wXKy86LsUE
RWT58uAa+r5ydsMai8jSqpCPJ3IhvFDoGDofQKlXxjg4Zuf6lrN5slWk4VYCvYVogkcsexfaFV7N
IsthH0h+NbRyR07YfJYQaG6mJtw4QBzjvKaZR/JXnjYL/ujU4B9febIm2uAnrV8pHS0j6MZPPy2t
2xRoWeor7/Plqfu/gf1J8ZzYkXWptbMcO1ptPKEUcVsF7UfYRm6uH8w1M0LUUim9mmX9xAohE9aq
TyalIJTGrhtZ2scGuhtcICAR8bDn20A1y0BpawLMLtxMxoNXf7z+/aVBoK5Ch/AMRIRGTvi+jqhp
5TWDO457HfWqWkUn0fuHhAbIZh7mtG0YMzf9uZVaTaOqsEmqFcX70fvs6z+uj2JplsjZkXAmbIHc
TxiFExSVDJFm77YBUWMdrKz02ucFF1zZWhvlU9275YAc6jZeCxznnyfcn4Do//782XuebtgQ5NzU
8326j3p6T5E/V+6LYt+v1ZNXDDlihFrlphLR6MzJ2CGzlNhHZ9wmBinOFX+/tK1wjmSDecFe1gAy
uzEkO8h71zRQgNVDOv/TXVjY+39Ydx2gDRxCpB7FB1GfS/zzcGDdJySIobhdLQMtXVzWXwvijMnI
kg6O3fUuBZpdgpCchZw0bZXbKn+HMpWyyoa5OHMnBoV3V6W1lZmPGGwHVDShUS6/TdPX69O2bAPQ
pEJRkCYq4bhIo6UDdpV7V4IxcKTrSA+kTU2nyHUzi8eGG+Z/ZoRjU3axlwDmZbflO9gPyVX0d9ct
LO5n2jPIM9FRf8GAmIKbHyqfc19Wcv8u7rrykfbX4llVUPi2m9g8BvFo3F43ujR7hPQkGgFVX7Lr
ITVLtn6g8zH3nhX5Xht23VpwsWZCuPzrnFZlcLWyq+Tf/FDbkNjcOHQ3XB/I0voQjs2NARAwXeDD
zaHM4DJWqQlY3+pdK68ErkuLY1PXIMG8JKaENM7oFVNLzbmu9ln7MBpUT51PufliJ/HN9aEs2aIq
7FjkRXA4Yrt4qetDCxRdcVvlW2dXyA9OO0f/XnVoLKPTfN3Y0uogL4KAC3EfINH5x5y46ynvjTBM
6QgJhyjYl1KhPg6m3r2H+W2Nb0GZz4h4NZBDh+ETVgfoeebfcmILdh7KOgN1G7tDzLV+H8pHagMH
Oy4eEjy41te0WPobz/489cgWI0ul/Cj6hyb7KbfmYTTvynFayaIscG05c0PurLBCOH+RorQLdM4q
rQaOr994jbXNPeW91prbWkZCvr9poRghsN140ouh38XlETewVVBB1aXqpkjW0tl/nrEXU2Tixkgn
yjN7jjBFFuK5dsJy9FVHoJ/s0vyHlEVHs92XUFSkeOzyMcx/TEEK0hc936DdDu0vT3Pu2xZa48rf
JyE6Sub0aNcKig39SqC9vIjM2AyNoGFVfIjXceZ1mcIiltFnB6HUcXqKGkpkv5JB2SpTtu1z/67I
IHDvdzUYg6DnfkF2rB/9jZYoB2SSd5oSrjjPhW089znMOfqZQFaZ3cPJ1vIqux+8lIaHrq7HD46v
9++gMIeNOhvX6FUWdjE5kFmTkCh2gUDY7ySjqlmiQqqLB7uqygPz1N2Vsg9NPSzm76M0sN83tbPW
D7GUT4dpY35FkcMkEhFCz1Gz0x7FFDarfRfr6d7Xv6FpuUHutUZ3sk82tfcpVxCJ37aKRE155bK4
8LFk0MkHgoACrY93Es5vpsQRpMBp44b2O3V89/u6J7p4Uc1ctbIy73uqRRyq8yUcJ0nv5Vih1pIb
zjZr42Cjh+Gw1bJcvwkpiL21u0SwJ95LfSnVtPc0bh9KW8UD2gG57Be1Ttaupsu82WxpLiORugJS
IHJ11qUR6yDnydg1sOiPdjbehKpKL2vko/+b+x9qqBNuCiN+tCB63MrZlO7/YW5nNkHaXCj4iF6e
Lsw2hfOtcZXhodaVjRS9m/JPdf5W/N080BMz89E5OYXWYDWdOmBGy4ydVSSoWn+7PpCLcz53LZKa
IpcwwwnFJFhtakmBeFzlWlPwOUPZYqNYRP6Qn+pfrlu62I5g2GjIm8Uz5otYzPJUth9MgaGjm6Bb
3zojqTalGRwyr90nqvnpuq2LUc22QBYaVOKdSy6CdjDUamrM8okHzSaphw1CoRszXJm7i+M7o/JU
emwoaeqKrQobHnaT0LN8lCC8Y2M82slbMyJ8noBl1tnCK7LJzhd/zNpenaISkUJp3yFY4L8gO2ms
ed+FZSGzTj0cIQ7IBkRIS2ZmuYRQC2KhpX1fS/V2apubUv89BGtsohd+npohxSmMzb1nhC3n44Fj
OoZJ25/1grPfqcLLUtGq+6a1H9JU8jZS0sGm4gGou74XLqI/njGUfklA85YhvSC8mUKrccahGOWn
mY5xh0R7uxsdfTMa1YCovX3T6P2bMxp/TNKBQU6GxhixqycZJnxhlshPhbLTP3XKzcqILtdsHtLf
7wtDQrYPyaSC76djggi437zIY/BkV/4uCaPbTlH3nR/t7RG581iGQ+pTHE47Q0ohJfzqd8N2xkZ6
OjVI1bil+RoWyY9BbG1iYnDfyb95TbnpGmVXSDT2zBGIkZq06MnKp0kxDmP94qBpRlsyW0XaBF6/
KdovyQCHpqa7EWISipVuczpLi845pinlNK1M78q8PGjh+KHUvE3pQ/cna+2nICsoCYQ7mM+2UmWg
IqHvkOLeK2r53NfEOuF000nSu6CTt44/7Gm23jbqsK0qfVPZyQPo9/tKIvXtjN2nrDJvY3jJkVXY
1hRtSu5vxGnvefndQBiy4pr/xAZnkSWLTGQEbo5ddcnu6SAZEplxLz9JTTLuK71qtlap5q5p1uWn
RtLTnR+oyodwSOfZ9mztaxE2+bNMxu7TKGnOrh7yemO2N575OH3vAyC4Oym040eg4xn/b0vGom3l
g1Hka0IEl47rzy8mm2/QzXFRmJb0Nrf0JDUfR/trZX/1d9f35+X2xNHz/gXRTQvoBYeZFqmpNfja
8KgMz7Z6yKrNYL3r1/RAL338uRUhdqN3VCn6WW1FzceN6eSHRPsWlmvtR2tWBCcsleQIcuqQj3L+
OwpvkFeX15hG1kzMq3VyyQ8Q/xmxionYoQfwsda30hoRx6UPnOeKfUosyHtbDFeaWPeUJsWEVXMP
xrs2eCmbbY1scbjim3h28nPPzwUo8hlqS9qNxkDxxWWV8RiMSPA8OpFx0wTmrZrY9433g5bbsZE2
ufVNjd+l9lGBStpqHuPale166zjIU83VXTqCNaXfD2ZyCLN4o8rO7WA++/0n2/ysQRIxkjbUfpqZ
dijkkqJwvZHqn1atbfsYcgRn3OTda5R0W334JRefa6c/VHWxtYsn7f+Rdl27jcPa9osEUF16VXFJ
7NhJJvWFyDSJlERRjSpff5fm4ZxENmzkXGCeZgam2Df3XsXSQTj+MZZArcArohrczWQhbz7+5dUP
A+YBauP7T37+oJxtzzJ427I1kMNhaY6RXvVQCO6jrOWw5wHy5ZUNOGzN1zTJg0F2ADGnaPEh6Vqw
Y37VPTp4Ywzbsrgd/J3nFFFJxpWykFWlP6lgUZ+mYJO+KzMN4METQeonKroO+DcU8GT62CbHpnID
jY473SmexjTNgqkmq1p3wqEYgQC1AqtM4rppV6pqojkpT2FladnydjKmlUXaqM7Ag7d9RAxVyDpr
2/famvpyBQPm30kO1y+jgFmCdW+M3q3mizuwie4HwqNe+dtOJjuNa/GE/JWb+BtfTI99ykiU9ON2
KA6mWitO3YC2D3mSxU7ZxCOTYeFpGCobkR0TvxqVrRKos8D9Mt2OU/NL8804MWH0pAn107LGDyMf
I+p5MW/4WrrCCQTt14P0XoxJlEHaqqjvqsgifx0vjVvQ1J2ShXgoNxkGva+A0XCC0fIDhktOyccW
dERv7G7FRA8w+USCNLWyoBycGsab1u1keqgr+QcmVJj42k8nzzbK7CF7an2wtnrs3CG2TP2NaG4w
1tnGBRMQRn27qfuQREWe1QZT8XcwKI7lteu8D8kHzfARHhCS9muSerdSm25dRYqApcV6bPqVi9Ux
MdykOaTEaWowLFh4vmjcAH3VCbvhd90kiO0eCxuGMANQiflH6vzAl4XM9qNeeNsS0mlM/c7tbaaO
vfPWDD9Fc2zYc1K9DHzvjK+V8TFh1STJ3p6eTP5icx51bhrQbAqq3osh7IILvI4Je8z0R12ZsdX6
t5TZIePNTcqGwFW/tKLdIKezzZETIQpJ5YM7PST9S+4+uRyWFHmHJO0UCUsGJJWI3Jug9smqGJqN
b/axLX9lzWPbsZBDPAR+AFk5rCY72aXSgEsWZkEO8NB6K/GYZnoRlPbr2K4NINmrAuYi+t9k2Lja
eyLeanubut3OT+lvi2cQi6mDzN3X7pPGeUAEMmr2gxh3+fBk2o9WC+8rWDVkeAXm46HCTdMV+r3u
0IfEg2qWWbM2wi11SFzg8rLJ2SU1gWHVmGEeyL0lyEuf1CEqFVHF+0AXL1yh3qHBlid/qaZDaTzV
yavscCITL0wnfqdPP5ioQq9Lbrkn1lZa3QpFVp2NG98Jod0Y5fS31qBfeRnlog1IeeT1Q8p3yisD
AS9gW3sEsO/GwFlnpPBI1F5qoO413CvGh0ruHe85898y1kRGF/u6DGr3zRU/DQfy5DSg5L6nHU4I
hlHF+splFeR6G2UNNLbcTSEfADW7r8phM5IXPE1NIDrGG15j6IY3VTw2zq4wOkgu/HRaeGgUdKVV
NgvAJIv1Utz5hb2x6POk3/dcvjc9R/TSRF6rB0ySeOhk1Bd8Q+FXNwEs0dtPTibcwMpGGZHCvzXb
lU33JSyz3OzdyF8bmIN1UH50CKQfEqQBE7e+qWDo4HQ0qmftSfbmyDL0ccIOxk/WP3V+G8Bl+8Mj
IgE7b1ip8R3zN4Ws1HeDY9yNtXjN3HZntI4ZVFKspH5LijuoiwSksVecpfXNMLl4VXS3lLibsXEQ
lZGgmf1+ey8QnIcsfevGWzU3lYLK+po3Tx3ZprYeKDsLWgD5E/c1g6JzUWsh9Y9W90hx8TjjEFf1
L427N1Wtx438mSXwOzloff0Oq9oowcoq9Cks+aPj5GFe5WtnOJK2iHqEyxXZNRNQRea1qx16C6cX
rj6/RMk/LijUtr7GD6zMJfWIa++d2hVVkKohMmwAXTt4HaCObj94mhETnsd++ccZtrSJDRMxe/oh
Rg5/PxEqGPpIfw8xynVqTLdjZgRWwmKSb3s+bHUzizLLDfWmWwufRr6LA679PVjdasJbqtHzY+Wo
dZ3bkbB3wKTFYL/+mUa6we4IM23LkAlyU3gB+n86ce+4W6bfFrCKF+xFml1ETR40+ZQGtf4Gb7ew
HIrV2N136oaxJ0+wVYEXBnyJQlLSwDAjOpGQNh+OeLD9R/h+riv7TorIJmbAqBk45osJBWXTVWsd
WyXvysguy6gb6shgNLJp9cG9FCZRdtyI9sXtK+jTEATj+AKwUIFBPlAbCaVGJgF3m0fNW+suIJRl
jUA2o4GUdaC8m8nSY3jerFoD1t6AdjamXCuVY+XfU+5tR1gFqfSGsJ9pcfTaIzF+mRCPgKZcBKx7
MFE/gNf7D1I/+JQ+qwJXKW9vHQ3hhXeo+iH2Cr5qCApvw03q52GLSEWaR3vqb3iKZcQPEsKG6o9G
ATB4VvWNNeFMax6ScsPqZ9MuAuFjpp3ANN+AZMOBXe/cWgtaKC+iu9sxsXaJkGRtk/ZDZXyd9saP
oWl3CNyQUAObTX9XYsDedoMJ8qCT1gRp/adKn5syHuma6avOefGtW1PgZsvyd1LboVncV3616nDP
u+TVqe5Zf+QmGkx2Y37TD0Oc1wwnvh4VPabUuKub56p8MfiDM8LgVMT9CE4uWk0GerD9Gyg8R0Tz
Ig6znxLJAbPdFwUMxrxDY5u4h/Beyn6O9X3JtajQkId7rlJcBAitevLiwCYwxUGcsENX7mnDQpX/
7LqXAjfK0OTRkL60zTEhK8vhIQLGjZkPQS8FhupX0k+hZ29hDR0UNM5x0TQ5Dm8WcCfq+b2UtyW/
oWKfkHuJw5vyB4/f++nN1CSIB/ygBR57wqPEhClLtyYOC2Vz0OsBT9Mnmz6MzrPrxzy9kdMB/o0R
cR9aa+/V7rqAcVqdvaOwFHuQZvVwKdVZue55vWG0g4c4Qis1S3n4gSXEXtSIh6b2JnVXptOFEKYL
xPjYKxVNDlyxzOdeey3tDTcPyO041SP3j4Q95PpLVj1ZygytRgRJ/axcJBbNO7jTRVhnod71oV4h
skE9ojxATyJEnSBwXRoleKbzJg8VZhIxjFWigFJCuB/bBdYHka2SeMCDHRPgmtsSlSfYjMJahwU2
08OqQZxoR0jaBSW2BeJ9O/17+eF5+pICBw80VpTdACZDwe/rSZjmXt0Lppy9PaOtqSgFQgb7yfK6
p8sNnXlA6yBkIWkPCzrIYSyO3AIAor7JlL23NP9dL8uX9Jov9b/s/OIZ9bmJJR4KUUYOWnxn74nf
kDsKBddVWfTGy6iVYgy9VtEIljYPnYCWUl38BeNyLfKoA46dDn+qCkKyzN6XHVLS0qycu4JgoVF4
jZqNiiGR2Kx6oMs+BrD7AemptG02FtfqrvMofO2Cp8/Kk6gFzjDHZXUlG7OyUNmk7+lAgYLy0qne
1bXhHU0mZdBnPvJ9MHEFrkhm7U1Zt+N36yvIP0CrBKoxQF6Coj2vl08va1JXMrP9Elh4ZB6PZUms
GPMprsBZzqU7gOieEdHA8+Ii/toKMxpPeXAF3hdT3HUHVWy5eWu1V/hSp0tu1roESQ+CWrjrl9Wc
ylWVTLDT9ry6H8XhmuP06dZBhgDijP5MbARBd5Hn6BXL2oro8K71+wIWdJYW6F3yQpzqmgz5aRoY
RGYwDVEI8I1T+UypD93UAoC31/y0vjc0rY8kEOVRrvQ87F2/25WQj97Szkx+Xd61ZyYKLYN5hJzX
fFAsjoe8LGurk47aJ3kCBHK2sZABEWkd0sEPLzd1mgRBVREMGfwBpR7aMl/XBLEnayygA7JnNK+2
Ddxn1kLK6neR+sMjKfkY62qor9QjzswhJAPnggEByf6k1m3SAbxApNH3Rq8B2lDkfSxBdw6UCz7S
5f6dWY0zlQG6B6irg4m2yEDbZt1BHFGq/YTPeYSILTyULX2KLrfinGsGsAacHv9QtMvqFByUEw+v
NczY2LV3toWHcTsi5QNREu2AZA/eDy1LIEmTyT1jsjp2hit+eM4gdy016+cB1VUInHvshrYyjyWF
B7JoK0DM844/+Mo3kBIou1AzE4Q10rJDX4IwhBhA0j1kC6e7wsS915GcrNou+0v8tn8cRd6F0Lom
Qekk/aYnKcIsKCmDmF/weBwgb6q0fpMbHIALZ0eBokSBHukcWSTqILmdrKzBhku9MZirWU4yrCZ4
zRqVZm87AZN0h1v5y8BMRKT20Kug4kkSt5YOrhVgTnFGRm/NRZUdiOhoEXSwDvnTZSo9loLNsA+d
Sy906qa/bzntxZWlfbLKdKDpfJTNgdeca4bznH06VOF/0UNKr2EIXcwgF4gO7NcJt/nlqb/Wyvzv
n1oxJDi7k1Johd7Z2atr3nwfCYyaGggyQB78M89avptcNZIxn9ARF5UHH5o2hfXM6yuXw8kK/teI
i0oe8q+gyyzOHC1z087UPHbQ8zfqPIsrw3RypM0/b1jI4cOXHSj9xc8PEG+psNH5waCwerRL1cSZ
RicR5BIBgz7R9Fpt68zEoEXQgoFXIaf3UF94ydTrlB1Gn8BGqwpHf5um+XcXGU5NnC0gjDuAhZxU
KLBTjIkAarK3WkL3BOa+L81AxZ3eIp9xeaWdognQFjBLvmnirEJZcjGGU02lmaqs3zdaJ1YmN5Mb
2+hgZNp7ya0zpMmqLbFTPT5Oew3Od+84Xq+xZE5Gdf4G6P9D8RW6rydou9xQOvx5mn5vJvkjwuwE
B5H8I+z2GmR87swiJkPd0AQsBEBrKIAuOgutwdS0K9zzKbJJQGjAAVjdj/ygxOrysJ7p0ZeGFtAF
TTSdT2s0NIB0W/vmSk+LeLwmxX+tlUUgXoIU47bmhLBl2pTaH6KC1L4SeF1uwiYLWHRn90pj0O3b
Q7ti4j9ktaquxXbXmljcplLAE0U2aCIr4kmtS+2dXAMTnInFoRwBt1ZMPNSClucQS6uWAoip9oM1
HXrAxuQ0rT2Uy0RqhgXcxaaePoDnc2Ufnwn2Zq3D+ZTSgVFcogu8xsXZZ7AeIt/NXo5/U/VUVasS
PILWI1Fpf3x/0YEarWM3gwt1cto65VD5Wm6qfT/da7URaCIG/P9KVHJuKLFZ4RIMHyXcIIs1N3It
9waXqr1TuiEqrEcxVW/DmN1mRBuDzvTfpd6uvby/5klyctiDiAMyJCB5EACA0MBi7/qpPloDU9Me
dWWUjA6T/Q6CZ9hChuTyMJ40hCsezzVQosEOBER70UPHKGRC64ofJr6z/J0lnmj72lnXuGXnmnHA
yHfAzIA8x/J5ptOxcDPHZgelXnX6lqQ8pMg0VAa7sgpPDj30B6qbAAAj/Yira9EfDp+XvM9xZ/Uw
Q+W2eYNTcG0B+gv69rrprxwYZ658B7ggmNIgN3AKoO8UsnRO5fDDWNy62GdXYEEnh8Ucf3m46rGR
z+QeUni4QdcTiWdvgj2Qm/0YCyNOmflyeQ2cYiP/xXnwv8IlAfeIJVyn6yyjtMaaHQBShOzMbTuC
6fvIsj3tHpgDF4lQ733U8vKADw/CuBbZnO3mpzDT/BoAUpIrg+stO5Sp8wdlw8ceqQME6vU19aMz
q9CFUAuq45Bs1k/UzxwbGO0hmdhBoBjbWfdieO4EARzpCvHs5NjAqYRW0BIGEzmqucOfIlqrSI2c
2W52aDMdKg1NzVfSd/qY9NaTB/x+AEauFQ5KNaHOkmtazadRztw88NgeCBcgJS7RZFpVKadQPD+Y
VRrrGggXlrfKBtIFLpUqqG17nzlTBNvtndH9vbyWTucSiQskPh1goWCVsDQhIaOZex1h5YHcQ8Iu
b4OEry63cLrnvrSwRFwJgxSWdNACMEcoeMAn9blyzeLbvEt9rrKAooq7DMO5PEhqnlAz1ZPyMAwr
8Xvo/jje/fc7gpH/lzaAWtK/XflplSjIW1dTLeRhAE4oLLsC9TfoPl25wk6FrNARpOWQGpvBiyfv
d3MweAbKsDyQPL+jxED9DaroPqBgT4JbO2/So5Tp2yxHng4VrMt9PFkOgEsCNTm73c3IyeVSHHvH
myquT4emAdYARlDNyh7qPJ7s8dtyc4um5nXzaTg1XiY6UOzTQRtU3OMhXoxeDDRaYexLAEEu9+sk
2EFjADwBromsJ2Zlcc1UU9LYhSHIQTit2vneNIDZpuSmGCiPcANhKut62ELS+Npz6eQMm1uGFMd8
4QCSvMzeDR5vy6al08EnHSpL0o5dUex8yX+VlVxf7uW52fvc1mJIq0qa1O1TcgCaPzS5/tvuyzVe
LG+Xm5l/5stD5V+XIHRDZpWRExsMTSa1yXAiHYg7QKCgQcIktdsr8eKZcfNQMAD4Gcp68074ujys
odJRqBy1g2nsJvmS1Xdm+9Hw9PsLHoIiWBV4YTqzqtbXZkzYu1Zd32rY1Gm3Lnokoyu3N+8SPMau
zM5JqGNAJxGXjIn4AIO2lO5qDW0UOvC0h7yba7xv41zmpo8iA5taXVF/P7MS0BZSD/Bqd08lvDLb
0aCKim6x/IYD70SfumsswStNLG1j/IpptkU77SCBs8xelb7trimGnllon3thLtYAgPydbdU9Rixf
9QIJuSunwrUuLHCKoFOWwmwxSrZ4434XQK4NehvfBldj3hG8QLkeqQwdyNSvS8waAEelzKcH3Vun
OF90/9i329F89Cj458hhXt6d5zqF5O+sXgIBDX/5FLFzF1lHaqBMCzlzmPwFWWYhDry/3MppDDr3
6lMziyQCLEpkZ3A0Q1RdHQXhcdaLm57b6cFBHXxdmwrghLasUUyEXYPhJxBe68YPc7CjCnnQK1HG
+V6DTWaA2YYQbrGPh1nsd3IpPWj5O7i+01DAXeP1cp/PHUk4wef7A9SCE9+SrM6hxjgS7zDigbf9
QW/N+sr7BHWW07MVgiH/aWPJW1ZpyawGFcODMXj6Ycwhidb67tYoAVDrG/PeN3IZQrjgp+Suv8pU
7SMdJfoNzwokDDxgupIW5XWeOi/lYJdhmpr7bKJaiKzx22gKGiodOh65735UKUiIfl8q4Ed0YNEJ
KB+5DiRe5XPUI5OHNBV94A5QqqKpB5CHGtJQJsZOG1sZgOZ6T/PkwXHmzEjTGVEz6T+yCvI4Xqp+
iSE9StYn615nKu4Kuw5HXolAI025ztvafShSZd11bmYGhbL60CENC6w8SbfpaB6A3TCRIrD8UK8R
8cPNlUecDE5ge1jNOdNJAHHqd1c5OtL6Zh4ZngKgoJNu4Ge5FWXc0OKGFGUMr+M2KgwigokwYAe8
RMQm+NlUANVAk/5XAvcXwIqM+4kND8go2aDuWXsIx764qQJarsFblFlOkBmobkjdlEE31V4svRSl
e4YRsdJ73C/vNRTZI6OHrTYZGFlzqM3v0sz5wKg964W8qUrskbwcNzCpooGw4TuTZvu+RhoawCBD
Xzt583tMW30FPfoeeBKMewHa3RpcpvmbyABwwcieUvQ+mHpgG5u0KOcyBFlXk2xjZXI7NhEah42s
odxngHTAE93cSE9rN2Vtq5A6RX+LcrAZ1Q4ngOZ3e03P7msss6BJ8jufSJwVxagHuW08ZE7xywTS
hxe6GXS2MW00QmRY2jPAtgFWcCLeFGrdcMAc/Wn0huHTIX/c9Rld5cAZBhwi0kU+cNgYus85A4rB
n8Tfkpl/8Z9fK94lYT6R3yNKQ4DJNHzTFb62zoRmRz4MbO4cH/l/2qA3ZaYPq562oIGyVq1HnKch
o3YeVhVAf7ZBX4WBeRQasP4wbhnCCb4UcgCXNmtdK04dbKTB0vSg7NpfPqRMQ0kYDasC5hLZ1IPo
bo4CN1j+WFiQic00y10PyhEgyo1d2E3NO2u9EpoLM9zXxYS4WUOw0q1D7iE01jpzz1wQp2x7YEE6
ugDHmiCFDXUHqsTgjjuz8ItYT6t3iyHF5qnivoB4OD4YlkQlyCgNjq+7Us+Onqahu0Yxy1Y3ZONk
CoOftyQsxskKUsv9AUrxD6TngWhK1EvjujOIo4fHIqqYGB1LjyhhAnwTI4ltG2W1hkLtoKjzx1bh
NE4ad0Vk2a4MLq7l386E2Qhy51csdCTB3ZxDoE8x/cDwWECFzT+kJn2xjaYCKsy6bR04pdKhC9LE
fGqF2lw+ls9FCXOBHHkdcMpOIkWJdZWpvKUH493Dso//f7++iBFq059KrcSvO2UeGgDw2t2VrNHZ
7wdlCDl5qEmfkEH/6fg7eIgcKBv9ADK9x4ID8PT9buBRiVQKahinvEzP7fmkUJM8+FPxB8jPuObX
FFDPXcHADuggkeH+OmFztSaOmNzs6aHBPneY+Yh6f1CDbXC5J2ebwSKbiXd4zi1JDCg1UV6Uun/Q
jSnSpvYus/kqh9Dh5WbOzQqkdf7TzCK+4bxX+agASp/cAzMqQJ3rK4HauffA5xYWb9K2MHtgU9CC
XhzKfgv4nDnsZB8ZzRUe+7m45VND3qJMYje2r00QioIW/s4pkqBMTSAH/1pX8SMnUzOXMKBJhGwu
XrsnPlBeATixx0R9NKfquc7VD52MDwbtfl6emjPNWHCZQs0E78JTiFcNIA487GygQ3F4l919nm/L
a2N2Mv0I1z+1scR4waLUxSpDG7p20yS4I8g1v6azvcDxZzsowMwYiq9nZZHpVsoqKsEYcHvgmwsV
Sx0pn4JO7pWVdrIA5s4AfYJmoDupL7MfRlLhrVnK+lh5Mej09rRp1GbI/5dpAU0VZh7AuaCmvugQ
laD9OLw+6vUoEG7prAOes9a9lTB8diVSPtMl2/131ECsGCCUZQ4a0ozQz0CXcnUDYzA7k7GADZxN
v31wzhoLBmQ8MGxY1Muq7NTlgL4aZX0kvj9sM3/011PBvCvHs31ycwKIB643ajuzjaWxLAJWbjEM
MIkpgRwuwSfKgPwOkL+3WwC+s6gCTcAztzQH1EWC7QB4S6BrAKAC07rGs9Ifbyrt6AkRpnBt8HhY
GbGTxiiSwWQD8bJa8/yHVeKHPCjqBkkKvYFSRQ27MdK/NjVCA+tOPXjmLWN/GlBxy1vbvU/diFoh
slbgqK17IcMGfbdWhb0dQQp2sioCGC1I/RgzHSo4H5vmtbfz6SYBnRbCr9DSgwMYTpava0qnykUi
vC+OCVeRo96q/mZAefzyeXK6lr40stzrtifznBhTcRzBCtE1FEH9bNWM6a30yZVY5eR5hwvyU3+W
End08knZdHpx9DPoa5cPHdSZB+1VgGZHNBhujm+N4V7p3ulR9rVN4+sYptI0NCc3iiPKyb4O6pp+
bZbOtoCdj6Vr4NRcHmWTL6vGw5PtWP6tb/MrO/3ajy8+n7eegHE3fjwzbke4c9KH/2H2P3384iTJ
CbB5DZhPR827qX6MzgY8Gktemfez69gBMseDOzFq/ItoInF8LbEbsziCopLUO6wt51pcdGacZrlB
sElQz4eMw7zKP8XejYBqKjIvxZG4MYCFPL48TOd/HurFBHptNoiqX3++5iUqZ1qGlctXqoIoz7V8
4kk4NB997n8bmD/g0/cXhlIwuiiKIzQnVkOuh6pIN8hyrMEZ241jcWXaT6tuaA+JFGi0wvMIpYHF
dZWyDtxIqLIeTQTD28ED6A+0lpvMeahAtPmRfdtIbW5PBx5/dic5jcAJLT1wdgb0L6OgnrLXqRcv
OgNPMSsUCZjTXkvRzRHElzz9osXFiJquaPwyI1gRflmB2phH0Jg5wCklbsp2zRTyBoMdtCCegpPw
h9XT2+Ulc5oj/PcBgDQhxCGnL4IytRpPa1RxtJV7hNAX6I00UlW2cgd/1ZTlc4lwIWSgzKQaCUmd
xRJctBJyBJc/5Mzu02cUOG5WeDWd3CJd5zfOZJD8qI81qKlHDUILou6Cy62cW8AgN+B9Zc/p3pOH
SaJxX3pufmyR16XGIeUPqXBCqC2GVpteSV2fbQzvH4AnZjPcJcqXMFObUDMujrU4uKoJCnmX6WRN
IAio0vHK+J25IHUTmwSohhmctoRj1pnTF2WDva/n74b/QJP1lK3k8P0z8nMrS5+rpES+v3XQpRSU
Ww/oyJG9MwBtL8/SmbUAVDRwLdj5gOovA0dvAqTCKVxxTMTLUL1kxVNmPF1u4sxR+aWJxb5jk+Vm
em+LY0c2fwx//f/79bmDn87JdpwKSkAnPArzucCUW9U1csiZ6f7y/fO/f2oBkWip5+U8RP3HpO5a
UqzNIgMXJY0vd+VaQ4sjuKpRc8V9Jo42ckNmlMAoI9sW5rV1dW0+FpevxeCZkwk040xdmGW/NYq4
yw8hCBm7+U+3YpBOA46mr9bCyQOnWMP9JJzKg99pYW68KLIj0Ad2tJ3erMFaCXj5hidV2Cskm/1s
A2diROu3HpIEQ/MnF1ujWBms/THp48rXROgbf0aPBSJ74b4fpNoGiJwYOiKVq0fJSCIwY9ee/Zuo
50zgockfRvJzSI3AmYFQKrbqvQ1y8uWRPzMk2M9Au8wq0sDyLhZR1oEsnxdCHlkOfXmZhJ31/YcT
PF0gvTQrauMCWBZwS3sU0sG77GhAqaH3xmC45rkyf+TifvvSgvF1nSYD3rWly+Sx1H9AoZ8NL7Z2
ZYWeH6f/dmIR9XStcn2vzuVR934axq4W0eV5OLMDvnRhbv/TVlNtTSQBlOPYk33erxPQU6dV0l65
LOYFfmmgFrNNHLsbLANTAaT6beORIDfihK4R/UCd9KZ2/Ss77szlBN0+0GuQcfCQ4Vjsaz0jOQwi
ILhj8wIVIySqSxQAYy5ooFA/uTyEZ1cBbidkUD0s5GVZ3Uaexmp7CjK/DtN5H2Yx9DUvvi0ljewy
tLGQ3QQwxnOXKKbRMPECTaQ8du0Oqgvtt1Hmi99fZIPqjlf5iELAERUI7t/XkKj9tuju3ATQL0jP
AFkBN6Svaw1VGeV6lYG1VoAKD6Sg8ZxXcS8B/v34H6bkU0uL+feVxVlGdXmkehEzt1tX3W3Z/b7c
yNlF7QDCjElHVLeEKmm8ySxCHYyYE8wiptNG6IHRv1hZOH3bqvbf0P23rcU2pVquaVmOoWtaWNA3
ZAW7sivR+tll/Kk7iz3q1aLWpwbdcbkCLGTtSTsYvg0LQT8wVvOLB1EcVvPXJZCVCR+56ctjMU17
ZYuIdX48Vv4V3sa5viB1DtLELE/sL0GFikP1wMpYdcT0BDRBdNqD4aX9ubwA5kFfnmo2GoCDB4go
sDD82hkXZUS7dXKkgXMEi9Rkz7Y7/LjcxrlFhgN6hsdjmZ0UtPD3qWSoMB4pJPFmjY04KQKzWinQ
w9kVzM7Z/pgenog2NM8gLvm1Px66YRU8q44Q2ze1V5leGa9zdw0MPv/z+4tFPKWoiU+UV8eh0UAt
udX5m0VW1P0fniYYqf+2s1jJFaUloQRjZj9mIJBC0qeEEu52ujY3524ZoMNmRBUQGcisfB2viqqx
SMYU/eHiA2/NHctp5CQC8sbGrT+lV5bC2eFz4e6HVPoM9V80V8o07TuFbpH6pyC/dFIih3qYIEr8
zSUHDAvEOBEwgQpyyoyuWhB07Urmx0n3di7ONIJ0Pc0foS6zTnPtlpvXyAv/XlZfdhJAg+BO4mkH
BNzsBfp1JCcKmRKwnATYmvXOHqqgsUggAXyAWDYm8K2xnR0o6dgB95ROO+mYtzCdlO46n4p1U9i7
VD2M1RpqMABA5HEB5fNa8qC3k7sCHiu86cPKTsHn7VF3mnW9Mmg1INSFnYg3wMnwdw88Rw852Anj
Km4kxAo6CF1o+j7J7oAUCLvxxYVSi0V/JJWC1OChS8QWnNAHHSpHl4f/ZBfOY+FiBghkhxFWLMZi
aMmoQZYQY8GijAWJ/t1w5d/vI0uAmgKUz5e7vEmUV3k+VqlrYYSgfWoBBqjk3/+hFzAbQwSGcAWl
0q8z6nQNZbiFxbE2fzFIdBFI8F5u4d96P1k0n5pYRN9Nl+Ck6Zg4GmbmRMjz/AWAJV15Dei2tdF2
EUvbduWRoocwSetuqGk1qyL37IhNXbp2vaaOhroCc4vp0CfzLRmzSrGV28PJZvDoGJGs92NSOurK
p59cT/MUoAgOxVEEQjipvg6Oa3ZtRyVFJq46MAmFuGbfQ5bl8vicXUc+nC1R1ge2fsnRgK9yDjKU
EMdmvmH7yOfZ6nILsGefK7eLOcAcY8+itO9Cx2FxZQC6P07SSfNjmVZp2GXst+UUOzJ5jwPzPypF
V5Cc+yshT5WmyPax8ZZ21aZjUDYb6mA0f/WAWXWiDMfGDxyosaWkWRluD7UmSITYXb6uR741Uf+U
Ll1LAQ41qeEPPO1svwsd2oS5dODbaYQOf+6lt/IGczuU084fyFov3vXBCaW0d5j/sNLNmDUsamyc
AuINFgYBbB7hLJBvCQU4p4eiTG7HKMQd/aqEwZj1q+mf7XQAbLD6B8vkoLV6Y7luPB9PvvJ+nDVk
IK4j7WY16TwaPBXVw6w6DcETej/oJpbQ73L2F3GM0DO6VZk4ge8e6y6NAC2CPQOQNq7cUKuKFOwS
WWNBDu3/SDuv3cixZdv+0CFALvpXujRKeVNSvRByRe89v/6M3MC9rc4WlNh9HhuoTopcLlbEjDGf
avlDUfp9bmxXnXyAKv0xldLX8dtIZXRS4b3Ev+u79z4ejlqxW8HflcTxrylMfYPXiZThIhKCWhzc
HIsbEB2rWkg7k7346yr/qmAJ6c3imBpaufH3soASUxVPrNUlImFfiy77KLlY8uw9zsP9Qq52bmV/
6UrPWEdANeJyTcUN3VuPJfLOcMyeRFVew9dzelrpCU+gFWbipawKinfDoZ7/qNYVsD10SQPMxF9y
9HJkyzXQCsPoXjWwDltKJyTF0xxxYPPsadn63vXdrWaPruip4i6rw6553+ArKrI/JXRU8CUu2c4b
WbqUzRqabe5QzHZUo7wuqSCGeGvEreKK+kEIyUmkP0pq+k0nLkNz8BdrcaVO7GRLcojsAIPrgSyF
kBcKlGXmTk/o2rMDYyi2GdkVW7k/rtNp0bw+6kAPKkFhXPXTLxE/FuVTS8lMw6+mQ900D7/muHDL
IzHeuOVG50dZ7XRHAhVqSLm8Toq3vrY8odYB3Q1PSx06aw62qa82Ykp8u9d8rQO+1onNZJTbYs3d
1BJO2oPyp9qZxNLlMb+rxZVH8/cmQtlnZkB1VeH3yMLC+lWEoCwBmsFaxV6s3q59EcRh6KhgXsba
gG0Fi2fqNxK13XFBj9e8hdNdY8quqlWuQFwnrcatZHZBO1f7eaq3cT44Dbq+WK1cVY1BvBl+gjt3
M2k+rQ2uSKSLob7K+95ZRljrfegO00OWQVGWZlB09M7n6DsVN61fJfGUWqvTL4tr9+0uLD8VtGWp
3fuyhPdCntGwJqBQpntz+RXnhSNZvZuZYJ7UFdFj5i1tu10N8uim7goC7zV9s830N0xl//imw2h5
xmRvkqnwBpF45ZD66vxg2u1GjJavQqsa55GlVHI1yAkW+sKJ03prCKraSgX4CHWk6KKd2k3+ohle
Ng2uOVf6Y6sDqk3qdXaWvmd1EcLWpKGrxP8V+yrM4/xO2ilT6QzMJiu6qw3kdXK17TlK9OWtWUzw
gkdAIoXs7M1Q4EfqFvg5Be/KEXWqSdn70yTnV8JsLHWVKCjBXSd0bD3yyblejXaE3HCFaVg7cYM+
kAQfqkcQkktQpOHNSvjE75lvYy57MlV6NY7cnoBnSnsnXn/P8kcuhFcuOUUQ2aUoy5pPnboNXb2K
ncmGyTZttET1dInYq3ww28LtJmh38uwoOWwu6yPKWlcBFJnYwrek1Q2r54R8YV/i0cAOC63wfZHl
wJivxn7ep3LqLKniZRS0R06BdXgbKpTR2geFDLcs9gW7oCoZ+wKn4LzrKLFT0FevjR4IdB6RCLUc
CfvYsNF3R8uSCuvpFLZlxDZTFq+JMLxUKgJ1AL5pbiItBuFpOuqAicESuyo7UglUNB+Aq04IR/l+
9RoGUXxVG3AQY9md0U5qGWIF/aOP/vTKY5oL5jAoacRJysyR0Pe+YkyXy8i6zEcPwbCf2okTMmQZ
bJgICZAcXadsN1KKcasOG+uXPoDX5m1audmvRzEa01Svw60x6cgoQreOV9+INB/zBYcDDZHKS4mT
oTLbBKVsg1pEmD2wIipl3+foOROAc3V2GTXRJm5/983qp6L24/FBHfmvaEPfoN+Mz0mG4rb6jCSk
ukdtRja72dFDaaGYyfLOW5K6dYbUWX6282JTz0tQWYYrC9Agtoi8Ir+deuIjpdmtBcizbPXSNbnX
R6ARCZuqMpl3HZlUWSk5nMMtYitnZMte8RxTWTtmHl2VfNEIDWjUPiosxdiuN2r13MxXkKX3Jqwn
McxofRVw6yqRuuEXOLsMnXInI0tdunjXgAsn/CW0D6ZB24NeCczmCAbTHYwcfCSvQWcwKGO1NVUo
jeldyQkhKTo408ENozGQa8VPYtW3B31TDcrvSep8U+39vpTcvn0/jsaapOSEn3VjPJS94lKXRP9G
G9H6aMyRW+bjTYliPM01R1qai1m8VsJ0a2E/ZIxwg5TUXp9iAsNlfEmn1J/UdZvOkotq118RnqeZ
axZoaKbWBeLiLywWuZyetMZ0J2ndLgUZ+/a9SF6WRWJpv6dGfiHl5W2BYa40GmyH5b7q32pNvpqZ
K5GpuK1dYBz+a17XnbGugdJg9habjsjNg2TYbj+8Ymbk9221WZQiBYFOfFSL2hFG58lR509j6lXt
5AxJHyh4/5b9m8zpbRqggrkPJfptLQTKnOmyL0s/0fI9DRj7CD1TY9zVowUCXvHMQffDafWrnMhC
PJVQMI26dBOzdUyCjZ5qamZdW0P20GhPxP2bLteDCtizNCbsZWAKbat7bAcQxd17kd4OA8Sxubmo
ciTl82upsdlRFWkHwQYXAa5V/YXNro/l3x2Jj0JPPL24N2tkRS2oWBxpl1p/XZXYFVHsSSYxWQzc
schuuMIeaml8stQ3Gxv5JS/cJjM/K9n+NJdsGw9ToOd/rIbyCK0aQwNiWmQbHT29HpfbOOb4JEtZ
HtNT6J/a5vcx2BNENIWWeJr5puQUYCT+nMm+oAxwqCIRtDAFzDjl6Nl3tupE2XtScGLDz2gL+7Uu
h3c8WS9IeKpjvIvG+poS9G5Iaxhkb+A5wTKbwQQKUmpsAJL6ZhXTpp6WIE+MfRMOgzPnktfF0mZp
48NgE0Mm7d4uGmxbMCkHtigRgRmJr1vxtoM52+jpFgsZZ+5tX2CdQ/TpgdIPJNm4HLTneNmabQ+O
VrpEGuDmc7tJchh/ovVqe/rVSCmSNuERjbC13a5TsrGbws/lGmRR6thx79WlBdJxZlsHmyTDDs86
un0SvwqJ4OV6g5ef39M4xX3HqW1Ba2V9J+dhMBmGg0jFaac7oc1e36Rgc4+uS8+2GcE4qpxple+4
2lx0RwZvc533V6qcUgV8k4yQ/WsFUMtBsZSBTExE77Zj55Jb9L1rJZ27gN0t1hZaMSd4S+N0abvT
yj4t02bZgCkee1fuLH+qYr9J7IDU6k0x5NBI2Xlq7AS0etfF1Q5z3m3cCICh9b6DA4utttcYuAiM
mtsMv2ND9Q2sq8Jav5FEtpc0y9fV6jrXB38C3Kxe4yLvhqbgPf9UqnUhpx9DsTgqQPBVNa9lKyTD
2jmhOe/mBFyjETlTA38Un0htyFDN5f48ajsRlddSsd5NSU9P/eyVo3ZIwUm2cULEo2wZLEfuRnaI
yI3a2pWb0hsnA5/k6XOi26nLy60VA5UCFqpOKqFCSvwXBbFFyJO3DGdibyWOnTrMn+dS3tHadUkn
sy/19aEmYmDhLn/wlAD4cK9JEIlXGaYrVtS6Dak6u1ahAFeTeejyh24oL9BbxHVHaZFTlDv2RLk+
7aOdZr1H+uJLtNnkotxWYX/fx/mjqsylFy7d9dAiGxyThylqNitkDhx0Xe7ieFWEvpYxoqXpa1bh
LfnlPKjAvnvPMBaQpSZ0S7pGOEttTnSNcyKay105htuWFyvQtJfptT2OM2ngvnVFVdH+aBp35aRJ
G5UzssrRv8bzhjVykw7mlYkbtYjEW9l3fly/GIyirVX+DIUbuKeI73KaMJSOYLfcF8210mROsdwW
dupI0ZXJ5ivz2rlSbqVhulrMdpPG2tWS3jfyLzO6G+bPIl1v7GncgFndFtWVVRFqL5anVlwD42eW
w4UuP3fR4ChyfJWm9RvczmuL/x7r6kmp+22TmxvweB+Umx4NDsKuLt6VnFUxlpsIsHenPElh4VrS
O8A9LzWGi1E9drIkBl15y3PZhG6a7Gst26Cs2EThnwUYez+rjmK+KAis0lT22m4GIv8Q678HtaOD
6qHX3we1dcTKLSW/yZLLyra8WbtIyysRHmL1WeXVm254moZqi6p1oy+3Jh/A4Kdtyc+iaqOXjV+A
hyiGHqg12mxuU5ZObVuVflfzdcr8GFPLaWeiUo0/3IJfb5leoRD4lr/AymHQNzl99lpM+9561/OX
tn5L+oWtUnGHsL8R/MVmpAQQA/0JCZU0vsBPooGqPpi4hmvS+DZJReQRFm0H85z94rc5ly8pqZN0
iIibVRZRTm5N/TN115V1pvXg+98nN0+Ly1HSdFpxGLN8zrDBvkn1156WqVSyvZ9zOmeecCpF5Vqw
duHKE7KQmZqwH0zWeCbB/P0z/n/661SnhPAJn5YqLqlpjM61DH7953f4R17+7+k18ySDmoZhn9Z4
59H/50TlZraCkCv7XjmjLjv3GieDIavhVA0RrzEUb2FKQupMCvWfIIa/v8dp28QAklIqBqm46Y+k
7CIEtb1iu5DehbFGVsEImliU3OBmust6P2yHM3Ph2zTllwzisSDxRRtQaG2yyk1b3lTzayu/Cf1d
PuuGfu4ZJ5VaMUhzt0xkKQUGVm15tJ2ANK7f/zwjvh2qL29yMiNEtKAxjzFK1FdiJq7DZ2b08Uuc
pEEpA/+Vaz2ZCgC+zSYyq/LGSn9ldu6P2t6uHuLxzIw787H+U0b5OiBTUoOR4DViM7maK+GsEYE+
RPOfv9a36+evtzlVU5Owlkjs8DYUfnSjJ12OhcScHEjHuq2qPf/8tDNjo5+k8ZOQ1pSu5qWmdbhO
28QrUuu/dR88LiRatdSjxc2xqvL3iVxZVm/Hc0cxYrpYiQNz8VDIHz+/xvdT4K9nHF/zy9jM9mCU
OIuUN1r1kfaXElFJhPfTCiL75wd9Pzp/Peg4Sb48KKrlui0jXiZqUierzG1caz5VDTdZu83Y6P7P
j/t+eP563MkmQGFBVtrjt7PXAT+dFhsJpdz8/Izj8vjn8vnrGSfLs4xreTJUnrG20i3GFQTcuPxo
L3F5wIXG7cN7U5yZdeeG62TFDmkI5dVkb9PycFt12pUtIcQkyeas8TmB//fL9shFhat4VOD/fcSW
Ya3JJ3IeGaE/iCAZN/nnzx/w3BNO1lAkr0m3KOyiZefjbTQH/bk94btpIKjOyiq9dRbttX9/h7Cc
oyojy38TYtqRrbTfc9X/718Cod4R7fkfrNjJUcAtJrKN0qJgRWQ9DIXbH/Mr6b+pf359zMlkmzo8
h8LUYDTSe10+tGZHB/mZjfr7r/XXq5x8rXkx5mGqeIat7+fFyY1/saF9eQdx0lAZtvIkSsHv9+a7
mT7o0k01/fl5NL5bIF8fcTJpbSNq0ylBgzsVmisa+9BxcA7SyxSfgwZ9+7GQdiNtODZZnfaN1EUh
onEMCdeme30wnHE8w9n99lWOmCAbYIj9D7a3PfZSQvN7dTPUF3YxugBdvcF+ozx1JvBUvlmH8LJA
3sAWhZl+2qsXq/WcSJOR3aT2SjbmYPX0nvs5XW24U5XJVq7KoGuf9fZxSg+1eZ+s+nZq/1vxE6ed
rOKwphxbLiG//H2psoixoK+P/UqFH5o3g5o4dnKOjPfdoH19yMkqGjK64NaRlrUclMNKtvzMpzz3
+ycraK2rUCtRmt/I9N2tK8T56syh881Yff1Mp2totqo+71WaUzSqVjpeQImsepXaez+vo3OPOVlH
q8hQEEl0d4XtO0YAXiUMP23OoZ2+m+LyUVdnEulAlD4Z81S2Gn3EU+Rm6IJmvI0w9gjZds7s0Mdf
OT2nQW7hq6zQ8GqLk3fpF3KfcUyDCQaf5EJfzdWz59VZuBXc/vzVvh1+2FtUro9kBePkQFvMcuoz
KvM36zO1ajI3/+LnjwBJC+gWXbXHx3+JoUbOuLbU6+KmDG/JXtT4O/38gO9G/aug6WQ8ZG1SWjvs
idTtDemYpfPl9sz8pbfxG/UFsikEaAhDqdn8naAr/qevIILovV3epDfX+d3/lEs3DstIoMFkwNd4
wa2cdty+OKSRfWXbv9uqOhQ6RTaLMlIUeYakuFZRe4VakiemrjwlnwLzt1jDXb7F0Sz7Tz3ReJJW
HdA1DcHG7HXqo7CfO0m4iaLhrUPZU8o2Uhdvhr72OtKy7YzPa1w8tvR5xma/javBj3N5KyXJFY7C
VFQKZxQf9AaQVw65wL51kO1rqubUuchilvCFwhuElU5rWNikyc9RaVHqZTvDYCYCTZ1z78nk0Cux
CZEB/3fGnjJLEFBIv2pH+3elZ4dxnS7HfN6ECcyicFtQbrUlad8bVDZnw50iZZ/I+7i13EaqfE1t
AyMyN/TcO5Oc7Fo+YNxp3mLI8A8VP45kp0AaSc7ooqWem/SJJ1dakNEM3Ig2WMGcrBKGraCTI1kH
7CJkRBepgfRAJ+2emsB7aI5XIP0X5DX7NoDQDygF0ywpv+wMbvMFSo1Q8eQ583u93uqVtR2N7Bnn
C2kxHqo11nbdFGMYC30AfRuXsYROuqi/SNLqXQ9X44KuGS+XcBaSm84dYm2kkIS9o0ayfGvD+bnC
N+C3lc+d28XdZxoJZzKesEnc57TORuN+oIaT61aAbswDE0P+ED/JPrvoEDY0MCdLJd+Qk9utuv7c
YUKr95HfxSGbjXXEDfsFqbwMH6eZHaGRGl9kn6Usb4r5qMMqYbFglQYjhuaxB6WbtkX0qyjHi16f
NtT6cdsINJrilqRx64Ueb/g2S8owwLzB3S4MGuZM0W5T80npb+0+2oSLjQwB5ypD9yKt9axM3g35
W1s/jFl0t46SulEWtxR1MCLsKcuQMqYc+Wmr7dWVG0bZH8qRnUyGb2muAbPq0k6nayUF5TQlKaY6
NU9U3JpiIa4SqF6sndFWuzGRvD7u6CzAWi+a3FDqPhJL8RVKVI1VBjadOBPZWiTno9JhIZICYqr8
4j1Rn4bpSc03psAGDHKWGqQYoa02tSIx4702K0G/xrKnwy8IQz+KdlU5UMeW+KSaV5ZilzdvE2Zn
dYMHam9sFGyehjR5AY4UgI7aS7rAobTC0M7wqobqnHhPbTfF87TTRDBRxzOc2RxUZyHAex7iQjCw
a3dBF3Lh2ybGT7QKVft4pepMaws1FTM7ClLQbihxXwX6QNt/2lES6qIQxUnLkC7aSkNeCyl25jZ/
tEsMD7CyhiA7eiEiwZ692cA0KgZi7wope5dLObksJvQVU6WVnq1A7w3HrnmoZ0SPhRgbr55iJD4w
wjfrTIUok8b4oGRYXQ7TnPhZmlfBsi4VPbp5EazhmD8Dq1b8KilaSvXKcDdrlhRI6Yy5yjKbfpnN
47bMqYNGERilSWSLnySwwtS2DhHOhAoVxW7Z9dqYuiu7ls+EXf0usRI/SjPV661covCfjRtiBnkz
hgOV/qKv3DAVuAIOpeZZ09TtKZOFN6qSKBs5tD2MB2+mVoyOoUgy7KTadg2zp1hBh4eTTdIhsew7
s0RSkmeZh8PkDrAU0LzEi+ejyGNcgp42LJF3r2sWXlt9eNHYxcNkdljzKcZVLUu/26lnximGgygm
QimVFzthzn/CaKGIIx/WSUOMjL1lRtVH0T6ivrktuvizafSnMCyu2srACjG/XhZdcdWccV9GaquS
2RqbNB38VpcCLRu2kB79DHaa2iigxOADhU3jylZ1247pYaYS3WrqngazwEYhYVHGms1jYRATAaH7
qZ4iSMl3IydOUddbroGXdE8cJLyEukinPmskWBKOZoGIannpR5ztKc22ir0bB6ZJD1nfMO+GprtI
kYSUCyqexlIDgwMJ5NdbjFAizuLrTkp2utY+GFgYy2PxGarDp6LoiIcaa6vJzUYdi7tyhfmGlZKf
l+LR0OdfWmqBBBYdbrHmRbQqPvjSbW70AZVilB6z/UDJbbeAidUxhY0HyYms5sHGSxykxaY3qVXZ
CUK4xN5biRlImBjKkXVbGAMY+xr5xISWh+stHXWjiybUbYcF6z4Kp3b5uzaMu6w12SDbDSIyX1og
8EzqFqOV3qlKnCPrOQz6ulU8JVuvmqHcJfi7DWm7Lyd1Y2nlpWZM77iIS+7a1ztYAkBpDKYxFdM/
U0kFfcyf2FCQZBafBh6oRzAcNh1eZ8ix05vRZ1JYHpLkqynKH+JmfjBwZIzTHFPraG9o9SG1l4BQ
7TBpKHDCeZvVxOQTutUK6pedYdzexBc9y0A2u91M+ViyayeXai8W4/0SDYcSnZPSCE9Js0PG4VtH
n7FkbwdMeuMUz0TZeAAI7NroNEZAvHKquomK9lKgBiHwL7BEVMfQpwIIkW72qh79Z1oHJSbQKzWo
1MJeUwLVlylOg0pBrcLgGHiMQnPghPHZVRQG3aZNCy/DDC8sTC8aJ5p8NePGNFW/rT7jGYmsbe26
muZ7FOhabe4nlKIgwB9tXabkL13ZWo/RY/qI7NivsmSroosxSjmIh9SJwsrPsLSTJH0X8rqj1X0S
nPmdhuSxFRt8e8CllW4ftdtFHzmnsiCXsSbV1b3Rrug011v0Swd7GjwpxSCQTvFubvZKn93WtulL
ee2lbUWBN9xb2XCpGtgxmwx5O/hyRv9qbrQ3BfNIG7sryUSYoH7YSIg6dEx5ZRzW0jwMabwVyHNK
/IlAxXqTXMFmKzwjf+GIdkAO3jUlShsch5aWQChhSAvd2BvYFA9Gvu9kciUGUUq3UItg7lTSh6Uk
VyJLDqKJkYcpfj+3vqa9shW1/P+Wn/Tdtl0br0oHF0myh60nkjuUpCj50LJhGPlR2whKYGkZmOvK
aRkknFuqxKgcM2Va/zSxNSxItPO6eufiTT2ccm+k1fhVpJtRqZ9nFKq9HN83yBKNenXpMHJGuj0x
z/AYmwBJ3xVIxNtVpsZrIzaY6vum4d/QrIfXAScbL1ygpas+KnNBjnmNkOWxSQk7hpUw8DEd7vuJ
yAxqqKjDHRXSXUsvoRrjRW1n2uvSI2ZUbL9qWb9J62ERtU0b+XqN+sOkcqbqDyPiuhBvDXHEu8zG
VsfmbhmyTWLi/grwbymbbasOF5n5kZoDmoDfBWag2JLeED46ilJd2FkNpYHSdErZLI1lR8yliwtM
EOt0FffIL/N6b2H/GBWlX4ajRyXV0yOQlzRAZqi/zRX/9Cy7yYt8b9qmO4w27Sqot+TytxxSYJ5y
t1yRttbLgWYdplzkWjb+21mKygMGNx6RkYovaDU6A07PZs5wKhggq0d6teqXOsz/jPiYbIC6xIG6
Vhcc5s684sw6yfcFlpKdiC+TtrmPhebarRHkmFRVyeC1qQzI0t5YZudrS34N0GUr4x4tlwokRskP
8bouG+vKnCeHbcnTG0GdN73XYlSoVo2R170SlojudIcESKBO+WZR9etFTDsaG9lUEdutI3bSKk6u
zQVa45usrq56dD76YhEuDZ6moAGqjQdtLA69JF8Na+itCUpcXLuFIj12CErtWaJz2ngcy/IqA6eZ
FslHiQimHwcOyQ+B6CRt1bdxInYbpaAQIpiZ+BGeu6BovTJDkGM0fl/3riYaN5f1TSLnAXc7p63E
1pY7X8pab6xatOhPyfBcsYQUDHelPH6L9MwTWc+BuvqxnF/oWRaUoFLLY/c6fiMWolgRKweidrYV
4ZqIpps491OLJy7WIVvs22lAnTPFzCN24qL2M8TPbSN7vdJ6YTF4UUkz+hISDDGLq+wy1sNAHfVg
yhq3Y20kzeAp+uJGYEYjuX+PkVeazIk6rXc6Kh8BQyOeNZw6bLFd2ui+qQXeahIOv3JA7fpisJMA
GD/6CY1/FZvoDtQScw+p3i7ipUclJhAuGGb9R+Xoa3p2rKx05aNhPRdDEH/BOJN9tt41GzYmrrqx
Lt9ltLFj56lto1m9w8nGS4rYK0lPzICsgA85WQPbaC4242yyyy9+ZmTEKXWQ6bkXAo8mRe8S9rt5
qL7qUCMjFapFXe5sQKsWNxUlUfcKz8+1nEh1cXQDbAh8UbvEYp4e03VGfmP2TgtDiRhocTQSS/XE
jU4bPxN53leQQjMbMThu712eIXE43hHMlXVPwwMN152E7Fpv7qZcOxTrgqa3x0AvvjePdrjHs09+
SbC/TbSJ4yI94AYLY5bjJI/2zRHwEcf+knWXmQxps8LrvLmW1hjcc3+nESvJsblXVoHS5+ijGOH9
x7XBRryVl/dl13uAADdp+CLZHYr8aE9R5KK3BCt0QL+FAyySuI4mApNIbQgTf0bhb1l1UGTVYYwS
t6XRxxaVL4rxosnFbrQXD0UGnWM4FefS7wKhrFgJD7lDjjT8S4T04qjr44rXGQh1W8lT6s4xB+R4
R094SUIPGdOhMA/7IbfQ6FnborjtpsSdJntnFPUmRJqWpS+VPmzoKKMroncLkbko7By1X5yqu8pC
8g5pvq8tHeWP2NTcaPED9g2hXKgIiWZUPNH4Rh+Qs6AlX9SZtES3N9vJy+vPAn0aGlM3MqY7krpu
02N92z5NVhy0Vep3nbzXjISBpT1AQ2eciUvbQLutgAAtJD4RnDRD3cWduq1G20nTdBMZ9e8SKO6A
dnAmJgzr2aV73MsnXAKb+lMsSzBVeZDnBpIr7p2cMakhtsAeMGE2OUMlOkAx57Lw+BGLZ3AxxtBv
j6AJ7ZMZHbBYdiEYkyNZDj0m1XWeejnBS6gNTPnEMQC4IpKj7aHZzB23R3V27aq4nLhOGIgEl3He
IM9x5pSgyf5tVHSG0VsRIgEJ5/JCH9G+JSPn5HszJa/D8RwKxUa1rQy96VOW55ujcHKSUqRA424s
9H2ri2DRkViFeMkiXR2tfNdpz2XdkS5BuBVGDi3AmzxjTU0kGQqLqwARAq6zUo8ULnkpcnExjlOQ
JSonROsvUxxMi40kXPYnxIBTnAdxNrpFtTrmal2WTeOnKVcNGBqhgqdPLw52gvCZ5VnjbasaHebK
MhBlxdUVulALuiFafWcSRNZ2cjFaItBLiXkvn0kFf5c+VSAxyzjX4connyQ1GXktLpCmoXvRXRS/
bjFCgF7fkKOrxd3PCcjvEqhfn3WS4TT7CMdWc6JKPBzEwNVT1/9NivPL2xxToF9yqPROjnBvecI8
/wrVKzO/H8fd/+0ljlnvL4+QeyXhITyiiBt0y6/2uQ7ec1/pJE1rxEUXiokROUYzq1OfU9B8l5b/
OgonVRJdy7TIHI/fiOTUeIfFtdE+dPr258907ikntRI5ha41LWN5o2ifTXtXA0cn6+bV89vPz/k2
qf3XiJ9qw+oS76pC4m2OsUBzNzZPoXamBf3Mq/xHEvVlxFVSgYYJl+ym+QMIntNFGjxhBT+/x7mH
nKxDy8w4jRdGPQ/xNg+U5Dpv0RT/H7/WiehkLcou5jJX3kiDSwJCqxwOkZ9f5D+f47Qg82V+KScj
Typo0ONUppZtFTpsd5LUS9jOjqHXKinrbnKg78zc09OKNEmnH+Q2JXlRRP81A+WosDEo1mDeA0Hv
FIWAzZ8Iy1ihWhy7pNek2anO7Z7fzr4vfdEnaxUPJ6s2bWZ5FF6txW2tvrTiDKf4uBxPPydAXBUK
INYyinEyZNOkWLR38BbCvEg7D3N66TXaqK9C3Pw8cN/tO18fdLI7q0laT6QN0Yu1JEC4IPk///53
J40w8MfQYUfQtXuyN+NEoWag3ygByxRNVCD39U1Zvi3YbWpsdT8/7NuXMWAC4Bt19BE7eZjAEUGp
SvuI93Tq6NHMP37+/e9f5q/fPy7nL3tCVhhqAnObUjOd+wRYhQu8L2uu6+zMVzv+of8Y/i8vcjLD
tGFScWHjRaqE+DG6k6WSXMiZHe7c1zo5EgQJX0k1eUielo+zWV216XJmGh9X/T/eAy94W9cQHOHE
/PcPFopKVhq1QA1UYGqlP0zVh0wzVWNWsHJp6NNLrgrhmb3o21H68tCTURpWgcJppvaYdxhooNKP
SPWUZKE6jAjOxAXfDpRFdys+lwABT/V8rc2FaKyY3r1ypZPtqjbJcGaFfndGwKAzqXLbOEOeiihm
jeJqLVO2L9k/Q/vQNr2TFNeW9fDz5P52Onx5zsl0sI0UlWAFBLSW3F/ZOTuE73/dULAmoMyND9Pf
Z4IcLeFA2wDMVCO8BnMAYnY5Q8f9dizsvx5xMu5IhFalifuCSr2I73XgVMaZoTj3hJNlKY9Lo681
T8ii20K/GYeDFZ5ZMd9/J94C0I5KSf1k4x/MNNEqib6V0X6T06dOpP9mj0QB+P8ecPwDvuxhOfjK
UFLASE8KlerXejzTGPDdklePWkwDiDeI55OQRiIdRFEfBeXSyzuDcx+sP3W1p0X/U02PcXOlD/9G
8/z1kSffbC2kEMYaCsoxNS+UpqV5dPZs2QqKZfz4eZF8NwOQHsKZYDXSMn8S5kj9mvYjzuWQ/B6W
5lX9X9LOazdudMvCT0SAOdxWVqRKkmXZN4Qjc858+vnowcypYhFFSOeiu402wF1/3mHttUpC53bB
xtwWgDlVlGUI9bg4JzZMpez1MmUGTSeF0L88SGM3+/VxzNoAGQbBkiTCyDHZybpbo+/i5PTO0ESz
15Tdxz+vIkI5ik/OqLJWcQPrIzHNk2a9arUtL5z0uV8/colISE+qBji68z3cxCYEyQmHpESkrFtR
Q/v4zz/9/uQmETqyFZHLVahFO3MsrHzw+0hZolkM/ttCg8QATnP++xOpkEpPb6sHT6AUY/5Mm4/S
iU4tTI6EEtAsI2Vd9RCiwZQhHvSluA+1/fVp+vf0nD7vWIGbCaeORUAZeUqt0wlIACAgVT3krWTL
mbvrHfdVxRvSmoeIzij3xfSCpwg5ucwJyT0dBeFNU76Rpb91xQKFoyVEujTO3PQXweMJoxBJWxWS
4/OZpTU8lTrDrB+c3DrGovXDifQvRa6Q6QqDvSjrN1rZbKPWeDS7+q+fRL+1Qa8XIGMXwdA4Lwgk
SAr8UfxhKnRpllZOwoNfIdECjmLDXm1B3zR1/gDp932XeTCTyBUsLbr5kuqlrQwo3F9fm3/NCucz
YakADRAYRxtGuRAMdhUH+IxSFw8wlAQ33lD3G9TiXioreC4GOEcM39kLuvDmFOFwHw3DYyYZ3xN1
eMl9faO6xW9BVb6o7pjPp7TqBuWraPogfuRYfHQkQEMFqMWt07fPUSZRtFJ8MofUNIYalSNVuQui
fodg0CNPHLUQAFKq8N4b5hYNNdqBByBcfmb8iXJq3V0JW4hq0Y1ZxfIhVfqdb5Agp32XNKy1UeL6
HhzLoycHXy112JWCRho5DX5CLhMuTNv0ZuFGQel19IKQr4YvanL3WrUzKOYQFQ/lW+zeKu4CIPbC
NaVRHQ8O6VOguTCfT2CLETInTeXopk0Iuw6E4VWXlR9S071VsEnEufJ8fRNcuI6Y09T/F+6Zwv0H
vRIK4PiWnfrii0pWFWXAhzi2G8om1y1dvIujJZ4SRUfxhtFN7hsE0yrZiDrL7uHTDJ4Q4BOEm+sm
ZgfDaAxZNKRLmm+66r0sJ8iwnVBdu/I7Od6VmQYUS5ZcpHGRT48OdGeQp6oG2AoLeuypr6o3dO5L
tADYSkp3zjZs3JUg31ft30h4dyFV0pcUdpYMTt6bHoirm/sY9JVwF7awCaXfvGAga/8opyV58Tff
W8Dtz+3E0zFOHYDWVOjvx2SuxusQPicxftMpQtdZvNOccMGrnd0eYFzhGkPQGZDo+bXc64Eqsn6O
TW4QpOWrS7lABJXxiR1ioWhP4oddMuXuC81BUWLfsWjkrNfdADtG9t21yp0JfvO6pek1Me6QUaWM
fQir54WTKwlNKCigquysoPgNtKDOFw7UxRsymqD9BGUnAymRi00oukA4FLelS1qIH4Qm+AqoyU5y
dR+b+muRq+thsL5q/Nfzht9hR57r+hBnlswSGSAQffA9PKjnSyaEratJfqzbhRGrm1yS4rXfR9JW
N+hnvm5q5mRjCodXJHgDaj3Zi2FYinWKirKtC1+H7uC2BhqH+kEamv0nDDEkDQpTCWLRccynsY9u
5cDoCt1OO1B6CdWnCKmxQvaP7ZAv3L2z88fsWTLW4BWfbHlHE4JW7CvdRm0QXPLwqgriQ6p/PJ7D
iyTWQuKWEYEjn6yTmPUBSu2ObvdWIh2S2Mf76vX4o4n90QoXOz6eTMF+2hrZijmAu17W7RL+JsNR
dpAAA5L61cJWcn2N5uYNKTPEFWQ6yy86JOveGjW1PN12AxkFW5ASiuKqu4pHYWE38LZfXvScMAVc
FZpjAPAn+0GxarTMtFazizHUSv0CxHUZZBCPAcL04fsozEeQNcCl4VQ5lob1y+irfB20g/HmwymW
r0RH8nDjSpBMFrFgFcWAUn0/CjepmtY3nViLW7GM810YB9pa0BIjATEA24bU59JGU6nDyLqQQ2nm
NKtGKpRHS+k0+ERzeWXmgbrRJdc4FJ4Y3FitKCDLrAh7zRA00Dv8kriknA1Ur1wbidj98ro4eHIF
S3mSHchYEzfuId1KYYEwe23nyJVnO2kVUrgELd1bgrd3Yoy78QAzLTzZz5aQdTcVhBOUvQWJ99XI
om+j+t8aJ0x+kKl0AirQqfmqXXir1YMHqDZV30HcwWnlGuY6CxJA1ykOgKsF5h0QVPQCclRX7pJU
i+8Vq9G+8BD4xzzNkl9RWNY7LpjuVqEKcmPAkAHpl+ezvfr+XpUb/wbwY7VOOlPftUqrrWszc14F
tRjuvLCMNgNrcQstsgweMjcQsEWml9r18Oglebih9yDcOyHwurRpm6Nl0DcKKrXcR4mT7RwpcTYd
m2PTCooAZhJ2nbCDAyAsYXzMcgVIdAUpZ6NW8iYCgMn3PPUWzYzue9tl/k1suuYaEUZK76mbPRhO
Yrz0YtDt9S701jmS2jdNNjD8giugK/16TzEkeC3Nsm9WTgCGphsa6YvaiktZpIvyAcdV1TVR1MhL
WpzY84suMxp4o8Ci2x7+cxJ90dp+1VDCd0KoVdqfSD4snNrZk3RicOLBKJ6mCgIeot0UdhF/65Sf
ifPoewdNOQLiht526c2YuyZORzh5M9hVrlkLGIyHgwvXpQYQZnf9Jpp7lki/wByj4YajrHc+iX7u
5VWtOobd/u2sY40KXZMLq7BZMDM3Eg2JHAP5GshLlYmZ0JWVodM7w26U35KjbA163AEeLCyQNOOy
kD6WEJZiSPTkTbZEJ9dj3KwatgvrHxxMwNJieB3Wbif/6mqCNstRlK+RqtPkVAkxoAaoISPgNLsh
BFasoSPw6LXAB69P8uzokRxTTTYqd/DkmdTaUI46h0kGqJqKDaemBpi64EzNGjEkspEwgeK4jbv3
5N1HqCSiIMDYS5D161aUo4MManWrhDRDXh/Pv4atSfBAXg1pK5o8daqQE1tuYFihNwxQj1Wpf6zz
EvdaKsnXlzFwfgum46pmgFUS0JUBp9Qq1YJmBZAxg3bMTB8i2a/hhEv9nUvbyYMmV/oqLQJaOhyt
3sUxjSW9N3aCqPQ2Rd6gwYSWeRsXRedDmvH5OoWsytXB1FBajvZSlnrPaAdlW73j9naHJt2KcUV7
jGyq3VZXAbGABOESDFTrsQq6+IZQHt5TsVO3CmSKO+BS/bqNYBhL2b8LEfHc0qA7JpIswb2gJ/Z8
aYQ6EgK3bDQ70//U0catNlb+Z2FJ+MR0RU5NTDykLKO5suPdsbX7Eiptv1vqQB1P6IUBcqnEvbQj
cSudj6ENnBpetEizAxDsjRsD607ptdZCOrfkvH9XgqXszpzFk002pd/QO1npI0cybSN1QbjS5OXr
oM0QIt0HSrqz+mzpgp9bJ7qiSWlRUr9s5S1R90H5QTFtwVAferifSmR9WiVeJGCfmctTO5MqlAhZ
ZEzoZtqZ9rsHghnEL4P/YeErnsdTI5MzKlsR0rx4zXaZvcnRXakF24yWr49vuxMj065eo+rdRC0Y
iZu/1ToIPtqIrlv4B3OZbrxTE5OdnatSH+HaMlkpYtx+8hqRZpTV8tEU6gQ6T//ISHOk59VD1KlL
W2L2faTIM9Lzk8Wees/glYKeeptp1/qdAEYwBqiACNIW+pGlgY4DuRzoGCSSN6OsNH0lOi8JI6E1
bTF0Nk6S32o4zhZ9F7pnvaC0TSto8F031MfKNHhA/ZvrEz23+XEBcAXo0RirDucHvBITpUEYdVzK
Nep8cOGqz5+xQL4WInzKyVNfY8gTyUiEzLSpI/fgMOLg2R36hWmccwFwMnSyI8BKqJidD0N0KrEx
kFS2C0jQmx1EeNcHcZF9J2SzTg1MDq9Gs01hVr1hVzV18GQVm/RQqt9q4BitdWhrwPrag97uq24r
6p/QED8zPlkkR/GaFvoRHnn5Xewg+zWVdZj+0GtzXbv55vpQZ3fEf6ZSnTxbQyXSkdKLGCtjuJON
e/qdNoa/OKPjd6YbX4fPfqSkoOY4zavmMZ2zshcYdtCFdp73d2YWhusCQtjYExvaWJV3OJTfqgLi
Vtn8fX2Q8twzM+YVjDGPoSvTE+4ZolNqUmrYQq3A0hyP4GnwfdFNGzTFXs8hmvaMQntBCkh5LD0i
S68IaSxxxlaPTPhVNgRISdiAgncd72BEFi0bhWgBrpWqrVZn9LUpbT62RALfF8U3zzCqm9jpYnDe
ZAoh+JXof5VjeXt9ZP8qMBfzCncMtU/9n+rp+VFAZBh2AazZYxdDX/91Kj96pOSbrCTFHzZhLYuH
sWsfmmxR32WxnK4Htbce0kFoj5KAA0lLav1FNj3xbzQYwre+Ra8hFCs4Tgei33cX35CLQqevu0t7
uy7dduOrhgubv5qla990igfV7Gn8ijRrW/vpcybkyn2uwZ0W6X3+ZhUL3COzp58ULK4QrpYkT+7Q
LqjKoQgsw/aHdKtADKovqQsuWRj//sTN9it4MjQJX74I6XZy6o1RaUvu9dx5gPOByjJoMnbluYla
DQDtO7JhI6X0Ign9LSYXQB6zryrFn/+zMXVJs1YCS1Brhp3Wwm1k0fePD/2zzPlD1iS2KtG92gm3
CZDpwfO/Xd+ZsxfLifHJk65WqhUHDQPsVNjBICGoECowO3/hKZh7u0/HKJ/P45D3Ti9FjJG6U+Ot
jOoRws9FeOvs/UFqkqgWb/WiGmtAEBwJeYKH8JYO2YbCnzF6q8kmWHg+Z3feiaFxuCc7L8hgz67b
2LQHda2Q4zEX7oul709eTq/Qy8av+P573dNlzim+vupz34eqRyT+JUK9UGJ1zMGQ9DA1balwanRA
qsdK+EQNxjJI4vEmiDga09qjpHaeQlHBQJNiI8bP7nuVfGIViLKp8sgyBGPTOAh2fBcicuiEy4Am
hxRlAwEcyGemioKICLuMRuvC5ICUkD/wVEoYaZLDoNBwrm8+sRh0iiA4RREfxN35ZpJDVB/i0MKr
Rq1LKX84rrkwhrnTNzpghIukPC7IU8Vc9JM89SzbFQ9aR0MP/YJBeJtp0UKVb3Zf/cfQv6vu5Fx4
PTLlTUWVr3cfcDBXffvnE3NFQW8E9eH9XfgnlpiaSRpatiH2T4rrgPoyjp8wYagy6SlTIQ83WQ70
qntX0hrT9ugRL5uV2P/97wzI5+sdBoMRFVAV2xmIVH/1YcVtnOIxu0ehkNKkPn2yQF60sPmRECJz
49ClrO/lfH99BHP3rGGqCFkCwmGqxkflZJmdTGolPXYwkYsBBUEvXCPuXK6JpGmyq5H1MeRQ+kRJ
iDFx644lckrU50briP7t3iP4LJS31PVWjXaXNnfp0vLLs4eFYBw6NpmS3TT4cpGSCeuotGwrLY6O
H/w0NOEtj34PmvpW+MZjREnNqEJbllx7EH1qHRU9u7GtB5AOCYUtO8q7n5VPcjRscI3eWzPY5hry
Cwp5t1zN4eaXvwpZ8EJ24xPeChMEpgROJCRZJ8+Grld1oGmgIoR+J6pPvblwNGaTuiZJfl0ncwuW
bLIGqEtklewxN0DRC4kkHcQ+N5QsQvUFzur8m5juMqpS/poCyVB9FD/Oxj41Pl4+J7uOQA9BBKWy
7CAd8p9WXkW7HH2ghaBybm+fWpns7VjV/FJSGKLmZ+t6MFZS/USCdWXKb1K/4Hz961KZhgXQkPO6
0LFwiVJuYezL84KrAPkAiGr8mvZkWI1K1xdWyIc9DTCe9Do55CySWtiZqpcSoP4+qL2EnlpwUn0o
0wlbco2kIN9CJ1K3jST/RMbvw7xe4+yf/NSJy0PCsTT9pjbtBjUNWU3+KBbiWHH69frVMveCAIbh
4vrXwTHNvDQpIE8hI/Wh5uU2CWh+y9sFcMisw21SZ2NEFHfJMJ5vpEokc9842KCq9tUbpXIqNYZ+
QIxWjeI91anxQ0rKQxRUz36wZH3cPxdLfmJ8cvvXiZmaoeWTWuq1O6WD41Xr9wJc8tfncQ7PAYzC
4qpURqTk9LoMc1VIwsIAzyE+WQlKOM5t2x2V8EsZIIVBrdWRoQ3REdCBYf667bkblPBdHpG4PA7T
+YU8Qa1KgCZANLO7ztGeUKDaqam16bRkwR+YXctTW5Pp7INckKra0u0kpV9uUL56snUH2f+jnAyv
WeJ+gVzmUagRtEn0JeHoub3KjQR12b+RTl1DyspOJQeCbnvdXflFqT7hTJ1+fjI00YmKIfD4vIrK
wk7jX9eX6fLnyxSNTFJoI2bkonKU8/XW6Vrizux3Qot3S5v7JywQ+xsIko8gxMl7VPQayTmj0W34
+iEvURc8gsujxABOPj9J/+m9nLqhxecVT/iWyAilKMBDKDcuPAmzE0Uig6WW/+Ebz++LQBlkOXd7
3R7gJQoiWIB/X5+nyzeHgViQioINoQV/KgsglG2oJWoNIAlFCg9NQATLeEebjGb9pUzi7GBObE0m
LfS7MkMVSrdNJNTSuNyAmv/vRmOdTxdKbFXn6YxGre6RI1iZtJVYDzXsOwXy7ddtzY2GFL3JGQQ2
xjk8tzVERuUZXaDbTSDd5461H9rX6xaI8i5ubKir6Y/gWcCrvigGuEJvdpXau099Q9MaLf7WtlH0
fE3qRHyL07a4iyTpFW5lj1yDBk9Q5MWP1OGCO4M3ZYPKngZtoC9uBb2EUtFM85Xu0Berx8PXHCjP
Juhy96ZEqWoFLZVEihMHSo2zL52A9pvnO966k6T2oMYejCWZBbBElaqV1Vl/kGi7c7XSuiFNlayF
MWUk1FBG8fmSvGBrvBW8n7BlDXafxX/SNNBH9q1h59amzBdkCW3BrAI8BJ9S5g76zpS9n17nfxEM
55djKd4GXUsdZpak2fUJen9+FqHj5CavYhP8pJYqQqk0mCtDJ6sDqO3LYOZ/tKptVkU4Ckw5ZXkw
oeq8lc3BXJMGMlGLr350inMHQgbxGM/8BmXib6emr6JslWBd5+pb5SrPfQHiS8hzKBnT3t2DMhJW
ZFZJRLeFeZDTvkGasA5v8yA7hmX3HrgOgpTBu6BA0V1FpXTo6yq6DS2rhm2JKgoUGda2SlVExFPn
tc6rHDgM4CExrwyIgnp44twwvh0av7wjHYeInJM3OLMN6VRNgUrUUQN3rcUl+XAf9EDcQj1WDeqO
PuSf3aiRxRaQ1rmVuKuk1f/6kfSE+M+wrtUWrqQBhrqgMP6iZ3oPFWhxqPpEXhlKf6zL6o5LAbah
tqBFuRR+tl37U/QLFA4CK14BxFKh42nTjeJAnOmik6OKybvAo79Se3aHXCIlqzco2dU1fIIyTLXb
pOkbKvo1Ijxy9lxCJhIbKdJBDWx92gBRper6R5CLT1Ke5bdeqct3QwikvouAAyeBDmIsa763cfdD
y/2XLA90eDuih8yHX530NNShhvqeaR2iYaqprvp0cI+k7xskhR1r58JCdAc5Tgz6bKnpdu6ypM+A
tBLh2aXCvYHMl6q2kvvkQM4j986ONBfSW4CmSxm9I6n58DMMThR0PqkfkHuXcWdmCIAQNRcC1Gof
C3BcdvpCf9HcDQOYCeA8SWYK3pNbzB06vwkV3X1SPTmF+c67F93gGEjewoM5d1sCeaCoSL5Morp+
fls2gRcrRuo4dqkPP80YJ7CSnAWAxZwNGm+xAtc2t+bk9o8yN1EypxTsMJSpF8FYK7xdv5HHL5x7
0GCt/2NhmmSSauRZeq0W7HLwwf9XX7JYA9YSh4fEE18IK571woBwz3q/bndulYA0je8zqbqL2hh5
G1PzjcyxOyPaBdGPjPoTBBQLL9ql88zoSMvSqgUBmzENgDhfSi3Gg2PnSQ8y8Eub/BDhr4n0Dwda
ox2I+sdkGs2ZE+8y66Os1EuYNZ0IXNLDxxtwcf9FEUYBiW1tXiRnaVNCBV2yHLuOn6GtXGJ5mYlv
xu/Tv0T7DOdzmorwBegPE8cXbO4D2W7IA6+9vvwDeZC8G5AJeaiVsIGFFFodplTZB5JWPwKp8TfX
d8XMfgfuCZqMXKGiX2Rv22FA+E0OBbspN8aDtqQ+oVxWZBmnSqqTvj3St9OMZ6oWrcLvp5WhAlMl
+/qwhsxaRMDX0XFGpeh9FBHayFDE7cmcZeuicXhKfFHjUna835UYetCPudlaxY2BRHFkI8vTfJ1K
0HPknl6uUwP6sqSGEjZOBXcbZXSqWdrdEJUBsqA8dXoKzEKVEN0LFRPiJq1fEq6SRrdzcqihhVAV
bYyluDfGw3eS3HH1rjGoebDtwa4maH0b5Fyk4ZeOPHYtHRq4I8mZrqLkNq+/pSGMi8bvWC5WMlSi
phytBfldQrjz+trOFKRlefxJI8WHSDZ4cmE6atTrUixZtu4+xJDXpqkBnNpZhVKBHDH8ogOUwIHt
Szdp9p0Wu5VBMkHNvwnINGrasFVpGitznLZfgOT4C20VNBBQyg968I5wlpWqGwfk9fVfrcxcVPxq
cGHcUSNGf3IFV05u1AGigHbIr0kC1HJhrMzdv7iBG1m6Fdq3RK3Wqfa1yh7SGG5bZdtUMP15e0Xc
CdAS64kHnfl3DWCN49wF4Y2uwanf1WsJlewyPZbWW6sehu57U0U3qrBNkFGOw9e4Ffay9PP6aGZA
HqDz9VHBQjHQMNImozHNIYFxGr4dDa3FxnsUyts4vOuLI0gBVLVpZfuj+jeJCzHGUk/KzNkmvw1U
n+ZOimTTHErgABXsNTx/6Po6Byf345CmURUHD8kCJUMEPgmQwfg6oleU7lPgQEIqQuNlotNsAGBe
7J2duUfgKCFvziQCrpgmK4wyLn0B1vInJYYDXYz3FsBxpCzuvKjYlhXqHHF7LHT1B73Ev68v4ew0
npiePDU1zd9+53fuk96b3wZNftNN+cO54fGWHJFa42WsmlMTuc/1pJmO7cGo6kbG0deFBSdtZhSY
MC0cKINDNQXaEnzKA5GZYCtcAGmEYueCd3bR3kwH/qmFKcqyRdob2KuHY6MYa6/OIK2Ww1WqGE/x
oK2VPHoOB2mvGvVTo5l3PRCnMPPfurLfVmqLnKsOhbAFyecSl9fMfUJrDH6pidtF48/kBEpangeu
ZPLEZQ8k0VIJdsp+wcue8eol/BHa9w3mAPKW8/s/QmG+z0RJsPv62RG/JBCsymIOx7EGq8Lz9f04
Nx5aR0Fv6TioxjQtpYdqqyV+5D75GSuZ/xJMOpDR8b5uZW6/0Ktu4hSQxqfL93xEQZ3kpaZZgt31
CJke8oVDJc04ijgF4MvpXaL3e3qgycanZSO3gq2XhrEboMPcBr4i/ZW6WLh1awReVQqNGzOuf4ol
klVDrThboQ7lY1R25p84kuRtmDnFrkPf4jkuhnphSWenmXo2sYZC7mTKXRHQNd/KERNQKq+u7q4V
OYJgvd5fn+bZafiPFWO8904cB60XQk6BJtiixN5ZB9/r9i4IPp7SksiTGopmjcWv6VqKqEuoQ5II
NDY7Ebdng+p6D49m5bcOar+OcqhoYd9dH9nc/I0ZWoNIjVLrFBcwRG5LaJ0KtqCjCTuQX7H+Sm2/
uW5lxvGixY4SAV1uZGqnuUc1DrPYzxiaDiecFeYrIw9AjhUHgz5nOFuGbGFYSwbHvz9ZsEhNZYAH
DCvM72HzrvqXTIOD0Hqr5GMMZfgnhiexcOj2qJftikoLY3WZEY7KyT73HkZqPWsF2zz9wOnHZ5IL
nO7ZMak+ZtUnAxuAYDgikVuatHu5yveCj4qfo+wzBw88K27x3Rcc1Jk75tTkdPMXrR+nntkRHAyr
oXqs4/frs7f0/Yn/G+E1GL3O9wcItDxQwqvr35978ug2/sfaglsCXOh8zkQtVJskbRxbk+hdgJse
tFO6zcgzMoO/ERSjd8R6qcP+Dln5jSZFBB/GW9e293kqfRNa68/1HzSzOcfuZw0tM2TZQGue/x69
72TRT4m2BmfXCNUqym+Fpl6FnnfoXFSlC31hBmZn+MTgZAKUJjXFkoY8O1eyH1po3XaO8XZ9TP9C
xGlsNQZXYAI0pLKmKZkaBnne096h3/kx1q1DKhm3YfCernL0Vdq94jSHdIhuAjn9bYbqLhgZ8a//
hJlLmhiKtIlOv8qYQDmf1r7RhY4MOL8gclGifmSWCeVequZ43c6MF8FuUlk4iwaBixRNkRFh0j1G
0kFMNirKN6Z073a/s17dNMPS2ZgdFBcz0SoZNe7p80FJjSn2dLThc+rPkQtzc9/tiwRIoAQ+5Gh0
751JJ68obZsawn0Y4LPeX5cELUJSrsMYqQponsPhYSwSWMS2jqbaYvaawFITe3tJ/JF2h6ogKB8U
mOtkdHAOQiuvA/XOyO98sec98FZCZacRbArO3i+/R2a2cttH3/9RwLhSJEhLNcdR3uH6LM/sWahu
cD3UEWJE98D5wJEpaQuQ1qqtO0919pAtLOLMu0eTNF4NYQB5sGkqQC3DBuc31+xa8u/g2d5WHuDv
OFh4h+bNjAMYYyJlmmgjf0lND7/TTrIHUw42lXNfhwtDmZ2pf+wQ/2tj/PuTt65z66Epy1qzRRVl
unIVKF8/vhSQagFTwgqgnMn1Uap60nUVbaky6MeVAT/VJ76vmDj9IwPFRTZSSSBAKQmR7bhcVYf4
13/39cn0FAWXel3x9Sx/TeRHs1xCIszcB4TX5DdHfibCq8n0WHWvNG6S63abGn9jAy7loMteA9nZ
9IZ76DSaJa+PaM4g8aFmkguAL2yarTNauZWagL1bxFTsTKq4WyVLxBU9084TGjstbeqwxF43erHL
SIzQfz1mCblhLyCqiDkNqpnW0ZGKU5EgsvXz+vcvTsrk+/L5LpZ1CAIbZLeOXtI3N7WshNtcLN2D
5oZLzuHF/GGKjPEYl8GEc4FUjU3HSNwaU4brHcSAejGSPcitRNWPWjAOfdJtro/t4hIfDY5dlIS2
M3yxRTugtuTn4THRHyTvR8EJ8vNDIL9cNzM3hQohp6WQkYP+bhz3yUUgZnqRx4iuHDXSuZs88V4z
s7wTh6FeuNXmxgOdBT3HvH+XiLJ8UFrXsfTwGFNoXnmieiAAXgdW9SuTlyir5/YdoGKCT1JzYKam
3qEcE7oMQ3iUkWVrsl959fX6rI0PyZnjwuKcGphsvMD1PTVwxPCIw/1bVd2vdMbdFHp0gOxkQ5n8
l+ymjzpF94Vbb97uqPVJAA8we/LAORmcQnmvhkdRzxDleNPbbFMp3yk5qc0dHBuraCnAnF22f+qi
/yxOe0BqM4mdQlDCYyf9iXG2xSZHaOSv2y7cuHP7UKWviIXBub1QyG2E0AXcWnBVIBiRdMZRQxkF
4baFG2nODIgiCZSopisXx7g1e0dSgmyszBves+oO2lfTLze+w817fYvMXRg6zQrgzKjRsi7nB6vX
EjeSBthUemRbUjU8uKkPdUm8qotbQ1oA1c0NC9YAyjDIjlLzmRiL1Ezx67jMKNlzJ7VvPaxyjrY0
eRcxCLseVBbN6VzoI5T7fEixltahogjpMY9caSeEorseVUjNQPoNnc9LIDmI36HIc30i5w4z6gy8
lbAI0kEzjv3khvKEoBSNAKuIRkjCvbWQQVn6/HgATj6fhfRn+rmbHdF+CWjUWvj1cytz+usnc6YH
KbKsKb/e/J7m+MhNt9Y/mmIel+VkgsZlOxlBoBVRrY8jGNAkQkzjv5ygyZ0DG0IRF9DTH2vkYh8l
eX99eeeuNAuW3LHblxbEac5TbCWvgREkO1bCsE/j266ly/A9SJ+T7qDJ+7xfMjhzo/HgUbqxoLUz
aZE5n64aKdwEpb7kmIhIFzrwYN1FQzJAP1G7AFMCeWEHzNpDD1jjPQJ9MA1yu2JInbzusGftghcq
zn+Spa4sfeZk8tzhm+jUa8joTnaZ1kuUFRovQd8wDmAr6gJh3bJlwDmtoS56KpDrQrP1uUIFJ1fC
PSo5KmJkfNF4EBG2/dMYnvyaC573J/PU6tlLIhrUejNSbvgw4gWZBXVpE4v3YIKclZ5T2M0Sv0DG
L3RvnERFAUxVhl9lrrv0dUIpsNKcJpNXopsD+EoKj0VN112CWM0wbJO0C+nZDfVk1+h1v/dEcbgn
chNu8EtR303lwEY/dOh2fdDyP0jNd+5eQBD20AoG/A5lr6L2JCFA+GZWPH20gujqOnFM9yWC+uMo
Sp4VbdTUhIEiq/WDA2SHlH2l3LH27a/OivvvJMusx8ao1S+pEZf70EF+DU0y89jFlvRiKtzTTtIu
NWfPXDdAKUk9j9kc6grTw2o0XaQQDvG+1fd/4lJayG3P7DaVAgLB/8gcBvLwfHdrFQ92qKkxwoUQ
iw7fpfDBb28bdYmJYOZeI2/DcQVbwIM9DWBgm6oLeoWTI6odZGfv6Xff1Et0kDOTxVtN5MCbRoyk
TNwsT1LQqMuK+Bh7N86L0X80SQk7t8YqjJUKIslp8jzttaGUcmH06b+0IdqBBEXXL7e5AcAGSh6b
OP4yIWFlmegLXpIc0U/W6jd9qWC08P1pYY4EeR87CN8dVShNt3RU/Vc/X5tsJtcKHU3s+bxxpxBm
B5vrnx9vpYkXTVshdEc01JOxmd5aZR+5hRdm0RHm4XWZ1TeKAq/FsdD8G1FYwqvMTdWpscnBQ0hR
o5cxjY69dAeVtbIUSM0dvLEST1QP0RjUfOcHT4WtBbp3BgOjXBoilBwgai5t0t31OZs5d7A30emE
ryyaFyG1CtYzsXp01yQ6t0QPmYXWuCvF7u9nzIBgoj0etrLp0mQDXMma48dHUxHuQhkNbQU9eIU2
qut2Zl5/siBjUM0uuMQwutYARFR0i2MvwFdn0YvfBtvefyicRx2CRach+xgtEPPP7IRxjXDLqRhL
NGyer1SgJmw6iR4670lAlhPQ0sdPPXl6mX43XZfpAZl4417qs+m7qjg2CNE1lriWmk9YIG8O2o99
ICLncj6E2AgK00jT/KhkZPBWWvJyfVlmTibUaDQzwkfFuVQmB99PLURJKzk7avImfn7u3opusyRW
MLf0QPxEwHKkwYhmz8eQq7UEubyTHVELT8vsqcm2KsSOOrpystGYK9S1PzNrlNpMDtDIwTtZFyOR
1DzoGFUX00HHP8frsza3sUZmOZ5fmCV4uc5H1JcsVSIGbGYvWvebrl+aslkDFp4DdWuT2sxkykSB
xwRkc3EkNZ/DxPjhFox/uVqRGJKbEhdiMoBISi2jjQsmyJAPdYVcrHRzfYpmbkmywf+xMHnRKyOX
CtNtiFUQwHUNeeNJ7lZofqZLneVzUwVZr2UR55MFmiKkPH/oi75T86P7I/cO1lI6cPbzOPUgHEZ0
tDhxuA2hccVe1/Njmb71+Vo2PtwDxVKAtv1/A5OlDtowgy0IA2pMxWXvfBQzhBNKm7oxUrCP/diT
o6DWeazquZAdS7/4q5T1ayonH/euyP6KpFmIskZeu/PTYEbZAAikzY5KDXJs1akLubCZrXT2/clW
UjITYtKE7/emeKNk3te+9fel1iJzVB+u79qZ1T4zNZktBSQT9LajqWIltivpy/XPa8zExA86+/xo
/iSATxFqSguBQ2EUB8FEgvQhaz9+9ZFOVhXRwGe4bBVKC4ixY9dKj1Lrg7iJnG0FpPYzKzIS+vPy
IQwzzU4OnVCmqpNmRyfQx0YeAEb+AXbeHemij+c8SHqMrbiU6MkWTs6f1EGMjJR5dkS9fjjU4UIU
9T/UnUl35Li1rf+KV40NXxLs37rlARmMVgq1KSk14VIqlQDYASAJgOSvfzvK9q3KtMv1fGdvVKtS
UrQkcHDO3t/+l9/Ibx7+h7sv9jSnJo7x8GNzSLxy9Es3NH+wFv7Lq+o3T/JDHQJQgUUqM95D34HM
vnX/m4v214dPf9Af4eDhdFsn6i6GJRtJh/EfXFL/6jNCIyWAORDJM/80ZabVpBoucUnhJOjf+8Qf
H6eGeYcwcOsfbKyXj/vHG+Sin/RwDUPk9ONqJYEJnsG+lneu7f3rdUpgLWoQ4Av/HUTLdRxvQQfN
XttAYHz/y735X+/z/2Ef8vZvzzL+9b/x/+9SLYNgfPrhf//6+tEPov/vy9/8z+98/xd/vRbvgxzl
t+nH3/ruj/DAf3/izdv09t3/lP0kJliqPobl/mM07fTLE+AlXn7z//WHf/r45VEeF/Xx80/v0vTT
5dGYkP1Pf//R4evPP6Ev8Jv16fL4f//h+a3D30GhzJZ1nN7++Y8+3sbp559S7y+YTMFyiIlAisX9
Qn51H5efxNlf0Ge5WGBw/sGB+oIV6OUw8Z9/CgP8CPV2hr/5x49GiRri55+C7C8QJ6HMxDAUWUAe
qs1/vPnvvp9fv68/9chHk6Kfxp9/+v6yvOTMBJDrXBwPgHNC4ffDtsCE33ptyvS+py656jqVlWs4
VzAv1uYP7gBkNlxW/l+vzMuzoeN2EWFfzi6YCP2wMyywsisVh3w/DgOiwBOB7haUeGRXGUr3gUKw
Xx63F2HJtJp9EwzuoIJ1KpPEh6PP4+IxW3T/0ipKbkxV1UkJwTUW51r7h6mlDl7b2EzXdd0M3zpW
K40QROchTFqvNfKo2xmeOEHG5zWsQwG0NrcMsBM97Lo5eNIplKu5Q6/vpV7H5m2MBM5UEcyYd0bN
Que+zsjR+UPf5JNs0zmPLKmA0PB9GAqASULYNt2reb2EkrdnuAhhr5BTRJ+VqMMPXwi2Gx3vtx7t
5IHO2XzQcwKbRAxMe7mOSYzGTRLkiHpey6FLxufBwqtwIbaWGdULvH797AFaAkza48oa8ZyNzQQ1
V8NnjrDybLrT1lvvlwrwXSlb9QBYcLrpDbzHKTKyD4Q1jZ8HNffmfdCvIy8EUGgPIpPsY64joNYR
7QGccpN6997qowmWdn0qNrWx69tkdH/sZxqBMIeqAe8w/QpDjn30pjkqa8x0bmw4+I/pQsLrcUya
Prcy7K9blSR76WUCkdadOzDM8Y9TIv0PsvDpyPEJ5GxZelXAxATgusGO+xV7ZocUcH/Athgnbd5S
b8jHmlvoJxtVn8Ju4Ts6Yi7UjJ06QbM6lg1Y6qCjz2ELtVdF/ZdsoGZLoiqBX7Mb6ztaeyN82Jnd
BmsyR7nIWn+n8Tl8AzQZx2nRua7AIX46uyGbVOE5Or6kI7j5HamTTaRn+9xD2QXwWWOjdxhu+oNq
nD4EYROEsIpCArEhSxOssHv6/jeiXHw0XmL2aSP9byoUS0lrkOZxcO/kRiedOaFl5E/4hit1kNYj
B7hkpsfJhNFVSqSaN900pDApJ965TZOhlNYk26lP6o0nqxqhK54agX8G0QOmiRp6T1J5/iu1Fm6A
sYfCVWbKf4mjJLJ70+LuSG1ttuO08LFER9gHbTEVcF12aaef7YAEPJhIkUkv57DJxdKEe5fNfYLg
apBM8nU2/R6HKrZBzFL4qBmuOt329fW62AwZTZndMK3mNh87QC0rgfmQXtQ8I6EehHy30AZhWpl6
WJt+yPI0tcuz0MqpQzMQJJXz0UO7W4bi8vX6W2snW0ym917CcIxuCQTnYY5Jm3uNUY/dVprXd2AS
tCcFjdi+lj0siiyiXcmjjh5lLzj64AusGLHFOAkjBXuEXp1e8bhZigjBMrcIuBrOY2zELpplUzZj
P+3xb94VjZsEyVFd9NJOK9ktGmuT1FN4ndglOcRdVyMkfhW7dfX5zok6uOWdcR/MmaDoXZtdzw6e
ochhs+c+0U8jWd2JQG1c50i1pbvZVe7c1Ul93SMRBqkHPTBIXu3rO2zT8/MSRWBYLmbtPlXIRsDn
WcX9PpsquMK92ag4ZzIVZapJX6IJTL95NnNXCA+rj20bz6fKzOGxseGyC1TzXE9O3fpYmT71Kak6
LIjInKkheivJgqAIuJJnv2x5NW1TBocQWBh+SWcSfGobUSHhHkricVnYeVFUXcnaXzfEg4yTBW21
T71O4GofWQTmYNBNpeqsfE2NNtdxg1u7xDkn2wAlVm18RfltNlTL9Vwhn5LTdb1GYEOCT9zITxBc
0KNtpX81STtgjYLg/usyQTGCDsFLpcagjPnlesY84ykBrnw74+8gfgScuJtoeqqiaihn7CLbkLC+
h2DiIqM1ZIlzMBLqQxoKILzTeho2TSWSW6rr6NVJPzvXVbW0OR/bdUtqq/cRvORFhoGJwejZJy8C
PujSG4CJzYOsX0CJpVD9cZdipNO0/qtCuhXqUaHUliTLvO0wKip9yqIDhkTujjVuPGai0RtOMnaE
1KgvmJb9ToVV9oHxVFtMdVepHNr0cI85T7xnbRBvCYPZTECWuDUqCvbwBvgCFLM5PXU+bncAQZMv
GZvX66iDX9AMwaaOZ7gEWBLes6gTeWVk94ioMP+mNjG9x0WWXYeqIk0+EtC+cppIFLoGRUc+T2l7
mCp/QajjgEU5Csf+RtGlflHG1R+1l8Wf1rDXr2HYT/CqWxbIfNQBkPt21dMxI0sEElYXXQdVSopI
Oj8ozQQfy1jL6JTJmt/afiXZxWOuR+glafwuuyq7x/opgk0fm6rEHdmfQ7f6QY7w4uVgajPcsUoJ
4O6HNtumqALLPtYc16mW37S1rGx0OxlsRRQ5G7ivt1i8DG65i4EvZhMprMfUtuVhdaRZE+3Xaeye
UrMsY566LtHFmmh2AiVhvFlm4e8amUVnXmXpVrP189B2SECZ9MzuprbiR66Ifeu1Hne0aym27sns
OxcEaCyNUBtZFPNw96ZLmQ4GsXSkyq6ztoZfwsEWgA0y8nYIbNDPImxN6Xce7iFksSBstlLH2g/c
bhWZeUED2ezJLPknpntymin3gBqfxE3X6eykfUqKgXjVs4edBuLToF8gCuLmZIHSRX92JCWJXFDA
3xQ0eUNn6fBNIfOX1Tb9DHtR8yhkCv9dFsqlbLokXYHnJf4Wya7VQ5ZB41ZUbdKWqeFIGxRVCMRA
7yssFOgA1jtis/gOcS5xmYQ18pbSNnQA3s6Io4kCQE+WTK+bmCfJsU5ljGS/ZhnPMSQ4LufdMK97
YF7YsZppodvYy63NxLPDqCkEbByj1K0HC8iNNcwVvgzmw1it4Y4s0haojeutN4NKzpwPs5TXz1hr
hTmY2LNfw7p1vFx65z0F0dznrQNYoIDKZLnLahbukqqjfCPhut0S3MubIeZ6y8KW7sjapU994lB6
tEzqb8xfzIaHVKd47Vl8MFnWP6eDpjvB+vYaafXdmTdtd+3Vmm0qtgQqr5I2OUSkmtpcrgH/SCSQ
cFew/3NsmgkIFfmQIbRF09pdCRAIHijciKKI6oad6dAMeE8gj5Q+Al2OSTi2730TgxJEaVWrTUvj
oC28alhdnhk/fJ68BSJji11xJ+vIQ5p4AHjIWsH6xyYkBokZpTuuPw7+RAqzlz8ygjjLml8nStg2
nxvPxGXHzKGzS1zG+MR3MwurIW9l0hzxkMOpn0j/WCeCH+Je+C8LDaYz79b13u8z/aB+2cSkA6pB
izF7qNCzvqVDyj+w87stVg/uCjvIdcd7xHUGKL9cnlZBf0IsTtPmmDJgvteDh0u7WLxn9RTI0hnr
Y2NLyJUVhmyEN7AdCIiyNC7s7pXS5DZwkSzSeg42k26HT9p19FMzNMEHBVYbU27gVz4TxpMvrEPU
30hDkPxmmIuf/L7lD9Lx6EnDjR/lHbTg32hosj1vHVYMl+DjRmeuRpR5htq4AQmeDHB7dBUgtEO4
Yn/jY+Dt59ir8ETx0pZrvCww3kbjhvkVPfQ0YVuUDNlhEA2YgNE4bNq187+ICH0RONgoMDqcvKNN
MvMtB7hsM04rGn0sUZjwdxqjeNkjVKlf/BRWpDnCGKRpIRSgY3/dBVC4DsFQX0PW0N85jyNoCsEK
wVWgKX/Uc9ve+p3qG4gU1Ly3g2h3g/UsIDHLuEcQZ7gLB+BWonDBuMCDoV7zzp67lgmEml784Z1O
/HxmDiFEaLOeBEJ47/RA2gcIk+tHMVWsjOog3ihM6fdMpwPD5oFKtZh12t3CbjF/FhUjXxKclu9Y
ukwfVsTDMSUO2Bafo5LgUB/IOQM+JZy99GGBse4hCAYNAM880a3G3buBtKA9Zn1E9jpt0r0kK9kE
iqz9Zl0jXecZF2LXjiIuLiE+8zajBHKHitM9ociYySHRtq9tJLUt0ILBdrgO3pU2KQ8h8pDJmAPF
1e8WZeeS8TnzNtJzJir7oB9dGS4zbx8iPY1p7kceaPqRCPlrinHrvIWgNDo0dJqqIuQQUW4qnFFe
NWxCJbK71FyQWk2ixHIRlDpK7QmTwnHLfG1wBOL9UE7Ef3NUmv26Dvw86hEzXODi9nBDhzd8ydx+
FvVnS3hcYqN5sE2oUe1ND81Ap13ja5xAINO4IVwru0Odr85A1ZAdIR3MIFzFt5mO2PUo1vRp8N2E
73KsEdRdRVjlQ170ZKlLQcAVqAbJr7RYKCCWGUrB2Y+voP1x1zSahmumwXrIvUAzoGdCtRkG9jlw
AS4dteKbim2FmJ/e3iytvK3iqtr5bcNfDfht+SKG6YbMQyYLORn/umni7mSToD7OKyUshziFHlGW
VOEmS1d+EK5TTZ5e8kF2Bp1oCDDSulryBao9tvG7trkFdopsVs0RVqJ7j71Jw7Dt+XRJwCKO4+WQ
xS6mT8RMlX3mjKgnIyLke1ZOLa8Dxo1vEnHi0DsLcuAkEadsjPjJ4qQHHy5YS8gJke0QF0h/TFwx
1DWCj1WGf1ZI4XvoWZjt4BuXH1nYNzcpw5qEqFmPrVs7dOLBsFnGeauqdkNC6heItzVFRFyEnbfT
5r0Lwwlsd2K+DVGWHSZLMEeDleCJrnp9tKbuyrlPhwIYnMQWcdMj7g3X5p2TCgBvRIwa/HU1ZIeu
HiJU7i0Ds6xeDXBTgMwsuWGXI0E2UiB7IqXAG8ct7xejljgLZUhyPsQzlE6l8kU9bkeHa6cMVbwe
TFp3n8HNBQwIwWfULrkCmmLOWxjOXY4zN7nNLB0/ox8KBTxu2q+VrVWaR+vcf3NNM4htwqfgnqfw
PW3VlFlcqyHlLM86gfmFmTkgblXCIZhvXNhuhMFBFAIkEd+0qg9epD9WyUaC2YizR1yrq6mXASRG
i3eLw2C48xpPPVFFEiQgQgeWKeyhkV6i+yA1/le1VqYclD8XNpXVJo0RxshFxDu0OUEQTCuenhvB
YTLzkGd02xEaHqvMIeIk9SQ4D2gP5VXoLV6RubCXxUWC/YCQgSwovDlL9HZQpLnumgTt2Y4FNSkr
1GIvE+cLTvU0fgj6xn9sejK94NYwZ4WXsq350L4yWjUHdAB0h1q9y3ZGMHvKAlfdAZ6F+A/ov/Qd
WnH6ZFteH1fXT5+EUelXKsb6CoFAsO8vrjtxPU744JEut+Bre23hrgPdBQ6zjS/j+quNZntEHoA7
Ah/x3qSoMzxl/X0aabnhq2VHYyuvyt2kXHGpu4oBdzVaHEm/vOrBmrKPdHiLA1eI0WgnzmiaZF6O
ybn8MszZVGap6wsdrssRLLEFAZ5zIHIzDUDZxIb27zAMdGXnFoyie+VDVLGIY9sH4UkxiNRYtY4P
YdeZjW0jejUm/fQRYUKw0QGJ3yo5REcIAkQ5wM6KhXNm0bV0wJYAmzZiK6pxLtwnsEKUhIJwnYMZ
Q24u6sSbFoXxC8zn6jD7wUzyefXJZkFCwRnTLazaGUbN53rizUMUG/MyUx1xOMINwoXnisFzRTGo
lxvH4gY/jN1emAFPdXENoRAGfKT3+7MKPdAHZ3+RB1lnOK6gEwFceG0j96St3x40XezTWifN1YAe
EDgmA7RjHpACDTjZ1Xzv9Ut3g2aXbTYcQUfHNoD9FreO3HptGGJRHwZAYQ03ufUZwh3HBErnpG93
YRtHJw8H0HJCkgMAAdp/WHyIudwaLI9xtjSH2h/16xyv6sbXDUpeb5Eo1EYa7aM6bJ+Vx5frdEbS
6nq5RD3fH04+Cfgnp6EL3jTo1mx0ykKVRwi9lUUlKl3WyKpD1skyqTebEPmAWnE9rZmwn4dpaT8y
olWLLmmCApRSC9U88bh9Qfg2MGqCLv3O9/nyzHvzLcUB9WmFzKqAEGMu68FNm1pg4WjD1dvTMEAo
Z9uRm8pddKMTsi33tfHViJq+qe7QgPZyRLqyjVf3/tXY8nGzYjwHbx3qxQUYgANabIEqBGvxWaMJ
AtyN5CO7R3BpfRvSBiBW30R7nSRzmQLCdmtgp/mkSTLfKVHZJ6Ih0VGIZDzgdAQBZDeilllRIEY1
zphlC7PPJ+Qi1QtY2LF/BGwH7aP+zNGK7WhXX4Ua7izAROhGggP37CVIxtgRjzY3fM3s9cTj/gud
fHcKDSZhmwv/fMM5PNn12NnbbHURasuhOysp4wKTAIYTasxLP5nkVYeWAxgRHSs5GjGnwcrkGCDk
I/czxfdrRZNtDNH6XVWReecYbHS139PneJXJ2UdJdEJp2u6TeIJqegyKeQmrwgDWeDX6qS7C2eJK
i2t27MeQvmRNyG7k0L8i1V6jXzCLnR921W5BL+dhGKfsi63m6oHAJr+tCbI/pNbZOxNR9A3x2fZu
RsvyBn08WUarmvbDEEOf0EY8zpcItg4A8IGLG5nK9kYiDhGlOROvEisHQkrQPw8LZI26Elp1csqy
oTmHMpZQyLfJW92OiGqvfDlfBb7uNh1bh69t1KqbJZBNMUJbvelgw9k6EsaHDJEqjzFWwyecd5HB
ogUim01r+RVNe0A+x1giuRLVQHqN9JJwL2kA51Zgp2996IdbPOJwdNq2HWylXlYEqvbA82vU1TJ0
F77gsNwBZmRLAvjptfLHhm6nNsREGOthl+OOEDlK1PhKKWZKJ3CWLJBfknwRUskDxNFVgmXadXOx
UCB68ym1GoQ/iK1PKvRxRlLSP+DvzQaPrLcycWqLvdTLA2OSo8Kmvp3mgR2WDFCHEDyoONeocEsZ
TCHCWAe7de4yvBCgZwcD84uGhtGmBUozyeukGx5G7loOMnHITii3u7ulDS1Wsh7Pj/4Bsla8aSP8
mGAU4hJ0dmIzfkVGkK+GNIcfMdnhQ6RoG0c4czUwEF6hAT2WsYiCAjKJ+IzCEJs7nWOkg0K4VXVz
feF1TVfSzesNtv7oCx+yNilSKbplw9o1GEptaXqORtJsg8iCiNYmvoanFlTqfAir7uxXfrXjNZg9
hVokvfN5J97bFldNwEmw46NCZwKYqxaQy6ht8lhY777BoRQI5KnZtZmzj94IWytm96A/Ao8WUqin
JcYgEb9kw4WxQyseu23R+laXGIoNS9kFdBzgjLfBeU6jtmyWbv5KUGxN+RR11bld1gwxg5I8T5z6
G/Aw6CFsdfgy2rE+6znqy7Y26bsN/FYhD2CmYWFrK++IRHMOI8D0S0SoslvtAcKYk8Rbj/G6TF9E
EvQP7VS1WxPMFw49XfRmUoof20khMXeNUPEi2wgn5MzF+SAWU44tS95w2K52c63pVEReW3+IqqHg
S+qgwPg3Xk6O16bJtVuZ3GCn7wqvz9h7X1PzQIUAP1O6MbpLSRKUsAKbT7YX2RkweguVP3M7rS6j
F7+J1IwHUcs5VEP/7rkYHV8oO1Fp6+q6IljG4GzmyNojmb8WzMzjidUSkzRrPFNgzq3vEdTJt4Or
FKCXEpT5YHXPEqvyMVtZEuVKriBW0rHyYRDrwzsM4hArmSy8TMZsvckaKONT38lzJpwQG9xEWZE0
WQd+2IIsyzDsrsNIEgGxPE5YhepDVAEQZG4DeAILbZpuPyGU6TjYhOLf4voqUiT+bJWqN7aZxIeL
JRpci+f3h2VOlgfgUBXDQhDMtOyipLOgX3Y9yG0RphsNNfJ00RmehJjwmiaxviFvS3yK8HXdxEuQ
gOSWBlu0v/wvF13qe9Sm4xeFL+6wwruxM9wF77j+h5dmGvtdY/rqYTEAFp0zT1EMGWKM+pJpMrcd
dsdn6NOn+7kfm/OckKHImh4uYd6uBS4R/wB7mHynCm0XLMx+yaLpOUoZcpSSqUe1But6Uqg0DSK0
6nh0A4qqPTlQbjYOv/6I/QHvqKuaGUodPfrzZh7m7usQwaAJA0DW3tQVFmQ4EmTzCXPq8REftDAF
42oKck3XpcM6MZDpGozy0ds21cROfiK7AscMUl1365iawzLMIzn3HA0zu4SYTdYSPgreGLMNB9aA
gFo1V5VH9B1OTcmtHwlL8h6byFevrrorKufoji6itjkm2N1mmPxkJylzN5ZxV050CI9+pclD0jXB
7eLT/ivmvxUtRhAmH4YqDPdxu8alJA68McHVFyZwUJvTaj0lidc9qxVBmHySl6l3BahWDYAFUuy9
crVTgy5/r966BAiNvO0ac68ZrfeDF40lDHj9bSMkffQl+LCeXwPJR6roxp+IOFQBW44AGKYF8i7o
tgWp8TBPE04pDMgZnqdw4n72DZ4hDPr2Bq39aY9Cml6jip1vWKrhY1eZfFh01H2VIEVR9K2suGb1
uLCCBtm6D0Zgz4D2Y95rYDODyPhqORESLMcxc6hMAzNuExf6X1oLs8HsuebTNJLlKsXAppBd34Dl
nWWbdI7dGWS+cb/2tdghdnTaYi7AsYovbX2YvBoeEkZpWgZJw64m16bbeqHsUaPAeFYKnYoliKsr
2zGxXdN1emxFVH8O8WY+XJ/avLUuQ0s6bdARb3BVtqyLz8EyJq9Dg5E5W1ssbBhwZ4g1qyXfD762
1xhdBF7RmlSciOvp/RKNlzOJXz1R0gn0CoEw3KmhFi9ED7pwaKy9ZBiw3mik16Bqccl+7A3GOJHu
vM+G2DX3BF4qgen0vRvI/IioOftYB6HbLqAnH0W/4qZCFPs5TpGRviY+ELvRPG/6CePpekFPy/G5
PjlUd+96WIYVk+DUe+vSZG13a1ADGGxwm39hwTp8syh+b0QWjhvFOvfmt5n4GuPojFUXFP3RRRPy
mlr57sloPDUGozfMpeIRPmncInkDqQ42RTIMn0XApz2m6CbJ0c2iFqDmyW5Vw9g+7BkW6ku8Dt+R
LouOTPnd3Zxx8qSmKsmKjDTdp9ZiGj35JNtDZh3CMS/tDnrc9Iwz8bxb20FezzQTm2ScJSmCXi+H
Kk7kJgLvGlXCQPOlhwaDha5/7wN0kEAF9t+QFZ4NGwgWh5NHiX8TAdz8gXCi8CwUs3hqE863iUzi
r3Dboe8D/TJOmDoD2gLc4epG6NB9IylyxMTkY0M3XmDIvmHEJ7k/r9NSdKnlX3vwkg8CZrMtHdcK
bbGs3/s1U2A+x96ujyr+SCthnwnuyFduuuYwRKE5mcRfjtjc0QgRqXC3jEd9hNUQRUhiqhjx7an+
isZuAuqzl27pPOD9eot/7zA9OaphHm7+HHTcXxjSFXchY23pmBvKtTZB3s3CnVzPyDcv1t5n20XL
3srZ3ayG1s8KTdQXOTWgYmO6hc4IzZb64GIt/Q2YburgFrTi3CQQopx1wacLdvSmbaYFZuGOQavS
ZBs1JSHJh14FXwKUp1doCstTTXXz9c9omfhVE6eQJQD0nWNuhaFu5NUNhCCK9B+oK00JGTnMpqZa
S6PnvlBmILtmCDRWA5GUasQuWZn1YwC48IzCuccvz4j4wlycTA8yDDH5H0wsvJz3Wm3qSdDXCIoz
dD1RPlx5kcFJQ9MEw7Laf/EXareeEEiilinn91Ur+dGQ2hRihsFDhuya1iL+jIeNgKW0pMT8ZP4U
IaPS2/gOSeF1oM1VB4ZpHuPYtmk4wsQHtaADXTuG/Z7hpC4cKsHIRNuMo14FSzL9rBznu6QOm4eW
Juua/3nqgWMZ/UTg2GEnkPZItm3Ttt6uBPKdwLr5CUMDV2BWgtJmqoQBf3Xt0UIKdfAFhdW8FXqC
sGpkQLoIz0W30eCZh9mxZWdFszocqWxT/HkaeZzyoL3QhAID6qMIHkm8NGUasPpv3pL/SFL3u3q5
7zR2N+qjf5iGj4/p+k39f6Gsg8j5v/4hXvsnZd35IoX700kOH2/f6/HwV3+T1mED+EsMZzV8exif
XvjB/5DWIa3+opKD5R/ziBCIG/zkV2mdh3+D1h0w2NBDNNRPf/qHtC75Swyd3sWwTX+x6dH/RFr3
vWCVAH9xceb/k2/CWSGUYzO7R8vd7ac5DXeusuMfSNK/13P/+ug/CPaSuPK8EdXOnVQDbpz0Cu2e
XYcLMl8gYfjN5/13seDviwN/fQ584L9VWI++wZkIrYh7tGE/JfGSFNSbO/SKxZd//wS/9xH9ILYN
JjXpDtk98ANYiRQF4e97Jv8z28//vPwfk78Ci1mNqPDyU4ozZZou16IycfHvX/r3wslfH/wHrXMW
raGaEI1zHxK/wnCSyLfOmL606fxHuajf24p+fYof1NoOz0BWYAPv7cjNrolAQcBpcr+IKNt23N6h
W/UHb+b3nulykf1GSp+qrJlZnVZ3jS93nKp9g6EZT/0vGZ1vGWnM3+TB36mDf3tB/c5F+6P9dcT4
YMXJO7tLEAyVq5jmDD75wnRLWyAK93932dLL1fabdzPJGUEQgF3dXWaq13hn0QNoZdNNHI306d9/
+7/3Rn4QsLa422dUiOldbczZU6hP2xZ7O39oq/A/i93+9ev/4Q4HwLjve0Rr3WF68UpaC9nTED3/
+9fvX17or0rcXx/8h1u7SQeFFo6xd6OGzkuL0oFSklYHOj2l6yecpQsoCcsGm3Qy4kCd3AOd/QcX
2y/f9r967h/uehRA6O3Fo70zFYiwbjqQ7t7V1zG7tEq/zGmTz2TNLT3Y9CVxTd7HAcB9+lh5V13W
bP7+H22jy+90fp1XEgdWV++J/BYgLeUPPqLfWZx+CXv7zWXkpQP6WNzau4BweGy/aPGK9mleBfNp
6CGUWfKuAyUODm7BgmPSzhjg2YP7QyI9vXwe/+Jz+oWx/psX0CLJl/xfzs5suW1l2bZfhAj0zSvA
nqIENbYsvyAky0bfF9qvPwO+cfexeUQxtp9WLC0ugigUsrKyco7ZqKQ/cj6BJ3HcgfGyc7FVTIaG
XYe6H2y64u6DcEOh1EWCRq298QIdtjUoXAADLh9N0000tFcenrXMvo9+1FlQyicL9IdUxffYpb+T
TZ+GUf5m18wXADGAnWRvaErV5SR7M4RiVWkdXUbD2Pt42HzFWAqind6tqcvddcn8ozJxFZukU+fE
nCSEX6xU+q505mZSxsPQql4TYVmuSCer48h1jNq9HJCGOcnPNJdXsxO1bmzQ+mzTx+XS5efFQbBr
7OQQzfOtKcZHEoODDEyPOupRikIsBZZ6rjTftoBrQ3M4ii46EMCPcVGfzK58dsJuq6k1/UnNNooz
uNMgHGrJ3hhZvCrUGmT9mK4bI6GcOtQbNRsPRk9oQY3rKiLYaUrxkGXVZuwSzEvEInMzr4S134YY
Hw39Eoz+mA/KkIe1IdLaT2bzfpxx6Wzpo3E7XEBcEZbG0gGXnwivhTdNPXYxffDf+TP9J1yc02Ta
EY96gzq2j2XjpunyVVHn28/fswsL6W+Pyj/uimaAGM9qtfIpkH/rTDoIRb7Hae7l86+/EKl/B8A/
vl7HR8Q2K63261qtOJuo9pNVbdWSjayI/iue0P+Ozlmk7qU2T6jS1z4qjrZ1a0vS7mkU0e+Smq3d
lXh0aZzOIrZWaJOlh1OLRW5220jVcZKlu9qM/vExnAVlq2kVp62t2pdqqXPnrHwIFDaP4aRe0W9d
+P3nQBfadGwp0cLW7zlV9iQjZX/fpvI2FZiLfv6sL13iLCcbAXtWtak0vpAmf5YgsGiNuKllygqf
X+DCknCuX8WX0Ch6TqL8AvcEyiFyskHgdu0RXPr2s/d7hD/DcUXW+vocP5oYaJlm+PPzH75E5w9C
xzmXN3c48JCjrvGdJPgVqPCug2n2gyjw+8h4H2z5yq7k0i0sf//jbbNsKRP9QIjKAkX3eO8Asjv9
8+c3cenLz5KuROOQQXdE7aej80OAKlhsqq6Eid9i7Y9G6Owdzjj7SfQyFr6QN6IX+JFsEtHvg/5U
ROg51OAtpGWgnk3OEUX69m939H/e6amtU5uLqk6woRwze0PQXiOCXxquszc61GJlThub5aJWRvqo
I8sbeg6XP//paNM+mFF0Xfz9pPOe84ghboVPgY/a6lxu+ix9rNPkWMgmbckqDk72dJsXrfFfiVj/
f5RFLfv3FVv6vGY5ZbDISm9npX0cdMq4n9/Nx6sEcNe/v9spLRr0ddH4raO/d0Xn6Y313nTKmiLY
7vNLXEjncDr7+xpCje0wrqSKTKhJvqW2VP8o5CnflV0brFPmn5cVNdRU3FUDquBB6aWG8iAHUnYj
+qkkFIfBWh6U+tnMi3lfqYmy7hMcZ9Mh1DbKnKn3Zq9cc7O/NCJLjP3jTaYpwxpHSRb+UIIWk+pj
oM13gOVPHS/H5yOyPLj/+8rBc//7EkEHI9ERObOftG8Xgnx3rULadZr1VUY8ge/N+GpyuPZfKez/
d/6chY9ZDLlDZ63wxwz5a4MnkUIr15UJ9PHLBsrm73sBYhQUTSe1fmYlOcf4Lc0O9hxf+faPFzaQ
hX9/u6JJ9ZzRmeMb9HitSqNMGDPkX2zb483nD+PSDZxFC4zGW6hDaeNzrMU5ZzDRW4sR05VHfeEG
zjXuQY0rZcwhpG8JGk4VrfiWBxr9QJZ6RYJ+YbraZ8HBHqUpj+OGhadv+oPd6M7b5IDes+0oPbV6
Wz18PkyXbuQsUJRWBszRbBofMutTNjZb0Qh/tor7f/v6sxhRSpRDmlwIX0up70gRjRdj6Mpt/37l
+y+N09lrTV+a1gV23PhJOXZ7pUYYlWiF48WVou3Q9WgvHABWK6uuIWJaIS1oagoztW8wl9ai2pMQ
5HqGYTZs45zsKHolP1JILb26N7MbOlCCzYCskR3SJHlSEOSerrWsBVI9bWkzUNdFJTtbjqCf6j7I
V8o81Cspx44MmY91W8iBuph9tivaVrVNahlIP3P4eTi7sB5HeuOmlWzcVO04uFUPrE6kQXrSlMla
NxHNBWiMnFsN/G9dyslW1cpwE6TDdEAW031pNCnZJzqKLU77wzWdkmgDK/rdqUKK8MqremGArbN1
sR2kbJrGssZ2XLspcgSrdpy/Lccty77m86f4cTaHfeHf4cCMKltHfAqg0GqTvZPb+rFA4/KzYifl
VmGTIi3TtSuv7qUbOpvxjp6Fosmmyrd17Xauxm+UY26bqTxaPKvP7+fCS2Wdzfq4QlevZqyMCNOc
g+jo83DC0Do2ghzvny5hL2Hvj+WsbyK9DcH/+rnttFtBwYBTVRoRBjrO//ESZ+uLihSa8zi58mOl
vY1wn3YVO3uiiejL57dw4UGce2IJgeCvHXQeBGu9FznN4Fl1i4UwjsJbk77MK4nKhadxTqAZ5zSv
ZEtp/baq75xAv23p5prM4MrkvfT1ZwvNGKfkhfVQc6RmBN+jUUp9FEY1Ll9x8Y9Tdrn0Hw+709TU
kidh+mosOzeqpr1ac0+csegakWZ9+Lc159xcpJM6C1qSavqkbfupiB/KoF2P+vQlQYf7T8/8nLU4
W2bNeSqXyC1pO87NAwjWk5QFp0Ltr1T0LjyP34W+PwYrnYYuNDk585PMU1s3SryoufJGLC/XBwme
dZa2WOS4k6Gnph/P/TERyc9Qu8YhvvSrz2aROo5mTaeR6QdWYnuDhJqnq1D4D/g2fz70F4LsOe+u
caQ5mGwHyXnWYLtYSv6gyE+5oEHVSXeTEl1JSy9kwb8htX+Mv0ZttDay3PStUFqXob0O7PlnECmL
/onat6KuJucaZftCCDHPYnkz1kLtWkRCSVqJ0+xYkxc6tL6XWbxwSLHr/nzsLjyd5dT1zxcQ0xpW
pl4zyFLRwM7F+BbIjXJDI1Cz/bcrnL3ikuOkEMQVwx8qFJRSeyoKeyOp1/yDLsxc82y5CJcGrApX
Yr+lj8wN0wiJjqFcA8ddGp6zlWJOEp1Ogs7w586+yWrjBqrAo13KV8bmQqHYMtW/hz+NHLmmv5Ey
FTRNXEoXietmHjbWDPektbe1OElUsitwA58/jd8WAR+86eeO16Al7CjBa9Afk5vC/BKW1Uq2Uy8b
N2rxRJlp1VanopE8O7gd85+q9pZpz7I+HzVzTwoDNOBZrg/xnG7m4ErkvLTdNs8ihB6N5ZQmueXb
KF7McUTk82t2nvRQd0VT7uTghrMRvbvDH22f9rdF0Xhl0LmDjqx/5giq3iT1cnZS45r6+SidWf39
Zwd6bn06JEk5myaKOXukFhPReEb7GgKuKN8XZknbakhj20uB7KQOXqg+4N8qe3UjvCo/6ME1tOuS
iX7wrM5xiHjFxkAHitI3eyBUPXn97Fklx2tIdqIkXKndN6PKN5/f82/o8EdXOws5ET1KgxyjDRV9
EqzRFWgHlNk44LUNhvMzajPUOdN+jKu3KOifBmx83DqqpjvRhDgA1IiLFaP8pWbtQx5KpVtlDVJ2
WQk8UzbDdZ3PT2MOpsSoisTD0xupL/CEVU3PmFmL2m0knBFkpyndjK6/lR0EfMJAzV5Fc3Ul3F2I
FsZZuBvpYzC6gCZQFDG/VBWhg2PTZvj5CF6I2cZZpJvzkuYyRcl9dUJYNxkaKSzyrlFzGo/m1ytZ
2aWrnAU88J6RzA498zWjvnW67qdZ78zhqwnE6PPbuDRG5zHPakv6sPrcD/NxP+jSTRJU18ry6hLY
Pppky9//WENjESEOnfn1naqLfYQe7NGs52ZvSWnjVVkcsklqq8rrJXQKdPAzhhWi6cTIm4M+SvE2
qrrKTVjp72eKBcepbdSNHUfsVON8PvYJfaB92+lkGuVgrmjcHq8k25eG5SxFQgkRALfpMx8dMZge
mEXptQrepa8+C4AwtQoto6/ah5RAi6h4MkT27fOHeSFnOXcMs2x6UYZMpH6GqAuHGk+xwaLQn27V
aEOSUz6mL/92peUX/PFkZag0ltxR75q75j0qiwRh/LQZbfMUI4UPsupbJLVX1s0LA6afhSoNbUmk
a0Psl21mrRQk0Ku4lq4VzM/svP8T/fWzKKEVEtppZYzJ5Te9Ua+g67iDcV90e1NsckNGCzIewvgn
Zi/bYASHBGMH94GViAZXM7/aerQxOBQKcYkLhgi/90dJjtHTP6V0ftrVsyU25PJuqqmPAXIW3K63
A/9uiM3/u4QSWv8W785dygaq+wnu7Jk/zvJbWmJnJ0vX3uVLD2H5+x8PPGGIaOQtU9/M1ePQjhuQ
0FdC0KW8SD+LQbGThqaUFikR1M/lO11pAWr4NXiIevbhIW4D8w6e+ucz99KNnMUkLRySKJ3zjLwe
glpIQ301XnNsupBAniOTszxOIxR2uW+Y+5CaWL2vr7VoXfrZZ1GjzGFFDubIptxJ07XD6O9oG7au
PIIL364tOckfT5diXZGzb059rayhXsV+KIc//mm8z0nyRVnnad7ouZ9GWbXS1N5Zg1Gr159/+4WI
p53FhsgobXPsVSKenX+hEoNhsB5+Ral1shLtJjXTH1XSXrnWpUE6CxRVqZqSWXeJb0XlU9w7khuD
Xr+STlz68rN0IpjRJA3o9/2xQf3WR6+2Zl3D01/67uXvfz5dXaa7D0GyryROu+4HFoXcCdTd54/g
wqQ/55DPVKVCU4lzX6/15zwp3nTkeZFalFdGhgWE3/lBGnFunBGEVZp2kG58WZW2tTXcEAwM8+ug
7qE/7uWsAQ64b8E14vuHNGEdieffEsJJ9aZwXiHYWDm5dD/NSCfNG63Ttot8dGjftfSJL8lmms8z
40bli0yBBtrsdgJhCpy7fT88TxI7D83wUvAQqbUySWW1VHaFaNxm9onz5rBIJfdlt+9lFJ+d21ps
4qhz85cZiR/0vD1rS61FbCe+94jIA0u/AVl9aMSJz6ip7lpqs+or0BioK11dv2OTfsPCYQfdW6w8
WGa0Yr2QeHBgm7w6idasHWUH8zLSt/yE2hKPBhSOUd03+XQ0mtck39MdaOUWHQWVO9XlpkEpylcq
YwqHkB695MRnbFlf8xMWW2CbzzKOch3AXnyWGwyV4RtVbevVxcYMILH9NI16bSlfWfV6uToEmb7q
Ypkj+QAFWn3ghN4JwuWEflkLJwr4eZ/dlUp3pMDxHDiR16WnVHlQsmml1vyboblKHq9D1XzmN4QO
+9Co9TrEraryreF4wiyMlxKDx1IftjlaQVOO1nOouK04qeYNNBm3YCfYtZkX4v8KxoS2v263DKEy
yh77xE7edEHpzkbi8mxi7ftyk/IwcRiO3F55GKfeq6E9sreyU/NE+cKVZxnjwH+Mq2dpZDRwfA3T
PfFbTPZ4tsb3kMrw5+/dEnY+eivOVoQ0j0Loj2xAet35Svl8YtgzbVVOBbdWmPKVy1yIsOfd2nbZ
mA3N0wnlc3OrLfa6ZMOzPHt1K2/7rtrIgXIlklyIU+ryE/6IU3VaI+brWnKMLtL3sEMsWESAXz4f
rwtxSj1bKqpudMxw2V/TJPgIsmYldfUuFfkVP44LrbtUZs9+PcfyBuqk2C94H0C+ekozHHjhIghG
vBNLztSmsKE2oYn6VJN9RXz9/M6WO/hgJpy3b2ejoO+JvNKvO918CZy2eqr0fCA8BfWTRlv6LVS9
a/1uF+/zbDVBLy4pzWjGvm3E8nFwDAODKjio09yVW6uERxImNZ0aQeeAZ2gUZz83ybzOM8d0LTyy
1/hx2FdmzKU71/4ecwv2Gi6LeeHLSJpPyEayWymc5UfYqNZK16dw3UEsuDKBLrxwv3e5f0xPOwVp
ME9J4Wt2+p63zdfWrrfo2jy5jK5c4tL9nMWLTGhz3tCs4ythivCa8OTKiW547dCCcBvY46qKWl4p
xS3J3UfT5iyAWKMyBfaYsjuXxVupt7fQZCEf9neNg+oD4bVrYCOVB8Pm82l64fU+b9zGtwEAWzZl
fjqUL8Wi2pXV759/9YV3+7wlW4uaVrL1LvMrRRydjo2v2X+3TXFlmi0B6IOROrcgnzopFYmuJj4w
sFOY68sCCtA6vDNqioGz+h3y6DUv90u7od9Vyj+mWZm0jZBLJeN0Br/4Q17vIxp8+Uc1ndThh2xS
v62v7r0uzLjzDmIlWByNHT32EymyHo25NX+YSSH/kgo7H9dFUlQ6CYwWo2yBmBC1CmTmkHBGR0G1
5beoN0gCKZf2JdStoexXwaAJ4bVCj69s2H7n8h+N/nnAgZc/KJUT+R3oyNRgwUdbW6QgMIp7cp8J
QN+ShTWvWNeultTMMPZwnLfJUshPXUDay+Lfzn7FjjJhd58l6Za/sFMXZr5OrXwdls9Ro6+X/KIM
Y3KoHGz3Q9f2VKUqSqTvcvet766sFJcm61nQMnMISQZU0OVkT1DeSjylvZIr6+bvhoaPRutsfwve
rQGg1CZ+BDX6pIo6XdnlYlPfqTtTk6x78Br2DobyS6q13QbGfbNOlVxeK0MWbq3CeFi4T6YbQcXf
wpAfPFuMLUJWiYYMuXT2CS9x6dajnH9N1ciBnNeHTzADElcqOjLBVslXc5SorpXA243kyQari5B1
qtvRTYy03orSzqFMKj/wrEthAgE8rStD7JyyfYsGcjZbHYtDAjpu2zSNdpxIC7xRl+aDUGbttjeY
a+rcfmuTot9E9GceaLeTvujtmO0WevWCujFcMaNesrKKqv0cNeQUZQcMyElWQ+xwziGqtW1Impv0
jbyhYzjcyOA/PDA/EbWaSDqaFqhRZMIpdJgC/rSSNG9TL2cPpaznJ1rNkgodRB/ey5maPID3eQ5D
NYdaZGpfk1xiD6SI1htmc16oA6rbRplETjDC9g4Ek3Qe7odCymA4z2hCdG2Ph0kMO0a7N6KQXUMX
aJ4R6d1KBv6yax3A7LQpgsVNQ7AsANkOSArCbVrXr9S339NqiPdqDGSiTFTlqS7H7E4ehHbjcKwP
aTAL9zL4lMottKG/K+RMbAcxdrizK494vbWraAqC20hqpo3eSeYhRXl7TCQYHJxr11/Zg4FGRx5u
viaRULYzAvNNnDvxVgczuZ7sEKoz5yiAWTqYxoIDfrCWNDHhbGkHQqzQws/rakieEZW/YUkOQyNF
m9XGsIrzDJx8cQLGHnm11KzwlthHdr9Te+sRYQuctuT7MMI0m/ClW4fhKLwxqx8XdmFXJ7s5sky3
VaFyp1r8HPb92qlY+bP6KEcalTenXAMqW5lZ/w74fl1ZjTc67JviYKfk1tqOA5fYmhSIl0Xw0NMS
hUL+NpjEURnBFKfR/E73l76dSNrmYBNqrzIHFYpljK6ubTQt20wEyBCEC5ldwKUbQEFjMa2S+raw
yl3bwoVBgADM3oNi4EZ8skrLrexkrtw9jwG0qfFFdNQUZQJt36zxEKCP6qWbra3EVtp15HKVq/pp
HjgbK9sVedTDoNa3OrPYrM1drQ30Z+bBUcv6B5UquOkU/SruYZqEPRxsyGd667I3vQkWeXZszCCn
MEOARqbUOPtp0UGHddaVr6B6X+AF8EKa65lxnunoMgqAPQqEbEFWJ3mm4bz2few1gBidCcZUoC/j
1ys8yXjaLR9lQm4zmBvN2K0Yk5YUJkwhWiHTcUBtN+0W+TjESZOG3tFVlHRfJy9wOvd5w4mo0Z4o
nQ1940+Zumozdd1q2q7i/57rQ8HWw+mo81BgGyNpJaxHAXsb91Q3HjcVQLp2gNbYzvf8FyN6FO0b
VgPeiCiT+xD5MyDco5z/HKURCqcUeYa2qdSfaZjMK8p2Retse7O9KWxr34vJWH6+0dCjPYM1cKP0
jqevqta6nvCxp/GO/1sF/dDO8bwO82DXSQ6+GYE7msGdiGsV/go3Xe9l9IelSafo8sRM9WRjcOtq
urRmXvMQ0kMEM02fM3fOIQFBNSIxQTlmfe+75gawn7yjDL6qFP2Is4CXVJDOxtg+RTqzhZMtznNn
j2OFTYwp7WBmdxaWr5toMQIOtN1kDzAeY9juNhFI2cFfce2OIBrqmySGhFtmv0SaHvidFRarTVCt
x4a3f9wUobqPzCzYAnEt6H4+le3RUYeVVot7nlFaBrBdDNXjhQVSsfzJktpb/hEkxk4G4fMQxBUO
uc2NIlfLfMso3IPYRjfXdssDs/VwWFnJ8C7C4BcV2dWgoA3V3uF3o4Gwjk7YHIeYsMBkg83pxQsq
NA/WFYy/rA/gxsJgFtWOR7dkKaHDzkOeXgREaEhmsEhjL4b/BsKPOTOMQ0sxAHuzaLZ+miCaVWz5
yjD3gMF4oyotM2Bo9PtK3A+zbxUVQXw4VCPRe9qrZrzBt2cTWskXiTRCztL1FDzGkLwd+vcjo4dM
zcPLf7YzeFYkYD0oxrrbDzHucFSROPHCmUQBCRqtilFx7bxzl3etGl/G3FgAMF8KlhKh0aQcya/L
hK/nL9AkHwOHshQRNpPf+Xp9fk7VL0i+VmWOvrCXbxn+mvmyvG7LT1kuktYkR9KqyHKWcsgdbKZH
y6A1zdi1+TOuM98E7wmPWMzmm24Fqy7v9wmqQDN9N2XdndkDJPP3Zdwhzbowxh+67Cky53tahHdZ
oe5L2/qyPCJbWC+SNr+qSnwTGpXpDdMcr9rIudcIBYkjr2Ncm9lMqLEbZeOuMwEwA/JJOZSKNTGt
9aj4VgzSapCTO0st7hol2dB585WjHkr/9uglasrh5KTVK0UXB33q96IAkNLCLXoAAA/eOS12VjoQ
WYx51QemfFL6Hv/jQOamyQ9tpendNOq/wpBxPBrOdbdODSwEcgKtotTZkxFSEYqYf+rs7DAXM1dx
jF1BGCnbQemPc2YCurCPUKkfG3l87sv2YdYkOnWbTTXLbDN5fdMw8odh5F2P2ePoXyhIvWTO9KWN
wkPG3zuMnzivbLqbyrR/TPl024TBJi+UF3SSTzFLGa0OuQfXF+KrnK2NUYs8ujSs27ogSpumFKPQ
rB6Mqv3Kulk8UXHddbHYjINzk2DEvMdALlxPo5lsUk0ejlngzFvypvCHju3PdkTVD76/UmqvHrJ8
XTsWvWUQQ+mFbfB4xZ18A/898WKN9IVzRBO0HLxd5FqASgGAlStI6f2WVnSxVsQMwqkZLA/dhHGo
Bgu+Dq424wYtkH4YrHJPyzfTtisnV6sVV6jfDOBnjhrtm2aIVjjMDrs6tuZH2DcO7LsIAxtn1l5a
OdZOCj04uatMTnygPQOwuDkoxWOIdftWHuyWczRh5V+VvtBuDElvtmXc6/SEZJPlclcanVp69Gxl
UfxtQDFxWPhj2zQXWCdVBTVeWmcBxUdYAu96pTCX8R7To0DZy3ttjfNe1nLjDj9Poa0lXfpRFJ2D
N4eiplCe5OCLoMkN2GBbmo/M63HnKNj8uGUdK7I7lwiT50il4lc3+fwIHtCEwz3M7y2YUQqtsKbM
FbAyeVpYW8j6bDtXdOAqElsVlfX9XjMhFmK0MIofiWTRGlE3GC53Tpr7ctoMv6oGihS92coIo1LV
unubjdsaDo4zrCH3ZOtOrwHqsjUboc4W1JWTQc55geNmP5XlRNdF2pQbOOGAC0Fnwa0txCkwrILW
b3tp/pkiWlkBWDsVRO5+Shd4vi0LXIJitkxiSFdOAZtd5hBqpY15R5P6XH6ho6T4gg0yZ19W+dMe
C0q0+UAI1l6F0GHQlYXxY4wgW7VZm72GkYbDQtupK0tiGZhMGtaxOddXQVApYKJ7Uy1Y4PPu3agl
YwNJWX0IRJlarjYbJuXgZR/RIQfKVQzhpmrC31W3x1XWDfIO0jz9830mrcDC5ytACg63JMNIj7gZ
O3aiZqUnrTBvlbZUwf234rsYRPc8dPNwk9P+t5G0WruLF2L8BsGW9Kipqv6uAkU76Wk9H/NGxVlC
lyOcjSRpmLyCypAnZSwXkoPPEXBn5ZV9k/q9y0CYtcao3OSh3K2CxrbXnaEqt6bVgBC1dRpgK1m+
GUeN8D0Fw/DWm0WwkbXE3EdNX2y7tFQPU6PZR6kJR+KONj3mUVc/IM9BW61SOnW5Bc1Dol2tJiFp
tzinTPe9bjte1gLmwyaok78pliTWbSv1ezsT7VcTu5cNxsvxXZjI3wFR/5Bz665Q2BRys+0NYMLZ
JeCS6CjdwCdR5syaSL1cz2B3tAXh1jGSlbH0a5tgVPdaJjhWbZ07pKQPid2vdLITAx/k1J6fZHUg
YyrQsETSvMpzxQ8b01kFNisdb9HkgCDTy003k19nZnGfGA45pLoNarZSrdo8Jp1+isxgjUXqE6Y0
rpG1ZEWzicSXtGN0di3Jvayl66R2HsJsPDVFR3NSONyTwHwvdKwqND7mRrK1xZh2G1nNva1Pjmv0
5HuKQof+fNtb7TaR5G0STZtgwmpicKKl7MMxjy0ST5MxBSsV+WdY6d8tWSo5JBkmH4Y6pZP+GeA6
WG35obfjjW4tvUG5g5K+x8KHSfSQgwbMEausssqwN7KwuWtt49jOV6fOyNbb9ZDHBlIIa90XxHUh
TIYQBGejJ6cWsrA0RyfbwqyhSp/aodykqsPS3oOvwie42Nq6sG6nQgu3SQGorgxlG65dzdmVHmig
S+VU26pGR7YgAkk5FIVcPWkcl+SbfO7uMostw+RUw4/e1vTbTqvYHajRbZViYV1GD0iRUi9SWV+i
4QgiHdKnIZ3McYYLL+IjHaYvthbjkFFWayNWICkX+TtQ1MXB5ZS2BpBcyvtqMLqlKlKo5Lgg5hXC
ZqvbVUsXojA9p07XI2uhmLqvE1/Y9N2PwemttVFaDWZhlBZC6Hju3OW/0r7G2wgPBLcKSP2LRPvV
1yaTaDjBC9stjVhdX6z1PP6pyvw/cdMcY7nYd1rELK2t7fLc7Qx/CcsKSJUq2X5qnTrwkhkAeqL1
dBVb34aG+zNZUjBmsba6aW+BLWyoej8kWWFtglIXaxKlXy29IGo5F+4ixXdM69VJsf7irmW1us+L
6WU2y4PImb8RzhsPCLuSg25V5i9LBlooR3nyVBHOcccp9mEnDRiO2UvHpngKa/kG06WDJJqdlA6v
Iuu3dt8dTEAHUzT3azCaBLVujjegSpVVt/jnKeF71nWxh/nWLiglAoIUubz7r7ZKX4KY6OOjXwEU
Qp9+75rMPmKsBUPMqTTIvLbbABL02Nh4RbUksKD1JJ4Xx6JjzRFlGQLYVW4aWcLYS+Rg1sQ+hZxu
R/NtYkW7uDfexhyllF5stcZo4Q1nt9zTxumSZA2EkpR9Xvci/AHmpHPpLgEAPwJTj8qjTPfl2pwx
nJmrInI7uyWYYrTnWTrN5Clm6GuR2gYuoONTxVmDTSSw2CvPRXsQoEhgsh1TZ34NqY+0UUNzUhne
2YJdlVGVvWuF1r0N0sxyipusmW41JbizcRbDaYkNqTre5apyCJViUVe8jk68y2cQulbvvGBZSE6U
cVraGWw9sYhL6Z1weZvuJwo7o6ms+sa+6Vv9Xg2NA/ZapSske59JzjcQaHfVIN/o4fgrUcynwVIp
BaTdAV6hQycs9o7V8KUM6xutN070iFVANCgNYfezh+F7rwsH8H79y8YA0JVD4VOv+U7vIdIG667N
uhccmI/LSMST85RbIMdLLDHIMt1xUnoeW/g0hvJd2Oe7OE13fdxU9GTazZb+S4Npq62tcaopoTSP
ZmPdCZJ4N06Uk923b8aQjjvD0WevEHq7yylV7Thvlj26eUkU6hoySHQQgsR4DLbM6Jhzg3YNzLqA
wUSqYkpgMfAhetN4j3NTlZhLFFtbno5nF0F405ZOt487o4AnqtdeLurmQXKwLpTKqaVxagKE6phV
5atdUjzGtoGfkJ68T2n/tRvj7GQURcoCoKrHYulA4y6Z69KogcPrHORtHQ4+dTcVt5k2ai+SKKdv
gxLTT+lM2YFCnQN6TlH3oTplq9asuu9WrgMan00DH6SpM6O3oRlST8uZP5We4a1EiSvdjHlgUAbT
+0PdslyaNVZ1bqj0nc9TrV9hQdLhmsrAckFnKvVGTDhVGA15TNqSeya5KnNwFgJNUYoZbEQrvI5G
4HUtzEVYZ88wK1V7vhXAbu4DE08BN+/08BtpQ/9oT21BJbObXJVw5Wmx/Up6YT10ath8k7sZPs9g
KyC3hwavon2VGDVgH0MLZhfRW4bhXszuN7OGdQabiWWz6QZPB7a7jZWCVra6a6OjVpnyAZxmdahE
Yu9/N1oORhbdTpqqrLGnwA6n7dPbOne6jdJXnK/HVrPKk1m+nbvK8mSllz0Wr+zBAcD94384OpPl
SJElin4RZkAwbhPIUZmpedpgpepSMA/BzNe/w9t0W3d1VUspiHC/fv2edNIfk3hdlqCGFRQsWgp7
kgzdUVCdmWrvK93qqVhg93l0bD7CbxOZDn5jU9OXh8TT8yMRi0wZK5+Ddp70SDOAQtTSwStqZ6N7
lPmQvimWWg64IZdd26XaUa0ZofN5hr+Pf4RkszDratlKoekxHnJj1kKrt4qTSIuC5CLW3D6SThpf
TmtPD8NUmu+ZmMBcaNmcP2kuYbR1VrY3snN/RDsjYvEdNA+rDhqlY/fhi7CFLtTGaSAHMu4eeru3
jzOZdDeILeUN07V9zvJCvQ+jsN5U3TcPc5f6OyWLeGdbQx1JFmd3kHH6SAenFFp5JRCHcWGvnpUj
1rPDhnDJAd0C3itcdvNsczDfvYlQ/MJz9Idq6qqIrOEqXFIMKc6ikkB2dXHR2Ta5T6rCQ291fWTx
CoeVojov23o85jZprdniEi5pubQmzihOid+ClKPOU/+wKBH9tPQxududTtPhsRvzrhU2TsOuWlJM
MfG03kmrBy3edCo3d2aiiCtWqeFD7hN18zeTU429XRG9awsVLnXZHrpcduesQBYudGuO3FqMUacv
kAXUNOZ/xMBanV5pjAUUrq6dKNU6h/Fily8VqT+fuuMae64i464ajXmU226zX3zN/kZqHA/t6v83
xUkalUbCU8IIIARWX0exGqEJ+LJ+Qnhfd2tvL+gBTRM6W6p1lRFEjNyx1UZpQ2K2S3fdQKn1HXoA
pibqazEJtk6yZOb/NqXhwue472AqYLdZzb2Kyc9WUnbERrtj6GNwv5GxO5803XMioaXq3Lq2u1N1
RsppJZxve5oZLWZ6HomWSlEwxHlsujqJyBtY9pC6BtJTAD4yN+piFcZdyidkcNt7LETse4PY/DFe
FGcymEVXa9yP3tTGYIBpAPNE8h0nyfBdLnIGKbCstLj2QIASBdSonHmnMz7f6QhdyVKR9Lmys1oW
zj+tzLqzWDRK0Ti+Tl3zK2lh06q8VqV6ZjH+2rXma8o4MCrX/KnJ5jMt3HVIy19A031QtsaXyKmk
i3yqwraVlBGNle2mIqtCzTabMJ9aa1d3rFbxcXHpWforjdTLommXDlAbKyv5T+G17Psk3Su4Ba4N
LzEAytZ/c+rnmtDedYoj2zGPejbA+i3sA8/PX01CWPJNEE0w+vzlXrWgemaYkRNXcDmRENqA26jw
HVnjupHkziprjkzGT7GO4qm2utxNXxUYHKr69J2tla3eKV4aahyd3GpaTIMvuk8e4i0Vdxvg08B1
9FDFOxGwb9pg3WTRvBe29zu14mR7+UcxkXKQxxroY4fBsVrblhtq/sgqCup2rBCmnPw6bGcwAkKz
803oK8SspDSN7ssIsi7UBaKr07yvhnEjp+9nyafvWs6fwFROahLHHpQpZ5v7PFbZjV2yXzlrzyaU
CadL942qnTd3uzionCEUeum/1qgg3abNfqWqRY1kYgJB2VspCzrPfDOzEj8akB3GqIwCj2Xc7o0s
fvdFSkQz45fYN488VQxYRdMGDYGCIV5+CYfP/Jw190N02YflAg5sqXp3Dfc8uv5ZKPEQjygv6drK
B2x+ZejW5d6t3B9QuyRRU5qQea7Y2SXNM1paTGSVtmWoZZQYS9dfspGOtIQXNdrOV5doN13Xs8BP
jOE0Z2O/554ziSCznyEBxUwBmPF4HT9vItG15lWuCancdgZgoeogqLlb8vJv5aPPN2Y41/ptJnGa
eHnnnoMIQjb23vomfSMCX4/a3B8I9J+/NwdikpJ3PooDXQfuE1tGsNBgNTGGVpKCiVB/TcZ0tov3
BEYLjPaEw7Cv9YajrLpaiBo7Rwg95H06A/CKppxhi6bdiowfEKPIg6eZoVNX36uJjOpMCt290UME
KIArOQNkC3Q10Fn/bJN0GfmLfE6d/nNt9QJBNN4E93Q6+Al3Zq8GNxxrfbuBk9euasDbDNc2pbxs
SiLXU7oN/HaV++tAOZDm+sa07qZj9PfxgO1yIy4IOPGfrMJ47tiRDMxi+I5Tos6dIn3iV1WQFdm5
Mbw/CbtsAQkEFGCqfFajdXdyZOzK3IjJdUMl3v+HUsZe+ep8rbp0T6I38dEvRU/yc5wGjduIYDPg
lzlVBFnu3Ngj/ellzgx/Y728a2p9L605i+KZdMSk3oAb28QLWFaClt1DL8lLZ084P7zAhg8d5d2N
kpjhRet60ZTmv3ppflI3dWBPcsiBJJ3/neqsOtYJnCyiVp1Q9GO3b/Qux7M/aDtpQ1sRkzqaqXjj
QFI0U1N3lwbejDrTGHbN25KAk67hIJP1rbfpFhK4CtFktd2raQz/sUHsP8Sua+7UmHYRJjpxHlyt
CoEMYSzG7XjztOoOG3BK6G2FvZMK7cpBFTkkQo4RlajPJaOAKXsbdK03XSTu2q72a9768NlUwWNi
lK+6vcy7RLX/skRyL0OIk5NQZyr3+c4V7v7XL5394pYahh8V68uOxLE8VKnXXJy25d9BgDt2LFVH
HijVQJqIQTrjwRNdVhzYSPuPotS+WnAe4GASCKZkHkS17qJ4Nf4SInpMF4/U6ZDyXO67WbnwpAor
iM32P2L1AcZ0sqQfSSomFxnHkDkVX5rezDdjMH6rqayZzdZMuqfECzyrafBmtGNkjuTPixxmwIhY
Odo8X0w0eLo5ukVv7xKC2Xe9TUuWjZY6YnJBzfHxzE7ZVOxsog6DoTfsgAO9ivSawTkSVxIliclR
T3YcqA/Qq/vege3R1u4YSI9wQ4Oa6Vnvlx5IqWMy2rb0nTuLOVSwkLgZeQLysbeTDRw53YDPs+1h
4+WyelLHOwwsjSH9J0j1tPAm2rJi1ohfYz0JnsCjp0YnGGGPBNRxBkPAxH+MCdAGIGlFcTZASGwE
cHoJhJIhTXtP+QtWAfuM9WbmbK2oehby4cws+Wq3FbvUaPUzEzyHLmUYI6lx65J3ZAW0bxyjoiKg
sSmm5zaXW0uDumM5dhZVpLSFjTVZhLIbv5AmS6y1pgiyHnvM6lIn9qvOvNvXb2la9QGX2bO0R7HT
Rc0Hh/MjmB3tlgm1gI71MSqXNoDUtNH3Jd8jt/jwTpf5J5twRlhD6u/NxXz05JIeli49i7R+b5Pp
j5TIj42eNCAAGzplvyMZPUkQIsduDTpa4cAw3Pkg5+k/w6R48Cv09p7MJq8aBaimbGQaSqTd2DBu
VaU+392Zbrsf+Rkb5ORDRuADWTTfCrIqnumXhy4Sqp6CTsqSH50tQcHPf0Sq25ELEwEMiRYfetiQ
kVXob/Dm7TMWjyqU5bCGbcc3EOfaE5n6yA7kmdR7O/OSYNHbvymshQNJGhPVNggRRhtYuSntQuSS
LyrlTxQi6qa5QC+X5l9DQ91O5JYmpecM71Ekd6bgTOxTqzr2yv0Ylz4JzG54wCVDIrudA7ap+Xbo
epDQ4eHko8Ef010qcwGV7KVXre5gn263dDMdrTpBtloZxTSI/PQGgOdkob/nBezhytOr0Ie/7Gam
ftYXrTjRs9RPqhQOxivn2YfTEIk+K0Cw6Pemdv6COKZgyuD29Sa6R+JgyIgtYmPXei7Duh75Jgwp
kCMypkGLX+xNGxEnLgvjbupETbgk2V9QwkSUrqAUZ6irX6mvNajpAlGnWf5lNjVLUoAzg/iC+Fsz
kcImHCJP1GEl7OZixQVy22iY3BqaFdbWzHWiYY1HX5jfbUt9a6VuPNUxxFSrj8uncrS47WNzuBpu
0h0cLKWh6zj9oZ0SnJCTt+5yHCR7iEnjC0K1uqeE9h20rjLfXKRbBh9qCR2LrAlN+v7nlDkeGZZY
5we0zqsiCyTqjVKcmiIvI9iR64Vd5825b5aoWBnYpVrnhZ2oAWU9vExA0M79VGX7AbpkYM4JD7Ol
dRFKW87wTvo7Wa4qdBvu4q4D+kR/ON/1xASlpdpRBT2f1uvcOO0TwOX+rPmjFli5KTFvuO1Jxr3/
afbkkNp5Z4WFTKpDvY752wo6c59LL9+PkB+fYt1wIsVK4d1vTHHyNbQ1LV78MCEY/FaOfB1Z3+e/
iYqBAy1D+z0yRtgnsmteABegT4/NkO3IEsbGsRQMqMVgcu6Wk9q3bT4zCxq7g15uQqKmeT864ADc
IZXxWndkFMVTb4VTOy8PzCGyP26cYVoDphvOVTU+5rl+wRNxiwHoMuGdn1pBZWhrIx+JF6MSLNXy
V/a2f19KBth1vHQnhaJKKTQUP8zEPXl2OnPyPhZl5BxrLnpqg8lwOFVQm7+U9J0L2qgYA8gPOAd0
5YhQrx3xJHui3YysVaEDHwQLQy1PDk1UZNQp3dLote21g3eDuyOlj6xjD8KPO/k3Zzb/WyXvmG0Q
V+wz6wvzXpCSUGdkh6kc/c1ICRTWuaFBCSNrayna7TwZp5HUxnCZQLUA1oaPIJQKPRMnjWuQ+9o1
ODMnbZ4iN7e8/aKYUcxJHHPCASN6WGG7H5ze4VD3e09iPFPztTNx5GV6Yj+SIdsdKpn375nyN5kq
FsOxqqf11Umy6qGhyfvPWPX61adj+mTd03sCqZREVJHv0JkzgEt5eRgqZRzMwl4feKj8jyVTSBaL
1R5mV80hx7Zz8uYWn4y1pNGi5/U+7trhaUzJ0aCMRpmvkqF5yZi4PUNS90JdavgiBwvm52obB8Ox
xJ/Fqsw91sIkksacBY6m0ftWhKF1DJ7+2Don2UgKe5jJMvnx2qo70rUBXBNJ81b7mYomJDiyqrPx
JYMREk2Llnzp7ijuciidzyXthlvt1xM2FngjcSd4SEpDi+aysB/dYXSfRFXrr02XuD9WKdSfeHXd
B2ijIJ8bYX0tvpHfl9TBalbqzCdK6b/Gdd99WbZcD5ga66PvmRQbdtLvcY+Nr21TTZFdMjUkTWvx
AJCs6YNedOrYF5YRqqHugLGig6sBQrkdZ93BsO3ifdL17iRgAB5Y6TVvJTPdiKy74Z9VFR3UXbSX
2GnLzxIEXqAP7Rzq4ySeVd4jlCXQhRoxWXh0anB7VsIxmTfJBbdEznrTgPihhPwELhtzXk3C2DEp
tEHC5Uwl2Ca4kH3Ynz3XgS8Jze11gnF1WDxH8k5Pmv7O+H19YN2+um9mM5JggEPhfzFqIni9jgXu
GP9TZrn2viLfhDFvb8C6b9z86HSsCE59oZjX19p1HO0m2wm+zy+z8tg0iiv0HDNrRzBp3hAkIPZO
BH4zyhFECp2Is2tvzCJYA6N+Fh8kniXQUOqJ9lEQHskQH2TtwjkUimSZHpdJrKfYMhZvN9bTtCfh
pbuOIlvv8MXoEUDIXtcl/uT1hn3nrSsvfhODiB4hscUNexZBlToNGY/N+NutbEAHxdIOb3M/Zydh
1/4/T4BKk1mSXAYH+Qvlhgk/Qb7jdbGBo/QpA4ccv3+E+MIrnmh+ySHbG49Jb/lvNlw2TrWl5kPS
ATeZeIVl96cqsdNNVDlXq63Sh6Spmksc1y7FVzcM/0FdAbJk5o0VrIxq6p3p1BgDEzF+ZFquPw4+
x2u9Gt6ZJY7mx/Im8SPpEKNGSPvFylzvv1VMfWT3mXF2a0kY2/aeGJKYRgSysgqSZmxvLrmZSDew
ADsvLZ4LDqXvahm9Q2l74mMepu6aJFZzXLrBvOhN6hCQTJJ06a3jtxxBRNMdAFBsQOHtwTCtbwRN
VqEHvfnJ9TmCPWaKF2O19T7wS2P2dplvxlGGpaViMAdBzSEoP1wH9KQm7eazpuc2CZyJ3BdWysza
XPo7GqMe2gqY9Vqv/j5H+7mDCi4PYDHnkGizGk+elRwWkwu1ngUG08b71zsYemqq4mvbN/5PUmyU
6RVX8aKb91TU0w48qR2Yw1DfGKTqoasocAGnDnhaGEc2jLDoTnRsO/Ocg9tlNN+ZTX7wyGXHoclz
kHfdT1y44rtrGYaTT4XJfnRc4hBKfBZ2vu5BrCIY0+hEMqNmqrVyifxxbJl+T85TWqfTk9OJYaB9
ZPMRTaJfT9U6ui9Zjp0UToQICPGYQ7mu5lvvzx9thpuTDgYrSMX/BGcrhVk51geLnxASVI0DtXCf
k7V+T8vUfNZ00V804YnDLJMkTOupDIdZnTIE811ZoILRu/wn6vI1weNMhENma4FfoVMjypFkU3um
+e046CfkSQ/TX82jgXfj2AgXKL0HPfWd46i504nOkrX+oVoHDGs4J/0UpCKeCDH+kKyKd2BJivu8
lObZqIf+XMWcSTtPdM65WKsj6JY6UNIudqkp3J3hE/BBy02t2fqdsRsKUYapB1drIKX4KYud4R8f
zvqdeTaGGc0Zg8YmesYvKj1EPakDROPxlFvtD+GDjMNme/wzrb7NMmT8MSz2f3G1/vX5odGZeNXO
dnLneRj9M3t+r0vNir9T/voUOkGSx/tlNa/EuGS7ZGT2aE4ltCkB8wqXElT4xvKe89LosMfnxY8c
ambDum0dfHct4YZXMRq1DtVdI94+ACSqB1jddTQs4hZ5566yJwvE3sYM9U9hVocGlzqIVbED7FgE
jQ8r1TVP3GwaFTDmbYrKQ7xkgdly9CfivUtWrlhj/schflIZniqvWv+b1zYkw+SQV/6D0Q4sAW3r
vFgFhRtHKX93M3Wu8DuQWXke9filNoe71jkqrHJwzqrFhCmZPrDjcHazWQSqJ3TYE6VLAlGCD7DT
OU19PH8nH6w4Rbx7ZRNuO8r4pakPsrGbImvlNzkDPbpP0z8xOh+tOIn8TOeLqLxzWSZ30bt3MhYO
emy9gcG+ukbCA+6frc44psCJhya95RX/bhU7aWI/qNs6QLEtgnlIDyZf8VyY95zo+apOj02lTrQB
2Dg13OztvswEqrmMzG2YubJGvNYme6WDuuGB2E+8bms83Y0ZOpWPA9/Mlp3CUsTbOw3I6L68eQtd
WS2sS8IcErlgesNuxWbXdHUddhxGPnSt25Hoq+/kspnkanM5uEv21ermO1h3gfFuJRxhx9r2fhIx
xDJ3XDIADFBkM4TPXdwyo3WX9kurOYf9Obk4IuFHTqj7WwNmneo7fkhieV9tZe5E4j2JsmXAUTof
Xd9oNN7N/Nxnjs0TKc+da2PxbcH7VuWzvUikvKbd4d3UjnrOEm/aR8pYcAKs7UkAamQ6tT5VMo1A
5L5ldse4r/3OxPKnMJO7mXZ1pLcTKxtYcE3K5J3S+wss0YdBFDKq7T4yOa92JpWi0emhGKzQpXtD
h5cvTpa8FxVfiXJo4t03YOUls756CDJtvGgzAmpfmnPgme6ZGPkPWVcgKZNWx52e630CADrT3yuV
XFO82iyoKz6mYYWhszwYHmZrxzSD1dTOUGNfbS/9WTLz2RvHb+Yf31yi+8ZQbzPR7DT5VcVJyoym
hEwYjGpu7kLI535t9mObfuXaj0UkLJ9jtXohE+aooSTH6no10M9XAOimTD46+k61mgg67Ve1Lo/C
15j45rxov631tTZLOGUKU+9yyFlGzycb2c22/0xW/hfKz0+cr3gErS/Vin2akXiXNAegrQ99tj4v
a/1d8nOyY6SObvltBbGuRPfndfHi8HvQw58HySkMFPkrhRo55hk9gB15vU1PoT/bJLRtuaFdHzNU
UsZ+7cabLROk9XHaubAeA+bmf2rkDSxdexqVB9PVCXFwgmZ1dwR0fdtl8byN6tzBDhpMVImaQqse
HmuB4UfYkWOv/9xOpiwd0D7Tos6L+NaqT88cApOdcmrH597NXljqT+fs4Oq4djQjYKt1X6bj2aqW
jYocYXx7XqEMatj18ix5Gsb00qI2l87MMq95r2aTDY7XmaWkwWXe1aZLGLsQk/ri1M8rpEc3tA22
NoSdYfkmyteI54cSxyLOp7lM3wtG3VnuH82ERfVMPWWuu99+VOmyHJjzXTyYOyoZKLXXUG9RlRSU
VWu89Ll9Kov4VCKhpjZEVVtyrVG6avU3o9PLypb79jgU2RjZHikD5MWkOhsLyywZdXq0MmVQihVH
6osiSXLblcf7EDY8TjVf9PbjMUX3lFQytBPjg9wAyUa+z38m7frm2ch0DWMmfl6rWH7GzmVotkbb
5ya79mBCbSZiW+5apw2dikuTR6CbtH/b15gXzkFq8rDILNIr983lSMmtNCM8Bu02mR51pzyLsvuP
BaCLOfYH3yuO22/sihGxannfjlt04j3nTeBDfiQM/oEx1Q7s4IFB0yEn8MZ3smPVgWE0hmDQG+yp
xRkB/+8aW8d5KiEEWfaurvVHAuuDgtM4n+eDnVGiZCb2O6IEID0ivSVhO7cXoEQlT9b2adcDNdsw
npqUqR5G+W6Mr9yciq9ehQYzskKq97yxn5oZIjqpasISDHIb1NTmiQXwHnnwNXEt8KX9G1s0OqdC
th97833K2uOcZisay/Yp1frDmA5QCCyd8Cn3sGB+21ET25j5ir8YneQuTtnSWTQw1qvmM+nsMLLr
Jlg2+NJadqgSdlgq/zj5i8VZX3eBk6lwdZMnIb1jlsbv1GT3WDK95hv4wURwk1mxL9o0pWVK1NHu
fSOY8EkdmpyqwMFgPWSbtRKIptGlUVenXqSV9nOlxkup99fWFu+NgIM0TU1EIuq/pRjeqrXiE2sf
ijF9E2VxGdvlD+Pdd9XUb4YsBMTF4R32wZED/KEGU7rTSIFfrfhMX/KbGPEvXJ5XXZsAmU6vrdXf
tLU/FJmzLwrziiyJyqfG9sL+2dU0PJN53XrQ3bUjHYl9wwnfxfZlI1LjAh2tm6O12O4SCo14e6hS
xcrKLOnIlon1osFQOKXrV4w1L429Pra+xME9s6OXzsMhS7UbUzPtSGV1mzng2JWzmT7ma38Z5/o0
F+grPkQNnxSvlvctUeq5nXxuORI1uJUDPO14YFveRM1h6mzKgyqT/bwwO/IKljli0yhxKfKneN3e
m4pzPsR3pOVXfJ/HletNR9piWYaZnGyNBXMGU1x9gGjHw+kNMOv1fDw7+vzcGgOTZKRXOgtub+yy
bZULvkNxsTT9Nq4IlZnS3n32QYuhOPu5emOwQ+5IjZHO4ABHE3ppdXWwO/NPy44RR5KYdmmRQICd
0j+dpjF64Y4yO+RFmsaHuOA9H6R+1ZX5LKyKe3iy9mlX/IspiQRnTuLZQ7Au7hJW8arvhnzaa+R1
DHJaEY8dwW9QFTYuxfWxdl9x2R/L0vxmBmNEic6uzfYeAj9mQlUe8wZ3Te+KTdqWbym7FwS1Pgqr
/S2ZJQEtpyqjsm+N6UoRxraKMZ6noSXyqX+Ky/xd0wq2L4a/Gb/TtusLsQYhsW7XsUmIaZlAwyql
RVo6/iqDIZiT+Scj6963oVtraz0e8mLLgftXJx5+QqVdymk9m4uxmaX/YRo+5EmzmYcPZm8dK7t6
Quo6sm26PXdG1QUuF+KQTmeG4y82p77Fjbp93iVcHN3D14R3v9FenPzTH7nu5L7u4OjyHPDpU2xi
nRqnoIA+RQDJwxZGspWTcCz3Yomf/NK6sqNwNuvh1ZiTyHb90MZLhiuG5RE31FQTaNUUTuxbzVvF
exZa/BnjM8VJZ5VHd+xfdPumT3Byq/ILR0C0qI054FxrelNU1k9+66hVW6LNtrvflcT6sodYTecE
i0rspOfNCIMXKe6RpYv4paG1Zv8x9OMTiS45+SpFrd6X3DiJIfsmUeEY42uqcFZUfflQode07lNs
2Kxn/vTZNbGBe1Vs0HaMAeeW6XQnL/niByTLOKwlzat3nyilKFn3hNf4qTi4bn/lV7fHrN4efj58
jtzjiJJZtlz4eLRIUn6QovtR1OTsxlWvI1dkMtZX/lupm+zPbZ7QB0Tybc8jNA3EQO1Uj/X2QOvu
Dl9nGcrUg5ireqagPdGSPMtNh6NHHvyqAXcdV3j4qmZn8QbYXOX80ZlbfkmTbT/uHysZjsmwXCUZ
HpirP/xEf5TWxK8h4EzuBWMf+Pb2dfu7pZeHkoMdf0g4M4hQWf5LnP4l7zDQ861hodUuM9po7xaH
0dMvrQXufLHCzsWkXmugcfl58gKNzseweULZv9raC+d1+7/Z1FjVWJ+ZzeMBmUJTiVs6eucYqDcF
n/7VVOVeDACJK/voxdCi55IMYe2Y8Aq5lMwOVls9zl4KDpbZo8smooe5QCf7bZHuptyn2voqxxum
EHxW5m41P0wZX7U8PkwONpUxiKsPp0c0o8vW4lMrrm7/y+wkqBBz+fJXtvrQwQOc4GGV/BICGrKA
/uYwPd6tWYcO7Ueqp4GMq0DQefmiPa1p//98FKf/7Zv7dqlPTRxSGScG1hEkVehxvKnL8mmSBGes
1anz+kucG2QLcGokTY9tK/ejRuacW5sUJxaG3gy+nNwzHlBPkIvdL77X2Xnd0CgskwMXwwLXMmvY
3iiHn/DMS9tzjMWKwra3xSHGfRaye1UDkMK5y/wJO2iXBTH0xaI48E+mK9qo0Cfg4Xa34+PIdOvF
4rGC0s7FnO0lby46HhaJZ5sIXdx/dP4MZCjWgkVzRRSPEoeJHhXYq2OM0wUvHZtGAUmD6YJrGzu/
j/v0oPJ2Yn5U6zu1cJi5BLXu2JQiusDHeZBiTaPKOqRZTQYtcXO0hu9d6eAWYk9gO8p8YoRBShxI
qWFjxz7YMnufTXEvYVnzjcwUQk7SPG4pNUmR79NBO28HEC+XzRS7G9K9zuwCag2b1CzM0NEMJu2/
MwxPUrdfSagtINp45n8FIjBu/rNk5J9ztG5PqSFnhBadh48+nyjEZVt7maZn6YyIcegEdY3qqP6V
1ubMptwGSx5uB1584zM1GncNHNWXW+KVK1QVxrnATYbp3Nf7P0VRrkdzyjgUSpdtl5btNT2W343q
Y2bu3qNf4oTVP+qCBCiiya6LbPkj5vRT58SGPTJjXsTjlo1CsONYXWxpP5c629mO+5wL3Ae+Nvy6
eflsbi7vVP9YVutUVG/K+7TN//Kx5GHJo1GEnRizk0WZhg6tj68j0m+kMX94TVeCBV1pDn+9BSWy
1FZcfkvD/HjBeVs4Tvcat1V2UBM72mbSvxsLfrnZgu8KKfAvIy0LY2Q/HgDvFn/WtlnfahyhrNw3
C/WGRPd1ZuvbWV12S4y8/2O0sv3WrA5jlZnrWMnkoCOs+GP76FgTMkKjBqYuPZUKLrA20pdluIDW
mHbLVpnwAA6M2iBTZEshjytf+WHOmxTHbetld8mI+9iXc0w3bgwMu2u6MJuo25jZauT5q0lAw2p9
SeTR7NDJWvxdxbgWoapm9N3Mhdo4mP2DlQ326+by4A5a8LgYkip0dbsksArF1qPw/owpR6eCpwhC
ARcdFlRZZaBOhm+Yun+9WJKzoKhLd8MgiYR2mulXNwEu7prMEYdEgyRo2Wm1K12fZRCeWHEoazs7
FZ5k0CwGUrJ2ppSiDSo/d19a1zIuRVFzg9syP2L8w0GZtNhU18XTOdfSGnTKYhzYz2P9F6cBWf+j
fUu9Yb5zTyI8uql66prVfmnnMWWSVVGwk8J68nxlH0UO0XL7HV0ICEde+JUkxEBR7K1pQgyY4zq5
LppdHwZOKTkXn/RN5a6r50dSYM4zYkWFZh7YuWLn0+TVaBD41ouu6nfLii/b5tscN5eKCnhFoTEV
lbCL/9Q37pVnJBBaWa0Z3eYJiQNZwfPe3ZkV1bE4be+nUdmfomVLVxv3rP4dILeFtu4dthRsxZIe
ER3dhX78OI32Q+zIi+Z4n57SI19mB5sYUC2Xj07t7Aw2VZLWfFGO+872zVFYxk30xVE42smhZFtH
7c/23G0SgY+ZeWeaiPEY11TV34sESm8iv1nGYVvI52LzMzigbUJ1Stu462Z34FJSyPW6fTXHob+b
k3mDSHNmPaI49LLdd4W68IizoWm3X2Oq7Q2srOsgUfUS/8TiBsYiV9Zhl/yPsjNbjhvZsuyvXMvn
wi044IADbXXrgTEPjAhSpCTqBUZJFOZ5xtf3QuTtLpGSid1paWkpUaQQgMP9DHuvIz8kTgA9z6A4
aoEaYHyGnWjnRkTkpOKcShDoJVqHkO/trKTZ6ww02HFWkovI9ns0gkPpsgfGGt2D7YVCI+/iiFq+
MxyGrnlMkwGSOeEMyuhT5+KBAm6ykHq9CZL6Dr0KwlTMuWkdbSanW0PJcRflaFU3GAlX1wjMNG99
wVmFz2IHlPtyLSlwsqcNvoqkoisTHtwsfXT14qnLEx4Y73uYMlomGs/OfE4MZbvOQufei9vTHAhV
rRwX1tAso17kq0Hpz/OnjkvxaI6g9BLrSRuStS6zj6qet7+gOaYezvpGadCfhL53y/y7Z5WXvvT3
faQuFIURpiQKCRnrY5TnskBYJigrkPUTmQAwt15G7lCiqk8B3WzSzQt16tuu6dDhG9t6LNF0SA13
RfiZu5WBhTFw8DYbrzeWzRQ9RpzokAi2KYtjBgmakH1SVAXkVx3GTvOLE48fIifZtU346IXZD1R5
Odt9sksAAo5kg6jZdrEi21bJRTRo//GjYAx1sY2QGRlu8a0sB7G0aq4/iCZqOlG2oCG6g+a4mNnu
KogR0jLEwhZoboBy7Hs9oSxDJumG9VEh12gdTmROhK+F09KBH2YnFB7wG9Gza9bj525UR/TH264F
Ruj3K9PRznrTfBK8qz4ZJvE47SDt21yCsWPYNRpatSbbVSPznRrPQdjVfu4b/z71wBMgv7krNDg6
5uiQ8LTmltIQovsyf86QH0CmiQ8RIuZ9ZuSXpsCZOsSCBm7MhN40uJj0yIRqPqO6I2wu8ztu/hqh
S7CqYie+zPjmmnYNT1wrboopwGZdoKrFDoR9MkRuGJCYT8FLYzmXJqD4PEF2q7JsX/fiE4rxTV6l
l9J+JsSYF2m8GBCUDWNIH0Xte6F9xyX3OD9PXKL3GnsbErd2W1koe9JY3ckqPTnc+nYmC85Pmkkq
1n2t8tuwGj6pijRcswPjztLax9QEA5rZy3kf8kNmPlPnEZjy08p5CoIJd70bbYWOAL6sqjuj95+a
Kj4hpHlIyvyzw841/7rgNqFhO5qgKGegf9Hm9B2y4egN7hJzycGbJA5g+Tk3QxglcwWcdvzCKbQX
P3c3KrZJjKEYpMVBKxsWQibO0F2esB+kKzfHF1UF1T5kPrc3BbxOaSNv/EyDgaTVDnaM9oTeld5f
tdLc8S4wx01R1MfCHxbuVM/j3r1i4Q3imy5td5YBgezw0JbbmPnmxGV0nGc4OV9STHpN2O6axtkn
wrrPBS81ausbK2LzlzUyOM2dLlT5167IYq4/2DYuN1hOclM1IXpoiRGaiJiuNsJVax3rAUg7fVtg
J5l/ql1k9xRs15pP2SXVUfQqyA05ZgWwsnSmhYGBVAJU7et7EHKIea32XAbBi9VXFwWvVBXxchD9
Igu84zywqCHTyCp7o4/Rroun7760n9w5tW/NfZn3HDxD9FUQgacZr58RELJxZE1ut0P1Ry8UcbBh
ZovIC7dOrCghJ3Q8A/egxmbnU67nwd1lQUSpQjkEErnzw3Sy9ktcZd3DVHvoRawWJ2W4U0bbre3S
p5CW78VYJovaQFeYi+EcTv3NgFpl44xT/OKI+miU/ppd7sVMyXXa0jgX6NVvEPCXKBjaTQ9qocrN
+6lz0J9j1ttnwBw+ZHWu7pBr0gJW410jMA6l2TxYIfOepybyF6nyiXN6j/yyFRhLiIwsld/LsPs6
XwNYmk2oqWMgUNnQsf4W4IQj8u5ZR9XoL0MmXk+1cTKcWuD9xiRfB8Ny9IOdbU8PNfsFbfUSLw9a
MoQrmITcL6Gl3Sdpv4N4dJPmim6nefL5PV0b7quABmJlEXYH2aOKQux45DtjCsSlmQeF0I2B5OEH
qN9DuUKzqqimGt+xpaz8MLztqnZfh18L9JR1jmm2AINrSu0076gT25GJzCJm31Z9u26Eu7V7lM0q
0+4Sw9tAEKAaZUSPUkueMFc/Zl3KtorxV1RbMqIzzoi9nlJksqvP0EBu+7B5slMaTTNSf+MkrKte
DsCrsy+lh+wxspG1t0964jWrMCgvbQnksKXA0fjR3vFNkyw4UZuojvW1UVMgj2zJ1MD4UCrE6X3H
aeq1RCTeOJ+jofvBM/3HFqUxHWWcDNl0WxUmA9icghkBFSiySVtr2fg5GIOPWuDA3+iWQ+8eEOk/
xO302BsOhZmJY9iURbn1Mq+lCWYsbMh1NznjeXnFZgH50cmg3elU76oKTS1SvOyD1lXluqPxvuws
cD6tpQ2bLgeYNTUd89KrArSX5+b22tdKZvt4xbT3cNjO3hHIWshO8evqlrdWegqySOsoT40MorcV
94Y2eIJDmONtIqde4EXE6NZNX1VF2aNDZ3APCGN68hsX+ZC0gAwPveLA9qx9heztJbfM/tlts3Ap
7ar/WJGp3IEpGLd2Htf7ruqpoKlITXNhcN8yinMb1JO1xc9HPdCjC7q2rdRbiqCM94ZFqcCKWySv
ndcX21CHRMY4lqZb4sqBCzbSrMjaCHccmVr5FDdEgWTIkniyhii1L/AAkTN2uPVFGK7c3tc3Thvo
BxfhAfFA2iHYqfxdQR3sM23m753d1Qc1Fc0iDzXvEMWAZHJB0WMSfvihydr+OLT4sIu0QXuX0oyn
Yoyuo0dMRRzSH0M2m72eUYennf/EaHH3RPrUrCaltDNdSXPvO36yohQpdnZZPVTWwOAYN26eEBUU
iylHLKgTb5wxIDJAodLvRrOg6dyiJyxpjdzkPXAurpyk17PzFcsM4b1uOwtPUDULfKA3ZV9Epz4x
QSHnZvJJ15yISLoxv+ZC6Tx6pw4gOlThaqijHzrv7Q0dseGBzAg8ckAlz3EB+usWGoIcu8GCKkSN
YCagkpo6EUZdB3rb3N4x+txftE5Lc1qnDzcUgMQDJFlowan8eoUJjkY49jOSPF79Muq3PhyPxTB5
4d4C7rEpwz7eZXM9PZzc4YdRTFQrdbZJgo3AWY6zi6pwmQqCJw6nXV7hkNLqDgFDHcFVCoOp3iJY
7va55Y+fiKnVQrO8z0LIatWVsbnzHKfBjzkA7RKRdFfSLr9YFOyWiPKiFQSjNLiRro22fUyVwswM
7TCq9AB1MhwOI0BGGPUhznULVj2K2vamjIx0m8TGvd5Z8s4VIL20iWxAhScpXYaDCP8ZFNYDSQb2
cN/6WI8UYhD0oVEpnGgt+eWHRIse4jh56oQut1E1T69uyvu4l89Wl7bsjNjNsA/ClPOLj+ZgRHAt
9Ow+NjKma0yh/nlkSPGNU6iM5T6gFsstyZRBWTqL/6jISLVaFu3FKMRdMImlY5m7uYZDVXDrp8Vt
EuI7mYLLhEVCeji36ZqRNwelD9Q8XvxHYdZF4McYl4Uwb+fCUDlYLy3F18pNvziUWqcmpndOVDrO
9VdWAH64fjWkuN9arSrPTYQ4D2/qx3gmj5nqo4ml+aaRVb3Ek5EsfYP6uVUUj0EBP2GuFbn1aUxT
CITZJguLB8vNwXciUkqSBcD3Fbrfx7hpZzoYHjCkJX60jBFfg0dovqiA5iBIhrsrQPY/vw3/y3/J
L38DMuv//i9+/S0vqJD7QfPml//9gGYpT/9r/p7/+2def8d/b17y0zMcr7d/6NX38HP//fcun5vn
V7/gsCQ2u2tfqvH+pW6T5vrzucL5T/6/fvEfL9efAuD05V9/fctbDmB+mg/46a9/f2n3/V9/CRNe
6n/+/PP//cX5A/zrrw9opoJ/HPLq5fmX73p5rpv5B+j/dA1d2ULojkk0yM/rX65fMeQ/bRRJjtTp
fziwc/76Byi3JvjXX6bzT1sY0nQMXbi6BEHy1z/q+a/iS+Y/DV03dVdZFAKUywS//3N1r57P/zyv
f2RtesmxkdTzD37F5AVjx6W5XJ1Upmsblv6GYmzFwvYnTfMvA1WxG6ui4l16aloNeV3c4AHf+nl9
a5Dwr2olGS81FPhbKVomM6Cna8JFHw1kSFZzinumNhsO8K2wOaO25qzGMMqnCgH1M/O3T/h6M/g/
tKJpb4MwWJrVQG5W2NvcxUmPuKnZAB3oCnPpFF2817uL5ypkntjLtwTh6W1gnn56WP++HT9//CvZ
+H8wr9ePjwNNSs5u3VbE2tyen2jBVRGAhm0q/6IbyHNpl6Ij8mns2K1nr8H1gaNYiUmTkCZCsa8h
suTZUC9H5KNPZuvszcg4DAZYiF5BvqKYPAsdhndwtOI1Mnu+SuEqyuMu/7JcrsPgfrrKhgpvI1UC
+jlHWaBSqImcf/ieSZX3WRk+Wjk17cQftaUnMCC7KYSZbvwx6YGG+Gx65lCttvjIjRsKTNE7Ix7l
axLvfHksHMMV3MP5f+YV/vNNDMKhLn2jzi+DcMdTYnWoqYf+q9AxjxFC+0dHY7BBXHlHMGLDmSER
BxdJ/h7bDAIu3EaqLf1bC67FaTTyEIHAuovy+kgc5D8UlF7KPnuRcIwXQTr8sJMUSbyusD9HQ7px
aehUkVseNOzLevNVNrVzq3u6dciQZd8TLNAPCVOB4VnnRLNwO1QtWaI9qnKjS8wdwsXfQkBlHXrc
lSt38outbzo/3llqrznh17vk6nTslW5LECtvZ6njg69HCpXJBX2BOCkveFZ1l5OK1dBEzBEwrZEh
CYestkW3bSIZVflH186btRkn2Xpw/VXfAoeyFTChnhFOi6gF+uTYWMeGKHqH1W3MK//1m2G4DgZK
W7JvKem+wSwjAMGY7NbZJU+xzPHmLHvNPjZt0K2hT4Sb1NO430mxSsfaPITypnW9hzT2fohE5NvW
eewLzfk0NMmBQjsDFIngbLsPKY1zj+3O/SRNqoZ/vsfXWVavLtrUldSZy6iUbZj6daX+9KJMkXIL
q8nDizKzTxpoQOzlkXNXm/KlIlF9SDVtlUyac4hXmbjXQSk+NEX1YFZJdupM98nSUlKd+Vscfmtl
MfFxW3oCH4pbGguZVR+DKZ2e+4bZVaN6SIoi3PSjPGrj3LexAphmPFuzBY405fguCTm9qVZHIpth
AQUJRmrk4bTqvZuqiNKHOsxI2+ujXtrjHRXcTTs4NL0rKmak6jvmRkz4f+Pqnft03dZe3ychbSBf
mG8dnAbOmzcWPY2FAKRxqD3q6DzEIGamxqp2kW73o6/WQnQ84qzPd/CiupNf2J9wPFsHo+Q+/Pmh
mb+sNJMxKUJXAmqmoVz55gjSO9dIGof2WmWa2MLDcDax5xSZxw9mPiCDaEbyNXAkPtylNQCretUj
0dwlYQTmA83b/LxG/uguM5x8yWheAlRBFXruLJbNIwb1fkPdwl7Q88WkXEt0efNSrAV0HxUaDC4R
3rHXGvaM+flZimoK1pp++edP+us7NX9S6Vi6azk0NZ03c6Jy1N1BkAbWmTZPtbBCT6CYn75jyaA6
1U3m37cdUyd9oWqva7JfY9WZCy55ig+hpKo49OBlFJJT9PslomIWoJz/k2qdXLqxzTyf4JNs42Dz
52s359kJr5cM1245jlCclHyCNyclR1RhZ1olz8Jwjnoe5rdBFYJOGXk7mBFeI8Xp02MMZnVF8AaA
JaLSK+sd2ipj4ft5u4z0CimWplswCxOkxkWy8DTXmw20cpEk1H5S+VQU5Q/FMYMKKkcdadhiXfdg
N68LtZRGuMv7b7Lu3X3n8Yb++UNeZyi8/ZCWodt8QNOy1PUg/mn/QIum9b4WImvGS0mNtmyfRBJD
o8XRuGDGtneQ9Bz9fVAbzsXP/M8xWVLudjoewAIXUhtXBDuWtWQ46CMthRgggQTq3jrDO2tJ/O55
2JYwCOCkoOn95q3R9E4AduixVMzQ0LjlljEGrltBPfKYTlQUe03OqvlyhEJDmElZMSOL6PX8nfdX
/HL8s6ptx7Ko3SsiFGe+0p9uWm+UxqR1aMFrEfvIb8IfjVubt+a6qCEyWIlASI2ADTYQjsjesQ4x
GLsypRppICqoHQ3hVJW/d37N59PbR+lwSQQkugu19839CcuRJmrGrtIpSF1pUcXHlKEyA2MhSLzp
us07nMjUMl0pOcXHvkwpzvB2WUBrxqD6ntPRWlACiZcwRi95AO2OAH+4NSqfar3u/DCEEeGeNK3D
O6vwNzdU6LrFUzVxi2NEf31DqzzIcePV9rlKBQrEGJ8AXnyg7O7y+jY5XTPdlE2MRE66L2Cxl6II
5a5BxAv5qf2Q+30MelJ/Z/DI75Yc27QyXHZpduvrRv7Tg0biqkGvi62/Tw1DFd4mV+LHMNGGM5tA
X6J7lZdCoyMFd5rJgPPhQjHsvRPjd/uoEIJm6ryVmiy/1zeIFoEOzAxvbTJF48bU4qUXmbuImh7N
VMZGqgk2bDHWu2GKaUkBoMZIgH/eN+zF5OmgGFLDu1FBQR7ia90m8iyDtn5xm9lcrIV4hFKLupW1
8t95Wa7DhN4sS66c5M0Wtmvgu3x96SZZYgETzD7PlueDKvtPScZAH4qUlUIvIz9xbptLLUi/ZYMe
HDzHoO9Kw/Z6FmuW4+FKDgRFcI7maUQNBSq13yCLk9u4/ZxCf1vnidev6lJ8yFDXrbWo1fcawsk/
L9LfPQNuvCVZnwZ7pfHmgxQSaoVvKueMkFEj09O6h7bGzFPJfJcF6afeCc5Bb8izHI2NmogpYh1S
RA68QohD41P8uu7gGTCEbKHJ1lmadjyc+oPK60s/xN79n6/4zcQlAnDCB8NwTG6/w018u2OmRqqh
nIAt5BedhOKBebOoJoac1foOO2uIX3B/XbK4GcSu1/yPoa1xMIuuXStNffv/v5w5+iLxNsjkyf9f
r4RGifm4sfoz8zEI9oGcwpesSJgSZEtYmRfXdXt94f++UbxSCy2ldXh9ua5v+58v6frMXi9OXmry
N8cSaq48zFNufnrBvXJwfK1wBiQC432BCuYEz3WPySTpgo0GiXbj1HhuHKCYZtWpowt47Smawy8m
XWDFKcnnJxfstAX4oAedVkOYgDzcIO5ICiUX8F+Hm0ab9K0IUuudJfmbqJaKCOMTSJD1+VnPtY6f
Lj8lci3IlfXzNbqTDi0x6NCAzZOtVXsp7scyXOBZSG6LeGDyhLMy9KZeeWH38M6N/HUHn3duk+3J
IGIy3sbXwmp9J5eNPMeVHR0tCVzEtw3iTtFFFLdjhTxcx1Fh+GCQIXzKoOP0KWZtum0t8lT257hF
7BL1J3+cuq0W5dy8wYmB9+ersAhAoCHz0LSAijLAmK0577xJYL53S1/PNbq+MyxQ2xSmzXuOROf1
LS312g36krdY4YDfuKEL4KeJv09Mf1iF7pCuqXluxzGvPpjmA7Lw6uR76U5ZwPWnEZ1FNoNiKb9b
lC49sTOc4N2g+pfiiGnOt9lUQnKh1NJeX6JuM1t6FKE8cxXLyvOZPdS4zbYrrVMWz1Miva8EevmO
ylvIsEdigXyWC40JrLvpqarkeDcM6LuwajPIvU9XnZW5EO/y4hj4FLHS0mFID0erDFEoYGjykIkZ
6Gb7evnnZTNvmW9ev1ef5E0g1Tpl2kHpkecUO70fhHvhRu9UIczf3i22QipehGu/rEw2s6hCzmWc
DbdPiGp8bJy9oHgUUbyHTVWtcQqm9DTKr/0c3zoRhk9+19UQnRgA1hZ+EKU3aDNJ5bW+3mIOO4WI
ZRbMDXHXIi02kY9vNjWbm85lUKborXxXqOJ5fnFpkuunUkbpQUZVtaY4sx1893NjmhCoc+1YKg89
Qoo/NNXMd15K8bvby7uok/pSHiBkfb1Q6sikB25H5lkaZvMY6e4HMfPmuwpJa8cAkhtdZwZnpeAi
1X711S+YHNDYoLfz2XJiKGCyE6DH858f+q/FPbYJCpDsuey6FrXe15fVDLl0wwDGM5GJdeisZhdK
pqVT7wqZG0qQF072tyrvvINVpHTNial0X96mFgpDppQwEgAhwAkW6U75jOP489W9mRo2bwAUgYAi
sKlKRlbpb25aC/nQniLJ9PD59ck93VxOzkz1Z/w8pz76JiRRsGlVXgK96j+UGeziOeXz1PjRCO3+
tmVy64fCFp8Mz/H2lQ08xkLmLFvtWBcW3NTuxtc9WkINtUH+qsW1CgfueFXH1ninKa1HmLZJOa7u
Yrf55oIKuJnimL6vFwMgU+BWW2enQlh3f/7wvzlQ5rq8pAbmOK4p3xY2E6uXGg5s5o/OaYvu+A8Z
w1zofhnABkwv2QR6iysVsx90AW+nnJFhNbF0L3703iq5bmOvNweuASYW9Rquh7z39TIJoqaXU20E
l2u675dpuyvSWzTMeK6Bm6JjH7YVAy+Yzg3PmCHU6D+KgAJDeDsUTr3EYbvvbEE1UZc1uofmJm+e
PELEo2zvirakHGINCDP0j0lh9yvbAaFz/Q9q1GIjmhS2V21Eq6EJ7zPpUKTpuukotA4MaUgLrAN3
sspnuXWbh/UmLswH2ATiBDKVMSz2SGhV4xXAvkgDDaKarphdQLV90MVSDUTiWkwpvdGXhgWRDo3a
NcTN7Pg5CemMh5W4TepcnAI/XZplO5vlwfX7LfMp0RYpkT+3XSNOzBrEdT6MvCSMyaGz+tm1R3/d
hYO/mSo0yXGQ2nf03z9mNIBhCZ4h0qTfM5mcNT9eqcCrL22eHWNCjDsfb+cw6uIUNYJAR+JNK1zv
MFXMeQHx4h9RyNz7Hf1Ziye38gxa6alseTLRLEfvinA/lfKHpVdUlL3GX7rB9zDrrXcmUP5unVLw
hohuEdhioZt3vp8Dn7lEKAfWKeR56yBooKfSpqYSGN8dHfaDEY84T8U47tyoFKfrHuK0dbXrbO2d
DeMaEbxZp8wspZCHBxhzqjUfQD9dC0N0JxN9bniBe8AEkmy0V+18ehY9HCxHddvrJSBIz3cvBuMT
Ni1GkEWFqsRNp4ch0d1lVTdrDyQVYTBmhHfe6XnDent9Ds45ac/hDK/16+tDTWxmPbCvS9kwFYUZ
135aG0+MLIR2UJTVRzGBlx84F1Lq11tzQlcYkAYWUDHYqmxGjznm16BBCB/khcC5EaCQjd7Ltc3f
RJCAPlzec/51jLeVbM1qBqAtEB8z5RxRJ5iPMC59TAGGdSgodxa2cWBiGUh+/PSXMsYrT6cPFVlm
bqRWmDdFK7W930r93uTb5nKnGU9fE7uNLl6N9SkuHChIIktWTscMpXl370P2bZ2BVAfEMv3fLZFI
9cjbKjPdOvPuZtoYf3Llux8jh9J4k17+/Hjm7uqbx2PSKaWi5Qr7N5XpyXKt3jJqkGbJwDgugCLr
XO+PTanzATqsL20qNownw6orA2et/EC/YcCGCz8KZbmWu/g+gLgHiGkRbNRnFyXPQg+NET1SsGqp
2RyEZIiREXrZtgXDXBtwgq8nVlRCVp1LJyIrvl3vWFQZhxSq5MkuozukZcVaBuDJ/vyRf1MSMOm8
OpLmq+26fPbXKxIyDTNIYj5yWnyM8JMuXFdvt6OCxuoxDOcm1KBSdl6OhDAfvoSt823S9PZIOxWU
emByBqhvaNx2ys2Dg5/0j0klnVU3gWvQ5yJXpzPLmK2TCkf5HAp/3RaF807Nypyj7NevlWlLS5JV
W8rhCb557ZPCnaRWCoqAcyONp4U8pNRSQKO9z8hBzAjX/VxUCoGhF1W7Sr+/bgLWvSbj8cJEIbD8
FcOwVQjJJatTZrp0eY06Vdx3bYvUrq0xM8RhdCRQfrYRExFYzNNIjWZLaQoPakcXLAkiysb0lP/8
kH4XPNqOaaHCsRWiFHt+X3/a1tBqDD7gBHH27c/UjXD4GNB+R4tJ9hNMr2AOeYi6xUFv+09TFn+s
ota9a+cSZ562d0H5frr7S0PRnJMy9AOmNBR3/k1oxgAk0ygz6H8QTzYIHfuDnTAGSEuBH3YOrE9b
LUMGBf798lhYFfUm+TJOvMZD19WATxkj4nWfxmZ2a7VWcJvMMZYGduCd1fGbA4rbZnKxupwrDG+b
B52NIjpyey71ekAh1LoYMWS5QdbJofViF9AbCIokdUFWM2Yl1v3wlASzMd5+71p+PQC4FkcKi0ah
7f4S1OGJbvHz4eRStsahOEA61qHwCiAEXureqkH66+vj9GU8bWOjipZBaENPrie8zFPtbquY6XPD
lHmbiB4Fkw6Agbd68t6FXl/81++UO28JBmktaYvpvHnAY8fcOrRrySWwtaNbpvkRs3d+VGK81Lp9
vEZcpZVzXknsugHDgoALlQtDzkwfd1S3cQK7ZgAPxrhSOFAt3cZrH+Ua01yLJBo7DMN7EutGz52T
NdZirZLW+KSmXt6aQ+PdWXT/Yldf5gYjLZHrMl5lxA3jZuHH1E2dg6oBG2fmi6DiuNHNigGhOBg+
mLiEV4U3+beJbTwMJo25nsrSEhRj8aB3MUXamvhgBI6FKTFEPBqya+1MhYpaJI2/I+ZLwrbY2W3z
8br7F9K7rTRUxKCQqJGU0aPIU0gWmC2WXVYVtxVOIAQU/Y76mED+lnRbu2BuQFMU3sGx9Rczo4NW
RUO+lvlkHarArm6Dsj9pOa5FLB75fQ7yFaVDRIu2aHYDwCuAE4N52zP4lASldi6tbzmbRBshfROl
L/Ow2A9Js82KS6Xbw96x0565pdkRmR/U9SiPEV6X2Mj7cTrJND5UTYNUPOhQtfFXME9ZCYT3NB1R
vMjbwrp0YaatQ1XXO2GNX5I6xE3GDBPCkRoPexoXG+YbMZlxCMy9UzH4TceeGbXMUkzKu2refIfe
fNKN9qTFif8wTp8mnQloQ+weGg/2MNnmYvA6Y2fpFjYAp7/NWw8whAs0G7HyCjXkiEwCLq/t+MUp
Dry9E/r2dyO895vpPWmLMR9ub9e4M6siHOpfkqEBr/dVv89lImWSX/xAY9CQGcuDbox0sORxYJbe
HkOZhdRWHhrhG4xjQnpX5C7WQmn76zAHLgT70dgwIYGis/bBneAzg0vYhMgMlkQ3N6pnjtk7h8Gv
wRnRiU7Ly6CM4BqW8fqi7SYpJ/SI5WWo2mbpl8WxZKs5jAKucSgQCVkt81JBMnW7ciLfKfTDNVFh
4A0lkerRsBrzEQTQ45+vy/zlRJDS4lBgFDwpKMnimw0jiA0DNmcb3VEvWwrp1DeGh7DarrW9So34
VLntRYuZqTNHU11c4a4ziC/ms+u64zHueWvL4lPCPrLWdeIGGmgC8pCPU2n+UzkQri2BV7CeMpdB
dh6u1na2DjMOsah9CRqfOBJuV4Xzr7q3OwkgDH75jZcwvCVV8blMYPEbGFJONi5I6nUeQCU24HcL
l28LXQQjSiGWokdKxvxLvqwMTxXgbtvztaV/bUsUo7Wl07gYrL5bOeXorhlk87mFVFYi+2XwkF+0
6ULOpeIsLT7EtQrvWuZfi7uGXRfe8McgSP6WCExRnu0ZfHG+ZuM6LhfZNNvr5hp4xOmiZB+ANylx
5mL78MFV7hvilWVt2Olt/tx78BXm07azgmgVqSrbWI5G5poFw63jd/hPRgXQzEtvqUVtWs2NPpDN
Q7eLKGXiRQXY1mTqnNAeklmzdfoOx1xv+8uMcZW9MTL7wVAfr9qdUf/Sd81xzHV3kVptd+B1ezJM
+c20PG1PDSxf6vG0MnK/XSPDtQ6RamjRmohY9Y50PWWsEJKMfOkqak+B6TxUfoU/fwpnG80ITwbK
XQ1Y1S32QoNY0uf643V9pJjT1jQFH6OckYadK7ACStgm8yK5SrRsqe2MrLZur8HhOCBB1hjYq9AP
xMXYHPtA3aEIS/BQYrXBOfepheGnz5LsuhqZ6JKEL5p6wIqwr6tMvy2Vqe4qPRWnvE5RRkjEotT8
7UyB/yzjYK1G85YeX0152FUrw0SKbIDH7mG6n+vaJ4yyJ+opqN+dDp3z9aeUBtr2akKje/1Qo0fh
wGfg6hq2wCrNWP1dY5Qf8E1eq3TCYhoGdoUCx+jwjIW5gGdM5d6oEPiiXlrkmo13RqKqkqDEZ1KK
o3O9DOewCI+QHsOXHsbkKNFfbfUw+DCoQECYMz/2rXExoLpuVNXct221vTaGAst+MJDC4Q5+IZOE
jZbaeK5HVmCf8T777VGTOWH2kJ0zdElrTSbHzB9jwNbvxSxv0wAUIlIJ5G3EWEL8ouWxXFhzkaj0
s9cyHKRW1M+nuPC3tcUAK5TKiKOC+oTrAbWk0fZbJ6nlexn+r7szulhk1nKOjV3xtgKh2qpVCMCn
s4nu/YbBrvGmBDe6qQg74ICFEEYC26WWO+9gIWbbZl4w16ojqiHrJmTPXvhTaGyMngl2f96jnbf7
0pwEKMmGhL6NkiLy3VeJhOph0ahM6meIV+0q7UuNUaCzG7XD8Ae5xlxSogbb6Lb2wivzbw0a2AU2
Zn+VOqnaJ7V3GHzDWzdtU6xzM3NXbKvr3sysVdeD8LFg768jsKwLJqWYGnWra7SH5zLMIRfr5nAu
TQ2kdQVl36x7DAZWZ6/zkVkaee0UT9f/YwIDRX6wsDsTcdLKjytFq+dbgGByHaRZfkARtlWpsNcy
rm6FnVEXmSvTY2BctD7Xlhr/3EQoUhDyICyWccvL6ZjrxgIa5z0gp/da0W31Cc6ERj/RF1Qfr7sA
gJv4EgbRndv1RKNFWjw58MyPzKp9yEVvLjpmiqx426eFkDHyTR/xkVb00VYr4ctr4cQYSAZGjLl4
Rr6hlqVhbsDO2+vrI2YmVIqH0JArASEyChW+F6vy33nMxt+FrteRzVw4Jl8UJBpk+G/6UkmGm8Jv
EehcM+KpGIJTqW+v54VVfqktZti0qih2CnHRTdFAumVMAHK/uPjsDOnKjpLifiht5hb46uSb1mfp
UQy51tKuRzMTQJhHCfzqf1N3XsuRI9mW/SK0QTnEa2jBCAZVMjNfYFQJDbhDA18/C+CdMeu8PVMz
j/OS1pVdRUZAuPs5Z++1N4BK6y0oGms7FrJYDT3GBjViTR1PMfGqT6TaAQiQ0T04xC/TctWWaU67
4jjsrlOPrIG+NcpjLeEwkqRyNpnlluZF0gO6wUK8X/bOPMjz42gO3TlsMiLC1BV6XvegxRDYeuIx
DbhmiJLJGYPSZuwDLYeFtEjtUmQrEeELlxTf8pEgs+RbzJW5EPkhlmpgX0t3Cw614XFIk7uhklu2
6WCjd3Kk2aXeoZDAJqpJZq3c7BPvNMe6ELzSVGTmvk8B5ScgJ9b4JMgO5wRs6iMisSgM+feFvosR
A20K/134xY0AdbDL5rDhQDynqjjXgol6JfT4QqkOXy0PsT9bJi9SKFI49V5IaElxAxRXb0vPwrk3
P+dZ3vGCDRr/5fhH9tp08Oz4g+SZ/jII70vztN0YFMVL1uinxuEn18lYMthl0ScgjUhI4ZDHR6A4
0VFQ6Ib+4rgar6qZfTaBEjdbha+u3nkri+nMbVECmD65TK3udzeTFvOqj/Rn0DONNwB6CVr2BhJL
MKB8eT67a2FP6HXHj3xK4Kv39mfr+hwekIBvR67tEVcxidh2MOIA1uQ2qUkjmPSKQHl9OsqhPkb2
xBkOcOJyIiD5zSDnF3kCtT3o8JzyiW9Pi5tNsp0qeRP5plBD80I0E1PWeWntJtrxCzFizD8AIcPF
x85nFx13DJHg8q7rWTztax/olgDw29sekSQONyYzGL3NXWNKs5ofjHN/lrAAqEmuKjNBsBTDmwNK
4FyEcqB9x/rZDPGe6czDWAG/67KKfEvAf/gCCb0IOcRvVbcDsOMe3Nbluoaht7fTO8ikniHrhxat
sJ4VKBQM/bKczMCa+esmA3Hr9Xg1o0Rfk30jztY9qmBtxwCD+UIenMw5WEA2yCFaHXou9uUfSkzT
OrKD8miRLYoStNq2WV9tJ2QdVxfw18oZ2lUmQPUYAaQGRuo2Axoyc7EI9uu5fWdNASa1rMOy3BjD
KzZJaNzIsLHtNGn0jotWPA5NHR21MiNDoobn19qCESHZ7Yg71p1OG6Oc7fxROs97DFisK6z/LjZ/
5KK+jrLYFc2hYh/BH4b0Nc70I08pJlqVTJwRKCmRYL0W8HKZy3jddnkKpT1C+tajDxP/H6btlAO+
DyufQ7P+iCP30YqGq4XcYj85BtHEczsOBxsZyx68XaZY41X22R0+AAPCwz2/qns2DftzqPH49nhu
OZfJrX9EvFfjvOYZn79WVOMQb0KOWoMaqE6vgigagJ8e3vNZkezHSXhKmwOoevi5g0PAI7lP/SSt
Ha8UVECN7A7aWja/buVMFoLiyT8XDHkO4YSfdX7UEsNGz1br55gksn3CzJYpGYWJZSiUWfnvsv3p
M5OYvYiHpTts6hWJD010LOcHX2QpnYxF3Y52bth4WffHg3LQGE58p8rkVCeK2ek8412aYEv3Js8r
AODSGOh/mT8iliZPa39EvPearSOw8GlCCI74Geseg/c22CV2utcbVt0eE/2y2C3FHL7yvdSJvtDq
/FoRidVX7kuqlLwMvYPDeiBOKArjDrvBQwoEGdggzwrBorM2bnkVp0lecysGDTCfoRU65oe6LV6X
/4/p50xH7XImdsj8HOKAIaRPl6QNz4PU3wchH3RZxk+dzzUo0rR6KvIoW3e9Zd9bCUO95ZPCj7dI
RqHBPcEBCnCjX5bFVAef1TVZflr+rSDFHzf3JdxATGsSZbhtpnwly1s8ECXyqTB7o88tvxDQ71D8
TDBUY33d4c58nCKxXW5BpofvuYMLWfq5vPrMmfDyU9ctTS+K1GrrgbkGqH2pPH3k0TEOJk/SLk+d
L6kElt8SCLUgO1Ofa9VlxYoi4xKWKbCHttkVnp1vl8/rR5PcN8zf1rNcc3lcexRskoGSUTbqpwDS
c4lrF6XOZKKnH8cXHbIM1r/2Ygo+hIf59qkVgXPqqO09mp+vUF1+5Mkoz1NHupdua7A9BpPZhqmJ
IxooumX6rXQB6EUaajpPoQ8dFMG63EtzPNmsSBMayEPSDB9l2TK3SfJpF8X5O0oi3v65C2srEuKQ
Xge75VGc0jdDedVdEdlEQjWPiAnGU4V4Oe7S+OSGdbUemfyvcEMV+7olxoY3FTMh0RW7oSANzU21
J8yOIZEINePmHEyhXXsPJCGdOVYQyVDZbJ4Dxi7RGfShjOiVSGyel4hLeYNQdIGR96fOhTGHOpMD
1Hdw/cZ8wLdfFveD9sM2U/gaFM283OW6EHX14PIjWDZcuCfhQ5pFznksbfsSBJyp8j7JTmZccV07
0E22UDunJBF20LTyUNMb3UqM0tu2xjg5/+ikFNGu6rV0J7sx3Tbj8FrgWH9Mq/xogNJOUR8d80I9
ZjCQDrHiscQ8mrN7oDGr3oOq8i924d5BkSwI1MJsmxNz3XnzhqjXydH8wzMFdCocSD+lb9hVcB0a
4DR16uFPZkxwKKU4SmPCyCkKAMnzSN1NynYXlk+Wn5OEg3KFHe0IKzOkmyMJ2mao7sA6XEmMwbc4
qfqPZnT3FeDMu9zqH6YS1TMitPGUlbxOrRFsNN072O3F8If4HOWY/sM0rvApFzfq17XKSLv7XpzM
9qGYddND6eyXSQY+xTZZTwSOPBAJ/rZs87qS19Ef7KvXfLAWIPzAuPSwvNdUP8fQ0QPUtAjgllfP
weByA+sUkibWDT6ZOhkzuu9liE1v/qeWv5ZYbC9ALBGME8m0NXTiAbUC72rVD19LobG8etBfQcTV
stpC5YwPpm5B4up/OxHVjrf8IRJrZUjywo2crEE9PiyrZRR3LvW4/uAriixLOVdDpsdU7zJ6L/WK
JBQq/LYcTz1HbvZqDI22gr7A/PowealxHZXxmflkxms9gaW4b09x64w8SqS1lFYF6s1vBMSPeNPJ
t3E2lnhRWW15rF+CAj9c6xe7ZeNSnR3uySlg9mzhHwCssFEZp0IqQDyRq65Df7k0sPSmOcUGju5B
H4hiJnXtPNrWvo1nPeb8OmfJbLSk2zjwuY5aF8IloLfnSfuwXCvD7tlCOqnORLmpQ2PnLxAkRmzW
odw7wBoxrof5OYd4sunIsmfPMdK7gplbaPTDJQ5/CWuGyo8EcLE82StdtL84T37YA7sd3F3e2Dg4
jEFOx127D+roOfXqDhaBMdxSCUYozksM7lK7hNlJ5lV7MNPwaxKDPNZ2TjLpDB5IHV4K6UVEohFr
R5j6OOK9aovT8kBNEatQNnUzrokQz3E8NH1vkFkiz/iq1Ibp9mHMou4RaAF3qidCV5XNo+8doNvZ
lUxf48ToCCqQ+LDtHkmfLR9zhvqXwg7iHdxgzipT+q6018nIO7K1aFj05L+qWCOWvPAAW2oFCeoh
wY69/aBbTkzfs+Mqkrfz/RSjptN2NfHT0+yq4ixibuEiUNXPO60etg1LNsU8NopPAf7zELbKXklz
mHbmBOnWKh665kl1urbp8/6L7K14HymgX6Vgd4eN8FkiTo7QCB31vq2/Szc0t3Db4TDiVQO5Ho5A
LswnTlQpAADfOXAyb/eL6g2GVbWtDdI8aljFHXLErSzaYM+RA2KNnoOpLHuQ0Y0YzsJP91nTlzMC
0d3GgOEfJ7ct15MNZD1v5TAbMKN9WsFKkpbp3yee/7L09gwrAxya5P1p6T3A4tzWdWXf9KxfJxYx
Djl0a9BLiChYMZ4mAiXyJuYALsD+lLVz11+WimOKH+MW81ZKjhufztyHIQ6TLhm/tDH6osPlH9Mh
p5YwyAwIPWTUWlDuO23aEMBsfis+vcSvVt2MDqeJoTZl3p3C9FzX6E+4yr/CxHxKQvuVjnd3be3h
y7Xd5xgl7qnhGLOrC/9q+2TJJ5aunwPI/2rIvT1DRKy0lg3kURDxqqzxJr143BKdG1/jMm1WQfCl
AxRAbUXMaCHKH4b4WflwNoVzgO2hrWPLfHSDsNvB55AvWvwSdfvCy+PXyKqLTR8U2VODWJXsDPW4
nBprhKir3iZWYj4OhClJMnTvSYabu6lillqlKQh9VabfFXtkJTfRFPZVjx5iv0vOGgPYrbRTvGP1
NO5G4uI3TRa9+56X7IsUH27V+2ijQwO4f6TkTsk+2hKk1B+XZ8edLXQ4DcSaOAR7F9mkS3WBCvdK
tz7IV+52ocihXIXpw5SV1jEueROawvzJubXlGIFMfPDcTzFGWycbpscJ5ahrG+Ut5vmoQG9Rk8/e
UJG+xUMPKU5L0+PSfAB30xBTk/LKlzwJgInAYtpFcUcmQ3bloq0j3btqckgfEO5EeMxuLOghBnNt
x3nLoqCr7S22Nk4NEdk3qIPoc0W0/XvFNWtiCVk4l++mqPz7UgSfqc3kb6l8+1x/ImGs3gtlh1dK
c2tFdhIDfXlqhsHdZYVRH3JSygCgxk9SC9+EEOO1pa5apQTMcwGYri83sO3Fb4OD60P42I9esNO0
Bq0nPYPrcgvDWqzJtx/v3O6Gdj5AIgkz2GjTX50nasAdCbR120bi0cbm1nTnRpx0uT+IzigzSyIl
S7R8BdpaEtXv4/SqNO8zS7z0yWyLXzhpgrU9NjWwcftCSKtxJUTmDQ/+qvWM8nckUDo5IZmRY/rs
9X7HDGMrnLihFtBXOhcQKJxz/t4/yWRJWiPaRNVoPCWEOqyazCd4tzZplBg/Srt+L9MpfDBpZWD3
Dq5dTgCPLXrWogxkZUie9FsKFL3OIZkNaSeB6qZbp9Od997uOSOZ7BxB072gG+B+df304KHgGxu4
9L6I4otyMveosowJfajGI1/7KTQbEKJ90DwBMS3Wuz4CWq+yGbjUibMz1Z8A3l0GMJ/Czd4c9gvb
TrPfuv6zhuwsIXJ9NpPzVgW+91AijPPcQJGGrcU7kt3T7SSjjsZX9pPWp38s8bSzomSkksr0wFrf
7tqOhyw2d4Qmpuc+z/Jdk8DfyLXc2qaGncEOzvuzNdrfr1NdA44cgD7PmmACw0m7xQGcn/CIQmIc
HmQqok9YWtYqCna1AU+vYYJ6n8AAACPWwycRiqqG+uZZ14vPKRGHiRXxrvHzfZFzRYGSQR5Ww4xV
jys6Hc3XGId8r2DU6U41b2puRzVezYi6U3dBjIlZ9Q0+ich3T2lFj6kbsutkWn+CcZAHpvJwbjKf
RIgsvHdJg9vGbZvdMbKfM3mcelW34/Cpk4ziDC4w1a7yD5A69wEHeWKbfGQnxBA1xZ8pk7cxES+z
ZJckm3QNGT1YTxirFbHbjEfyrTK1dy4MuwQtDXDTnJbHdxcjqMYpQQvLw0i20taJAwK/go66uUhQ
AUDT7u3HBrcAPBUwKln/sy0za4/Irgd90PwqSMhdBW6uX9ieprU57kQZA43ODTIP0oZOZTJt2YTJ
gQ1qtfISiud8SC6jUT3adQh8X0HDVGV2qoT5A2TLOrYDZxPk/T3gV/QAVfyizPylym36Dy2EZStA
aUgzqrWoVjKafYRBk0jKKcIZi1ULAnVnVd6p9myiDUuJB4GxDf1kAlVRN02WXLdRRusw9Wuagfbr
KDIif40MoAtzRoGhaa3RCt6MGXWTrUWER5seee+/a4IK2chlx4UlujSy/vglGitno88pW3bg77oO
wrrk5dsX4/RcDD64Oe2rAh66Ng0wsSrMiZs1gnXHBrbRJgQ7FYLpY66joedJ8zvxNNAtBhZuQk/T
Yp5dVA853dY4HI1TB/07M/29lxPBhYtAZ9RM6TrWgJ8SHKld5IFRHfWrD6NosJwvu++67UjG1WCB
/CMJO9nAVdo5EXuWNOF+xRzKEs84zSrEjKJrniRT2BBBKSNszw12hIq5icbS47czkdksi43u9sdA
Ez5N2+GPiibCnTrIYhqIKjmO7hmJ7lMqe5p4LvS7zEU2pWv5JSjpSDlVnO87MWBrze9D71hFEWwB
FzRUSrICkpk+Dqdt0fv2lkhF3wq8jVf2z5By/9AlpGVV/3Q8n/uRAnqlzDvWg4lwjTiidZYn51IF
2LkAEG/QxgNd9srd1I3PIk7fJnfwV7nPPW617j7kYE+1ysgRsb2vBeQA+ANaFR0wu0if6tr+k7rV
WxQaT2FXr6OGqJJIj38mcA6JfruZ/Jur0gvNbWwZzx0cilXtFAIqaLTze/HTaUS1hUBMCJ6svIMX
weaDe88Ht7mCj6EbMS11i5sKYqaTAq5cqgOPNbVgM/7kJNHtpOFmexKaZ1X+UzjpxBhE40+SSti5
C05l1uRqW7MxVhEA4DRFVwOzLxb2Cxb/gjZPEjMpqr+ypCZshvm3Xjd/nK4rDoPbYdCHqdUn5Wlw
yhc9d4iTyvlSLlZdoHDprhmNBy9P70lPkMdhKNc19Eo/5Tw/mCBdPDs9BkBoeYbVuCW3ax/YfECD
BvGJaeyHESXdiUfhzW7VRRBVJw1idBgU7cnH20OCZmgLR15vzB1Z8Yzz23rD+29ugL20+zUsFn2T
+MORfOFsi8m0AbE3s/gcUZF8EbpnAiuOUl6b1CQ7jN3xgCxvRY9t52iMsiV8uVU82N4qF9GvgVcL
OLRz1ojaW+dBWxwS/4l8UkqfGlqlqtwNwA7OCvVRM+N7QsQy2Jb9unH7GFGYuHdCNLtZMZ4dBCej
T+B08q4i88PPyFPSkFzXtfMRGtFXwbQGz/hmmKM2VVaiFBcZoQxOKMhKjLOHTHmn0eh+pRbqkZ50
dGxcxBqWZY/uTZYM4Fr/3IrylNChAFNd7WOnCW5m3PQ3jZlLSWevLmPz0NTtcIW7dkk00ARAo1mw
JE8x16LfdXlDjKUyiLWyLaTWYWaweVuf0dDBzPdJ8B1kckedVZ9qU3sSfaM/l3D56ISY5mXqyBm1
lHfQ7BhX1piR3FH074NW5ldD/6UCopU1lV7qcWcw+Tm5RpftglyqjU8/65Bxlc+Syj91g6ep1LPj
2JJpWAsRHXq7gk205OUxXHC7skRwDPg+yYV7i7wI3fSg0+iufhFTRxocr3M2c450UCGe97D8IUm4
3bQAJHe+W/jff2cU9pcz6eK0/FUVFMiGuokoY1OKu+UPl5r9rpGgcz0vcHe9r9Qps/3fCYHXd7Rj
YbzRFNk4A5O9wrZ7GkaNRhVH4HzswrzuxjGh5R3SF6pMBnNDturdErjN3CqIp4AGN3Uyk43uPbLb
7plpm9+njyE07/MiKkiNETqZ5iP6Gp/wKh5nws+qCx1vVeDw7bX8T0jswTkKWdP88SamxnzxyuGt
qnB4SUh31kBBNkKsvGjmk2EALsc0kK2Xzv+ieKv1xj+Qr6OwbG8RTGTUUfFrxaEaOqmpLO9QxEKu
VYqc26ubdyNWW6Mq5d6rZIE30h0uNrs5PWaD9inIViaehGx2P7wRGIs9bct+rB5QYn3/BlqNT77E
MOkJDQ8foVorUfMY1+m4gxeOrMwD1tJwsjX7+t6s6vdWVN2py0mNxxWOtM66tkV/zCWtFVuUz4vW
CTLkAYETU+b5WwykQrmeVm2BmkSrNGD1iALvedFOoau3LroeY6elR3H2TchWFcBfrdPo6o+nQDdv
OGPGc9MDfls6zkUblRcPB+W3fp9RShMJ+TTCjlnxk+Lvfl8YI9Qa0+F3wcRq49P6ORVZEzHUK9Uq
9C26LpnX3Tk+PzalrbuuqVA36TgNB6GZxsrTamIvp/LI/8j2yrC0HQUXY3kGZO3knkXLsIqmX4sh
oymzNTZIaDe2pU49EUbw5KejzszOmpu2Dox1VVSvqFXpBxjprXVb8ggU+nvHa3hultFfQ2hg2BrO
nfD8a+/jv4sLFEXSLjmnO226QZFMKG2ni7XimcDriu0MkuMDp+pst0xrpJf+rLFNrCxhiSet1NjD
67NNOO4K5al+KgpO8DMjYN8ifGJaCikrH3c9AMh7mkYnpwkBjHbIU+L5JFP43z1PIii6DcE/xPQR
K3ytFIHpuNiCXd/KtWUQlQXtiHmM0z/lXseJq+7IARznRuU8sgCt6Zn1OUhkd3ati4fYxjJcRfQm
MBnK4GiHkgNyiqueEVfSuG2jJ2Modlrv2neuNd5zRX3eYD9fGxFk08FKv+yoqXaLX365eKEL+n5q
c7EfIjt8+L56UerdF3l90ydKMRkn1osY0kM/94/xC12jncbsgY1GKGibrvzF7D06awRZ9qKVZ0DX
5qqx+36f27V9CBoEALY17dwiH7Zx4FA/Z98dXakQj+vBi8r6H73W+szyqIfnZ6eoyntLDl9jpw+w
fnF5J8HvZbWZpsKDc67QThN8ooCE01hwEYG1BpiooKNTW+c7f6jvmM3nhC1JTldh8yCQDelhE917
Q0ZyJb6ldNgUow9iPZ9+e+X4khCyuSKYbTjJEdH40iowOY8/NEaw5ew7L3jhhPqwpJV1HW0KWl49
muBx2SfrNrOHLRoc3C06wTwzKa0jtz6stU2m3420c3bLKAwdnnU2kux1mNlki8K25hKtqowAY0/P
mUfOFtcY2dacZLFZ3lUSzsWZ2MhdFCBWUcQ299DljxE1OCnybGj4G56iBh1z0acXvKXh2opcbqxw
UBAALCe+HHVZ3bgeL/Nk7ZeOPK0EcqIGZOjzUEopcjoQm+0Wz0PP2WA1lYWxWR4Tmj3eJqDxsidf
zGT+NsAN0oePRCOxK7d+OgYwU9U41E+uPJm0ecGOkoQ7T0LR+jF8CDBIkeBhbMOML0+RTQIEEaKZ
Mb1ZGeyedGb+OMrZm+5Y7ZdvneQ1LqL5FSf2sT+4YfBb01DJzw9IaxCrlZJQcEfhSOqcP8hfbob6
I5z8fcuR5WkUOFrG9tGi2jykSV+soXa7W2Bj7w1X8SzNids26LVDg7rrng1qs8Wx4MbEnLV6dV8W
hJwuMxCeUwdxl0X9D4Mehf4sESIdphfOze2qz6WhZU/5uA4DwpZCBOErUwJ51j29XYtZi4EqFBOh
lVtUWzeXPtY6CKdoZzYhc4H5O46JNbdRn8n3EmQLYeIlPgmf1aSq3WIFBUqe70SehzsuJUNtHg90
MmGN42oYzqUDoBghNphyGmsb22DYa9CLpltI0rnW9UxSg+gsyAdkaAxIWOZ0i4S+YUn1OPCRfFVD
4HdugYceyw9781nL5R1h28flo4cx7eGyi8Y97LJy2+UxOoEKpbkpYiyX6oX9y3gSIRPziMBFQaOU
IxTs/E7rt3IWuYQT1L7ONA6JCaZJA4w+i2uQI3w4hIneNzRWl6EOqKzfGu2FTeEQa8RrRwCEAYtF
jQXHvNi7Lr/W95LXSZkckGkbo9MquhOIuDuSnu01IANcwAjDdjS1RxK6quBY0GgsSB5tC6S4oZcx
qUWLvBC9gjq9r+kanf3aSw6uVt4AFA83hOQ3r1ylgG9fWzn9Maya/kbu9B9dMXw0ZMDfMSJaLa/w
VBGE46XqY3BSMoMZQ9ygV4s7IRnRorONjQCNM7JN34nfIoXuQ5OAwGkvMOdI8R18T7hkwvoVXtB6
rSxZOZjSkmCt3HY8qd5z7uMawvvysHQIMx9qXg9IjOqZIFuUd8Y1K860yUg6LPR4V2EgbViJA5e0
xIxtM/ADBYMqb/eVaJ1dO+eSwS7wDo4GOb81O24/u+K+xWT1wT2iMvOm4JCFOtp/9dshRYupd72H
O3ggDzcmgLNitDi5V8TR4JqjttsTQLFzAyfbl1nv7VBMTjvseXPaIJNPZRofCMfrDT83PGbM/dYx
qmhyJWjHeeOfJPTzm17RfxWmwxgrJtZYmu+9lwE+rxGWFCrQ75wUa/K3lKUk6RShGuGiZSIQmZAg
f5j8Xr8a8x9W0zir6DHUacV7aYSwmA0jDHEmtLMzcQiU/DVOcwp0NXnPE5Wtgdj9lSGGtW0HxCEG
r+wWOZJ6iqqhWns+ZV/N25tEP80+azc1tPPv9XlQVbYeCQjauBoXqMlrxD1q3MMtlYdSib0lWwei
plMfkdRuF7UuspHD0PC7cnQ7iy4iqT/yvi0PqmVKkjGyOLrZSaEZO4gwEZvBq42ta6GTCcsGO24p
yVZjY9nkpLCvvMgWe5PANBJsqFMlNoVg4CyKEvDsmd2TEcHbs0xylHXp0fqcMNxrdnXVuvrHshWZ
QZdBHM8ccvzGQzEN3iWVW9cfmJfoP2JbMuYI6mMvMR6H85nWaMSlTAxY6V2XrKMS5Hlbmm8L9Agf
dnlqq3EO3DnbZWZ/r3EIwxhyWvEnuYHeg1O0JDBFWn11Au9N9MV9hx2GIW78OkbWcEOFeh4t+5yU
wY0vSpDpjM1va+NKc9EmUo3Uq2XlpdjdJpTh0mVW3PD9Z7o9RyXhHAsNnUOaN+a3L6HmGbz6SmLX
UTXxCyENkRAqZVsaNFtFCSanSI+M+5BNae4LD2u6ZyAZrrpSzic5jpBQX5gS5+SX6BDSOYxaTw1h
d0eztTalk4BW0rS909Ag6VJD7RHcfEwqwCZJclzuSuYY6scyg40sO1pL1052fg7iMSlq7TjEbIUK
0ebJ4bi7pmtKXbnIK2BAnRWCBTVET3YkfJCQe+IMfGrY6eQZ/quld/p52cC6gsCpqqyOzuh9/6rl
MO2XyR2iIbWXcz7qImuf7ywze5Q1WnMwppYhiXksAsc+Y5xG4RO1V/f3UsCVcqNlub1nbJfMxQsL
WKFBgB6ndahNASyAirKZVd7uzB9dCU4Udy3FWBDDEHBHgN1kgJEtUM7FyYOa+RNOqP02/KBDElV0
L8IMjZVq7eCgemIEE6k76zbnZYmFk9OqpBrIy2QgQNv71gYHeLD2g4tDLUO9RWita+17XBwQZTDL
lFq2c/Ks2lj0YXkjqUgzUbdrxyj9e+7eZsTqcV6G5omnxUfMQdOsktLINexe67n6Wg7Jyp30gyUu
FgZfxFqNiZCD6NLWt/FZZHTkOHT5rhtvM6FqcmXksbSUxfGke6yUWRyTtkfP0jFvLOmY9T/wHTmH
2ovGLYmAqDQaXAktlVymgLDJKMh3vcrCC4+Q3dCPxaFDAkpwZELW300DUqXOY3Figa4J46I2Ef6m
dqN1hqPjJH0T+hOnStsYyFQMEEr3OqkCU2wnDyQck9ERNntu7x5Q8UnEKjxHSfJJZNKwqu1muEei
EqaMhEon+gill21KymaChSIUKRZhzKqmySsrwrHMO8LV5ssQ/AoMg87IMGIL74o3Jxo+J7PL2Vn7
Uza6vGIBPXpRXwNXr1a1rur9qMJfjgskr3bSTei7+SGfeLJJ2DvYvGrL9m6FyKypz+hXK6SDSiM0
l5ksSg+EpDquNUzpVxqbqCLsW5GX3uNy1vQB67cOM1xbzBKbSP4Is8g9LwQHxyP/fDAeA/Cqa6vr
Bcq3yOCUAdkJ32BxiE3mK6hT7hYFRDBo+XbZbA3EZAe/Dyq8WWLkUyUOp2IUnlZpMJCz6OWk+Ayd
tn1iz+lRXDHy1OLMPmTJMYlnKkXwu7BasBMm5YopofxbJJtM1bbHKHRyJmD/jpklu8qUpNZUPt0O
A8RCGe0H9GogxX4HKgr+gUfyH5zi2HxdqHeeYQlw3X9JylXDyWYsG+N+URymSRjc6wa5CfapyxCb
Nh2Fm6fTkFBwWQqi2jBAojowqtQl3oPGcx/kBprolcBzQ2ZDurLdUL5CQcBXE2mPjR4beO5xiVpM
zBIO6an1Dw6R//QdAIzpYBFnt5/7t5G6HQiMzIgYvtfNyUXc7hY7Jy7lJVRzSG6zot9MQEKEWjaQ
5JbWSUI4UxWVFCuDfbCC0NyNjTX8qgH6HQ/eyOiJpK0/rZvcB9Cz3zTNkStIgNEroZv62kySf5D2
G//dsggxHY77QkH87wSJuPL7rg0071vYX1gBWX5VQG1qYBJNCt+nQkbliWdhQiMAODmoyC5KbfmP
HMTZHPnvFgPX9wzH9HULJoDp/kXn6uoa0GceavdLdagVdvWjYDA0WiQjqqJQSDhGEjKHhrywlFNA
bgx0VChXz547MLUYEJwa8xYaItWuqt9ZTHcsdYZZGdSsFz4npGBvpVz7gF20fvo/e2Gs//j5ha3P
wICZZPoXt4RanT5PM2n30pLbkfXzPpDKWnnmIA7LgYPeziZCPkwXgsXTjzRtu1T5BuAM0qnckybE
Zyj17VCATiTY79Sam4iY2tcCrMiucF/9qqt2Y4/LELQLcSb1BCxSskoVOPhQExrFtke5ewxLwoQ6
pupk0DZULYX3D6j5/wRM1Gm2YIQAJEB+xF+m0SAThdMT/USCaE/Nh8r42ifTiRAP+Ws56y03MYCF
T+PAIGHOq7d+DNsVtdCitCuYH2/bfjpaZZScCx/TRYpytC+iL0d8LvWI3njlcblJ/xWtcPt+nP7K
cPjrH/9vIh0uMQyquvzT/J3p8G8xEP9fBT/wNv3vgx/Ob9Nbiuz87a+0CP6j79wHz/3XfLfdmTQJ
/QcP0P/MfbCdf2ELMg3Xdjx8qdjl/lfugxD/Yl0xHN8AOyVYG/C2/Vfug63/SzgehiJA+z7kUGgA
/w+5D7757++eg6jH5SURDlYWYyZ7/fU41sOY5olt2nst0FRPweLSGl6ZOYiSO9/Cl3EpkPpa5Imy
Gq603J8H2pktE+bHQTA9EJiT4BDIupHSTKsDvdz1vVaru9bhaPlCss8EIscIq/zQmdpUf8kC6zKZ
82kNszZhMHlUiZZ71Tq1wzG5VTUUbkaLARm9G4GhQd8EjS+HT/hkKLs9XYXG1sRfypuP74ehgJ3l
xXPckDN+b1hJhS+ugzT4EAV9np9Gm8PH0aSf0f4ox6nRcVI2Vb9ONQRVeCqA8VsfOMc0d8PeSSpk
+D9IO7PlypHsyv6KTM+CDPPwoIcGcHHniTP5AiMZJOZ5xtf3upFqVcTNaFIllaWlZVZEhhOAw+F+
zt5ry6af7JJZCxQsJJGgr/jZ2KnxQUUmcT8G5FVNSI/kfMKP1LUQDotETyu3N9Q6+MzkuUrv434Q
h60UcPKkQo9yuvlUpAS9oRu0LZorEXWKuJrmzuiR4s4k5xRGNpqvvpFIEidzOl5vSJnwlLdl6DRZ
qeiYyZHuyG+N2lcwzwO9RtSh9XlOUbfrRLoTQTbk2LlgBA3UrTmLhKhwk76qe4obka5PWw5RVc5e
G4HMPvYFOd/61lj7lWPkY0yybjnGxBs7JDJlxcNUabEGz0upq3JZ1YF+jLX6A42HL7xQhmU/lveE
zao4wpRNmKkpzVpdjbJAhhMqhs1rSdWavNi+Si97QxwVSAnSphVx9lMYSKF/t6IBUE8r2DTPAQGR
d6i/OYJT1NLi3hG73ih2GFbyke5O2mUxXyDeByC5vh5h4KD1nYsP+qTOhpOTTUwRxVQq3LB0LbT1
3KkNBZxGnXt/gyxt4AgwRz2CbyoxmSz+IIwiU4nQQsZ5m3dqR32DBKKxcrJwDFJ6gHN4a9DgGVd0
IMgy0GWBJgSOs17RiLjITLwt2AG7Q1eZVHjVOdTrx0HhmLTlDKfOt5Ea1PMnXU2JOngwFUJBp64K
e1F2ZzHoLYWWgqTre1PG4rgakCG2eLFTQQF5kJTVOWyi2n9kcCtftWY2AyQMLkhtIGiKVfV8tTrL
OgR54/vHlJQDdk0THHaUAe08+4Q3wqfQMs1DKlzWpwJjNywkobe6O0UPENBjvaVZIdhZn0pUXISq
HkFPFBJ9MSC9Q2dYBN5pM06bDMOMf47HuUL5L0ejKJe2NFT0rgCAyLkKlRq5jxYt5LIQwgqFgSEE
qOomgD/mgqgRLd5cLN8VitUKJTrZQ41leXRU6PPb9JWiyEOJkqMRKrskOUkdrWVXMRrIp7ZcZHlN
FHQTDe2zUDSqiVxhwEQdB00yTDAo1RxJiswlK8e6w6NEOptOEA4RUH0W79rGt8q90AVhCoCYTI4n
wqDFkk+oGhMhCT8B6wRdWFO8T6EV+HvCbZLpTq5HkeyXGco2lxeHWrUcAj/M0Rg1s+9O+AIg1+XJ
VJ6NRJyYnF1OZijxcXMRqbgfMtJWqyIvIcP3Rja9lKD9cS5KpZS7ginnEtjNeTAWVkX78aJwLo4D
+KNwFwq+pj1isuywSzHrEuzR2RR7ilHLoNFq7WIskCQTpSaSno56rioMSbKf82xObxplnFlPBmsC
DgCxhbxGu0l8mYyDAIJDeldYMYaAoqRvgImMoS5SDnoN5FWiIVTPalqP/XKeh/AjCEIjXM04i8Xe
FsWQmlKoJcO8qgPM8SsN0kB9QTx2c+ZKVXPB/wuRjpC5LkGHuH1HL+MIj4VQ2HHsLsb3SWYfhxEn
ksMnslbF8n3KKgE6sIGeByGBkOaWO5lyFO+B/3HwVGG7s1/zJ5AwZF9yBuyq05T6YVNt5TYmpn0f
5Hxn7+qGQ555KCs1avAW1qEvopgYYhKSAd8RcoacN8HVH82c898rOc70h1xUSvC7tYi/uwqGsHiN
1Flnvs+qXnIURgshrWrNiusPDIhCWthlE4URyKAiGMs7WS7ZufUcqV408o9l3Dl1k8yE2ajxQE8b
BggUDCvOZXAJYhE+19oQzttUzeVL5FedVy/tVHfK1jDkCJ9MqLGOKE0Am38sxUYh36sx80VUE6fw
SG537R9wgCXdQ66I+MW1FO2gXZrsJCB8dImfrIzaxABejhkhJopgos9EtY/vatLUPCSxoJd7RCgx
X9u+Vykw8jeTSLg+81V0ZYaJQ+Y4oUfX3RxrGMbyQUOz3kcTlE4/9XHCpFKVb4s56+kna3Rr2RNo
CuGSUd/zMUug4ZS1yxOfwhvyHjPz0dJKEoJ7qRyGJ+BOYrBTtV7tTmqBxeYSdN7VlN4ksdmpZEV8
xgMfROpGjWKJWEVz39pYZikRXojkOMrOJoz7bDcFSoRGyw/GbFUibm69gFDa4YHGSYgJjLLhRVM7
kMND5LbfdfdV4pOHJmKOTn/IgZ9OL1rvQ/8T+kuDSRwEgeRLCSiWC4q7rp1QqcoQk3SQpi7Cb9Gq
uElhOpLE7tPll3knWicjW836tMS2NM65JqXWUQtNpdi3ZZwLq6aheQICJCAx+n5Mc2P8CBF6J4+T
JVf6xoowX9OYFyyhuRNadcwoj8QxZUQlmuJYtce4pbCYx1mS/Qgj/Ca7dqji+jFVpnzApNCE5dM0
mrj9HG1UVWpBrVGBTpI4wmyjLEbwadY1OT1I4OrcUcALQE/LA76QOMzrurDB2uThDR4DcUbtkBbx
D5UHhDVK1X0hp8YEZVyyW9JHizsMdtBFJ0TW6LH0eRDLH6E5TeEqxvI68v2ZwuFg1UqWo8mefKVz
kAf4cJbGTJ1NO+1LPzuGAiHvrmWlxYjooSIIxM4pLQuc24RweGtH1skz7UUWLdvME85QbgCsPVlF
AyqpZXXZ2CTB4FPEKgzzoWBrlQlOGfm+savFuI45BY106NnLGsVSzcJa6lx9yBo8hag5BwizqmAs
h2KotFURphWx3LFKeSmUYcxN7uhrU7CUk1FTqPXHdfc8RFbWOyiwJba9+MRNlwZL+oi4jV7JUM5D
vhnUIA28dvbT7GXIekGDm6ORUOOPrKy7Km1zcrCSucaNYAUjwZAglOPbqJR0aS8ORWScUKXmpm2k
FqE2dmRBc1jQ41CGE3ctp8DWiPyXdkz/Ztrr4mj1GCPRc7vI1LAmx1TJbzStx81Gr3wu77QuzYqb
cRzZm3bRaBYvwixn+SOt4TS6b3W0DfcmYNhmRdNZaRZa1hLOVWP3pg2rszZR70IWQ/fSEBt5N6tG
23BNcfuB4UefD2HeGPKqCizB8Foxi9R9DG19eK4GXOleDY4HvpEmcMyO8h4okznn87BO26QjFI7Y
0lbypIItx5a0Cqk8S6ac0frV6KusDWkeymM9o4JaNWyUum1IrCjy4CYbDY3SK2rcl7JKCDRy4nCM
a9qFrdC8mJRf4lPkD0SdVnMMdWmeJx21U1ZZkfrZXBgcjV1jiS+WbZijy/SIs6cOPsFHS2/UQdd6
wLBVUmqbOUCl9eJLYSPtBN0akWwZs6wN884ozLafL1mo5FnZqagWI4ESStk8gK2I0/MQRPr8TENy
Ftc6TUNyd7u2GCA2s8OK10OvIN/kSBFYO1mPpv5ek2r4UbjWwkE4RXk86Ccp1aVwVQ/VUK0Gnxd4
McojgtaK1X9657gUlod67sZ0LyG40w5y0qdYxzrFiBfDwArKfqgtxtuh1EPxQ68pHS9VvrQIiFgh
u3ddgXC+rOAQYnU04ANbCyFs+uRjiqIREtswc25DdzRxcatxVmKClLHiaxsB7/90P7AYV54/SX7r
ABYPg6dKksUAqyacA1TCZdYfMeWrltuyS+y6Rcknxlqxvy6Nmyo2svquqWPd3ApCLl72DoNWTSvJ
iCvjwMqlc0aYZJkdYqoag7zt5zyW1ykpqPV7ozREXChBJ/tuoAudSp3KKrOV0CiBxsaDw0Me0okY
q3zdcwwLVnOni3JhczyvfGfQU2Vgd1YmOJKnEYnqxZs7pQdjGkeENm1eWg3ib9kQ7wI5gDhsK5CG
kI/no0IXoiwnsV7GOkvOzdTPRDO3phjiIhsgmLB8ihbrR6np5bKs+lDdE71LYH1DvbrdChpbCVS7
cz5RdM04CpxyDlzDWSbXzaJaONLa2kPi6qJtF3U0bcUwa+OjlpvjfCvEdVW99ppeaWtaKbq8Iz/U
mF0pwTrglkleN24fJxXMpTDzwcEA5DWFdakViXmOKTrizc9GBiCzrKGB30bQmaEwW8KpiI2+d5tS
Vo5EYBvDdjC0uFtquAirTSaAUP8pCJoXxANTIqvnTB4opAvNEHw2Y3xJGcyyMOHwPpWNse3ogo7r
JJnFDl+RgpU7VKxS+hBp8Ca3Yk58rk+G7UTCWUSIK25lvsucV6ZQshKPcpeWfo58wyPNHgM6kbvM
Qv68yBrSITcyH7BMXAOjyaKnXgV165Xsd7IPIU3Mfp0HiaaCIiCUXqELG9Jv3AUT0pYXQ88LjbzK
cVYFj413mW3kHnjhY1jLlzbXMLXGRdalIMD2afYqlf+CX2SeV8KAuitHG6KIsxdXk5S9Xxp9UW0L
6ThgPymaEBTirq4Kc3aVtgoH1HOhau6wisTBqu4HGNIC7SeItVozXZpZecWzddvSbMNVqfPtdXmn
KFLYyiAYF9VNmF+IyYnWzwMQAz8Bhd63wxRpSOKFnH5eonNIfg9VVuSNX1SReivMWqwfQjJtx48g
rEXtdVTKfF5redCYZMv7YxcuUcnqHEQFHDaY6lHihrItoIglr2cK2ENhlG6KQyxUTEgl6cO70KCr
zZkAuBLdlTlMn0yZx0WpA5efcJsUWkL2H6cnH8ZVL2uB4xdDMx+kWLf6FyxllrUm2SKAEmfEeeCx
laxUMmhhDEK06WNjg5ApRURO27EqvELKRPWVntxwg1uSrVGGGkK8mxCRK7dlPuV0rJsojjgYqnKo
PMTqEEpsTzQ9VHdDNDZixq+bkvSmRXUMrk5HngeUnGLEja5ynD02gtz58T6iHF4SQ0bmmieOhU9A
WRIV676hpbXPSUtPNqw4AT/wHGfpCjtJnS2lGO8npQVLRpjS8pnSXtusn+VjFiR9fGy1WJ7fsI/H
430nCarv5EXcY9IKu2Y4ikWcmF5N6kGwiLmefAU4TK8dUWDXfMw41CaIuk0FqzjxtISqd7ydoTcR
r4YcoqQWhvlC70pMp701Uldx/I4Xe3Tntpfa+1kJxOkTPFuHCZw/gQJCUFOLgcvRD/ELUH54b5yd
5nw4p7VYWw+iWoXmwFwfOuGQiSOWAlP39cq3B3MQ602mqlPl5mMEEotIjFkDIjrRCF5Mc5PUz9B3
fYStZSwKtEljlUyFN7n0u3mRxQYvPlEfRtkQws6pGiFiWAsapZ9E0t4tYYbFabeNKda5WxZdggYJ
EkcZ2mEq13Ro+ZRpbQ9xsG9LHOhFGEw3OWTn4cesozV029no6nWc0PDYcD7FecvkRbYVcheRdxFX
I2FEHUVVT2HSCEKioo7gOGfc14pQt5s4lrPsoZfwHDiVCZuoQaqfW03qpklMava2CPQgSbZzFuRh
c9sYWVy86TW2aTdIszZEMltL4SXDvMO4VyCQp9ripWQw5auZNSZfjChZ9UdSweAIVFE+l2uKTHpF
OzDG/GCsCkUGBGgHFQQryG5dUTf+k5xWQOcedIhmurFhZy2q1kMMs74M3sHn6cgS1CqZVZ651tfd
Wc/0MRgWmprpGVQMfdK66IYQ+B4ccWXqhaT/UMc+rExvGNtQR8OdahQkFCAbU7HUQ/Rc6CWRLRNd
DVuz6VCZIbjDVTKTRU05hRlESGYckuvpFuMcqtMybPvAihaDqDQ61GagLrVN2dtUmrXVgDY8pYos
NqU98Cch3yTx0rp0xFmvbqARmZ2XJjnZtAWd9vxObFnuVnodsHnHdirM1t0vhfj/bFj8Fup7hcEU
NUM0JEWn8q4pl4i8K6B2KXQkoBGU6JHts+w5rnrSCpzZeCOd68Amb9yWnHyBscMNHqkWST++Hv+K
8PbX8KpCQwz8pGRqV105gjnSlpNafEHP4DLHzT8sQVMj07r5eqBLe+yX9h8DSSy4TGgZoLHMRuN3
lJw+yCqWAonkIFbTR0NRQBQBEMFM9fU4lx/4ehwV/jBtAqCh3NTfx6G4HyLvROkQyPGw5/hM/ga7
7JNZkVprxcK4DgL0N18PeoVp/nlxmkpei0k+KV3vq0FLVc4qir2ZZw4aX5CRb1ZLSdwPUeSjhkG1
7xJmfv560D9dqWlpF3Choah8cn6/0p5g2SZsS+4ozp6V34/FUuzkYrJZm/wNr1B4Dy23evh6VOmK
WCjqIrx785KpJ3LdxnUETG320NV6MfbCtbmcIsdg8XfHFdyKg+TU4VNs06904m/u8PX0uRr1J9L9
/fUmYm9AbPm/jQFYJF9mVK5rUUYtbK9vWuXXt5MRVJL4CF3jjnJ1V7dTaGLOyEOdepCIce+hrChv
q35Ud5ZoCaNbdxNiImBm5cvXN/QPV6YSIGAQmw1jxDAv9/uXKxPVwaIf1eG4pSO0vTzVTU9z6pvJ
cv2eX65Ow5srqgbhMH+bLNmoC0NHndVTMrn89DVj+gGsSEPsnyHo81PJ/2ae/Ol2mjICDpHsCku7
XtdmuSutln4Sggkr0Z4AgiWGPcIb0TxD5W1x/DABYcSBpTx9fUOvAe6XGcpCCjRBVFSN5PmrJ6lW
FvtejLCegWs6Xiseee0u5tfyTlg2x8At3r4e8Prtv4zHi8+FQtGmiXq1hFOCRwvZZYlHpX8k7BKD
RE9wUJ4MJ2o7eEqlsPaHjTLponEjcOaeHv+pH0DSeK6cY3VJI5xP5d38fQohnePLNPKBj/gO2qjm
V0ojr/BJf3aXXmJfnUs25l+PeTVt/xoTYQnuPZMm8E+5xC/TtsIbEaezMXhwx/MFu5Vh3dZh9s0o
V9P25yiAehiEYBGD//1+ZYqR6XIfSWyBybi2p7IdlmUyRKtcQwZnIL795utx9Sh/jkdwgozIA7ot
8+dqvIHlRa7CkQye7BxiJ+MIKr/o1g9KMC+WbJwCWrvfLDx/ukbycHhTTFmTWFx/H1OWUTMjO75o
mduWyoiRJw1asHA8C1lBbd5q2Jh/c53SFfv2cqGkG0hsPtDjSLymvw9a0Stt/QbZSbxu192+Xak2
wI51vWxWX8+Tq/3N9UA/f5Bf5snYs602qS96uvpEj/oBudExJ/aIlF2bWK6XKAWvlQzfXZ/Mz//L
NuCvYUnCukwaMgnUq+sT66SlEsn1oSNbaB7iSTdzgp3okWHuat+sOH94gnARL1nZSGXYAFx9/qtM
FkZT6WfPjy2SIYayii2U/YN5R+/dfAUONM/fXODVV1jS+PqCvTYIj2XnJl4POY0+qG5Tnb18IKue
YGezlAE5Rd+8f98Nc/n1X54ePhFVzSZ19BTpc5BQn76jCf56glxe4d+e1NWVXG7uL0M0Y1T1MqIL
zyr1+InDqm+LNOyIKhH7JRmZ1qqQQWX97wa9rAO/DCqKhSHHEqnDekNvzaJSnKDDkBP9ELd09XOz
uv16wL8tl5fdEvNDZqNtoIq8mo8hgRdRHsqAk1p9H0f5zky+CwT/8xAGjH/aw+yzr55VxLnNxHo6
enFtvejpMG58dIffSCL/NCEu1RLCGBnIuk6kmhOO50XFglykjwkd2K49oz1efH2zvhvkahWOFb2d
BuEyCDEd4bxDwL/wzW/m3XeDXH79lykAnQUAjsQT6S3IYtEsP17eY9hm/jdxeH98LgYeU51uICvt
1TeMRruWNHE+eoEuV2s5TJOj0MjjP7vO/tyO/2OUqxmtAhU2A4hzngKYZqXy0VxPyWyeiIoRXC4T
LKsshkhwk9kNEhI7vn5k313k1fwulRiwJfIgOMqUsPDrL9FAqN9c49eDSOLVRqvIZmjnAV/nTNas
pQE7etPotHi/vpQ/TQyDuG52jujbTOnqeaWw3YLSwlJaR/0Z6dKikxJwHMo3Gsvvhrl6YOCZKcRe
VvBQLQc7FsVDBHjRRnTR/C8v6OrZTGWZB3Gqz54S4tyUjxFBw5X5/PVdu/y418v4L3ftWu6tgcgc
MhrEXl7Buh4ffF2jw34o89sxPs1G9c158G+fXKb7r8NdTQUTzX3M4X9EkYP7RujbbR61CxAFnd0E
5jeZhX/6RP062NV6pLR+jW8vAaAbUsMzGhkpTCh7Ulw+9MkFRz8sv76Z313d1dqEKrwf0UqIniR2
y6CKN6T63V0cMa1puF8P9Yd3SlfoUcuiDo30b4cX6svFjHRg8praLw45YO5VI+Js+XqUP9xBgKMG
ZTZV4ggqXl2QAf5GrvsRUaHSgBmdiPFogrCF+mVB2etS3A6m8fj1mH/f414qMYbEiR7xvqlcpxc0
rWWZnd9jjfarpZK+BPQStMatTMsdlMo1+3GjyV5r5t/MzT/cUsY1Jb74HMmk64sdkyqLSylrvUR5
6sNjVX43+f9wN38b4GrLVAq+CtR2AAURqoSTd3aRW16dqogMVq358PVt/MM6RRCVaUjIgi8y36vN
bSsTDx6LXE0knFrMUol2Q5PrryXqnxJu//dU2cfyI79t64+Pdv9aXuu3L+O9FyWSVyYPwvD/HN99
bV9/+5dFTi9rOncf9XTz0XRp+//UyZff+d/9xX/5+Pmn3E3lx3/863vR0fTgTwui4neVtcbS9P+X
Zu9f31+Lf7n9PzdIsX/+cesf1LMu/81fymzOg/8OSFOhMnVp/xs6z3r4aFp+E79CgBKEJ0MUqbAo
/Dc58L3wP/5Vlv8dDDnmm8vZjldblf9Lmc0vSaRJqxTxKDrriLP/GWX2z4f/j1Uf4IbK8V/hIPn7
5ilIRjrsyDu3Rq8ufOuQFMr9qOzRFrT2cPK1hTz42HS8YdsST2sp33xsfgq+/zTulalIDNWGQJyi
3/JWz90mlW4Rpxzy4F4KzZVYyc5Ra+tXPwVXEeh418YVwUSCuOjUmwp8Dr9BhEqkzx+iSM5ZCmNm
Kp1CPw5QMyH6r4ilXJrJc4c5Mg+2nTrb0/j2y/M9/fVD/lrxpwb226fyv27adeXUsEggiIOw3yYR
MX4fsfaWRi+SslCnFIDaszbCmnjPpU9jPPTvkr4KA3ceTiLBw9YIduw0WLVjpAfhOXrj37IJphCO
ZHknybt9K+D/vDWS+wQYYp15srLp6ZMFTt4Ei3FTvFSfiToRIWKDgF8hqtnnL8ChsGN5olt59XJa
+QvNLd1m0S1o37goKnazHdkEYi5MN3IETtDJIj8K9pth08NcAEQKd/EOJCLheYX/SCq3Y8ienN7J
w2FEclWtfelZLw9pep+Pm0zEXXyfVKg2RFwsj6grbcQHKKio62huSiZ7fxRLjwgLoL5TunlpEIhu
qBRo0ZHGW3UjKI7RrHQam4SCFZ7WiJ7vH9oJB+4IEMWulHMywVAAT+8Y+iqt7xiQuI22llyJPl8J
kL7eqNVuyA5q+1Dlm2TCfLmSyBELV5K6GvtT1R3NYIOxVuzXSv9DLyb3ciboV1lB3JSHgACK3U04
+IhtKVvY2UokOfAtdLt7lJBachPOe22fah6NanWRYg64aQbyumwQ6qXTPgjqXifnp50AeRxJO+Mv
CFUhutTIrsbKjp4HYOBEcPSv6rv43imgSZwc8aNO/mWDzAVTMn8aE0a6GQ1gDC3UYEd/L/yj+aaG
6TO4c25so6+FcTXcRk+j3HqVJT2StgV19kDUwdTcQWd1UErYyVAB7wqdhMcu7KPOlYptlvi0o191
GU2gUy9TzeU+hYsRvDmcLR2vLETFlWJs89xVHmb+Zi3k2MtQb66j6aGbIvryB13ftNZDg2DVk71+
0ayVRbpJ762VvNE8y9M8cWG5OgQLPL9vefTN1lr6ff/0jzfsak896lIWtqbVbYXb9ORvYNmswiNO
zr2yyQ/jId/ke+mUfXMkln7f+v5jtMtn+pcTZDzWxDoljJbvuofqUJ/GW9Ckt8FSW8QH9KLP0y1q
lL15KP6nI159+GVkYCiezW4rHcWNv9EfQF0tw2Oyx1V61DbpAYDBSn40D8rd14uWJP6sUPxhyb0u
K/QpWleiRDqyRKrKgeqAvaAhC+TROkSbca1v0juSJkKU/g/TRlpXK30xe8mKV2BTe92G/8/DJ71u
NvnOele8flef2mPpRdv8FMFiSL20WYX+voW4KSHMdskiQ5IOPGPwCLgEAhggvEbQTtAq3P7WIXos
xDfn22S1y3sLLMCblDvDORpd6DkWRxsCM2InXkgLzDeGAw9vdyi8s9Esx8TrprXWOtpTuQPQLPLO
7dr+LCJyqLyyXcI7lppNcLCGrQ/iBx+FYqeVPX1OqOG57Idk4l9GQlA6CPy2/qkXTkh2/TI7i3uE
6jQbzdfqpjpY27tmqWQ2ZChNgkPsJJRYkY31qd090dedThNpp14G9FxzOoZcM8CReFPJthZEjJtu
qS3V2BUkR2UpgfzQrroAXdCyyjZd9WFdcHTlp/WUNO9p+dwqD3L+GYjr2lgBGRnf5f2wFZ4JnNJi
6FduvMz0DYiiTrTrD/Et3gM8/mw0XElu/R68zc8g8vrYJSIoextP4vkhuoQMwlp66Tsyx91acfAY
8Q8d+acX2OUKNxD/ULYLJkTzacDceo8O0yJaBavqQanOMCb5jigOD8laNdtpC0R0eNRvxBvxnK7D
O+WpWyQ2NBdeyXRfrDqn5iVq3R+1I7u6h3P7COETHv7A8uhh8MSpAQovlV3wg8BD2rXi0qpb5itt
T1aNrTqU1s4YLUAxLxS7WiSHonLI39zBrfWso/gZnraBG9u1Q5y4rdkDw8eOsU6fSJg6dg96yuSz
JRcGv7oAjrUw1zh+vcg2N1xiucZm4tBcUSKXLzeqksfpCDH9BYJDa50DihDTA5hum2MaDd8CET6E
gSl/Ez+sbXVTPtfPTAJCrqtkocaAmdy6WZlECiyYntqizmzNCT6pTiOkv0+3uoAGrF+b+bK9I+/L
CY8SSKPiXjMAwtDTWuq5Q1CGdCNOt0RZKWfxhFDGzG80sCg34lo416/xQTtXT9J5Opo7YcEKvVB2
8qJyELK5ZLm6s32nO8GKrL0nw9N2l5spOKHjb17atcXvjr3Kyd3cC71kD3zUfpYcsC53utcuCeta
Vd7z6LyPC9ObdskPDDLRc/sandKDf9s99bUzckmY9k/JBoDr5U9TbWkzb/hmuYjZ0Im8JsqyBU+Y
o+xw5dFphoX0JoFhccVFoqPu3vZovMpJXfDhFyskXmwvbH26Yd6NfIOjRa6ym7NhbHlEjhMwb6s/
0HoUTyLRhTkhugM4x96R8tlBo6N7zW2514nfnUCO2JkrLIsdb+K8zHZZuCjD0U522kI4BOdIeChe
UA3vIK6NhGxl7vA5VEQHrScmvrwX+mWjIMoCi+6NGITMhUaI4ou6CFbqRvFidktgTh6lR2WlLto1
3DdSeJu15HWHed0dqoO+yR6E7Xwazv27jIqwXoGZhvfOG9lMdshMrhwBeOx7XLoZ8ks7gKZSEBq7
rNCaAywSHYDHUe9GFnXkLSq0AV7MeNaUVd1s5/YkK/YsOhWVJGRMRooT4ORDS5kW85JABirDeI5v
k22wbXdNsinKB1l6Lo03K3nRhUfjKZiT50Y0Vrjc/QjHDcCP5i6YPoUYJfwivoe1ObZ3TZ6+gdyA
ZOFcYJziZaUcVvF+RB7+hvBqJH1+Qkvd44uzwx/CU3/Xn6zHPi0z4JPVSyE3BJV6egkjOZEzLoYH
Dyv2I/swn40b+SSepmOGMROW34W5+d6+Bs/tTX9GzovqfGiXot4vZLxwZK1dLACFvOiqCvQzhuWX
IF2S4Aj1n4ouJEJCTO7Veg2YOoW8zxaqvgHG5rS35kf7AwEpu+YIgWi/6w7kZzzrt2xyuulJFfS1
0YY2JNw1ELJLYp89Gvb0GsEypT3Rry0ZhpGn3hQ/Yn8LAVZH/3BrPoj9W9L8mAi3eMoe2ifiF5hx
vQaNmdi/dEMqp/Umd7jH4NvAkuUWEkoIsKV/mBHl516Ed63iHrL7LH3X6MddyVYY0dfean4olqMh
rC/dckB26tAKDe/LtF8UmJraR9U19iC4ZoraLNssstjogR1aN5mEIWOrtKdK8krl2AlLTkb1lt1z
Azx4p65IvL31PSi/4YMWOh1cVnyGaPIAeJLSkNltyVZvAVWvBG3GRjRYqP0WTUEOygKmcH8/Z8yw
yBGf+bpxaf5Oda2z/x78CBsbVG34UOanKXvW4ciGCK0mR5jWvepBCM0Nl13mECwBiagSzhqgfnb2
QdhICM5eupmts9aS3w0F9PJM409yLJKTvGvPE3OvXIX1q6JsU3+XqW+WioAa1PC6MTec7aT6PsJa
UmY45IZV0sKbJqDajUeUoK4mbZV4O6ZvYHVtKBl2R4kj150wecgQ6unjj8i/47NpsIFpPeE4PbA2
noHfNbz1wlbpDlp3SM6AZG6SV+1YPinFS/oErKh4jG6hDN6TKg7qCfq2TWqhi6zr5cSatGid8j6C
gLIoK05aiL3DkddslZNIztcpABQEehpTD2G5wK8UG0qsO0mPXZxvA/SkYo/1dD3x1VvOiwQ/Mkzz
1fQWFGf5VkOLTOpIyPFkyO+6W4q+emubjxg57ipwt3YJHGRacOogNJfD5Xge3hWQA3DESruKFn26
niOndjqPCZm8FwttF6OwfTTuTK85EfgSL5EIk/iGdiu5bV9MeMAAOGWSmraGeleX20h1Lrg1AABu
0qzIQHCrN4Is03uEV+a2u83P6YeAfWzPDEdTDPKSfyjeok/yFJ/DBGirrd+Hu+TRP8A9EBQbEoQU
rCC3zz+qRyypaeAgjmVjI2PxMOxUIQnIFohG9MQbHjPJfPL/pe48ehzH1jT9h4YX9GYzC4lyISl8
utgQkY7ee/76eRh173SKIkRUNXrRQKJqERl5yMNjPvMacf1//N7MUXdCes13oGgKHEZirex1M3gS
vupr9ZNnrrgBwl96YFv1WhLvg/Is4IDs3BWkS2X5GetFjShnO9qqeA2t49zGaHqXFehoCt+k/L3G
z66t43Ok9hvSaUv6Ci9r06W/P8Lv/4Hy2P07fcTf6f+Kwhh10xuFMaRTcER+v6yL8Sv/qYtZ/7Jk
oJOUwMD5fIgP/FUXQ8vAAHJE9QvWJf+3+J1/18U0il/AHEUEBaiJASih1vkfxQIJxQL0D0yFZi/g
Vbp0/6kJ/rum85fOhPsrnanxqCqD/NEO+a+ccFItLZKampuPE3avaCHSiNDIVEklrvPrpntALdI3
3ecihbg/yv2gm0lWUymx3Qi+L/RrrIfrDEVmCT0EFLjMFn4cEh9u8wtVuV5FtT3We91ZQUfXE4KE
IY0MHLEjp6kR2lbgEq9lV0BPdd0MUi4TIeRmXqgfWnvSu+L4WMHbqhg7+TuOMWL+HNBoIMwxkxY5
M/iVjkn3G5pv8bNq4nrwYFVLrcC1UkNPcSBwxj11gN6rLXymEUJP+w7VvyrsYbNGnktUMnQiqvVu
bJihYiMJUGcEwvBHE2pevRM9xEWQqDW8UwtGq62jsxrK60pD+YFSjaA7lbTSxLRRtqjFaWScUD7a
ull3gHK5pzOlN1ukDUVRzM9mYyjupxDqRP42CHKWIZciK1H4WXXVXn1zjcaRHt0BDOiDiXQVZhC5
LKL3vcKtT5OepCzt3FcrsSLv0e81nFCCOOnzBKt4j6pKDBFE+BGasfBTdNrew8cTGuG9JAompWUj
7PpdLXSw/1VFjvwtupVSeFTCdpTa1qFRy89DZg7ek4nIH6aTrgmV+4zwnUiAYiWQRu0Y4eUiX4Ft
EuLHdIAF8N333dLZZEURwiduYotLyoV+uioQiZdeh0FTq3gtR0YuPfElwOIXmc/RX0OYbx4Ftwqy
fRA2WXFqoliLDeqKYSGIXPdQlKx1CYEtDNZOk9RYUjkoNkvtWhNU6A+w/T0nIXWuIUkiEytYaYOm
mBqF3Xe1x4iA+L0McZxalYUfCmQSUqYp2wxYvvQG97L0iOSgpvrrrFV6Za/pQ5meIZkjHcM/Yg0c
nfBM/LMK+baU73spUrmlSqON8fpKW/bNRo/z1ngJBOwAYVmLKtK2tV+Jwg+3q0ssUPpcwap378lB
nvu2VfVuax5TrQr1Lxmkitzb89CN/wpfqG5fJL/xfc+uUD1uEpuPlNUk1piqo6FqBnhUoFTQmdBp
SCxx402JwyNB+h5LUp98LqEBqhrlQTcxfntdZFQI2SYWhvNGJPXhoYx1CQvBPhBI/VC6RbkqD/zi
TdRzcyjJFLFnElalVHbuZ1iQWnUaFF1Ic7sVndJ/VWOxL++llNYvNQus1JHOqEDwZgf+LXSthizw
pGcUhzTnYIqwtw4hNB9PPeBcXBdHZKwV/90asrD4jFNPxj7NOnYtnVC43fW4XRUh/F63oQ7aifky
IL9kQRrnaDoGnrKLFZ2IAj1iPTBeUNq3cppVlhbeu6XoZidfFXHh8eRaCbC+juXwVySGmfkNyYoM
JX0vRLL9LSkgsaNQiq6AeNScvC23BX3L9p6/VVLF7FiSiHFDxzHSVSv5GGgJAicM8lJh5CM4gDWw
aKeeV1CpRehMpvCBEMET5F7V+y5inGQee8QsrTOsyiHfBCpGJcc0QJqb6kthDSJmsIIXNee0ditk
2MBaC9+7EpLsO7jvoD/mRux5e4gDMKYCR8MdQ5ACpfF3QRvmbXuQS4i4u5KGrv5JVnOt+Bn0pO/3
8Je89k1pG/juktIXFDsivyyUYwmZolzrak0btkoivbj3fNfFlAtwbY/tWRD3iIkUfVl4BRMjCPW9
24ZeiKWQVvf3ZhYaLYmGXJdQ0nVBErtjj4Jp8o4iZVuccMaM0SwPxKTBZRxRAE87c2IF4h5Xvog0
yMCYqlk7kglJcI0foOqfKhetOYQLkKl4UeM25Dx2UM+r0QVMB53IvS0xFl/RTk89yFcd6g6lmnUm
ALVUrfpHtS0gazqNLiKTg6xNS/kN66P2s8xutOw6i8PcVhIcrHDBQE1sC+uuNamaGYOFvZ01al3h
Vqp0GwQIvOYJCcgath4uFm67RdzGj1XMYIvQ+o1+gVUj6R1HNYrRoUELaZWrLA5a9jTwQxhgA/4q
uWpGlLNMzEB+KYIfBB1JZyfRrYDVsxsKQ/RfCw+MxiPSKpV7jxxVK915jj4EJ0VEp/iolEFj3lli
3Yl3ZShm+ReORY18AUWOfOPjNGDskKaV1N9u61aYW2D0q3VPpVWr/TmvTOm3WySh8zvn4qjOmd72
5bFI8FR+6d2ibquVl/UYIWM8lEk+XGHkPXdIDtTiZmiAND7qCEdXn8rSUkHD610ulWv8J4iZB1P+
5sfib5SCou+RqiOzthFaSUoeg0qWc0yf1V7ATNB18aHMchhiSABlBu3/1KiaLYoEvmVnyiDCisXg
R8++x36ZlA9OVIFDWA1CW/hHRLxxJsY93fOPZaR58SNSuIp3QopaxGK6gAdlfEl7pY+OLYJpNXaD
CCfYuhw0yrF25FD4CrG/xvgbHKNnfXXaMAj3IgEAHGBfrJTKDq02r740QWSUG7Vokh4lXDeGTbUx
Aykx9k0h4/WWeMgvPCssL9xI+iRB/08USwOWjdWhJx/oHnZl0Kpk6eTWVhvstAFU3ipH76I/O0OZ
Q7Ai8sOmWkGEDwkYqfdCHxlt04zGwmVbNMObAZlV/VbGZqW9Ra0/SEdVHVC+xp3NiCHu18T/r2nm
VO3Rgo4uvnpyCAorDOJMQMMW+kv0LXDFmo4cHDv5jg6C3PzQDHi25yxHUHa0pwJiidRlnR7CwpeS
B4QZZReFNzfXpW8l4sPFt6iBftk31G4i+HpJhynJaJ0Ai7vcWgg3ZepWCbp6eCzT1IPFFZSiFJ3Q
lRF1FD4VN2v8TWj08nD0ZU1BwhWlqOqpqwYEBa2wblzqXGqOnyupN0s9tJFEEq1qpQRwlvC4K0XZ
EVfs6jj5PiC1lzhg52SZSKQV0y6qvxOMeUp034SW2pCXOWGB+8fACYINVSpFAj7ZULv7cBuPUkPQ
6SQdkuGhlGPIihsUNAWrstMK6L63rkofGbF1FFSKn9tMYetzQtX0qKWjmGSJ9hthjS6tcEEIBunp
76dCr2nMn2mO82fv///+bxJv00lDbiRC79FPv/lVXiRC46/8lQgZCukO3XzOfM1SxozmrzTIkP81
AjQN8N2aDD9IoWv17zTIGCEAGuAX0QDZIWsGP/p3GiSI/zJgM4gWjA1N1RB2Ev8eQOCy143/pGGh
PQn2ZkThWB/whT97ZBzaOapPvmgr5rCr0qekrO06fUEJEjvGekNlkcACwe16+8cczWRgkxbgXwMr
IgJD4MTASExx5wn3S540qMrUKlbo3kYU45PmaaMfKmJnOCpgnZCx+SoTQ8aS+mpAnQbCY9+Jtla5
u3AJ5zyFI31MBSp7uqSLcMTJTy/bhQmA7gG/MtHm66wGuSLP0vGupDVJSITElS3H2rrsvLt4AZ7+
gb37r9bdv+dClVVpVPgDEDVpGyLMWGbqwFyQouxC+a6ODcTBR13a9B0l9U+O8NuUtDM+NGdypk0i
q3e6Tv0zQ/1Cdr8aXIs9xToxQy/BRg3Qvv2tRvzh9PGgJCE4qZmYxZmTxxMUqyHqIhY0CVO7F0Xs
7NiXz6N6UNjTWxX8zUA96fags59DE/ke6ApCFdImqMgxFDMGh1FDc3RD9zYVfm5pjzD/17TgJEcl
pNR2ltMtNW/ntsQfA+vjz/9oG+uWYPkNctp21lC9IytZ6VH1EBlfdc1fRz4uYVl3L6rma2d5m9sv
Pc7kxUyjxcskI9oicyjo8qRjjT5w1IgelrNoNuMnGKyrlGL5UNEoERY24NJQk9WuV7lsBhVDFbQg
UtffyJAgof5uA2mJ7MEZd/VW7BnYVyaak5w4lxPaZDjJiL4n2p2PoUIT7itaNpESLaBAp1q6KpA+
5Y9xPnA9f3w4s6kVy9dc0R5U7GksInRsSP2hPg4+oj0ycSooFlwg1jW1d1W1Xm5/vKttMg4P50NF
yEdD720yo6h1Z52B+YJtSjt4oWsEsVcpSkCujpwvTTYOUWoWS5jrKZvur7f+Y9jJ7HoItFtSkHJ4
ALcihUPTA6sVVJqKCIo83trI6a2ocQE+NNb10mYZX2q6YlmzCiU5UHDwlC+/rR4oQqspfFuHtpSH
IL6s7BG1u29lAa9vYYPkBnoT72b8Fvxy9Wrfl8POVMqDwfZVjWgvSPWxcheoA6Po6fVTAX2zdM2A
s2VNn4plAgeVlVCW3xs0qpCR2BgC5uXI/uMbc4f4pSQ6NaVrH42fcA/z867GLRSr4V2qxY+Y5J6D
neBLx1j5dHuVzD8bN7jCBa4r2vRcw4HOdRv0xezxSynf4vRL0sY2tZmdjEmJj5milu0cPPkEE4l1
tVoPDvUKfOMspsyn1NcbaPj+LGR54fCZigp/rCR4IxYPBT7fml7JNXIkhqmMQm+4B3YIJYtGv2uG
zy5i0ymgllS2TppivrKon9O+P9MkkhNqFAVgK7pNeLX3cnJimE/ysa+ah2GITvHfvYvYZIooS9SV
CVeN6Xozcwe1rCEWbWpBG6Qd16i2bCtrrLOB2mCWjFA+K+rSgrosF3NDMyzwaAvUpvkRgE2WOdUK
t6fUZbuFhe0m10HsvFAU29QlhgjIs6C+uXFL7642aCTnw33T8hiW8zlYWttzS1s3qKkDXoZGNFbP
L26nVnM0imgIDjoFiLhyNxasqcoeyQN++Bgho83DuAuL9upO5P11Cx95HRY9kggAVv8cNRaVkIJO
hVwQWVmCgH3mvFqcqjE3o+O2gG+8lYQFMSLHC+yc2fMNGiRBAHBxeNiTF26ihqKQZAGrGFB7rLtj
2b8Ogbcxe04Xwzo0FCBwVtGpC49PoPbOwr6YfwLJMFFYlsdoeXKw53qIbaLnDLaZAKg16ffF/Q63
zGdVBy+AD0N3LCQsrhk9fOgt4evC5M8tPgP5BUDBBoGyNJmByPdoyZuMP+CkUR36zzIkgCoFkIUR
FJyee8vsHsYGZJfUyOBQHhwJJEmx9CXmFoGhQafnbODsmi491csbKUgCpH6QA0Ng747K9N4YhJMp
ec9C6pyQhjthqHbqCndpDsa+zPSe4fABec3aVyCPXy7AzBBHdzluOSHFtZSaEG4+itrY1CiPId1v
yykOmlHjK4tbm3SU9ewQdMLCSpjbeyM9H7sEzjkMki8fwowR+UxSPkSAl30bI3Rgyne+G9FG6XfY
l2K1s1KTzr79/Sdsgo+zh1SQLhrbHTd57XJUEQuv1hKI1PKEzgMxqSwKIJLggZCLtDiK3x5uKiDx
13hsddJCVBagzl+O5wWSJ6MfTBDqVmsfwTs13hvVkYYI0hnma+NtTVHbJdK+TTBF1pChc61XIUwf
lWzpUUaY+vSrY1BBERm3HrLUMYj9I6JLFK/UUksa7E7V1xgZrvz4EZ2xs1m6z3FWPohtd1+Hr2Gd
nHonOCxMxNyaoweJ3LnIfQgB53J0KRqELkrxB4470/YoS8NjPpjxjyGNn3K5++Gq4ckpesBKw0k0
hfc+aL6jLbTwFDO7jq1vkukrJtmQOT7lH3MQmEHd0VbqbJrbAY5umlVvccS0wwpJXhnkIaGm2Hc7
dM2WUrDxBSfTfzH0ZL3D0e7LHokguxKazRjSBqm38fR6pzuPaqyc5UG7axL37Ev+XdF9z6r6tbL6
XeYr5wKbYVVarBrM7ECmQoaixEEAW3dyD4UIr7liC0XyI0HqgrvSCvdFoZ4TPhN19xf6Pmfdcu8M
cCSNjxu9Ee5LFNucHrkrrd6pQ/CUSDxbQ27fLgbjcx9r1MJn7/CYuj55vkAImlHoeLDLvEXnFKf2
KrJZSJRkvd+6u9GbR1+mllcvXhKzI2MBgNID5Sbuystl4vaK66JwzWItUCpDeymsnK0klMew1+8M
Cz4A2NzfXVH+uL0+56JGyPWw60ntoFCPXJY/16fs+bqvgq+wUUNYhTLIFNRi26zduhoopEDfo6n4
pHF/a3mwpii+dpuHEj9gVw32vjgm8b+zvL1H+JjKqPCs7Aa00QLSgtvPOXeLa9Th2MzoOKHHMdlH
dE7IeGunZ4JWSlEMqwT4ophLb6iufAsHAz96PKQGqX9ty2StGvVa7pbW78zy1UTFkFHkMOXxKr2c
qwEyexiphFGVynyI8b4L/acmcfaU+PdmH4PakdGz85fC1/EbTDayNu4ZXltU5aubW4poFmU6QWPu
ezvZ07fieympd5FFQV1Hg1LB15GK8QDWyeoRV0wWo7iZs5SS2hg+Yjcxir9cvrlSlq2jeXD5nQIH
yzrat3H4ZOXCKWqjfd8eZWgOLC709pR9Qp7Rd/6z4NYLR7o8+xgWkbMCQc+CI3/5GHI6SJ5lalwo
OVZzOZAyCTKABFoTr/NubQ79JyMX0cdj/wTuO6Kg68gwVlLWHE0peKtddyeVNX2W3MZEC0Xnn0JS
iStZBi7V9yiT5wshx9xtPJZ7kaExKJZC6Lp8Yo3ibIL9FstFcV9yqz2VmrbRKjwaslb/qYf9WRhG
81p31Xm+tZKinYcrc6jGx0C5xwR3vbCNZu4ERFAwc7OoU5GETJ4HNwe/lSyWErZt67ZAHlqPH6IQ
C41mdCiohPzdrSFAJBj9WgNm8l3y5vW9rUdkr5F6rhKXOlD5T1Y4q0tlg8N5u7qr2yAnZXRdQjPf
wRJBHcSVr4Z7fB23vUDEkrPrKx5ycLMnBC5XeP/tXTH+vTA7Yyw23Wgj149kiVtAm9aAQhSM+xxJ
SNvL432uxCdTyR7RVXvVnWYbvQQDMLtBaO4bK3tHzfElKIcTvlgH+lNfOzgctx9njNSmTyNT2Cd3
ANWkTm+jqPYd2Qq5fQy/eNSDhj6R+dOrDDBI8Wo8blBc/vH3h4RFTLrCfBO0TG4DJBmNNpRRQG9V
iuWGaI9V27gF4C7tgKmseaKlTz8TJKIEoFPmGfWs2CWXO6TIrEyp3Y4LSDK+ep64wZhqj9fzrszI
093iwcmFJ1cC4tMy+6XpLm3RcclPpxnNLkvD3YFa01QEKTfNQaoKHqBMaJmHofuly8GQjtlyKJwM
Ldyruv+Uqt6qVxHfTGvU+wBt69JT9+327M/dL7SFTBEyKjJb082Z0vhs+k7oEd5fZ5ll52JzTIzo
aTDhJ+470cQzotneHnOu7KpR8AQHQWI2fvXL+Zd97PMig4vVJ/6yhhJrUPUgrPFcz43fJk7WGnGQ
6OHb4nS7hbHnTiNUuT7SMTw2rlJztLjppiO6PiqZu79bzXxJq+ZY0k5uDG3vCdreoFNCx4RIzNs0
Vf7gVeo+FYDVKuYxEx4XHmhuMeoaqmbUjBRyxMk951p6kbSWRCm9Ce7Exnse5PJBlRHXjooHPSgf
aFyD1o4PiRzuJX9YYNZdLwDSRDpJY9MQ4rE52X5B0GLT4jIfaQ4xiHUwRHega16c1vv2HooggbP9
whtfxxYMaYoy5y6yg1dvHCFzlPaBDGkFXA/c31Hg4WAl+rHoMa0v75CTh4IBbMJQjlSFT768GPvO
PYLK7uOSlBU6puMq+SNFMikB1TgzQNp0FOBE8V7pviB2YY9lsiil4My8dyra0BSoVe1zgArrwiRc
xxVjToK8HDpzxDhTXbLBVYrIzKhDUI3bjcGu0VaHv+q6+GmQOalojA93SfYTz5BVrCsrz+tXtx/i
uk4A3pYOM20jg4NoWqNLRMSmRSvtYAJg7A5wOnXDJx8QQpkBfuYYvj3c9dZDJJS2HGVsxNGuZNHq
sJWwQyA5HF/X7MBult0ub/UVAMz/3lDqZFM1OGB4RcZQcsAHHLhMsscKiwhRa5cOs7kPOcpLIoc6
akFN68uposYacDPaqE7Nsi2ezN7YNgUgwiTn9qAkIq7FEgtE0DTotaeoFWpvQaHfC/jT357gub1s
acwwxQ8NeezJuUo1ISYuNGge+ekJbeHDaFTtmfLZe86aNwN2Bw4XSzW+ma1E8ISYPSE6Kfb0AClT
OPlgZDobo6QtEOM9rjEbpRROudpshtrZFpW/b4QvGctXzBK4J86n2699HbRwlNAc0Wlpc45Ole9S
snSpirXOrjc6kqkBMaMXfm3lLxXXl9kvvvHMF0cAE9knAmz+OyI3/jw81DIv/CSHneqgqJ4Y3p2R
Oi/4+2bNL4+WhqBiWIKvaGiZr4VugtRLnmVM326/9My35q3JR3hhWmnT1otRNrrSpkJrG7mwEXFL
j5r2qEaBLUGtL7Hp0nr/G7218+1hZ44MDkxkhelEETxN4wWc3qpOCfLW1iiHKPQJ80xbF0q9SUoo
7VgQ3x5u7i2pi3BHMOO6MS0VNCkOTKXVwZTBXdgn4TS80bBXs0MYwkl8xK5yLeXh0g11fSfLYwQs
cS9j2kpkdPmFhySjRBHELeZ8WH52r3oXrIcg3BGsJcYKRyocXZ4Tn0J++Q8OSZm8F7Y2ZYdRvPZy
aNyN1apM1dbWfaJtOTrh2beqa0yyvHCh/T03uRrH8IgdID+b9hUTGTxjHzstjE2kD5QIx271LIr+
oRyQnEudjdfq+9rrFiKOj7rJZfQrA1ZAnxspE95y2hUogO3hqm20tqX+chpQdWW4zfN843npm08z
IDXeFaiQkeHuvNh6aSXwLJL5entlzR0aICbGM4vGxFUQMuSl76qp3MK+9HZeimEgrtq+CT+yaNZ4
VGwqfamoMjvf6KuiKglegz17+WnlQM27JOa98YPFx7rZZiPLtH4KEEjXDJqTip1F9cJNOBNs40lJ
dVE1FRM50ukl3+oAkWnEt7ZkxSgkOQiASOXegaoYCjv8FrZmmK1dvGGihgjAl5d05OYmGqUomZiP
JSaPqLU/T0vcFLHtlplo1Jb30Le5loBkbxMMgfVj1yoLe3fugKKuaBFZga24OhcHRSurwqw5oHJv
k3v1OgzksyF+8mKKMjRcbq+ia8wRFWUdvU4FeVlMU6flIR3nLbHWRLYr5BEzh2H7Sxr0d2q4dd9t
+5Agx3pqdXnhpr+aVMSDNK56li5yzB9QwItJ9VPaVimIo0KS4ILq+Am35IrVEV96IEDthr7X333T
jyFNtIGZWwRKJyGzhhJQreS9aAOLwNouLnZC2h2tNLrHCsDOTP3koOVn550TA7lbgsp8aPRdHBoM
z2lI3j521rl7LpeRmENb1lvKA4KIw6McfEOSwaqKFbq3EFT0+DfeOt+xnX00zV0YC1/wd/mp5tIa
5zX4GL129KPui4yCzu1p+UjPrp6L0APDXNTWwCxdPlcp6GHLOQKGR7Z+epHwItS7vq72GkaAa1Uo
zDWCLb0t+RmUZBMSDOovcvCQIDu/+oI1pBV9jproZLbeE5rQPwzRifHIrs6Boex9WniOyE03WEoD
pRcuejDsPAcHE1yZuS+X+jdXm4dJtkQk3cY6jCRZkxOqdgP8JipAC0inr+sQ1Eg82EnZbjsxsjW4
ybcnb/ajjuWPMYAcy1+TNVWphd6LYiHaQaWe86Ld+sN76r2M3fKxSZpIyMw0qLxEr5EfbABDwydu
7aKMYPy6r7pufsa2aiHCua6fjpMAypTohnamOBV1cv2+NLDzBEYIu3bliegBBDG8dvnohyts7HeV
W2/VVLnTHeWc4KiY1xsJjOV6YXKuwszxORB0pjJGk+bq4IZb3leVQ/M886WTBKsoK+Oz45TfOUwx
auttLLMwPPO/lbX5qSlB2kQIP8WH24/xoQYzXeBgGNA55QoB6Tr5RkpVNy1iMSxwJTqa6YDmRXDS
enhibrKSJfdT3brPUP/uKjfbgMF/ynTubQrxTt9sKshD6F+eoUDaUDSfG7L+TtSfW7c/v2Pu+qnQ
aKM0S/KO8lWBjTMK7AN3LNN3jT7ROmToYZoAcTOFo8saQnNK++Sp/peiLCm1hrgrGQoNP5q0a53O
uB+gO6Op5cEbXZIEYAGdeVKy+E3jh0Vaf4/qzrcjwcCMykG6IBIerYbLk6r67fm+7joBFTAlKhNs
CqCd08KAq2RYa0Y0BFUzXseoehrSRpCys1Yh1VSF31JsPbM2XVuI1sDeeC3URezOeGZdfnIDmxeg
M3h4Irc9TWn7HOM1IzXH+pzwSa64sGM4SNjfxG37vYywnA1PLW4/iX+k9RFW3lKBdoyvpw8wwtU5
TvFQuOo+6Y0sKLFCh9Dv1RcTtN2QnDSnvQ/bL5AtN2VKrNqhmqL/vD3519cq8SCbnwBNGhf7ZK1X
nlGqYsOLe7J6Lis6kZ5wCvXvleaSSMY2FJuFGPw6gODSGEFZlGCRE75qc1Xw1poEn2O78uQfldyd
zFx8Up3k0evTbxCH06F9aDV13+PPt7DUrk/7UUid3iYVf5n6xbiJ/iiCqZ2WNFBNOzsnf3MGf1PV
A4ZT2l3WVCsfWNrtyZ1Z2bwqr8nq5o7Rple442ZODxRxsHFC/VlxVapiiW5ImK8jHZAYOOm6lg+B
Fz4pLZd2Vf0k935feIjZpUUozMGABQEh1OVL50EI2S3GNC9DnE13jE3uRKe+sp61s+PVmzKsDulR
y8Ln2+OOK2e6orlTweLgC2IBnr0cthck/GodAzZuwaFNF7OSjU1svIM82N4eaXZFAX0B70hqxXiT
gBsh+TwSx7Z164BdNUrgJoaVfU/Uh3SU2kMUohFsE1tgvv6322PPrCio+AT6xIisrGlhH9e4CoYT
+9bVIrtXaNlXRDHSbzzlSdP1hVD/Kp8a4y3I/ZxVSGde5ZECjgiwT7lRVMBUI/shp0Iel7iAds5p
7BwSSZ7rpXrX3BnB8UgLgSV8nThCu+4GaeCMCJyUVq/0IxHkd9zuONY/Z46Eq+E2aMuvMIz3eifY
budsKlRQlK4hnnuSpfIBDsuwrtE0+vuTb5HM09lSaLhOixahUGJ3iTO5HdPPaNvqoW1RssnvNcL1
ul6qgs1NPiAO7ladWgVB+eWChgnY+11C285I2wNAI7KCc+Zg3WwJe7BRq1D0DugULAVnM1cTPWQS
EHlEzNNBuBy2YzWLosAK09XgbvCrgzCqnvSjQpE2ck3ML9hD7lUfRcl8yB/FKqR94C9s5rktBmCG
6IyYaNxpk5ePaQnmTiXSwSi8Fy12fxXuG1xGCPxY1CAkhcR4GOioQuryj9sf+RoM/lF0xDMICxWo
P9NDtA+oC5VBwKL3w3XbuFul63bIlMHDvHctZR/p3fcwcr6M0Honjt7SvPrViZWtVxbfaDh5ZXBw
W+2kd48jG2jh6a4KZzzd2OsHLSFZCrnp5edJgTkNicUaBG+2x4utxeG14UJd9QBEOiO7i30B/2c0
l7SkB0xj+fbtJ5g5gQCLKOTk9PaAQE5ucLGQy15PazqrsXgP3/xnG9LOH7Zc65twEBYWwsypTqBA
XWUUhQagP1mNeeN0qsIJa7uq/knTqgPaCvdCIL1hRbFUNZtb+TJIEzxsCBOuYNweeGqI34xVSY8Z
7N8R1+nK/h2GhKsUiRvOJFuJjLVXfALlaYZLQdnMhueQ5asSlRKhThPdIPNTbE9IZctc3XtU1btC
3Q0RqwzLxrDs7lFwVWhr3P6eM6PKIOipFFK8As862WmdafqmgCSF3cXlgybZrfaiCO7WcttjJ39z
kPXtBusfxGQf1DqaKPy5WkSCWwJjxNHX9gL3XEvOyfWEV6Fpz0V8V0mI4D7rEdDKBPe+f/C2sAWo
dHN+43d3uX30pG2awqOXpHQ9ipRfu+xuSHBBddV9hsmwB2nin4WgVLth48DjINyfBgyOWiuDoPBl
4SQL4XBwSu+1qZuNhLxaeCiQfR4EFGSrw+2XnblIZepIgMxY0Fwik63aSkWFW2zKUd7Ch1eUO4Vi
ejaYL9JQryx04wRVW5jfuYMbLxWYmiOXhgLHpHUj6cgXFF3T26Ec3Dmiu2O8Vz9R1grQw6KCuBfA
6/Z/wq1++gdv+8fIk7ftFDEWMoQHIIqXdjB8MenQoWcJn3/X9eIqdZZAJjMnIdVeVhEcUTq80yp7
B1ve0Vta3FrTUkWp77S0xFq22AY6N4WyEFfPnITU9HGbNAFVAJmc7FO/LyRfNEZEi6atEeHZ5mA6
O+ERR6rd7Yn8WI6TUJoyIEZQmEnyIac9IezCtQRTRA5C0d+JXj+s4boNiHAGu67Aplcs+jsHPj/0
ue6kGd1aF+S7HKf6lVc0e6nOfnfZsNKy1Nyg/mzaKK8sRCmzU09TAUQNKkeUhy+3caNJYaL1TEaA
aDcB8Q70+c6hXAI3GDuVpb7C7KoekUSj2yeuCtNDsgkGRA9GOJEbuFtfi09Y/b4FbfImFSdU/fCN
3JbD56Ejqbr9Lea2MN1mLgNSKRmg7OWLymacG6nnE3IaoyShvu44NvwBMIM+ynK02xKe1e0h5y4E
jaAfKKZKecSaLLRmMNXWsWCeKk27knsgMdnOSOjD9m8dgtxxPuxjyJq3B517Tx3aOVRNiVLvtC6A
dVvea4BWbAXhJsmM9uh8PESKaCeyszbr7t7gA98ecvajjkAlqkA6pofTvk2Ro2CEnhjLHH2nDilF
VCvvhJpiTPdFcstVF0C1MwoWsrkw9NwUA84C90udnURn8lWHpA5cdbA6jqlwp1fgVLWxPaauPNTz
m+DrgLafoy10NOYOEHoo8OWQFaDYOD0fs7IxAp9Bm8y/Gwu/hDsI2ij2P2ixsnxIHaCefpAWp3WP
bqjxJ1EYqk3BNoOoSrRh5VJrkUtn4dSfnUoGIuOHIgni8HKDREXbBl3PBhmhAiK80axuj2Nq2IvV
msnn67lfe2UpLp0rtchkgf9/XPlyXDeLkWwTyBKU4BSl3wTkInsRr/fgoVfZNjHQ0uTYQ/eNH0b+
4e2lO7tbFKrnIvCqa/ZZFSgiuiwUqPMmPllBu8G35RQG6cmrn+WBxgKd1tsjzm8WwB8j02wGltA0
oTM0Nbdr08PqRMRnJ4QumhTFQ9S6B89QDjD0N6WTvCnZPwoXKV6DFxjzAE6ly8kewlIWjKagatjC
oQ7wcNF3WTLswkNsRus6wwvqDNF0Ide6plGMy5huDSUQeE5XhWJFiJraS0CQZYq8Mhuy0X4who2j
oOCfnwVHoLNey2ctln9odCuwhD90UWyPnYu+TopV2WNP3UbntvNss8WoiuSlWGeGiia25GzVeomJ
O7cu4CVRWGVZwHmZzJOX572ML1FnG8awy1wReSBkEod2h5jro2bYsrxExJwdka7hiKs2xjb45Zdx
QbNbVi13tojUujQ4mwQ2fUUkoDVvKoPjMLVQHpq7+qmYW3wYmu1cGJcjlko32lWXnJ0wL9VCvJfK
2DZ649Xzpb2zuAhmXxBBFhHUFyjC6SVhqsrQtmpLLdzX7uqqPlhFglBg/qChlRxuXD1fiPNm348d
xli0xuDvXL5fUQ2W4Ue8X2GdC8day6gJj+IMyfAQDUsgybnTk4ASfZNR9eYKok81OYAKxILxPPiL
UnUoOMcC/b0sZaA4D2KMzLm0dPHODTouzrHRTQNpejtgwBEFbl3wBTVo6bL77BUoxIfiSnLETZpY
q7iQUbRbAkXPDkv5jq/4l5zp5cRqDm3H/8fZeezWjazt+ooIMIcpyZUkWbJsOWlCtFtt5px59ecp
bZx/S1yEiN0DCzI0KLJY4QtvaCOGzef4ENfpowTkJRrnk2DJF2n2DLHEzIOdo3rzogDKJqqo7JOr
JGyZk9BIFYaNe9Wr2kMS/s6Wr4oKYxCWOuRFuh5DhvCz2Xjd9C/CKoeAStcpnpDfr7ZnURdpUshc
xNXf42IccevmKHAoGoOdTEevmPZY+VuT7AAKoVVPa/eq31zlma6iw8XbArptJGKN5Exx51Mtaze5
9G1KMbQ2/lV4Tm0Id1exrsx19Ah8Ax50CCxTmbtLokJxAWWcl1BAowyRzv6SZNmzYv+To7K6cy9e
95CJlN8MLbbzmxZPmredNA/M8AIfKJ3dlq06z6eIkzazUr62edDRySEO0kIEKcNDAvVu5xlEjLPO
12hEgPai7WNcCUbZxqDKYaTx+vLCMNqNEeQX0m3rORUMCyLb5lu3hJ+lXfb1ZlhARVzQj4RU1Tqo
nPWmgyYGMrS0MLTqUTeZvje9/KNu6guAjBtEfD2nRCme4/PHzmuLk/7qtcHU003UtpBBlUJgsIRA
P+bgazHjjQK7SIR+SAF+U6of9HMfEtwZtJcJcW6258sct/ARmp01sHFFcFIL7NVrDW0dncxtZKRB
NwGFNmgLtHRK8uKuCINz7WReTI++qvcwWBuxPEMSEolmF9RJ8UhvVp3sqKi5SgsBNvHGlAZ3To8S
8H1S7FlRb31gqpFQSEQLSL4SWsiQGXTyhkqdbEEVDTKSf5xDWgmbGGyupOqEmYBvIm6QYSCz84E3
9hZjgxMRjSCKdqurPnYkyFmVwlvqgVfnxg3QM3fqbsZK/mea7Cdnfinj8JLZ0RfQUo/dUB0D+/fH
D7E50xRBBCpKaJys9rdjJspClQvwtRL9RFDHwXllSO91Sfvz8UCbq0g0TdHVwDVwXazrcluRJpMz
rNSDwZUoyMqDkyHgmPothlYmAbCrmQAIPx52fWALGIQIb/gpsNbrbkfWKKodzKheS7F8EtWNwAT3
gjGCbqVepSSnGeEmmRDr42GvrsX/jGvRlbeQdboSKcplo7f1REYtoosPoeDLxxGGNbGr40ZmmMjr
1E/SqQXWH0OSjlpjb3GtTw/xADalFW5lRGScdRTSyCO8yEEbfDMHzl3el6HQ2o0xsUPMLnkyL0Wd
4icBQivlRFdS184eTVAEH8/D+qu/PgVPAHqTBXZVamtiWZXsGNGM2hwPEijhjCuikdtL244XpTaO
NZWXj4e82tKvY0KMweIT5LW93lajlrRO2diDn6TxjcCszlgFpOEtjR0vkzFD+sZ3cS3lfw3A/jMu
9oliG8lwOd4fWsuM+HGnMuMTQhbaEh2WjoxRU5AWD+6FmJ+NCBW50unj913v4NdhYV6xyE2KaK/9
vjdn5RjU6FGD2PTVxrgRcoY98q9d+zvq1b22hniDtzeSGIpCBMxORrousahJXGp1NqP6gjeLo6Cg
3FcnZBeeBOW0VF/KUcYsDtUmnOy0sb1L693arUgPrh8B4r/C2uYkWU2y1KVNo83j6BcvYTqexcAN
atIwgJ7U/qtamUKg/JMWff94kq8g56+vTokSkItGTG+Ir/Bmllmmelw0oILDNHSTNMfApqZzlt3J
3a8lcU60CzwZAUeDhrbZDAdKpR75wc6u3jrNyAz/7ylWp3Wq2kOUqO34Sqp/ZTPUy6lMx0tZJn4I
RkKI9gno3M7bb8465QlCQWLtq8M7hfNdaVMz+uL0TAGiCt2wZtLB3XTHMsdviMUQSdNJzoqdRbfx
yghRC3Q0XYjr2ohcSe2YGoA2DXlymw5lzNhDdl07O+aTgesWgctOLUhM4mqJMaLAcQHhAsS2Cj4W
q02JCKPRz2ZAVYv+CSclhPUPi+UcrHjvuNocDYUhE3sKcCjrBLwn+JOCiq6DEEWcRgTOdDQ7irta
/l45e+TVzckEDYqeGQcjBJz3q7iP1SoKQ47GXu0vIoWpO6xArdgDFYD8J3KnQf3Tzv5XNUY2D+Ec
gTs6zqiIraNopbTp4dUStwAI3VTBhadU+HD9zu7YOvkBVIjCs4BAvirfvt2kiaR01iKbg4/S+PGV
loGCTm3FN2lCYmoA1cLor5EkXlnauXU2ZxaZJp0m/gbPKJiTpawwWn09/IP+WQhEZWV+B2ct52VT
Gx5BvCeouXG70sHglkfYg/rduu8qOaE0AP4bcbWV8T6IsaV7ssz+Aq9JYGedfxVVCEk08nzU+uA2
rcrROdFsGTTp6HfacDBKzO3AZ9Vx+TnBNVE/VZFyEqKe6EZ7VtoTYCFCiYVRbe0APDff/M1zrK6B
yY7ilFrgf1gTRfFTm75HSnhMuu9T4Y/Jbtt3Haq/ruDXtoKB1MNVHTDB2KBSTHapkUy3og44ABwQ
UG6MKBXjcykhgR3lpwQRciFLFTTZt9RU99b3xv0LnJu+s5A5uEaODdUYGnBFBr9L4lNhDIfANryo
MA9qKfkLTpNBIh1iomuEi4VRG6L6H18EW6scmopNNRRMBeng6vxgHzvmQDhnwRIJJTxpFZLv1pOV
HzGSsRkxPAY1/2JQAaUHjiMKauvTw65CvS6WfvA1pfNEQhiRMdinWWN0vMe7T+m47MRUVy1i8b0R
yAYjZaBOSST5/kUXtW7lZODWoT35eS7JxZpzneClEY9uMDxNzVfK+V6GFl5mXVDhc2VzOqEJcYgs
2w2bTzaejJCUdlb9FRXr9bFgqBJNA4MFP/b+sew8BxcZG4OPWYsb2ZdafeiTW30Y3KqCukpGIz8L
RqPQRPr4y29tOO2/I6/50HKZKJkZE9yKrqkgudfhP0H8O1KfQwp8UrObv2yEHHwAWt/4zNOVXi+1
qFBiZF8m8pdYP2vjrdAd60fSp/HgdNGXYP6B1ovb53v0ya37mFqT8IJim181RfQsjMcmx64i6kFw
I6klQB4xIVUTdF+UNDh+PK+bw5k6Ck3saJEnvf+iQZ9M6jh1uDKxlTWp90pk1xz10cADu+r36uGb
o0H5NcB3Esqvsctp2ORqj5SnnyfRSerQIzPUG/SnQPMSfCjOl49fbuu4EGsVDK34sf6G1lyX6pyz
aIqB7jPEW9HLmLtfEAZcCd5EaKAuWO3V3zd3CeB/cUxxSHJuvJ/TpG8byRiVAazXMdSeAoRPohcn
MkhzpQO3Egp7J1ymp9bZgRZsBiAG/TvINtCqr/oNfeA0KNCxP0eZujv+4UmAHhzVhiUJ7rTnqW18
vdO92t4TEdjYnoTl1MsAdSJ6La9gScQ3ula0KAGGKh7ehnSQEIZt5RqAAy6YrX4jGAAff9yNtcQ3
pQhOSiAktsWV+SYjsusuttUamq2h1F4Pc0htkkPU3aWSiYP43t23sZRAJXPzgi8DtLo+kItQn9qu
MHq/kGjCRQDDRXiRmJ7QydJONMu8Xsl2XnFzUHRtSLjQVSFIf/+KVp/mswPay/9kWd1BjSmWoGwU
kso32A8mUn18+XhOtxYQLbHXXgYNOSoJ70dsrGGZiGwGMEWXwfwtMLgRV4kWYUupPSXyU2+NJ9Be
/2ZYwF60UQD+Xx22QagP2hSyY2TMnUu64ALUEIzZ3ZT8kLJbmlWuaD1a5v9c2+dGQ++RBpJiwxW6
0jd1sG6SOpsTSVEXX+hmN4GvjsOJ8sFlTu5sp3WdX91Qn3D02vm6W+cEeYeQveeWl6/OXpSj7aWQ
+bxCuUYEs0NqkJb8cKT8AMMebtpEpvmUgCJEnfR/P/h1CimUQy0VhtkaqSl12qQ2espR3KQHRStu
uGFvEVMeVCAy6Z5Iz+bCovpqw3MQTMl1W9lOQyeZoor8BEZxFTq+HQKhhhGlLA9J+gLTQonn0zLu
8pvXzRvxgenYW+LGMQTf+P2KNuZhDOH4wsYvpYMT4raxCCeN+AZog0vPXuh5CyFAcUhZqLj9i5UN
BhccFOAr3n91F1CzmEypaVjZmuGJGy8eQXwRwBvRDzAmSO7hlJWEB8iSO2WErZKR/nZocWa/OSDV
wmTCgaT6Qig0anD4s3+NOHYZLbLKXX0zyRcTlJ1dHnsiHK2/1eHs7by+zhirWgbPQC8al5ENEfHZ
6eta13NWGXJUJhIBpVSchvioI6KtxzG4Hj/CPR6EiZmYN2Ztf8Md6WJjh/fxg2ydpEJIG9UPSvFU
Kt/PhQIfa6j0svezZHgsreFokzdOM37niyfkm+Ma0wmp2nv9jSASnDuVAOj1VO3WCfKkaWlWOF2P
FKB6I3ux3MP7/VO2eP/hH48WCZFBd1nSvWNcRG2raWepU/w3hHABpY/3rwu0KQWn1vd+0htnvDzP
DQTS2vwahuY5xqmeNf9Xbnbe1GbnXN6rCG9t9nfDr1ae1pVKnZjY6sypcSNXgKPhdThA8OTm6IwP
c88l1rduDWrt48/8Wlu/fnHRSRL1Yajg7188rRyrGlsKZjHAg6qA7MlFuUDeqA9CFC1O0WnFyB7Q
2iGunsavufQoLXuscLGY1g8hej0Uw2GR4F30/iEyTB6XJgl6f0r+su0/UWZi2E5BYvd0EfN4NZAq
JNKpwtBEXM2zHY9y6khT70t8ZiEOHwTxTYtAk2pFrthUBttsZ4a3lpYCe0kFu8xuWqOypaKRiUiS
wXeq6GBMhiukZWCAn4fZfhp/Tp7VRMIteUySM/Hb153hN3YUkis44oqcxbky5rFTtH2zjI2M+eQB
vfdwdr6UZQvDuUacCn1ou+EXSZu90dwdfOMUAeBCtADBgbR8nU80CKtl6cDg9RD9jNrh2EvJryku
Hq3a+SLQw11aHIYlcGWp+Bw43W2eO3dKY7nholCuNvC06G4jR288rf+CaN/ecXMdElODg2QCGUFk
dFfroQ71cWiC1jf5DLbuWeiVpm10CvBL6KPIXXTj69AVz0EA2cW0v2JlxN/+rrLlvgul7+L4pcWy
k5RcL1LCZiG2RIsIbt8655OheueTprZ+U/7qOQTGaDyiSBTmz6qV3iTYqe8skc0BwY6CUxFFyTVF
YpxZo44ytUL+IFZ+WV+H1nAFstEoHgfVExJ1BB/+4oK1d+kBo4AlGsKDm8TnPgRKwf2480j61UYV
qcN/H2l9/dDOjoNxbP2q1WHpmq6u9uS+yA/Uhmvjb5W39YXU/0uI0YT5M4lQBAHUkJn5eedJrvcP
oGFRDOcOoGV3BShMF6UyO6VBDMNwE+Sr26rHkZenaNFciZH0wfC1DeIDh+hxZ+zrUEyMrYFxFckM
/96fi12xmJiVqo2fFQ+G/Lkf7lAkUOwjDobEBoirRXdF/I/k7NHEr7ctCtTUcgg8oalfFfBC0N96
tnSN72DXbiFH2pRUxxref3iohWNQSCo3Pu687fUyZFTadWANaDtceauBATOVVs8b347/463W5SBd
gYWPGsa2ZwPbYkvHi4dV8P9JByOCDprTevbAcV5DRAijg9btXU8b2ADKA4LGDnAL1OUaAqnLEny1
IGx8vDbBfVBMjsZX26RpCG9E4mNyrItxrTI9v3ZprF87k3O9IUhgQFNBs+aYuurLz51kzGrswLoF
1hV38CxuEmRKymfxKDmyF4OSIjljuHi5vsZJAtolFbs6aSKDfn+DGsBcsZ/jYCI4N1aBkpM23djW
WuMnMm3V9qnJ/kLwmgZr7XZCFDx0O46sr0l60J1frJ6Pp+H6vGZ0TkQybYMDYo1sUuU+C6rUbvzI
BFhGYRM10am5t7TCjYFKfDzYRmzEaMiAc4EB6QJu9H77YZccVnMctyz95pWPUep0okCv2eF86nDN
cpQb6VMTUtbA5FXPzoqV3aGjvncYXodHBuREAVKgKEePc/UctjHrZTnDP3yO0uWzBM+2RFKhsQA2
o9gpnIYEigDraF+EMBYazkMgHTAPB37v/9mZFBGLrRYAT0H9iH4GxZ11pGwXRp4GaYifMBVtoMgu
FtjARPPsux3+Y1WpW9bYu5ItVhec5LWmd1U32TX9uA6qmJI3TyHOkjep2jhI3L8z+Ufb381ZCkL3
eZi/sDK/NkjqFo+NDdRTMnxJT3Bob3eW4cb5KKhvADiwW0GRQmzWN6PPRaAsg2JVUKwbjJHRG41w
5qKNlseGp6LpTMB3DNRvH0/95qg6TTwT2SkqamJO3oyaz2FSlJ1R+VF8yiaUdvj4QgRMOPo0EBwl
JGsbc6ebv5EUU26hsMWAoo+1hiXZ1SCBT+Dss62f9Tn8Had+HN04w+zGTYXw2MtcndPlS4rpWK9Y
OxO9tQVBg1GK4D6CibxOT7h/jFDSKm5fGwQYecn0ZOjP4goQ+eCMC69UYXOSPY804mcTuVehZE7S
9vHUb84Cax3QH6fw9Q0wAhqPtSRrXoE0oonXDV7BLQzvxBPqwQIkJi5I0chDR96v0MhMmr1C+Ws1
cb354NfQSNK5ka4EohInK0xnihu/VHQsvG4qACwAmYvPVfJgwa43g7M1/l2mkgtOEzXa72naevl8
3z2bkjdqllvHT1U2AXzZ+1IblzehtPD3APXLIbXKIyc9zyQbCrXv0Jhol2f1tOA5zP1E2NqggLbz
PTYuAhEgCkIgcQpX0fu9QAtdGiulrP1xqB9SbOSJR4EWZ431W531v5fFwMzxP3e0iBFybqJWLUg3
poOUWnd5ORNUBVRNRmXv0TYCxldyM3NIakFW8f7RCrur5HxSa7/RltM44ibJHhWFbymmYFqGrt5B
whnc0dzjkl/pmEFGEk1QtMOAxwoTuvdDK31tLZO61FT2O3d5SkoIfBU3AVXaGTk3kXhOupCVSzyH
ioZYrEmLvl4UXorqy84n2pgHUaYVcQJgB/Lf9w8zOTNIy9qs/DmcDmP2dWknN1PUG1uf7/uQ2h7o
o7gu7kxjjzB6xZNiHkTHAX1moZpwRTtqyhlLqI7zWbUyHz4yipA3GU5IEQYYQA2EaaqMMS0WI74A
71Do9qwSXM30RTPTg0mQaaFV3f+WQtPPs+G2qUeX6tHeobJxr3OiCF4UIaXQRX8/Q4S3rQpRrvId
yC70uFytHTFhBxFgf+566TDrON9IpS/H94PZXOYZwnxMIRSP0ISO0axrexXQjSjz3ROJK+jNFWPG
E7rgs80VA6PXofaDZYmd3RTOs0n200GjEgeemCu29Ww+twSfSvlv1jEkIPCC4LlIu9fruJGTXAti
bveu+blUjxJu9cOz0MBrOUmmofPEShZfTUBxaynDGoc4KKKMoeylYFvfiKoUEiesY6BKqy0lj0Ge
JnJU+52ecus63xqC3iQr7sv+AQ+aizzFP8STzIPh9fGzwNHYQfFqZSA4l+FufVxsm9UVAGWWu5iD
luh0bSQxG/EYLWXKHkcguIu93IbFkqkBfZATwnDIfiOna/4ZTCd2K5xpdrK0jXOeEjnZGUcvaci6
mtUTfitjxq4WCsKDrtMSNtwaqgdStwc91fxolye1dflysSBPR1lYhwApcpI3q7LVTVNaNK16NfRy
rL+ssPUEZHfEKKpqTM+uMjQW7saoPNpKfWE2vabZIStvAEzgoFMCACmM6frV2TrkS4MGqVP6lQzp
PTlFfeLX7rxwlAK/a82nBoYNTQEvNQnL9P4gAMRC4yFIMJ2MX6q8vyhBt3fbbOxYHkswTnA1udba
beltQjwN2bFFd+msb1QbbxDYx+eE29ChukeVoqtif+q/Dbr6Snuin+PuH7pbX0ngbliUAkFwxZhv
UIqZpLSpfExQPa3rPMnKT+1pbtJzqXeHqv9SAbUpcPVKsZSK6bXveZBv5ek8Au1JFgseZ9pqoahL
ORHsZ5Wvq4PbFPlZRGoLJrVTjTgUHDMzlshLpWPc9PfCbrmCyPDxtbdxXlDmhIVJnC76CeLvb9aq
U1LurIq48uVSIFH6V1/6SWo9dd7DuG1sxXdDrQINrRyswMoYyul/NGH4SQBuhPyxM4aHIuRAXH78
r++GhwOdT7YBkEJqYu/fLVV7a4a6WfqiDCZooKoiHVERx1xvZ7ddz6IYSZz/UIcF0Ob9SPGgy/lg
GeWrTQXgTNH/g+3tScneBtoc6VV1nWQOysl6yUhVmpZdX/oFh0ikqjfzAu6f6rw+7hUvNro8vJWo
INHfQjRrbdKZ6ZWetcVc+iPamsRj7RSebCO7qYCjBVwaoqFLL98tLcn9+MvtDr1aluYUIznTj6Xf
ts0rg3cpKb434OPkv4xJd1stc0vF8UKOjJ2hxTJ8f2Hx1jBahC8Z7lvGaobrykiUoa5KHMfr9tjN
lKus2s0n4My3VuIcFPt+7E5pM9wbmKELXJMd5+c8p9qIk+TO9bVxRNDPFLBt7jAg6msnB1kC3zRi
0OoD1ugmdKW7/E6KTz2q5CKj1CvJzwxkVQS8qsa4ercdJIo16+mgmCyQatAJ2E7vl3ZaZp0d9AGb
aPrqULyuZ3YsN0iSPulxBhSW5hD0xIrTauz31Fu2Vjv+V+IqFctwDcoxIr2scjSp/SZlB+uExOSp
VBNdmQ22893Fd12/KKh1AicBlqedv3rRNHJGFTQmetaky6x6qb0RfKYW42+qMiKQDFB8bhROK9tT
yIimZAdMcPW6qgYekDxMMGBIT1fHyMwVAKkKKE46hIeISRaFA1r4CgnAx297VRUTIyEAgD0GLHlt
XaIzM6svtcQs/NaQT1iTfNZDvH3UPYjCVQmIYYRaCqgQBZ2hdTlEnmjWTTnDTBO9yqi4xKbtZShX
DbJzJ0AxNdphWrKHebxOLMW41IFQ+cRV/OpuH9uwiurWKvxc0m/MQ1m1dIh7LzalQ0ToLVF2V3H0
qbPEQ4bpZoz6WyL4Q6T2OHHvdcuvDhRhjUkvhhIc8DlsWd4vrEEu1HBQaVmXCv7NAcvmZ1s+FvlD
k++po19dsQxFtAufGkEpJI9WmxXTdiKIxelQA3DICV+0HDnVUXLt/hznNeIqe/34rQHRjKUNxwXB
rlmd0+VI329JGXBKn+3wYTJ/hZFPOUuoICTfP16z15cCbweFhdd6TdLlVV1ZcxYdeRC7g8ny87kJ
Hp3+Je9uUqw50NgDuNf/+njA69XLeKxcQmhSB8Da7z9chAOcbmRW5+v1Szx96QE0yTBKcTYt6B5E
f9pgZ/9vrBQRjtJKxRlCIJPfD5gYQ5flZgigJ2m9uID+NrFw++CkLRdqlh+/3XUArNKhg73JEYDO
8JUmVz1LTlU1AMQU1C8xjj0VZgzhrjmbuIA7yTGYWi/CmHMx7Ns87u+nT4P++d88A2V5RE7EmbcW
Huhy2c7VELBBFH8Zu7thCjBUkU9WHJwMFVtJJz3KlXWU5/S2cTEGUdOdEsL1kYvQnkrbkKSZm2a9
gHWJ/kiTJL3fFIVbZ7+76ntUf1nGvQN369OKxUQq9gpEXK3dQm80pQ4W8En4LYRtfmm0b4qZHvOi
PJbt151p3Vi5QoHTRKYRCYmrglKA7vlk5Bo4hgZjTApKofI4BZO7tI9m/TlfNHhYv5BP95rwF/Xp
YskPIz4Bqv23yhcYz6PzS1f3hE9flU3f3bAsOJphcHtUsaXWuUYTp4ZZ6HGPd8NNMSiuEn4mnIY0
/DQG31v1bjZVN9NgO56H7tsyPofSsa9/BuUnxHh6+bHqH78PZe5O09HMT3LVuVp8r897zZJr1CaP
qcLqBf8iGibrpl06GkWfolzkT8aLUo5fyCGOefhip9Zt4EyA5tvbhZK2ZH+fiQk+/nIb5+m7sVfL
BNOBtlJm7oqskM6m3J2sofUz9ZvSVceJtCXM6p14d3tEAPQYxOmEHCIsepMABtZS1X3Q9D5ygK4w
fgec48b4szjDndEiELzr07I9IoA5etQAudboea3R7cGhyunr0XhiHS79NyQSTwNsn5wecTD98/Gc
bm4G+7/jied584ZzkjSt2YCVWzIOtEHzUEYCEbpAKkoO5UuU9sep+OvjMbfuKoIP1OLAqCj0vlZH
eef02UJdl1tJRRxH+51X2kUOUs9o/pY07TiaAIAXt43V887AYoVcbTIgsUTqApiwZmDiyxA5EpBn
fAWBKU2QESqZOsKfbIzdoAI1lQ1ujuWbmllIvv3POb7Y4rDHQORSmL3iJ6ht1iaLLUav8KHOvhfK
t8j50SPcn90n2t7a3YjzGI5eHxkS6Bs8QN5/2qIZbKtQi94fqgeHxvYoobGhPEfaISsv+XQKCl7W
jDx1+NmgunbS0vtZu+zM+Nb64lsL5ygOjCu/1jHVEpk0pfetCaq44sVtjIwmxZvvqRqg66L7cvXF
NGFuDdjFyuKBSCcVMHSVa57tvnFDyj35vLPst242cHRg2Xg2+guruckQ1wuDimgpVp4y0Ilp0ntA
DL0w3+PPbZ6Y9HFgwggfdrwp3n8GJZLCYsiCDrnCv+M/qK678MaSlDKjn5SJS2/Dz+Uv0/j08cxf
txfFaiN0gTBJFwkyzvtxHazA4ink8o4Gry8Ra+PwIB0+q+OlMG/6X/3fxuxW5UmSn+fhvoyPhFPO
k5N7unwTmb69c3hf11xfLzjwFzjCIyGz7rNLpJZoMIe9r+a3Uwih3O1xo6mU6C4r5HNsfVZJoFvn
t+ksx4FaeGbftgD4AoSkgK5XRyT7P56h6360eCJMk3FzAw921Y/uSu45ICiEN3XotTiimFN9N3EO
ov3TukWSX2T5PlS+NWOMmljuJlJ+k2WZay57ygKb4SZrg0CLHAjO3SqabiPVzEhZmJwQXHLY+nI4
3sTFlzTK3aJsXQQ9fUNKPZs7qFcaV7upwp0tcRWEkd/DeuGSE7QISjzv1wuqvPky5nPno0EAD4Rx
kazO9dTDMqzfCSyv31cMBuQHIB67EE78+8HmsGvDGlSaX0S+VCPO9sNp/6mDG2fG0P7Qxn6L6wUC
ojiwyvLOSny9Q9/dAqvBV7e6igRxCFWdN1Vu+vjxyULJnjZA44/R18X6tERebQxew2xLR/pUsfxp
tA9V5mrZo2x7y3lWExQJf3WYbFmha6kkWAHshtIrfqspjud2Qh1MOdMsPKrR52p5qLun1Hns5czt
dRg+teoO5ZOsYckulx5Sn14RZZ62VJ4yPyr5IbQOmf1L72W3JtQ2QMqOmhsiSATpFNOT6EhbIBxe
kDtxjdQCHwRmw+2TmxIMUf7QpunOhF2d4cwXh5doS8AhoQLz/mPBPc2luOg6iM/fbMpZgktS4GDg
oEDR00HkAMnNw87mFCtg9ZG4uNgJgj3gXEmNZJLUJ4kEaNRRQhe7UFdAcyxEEirawHrvlulzQst7
Dn9Fxk7itfG+Ksq9SF+hnQNebLU4izx1Zqe0XyG0ihaKfpDu/JE03bW8Kbr06R6qXFwBV+/6ZsDV
gpSLhsQ9dlq/5IoWNAmzQzSHQnLB/0MJ3jPbAuFXAdXcmearlhOVf2pAqOTRmaVzvbqdnCwsuKB4
1wrfdiu8zUv8nGtWnZ2/IhBl9U/G5Btm5isjWE0BT5rGQ70XKGzO+ZvnWMX2DS7mTqnxHMFS+BVS
bwIQWI3DYZaBoOAWlSIHUu0ceerWxKP8ISJ7h7RrfebNrSbXRWxiHF7/6tqvjXPu0qcg82b9q2Sf
7P6fgbiQtCbpYt84tYEb1AdlOqb1aYTAUvwl71r4XeeBfBCKKqKqS82Im/L9ZlOdanHoyVI0mo5K
c7asszPfmg3N0J/VGUNBhF7RwJEKOCQXHM81+x7/vTJ27R+ldmecrBEIk1e/GKPnBF+07PLxennN
79ZL9c3jvYb2b/KFsoHpOtCp95PIr5eDkR9R42k+J5nXPDQz3dvjVB8Sm315l9/JuAC0Ojv2dinP
S3G5K1o31Vw4f518iBR/Kb2zot4646Ni7Zwfrwy+qwflrAJdqsEFlleHVp4kWbAozKMy6webWYuA
FDlZ/B3FrZckpDNjT/nFkRGKshS/sZvDNKqXzOlLbxybn4AiXUjwbh/8aXAOXqofoK8O9UAIbUgP
qfnHkPOfqXXOMMczP1Vx7UG0jmX7bI/l2cjgLoKrJMSGGKs6xyIozgh+XyzjkRjAk9TnblhoPP8E
cdtW39Ja/xzL8hE5oRQBvLjPzp2k/IU0nmBAqkLL6nuS+vVs3kb9t6TAOhGfLQoAxic9P8Hwc1Pp
LpLqQw+ON5A/h/KfXvscs5CRREkRXM3Ei9Q3JRF/aS3fojI9Zlpz0bLMK6DncCF9vEzMrWNFOBkJ
1hcedOv73XCCcJpKlStDPOWx/Su8rR8xb69AEHE73ib9eYlOgwZj+qyYp0Lz+/kwTh5WumPo0Tqq
1Rul9Zz+8wWOvJykbqSAgipeWOAHw8Bo8hg0F3af9qh86p7z49xxNh0cruc/OJneSdI9OnfJ5DU6
3XLgrcgnnqrktuoeAvsIfi77otzXR+dzVNFE6L/T0RiS084kiCV2tQSxKiOyBWWIMM77razX0hhq
td75c18eip998dkGUfs7fJB+teySHs1D86+AytLEonrM7VuluSj6AexxDYuov7e6i2F+j8qfmXOs
486tAg/zCX2q3Co+RPVJKg5zqHoNWtVDd6/oFyd6UCnoL4pPPLPoRwm0v6p8j4yj1WoutIrwKx4C
xoOVvIzjbdHjOOTl3/Lql+qMXqrUxzq8NwJETVKOwMAFTWY8aAG2DJWnhhjf9y9Aue/isNyJxLcm
SmhqgMjHL/Cq9jXLahnY6kg0aOQ+FTm2ZHgQVFW3aJ8lUrOPP8zWcODYiLXhHYtO5vvvkuaakkhW
Qek6mg5c7mVvngURNrX+aAlayOkefd7YWAik/UILGSABfY73AzpDGkmjnHV+tWDzWz2Lpr7gQ3z8
WnujrE68CZZ3DUWL8kLE6aM7d8v0PCt7xmHKVerMBUVkBJeECsZ1Rp+D5AyrLKKN0n+r6BE5E+cT
x+hEaVpJp9t8eXLChwFbX6HYqszhYcBFtELqSm9I5Lpd+vxGpEg9lwiRVijogjXvy5lDJIdwQ/dJ
bzlcRtW+kcDKF/bvLPkZDapPUhni7FY7ihd0jx9P+nUtiw4h1wyNCQIocOSrbxsQNJtRopHMj7Ur
YreuTbx5oSMb/AmgXWUR4DuapmXz9eORNyImCiuQ3ZBnA8axXlT96ORDklABtWPCYKCoKiiEVCs8
U6u98sXxjX7YOdY3X1bopEFeQJ7laqrTuc+Jo5LWb6H1KdE3XNBdwSoXsapAxIo6ElsAkZ5uZ3Ff
9/oBBwM5ELJpCnLpa6xajHWtDI+U101/VMZLJrlz+03Ms5U8yd2DjRZzIWW+0N+RUnln9I3cmFKR
wEQjc41t2+rEMGfDnKh8Q1VxAjcdHjJRvgFHig69YdU7g23NMqBALk901F4pQu+Piwp+kJ0mDrQc
/GesJj+rNULpC+KhD4ElHdsWrC1YyRiU/sdLantkSvtgdQQj5MrvIrWcsXesxgeP5JnDs+AOWkgW
tNF3DpNXPIXyLOAUO+NubGEhQfF/44q/v40q9Ubt0cwjA4eQODYvnY5j8skxnhHoc4MFZUXmPcZZ
G75aCKH44+E3Dk4BgKL/xHkG2Gt1T3dYWY0lpUZ60OalmzHrGn8FU7z3kmKRrMIBDk2wGoCFhEDO
KsUp0rjgFOk4KfTvc//FoNSYksFGSeEPOoLtCa0bSDZq9yAYaEUYHrvJdk35y8dvu1F7UeizUfbC
aQ/o1xrekEnokCgzqE+TskICiEMHg2w0P0qidbt9FEW3ASMMR8eOkTzMkPxxj2BwfXbxCHCJ0QpE
GeAKPGUEZWlltl7hBj+5GtBaIaFXY9U8xMR9EuhbXGSWbMeM7noXvx9V3GxvVhm6kk0aCxB7VuVn
aK4muhhxp58p2N/VVfF5Z56vk0tBg4dkI/DrNJBW31ux0zyP0qD2A8SHka50m0bxhlZ1hQVzEntN
K+x4sIUjvNoZWrtaakSbwpIdwTZ6AGusjNFPLacVfbjFuTHBXgmZjSBHdzK/Kyo4NUIiVekPOksw
sYejYJuZ+Gl8/BTXYda7h1hvq7SKqygxosaX5RDBMvgSsXGWI0JS1HmDRcJKa29pX+9kkHjgEbiJ
TQqLlvj7my9cD3VXaAqGhrVSHtIw90cTc3qtu1i1dBAQqUrQNyTI0Ibulqrk92Pxucuyc4TMmJbs
TMBGLs/jMPt8fn4hE3r/OMQ9Y9pESJgPRkShv3S7IfF/Z/CNCxBxYWt4OulxCNnKGP4fZ+e547bS
pesrIsAc/kpUaHWrc7D9h3BkzplXP0/1N+dsi9KIsweGDRhtuIoVV631hq3QBxH3qGCVmAgeoQ/h
pulDX5jrFnaJjRHtYGpr1XjIMSGyilWQZS55ouuT9kn5Oz2l6KpGRha7A06pebki7W17xOgAjPwQ
YcqG2Cwh8UTiQdAUHRtNViS7KzRVVLvd+BPS7PKjYBWHN1n7XZ/uW64Mu3kdOoS22kPkx2tQcp/Z
myoIDmaMdpRa3kh2tXS8iu101nGqXAItwTtifkeX6I6pnQWWPou/eUTzJkhIQRcCyN9gY2bWuwl8
d0+/kkVT4Qtbndy5LVNHEICq+b0JZ7I1Ja1k3XGOiSBQwHfjyVgXSNinsMc0xKuydmvWC0fapcP8
pOXZEkOxqqVOWpVYrSO0UBMFRvGnlZto3dIPdsrXE4XytxDJBjVECu7X9SVzXuES1RP2HaVGbjbk
9E+XeWtqldRUXeFqMEg/nwPwcrCR3eZtvJdJJurk0pt43MU6hJfXhdbPx57WUZkBJsOW1+ag3y7O
s9yKVE51ycQnb288SpNQXYvWUXxsvT3iS7u6WJIbPz/cTlvVT785qacoNEeloIbALLfH+jdbRDHq
mySP3dZagFBfiH5Pm5sNcR+qg1ZofOSkBivgMqsx2Mo9ysGwJjqIG6wzgRL3Y6bZexO4pYVRPt9d
dOAzbAF7iVry7O4so2xCalWGEMDbtY5eVX8rI12fJPZa17YBfuEC7NthtiqHi+GhGMzTrX3a+OyN
1YRj5OnRxAKj2qIAUwh3eqodHY+icSqRJeE0F9MMu/SQ1NjbpjDTEG7LyqXj8UKETFeAg1lo7iHr
MU/PWj66mF0zClJVvFajdTu95VMHgDLb96EQ5H0N0pqjcAkidf7qBichjJERxQYdNJcYpNYiXDKB
Ok9+uaum31Pg4JDtrExtXEjxXljZPO3Ecxrkq4hXT1d2YOVA6KMGWDGiFGpY4ZWgI2ZL1avYkdg8
xNOPf7+2xGtHpS5MsAJF/7RFs7D8EiJrjgHbgMVp6qamvBu6+wHVRHPEInEgD0aFOtjmnf12vfEL
X4sPt3AjJRw+JzamlaekoAHwXPP8fZG0x8DDSG0doG7a5+Gfofp9vb0LS5mSEhMpRJxhM87O61RX
E19L7cyViX7l0XAbf8kx5nOGZtsFuCDOQZAtQA/O63U9V0JkZxUgbX3YjojLNZFxDDLjaBX5dkw+
hCQWxC9U++03AeE3U/slHGpyk/kPR+9+lbE/UXoyddeLTdd30JCx7307/hobzSptp+0YOK9e3/1o
kQ9Y12W0N4yuWtm6n+E5aW/DSPLXoao+dcHP66N3XrIXHkxA9oRyICC0OYggkKIMDcY0g7ZurgSN
XHXuioI0Prc6eVMRP9V6s8Zalrx7shqMR5B+q179vtCPC9vRYozZHqIYAkb0dMlqyKo6KVrTMNZx
em7SfeD5L1UZHsy+u62ShxEEvK3AcRnSO8GPFYcz0hq72mxu8S3YW2q9ELhdHBrAHsitkOgThY/T
LkUwx0DeQc0YsZs2SaEnAxH/mK203lzHDelNJAVkuNR1lK3EWRWQlUpHdefLiyJEF+5kCrf/9GX2
9PH0QA2UIkc2kxdGMRA45sHXuiIoC5I702tufU7nEB1j21/E21zaYTy4TE4S/gS5dzoOhM+oDyRh
/mm8Oqb+Vs/6bY9sRCHtReVa6H7oX3PfINrWPq+KbCi2k+wvTYjYyvNtSGGRZYpqOArxszs7HyBA
TuOYAX2CtG7cUmolhY/hzmBQYiJqMLvVZMrkNSC8+0T3w35hlV7qAWeqUP0RmI65sbA/Jco01Dma
7PKDRU5B2LEIqucIc0IijeJBCjYGHy8xf6fuDdjJ1ztwaZcIdXyyDEKpVhNT9ddzTMG1w9Big1Mh
oIitjasSpbaIN0sTLYkNnp3jgtSA+54lVEygDM5WnBRgR2NS73Az/9HBbSaD9OVn33MgLOnT/4Kq
KSbvZHJn7c3O8S6F8Ow7HiSK+llgugQuAuVFt/TGnRzDnoDyY9XNyknZ9/DjhcBWAHI83mj50kLT
LvQFGR1wEqwyyk2zFV9qeR43A3wwI9JXWoH7XkbrWhM9KSJB2jacN2OypzQAeqJTHscuuE1kkaCP
nNW/nHGGRZzMCLoQpbAFT2e8iqoMWQsYeBHM9zoLNzQOi9hYd7m+8Nlni+u0qTkSGQ3NUW+rLoci
I21EuN+CjhCaOdEir/C85vHZFpUpnhkIMsyTz2WGSXRUc6Oq1OyqVNq0LKxGAABGjBX17CWMy2cI
Sq6Uau+QIuy19yUexy8pLgFTIK0tM1jYWmJO5+sP1htwMUoP52+uQPEcY8qIB2WyZULitG2jr2Nr
/ZpAAVn+kgrD+TtTjAChmVBMQSpnfpi1QZ1FbRcRFaqCdRFuiqa5yQt/izfipoSA1ueo5bD2HOcl
a6n5mP1KXaqjnT+D6AUFD+ImKnecKrM7LsTIw/RM7jhJ+iYcW7xqWw/TSrDBbAyLwYSvvRSokHFn
DNg0Ki/XV/d59I8dPCJupC3BySFcNTvQ6jjMDavn2h+V9qbA0XSoLW81CRgnLlO699AiplV5lLWD
6f162xfwnBpVF7xwiTpg/dliP/x1mKrIMUl5Rxavrn6KussnQxjVRcpfW1XqtpHwHJHbbWLDHMNp
BVEHJPw3whIp61pUZVGVYiOiorHvym+pb67yfiG4Pc8EgPKlhwKvJYol8/GJEboZMpkwUEileFO4
kR0ci4g9JDITo6SvSbluhf+XbpAXapeOhEvrwyK2ptqOjDbrdbY+kikv7bphjIbwTWDGhFiKSIhE
U7uNKz7+8wpGHN4LdrL9JFXp9vosXbgWiEypZJNbdzgExVH91yQ1QTzGhWHRAYpwaJs96bJHSj9Z
EnI6u9kZ6L/bmS1EdQx9uRHtUL4WRWVNmHMQU0Q9cQTvl9qJhNQteJf1p2yBssTbuzjVQkKBzA9P
tzMovVYXaGoWOnpNyISVmzzZtNpWJNoaG1ooojRB+qs3Jx4XS+WaCwc/oECs1jCkEiWM2UYoG0Pv
jJKWy0AhCRLsk5hnFHzGrFoiQF2IKgikKfgZMkJNZ/LZumpAu9EAJeBf+CCkf3wUGGB6s9257pFF
CLMlZOyFg50mHQo0Di7N8PlOV9DkTaMVlCY4iDJfd0C2RaLB6rRDajG9SGirOWac6NXpysQt6yHA
EB6END3q6UJSOSTH1iwVBs/qNSy3vzs1C2UnPcghUrPcPNQo6oH85vgasKWHlIuHK9d0/K2zSGA4
e0XMWp1NtBYXqTGJochlEIgAEoU2yPShALzygK4HCB5NBcnmpZzqxXaJJPH6RXniTCU0zmKl9Qdi
5VL+linG52NK2A7ovbG3EDjy9PfODvDOWNKmvHjG45shCBvCw1CbjbNZ6a3pS7Q89WKtgX9JH5KQ
oxROrsDBBhziDdBDa8T1V4aUXCnE0jdmiy+OoF8DsugCfW8goViH3Trn4SEEkK6fcao4xGaxBzv/
n17O5kXVmyjWNQmkjPUddbBc3quDitoAvuykl21y756hus2NOsLciGW0097XPigRsVpFARsR7EH6
k6e3Ys0Kv7NpqfJyKWCjizqQG/gGaM2Jjf3XOVyM2Ce1RgiUtOrWYjAnVLftWD2ak7QRtPwQpFyb
JK4QHA0CpprK8jiwszR2HgjjLJQW+Kv/w7DxFIJ6SOfmdM5UT4Mgt+PMtd+ATe90E/kjJJyBeAtF
VtFBsbVlrdtCRJGpGyb4CE0y17UZ7ESKU3j9+KW5roz70oi/Nnbpr3rZ26jNv47iYSDymoL5ifjL
mV2BXGilFZsaKPzqDmKPq+v5Vtd+6c6Sxcf5+UpDFpUxkn8MyDxTVUrZMBjOFLpWIlMHbV3ZgYQe
JfuxQnxoWveetbB4L6wMKrEC7IxkA183N3EyItNuUVwKXeSFj2HBgamabgeazi9HwL6W9x4V+r0d
ti9xlT051AybrKeKEayl1zFTNtW0ZAv0+T473U90CcsjcgXgfsG3nC5WNauDIYhTumQhCjbKm7gI
duNUvNud/pQMgusY75MA22fgVAr1Y6X67gX+i6/KP3115Y1IfdhLsfaFqUGWQNRTBO6GuPO0UyXW
vRDYYb5ooGAD2MWtnK6V4bkpG7I6G11aavDizMBVEo9YpgcN+9MW284a2qiLQpfDZetrE0w8ORD6
IRGFzwhV0sgDFA1qlEJkYxkbXcismEb3C0wYUBxf2yr+0eq7pVjrPKaz4AsaBN0k+0QJZNYvnhKS
akgB9pvFQa71j0iRf3blR+NnmzxqXsOy3Mppfqh5eIz9b3S9vzoC19B3P/MljN+lQYK7KOItEPui
P6edAVxYa6RuAjJ5rMyguk+leseCJjG71qegWOuFzb0IB8RUPt7KKL+Z1Egm54dqUWBnOx6OSwLT
Fw42LFQoP5CAMdAi+UTZ/3XYtig19aRIA0pA3U0iN6uxcjZ+qX5UsVmvmthnb6cV4tMQVoLxTu+m
L7oDkSlXsg3ozpu+8h5q/abW7HeT53QlI8ouabyrcVFAOyVWUU1folxcWN5A5wCdqrxlAWjMxrHr
5EHufJs+F9pd64y8iaa3UfEOvYqwfaj9LEfroKTaH0cPnpIy2WtPQajcNuQwA3/81dRVss7HPoAp
Zeyu368XiJu4SOFkifYA2ELSKadzHLZNk8aYLLqdp9zloXp8LmX1PvaHN8wuPjQHCxVcpUMAYuqg
7yhEfk31m14uf3fWv3cIQicE3iaiyeTvNFRyT/sCbzEJpRr7+Slx3sI6eAZX+27owkL6waq0Ozmi
0A1MzZC9ZyHZujAU4r+fHY2f6wqqOTihswBcNRJHzopocDWZslDcYq2MUp0a3BWIkMXhHwvIfAik
BLbydhQsPie+q+yGykSw5P53HhUyEmQRyeXyxxllFJEWnCgaf/h0X/RwTens5qY2g+doyh5lnRSA
E9zbAZm3bJTeF8bh/L1H4w5aUxw/ApwnQrK/tpiPJKuM0tGAGKhxsHoSDyhX1yq1BwjaRGJBqXNn
voYGUHptYRIubBXU42FtUnnhnpovAbkMI1NKrQ5fMV51fnI35ZT5s24TR2D2BToQ7eKF7xVLfD7v
CI0Kt2Vyuvo8j4haTiHnoYTXNUkDAQ6Ls3EXDths+2SRHfywrK3IZrAq96m08MEX0gjkDxA6FUEu
ZZ45TbzVKUC2htzj8qFxA3lFhVsCteauTfd6O5YgSExXD8HLKXL5XU6F6WQGnWNcOAnOn10ij4H2
xif49IxA0NXRIBmp2bu2lz8imfnUC9i1l218uzqoZN/gPGAcYFTu9eE/11xl11NmhqIJeQEW3Gy5
kcHRKlmy+0/B1MkmxIzzTZEeY7K6vqbBTI3+1EH4orZEpabz3EwTdlIIPgTN76xQ15IPsaRWQ7ZC
t5Py6L1Muh+GNtybIM+u9/XS6nSAXYOWFdnv+ZNJkcoWTr3Tu0rFm4jToQ+jQ4cxZWKySMO1EcVP
11s8f6EzOH+1OItTqOpoFSxe7Lh1hMLJvFFuXfvmTxtxeRGOX2/twvdxd8KUJZ0mSmqz1szGlAYq
RGhyAqPKVR2Wp/PcQYvt2p1iOnc6Z/H1Fi8tfyI+4LAE/4j2zZd/E0EEVpppcP36hwaDqIsVrvYQ
m6jukH5TfMKuRH2gmHzb6fkz+lt/rndAfNJs8yMHDzFDSCU4pJxPDztbwhdOzRTunDw8EJvd+gZi
LFaxT6x8e72pS6MLNBPElo1SAk+d06bSMqunZFQ51HNEANDhzeEhgeVy46p8rHq2/ZL6+IU3PohQ
mBPEbmQJiXVPm5TVYQq6gdF1LBYpJSGrvMliO1t3PnybXDsovrHPoQnFcUOIIb0PWLzDLmtXrPDV
QLZ3KmDxhCA/3LhdealubKrcb1a+/fvfDw7GvwQiIqUKru20p0E2tgV0lt612gF6kb5XOu1Yknrw
6/hgkWtPHWUpmLywuYgjAZIBQUS5Yi4054uyumRy8hT6tOPJfFc2+qEY4lXsJdtA15dudYNvmK81
vEqFCyKRK3zj2TfKzdDIWUeAob1nkbXN1OamV5uthsN0ji5CeGP0b2a6zjN5jWiJq0jyagx5eONk
t3DqXkipAinCoI3MOY7L3PanfWkKW84o0g/uOEaHVMrvE+299pOnwb5Raw+Va3VT6tYOBZMfMRjS
65N9adOZvHPIPIlk59yQoOsqw88tIoxciQ7C3nOSoDZWN3q9qCF04VpjbtFho0BP9G2Jn/8VzBRD
F+Z1Q0xpxdmjUw63lalvYGC+iWSHBB5ZdaLnSAn3GmxrNe+OkIceDG5YPd7mSf5q1d59DeS0iX4V
crIAtbu0AP/q3BxGgUQ0uFqvH9y6h2Rnt1svDFHnloBKpK6VRQsL8NL6E7BFhhxzIASgZmOR5+Sp
kBtAjI+6PLrTnqWvFX1JafrS7JLuQLvRIYjjGjltJqqSoqwHG7PN9Ha0dGoxAGOpSzeUZ//9Ovq7
pdnkQvEI0qghWhSeU8JNxjHbjWqEAJcXhu7S2f1XS/MCcOzzJugLWupyfO1wJu+VxDW0DlFIMmt4
+43NUrBxoQxqUXkjUSWe32jHzA5vPS2oTMZ4wAsdTJHBy8EAGkq7jVRnV+JFYP8Zxg1gfzcbgWJy
N5dLfLeLK4b8COcj4r305XQqgYIqihPBNhYnsI+0/QCSX6IIcH0eL+0DhLH/fzOzFdO2edakGmbz
Iu/cBr/b+B1dVXKo23CxmHTpQID8g0WVRWqUQsvpJ1WpH3SNhe+uqHEIUX+LolFSwhDQjk0zUs/1
MC9tb65/4YVqLqc+lzB6UPhynXmwoEIVdkOH+22Ydre6SVlQGAWM7a0WZt+ksHEdP1tLnX5QO/t1
oe0Lw4sEPecfQAl+zaMAeJpe5YUmn1xhToknAUVKYZXVJVWxat/wW36Oij9VnDzVTv+RWnqL3Qew
reG3JI23ZKTeAz3+EqhLMj0XpoIwk+ySkNR1CMNOp0JtQqvMBh7cCQW2zBmfbOlOCCSVkfEa9x8W
ull1ucQrPF/SQoSdkBrEITAlY7akY68lCxOFnas63Va33lXO+hFi+vUxPz8DKWEhssO7EFIOHMbT
TzMiefAkHY2dun5u+2enSVex/BHrCxW885mlGRS1WU/i/TqPmkZJQzVcVVoXRALKFRUaSz8pxRbD
sYTKcf2TLixhkQbkzDHFMxXU3+k3oWBU9PZUdm40RvdyUhEftneD462T4ldrkTjLnVUTvqsAN663
fGEwyYJAyBTGNZRiZ4OZaVY5eB0EqrbwVqYEzAowsp5sk8X04llL4nZEmEhH5/kzPDr9xL6SioZq
SOZ6qnxj2cHOQYxdq33wyQujebb2aUmloCxyTYSDcyLxVMiR1USse0+XV8lo33MVHB3rV+Ld1qBK
ZC167Lt0YbmcXymiVYDdhoKND5iB2Y4DiI2QQqNQY7Z5E+jDbgrKW+QBUunQpuHByap15nS7KEs3
XhMeNcm4Cdt+4dPP88r0gu8mw2VQ+CT3cTrKeexbWTcR4kiD4rbZr6g2bph7vM+lbWZUaESAnxyf
bSW50aZ4Q5lGUuRda08U8KZ9HqYf19fX+cqmQwAHIcBSpeEVOFvZGZrfUiaT9XPq9gB83CWXTSyh
f3KN6wrHJIqclkFlb5R319u+tOKYC2hkDAeP73n+daxyq5hUBHCAEvcK+HPn0SoDSqzh4/WWLq04
cizEZWTN8UCbFVnqQvNxugRfEAb1DXmMj8wa/2CZ7LZ1J60ayw43/ZQvqXNcHtu/mtVOJxsNhkCO
BXYDpaMS/llxSNX4vrerGGGZyu2c+s6T/dve1lluw/b6N5+Xu8TMCg1R8dbgGJ7FUJGhRqpRUWct
mpuyKW7SMf+BJOtW8rKfQTfuDRZ5dIzV4KuCIxuUzdsqr+4mU1mNq6T41ubp8/UenQWSokNUA8ms
kuAGtXw6HFFSV8oYOmRRh+qgjLdOS1o/wQ0F0nEn54B2jYXT8+K8/9Wi+PlfL6C8rw2zLEA0qOU9
qK5XyUrepepn76FKmURHvwJLbv2fdtQ/jc7BUe2Ijlc+8Zm16YY8Y8N03I0xsh6jv5OsYt2F4baJ
gqPt+Aufe3nKWeigkHlq88A8/d4ujg3L6wLK8cmwM3MEdevmrkzRDwptfH7MQ5xm20St1nWRY0pq
ryxrdLXiHTWeX7jX38NHedFyY+Ho/cTSnDz+mXgIsiLypIyNAvFpt2xjiD3J424cDOnOD7tgFaM7
6JmPfuEU6yKrs90UUv7MUbcHUB+Wzk3p3VWoeDuq706V/xH6JvbmXt5ATMrf6qk1cXNKbqjS/Zoi
aT2q9QPi0NeX6wWk/ycQk2ec0E/FhWHW7TLWMZJHhcVBVXKw34p21dg7H0VFK4W23/8ohubeUsBa
3MaYW0agQpLA+bHQi7MU/efgicfkf3oxu7eCuMkJIUFco8m9Yb5WX+onzyC6ihHMBhNmhdMm0pN7
2Y+WTpBLB7TgoBE/UyIDh3k6ALE12EmZYwVQruq82iW+8aeVR6Qn/PzBb5ObXnO2vWxvZL+GjjZ8
eLKzDZS9VL8pGuLk2cL5cfE8FVenSSAP/XHO8x2UrEbXFARalSCkRmNJjIClmga70uf0corXpHIe
+9YOVpoRLOBKRKQ1X8QEzog18CblRJ2dXqMeOmbQArL35XFX2bK00ov6MBnN1onre83Og4VY4dJx
ybQrEISFbea83KvKvaVVtoZqwaA9YNS1zc32xTOMI56Be2kcn2s/u7m+2C5/4z9NzjYqSkCaNcLf
BhfF3ouCbaukaz+zNmQgt1QrFob0PAPO2hYlILxkyORDIjldYEiaDEXtKPCrfeMGMO5qAngnd8pt
AFUCXbDKjet8hTvMnwqL43hMkBcL+iUily6OxdnUitqrgjECK/1MMaLRxj5VcS5xDbAqidbuLCk6
djnymL0Z7hMNWk2bEpcl720T7qMi+Dpq7QdEWfwj0XUIJOVnKUODDonTvUov3bhMEDa1p3crKbeW
1tjwAcIvkfFlUNGIKtptN/ZfMm3gHZHaqPzp411hITFm1cFrkkQa+lMZXP6huosifZek/Vorkr1R
GI+gEYfV9Uk/r0IhWixADtzM3BpnxV8PN8C+HxJB9gq+HcPJerejdGfWDtBl2W5XlleqK3v8GnXN
reL3+7hVN53q39RBMq0Y13odPRdNSvKWqMpTyvU+7f29PPQL8eL5gcw7SBYqwkwUszS/3rxwKlQp
ViJ31MZdLddUg+LnKdAekqzCWEKuv2Q/JKXcBGn8xx/LH6bmfx+xWprCJXOPs70pekJGg2uBmJkg
9nThhknb6HZBT6zeccuqvWk09QE840puy3U5xYfa8xZu0bO9KZpEt59rnVcMt8Fpk6rnBV2XWZHr
oerLe8DLq23aNdvYjvamszTWlz4Q7SHOOiSVaXV2EkSqPWVhJ0durHxLTeHr06An8e40D933vvl9
fQWKe+Rk//FpZGW5aGjqPGPQATEtwxJ0oqa+65OPTVyzkvJ6c72V8+tDNAN5nUobX4Ul7OkI1kav
GFh/xe5o1Ye4adDoQ8wK7X4t6Z4zvNUiFRXnKT7WivKy0PbZVUrbaD3wgZzkPEFnt0cVNHKZjogL
BhrOx9F4G6nxYUisL2GmPBhGerRJmPAauh1zey0JFVAtPpZD98ArdR9YHtoVQbu0ny52CgwshSDI
LURnpwOidqlfSXUQu0mUHML6fkQmR+5AEbX2JvKQsJ7am8wr70bdWTlSv0ocOK7j8JjIE7LBY4Em
mbWQDj0vzoiBIl3IEuexxn172ierTpMAghkO1HK9iczqTlKHna3B9w7MxwmxfsuT17zjwdtPt1SO
ljiV52sRxjCVStBflA25f0/bzwrF4KlYRO6AdEg+FRvJezR6eWEtno88arAQXHhQm2TktFkrw+gY
hTqgUiIX723xXNi8QqcjRLbtwro7u9pIa6BQwymMHBKiS7N1J1eSHoAmCLE6zFcVxZxUeq96b2VD
IcLMpNlYj40XLLR6fnjQqAA1GtzpwsnqdAxzpYuMXLZCNzOR/6xrgV5ZyVK6p6J3m+rWSvYWYqXz
w5EWyZCRIMM+5YwQM2ZaKOd+yHlcTjclbB1JLZ5Ub9qmZnhMO2/hyrxwlJD9J+74D3b3jCBVg0HI
jcSLEDQVTxIQ4qZ8i0faY9lbm5Et1DjlxtErH/Ub431hTsUWOD0uaRxZBLFFBGxndo5NoEbauDIj
cAMe9SwsRD35QY7RJSmnu8BWEaeswRFPt6Ear6ayhZvTxgv79OxlzboSPjImZkhoJZytq7DL/Eym
D8FYriouvNFuX+zEvLdCewNL70fsDE9xtRAwXmoVWXReIkIZ8aySkFT8QK64A8kJo6Q8rcpB/cAM
7qUJbLcI5Mc0nd4778/1Ab/YqmBa4WZrn5t05q2qBZwZkVtnfwyv2oTZ8K6ow1OU2vj9Ds/YId8H
i8K6FyaZ6gBHA/fVuRh4YGqlYXsMcFvZWyVx3KGb3m0eoqnExOrtmxX9uP6Z5xlSLiiBPoMSY6LS
PL8OAicm7C6RZyJ3e4hb5wgeMxL3Dp49+o3WdK+jXO96xJv9+E8nE4MoQf+UVf+HOwActMLHmwhw
0KPZswAISho0EervKbUYXR6eqsn8ZebxUdL6p6CTsTLW71nsb4MSfR+cJXLthTuI9k2hkUqaltzo
7HRW7Zq4qCe6m+JibRjT2sj3mJptu1XpebuiwHESWKAJqxdK09LRIj5utruJhYRfKBID59ILqeNE
FcYIRF5EKX08PBXxnYMJZGgmR8XXHpTQ3qZq4DattWFfHmWvXpWVtZWCcCmdJM7ps67w1GbZY612
RvMzJKOwgnwk3pbHPViBrAj2pJ3uVUCClVbfxK2M4Jq9CbLyzs+d9wkWdMFr8fq6PEfysC4tZPTY
BeBjucfo5l9ZvDoA9e0HAqc7VRstGR+xyXMLsAzCqzcOx32dTi+xZ37VShu9yK7cVuZtYa+10nf1
HHqM/NNI5G+6moGwN7R1zH/RTtPC2fQpnzIfLYJz3CUExYLb77SbYxmm1Fy9wDVL56EMjacw7R9r
1bzv/OE+QI8u7lUfndLANTJFxqjTwNaeQsgqd6qfdi2jN5TfEjzi81nUD51U3Pdh8Ryl2TFzavi3
/mYcmO0Hp/GeJSX/rbeetRrH9FYxMdey0TRMA/3V5M7dSG18n6mUxC1ECezQWaLCX7jgqYGBQ6dk
AFF7/qkKedXCbKAQCIW/vEcw0i83BlzUqsL9JFw1yhJs5sIFD26MkilVXAfs8yyO8UH6Z5nNi7zN
f495/GRyMpVV9Mxr4rGfrIU8yHmZRiw5DDPgJEL3p/p2OpeJ3scxxFYIM7721CX1d8sZ3GZq97nW
AbBHWzxq9V0Dt9+Hep6P2evQqOjSlgreE0CaYlZmBcfl+k64cBGRNac3Qt8YhMlsEMLcyyPbgsYT
KxLr51ucFgcprTZtia9jV208ZOGrJXnti9sPeDClezIk4vV9OhaqFCTVAL3NrcP+IBXeHwCrCOql
X7rUrJj18VsLiUQdzENlp9vGG9ZNYG5SOBJ+0+7Fby3WcbMoVXPFwY2ODNzZHMaqtHBeaRcCIyFr
RAqHzp57u/VZUwckDkO3G+9lq3+0IcI5kVetvVGRb7XkGxnMN7ts6mNTeujjV87baAFkqQx0lVsH
AwJfAv8VF67lvA5TG2yCVvKQLAr5NzL039zCASTUUNCWwIdntgCowJ2IPS09OFOE8H0z/bLScTtm
6j4vP65P/6Vd5yAYK2CCIBrmHhJlGFcKmEb2AN8WcDW4Rjx96Gn6Hrf5LR4eXJa9ub3e6KVQl9rg
P63OMgHYt5danQ+hS7kfUuwjgPEDGmzeUKx7BysjFBmsYuEsvXQH/t3mbMlF0hRBEYAUNcrJMYwl
Mjj+QgArdvD8tOY8IcVBGEvEM7tU4CDVpe3zWQqoC19VvuVNura97Nlrqn93gZGuAk4MdgDldRJs
yAbN2qpyNYVkmokA0uN46I9pVr1MUvVRRv2xz6c7TMIPg+8cJLt47Pry2VDUB03N16P2QqVupfbq
Fjj6TWoXx0hX79QhOCgKSqf/aqr/u5/OJwSaoJ5K6elON41Esqh5EHqMx1A/KPaPqjqU1k1r/G4p
zHO1Bd3r9TY/WV3/zMN5m7NbUyt8aWhFm3LGiR4W91lu7JyfSZ5vZak7or4GG6xQs9tEDzZhUlIP
L+6D6XlSjgMFNTWBn+Ep2zhHFT08Vqhy1PofI1axRxweEaNc6O6Fe0iUyzHqgagDxm82lVldtbE0
kh6YxupuDIan0ZNuqz6LsdpI7M1UTI+2WtrbspK/677zoAF31oxVnMTbNh/2jlY8a/DDoPSq2gbu
01NgleG6zJ1uI+fqrqrz9+rQYXgUuRB2Nb75+gecniEMN2YnlBNQRhN6AiBDT6c4z8ZxLBvyASEx
w0sovUDOXSmlsiYKXNuR5V5vzjgNIc/bE1faX7Fbl3lGMdgemfS0xidiekPm9K73YXoMSL+pUonS
4nQrT2G2cjwUWbO8ezYL3F886NchhGFf9p87OXjSSMqANtxF/lvfju6A25ogTETQ1tsAZnwQoDg1
uhDmranbeFp3axdQeCLEXSd1DyjqxR8+Rqv6MIfga3TfNLLbSv0u9JOvvd7cp2ajuHmNRZUpd69d
r3s4y/N8r7Pqe4uebluhAJKah5QMRlfT266NFm53/WxuQCMT4KL1gEoekZU4sv4aqwmvLgxWnNB1
MmdblMHWCnsX1Vzs+9aZ9cBAbYapw56kui0C5S7Q9PvXBohK2xcPvYw/fGa1b4Y8IoaUPg1+h0WJ
B6CMvECg4U9hvhT++BCh1xJWK32L+fa6VUh+UuIZhz8jAVwq3QZSdgya6lbxsqMGj3scnVvoj65S
ym5dWLsyv+lgByDFv+9HZTuq+0Eb19cXzenR/J8jAUjkJyQFUM48BacPkd46EmvGn1BE9PGJHZ9S
+Zfd/rrezqzw8d9nD3tZlFaFS+HsatPg/XaxStZoqlFKPuiKtQ6gGlpZvS3k8NkZ70bVfmigXVW2
82JK8TcHh5Bvg30vdW6SJnBgtEPp2doq13AY6xX055ZYMLOix//rJHEvNx40qXnev4wb3ZyGmEwL
4qpy1HyYdfmSJmRgByCbuodisJms9PZ+RC8ILc4s3npyce9J5QKX8zOvNDuqya4RXIGlJD0wzzuB
BfOz3OMaK8vhUdLLbU2t1yheer34ncrGbeHo93rm31jowo6j9qmcA0Jwp/X2Tdpqx7b5lkzveV/h
ImPda6PyAcWrHdW10rWHTm9w2VVvif15RTTYqrS4vsVUIr/JufFV1dpHOfbXpp+utcFZU6rc2f64
VyvzXg+T1URYXkpubn+t+nUtIQqmSBujhdMQFwdjTFzxd/RKN0r6LtkSalHKRu3JF/pbrSq2IoJW
cIgEKLTT6vhJrqrnsi2fhG741Ftf1al79Pvgqz8mL3mEHY7Wf3O6pVfH2WEJNFMUmGHLCkmFeYnZ
1mOvGk3uwrKfkDG7c6T1hJBg32608i4E551Pj1GK9dCr/F+cXdly3DiW/ZWOemcP92Viuh+45cLM
VGqX/IJQ2TIXkCC4gcvXz0l3d5XFEpMzjuiIaks2QGwXF/eee04JeTT2r3P3X1+H/47fy/O/lrL5
5//gz19LPtZpnLSzP/7zoSzwv/+5/Js//s7Hf/HPY/q1Lpvye3v1b23ey9Nb8d7M/9KHltH7v7/O
f2vfPvwhYG3ajrfdez3evTdd3v74Cozj8jf/r7/82/uPVh5G/v6P376WHWsvrcVpyX7796923/7x
m3oRcf+vn9v/9y8vA/jHb+ckRVaIp+y9+cu/en9r2n/8hjzg34EwBl8VfEk8Py5UOf37j98o5t8d
vEmQwL+kV/H+/+1vrKzb5NLr3/FWudRmoOQTAk6XKHlTdpdf6X+HCCCen+AUhOMIaXvnt/983YdV
/HNV/8a64lxCHLD5x28fzakEljiQ6EKAdeaqEHWkAGcU9u7CkxYrmZenNzk/pR1dcYouDf1pF/7s
AAP4+b4itKFyTCtxKIv7JH+JjbefpvnfA/m/fPjMDR0g22N2Q2JHkqQr3pS0IcvpboBWo5mhBvl6
J8bCx89sP/RVRJx0ZnqwSEegWSPA9HN5z+rteL7ew9L8z8L0SDU2l0ySFWnmeM6Fek9SsMl3hv6I
2ps1aPdHv/SPNZirzwqtA31bRzBXk+kZ4qUrCteo00Cp34268K6P5KOD8mcnM6dxyhQbyDnVjiiz
w7gCDQYShRlo6Em3karJa7X76x0t7Kj5zW9qU8cko7VBu2+24UQrsN3ybo3Cfqn1y0L95F9BDrsx
TY7Wewu8ZGkCFcTcbr5e//SF/TQnjMg6TZ2m2rIio6v3o149afBidcpWWDKWmp8dZtHniiKlQJrp
VnWTq+Nu0J1bCaWhv/b1s6PcgF5PzzrDjPSyPzWNtBESiP0qyAFfb38WWv9zC83OtITqCtvhsRnJ
o2d0ilvgWAiXmy9F9TAoG/HU79IVf2Vpt85OdiZXas8mBg0/ZiogGSpe7LS9SQi5g/zvPbQobei7
1r92yOeYAomMoK0BcDUyiAPS9rr7agl+pzIMs+VrMYuFQz4nQ28mgRgMRSclysqYVAxe2StQ7lEy
tzE0X+FptmIVF2zWXM2xabI+7/rLcDSUB+WlAFUP2HUBaGLHqZG/X98NCwdxXnispCi/tEv00oKR
ABKWNkJoxlqZ51Ljs1OOSxXvlQo7Dc9IbT9AscAzJDAcXP/0hXM4h0S2em6nCbARUS6A6M5SeILI
eTTdL87/7Jg7qFbSZJ5aUdx+ZabltqjInZKXxupXDuLS988OOoIaPbI3sCOs1JOtKsBGrg8990Y5
Nlfws0t7aHbUWSHFfRE72K3qyDZSjJB4ali1i2h7BuDkWiXV0jrPjrns9JrAp1uRQ6aNacd3uczX
qqSXZml2dWc1LZ04raxooBALBv3rNi7xdACJxIrr9FkHiCQ5s7CIWkwJfOzYilJS3uIV+VhJKDrP
m2IlyvmZDby0P7uxE0nP+mKSzCiDsLnaiWNi1pthJL4wxIkTJJ7G9+sH4rNluPR0sVk/XaoWZOpG
yEqakaIWktvXHBK5cbaCfftsK10an51lkWlcMXvHjOqmR1aMQx2tzV2rVrgrUPF1fQRLa3H5+U8j
kFo+ThKzzGiSjSdSVy9DZ7xNDU7Gr7U/O9NjmfVxh2dAlLaHycCtqkNcVEzb660vTdHsQCdNEXMk
i8wot76ZWXrTd3JQDMBok8q73sPS/MzOM6V2iZgYvt8CH5qqEu1VKav0AdQta3paSz3MjvLU9Rqb
BFagTIjjNRojSGcNqj9cwKTXB/HZFXrZSbMTjah8A1kiDCLP7kBaCFp2wFZUPOSZ7q9X7S0MZK4H
Vg+IsOkm54dUGpVNbRJto8W2tnFM+v9kD/mXJ4WRzKtoYq1tpU438gNJ8sqzwEceTqwqeIDaueS1
nEj/CphGdcxJIYBBcjLIWDsyKCbc3k7tG2S51jTFZ3G0Pz9ldvYbArwqYU15qJk2XcRkDYpKyIZO
XoWIPaS4HF42qDEZgE3qp1otNz1j0q7iunMchKSfK9KDY8iyq5BQHYE3qK3EvmR11VnW+iIqey4D
YAzIDamspnKV2JIOXFTNWlnegpmcR1xR74ccoG3XhzbRWAylgKTSXLvupJcLMIeC9oc5+EHfWhc1
oMIsV8z/j1fB/OmMRZwjTAorQ+2qxMYIEmkhbhY/De7Otmu7zQ6lSW6+WdO1mYUR/1gjY2ZCxw6E
HlBEHKMid52X/JXuJ+LbZytovmrfTaTqYw9Al/j368fsRw3nZwObGVOlzqqkjNGdfbRu4hPodKDK
BtJSV7hfs9Poq2GMPetpQbIdvlzvc+EGmpd4d80oWWZZjnDJ+L0RiwdAeh+vN724TjPrqqQlHVQ4
TFEV0DsoeAeNN7jUg9iHp3lKIPu1ZwfX+1qwUMbMzDJFrW2jL8ZIHaRTy60z0MIhadsX0+ZB3yLN
fL2fBRs111CjdTmaxKFjBHjMjV7xR1CS3AvEr1faX7iQ5iB9pIenCRWVECg2X3j5pWq7oDJAZZWt
plUvNvuTPTbnFKS43pzKYPmhrqswM7QbbQD6v1K3kwYOHQBtHNs5ClgSmmT7C7UBZHZGVQ2detrU
/dfWgUIa7uHUlO4G1kHyz0jWREgXJtee3fVp5qS2aNP8EAtF7Fu9MnaDpuuHrJD4yoU/g+v9caLt
2Z5ENIlC+YLnB9nJeHvqyQ8ZoNySdyYzkCdgjkELIAG09iRlSbftp7jrXYEJeqLg9DxauaLue0l0
339pQ+kzX5YmcmMJXCtRPUa9jvpl+2WI1x6kMxjCH6P9kTT7yTvrmSk1+ZCOUSe69hVOAlKHVapb
Rwi4ihPM6BBCwYDuatKgDCyhll/xOll5yszwQH/0PudAH+zG5glIpCL5trgD8IZ8z1/1R/W1Kl3i
6oCTXQiKQI3tSjtpJRuwYM7mL8wmMTuip+iSaRmUaW8IhGKvL9RSy7PN6WhTCjTyOESDbbmDfmvk
K1Z/qeHZjuw1OcnaRMEnAwwlJb+nRf5r75g5IqGCsmdMdHWAkNFJpY1LqlOJ2kuhvoEFEDf1L4S/
Lj7VzPYmBFHstgTQ0mCdgrRzCxFLooJqv+zWqG1mxbB/bKV5RU3RckkgCckOSR3TLyzuuAURD8DZ
VKvKv+BXwO91CgmSMhWhILUc6s7ENpZea0/EqIY9EN3Nu1nm0FsYZQna89ATbnI37jTjue04ErsJ
p0YUowLmtpRr8sLMWt8ja6iAktZpx7UzcTnXn5jfS/Lk5/fS2IwJT1R5iIAC26sBOLzDzJfueFQH
5aHYQRAhzI7WrgrsYI2kb2mDzbx3TbStzmodd4r1XMEK9P+/+oH/LIo9f4cnydRIWoydmwPKpBUM
hXcOWH3PWW27w7RGKbTgFUGo9uOUySCbb02CbQyl4Jf0LT6p+3TLQiWSTlYgHctdfE7u6hPbk19b
JHv+LMfruLetWhsi8qWGPkXqKg/Gc3FbPpLXuPOpNwRVOJobEqmH+CsQeivG60dW+q+bA7VxH0eK
IkYhzBgjpS4SEeRmCFu/D+qd5hdBHFAPEmF+cuLf6a7Y8Tdnz+5U+FBZkG/WlDM+3yu2c7maf7ow
islmzCyxpLj7XooiPhFgta8b0AXXZs5ZFht2LecazERe32gtODzE96Q8O/1a5OzzTwcS/+Ond7bc
yKle0IMNHBM0XFTzWANstBIXX2p9tgljkDJMXVbSg6hbHbWaecC1zlzx+haMgjV7Chq07nmrsPKA
QEeoQWktzeEsW3VQazeG/UIEh7H7xYiNNdtkejwgEmcX5SEGT4kKTBiTbBdlGitjWfDE5xwtSFWg
rBfqR/AvIVh9aNPDoG9bcIFW07frG2nJh/sLjAwEU22L+ToU+mS89ZNRbYTJFYBJJgkCcWr1klsO
OYCGXvJAD5IjbWFrUQvJ7Y2oSblhVV2sPJ8WNvW8WIuNQ2JWhs4OclttOz0/F2X2ZjDnbPfGmls8
wxL/x85CM/PjzrZ5VRlJV5eH3gPlVVht4KaGemCFAF15tj94xO13YiM29REhY3+NGOMHs9lfzREo
+T72S5T64j0gQtH6Y2CEvytut6m8OCi9d+E+Hw4nzXt7vO/dJJBRDqe699++dSve1sJTYI6Wqauy
1ZwyKw9qrx1SBuFO3tFbBbTn1/fQwnE2Z8YC+FuiycOQHWLG+ZuaKixsy05fMRYLu2JOC2RymcC/
hini5iNR90A0eElFXWhQrxyyhekxZwYjR55DiTt0ABQeg6hoB5gaAweIrZZrNmlpDJef/3QTJFNl
lVqNLnpj9EUaAzhUBG0Ngojz9SVY6mB21YiL+Ehj5/TQxKDwbFDqCJCsCqkYpvq/1sNl8X8agixD
+7RVMQRDzkKlUFwFHp+KmD5hazJAS/to5rzXqKhrzKxjB9subycLkC5QPF7/+gVDOuc67RNHlAko
byMwVujAs6I2Ic6yPfBMPLEDQOulFXdnaTPNjnmDh3ammGl2kBP+PhnseSqlfa+tUiUstT/zP+Pi
Ihyi5NkBzvhhSNV3QzQnqQY+9PpEqQszZcwOszVaLI4dBH9aH8nWIA/ToAjErjmJG0gxbb+ifBbL
77dvsCIeuL83ndt5mUeC3PvFAzmvUG9JJxgdLyFJNp4KQw6yot2yUtpcH+LCNpvLxY4j1UCzjihB
BeDpPbgNm11tjWtp2aXWZ0ed2gVYVDoLbqct3Fb9XVvVplxqeXbGCeCp1mSbQ9TayLanXwr97fqE
LOwp/dLhT0db1yymOyr81Lh6B+0eqsC+Sur99bYXttNcHg+sMZDabnMn4tD7GTXuaiQaaeOJAtXK
ZCUQtdTJ/E43mnrICMIJZqsFo9K5tTgZThGOeg0xkrXs2VIvs6NdTq0GpxjhShsvXsf5ihoIryuE
j1JgADjLFXjNUi+zAy4a2RizCftH4dJumAxUtPHmUFP+jY11kFf9WvR14cqYyyIJELtYsRBDpI8F
sE183zfQfCIpVBpXLqWFDTuvzO4qmg1GYwxRU1OfAUFP6pVdteS1zlkLRCIYjzme4fqGfIcMWX8s
j40POczvzYMdlfdraKQf6LVP3La5Uj3tssTmDTpKdtCy6YPpYIWmh6oJf3CVjXUkN8a++IYqi5Bt
ipUY0IyU6A8fda5wgEPeqV2KPcANM6hism2laUtGvFOzDgINmxhV9ao67MfC2Bksu9fWyvsW53Vm
CkB4UchSjOEC7zaFmp+F5k7egWDnULtIa3hrkIkFk/ND0P4nk6OofZfREVsDxEsAC4ZVSjxJX7mD
lwJcP6rzfmpdjKVmD00/RBBnlVK3blTLQ/AyPeRaRnYT0GWg1x/09Lk2QHYoRGfthrjpQhn0Ir5u
VH2YVkQctVTnO6skFP8vNy6v4H5ToPrpoCYakIdFwX1nVHMcoIuEXC2kAvV7HCUN103nUlLzx/b4
aRgmo7jcdSyGCEeP7fgOlG/bbgP5nT0u5Q00P33IpQRKAK3XLQv4pl/bgAsn9wd27qee5cmZVO4g
dlLlrvTCz/2RPqq78YburD19BUPLvVhVcb94d5+csDlurSOCGHWJ+JC5SbfiQT5m9yZ2nP1ib8sb
+Ja/Fo1B7dvHWw6MOBAYvUS+CLhvwEwY9PFqanPBls7Bav2YSaOdoO3kMITmxnihW20b7+1DupPD
atftDI/eOP71fbFwduaYNaNjCUcdDa7r9Cgpb7UZ1sm3X2kaRGgf5yhPe9JnKKzd63zylKTyFUUF
enDFz7iEd/660mA4+9i6oVcmkzuTRsMEsJ0lMRSLDM7BqmMD3K7D72kNNsx1dZPP5+kv/DnUlCoB
oXayJ1z3CtEHeXlvVnxzfao+X3LQ9HwcDDwmUaLwhkZaMngmu+NAVI/EHfp8pYOlz7/8/KczKNEe
mpZq1kUM1A+anLlx0fmi+P36539+wq0fSfqfWp/4oAyidvooHWjlgz0nfySShRW53vzS7MyeclSC
VFKbjQSiIU98/O5Q02vbp4SsMcYtTc7M4zMyvKeBxyb7mmsvYyPfpqZ5tltp7Rm0ND0zXw+CFXXc
SA7ZK5j909T0UyDJrbWytEuzM/PxJGFAIhMcSRHLpV1mdo9pru/7QvLldnr9pQWYW7vO1kSpy5O0
l6ebRn7RK4TrsncjM8Lr7X/upqLE/ePu1EHgN3IHhcKTljO3H7LTRBNoqWa+WkFFo+AP1/tZWIi5
sevYYKUgU7b30whNFlIa6q3cqunKw2FhG82TqnWqtSQte5wxawDBI4Rr+buW/dqDAWWEH+eoISlV
razRI0lTXbn9RsWRdW8seYHS6so5uxjmT0yqfJm2n44xyCrB/SLBxpU6pPhk0MihjM1qbmSjgVig
lZXDUXIY8YqmalpfL0CLcn1dPp85FA197Bhyqs0IAc4uKlPINhELymSFmn9j0hqac6mDmX2Nx0kM
ndrb+zhDBXqO+mWCy9Siwa99/2xtkGojtWKOU9Tm8s1YQIFGS3d01O6uN7+0bWf2zx7iHFMusC4Q
mdCU4QzvfeVEfD4xqNL7OPMcDOwZNxuydzrpkI4At8VJ3IDNRVuxTkvfPrN9bBgFZ5Jq76siP3am
+ntGh5VY7tK3zwxf1SVMnyqJRrZQDQg+NJIPCo3vdCLSSpr+8x6QQf84O4KCxHVIsW0IeZYN4UEv
3I/pmrP6udUDk8LH1mHxUASbtPZehcQDBWgzNe8LOYHyagFaEWutxn9pELPDlahWYrQduonVdjM5
2X1Z8m0z9itY5qVRzI5WKSBFn9kwGsZ0zp29ZRZuzx5150uur5HlfH7DgbLj40RJPTdacLiQfZcr
IQGZLCqBm9BsmmeHUCO4fsiWOpkZP6TZWoVYWOsRGTE7PaZ2s7EtwKmStWEsLcTsGOeyGMCcJ9l7
QX4fAfWu1cnN6coz9fNzBj7yj3NUKE1LTIFzBta+2pU65UVoa3ymC2Al6CF/bJygiCpnvbD3gGls
eVNcCGHwFG6FtC+QusO94clGFsU5MLmsGld21tKQZuc7m1pOmcP0CEhF374sC+6INZ9sAbsAutuP
Y7J6TqesQ8RK7Zp00yi1sxtNfXzIDRTNJzGkA4ouaUJa2Ugh5IYS8lyXQsVCQqdykmLjFJMSXhQl
ofJX2c1W04oiYLEqPDA6xWu3/sIczFHRqj1IBHX+elRXg+b1bVE+E5Qtfru+55dan5mGkVQG4bx0
9j1eZjFFAdm4hg1ZOE5zCHLWTAqXZUSdOpXiVZlFqPHtXasqA6axp+ufv3Cg5oBJOUssu23hzpXj
l3Z80kDF0er319u+GOG/+kLmHPEIXq6JxDJ8dr0DW0zi4z96K9xYa8LOeOrFyhCWVmBmE2jZdbWB
Gr596nQvY4Ug3aCuWISlFZhZBI22EMZCOeXelGpU+8jgtR2yHJoJhQYAc8/zNbdx4QaYI8DiTE77
tud6RGThIp1029jjsQSlRD/2u3HKw+srsjSemTlQUFoH/KWM67IjE1IWCQFxL8hslVi8k3RNYmNh
QeZYFVVyDDCxYzDguA3zodgo06/BYP7CtF/WtUL7arD3GR9AQa73vS871Rqi9HPnHRw4H+1ZiTp+
lCuMSkTsNGqg2W5k1UX0MQlomSCaIMugox9BuJw5mn99RTSQOHx+TP6CspiEoXGwA0W9YiZBPirx
U2WCVZMZKt0IAYVnmtE8Mmkfv7Ypyqv5aBWvgHE5AVK9AA9A0bcPJZ0bD2xKxU5DdRfs/NQNX5y4
yXa0pPUNQqw598BbA0rpyRwOUw8qOlCaSWDVKMZjDr34rTUYRShkSh60BNK26lCnm0KygNKPSzxj
psJ+MJ0yDjO75gdiyNLeVvok0FWQ7FhKbp8YTYbdaMnQO5D7jj8pQ0EUL4NW6THvu9pnQ5H7SNiM
Zz62TY2iCqetPEiKKvtEr/u9aMdkK+yGFG5RqdNJH21xIhoT7xBEUZ7GzgbFTJ4qd53SV7ZX9TEU
hqciF+5YULKtcsU6gx6023KaZ8Fo1spLqxG+UcG+6Kaoe4OcbePcGYNSQE7ENNngSbItxQHK8cvA
HsfUzTQoveokgc6A2SPc1kCirHQSvmvByeH3jjo+EmaJxwRTvaFQg7pL66JEOYieqRBM1cpbRUdo
uugtP2flfaWk77mqxxsm109Kpqan3MgjtYZ0vWw24Jkb7TzIpQaEjpNd+qRhXkqSHTgtd10Cio9c
iB3rUv6oq+UYJLzLPHDCal6O94af53QKrUr6XaKSFDhTWQWdUT5oUoqynlq7mxwrMPFecFEM3oYJ
7d+Rl/te5+V0LzucAv1tT/sYZHJuJ9t0Y2fqEYRbbwbJba/j4l6dkLkZ9EfZoRMqBM1DreL+yU2g
TEXGj02qhZmWbyy7uQUKGzU4Y9zCniAZSov8Cx9q3SM13rqxPEDLFHQHG+ogbW05oJXicrO1lDTx
lYHah1aA/gJ8oVx9Htlg7MXIhNfkqlePsgjN3GAe0qEpBE2o9aBAkXdT4gE6ZLLxRbM4D9mUtz6h
Th5VUId0MyJLl3nqPN3JC48Jx9zkOdhfEktrmd/zBJQw8dB24HiXclODFk+VB7LBRGiPZbLvUV22
Ycjs7qoEatk63E7Q/GTDVo4n1ScJCJ8aUuU7uafVNh54sZfB7LEDX68cDDqxbrNKmE9Kq4CgrR1V
adM0FyHjUlO3hKTErWteQju1rJo7e1BtvygKB7l1kIRptZofqZ2Ks82cFwGgkCdRXnsK9C5G1IIq
GdV81mcPSkVBd0b3ZaI8DkMOhiFKv5dFLj9olWKDqcpGQadmfh9Ltpca8sVmKKKqE9QNm8LOj3E6
7KkWh3ipvgPuJ9+oE3sA3S7IQrN804G1cgvqYXyjBR6tqtjKnL3qNTs2QvPHhGzypDqBLyxKwHtl
VvZRz+I75GDeBjO9b2XnTBPw6tT9uOWJXoR8HKZAaONWq5vkJMXdcSQleJQ4hNuHYGDNPTLph0mN
X/pObKAycdE8S1yowO7hAKEMvAHUjijbYSgPYPSJ4D7vAG3e1ZzJrmZBh86gz3E8OC7oWDwSZ7kn
JdJdHksgglN3NpnuFK29sVrzCXQsYZcZoGhSbuVkDKGa8L0X0m2qDVsp1W50S7ovNX3wFJkcRWOd
pYmERInPnZJSv7eSzK2V5FjY2p7mbFvGJVhN421ZkE09XfQCYG9cOCPtFuUIEYBY3zJGv8QKfUxb
+0Sn/Iz9HUwQwShLdTeJ9CFFbNPNYKxc05CaC357g9ag31Cdulz9ZlhNBPZYFYHsJBxlarqDXCee
BQVe8ACZLSoMxthvqePLI2SH5OEg6cOxZPVeS5vcw9R7mIMH1Y6P8CdTvPGtMyTtQX1WPEv6yFxG
QXw2So+FIb0onB8HG1aRamFiGV8IZ6fMUCpXb+33Qh3vs0F54CrcHgip2T7YYwJe1ufYsZ5jYwxx
8R/KCyN+Eyuvkp05njZKuVdJRpjYjp8649aWmojFjV8LdmcX1iYz8AiC3PQWWvc7laG8SU7P6sSf
DQd69kzuv5oQofOEWZ0gBxol8vhcFja0HDm0BvrmrGTOLR3eEht3RlXZ554pYaLyrcjyw8SMEy3i
g+kMXpxgFGMhU5Qgm4+FXh2N3H5MYu1o90PrTjBTDQON50j1Z/C/CK807W+QIQAhiHpiSqKDP8q4
l6vu+zCYDzEsR1ogaVna5NXR+SGzQZxv6v1Nqdt3uQquKsbuewZ6bKj4bbK+ilKlu6Fa8QhFGAgu
2yFUwHadTV4ahtLfgt7Aw4zdRGYvZJLfHXM6mz1o1ia2q3ADu8nAgkrnoYwvS0pgyca2viGq2A6x
HCVaenSM8RnBCdVDldGGI62GGzT92onqRmHsVEAnEklSBjNRIkavjIZ1MjSr3ZtGUoV6Akq8Rpuq
0IyhoNDV+T2Ykp/aFGGaYZhOSqKC5LTkkZqiMz1/FmD2RKUNRPJQeHFr4PiMDWUB+50LU7u1UwW7
n2bqto9tNWyY4WwHUEMXJgBqeGDHPsR6npRJdIeWtuN2pH0BhSzEzQpzzHALXITQNGtyhQ7iYtBo
HPmU3hujPqIkV343C+w8OR6BOCzA7gUezxtZa+95E28VJJhQ7cUe6hwlIE1f7w0VG9rJ/NbIvL5o
n4Gk3ROdQk2IG6BA5mDp1SxjU7eQO1VqTLSUZ5skm24l6MN7qdw+TTLbO31+g4fAg6RpzxAGf+jG
HhLObQA8dtiyFHdb8WqwEiCgvngZi+o8oRjV0Mp0kwp+LCeL+2WbxD5KwPC8UrKjAU7krLNAEWF2
G+S9d3SCDAIFlXbfsC1kyd+tyvBh19UQjGvUzTiNBJhooxQ9Kxw6BlZ6SqkS0NbsN2omyx7Y5m8g
Fw+koUh2OmHRAKJwD4Ixdzpot2tJeoezh4D9WD1ymr448fQQa6p000FVB9trRJ1SAQ0hq9jGYBRz
KljcqobrZ2fZwaqaKWAOOH7hd+Fizx5pP57rydoXebHrh/SxSW3mybFyMrEZ4kEJ0x78IJxXX8qp
foSu8GZS8q2opFfeg0K3kuAHoqw2sCnv9opVbbWq2SS8jxCn3eaxedRiK0ORcL3v1T4CNf0D7cSt
kAu4HHKSBwg1pREVqQUOei0kzRCVcv6ICtN9xtpxlyScfMl7qf9WA3j5yus47DqgakZgy3zVkU40
czbMMENSxBGp+ucBoAK3ryjxJguHs2bO5FHT2lpxlz4kjVzsUOx1KcrpSahwBlATGPi9xsmM0yC3
pWuwvnTBMqH6mdpYroTqBzgg9p42yr00GMquYsCjm6OlnuO4qc8KzyaPqPoUFZCN9cQAGeK0kQcv
T2LZI30FvoRJ/Qqx3m475Jy5uVbJIK1rEg8l8U9ErixAhJpX1dDx7C1UoG/r3M9y8OIOKYTF1RJn
Pc8I85UaEty6hO2lZxOuUA45OJ1sZW2Y3KQ0HTBLmJOrpTV3KXd2cVm+olayDuykfiOx/S4LdcCU
jUVgM2ly21ZFLTLpYfxlPeJWFXuVBRb+ixKAnnTPhkafOg1bRuAwORcWlE5Lzq2s9mFRmAkOtrAO
XJ6ws7j5KjnFAxsF2BK72nGT3DxrSqpFJFa0Fzx3eAdHkW4UgYDo2I17I2ePSZkh5AfCdvBOxq8d
bwLKxQ4Ckl6FwIhiTfsLOTNX7K1pTwencAKZYq0ziOLC1wMLa+4j6ulaHeJSPc6aCSR7gZgomxpf
izUPtecuM4vvvTKxAKjpvSH4xhzHJ6OfNo7aPxtm3Hq2ND5mwjw4nQbyVvMkOcqxQ3E7TP/GSZQj
ZEMfrQKilfD3Ilur2wsQpXPHvNyorCJ+38HI2YUxulWSAxBjys/QWmlcsPuaHm3zrWJqUKrLoRHZ
1EaAYqSbfgLtBMX6gFE9j12lF88gffrd0fI3tQcshPRjALpPBXX+ZumChiHz+z4zwwHUU75iCnNH
qNDfhyaRwBujxzteSe12JEq5sZqh3Y1SbPl1YzeRo2q4e42KsrMMEqP3QdaT3BuxRqFdyGYIMuP4
MTUBJPN7qcPLEDxcW8luqwOxijoSVAIcFdrleIE506aTU8uHC68izolBc9jAS91C71ZAaWzgNxv3
SB6XJ9DSdpvGUPOtVUhQsZNjGFkBZchqjIvtVLXjRgHfB2gh09L0UcdbP0xdHu8KiCXc02Es7uOW
gmAciAk/lzrJt5u89O1SlR+NSU/uid43gUlY+UKqyYrMPod6Q5L36hdLQdFY0qpjCMk+C9zCIJ10
oZ+l7rKW1A/ItbYHLVPlowURQJ+zmuN8taXHjU4cU3VofdFW/REVM0j9KFR7qODen+Dp8BCErNMr
XlfmDW4dRFtEJeSjItJpb3dT5TVqN7pAGKoentPNttWQQYI/C7W5uu/cCbxqyGTo6iUY7RhBCz9w
J6jl3HeYL32Ih33HsK6xROv7Ue8K1bNECXglXq3Q9kRg/ybNS2WbMZQatHbL8EayWyVUsInOcCvi
xO0Ue/QUNUl2AIO056GdtF2ipKBeSHM1fZASnPsUr6UIbzM88Pj/UnQey3HjWhh+IlaRYN4ydJJa
WbKsDUuWx4xgAgPIp5+vdzNT99pSNwmc80flXzezwHaaLzMlTK2bs1ktmZ2WXikv1eJmiXbq+ih7
wQEq+vXSrDRW5drN4pEYrNhSfnP0DOEdgt4ITjs70sFZN/VRZuWY0oW7vIVO++12+JKDlRBiJbHe
GWQxPC2+v90zUe/J0HkeZQ6VnbiBdl42vyzewbWRRvn1dOTcziJ765Y0D/r8gdhUavQo/4n8Jegx
EcjgZRnF/Jojn2d+wsZj+0t7t5L4/aeZbSpDm74/WrKtu6SzgoKLOe+8JxIZIRuqfGUo8fOeP67o
REwYYRnPLfn1js/HoN0FYK3oipaSv2k1Ytm4doQixXpdm8n9ZHSTDu/AzFhQ9N2nayt5LTgn1L4J
Xl8qHG7OOD//MzjGR5nn9DyL+quQ7XqgtHWNzLV/aCr5bq/+USxEIJY65ls5YYYWsZ7UwqUp20dD
rUPsaOuGYDhr4lY8bFTYnFpXf1s8VpEx+VffmIajh6313PXjFftaagy+m0zjGNzlRuMyqtjrtzeW
fExbAJjfed1Da/giFvm+J0KRHxya/RT1I/UOnfnWleH3LscxhkPMU4RFE7jIONJuAQ0OpqK5J6vP
cKEkfcvXyxxs32PNm7mF6abWLil8IBc97k9hq9eTo9QPvEIRdaP2qEXc8VQ3zUNh6q9SsM2xGiIi
lLwnVC/G1ZJzmLblHm+B8VvSohjhAF/i0l8ehJlPSZmNz0FO+aC0yNSw6D9yZPaYO9SllMF54pRV
jf/GeHeXKTvJmR4oK8jf25p4hVZTY6DK7EvZ5aHt5MFtGrqc1l/kgbyZc/17UzubUu8CvJWdWk6q
NT896mHV4N0Nu5nshfaj1skePW9HZ20z3OzTfo9n5pPWku/a307DXtI5Xj97/vrcbGzrvXEbxofs
lzMSSeDp4ImGIcq+zXl5m2W2Po7sJXlMweF0l+9rm9rB4AD8tFcjD65hp4JD41XtA9zHX7YQ48+U
qTVpK0wpzejscWhv7WENN/zrjTVcDHddzt3i+Y99082nsit4tfld6aMWYeyW2UKzRuklHPs/i6WP
mHPOhcN4Ql/0rotYdeahMuR/a2s+U5B4pEStjtqZnObdqzArukPSl+Fbr4pf5tI8gEVctn0kI3rQ
0bbMMnVN67/VbI6OLg9bXz+VfbCnZiU20knzB8tBr8z4dm0dHsXFGs7If2RiOxKwcQGrbcYpjILa
zSJSOx1Whc46WrniC7EmXDhVmWJi2OO9YnG2hsYjh70245JeGOqhFhF7JSOM2A1rPxDF3r1vmXSu
fpf7tw6bD+VvYYQ5/jr6wVde8r7b5EERNdUS0rW6fuzUJTj6bLmR6pWJgGv9Grua4mIvO4A9pdKs
zmbVvymv/yZl61t64R9Tgxx2I1l9OQFWhhx+nKXIrtNKvr/jOid3kSoO+uDQdc6z0RqvoeXM0erI
R5u84z1secC8FbLYHfgaZhKPOSGKRpVpP6DN2JzPufFPzZqT4jYvm/23CqATBMVz4IKl70X94ASR
zGrOdnegr2jVzqSiZXG6e4NV7rJod4p5+9oPl+qCuzGX2V1pbgCVjZ5+taV9KzV1e/CXCasylq0H
rr/25GeWmQZzWc/AKIsxc2oFFaHs5DVY0TqTIx1nNYNMFaD6nKqe12LG/CZH4XxY2Pr3VLKCA1UF
RXdHb4b7NjtlFkS7EtmDC+noxGHubD+VbObfspP+v9lwq28znNsx9umqQiar+resztqTt/RZ0tqN
96iGZjiG2eK8ueXUXUG7mutiV0bi+152speB5xX/q3lLdndDAvYGc3/bt34eErEIclNLo9xiugaH
/KCJ2UgY2p13LVxAzNLd/o3r2iR4N/RnPQ/Nq720MosZJcXjnqvCivLSqO87Yx7emTfAHHqR8XzQ
YPRt2p3lgF3J+mcvic7aQN7PVMAOoCH28Oj51Xgy1Wr817Lux6NLQi19I2Z+FqsxHq0x0F9Fxwll
9tJOW8e3X5vKUGdjtImfGETrLMmS5Q6ouksO8an2m7lKSjqctgdF+XaaoeAidb+pxlfDw+nJEPYB
7DLQJqMGedzcsnprqb4yoy5gvxMqWGTSjY2XcBs6B35HM/Gs0bh36DJaY6MM6zE2mb/4kaYm+/Ch
Eg5WSx53YfS0hU57IagbxC7wrMd6Oy6GyP5TtT98y7EvgLiZgxLXKniryDM9MpnmQJpjZsS67as7
2Y3AVoq2swiv7Mat4gwlYd3N3KRixCoVSdPeL2TzD3d1Z7mn1cqymJQo6xrMI75Frqg/3S26QxSd
86h0heXdbdvrNhX7yTDUwldLnffYTHPS9rN1N9XjltRcdSkU8vKEFcqLnbKz7mgyHOK68IKjIB7g
6qzG9r1aI+tNXbUSy+JmjAdDlt3zEIQidVZ/8WIyeevnNRy5Ybe6He4G1YqnYZBZUnDc0YbTii7y
Mm8617M//oUA6c/bPBqvDHr7sWgZOFfZ7u/M+AEShdJ42UhWOvphletknqieGwojP2ZtYV4oJmqP
Q+PqNx7e8FMps3hBrtSjVecnONRC57grCetqyHpC2wqebBDXPPqfy27rBMH9CuGkRMs5ikcgpdym
eOqzSv8Vw1ryARb9yxrYIcufJiJflUx3pdrPtV/ph8Yaic6a1zD49HvfPuzltl2sfBh+lZQn/PQk
6Z+6fdkp7pTr0ewNL2lBFA5r5+3nhj32j+lvrRM3YxecMewWJ3fNl/uioJC1bLkYzNJkaGRxPiK/
1vfazwwyuYJSvFvmvH5PJLB+Zwww/NPo5nHlqeV15i87LvXmH4gEB85tGjf45RRjcVSBBTpgtuGp
6MP9V1MW9cUY+v2t1uaAPXhUE8qF2rd0RsGxbF86G34rQctB6QOYpQXMU1nVe7P1/ZKstmDRUcJu
mGsItMXySCNWI0hBipzQEJ8Iu9fgsLoOLSEEWKS1K1WTZKvK/65GVf42Mz0+DlY9vVHL0RHhsU5/
hMyHQ9BVVeqqujmoSQykoFVBMi3WbUIM/a9mW+EIldFvZapaigsfA69cplcBYFn8LvBfoM2YWnBc
LZfXkF4VUKQbBNLU4HM6bHbYrNGIPbDNtMJtk+remIukC1vrjIUV103D7w0olWVYLZrbJAgRFcFB
Ge9hYOl4Nhf/ogZ86LG9tgNPHh2FfVvZj1nPAREb6L/z1FypUYqtxp/tKF9K/YdTb7sGrJGHJZz/
BJY3JnK0x5QPbI2MYjA2So18FcRdbpd2wn+JCiOon+aFwqnKXp0Hs5kMzGCrfXuvxKORNYwkk9JP
hZRrFS2Ytzwm1grO0TDyF1XnKE2mUaS8Tm+au/fkZuKvzre7PZCfwzCAWS/ge2E/dPHYWMd66p60
ggJa7JPrL/e5vQNclyWz4fp70caxloxUmTxxEKtkD+y3XXcLeEL9YKCOvtZ9sR9rUJMYAOPZGEKZ
1Iv/Ca+WqtK4M/ktot2ZqWRd5zYOm+7L0eo/x2FgXrKiRuoU7sk2Z/9m9OEAQP4haHs/FXnLTu/Q
FyfpwARlCOlTzTyXI7bGGWW2OVBCc+JPV5EQxb05DneiEbieXWrzKm99yshU5xhYdFJYwkoptNcU
xO0/C2ruBZI5rrf1lW4bQQ2W8Vx5Q8U3J74C5d9Z4LesdQZQnDb/Nt7CLlCAack9/MrZ+Vg1Mg7P
0shjtjuujI4irS23fvWy2aJucbD+FAVj8PCxBM5lLww7zuGBEt7GP/BvxNiEkBsyOC2iaiOamfhJ
e/r69n1WSMsydnWTag6zG380V2iEytOgd3TZgb2wQ08j6Q9unS2nzZjfQ78rjqaDuMjbnLPM65eg
na5OLq5knv0Zp7qNLIvhkC0/3rL5znFomIm8XY2HJjetE19w/rTzLj/ZeeWeLTVvJ2+ki9LYGJUG
u31WeRHez0w5qSiM+ugXYLJ0rD+VNOgoqzHjfNRjIqS4J1Qet7aTI/gqb22WXvhjaopGNDtlspvi
MIc7dSy7eSluvC/3aao2CvsgoD3YSqUo/ISLdWX7l82cZX7ZKWhuV9o+JED4BghG2eyS4GAMEEN6
f3FcP2ZTMN95ugrf8kxlaWDiL62d6cMfNJQIaoKqKX+20PAOlQXtTdO9FVXmLCHRu+HcbEYV9wZ8
ais7+k/2Zj574XLBT4/pr8Ovyv+1jsLeQd/GNh7xC82p0nyGgzPjU6/HkmwUmiug8X1aQlwj7ovN
je1prYipNC6NVt5p283XOaj9tHKr8Eq+BUisWz/ms/febtV0MjuSKttW/8oG6lbgc+cE8sNNSuH2
XPkgsKWwlpiaQ1LfRvC6krM3tXT/JurSBBdoqDmmXjstSqFwQnZtqsTQJo3dYNxyx6svlvBQs8VG
OlPOM1dW4pSSbpHOM86dKJYU5hKWow90BG98X+0dFLXJUylmkcUkWKuzHI3mbrK7OSoslAiVs/sn
ynG++oIUeLiNY2937ftAj+bJk7mAIM3dpB9XEVdmK/jm6DJZi/6YORnRGF37e8g3wm3tfYv2sIeh
3FadzuMMMNS7LAxl82OWQw4/qZ6DoiRH0bDbV4Kixounxj98RUak/MACqzF/awf5+TL5dtzZ3Y+X
WU4yVIaOlGpeRD2/b1PnRCU8WbwVfpd4vYa9L2YRN9kMeq7RwBDpGc8gkym1MHweWGRTzTTyziZU
3zlG1v2wmt67e/u5r85t5yTGivCQ4Kmv4KOnOu3twDhlrjOlVdgD9ygYftj0HVMNbICodZjqYP8d
9Ka838c9O+cin/6QAcrd4weUVtRhdTEzhyXfbDyaXytCmgL9i+m7IwdsomHZd1fuZPVodRmZM233
OFS04wQkjkbZXsDWW717FM50zUyrTEg6tHidGHFlb/m8uhR19Wt33Yx6fipZJ2JFre1NQvkhDV5w
x1MTWqH1b+/v40PXVtuxMQG+ujkkSafY+V/6/xadO49LzmBki4qypZ2S1maDnxpG24Tj4avuVc96
MC1T4k7dGGsT0MNls+TcuZ0QXs561pnLkUbPmizV9o/M6LHmyfkSoT/dT6FcHhqg0FLWMqmM+Z8v
ep4UjwerpSJhEOrcjwQ986JxewxT2nCgQFaJ9qPtoJWlYxXJPuXvxeJcZ7F18a5QsLuO89/qtXe7
w4+36vbNnuZD0JAz34ZzbGZc+sAn77Kgbmbba4OkdveHj+KP1/BGBwHbdlnKn77dj1lex5ZT/1e1
HkDgYHz0O6EYq6Sjfdbib2htaTn1a2ovujjWTv/gLg1/pzkfjNl9NvPsrlmljJumLw+eJv+XOFbj
lnkPzWLxkjvW9m+zp38E8t0PO2OU0wYT2oDernU0TKX1H5T7xG5OMGIRiW4UbzRA5m1krK6V8ieI
x85VHuWME0u9zFjgd4ZwI6RLiIguqztYRcXVais0Tpwfo6ZKq2JKS6h9tO6ZKbu7cp7zgwdL/VZ0
cr8v884/qdEpjjSw5KkKneps1QV9oUIs91RGBpfSbabXrZbzhZY3boDayBDn1hSFX8Zyxs1OD2Hz
pe3Z+c+Yx2lKvA6FgGGtXOjboKrY9UC+qBJpOi7CqWXPnv62YS3XePGd/It3g0KltZHZawWGD7JV
lc1p0u7+NbUZBMPiqvkcWmJoElmN8zHsxRZBnk4HdDM/VeH6d6twZdLPpiAcUpr3nlTib1AN7TM4
l0oDr0LyM9ryD5zuepq3TqdjHQypN23WyQLXOQuCAKKawTABHQsPk9NlfMMkOaOryvzP3Bg0Vuqh
jvely49ON00Hf5v241r19l89LvulHKvicTfUfASYwD04lfZvgiu9nzLYin/zaMOuTGuf6tUQp1kH
3ak0WudVF5ztpi9B7loULVE4ICzOqI9hwrNUHkvlF30SeLsBHZcNp3ZcbWgOVAB11FPmhgLC5x8z
tywPzQ1a43cyDn5Yyusc5ONGZ11Hu0LXB/nDaIQFpptSHSylyIBs+2yhgz2043Ac1iMbF7WEtqSZ
9nZYgqkNrjjaxjjOzybMEzbFxbGjQXUydcwNaZwcZ3uLTIuuYjWULSNPs+UXWCzji+JeegFN19gI
ugysWE5h8RqW8G01/Yboqqd/PKVbBHpMoFIOGpINjknQmwDHbdYubm+2P6fybqPIYh7sQM6fnsyK
uLHVepgA2d7COm8PfmWj2SvK6houQf2qGbSvQVg7n2zdzqkaVRlL12+PzRoY91h2qiMChDA2iy6x
uTDt3lEFVezblmyovB7BngzIbtdzTsvaiQ9v8OAgSYownSuCgvCGmGv0xy5QhrzBOMMW8YaVIJwq
Oy+hD8ig9iZ1K70cc8I3YpoYjWQVeJ9IlSj8c05m9NmRqv8xRkelWzVzUDTm8CFo3nieRCHOnRPO
H3QD6KfaB0L3SUA8zNkIlFkDpcXb3DtHt5Ado/5CjzfhVABuHYKhdfaWs8nFHmf0oP+dycy4W2zT
uq8tS73JYC0SzTOaVltHv6tux0TNixWF+3RSS9cnq1fJ2EVHGhtNq1OkRdsrUyJCxN4fp9NYlSDJ
W+7HHnDAQ19zwUSDbxf/MimL0464SUe5j0zRpRI+gW0RT96oBbhDnh9CqzLugy1zQRKNqXrzXI/a
tKIcj2jr1Vkv0xqXORKj0h7WB2/vvKO9ZeJYzpP7KmSWp8tWj6nnTm060sD4VY25xbUQygd3K0TK
gtIcZoDgKKDkmJtnRlWHSCgaLEpwrRC2fA2G5hSWO5EV6Ci+S07Kq9jYsnnV87sWIOPg8Hc+IexS
HMMBjbkr19zcibFPrCn0ksAvF2zBe4MCpdBfk8iHONRUm/WguEkROLhuRwO4KXeXMalzZ3EJEF8Z
n3fH5Fhjz/gOhkreFyEwTr8VMscqbZKIBgoTWzkWM9ifcU51WARYEWipbSWFbWinyvPOW3ffDnn1
Yk+OwyDT7XdlhV0DcqG5KKrEk7DQziPrjYL3H+XBKYP6d4imgmCZzIuXfgdSXycahnvXYQmBIdrn
pfgDQsRJW2xj8czyXD9oKasw8Xza6op60mnVuOtZV/MY88Hzsa5rewRLQ8lT1/PR57y6C53OucyF
7o+UZXRfUsI2WuO23tPvVdaRPxXlY+mzqZuhO51FHer3TeV2n3iblFcCu/R/nkabCXdYxpa/Plp1
uCAHBBlGtKprOD3ngBCRcdueD5rFl+g8K641GpTNTgIH8X6fhc8Gg8hatnGV9ZzjFuD2bczVlOSF
Zv2ggnw6tpNxHLLquQqXI49JwqnNJjAsqEShAYUao0bTSq31xUfqt9PiZ9fLJSebGH4sHefgYq9g
a5uACt4v2VbfD4U5HM3KuCmjJdNqf84XO3aHQCa6sh/CiZPaN405aUpGO1/WzzjCmAZL74lv6HGQ
86PIBK/eyqKT2zKyDPuh7htqks3YMpbXuuifsx2Ko5+eBvJqKcnqH0KDokG/LJ2zK/MmmeUcHIhw
fpCbGO98DrF0Haf53MAVx5lRfIBzHuuyvNaDu8YZOjjbLq7CIZarM7NfyzodTDsYE70CYkEcpqJy
r+h383PmNMvdDhUYInqDt7VPHnMvOs+4d7r3wEWIs9qGdcH+nB/MerE4TsKa/bEO3nvd+S/eZPnn
rturZ62l/T65mRkmwbINf3ugqrsB2VB5sGeVKXbDXmtAE8S/fD41Ue/t4KYIFa2IkW2N+imf4wnN
cjx6gX/oa3i93GBdmRWSSs3Lk2i7ZcV2J4qwEej5R9v3mwN1Rs5FOpN9FsL3Yykz41iRlZjkLqyk
2dTcjRIlS2FBSDbDzbgVeIE+LZmnqdWcnUM16P5+rFC52iwz99sgV+7c2gaSreo3MW1fvUuNa3FT
z6FXJ3jOnvvXwBX6YdjRIYwd3qOS8f1Cxuh2UbJARQnwnVoWg/ciXec3DPV8zgN/Pgoay/7Aqqs7
372hKqrCqYRBxT5bKNzAD53toIDPHp1A8cuwE+LoDJx3p+qDdGC/tmBGt/m4l43HfOTsMK9eU8Rb
KZYj+B4jp6fFfrKGpUNWyY4UwS6MyzMVPtbfcBus56q0RhhlT96Xs0B84i31d1Nq/0V2Yr4LQ9ng
BPOnLhFdLu2orCafkS8wGj+So3ISb8x5F/12N66DmXcXWkScdGvJAcua/BrANADfuNvFK6CjS0v+
E1m4Rlkt1fcMiHXIdvkhLKhtKNKnMKhJS1AQH0G47FfqnTgrWtK0DyOCZw5/ukN7Z6Hbu4RKIvx2
0y+gXvVxK3dSCoatRbFECc6K8D9ZMw7bpoWQU6EOHrnsbnZM4XTXtmQrUKLGbDqQ9+ks23yr8QVu
ZNsSSdFNxkNrq/G/gDsbDdCcHZ2+6c+2oyovmpHYxLxL5cPYBO0BsXEXrcGUfU2FusOv6h3B8Qmz
XdtqfUenWf0VYq+TrpywCOzwv7U955ei9f+NhXrhZyOM2Gm/yrAjKsZswvuNJ+WRPnOPj4GUUo+y
ian7KWd/+wB4eiJXfL3IcGY9UHN32kdjuAR7Lc+mF7AvFUHO6OfMKd7WJtX1qg9bVuSnal+2tKF+
HvA5bM57MNPRmU028q694BpHwCtEXrxxwAzoArbhbHW5dQknfljW5yEt17b/mFtlpqu16UuWe93Z
2PQHueruQbIvHDtHNDFKyzfAesT2AaNtaJryQdY32cfuZs+IwJfHodbtv42UIqiJyYvXYV+Tkb7h
Ix1GHBgFZpOWsTT2lESqU+Qu4v5+Pdrl5sS7uW43zt57NeYSa3OIkbdzIfsV+8dMcmzMiCMiVW/1
Q1dbdjwpNRAjNLsAnY4N7rCTEAmx6zzqfPTZy9syXfGS3Jbb8GegTwn4u/6PcZahYhTueNbettw7
qkeUAA7zCiGIXLQf2wRtkjwZDvG0BmHPl9CVxZPf7EFc6dGPFwC0j7EI5hd/dMyTaQXVtf8BJ/YO
ouetCEZQEK8Q9v0Iw/jizrmOpr6/c0eY21ZtDacB3L5hF1AaptLJ5Lv8qINf360d6q3aklfL2abX
qVoRBvSr9ULK9oZTCL2VKXnV3c16Rxx46MTwYuzqd1lsz17rP/fSwzpMaRd//qVGOW3t/fut2+mG
Gz0o3zPv/N3uTtozzbS1SJAPbmQs64eVeiq82Mp6cufVAtrK/q1DeJB8TNGc80D55g3inOwjD99L
YxRvblNBG0H4LXXZcewy9M/Kdq/kCO7p5CAG9GS5XIlcclLb2U9tYCBz7N0To6BMYH2Lk+1Nr/mi
MYiZnOaZrIK49vWb39v/5bJ9XfCM03iLiwXOZIfrux15EPn79OxZrpfMjS5OFjL5BCqyvTmIIDxL
7aUzLzuyK/FMpCe5hV7qNgM9VL2gatlrfpsT10tpgIJQtYzqr4Q+yCt4KyF4b+ZXA74yyoiUP9Cq
2FCTXsEStIGfAGzRBm3n38M8zWAbFH6tVZul6HNhwnlthzkkF4McqtS2DQ6QHlZhXSbAXZfKzQ0F
2SclsVNKhiO5Gdn2Gw8qTRg+gW/LeKPcxqI9tjX0bK3c7LC4YQ7U6KOUarG3WF7e395k5PncYte1
MNaTrxAoDPiwTqwI3clv7SfuasTIaAz4MINrhpQdrWlu3M9FVh5kHiBih6KMyrL+JaaJrnPT/jBU
eXIAmi9ZIH5VJaqXwdr+KjF9uybWN8ZcbAcIfFIGGO/s9y0XuZDLc+XLt6zzPnNVOlHXLYhIhX92
RP6wG9uEd0wUD5Me27TWgwutz9fgFtgPadXiLrmNZLnSbeRVSCZHpqBLX0xGhCbhX9aQ4zejV0xQ
ee7MDlUWTQp97VqXDxnh2pGc0G+ZFEvEkOZmXCAUQxdRBpGlx+fWyV8JNnowDPermMvnvXZujqLs
XvTZyHwA2D1YSEFvTiIXx8N9MLn+I/P9Q+8YcefVn9R//uZMGgCZRufQZVrdl17QMM+vL3OD/lPU
mT4J28yZ1W39yBP5u5qrtNi8N1XsaEi8N3t0H8Kdc4MXFD0oMYLj1p6n3Duj23gVrX+PmIQfRwHD
zjVcrtCqSmpd/UacdkLfaCdiddukK+iaUAP8ACPDgXopQNRyPe/2LpATaMRu9cjCA7YqjN6NJ75F
+JWO5Tu4RWDrn0FnsCmmLr54T2mx9+Z/KMEP6xp8bAWiptAsHg3HXQ8IXqpIsNZF0nbeeRDeA4/H
rDH1qwVnlfkFDLLyXoxuf0NznKVQGok3WyiTrWBO+K6TNXQ/RrO9ZhNC6L7jR8yspjjgC+OZ99v/
bvxePNQ5SaM6517MHp25rqJ1nao4FMXrmpuX3PKOhTUnnjDexYR036P0HTGCAygW+7v87o0iXXcn
ZW/mYKvx6Eyd/17ckjGagAs7Q6iDdJ9/G4JHiVMNYY1mrmj6J8/ynzJ8CdtkHszZ/OBjWePKcj9D
nR+LUJ1wZiVT4ZxRQHIOmNtnZ2WoTZd+ipc9Dxjis+s4h2w0e3fsIPcuUMuMHQohsI8e5A6p7Dsk
JfisflZj+bV79RYvmHR48Zt/5ozyYDFtsMmh+ei6+hECGguoDRqZDwoXTlNceM3/jtZy1Ja+XeiI
lLnksAB5edK6CB0bxKhpJTxI8IGluu/pJlfCigOkzlHVMeQ2mz3GiAoCZHMa1HuWxrWqeu7Omi/L
CR4R5U+AZt6vcUHg5jNJXk2jo/FjdeFkilmlvqOMcxEIIAYZmqhFZrqQJcnzgwzCP2hkrFOZTWiu
BlT6/iYvy8pnrEK/T/dQ/DKGClA4m7tLuMFf1kC7Z9mDx1ibvR9UaULn9cN/niVXJ5KUTz4ae8n7
noNpKLtBGc3YNvHKz67xqCgOiqxKT1f8FS+rrOBrQ3hAhF8flRTd1wjJdYYJby9jZn2VIw7GiRaN
JGA3iYQcdIoAxfo7dwZ6pB4OgiXUHA4g6r8quz4oBr6p3697z9YxID8S/vZsa6KBQidxDB4wcx+H
CMDvbTOsQ4DA6bityroAupj37b65l91iIm0XgCThwZiAHtpxm21zaqH4Fb06IsN6JRT6PMjtuSEb
M1IZc52t8bGVxvwgLftC8LuVIir8bzQwbIZ5/jaPzh9hAAXWE84iQma3g6g5TUxj+l1YVZYIOPKY
zlHihmhijT2ClJPCVd9kJwH0luCuKgvto2W2sOz6DUi+jjefswJqiDFOQ1X3KN8OwA7JXOxrLOum
TkYPygljBf1cIu8vYWuf4Zo2/BW5joNdeMcJUurwP2fn0SOp0m3RP/SQCDzT9EmWN13Vd4La4r3n
17/FHdXlKxKpZq1qCRKICIJz9l5bwuAQuOK+0oOfYrRoeZoj2zW5lKbgNdaq3Bd//bybyt5YXz27
I+cs9Mq91+OXxWVNWa2hquzRp9xqskD3CR/rsQv4R1Mdo7R5GOLeeOhw9mwSX5O3OnWjXYsg/2hj
NHjJtEZ1ZDk09hnO6o2uSDewO84DOxrJ6JTd0GNdMwpU8GbhQnI07kiV1faRMd7CH3yUqfs6xOO9
W3F7lkz/7A/2JKA620iTezfeG154yTPN28k0sVjEJFQKlvHCWvkU29qTL2e6wzNJN7mq/mkU/X3I
i3BHef2+F+q3hGLJgXbM39Qb2cQmzGvE90GWPfOF9RBZ4sayKflnLImbbGgOXknKjEGxfKOEdcvD
Kb/jjeMZ5IinrEhsZcHH5CiPD2GUUTnJgxs+KW7rUh52laackez8NbuOekz2h64qovyW11kRlM9E
sOSbJGOfLLrghOCv3lSJfpGb9jel9ckY5GkUXrwnU6Jzb+b9q9dyqWF2BLdxa+iM2MigwCDdjob1
3axoSQtLp4ZTSWTAoEn1JPkmlPvHFJrBRlaym6HpHSlqUzrSFOKFaTuBz/YolWjIkBpFVbuWt5Fs
/hZB8z2dnqDi0p3CmqwM2mMQIzbrlPokmCTbcpSelUy+r03xgiDlpbcHuvFiQH1aO5NAciOy4jKO
ys0wDtvSC5wpJyPtU4H9yTw11IAwud8KY1L5x47wVWdg8S09E51A013koqWUliZo06glaTmAFJBm
z2E9/sYg+VJpGU6utL9rXONXZdivoOLY59vZnWfI2dZ0AVjGHhUVc/LP3JWmEu2G6b2VmKa3jVQ6
6Eo6Edob3YlGCTll3aWo70UY6E8FUokDzJnuJIWm2KSqUX0zIjO/z70Qmxe6KoRvHmK3wfT5ItKT
fR8jeNYqVOo1esBv9DmqG8MIxb3hyulfqcwa4EFsp7ErT6fucxHfxKMZPSi8/X9JyVg8CTJyHb1P
pN9V27QHL+/o8SUMMC1Ljb3UujRM65RKcRX5txBVu60spVipDRzt57bQm3OFjvtgBqqe0IA3pcPY
hoFjALxP99SoUx/f76a667PJasx+hSp08DTScpv02d6hLXJ1iymwv6tkk55tqOHZGuWyxh4PI5ZT
DH/FELCX0QRJjCHhFP+XpxY5oL7ewKzO7D9lihBqgwCB5Tb8gyHoLnTtH7Vhmpvr3IQFYIY5I3NE
ZlTEppWIy5DYxka2/d+drGXbALUfbWxrw6fh6/UzLdEsZuCeYAy5mGbkTPgOvbR5DzuM0dePvcDj
+J8giEoIu+ONdglydnlIgYOYFzuNHkbMcNT5FF0BfyxgXuaJEKEqLMvrlPbSuM/pcFO49124ghBb
QBQb8zyIvhsjYfXWxDGqLlJVHdoxRJOtKtsgzndhUJC0rW5QVBxVG9+Szwbbf0Cf9vP6PVy6tBmA
B8TFWOaxbjt+8lqaz6VMyeT31w49PbYPML9eleKKtkN08VnhS9C3dvkLQ8fXHr4xXdCHo7u9ZJlq
BNvVixUnZnoXIRa+9rEQT9d//sLoMmY4kxy7atJ5gXcxxR/V+G0W5hZ0X9q+XD/8whQ0ZtydRkSG
XPdFfBkL2vNNI7ax3JxMxTvohoXmW0717dfOpPz3TgH8giYT+N5lSP+aFNpqKhtuhYYo5uO4+hJ6
0jBm89zoykyoE4C1wKdVx7dUujd2Jq087IVVxJiRd4qhwa/V1Tb6pv4As2Kvad3Kc1jgx8wDIpBY
6lnk64Bvo+ZODZPfJh/wyN4QHo1Gw/sZqT4SyrUIpIVRNQ+DQGlmoVwf64shvoviHjr3Lq2+jV21
8rAX7pQ+m88ULAXqsxJIpzaOUzg5NXL03z+uD6Wlo8+mtFcjUmSXajmJa+8NrX20w/78tUPP5nPf
In6yw9GG4mfBZsj3JIdHKzdlYZHTp8v5sFZkhUYTGaiHY7l8RmituOiK2+zZta4MoqUTzCZzWaSj
BcCtuaiNTEKoxSuu0JNkk4fWw/XbswBX0ueT2MZ7hlE7ubjD4LOVdP1n3LL+L4PC3VGmiPFkh0b5
kI25dTtmVMxXZt7SeJ3Pa7Qe7WhAOLMGqqSyIt1lcNXQnBbtLulWh62YZvIntDN9NsMrr6wrxAWu
0ysSW6joqAKml+Qestr47qG6FWr8zc6CfYklYmVY/Itp++Sk84BVVBCpIvFdfbHNXr0Lqi5/rVu9
5PMcHc0mG7vYcWkqnFzKfi8B/K9D7EoIdLGeb+MmU3EYKLC+jb7bp8i/7/VIAg4jbCzDbBfynQx/
TqY803XfsV8ohygPafBS3Kd0b9a9QNY8SC+o58eb3BblnYXIHWFU6V3YEVNHqLF8a33dHzTcVnfK
6A7PSZcRN2Kz5T36KKP2WtO91UOkPLdNh2Jdl9lCdl3xPlqFhCe8s6gC9nnK1iETun+DKoAyiN5F
+6bGEt/3ku1U1NV/0jDQkGqrurjJRw+ppsoXvydp3y0NRamd+OWb3siGA0l/aj7H5j7zK22DlEfe
J5U8nO2hC86dmpGGHiPzyEwUkvBGvNMoPDwUosvPOBukk6RmRMj0ZpPvLTU1bjRDrZFbaxjFmEE3
WuxhmgsYdUTIlx33I0FmfdQofR08LVJuLegb1e76pFqYtvNEDxo7xSClvuUUOuE2qPhSisUwBFbm
ztLhZ2sxqswaAw1blCZ+S9Cmm8Wd0q4d/N/wgk8G7zzKYxiluvMjKAmZldwHXnAvSspftAm/1x0l
eaEVOwQ3e8wP9CzCs1WsxdMsvATmcR4kIQdyxUcojLe6P6dS7p16NksrzM2FmzYnfVsN4BG88rxi
/DoC1FM82aP6HRrH8LWnMkd9+z26mrrELjraCP1ou+C99J5GCvqH66NqYcmcByurqszHQsvEAthL
1YYgqfiPzPY3Eq/XT7DwAOaJT63stVYBfsxB32CdKQIOz74u+Ssv4qWfP/39w8uyyYLSBgTBi7h9
G3LAF9Bw2vynEr1f//ULD1ib/v7h+JKU5zDuxHjRRfMwjv0xxkBHjLjx+LXjT3ftw/HtEnCQ1fP7
EysB4DTuJ7k1pqmvHX32pq8y2HgwLcBlJm8VAJUy+eZrK8cW/96DT+a0NnvLowmWw1hBpTnm9JJF
ojb3XTscbKwMMJHIZxaerdx1etmDNxjGt6ht64vUxO6h7Ab1NRu15DiqdfHT7lhQo4lEklCy2TV4
FGB/Ge4xbNvyxvUm4UbqDcajrWbuBpNjxTKiohYwQOp0Zp/sKKpp55ZCAWWLMrBPWdS1LzkMePoC
kvyI7kih+isbfzTeS3dyHiYH0U6+iFG4WzvL1GMRiWw3jkN7SRVM1uUEJlRr6mQeYXJbzaInikkr
vDWpZdNpqvsY4hfmelNppEkV6R6xNeAY86rQcTnqkfZaD6vEeKlDAT0xNW1Y2Dm2RkUh5wbS6A9s
bCOV4VDLj7DU3HeFst8FIbr+Ktw4vu9jC90pQRR3QpXLkwA5cTNSDY5xWxTqMUOH8tyNvIhRz6Ko
B16ASEr0b9QftXcpsss7w/PjYoMJJz1Z/hBtfXSN90VqU9UcCh2QSZM9mXFNvEVe1OOLpWljislX
pvo0KukR8eP4pA1B6SiFUCiLkwBpDvFPfHIugm1D5IA8pOQUIsP9ptQiuzXSPE7or6HuRkAKuawR
8P+SAoefgniwciUiohW7wWst2WiU5M4+VIhfJjlQggatxGgLQocWMeoSXQuiPRJ0mhJSDxZEDUUO
uirEzjpQhnMVN95JOsNHFXFD3TTwcRoP9rluEAMOjZ1f6hpRhZ1kYqs3AVCx1JVvvMyCPyFRLROW
5t9gSasmFWuxwUkCzNpsUHuNOdXwuFLX4L7TK/STiTLPUcD7kSil3I58RsVPA4Kwit6S9hpJxi9D
oZ5+fbIvbLrneQq43KJohFV5kaLXPE23ZfTdU54V+SGS70RzPwRrCRoLK/o8WkHgOTRdWJOXAUDq
ppVBsWe+9/36VSwt6LMtfGZ7Q+IBf3EMBFmuKQGT8lEiQ1QwV0Lels4w27zrdj/oA8I5R2tfw6jb
NHxlxbQjGnflQSxudqYn9GFRjw29GBmJliP07qWtxA/ZV0+I1X9JcpltFNrku7zNz1Yq/jbMm11g
BiuFDWVa2T8barP3SVbo6Mx1ENUaXfwTiRAJ7gYTiFyp6QPuUNm4iZo+fXJJG9vj2MgPulTUtzk+
ASRWmN4sE8GgZ1bqke24+6vR8MGnIscsFiVZf6TvEt4gGpFPSNNJJSaYGgKQolWlWLt7C8NLnV0C
yNAEW5OwHVfJ/YuqtNEbflT/JfOnqrTv80HXxLmyTSz8aZhjwPW5YXwuBSZhDwnPd6RN7T5TA3cl
kWthD6DO3qKyHo+dmkx9k0jZ0LrYZAh2otXy9sK8VWevUcq/fuQ2KVTxsKv3iAf6fRcLVqUBjVNS
CO0o60PnVFJpOLVcVGuJrwvzQJ3NNEUDdtRVluUYygtYqzrFKGA5qdKtPMil48/mWTZUvSb1yKqF
XL5ZJVpe378oRQiRcS0rbeHJKLOJpnuisTr0YA5t151V5Hx3o6GZbLhfWoyUqQz3YSIPSkIfczRM
UqykPN3mWdE+UvAufuQ0IfFlIBNa+br/fNCDwf/vmWjV15qLZ/4Ci0ehxYwHPDHHlYN/fpt0azbC
hJmznVEM3SlGw9qgq79NU+j7YR6utWg+PYNFheW/P98lsiQO7akLr8Bikirjh44V25TMtXfO0glm
X6dem+eWmmWyExKArrodfVTP0ZS1ktinb2h+/zSGPzxoA+ZSauYjjdLUv2l9JG6jTpsMLQgqJvlP
lddf+WDkRNP1fThRWhuR7dM+d6wwbUAbDvHetyUHWdVXFitOMFs9hyYEfaNLo6P6LZZDz9IPmpdV
J55Odrw+Kz4dq5xiNlb9MFMQ4dbexWh1RzfUb1rdfynaiGPPhir+tMpCk9Q5FhkRCWu7UWu3NMz2
13/6v7fhf96PHH+26MlZnsEEcEenHNNo209oiKAu1L1umrRxQ18y5I1C4RjMRjHssdc1O7tppRda
qXwyjMBjTEm1XkYtlHc+qDlUUHWGYkIby6OXusY308rELQRQ7QztzvhrFGl0CigW3UqJN9ziE0aI
rSZSfV/zbfCTRrH5Kohz+pH3ltpvo9CyXzvLbFG0B/Yvb8RHurKWffqasQxldmetqHW71lKLqeGO
2RR9ZFA7lVb95pwPul0fwq79W3jat+t3emFGKbMbXeW5LY0IKBxZJE6mRw9ugl24Lc/4YI7CzeyV
y1oYjMrsLRPiJbdctIQO7MFTZo806rM/1y9h4dDzQEbR9QVaFr2kjNicwsZC28YIWPndCwvaPI9x
SLSkFZjuHDkqfvQ+SKVJBFVa/hePP1sw6w7GU6fEtSOFAxB2r0q7ve1JYjNgiF0pjoiFi1BnN9+1
kthVoBnCin0TZA6MiX+o9XpvlbqDh9g18iM7gNvGUwDXYRWAmCFgeA3YO1pEJ9cf09LAnm0Csh6N
kdaUtaOj4Cm6+uRV+I7hQRZ5uLMxQKkWjtJ65WzTG+2TBWS+JUB21TRV7ZUOSjEYMAkQiSzVHoo0
c1Qt+GnjtdnhuDpfv7alWTR7inoOfkDGuekAQHwcDHOyAeUnqM39hmyFfzQs1IfrZ1p4lMrsDdjX
la0kbC+dOobabDKrtghWVWTC9sqrb2E6KdOZP7z6hFwEidxw54zBT+/U3PCfDNpnT9d//9LRp79/
OHroIz0fR7twysb/boaE5XaAP64fe+nezF54uscrwJb45aLvzlIsHaTiryxZK3d+4RnPw0yFzC6J
lk3iJF0cvZdCMrcQQ/pT1FnthW9V74KzqlhJuVm4lH9n8ofb1OaCuIVRjh2/MzFWhugZxQgnHzHa
Wgd/6RSzJyGUtgdtFZlnI//mS4920+/6wl25WUsHnz2KLK5s2Wqzgr1fnhz9TAb1EMJEIngxfLz+
tBfWk3nyc2eHxZjEZuSIKor8bTJkxlNrIf7PeW3vqWjhmCqBWm2V3ifiiAajvXLmpYubvTO12Ihc
Ux3MMxibH/mA3wp4mW14KxNw6fCz1RpKNzjssUscsl8QJ3fecJQn1aNvh8PK6rgwC+f9EEmvzIbg
If2cyqLeey7E8qqjInr9yUxr0Sdr77wZ0mdkGDZqaJ7j1Nqm8b0r08+0cnYzK4vI0glmy20cGmZf
JmruVG2PI0USavcrNSvrty6oRitEBR2vX8nSfZp+wIdpCMBXQMcWsWPkWnEEiaffJE0Q77529GkA
fDh6l/aUgGM9c4awQs0JynirQXNfeQpLv336+4ejA61xPbtwY6euvbvI6F40fKDXf/jS/Z/Nbjsw
sjpsyyljRX0RTajeeAKWlNpqPyrwLg/Xz7IwD2TlvxcA7kaAMApbh8Zdg7jI/cfzo/fcs1Zu0MIW
QZ5N46o1c90LEcnhmOv+sQiuPNLZCX4VoHFuM7dT74xUIOhu89pf24lNd+h/p4Zuzh45lZYRIF/m
nhGNqxZ0BVt6LFE900/vrPyhylwNgqthvmWpBb6eaC3jYgCrbSLLfiNyxHjWaCuvjO7Pb7BuzEZ3
ZI5hrXaRhJDbxJYJW2pXj5WM3yAw99ef4ecSDOqWs8WsGGHDNk3eOnU0hBiUwLLWXv9bq7KLZKkH
pa30E5AGR9WtX/VqhN7nY1+fJ5w2LVUU2+arpmqK+yyIXkojW1l7Ph81+jzeVMDxkjLZLJxMraJt
EiAYNnTvdqyGb2iGv8M4u4HbsiLk/HzPAeH0v1Mg6TWvK6y8dOrc34dTbEmbHm30+PHwJEpYbdef
0sJAsGcDQVaqGktSy2ns8ptnqj+8JHxMXHdNKrV0GbNR3/p5IOuNVDo+bqmBzlig6fiv8UKOLwLY
6deuYrbgSQOAndLmKkCHPypmjGw+TJ/0wPh7/fhLVzFb9cIBvFzoV9wlE5+inFoP+J8fhDDIyuoO
ZUVYzPUTLT2O2cIHSLoJa42nTjBQfgyTQdvbbSAOahB7K82VpVPM1r60bLNq1LRiCnmzoL/JuBrw
CA/xVx/5bN4bnRsBdeBmaR7cu6yRvrUmgI6R3muY4cisrJUpsnAl88DTPI6tOI0oLFTisTDebPE9
iV+uP4fPw1QtQgv+O/0iqYtjSc9ax/o3Lw/UVwejsMWcAyHhL1bKbFcraf2URjAZ3dEY3tAxGuSN
tZHTJKZ1gj3dHnw4zQDeJIQnPq1iz8SnW8CF+H39Vy4sSP+jWVYF0pYOFJtiQ1+xPfNVVvUfTef/
HDPlQZiawLWWr7yTF+bAXL+sKgjvIbbbZ9zo9Smxwp0RGndGGD8DYGkgFKzJURauypqtfG46ph6I
YCrVdnMOVOOu8aQXwj9v8D5v8Ufd+oO0JgReGkKz5U8zht7MNBOLvWocE5w2+mgcm3LcXX9A02E+
eefP81xbzR+xxA4uJPc62kD5yqAfjHfu9IRG/9f1kyxdw2zxMyBr9FUxWGejDU529WbZ2taA8Xr9
6EuXMFv6mlCTZcQjEt8LyU+lTq1Tn5F2FbhG9I87ZubKaZYuYr7w5RhHA5DkZ7u173SJnLI4Si50
1Pzt165jtuwhUWEvZyvuGTx7vJPH9m5MqbXFwn6UJv7e9bMsXcZs7ZM7aHpynrpnSXsSxq2cv9T6
Sl1g4UHMc1x7dbDAQITS2UX7QLYgdvnnvHpNoW9f/+1iGjCfjNZ/I1E/fDYYqS7hzWc5kYHpX6RO
VW8UdP5bxcxDLIXBICND1cJfTdKNhzRO/P1gVRGpjFLxOLadTrd6TI4m2acrn8NLlzxbCaIEPW2q
cMlJG2y7AD91/bMIAAGGX5s65nTiD1dMtzgjYJYToKgcrUfFvS36Pyt3c3rkn93N2bQsCOR0FQzM
zP0Ja6UROMQW4ta207M/wSrwstwOPW7Z2J5gBWOhrYz0hYV6nmCrScAQzEq459oWd+bwW5MMtFkw
QbtgY3xxRzR3fFU5ah6tKCZH6PjWis68sUOSZqQczvjYXoqCxLjrN3JhSpmziRvi4Q9T4CQOG6Pg
pBK51xl1Ag5FyfdfO8Ns0nZTlEsMc9nJE8Ik0lMRawdJXun2LYzhuddLEeAB28RyzyYxIBjWDhrp
cnsps5+lBFntl65gbvrK4sbCjy7D5ZNGUAaZ1T4XITB9uem/VtbTjdlcNFsrGO2MxUEMz4UL5S0+
E+p5/ecv3aPZO4ZkyBo2q8raHHfbVMNiux1Esc26bmVKLGwpDOW/8xxsoa6nucaUKMM7Xy1/RXF9
jxzyFvYIRaPuLYIAcP1aFhbRuXEpjMKmaEauJW2Us960+yDUVqoWS4eejdNhNAI1VzDN5yBqhsS/
0KFe6WIsHHruWpJ13PRhWAROlLgbPKQg3bq+X7kln5dr9blHSbJJPAa6HDiw8JJnQRiBvvXcwKtJ
SW7se1vyO2LWFbzNJuP3ElQRCRbXn8bC4jG3LwVcxEQEgBJhy5tEGHdWjWP0S5Y+S9dnrw8C59uR
bPXAyQm9DiNYizJxGyShIyK9/vsXZoY+XdeHF5TcqBZxBlVAG7j+rY4//RZSQRwg2FnTAC3doWlE
fDhDmBeJ7cmBdC4DneBLmHKe/WgH9srAWroA9b+HpzEmOp0Y3vNQ/iyNPy7ib0U8gDleWfkWZvbc
x2TKtsj7jpkdwdfaiCp5SaL2th/Di2j9J8i8eU1U9/WHsTRJZm8iOy5Qw2oUzRAYw0DUD1hzvl8/
9NJtmk3tvHdtgNOp51QuyTz1yarKO0ARUD+0lQex8Jzn3qRUSzMTXCWv0eqduOVNElU3cW8+f+n3
zz0KYzbQY1anPUdWn62qePcVYoHSALeQ5rZrZsfPH4A2l7WmaVe4Ll7si0q4922CvHqLhGNtDfz8
GWjybCZIY5uTN13Ilz7DtZz/lNvnEaSKTXrO9Zv0+cZMk2dzQcmMvmqQcV4SiDRJRKKZPQIQjOFN
QzsTKxuOpZs0e9fxYUaaWpLImL+bx9ySH/URIff1K/h8EAEZ+e9sNmy/tzQbr0VAqoeQiQAGtgVE
+IuHn88CRcbzG5vppc6qrR6/Iy7e1mTdfOXHq/PKcD6UFdhLyXQaUFtw4kEg+zjWvOPXDj+tUB8X
UtAtEV1hzOP+sK+64V7gvNu0xCZdP/7nK506LwinRUSocCUpTknPOdeGH1oat+9uR3BSQZDhDnIU
0eWU8ZKVgfT5cFXnpeEoG2RPGQ3h9INBqpNqf/eJuxha99jmFz8GRnf9wpbOMw22DzdOL30XsA3C
waCO34KYpo9lXGzMkVXvnYd2fL1+ms/nBSyi/54G/LJJ+oGn4p5zyykZ9MhS8vS1Y89mNktE13bg
qS9jWyh7OfcIGzCFWNn3fT7rVFv57y9PAvLUs0jlBsXjrZy1Oxg2965knr724+eTWhJWNkZNcKGR
dxhr61Iq0sP1Qy/98tmElqFkWfTyeqes01fCNOC6qreula+M0IUWkzqvAEe6kUSmr3eO10M0UkNI
R6n6dzQTKDIiJa8tgraDNpE8Pesg+dLKeRdG7Lw43LATKFIXLaqQfhCuufHzZ6G9w87eFPG4spz8
+2H1v/UDdV4GHXIZ9kg1yE7hmVSW3QyEdevakIjdsbuv3CH+q/tVejRxch9DUp5OBFLoN3HX9HC3
SEeJ7XREOW7bG7Ns6h00If0U9a33o5NVsZ+qX+dQlpVH6EfBoahz6WQR9wLsKAWR5zat+uiZur+t
lcg6RiOhzAIL8M7QDGlfq8IgZwo8XId5eZ8B+j7lZrCv9fTX4Ns9iZyW9zDAYoSbaZMVh6DMDo/s
xhPM1718DBWYTUUdQ8MbIe5dtLbz3uBW2qe4sMWuaeLxYBaDuzNNeE1iQqTbbmE8pbVqvimyEWwD
FcZY0XXqNqjDAmaXFe7NAMRNHlstSKGxyrdsDqU9pq/6lqIcA48Ehv31gb00AqY9xIc1K8NJbhPT
AgE2VS6lC0GNqyKiNbGICUmIJcVtuqafXDrXNLk+nAuOtiCVExCx22k/k0ElztfPNpbIKAPGUD1A
4q3sEf/tRX825mZrZID0FZpX7V9Kkt+fA76ZQf+HChlNUaGeEm9sCAnyi8MIjemPJVNcIInGO8JG
Z2qTHgT+qS1PHlDRk1xWxb1SFO2rDe3mIWzq3tqqrtU8ADtv4OS5nt+St621wUFk0M6HIZoyJumH
D0bU7ELQ9jsEYtGD1yjjHn4sCZyyCupKUlvlGA9WdBMEbXSAl2w6ZAjAZQbAcNCMMb8oai7fJkYJ
GN8uom5vGSAgGw2ovbSrPCW5CyXhXUYdV4819tGuCcaWUjCZGYPi9YcmqcN93KNOI4Wtd2xhZA9h
62sHrY+LgxK038N4BAOqusRXh3BoO9UnPzNVtTNpUikggzTZeZoKzo95uSPC2tqomGw3dd94975H
AKlWWNUuI2QI5xz89sYO+pXX6cKaO68FEU+iBRABWHNj/VsQkdg1pMF39sr57ktjf14JSnW5E1GQ
FJdMBJdQ0c6D2T31TXJvx6RJldoaKmLhhT3XKBhDPiaaxhzrhPzY1hr9GXltI7uwmZp3zjyTJD+J
R+9o0wMa0glGG0DE7IX4J5c1FNiwLPU1jejnXxbq3DrSkAoxkBHVO0XvvZJzciny/Bnp8l2vpY/X
H8rCU58bSHR4r3WQ96SLtNquVbWjqOKt1Hgrz3zxTTvbJFhZo5JzbzaX3O92QZjUN5kHitqO7AO1
5vNYx3cQ3f+SUkbIdRwoK+vswhiwZhuISjUk31Xi4BII+7405Qe5br926Hk/pe7hj3pR3V1ir92o
8iuhUF888uxLQM5LqOG0sy5N7T90RFNu01bzVj4DFu6IOb0lPrwNbBcDMUzO7mIPlypPd027dkMW
htC8GVLLviJJpuJfCBR8JD3hFNVTRqT7tb3gXP8UexqxXAUjFDTcj870dp1sxSTSEpV3fQosvCfN
6Y59uDO15CtGCun0krneY98WN1k4wASPk1eyX7OjMfC9ev1MS3dqtt2Xh5p82VDzL32bvhVASDKi
jgpf+dqGfN5bUSQZ+n9b+hdy1KpDBW1rh5/c+FIfUZ33U4xU9kyImBj9GmDdzT8xUem8vnMy7L52
d2ZzlrewQRAtwz/L/iZZdBjso0Sm/PWDm58D7ix13lDxo6zWi0pzHUOQS743AKg+tJXtnmojTR+6
KprwlqYfHbDrFH8Jjm/kcyXZ/W94tVC3Tc3ugdMqDbzabujf/bSqARmPGRmJzVAH7wOGxX+6TKMO
lFpRtA1CHHlhAYldypt24+moQkBJy9oDMSjmgYAh5WQWRb6H6KjceGPdP6ToXB5qi9cj+HfldYo9
O1SR6j2YGry0DtzsrtBk6d3U5exH1PKKNmristnODd5D6ubhvm37+psfJ3W+6VMthIMfRNWdHenB
ThvM5EhgBd4nAjgOmq5ErI5B+B1bIgIUJEQHN2+xe8WSkR4DZSwv2hDhLI6j/mhLQ/yncy3pvmjF
8CBXdejETVACp47tzSi50iUdNO1RSI0qaAS0OINCr+KzkKSiUI7xOvlJOSJGd5ODMdTRvZQ0ZE0Q
Z31jDE32va+l/CgTkvRXGSrlRo3Lb2GNbLHyB6JwqluSjbydBLSRZLwx31Vy6B8IEYXbahOXMWbW
Hc7mG8PNU3jS47vSQ6+Pi/o5y0G9t0UWnDq5p6xi6a1DnSs7AF9BK2DI40H3spuY0tqmBEUg/PE8
EMQew9/EIkpe8Dj+zjr91u+L16qMCWExdOI1/SbZIXeLsYj0gHhL5TlR65owA9ACZURcXEK4aGLD
V9ZM+93Qkl+yAOabVrm2sQoFsuIQPBIEQjksTYZt6KXfynAyQWvFRabTsdVSe9gFEX5kHTIDUEkc
GxmvzW2SD79Ekh9HpfxTe/p3cgUfTC8fNjz1syxshNNecFYUjXwpW262Siv9qKeQhqgrxp07Ncdy
SFrbURDsLWkR8dB+ca8no7bzpFy+11uyWInuUfdZoB+GPrsfOhIgWXR/jW70VDTpQwomYsoG4L9D
5Yfa5jdSpr5oMFyfQln/gV+72Ahy2retnsrMNDDgQ6qaf+UyvlcNL9ioSgceXy6FA7ZH4h4HtuOZ
WkbZS9q6Q9psjNYodlnTPBcjcP8Mprsqs2B2MYHydWL/7QfAAdgfn8xU+iczoOfkeX2DrPKHrcdP
vUrqnla/kufxLWr037VNKPIgVzciNX/3sjcR6Ut76wc1R5O1BqiEfISyN25SC4y7rsU3LuCDHRkR
yZ4GB3I0Q/yKiFSsaZNv9ASwhtsUd346nHUtepK68NRH8Vub5EDgm/LgFfZtEo8P8pB/T5PxtsIv
TbBq66QqD9kiSFP1IbJbkazsbSxOIPg9QhYILd2pvnZXeP5P+kZPPQZuUnnOlW4+8BFF6Jus3hot
4QlhRHBT29tn7BGbss7ulbR4UurxFr+pk7sTc59M22C0blXyHopCvdSpvXfr8tYKh1clZF8h0xPc
JBpmWyN9JCTgJPl8PLvagezo3zXvkq1eZVC1C4JvKvkFC9HfKhTv5aSfB9+vkmUL9F200W1pZkTb
mwUTQe9cSNOoTIoybLeNotzLULzA3Y03pAg3B8MeiPNr1J1mGs8JiQ9pkpabjvHEmib2cU1UTSgn
vxM/uVFc+Y6hmm6GLjG3aA/fPNLVXdc+EGxXABIjVRUF5agoD9ZQvmdNj1XcCowdeSM7khPZlk/f
h1r2OyuiH6SRHaNSV7ZV4O1A/h7wisokwBiboUYxLQ9E0lHzqAH+buQ42VPC1B40He1YmOSPqecT
a863Ot+1w4mk1l+FGv8ca8oRXd742+j/Obuy3khxLfyLkACDwa8stVGVyp50XlA6nWZfbDbDr79f
5SmXCYXUGmmkiTRQeDk+PudbDPEeEu0pJTnsjEH1QSdavqdayLEvI+tSY4o2lgVypq2GqDBE45lp
8b5GpIClo+lyDqn3PITJYliFJwjJArEwTXs5FOPJKoF/zfX2NqzHs0LY6AwqfYYPCpyiSzbc8hEW
9Pp4q6jspDL4HOijX4YwNyH6W8YV8tDAlOi9KKFMbSURLH30FD7FAw94H3/ITN6HVIf+fwtL4C7a
dyJ87bBAnGTkJ4kAiZNE/lXU/EQj/WnQNOFCtXA7MtRgBkvxBTWDOqT3RiEv0juRBiGF6ikZ0SvK
+ARmJYcXvD1AZlIopy7RggrFJDcxNRidC3bUgWvwtQRxu40sv55wBYHsFhzT0VKE0MUe9oseTDib
oABqxMlqjuDb4fSDsJI9Kb86oR17w/4DdbdbOcHnq1R/Z7zGGuP5b5hwPLPO+qVC3tI3wm4bG+kT
y/RDWU761rAl9OHVDnJ5EjLZ8IEmNaq7phh3LU5np+QChmdAijrkQqyF2v+N3sSQ61JgBMen99AY
HjicSD0+QrldNLes4nBiSBrI/fAWs8DAbyjoa1ZMe6QUcDXr1aPKEPQoTBE8U2SwaUzzT9KAkUch
0ubGBb6u69inJkBPz6hyolayzezpaCvhnxRwZWiyoGTfpfZDb8Z3EIW5E4ClOVE4HkQtKq8mBQoK
UPYORF4zd5KwG50g+x9dXHPSKCKuNca/zd7gzgTF3QBmVPAUrEtYixTT3ZACmt535aueGOmjMhpw
aouHc10Yr+ZUbxS931dYV1JPMkRpTp1GS7CqoRkIt4UsdRMdFpfFFL60UEd0hY0q6qAWTzoEiyIY
8OYpTjRR3cd17ms9SnY92rl1Mu0uFqW7rIDVL8Tu363EfLTaYQuHPVgOGfBQa0fIEIskgt0ztPu1
IryHXPQBTb0JgvbJxXS3umlpzr1GTBC7FOrgEni1oKDeVZAa14GgCnsOE5F62mDxSKcfoxepGAGs
efy6ZyrkaKq7EclFzY0/tJf3eaxAbWwAtzSruxLTLR6hDhHYApsPVTTi5L2BmywOkngCQL21iy0H
kwhajeQZevy/K4MGdVM9lKDsO2VM4BDc7fSMolTKtlKS2BWwFHUSacImHcVGeOhOThhNgapmcNQI
jc+4AQMNpkSnqII3EBWwn9CyrvD7upKwMqb5TQILNgfuEDbkFk3i611yU4b8Qx9Z4neIxo7FivrT
MNFI9/gQiRRrvE4ewlRsrIHiog9fonJIbkCQ38RF90Ji+go57sxLoNjat8NL3ekPnOLzVSW814zC
dntjeLJt9islCfzx1NyrgNr2BhsK9U1aKDjXgehVOSylZHOCxZybhOSYUnqA8BaSjaQ1Yd1q0A0M
KcreCWuzpMh/Sn5XhloW0KzE4rCLZgs72fqsWxodnLhBuGyzCHPEU9i3tilVPkpix/BI5oUIPVFi
3KGBZcPgQzGqMyCa7UUCXaRAdksgjqoBjccU1RnVbbpEnVyKLKAAj3hQXuzOAomRmlDNdICuhRR/
OhV3OexxYPtHkvsMvXW4AZLqIebQNMsUaEfAMlGDXxD6NqFbKJaAMXymsluIlfCXHk4OR5WkKIdD
f2/aFgrpblODDX9oFrEa9mg6HMJiZGI7uImLfc6VCCOmwfkM+s4Sal+1GlpnMiHQRDmQ6vtJGwfz
gUBpu3QrHJ6QuIqZyydoCjj5pMDIoxVYE4A4wrfAgyUOQIN2GPYfWjN1NyGfYP4zFnS4nfBLX0ze
so/rN6qFy+wc163Hwq4tKxkOg/GIn+ta6pmlyb/dBenspgyPKDuixlAGulFmcKLP8viFIIFLHNHz
ZKUds/QFs/4YBGwnrWGlPOhV5qXRsVZ6cA+rlRvnQvFuDuiKOEmSKs54wHIY6FAwSgO9mJRjE8o7
PWf5yqVfXyhfzDWp64mBvIpMOFDv6v25qt0zDMn3tHLP2g5GZnlQAODtNJ1zgKGDq30+0JeH7OEh
3YYrH7pQE51jwGrSwaukS2vYw47uNH0a9pHjTpaHDxnONAlH4usLbmFA53AwFpd5bEm9DGwYxGCX
Zdmuj3MXRPN/fMGsRKa1uN1XkkNdjp1Sibuq4Y7msYKg3L99wKz5E1cjSeO6xkxlvPprW7i0tlHS
nuGW3TtFp6yJAi0N1GW9fytowQRQ13LY3KEQ8Qvs9huCQN9lb8P4T+KTNpnrWIdmk09mPJWByVWY
+Fk4zgX8AHsdlh3Xh0pbWNXmLAC0Vg8OZSbhxy778ADl/sK1dRXtEETpGwtSik7IqOJBLsH24C7q
NlAJ2HQZj3xGq3GnfB1OE/RboGDIjlmRGzdGbPyTYC8GYBY5UGmD7200FEGvGhCC0aC1Ta0/g9Xd
X/988rV5fuiombO6uYIuWNbDZCoQaVc8COhh3sDRhdcOh/D2/VT0gD7iUCXbhmtd5ohqaDYl9Cd/
oSuqP7QmbAlx8EJeou2Yeq4uZxksKkLD07IRZD14qtReZ0woYcexmqEgH+X9buBcf4Kii1q6tmbz
m2HiE4A0QoIwALdEj/URElSm123j1o0Kf96u6LtdXnMaw8DK7O/hVRLd1cyCu7DVTbA+5yMmzUa6
1sDwS2NwxmvUZFPXkBNRjBIC3omhvmE12fDw7IrnvjSblxxf/idkdfUssCuexURgXdfKvnP6gqGm
VKsqisCD9ONIKUADVfjRllYNserUvLGm2jgm1VDYMPLrUukVsrdwC0SL2SmFzuB/YzJiuHxQ0RXK
2m784CbJDo1ZwXlu7JtjX8CJETfcHNqkJM7rHdEVubfDWL1Punh8zC1d83RhgzRjs1diIbPMk6z/
LMGGhT6Qwba4ZcrbIpserJy+DGTsDwApM0desscyxl1GjYji6VG3h+UJHKcuJlohLRM3xEDgP3MF
1+eYOoIRsoGvdQ6h7bLfFGl1k6smGkwQFzUG5Q5SnnAmY8O9Glu47BYqMrsoJSctg6Odxqq9xcva
40Jo8Ie2LTfuNdtTNfWyl8I3SnPd46mW+GGuENQiYFg0NkXlo3EsHGWsMcATeYH+fXXxI4eIP04v
pYcDdGuQm8mwx22ZJqFTFJBoi3AtdSUyfKdBKHDx//SOGg2wjtaiYdNxjjqKYv8px9p0JNzGLh+o
fE7wdXQgi2G4A0sOiTQslBdi0wFvFbrnVozzGDrolQMIFjxhUcW80WOL7Gli3+a8h/thpYRbaiu2
HyfaH0BbirfUiqMDOor5ti7g1eByAf/aBF6NDzqE3beyosrxYqkDGo9R7crE6LeqGn2mhaFuoza9
kaFxLmpQHirwrCH9bDmJEWUo1xlAfEeozwBynm3hIgfLSauwtk2j9o4NT7KjrZssRz1ygONWatL+
UHdq7sN9XeKnF/fwpD1hOhq3ssfqNImaXkit0UulKQ+opsjdWCjNrZWpUIGN4cSsVF0tXIDzPzJe
RKiGQ9E/s5XxvVflK8Qa6/2Y2/oTqDPofKOG4JTFxXIaDEO83uoMN+2gp8hwdblTTFw4VNHCFpr2
zGv6PPdgpDntYgOMOJhsocypITiORjvtG3mRaY3pSwmJYS9MeuKAofxMqghVBjJG92OBWz9hHEJk
cCb3SFRkW8EqmBmghuFxM39pcHPawmUM9+Skyh9ShCBYwlP8y45blyF0OPmQfFY8vFcYFMz02oaj
GQSNHQvMIJeVUeVqZv08hvwXzTjdwXG5cyRVkLXrDUxSzdo6jWOIoiAMDjE3sJ4TwoA5ErW4um2n
Ap7zGXjjZmo2RwmhxWfCJ46CQ5ejiKMUd1VEDNzA0wmFEsg/woxabEoN1lAmKuktbVIOO2OEkKyC
YzJWP1ryGe+Tk12JFAV72/gNzXOsS95nEGDQYoALKjiuTWMJK6dkeC9rXDXLPIMai9UDe5BDnfgE
Inh61xiyg8IlzYGNa6FyiD2vk20JVVuvIxPfKdbwN5YpDLd1fHOawWAeYRzCMcYAT7weQtuiF8rH
aLP8nNcwPBxFmB4GFI9RM5YoKrgpTJ0ejEHk5c4M7f4myUfcrOHIUJ+HvE0fpKbXsP1jWbVNWjv0
SD3Fz61UoHxf5S2AejB5RTRqt62B+SRUKp9Nr2gwn52GuHF4raMYOOmJo6g62fWmpbw3NJaoeKBo
/FgIs6ZOb0gjdsvGbmFBC/0oH8J76EZoECw+Vg1VAXk3Weky9Onxr6i/JS1s4BxiUbh5VTr0C4FZ
GmBnNyBBh4tsGpEzekPsTbWk9vv6IbvQEZ1bPaCOAwI2qtQBL+XdRDgaEeNKV11fePYcNR3n8HWG
+XMV0DtxTHZwnHM3jbPHfvpFcYZ75G46WAdlW/oP8WEH7Er2Iv+J3UzmkOqSo7NV9bQMFE3CIfBQ
lzeFsZaXLVyZ5pLvYwosLJSI5aGT+n1DuldbwDWoWGOHMWSoP2Q9xixDDtuGGjArrwNptD4PTRfm
8TfDUGyYiZJm397BSQ52OCuM9qVJmuXJilYzJPwYqVYMCH5iQocJtp2b68tr4VpkzNrKtq4P1UXS
NoAk3m6A+CCLbgeN3IZj7ecTaJhjsf23N81y5VwOkJTIqgEVBEiB9KkOt8PoXi2aY6lmTyWqjjnE
fFcuSUsrYJb6ooRU6MCpottfxv07RxfkIakvHs7NtCZYtjRys9yXdILWAPGVQZjz+6HPzuBOPOMT
oSGfHSYOop3KVxLthauSMes5815J7KFEEYNXyGDNJxIaOJpyRNs1GuLCG8hlqX+7jCXTSNNQU/qD
XgwW6EsctpsFVN+YfLIjuQbeWrguzVVa454XdRLl44GJ2klxoEEdHo61aOt+JGLNcGPpU+b348ac
VGMI5aGBLQZB1Q4W72gvVgezmla25NIrLn//Nlo2pyxspZkGU5m6dRb7aBh7E4H7Sv95fbN86aH9
EGPmOq2phpocLxI1EK/kld9MjxnkmX0c5t2rfG/OB/YLvmTq2/W3LQS0uWYrEvhUF5raBDA6RRdR
JQYSW9jx6LuktNLNWMdwGFIYcMc5gaYjdpHsVs6ghehGZlHBrhKZDOrFN5hADoGSXajr79e/amm1
zWKAFhHdiNlAYTf6mgVF81aivVznQdP+G+aHzCLAqHMygA2JunE5ItcoP/Vey2DdHP7bGfkfdcs2
N4sUuf2B9m9910bbNqnobtJhfHl9hBbmfS5fPamtnSRhkwTwIrW2faeJe6Lw8q7uoj7IawCnFb3S
AeQcO0A/WeZdf+1C5JxLWAqm5CBS1fQQGnC2iLg7Vg3OzdGZYKFAEhik0zWE3cJO/SpHftupEQqa
NnARMdD/ClYvMC4+PENg8QoEwIG2dFjJ0hbOm7l6ZZkUXTqmBsyeCG6xUFOBspffAUJ4fcSWHn/5
+7fPyBD+WQ0X26DOkr9SVV5rWT7oVKxMyNI6mCUBid4ZhaLyOMjt2M3b8GCT7HaATi460ndJkfpl
JLY8pCsbc2lSZns+TLNk0EcV8PJEeKOFZmIF/2kojk+0WUk2FsLKXGw4AgosV4pqPFjg7rkhfLfr
qlsj6i0F57m28GgjWJkRQUrWx8WGJ3Z24PHQ4rZiQd7cJtpfNHagpteliU4c4JGQ4w6jyognaCRe
Wtze94Rc7qIWN151w0CT7fpCWfjuuZYnVeChAMRqHigTIO2CIKHiCZBA15++sHG/xuP7Mkw7Gfcg
lQd5rG+GElxqdNNEHLuy0vY4XSc4h19/05co63/OP8bmsdUgZQQ5VVMG4A7u7Tv5Gt4VN/Rgbysn
dtGbsp34bN1A/dJVvewXSsd0A727R1gzrHyrcYniP/2CWdI1ATDaMo5fAGkbr/diV3Fe8z1AJc75
0b/fJ87vfFOepbM9/noHicM9Ckd13m8l6P3ShSejE/uIn57tpytB4Me5hcjbLEfLLlI+vGlkoIZH
0X+gvrny4K91+8OnzgNykXWK3VB8qrJrfOkpjrmrXLS53c/WsU6oifooUzqZhz6NCxuiFajm0gjP
g7OKToyiGIYMBnfadH7mKEfTmTYE/4z+6A7uiH/SfetVDlg+TuObXucAX+Y0DqRtvMSv3HrXHroP
9pbe0A/ULuHubrqxv2Z5qF/m+qeBmSV6sREJqVf4hYA+edoxCsoNXL5d4Q8Yk+QYbYGLdIQDTIQf
efGa3tuP8RETPYv2vLYg3ghxC3RgDlKBYoDtYEcPQARc31xLC+ny92/buFWoMQoV052KX2G71dd0
Lb9Ou5+GaxbY07CDW0WGB/cf0bOFSbusJeJ1N8ku3L4BSOBEPsAhbufJv+RwmazDcIT502nNV/dr
xf70C/T//zRbWJBMs/ELUL/1oJjqZzso6PqR3+7CY3i0XO4JH/ijTbor/dRXvNC3fbJvN51bvKxt
1K8g9dOvmCWGAwraVo/cIxjuRn/Y1ufw0B8nT0MQybGA+oD55r2+1/f1rnTea7d040N7qs7QfT3r
u9I1b821OHoZ+p9+yiyKgaEk00bBgFjck4hf0b21IR53LyNS73CfYG/KG6CU8Y3mjg6qroHyyHdr
r/+yTfjh9XMJe9GXVleBwhf0nuG+ds7gJF7o2tv4T3ob7XDXGG9IIIPkKdzYZzQ13o1N4VUbGkAV
0tf83tcdxVubl58loBiYWf+/OmQ65XYSYzvHKAue20fAuaYXems9ocE0HJtz+dn81lYuBz8jufGy
2T1UYRMLG1QYg+lsPZS3yu/iZLm1P27Mg37ELK+oSH0N5U9DPItROtAuOdUui+1QH8tb9MO21da6
x4A+WNvJj3emqzogfG3N/fgv2RU+bRagZEobjQrMapYAr5SoOP/X4PULse9r6r7FppEDZKeqlyki
OmrpPjFfZS3Qj1pjNyxlFl/z9e0NqiVKlQoco6ilozYeu/qduee76AYObwF/4p7+kcOz5NxsmN/+
zk6GU+IwL0/xJ/l1Pf7+bAKC9tssAJM4giNtrYPa7nPfdCCr4jTb4dTgaBPe22OMGJFvzN/VNjvZ
Xhk0yC6QTjjiM/fToPTxbx9InhNZOQ9+vF3g58zD9pTTYtQ7bNIaaFTKrMzReeMOIV1ZL0svmEXl
SJnAlGgvVP7xfZAH1f6I1+xmFgzHbDaLtXllUtQoiAw6t/GVs+YB57mRe7ZJz3JHvRrRXjuMnnDL
07grznQnTtb++jwufdYstiZjbYPyg2kcwKFQ1KdCea/GlRLTwrPn3G8CzG5Hh8s+0IgXpTFgaL1b
mGsV8oVQaM9J3riARWkFd+KAnM1X8Wg8q6f8QQThpn1O/ljPAOFoK6v9Eu/+G5/sOdNbD4ucTine
JMIEGFnc+GGH3ERv8LFxQD9YURH4qoX+9JpZGLQKCF3pKtbBq+6+aU7qPb6dMgdZyOl3ctj8rpxN
4tzHHjLa3JEu29IN36jO3xhJe+r8DZ7vcvf5+rL4Ob2y57KYCZEAH3YqTrUKKDeTcn8wlJWr80Kq
btuz0JEoMIODVKEMKr/6S3JEXieJnPGpfrDu2Vt50+z5JvWB272Th943XRqk/7aJ5zRPICTiEsgL
pFY17mCtcCQcQWDtfX3QFo4xe07xDMOUAg6iySB8Gl3V707JIT2H+/CoMNyn4Om1VY+6V+IUy1tv
vL/+1qVdNgse5jjCoqkaZVDoaJs/JiHsJNeUan6uEjB7zu6sE6VX8hED1m+Uc380g+SueLKP4Mne
Yo4Oydny+O76dywsuTnbU0Z1PqXmZfBY7Q467mnZn+tPvlwuf9hWc9VMrnQdKCOXj0juy+rdUG4T
PfVayGFmKEB35Scwm9ff9OVv8dOrLgHk28GcpzB55BZeJc/kPB7qPShb2Ky9q56FH36svOUSnH96
yyxOsCEBu3HElIMvd+zbG52bMFAPXTj37bXJ2tAk3qVlsWOrjPKFRWZd/v7tu8xSMcGwwhub+FST
d1M7TcPjytdcFupPXzMLB5N9gWRrOFlL7Mu8dhr6OoYftd46WQj0kP47j+Fiyj6aaWXH/EyVZvZc
f5MMDYy6QykDvUUqXypO3zO3SUG3ANMiVZSdkUH+IH5vrTVDzqXxm2UPShHreVUg5GlG5ITkpVDO
FXm6PoBLG2cWAEqU5nRmYW4AggUyIWsfGiVfWdBLz56lB0Ch5HBLaq09q9vO10q7uTE1Uqw8feF+
Yc+ZotAsCQHULax9XGk9GrXCpkD99PIM/ZBwTwehByAFoBSVjCiV9XIonYbD7dspGjt8TgSYSk5v
Q2fi+kguHPNzYQawtoE/4wa+1pi8Is3dovtFwQtMzccpM7zrL1lYCnNxBtjTQOq1YBd0yYDEhebi
lnR17dhpxVZC6dJ3zOIDheAGUi+N7UOKqjEgg81O5Wm6BUKzg8IHkWAhCLlypl4e+sP2nQs1aHRq
qho+2/soB1AeUmNBVoq7vu5A14pXMqOv8+anl8xiRGhPsNvRdGvfEkU7jgqIhBZUgd0JEFRwRuz4
s1NGdWMbEko4bai+FFajb2Bxq5wVqUWPUQmDWMfC5O71uIl8sJMbGJoRzW0VI8Z/atlGBaV0E40a
jCOsjNw3kMZ5TbsyvG9DzbpAV5S9Ecf1TWaBjavCqNPLUQmHlh5AkkoZFZuxGQqQkUvA/Lowe2lb
Wz1kGmO7hnP1NhI8epRZ3/ltnli7nrAEPZyJA36nQlVQ1uqhSWy6L5JMfTFrPiGt6wb+ZqYFpEuM
PmL3sNMeb2iTp9s+K4DLmnh6awlVf4Sf1uSOahGBKF5MmafFNnUmgKcM12hSgHfLQfGAMeU7jB9q
NWEv+k0CYBzS16JLbmHZXXKH2OPg9S0XLXiX8fDWaiwEfAkSH5tKwlXS1fJ8Oo5W1d4ldi9vBgFx
l1iq4vXfdsbsDmfWaVWxNoREoQX0k6mlQQsMIjic1kqPeGnrzaJwrFYln4hp7fk4gjGGSopj6xB9
0SuYZP7bN8yCsQVqXTLlkbInRQpIIeijAAlmYNBef/ylyvPTPpjF49KOSVmalb3XreYOylGaq4R0
V/H2BQBikJX0xBVyWpmPheA/pxuAPiQsJWdsT6rytohM6PCuCS0uJZZzikGvmKWh5Qbb170V7jLY
eHvxkBMYAdbMPIdVp23hDu3ZBBxPBt53w0EVL9UULFAY4tiZk+QXn0dSaPJUTpKuRM6FYDZXowUH
U5jVqFh7DakH+FsO04AlyAynVp6vz+DSoM5ic9NWAGnmFoNuXubrrdxnJF05TheWt3n5+7ckrbd0
M2k0ae9DE6aRSKgv1SdKtr1qr3XPlsZnFod1azAvbclw30B5wM0riKOLMHoFuW3Hs6JeuUgtjdEs
EDAGGG6LTbMH0f816VuvLaATcn38lwZpFgNAB0pLE4yqfaTSfQ68dtXLEyfa5vrjFzbonE2QTxAJ
4PCDwrEwcOaUqWIcoVpVoa9aKZ4hGj10CAgHh2oo45UaztKkzIJCW0VoQynwrYIBenI3dFn1nHeU
noReq/fWpFor62thWubGdK1CsJxk1wXVxPYRyB7MVPzrw7aQscxd6VLSlrkmuAi6PHJiO9vmVexx
eCox3NLo9Pv6WxYmR728/dsGSSFnYEPLQwRkNP5WoB77YALeMiYhims5spG6A3jKPzmXMKiu/v/b
cissmoTa1t5iti+00NHBTNWgAHr9YxZmfY4+bRuigD9RKHsuu9YN4QByb4CAeSgj3r1azcRX8ruF
DTMHosJvtp0mC6srBQ9Cjfu3XJh3baSvlNaWHn/5vG9zAnfvyC5RmNkXQFO21ieNQrca/8mtCXNw
eeu3p1ssLqgdIV7VMLN1S3mhnwtw8kG/Xzkkl37/LCJaRgi2WRLDQGake5V23Il68lnb5j8O/ywW
hr3kfU9x4ofg0MdTCPSX7kyDurKKFmojxiwcgr5j0KSslb1dCEhCW7+NAvpg4JJDH7VsPcjNQANh
kLXHamhOXl+5S0M2y5FiMVCIkEkN6R24BkntDNDRrsma/tbS42fhMBVRM0LIqg0ylXoFjAscvY3P
pCl/X//5C2FwjjNVI5nwuuNtALAsFEqA0XVVe42PtvDj5/DSfoxFDUAzDyLrtYGwMoR8x+H5+g//
Qg79kD2SWfxLQGBqIw4d635oin0kxl66YwbaKBgcpW+GRrMBxWf82xSjcpNO3eSWArh9Rxsgk0Zo
b9xCfLGcwG6P60M7sAHMMrD3IeDVnyvojXRuxC45bwsGBXNFYyNxwoVKX9vNC4uVzGKFoqWsnex6
DDo7pw4BUQuc7U1YljvN1GqcG+ofuAj9gtfcSjqoLdSm5hBWVWElJAIajFjVWceoD8vHgsQ1c+wR
yGg0TE0gPDoos3oh6kYOkAO4yYcsB02qo9ZKCPgqVP40b7MY0+YiMmyjnILQgiAWfMgTizpt1iSj
FzaRaTiAvv4dAXj7TSMC/vFgafWmZCI8msPY7/RJSEcf1N6XudUd7Fp+2kxYJ7gXSxfHCCQpaGy4
SaG1p0HS5F0KJXvvYMx7o1imfIsoVCuSySqhfGR2X+w/BrpXA1FQRyOTdFRM+oGGId9bldb5pRpS
pCFt8Qy6XXHkcHbwNHBMXwy1uDCJQUrKOj54Rp4mfp8quuUmLC+2hVa8wLLNDCrZxJDDqfWtZNI8
iC5XfV0F0BJ0MbYd8OGbJtEhWTulwoM6WOYSUM5ctTULDxTf8h63vJQ4Oriom2LqrVPZMbYZwKLZ
m1lbbAWYmW5lAcefVk11l2QjDuhqGkCIiVP0O+rYzEfIHBVlved8VFDsbJI7HmcJ/CRL3QR7Sfbi
4/quXNjx6mxRd1kSlkB8QK2lpm9QFjiRrB68WDf+ieHP7Dk8ua0hTdfJvg0ss4dSVVVDN6g2Oa42
6r+hfewv6MS3Y9ZoM5PVYEsFQh3fWpsfUPUonaQZ/6ZszX/sMh4/bYLZqcF63a4j2YmAa78ElIMU
XN61vxGW5vV5WEgO50hlIo1mqinlQZnbitcjuFHZWq6aWIcy28FW7XHi1cv1dy0cIXMYHEpBIWCV
pb036/wANuGrQtL364++xPIfhuk/OLhJYW3WAZfZ4tRzjaTchGMPjTSxLaoO3QiarhyDC+t2jnxj
HAwLaaPVIUrxRCERgEsgVKV17/p3LD1+ti1Q6h1SFJkkhHNI6llFCrU4tTJAcK3XPIeWZuHy6m+r
FoL2STlZsoXZrW39Sasyvs9zvlZMXnr65e/fng6jc6oqUXspy9u/pKAezFRXyqFLYzPLCVmvDSpK
osDeRumtplr3DQMwR6wVQZYer///L2+1cBqtXohAS95HiPpp/ZGU/8TSYfZXU/jbsNh5LC5kahLU
/C6GPx6oq6r10fXJyjZeWv+z7A9Xoqkpp6ZFmOCtB+UoF1p60LUb9F2daLeKWLu4LMzvVxP424fo
BpxshdppgSDEoxSU2M5eQZUufMMc40VoFlcoarVB0UOrbiB6utEUlrhQD659HqdvcFUdN9f32ULY
m0O8MLEc6gdMC1LJ72QETfRKQ80LdskQKYMMJtHph2Da8/W3LX3ZbFcLXcs0IzO0QK0S9Y51EfOA
13+DbI+2A54JsC/RrDlLLU3QfHvXSQ/yTKsFtqpDWT5Hd7x5uf4ZCztkjvCqCLcVYWEDpqQD5TC2
pz18aZQTCwfmXn/F0kjN9nglsjDSplEL5CBPYQOCLqRG9hmVWzHE90ylayXlpWGa7XakWlhqBVOD
UIzqTRZaxZ5V6pp+x2VifziOvhLrb7tEwjnEzBl2CSvrh75ucFeiyZ1axA8gmn5eH6qlL5hteaaa
Y9+lZYeQQkP4cGWNnxCUEa4//eeJ+I80OPDzeZ1VsX2oMixP5MlT0fq1Kfd5ckeTx+sv+XlBkTly
pE0k+BRZbR2mdoItcxJq3sTzygOHzlgBWf48SsSe5U+JqhSU68MYqNq5nE7F9PFvP302+lOTGFVR
lzyILTTvQzQ2CyZvMlKuNGV/DlBkjguxpyYHcb8MD6EK9LhtFBASSB+Got12Y7oROoESZFGtRMOf
1XAYmWNFoIOmicomfdC/4vorfrEX0AiVwqFHAsFIp75RH+XbQ31nQw3z4foAfmVM/90jxLqsvG97
ZGj4NMG/XAS0aQe/6ipD99HBgzRKaunhobKkeLaIZH/zKhzfDABVfVQerPuLeAGoK023ScEz8TmH
3LBjDVmNrlDC+V8uy/Gsiox8hpBYc9qBV9CEGLL2XIQQg4F+CHCqASs08yYeGRx2SQYxIJfbfbhW
Xlocz9nqiNsIsiIQnAV5rTP2KPEmm9gW0VsJsMLvEgK4d4rQ6GEUFwGrTNh+Bncp3WEsVg/AOddB
ZYbEMdRmegp5WzqcZsUeijRyZVcs7O45AiEH7qBE71YLeBu9dGOv7QsRwZmlsmovgWLcXaZAAub6
RC9s8jm8IJF224aN+B9nV7Ycp65Fv4gqZolXoLvdjWc7tpMXVSYDYgYJEF9/V+fJR9c0VX5KVXKO
1Bq2JPZeA57mYgrncYYVlIxL/udrrWu7KLNZkPUpWh+XOrLqJjbdl9HbSqqtnB669Lzf5NZIZA8O
qkPhn2XdAhFZbszLWtvn+fqw/5lvThWUiLqkkkNS9uZrmqv3y5Py+fXj6Irzqd9Rc2xtKyn4FKXF
71xa0OdIMoi4fK0D7Zoum6Ek1sjcZM7du17RW06Kv5XlQgJJ+Rsp8pU9SrQb2oacoOE4Dp77zqOf
vqVFHpl8iCjYoO3WKbs2UdrtMCxQtsyX2QUIy911+RKlpgXZRzeCbvnGVK1t/3PXH5ZZMeLDgt7E
WowEj7EASIgOLPdDb49if3k1Vu4KHYtS0xbSNr10E8NX964Q1o73Y1wQByJmOfkNYP4Blef4cmdr
4zlv5w/jaavRgLkonZLWGMqXCZjWvewlsvQQit9i6a+Ehq7OaBgqLV2IAiX+gmIohK3ZlkTe2q/X
NlVd2dV41mRKRvKnp89D/SPbQvSt7Fddj1Fxs4fYGNK0hSWgZw9mTlWnRsgr9sunC/SemLF1dKyN
QrteLG80FXAuUwKq6rjzQcKNh2bhIVRyNm7nlRXQQRAyJ9MIybkpyVP5N8+NhA9si7S48ut1EARK
UmeNTcNAzU5BB60R+BgOPF4/EjfzSXR5m64NQLsXUofKJicuT/x03p1tD5wxe7jc9EpBwdHtdfOy
Hv0MkuOJY3YMeudCAnzcVibO2Gw5ONJXcBKo2LdFDNCDcqQJYSoR5He9Aeeevh6Xnaj96q3OGVwM
GujQc+oYB+hALjKUZlsdnTHgjzMAZgdeQvtbBL79dvm3r4BAHR0tMXmwJktHCJ8upHTjPM/fyQTB
yJ78Tpv0razNpzStkzRV32UKLZyNXs/n6SdvPV3QcYRWrRn4Ez1lwt9BEuegoB82i3o3jGloMQOi
UjSv4rzk/t4DVTkL015uvKTXtpt2V7kMQnDCmJdkCqBRTed53lVNS+CakXkb0fJ5heb/5Bpzx/QD
vsD4hhH5KhnkljjpoPU/Vddp4J345FShTed7WNRtMUFXbi4dcaFcbkoJiMvJ4D+8GSrH7htr7woY
Vmws2fks+WzJtDMGmwRrBd3sE4WUf5nBGdsYdkDdhTZ7gV75jpTlQwqbsWarProyIh04UEOqr8d+
hWea3e0s43tjunvOrmWx8eZda/98e364uKBi2TJuTpDAbm+XsoZZsgsZuoSMXzKwgcSjduQ4eTYU
tsvrpC+uqxIAR/u1pVbodhu7bG0A57//MAAuAkh1pjU9kdwNe+eX8oLYdn+5XRVfXvOVG0yHDSBz
yFlTF3VSFz/S4ZvB4GVAYElqzjE1m42NtRKOumyVSl0YFI2Ildb/jS+PkLl/KO7KyyNYeQm5zn+n
qOpAWTIdohIblTnxWwzDHrYM4SCee8iMG/nvy92sTZT2ihD90FCWUiuRaXuEGngG1Gl1ICT9Ad+a
Aqi5eiMlurbk2vuUEgBo2ATZBjI9UVDJipxAfg+gHej3XR7K2nJoYe6VXl24xEP9pyZpOHqeADZ4
um6A09vYVSs96MCBTkElE2pb/mmZDRlBEHI+0KGF3Gww5BtdWPZ5gT85rXQAQb2Y/tmyB2JEKvNP
sBkYYE4zqNiphHM7Q1wzlKNMd0tn9ZCD8FmTUBU4sCeV3pWJbDBgl5nzxk2jjqHNLk+QA7LDyq9y
PNbrLPLkaF3BUQgy3n3nYiN5bIciR5uHA4Cvd/lERwim1gwOd7OfuH2bR7Ny+2M9SxJmJK+vB98f
IqcP2PMCzcS7SgGVjG808SwlYY/KHqDdzqm3EwHJjlXbBId8MbIdZPbzyB/tKcoGY4h7I//FiA2l
3K7mx4WLs3QpcFbAKU87kdYFTOPycQ85U/kNyLtlV9hDfYLDGRDLxWxEEDtWL0NdZzuUfOZ901rp
gVSSHS3eg3nASHE00gqt9jUpbnkW2K+yDNJfwB/wIGwXL/grCqs4InOdHmBGI57hewpAagU3m30O
Lcu9Tao5mrKlfDH5AklZKU2YSPr1teytbOf0hfmc9zyNSVZ5D9lgD4+os5NdMcKRpJz6+lX6wbth
WSKyjc6LjB4aoTz1A9g7LfWV71gEz6HJTFy3diKgMqujoq3/mkOMBmJxZvZC6OjFI4fYY6DMuww6
1SGfy2KPGr59JQf+F65OcELJpuqqhuXWsa4GEVGH1veFncPRphagnA4wojVnWz0JJbDelirhhFDw
YedWSFRejryV2NZhKSMxl0KcD0KS2irsrBa2sR6UkLnb7ETnffG81dEj3QS5XH/ifTKV7X1WsHs4
uL3A3mb/tVGco/7DpVSm3Th0RACc0t4O5L4eQGmkPzL6crn5lWe8rm8WSMmR+IfgVM/JfWMVz87I
fn2tae2uaOWQlbZHvNOCuS7rUw/fqK+1rF0PhaMYrgfWQl8weJJud+uo4WuPWV1cR5WVzfEuV8nZ
kIt04PBb9ZksdvmHrx3V+mUgC6ksOipU0X1oDp+pI2k8Q53lS83r9X+xFJZcmqVJFhfnc5Z5NKpA
PQoZAVnjchcrQfV/OADlQS2srf3TyCoWZql6d63pmZejHfrGFmdzZZp0DMBoFH3RE4hIuc4zZY94
d89kY31X9vs/fZYP4dR2NO+qympA6M+qO1qwmYcDs7agwCsPF12fJvWbDEQWD/qnvj3x0KU4XUfT
nvaBdNMjoUrdWiYgLV9c8PMoP4xmCqoe9naee/KX9CSVeeWPMCUft7Ara6PRItjqW1AzcsPFV2Xe
Q8MfsCjaeNDNMkagXsno7mw+8KfLO2tt0bWgBqzEk0w4KpnJ73yEJLdKVNZuTNTaZ7mOD0DKXwq2
oHXo5Mu4A0/8oATe3eBpkaP0+rOKcT4fxixlV0zY7QPSWMbGI3Pl6/WfhNKHVRIeF6ICQCFhA0pM
ihB/hy9lb994QZguMKrws06cZj6TQ9O21sZOX5lPHUiQlkE+zUqqpBGParqDJztktzdGtNa29qnn
UAaja1FB3hGUM+nUv6ylvC0atZEAWtl3/6o+HyaMlwVsA2wck9X8jdsFihp/yqkKy/zJpFtm1mtD
OB9wH/oQ4AnBJrJvki7372zf+Qnzr+vB9X5/aTfrOjCFtfguq+BIylJy7Vbq0DWtCGdv/nO5/ZVz
TIcKOHQEVy7PcE+dqYOu9w20xefLTa/NjBb18Kwox9KjVQJ/o9Ai4OuhPmZuzMva79aifBwhx+5W
NsrFUlw1zI8467+4KbVvub5P4Y4AQ3c8xGBsBmRRBq16GHduHCFrv1y7u9NcetBxd8mJqaq6sap8
AccKPqyXJ33lw1onwXCr7d2yJVWiWsuHWJtx5aTZqyo4MI8NDF8hP+3DMONyZysrrNNikDo3hykN
qgTuthEqo9ECB3QLFo2Xm18JX50PMw1kGnxwOpPKtKOmyiNnZnDbtIDtbUNYDmx0szYKLYI7Nxj8
AgjUJHd8UL2LqbkPPNxOZUC6n5dHsrYq564/HBKsGSzP8xBlo9/t67zFp1Lt/4RcNz41g+IB7KKD
HOevHdjmeeN96KxiEzw7CwsSknA7GO8b9cT7b5fHsbYiWkhbeI20UMJqE5im/BxKpLZsBRX7dDxr
yl5LFyYelztaWxMtvC3wgOUyB+6pzvqHbHa+SQMWw5VzuNz8P4D8J2kIU4txOKh6ilXVlHgwUUta
EDdDv23YFa0nWCKQOoBvaWdZ8RwYSEJmLpRHoRZInoiyzNfApMLAs9v3HyeIK+7BOusPrrKktWuE
5YgD4XP9M8uVbxzJDMIWINT8hlGS7qqCcyQBBvI9gAvH9WCx8jBREry37tnFV/TGTnojORaGM/4W
Ka92neME1xkrTeCVTfJ0efyfaxNRUw8teA7jgWJ183XauAplDnCxnwzodtwUJl2+Ad4w3jaM00Tl
3ILNjGO/W5arruXEKxqeeZWP1PSKFBBnz9gCY3y6ufCbtDikE2wpcxaoa1RsshCGqtc1YXDfNNIH
by5f22xL7v/TaERHWjROwmCtRBHnevanozvNvynhAi4pfh5ZHM6hsFPZwxL218Zcn/fU/+01dKfF
YzrYcw/TpAxyKPLqTCMrcXzBiS8WSF44nNzyKjiU6lim76ktrr7YqxaqSvRF1s8qSyDFFtoLyF9A
pMNeMKxIeUrNLKLtcKDZFA/kDsS0+41u1xZRC1xTdkXfFAWc7RFERmRVmcWuuI2wiZvM6F5x+4G/
VVVmHhf5Ag8VUfru9xRpsT/pwAdIkuL9PF4BDjadEEzGdxjNwN+nG/3plgKG9vvy7/z0ZwbYq/89
I03S5qDyIzE8LSxuxF0JhXm4NcZgq0SBWWy8JNZ60VZ+KWbUHCvHBMTzjrA+zqBdbme3i/cdDqQb
AuOfbmaMRFvnjMHeIWg9M5FFloYeN7o4Fx4seKyfDgd5rcsMaLiW7sPlifv89QJo6n8njgujKf0p
6JPG4teNpFdZL49fa1o7k9Ohhn9yOQGA0Sy7KYNeEJS3Ljd9PkL+LwQxSdqby86tji8OALF1c2O4
eVzCqM2s/ir5frn9z68rEpy/2D5cuTWdZievPStxTbykqXyqKvtPkKmNDORa8+e1/9D8qFQlkeJF
8wKmEap7EkV2kHm6IYL/+ZqS4Lx9PzTfZA4Hd0GKRMBmqSD2Y9n1WxaEn29PEmiHulO3rO8C2iX9
4kfAqkUFfavcKayHasec9374knYGCbSAhhhEVk0dcPVQR3iuC98KGZ9fU0iGbWyhtUnSYtlzYRBd
dINKclndOUF1aFvv5+Xds9a0FsKj7IdlPkPj2GB/mxm/DqS3cTqs7RwtXE2uHKP3ANPmHVhtsPey
JsAa6cacfB5WRBeGbMeMtWRQIoHB6WTBlI/Lq6nyYWxQNeYVyinVxtGwtou0+DVBextIocwkL9yr
3m8i2AqDwFXnY8g5RuV1M8Ty8i0dvpUF0ZUhB4OYmTkxYIbzGraBXaiWLX2HlZHoopCt6muEMjiu
jdGeoO/VhtIQL3SGOJDjd9HU4DklSLsRFSsKVkRXhhwMTocBStfII4JdxeFC0ITWaPs//bNg1uDN
4wFoWjMuITnzp8wzE9UyJnZmNfL90njebvCD5eVL25xqR8EoLKpaF8TnSbFbdxieiRvEX2tai/7R
aU1Jwd6ATKiDSjWd1f1sy00V9U9vD6ILQpapW/VnF9Jk7O688QW85I34WYlOXe9RBE4uzQ4Nm2ae
+KMJO8zptgPK+PKsrO01LfhR5lbmsgCYOfCjQnFgwbsTZrlQ15phClnA4njjnbNyDujY/X603NHv
ZzOpvPTBVLYF/7Y5DUuL/qbB1lG21ol2BqDOG5QZysQQx/RpRKoBmo95n8ZeOUFZfOjTjSNzpR8d
0O/AbM7tZ/Dnp9n4saTfFadhbndHulW8WevgvFwfrtvR6HHPSly3A4MTOcxogzc5yyLJhhb+ucMX
uS1Ex+3Dt9SDVA3izcw7OMePpj9GGQPh1ShmdhIoLGw8+j9/5iLt/N8BeSW+d1EWFUk6wKCDesc2
eO2yJeT+b1zz+8ubeeVM1iUei9F3XKPBBT/WqMI2gfUdbPatnNxKIOo47MwtIVIyD04iifnmtP3P
YlZvldk8Xf7ta83rFzwKyC5m3k7ASX237KJDoVreGbX6otYw0THYVenNM5goTuLaZXVtdLmz61PZ
xY1ZQ5fcHuernluQo0+z+dgM5nSfBRWJQbCofnjS6ODeZ8EyDCYhX1wt7S1fDg2+ewzlJEh6PIsa
THzfc75dns21+NEOArjz9R6fRidRM/87sGHHCvetG6ffRLgbD+6VLnTaRTD6o4CDjpM4XLxbPI0k
CPCDa37PONu4slaCRmdbyNxYZpTwvCQrfzRImcJG+pDVv60A0uTOr8sztbLvdC3HoLDA3alGOyH1
uTQRGYMKW3fj0F8bwHnuPhxj/GzQmPnCTkqTPYzu8lDWxq868I+qa6Nh8rZoKSuBr4PmjQY6hWeW
TZL6EG1cRrDQmCHHr4Wmf+71wyhEw+SIzI+bEIh/p1keq/OfebexymsroEU+dOkz6TLLRbkQrP2+
qIJrWbJ05xn5/LX7ytdv+QJuw2YFikddwFKY3JK2j83gKms20slr66yFcoDUIC3zqkoWmhv7NG3H
nWsW2Q2ZBDxdwaDcN4SKL57Evh7cw9gxJGZAkXCzUKZ/0/IHSpsb762VraSD5aEzIkBZzQZITRR1
5MI+ImGe/TWdM6LD5Smd7ZQuOOW7CVDGOkv/Cp69tYP3xwRD4nJErxxMugDgCP/jKXDwqQgsI2SA
mwfQnuzIl07UMmOLZbjWiRbZgzINuAr3Kpk8/zFIIafJhkd/yU9Sdl/bVDq63UYKVtk+eG1Fe28q
fJrygxUgxT3+ldHlmVqJPB3JTl0fGLKmsxLLE/lRSgj9h4sf2G8wq+UbN9FaH1p050SCMARuQdKW
qglnQs3DlJPXriqHjYtorQctuLGljIaAfZ6Awx1nMzmOPtt31paA0OeIAqKD0+vJgxxV4YC/I3oT
RsvA4MGH7hrP+JvCMr97mMEwMPmDbIKtdVn5KNHNlq3x/P6VEAtaBr9/oMGZMT7MVnaUlIgfgWiX
+3Ye8AnR0pb+vbwXVvrUEeveUM62QJ0jUdJiN7kI6HUKGZi3fIZDQzTBBXTnZ2NWR2weUAS43OnK
0ukCeAsdLJyO9pgg/QV9UHyo+Invyv3l1ldOZR3DbiyLQI2IIfUiOIdI/HKY2RL2g0jx7dU8LGmz
cc2vDUM7DGDDXbf9MLJT79NrNuZ/oe17wMC2UrNrAzn3++ECTuvAm4lDQDKym6fUyP4Y9fjIyEue
I5ckbbm7PF9rw9DueTJW9TDNU3CC+FbLHor5afFeLze9clzqWPasN3N8/CzGqQpuVXA94nkP7n1d
bjzi1prXjoBqNmxDFYqdSvxy87oCB8ey7mzhf+1S/Gcd92EB/M6F8M6SYwFy63vL4AmEIgL9WhD8
H3a2NuQ5dY1MWvrowz0kQq3TjBr/2+Wpd4LzUfv/mX3iau+Flvs1quuMJxbO4mNbqyEG5N+JeDml
DzP3HgGVM8Nsrr8xt2uixoREyVDa9cG2W3aA8dJ0bQ49XIoM6DtfQZnlNVOpE2WO8TIj2XB0WmiZ
lYV57dYKjnhLVoGXXpcQyVdenDL3veOdDD23f2hSpzlyv8wSlikaIxltQ/rbO+uhOT8zYJFQVh5/
uVMKHX8eeG+OMNu46EQZTdzxQ8K9s5tl3XRhLXr8/7ZpZmHn2v4O/xHUTgRIu3ykfxe/xU3Z51kZ
NTRowyUDsnRYergqqWCO5ixQO7fzBzB8FUetts9PZd7MB27075UpSwDsabbvh5rtPWeoopTgM9QG
6ysCW26sovODFdURqNk/VsHgPc6GYVQRG104nfgTu5mlySIkRIYuZKIVsS8KEWYK2vfBAvFu8Ggf
hG0W5Rm0WOyH2UtB+aYAvMPSOGTYvnFvDcGzL3P7vlBIA06e3YSoOBhDKMoO9SuYcXt3PTMcEUqr
I292HgynQrZ4c2ZkCR1jVieHIKGVFkEVOUb1XjsNVM2d0Y1QwwbCsOgd1O/P0mnUicEAug3AM2mX
ZV973Ts89J7HfgDcnJavcyH9cCrlEEovJ28NEVYExUmYIU7gBljUSvfCc4G7L4onsZQBPLtb51BR
8dsTECmH+9qLCc3k0MrtJ2+kQ+wgYwqUZg6pcpnD+AYo96gwCri+uyl20px24Bs5MMGgkItwW/4+
OOKOpkC3wKkUMvtz3UZ+l/8NfMg7Q1PgrqvkHwA0r+Q0FWHngHpYlO2bZ0zvGYp/UZc2xY5aLah4
S7UAXSAc1t+bNHdILId0+l7IAQly03d2hajlHaDU4oEZQNAPXVbv1OgQoC+J3LV5C/0KqMrtWDB+
n1TfQ48vLXY4oc2IlXw5TQWSh1aufvC2nxLXGN39LPoqrhtI71GbmadUViUEgcAAn5w2hTFBMx68
1rh1StjPWgufwsqokakflyIcA2S64O7NET0Q1g443hqNDb00LqYUFyZDkKnxpjTqlzJgT6M/d1GQ
sTTKjNYLoXDyU4oavhjOzHd+Q9QrMeGFgKyHvDFN4CiQHWh+1la2nEyXBLFL2iKygcOJvMEaYkXN
bl/YSjzV3L4GS0IAVWQ/AGBZgyRhokAvxB+b1/YD2FZGXKUKqg/Z0OyFQb5bIoBq5+C8Uip+OGYR
YFjUAYKkflTnVBv0Y9owMLI3yqfnzMtffZN3EcEQ0Wz9izrd0ZSsvwbsvIulV9iRMVcDtDVykM7x
bDDMg5ePEMyC4P6URX3lKhWPTQpeQ2BZsAuvWx5gKWwYhkewACivmXKW44IUXxcrq/FfCeSbDxmt
mkd8S9HEFDLYtW3hRxnPkC4tYQP+a/BJfQVEWPngLVC237WwVz9CWN8eww77dzdkA4unuU5PUBp3
nnw5iweglOitXCClLe0S7rcjkMNhbQPjGpaAMzgvlqrch8ARdhkTC6bQHU7APeE8Yhb2sAfDeLif
0eDRY6T9bSENOsa+Igy8W++3Xy/8moi2PE4mTqEwteV4x1jfH9hAy11G7AA8mSrbtWVevFhkLGBN
C7WVExkdvp/wrHue28J66ZHX+k5GtbjhgLzhLqsbR+wGp2+PDnOdQ2ZQCcVJVi4vtEJF2O1wblVl
mbmxYUKH11V2EXkzayA3KR8gZOaeeriK7G0PQPgJ6eY0lCgppzvgGJyX3qjLq2XJ8lNm+Tj/MsDr
eAFiHh2uvJbezpPZh1OnxM7IUfOhriEOuQCou7ehPNrM2XC0oWMZeR2hkeU3XiyY32JS2+cMXg5Y
AYOEXBU3bHLZAaYIPKSs/hZk1DllzINRb1M9dtCzPFim4cdkzGU85uUrJmX6VhiNdwJv14lnot6y
tIGjgoTcN8Q+XqF7VIez5OYv2XTmS2BDhspvzgL2TR6DMwXhTO5DCQQ3I5yIi+rkmUEa5lVnRdTO
/WjkXfcwLWP/TguFfyVFek0W7uPCk8Xb5Qt+5dmmk2Kg9ebWZ7eQJAvcl5SO8OgTwfmHqQ2y6T/R
sk8eEP8QYh+eP7abLoLbhJ4WaNGE2f30on7aYPjc5N/mB+OH/UbfpmfxIG5Qs3q8PKiVF53Olck6
v3GznNKTlQEJOJQjlaEPf3jg/EmZRTIrrI3n11pP51fTh8FZ7ayQtWT0VFXivrWqm4zPPxwhH+3a
2iher62Q9jwVreXAP8+mp5wfefNWl38Xo974+Wtta6mncU4tCiaZmwCndGX72Q6E1IPAYX55HVY+
PXTCo+gqL8sW2zh18pfwRZhaxq7KK2gCg+sOG/vLvawNQiv3lGbRQlBngloeaNr7QnrBs2kMAjAw
Y0ujdW2ZtUfw3HV1Rvwzzl31eYiTNg1bYeIJxPjbADTh5YH8w5x/Eio6LchxFiCLCIQzWqNTuHf6
49mipGRO3NpeTMz6xZHQK5DsYabVk+OoHl4C0KdaUgfPPVKG/bilULoyYp0+FGTz0DlAOqOMXnn7
crCWXTmA6G6IqtgHILttfP2uZAx1BpEkeYeKPb5OXYjT3ljwxImaFESlyzO61vp5dB/CE5/WC8zF
oOZViQKvt/eObKSN1ho+78UPDcslrbDFSnZyoW59D4WhBUjWfNpf/tkrO9o+9/qh9TFgvDNUL5Mz
1HgKGSumaJAGu1lAUHi63MfaCLSTC9KODl4uKax9qTceeO/VR1yv/Z+vta4dWgbrm862sJN96Yn7
rGv9A0oZ5fvXWteOrQUZgaWtIY3m2rhh82q89YyMx5cbX5t8LdZpybqcwj82mSufxcHcpEfTEnxX
z6rYSDJ/fi5C8eO/61t4eUebsgDUqfQSeH5Cr5r/9BXYtz176hr67fJIPo9hWwfNLaooAtDCGjDa
8xcIDF7JYIyBOn7Em2XjAvl8F9mBdvbCiy1ly9lQ02i6IzONK+Q6t+pSn+dOYWH331miKcC6ks1t
AmX57KrLM1hfOSdBgA6T/lW1mM+wsTrlsD/ZSNSszdf57z+E3SCUh9dKCcph/+aU170KIi54OLO/
l9fj851l6xC6ibkKSjco6DnWOMRcWR2A4L06jp1nb6T914ZwXqcPQwiol411MTuJbdrxUL3I7I9F
8W0AbOzXxqAdG/UImas0B7wKVmgsnOh4Dwz0YwqRmo0d9e+Q+/9L0A60oyMtFGjDZdVDhzua9/mt
fXKjISpjE/L6EeQ+VDTExs24M/csPD2lMbutXiGls9H92obWjhY3U7NdlrWd0GBS31BCya9K38F7
9fL0fR75dqBFvs8EFB+GooMcIgQZ30z6tjh3M8M3/Z/LHaz8fh1ZJ7zO9uEg7CZmuexUOePJGGw8
T9aa1mI9tXunwdeMnQxu/5RV9mNnTleXf/XKttVRdLzLrXIp0XTDzaeRIqLHeoQVJ6onSNFM3cbi
rsy+DpBrOwWbCGDXkiFFGr+1KWA0Zm78mJyzhMKSB++eVWyZWK1Eu26hzN3WDSgeHwlnCnIlf/Ew
BTPs/WsTdl6jD3EuRhiK5hKSobYBy0/VAqU5h6X/Wm0BQv+9OT8JQx0619q9VeOzFhspciP6Mt3g
nVl9E+H9cup3RdRf2d9Rk3afzH0VG0fju3xtXqtf5iNo2iQmxzIqNxZtbR6184COTbGkaeZCHVJc
gUdy5gyNN0YxbHlPre1rLeSFjzq1jfRd0qVBc0ulD9kOsMA3tvZa61rEQ47DJ5Dxxs93zqZZ4ocx
Bo+XN8FK0zqQTo2tZeCjFl9v2GlHUrvjs28p9jWKGL7Q/7vHoK3n2dLznKSa+Ckg9C/1uj8mCTYe
QSvrqqPnWiiA9QvDug5mgxxmfWJOF5njVv1urXntMu9cyKRAGcxLOubtifXLyKaoVV989+hgOXjo
VIbNHECkuPenh5OczIfD5VVd++FaaAclkmk4aT18500haIBhq2D8hBrI15p3/ruqvVt3gMUNdgI7
tzvhkx2FIt+uL532i79fj1c4oJecEwcmQ/ZV17XQxOk4hD/498sDWDnEiRaufLBszzThyDoTT8WQ
sDyp3Lxv7DkLjWauo6IxNh5Ta/Glha70U1xJrPdg9ORUkdsrIxq79P7yMFYa1xFwHuUmvCeKMZn5
FE8NljhI48tNnwP0k6NbR76JuZ8633ZlIkZxtIWDGtuUwOHnzZ47JDLZ68y2btSVi1sHwKUBgTdA
M3nJlC70RQUeUBr+mMVUlWXcI1uxuzykFZy97WvhXPaVyTKIYiYe4vqIgt0CqmcFfYba4Vcm8qjH
VPjyquCVfdOUrRUThw9XsIwZT8qQzrfUAoX98m9Z2YA6Xs6fi6WqaYAN7imyz8jY7CHRWhw6ZVU/
1GwWBxtEuo09uDbB2mnQ9FnNurRwEznkO0q9yG7rsBDBXixbxJu18WgnwlISKGcRPoLp78cZyZAL
nw6UGFCifCf899cmTTsVCnPJl3zEad8iJ480pjH8WuBw1M8yVGawcfSsxZR2NHSGy1Ctzryk9KUf
OX6Zhz7bylStbkHtOJizjqhUIKxMpxDR5C3ioamy6rEQyFxxP4BTnsdVekNLhxyqitB97ufFiaCQ
e9MZ5QKaclXUG6fgylB1pN1AYT0yTZ6buGN5A2jyMyvHjaVauYB0mJ1yPchhFLBez2BUGo4EwtzD
MDm7OkcJ5vJuWPv156344flqMN7ywcF7v8xGdZUtcClvZ9N7uNz62gC0s4JSv0CVGxsaJhqhwb73
1btA9fZy4ysBqQPralFwlI9y6CbLEqZhN6My477/EzivX2tfC/hRjksD81M3ybrnzLzmU3Uw3TJ0
wOr9WgdauEN9tTbgF45XI5FHSWCL7i/yaenzGIXrLRbWSu7G08K99V1PWn3gJiVUG0OYle8IG4+e
4eB6Lq/bEVAEaHKgxlu5+8vDWlt0LfabhlleH6BHOg8Ie5OcfAOmTtX8eLn9tXXXop+gcMhJi2nD
SeZEVDk9EKH0yabTvnfE85c60XF0rCh5I1KApZt0/Gs00PCf/VN5hgGrrXrcyjzpqLk6sB14xGEc
oKGFGVzfm2IMe8/bCI+VyNZhc+WUQ3+yEnXCi+HVSmHF5256la6dwK4W2OJcGvZaHHrQIrwjhvGz
K6e3GZUD1Fxx7kpGQxBT34gVHIVh71lQPQVzHkPacitFuDa886x+OLisMieOB9B5AjSG80bbufu+
5GyL1LGyx3RF2LMZ2ez2ePrzVj1ZZc/DxsmvAK+1YJAoN473tSFo8V/LsmmcBZdkQK1rV0BVxMs3
3rQrL4n/M5Pt/8fZlTRHyivBX0SExCLEFejd69iz+ULYM/MJAWLff/3LnpNHr2ki+uoIo9ZSpVJV
ZWYjGnDf05NZfsuHBwc1uEp8kQTUEmtsUAuxrd5Ml7sT+NEH4Zx68JbknRNUFtt1ifeAHsHHWE2P
xsRWjHHJUjSLJzNwUBG4kkFjX/Wg/JQxxDp4ty2JvfIEXtgKvT7aMTTinBsosBUfyv06OCt484Vz
pHPA1iLKh8JJCQiWMtefOnd+duI0CWdeJ1ueqtvo/9BU9a81uHaNeh2YI04Gnqpo1nK8JhDJyvIv
HCa9M6HxaNeM+YCe3g59YhT8rjPUdiNAu4oXktSb6x53QeHV1NsT4gTyQlKAz4l6rrU1LUHv28b1
vpQFcgcuYh61yYYYzYWgzSVBQprGRAseyIHPWpQ3uhW9YUE5fTTPESQ6U6HemBd/AGy4EmotnQXN
3LmjksGiWMYpA6WBdZ9OkCh5qdq1BtSlM6zd9K0aUpmN+H7ayyBzSt+cfl/fmgX70xk+O9PiRKaZ
eaK5VFj51tnOYHYJgHwrt9eHWDpjmokXVVy69RShyRtdVpU0fVlYLyabDmq4G6Pb+NxNvaxv9xHt
QA4MXVsDhQwqfDgUv0U9g8Yrm/y3LH/hya+X68eqHNFdBadehpjAkQXq2Hx1P8C8dGg2ztMU2Jt0
k73IZ/6TvHj39NjdJfvsOXvL35i5WeMcXTgLejEfKh+dkjVINR2Sv9YW209dH1zfqYXDoNOBQgEC
7/uWAPtTeY8z8UCmBI5pNJRd//ziAp7H/XSxo4ma5G0FvppW1EUI/fA8RPtp/KXLmjmwzYLZQQ1E
AzShquIpiTsFHutBPnAvG++d1J6B+U3LkJodmmNjgXqU5OoN/zEcDJlkASnnyjeqpoDAB+c0sOyu
fUvtAgracwLpbW/qYx8MV07QsSbbkLYaXq7PbGnhtLhYZabZzgWrT0qSP2XWJgFX0wNp13gCF/yL
3qswjAT69FFET0bke+ZmsquwHH/G460br/mvsgWkjA0omtLYfkRb2hYN4Ejz0Jv6T8y/yiaf9r1w
8HBwEmqevDZWW+bO1S4piLfiXxaeQTqh6JRNlQOGve5EbQ5IPQNVOTWptXGT0gxlae+iVoCiypso
Ttv47fqOL1ihzidaWUj+DdwuT0NJ3xolflO5ZiYLh0kXJsVnC2XPsMJZmPYmcyuy8ZRKn1BAq3fX
f/3SEFpMwVjUM0/GgNQm433MzEentO6Hdny7/vkFj0/Px/jTfud0ptCohp1DE+rYpOwLo/EvtJT/
gBjMI/5+WyT8t8Pr0zCCVpZQGOo0UiqhDuulftyAwWVA4T8bi+/o1V1JBC2t1/kUfBqpxYnllBlo
Fy+7L0Yzho1Q20HJlVzKgnn/fYp9+jytmEEHcx5PHoF6BB983vzkkG8iylpxvUsT0AKIEj3zKTrg
zzvitGEhnT+E98Z2SrI1tu2lOWgu0DWkPXklRmjbrD8h2wn1gpSDe4Wir/7oQcJtLTm0NBctnmhI
VYAFTgGNTIf++5xzuo3sJjr2uSO+Xz/ASwGrTkDqAB/RAg0JuLzXlDtF8jmsWU2+m2PBQi/Kcp+M
tXlIUNEJBxYJRBoTR6I1tlYyIZdNiOm3fOWxhrpZzY+DAPZG/lBQRgGLJICNj3AGK3mEy3vG9Pu+
MsEPOxTQGoz6d0cNfgJtl6bNA4mk8fWFvPySZDoDuONkY6pyyo8mLT4ApbmHiHa1VSV4j1LbCoEM
mIIk71fumcsnA9WXf80UuES7STJhneYeUte1oTYgd1WBcuhtZ4/9FQT5ZKn2lHKAqlKw6pJp20/j
liTWs8hfr6/W0n5oVhrTwe4sik1vU9tXxfvA34VzxxO6st9L66PZaGqlXjJkDb4/mftsGkdfiWo3
Z2sUKku/X7NMKIikpW1g/ZkxWxusen/HnWT2exFXMKIm2lxfp4V56JfvlKiZpRTd2lbahREgZOBm
39Zjs3Jolz6v1eSBeRviRibY5LhHT3s/frRc/EC5deXnL9i2TujNwKYAzkjTO+aWEXjzKbG7gIv3
Yv7jqpWKlnWO3P7/rcL0K9iNmTOTdIIgXVaQL9yy+L0YYpBn0Sy+A1kKKIJRPvYBkR+ACCpBqpOR
CrlKO5o3cU+dMDZdewd5A7JPkqw8dLGrgAtt7FON2nbQmi49gc/vKwcvW5iYcIO9UeV+LKFB2OeC
7h2HzCAf5mnodDYLp7lNHwDSjPYF2FHf0k4A2ycbMGiunO2zjf//hB2dvUnlIzUJcCXHtmheoyg7
Ol68EmdcPg8O1461MfejQxo7PzUQeTDSErw9Y9jlP247zOdRP7mUWM4gluEQq5MuSXx5Lux6lbPJ
k3R72wCaV7SaQnhzH40nYVvVDqkKuhnTat7DRo2VxV860dr7YcqkkU3I2R6LAekdM5XQCZqD1KyC
Yoi+jlVkhtfnsjSQ5iHTSQ5pzjAQELh40c19tmdJD9RveqY5lnN5yDh8wfXBLu8702XV7awbvYrA
XQIChuYQ4Gpi0CmtsR0tXI1/tRk+7bsEvQLoANvk5FX7wgIfGA5WGu2EWQDA753qZFxxZwteWedW
9WQZp03RzCfX/jU1X0tHwXwP0llJiyzESkwnU4VKk0shpZScbDVEH4VJ1E+Ghv2vGVNpsS0LbpZ+
3TlIKA7qPeacb9p4dn2RkDUA9dIMtXstK3GfmRz3pmvFfgnxFXHvDO/djYwrTG8l95iBfqEG6ofK
dE6Keq+5O36/fsYuH2hQmf1r/RIkEhkoCt3jgAakjvaBjL81cI3ceZRiLfpf0Ptw9A7yBsDMNO8p
ejKz9NmY6KHqnl3+o0UDNgR+AsG3g/nIV98Clw0H+//vpAYyAOrbAhoG9cvj5ManNi3/uH38+/qa
Xd5uR2djTan0UvCWusdOAWw9Nb4rhiCa75j7en2ApU3RXDKT3JqRC8PNnDiASp6s7GVmjzNkXub4
z/UhLlu/42lOWTZM5YZT4cjm0CRNWHe0e3lIO/mzJhnQluX3hqiVCsjSemneuZ6gPFUYBcCBPLOB
0RuBT6i2lJmj3zdkxTMv7bnmmeMR0jGiMQC38B6i7CDsL3N22/2rE7SaJop0jYWgW5gONCK9+VCa
8tTZw/v1vTiv+YXQQe8XN2MhIf0we8cYjuQVWkvGnpRRteIfFxZGbxaHAJXIKoLVN7oIFc32vTfV
D0CIV6CfC5urU7HmEL+r4xjrzkjZHthgqLAzMtOHzKB97Dhby34vTUOz6aJ3OZddPIMyuztrDAaz
B9pataYxvTSN898/3YasbEbejrBpldbgF4Bdc+4rMI0jZr2+y0sjnCf2aQSJB7qbWSPirNb1QVLp
tw4JHOc18b5dH2BphTSTdtHKzRs0Ih8z5gI3PXyDIvQjCk5rEe7C9/VO5Ea5grhN352SlpEQkXN5
ahxwOUxRYu5umoLejSyrzhOzDdEN7j14ztdIvDe30UM7eify5Jn1nHq8PAlwo/l5XsyAn7c3Pfwd
nbszcTNUqj2Sn1LzmeQfWflgTiu7ejm7DIG+f49NoTpmzjJheE/Mj2BpeCCjelVVOviE25uuhFxj
X0GyM72NJt3RWTwjVwlZpll1cqOc+14Zub4Cxe4mseKVyvXf7MsFh+dqFwLFu5Y6BQM12tgmWztJ
QdHiZsAbVF36LS178d+EDKFXM3oUSGkdK3TbbQxUIMIidUdoLrT2fiqZh25yQz44ouQH5oB1UM4m
+61E2fg9PdfEUQR5ckBEu1E8Am0FB89t02fe6/XDuuC29ebe2URN2WNonBtYOm1LacgNido1yveF
fdf7exsUw1x06aEtj/2QoLPmRXzvWI9xn0F/Ai3RZbGp04/rM1mwbL3Bd/B4HyOR5BxdFh9y0z00
IGhu5bRi1UsLpfvW2qtnqJ46R8lAkmOIoQTp+LhiegtuVedszWZWQKaOQwO5y4JIgpWjBRmZ/e6Y
329aHL0VnbqFGBTJklNUth9GSaNjYzoGdO6danN9hKXw2NUe+A14jdCfY0+nvHbbsIRBbJ2pGbdV
gzlJie69bAR1h4eM/zFtaLyF3tVal+bS3mv+BWQWXl2ehenAS+FDjdEvQbQWZ2sJ2IXt0ZlB65K2
6VS2OMbEtEIABVjgOpGAdkSehyCT2V5fwqVhNI/SscSlojNwgiviR6kISXoXs++NsdaStLRMWnhZ
IRuVFwzCryL/U/Rvadb7ufzv+o9f+rb2fIx5B47ZNI2OE2KOCWnEcfggN4qEOzoXKB+csSjatDh1
VRKhK2FGT2PhSOlLNC3vwZ7eBl1iWM/Ki9RKTLhg8HrfMnVsST30aR5te06/zLVbbhOyik5d8Ix6
63Jd5M7QNkl0LBN0bOFUEQ63/hNybYGNtGJ8D8WWlZhtaSJa0NmaogRRMhQ9k3l6asEOFQJutMaj
unBmnfPfPwWEIx6piRHj43Eeh2DLuYvzh8EZjl0k99cP1vlnXrhn9TZmjyZdmZ2x4VWN9zUYszeO
GO2gKKB93kjIeSuWrQy1tFLnv3+aTJrk1PLcuTzVtnWKS+MIFp+VTy+5R0c3bj52TZ+Wxak2/wO5
5j5u62Ol+hB9POhcR3IHhE8+c9sgv42M0NE7m7uqMuIzG8ixLChEzaqyzO+9ofJQ/irL7yn0y4Pr
O7R0BjTTbzw8/CR0b4+UxoGVVmEzgd5tQMktfb1tBO1uYSlC3bY0wH3KjGBOrKCV5hF8MKDKW4ke
6NkHXjhmekNzOtHZyqcRzdhz+rWwjVfemMiB0Waf2ZDK8iK2j0sHrq3qjlNcv1vUeG2b6sf1CS54
T73X2Zha1tMkUicDQEMvMDIUNSxjJqDum0v6fNsgmiPA2zP1UILIISA6+m3xFgNoWK/5/wXb0Tue
Pag1oaCc1SfLdH52ZHpDzH+bA7O1292KbQLm29oF09+vkTwnxrfr67H0kzVznycrVnWFkkQ6WP4I
wULSrIRbCz5L5wHtDVtFVZaxY1pGb6oWmV+Qwc8cSf12AMAa7Nm3TeF8mj95rEKhXy/xEPhIHj8M
BIilLKVrCsdL66PZNUUyiqV4E6LTbPpT29V/Xr4W6ixcf7Zm0JAR5FlnIDlYevW+pCOAi8ZO5eQu
76wHRIwhSAc3RjqteN8F89Lbl0VaWhJVbRQjXdtv09cCLNkT/Xp9D5Y+zv/dgyqN5iy1EPi2yZuL
pAvwBD4p13i7lr6uGS0UAw13KiGdOzQWMIReyMGpCDp0uNjbfr52g5csy6XR4N2EbG0w0q/o+vPF
jdTHjt60DOC0MyQUmsg8/T7YIGvkPxpwkV7/6QsHVG9GPpOrUgqBiRObBMiurOF7mYrN9W8vmPDf
mvAnyxKtkSjYVnEyTPNHxGixHYQpfagB820OTd3C3V0faOnmsTQbxitoTHICFUB0qBtPTgZKEd+e
m2LH4k7sxs7It21foxZrt8WOqLwLx4aDar/nxq/Ca7rb4l29iblMqtgbGfpY8rzaDgzctdz4fX2K
S/ukWTugc2adMlTpekD/ID8UyKRe4ylZCD7+r2UZNJSgs3I9YKtBoQhGZLTD/6ziOPP7ak20/uIY
oCjQdqhzrKl3kkYcoY+CrNuWOaBxtNFXu5LdvgwXwgCap23R0A3sbF0eh9wA/VcEwGHQNzlxQaTr
sh141ToUT1lW2eEorHIM6iGXyT4yPBfdhwloChn4RU+JBVrV61u2NGVty/BK8BAMJflx6ukOTaxv
1VlwMJkpKHLpaq/0wih6Wt+xkHXqjUIcs4htrQiJagJRGuMRbN+3zUPnawEDblZHdSmOxDmBzt7s
m2ACp18xfLu+ThfdBPhTzzP75Ca6olQNJILFEXxMbSjI8B0CTie8E/cFqJXLrFu7jC/eAxjo/PdP
A7UC4Fwy2NmRJLnw3Um9JtP828v4TcgODHA23k8DyIlmdhsX2RFR4s5V6glq8yu50qVt1t4+kg/A
VVqDOBbR+BVcWeZDPUGwCSSCII9F0Tu8vhdLw2hmKmsCTT2G0+S548aeX/sx3tEJgPqP69+/6Maw
QpqV1q2b9gl4xI5j+uaQye9BdH39y0ubq1lbT4EXHCd82aN/sujZK76BaPb6pxcOqF7wACu6yBuv
EkdW/GYzDw0v2xO+Q3rhIU+fro+xsDB6xcMaJOQeRyWOKRGhl5xps9eO/cVAkdt6xcOkblMK6PIc
02KCojyrKTkxoNv3As2dL/ZYs7son6JnaM+DKjpuuFo5s0tz0gw7By8goVEfgyu8qO4jCyK0qSXE
9vqKXU4HQFRZM+fasQHdchiYgs3f3CShV1sBRMgDatFtLNS9Z3evsepAMfnz+ogL89FFUAjwFJWy
LeReETs4VQw7tP67/umF06tXd8qmRFIx4eI4u0T4aiyfxw48ZE4jV/ZiaYDznD65JpCmggGyxm/P
e2NPi3mrCHrrJrFyfJdMRHNPI3jMZYw7+DgAnyvAFVUOUD4A75Y9O6GReCuPkIUd0JP8UGpz5QT9
pGPPx/mlmxvS+racyeH6LizNQvNOXKLBxkGV7WjW7muaJ49ZhCpwN9v3pWO9YIK3xImwSM1XDVGv
Kted5JGM7239fUCO4voEFkxdL0V5UzLxHi+PY2uf00jkp4Ik6ehEIUUl3jbIB2MK0ibpStZqYb30
2lRNXfRq1riU2hrq9T2q2sE4ibvYGO6tygB7fw2+9eszWzi//1eacuO6jzosGQjbfWYb+6x6Aqn3
yrlaWjfNUwli9niomBJpqe6bAzn3SuV7m7IAxe7O5wwaidnY7hErrhGdnb/8f7kyyCdpzktkMitB
MQAVqKi8i7P8gLTiuxVXgUJP5MppWFozzeY9z7DKCeTvR1X9nqHEQLsPlyY3bohm8UmcowdS1sYB
vLhtcS+gGzzaaziwBTvXVdgih6WgzcQvp6q779LuMPXdSkfy0pnVbLycBELmoTIONPESAPm68hlJ
kvTIDV6fbLQSv4iJkZVztTQPzdBzJ2V9waVx6FKnPoA7IApyN0tW4pKF/dXLK6OYkPNMPCgKDMB7
9xwEqSMp1c6ltrUyxMIE9BpLUSW4YEUUHwEF+xBZKwLPy2+7M3T1tUG2hmIVTCCHrEjl9nfA+s5+
mQ67os6SgHT0x02+Qy+wlJ1NezuZ4qN9VtEQPODNa5dOtxmCnneWjPROm+Gsejast0CZ63fmrjFs
/IUmXvATOsVGwe2kn+fROg7ZRAAtjWzu57SbOiisiGrP+3kKikgm0KyI8oPyanUvXeHsqYqbrykZ
nMBgXXUsSNY9jX0+hiYUOkDbJfqgYW3uG6b8KNso3SoriU/T0Kab64u+YGd6Mlty1MvQIBMdlA1a
E2ewimejH6q9KGwBKSpoMmRVb61c3Av+W09vqwK67BHHE9Iy6y9S8SzoTQvayZBuMZP3VM1Pwhre
bQrx8euzW3DfOnnHUNVOBu6O6DDW+xmdMV35ZoGZth9uPFSad7VlGnPiuNEBzGZvCYt+DVbyMHrD
l+s/f8Fz6NwdDdpVIsrw87OUwxGqFA2l+bHxsvfr31/aD83Jzm1nARApjENKrQMVQL/HpMXlYx9t
z/o5tMW+Bu2YCfWo6+MtuCk9Fw6Y3NTG5mAc7Dj9Q8X4QxJA465/e2Gt9MT3IFQyO2DaPLjji4cn
q1f9ljc+h3XuDi9BK1o1U+Mw59A983nbJ4/WROX2tp9+ts1PQb8shwTI9Dk+smTE86jb0f5LUpe3
3aQ6ZwccSYy8NNxqk+xNNNJ38xA69GvUiaDy4t31KfwFI11wgHr2m3Z2zQTFHJw6V34bO3HYDOn8
UKNq/jD0JUBXbPDCmAjIARX2H2bPH42Blx/U+zZdNXqPfWKIEDTZLxkbMh/IsJtgi9zWc+dsLoU3
NYVxKGD4X5hdWUeaSFf6Hgh7w4zka4zJS0dQ8wZNPLLaNaGbldtOmLUqtMcp8KCcdX2Nlz5v/ntM
PNG10Pgx8flMHlhGCp/F4qdbeSvWufR9zRuMleHUNhQNDlH7AZkcv6geyfzr+m9fuGYsLcIqcW0l
YHuMDnHavcRCKH/CsyAc5PhBpHUkUdWvGNNlbRtu62lyMIxBmqVMLWT3rPwRrVLpwSwce1shC/HY
QvPv0ESQo+vHSYXzmFl4C03uT1LRLPJpa/Q+NVJrP0Il6ySATjkMzOWnFBpL0E6DcNTK23LhZtJR
+x4ElhjviuhQm39c94vpTAh5Hs01isqFvdQxg7yE1Fdi5bjWiwcne83oszv8vL6VS58+z+iTt8rs
flY2Gt4PmTLrr/Ewz9+Fkxmtn7jSW7mYFi4KnTrFQjw1ozk0OpTeHJqQIZ+YWrlTF06ijpSWQ147
RYNPZxZUh6zOH4dfTv5HIEtrm1+vL9HSGNoSia6UqdHiXkUHjOg7384+oN4eQFnQR25kc32QhX3Q
sdItIUUBIovogPLJPZeDCDg1n/vMXkOcLWXudHx0Qqw4BxpQHg3uxgdEnyLIbNn9mlxTffNmlT0W
ptH9yiEOg2xSXvG9Y6jm7fr0Fo6AztYw1a2XzylS3IUZo18aKli/BBvYt+tfXzK/86ifDrEc4Agi
gMAO3O1R7DGT16TpytCwxKEQ1Uq4u7BDOk8DIAkEzP+2cVBd/ZKp+JtT9Q7EEsbbnKqOLs/cIpla
y5bHun6OQTGeR8+U575teWGZrJ2ChUnoZCyQ+GsSN0WyrTSfZJdAsS31R7Kmuv03PrgQN5j6pVNY
WdmNFra5VubR4/I/8yy9lkclSoQmb8PIdndOgmz7ZPIc8pLW+1QY1abO89FPh/LRIC5Syd6XKZ7R
49MJyD5O7Its6rtSZhuoTh4bSODFY21DaMyqfVs5X1Ke/AAY9MhjtKdX0r6rEvlHsREygvkO4pDO
xpvJjDgP2Mfr523JI2j3X5qOIF4eYUqs65sddoh/bcZkhIY2tV4n4Y6Dz/Kc3ubjdMB7boxtBTJM
JE+GU5r+Af1TwCzp0zTxSduH16e0ZEJaOGITkkuZN+yQDtNeWt3HWLXfPEu92HW/4uKWfIB2ODrk
xZAzcctjWwE23pgs8zNrzUlzmPqFk/fX631yAR7opYo4d/Kjilx367Sq2WTSJoeEGO0jAX53O3c1
h/Jmkt8kZMJtnSakaqzZbONIHc3Ysu4FyFj3ZUzWnvILrzlynuinCckChXtpmDnUnqe29s0sUfdo
rKO7WlVjqAAa8IvYyd6AIZ0C4pTDSiizcLbJ+e+fxm3rjthJhhYBcA+SEzGmLkyj2PyJtpJxn9Td
eHDLgawciaXBtKuV9sNQVOAvOA7MO5SZu/NYSAe5ca3sELOVfOBln0f1JxMDfSlTau5Pdis2U6O2
wjX90lrLFi00QVD9sdRPbGKSkPaEdUkdZPwbvhkgOX705sHdUWWBvrjr463gXf7g0j55Mnt33nlR
YTzXicPvwdLQrdyE9C9N5/8bAtXfR6oyBU1xrwMxUccnoxTRHdR045d2FM6PGSTypxziyIfWEeob
DMT+ltd188EzV0ahGu2y9wcA+1rfc0SH8iEX4SBYdFdV7bCp4nEMbeCfdu7U8BM650k4NLHYEXdG
0DBCpvGub2vkyUbRlE9MtnyTtFX1Cy/WvgwM0g+HMeKA6rgQUR2IMd4l7WTc5VNtbQXCgyc61u3z
1Cn3ae4c8paPc9qHlXRdXFPU4KHTFtPPGKgJNIRLZ9NUaIiIUWw1wDlQ8O8Qt+FBOY9kN88DWnWM
Jq73YhCJ8EfuqY2NtrQHUBKW+3gsxneID3cvTRJ7p5xU8dOU1HE4qHlEUt1JQKws8sdoapH7g5Qt
vjVF94VZR4GoeuAESG65ftmlLjprknSnKkcG8VS/o0u5eZb5QDduwct3u6+qTZRY3baZqdxkZhvt
8iL1ngCkMk4jr9o9Aj/70PVWGWC9wV9IaApV4tn+HlexeEfulx9qUbthPQrbJ0UZbZteJgEdono7
1WdtDysuQuhMDlshUWtgRj28Sgs6O0U9Q+45sbGfg+klG/BMTZsIFYTQdEtnk0Rl9oLktQqmc/1F
QEcFAxvJoUvsJoiKGg8rZcqvcUSLTe9Z5pMnXXPrRiMPc1HTTWaU5cYi/Y/E64udVVhFOEI4eJvH
rHkCVi45JmOcPA5UeRsuMhVCaK8KedK9DXxoH9sxanxaFdZvXhfZjzaNqt8lGSqo404dZF49IHCu
X2+X7x6Ief7r1awY+DPitD14jX+N9JmPK/Z2+dpEkVv7LnCYKq6K7JTH2dz6lJLyKZad9d8gUuPZ
GPo14uKlCWghB+Kpjpqtak+m/bNzKGBo0crSXCZmxKvifAN98vjWlFbN1EOgttnM2/rQH+SpOILG
Z7hHOk995WEVMr/fNIf+YXoZv/Zf7Q9UgMs/4tE4RJtvKyt5+b4Df8+/v2KIzCk1jaxFXxhoCf6Q
wgyN8kX0EGcE5QwlP6ZuDViydCFY/w41DahqirTqT0171yGKylugDIY1lqjLdxqkUv79epc5Xi+o
1Z5QJvDr4jk3OiAnZ19mrxCCWdm0pUHOx+TTng2m01CHNtizGIrsxoficVg2sHL5gVPuXzeahScj
1Z8kbSnMiJtGc0IVuDqAvbPZTZzNQZIg7KVzZ2zpNMehSW3yMHezFzY4+uH1wZdmqFls0vd1GynZ
nuo6f6CqAa6wNrg/1zkyZVQcFStWRlowLf3RwgVHZ12C49CD6SXKgY8c/tw2B91o43qyIgNGaxXp
eO9SoGy9WY4BGrLqIJ1ye5PMzVr6f+FU688EcEYCieNWWDA2ymcBzP5JzKZ56mTJVyKphT3R01wq
ydupihDpTDmL/Gq243uvqY3HysnB7CkUFMljxW7bFj3pNViWVVel14OIi8i7aGTGfnSGtaaNpdU6
O/RPBpRmVOV5X/cnWrtPZII6UMWqI4qKaz3eSwOc//5pAIBiIUWWj96Rm8+t9bV1fxjWy03Hip4P
8qdPQzTkLBKZt6fBG0KR/Nf2/w3ls2UaiGrFioNZMAo921FN0JdgJIU7nrIGzY61OqCNPF6ZwdLi
aMZdGxYHwQ1tTxXLQ3SZ+Wnc+Qg1Vn78wl2iczdldUvnocGPr9OugY50/8VLkGRn5h7tOUUAEQ4w
ENXVE4h91hioz9fUhbBbf38aVV25xhj3J4b70u+GzTxv5o18BOzv+qYvbIj+2qRAEZY9VBVPpSJ+
O6Y+TX5f//LCT9dfmrBlhRsR/i8m5KT6aSdltVel2SJ54johmJqO1XBbKpvqz0sQliCdYeDs5mYR
VtNzObqBsTaTvxZwYReIZtU1gRBaWzjdSQAqFiiQ5u+59Nq73GqaA4LSPnArUB7VUnC/Rgj8SKzO
2nYeqcKpy6B4ygvntfLstUTRZYwEp0TzAq4jOJ5bXnNyOgWCPHdGT4fc225Z+G2V/B6lty084OaU
2saZvetdD4mqBiTm17d2wc6I5ilAxjzZ0jpHjfyFGQC4fnjT822ftv51QpIx0I8AIXHyyp/VcCim
bcNXksULQbXOKcbsfJrQtdOdwP+P1yiyfPJX5aA7d1zLdi2tixa2s8lxRs92zyPEkL0d903Zhcr7
eX1p/l5Rl46hdu+brJwaqD12J5CQI9ttF2mYuE18sKoq9onTl1vajGTTeq14bd0u2s2dnT+5cjQ3
lmO7+4gOY5ANpgpmas+bvouHrTRE/nH99112JUSnHeuI61iSl95R1U9lrULR8RUndXldiU41ZsLs
XMeoPIBRy8S3i2YDzpCPuVlL5Vx2VUTnFmtaIsecnp9xneiCIUnssPHkznHsJ2nhhNhseC9d47/r
67Swj0TnGktS0Uxmixg0YpYNpaC5eygmp9z0ZpofTWQY7hqvbnbKnVVAJobkgcksoO3zMcBjufMt
iw3fUz6T04hwZtdCruVxFGoNHbiwGnqLfM1bhYqN0Z76MM03WRm69wmYjfKwWOs3XDgpeoN8y5Oq
EAaehpI2D7KuDjFZq08vVHaJ3iFfASQGOSmVQKvbagZ/QvIpDVkL2UbwYIr8pYGhzP7Qxkjg92R2
3iHvip5XMDHOrfyuumRvGa74kCSlje/l02tjp8O+ywAPp2CTWnkDXfZFRFcUr7q+KgAU709Z73R3
uRlvjNzONqWZ9IE1W/vrJ21hJ3VCOIvh+U0IolE3/lKp1s9oGnZ4M1rikfMaEpxrkdHChnqa125M
QuZ6xJEBIKceQrbWlLzQMkd0qJndTtRLWny4C5pNeUi/iFP/SsM8zLbxtvdZOGyLg3dsXu07fqp3
ebDGDfL3Mfr/zpboGDSUrbNoHL32FN9Zj3zXHpxtuUXuAmKlD/IeNFlbhK5Pw11y+h9nV9YcJ861
fxFVAoSEboHevdtxEt9QySRhESCBxPrrv6fnu8nwut1VvpoazxRqxNGRdM6zNBs47h3TjXhRV8T1
/r/Q897oq1QvcR3GJphXJ6gcE6AP0Lgblha2TKUc+iHyXTd8yVnYPMAZFMWuwQh0ulQdOHclG9tv
YlgCFi+ynO/dXLY3NWTD/I1iDnK/tNOYJ6l25uOAfwcYUdeAK41iSLzaSX8F7jhGfWe9TcBrHQ0F
C7dgKwa7qTrrM8AaNKm50HFdwkRgcV2BikRojk0ryF3tpmGcU6d5mLjhf/wmn0/doP1vc5hDFMqv
6ENGod0Y+Nm4LbPBj6pZ5I/Eo+3GZB0dI6g6hfsW/sUoOtCa/gCHvrpnbpOj5TeHp8wu3p53cr4N
mnHcpFJP/3SqMCpaiJW/RAfZjdrt8gOHvc03MnLXRqAzkJdCeM+p0/Ebrx3cKAvqLMExxr4upqk3
Y8jKX0VDnSjwmuFLPwXDHSqMAJgayqLZH0Vc81Y+hwaqVhC9tCe3yuxRDnNWJ5p1ZcLHSu1dUBn3
oA3bG5qzPNw7JM93rXLSjdcqdt9jwm4JdrCYsNx7omMAdYB+JjBGmorqm+k81CEkH+MQn+AkBuvH
+RKomKqAbALtiCSQ4nsvQ2/rtBDLy2uSbXkFh41eWxJ3jNlD4TguAO8B9B8b29PN4ijjR0vdpV+R
GBcZtRaEp3TOJw3QKYG9mg7naZPWarx1PF++QCkImdKvKihUmvYr/B71XmsrfhKRzfUJp0k/UsMy
JNkyOuP24zx1IRuuvcEgVyS9sl/SAwBfd1Xl35uKvDbhsFOos388xIUjxBpV6HbM7VLwxQ8hK8S3
iSnzxELaZ5HHav374zEuZME1fZOPGYLZwJSIhybyzLfWPn/84As/fq3HCIEXFXYQ1T+2ZY263CJ/
msKtIHXNDx8P8C9g4p18s+aFwq2uSUfT+cB0NtUp9NWyZ+7UJIsTkpi1MPVoUQocWSX3mVFJOpHv
aZ3e0sm/b0HlSPiCUIfl+KcuGGRNI+W6Xpp8UfZUdo9F8VxB1sZRTx+/6/vVJrJmjuaYQg4v4hLi
YjeTv8QejlVZ7exLT+7Kub4S0sH5zP/ejJ6D5O9qisOnQnUIhtGa4mWci+JGp7V70Mi8+xBI0QxZ
nA2nHqXzY9E33tPiGvHNlC4QBhQOgmPQlnEpU3s/dGWXVCbwkyxL4Srq6HovF+LEc1uxrds6S6zr
Wb3kBXV2SzcWB5tnMGYtQrMbOmFjBdWBqELMb3oBvr6lM0gefWOjZpTewRvScieHqrmFR4N9NLi1
n3SaZ3EKbfVNY6bszudtcCzdIUywB4x3PDDw+fBaFoUCTduxVe3eIyFBf8qfNjinysQV9nP4bLIW
YqQlTbnOJnsS8x3lbQQwWaIlj/tr3c0L63ZN2Bt1YNuhQdV76dtodh7r6UoQXHrwKgZAU6g1ylE4
vWTuwbXLSziAlf9xGF/ImWu9xb7N7dRnkEmYunsfws5eEDkdmPCfM/IIyZqflxayFWPlFyfYOD1X
xv9DVbjPO5x8pHslr12an9V9WY8Ty6HjUcLu0J83soLBAy2GYPO5GVqdoSZXFMqBs8CxEDTb1Aas
KTF03gsVzPuycPeTYrzrFlNVwOkqCCk9Gnr+ADMIv3NozqJ7n7suiGCNR4Q6ddD3OCUdC/elIDW6
zlPMzIsBkOsTc4UBzlH2V7YSk4KogoZCT+E20Zx9PbsKu/NjYR8+fv67NxE8/7yz/fV81pDFhWSC
OtWlp7bZ7JqtgjLAkdBh+gVND5CGZl4cKlPxXx+P+O6eiRFXa88NnMJSizdiDYO5wh8i/smb5ZPT
tbrvyCwMtco4PcIOo4vnSW4FKTeDgyNjMOprrnyXXsFbTRr1+5KA2oE6aV7GAG/CALK4aYjXfGab
xRyt11/ugicpGDSdld7C7uymY2LP5v4z6Q+PXy1AKb3FMh9CaGO73LVMb2zf7j71ddddKdGKsh5E
00IBjUGVLIvPTsESjI7PPf4cxn+FKxD0tS3EQo+pSxNvUBH8hKBm8fS5p59PJn89PSMLsH0VRALh
wdSZP66/Vdk1gYB3TzciWHu0zGHacqgK02PrP1Ydi3XDNql66+YfitQvn/v9q8UcpOAWeBOfThXP
9v2YvcDUCsYrnFyRf313W8A7rJZuXkKdtRnOtl+++7NbwjbKh2uuqhfW1LoBpVSZpjPR0InJq/t6
8dOIA04SZsB4fzw57+O28OtXq3Z2QgPyVd7AykYOsXDz6dahQiUKFZK4z8Igyidpk8F3AEN1Sj08
VCwMbiB4XN4zaGBuOjR0r/2ad08Jgq4rp7PLGNA9Iz21DmRgO+qSqG/bR7+Y70M2/fn4ld+fU7ou
n9Z4icxzTXBqSgpCYxkZnKNy4V6Z0fffIVi33aB1MNRZDeeCif5S9NnvBRhufxbnmibOpSWzSlOz
qwmEGlJYg2cQCCgeNasj6OnDbjOIjHcNKvT+JEF497+LfiogMgGOET0FRsZufcAlPSqCK+jKC1O0
7rWZbKRFofEKfneEOkDl3rXyZzf+/Pj7Xnr6Kl/NYztL68JPhpmnwtuzFnWK9mlqvnz8+Eszcx72
r3TYuM1Q5E7KTmlRPQBxcofyQhul+acQ9gJFjf8+v6the1P5mJxiqNAU9JM+/CEd7wqr+tKvXyWr
heRdX/klnAObIZbUj12QabrPmSAFa58d5fjUWD17p7F07vwl/AUMpYyscMWWML+MoRx4JYQurIJ1
d4x0I/B9Xgd3eXcC9BBNfwElViyDHiS4lv743LdenTgKWhZl7jF2KuZ5D9kBvrUONEblwq8caS7s
HWtbnXwqA4Biz6+R/Vj4UbJr+Kv3vzNdd7f0XGU5h93hqQjq5mBASdh2/phvKDgbm48n5/1PgGvI
fwNVmnRJbaC6U565/NGZxu5h8pviMLk2tRGE8dIkgBTrldHeX9V0rYebdiVDXSAlEEqo2jhn6GmT
wUY+HG8m012pZF+atfPf/1rbuh+WibsTP6VQKzKK7VMBCooJrnzt96Fk2N9Wq494xtrF4fQEScjI
VirqyE7zLOqBC6aKRFX5ygDLdsS1I/P7WACMuDr6lz50wGhugYIC437hP0P3x9kdak6fF3vnm39I
+NAUX0l7P2l06pyvbEyv7IPv9w0x9OpkUaGu4qUNbFno0CVwVIaxdf0qlyFWRP1qrdwuhTlV1XBQ
jflnCkHhBXnpRQ/5QXG7lUbu5OK/hs41psKleF0tZmp7R6W0dU9h3iVyzL8VQXHImmbnecUOehBX
uMnvL2m6ttIZyFRMcJoNToidU5M1h9ClLx+vuAvhua7YViVEjuFbyE55mMLk6xd0rdDofPrcw1eX
CEc2gOLX1j2ljo7mHlrJaKxUkGT8+PHvs6IEXddsbVH7OlBtfRKBr+45pflOlZ49yJKxJPAcEQcG
+KTU8dsXoeyczHDqksAtASpey5AnKCpUSTiQysU6MfPet8CvAJ3t/xqBzkoWLgAspzl5hh0ueV3y
2v5krqP9eIQr4pehEdkTrbj7rUCV8lSJkn41cOvdhVXq3jujmLdyNg5URvKKvKQlg0Tr1IT8Wsni
QlisBfrsOHhzAK0AkBGaNzXkNxIG7NeW2vns9z/VW8ztapVbgDhM39f6VKl2+NUpRbdW22Wv+/H3
4rSkjxyQaNoYBjHkfjTuBEYwqofXSleX4nK1E5BydEeTKnLSPjgGzCe/M5X98otPes7+j3yih1Yb
D7owOBnTx3VPACwAB6D9+nFoXkgM4SpR2QCiFJ0365PbOPAA7wdnjjooeXxbssJ/qGhXbWoC6e0r
K+HScKs81NAWMAAfrVqPAwMDJZpD47tVDJY62CqITKd5/Pi9Lm03a9fObLZiFEZ7pxStuLvMGrZh
EySaXTSsDkPWOlPkm6BNCO1szNUwMXCohvzakr8QFv/2Gv7aTVPIB8tAdu6pDL/IkEa8ec3Sa9eg
Cw9fwz7QeVywmsl4UoTBcaUvLDRWQdurzlZ41/awC4eONfIDIL0GFpVSn+Z8fnUmaPlODvuzDKhv
+Tj1XFm+F1LDGgOix6UOw4l6p24pH9Bw+dkwUM8/joELwbbuRkCYsMkH6FOeHB9lJ6i7v3aO3io4
IcZq9r6Vbb/5eKBLL3H+Tn99bM/ooahCIOG6cLqrUz/psmtex+8CWQFIOw/516MDlxhbuvBqUuG4
MfMPbTKcGxgUHV/7AgWIsYirqwjTS3G1SqWDorrs/NI/OU16El5635TqH8b9a/vApZdZJZtcQ5zD
Zto/eVmTxm7ejEE01UpsNLjhO9B5AVoYwA4XsCaPUsvma5FwYeBgVTcgLh9diFO7MMDcu32DTr8X
08aLhv7OGb7UUB+T1zTtLswhXRUPsmApXKvdFj1L9kd38h83t8duacSVDPp+eZ6uda+aqoH0Pwyd
wM7hZjeW6qu14laIYePoHN7Es/nNRv3z48C+lANW6bpmDL3MGmZky3Jn2aaDNK3S3t5FiH88wIXZ
WksyCkr5PNRFCxfcRwbKn9AReHcfP/vCTK1VGWeiulBR5Z1soHdiCL5qTVK05NEmk/0//qLfmCOv
TNSFDLCWZBxq5hR6ylG4cKErOEKBE8qvV97jX+2ud044axHGuVwANkPH+CQF0r3HivyQD9S7DdBO
3mf5lMZ+6TZJa+BEoOCwFgVp+ZpKt0tsN8jHNJjyqBxoFxdMNBH+NkZtqVjExm5+Hcq2OQCHRw5d
qvoENGq7CX2uNjO14VYHI41AnpWxz888qbmqcP90XpdOkwN6Wnejsf6haCF5yclbqWey5TS9Ac8R
SVBKsgdV+feS6QViGe3rCG+JCGIu0CelabMtPT0m08CubYsX8v1a2a5pF01kFYynEE502YaP1r4Y
U3av8Ow1N9OUdzthm3r3cXhdCN21vF0IGHefZQhdD8DOarSJhxuJma/cpC49/fz3v/L+nLVLyGXj
AXbk3gVteiwyAVWQ5vXjH39hYa81dXtT+206whesG57bEfdxzmODvoywVxb2hQWxNg2qxVCDNZzN
pxaKumDFpr+8HHpkH//6C4V7ys6v9dfsjPAkyUedBSdSyW5Lm9DOUNAHc9Z3Wn3T58TEJYSUnnJG
sgfraGeb2cJJCNP2SzgNTozG+DWQyvvww3PG+u+PqdEc7UetJ/DUHJAnzQDnuDKgbSJDEKNLIfIv
mvNhfgIXa3mSIBv3MWr9E8VFXPhw3UAvIHFNnYFQXOk4GBuDesFIQ5Vw7faH8OxNhopf96UOCUx7
59aM30seLj0waDRVm48n9ULErQXX5o4DXWhhoukAVRaidkWcNFLTdOXxF7LxWnMNiPPJ1Ayl3SqU
UW+ADdc8puWbCzEgWSWEX7sQXog8f/U5FmMHVmB2wVvy79GeuRkHdWVRvptgQr7eezkUH1neUPD6
0brbl7lKtxIuaA9EU1FFnos7+bRMw5XR3l2jGG31ItlUZZUPjsURyFr0NUf4LNzNzRAcnClFvbf1
yZUjxbtfHgOtVtNEhjooKtYdG1v2OzDxVZJRp0h6rvj+E8GFIc5D/7VgQQ6vXOOSDi1+ZxbRCN2h
pIaEceJLH1rPnxvkHBF/DUIgXjtXbtbBB168BqMHjdwM+sgBu5LTLn2Q1fF4rqzpLBb2sR+KOD2D
tCsaA6C9fMpCGLPk/fcFOsNLDlFNNIa6Q7t8WWoR+foaTPrSr1+f5VDcbXuoZR1J19+3nA4HV2Wn
RqGnXeaZvDJH7y5zvMLqpI1CxSKrcRyOkLuOMu9b4Tox/mEhbMfIZhLiyjgXYnadrUTYYw+b6uGo
4CEVMzqYkyMt6AOgyV1ZFuew+Z9jV8jXOhp+A5RuV2fNcQm0PE9WcPSDtL3yApeevgqmMQ1BaS5t
cOCtV8SF5zQbiLerKy2iS09fRRKtswXV5bmEzrW3RCwjBNBg4Jw/XmiXnr4KpWEgAloYsj7C+CRN
nKoTt/B6yq/kvfdLN5j4VQxR6HHybCj5we+mX900BREZxztZFz/7qvkBEs5WyuFlWMSv0gEO/eN3
uhBQ/6OBQI2EWU7RHEMI+JgiOyx+eTBgYXzu8ef18lduAjXIoh8YlMdazOx+UqP/ZwB9/8QJD6/M
26U3WO0XA4jmcwAbr1Me/G6tiuYcrciXz/381RahBmDP4fas4Xa2lJvFD11Yf3byvmPy2un9QlCt
cWdA7ueq64GSbHJyn3vdrvbklRsU/5cK8s5aXkPM/I7Wi7S1OMJa18UuTax4VrIdB7gJeu1Db4Pm
BIFCKJh0lLjRMs3Qk7FeD46762UnqBB436H+5ve3EIZmKoJgojT7WmjTRFk2NHM0e2X9iwSsnSLG
QAqoAfO8U+CDVuD7NfPRQLZ9QMGha/ZSlZBtCFBU5bLgKA1CEaVerP/sOoWaonGclyMLR2enBdDU
Qb3gDNj25A6NcXrAHQomQLQx25l1c1y6uHxAFvmxlmmB8rA3ffVJILbz6Dd3HQg5LxIOl99wdsiq
WAcalAI4jI+xZIGCnEw4feWlHBNDXPhD5f49o/nTMNAphtDmk1nOks6F72wMz/MNXtPZTlrkUaXG
MGpTNScLsPp7zMKAo2LdoIFQm22bpUs0D9Uctbm/7ELpkS1xQrpdnKCOnMDJN3VTgyOhQjAv4E6L
a+Ux76vqqQj73+iQ4BCczXfW8eGyPpshnpjL46Vp4MNWvjrjZJIOVLSzHITZeVX+BpRoGo2ix26T
hgdZpxOkcfI6amARF/ldr+KqZc8wY7jJJ1pGQa6mG5B/cYGGCkMowz7ifZhtdeoehtlVAPx09Sa3
5EvYkDfAEEZcfHsIvHO5Gz1YPBCFFyxIyDc1ZRBZZlW59Uz7Uk7Zr17LP6JTN17AXgiu5bswJzf9
kH2px3lX08KJymDWkQ88PizR7U0J1X0InHQkgRaOF8NYd7tY3RxLVPlM1Kfj8kIKFKvHIAWJuQFo
IW8TBSUjMZgpIqJ/8Uq2CWWXiNw5OIX4FXjFY93QISqmykRZkTlJb0IdLUEYCxLYeAhwA29pvh1T
va8znsZ54+OUCQuuVIwPFsbtu7FqniHv0N95Q99HtSMAlyX9d1Gqch/ys+DQcnRICUc5mc2R5NW8
7S3bV5l4G7m89aUKI2Oqb7hwn9A+fyuW4ntWwXC6XXIZKR8+ntyaJul1WiWpV93VkwuiZPpKgPGy
wbhRECrclCLdMWpGwJTgSRVUzRL7dQ8b+bJjCfdqDjvVdoszBnYhA9955sFCko2llwSD/0NO4k9V
B9+hgu4juLOfcCu/14KBoFV2t9aqm7Qtbrsiv0feZ1FdTQfdTKdh8J9MIU5L5f+euuqnF2bZwdct
pNOZfQpbclPR8t6j1a+p6r4HgtxgDnEOoTrmOZSCdekvhz7tn4UEawp2ATLymvQm0OoHUxzQEJYl
qlD/lGPo7jlFYyIMRbOv/U7CzCP9qiAkG6nF6yLiWR5LDr0TLej3ovGOJXrIoPz4IQT7Mxgua773
CrJJ+8BunMz7SWr23Mlpl4v81vTszhP+TVqmzT/gApAN0+BSEX/8pysaeEK3dRuVhNyWmVMjeiCm
6E0+xnIJQ4ssfKkb58w8LL/rCoGkisCDwVvnJwXcY6Oq4IkY/LfcHV9Er3cpDNPTMjwVuMnFYRiI
jd8746GiqtgIaOwgsq2CbbuekqwONnDWioGgiwsefjXUUV9rp/Ej0QUp7p7iS7CABu93afmjL1Qe
V4tHdsNQIrcqRLeUSm5cQcIIhS8Rwzx0A2e6kwogNO0BKIuIQAddpNlrf+YNLQ37DTT5A1oBcHpO
62xjKovEmrH7meMa7sj6q67NLYyg8mjxQKfQI/8S5PQfmJSCQpcKD8d8iAq6FAIVMxc0GYcKHejx
EMAfZbOk6MrBa2TvLvrFOqqLuyUVD+i/zpCBI/flPP4gtWygBd75MPHU6Fwvi5O4KYdjTH2PFPgM
LzwX1G+w41BxgxRJT7A1ZdVG1gAYOujixmAI3k4aZLDGwGnPX4SKqsF+c5zulZTtk2T9g/YWJ2qE
7uKyLst4qg381sr2BVYEARTa/H/0NL9mHAonU1bxyCtgqhXYN6i9JSj90yQItBt1Xfhs/W7bmb47
Fbm5AYX9Fv4yT7JRNyFE4WCQzOaEKfqd9tPXZgYxetQgPAVhHwvrfocODaSVW/yPqgxeYJr41rTj
W8rtgaYwubfoxkai8L4XaLbvpnl8WzJXQ5OsNJvJmuHgwz9+hvygi6Zttgwbn5ljR0y1BRoUlaoF
L6UCdg+psfuMqTZm+QymZyvubY3Hk0Ae9NKFMQllncy+A2lqD8KhA+dRkTXjJpym36GAahnAwgZc
xGlJAjhAzdq+8aAFn3Iq/mDDAba+H0+D0BQy0QOJJ9HWWRSWOriddZ8mxtIs6UJv2aHChRJGGAeA
dDjYbONQ5feOI9mWh8H5EtRvl1T+CXK0a3qIVDeoHai6L2IEeZw2UIbwyQubOX7M5B2xMdxAkI9G
ta++zcuSbxntZTykvNkwSB3vyexUMUD0zsbi4LDL66aMHYeeJUGwh6uusfHiOD/hjQHFLtPXMWjV
0CQEqDuCLh6oQrnVWz8gj00GXcJadbBqbNhjejao6AhqxsrLdrWtfcS1sQk26uKNgkEYld04Jb4N
niGFfvayqGHroOQ5MEBzu5tG2z/4mtCTYzH7ik/yvmSwBxuM2ZeluQOmFmXotphepmG+RU0uj+qA
dcnSe3+sSZ9o1p9oXuhbMqr7dqlV1CtQecOwwAZrw9ik7Gfjs+ngBa6+xX+HI/Hic/iMcbAG6Gw2
DogwSee62Js902/FSL1HbYDVLbUrN95I0lgzpb72Xf3vBpYl7XAclY5qWiWNU9SwUAK11s6QkVf0
S2v/1HW14S36qo1dogm75cDKx17hQsINqKld6hxHme1QkMNm7qs3CTVYdK/wSa2XLNI8Asz4YoIq
lhAjATLsVx/6USGnu0a3m5ZMOw9CNVHdt9C24n6se3tXyCKxSw4WafkC20dcpaOKjGCSNWAJo3ym
Q3/XuCputftzoc2+WtwdWoQPvpFH1Is3egqPMyDNaedsXG+8qWy3K6mNCExwljb8Rq2+gUXxm/SB
MrawMQn5HLcezxIAYfGS2ZyDn+rs4CYPGMyQ3XromWbQTa2c7mszghqssj0OKElbpg8AqidBMW2U
Yt+LkT3W4T8GKYy7xUM1OzGfNIlAZb0dsv5m8QInUjDBCnr2qEoZoz7nR1DRjQbKvvS9JzYBYQkr
l+FQVUWiM30rtUhmx39zS/wqpzAgtE6/86xs4gBUwNkjJ2BpIweyAI1rktbH7lVa8gbb6rjG1mS8
DQT2bQLz02evYNBGrPe0xRUe8iugf0DwZtTz0ZFgiot0ecnNBDFLE9O+OVkcrgLffyxhnxcFocKO
RE0EKa8ukhTb71CoPR2+Bt1XbyA3dMgTlftiY6uKRLU3z01UpRUMYAIXzrdtgIpwW211K3gStt5h
6nWwYy3cDHtj3J0wzk3fyPxPmoXVbc386qgG4H/AnLjtS55tA7dftkM67JnnIU0M7R6Ud5Pky0Cz
CAp5Mk5dx92kdjKbRldfOj5sh9LDulDNDylGVKVbGhVleAuT9s0IoFDkW8ycHdxjj3yvM+JH4VR9
H32XJ2nt/fArFbszZCLBFzBxRv0W6QYT5gFEtp1BUBcDEDV+dwh4VjyOZPZxsKjRHLIBx6aOJNz6
tNt4RqmE5JZGWiscqzTNvodqNC+tP/OYQRwnqjttfzROI+8J8cKfiEt10CFeCZ7C2SHv6+Xehync
Ten45AaQ1HKXidAgpS6tD9Uo6xexmXT2KHKcaKeamW1QAr4ddUxn/t4NeLBBeavDPW0U2PX9JoDW
fT8Z/QOMdEHB/m3KO+POzbZvvSpAC8QtbmRFFvsgLYAhm5FAQ/NK5eRCEW4NkM/QKLQWv+Z0PhdP
QY+Vh6ZLLVH/vsYjuHCP/req8lelQZYO9p4RDejABVpsAPkbegTzlbrShRrDGho/9LgeObxv0X22
6CK20AZ2q1JDhbu6Zj1yaYhVpSSTzWJDq1p0joptkRYgyrMTH9Xh40rGperSWn+K4yQnhjTUJ16L
uzRfjoTfOTAmD8vpoRl/wVvkTxYOr035+vGAFz75WpFqkDMTWZUCYVXwbZOJJOV1IqHqP1/DcF34
4mvU/CCqSfA2a09yLJ8L5tzCTPHbxz/+0sc4D/lXMOWdjzNpPuBjeEAD57k54Rp7Q7Kr0snnguT/
FmbYGijbO0w63YCAsmkEdYddJ2PIQnxh33G1i/wgYZ9qqIZsLRKSLsLDrQA0NEjcxkUa7AIHh3ZI
q3w8Ue9/ZbZGvi6dPV95s+4Ea93NOGODmzCKgXDVFSfRCwOs8a+uOEt3DFjWXdsEOHAj84aov8wD
jqx5gXPQx+/x/gdna/2CJpQcRF9U4Tps9SOy5pJ7EVueP376+w00tsbB1r0FFhoSbac2fbZZicvY
b1U+nXtNjfP0uSHO8/d3xKJc3I+CtafGTaxuoST04ADkXb8E9Bpm7f054mtR1EzUhMC6PD2WZlgS
d4KPxsyy37z26Keiif+rsfPXS8xmwlbeNOkx76YdbGPfoI3E4gawFZiCX8OEvwuKCvmaUjqW/hAo
pzcnTX9npt5BiRx33TnqcQFuMgmLAeQo98tnPgtfE0ypWxeOgnA4AAfxfNt5cVHCrWfPr1kLnHeH
/80jfM0yHVlRZJkKxNHH5aNuKb4IhWcT9Ei9P4Pr7uvRbD9+kwvZdi2BCoO9rMC5C5goH6UFlSY5
5DY+fvT7a5z/yyb467NnpPaAhQTcqlLNw9DibFbDDpzobwsUqz8e4tKvXy2P2Vg1AnzTnkz3GkDs
4lPEwpCv7V0WMwDSx3KcOuCYx4TZSVO+sHB6+Phnv5844Fj331U9S39STKUdeKwoVcn7XC7J0lax
cX9Snl6Z/gvrek04heuNsBDBb0+TdzM6rzrd6P6KoOGlaV/14xqaA++/4NF5/uCyb1ezHWTEL0zN
mnfW9e2Y9S2M8iRw7t8cUbsbEAqcQzkN2S7TOTaLzqpN2Xl6SywXE5RAAgviSVtvyWig+uRCrcMR
kKmPC9zsH2U3wwJgmBbIIYvyoUbffuu44MEaSBdvBpbx74Hk/V2AehmUjRxym6uwfJo8yJWxwcfV
VHrj0QsKuoU0lYmcprqXvnUT6g1zFOh5gXhLmu/NLKq4bCnfwJELmBM5VuD/tAN1f9dCzv/0Cy+2
nTAFrqk2j+fCtve6DnXShGgaAva69ASydwtagWzwHhy3ky8pCVs34lTNbxSCwSgJhT1PsgJOv+nI
+bGY2vmHramM0Q0lPxsUT5Eh1LBN/Yn/Jt6CsuEML7bYmxq9F9xme+Dj3a1XefUB8BwvRnXgXHc1
ixf1Ui13Yy6aDUrn3XNoRZ+QGXaki+HqgDqg2fXMme5wpeU/6Qz5gRYWjdsWBa1NuEAUHFjnFjvs
gPqPA9WZXw5DjUiyUd6KUi/fKQcOIHSaLotMU5Ab6/HUxS+1IBrknad2qu/ah7zFAui8pu8Tnmbp
XT4XAhPslk9zhQKPMbRgUWF5ec+V5m+mrdkth43mW+ujUOgKSOYBPYrLejCan8v/cXZlO3Lq7PaJ
LIExxtxSc1XPnXQnuUHJTgfMjA3Y+OnPqlzl53R1SX2TrR0pFIOHz9+awGL+j8ZVvaMlohB6BKp9
meN4XvsOlSvsRfpb2w7hQ5nnboX3X+/i2ARf80q5jfKGSa/DGjcWGpdhNHk68NdlBzKvN0bpxpI0
gxeZcCst0McUftxte4Kb6IX0vgZzwBPTy/QubTI4tPqEw9bs3N716uZbwWO5oopELzkG1drCC/7O
ikC1a8B6086wQeEkC7xCTIHdTR00EtZE3m4eMhBAG39eh6A3IgKIqr22MXAoqMMAG2CryH+Onhef
d1fxreMg8UmtxS6MM5RYWjWbXhYvTezRF9vgn4lm/GKprB9YWiBcaIiGRIRAC1UG/UTZ1G6DeXH2
AZrXQg5Qsapzy54gNfam8xWOqaq2azcAJmHiIS7HX3gLw9HUCp35mQX7mgZka/qavIR0sPdtNMOo
Nm4gfsdc/ooRmN+AQjMVyVSSul1F0ngN3OCgVIbHFKLJeB0+d9bEd3IK2ElnZXZifMo3yBqskpSy
ONETsDdBFZpcUHZsRgrcrsBPvBToQZ0sj+ceTUtifjRiREsspuNr2sfxAXbWAhWbLLYiNcHr0On4
bgrQVipqmd1r0/QbbgAW8WyMj/HImx161PmNx1EWxc4WO1vObSKdD6vHvonAzQpgVklsV7/4eUae
I8LAp/HQiam2YSD4vZkiBpHGaL8Rb1CrKFLBnVX+dJyHtkImiKdPMNNrIVXy2y0bAcyNLTqOQqNW
InYq0QKRCAGaRlg2+CkcOnE+krvWhPA17sW8GWdD77O8ruF+lyK4PU7DY6bxfGqAh7OxotnS0uab
Qhh9D9gKWe6I41jNpOl2vPPnDdq7ahU3vkECVAOhTNzLrQf71k2ZCm8TgYu4aggPD3MUDltnPbHO
bEZ2Qa8dbOgA8FrX53s3eOoXhafV2iFQ9bvGFv3dICHjycvghxnpormJvck++KYsj9IA+sgr//Xs
MfgQxdruUoK+egLLXECIQSZPHZokCbKX01VK0Td1CoB3Wok/sOITP33ZDglohfk2Z6juEbMT76gt
9gZydwZw8KQC5e5tHfBdFPpkkyPLMwGII3Z5r9WO2EihUVQi3ZA3r/kZs8kBf69rMmFC1yniIrDi
/c6Yy9BugqX3GNHoZmz90QeVScxfHSSsP8EV8dCaR7Cy6HvgL12ktw3v5EE5OIxiK9J7lChZk8Ax
se8Tpbl4itNSvLVBCM899Gd/ei3Izk1l0LwPCNtmgWsOURMA9FTK35V95VapFN6XUrU9XGFBA94z
0rXrPAZaGoKghqDrMN2bmlCsqBX7NiAEdgt3vvD7CIx3003D9LXM0/QFcpH2AIm7RQO8DLbh6BM4
io8t1hy02qdQ87UDNLUH5blYU2jp7nqK/izSo/2dRe7JGjHzZVJQjRwdJh22w9kkZdncpB7+3uX+
fVEg9j6b0DjtpzwAhdvHQlXMc5I32X8UNsjrmpkOwUWKYpGFstL3gAC5cTSIG/G9B8wb0F9DtJkR
vlY/Z+PMzzDXqxL5N0oE3KZ1Ue+aIVcwQ2QQ3gbEX1vfVb/VXJvd4GUgocLNB941QDiq1q46X3tJ
OvH+Jle4ybygeTKfo43QYccS3toReKr0n2jL/gMM/ZB1/R6mgGMSwjNxDRYE/s0EoZ0SMz0ItA52
BOKqtWqnZsWBXG7mlsKLU/kt3CwV2WnImVf52II2MFbqqYC+YcsyT6DFy2FwX1qH/SDWmEjZuIZP
ys7G1LvlCquCDPSOz9CUjFH5HJNzRK2OyQbWcUVCyxJtXuwSq5YM30wNMAQGUA8I/amTsgXjNA7E
F/i0dZtYBD9BWX4pWrVjPfvVINstwRqGnRf+lygR3FsT8T5hRLwipA+rb+6ANINqmuRgnG7qMoqh
j2oU0KvhVznkv8PJ1gnkhvnWl5RusjT4UwbmMYqjZ1rE0R4CrkNm6C085bALwTvupGrcEeqZl1Z5
Yo/usb9vY7yhOIaLENgR87pHPAr4ClmVoJEiv1aUvPYEyT5gizcrlc4taB3awYoSdFHXo2EzOf3D
DPO3VEEKOmCT3PAhjlYFl/cZ4d/QE/9uJ/FqaffN5369T8Np3sh6xhI4O9kimcd767nO1zzgX9IW
q1iMpfeuYzb+WXIKhKEFOhBN/EHCVXOds/6J8/RbmQfdmmVALhkZ8XNYpbbgrmiwmuE/HiKvqIzE
73lEngs8OGu0YPV9TBnk5gW0CTqKf8+QmCVYcWq03D0sWMzgKRuk6g2lPyfWAjVAjlAEp3QZJmET
Pshavk2FQbJ6BGKO7a2/Vq67g3BiXAekmFYhtFmgcVB0BHLZHjAjcIognb/zSwnc0s//VHP6RxQZ
B4LqY1ObgLyMyp2RkwixqM1enN1GmEtf2VQ9c4bK0Xq0P4RnNIb6EGFhyP3sxipd82hyZ0T6KYfa
cG2A865iPcImNR7fwOuHWWg2o9JtCV/JDgSSwMYIP+gMW1sF29K8nV465pmND570qpAoWUhe9nus
F6iFC/onhOHREVzk77XNvC2ybB06WbbdR036UnuQ10dG2Q0h2dfZw2+PaLskkNXJ1YT8GcBJnllP
PC3WPsgdKx+lIB+plzQ9WC1goN5mlR13UynQ+o7HCLfTo/Ung582AOJTiyFRzj6zIPpFIEtNWBS2
m9FDkSxmMG0M0loSW/kPPoDPYwfgdlXBgD/hsuArE1P0FFpLIPN3v4irx41v4PsKYlKP8lr+qQKF
tjLPfraIjcTPg9dDJ4dAK6wkSTdru4lggLp2PC4SMGe+A8esV2TG1jdjvdlYjROE9OZwmyJU6i2X
cbYhNPRusAabPcXGse38AsSFgj7rcOrXcnTgOdPBvLWGokyINABA8JrCbVZX+gtysm7aDu4AcCbx
1m3YOKSFjK/Ql9wVsJVNZC/L234MyHMd5e2zISV51gIDXVYMUiNfPIPkm9/B+RXZxIBTtrlG6HgW
0pv0jC2Vrdx2RkAsBGbLNkh5tQVGgWcfyV46oGO60L960OLWVT88dxCLb5hfPEJHIMCDGW6zGuVO
bzQ9ZBGAx3SaXvrK9xNbTD/khBA2dHd8/Ns0PgFfQNYncD/BujvTAttoy3sHUT2OXQOW/zB7bBo9
rsfY1ofSpL+QpQlLKh8AbZ8V2A9xUlqVmnwVtHmmZY4NZ8T8GxvVbuzYhAmv2xJ/6F8oc6qDH9ko
qUz1q+v0na0JKsrUyyEpUM1WDimDc/eQrYlon3VbnuxkEXEas2aVh2YGAAvGz6zIjYTWf0MK70cA
rsC2U/Z+1uW4IikcVcMGuHLc+9lWo9RLJh8qFtPYYgUCH/hjQ32rpsltG+efxiDID2HZeKsMkXYb
puvfsevy1YB6ftWWBcWq6DfbKUv5GseZJjGqhcdAB0+oxgCwnxoHAS9S/RJCvRtoFeuNFejMxNCQ
HSIEmu2wR8s14sKxkDiofLUMvhG4ewKaC/EANAYN45xvynuUL7XoiwS1HM7DLP1p0+bBDS34D8iJ
2NJgvi+YoSuih3nFSEUSbohEXGAIel4UiH02FNiYTPhDQ350KjikIsPoT7tuwg3VUx4dEUXptqGu
+1VVj2I3RwVSyeDnvCYk+g6P6mAVFvW3obUxAHaK5QBn1RG8pZ0NewVSPhiIfocDmK5bsfKZn+0i
GO6vbC9uwcXhieMVIKsyRls4x6JZNojPkMiDH5Hnhj+qeKVjph5h/f89mpS+b9pRfq9kXezgRsZW
ednWD+hZTIi6a6vndmLw3kCdl0xwgFzT3gYbOKS6deVzuZu7iB0mEBR3FTXjBuQ4uxnFHG/4rI6D
p5/rUmFtDZvvqZsfqkG4ZICPSTKj5jhESKUzrn0WFsCsmZT3UHfI0dQBbJ3PUp0kryoL09SC7MOm
m56CHJTBThNskgLocpWi5ANOM6yZdmQ3t2gm8w7SGzCqvW1rJPYtVPOYbDViWMPIA2erG3aBH0Ki
k87bYTbziRbZ72aE/TX8Ghqk4A7lbQHaxwsDyHXocP5CiIvsNqaw4O9V4CqVM8xTGZfrsBpeTMto
AuJ5jxy5rnj2TIRsw9F7np0pYAuO4jsoYVghlSCJJDPSOXNkZcg5mhKBcMSkka4GI778VdjiOw9g
nKYHP/o6KfOg1DisOhv4G8y2F0TLAQilaEakFSDRqmhxwQHJ92YOX53o0GzLEY/mRbLeKiLojW+8
CFBqn6/zNmuylZFp1u4rERJ4ExRndlUn0wlu1hrMAfil+ThrMv9Z2iF4MMHsbqrO0vvCM8Mtz1ts
sjjBNnCSokhMXHlDy/KjDSBMWY+W2K9yiuQ3j8/1HuZ+zbaGvPDOUyoHwXMzFDtJvNfI6zC/ygZG
wQIZ8I3l1Q7eyBj/JTGryg7lfZzR7qaxOt2S0LUnhOlVuwq7ybawJd9JEba7ODegAHs03HhaVGtw
0NVdDBItzm0VA6Q/V+haM7is+ySDORU3WOlQRGyFOm9sRsRnYkAe7ToIjB/N4AWgM+gGPYAuA43D
0eJE6gae2UOqtwrM72OKBeJQeakHo3F63osJ7ObqodxHBJn2MXc4xmiYeRdzV76Sqkwx92Wz5TnY
DCnyWZFoKmCxG7b5vobHyC6cz0QBV007FudorBUZmHtCsGlFISZaY4NCmKv0uif4wGALbQfRvNio
kejDSHcj/ErcOZRGm6ybylVf6PzYNy5+gr4uOBIYbOB4m7Wv2H/MCgIbi9VA5flPSyv/vmVg2qRx
b8DpovI4NU0ElqLRPBl0Tfd9IIcDD3twtcpo6m8dlMyPrIHbXkMFf/JR2N3I0CLVaOShQWEXlncU
Puf4/2I4TiOOx3OY+W/FNLePBUHDiotzs8WCVxxiWm4kwkKwMEkit3woxPdUpvMOC3kNfh+aVawT
EJZr1xznQELFOhWsC1f1NKRr1sbFZyzGRLS05sqYrGmc0u5EQN4tsD7hP438/XET/EJ/2lvILhCt
V3naC7qTk0999GCyGn21zzXYl2Zco7Mud+drR+19B6ttAr/6I+U/GYzoP77791vgfOnK1bbUG9gU
96c5JEeAjLcM7b+PL/3+i+FL60QfPvTcDaQ/+exmJk+1dyfMlXd+6a4XogrnNIstgQAz1cUNPL9e
hUeuYOvvQ1Y8XkAxskcyQGOZOE65/ApD+oNt6YPuxyoZBd234PqzWlzx6bz0hs5//w+yJKBamPMK
DQCrYMBaAdvQqwgMo4/f//u4FV9ae4VhHc4GJ+BjgepinuQa/YB1EHmgaF8Bji/d/0ItNbcTjA1y
Gh+BMlVJBppTZIPbKnD/ffwEf3HC/48f8qWLUOOlqKNFnx4KpRESMZZ+trcBQzocKmIQXNBuix5C
TyAL2CgU/eBnT6iTY/M0Yz9wqFkjcIeBhoDDSNxG8LH5jdoJZjpRhHPnwL0k11e9WS68jqVrDzjO
ni2rMThqnLiiYAAcAGP5Mvjc9xSLhaantItnKvwjINXhoEKDw6HH/c0kbXoUc/g5IJ0vPXpKL0OR
odvw2IBKytDoPm8ZYXWNy3BhWC5tcoBHBkU/B/TYp6/CPEWFTrT3LMtPQanAqP53TlWQYGejtAyF
KJitaV/ui2H+/vF4vPCBo8WyE/pz28bzSI8DBN/KcEgBLFob1178hVUtWiw9yBxFYLXj7tjz+h4Q
xpMg11LrL116sdIUCNUw3VnBhHbxM+IobnzovD9+KZcuff77fxaxaISYA11veox8H5xO7PY6IL8/
vvalsbJYYJBIGESzT+lRg/ndFd+1vBPR7zH4+bnLL/BfbwyqjHkYK1H9QzMcrvy3OdaJYdf4R5cG
zGLKlhDEQl/m02NTAW2aJfrwv5D/c2VBeB9j5kubliDOonJOR3aMfYhAeNX/cPX0pbX8ZFKAkTNs
fT73jZemLZno0pkJ3x2b9GdtOA6U10wjLnzhpUULwGQy17A+P3p+CovFHO3OuKbTvT+ZcFPLFKe4
j7/1hU+xtGuJXAwYzMv9Y90P4ZlaHZybNY9pyz4l9ORL9wtpELbb0Z4eYXCSjOSFZT8RCvDJu1/M
33GcpxhdH3rMZbXLzq6D5J725TX25Xk+vbPP8sUchgoxEnOUzkc7F3eZvNdnfbJ25aZJwy1TDCat
6uBTd0vB46Hn9Mf4J7SWV0bXpU+zmOVjKSepzrNc5BZx3HTl8AYzfW3wXhpii1nOEGcFgQE2HK3/
U/SORjh9oumUXdkULsxCvpjjw8wshN0pPSLdbgMHuKRhPybbrdX43zwP649H76UfWYivO9/HoZFI
eoRUNNEZDGbP/mkuKQogNDS9ck766wfwzjgIz6S0f9ZyDTPPSTGkInWkhBSQTcExz1J748OQ/QEw
On1E7o+FhhD8j33TQqHEqZxvwGM3/naaDbv3IkRB25z4e1+1PlSfTXwCh6FcoyVpb8KG2+cmq83d
gA7Fm+nOtiNtbOq7JjuDyWnHu9ugo2ZLBSnW3dRNaoUDPCAo25ViDwulcZMNA8OT0xDYdQOAcxq7
DOdcGRwUcgCnrV9N5SGuGNodwJzSK+eCC18gXNQVHg0sdEUFxH6R23EXbN0c73QDyk4Fc1IefIrK
zZduSaVWwLCc353a7o7wAMwB4NvT28ej6Dyd3/u8iwJDNEA5wAnpTghbSQoAbFp1m48vfWEOh+e/
/2fklFGmCS+KHlqrp7ME1kBoNtkr4/LSxZfLU9NW4BLB1MmQ12K0a1bU6Kf997k7X6w+Uc8U9Llg
nvs1YJ223EVnkQV5+9zVF4uPm2GeNs6VOzqckETarcz0rMwn64ulg14f1Er3hfGOLnM/qhJKTAhh
dyR1n9w1l755pkpJ5cNI+VjJGf4Lz8hqTuZOXNnVLozHpXOPGTqmyYjySJXeznj5fxJG8FeufWHM
LH16bI6mdVdoegwjOKQ1j2PwVslrXuaXbnw5kbJmYGTCa4nBGksiFd77iJS/sh1e2K+WrjzZQKMp
UqhUQlH9pkMJXDmvf88E3kZxsfnUsGSLGRVRAgFRj/NABcFICISRGOjzomtH1QuLJVvMKV13aIoC
LD0aN4DIMiSpapMapCCGLv/Ufa58XxrzGBgMG4HAtGMgfk2uXNMM/AulwISIr1hUXJCl8GWw4iRY
qTS2mmMLHG1KM/0DBJXshkRI8gMYljVPcUjg9FwVKtzEZZ0/GaS27z7+SBdaUX936X/W1KEeAXwO
hXdkZt52gEGMwfrhP/eMb0rvOQ2ulH8XRvP/c+2xEXU+OGzHGWgdWs7JkD9//ATvXhkAyXly/vME
tO5SM0GpckIdyZPCGUgE46tmwpeuvhjEUoIdFORTgKjz9garLPhkEhBhgEP/QbbsjfTVXcqaN+i7
t5MIf3WomsChg2g0qEDG8uP+ymO+O9zxmIvh3ldSzM2YByev9n90YX8zgA8N+JqvEOz3qz8Tbz5+
n+8uDfihxW6C1Ub5cLtScIMDnhXx5sjHECxVGsI5Ynj8+EfeXTnxI4uCFpBs0BQDWsK8qJB0buiX
cowhBbkWV3Lpsy1q2cwiv7sKSv/EYTuLcFh2O6BtduUN/fWB+n81TsyWJWzccS/Pgt47Ic4vwVlC
3yI4odrWj+Fr/4MzEFQ2sV6FCKP+NZz4ga3rm/5At8FG7M/Er/apARYDtulzA6JZor5Ks/WST9kZ
4eYWRaSsJCsrMQSnCiziZ1/GxW2LhIRTruCSufrU51v6xtEA4QG5rNkpL7723S+GAF4ur5x13l2R
YKq4mM+gQZTNYHKGVOUJkaWAhULg3vrV2HCvw59++udzz7CY2SBepZk1SF2qiptozuA0FSAMWF2p
sc+nmXeGyHJ3Qqh304Fgyv7GLfFpSiwZkyKHeZIFt+sBsY0JzjZXBuSFtWG5SSF3M4UKkASnyStX
RQaOUxadCDFJREAi0+wzJTK+zGLSVqGYAB7r/iTCZh2eXWU9uptrt/74g1xYeJZbUROlIBKQPDzJ
sd4A+gYHdNyGDsg8MOmPf+LCshOcf/qfvSKNYx1y3/DTCJm2BezsgfQNgs3HVwfT8v2v/jcF4p/r
g2PtR8Bvw1M/+Nk6mwl/SEGyhKdTJA5SsPm3qS1SeYE7VziTwgw7MTJMHxqf4H4mEtzR3PHdDHnW
ylIHq2oVu2yFLFi76xwkZyABmQKcJOr2hcyEwKhl4NXkOVi63LDjTGD/EoGXsK4CwNajq7OfwORn
eKY0eidLh7OwaYG6hqAWbhHOxxP4MfTP4OGEW8VCiyMni3ZycunaeK7dACYetunYjYfJyvkA7zeQ
wJCmBAOM1J5aMO3hq6+aAzyw7F+G/1H1tjpypJjt1QxGDCu7cV3Vw3zvqYK8VcXwEraT+W67IduR
LgVsFLZg4qKmObKZlzGcIvruhszKrvNwmrbgw2DhhERn40V2vIuGsZ9WXVFGd4Pf6WemIFbzR4bb
r+tmg2geWDE3013m/Yidd0BDI117Jgx3+iy2hnII7M0g5Ckg7+wP0r6zO1hchKCCxUav7Yh004H3
cAKIAui78pE9Qx3QPsJjX/qoKgcYcgTU8J8axgggKE3yS19WKDwDxeWcpCHYd0Gdd9568jp/VXMG
Y4GBk9U0MDC1Ub09iLwq+DplcDNZkwhyl0+O7cV6Vrb+MMGWaTxFznh7hMgJ6KhLup1b4FcfD/BL
02dRgxAQ0lnRRe3JBnDSVzCfWGUDaD/FOF/r011YygL6vzM0Jp3lAn7UJx8kRD+qXuA2Eq4oKkYI
c9JDVMb15/awYLGadZHoMymD8UTjwTu4VsUPes6DjfKFe/34fV1Y0YJFFRKzMTIIdRlPoO/OUH5X
8QmZE8OTpkzcDGYefn38O5fWnaWF4TCNuuo0qNA5nwQsaWR0k4FP960uJAzbCWxTDLhcFXvsiQfS
YdM18Vf4J0V08/ENXCi3lum6mCZ5F2jenfoRdh1QXWzhrSaufKgLb5Geh8o/i6rgJMYToV3lCvVQ
DPVvPQrI1EK7K5r+2mny0hMsdgY+u5YTBxbEmBUn52cHAUHWxy/n0v2fZ9M/969zLNqpV+HS5fTM
QWRLRgrXPLQ9jiybrtlMXnqAxfQHKM7lODM09dq8TchZDWPEn4+f4NK1F/NegqjrB6FEqnRe0w3E
TWqL6B16haHwdzq8UystNc+K2knFtaMn60FokbTdwF5b3/lvNhBu32NNvrOwP74H2/ucd97/52gA
aR/T3iO4S2yNDil9gxNID/JkGz6rvCiSIIimL51HoIcw0t4qz2BLaErvDaKmKOHQ1gARLrzDqEwA
GnHkVm0ahqDKU4eyTM/htIXct7yyEFxY1ZYa5XSA1qGOI3hDNn8i9X0Co06CRT5L8Ivza3lEl35k
UfjThmaZA/fw5IdDsYmz2dyHvWyR6mT/Q/gr7EY6gtyxzw2JxeoJ2mdT+zkk5HA9/2+i+jZMr3nM
RudrvDceFstmM0KUWHsOnlq2vwtDWhnoKlvEKnVKBId6oORxyPj4h6uorBMc8/Stj4ynHyrtopsK
vl87+OcXGzGW8yoDvWwHmABegEOR356980AnzoNjE8/p1u/avlxpJDmdBsrq74Mr6nWmqV0FKGPu
vbyBT8uIbPjal2bnsrlbk3bEmaSEUgjWvQIbeYseN+QgSDwLewZT0cqeWF8WR0R9dQ/Cy4uXslTB
CXzi7F7CtOYgJPfXPhJqjoOY3FeY5aBflVJouFJwfaElVXsxq/LA86y5LQuR7hFDPEIMWZYHyKCm
BKqa8KXsJVwPI5NtqqLum12sNIFhzQylRKvRDYbFThy9shGKkhWIt2NxsIOAZBFyhF6g+9LG6GR4
L75F+fTxkLhQHSwZcBWVE/RhONOP8C7tox7ehxp2As8fX/3CsXBJgeNohgK4deIohnRaVcK5Qznm
J1v2P+Br+KUh0wPV6sp8vbDg+ecp9s+SPaQpg5Ffb05ZBgaQgPLr6xTN9ZWrX3iUZfwzBz046MoI
wWEmevT6eI/ATaDe6slEcjdArzd785VpemlNWOw9jeqgpmutfwq8hxmg2tTigGjBZxWviBq8ci68
sMH5i61H5Q7OegXyHW3qfbdD/TA3iM02IRwNS/Epi/eYLSX6wZTB2TGjSFqCW6WiX4G/peaaA/GF
obuMg+5DKbK56NJj5amkY8PZphTec9daMpeG02KxTLs4hbuuio/Y+Bls6wR0+l29+Xhi/IXt3lku
/xaF/wxWGHcWtFbSnnzjAii/uIWtWwU3L5Dcg28htCiQb0u7qyRUhD4E2lCS4Uy1Jy7NNn1gvDZJ
XyDwAw8cjHwF8fCq+lPMjK78tJw3HSS7DbR0Mt/QBtD8NNXRFgEFsLCLufekdDCgaFLjxqabKbXT
nclcs8uHCmq4dET8ywyVqKdIdVAlwvnMSMZx1fRd9y2TzP8+yrJ4ROB2eMNLwg6qMOWrLdLsJg9d
qZKqUXxHBfwaIf3ScpPDL/eGQ8cdJU7z8bGGPd5h8rOphcOfl57FnPEWJGByD4OOzrvyjv8O5Xfe
8dL9Cg6E7TwGnByDqdnUXbluhxqxS2TL5NEj4dcofc2kPU7dSUZfiwDK1UKuRXhlgl1YMJbJ0bZN
EZjVqvPwtG++16+LUW4zGMk1/fiFKbmCSe+VRfzCgrH0yOLpFKdjgGnm5mLTw6+5qWEAm/86i+/q
8e3KkH1/g18aY+nGwQwI4qQjgwwCangIq+FrKuWVA8OlZzjP8n8mBBWBzaLKI8ez5bOoVOKjDUb8
Zi/F0fXXsjMurHreYtXzAx53UYeH6MjRjVAjyy9BOa3JEF8ZdOfbfW/MLaruMQe5FlUcg5RkhIss
REUO/gvpOUTmc59hUWd5HSzKS83dCT5lNwCfHtBCOMKD81M7drCkfTNfU8iKZ3dqc7spC8gvbQWv
BahUhbdqNRLLrL4yat9fYIMlDZxAdYGSPoBGzxAYQEdw/b7CuLp05fMY+2csQazMaiR+Iz4XR+iw
bJ/TMPrx8eu/dOnzwPrn0jjEtq5JYYBW1PqVVtFriV7flRfy/uAM4sUU0B6jBAxbxNqKs6VJ30Gt
0/G9VWm4CYZr3jzvj9Bgyf6mXd6EMYn6Uw35Ebw2yvQRyZH6bMEQ7j/3khaTIBQk0G1qmhO6h99h
jHSo4vnKpS/dPf3f918KQtU8RuTYdr8J5HCeOHjQ8nzuvhdbPvNnUMaDBvaksHtm+hi5a6vbpdte
zNohHJEwqsv4WLU6+5qOQ3gbBk35O+vq/HNvZuk4R+Oo04rx+HiutSCWWmfuxfnTp5adYGk059nR
h91Inh6hBkpcUEFHPyadiK+8+QtDXyxmbF+URUVh63IMCVJR0xp99qcgfUYgwZX7vzBvxWLeBhBF
6jz03Skz47ALOzJve8XklYr90tUXM5cHcd61WYuBA3vqjCNxIg3pte7qhbGzjGPuJ2gUfRGKo1dq
EMu/TRB/f7KKFhje/zuhitbzBtBREbUBAjUEv49s8r7OcfjrE1MKl1/M17EpdEasHqBkua3zF/o5
cpa31DxUJQh9OUYNrEbhjpMNOxOoTdrnVz7ou+MRt72Yr9E8U7+Gq9+JQwnC4M3iw0ifNtEWAdXb
j9/Mu59VeEvqdEFQD89kHE6BFvCd+TK08E7in7Kf9Jbs6YmmlPpUDqcMquoEUsAvfpp96XS5Neek
jc89wWLSTsjUgs0bGi1UbYdGQG6LTl/8+LmLLyZs5rnMi6BBOw1xAMvzcSRJGsGUhHXy5+d+YTFp
aS9c3gkFAS93az3v4E4FRefLxxe/MICWxGlKuPMhHR9O3byNHPw51gYxKsWVsfPueoOxs5i0pu7n
Mud2OE0yXWk4XQf+5wb+kkjS+Sg9QuoPp6Z/FNGDx39BZFVeIxS9W+TjvhcbbKCBasJ9HsOSGLX9
68A2xqo7tlXWgLw5FvtiVteo0e8ewPBjizlsHDUA8PCSAoUWYAEUdJOH9DccUoObbMrC30Grm02k
6uDKie/CV1kyTIKyqNtJODyd7O5yQo4yyq5UtBcWiyU/pK2m1HQIpTop2e2lDrfwUtq55loX+n0s
SnhLdrF2BekjH8M1NesOtDXkzj7zdqtvBr2FKVjmX9mGLz3HYlazrMqM7OsBUVdgb9TubAupTzy/
8ppibFr/7/SFx1hO6bDFEcX07dHWXXasMtIdBhl6O+Do/jovRrZiGTJ5vKltjzxw7afAEPzueUT8
cypAbmmgMtVkJ5GlLD+nAM5voub5l3QI0KkBaUSecq1BQS/S/I54GuyYAQLhTVhrHERFE8EDyyth
Gvd/nF1Jk6Q4s/xFmAmBhLhC7ll7VXdX9wXr5TUgFrGD+PXPs0/1aYrELG8zNWMotUQoFOHhXhe/
yRShPaBFS+5PiPCBJkZ15XyRA9InyPik37pyGH6COar6npdDC2kgq0gRTYLNUFnKCnMUUb5AvcVL
H0YGfi63sdP3m5yaqRKbdR5vGxtcDWSeyd7lKgW3XoPMOvhV6RetnW5loAU/wYyoQZLYZmBP9o9Z
M5bfmtq3Npqk4rUdRGUFBbitQD7UeeUK7mfpVBpuyZfgMmHMLk8Aq4vnuqH2di5BaDND1+XGIQxn
NFh4N7aNkKesqsBERS9CCDZJwIsXUb6yagvTMDHZUFKNdV+2MfROk58UUn8gfrWDscvlivUuODgT
lh3DQ5SlSMVxlP5T2TePpB5W7sul327EEroAZUo3CO84dOTs5xIUbDHa4tB89/f62V367YbniUcA
miGJ56EUpR+HLt4qugYGXjitJvhN6hYuQSTiKBVeo+mr9tywq5B6i7+yYQ358E9z4BPfZiKzE8GV
5aL4cGy0t0fXT5A5zpZm3V5WT03+u4uf1dAjyah+1/VNRQJBTEAc6o9+U1rEO2Zsekl0924LkCIh
ZxDkfrUSRV424LN5GbbuWqjAWZAmPYoB2nKg8APUWHduWHjOvIHTXLkaFg6YiWWeuGP1EjCVY2yX
4ymKc38I2IB+Mjeu+VrfwsJcTNXkBDdyhCY8cZyz+ZlBdsn2+GMa9btoQvX4+kFeGsOwlBititMM
hMixmNhz4/O9pHoX1d6+LtfYuZfWyrCVDEDiibW+c4wFWNOKYZtG+EexuT6Bpa9f/v7hspR92UUj
lHVgLiAPg3hZ4d2Dwmzl6wvG+A/+++HrHK2WZZkzBwqwdEemNPSj71Bo29fglWHVl+tTWNoDI/6O
2qi1wP+HKdSsCka7/d0pbQfJCJammcmVJ9CCyzJhVZFoIUuXuM4RlHFfEwJNQM36l+szWFom48qb
QDiZxII6R7ej4JlzIDSEElMp2ZNVKsCb7WSt32ZpJOPm60B3lDg0hd8CpfX7nOvuGFUK8EK/iX+r
2e72hcrlSl/GwsaYmCpQlvBmqAuoSnoSDAv3fm/dDSAxc+WqBMZlhT7xVyZsSqZcp4TZ/EgnDxyz
tE74b2cgYHXQsZwQg3GQlVZoe2zmvts4Tlq/VmgqTgIPUnVruMGFQNeEV1HRqqEGce5xYlwcrBHw
z0u5ctMliR2iMSs7xs5Yv0N+wEUEXPW/r5+apUuIGp6h7iwpastyjmMDRUUQabcJeOo4qL4xHkrU
EOCLH/2iZYEHUl0JDgSldg5nIKFDy/Z25VcsvOxM7dnUEa1kInOPnF50HpMmV9ZOSAGVKrefqN7m
vLRBw4p65pGBGvRJicS2d37cAwg7UBx0AtqfCtSkwHejQi0hNgTq0RjU5xurbdiu12389fqPXfB2
ZhkQzw0NWsJE3412k4Ibt+xApJpnBw5+ixWXtzCEqZar2pS3uZ2wo+Pr52hSc9ihGTKwoJBz0xyo
4e7GwSlFDPHmo4IS7yvQOBbUQ2W5QdmRrtRV/jm1z8zKCANKyKDqxO684zxAMiD6BY41aJFBUYpz
7M42YuAzs/9C8TAcEyuk/k+AqkPCoMQE4uqGoRp5Tpt74b/Sel/ICgigr5G77cujBhmuyx6l3QR1
+Vbl38DKHvSQF8zXVHeWnI7hS5HMH9wu1t5xTLpn9IyGzvRD+/Zd3v68vv5LAxgu1BZZPhU9Q/e1
sO8yWgQ9bzcqS/BwFivh0T9Ixifrb6LdOEjVwVwaI4idgQQBVgdd1/mo5aGPu4tgCs/uvJKA1LYh
9s7uQWgGnTBnV6fQ77OiNtu4gjt/rs934UCbmh10QLbD0t1wR+2TH98N7NytoaEXltIECfllD4lO
qx3uWoiHSu+Rixw0lxKg++62+MwECsUo+4sU2mt3Tvoyz39aVMin9ndKohXvt7Q4l79/CHA6G7Jo
RYzFcfuXejpp8tBYh+vrvhBwmJggbyoiASbW4a7Urwpw+Fo5Ky7qHyz0s+NluJDIBjSLWWq4y7MK
erPJU+20vxXRh64YgyqvQ8Cp7t2pCrsJrLY+umDA0DjlYtOjOXREY7Fti/0IPk7bpmHeus9zXADa
4m1mZw3w80/c5rPfaLggLy4a4aXVeAfC1Ol9qH0GUUgF1ZICibZEIX3DJjfbpgIkhFWtyc9ZQRQp
ktzFPZ9rgGjyan5Dvwqfgb4ALlX0Kv9Kmeqmre9F4BGduOvv3Vb4b9c3bClv9++e/nAYINHjFE5y
sRTa+d8j5NegRBmTtx4/B42MGfj/wCdo+T+6Bk+eoGvGMXSnyf57ffwlazIcU5JGCtTQODCU1fJ3
LpR3sMBqs/HyKnlwk2hcOfMLMaSJ5Mn6OLHiHlZb6fFXlE8vOegTIbirv0MlFOy1uLdvmBBIyS8R
x4f1jFKV9rzy57PL9DdUPJ+RmquhHGI9pcpeyRZ+Gr1gjMskP4whQTCuaZPa6Plo+K5zBNplmi7Z
DKMGvSct+jcRD2Q7O2ReqQb9k/X5z8nGkJf9+zBkTPxY1X7tgnUdL2CQcBfvNinlo7DT9sTg8b/Y
Df+u/SY9QyRwKEBzCrW9Mkma+zzzvWcJjsiDnsA120QOvSWqwI8yHJnIs9iSs4AGkQWueekgXQXV
0HHFND49Mvi6+79TzrquaGp7sM+589ey+hB94KiKYy/5Tyda6xL43P4wiuHW0BhFst5BU5Xw01dw
z9eb3EsPVdM/UwrNOigTFE2+V439JwE75kqN5tMbAIMafgq0JxWN6h740ISrbVuJp553KI9Neb9S
yVgawYho2r5S7siH+QzR5lH9tMBncOu+GC5jLhHHzJU1odLg7HsF7OxUoyVa/Ww5tFsYGPpvsWTb
BDLpkvQSoqnk3PGfwn0CF/me6HITZe/Xv//5EkHP73/PFydU4/jG5MyZfvNks9Vl+9bmPLz++c/j
MR9tPf/7/TgDdhp4aTSgDCkD8pwVR38G5y2YbOI7ABWnu6TtIFLQtOMDSUHuwWUB6DNIrAJBSHyQ
TnEb5sY2mS9VxKe8AS/xmds+YLwzyL9x50EtQn65PtlPrxHM9bLGH9zTJOtpgGRPdgZb0F657c6R
3rszD2fbhyDV9TEudv9fF2ibsCfB7Zy6DJJeNAPrGgjeNgQiNyvXxqfPcUzAcAMFXpoVuI3mc8XB
EpdCutx6qQpn5+i3yfKg8j1tcrZyMpYOnmH9tu58yKGS+UzSEXxryaaiP+gaf+rSxw3Dr6lreSLN
yBnKQFtvAO4ZYo+Tl2yvb8LS5w3j5yVIfD3wSZ8ZTcIRTORoQczGlftkyWRMBFTq1FnrgsfwnMQp
/+JBDAt8ZGUaJ6GQfn4/Fa2LPk8L6QGlh72YXH+TZYj7W8ibgawc9NXUbW9zDyZeygZVnW+phKD4
/EyRS7OtOwaK6JuW0URLxWUZ81YhSqEAYWXtj0sauy9u/OVGrIAm5zlGAzE5x11ibyGn4t/3QG6f
gDewV8xlwRZNpk/kKiRkfnCBjRLMMj1r+rsq8aaV+GrBGE2iTxnZitgOuoPqmUAhoY+H7axTuotr
n59jyChtnDRr3oQuoPGRot/5z/VdWZiVuBz6D16sAMsM70Y2n7MSohRpFjS1us1uTAgY87USZYQw
Y9bJJiVA5Qt9tgZvd/2Xe0s/3fBfkLiuNOv4ePajVP+xu9ZvQjqXUCuIO6iyT5MrvkNQ3YcafAXY
CUh2i8INqRsn59aZeuDA+wZFFNYlkPKIvPmkuRy3tT9G91AhIwS5T/Qglp5XQ3HBSb/IXkwF2Nw7
8QDlq3YTk5ggY1Pqg41e2K2U1L3P01H8jNwo+u7WTfQCCkCIpZeUH4e8LpCrG/2DM0xlWBGn33Qg
xIGGeDfbeTgV0DSvBxWhZcLuxq85KH4PfZOoZwssaodKDhEA3ypH372qXvwB0g11V71VBdRHqtbT
J8iIR18HZ2iOCJohV+4Dn1xJP7mrK0I2lPtQIKiy7I8nab/jBbBzHeii/4J4X0ahT1S7F1AhOXiy
0ve8gpJfNCt1rrIJmixefkHrFBEIlvKk1lDi9gCqHoe0fL2+lwt3qQm48wvX8qnu5nOSAzIFtDiU
5jK0i82ZROM3T1+uD7N0YoyLotF2Y7OKTWfi1DH0XsDslhfDSjJwaQ7mNTErxIE9Pj6XIBnQb2jz
3ad6DMfp902/3uTrTRwoFY4zWCu6DC+tvKZVCGLDNVb5hbUx6XodpwQR/jhBFzancWh57TO4w1cu
uX9J3U/iGM/wMkCaxFXeNvXZGYdh2+Se/ZQ2/fxEEzv5yivX/ZFlwoUWT1I85eAGC0lSDQ9EyPLQ
uFAEDerGY4GskES1PIueQX/qBkxPSCPZVQP5Cai9RGPNoMwoxyMS1z2AWROQ1mlUWise+hIjfzaH
y8J98JSas5k3Oe/PeQvGkAw8+UjxgC/E86oTtD/bACpqKA1Ow+b6di+EHZ7h3gp0azYlpz0Cg3EM
pN89SOgihhmIA28bwIjJEvBQWPWk9TmtoRPKQAgPyZKIf5fowV4jMFqahGFxaOauiJhAmeXLF6bn
kPuQY27D6xNY2hHD4mJFlWqGEQrWFNoxSBrF7IH2W0irBkP3O21vc04m5pVWYD5pRJedc+hDzQXE
R1JQH0ugYPJ+Jc5fWCYT+erNZMxBOCpOLm4J1txZ+QMZV9zGgl/ixpuMSh6nKB9NZxyhs0z2wtbD
hruqCyHnuLITS7//MvYH2yhQ3Ipdi9pnqGaGpeLnmndhhOLC9Y1e+vzl7x8+D3pjsCqn2j5nEEZD
r6SFCDJ1v9z2ccOuZcGYqhz03TQVBE0biLrWA/vKWXpbh4xt4l47XSdaoLx59jyU9LXfvzly6O8K
8MtsqA9+69vmYZhzq1EotBgiyJm9FFA3YfXX+Tb1BXAzG3ZcQ9fHQ8V0Phdp8gMPkQeRFFHAS2i3
qrUK6dJBNcyZ+0BqpdWMN+IQ8zAjoH0ijR5fI13525IRqBBdX6mFWNuEvM6jrSCyhMeCVCnEWOsT
9LkQ3/gWnIhjQ4CrPaBe/MOCxu71AT+vQIO//OLBPhzgFmIKKRd2fSaW7f2Yqwk98YhfvQfoDaEt
ZZpU+WVOvDaEDKwToqF5CwaXbIsGnLXba2FxTR41VRa8nKUUJytx3lEOr6HKDLoku/YOdlX9vT7P
BTs1Abme8DOCBNN0LkGMqUgMQaBfGZ1XnMzCFNjl7x8W0Ums8SJYhydSUf/Eu86+B/FMhfLGJH7H
U7J2ZS0NYzgbm9g1eDyQc8lR8d6ie6WxcESGqmZnuLi1JOzSUhlep6htyxIxs88JAAdJfdEDayEV
utY5tPR553/Xqkw7UFBDR/EEQOohQ1sF+pNKf1PojqwY0dIyGe6mh44T463wTnY7Bm766kBje3Du
x+g2d8YMjwNl+QbykMwHw729g7DZQ+WTfdfnK1fKkg8wnE2ftm4yFbhxFQRFQ6/L9LGLo3QIMsux
DiOpsz0az108GvmfpnRuo4UD1/D/7otlTXanxs4/QYP1G9znqzurR9vvX68b4MKmmFhXHdll70J1
98z9bZVA2JoWBwuY61ECm3p9iIWTZTIRl02b44K36TlHDhmF9VwfIB4WQ+o4WaPnWyhQ2CY2lUP4
FFvfIH0zgPQ8JBqC2oFKAw0dTh5iM2Ar12dzMbdPgnoTn1oV9pgk7EK/IftHlQ73Yvaer396aS8M
ExwTLee4bRFeA1WrEgdYnx9O3IVKspUXwtIIhglWLpr2QL2kz7n6btvJpmHTMdf3KRqgb5uCYYOj
HpSLXk99BtI1h9Bw6gRl0ytwupCQSxAbXh9maRMMW7SzKWfxEPEThOZRV2duHExu/HL94wvn1YTQ
KnBIUNGDcGP2H8lFX4/4+xKt7rd93bjYI0QpKoaK+6nLvqQ2dNbBfJL5a95iYYMdM3Qn6WRnCS5t
4pLohYsYijde5KC/pSYHIcdo5SB9XnYEn8D/eqUqcu2kimtx4tVwdGn5f/k3xSwIHNb7NAES6ba1
uuzQh/ubzBaZZrAdnpPCi/dZBI7rZsj1boBC7EqIsLTZlxP2YQgJEVhGLw2/Cmsz2LhZs3lrOfHK
5xcenI5h0kgmDjSbNdbJ1bvRu/OkG3L6EHf3OdSwabISLi7YgwmhlQSCslBmEqcpjvYAmz4Uyv1+
fQ+WdtqwaBFnkVKi1ucIDI7P6dylB9Vk6Ys7wM+ycfL2HgpnX68PtnDHmqSEGRFDU5cjunQr+ZKw
8pyP4i6q5ndvrA8ALaDoNwDG2Kk1rueF2ZlAWpTGcmvyrfzsp2UEMguqv7JJVb/bnl1I2Kh6nKmX
6hWrWdgmE1M7R36aNJUEFURrqTD12r9qZN+uL93Sty8z/HCQdS6ibtCoZY8OmqW0Y/8C3+tNdXLb
hMM2Wc0Sx03m85BZ31ky/NLJ+K3Q6UqebIHBxjaBrrOnx6Yr2+kcl9JGboZ1D7lTDr/KjnQPTKj4
TvSZD+12ye78bI5PZYLDR7Ne38V9JDaxrJMtjyv3cH0tF5yCiTQVDZq5HSaQAEFVAKx722Smm3p2
99c/v+CkTZxpVEcTgfCsOLH5WwLSK9ZwqItL0FQXK21YSyPQ/z0MPfcwBq3kWZfVMe/ct5RZSF9z
/qQIBJSuT+Nysj6JhKjhGcCLCKRMFuP1TVXQlPcQ9to16X2NFhBf/N/1MZZ2wrjo07KyIOwoHcAP
5gfd5GcS5b9sh67AQRfcs4kGbXM2NqJJ9dmzvPyJU0i7BxmLHOQp5m4jSZ59baKSfUvz0Vlrnlnw
cSbqc/ASqJTNQ3qWFbtDdTPbWNFm7sbQSZ9pgaIRNHsgtcDXYqWFs2BCQSVA4rGjYbwZSTcqvsgT
vzKkS2x/rdy9NKPLyB9cz+jVaALvfHlW6Qj9Eiutpvd0btqw0lZXBZHIvPuhLVHKY2X9izLdrTiO
BZ/3Dwf2YeDYIyDljCJ9Lhx5wvv+BAnOt5sOnokRlXPuDBmEec988g/D1B0hpr6htrNyYS9tihEX
RLUbuSM4D0/gmwqzaq9JEtriPW5vizJN0rh4bsAvKjnEcj3xBHqRrVOLDWTTVxzkv+98Yvv/AWRO
diOhSFRi5afHOEse0rjfWVX1mGTlTlHrLe5pE0CP/hg5sw57q/4Oae+VxVtwPP8egR+2HVCHhrZe
Np8jiEU9ZW5XHVtasl3HIHAzUWxYW6Lyff0gLMEtTFAmeJJnW2rEVjK3nb2Ix+7YSWQWrLwoA98u
xX0HXqEN0QB6NL7lbEjaFLspGsAMCiXdIAYOb41ocOmdawI3qehUqS5V8ZxZz02fnrMCxHLK5W5Y
luUY+LyK9tC3bLZ9kdGNjCFMcH0dFlylCeeMdBQlY2fp8+Q/Qrs+kNNXh/gBqmenof0F+tqViHnB
Mv6D4bQUGKPLfD43gweJmdRmoZNPccBB3lmnxW1PbROUqUZb+E6HV5hTPw/kTwniegeSkYW/EjUv
zeLisT4cUY68pgMOAwTkPA0iC+sUs8CZNGRE/l7fjwXfZ0IyExb1Mk56cUpj/eh7SED33fb6p5e2
2ogeuna0Sq8HI3CW0/k7H1T6DDgW2ViiEe+z1ZY/KShNT5zOqOxfH3JpvYxYorUkKnOSilND6lDq
r377t2o1elfWMvgLPsNUErcjKBygqoUE0eiCQR8Ke01rQ3DPSXfS8jIQukTT7vpcPl8+YkIyWQ0x
WBeYxnPhf8vm6ZGDFWV2p9BDlbyOoUQAkobrI/2LGP/rhomJziRwTbSocYxR6pg2Qz9NYSr1FAKS
XuxE0iR7l/AcrbNW/DyUSXnms5ve4d0OpYVB9gdq2fn7FNM81O0I8DCZ+63OXT8gnJd3zZj62xw9
/fuBWEU4adCOJ2XSf7v+6z8/wcSEfrbKnUo64ASjwv9at9VblCf5ihf5PG4kJpZzTFMtvAmvoQIV
kaAAXmdI7SORpbd2YC/G8NnSX0b+YOFthd4qUDzrM3pt2PecUHgQSAA+Z8WYhl6FjgnJS/7IXPS/
NaBvBU+Z9zgPKHF40zzBltiw9Xlq79HDxkLeWxb0Amm9ZQPLNmg8ih+dpqt+DkWE/+CU+A+oNIaR
oOkPxYV7nHnW7CS7gJmUKsOWWtamaABgkEMGfqKZQH9jhmAmR5dwaCkF3bo6E9u4bdrnES2CW7SA
VCduJV7gZE4ZerqBWFA/J3v8H/4Xx0ouma+OH5o0sZKAsa7cuglQPUlB+hp0130SUOqgjcUX6skF
/i8v9O8ICiY/yohMfyqQMoxBEll2YDuk345lxkPits20sgMLZmbCTwqgW5JZ1/M5VeOJKK0OHbTi
tnUVP1DuDOE8W/fE8tYebUsnyvDoZdEkVHu1OjNUL0reBZVTbgToLW4zBiMgHDJdR4WlmrPr5AOy
UC5kReukyF5v+/zlFH84ra6DQ+YlIz/ZWfxQ+vm3pGzX8vtLdmz4bk9kTTYkMYUoV93tWgeFfKJ1
uhLsLSCBiG88AYmX2CDRFupMo7vBLzYeFGCTNgsreK3U9cIW6uxyrI99D3EE7uuAgrRlRAtEJZMN
YqJdkdKN1mSH6/iAzP1W++5DbGX7bB4fJ5sFfFUtcmEl/oPMRdumAIO2d7JKEExrPh8hwbYSsSyc
PxNpW7V+2qOXQJ87tIimIDxs+d8+vy1vT0yobRe5ElipxDtVg5Peo7g8hhISO/sSNK8vESvV5vo5
XJrF5f7/cA6TqB842MS9kze9dngVgprYuinkIiYu1SrFAEhvixt+bkAc+AsqaBu/z8MeAjq3/fjL
tn/48S4h0P2eCIyoFvdel3+VkQU9pDUWkqXTY7iAruNN5TE8k1un2dURUJR5+ue2X26YPymA5qxa
riGM/tTnD777npbv1z/9+eP/vwyFqDMAUaf7s3LJZrTItoIqMnMODh6C0vG3GsdV2y/XB1s6PoYv
yIaBuWWBBz8nZcC7MoBwdiCm/7v+dTREYCc/udRNxDZcsAYHZTNAdydpMIt03k8zKfUGoGTr/5qW
W68E2gZ8U1DoY4UEIhAbaEc2R0guVz98d07OTnqcp5nuC5ZDjt6n961nOXsovKNn5kJ1AQEogDvA
VQjFKKiOstTepk7VTdCvb7MqiGtHPYACZ7pTEYn3I63Ed5/0dMPsLHvLeBrvuN/GuxRgzh34yOOt
8AfxyHltR9BATGvgsSuC38KiIgTf3PQWWVZ1SZl9n/Ou++pMLi57CGS5RTAM4/y3Lv30bmpS8hBl
/hC6IJkMdU/yu951qx0SoVC7plN2wEtS7TMntr83yqkgr4aWjKi35IF3EiBg3fy2i1bsUBene4fO
7WEi9E82uyrI7VYFw6yyY19aP3rPnZ4H5U07BwfndabWt2io3S08cvlXlRFi5MZSWwfZxUdHpfj3
Qs/FOdJQtuQ9FrGNEUPrRFs/nTxHR7MHHvi0Uc2m8P0ymHlEttRL9KYgoLHvO0hM5HMyvvY5/QEs
po9Gea+9d5ORHqDAUmysEs3zzZz6ISg7ELmlRId65jq0q+JPwvJ4M9kA0McDZHTtGJLw4JQHzJiA
gxxqZW4BnBEtT3kNBoiLqATSuP4AiZawgD72Y6JVTgPW9iSsWunvCuk4gQ1ZtA36gcHSNuU/XaDp
Nw5rXajujDmI7dkFWpRXbnNIVK2/ydj1ts7gsCN3gHR2K1rvrG5ESVuVSbGbCRy06xYIswSis8fM
guy329TR45BP9m5s0OAyV3nx0Mf9e+eN+jilVfnVipS9U2PWvtTdOO6r2hsr0JDn069sdEF9zSrh
BFDJ7reI8bIteu7mH9Ia/zo5V0+siccNtgZgaIDXnS0HYSXahbVA2AmNsUFH8851CQiOBGsTUBZM
3lNc9/KBQND8tS4ZWp8Y2k+xEglUSd12gsPOouJcWWz4XqToKFLSQ/CoWvugZPOeTx7A55WKntzR
piBCcJLxUVuV3sTVZcEntO4XQ97ejeg63Vlxx0NBohaNyZn4MqQgwhgiPPcDBtrF7GGcZfeUiCL/
PsZiBOfTCPmZpqdt6NVTcahUKraObH9yVn+vxr4MwXcYhWUHAHw0ogMuzVx7n4tkFCEYAVwwbLUJ
oo3eRXACjjX7rcP5KYNkmrwXKOkocFyPNB839jy8gEin2XF0YG96GOim8l6r3rYgkBJJBAwQlH8W
sfJ2JFcVbpf0ragIBIo7GVfZtvRxueHIytDlcR7GSeM9ZWr8NlM+841I2vhxLiq2GdChhc2cOelg
S5HD7ly/TjZt6xbJxs3ifo2ra8lbXv7+4T7skOJzFRKLKDH3NFBxi6oNRVGbrZHQLIX4l79/GGCG
xM1Qyga5IAuyNHIS79LSPjTh0xPNvDNt40NG+pVk8ucZAmKC5Qfw2BDKBnGKszFUww+exZvSfwX/
DPZ2rWaytGRGCAECG1r3dQvKdtX/zMpkXwpKA13S/fUrbOn7Rgyh65z2bmqxkxMrHZRs9B/RMj88
SmavidEvhCmeEUsUk+Z1PI/ynGSV97uLYqhg+h2oHG+bgfGaSIkt6im11bl2M7qNCtfddamXImXj
3DqEEUX0Ja8cPnrs1M8exIDQ6zn84lZ12wRM8LfPlJjygrmnHKm/JPqeJmAQd1dyJgv7a8K+56rO
RyoyqFN4LX9ClqPO0YSZROHgJ2wls7hgCCb82yljpPcIcieUzSNEkBtgAnU2BVpyGrSFq3EPK7JS
gVuakPEg8KFv6IJlxQIosDmU9jQhpd7+RsfN2/XjtDSZy7gfXAiigy6yWqRpgLrxdpyIfBelsXxV
eTGfimrMDgIJ1MP1wRYICIjJHCpoa7McodHJRiUg9CyLPrA4czaOvuh7Su9n3bvNHWtYt0FvIziN
IfQbFLVLN5EVpXsV0eiQubXazHwiK+dxAUpMTI7mljtJDqqq9Mw8Ee1FTylCJTDeWaLE0U+hwhzI
fEy/+HOT3E1OO+xxoPwN9HTHlbB9wY+beHY9+TPEYvsLouqn371SsI9STpH+QgiQx89l6wbXN2Bp
IMM30Th3i2bCRU0joaAJUyIp2pKfeqwgMxSjd5x9Kbo2Whlt6ewarkrheoomx8H9Z5FxMzJc4ZYf
Q605sevt9Qm5nz9ITHJnZBC90kdb78ny7A2ENI9iWmttu1jYJ28dE9PuFJNMogsjfiy7F23Re9fS
d5FXfpN2slKFXDA+E8SO5YaeFPPgrRitTlRVrxH0vkLYe7SNyfimxI1O18SRy6mQ4zw50Yl2zh2N
7QPY5jeMzSt4ioVtMIHkeJukKW+A2PDnZBvT5pk3t1WK/sPljHx6W/vgAD4JsFH7eRmkhIecPMRy
JYG29Nsvf//gAV0/rqZawCdVlbv1dfrHa0t7xQI+3WDBTGhvruyBOfBhxwSxpiV7UJhJvHwmPFNA
By1vkhXBMMYl4RS+4ztaCFDgHB0pwFSEB6W7pvnxqSHg68YVwWLhcw2t+iPkfU8Qw92PRfwyTP4z
a8nuuhkvDWHsgd0XTg0anOjo9taetU3Qu08qH7c9WSO0/9QXYRJG4OeS2SO+7URHaJWGgAMGM5pf
BEa6PoGlzxuO1csmjs45YR1VzH/UrNeoF9QybFS1xp+5NILhTGXkiKq22+gYpVOQZWmYI6+LACe8
PoFPrQDrY8R8qevmJOE0Oo4OfSm65sTIWky/sLkmXrjLCyBTkQa70MiGtPnpZ90mow9Uvt300022
XbcePVmneXxqgXvYge/FvZ9J3qxg+5Z+/cW0P7iHAVhqmfkqPgnxmqj3qet3JX91onx7/dd/eiUL
ZiKFMzud8WCGxHzU3LVVHKCUBbrjJvDJFCJtsWmq23Q6mClwP3mV4rq0oyNVOn+bmAVgoNMU3wAb
to7XJ7NwikzW3cqHmIYL4qiTGOmw7XiUgssHpbXrX1/aCsOGJ8lV7qJh5VSSuMzRAdANOwD2/2gx
2XeS0bXG7aVxDGMuCp37zgDlAFYf6/qcNN/kkEPKZ6Wt/V9ryn8iC2y5YcqQwhaciSY+vb8/Hq3t
4z3Qwnt3fx6DKCwCHcJKQhWco/APCxAyBW7Y7pMQbRqbNJgCNHBs2o19Yqf5qzqC7/lOq6AKqvDV
2vRBH/y5vtifQ2nwKw2PUEG9iwxVlJ6qBIJVUoNfFFTmdbyDNu1wighhaIjREuVLi8kh4GPdNIE3
S75ylhZ2wYQeq3lIeJtilXJ5J8pf3H66tJ97eq3XeeFuNsHGYmzrEb1I8ano68NY9TKgffak7XnH
+ugexGHTimtdGsjwIP6YuUihWfIU9x5pgwg6JEc7KnMN2URBTxVK1nu7Gb1v1zduwQZNMLIVo/Se
NUN8Gln8QgprO2Xj8/VPL/gqE4eM4vXApPTSE3ivu10J6EQYF33gFQC3dbZCHlZMoZzBuH19vIU7
z8QZ87QVfVJb6WlEsqZq/5+z62iSFOe2v4gIQIBgi0tXlVmuy22ItkgICWEEgl//Ts5qXn3dXRGz
mcXMRGYlyNx7j3vz2/AgQBT6+6f/nlYdQ8bw/492MyWLzzas8C2Oi4j1WWvoT68eedYrdPGyoSUd
Q/dqTr4bOiin2lh+BT7wQw2ImJXV8Pr3P+SfV/ObA+Eft8x/3TEVY4gLGWxytJxkY/WDOCqNkWbd
hyAVYVYpPAzu7Y/JA0smnPhxdtWuXbx0U95ZNG5RddHZYMbcLyB8c7esagr/7vqm0d29THZj+4qN
+ky5/1/KfTy4DwcYbRyg46HHj4Naf3r9kDsB//b3Z/GnV/7h1NkShBq1fssx73CPxi73Lh9/woJu
/58+/iOhWUPUlfABr9wktGj4m8f8I6zTPrnL/7D1PlKXld8LzWbEyvaCwl6xOs7E+eSjf0+zjMOP
NGU9b67vDTH2HngoXvuOoLybWBgM30GgI+JdTk++M6Xq6p26msIJzClq/xPpEF9+PaP/tUBXt40R
O9yI4wSmQemEgmVV6/gXNjICP7qKfPIr//QAr6viX9/Tr5UbRxhbHzuz3HWJOc4MDNG/v/rff3bw
cfY0w/p0ge8EP44RP43gf9Uu/081Ipr1//9ny5Ga2V/t9aMHRL//tCoq4YeUkukzt7ff3yHBR+0u
U4NIYEHKjyJ55OGj7LoDMV+5/w1g4ydb4596+X9PoSD8sPUix06kdwlO2+y1Po0P1ZGWgkJxnlV9
GhRt3u1Y2ZYB4tFexHHbJ9mceZl+GO/cp+Tn+Bi84F1BgXZUxxksvkewtk/uy2e2vL+/e4KPOt/Y
ViNvwLE9Bn50ozjQs2Dq3726+95W9Z312NnI9ZN7ziO/J3BjxV9X0b9WIvWGTozhRo6obpK3ZLTr
g7ss/KH1l2iD4biQ36kX1QOM/4NmypBUHB/8pJuHrAlcDa63cj2+D4ap/4LcpgHBuV6z5cSy7b6t
SbiljECsM9Y+LPqN0Dexjb0xlQEPDaosOj7yK5qOTAwqv0vEuxS2pW2UbnXk7203VzvW+Ns3OWl5
kSpG8TJ6HPkGiWZjNiVbl5MefOQchjR2zGafPE9EN4VUfv1lIfWcs2DuSz9s3LIfIx/kaDbtxqmb
Mxr7MJFEehRgw2Yot8GPf1AEIBWoB1W+hs4yp4RW/GYcQUJOIE0qp3apx2xYwb/TZvEP4BPMT5uW
cidU3aSbUUMWV0jU5khV/T4wLW/qYXPf57qLjoYsw33fmBYmX1F9SiwFmZkm0tvB28P/CgYZUpgA
4WdD05hCabl4wCG7voAoEQbLXjJWF1+oqslIFdUkbQHk3g5xr++iiOKcAn6b/AzgRgyDDedX1zs9
2n58BaZVqJcnE5wRvxRmm55nMAA3yKLjiEYvSC0g3yHJt3NW+a29izd//tmhTzsapNgeBtLDtpBZ
pMdMABp3cDRghyAI2VlogL+rixCeTIQwYc6WdZX3FVhgme+M0QO3EOeBUKjfg7BTZeXV9NUijLTN
qduInPZK7hsYqX9LYkbBVqxBCUxhVEdI7l3rADGFbuFG2s9wFsseFAktMS1Wc6anUOXRIhSEJQMb
8S9XjcrSncFmBeRsvjjDYr4AFV/ygaztAct0hOuLB4gylZO3FbCTWu8n1ci7IGDsBxeRe3C7ZEE/
UnVL5kwMzNxg4gzkQSzqV77Ce79exSIyR3nRxWsre0AdOB5jR7TncOmmKGVGYcVQxvHSJYfMnICi
r1O5uAwzjAkwHwLRcLIAGe5TLxo9lFnr2FwgAuZPa90LkAgXsDZihmea4l4YsNsWGHskfhuAaDgs
txWwHZBoJhWwwjiVJMDj2bIW1pMw3/biAE51o6B7NMDmaYOJ/jdtt60I62n4OeBOUNBg47GlSRfW
sGvrYCkdklZnK6Lp8d/cuSp5RTGSNd1yYlvYPAEfoDe1aIe7BpZv49UafODlKpn+Oml6LQ7FZH7B
0NDlqRdTtwxFFBxhdhEWiaerRx+xlgdR1eqd18u8b5T31oxKXaZZznvhtOH9ipSnuwEu8pdhddw9
GSwp7DSSgx7brmTYV7makDMSCBLuZ/g27QI9+hcumXsQDp8zX05s13rzmoNRFp2R6rybF7Bqygo2
5mfuzsOPWKgF7I2wetSBC1rV4leFD2L2Dn8njP7ggl2GI0LlpA8e+6biLgsMy5NpzmMyHBMTdEev
m5w5DUwy7Soyq1OFeTzL2GjnJCczPCPdxOhidr1H8E7btK0aUcacLmUs5ZIj4A4ERV35K1g5k3YK
t1lMEfPxbDk3PzvE3e5rX/+CYyMp6nWUy77qeV8418Sa3gbLfqEqFKk3q/geXH//LD0n+AVtn9g5
G7MHZLj1BtxtOt0sptY/Exouz/FKzClgjTxxqrcdhWd5gVagz5N2FUhm7vWNchfvVmmC/mZFBreG
AW2dIlTGv6hK6BLKoW4fwirggQSr+4Raw90HjUQC+KQn+QryiIZozTilXtqtcGsWUPghwkce+Bow
zzmWaUwwUmqIH5w4sv8Ko8PaBy+FIhvULtDApiuO/zePt+6XxFpxy7jPdjYGIdDDUr1lzPjHBW7e
Z32V3mw9GktT9U4em7Uup9rVBdxoxVk7qs/6kQYF3jB/1XHjwpSRIIkqMv3NBp0bjNeQh5VNkPnl
q/GjfNO6vYHfI781xMXZ41YeuZ99RHdHgvU7J2IUVFEK7uYkmtx4YOOsNem+4jvhkQ4eprhVOFHf
E+aIezgPUCyb1a7F4PXNU9COkUgjMFcy0/TOMVa9eewarz8wOtSlrFwB6ktNM9j/Js/1HMiHHsfG
/TUld+fgw0saWed29WV94tBhpJaxBkRsSqeXmcGOJ7PcNJkX0PH7Sn3ApmETv8yylmUAPcjLsoAS
ZUM3KGxtm9sxgruKJ2gHf5K5ASVrm78k7SIhQGfRUTld/7Mimp/9oONvmNmLozMvPq7R2tut6IAO
7cIIyJTeXATQ++7HJIaRVu9Yc8uWRu5ixw3fSd9ME8Rfq+3BG3Kr2yk25h19rd7FS+MAzKwr+rPh
dNhzsiWZbL3mbIUaWKp11N17dkrOQwcWrod06WcQyzxnP7RT/GCttqd2o+G7CebteZECRyi3fSZZ
lDz7PAg32ISyZcl5TzF/8NvmlcIc8xqjspQgp7tFouRYiJn7iL9wwoNxCNtVcNlnqWMDt0wiseVL
7P9oZt5ng6wdeI4m/THaRud7deU5LXTdltSOXGRNZGRJkXqaR2rCFNPpAEUwjSNfdzJdttZ/3JyO
lKq201F0tS5rrdhL0AIilK6cDgw6o3yFeW8ZUn/YBbAmymIIOMqma7YCbuHjZbN4lvFihkwNXXcL
x0xrSjaG4o4DQ0MEtOmO68TIybChL3D5bU4KqSLKg35ezQZC5KzThFXezYqLqlg47ETwdgHHVMYb
odC83rGoJNYLNOg4HUGEyK4lyYOt4wmEvgTURDvA/zoewfQKEGGRKyKnQjDR/OqcCt7PHhtOPnKQ
UjtE+hbmiyTbJg/0wziW/DxtTQI3y2gZ/e+Sj9subrTdRaOO9ivro0vgjgaPLh73wzTQQ70GLQ6Y
et7DIiZu84HO3g9Ti/EiXfg/pv4SJIUzrgrXOTevfThdz4UQRP8Rwzs389y2vmFuREuUHM0DnZls
YeQ6dEGJJnXMV593hQ9L9HSrcPdIS8DM7kJmkVjMEQCDpM1pyadw0a9zIBQix3F8MYiAO3I3rqgz
Q4SLmmxbJlybvO+2H5Xp67OEtRQ8gHQbp0vQ4G4d48YWbcv5GRp/oQsEjMgdiqxBpk0X9chBddYl
OekA3v8GA5i28pFi1YcI+RDxvtWq7jIf3brMpZiJBUkB461Sa9RV6dYZVoMSIP2sElTsiJ35GXF+
CRokt/qBcW6XU3HVf/jE3AOKgNXHdc7Xba6+6hRW/9JhmnFLgloUG23mF3+aIM6A7c/apk4k3DPH
sgkyF+f+q2qW+NFzh+So/HZ4AjrcrXgKDduJlfIcFWV/hz+anoy7JCpHqUyfXd/ZukKrmb8is893
8yh0ZJEIPR1WOmyXGEKun4FxlcSsR3s/J9DAz2s1d9ffj+wyj4Bbggo48NCJjWOIm5QlBsE1oKCH
0MYe+9mBhjVQyLh1IWOiCQyCkYy+gUcp2BHV8AQSUu1NqS94BzYs/NGyBkRLuF4Hi5X4uI381HIS
Ny0XTwmpA0ihPe/iwCwB+yHWIRa8Cb7U4IWKk+vNM2rA1gS5C0Oki42Jg3QDNBMs8KBr1SttwDmN
gy/T4GGYZo7w63P3iA1LXh0Jrl6q+2a7r62mr20f2cz1KNnBugQ2vp3iD7SfupObMPsWomvqMGCU
SKEJuEWE3wbHGW7X7QdqIzunLvqB90As6s06TROlBPfwxWkJuXEnb32Q46J2LPT8B3T+7pHJsOlz
EVUr/iKG6jngERizsXBu4QnfnMkc4zUNdg/tzI6SsTs7nhOfk0SMO8cEVZ1iz5EHpOrWOdCy6aGH
UcUtbeftBYsBJF3sk5I4fNpvpl9BMpujHFW1ymI9jKW2iy1G9Gw3xo5VHtiVPi+zWe/aWLh3gODm
Q5ssdQ7dagjeregydJs+qA28Pnc+aOMSAR7ZgIYiS7qrV62A14vcXKLRMEXBvsZR/2VY2vos5CYf
RA1nc98GsCa56plw/LKyVwALNuBxz1xLuL7SpjoJsH5fh0EgMDaMkhz1RX+Ep8BwD6XNsuvmqDo2
SRfksNoyWdv324GNW/1GmTOCrKog7ILLmtxPGxrjUXsWZO7B+0bhf+NmbuJPNENM3fAEb+PlRHx/
vqAeArMFqRXGS4N1hBxmQTPaRqTP5nUAoRqyJNS3lokIvvDazDsGyfBFQWB84+jYhQJyk94lXq4V
I/YPLElYUDr9gvxFRepvZlLoB4xZu2cN9hLEfw3cGwmz1BRYFCDxuEN34RZeuLDAq1B7ehg7FtXM
42uW2LXD9eae7UAKYjuezJCluha0b9Vzhf+XmG/gm3bPkfE1arbYoJxTHh/Ata4Uc4oBjdkP2br2
IZCqbXYjlVuP0qYjz1h/27OlYQcxXDLYKqM4iGGWFpsq650Jud4ztGSxYsPBJiEEh/iNO8fif/TN
BA3uDJo4LIXoeuhVveAAkIlzM64g+q5x52dJXekXqZWf+rQfUJgE7nBcVQ9WOK6n7uvceqBB40jP
wDDRJ59GYdHgmhnTKYJ3cBts3h3cnEhmrrNvA5obYGw+X2zDB5sNRHUFbtXta9WZBgKPJtgjjTm4
uAhl+jri9AQSZ8y5XeZJZxDjdCVUAixKhxVCuyKWDnpY6RHIt/y68VD2wRgwE4Y63+DEbrtycTg7
YG6Be9nnG+BtqvCOMpPY7T1qY7umszcgfQm2AyKbMXFxocOEIU7qR93Zoq3Ili1uD3Pdh8h30eK4
EObu5q4BaVkE61cAhpBCRYkEo5SA9BzAmruEKkbuEZe8fieW0DqFuw091YOHBCWYd+QWyTTlYLxk
R3AIlIyO62tlUQbhnGzHtE56/6adsLC4B9wF2ioT7d16i3BFNuN4QdnaZSy6ZiFhoJAZRsWdihDX
gKaEOX5GRuhYGFZphrq2y6YlqA5NQPtD6wBKTRtXsJu2aue9J3i7h4rSPJAVcV9kEdVTvyE7J1sC
JKa4XfQKV+BuR+XYlGQBG4omPtn5CfEq6DDkeGBsmHE9CRE8+k3vYTXPvISeYLjzFfJX4HvCn5tQ
BnAoF82+q2vznAQGxHGKU7pbMYKa5okW87KsR+3aFiSWMOA5GkQoZrUfI9yW9blsMPNcyKR/JdSH
4evMKl4KU8EF1ENQZQYDJoEZwVxbFLcruQ1G7t5bqKrO3OBUzFi79m8hPJ/vfbuRFGUuk9nA5/ZW
t2bOoVVLCkTRDYcEl+Pxasp4GDhi53h8TalAP1WaJOm+GRMvILjxhj71VUgQ27QEX2hDFYYCIc7Q
saszJuEbpwKz/QwqNTtI65TDjYydeo/yyi8T44g9drfNtR3nE9zTzQsTPHpUjIBf0zWE5iCtuHkM
o/gTnyw7NyONMvBl6GPYr90B86n4JVrD/gyudH30zMDvI4927069eC9bSKM9UnXx9TPMJ/SACOQU
07etNOpaATOXFQSoTo+uea2f6SDNUTuN/MIQ/fc0LIH+tlHfHugM9cnGGaD2JghP4Ox6D2G7hTm8
oYaD6le5d2Glks2m825IGAZnmGCznEyGXbwa+lBfWhxaSd+e4wUa5hyqmPYdW7o6r0AccgktUQf/
nQENeUIFHC3ACl5JOwJmYroQibF7irannDWqxjbsfka6rcCvH+DjpSzZBYIGeevz/i1BN106Qzf+
EiHuXQhZ+lIsDUfbHptj06zthTRQg/eGm29Owsx9O9D45EbxumduhWJsWwNMT8LEnVLsF/cB4uL4
QlpAhIO3UjiLJgNm1LVDn/mWyP1K1+gBgQKQmywyQESoOymWSrtBdMAaUz12aK5+cabkgwPcCfFA
EQJJRKCfqXX5HkNKP1skujuBCVxZzdO4kz2SJVI3CcJjwAfhoQPV1Slou/mwolOFzf689bdR7TU7
2kd874cCD84ikVJZqXNZY6/rXqL3a1WlMOudogJEQPfLNgeDh5MRY66MShLfEU+oi9tp7yQRZHF0
ofLM0Os5B4bXUhJPJ3ttB3YM2xANq7fiHcNPXR0ibufbtaIRah5bz1DdOG4+dC7uIN3HhcdQ7Qw9
rEfmxYVGJyLuW7fqKgt5v+RtW8sffUddnU6bCL7EfRQXCqOcfBondafWrb7DGMoVu9YFQ8IfJweU
m6hCDFCvvRSoh1Fp4y9b7oaNly+soS+V6fStZxtnx5dpcjLYVQRXrRDLfejI1htkRoA5jTkIkmTj
2N1BQjbv9Lzg8u2deM205brATtxSf47HdxI16mWxKItt79fvSDA2TxySbcziHH1rjHc93uuqmBH2
c4uYB/OI242h16ftYcEw5oaiRR5S0fUKfmnMKhRmyt9PMK0+LEtty8HH4BuUuqoMYw89oBXDN3du
Ufwg7jStlOQnZxHQfVLNHiOEyMdpDLOtR7UO8M8ng+53UwI2iqmiGYmGkde92YAqZABhX3dTL29i
T8GkC3OIO8jv2ZMz+c1FO0FyCKnDSxuSuZA8xOBbCYVXotT9JvSy68eYndtWezudLN7DgDHusxIQ
T8XSNy8SkpaHxSHBtpN0Fj99B6U0Ot94j2nNeDMq1FfUMPKlCbf1HnNqkyofI5wN2qJb9HJ858fz
ViIr2OwGUfnfRFxtO2MGjF3XWB/sOFQ5Oq7moZn7+qZ2UJaS3klyXN7Oc7P4FoR7R8HaxXRsR2IZ
tWUSUByQyBFDyarR6N2GLlZsM3g8KlDg0m9xV0GDGk4mepPQnLh3gcQDzpSvqmdvUf2JdoF4xQxm
ra8jSB3uWlyAgNdwz7yGK4k0NvKcBJkn4vnVq0T0xEk4uNlk2+YbZo7hV7y++kvsKoYMRNbSi58Y
c43/CL40XhAADtCMPLuBnU+6H2DOpYj7XCF+NhU6SqMIlR7IQHG3H5uZncTibrcw8XFKooV/WCtf
QmbsRiclgpbniDceD+NGJrCcu5nsE7FGoPGG9rGzoLJgKTkvs3Hll3HsqYBSJyL3cSSWfbRa8aN2
52sM5hZvqFlHH90NMNC2qPXA7xJIrd6Czhd7wRck4NYJgswRYPEJ1eIPbJt/YOd/4V0zMsUiRVVz
dOPwAjsshERWSZdi59LUwsUg/zsI+0cY+wNUihmLO1nlYIy0EHO0KCeB8frtZeiUBRTlTWUrkcVa
IV0l9bqB5U3TOSgKmd6vuAfTKJTJJ4AnvdIV/hfwDL0PNIZ1DgdAfLU8NrMbPzpDj6XsRqyc1yZE
ocOnUMKbJppfGt73945Zp2cd2OG2Xmf/aSTMO4PbS3cNFljZ6aQrV7GRgl4VaLMaQ0AYk3PCIQNg
EB0dLuBgRQPrkjfRRu2NRHy4PXLmtfu1r4fb1a06f9f4GBWlMeehKjp0GMcRhJ4JXcaI43JD0vg7
ukEPaxP1z13dQFG6iifkDU3BkTaIr971bYgxCAN/RYCZgTwopDU2YTPuV4RnvnDDu922CrlHJIVT
xCRAmg7EnUe7NurGWijco7FqX+oABlHGQ4yODtD0hGIGFtD4Lm6YdrkxyksudegAQ1mruhQRZM0T
ELR9v5LmPnJm9PqwNM4cZ2F5i1s0q+nm/Dc61Ud3K4x6MFTmDCzAACtj8xDhdhWHAMgIlqL1iZuv
WqpPtsVv1dtx+NHcanXGylt40x4JGf0Anhk1zZmJICj2rpO/GBwCKCgg6067inZPLciPD5/slOuO
+M3q/GhlZXoXQ5PYb491SHb6mlPsAXgDClrK5UUpskMUN9Bn94SeOYsD+cOL7CcUsivd4ndf/YGx
NsatrKvQNsdg8uf7caZvsJolB9GR4JPn+qdvuB5D/zpultCDmUuAwZUDa7o98RvUbrgP68KtmqpL
//4If8/4CN0PbJKp5ZY4mDjD8Nzv84hCQQWYdvvy3z79A0MAezZcQx51UMmxOvOWPnpwkdr6idry
Tw/oAzdNRwNQIgOMyAOaKBjN0Bhy9zNLkt8LsbCuPxzDg0eTzp2nDkKgSX6TQEnOobTyp4z7+EU2
MTmwMCJIrG7ii2FxBWfTtc85/F/LBkq0h3VRbTnGZDtQh+lP5DB/2mwfzmNDkXHKKAb4/rjdrgn9
JajztHDxM9ySEs/3ix1xti3OVO/+/gr/9JA/MF62bVw9iqMOKJGPWFgy+VmsFjf1+Tx8cuH9/iuC
j2ZXdT8OTIU4QEAjhyXD4vwKmHgnSfsJ9egfCtb/7tXgo8XVFgUY+tSsPmpSRz9joPU3QxIDx2uG
2cdQH7wU2MpzjE9xeyYuTTIORnLhcLWVSgYhRy4YBygGG0LzkLBxPsxEf0YU/NOv/3CQEJrQ2ukl
qPlou5ZRpUH3xtS3//L2go8eVpiFtS2qiPaI+a1MeSTsVxNs/q1Ikq34+1f8/gQJPiaSgu1swSqa
owOGChcAIqeu7+/+20d/OD4WB84VWmMH9phar+SuGz7RM/2BuB18TCE1lAlWt6M6Su65ZReq5RjM
HbDycJjuI4OZSWqWtQejFCXXiBD1o6Ct98nBfj3Af7McP9rwOFotpkXIOOqWHhwtsW7DC8IHwl0w
euoGQD37jGz5229K3I+kOz4rr+/B4jlygnQzWx0xBv1as/U8IR3wv+xefMeHE0mOLhzkNKHHuYed
Ras54mIn+TK6+pNj/rdHHr7gwwkEDx4QXgYeH2O2PfWL0Hm36LNhvKzr+VzPyHZd1foofPH978vu
98S2xP3IozOIaPfGDd9oMRksMd0uZQtlbR2+Yuw3wkZyRnyxuUVszgXmv4dW2DtWVZ9Fwfz2QMC3
X9l9/7r3IwM2S4/J/1FPUZgqppOyRT5z1nv2s3d2PVv+ZwXiKz6cOckUQdKnxu7kYcERGz/ILX53
BqcAOP8uPSBZf3+Sf1h/H0V3IwFxqp1biHZHmGktdnqiIkTf1p+aPiSffMmffsz1Of7recUOXd21
S/Qpma4ztWAdfsDoiubaI/wZUXzzLWK12Ovff5Hn0uu6+93D+3AqNb1LPWmWGqGptgWGknRq3Wl0
qRjqwsbWHDowlF6kMTJJO29Am0tFpV7Jukx3aO/n21p50wmvuHno4FO+6+S0HqCTd583E7q/ON7B
k050+9yB2QUiCExw0F2AlP0MUvEaI47GFfcqTsYMaUTi3NFATimrMUDx6WSKCoHkO4Cr6tZUT07w
NfS7Gz2rYu7Qutn3axpprbdjsDUHhOgUhMA4BSF8qv0yUfAAoi5X809b91jvxyHxMiJABMRkAaDe
bazxdX7mMKA5MPBT8YDp/ndAW7kwrxTRzY7lO+R2Flvs5Z2PXrBv1l2NcTrAoO9CNUBjvs1NAB+A
S9UcqvkNYECqASnQRpzCGDNPTGJbkIAIIMfeK9hSp6H/He7gRXT1lZziPsXAerdibJvYGr0uUBAA
GaRspvjiL28ucU6z72EIyA5DnRSUDV9Gsu4oxOkRGFFycNAEgoTlLFAnrE/wvn2M6YsSCF51c2Zf
m1bfOpSVXMblxGr80EU/wrSwFALtIulkOYs3QIJZ2LzFKFHCFRazpt2+bx25p9uCocoCLD5ErEh7
B+TjYQKppkTmAXpIW5r5OfG63DFxKjgsa/oZrrRuswvUVxcuP60COaUSUP0DzLzvUQyA6A/CVIhY
5q3o7K0IvtaAolFEgzCyt/41ohul71G1TrGR87DCUMreAZpKh+jNBVsQsxUwI4EKWVj1APNE8tPO
9kka9/SwIbJQmCBrr49IlBTd8yIwhKF5xZJ0dbabnvZ7lEhFI+sc6bNZF1Wlhv3kHJuMLXzHwS7F
eDUbjNoJyjEiX48D+cWJy9LquddfdXOjbZ1NiN4WJ9WBhXrGPXq7fjNt6r3YBS6hbsrP8NUJjv6t
t9fkGVyTEH9yuvmxk83gOng/vKX55Q3mVG1PHeKYKgfYHFgVDpisx4TfYNCKyb7TFy55gWrVD7Pq
eeDnsCl0te8vTO08fQPlCPAL/RSpvXzgDXL3cjiF4uPx8zANpYegPyPknLJMO48TO0b9DootECm3
R4cVVt2vwZSD4VaBd9WflZ/1y30HGH8ETdgtTI+hJ8KGtwQ0jmf6QhF8i43ClcgbGpfBDi7KzxTa
5oCdaTTk3qvBP1l4YYBd9jGISHa/HsMgb0yYDmA0BC/rL6e2r+5o36cQK6NtIC3r7YFwjKuph/Uo
Qb66x8w9WxEzXCmShpA2wD2rjlJPPbvLI9tuq4sH9ho0MAWIaAUsGnZwilJvI6zb4VHlfWd9at1w
TyTNSdRlGGoX2ETjdgRLStKD7B4oTxN99QfJV5Bogq+BwWNK3fis3DsD9mD96KqbLSgTqgHFP1Xk
7A8XvjxSIIbdZYp5IXXmyHRsz+A7gdMWubtWvtr2pkNiENAesEyl9VOsuMa5YD0xmyVJCs+sFYCb
U277IMmgK+phCdZgORfTA7KA2u4mwSD+qLwSjIqmN0CAv83zzsOP/NHonDyGUASKvfuVbfvBK9RX
2yHiIUNKQvB1+FXhSIQihwM9zfBTEvoDf5uw5Tql0rmbzNGNXmvnfGV0R/cQKcgpm58ZhvzzDQK4
oXpjdQkNeTwenOgF0zCPA3cOHiI3qyCsneM02m4Hs++2w8IGWJ3c1Vsx66Mr8xBeqRQbHzd7CMtd
2RcBzxaaqicwFDyUnYhcxlm8wxAzpfxs26xBcxtPNzGx2RwVG2RPCJIQTvF/nJ1Hc6RYt0V/EREX
D1MgvVTypmpCSKUqvIeL+fVvZY/qy6dURmjW0d2RCLhcc87ea9vFyLui/eUn2LTj+aVOfzXWXTi2
AUX3PWUwXwGaZlrZTS20HTW1bVxQLq07vwz5vIvDXPxR2seqfkP7SCnzPp90fvuPKK7j4UNMx7YN
KiNV9138M52MUbqk+9x+QbG5ySRffnpQ4z9jRSSt0wZS+znp26OqoNBe9LBfjZnuiZYA3WhGFdcH
znhLUZ368lNPH15dfuZJEzj1dQlMOVefbOe5NwxPlg3YuPuxL4LQeG7L56TZ9WITmZafNli7KmR+
GUK18MCuk78Mzc58gyjUo7EH6xn1CWFIVpl5ecpZTnnPo52Sf9jxQSWfWiCkqO1tCSSv6mM/akVg
Jo/UmpFWOdvKJGiAP9xQrkKTsUclb6HpzG68bfvAGlCGXRWCdL6hYwuaBEjHAK/5sUm81nRTijyY
+Qpd5c3CpZ+F8TosNzrKsLxYN2rlW+j8zfQeAS3tw23i0s8kRrurAePG5apMVtKavUF2njGJawLb
jjKKex25ptPfotUOxsQ4duRq35opOYabEhhNYkb7hYB7mn6oUI1m07kPHGIPs4ai1H4Anua3lL/y
Ttv0kbzrjx3FibL9mF3ZcryuWPY0dEOuiSPCdDdG0dBPTrWjtscjCebBijs0aml0T105ULq/9lxB
hZe0hF8TjFUWk4iO6LLX0b93zsYajBX7Hh5J7LXidRHNbmYI5/hhKvEL8CWD/m/ivMZ5tBHoTRp5
r8s7031Pa8UbZtsfTIAGylM/OkiAI5Qox0THjEnXXnX2nWBpisRVKIorvSoPemFuJ6xQPoCyv0It
VlGIubd7zssdha6gdeTzMil3BKOTdF7f5OWV26ZBxPxGs7YtblP2SeweNGauqbyqEAG0ahA6z5zI
PUPOhp+ptNTmDVwHr3d1wWlQ2xkpmyvH1+TPKIW3l7YtUqf5gfbx4LukvHu9TRGU4XSVI4dfumET
AtFvBuPO1njLrXFdlLTds6K+c/OfCPyDWNW9of1rkjCtRyxGZe1H2XUSPnOeC6rwh5LcmghwtOxW
5/qIpG6A8Xih5fhz7ayl3ewzYqu1MP/ZWvEdzzoY5Yu7YIRp+b6acdVr/Spa+sMs+4+sq1+Hvg0g
rCGlhv6suWuAG7ytaWWLP1UZPWUi2062syqOOR+y/4taO0Ee5rvEgobIE6S0DjWNN5Knuc/yR1+X
12gk3nU577JS79jZ0BkopmsllIGSdvdm162LmR4XktNj27Jkok676ibLx63S52tLr5E7FJmXtMpu
7Gh+2uVWmMxjQ7KVDfMvaoJbdMiJX8bWb9h++ip3lp8uFowgLK2/kWkzc+Evg1fOu1PzhX6lZf9G
L4sgXCjmGhqm4bGeCs+hhvNjMVTgSceu3IM9Ne+hy3xhxHPC6GG7ZU4r0S/vqWALkKM/wl0q6dui
/X1J2Gb6aVI76IjmmM5XuokIbh0iYzNG7UNtKVDg2SRwLoi7+S5dFLay8gd5i5JeK9uyTA0nT1Xl
Le6hD8tFVmRQmgqSMgmAbKtszUPXtwyxy7sQBwk183waVmlYslYpGJWzhlUsQ9bLkLHGNX60vwaL
DdKdzFPidluXQDRNUgvHXJ0DAu34BaH8mcYIpEeGOiBKTMQuUVYfYu4lEJVprIqu04MuU56FSqI4
0ps7LdSHFQo0Pj3sEH3r3rlG/ZSNy5WNiobiyX5p7TQYy3E7ZOlvEdNPLcwHy6kenV4eaHl4dcGJ
eO5TJzjSxjwjZREv8zJHgSLv3Vq1oY6GcqNbtn7NN/NcQdda0fWf9pWq/yF+vPbaOO6e2jYagqzK
h0BB1OFFVh6+FlLXPFJwkNpm0vaySf7W1ejHNHXEVmUjW6EWpqM5CWw+Mu5wLXCXuIU5F6RDxizc
HaZCRUXENme2p9hrZvOKGtwN5K2trqNMKgqgBrM01tSwmTPs6c2dhc9Z6iN0lhX+NR+RX9C7+WEq
ux9FNgR2am3M0fb1mGxVvSC6sOF07UPqW2PO8YtSVrujGjO1m7uZiU9q4Xowc3iT03YacmUboTEJ
7LrYGJF0/UVFCo6i5N5twusKw+TsdOumrldLxZJAJjw+ApxtKBDSvU45y6NVAJtnPG6PwnqX4QHx
O3wKQdIyGJcmrb0ptK6KgWKGmg2cTB0XWFq/mWkEm/b8Ox7wwsT9bbe0z7rheEBrvUSXRMuI8l5v
w7U2hH8bpdqSksm2upuHravI+MpU6xjDxmzm29bMnGAAoLwzlsJ+Mfmot7i+nKt2ausNQgRn16OP
P6RTzcmxtwrazUZtt3euo3fDakChc1Byx8Dv7/LHmFX8M9bd6JGGsv7UOArbF3ijkeqlw2RhqTPQ
ubZYjHzTiFU0paV1bYTAubyqKZjJERq+T5Nb/1aUubqOLIMgsF4gcR7Tga1AjsNPMce3ue9K1P6J
5ttqCku0wdaRNBr9ubybfsatmd+w2i+3jlvMeNy1jrj3qPrR4G96yGWH7D2bwuJNVl2dcmybUM1V
taW9fF1wOFMN0k5KNQviF5d5nqCaXvdq7cdRNyTJqPn61//DEnxSzPjPbv9P8aRY+qKfAIQejE24
Sbb04Pf9zchJLA0QNuJeXXxtPV9Za97uvrkR23IzbFHjfKd47IpTvICpkWRpNrk44LLEbmLdmpV7
gY1xpix0CgwosyZEEEGUb2yy7Y7eezbadtkHKBY9A2X51w/w3Os5qX4KhK3IbSF+2spyw0yMlbPu
b2urvgBCOff7J8XPMOwASrs2lgnnQ3EGLE9YMyALf+uvP7X6Z3pXiwJe+GFi6imYuby+nJ4qO7wA
QfjUkOyC3fzf0pzSIF90Kp18hfBHbbhrCaPath9ddw56dhnlcOE6Z961evKRNIUkaRyB+2HJf4WR
viuza9BSgTLfTe2l7GbtTN3vv+7SP5/KPFlSOkho9qFVo9TWQy9rY/NabSL9j6uI7GURbnujYmID
fu02qyGl5U/kkOuPuTbtxdJjJDaq4VbYma1S1+NoitnQujOMhXWBrdQLOJlLpddPH4nj/le9/Oev
pcaaWCUlp31WvBQNx9Y/yAs8N/nAM3th8jhziVNKKTsJzBaDWR8a9yFKEtRpikdQM/S5K5nb3/vA
TqFkpswpIIMtPihLc5ib+0htDn1zoZv66R1QB9f+d3xGaruEvdL0h8h1bhBC7TIKXXIqbjgkYVCx
H77+zP4bh5/MssbJLBEWUz9Xhp0fCuiSW1pJ+ntZSYOgMVtf29NoP6kachobqanuzxLc+7bOO3f0
cqW1H1ERum9RUmnIXGEZ1948pQjQcYSOJW4AR1witJ1pi7mnaNjaGtBpoVLf602Eko+Rgndo8KBQ
r1vsuF4o9X2tyjrAr3IlbfPCVP1pmwBS3snn2yMCDTEHhfseLWvgaNSDq8adVk7bKJDt7WLz9Xv4
tFXJ6z6ZTIled3JROd0hMztJXs6x2qRm269//Eyb6hThxvK/ONE8dYcI84lXNhQosvZKE/WDCnuz
pgDOxB3Ss7oUxH1maThlunHcGrCzLdxN3lJ90rmXXz1G9K9v59yvn7yTmWAustbbYR/a7qoJowaO
MiAtMg0vzB6fvnRXnELdUqdMrLlvOrJ3Ou1Qss2i/lim1pNtldVf28af/L07Od7hPzPhhFEGexAK
DMQzJfte5SFR9H3V5Ovv/f5JP4hFgJ1sziTSTtOmmns/FC+ZfYlId2bMnqY/95oljEJWFfxyk+Kl
LX92Q3YBnHzuFZxMS+3susoM8nHfZfPgO0sj6Wq4t51aPUjtYrbPuaucfHXwDDD6VGN1oE13GJNw
183Oh2ZOb2ph3n/9Cs48pFMO2kQwqG4ZtTjE2tJf9W6SXuNaUoKvf/3MDZxGhNoOvoKyG8HJtd2j
u0wrBYlPXNtXPSEc37vEyRiaUz0JG8EYwkC2KlXlKjOGh9RUfmlK8/a9S+j/+xlkqWGJqnOXQ4Mx
2ElaRLTAEBrb3pJtcQmC9PkKwo7vZEWFKpDMYsKllYzDS2Rjoqjt7m2ukvcMCQIu78ejYl9FnhQL
YVwYx+e2mSfj2DFzQw0bkkqr1HxLofmXdM+Kuk6DXi+u6Iq+F7V1YctwZqj9d+P/zCaNcCBo1l3P
jFU+CfvYBe6/2fk/VVJmqtC6MEkHfpvKjzFHr31sHjqXXsDXY+DMg/p/esnIFSQgtNq+EddNcYvp
apfZKxgZx7CQQNbfwvm5Qhy/pH8eUpbWFJLBcR2WtNF2clawXldR+AKssFp3dgnwQam1C7urT1cq
xz2FVtnRmFMusPk8LauD8TMdXN2hD0JV4uundu4CJ2NaqopodEEYo4tCuccoPZMVMqXahZX2zMbh
VIKJfHVJw6gShPA54qELOyyFBMdYEhWaOu5a4cwPdNq7hdL9uGQeHYP2wqX/Owx/sjEVJ/NOb5th
bFL03NMUuFsSO30thtReYT8vfUXFi4NJEjesVOsE6gvd3VJiTxoQS7MpXJKVbs7Tpm9qTo6DnusH
Y8krWAYRfYF4afpdNrl4k9KmehsixbjSMJZdeClnJuXT7NIK1V5plEw0Y/JSIJDQHBMKzkDN8NLH
cu4KJ69dDYHlwJNaDqbWUE+DSqIjZGCC41zpXDqmnbvIydRlTjDi7AaOX2KEatDkCCBbM+zXiznQ
WVKFemHaOnedk0U4qvHj9dEo9pkaBSTq7Nw02Sad9Bacf19/Jp/Lphz3VMdZchDpOzmo+7KQ9xCM
HrV+Ws0WJI5hwhGjJzh9uqrGviDlsHYTXbvFJ+cEFQlcF1aCM5/qqdJTyXrq2UOk7o0x/LARN5l1
o1AovQThPu5+/9/3wi2e7IpH6oWVEkX2HmsAdI1Hi1/XibxKjIzObffNuzi+xH+mz5wyL7WeWBw0
IDeuudXI0RTWBe3juUd0/Pf//PiCQaIewNvvk6yoAjcBzGHWbbayFeAdX4+ETwcbT+lkVjHEoFhm
RlJkram+kX90PcBe5aabP77+/ePvfPYWTrYyehhrkrL+sjeLUO41hJuEJmiX/vpPF0n++pPvXgME
UKiTa+1znLIdWoRQe8mMex0AB1wOTlnRhdn33Js4+fbzLu1UPeMsojYjEpzKzGEBzAhpY7Lvvn5S
5y5x8tlXAKF0ilTTPq9/hkvtOwoipuiSeeCMsNo9DasMtTFHB6bOB3xuhXXsUJUvCXist0LHfxp0
pdO8V6OLK70ZJgO5jZ4SMrbQUWvp6Zn2TZXZ2p9MU40V0jb1xRk6nO/JIsIL0u8z938qtW1b3Zzq
ujD2Eb1R+m75Cy2czQRq6VvP9zTzskzyMhsBRuwzQ4eIMiaeSMpr3Vafv/79M1+SczITsMQOigC7
dChr2A7aBtyaz/4dNEx04Q7OjPbTyEsa0p1jJ+A+IbMeRDOvOS+H3iTRZSwNpG0jJTRMvyQW/6/y
+8mn65xMDUs/hGGtaep+HFOcpPaqbMyNab7xIRCedwUn6CZ3WGGl7WcL2ioa/5P2DKbMaEk+Gxuv
0X8pQrsw0Z57vCcTCZIRR0O7PO1TVQIuEEBJGvXIUTt28zPHiL85DE+mlEUTqRKD09mnfbJp+f40
sB6O8j27l+ucTiQJ0svUMvS9KR8U649lOn49/8oW1auSS2zRc1/SyUySs6Ov85F+55hiTvSrLCrX
mtQMmIdT5VwYjGcucqolF264TCmGsQO0MKIK1E1ZE5TYWNH668/p3O+f3IQ+LvaQkiR0mMz7sXnL
qz/TJdH4mZ82jrv7f5bVTJviqJGlOAwRuAvLCNvNaOdz4Eaa+p0uByX9k0uomQEXQJ+PhshrfQlv
ShWZWEsyufSOmdvfekT2cZ745z40EdVjKY1xHy6L2Du4mTahOslV3pCN/L1LnGyiZogBlr5E4yGz
h/ExjxtlQA+XIEtiPh12X1/kzKd9Gu3dR/Ajaq3qDkZoK6u0Sl4nDajJuKCwiZULD+v4F38ym9nH
wfDPw2qyOXNiC9YIqcrGQRRkZJJj2WGhA83FUMb8iRz9m6//ZOqsW/Ku6pTJiurAejRRAJL2Ayi1
KtJVp7x+/djO3dHJjFjm+RCrU50chHbnmA9K3SBxyr0yaryol6uvL3Jm/2afTIc1rNIubEqsQuER
E2A/OkZ94bWf++mTqXCx0hFfMO22JVSvEoxPhKdeON+cWSmtk7VYhqAdswETsbQ1+cB7F9f0v+Yb
vdWNoNEjoh3iEpgppe63r5/T8cP+ZHhZJ8Or73Mu6Nj6vjMnbfHd0nSAMMZlkLVGtXHrTl9BfTH2
bW/rv+tCkReG9edVPBoyJ0Otg7dWzm6tAc0MH3vXaD1jTFYluzNvDGfkLuEzkEIcX2GB7rp7/vp2
z4y904g3Amp0TgodYoBSLoA2gc66UL8QBqaFVxl5tmoLNNRfX+zMQLFOxqAwByhLPF38u/1VkZlA
xy7tKj5v9/H4TgbhMJVGHmvcSJJD9V3lSFueohXBqQEKluiDSgI+itvpB9iCm+Wbo/NkaVuQoLBt
ntrDiANr3eZ5HDgzcs/abTmeJhXsHguzQVEqyYWv+DgKPxmdp+FvWkLqblub1SE2UrmzABfD4EPN
CmTMvXBCOjOJn4a/JWUo8I3rKvkm1s9WgB5OHOKxc71bS1g2F4bCuRs5jsd/ZvE4Xyx1KXldRAao
y33Z/e6GC2/l3E+fzBkA71vFmIzl4CiQv5eE1G14ZwPS4bZYfz2Q/0uU+Ow9HK/9z59vWt2gFqXV
sIPPO2S7cTG/Qy0rn9NcmgfsHIDkFHc2Fn9xPqJeNL/jpQjKpO6uDB0Me5o6og5q6TwQs9L8MpMa
Nbsy4o7xSHmxggEqDTRjQbZyXncX/uozn595MsOA6lIYrkiTs2p5gaf5DEfpwk+fmTVP/XOp2rtQ
2mFPGpALg4rQZhTW4+LuaasD467yp4yBJITKqdTI3AtHiTNv+tRSN5QRlUeRq3vgfCEyHZ5hiuCJ
/Nw4vmCEPA6aT170qZsOYJhJZrxJBwdWviwXsk8QOTZvVtauvh5L527iZCgtphMClcP4mKfoBJlE
3q0l7NatAYzoe1c4mXZbeAY21Bu+6DFDI24Uu7rOfsST8vN7v38y9XZGDy3RJeSatlO6U9wsXmvs
L30dSuD260ucew0nM23VhmAKe9sl2UVsR7VY+FiMWyMNXxgEl3K8zgziUzWBydxtNJK6sBZihwqj
4kfiltdROqwXo98WnYI7jOnc1C5VMs7c1amaYM5nvYWaLQ7kre/7rNzZEN7wYTW7UTc/vn5yZz56
/WSirXrA6TNqw/1sUNhsJGYIyLzf++3jff0zC9bIYyugNGJfjfpz08LKiLVSDb7+8TPfxWksXEPd
T0ZL4+61ib2eq2L8QVqe+8lodRf+/nOXOJkQG+lEmqWWYo9lP8LSNY2ekPorbadvXuBkZw/aucrg
Btn7ebDLNQqYdKtaZYrab6oulJZVuGpn5qiT24A3k9mTWXAMRsVNelDT34kZTNgNUWX2z8p2JkIz
9L4ArKDW0zpWBswZdmxNdFcqQ+QeX5bwUpCpbJLKkv9oVdRikqbcotbOVpbTPizNZHkwdpVDmVYD
bLc+O1gx9b3ednpv1FstSAgiXg1ZfDu6oQk7lHZqYmd/sN1bq9p1i6saRBh03zJdxX33qCfLfd8o
PwfIW+uwqW9NZ/hwW/wXFNsWr0/F4g9jCu7YgRrZCPNVCzHGke+WI4UKg1KbYQIRdGFOIGh7YymD
fsJG1cSPaaw+I7xXvNjQJaYAOq6sE75uWh8RKDRPZMm1oRnqbhkW3Gexg/ZJcSfQrBWtrfnOcvNk
lSjyoJVAng1pVxtLze9TA9+L7JddSC/ab0L5G7Gf4RVyvlebaSH4DyjiOE9yHRNHtEPoPl87R3OR
Os5hYC2THoxGE+3ESKZXuxibpW1vq8H+GOocmIoR/R5S9++4DKQtDsWvVs3aTWLbKNDUpd2qRQWy
dKzkOs/pfndGVvhaPcwrE6iuryz5XjX6w+BIy+tB7EI60qlgRoBTYSAuILE9g+K3p8OHB7yEFVdk
1e+4Hl+HDIhqD4lyleT8Uzk613pm6YFNiFahuphnsG6ykb0OTSrZCBemdZLGCi2kIlnFkQi5504l
AiNXgqY3IOgWdhPgpYixr1QPWZiuB2OyQLqjwGwUXkSpydnjG5gCPcP3Xi0O1lpjytYqcUV4IfLX
zqw/1GV8KfSeh7nse2Teoau9gOdhyJnNjoPL/TRrsZcL+TdqKYQ7BNt4dWo9wI95d+V8NeR0DlLH
+YWL9K40McJOSXlIQz71ahA64OjU9vomWQ+KQkqFngRZMt7rkfm3Amk5F2JHsMD9KFMJy3S5hlD8
4I7yVQ5dRbxcNK8IomGvnxTP4FNmD2VYMEfDTtWs9zZJ7wxoUyYGD8osmrpqaPcAOFZerRxigysj
sWNjSoRRqaaBXs/a2s7jnVjcpzzqWlpEFa1IvbsZuHOPHN3FMxcw2bEZ3WiKeyU6yDtpba/EAnQv
twp8jC1mxlh9GpL20CgKVkHJ87Yd5aHoZrEXiTZ4RgnvVNEWd6X3svZFf4yPSJV1UrJwZzk+oRwm
/qNdd7TY8tzEVijqbVThFY30EpNMXVXH6nEWRFEVAqU5WnHTkIB2I0rxrmA2S93+3SiW3yOZYJ5W
5eDCevNgJO7Pueq3AiipF87xHDiG+TFhN1gRyrMnoOwltue7Mg33UacSLFMUNxp/ysq0O9d34nkH
DWabVst9pOhXhjP+xOSveoUTkvdjtVjDSGbRumssNEgfHI38kWFYE0GBkWZqaZT3je0pcpjWPE+Y
eNOtPqKaDR2csVXcPYfJSGlsGrRtPmCQEjzqosuwWIzjehINwpBK3JhSh+s12EcS3uApHPcwVhKP
4dgx1mvElL6ZY4qiMHzTTkQwsaAsSI7nDcIuMmV059pRVcy4UtU9tRFyi4D6maHYbZba3ouqdIPO
BY0ShvhwuiRq/DlVIoyeBloBh05+nOdYCxfo34S9vGYz1iNsEI+lwasV0cieEXaazHtzRRl9k1X4
RaEmHqTjoDQ3u/HRytQdsuXb3uoeHKWGcJ0MO9sAPxwN0Us4aYDOF+dpVp17V1vwdETk67AK3+Sa
mvmWaV4XuvVLLbQHNS8/JiW+Ku1sBwkOL2vP7AOm7r0ugPwz1zHkRmfYmWn4CuehAbwsm61WS5s5
QyclCP3C1rWoyXdNsqyNUZrgDvB5xHUZGHH13kVK65Hl8ZAtjFKbrrXXDSkhKrrhMdoe0nyo1m3G
howa47NetE9AEDgFOPZPkKWvUNHbo1Pwxu4gJw3t9LfICrIg3OTPFGs25jgj8QielTe4fyEaj1iN
axXsYt26Nxon3gRx+KqblgybaKIEhlOawaKQHUU5m5yE7oq8THdvdqaxHUJnRHM1kYEcX6Vq9by4
1Y2IxOBl1vwn66Y/iiHfl6l7MAU+QLVP972Tvk+YiDdqHHb+GDorbcGzG8X6rTLmbzIrftVW9NYo
Rwi2GDdl16zAXH3Ipf8RiuilL4ZHAh1Krx6mgy4GTP3QHX0VqSXjUcOov4RgMkQaSGk/Tyk8pXlO
9mZCLzBWpjJg+XUDo6xeY4e5wsRHg3FM++GyfK3arkzwJbGsyhSmszpN3qzW0s8k/itSbe/x8FQe
GWG/GqkaDNXyJVpCdlBV+6QTZRWgpMm3smlvtNl+ckX9HIfkTuj2uJlLZ49KCW+5sHZQw9M1W5JX
y0ak61hPo6U9ZRNS6L78ASrop64xqfZVYfpNVoJlzTCXuUgqvF62KGRwRuHknEzfGolJnxQVv29d
+nG43OhTc6+RJrRm9JDQkpCurTv5h5LhFJoIzfKbqMQVnqPGmuxIkgeE11sMrF4Jc4nXMEXgQHaU
QzyyciYVZoHIrNiHOOUt7sgSn6rCwueWBzUlEbkv4h2QgOt2LO7s0HTXXRNrq9jtiy2aYemRvPeb
JfpFV4tbmA348ybW4jhxoeBOL124PMVDpgfwS8PAltrdohBAoS3ZrTrWv2dBWEClVuU1wQyzP9iD
fTBjDJlJjUjBTkbntsjbfivZT/gtVYPbrAWWUThVvddGfOdt314zm+EZ78iMicZ7jhhPBvm5e4VW
LTGNpbF3+FD/y10OqOQa1OuLmXQA6zl0nBFNfK6Kg4jb6La162o34Xe+TcYUhkPdkq6XD/Nd7obd
fSES08sol+4WCNbQR5Rt2U3dVZwSvsr2T667fsn/lLbh4mBWUgOobTL41dJXvzUoyP4Yy/Za6br5
JabLfSijTL2pR8W+jWTkvqBreZbKuNxaocRSKS2t2Yihmnd6PLOWWvXzQGaOsId5XU6Zu04nTftR
ZdW4TnAD+BqQ1CvEB+0qJAdvXXWD5seTOT5QzJFsKi0RLC7TgjNNd8Vspn6idc9TBVWbTQ+8mBSc
y6wk6jbuSXcqweOvUsrRntFUiV+xS57q3rhWS1PdjtL5kzqNuWqH5a0lFAQ3Mzl5aK8jX+/VYW2n
/ZMlaoylBG+trdBKVgZCx+MfZfmQUqxdDG+V9BdR+kRcsSo4vbkuG9XxlaTt91XcuGtg1n1AoqoZ
hFWU+bCLw2C2TXOTjjNroLT4lmsLkICiQESP1XZLdpD6q6ZaeGVpUviGAhaAYLD8qrRG9ckkgW6L
Kdfx8cWaP+wJCEFkizhoNCd/K3I36zdZO9QvamO6nmHYttfU0v1bospdtQZe+lFX/+ZkhXtNBsnf
DQfuuSCFrwdS5VtJkQaqbYRrRysWTnLq5Id2/iceG82PSoPkKcd6JzWD/DxSMFYA4tQPvRT6jWFn
vzNCn8Hgzzpnc4YdWNO27ZgUITQQs84+XFFrtrB434WaZts0CbPAraZfqWKU/tjO067L4YP0utSC
ac4VVDKmTpxI2ly7KYkOjmYU22keDM9Nl9HLYP55MpxH4grgnMiiVX0Cx5ijhdmutMpK10vXvZpu
clcXFXhuRhcUCayxLttyeMqMidgY3+xBaYJomW5bTj5e0fe3RsMXwASFUq9VvbDrH/ohIkjbLAqi
aKoBnmHzkAmONlGldCsHJySA9AadpdveW4mNr3KaWYw087eR6hBCens6Mj/jVZ+zMRlrJBFGqLyK
ov09u/zFljQe1RREhp0WnP+WBiXYQJE/j5wpAC7K2U2Gf6rY0dl82/z/+JjX3czee1C7CvYl146z
DvYOiIOui/4WcjDX3Ao1SzPfAU5XVn0PaiFrYJbEeafepbTpyBJgK1towNlt6fSwjxFqBHM6EWok
sBXzJ3UQqqf0zg1hDtVwcxiuCab5JU38RXGaG/zWSeAwjV5PYY1n1kUQVFEJAuvamFvD0QlZ04z2
luk69PJuhADCREVzZQaB0Tx3XRrSqJ3SbNVUQgB118S6qAhhIdxyZVaKvk7k9LfU4VgIEfer1iIG
rBzaF/Yv7cZyyeeCQe7+ID2O6GNkbl7SFx91CUwCPLWOMxqsAfz1h6kZndozRE+khWv8UmxjupGk
xKzihSXM5AZfBpk/NAYBlgQr1QFCOa5UmAlosyL2RT7ulDmEMA2TORXY03M97jyRLjkv1BgDY+zl
JnJL2o8l0TdoJ7TbOGJZQkpyi8CGZYxDqzYBNBx08O920j83bng3LuGDns6TP5bpo22bb1bB2Y+0
ppHTgKjuy0XjoiM+fPNIvkpq+e7mVQW8QbjMVARkObkLJEJpWK9dPb5NdUXs68wiIiODJjMOyt9m
oIQdL/Omtzmqj7G47vAcr9uy/TuJ4ToR+Xupw4mAyBEFqW51H+AeSOvjiXvtkBU/ahy8Pj1V3mvb
V/7MWcBHg9OTBBrJFbFohq+0dbGSRp0QihiR7R3iPpZD3d0QPxt60az9GgCcQ5MiDMSqdcMvRXQc
ROmz6JwGms4I380TsYkqFsN5QubYGnA4JKeeY6wCtGLTWfp4revDMcVsIQciU59pmjsvbTamD8Zi
ia1l9c7KdZyZnWBPll/EpjS3jPi6mKaGbT4LmMqKta5JqHsqge3bvtsCgSzVNl+HdTExyjB6VpRW
flHcTzFkS9fxk7YKr4h5iP4sYpCPakGeNjoGFnMziisYbtVEEI6irTUe44NKIiPgHMQzJSiL16hL
k6tMtAQKKIlz6Np23ohwMe/TsCWkw8TzuVRZ/bcth2SBlAX5BW5psbdlCdshdYxA7XpeCyyVrdO5
R8/44KyWrG83cUEtQ0ZFvR+yRB4IlbMQDFU2VJthcn21M7V9Gnel68kuo2steyeqcfqHi+rP7mjc
fV0J/D/OrmS5UR2KfhFVIOatjYeYTJ2xk40qPYRRgITE9PXvuFeJnjFV3qWyACPpXkn3nmGmR2lr
9WuGoLQNkJWBcXWf87K+m3rnupiad8v2bqZm+nv+NTO9ZlsrY0MEZ5TYFP1DiGZCn14V4p2ae7CZ
VwRHvdFc0m6eq/pqteyk8OBZV3fWgZAaXl6/23/yC6gOjPlC6XTmDTo1x0tM/OoWZROzkVHOnS0z
/gbQBSjydKGwOfeG4xh+qfwy+NtNNeNWnJSvRL0PfrpzYe/TCXt30WToFHyeUTExltgH383yDWCU
ILVMxadHzSej7Q5Gh/sK7pfjQotkZonplPyRlQUkhdC/SnpaxdwNdsphEVwrcMEaTAjPC2dh5I5F
2VMNJa0k7FgMajG4u8aOMN4zi/yWbrBQCp77CPf7pIRmi15SOAILPsBhC81haJoRD7sSipebWqn8
lnsQFDs/QXMrQCs6l1CggfSti2IKjKchoZTBmIPwp6CoR4ht9Qu93LlP0kYLNk4khCcFhSriXdUE
UDSRuyHFdbRrI7NdwsbMvUVLMHTopAEHziZ2ik+e/uy9+0A+YY/tl2gNxxk4Men/2shfwoU2aDKU
0oASoIANpId6MyqmkDB05UKbcu4FWk4xx1Dw0XStw2DDyrhw6Iv0AcB1h+qyANFVC9yq5lkI2Sro
iCQ2arf1rsiP+oMcjNs8HpRcWMMzH6KrF1TGpPqhnKwDp6j61H37MFkQrezTan1+3c7Eny5bQLBR
M68HGLa0jPpKBfmxw4dr+vmnz6wkXa8g6VA5xRXLPEAFaAVNoLWV/2whH5aq94BkC+l9boyO//+y
mpoqhPd7ZQYHSbs7OM/8xPkOkpaTt7Dfzj1fC+0QxrCuC5+qGBeFw7E54B9rNSAmnR+jucdrMd1a
wJ6ryUKbFco9ARj5pZlEyp4WJnimi6uzIWFhTcuGTMHBhTngFsic/pBBEmzNUV9Yg0p158PgNcP5
fFUP1ZJQxdy8a2cHHLA6SocxOITdYw3xh8SLXGTeEaJ3DEj8ywZOC3IyKviYNoBPTbjS5yh8Ns3f
o/7z+afPfIJOhBRJp/ySEICzXIh5GO4j87w3O8nfvBySrpa9pI89E4A6HzJUiTc0o2MdcpfHUPV5
QtF8SR1jZlMyj9/2JTIGMXUlyqbBIS3E8+CwHWpZV/DtRntwYfHOjdLxzV/eELpBC+kZiOfAwhVS
X8D+uATlc8M1r2qB6jHutHxhQuY+RgvzDBc1OUo495qO2JoWzDSDdh34nxT+oOenfO4NWqArmEU5
PnfyOPALqNLBcBJbK3S1Vk3yeP4NM7GuMwZhPpQ1phWCAkfBrRvT+qhUCenNiVhsId7nXkG+z4gC
PywfsmGE15lbbgjJftQjxFvdcQmZOfcCLbYZWLQtg3jaIYAxeFMOPwOYUBI5LWwZc4/XotqZbFU1
6ih87jrXJSx5IK45QETR/Tw/BadXLLhV38enhu+biQaeiGmJtp0vw03TuI+VCB/TgaaoTEOz8/yb
Tn9JoBMBE8ADRvi3yRh1b0i0+YcJXlg0Zx/nHz/DfAIY//uX4MaHWmZVS3CNKbSQCU5QBdz49n7d
wbbJ3PlG/dKP8o+vFEQfDRT+wsgOkjvQPFGPwhU+HB9F3Tyc/zkzNk2AnH7/OaYwIcoGevKhgDTz
fnBThl4LtpwaemiPXW9nNy0MunZhX5b7QoWQ5Gw9CxcMm7/j3m4/EOFDt8KQ5sEbqLUvLb+6g+2a
D/PFIb+TAxRSbVUOty70I9dSoYRj4GZ9VxtecyUKzz/qbTf7YGDJQ8iEuacQCr3rATe5dgZos04F
JDSN1qM3IQPXK+RDcd0NndhiC+m3QRaEz/BbZmsFDMUGRtb9LksEtO9R+N6goyPXbQ9/VgEJnGoN
wX8H9VHgav0gaA9oWjvQOZ36qM0gSWd4gR+heO1Grt1nW0f2Ks4NhjuzF0LGEVLpV2HiQKozhQ0h
BXXrucp68Qp7en9fo4YRdaHXbF1rGiIC3POxdB9EQEGorYOq/WZhujAr/z+CBzprzB6VWwyBOcV+
/mz5cmUNv+3pfcohtJ4ubaGn82mgM8fQL/JbM69s2NDbbJV67VHsFOrpAQ/fxxBS2Oc/ZS7Ojv//
sgeRgAYobkF5A0Xh2ErCQ8jU1kzz7WWP13YFNqJhN+BDYm6+w3o+N9+H7iI6BcrF3395iCtjAqlb
NM0KVGwjNMLKSJnNtEmDakCvi9gbUgT9krbS6aNGEGqZOyg89ExC+I73Lf/AFeLDMFDGPT9Kc2lV
S9swpYNSp+uTw9jlzUPJM5jaEEeuVZf0Nxx8syhNpLpoGw10zqcNPfsQKCWgpYdiekc/sINDp4Be
wBjw5PWiD9Jpm6PJvSoIbHIwrCrYsTB1I5j08tiBNuuV56XZkwH3u/vzL5uLFG0JO2wsAKQCbR2+
6h+mjX6wH3SHJjX/1B5ZoDzNzH6grWNwZBU8TGQIZKW/lVl2XzF24XzY39cx/AgVhA6NKfagyLpK
mfPiTs0TFJiXTmYzIa6zC1OnFHlSesBTBwbUFIXKH/wmqNDrU0ullbnh0RZwUpd5OBq4hnUKrXsY
wf9Cu+CiW3ygs+Y66lPLRfhD090srsYGasVUSOwAVd0uvOJ0tTbQOXM8gSMsdF7RilDhG6x1dnUN
h9cjXtRhEAgvHfgAy3FJK2gm2n3t6NExLtymM82DbJ2HPOj+jJn/K+9NtADDHySTl+VHnUAHzFTQ
Fo5oY8e0b2mBlkTtvXCp9gWaXzKpl5LXPyvJE7uhTqJr4Ck/5OnowfmTRxLwN79etdDk7gSUc6FM
H7aQIUn9+xJ9cdkWC1WqGbWKwNdCcvKKzB15QQ6Ymjtuo+NM0aOOBnB10VjIvKcEBPUVAfrvF6wU
AfWzfbE6npo4WroLu+fp+gCwo99jt+n9OkdzTEDoQV6HI04uzbXXKMBc4AQx7sT4PgZvF2U5XQ9y
dAsj4RC5BaaNZdup757SrgXWyhef9WT8vugluiJkrmBEmwUZPai0X5toKh6VH3DoXLHLCDWBrlDo
YD9So7IkSn3dsPZg0XZVj+jfUa7chWieyXe6GiEeDK7ORD3QbHMF6A+F1o3N2JrawPmcH6e5V2jH
dbTujamzlXOo5E/bq7YSaA9FllhTc08//v/LmSzwoLYigGKOvYRFkvR7B76EBKbNl/14LXB6T43c
KF3vYA8gsCX27zIo3124ri8ExUw21WmAvOsnsA3hE1Xm/o+GVleWbwCbYSSx7Ti/Kye7RowuzPVM
LtVZgIC5dXYIGHZcsEzAHrWDjYV1L3P/eWymzySQP86P2cwGpzMCRyg4Q9jdq2Ont58cH1pL5WX+
gQCJfp/txqhxBhd2DVd7qK77lF0FsGNYBejXLqzWmR+vE/3MpBRwvYcQEs/FDkoJVwVJLio4BK4W
CGY51BnEwU307tgVpNWiGldQ4E4XltJMJLhaJBQDg1l5ieuDcAFdTOMc11BaXLZ2XC0O6rZOysKH
blcPuX0reQ86vkuDxxQ6ltKpF4JtZoH+T9zMh1hGL10b5nfOvcqa274t0KzxPRU1JsIPWLiFWZ57
E/m+jgRU1Kyp5PTQkgR1V1RigAlPV2FJAbTN4K0NotP5YJibFW3X63LcFjwTK9Yz/XUPsQpc5tcd
4BjnH39cOyfOE7pfIEv7Sjm2sg9pRs3bKQl5ZEEVCtwJY9h2jqC78++ZIV4Gung5TQA0CKaQx4D7
851j1vmhbssh35CK5TcqGfJyNbEQgr3QWCkFoA5OF/NAWhv4IEu2rkVuFNGUF/5L40gRAI7kTWIl
OhhjrCb43f+QANIDmxKaSOSNmop1Jctx4UoyMwv/E6ywaSdgQBEe7DB88kz67OTQ3U2cfmHlzkyD
ToishO17jTREXIQQrTMUrE2YcB+oLGEQmfP8wnOczooEN8vzWTPCy9AvIp8RoM57YQDz4VT7wQRW
EKbJqXPXspxuCKPeipgt24DygoKItPmSkNtM+DhaqkEnHaqDDiwVy1zUEWyVk6eAwpKNyza7qhqr
3TSFOywsvZmx1Xu4lYme29Az6wjUH2KjSPqrqVAeHIy89h7Cp+llV2PL/p4TElRrSQ6wfhwm72Ay
r53xnvcpbOCWtA9n9nq9QRZUVdI5QPXEjfunrcD+gjh/oX55wbXRWXvsMxcuRi1XF1ZKMogSWgfg
UVhkjW73Wx27lpirduvlTrUwMTPf42gDlioU8chU1WAfkEggxtsEdi9dsyp5v61zEzZowWVZ1NHy
daJwccphXxjX3YflAVeO43a9aKo5s8J0xXJYaUJWk+Ppo2lGPYD/IZQXOvqYZeNCmp7LP9q5BSe8
0gYbGKLudTjG4CSym46n0+PIpbVwujjO7omdQCfRSnBCYdFJRcx4dwO8OQBidGFBzfx6+5gGvpyx
p1IAtc1K+4AS5b43qnptSHqDq9XT+c1lJp3o6thD2tqAYSPCZQ8LH2YM7Tov3EdhtdeMFcAW8/LX
ZW/SEtdYltzwhpIcOnoX9hOsiO58CMJ28GMC+e38O+ZGSwu/TGWFKRlKFnAles/89jbt+tiqlbtw
zptZrbpINpCuY1b2NcwnGXg4FQzIupe+hVkXWzi/z32AFmzgdbRgR0OtphDyuq3s1wzKd/CAKruF
9TS3VLUzEczTPHSnxHQgqD06gIy7w1KTe25wtEBDOCn0GwLrAJWTuACOyG/vsVNtDWOpjDGzWHWM
Xwo8dS1cCVMlR+x72f9wanJDEnGV9OmbYmAGnV9Gc+85Zt0vQZeGJEEDFIr31AeczHq1jA54SJhf
pr+m4DJQDhpJ31/iFsD6lRxrlTbytyXoHWhiS2eV45CfSEg6tM8H8RmnU4LSHXCWDCQt3E92JXbY
yISjEAJinTZWPGQ+ANEFbDbPD9tche2f+c+XcaMl/EhMeMsd0ja/L3K6NxSPPAc6+JBkBKOkb5r9
WJKtybtV6S7pJMwsaaIF/TCFhMsU3Luep7eTHB8S2S/E+0w4/pMz/vJBBrNh0Vv7IPuT9sdAZbbq
ymRrKnZZseyfBcyX52dmTesjeelQOqBUilsCA6/B+WGMC/nwH1TtxELQIWzdUNMCth/DwVCViJKm
RNwEFbkXbZrs0X5QkVlR9RKiDJWvHJmBd8PIsLV8Wl5RFMt/MFAcN3bZ0Kj3YaopDJNtfR+iI70k
5KqiTrvwU2eyhw6CIyEUdLsCthZdFt5OHIYjfpED4x4eJrJ0yZ2ZTh0HVxQ1yARhDu2UXG4rF7dB
UwbPbWv8OR8AMytRR8KFeRVYwdRAucvxHms72xVOsaDsOPfo4yd9WSlhOGBiWnRfWDrwdxl05FbV
EjNy/pfPjYwWQ1k7ANc/Dgz7Tv4oTf+6y/tH4eYL2xr5dyk+tRC1fQecHdgXqVHGnDl7GzTMsLxW
hG2hWwfiYQbbOtDvriv+ZmcbWv5uYHCVZXBmOeoeT3xf072Twb2WPYEqBLzvzg6eirzcseG1yOrN
EDTgEb7mXXoI03ZvO7tWuNd990jBVPNwXQNAVJQfKT/AP32Fm3kDJSIXbJxUbnEtuKdwfK0YCMiS
r6hVrUYbrq+3nbPPOGC+cFeCNy6onTAADMCVfQWtZk3xJ33xQOZxopp/5uYtQD949A+JwzdjkE/Z
TtUBcmr7HprH7p6isxB0T33y6dbTD9+a1i6o8EWyn6DlMrXDCgpBVDbbrv+E26Y19Nt8hBqz86d2
QD2C/kKfb0xcacMxiFzwWfkzY/1LBYf03o+G4Q0yuFB4yPi4Ag666SkcHjfoafblYRjhoO68mNO+
yJ6KmsM9/o2/QMwAY5zAtw8etXa7MoSIPNhKDmW76kBy9AaAHCjgfCMw4d2OQRNCweEZhoRQG1Tm
Y0nK9UjlKmd/uB01o7nidGuxx0TAL9S9hrlvRR6J9eRi3zwyun1jBwDEVvIbWjfxEQZiDh8kt7YF
JP+M5kcTSLEC/JXlPmZtm3p71LcSEGjJDp6hoK7GmXdVZ3AqB2UUdLE6wu4VlXLjoY1jNTfYykgK
5/DkfuxAkgfTC9C0jUCFUpVszZ1NmvarHKht61fr3oBesTWSYsWmIuozN1IMFNrWhEUp1Hvz56Z5
aiBnxlxQnNMygmrXmsN4Svlrf3xzGLQDjI0Dax+BzM2vORT5WH9Nh3eI1UGb74GTTQ1/UGfaDiPm
p3zu09h3H3HFXWUV/ODNWw7KWoXzxFZA6sIY3gN4FpvwFXasdQCoGAFzGAqDK1CxoRRxIyHcUN40
f5xyVxar9KetVlX42Rh/rewvuki9G1PeRXlqb85ng7lko53k2smaCj8RADQljthIk7H7yub2goLV
zNN10GXrcB7ALROpAFIn+5Sb0Akp4ZZ8/rfPZDIdamlQVeZt4nfx5P2xIPhJMX8wH4gue7p2aBvS
Mp1s4haxUukA7CBMVXeBqxhufU67YMV3enz8UEv1BtwpyyoAJbAY6cdkZXcOpLjO//zTm6yvC6Yb
w5gFlIgOtTLzZz00D3Ji2NSrEGW/Xi3s5KdngOindBf1vqLPgiameTbAqA0rHuguJNvCXaohnx4i
AHS/74aUjeh+D1zFxOxvR88+lONl5Q6iH8sBK2Idm6w+nownEsLRFKQosuRFdfx9/98FiX4ud1iK
hqjVMsj0NSsQnKOWfTiOsbbDa1ceMljcnZ/nufHRlpAqgZAXZcggDDlEXtVvhrxeuFvYp+8WRD9u
G5k9mLIaG+yQOQxz87IAyM22Y6/KhrVQhnUNS4Z+7/sjiEwcvLmid/k+yAuIAIGWuOGhkDsos04b
1ifGr1RBvC4JXagT9UrBDI7JR7Mi6rUz8nxvW6BbC5+aV7KgIPR4cAXh+WBu4G/fbKeEYIENmffg
+ma1cFaZWb56qXCA+N3opxaLCRws4Nu3FzS9aQx+0QWc/Ls7fTnINcQfAYSkMgbXeNc3fgRUwvP5
WZ/75VraTmvKITkFveNwEHRN7GrcMBO2yn1hJhf1ooieu3MwVa2pLfq4T+QaVPkoTQWYnu8UGkaN
83r+O2ZWr57CiwE+jAFONnGetHu3Ct/goneRzVlAdLQ8XAqcaYQjRdxz3BWPIrpLsX06txLz+P8v
E6syFkqeZioehfJ3rDf6J9CHmo1VqHSf1WppAc3lEK30C/sGP4eMlYppUY6rNEm33G3X1Onf/NaL
3cLyV9lgfZyfipklpV+AU1ioi2KakEgaGPQ2fTTaf8uk3px/+mlYCtT4vw9ZwHOnZjRVsQm0i/j0
PHelwBe2cdLurXSb4MwDqYbz75r7Ei04rCDjoEnjXWPzq/Tgfb1j0C06/+yZKdFv2ablJMxxGzzb
hXr1Rx27QLQ30Foizd6V0fmXzAyWfkFOQofKqc/6mLW/aPZJlP0knBDn9fHuX/POrFayXRLxm/si
7ZyTTQwSNdao4rCSEEtB2EAtKf3Nwi6qmqyDPIRzU1SXFaGJfm+GlDa6VyChx2nlrgergMAPXVED
WnamWhOwrs+P4MwS0A2wxt632tYMJDDENb/ph7F4om1B467xlsw555LAMaV9SQJWiPFyO1ABukr8
IJ2MKhMSWX1SPZRhsgCYm0uPWgIIXVrko0XhkDDK65TKp6Du/pwfoblHk+8/nxRoK8ONtYfU8gBZ
DL5qzYfLnqyFugX5xXHkeHLe91CQyHHFeT7/5LlZ1QK7DlBqrpXs0J5UB+HxbU3Zfd4OV+cff3pI
MIHfhyRDe7nqSxiXQxZ3n7veTxcC2At54xhN/z8OWjp5xPGDnNIx7+KAQbpsMHdTnawMFNc842ki
C7vp6fGxdAaJVwsBp1PQEyBDdwtVub1bi/dCXIassXRGCECaIoUWWgf3MrHyRLAjEEccnOCimLX0
y5A9MacEzxrkijAzI14DKVKW9q1JM+/CNxwn/kvIKmkMYC1MQH2l4g1GRvsCpTYUUfjT+QV0OiVY
oRauQo7Ul9AWhfX8+Ii+1F1LyDbl5WcVLIkRz61RLWyB+R8bMTbIOuSel3zTCrU7/+NP7wOWzibI
oIWTEYBG48FqHyFPuuVB99Am025y7FvD8iGhlSy5Up7e4ECQ+z4RZWhDqjkhXWylJsji3bhzLEA6
iZ3doZRzqBtItbShB5ESLsrLJl8nGeAqEg62MeD7TJatB/AYVjadIBpWAyRwfgj/XYxORLlOMiig
awV1JwCcG5wQb1xujDeWAzrlGpXu+hVNGHOt1I/BzJoiGjuvaqAnGYi7hB8Ft2DJ7VtryF1B7rIo
SrlLKgMENpX1BFLqffGR4bR815kS1czO9KDJlNsTdk6PexlQ4S3zVwFzlwroM2tZJxS1IDd5I7Q8
YjurcCJonZ9TTz+6rt1Au217frxmFrNOKGoH0G67Fu9wE0gQHdL8z/nnzuRB3YCKUBk0I3eBjJLX
LkaTDrFnLxyT58bl+C1fcojlmyKopBAgWpEapNUKQMxVRhvHgRxw6x1YU4sLh0dLJ1MGoSrbH1HC
ySELJD8BTd6cH6C5gdezSAfTTHisdbga/R3IG7TNL3uutvVnRu2kBe8R1xNK2PYQ14l3f/7Rc+Ou
pYzMhgeESLCBpkODnVPZ98QxoVoOfL2VuAvjMvMSndgxGl4KpWWotFZZhVo0JPUs8y7N/X0RXjj0
OrHDqnrWOFmSx1AQnvam3ZMDZA+Xbg4zXUCUTL4vz8wOK68TCjPAlL/vAqZ2GePFZjpqvnYsQSsj
tRm0kAsLjdpS8G0zdlnkOqy5sqzJWHECgdIpgdQt9LPQloCskwEVQSNYm77n3AJ9Py4ct2aiVGeD
pFnDHWhqd3EI05fnsGA+Lmytse8y4l4WQToPpEozUfAskQBxcJBmYIYL8dupXviAudWip4Ixzxgo
5R2MjTp0vKvhGoqXL2mfWRFtuyX1lrm3aFnALl3sA07XxaJ4J+wlA/0h83cdezgfVzOpwNdSgeMn
obANLJhi+Gi6P+3YLmyGcw/WcgE4gpDCs/HgxrjJ62KdpvXCTj43IloqqEYFYTM+dTFE4h6JOaDZ
Y4Q3adreQht5Ic3P/HqddlKHajLhfYPFSfqnLByva6t7Oj/iM+te55uQrEhyP0CSbBLxw3LDXVOl
T7z0FnLYzNnqf1wTPw/bEihLFMzlS2qHMaf0Fj7g6LJyyOFOxbPt5H9IV15GQ7V0EyvInmfQu6t6
WD3esuTTDpZYaXNzcBzAL1utkObIvVbiwemjZ/4N06UC0cwC0r2oLJGKFNjqPq7gdlKoct1nt8kA
d6MlHP/cL9dilkoxYO/GL2f8wVFPIcTIz6+dmWukTi4px3BgoLLUcV6+q5GtYb8AXX40ahsD95gl
r/W5FaqFbtWFaRK2wOg6gJp26bXVFCu3+HP+E+bGRoveHDXfxoapc1yhWR3SV2m8nH/wzNjonJLK
SQ2YSVpdzML20CLbdFBQSPuPtnSjji41jWZ+vu4fFQoxGLaHGoTDAZvoso1JxELF/Z/i34nrg6tt
3oEt+yYfOxnThuYOVKtbhi60StYt6d116gPP31XSj3rIcgLUXGXtLkl5skFfPY9S0lj7MIE9IQA2
E+xOQ7oZhXQPkLCkT+Cy9cA6wJmhMAl0JAlLroK09P8OAvBhXLsZRL/t8Gqirn+DzNfs2hK3MQWV
SBSeRwIhDZ6sUzf8e36yZkJQhxorI/EIhd9A3E7YO3PSXY0d9HKm4SNR3cL+PLOMdcBx05oWeHcI
lj6zX8RkfMDM/efRnPr8J8ysN0dbyA6xRhiJTGVs0sqB+Kv7mOBYR0nxaGTpbQXb8st2Uh1z7Ps2
WEcSFVqY0WyZGneVnf48/w0z06CTpaoQPKAgb2XsBpW9KsP2sW3aJzlZm25Y8k+cmQadMYX1ZY5t
QFu8A6Tlorvxs+bFIN0CxuBfdJyKmmOkftkmgoBDwdjjqAoOPdqSTuFspgx8r962a2tVpDa4tR3g
+pDol+BFTrW/zVBp+JWh63cF8GS6q4ZGwe/ULR/BZK2vPEApV5UJ1X8yGNDs7bvkxzC5/bOVT3LT
e528qeHnvSZ5MkSdx+0r6ePc2ox2c4syNmThcW97oUmaDhBstapPt5UUtSAv38u6727YFIJwRQIj
WyvojUf0CFGx6sxeuamMCHvNzbAPI5hj1ld+QfjWnuz2GsZv/VVH6zRblZXtoRdnTuwlz+30Dsql
EKuTuKcHXhluWJKUa6ur2/skM9UdDLj4Uo1uJvvplk6ySQ1fQUIeYqkgVltvJv110ULUwe+kqvtp
AvAWwjoBSkJBOcBZo3HVIclF+shU4/44/6KZ1ag3/a0kKarSQM1h4KBQGDkk3uu1AweQ84+3ZkZI
7/vnpQj90vXR9LUV30grMH8OcH+/HSvHiwyIOW3kmNsw93T9DXxqx6im1IgqMC2Bw+qn58HKsx1k
qZdI6TNZSmf7eWnYosaG7bbOGrE2uPHhphVZW/TaSr1oqK2F3Xfmu13yPQo90wgzYClCWNzfB/4L
RVtsYUSPh6ZT8a2dRvzCNsLJ7sIDhFPSP2DzQAu/+Nu+QZKkvC3e7HpN2SpbWIdzn6El9RpCRBVc
PCA607wNwEe6r+e/YibR6tS4njom9BJLrG+xD2DcI1DE48NraS4JAM0c+3WLwqDOjVwRu4wTGd71
rnwr7eRTAOgGpJkDP5viquXGTV3ShTiaGSidixdmlFKV4Ryk4GAAoQPzMnyqpZPvTHtq+rDGgg2N
otgrgaIzcQd1Rbn4e9lcHFPDlw2D9yh7OGlQxKycDh38pWLJh/bTDUp147J0SQhyboSO///yGtql
kwnifB1LuCmjHLlnbvh4/gtmkpjOCWuskOfEwuCboGztfJyp4eVTctddTaGCDP/5t5xeUoEOcxCF
Dc25tpcx5H7yLdS+B6T8zn5L7Ky+lTLMDhz4+3SVmQDyGB41Hs6/93QnItCbty60Z5Q3ogrHpnzX
pVCnNkV7GDp+PcGRDNzLwYFoePF2/m3/mIf/zy+Bqc1TDaoeDKiw4EQBf1IfHoIraYevtlk+eg3i
s6v9NwsnyCT098lEbjKWlivId6yhO7eAAzw9n4GuI0ibsKy8NID/Y5NHMjBgidxFIGZF5z/xdPIJ
TPJ9JZY2pG/a3JaxU5AXavlROJhXlmPuSBFeBEMDO/n7K1ClLmB7BKSnLcmeCXFjLovzzv18LSez
rJAKVlsyrotw3YoX0EB2g3Xnwi3x/PjMmFP7eue3BfDAdHFZwqWO0E2TTW9KySuRNtvU8q8g57qh
RR8Z4M4xo1q47Z3+Kl/vCENMKchqCD7HrQpgjsIkfYQcvrXtR+PNMtulW8rppYVCzPeJwQEwSIYk
kbEvnuAcBJOpcS3qamFlHWPk/7Hj6y3hWnRGpjw8nQc/R/g2GPTz/JScPrb4eivVs9NcwCENnluN
iDgmogPGxhqAE3fgp7IAr5gbGy0uxioMm5wDKDTBky1vrKgoXfiBZQv5c6Yd6OstVVKUCSqgAACi
qL0d13RnbtI129h7GGT0N5DXiqb1dX/d3Mrbcl/9IK/FXbK9eFFrYdMlqaxhk4m3q1VdrgCBL/qN
MWzqrResXLSu/pyfqplR1Burxhh4LqiGCJ4QYPfISzaVt7C85h593CG+bKFVOTZDp3ArqCAyXTvG
JjFgOr5EIZ1ZvHqLsxS4dQCWIWPZZy8sMaHWfBl40tc7m7wGHlrm0Ao1xfQLsf+kOJhqjpV9dKP4
kVnGx/mx/weDPhGAeqsTkg7whvIMyNrVsr12bQo2gUtx78xaB+fi7C6BsdsKpmKxhKQRCduXtjQ/
8hKWMZ5rZVc1hwB2JvxtA2yuEq0NbGcHOgSp1LYUhbEPJYKucGs3ElWWblJFjMh1QaKhbcMRkgl/
rUowe85/jzU348e5+jLjoasUI15Jr0bLcvbwpYFhjVMy+8G00hJkMXwpVCaMNefVdGXUvF+PxOu2
dcmHFyFMU2xMeJK+Iu1Nz3QayMJCPH0k8YPj3eTLz+qhthAYSdMdPAKNX7/0sSKn21IZr6gGPucT
rAhpo4yFUZiRAfEDLTEVXFGjCAVFYcEBJcnj7oM9NATwvOnocwevPDEh3gYDMjGVW35CnBs3Cm+v
xune6R44fBb3Hir1z7YNRwnfsSdQU0z2LCGkf5uxhm6qJp8WsujMRqaL+XVeSqC0Z6qD38J6dfJW
4DHkg4fzi7pw9LVMNpapb1ulLQ68DWLoXd/SPoTWSRduMzO94sXwKJ104SAzM9N6C5hT2BVNQ90e
YP1nbpqg/0nV+CBD+TD2xt41eLfOJlcunDz+CbuciN//tYNRaq9tmiYxpW4H862Jt+mmB37oM+AT
62H6JqtPqA4k/irJreJNTJV/3yd186QSp9h7qRXsJCDxKlJjwPkKXnfibyYztYfYZfmjz8L+hjh5
+0ZGBq+tgDu/ledPv2vuwQjofNCejllPz0F+5ruFWVu4oI9s0xotLIz+wlTnsodrCQEuumkCLB4u
5F32St0K+xdx3+wR2KfzL5hZvnrHvDXcaoS1CKwAptR6Auy1iaaGGLcQjUj2HsA3C0E9957j/7+k
kAzni7TzFVIIxEE2xSj9HbdcsNSmvF+nJTWez3/PcWBOrajjLH15j50mHnqXRBwSx7bvZAdCdjCV
ze/Lnq5Nx2B7zARaVB3KyfWgiwBRZ8tiS8E3c+rztTTLxAgPPkr5IfWadMfBv3q0ii7fQ+AbiY+A
hsXsoVu4+J2+3vp659viWQc+diYPAcDWt7LK03tZTz7cGsl4jU2V7yqvEZ9QpxVPFI6OC9Eyl2C0
m1KveJHBsViBsB9ciZzhYJMJuWpo+UBd89fghg/w370oenxdorFpMFlOYwlMVwtfx3As4f6XtJEv
siVAy8z36J1ylQQwSoJTygF1TXA2wdE17oGJMj5RZJ9SEFgL836ojZpuKw7HtIuWod5DZwJigS0c
9A42bHTXZhj2kMUh95c9XLsyjQktpez+o+67luNGtmx/ZaLf0ZNAGgAT0+cBtixNkbIvCJFiwye8
/fq7wO4zQ6FVxL16u9ERalGsgkmzc5u111pcpprawxxBE3CrVq6yK9tzXS0Py0gbEo6LH78q1mdu
QYTa+q47hj3Y3Dqfna+x5VXW+fPx6Jw9/He733t77+w45/Pj7SW3Q2t/sZ59/8W/vOxfeuuldU93
/n5v+fvHvbV/ORmW7fqZ5d4cDq7rftjt8L8vhwd7d/BvDjau4zjHnY3PuPbB3h3Pjud9du6Xj9m2
89lxds7nHUT2NqzelR0tVtZI10EIPw5YgICAZE+FnNrbAP2HDsgdWycyK/HRKCAtvXG35ao/sX3r
wj7F1EVxRfT9gl9FFcvjQeuD6WbjtL6S3NfXPJLN0GsMoEh9X+SGB31jqweDNDjpoeBV7aboAB3V
uzo2bKF/aOL0MgSzF3cPXbbFm3zlDFmX/6kE3RtaAWqcIRm/HXWwR5SqkuM0T9tdPBDVf38HXBvH
lY0ikwYxP6gd7uMKMiziYBZ/yi2z+wpE+dkkrbw5hUD6W6tZfYD6oNxJKEvuqlkzYpuOUEv0Jrbw
pC/tqxDrDvpntY8NN4yC4dRCn/0rqcAYnYLeWbFkAsVogxvkvjKotCHvPeyGkdF7Bmm1o5EqxTMv
pzFcqH9JbFUthR4i+u87aOOGsWqzAqlFSLIGIMnPyvpMdTbZdFblLlU18MDUatLshobEL4zF2XHJ
1nxG+Q3N2p1ETzzy97nq6FAb3E1END403RgE0ZPJfFTTYXrWgTdWIboMlsvIUMVeFDz1makqmVXG
zfAhD9nsSNHqbm+UxcNQquMdCMVy1xxKBWF0XtupPqQ2LZv5IJWq/RJGyQCDCizDGGccGqB1U34Q
pRY5rIHyeqtDHJSpgm24wldM1RpQAVKGCHLlCfZuVMd3qWakbicbbeNourKW10AK0TckGupB33N6
qdTb2KgcM7yf03hrsy5Ow0/W2RpNwZNGBZV1yfejWd0kiXSQUXLTuLVpXjnGVOwRGttKAQnXgt6F
NTUsLVWdKQ82Dvprw7dy+Kp4KkALiPxhkWlWUN8m0af3d+cVm7ouqE9EHViulbACUG30GRS8XYLa
4Yc46ZJTWAfsQJTp1zgXdb5y+HIKxFhbpPlhLEX0xVBlddfQvDiZQ9o9JrKgzvsvdcXkrOuUgxgB
eddnfU8qr+qf4hng//Dh/WtfSfHr6+Lk2M5BV+hVeijboWBWMuj5uGty6HpbPYW+UdAtNDREqllh
kSBtod9uqFViQ0e5etGgQ+62QOD7KoTct/jFrjAo6etSeiTqmnaJWR1Yxp6jMrCHCv27vfRopz3P
yCZA8r4EVwj4nawq11o3AUpnY7CvrKB1tZ30ZYZ+6jmB60tPjRp9jWJAffsmuozxbFpFuKk8eWVa
16RzIMsTQiVTeUjmxi845OlnEA5Zqig2PMFrr7Lc+E24I3QG+VTk2sDbBBoUmOXsETKy42GKxHwB
vY28j/qx3vLfrtyNrw5GlLt6KhuRHSA3XXhAuKbPExIwxIZ0NDJqiTEil9wO/vvr9pqJXJ2UY1rP
QgYwkek07URbnkhE7zmyN2LYUmt9JUT6iZVcF6b7KSWzLFt9n2djC96zXsRQSii03SBqcV/WaXMP
4bQccmYlVONzHThS6MdrR7TBTvux4BLM/cGirzXUmd+ntThJhFI2mmSHDRqC197Qfz4i0pI/TvHU
IOUVG7OxjymwG3YsJu4pWVjaOUR+bZ62JdDucvzcjROBtHoedN9jCuVpZaonsMRExRlqJoYDKFuC
FCdamhsO6M2vTBH9B63XCChgPTXyyEr9T+DN4WCk3Z0C3D1IcvKX92/y8xCLrpuOWaFrE7p+ymOi
QnkYKqeWlKCoQdCDark3U+MotmQzfr5f6br1mGep2dM5LI4Q9HRocqnAbFONG+/x8xMRhA4/TqQB
FcScJoY8mmna2U3cZ84Ei/Brg7Q6qBgDl58CgWnIo7euKkrQToEJiOc3XQrr0xqfQIu2VRm/NkqL
y/HG6ChZn4tihjpsF3yqG39uLmq0f/81ro3RKvXb9JxMxADTvh5npzIkn0bUCX8pPKJrQooxMQGu
miHpNbTRYxv3FxJH31kfbFz+ShmVvv77m2ExuN4YOfRfD1MLeB8XiWLVRjS6KcSTnajq4kVm3LCM
XlFc0FVPLriGqw1v6+e2kq7pKooBsuIBkvGHNuutRLROU95PRmJJlCren5krk77mqpgXfoRgrtkB
hCYm6FyYchap3npt0W5Jn157idUGidU2a/MmoAfUhA+kiYHn22szc7X613g16RrTEYRCGXIC8vc+
AqmcNaaoa+sySy+TyIGYzvrRCrVuE5uJ/fBPy03XSI52rgveGmpxrMvi0EG3zuzFWRmaX5zz1Zaf
E/BMREQzD1Awr+wAffenOTSAXYVJ9tNSyzbO4WX4f/Yaq+0eqQiqeALtKFpUTp4XBD5a8AgF+H0b
FPciyoaNF7p2o9Xmr0cIkgIbTw+dTqEuoAd2nySuTLM/Sa75Smb8mh9D13CNcEJxISI9hUCVcl/V
6UEjmp2nybdRTh9JuAUXvbZlVg6MCMGqymLoGZThNyOaLLNOrQzsau9vyJ+bSm2N2hh6EMnN6iiP
dSyPeqp6StlvTMTPH1xbgzNKtA50ioaJKI3oYxiCVTju5Ec6hFslrWs3WO10o48qEFJARgLARiuF
J4XKa6JveEzXLr6Ylzd2WJi0EAlH+2XYzBYfmc+Hzu3ElpX6eeIc3QQ/Xn6K+iiZ5qI4YgXxmzxq
q6NSIRMVSTCkgQjdobGZeWWThz5YSaONl/q5bYRS4o93TbqIpKPGjQPNlN0ohj3rZGQrev5Zi/lW
B/e1m6x2OtW6uKn0EWqisfSCuCvQ1Nvd9eb4zFv9l9Iq2lolsDFaUKD0oPUHXvNBFOMZ6L2NzPW1
iV95yjyCkBjq3+YhoAVWFbFA5o4u9y2rceWA19Z9+xM0SREk9+SoRPGHkWbxqamyl5ZXbh/2u7LK
XaXM9iZEM+NY2zC+V95pDS/Rw6SJs0afj6NhuEkLzc4k2+V0S7v+imiXtu7Z17I2BX4Bxl2ZZXAI
ezXa9RAmvZ90ym6NpK8f6Fjxc6lrYOtI9Uh/HAuNfCSKzO66kciNKvorz9I/DxltLbqD3mMl72N4
3trX9vPoiYM37jtfPQLR0T6JR/YgbsM7cgqO2u4hO0cfthDPV8Z3neVjk0FIhoTqsSZ3LLuL29JG
1O7+koleJ/kIg0/GqgYMVmH5MaDa3ThvkQe8hlg/GbA1xqYD9tVU5KBCbSS3JuWTCRBXyUeLFwW4
pRqrSgV452KPNCkoJlILJiNnppWbtxq8EaMjx6g0bazXaLxkebtxKF2xIOtieBiEPBqRjj1ApBaY
/koI7aPQU8PO896wcCKycmNsr0zcWgCSknaC0CR0UlkOlUajqdyJhl8Gvfu1M3CNeWkavdEgTAcR
y7nWHUKS5GK0Q+BU4PTcwEBeOcHXOJc2aIup66Ao26Sgupj4sEembiO/fOWUWsNSGqmA76XMg0OA
BWgZXejHY3ert8G9OrEdSeW5TZkf1OrD+0v92sSvfJ1SmbMuUiaAyVXV0brRNozbhpZuxbeW1s+9
Q20NTeHoW4HmZ2oeCOgKR6FbTVrYmvgzHkyLqZ33S++xRqQMOi8I+B3VwwBSZj6n36suu+1H83ac
osR5/x7X9u4adDFC2hdCWrw+Ajo1xEjWJQO3QD5Lvs0VhbZPE1WFVY5RfpDDEF24lCNEd9Jh8IJG
oXtmQlsVmVzymA/zUFnjnMqvut4BP2mCy9wGIo75ED0qj6wQZMs5uDb+y8y/cas6CIpopQYGmVgv
D6ysc0sJKdSJYX6yqK+sjJCNM+/KvljzFgS9mQ8NSEwgkhP3NxCpnv2kD7bU8K4k1LQ1zKIekxj9
dyM56GYvdzzLhUPzsfLCvmauGFlyU/ARhIPKKPZRw7K9FuSZX6DYaZFRKR2GvqlD1kNeRdI2BqKw
Nh7fXxhXXnxds9HA7t3OFC49yarbqpkfwrbcCheu2Mt1r6NCm47lMdhM1XCOUMmqwK+spBeNTPpG
huCKCVgXZpKaRAaUwYdDhm7b216fwwtJ0wkigIrxAVrqW2jEK2/yD+RK2KnIEkHWTguhLqpim/ax
lxRbiKgrk7CWEB0ELi9Irx1Ujae3IqSm20RJvOHoXLv6yk4aSYsusTEuj2Nksn1sRNWNPpLk/v0F
dGWProEhilpqvRSQwxjhpSalCbjLoQgar0Mbkcg2bnJl/NcUC2oI9Bxo3elhmE3lS9QSsGdwtBRq
Udq//Np7rGxNLTUZ5uPQHNPyLtUp8umKS9RTWJZuwFX3126yvN8bgxbCsY61TIyHTkJKqv1eTqmT
IHNqgO9c7/sNY3ZtSpaF8OYu46RFxbBIhRB03VoRG840me6VKvbqCqpWBvvy/ttcm5VV7MZjOpMh
gKyErFGeNMiNgYbbkdcb8ee1y69yM73OwbtGOggCCcUbouxoUumUYotv69oorUI3acxRZKooJGQt
d0hZfiezAgOV9d81cJvbtSEe3x+ma0ZqNR1BqBulTOrqOILJOSbxSTOVU5VGHsiPNiLcK++yruUC
YjHHyZxIMBHktiygKkKK+5qWj0QDjJYFz++/iYEF9JMAYF3VBTNuyqOiHsEXBzYJU/s2hBMQglBV
EaCvbVIjdbR2U8zytQTys9utZsgc0dhLOwnDNVBHTeq7YoxdGY72qDM7DuabKh8dRavhfXSHAR6M
LaLCGg1upwq10iS0dXD913EKJiXqvT8EV4zpWphSDk0Rg6upPHYQeWFS89AysXHpK+t9XRiEVhsE
yANaHlGGvpgSUFLUiwODXd5/8muXXyb1jVUIWTiwppu742u5UFfphymfC4jNK7+2CNcNqimKllRX
ctxAf24SzIqWOAFPPLBwWr0S/dqRv+5WjYY0BCQCpTmIIj/TlH0cgMvQs/7zHG1NxJU5XstAskEB
VQZTSqjaTR4FbY8mt4SpriV0XlGKb2ZBa5nsU1J3R+iCPNdzfIza+APSSJFlGMa5aqd7GraPtVQ9
VqTlRoh8bepXhlpJIlAUQeoOCn2TI0r1INNyT8T0a0HlmlpEiWulGoOFNJcU/pA3k92TX5T/1dac
Ig04lDJlartj115KQMu04kvOvr2/Ja5AQsBft9oTKdBJjUAqpusoZFxDhZiHtpbSDUkEogCDVBZ0
AempavrILpMkAj+LlN/zlmcbztmVqXlty3mzHgYgnk1oAUp0kVNXbchOX0KAmG6coVeW8iuu8s3l
y6QdoEoruyNLxi+dUvuEGhvm6tqlV4tqkkpWcxO9fLSajQeEwwDoNV0RbAzMtTThmoQFdOJxmZAa
IZnxrYvvy/hOGMMJFCCWSlSPsvkmLrNDgTC8F0+EbnnLV864NUpoUlASlEOJDPvYJFYUgBHVnrPe
zSNQZ8/oCRk26s5Xzuw1JChGzxMETyAz2qWDeg9wUOr2XKHPMm/4ARKkig0712xYzSuTtUYFjRng
VGmvw6RVgTVPpk2q0n9/E11xb+iyst8ssU6AAkrpcOmyesySL3lyEzGAugp149GvXX95pbfXL0v0
xoXwAtQq5d+UXic7HufiTxPpYUdDVW1jPq7sxLX+ZAbVAW3MYZmjQhwgye0gBHOHenTeH6ZrM7Dy
ZknAtNSACNwR8jx7Gqtu1BSf3r/0tSdf+UlFhboGBIryo2DU79oKwDXtg6G3G2nJK3k9ujKSaayO
qLgup0c8CG+YDQeAcmBx++wUzihm9pCfSoOocCMIa/51Yv3n8/hf4Utx95eX1/zrv/Hzc1FOdYwe
2dWP/3osoDyW//fynf/5zI/f+Jf/Utx8y1+a9Yd++A6u+/d9nW/ttx9+cGULGsf77qWeLi9Nl7Wv
18cTLp/8v/3lf7y8XuVxKl/++O256EBKi6uFcSF/+/tX++9//KYtJv4/317/718uL/DHbw+xDL+B
sfblH995+da0f/ymEvY7MTXdMEAHrEE1HNtkePnrN/R3biIPIUwgsIm+5F9lUbcRvvQ76M7xYVOo
hsqMV8aFBrztr79CVyIATubyp9A0qv7272f7YXb+d7b+Q3b5HcTA2uaP39gr4P9/fXU8lk7N5eam
oUNSgq0VXvI05hX8AemDXegmoOjurgsLjDiTX/aKW+hpZkOvvPJEXSKLmDECf718MIr52EDsbYwL
a6Z8VynQKmikXVC02UHNrgmR0+1jxWkz5hnBIP2wFjtRgOhbGXGJCmRtfeUoY0AtNgov0dG+3Ivs
VOhsN6sZGAYGYoWFtJNKBx4m4z74B2zaQdyZ41ZxjpZdxWrq2VOH9FIpqTsAGZvXDyno2NIy/2qM
YKnQA9TsYyTlIoXvTHQTNfUTWpFvJgVg+qWfN0d6SIbPiQCjRMpze9Ah5BaXApppocdN4bXsUhva
/YKLl5Lvkkz3NL0Dp1V2Wh6mqoSHxjQX/Y7nnkm7QSxT8dw1MJA8dPjc2kFseBMU1WJUmXvJ7jkv
P4useJDmnFkByuUspVY7yLvlWgrq6HqTfYUKw64i3ww9d6WquKmp3odBfxbTU7uUEJXMlWPnyPgG
B7ol9Q9TvA/ppVVax0Bdh7SXtnb4JID4B1xYoBM04ruRXSgPDlm0q9QZmZjgkaRU+lUNEkClRw5z
itD1Po62CcEZq2Jst8yu0d21YeIXAdvlgeEkeejMdWc4xRQzS2rt57iewJspTxEKgdY0lF+a7qkg
TylGSlGzE0l7J0JzMuJckQsbT7k8OSlVW2VQe6u5zRS240lx17cSbVGX5Z+WqVm+OPXMDwkD21Pm
Lg+jUBVlHLFvq/A76vf3IO34vHy+V8JzxZTPqZLbvGrPkcRnkwr4R8zpTALXgIhfq0D4MF0EDSGe
hIcUGttNQ492AWHH5JJ1F1mgiTpzl4mYxgCgrBwMJlgHumLLRzPmPiWaL0YdqtDRcdknGuucQdU9
vRMew3IYmsrXmY92z/2yYqD/ZEUj1nBut91gwRJ4VQlm9URz4RpZ3NyL+vty+1pyX9EkKMkyVzSa
FaXYg1jvYQ0NUnSuDjVWmLTQ1OVqCKX1EiDK/hJ2EogUjt6//K5VxY1M+nPVya9szk9NgF7nUX9U
4wguROsw/WhCoWpZE2kVesWANaGPHyt0LCzrY8qzM+MWFA28rs3dro3dGsqQ1AiPYYaZj/AVHX3d
U6EAOg+pyXy2JdobQQR3ggowtWg7nmG4vJj1VhuMbmbgXaV+06bc5zVmBW9pBoHbpYa3zNoyo3Eb
uJUG4SdFWgOMR9Uo7qT152XHlF2HMprwoPWJZnLi9KPbw2j0hr4HN5lXqPnJjBR3LCNvCiGiqWJv
h1aHzdFpy/ox9oEhH3o4n500nZp0ZyFyV2UKZFuw3uOSv7IlYO9XBba2wLBg7eDHYgZnaHehU+fM
RQSUg/Ci8GZK+32u56e6NvYJqzyw51E0jXYEWFu9wGYQg408tgm6utzq0ipZpBu/Bl3Z+WPOT+iS
gWX+3oDxyINBPgkzP4V5Mfl5UWROB0U+6JOJg8R3zBoSmIUeCSvqcgg+ZrGTi0hildaeutCTQEoH
PM1d5KlacZMMBgj9Il2zzQmUJX0Iauo+sBV4onZQlreaAVVKo+U7rRqe+pnuSzUT1utnAzVuQE4Q
P8YyvYtYGvnErCNPG6Zzo5kXmasQWjQq7vBBS+0w1s6FWqNn3dBsPk0SmOYQph4N7cOYCKvX2Z2E
bbKY0HZ9k0+2SiAlWeq6m5dZ50AeK7SqOMrRk6R/fX1OEG9WAcnxnhqmuFpwyULawPf/KWQuwTyn
nTN1iHcKj84hCb5QI5cOjZrJariwEs5x3HTdwRBl6ZmzcIy2lb6mxKYT19GXqpd+gu5/rxqCP4ce
zRIR1SC7KcE0kgFKlIvhKWsIRd5bjjYOIidBzIihgQVWuvlZnVvhyjn8NAHr4ID10BmA0XRjQ1Yu
5bjbaHqg54YkJtsVrbSzOvbQwPec1+oe2AsbUInP6CFwi3w8kVh39ByMgwTalMle0bY0U1Yx19+n
uGZwkIERk8Mt+NHnVmJushCst36g6N4E/cvFgugFyFFhTWap3WfoXtD7p5D1TqAHrmJuURCrr30u
a0+CcmZSTUVgztflZJqLXs+6tPBVk/m5WR7KYOjtDgKuILYGJB7nMc6vLPiWlt+Xc3RsdG+G6JU1
1do5pck3xtWPSa7dK2VBLSUaPw7ZfTmEqsX5ENkoTlmA3b8A5bcULLlKb5tZcxYDjW2rJ9Wdnlu6
SHvomOo3ccf85SaJltgkf+yJjBZvAY1lOFoWowhP+NDjIJinzF1M+TJQbFYQ0jOflPIh7Y1Hzp5y
RJPkU5sZ+wjWdsS6Z0zspY5sWbgHuP7rAKskGizwHt+HoSs14c1oFpBqiMghhMRP4NYj0p+x2BkQ
X11+1tPwSIxvsapaCWxgMl5qNEAJKS0VQqjxpO/77GmYQXDVPYUUx98sLfBp3olE2IN6GRanC8eB
nmvWcg0muI9szmkAr3Q5FA+mkf6plCBcXVwFVTnU9BCO4sZshpsKqzabXZ52JyRFd2MtQItRmTfS
xCGUK24DIOVA3NmkO2AndskEH2z0cWqA+p5M5zYPrA7cJlaHxjxz0h8hfH2fGcmfcShbN9aYHQam
z+b54+JIgbEbQwNiXPQMKXHuhjxwl1ep4R10mRvAfi8jxeH/6ZCJNtB0LeQT9IJPbSO/oBXGZewJ
IPIbxeBemG/xE/8Yx/+1Z0DxQdBegw2LhfvjnunHqMlyPiEDFgAHhuy4VfRRCYOeuXicSNmCD616
Yv+6oU5whnJmqFxfp6KBVu67cDYKXxT6DWB0xyjllm6w3aCkX8nSlTmrcEMXafLOXw4/mSr+hOMM
XvL9mxjl7zjgrd//illab1adgOFCZ8DXsTU0yGxCBllVUfgjGkRe3Q14ohNKaUPLbRAqexU0hVID
XoI4KPFDFimHOT0R2n5kWn5KNI4DzbB5dt+A06ow9mbxHW0+Nh+8ocTxuqzK6Lnm1BeD4mZl6gfD
ocz0m0oY+1FlN4FSHwz6qQWFDZjA95B3gQqWQc+hyGxsO0XTPQGnqsHZoE3M7iOQQmGZN9gn82DX
wrRkL7FlwiPWCOBnD6V5WJznMECXFl5h8bbfH7LX/NV6yEwOUAnmDq7Ma+vcm7yGVDVoKpOi8Be3
LguwtaNyN4D/m5kQxC4/YVkP2dNMQ2/ZiIHfhZ9J1DtshBcZYDfWT9joupm7owhe3bkxYbvFLneh
AgcVXp7GvNEAoDn3m88VG0FYUrtjNN8MzWCXIXOWG6eKfqPR3FYM5k9tv5HseE1i/fMll+CSQ52J
rkkyBzMkKetwkGASlohjnJgvIDFdtEuwA/OGvqoMTXcJQrNO5m4EXVWNP6GV2E2jJ8sw5V2its4Q
XEidnTJ40GAzd5cw53UKy8syZUsElaUgW8n35RSgEK17hIOEpdmjFrRffhuNOMbKrSnUfky4/LUD
TYHWBxPHlKqv22toqUBymo9Y9Un21BRwZNje4ARkQV1lhRE0tVlwgD9r6Qi0YP+wtjr+QlP1luWI
CxKY9ElxIfgB+BKUwWl2qrBAF6MN/g0sTB05tS303kol/t8PLTjOVqETssbL0awCl3HY4KFh95cQ
b1R6B4xi9gD1+MVsTbJ30rx3ZqhqKJVV6umJqtIlpn5DdRjR7GZg8V5hOiKPz12MDdiJs3Fbj0/x
B1CJYK/gIEakBZpHS20uXZq7y+5fYnmIUJ2DOvpY4NScZtXqTVgj6YoWm1ogAJ3pLtIRQuOjJEIZ
L9a9Fos0VPFvBfemovm87Mb3d+KK9OnvEQG4lOgMDo+xlsrMxBykNM8KfxmFJRxY3HINs8BVzVqs
R5vasRXDoR/ACl/XmpVkEkoAcAfwiqT4MiQfFmtlRNJivbA7xGwbj7gk0/+xj9AzBwYZA27ZGjPL
yxLJJjTL+uUoXsMRnAo2RnwJC5cYtMQoLjHQNGYnkIL85ach5qT8OI5fK0zhazqAwwzixFYmewmS
Rh3hYZi57z/r66r/8VkZQQpIByKDowOFrNKRM0auBxNY4dPoOLf0UjSdm2NG9RqBFg57FI130JZe
RFXA8eXSVgIx3Z0XE5u2N2xIHVrJjcrXTw5LPBRml5oqnk1b16gG0EyiO5Fj1cPnwovby8jluuJW
SB+EYe4u8TZW62I4T3NZ3IkqPEJdbKsOs7z8PwbnzXMsE/3G6ldaOIK9BQdlOtf2nDc2M7gf5vCs
jAvmc+CqVSTPiwcJUI21uDvLQjQUsWvuU2iBUTR0pCazl/XWxR1ElL8W6SlvVHz+Nh7PWMsHvXka
h8Fpp0Mpnpa9ZKRIwJSNX7WRPTX6TVDn7rIFl5ftsaR7OAwd7z6+LoS/c6g/ZAf/Jy/7C7nbc/xc
F03xZ/v/Q/J2YS+/nrx9jL7F2Tf5/Yfc7fKVf+du+e+CCgPBPAEGkC21pb9yt6b+O2WIs4RBVQK7
vOzvv3O3GvkdqxaKfUiq6hRWG7HY37lbXA2LmZgw4xr8P1iH/6fc7drGCBP8HybTluejuraGN5Oy
K815VNpdpGSmLeMhhBmfiA1mvOIGkd5Na1YXsOsnt7zNQD6nUs3qc7R4pnMgPs6pcg7R+ImqNfk6
toYLSizQxXFUOwZlYRTmTbwjXf+hjWP11LWMnIypRrgwJ/Zc6ovn2A0+uEaqr+nDkOr9o9bmpLeM
mpHDDJziDsISziij8ZwscPJ0TA400prbOZtObKyTB1QfuBenLNzF6rCBadZ+LH4giQvvBSgRpM9V
WA+xxs/ytIx6mUXtrhiS+NSJbjxDTHBsiXKuor6zwlntD6xPprsYye9Wm+HXhbAnaRsGOEOGzjPr
NvfrKmUWS8zpIdKDxONDa3h/vWeSwCMzBiM815CX95ueKaAaHEoEhmMCB0gZHmQIRMX0+rem2Owh
xbL8wTIhgIBkN4JisDWgCrxGJuhF3+l9t4RnM/7QRV+eaBLtyjJQ/JnEn1SDlV/mjB9B4lLYgs89
0qxR6dZBBfET+KlnbuS1r4Djy5aD0I6xGf75Zjf9bVDehhn/mAWdc6qhoQYBlko0lDJ+tJ6paU6a
rCIcHGYK86nnUNEdu+a2CLP+VGYAKldteyv6OD9XeBk7QLviZcrbbzWVpldzrVtyvrpVLR81p+jO
EJX5oU9BZlUbvddMWeYmKRK8Zoa0F7pop7t2JNW+QN4Q4bJqjcpsuMZkdl4iMrYRRb1W0t4eDng9
hv48A2bAAGRy3duOfnmDTxpB8jYpiOqQpKF+m6uFU9dx9tB0okXLGjRPLFWpL0BoQ6tVzhwU6oTY
Uo24qzfJvMfZGlvt2H+fEjU/1pMZW42WlzdaixWrt2Z6UbLGGwuRHlWuUaQdVPQuIeo4T30i0Gk0
Fqk3toV5jLVUQtIC0cb787hCdMGQCY2aFBLxUNsiUHBcuQhhxbgGceHeNxTkdUJw8lU0ekjqJH7o
CnV2wgnA8wHUH+HY7QK0uhlNEH/vZv2206r800xAyVAbZWirSkCPCfhJD1C322rZfZWO+GE+hMY1
FLF05MAQw6y3hAoQlmBl1fk0VAe3RKedXYdj72ZKWnmvNgBUnCAvjzKGtQaCra8RKAyhmgiWI6UH
udBoPIVRHB/+2uIS/Md+VboIJJA+rKbsRuEh2B5Q26oAq39QNQhKaXEYe692AGqd2oZvtmK9XAae
IkWho4UQ4ZgJAcEfN5BWQUagHWXvd00rTzwmk1+NEdJqs8if0fE12RnMedjckjLOrLnqW5/JfDwD
LPlQd950bE1aIwtD8vs2C6PdbIbCn9T5UNZGDV+q5g96GVcbJXm69pqWx0bxUiOEmSYx17nAgUe1
hnbEzpeo4d0AWI6YQOlPkE4ynbxC1lYxuvpDJAa01WbzfaGJj/UoY3xAPgWKWjmJqQSnqJtjqwBV
3tcCRRAiMotxZTgXbIiOlWReJDAbkS5Kj+fwqc1BfNSmOn/OeiQAhnAHmIP6Qa3A/hNUW+iGVWvA
MjM4wAX2Auq08AzWB8wU53M5Q2jPp6/HXmVXcUI/mPkZGXT1gm817pRKlPXAfbF/zYi3JtRsp9C4
xyld+ZU0hrPMVHQJbvnO6zB3eTRTo5wTpsFNISsAgCx0KKD9H77OYzluIFvTT4QIeLOFKccqeiNy
gyBFCUDCZ8I//f2K6oiZ6Zi4i2aTVLdEVgHIc35r6XLPYW8f57oqj9k8qFNujlY0NKV1g4rpaGl2
e8jWhkBqq/uFGQsp5lKlUeUTn6uHFKl17//7Y+RHkvH/3p+ORwS6yavFfwfef8HUmRsYxjiIYb/M
ZrvXSQ97UAvpy1qoOeVyIdOnPa/bDMrY0h11aGHLQ0tHQuZ5D6026zdVWWzxSinmp2eU8VSZQbw2
KQsC2fRnvffluTPlFuV12yQjERQ3emnerrm13IvAbI5KDGMsNJ3yIhKKv237bkXrmJrbcsndSt/9
77+u4Xv/tar6wPHuddBjf+GR5Ab/7RXKZygOi076vRy0eJzj1VtPRQtJ1OkiODUE/UzO8pR3YxvN
xM6Gqbe+1jQ/h2VfH928xLcE7hvI6WDr8xVUMyYg5kAlg079T6vPodmLOtSn9dU03F+5PXDYZJws
c+/vlHSgpWoisPQrt9EXJtG8ueeFdVs81fOgH2WX/bHh6sJ59b0Q1I2nCcl2MVuZt0O548aYbGJb
M8W10OkRcl1Epn7lMoOWSpmpf8uL+9Xqq3jJtbuM24XcdJFYVTdEs918O233IfDbtWZwN07bDPOf
nz2jzZNU6g5ISk9IHWDp2VscSENzzcN0NfJQ1L3YaUMuqZEoqvgKCXlV5eyCIrvPJ/5pp1bfwaDd
pc0GuD2bUWV/u1abU9zwpq1rdp5q7VB4s33nbPdGO1HnU6pdrsoV9YjWEULnWns/N+4X7ZQ9Wo12
N8shMntAoXEt0mNhIp8Z+KedJY1woIMRtUGXoDMNq5OXtVu8uVMb1Wl3vdqKvZSUbOYeB7YlTYr7
rFC1LsNORqyeyDdAm6wPJ5gYXrSCtmuGtUYTL4WaAPrBA0csUpPv8OsaQSisYto3Ym6jXH7iv4uL
Agi9wVS1sxrePaFfmOZAV7QX3Qm+BkPsxvZPf0XZMhO1w7L2sWmMb8Kl+LCdyNyzu+B3tcjQ4I4J
JecWgCWXXKnag/AatEfEZqftmMWm1KBDHf3vYqlXvZPmQctk1JXK5TaZ+yhzS5SvjtCPLXdOvjav
YqRAp7NvJn1+1nMPj/OI8M/rQ2+E4LfF+JnTeeSWFpjnmXAipewY7tGKMIl0iZlxCftFevEaH0px
NnfER3LRV32kZeOHqfQxdK3pxqvKjZVkB+oUwA25TcgNqyJphAXBdTsV6KFuaM8K7DIxuoJGa816
TwHUowKyz8gpt83yh3WFNAQDsUPLbj/WbIvbacVxobLl0JaTmRiyzCO3l4CRy5ti8l/Ub9teYZ8c
+dbzNEpH+VHYw1mi8ohRh730RvbRTt6rXLcju1gCelzvuraZwm449m33lZXA0vUyvmWVDqMz+Ad3
JWig6Uf6C+ki62nxCftZm2O9vOK79UDSqcelbkki04MxaRSj89AsN3VBDOhIV2nOT3BalhuDnO0w
cPVnhOg5vG82QF3aXngta/DbIKr9YTqsAz8+dZVllHJbHpYhoVz9VrRes1cmzwfSF3/5VTk8u3Sl
OS7C/VTy5lUQUcGvRiveHNspI58VLnQ7ViPl/mYkXXbbmF2CtrkfSBZJxBysj55RHfqudV7tYgHk
J86saLMhWSrD+6wvOknkX2PdtMmoNu9UMCufgSdPBKFrkTZn5t0wAFMaUleHJtX0+16Za6Qa3XlW
Q71j1KUaPhskfAFDCzFaz8b1QcRzQ3uyC3J1ISa8b53Kk8oVJHQtD6lEcOjOS34qrc795eiPjW2u
b21hGje+3W5RMFvur6lY+igXZXtOjcl+/WmB5AzbGUPR7bPMHQ9dBS+YFZ3xTmveWRsFZbRr7p2t
oe2jJfP0d73vueGl2d+KTatuVOofVhru7nxPUlQTyIe186cbX1NvqhnQxMjtV9eXBgoOW3/08t6O
MDIhFUjJNMrMWwJw1Z2GgW23VfkLe4IMf1691Vg/A+i2Oxt24D5oFoftvXjdrid1lVkq5JSf3z1N
YHfzqt+z52nIBYpzSYQZD4S1PDkz9NI4ZOaD8gG0ee/C/Boz5C5SO5ap8dU5GEqL3Hmenfrys2O4
o2PtpuxqOQXpdVPZnSZtlOd1tuUZIZIlZhZf035cefw+KTVZSb1YZIm1sdOiHChLr37uLSUeZCkT
pGTlbtwMN5ltX3vGhGqRT/PS+v5xJOnhuGpoDCylB29UTjxy0A9/NMM7zJ1Kbwobstgza8ANVlso
UNe6bFZ+jdRY2oM5VgSmplz6c1VxWdupe78tfXuYhKIfdPM45PKyfi5949UnafzLKYw19Fdvufdt
8NaMRuO40UAbZe21lyA1T6viyRDqaGXmbvHe2JvPlcfTtKi97mFomvYUrHa5CxqKggZOt90YrNFo
1s3nqswq8Zk/TwHzznOjaY8/3/cp80QONJo0tmRjOOupurOrTt3NRYXIqsjtMA823vzSqc6eFuzH
3BruTRMpE+sTUpRUDvfz9Xs988BJL6w3f7PmqOraIBF95t9W1w8/n6GKKC37//oGBZ/IY2wPudNW
+LTidibRTKm46/XtPx82bLUJN4kR/fyBYZYaDHC1JL2/rWeu9/Vs2rKnLiVALVRcE6Cv3xu4/f/9
6f/50iFDNKjm7qIFu0wp496rOG7lahn33WAJRM0UCInS1tNwmiWzwBiXovTjnzG6Fga7A7XPSct0
cFs6/ZPXNwPKFHUmYNYjPq8qOrCdOYv6LGtJKV3au5noWYQGZvEQtLRu9XWd70saLl1pyIdO40z6
GWqXQPwDbry+zi9q0C5L2nfvWqlfyq2h07LkQiTkEjWxl+p7XnjLheo0ECSNyVR624c3Smi7rfae
TXsOjYk4DyxGaA11v3mxryPE1Nwb9gs4qnqwHWe7xdERg+ZAqC/a1acgLv++QsDTHGomgYE2ehlq
rsV17pvuURs49iePFkurdbJTDk1Bj0l/w11TVTvPrwJETFLGftr2Nz8ffv7YuP5vfNmrU9YtHHkc
blNtFHBTOQRXWfxuU0I1I8CEezE6bzO0ws0shMdMQyVBPvt3fdsweLvOU7oipXColojnjpfODDLr
xSRfqczW7KlcbRUZ278nUWuvy30KTbBrPDu7sDM1CRsZTZ2Ta77oEDSNBtfhBnmJw8vqcIX31u9t
mWL8lM1jI3zkFA0jbkBlZkmHoVlynZVQUY4pHkFmdfi1gSUmIJ827eksqZZaPRiL9zK78M9eM8ob
Kj/nixxftp/9QWF2iFxrzJ+s9iqF0Ro0nVqXJT+Pm7Qt/jD/ApaNhrtvRf/UdoE8+5uzb6vrTgn7
cEodjghRWSLJ6xlgs1zh3taNdWVu++moq+HFlsN23w76H9vo/06jVd6tU3FVXtrprT8HHZrYAAsK
QsJk6iz91AZt9WTY5kcmRIsbbSgO7mQ9URGX/9I6a45taTyipzXjpZvaW6f24n//dm/Q7TG3Le1O
utswLc/jW1PetcuUkfZjTwzlviBNW+hhV7E5/Hw5ZfXLv/+71TRGQkUu65a3jcmSBRbaEndivhQr
JZtdeylU8Q3cNe1/voKF3JJiaexjq+lz3Aw1c/pQBSfLX7TdQPFdXDcYfERaP+rG6J6Hnpouw9+m
sPCN+ljZkbsuxa/G/Xb0dNsjc0P+4ojiPvenJbIGWjDG/H5yLNIgi+Ii7clIzHacng1+hnC1qXrN
utS/Bb35D4TW1wE6bMv9tknr8dyKoW/soDwlp8Xtw1K4y6MasqN7PR+E5Zb/eeV0Ak7Os2t55EAM
7p2x6nm0taRJBebbhoEgmhz4dmdobAr7fPs2b8BVrgcqCQNNGnKhPk+LXxwbBxVs18/dq10t96pG
OWZPDWnC5ZGHui1ojzrajXGtS9cPZbGEqe3NL5Mm1EVyU4aGxw0zZ1V6KEr0uappdkRcBeeZKd8b
8vzy88Gxxf0/PMEzpl3JT8mgzs3n5PpdIYmLsseqPlKV+CkCh/+z65f7CZgtIvZCkjYFRngpi0kn
Hi3LjqoPvjWy0PPxl5yt4h1RaHVwSJKIvF5+V/3q3G2LSBMn87Njk65PzPTVpbKrMmSqOf+8/6Wp
/zVnwn0G81UGznpLqgq65bWKf/Blpjgr1MchLKuyf6fofj0YeWcTQ1TTCiCb+eTYi7Mzl9xCN2ym
u4yHfBwUnnxg7kCOpWbn+PPlz+X58z1j0+yjhWoFBVG6HFNL22Iylimc0ZbpDZ06r8kS/KKQe5mb
4YTcDW3C3FkvLff0vy9lO1ylKdS7zLMXqXSunv9/n4FdvDh14938nMHW6NMPnvfqZuFlN4v8ITPa
i5N1epSVONmcPsifujvrOnyVs4P0RFZeuDKd3mw1y16GZvJS9+uLsDTrfgnSfg+M4Ya6ee3m0jz7
ZdGaLmK5s1/mVpEiVBf/+eznTy//ns1VXwZ7w5ogg4VFrOwPgFx25ZKYzdbu8rYpISBFV+4622EE
uVIQVIP7YT+WRVKhZkLmTFBIMu+LmiGjkhbvJcV5ZxyFbzMy7YM1mN6l7pR3mYZyO7ZWdfFyaxpC
fRUtGsnxt81ZAWbHKnwxkcqPentr9BBMpk2mv1n27e3P98xR+qfSbEK19odFrP17DfvE7TRkUENt
vYNO0eMf5HUzWEEaSxQUYODLMuq+uXf8kpVhYgvpWJsjZVvGGSBWPTp++8FKTE4EAe7vW+CFCImz
2ypFIOOut+k4/+dDkSKg/QHKmSdsOhXXPz9AebNJsV8QE+GjHJ4WnlVxrUqx1wtBjc28fjSd3sT/
rnB2xodmmIcYpAavTN/5JzZxQYDpW1sV2m3Za3/0WqpQK339sjqFPEzE+iZrDn2y6F69y4RthG2f
V1wcCkplcca4xtEfzvgaDhoc161nqjGaW5JXzatelwzJXu2EnhdxNQTbc1BZD335ECj1XRIQeuNc
j65ysqcTjRAyzK7iooX1UOCwP2GJyC+NmxpXKYp16HT0sJXKGU5mrz1Xdt4k/wiJsrV4Wm9bcFel
jtyTS+eEPYjr7QZbAni1oI5tu4MYNe+XPf2Z6qZ4bvz8bjN6c1+Xstyhad521aA4JumXEmi6r6il
hmx3+CG8ZurhrqKUhoMp5w017T5xjOsuny3t7VTpNz6ZqneVMTQnHdw9/JkVMo+K8dkS99KpfM7B
OYuNeZrpPzHXj6qhj6CuToSqOy9CYiHfyBHQB2M4EyKjLt0fXWuzL+ADFDDTcJ5tD8DQSSdxPzo5
+9aQf3EIboQ0BLdtXzSJf33caINWxXqFrKrjehzQjk2Mbi035HT9UctlevrH4VEW0DRuFqV+Ke43
u5U8hmCfarM196yoazKD7Yaq0xLeHvOFt/OPljnOUzNXe8ZQ42RLnbXeKkaE5CI95j5Vlf/+ap0s
nrNER1865vr0M3Xqm1/n8SZQjJdo7QzJRDt4pXiERJ4iaVbbTkyGiH8uiLRpPn5eQBLtbWKkUfHO
hmhO4J0q+Xf8bkTB4RdZHjsPaVld91NC9A8wtCkqyiomN70p8zYuDa8tuf7VUZhucIH4eCWGoIQI
XfBmaurRqFb7PGrrY+5nU2TJSe6H6ybrGFpL7az/d7p+tQFDUiCvTJoJxvwUpLzzYyqPk1Ta7aJX
36kBDkdt1HJaft6mH87v36WTtkvDIS/t8OevkqbFMjr66YFapvUDR00QL8FA9bi56O8DkRJrlumE
6uTjnUOzLlHz5ZuRwieIsnlKW+txmnP8sqjpd+VmWm/rIG7y1Wf20ILnOt1O5kzw0TLO841tzdpr
ajd3bp1WD5NLh22A2iVUtIrf2E03g3cI+Vb+Ldcm50CEamtL8dXnqTjlmbKTjHqTaLkirz+7BRDU
iqx8TGa/4inaaLW178y31mVZnA23fwyUFIeqzp4bnig7DabstHpQzpnk11KNSzHYth1/Pmt8bzti
h8AOcP1MQ1SOOHlLE8KTnF1frvJxqUVFdWE/7SedCnVgHcWDh/OHXa6GJZnXonopcNxepTtzsnYU
uLuKxj9Yb0W0sbueg3HOuGcbfX4NstQ4Doj8QDc/i1TfHukXlsdqsYuo4REUtk2l41Rhh3LrgRKS
Ck9H3i8vPyQrMeL3P0fQz4eZvC08Id1lU0gX29LCcegue8o8zGhuRlZwx7Nu+wFVsttoO/Nn9/ec
+6AVFVsM64qPlGAnPc8/F8q3jtVGpV+jnDukwRJEp/ngVbTutKl0Q6SxlHbmwn3XbB8Pkwjy84bm
P5mrmZo9HvIWV8TOQ8LkoUP4t/ONU17hjKn++AVeAcBcDdBA+Ls+CPDaZGiSMxaJV4q0mhIuuqk7
K9ZaT/zns8xA5YawPek8cznVQtuSjsPoI2DzbCHmvkRpvjuEsR8K3/qLkUDfdSJXZ71jjQKLuq0r
MTwAwmuRIBjDXlvWidk5FUVah4awGavW+q2z84FB2p8if7yi+16Qx4VtnNpKukkplzoMdp6oZQze
6UUB8ni056Y42/NzNsubzRpfech9ekIrI44hoBs9P+Dze/RTrvLUA2VtJsTarjFEziG3JQDnrAdh
ta2sfAvWIbfIMMz1TWxYLKJ5lr3DOq/hEOTRVFufWiOXJF/TY3kFNKwZtNDKqt+b3ZwMu4x9sxLo
QceNLNsqDzV/S8zKR5qo5RMl0rSs5we9mQyMhi6LFcx6aHsTUHW+9wKFR4SvQiTtd4u2mpEHJMrp
TT6RMQue4V2WRxxnAj+MAeBWrEnfpX86ftqk13EKkJUUYpGjo0b6kazy4qahez0I8hxWYHmare5O
XvO5DFS06ZSya/lm7AwJFY1wIHPnxD3klO+PDLUBf2eRQU8BU+RjmbFEAt6uAbEMg6oOXLafjs5g
Y2qZEQ/f1BKbx9EpdgPhgDeVEcoURoEhUEbUtyRGOu7H1ACTKikEWPU9HrU6cXUExK2tZiB+kBVB
qHGdyYlxYwy5uvPj8l2tWOgn2JGlMJvEk29EBkFcccWHZDnsHXEAYXktQNY3vY8c0hFio9wex8xj
5jL9F/aEIp42XCx+5e6Xtm52I1pmgsbVi4dMQg8W7XYuPPiH1I+udaJ4X/pTUXrRavcwcMUXS+9H
qgq5n6zPWuNE0oV7tv1Aoe93B5gQP2LtmpL0elpBq71NhcnLqRaInOYog7p67SEWQl0GvyQgzX5Y
0y9nKOB0C0BurDZhIY3lsNnZuXOc38uqoPqKYR+UvhNz8BuHyiTqrAbqb3J5a3X6sO9Wc2eScc0v
QgojbS9RHnjZTidLU6luR6vzrbJN+7gd9cp/rQsHMwmlJqEubG2vGcxNlAjtA6c6sHV/r3lzWGm2
jOFnz05Xv1k0E63m+g4Q1xr5fRPkS2zQdLQnRuc1rccvo5jWWPPUp7DzF2Jke9JwnXTnaybGnxHr
Wl1Xu0I3Tr1RvIslXffWusHU8dKTYq72tTZdJpF/wWk9rfmf670yciD6qYYRwCp/8chM46IVPg7N
Yt8B127G8DerPKgh1R/zaf2ci+7PkM1lpAUDvJyPOHscEJ2amabFaRNcWn+2dptfwOAtAv8gDzS3
XvdiRmA+FfbzhNgpXMwxcWT3rqPPHzYsEGydb0LKLjRK+WjXwZHqX/G0Nh19TsF7nw5l2Or6Q223
BbbFv6Q8eZ2XgXlC7i+OU14nUIGFrnrXV0YiX1i7tEw6kfoX8mCeXFmEDENZVFTNFqcsLkZLvbc2
QlNkHFTrXF69dVcsJq9femlXMBrGhyb8fTY3S6iq4sYVeXqwzO0Y2M2nn/VGaFkwfW1mD9d9wovd
PD2aftfvzap+ZH9vkqFKGb5W1vMFJGfHywPh6TkZThM75oAa9sZQ/+b2zkIoETb0YQwBkt2o8kDd
vaU64ot6Pw5m9rmgKWEPRuNGUNfMi4H7GK/dpumJ0V+hFQiqyEs/UfdSjK46kA6n/j2ZyotVq/8a
ZrcIyctKSEvh7IJIy7Umi/KmPNiLdzZBcWJViHezdMtT3jSfSj/mVrVEoygVaNn3aMoS2qDDDqc8
iDKzi4YCQxN1xCdpmsxNRCgfJh08fLR2VgYDBlpks6AWGNbKF/00VZaxN7P6ODZlnygYo3CTWhAN
CGIgkhpidTVxl3f44DKLB1NRTkiRr+wcuCT26/mJWtYyrtDbbEsdI459XBxO0c4296Ve4rDkTMbK
JUwb4HZ9/unlQGeMxeH3VIiUq9NWYd33d5ksVKTAkeJOLyNJcnA417M8K7HYYZ07xX4KLC+xSB1m
QFjdOxHcGdL+q2NHxynq8MqMtJmMWssr0z/Xyjq2mHswSfBbs27eXi3cuq0Opdd+O774aPSieac3
tb0uzWG1luupydY1UYLmZGdm3xC584LYZwT3bOKat4PSsRlUAOy4D7wkdbUXDpI1lsaEWW1gg5Hq
0LWd9jBLCBi/1HWItmJBdu6/Fwud0H1GM6sGM+z1fez14mPOhx73dwEArnfGfsjtj8poIjPVGXm4
KygG4rQDiHUR7rTbqoXOPIl9FsBJQl3OUu5zs4HqnPg5mOxuOw2HxkZO6Gximg8yfOyGqH+7AJFk
dgOnbNS3eYDVy1i8ShwNuU9raKa8dylMFUor3ZMPk2xA4lDYeJH0uQR9s/7gY0/8JaPprnHLHaWV
Ua/5QLFjRy2YrUf0mhfVrJ/zysSTKxBLdoGz7710OHDBHLdJi2Uh1Y3u9H4yDMteH/pDt+rBTaXV
F7errLt1GWgJmUNgY3UPznbkpx+jfEvNnZraRGh5u6Pt6c9oKNoL/LNVzs2RpTGPSy01otQWZ/Rr
D2IMYkZdY0/c9hbxm5Ocu36IDAqZ4oNLwI+uT2V2kNUUadbsh8YCZFevuFNnpzsP9JvucmehV7sM
4ipHkd0PHzUPyNRh37S8CmYkWMDSa/NUZBVJgD2FEHP2YPvYJqTn3uBJzXdDJ88zpGKyoLoKed2j
dsF8uI34TLVy/hZmPBMempiFDEXjjmcKjSNI7A8Y0WEvpbuF1hjslOgoLA6q9Vjr8EyZLnZbL+4X
M1hD3e5OjpDuIQsmYA39q62sCagedG6rYFmJLx0PVt1RWhW8qo0XopDiq6GpEzEmIIzWxK7Wmru1
V+QAUaS8Bf0D5bH3YluzmyDFr51rAmNJVvP+emsyzsb3jAdqF0z6ORAVw7Mq/uipcV9qura3Wvjq
nN70xB5SVpyrBaynnCVgHLBXLlXNTtSm20dvYuSTULf+gtBi6xHhFNq15Vfdqrx0YzFKHrrdygGr
F5HWb8Zh5gTEc86pIl3j3W7yI6d6euiLbeeUjP4dqzBWiu4ZufS53QIjonIVp0fGaINRB3okzH2L
KrNBy6ISpo4Uuu+sKz9906oYahkpSN2MyYqm4UPQf5ZuZbrzpnqn2PqJXNNfu1knwyEoztmI9TuY
PBkvkyJMgJzkvdstI7EJL1tnLI/NMwjd67psF2M3ZANzf+o8DDlWOJdt2l5NTlBc8sg1Pn3c2zwp
1Y1YAfa8Ud/7EtQfy3BNZhL+O/NFBh0ZWrZgxDR59CJGrcIq4ypqESg7eN5I99fq56xYo3IotaOT
/0Y/9MZMj2Iq6RrnbF/Fb3ZhVw8GsQgIT730jQhQue+qlVyAuQuVPaALq4v31Z3c8KpjOrXa8pA5
rB4ukQQY9vMYFKr1OXJ0DBvJwNoVp3JqMea3cVMun6th7IrAqtBDbirEIw+POPJlk5bRgDo4GjDQ
xiObhphJY+aIPDCUMr7q6rGq0hstq9+r7k4fhncNHA7v2zawHuCHqxwTgIVl1LqONS3P270y2mFX
ecUpG4KJlASsIDU9M2kpfWiKBYB5VsiW3BZUnuuAPt8igc/rD6b68jdzSvA3VDeXvl0RfhqU19Ue
+kFI2ytJZp1MeyNGQmR710tZWjpcocoTR8tSzwAqbuQL5R8113k3YWyjEjaIjNl1IbLhl27VQzJM
y1231mW41IvDq1exXrg2F8jkJ3nBMVJYeOe7/NnkkL0eNyCmziMl2+Whn7kggUV/uW1p76x0dg/C
aR8loaBgSO4auSQwTM4jPQ9TtI15feAM3WVmE7f6eieacqc5c3tZ3Om8GKl+57TMdSwn0WqYIDgb
IRPp6OVX4AsGuPOmQ07QDoEBgxk1gz2wdEwXqwann+SbsaZcaKiYuvwmQEgd9utMKMBKHIaBO7vx
OBBgjLaBaHJatROphrfBdmNH+V+FGbzXGXISTwTHFCU8Dd6BhM6dD44suoisX4fALDKrJ+tr3IKb
chtSkNOVbVOrTln9C3TNulhq4hrMoKBw9DEKGHvSy+yLM/QXJ7jTZNqdBtP+6/TPJVPrQeLk4QTE
1dyk4ECju+5601HHud+KqK9Pha/HXuajYzJNDfx+3mli8eiEV/rO0LLz2IzUPSHIKT7LFrsdjyD6
RDvjdXVG0jEOLUVixd8xoCHNG0MI6lhX+bGZuRpL64i8lWHsr6LBqSUlRE5PqzmE3oQnQGUHFOQR
LXU0soLX7FFEJPpS7Fz/l1F/xPbwCp/7JXDKK/fZr/KoGomYRVCUnoKhC+sFxxpiNW4fN49zM+Pa
arFuT9G0Er/j6VEF9j68XlMMQiE4r5hhAvNvj/3ICV4CnG7NjGAbYASpl5jdqIcG7tIhCjRc2pkV
5wY2AGg3UP5QYGOQhPEb2ne/rqHM/pL5kti5EweDiraCcHV9iy3IhXQt2M8nPAhXhrjdS7RCRt+F
g/FqZsxL/IW0yYZbjRjLZqrn77+yBeWTOXz2rooahb9se7dtI2mYsfQcHRMjlPHgWw/1/OXlE1LN
O+zy9kOvfgt+X81DLJ8+d9pztb45Ju69GdGhglT2QOhHAm1cosD4sTS6tfutiw2ChqCD4/xeWkbs
cPBAIFa22DUI0FE4RAZCskIWcUoghqrLqGVRsYVFgdXVbr/hLYBqySqcrN8eMFXqsW2iU7TaaJFL
JNY6onI9bNAb+2B/Wxkp9UUsRFgqjAu5CV0skSE5yZhOkZ0FaA97RI8yjEX3YNzJ+t1GopaPDpq1
Km5dlfATk0VA3AESSc0G0MCDMlpLBCQL2Ic01765/uvXF9dXnxv/VJNRFAfpuljfN+v8u0lZPdvP
AqVB+TCTUjkiE7tj0u+2ty344mLLUXoWpIlW+p9ifZnG47BQj8uII9BO2zW6JlGFcTC+MaOGw9Yy
K9Q7ZCi7zSijyewjxEyRw3HCf/rqTXgsz09FsXIUP5Tilwd8kXPZmlMRrY6Hgh7mP/iNbDycaTcq
5H2lfjlkNfSUd/ieHxtdE5qgJG3fRysoFPLD2OjlsQuWg0mKU6e0MKi9CL4DvzRH1lCHZdomdfU0
2g8Zv6DfDKGa/V0NGqMxAw/TChJk71zH4bh+gplNNB2/vfXdAi5Nyoqm4IvD9c5OLXJot2iV3u1m
3tc8KRbdiamKiDu/jte/kuv8egPV4G69esV18t667x070OLN3NIYM9smHDiYM/M56J8nriutBTRh
tWDq1udHOM+oNP6Ho7NajtyIwvATqUoMtyMYJsMYblSGtZi5nz6fcpFKUru2x4Lu0z+S3cLKkjYf
2dC6EYagOIMN5ITIW+kQ/Nyy5Q+y7E1N7lItyE+NOQ5M9nsl1e76pWYo08YBOhSSbKR84mkgwBfp
4pw+QfpsGgnAwtygKPBVnqRePOc1i4E0uQ1pEb1DnbgEEU1KrSfqD8zLnC8BHzdhctElhDMEJhJE
7eN+9xUbNFIEmPTXBxWJlMMhVQfKEmwWGfDnKFtbdatrI/pkh8CAxBVhtMN6jU6JGKjyFpv4SH8r
SpcHx9l07WX9/R1LcdPwVa4f67thaLOX6Qu5fS3G4n0Y1pSUpG4unE2s64GBNGGA8xljf+Lhn2Fq
JiXxMypJkOkwkJsefK+XEHVT94xsc4ZIr3KBpTw9pJsa1hgzAPIlFRlG5S2oKipeEZqvWZZknM4k
kxmWayAd7FAfELW9WVEN0rygwFDu7jOlBr8M38p22GYML5L00aMwRodEJzY2Xp7tiQ7I2oDplmRX
rDFPGj+r8XKWokVFxREiRJu+WasaM+XqC1a/K3nEG23uNtPntMYTYaeb+o++PUpAqnqEGsjiACcW
1EaAdDVpXhRxrxdOyoAHOODpKBKiDocuyVJ6RGs3Bw8hRn+S5WCsKl7acF9PFzV6H77GEEDXic/N
2Oy6CQgwUbjJevltW9VhbJzjEiVeHXLz1SXI0j/1VaoFjAovGh/W4JJHmsT7/0t2l9fYvOssrjph
vvUQo4iOCVDLSEQJkZohLc3sTfxj1ShlXYZ8P7TaS1mZoLOLZ0RkG/DfdhfRLI312mFSmy2vV0Gg
lY1AlVHape/l/P8gZ2h4O7IGItdg19e5g1nxEHHjxU69p7aEffkh4w0zq/V+miArGQTiRYW147OW
inBtLXJNZro1Za5oW3fIlW2ljbvBmthoFhBtQJTca5naijbyY6Q9cK+uwyFBMqzPZFIeBpUOjHS1
sQ6RkBn5d4PW0n5pkLEX433Sjc0ggctnSFU+G9YljbtOI6iOUHLxbHaejruXhvCjy+KiDrY/+/Zt
6j7qmAkQdjBuoKT2UPbG40xSNnvQjZXZIgnL0BBB6fQ7J4YbTl+0urvRMLgFJ7WZRTNv7631W0tk
iCGc3UX1eGjazyn5t1R+Hb5kfXyuOsq6SV0d/qTpXxzDT/BCs3NOhr7BVJPKl9xAVYGmdmrWn6qu
KAZ7oVk+D5C7M2r2WazTcO+DJINxKo73/0PIqlrlmWcuw2bN+pJ7quHTNqjl9V7REM2Qk8kV/Fni
QjeZUGJ984dQMJjDejvoCzupvBtbqEgAqnwz2Lm3/moyshabKWYJn6sRwXnzUWK43rS1H6dMjQKP
9DmQM44EgODcRDTqDhMlYGH6SJru1PXNwi82/ygGSFDpRDu5B3FbnI2VOP66pFSIRzvwZ42Jg37K
QE/vlVVv2s4XrbMJzZr1CAZQbYOWLa8uyfdaGj8Pi7PoPxpi0xe27fXXS4w6aNq36KsHrqhps8mv
KkQssxNECLaHymJfuA7lT11NG5njYw/7sC6oBQhAlN/WR6WW3I6BuU5iH08+3jLhGbHFys+5gGfK
0qZtFaNFiKKDUNIj/VOetmKSRfbb1dU+Ud5F0zyG5Z3ERlDEEHH+ZSQjTRpuq9Am9sfwq9b+ZDqf
qnQdbnhuJt9uuXaShUygYYAzvH4pduQEKet5QPx2csgRhccwIVhrqsh3q1GgyNu8Co+52w41jHjo
qYD6VfUjoTfRxU7Pt3UcuiFNIWCZm15/VuqvCSi/j5uNi0oa9FRiVOWYYbqSQeWpk2zpbd0kkXiQ
JRCxDBCwFbS8pupiehnEfKn/0zMGeOEgFJaggViEItvXrWWnK+f/H5aURAfqi3H74ZNpXfusm6Y3
VJeeA24p3iZsFuuFDwlIqggns9iFyWl3DZpo4wpPIBdtfXCzsuUhtB6RwgQ9bX5KBos6W1xKpYM5
MTaZLe1Ujd3SaHnN0TiV36kMaKMuQFDFi2GO/zDn8Ugp6uyVmDh5uZksQs+SRnKo08COfzI6PdfV
PkrPbNnrS93KsATRX9y9jeOhdnCpvXaRgl1CcWX2q6nlQbZXevBGfba9oRPWZGSqGDXnfuYQwiDE
44uF1I85XeikMejKZ2o/KZbyDlTGmMRLstcbz1Qx8tSECPBhgCIUwFH8yAVfQImpx169TcVvCupb
M5bl2Us8oXn86EzV48OG+jN/KjQu6zFJ9xVLUBiCh6wzH5v0xEhisEiArpgM9euGFxt/jlDvjbNA
W4r5DS0HrKC6j0WDmrzb6GXnNflTVbMuMN2tVmQ9L4Hv2LNVbpLTubnyUiVb1tipDojvW5/RmhTS
FGgfPI+tHY7Iek7zyf//QXXMPVrQbkwfcMwK5UZgF9KmSS8tCpiYoJm07XJuTAppqXCpFAIuET2j
jkH+oWrPw1KjGdsVif3A31JqTLnGWyLtyuFPmYKiUQLLdLaS0wWqAadz6+FG7D1w5blpE3e9JH3d
ebHBqQJhTeTEF5pct+jl9JdFRDy6tuOVluquvyqPAk/HuuyvK5jJ+9WIyJe/DGUBsULzTnxKNL5O
8t2xh6Crf+bys8MfL015YIp8K7jXpSUYcdEwOkHBi0IxGKmFkTsxsZKIFsrmWZtSn5ZX17BHD8OE
vx66Yug1k2G2TV4LCz/xGVvEBjcT8/8v9SkEZD/Pni41yE5wW68XAkvMeo/Xl7FjWTWbf/hHyVNh
bIbojdNXWZDl+pNJz5W2HIue9ArNW1fQhCI5Xl+pJIgvEW5D1sD6k9ffdFB0ryzGzaOMx4BOM77N
16g+Ncq4WaekehD7YuB4AStCnjcaMUwhvM2aElFQ81lN3/+/Or3KncdSJWzzIPi9ovri9CGb4+uo
sZOT4Ikq2VZOxHTzpszeuvtOnFwspd6GbDnToLOs95wxe9dqazQ7l54cD+u35fg18bvO7d3u8Tsw
Nxm9sYES+/9rSra2CTwatgeAeqeULzMoYAK8GMMbxeFptGa/797Xn0ceuLtu3MyH3rIWxvNt1w8f
DUQ5ckk1vq+Wc7iOcR+10HaTOw5MwDzg6zoQN4R9ZpzxrYKVMubBSUi3R/C+htexo8S4f3PxG7e0
ZzDvsJv4ds0ry19Zz/4qbc4mKow+/BntNT2kpY8XkEq7s5A0acLUVu4s8mijBtJqmbynYk7dAZnH
XDqbYfhE70PmYm49ySqbG7arrVYrK1zNJdVZuqwh9FH1O7Pw5VI/ltGH2dHC2xVHQmT3RpY9yynn
HgQrysCzH4XtrcuUI89671moGjjlD0YKypsHUyuzBwMAKAXYfhrQKEsKhb0bZzAnVeIOYj+zCZ7R
7olCTeFY7MchP8xLuM250BUTv6WaJLGgceqSbQfD4PCE0GZ0MA9ZYxzqmOdMfyBDA6hISUWAxkj6
E3KGylOlxU+H5XNMoVAMR/pBb3COwydliXd2V3tTlb9YtnQW5UAuMpsfk8GKFIzJqSj2VTRsZXjI
2nAezA9BSqd2iAwNZ2YDnsuCtl9E/aa825FzA8H/jRvlHE7ZA9TyLe48LSxfRNve1b6/AQI+q5pz
N2KWdvj0oCwbLxnERXCr0Q5uZT0J1ps4ED4hg3jhqnJh4XiWFMnaRqrma1J8yqB7ylXCJZcnJ3wp
8vpFNbxKN9HbjAeZqI/EIftXW8gj7P0CieMco0BRml36m9jLdpice5hCPaKpq/IhkN7nFA5vTojn
SPfA+D7guo3WmGQsxGa1F2USwcLxQUWyn/CQd1oYMCY8L7P5VIj+Aa6qdMMhJIvYhI+KtfhEm4Yv
6wUj7xxI6ozYHIqS2BEiaRsJjxJnuqAp7KOlFBdTmLtSRhapH1TDuRcKKHqIkrqzOKhi5RzvXRo9
bD4I3C+HbTJSJ8llFyDZllU4G/0F/qAb4rvVJTAb9l0mj8lpm4djUf46l6AwZFF4Vixz3TmfQMTe
OxBmQRFijT4sz+6Do/+Dsd+1VXZFyJCVFfUl6rlYXgp1AtiZOaZJg7k16TzIwFlqXuvsjL7+IJfd
j0FMJJ3rZAk6NycvYSjFkpJIkJ2wNQIdprVnigFCqN2VNucBO7/MjCUqgaSVbgUIcXDTejhbNtGY
X9u6q/1CV29all9kAmcHzuTzyKFsnNWM59V8HkxKPbXT4oxeASkWiXrX2MuFKN/dQNCaSWJJTbJJ
otoomr/L4abOEPyFCELONAR1bMOuYDDeAO36kkW6C4rZMiv3uTKf1oUl6pstli3ACrKPoG5RexcE
hJNu4SWbkcoNS1+Pl8AlRu+KZvC0YvFD9dMGI+uQOCb6c7yc0PO4Dl21G8wfv/Z6AoMvRaRUWexJ
2uiuk3BhvEmlwtCbPBURs4UuUDbP3voTDRTIo/VrDcf1hBIjT6JDHc3bALv/IULw5Ul/GGsCrYX+
pDVJ4Gb8nQKxhLuJk0drbFvxO+Yv2Kz95izj2Yo1x1XMbt8Z0yYCDgKfbVUidQpOQfiHqB8+pU7i
9Up5ovGHOO9brPySsAMnE62QDQzRi2UmxE1zCqrUXSz0fUHZOgUlDgwR2JweIRGqnoZ58G3d/lHi
C0qdjTrfNWwyIpI505CqOeVeqHaEpp8h1Mlydbwud3aSpu+jMKeEYNqDt22dZHrYxrLN2xd7StxW
T/0+yXaKNqOQ74JRS6mD7K6j1u4cowvK8Ms0EHKpFZJ989nQsJNqib2VxJveJjtDby6yuuyw/zvR
uNVDpjQthI3n4USv3/Md5NDx+/LDttu9kMt9Ium33BlOa5RqSCwQl+Uf1p4N5es3uOhfe8Ad4xSB
UjiXaRBnzYaVarZpxns+s+fYDNIa8QODm7Pzh5BvgZZf60Yft6pmOp7u/JXVW2ylpzUEourg+KeK
xJcQMnPSALrat4JUyUx7Y+ZzFcreIsN2y/FWTB8N6hzQPHqmBuRbqJ8yaTlNc7tTOmAgA1II4pMl
hCNh57ekZ/QD3mmB/iUDClMW1o3+JU5rfy4fKnHEg6HuI13aZdFvnFaeLFAcNCalzobqz7J6aOJ2
X87XBUBdJv3XsZFzxeauF/G9rMK9IshMr8zxNunqj2ie9ZRzkZNpT7YqfeiZfe/FdLYu+PvfIt45
tfwqVYylo34ZLHGDNPQo6/GX8HeBT5sJLKdkaFfDA+oIuGXJulWjvBn1z0L6UTWBkAlx/vwOk+rI
9HwhfCxxtdfp4hopWIF+7utnrLq3VejmqBzzDahYG/4bnFNq+o3o/4aO+GwVLpSFcOiDBq1gRbPe
GiI1TKhns0OGwtDOskCRkX4r8hcOyDVibwH8rkSLkgbQg+hqEnw8hRMJPzipzsr05RiY43n1lyFc
w6N9s+4eprVKIXrXvpVLCuLwrSoIiC1oLkiTcoJXg8xLJ+tTVFKgNDNDLaIbFq2e0csSryllMvWW
JwENmktcZYTlvMNYbUoxVvFzXdyRVLX9UUHMZ07MgTPhoSVojJNsTPHaZEy6SJqK1MbM7WDKXBiQ
d+WEE6/fWoYv8heDpMtQGbdVH3m55hsIOVsWFa3Bofun04qsRTj6jHyPIN9Xa91bv6FjxiuLj89f
ZUvnwLMZMukoTx9ajRVkki9mpIDgYWIdJJfk2z22kyPSURwbXMWmug+hvJObmVWkDapanERBLxcL
ziRqFyfFLpqujTL5baa5w4ALQbM8vjMgGFGszvyFrXBf5obb90gWx4i29k5/M+bkIDF75BZ6AXMb
OuxMCU0CPYCEQAJXxdYHPDJLoN8Y809PNoGa6DfRCdzM46GM02DKnLNRFTdFi3GrkjO1kCXN6Tjq
ulfbnKjwjH2SRM5xPNyTXDyrbXVbSvXFLMSFfh7gOJ2GxvBSq+Y1w0aqmdFXW0o/cTE+hbK9RcLV
4NKsCoLBOKSbQ8aujgVzrg8mqgxw3r2YkG2PxBNjgY+SezvFCDGeRW/eO9Gex2lEeRa5eDyDpJz9
idY3ihzaLU5MP0POI5zhkUrRX5qlO4E3AEHycX0yDP1LjVovB1Zq+DdqcFeiHX6q9oZm7Xpu0fqA
rNu2Nq5gTempFtLhMjrZs3yylvGnXeLXIiLfP6GNEgLqNA4y4ZnLYW6SF0FotWtVpNNmJuGwrHcC
rfQmyfymXbzQhm2B6nybFgc2nAqHGgVIGyvPzLfv0dh/jZLgJNNFTxPRh1FIZRehvkA/koiwwlb+
shwMB0KPuOpcFkfEsA+EoTxfUjd6aq0ggZ3xTXVv5qLiCUVZAEli3mEJknm7QHyVa0z+PGwZYj1D
6i+EBASLrRN0yyKfltf1yapT9ZT2y6UwU2jYeDdbipc1+X2Y6v1scZyX9Gepi/CvVwdrqDkuzPdx
zp+bkEhnp9l3Xbw1lmbTGpyGOAFzsHixKyKlk+jU1ByVFEM+oNmrS7K8NBXMKfU6ZyWr0CGVXS0D
1H+rtImCekSvOVlyuahgMRRXiwj5AG1bb8+645fSMR1wXeTZ20A5azOap1nzpQSP8CijsBi30jQf
ZU60MWk41vwXifIXzCqouF9Ub72KKA6I6zhZWvYLaFgs4kSq+2V9/VTKzThO9NdYQkpD/4I96ffY
cI5owC9ZFe0Th8IRMNNcvdSVjO66e3MW8y3KlCDEzcI2/pBq843vuUm7pHBRu291mTSEed5pmXXF
2XfsCu6AudVbVAROzoGqkoa/TMn31TxhzNwTascQTZmGPF6nOj2sAd7rZ06lF0p1d7Q6xOoDNHuv
DSycwur8+N2cEoC+An1DOgELxC1GHsfZkV7jiel9WajhRUKt56E3WdbBEfoJ8+RJ9HjjTW+RlwMi
gZ05q+fW6Q+ylpKasHhB6YT+yM6MaR49WXyKS3kbdcQLxeUjr8YTEyurNm2TgzTDy4YnC5IkgS8h
BeaYL8r/FCkhrpuR1BKpw/CAWKel/EW8MvzPHJyVRvs35QV5AqFycizhDfH0jEkQ94nmWrH64zRl
uxHqcKHODDmG/jZN4n8qzGmrA1kcl8Vy9p3p7J30aQmdfYGMV5jaoWdaisPvSslvuu7c+2qhrEDx
h8FCFYLcBWbB0NsNvIePU8vPe6Ks6mRf0PcVw0CoqIaL+LkwE1YY+YD3+Qku4QDCtF2yf1oXvpA5
dBOZBuffHiRrPphhvw1HHfm382TGyeqCi7bhTNxxFdSS/lRFyVNu6Ke5US6RIpNkMLGKSOd8yp4z
7kUf2UgYn+WaHgbDPqvDcm2dFasr2M7yfVTkNG4X1GAtXcPAnvcYx2hEy6buvgYLZXGrYWtARYzj
+hppLThtaXmc3e+pmR7NNj8a+E4Ws/8SkkXl6SPBsoJp9Gp15m81fQxz9bX0yHm76B3H3LFZzIth
2I+m0r6xvH/nxbs8VHs7Dy95LV6LKXvZiA4BmWEhli0t65PD9ZgT5Z7Ef+WCbaFACk46r/MnJdGH
PLd7jKfbsRvYh2coNtXBQKIfM3peWes1VrZk3TV6+Yfh/d7mwy1UrGctKd4yDlJ4vXZkJqHosgt5
4zwRjqhBQed78n0VZ/hZDEhu5JUC5UZGtN4kjkVl3x0MfWllI9gQa8LNyjpbU8EWoi5e73xgkkBx
n/n9MJ0MgxFs2qz5W24/s3+3qQPKEAPN5DgV1ixAmh96H1vthuQgtjIgTlfT4YoWqFWzrKC8W0Xx
cy36y1Egm6PTwJDaADco0d2Z0o0ljUgxsk5ypFxTTfh9KxEg3t7TUjqN8YcdSS8TSn9Np+6AMrVx
Ts7NQrQx2mnidoCvuxReY8ouiCc3RS7+ZaZcY+VEO9HVJR4N+swhOBEYv/Vt8gINJKwZ/ciCtywF
JGCZcC0VncfK32E3v+gxHgk2/HQsD07d8KsAHWthTVRYs9xKyRPCvvClL3mp7iKleR6kFN6h7yC+
rLOSD3fEn0RXV+1LqVjnctL+lviw4J1VQ0fxyAj4XDQWhBrcUWvny6Q7T8gMPowc47PePFkDx3Up
Mg+FnRxKsz9ZeXuVccigLn7OZ+M77y9zyvrrdOdFtW59Rtiz4XRe5hh/hoqkDRGna+GHiGL9q0x0
X5nDva1YbzgvWzfV9Y+uzO6amT8WDXHiXHEkmTrzj3oEgFVL9fn8T02fv1tQZ3iETstoPmLC66Jq
bRTJ7hWrdNMQpxXWZxyFHikmF1mJbv3Q/VHf/E9KmiO5Zv4wJ99YxwduHA8IzUbvVdK6I8aQLH7I
cdee9CE5VWn3oRMaFBhxcV/GCao4Wjas9FyaaDmyaD/HBf6zDtNfPxR/OHF/LOOzRYfdmbwNFWgC
7AcJPDnkcatuJx6ZOld3S4aeZCnfp5mHYzG/JgPNwpIjhOI9rnrnXZFRHjJNGPqyJ5yVJdA0XwZb
PXV69xNNREsV1bo04/UQ9th6k1Z9rfe4i3dmXe7K5kCoBxa0zlsiaRvr+a4OmxN66GvYR+9qW34M
BTiHrD0VRvJPKcMbLKSb4NXGrhzpkV9e58anz2LjjGIr2SwaWkRwci8M8vUi7AcEoSyzvSXVEOAi
ovvIJHKrFiWP0xJYmfquCO5Rz1legcQBIbzVVH21+le2GE94NkHJYX5zVaNzRrSFZ/JZw+ZVUZIn
GZV/xU7bteZfaqmfJbUpM5EH9Jj7ohqverugLEkQACAI9EjBaFxi5v5a4ewyzZmDCRszjNKrRKTH
ZjCdh810iKKcdclp34hGu1b9ex2GpGoA3KTVXwSimhCDOA3GS1ZZd6NewwMQF6s5RyVkY19zSmmK
hnEYae8unEgEQeC/LNYhI6s+NONda/QH9s5rpqZfQOjg3eaVcN+rwTJQaso+a50vMQCJ6dWTkctI
wFXSCUL7K4UsVBzjIBfdIzOmR2fEH4MsEbp0ldTwHIqC827/mM387DB8Jal015oaUymGidHR72LZ
wXwRUXqujLUJCbYAGUI+tAFxum+IoO7x8CopmARt40HHCgRWhGI1sQ9pPB1bu9lVHcpBmdYhkV+b
WN7PR8GZtZQiSAvl4YAj15F5y/vZIKJo/G7k+aWVjqKZjvL4IU8jWcVx/h6DPUGuziiOoWUdTG26
Ke16RMnDku/7MdrozvJvCqcrJOAbyu/jUi9nOFefxADOvz05RvOwKcLyBNrsbRJ1PSA+hDBueTl7
PeHmasMribJnWOyrHpmnVjxplf1qlXS4CUbsJe//dWZy0OCI9UE9yeFyImXkrEZGMOGjrktlv1hf
RSUfwjxEN5TtFjwQkyl2+UAErI7kpf+Kij4Ak/WAkRA1Nb5UiF0DGhe1k68tzk5Oq8AwjuSScVqY
L7UgosZKyVTrdyJE2NXZ/kIyObkHW2s+ac34Io/WISYNTBctNujxgtjvrkY8rIXlV2TSVjHwWULh
QoTMJxXdvsJnoRD8T/CUp9zxTwZ9lp/HGrSwjKxXLYq5Yc5O14Zt5bAjhzRRJRqLtKWOm2jv2NWx
sfYw8XslxVgiVc9NPlzimrTUtNuquuTFsh2E8nDO5PaeWN01cWjMQv1ORpJfPkzd6G5d8mSNzrUA
OESs5BTFdlC5cIvxEo/OXSPRp1tTForpmrXtg72W1/ccP4UqVe2hdDa1hmekfGaxJLE9PpG48yEk
xzcFY1IUf5QUrkGwNpPqy52Mus7EBgbej/2Jzszvpcm2aQI7gpUCwUoMpNfCjnehlnEnxisKz90c
V2iSnZOrFdN9cqaDYzGlxDKUhh3MI0ScifJoANxGz9Aj88yT5VFr1TmV5idWH5SlzitXaaP26dka
uksknJd+1EC8qqOSHvS6OaOBR+fW4pGIL7ntStqMVKJG41jAIKj9d5Nnx1Gf95EprqWIz+Ku6Fil
0LSOS3Uec8DNavppks+uNGDF/0mhnxCXuCE7B5NPyQteSztFR+vQJPhRyDDkhADAE5SKdjLyN8dE
bcg5Gsqg2C5S4k041smC+U5MI9vmJajFgHsocDgbRZieX5rsaw09XNOxoJxnLmcVVjscUFzNbTxR
lcu/4eWDUBJbK8sQns8ecSgeVfBbRbnjpfBKm3R9Wp1hCL1iTP0Gu8OgtT4dRih/obXI+DjljXXq
xh78kPk47ICJxNDFAfmVl9SsCL+0S9XVF9tl8TW2OfQKEQaeXVeBVqcIYkBMdw0OjUWZ/0U4v70R
7bQeM3TSpqHM7bNpzyuZFmB12EUDo7RzjWmymDUqmSn8xqHodP2FHMXtgCvXVNE4oa+varzZcYNw
qPvpa7CI0fE1Zhe7ZFede4Q+7mJrN7nV6L5iHZ9e2CXaDd1liLb1j9rs0UyJnj0ArddE9eBwalPj
LhMQqsBf5tZ4GMz+6CgHo5qCVlKO46yjnGH4GjNimcDc1z8nD2JXRfMROmFf2s8Ihvxi5M+kOT7z
ymol9qoZsYaUR0He4VwhDea7SmA38xpFbw/HhT31vTSq73F1OOWB4oRuicksdohktCfjgmjxZvQm
8SFxYGmI7gnLzDIYkvh9qRuqxLXkSji+pyerzFJ6Zoc3gxFBP/awSVJ3XacGJq82iQKeye5XDsOL
2QKSNhfUqiczN/jHuWilgsG17fcKKUwhueZF4eKUAv4AUAebRExgGMtB1OprRrMhaxAyEVGzgOnf
ifQ5j1QEFYsc0R06XDKxIF3D3+qWshzviRXne8/NIUxdotm8hN3wSRvq04r2YCqIMZlPSJNpQxLS
dS6XJy2skH6pZ/w2W4MMn8zcVXlIujFR07MSNJ1+jPT2Yo4DaVT4rHEAxIEmD69apnYuIZNnhQx5
gpenKx/F5ei3E7nY6kUGZClulpOeplHb5W1xqddAtBSFa/kNj7tdz9m2gnlS007zuMWauJ2aeEvi
xLkPu2BpHwaBKyGf0cyLrW12F2MG8S6Wa8Jfa+EHNa5cm0z+FOn7xsE/xpw1A7QU07fctu/oS00N
cHmv0euK1ZQnv0i8IJ2zvcJrNHWC8xWhAiGyx1LHM7lE5GSvIObfmLdYuKvkxqpxZnQO0c4Zx0Iz
9n1t7c3eOBOObyxXK2uvSdzHGwFF2fUWWa6YojCUlJESiOyAVXPKJXRsql+QpTp12sEZy51a5Fvd
bgLOWJwXf1v2Mm2adpap7+I828a2sk0LiWcrQe9qctiYXWiTg6yqoFZFAAVxjudlq0T9yamXF1xo
29D+Z5IqyTseSEI9TJn9M5OOYw3JRcWnNDjG64J+VdjhmXR9RqbiRrHfU9KzwiOA0i1MgavyKCzB
8Vnb93oyXzW4O4VErH64YZLdiiiH6YqnWzYS8JpQ4047iaQD+OmrRvTSCnR2HZBjzOGPxBAFRDzf
EhzBz00BCGPd+NbRBMzl1c77a/8mWhoSjDLdpOZ8q9WIeFES1XSMCUXlVnjHw1PSfq6Bi0pk+vRF
+FE27dMu9PVQPlolZN1Odbo3WWMjiCvqJQcCTol1RY4IYoJ/kMOy03xZKu9QlULhRTL6kV5GxxVP
5buw+MDWbIcYqcrzgvcZybaDORDqQe6erb77JArreyjTB5a3UzZn5zRVd2UEto8DqIberKWjzYyX
tiROAxFrSDCasXOzCAU356uqQiIO2VYDNqK1mci8A1l01AArgt16IaWzNXe+U2W/QjpEmBvoEb6j
K8mxXjrmJGWZOw0lIxHNYNX1S4ymuUYtVQi2fjnfE3Pmsq1w0iawK/L7uN8bXbaXrHy3gC+beXqg
alS/EMbqU2F/Mtjb6vFXnntXk8edkxDsinxkRNVoFWBxjJUxKXTV7BEN4SvdLVe/6+hBPDMIPVui
qWFdJF1ywFlAcxYIi4dzkFkYFSA8SZbnEloLeN1BhpXNvXUITPjLucmAlEfADjRHSssFU0p3VHRO
2tNpKnGltjiITPVQDR992B6RxNG2TFhXOBC7EQ97ArbDzcyp1jes/oEDOAkAOnRlYa2NjlVefKjd
2SAes4/v5hC5tfPeG7JXYIywUawbLPTN5AQLxviGlbbTNQ/QI169HoFtRrteZ6Kv7/SGoOEkBVdP
D8RxECVIx9QoH9sYotvR3trpi1DsDVmN+zqML1pLzJaay1ul4pCgcyKCpSNsUw8HPwx7JFHksOma
6eoxloQWvaRn6JqMYpkcribCGGF/j2jmTRp2SJH1EgAkYxWsTl+whNuJ3BJzXC55ZUF9qxq0wWZK
P7NhO6DXQIqGMpfOkkYDn+yDjlI1yyZOfnzT4nhrDdHXZj7k9EMu2Hycf7p60XqTPeFkGmRNEvDl
ZG6x/EfSeS03jiRR9IsQAW9e6b0VKUovCFJswnuPr99TsxGzsdM9EkWBQFVW5r3netOwH7jfGRPm
TxLJZ6HKIa68DiVzRvkBlC/VoKeAR4zQjkADg1jvL6S8Jpg6PiKPXtZha2M+xZQGkeTLDGOK+wL1
oJwxd+9UHfgjc0dnritiXEXHN6ThSX/d01GNNztN176DWGEb33TtsMuL/DQ2Lef0kpbUiOxr9NGK
D+GJuFUPlHZ88BtSFmMSrwjC3GG2mJk9xqhGQj9tFPpK8tdjr8zDtMG8pC8xJaH+8ha1/JuqKVIl
4iqm2FL3wdieml5PlySOsOsz6hsN3Apm31fz3O6Q5o1YFST3JzH+6uzdx/ZcdqRVJxfLAHFA2aDw
JjQiqw4M7X7Deyjz3bI3nq3AukUmK3SfcxzEP7uRRwJmHKBvM0sONzl5rW3uLCOgs/C7QYWrnv0c
axVZvq9EbIlkr6n2VbXGc4E2XkKBhdiu5UxBf6yz1QWL5iIr1L2T+3chftEMTIrMHlQsT5C4fMk+
qSEN5dDuMRCYPi3KCJ+fxMQ+Le8yv1tBiM/EiFzWREgaBB8yyNgowSGWPriCf+wiuQQVPWr6/d8N
KolarXaNZng8kyrMCLRNoXLLvjp3Q9ytR3PJSDclSDOr3LZCS8GYuBvnCfJzEhFmICbpdPXILUno
xG1K41HCda0n1aryw4/fws6u/FGaAuRqp4V8L6Cu+1q5lYRmD+BPN7HQxJiFhzK7alZlZG4r6y/x
ENwDh0gCJhmsPIMM3B1GTpNQzblTnyd/keuUZNqrdM+0zNH+xy0CeiLMG0pkUkpOA7ioWv7xIh6U
Iuwn0rnN3pHB6dGhDgyJOCg4NYFIr8eFBXTJZ+LaMdDGqBbdMuMnGOjX5ShJUK22zLbumtofHVU5
pjX7daXQ4coZvE0dAUNpocKkSnb7Q2HtQS9tvUfAaunI3SpeFFl0GZ2ZhxdKMviyW4q6khXZJjLa
G5A4F7QodSpR1X9n0I+V9M9sD3ZCHBfOzjc+5ek4/pBIZOhMrfa1dHOXOtJDvz57DgfGL5AYHVEl
NX26OGcKySHri3uSyXazNhpz4yOwn9TqNsRHMCrAihAd6gw8O90FH9IcamfYqD6LOGwe1x6XVV4/
Qlo686CJHkZSfmTvZNldOiXCnGkvanyg44C3poWubcqYETpHGNGId3E1tDUSLIiYw0PCWargn628
emky/rds2vUBF7gr46skB9siwx0XuA/b8v6lRmEsWFo3MLu3jWVuutK5ZW4QI8QG6UsdqtQXW3mb
Mv2vRVK4COQ1gGjqUVbxjwVg4alHEixFWR979J8xusCwQsgSmBNZIeHJQ2ddx2+JYUhERWQHdwO9
TZiAPCiQNAaBtW05cgFmU4D3S5E1ibTyexj//IAYeV2cIG1aA2MD2gPptC3j3LRqsmqfY4qKGVLH
rhDCTJI4ZrJ/gpMj1wgUGc0r0N89q2Je6Yd/qS3/U0b5N3TiNZAAf5529B7yfu8ugkz/0Oig9cRx
Q3Pci0ZkBzC3vJilqMIJV1/qmbFPBGYcMiBm5njoli4n85L3XZYvTVPmA1OPlEEd4YLI7FGNsBB8
UF3MBJnSUM8Kpzklnwt1FzvnneNGhVUJ/KcpAeceFupoEBf/jKB2Zie7uWe2gLHQLgZjuWjVEzee
5rpoqeoEVUfpLavuB5+VkS7HAtdHC2ZZReEF+5nTDKXxLUpeZsc/VBJ9gPfmxxGcEaS7SolPqEZa
Ne6Y6mcJ1iZQRWrWcH99q0Dp861poWXAEJ3H5xFXbNi9k+YnTdbj2YxYTxgO2ZO64+Cy41AxqexH
HjxjHB/yWa8DwGiflGYIIY/CmD0XZm+tnqjqFvV2TCPrry4ewlGlexxEam0epN9dn649tb01YfXU
E+8P+M6is6JtjxlyPyZLvV3hwSXLwLAByn/k7tym6wGVaWLtJGaQ0Y9dLS9YzBmwU0mW83xRI0Nw
qhFZOwg4ShdwPQD0yE7OjFncPqwGWTcsfRwZYVBxwmwu/cDeddGls5zBO70Y2rr+j1LKmGjB3A5/
PO0Pc9Yx1XXrmdF8EjqV6A6guiSGgY3md/Q5lQTXllGeSXqJkshHi0m7hLZlpHuoGu+eg1fk6tO4
rRaxrcxHmrGpT59bcrfkt83zfFlp12DcNCTChts2QoGJRUlPdWBTW6/lbK7tmU8HNAC3bAdTbWNa
qxEvzZa62OsQ/rDF1/tBfgwAsooQaT6+keSDqH0yasHUiwtIiN9aOF4CyuQqPBjEfzJ29RkTpVvG
moJ6i5hMp5F9WMTGPg1XNpDtaJ35ywEtcjbpoIX7C5yzPU1wgstu3ju8ePvoLMwPGLLCkobc0nBm
LgmRA0tuEoO9xzBKv9Ku9aNdU71NSef9lu1fS9vI7jEssNNiXpiNAKvVCNxBAnIXAVNnzXvaZAKR
tLcwJ5ngPKzQP4E05aeThuB2s6zYmSyFbBu5QvKXPIVrPg0KqLz5Ne5ORYFYdxvK1yH7hDSciqdc
cK5MQccfGmKdszchYLlsTGJH7D1UCIjLo/BbR+kkyyt8ox1qDUnbSezXkYaNs960zjNMflvhhNKH
pcfrjQgAc+XguHsjmOER5+xzIDgZi955tHE1KEvIp2TG51+5dpfjldUewmbd5J+43jvyn+1v8ura
jzvJWRf5AbLmJETAMOoXP76l5r2yT1p1lbUt0qdjIR+99CqFT0n/2Khgi2OHa6mwFsijHxU1oVuT
zfgbyZuaXVFlfuv1r17+K0QWF7fWr1q8HQxoLXDJ+itF0mLPzW49mvvY+XUYOcnxS1NoSjWYX9cc
ExCr74SwnPbvJLcvXv3yyndb/Lg0lwz7jZWPVrngt+G72Fl8odbjYE3Opvttjj+2shdvUUF4oS2a
jgftrX3jMralnTkQ6LZYeAbW4GURr1T/bHt7Lk+i/aQ9nNATb5Xodia4HTZLhbjM+tJLL7/aqOZX
b6/5thJNnsGCXrOtX7Lir4uPHEuV4eBYL3azOrph0plKjHrxEuj5p6M/g57AcY5BNUw6tm9GyEP9
lxEXp7CQDhZFHrJyx30Wo7boUaKMO1//1N59AZCuTZbaUofTEFIhdLLQZMDPyTYYM9r8q8++YJ0x
yn17dYxoPyID/Yur5zbHVsE3wObQmjR49gUWGAQEbrxyzL2yqvmPEu0cOthoEe0p5mgd1T9yVWK3
n0XBcI8zD2Efkwy74ihMARTCpU5d6WfLpj2XPQcRh9ZdNG20vxI1efXScUmanHLjRwULODhXeGIH
5+FZh6a45eGX168V3Nd8Kr3+tKSHoAQVqAHR/y9S+skJIknbW40NWS96CesCJnZaw8qrQM5YzNN2
kYPK5GK0jx4BBAcyWibYBaS7RzlaJKtAzNC5+C1+47QvEPpxsKAydPt+XacLSAAT3W4/OdtmRv+u
ck6y/LIhPRUjjEwbWy2tcVzk3T3BoxXQodSIpspbbVr0No4d9O9pNMlDGF5YlnQXyS5gvxQ9elB9
Mpf/DNuqzFe6vUOBG8o7wA9ArelgBkRPkKObMJFqOCgMvTWJu2qJ4numjgEK/nwFhHghY0sJlYM8
MBLBjmMREvCszXuHtXHk+NGbOXZR+hvwRWexfmGuM1X0uTMcWBrWwQguixFdR+3m4w7CSsWCMuIG
hjqedQz3VcDHyAolk1iJT5BuhPejfNvFTss4GfKr9XQCUCUY3k8BNpG7VsKWJI/zsmXdosIaE9Dz
x9L6+O9WVb7H4sdpDx2XNVRPWIrGKbXBOdI5Io5/OlJXq2tfY7OV4myG0uzg01VSDDQEPuNlTs0G
V7SOetQThzCnheYTm4g3vARTFnlL3Qk3IYcNL0gXkVSuB2hUMAhmhuVPc2LiQueGPGsKWNZXifC5
SQNceoYcFjVsJHKUemxrmj5Rum+oaDM/jjcK3aIQObGVk3vg7qoqWLhlyUkGcjbcr0PikgWotXPb
5LTcI+/0piPKXgcz9jCqM3LAZPU2mlezEENRj0wkhRIe1mCIUgKnUWdsm/xt2syGWe86SaM5hB2o
wDOJBENLMIuhqUg7RPqKCvD9p6ZGjSp8X2WwED8pxW6n5AAe2HpltGGOjn2PH6CAXeosk8VRnw8W
9jTT36eRjPh2PPLfyN/p16UJfaDsKAkIRtY5TzXK3ALWiO0UIuKDsFUMJd4iwoYjJzT7TVgF4SZj
+wQ9abMa9Ri4gKy7MZHcNopYq5hb1XlQFfRO6tLyqleqFVMgK5sw5NSbAieIOCH6sFh9vGyjMeuG
YNEGHZ2GYWEgY7KqdirSXGiCYbRDzV77dGrnslQvZJKABpIXCr1YufmnJcQxxj8pQ5XmIKZob+Zi
05EOENi3RaS02z7F32cyA2xwI7kOAxZG1pmYjtNAVfWlq9snL79LpYaTEtOihaNSsuc9TFMkH/bF
hPAhXk/jGBA1MUQlGlwyJ0MLzo0NVaD6UgOGNO2+NlZVfzPzk9b7s4oTkDbG86hW5sEQzKtiqg3G
TGPTHivc88q3wxlOuAjAdsm5fi7JpAnKR6uQ0xS9fCS39OOhy0TTEYudg58/g3HrII1tyDuM/Dnv
W3Wvhe1OCyBjnje1y2aNTH+BMvbk4NLtS5qKWsR5s1j4MbMM6sWTGiMBI149yylrx2cj3WsrYBSC
ARKxKa0SzjvFBLDNRI5OAM/YZrGu9vICM2XtsxqQ+BLCYu1mZTJcKxfzObURDPVdq/RLN3PnhRGu
VUoNQtA4xXqLfLRX2kBGGpjObnjavY1GnRHY0xuQke1FOq8CHlGhMq+s6DbW8ab559M67uDpGMnX
0O50rHeGdSFyc1LaF6GL08AUDBiH5PwfroUZKlOeXZmUhGRq59SQs166SfHRyFekxSpQL7A1S+wh
8xHbeEbL0JB7CE9gS2MEf5gooAJNVCgg4lWAOkQBSq5En+R+tG47viTsJSpPnl5680Hx23Fy8xvc
fMzkperqxMehupfmutCvJqptHVxNddbNLSYjM9kGgNHGgmXV0WkB5/OFbl6H/FnWrI2WNKvYzCST
wwfK1bac08lslQv0D3YddZEO98R+oKqmdD+6wvPYEOpFCVuS15QlT/F/YfgTqds62ef11m5/uozj
FN0Hnea0GhkC6D4rQnJSDHjG4gQfTLyLB0cvKZWlUQ87xb4k5k+inRkRgOqBK8KocAwFDAW9OJZI
IuVYH+U9GUDTJb283654aK0Km5MkjeHemKBpI0rTWpoGqK9oZKMA9MhDQ5lls8cK1IfuAfOgEZjw
/87VdUJETEQd1AinwF6VoO6gqy6J4op+i/5ZWbsYEb2tPHhn5ig6eNcox+jSQrXB9gcRwp/aJIsR
nRe6L8VWJ0VD/wGSsp1vJekoJ1dJ48Gp+DnZMJNLaO2j8PJAQAMXo0EiFvcTjRWvn9jlK0Z6U7XP
RvtBtbXNKTj09phCnszNo169RV1Z0NlIdGPuVxgG3TV76oUUWdgYXE/PmGchVng+jQHxnlOf/O6X
G4WPOdeeavPlI2NTgeiHsTvJ278ouTj51aM+qfEndMHJlNY+Rt8OpKdSVeCTsPCDEmmqNbk75IoQ
I9gGNNxo39Iwu3r8hSZ/c++Jv/b9DswRAkT/2sYW7gdO/yRziiWlnQdqAWSNQfhRNU8OMfchLU1a
/jdl7KduucmURQPCjw4C2soVPVenuiI5NvodQnXODbJ/zhtk6QvNvITEmckHy17ranwEWEcSsMUp
WHd6XEwWa8Y8a38uiqzt434nOxe9IMXmFcffg34KWWhq7pK6Q50S4wVh/Yv4zdI5KLdZMOascNSk
oQkWhtUSUffoxs8Q/FS3KhLvxKgVYPDEilyMVW8ngQPnbw1MMw4vkdDzSexTwsKTI0VNzIZznTfr
9j1zn4w2aYTXjzMHhyfOmGYW82EAv8d3pRCzrGvWwvXN2cjYSfeYeV9LZHdiBtjQHxj5zcbIwvGr
UOvpczsa3jiprrBumfwzO2o4AhX0YPqlJXKCor/SfBaYjPWYNjXLDrGGZZxPg5y2k4sUTrP++WWK
mgBHdWQwPz8mYHXcQ6nSLmNELfYZtPYcxVV2jHeqS9OBwlPm/Qe4AKEasQ6yPdLmcJylWd1lAoEC
j002x047AMQvAtxmACx4JFQ1nxkDWWwTlTaLUYs2MO83cKdZJKMFqmFgu3RXSEJUfwII+DJOd0lh
U/Ul5tui8UKrjspnJDvB2KnBWewQIclBA162Em6PoQOxwWZgI50XvUoscKLw3MA1oxLELcK5HlwW
9m+eUpb40jzWtO31Ylu0wvj9l6n0ULlAhaxOXSqKukDgwH4rvmJ8Er0zrZuHW8Lfw2WQcRKmQX8c
eHp7KnU/uqEOZ85XZPo0kNVNC361DIWe4kM4TMF9EpfFcpRWGZ+RO4bXJFEAxFJOJ//4B726rChH
ZObOTNw+dvFpyo+nf+XujRa3Q76qnb0DdbUYETCGH4RimfoTR6SQsHyXf/zZJppB/VFkaC9EJY1P
JhwIY+9qtQiCs4Qo3VtnysOiER2wgPMXpbPi2yJy+ao5gRJjuAuGX1X5waczhNdc+i3To2EBhr2R
NswQ5poMlwq7mST6kmu+o2MVjelqdMl8QMmUePDPfYNz1Y73wksPFEW8t4ZGZ08DefTeROBNLHzx
vFJpH53B3iUQb+itleqrQl6qAGOPQ6CXyrfHle2qnRVQBOtzH+oS1XUhi6lcg6AXKgjGBTywMofD
kp+2SIAANT0tjlFbadoNtg3l4h+xUpot0XWeV0BVs2Wkb5qezxD6j8kHLgA84qoaymvQv/SAoSI7
HxTF6Wg+E3Vr8CszVQUQ4vsHcUUZQKwIZZn59UrQlaj1WuueRJ8OflKgokcoStpPdN6lXzvlVTBf
gfwSF3AQPXq/wRjgTETdTaWECwo78MDq3i9nARHk4tNEF5FR/eNsppSv5tD+Z1zrim4ovc7Ww3Nn
Ae/WLhU/BRRmTLIO+UMzHTKFXsNO24r7sUaVUivMZPhBmXbWu1txEUTS1jt4zYUfwfsTtSpXT60D
Nv90pRvFXO2xk1dPzahpqXm03Ezudnxe1Z+CvV726SMR/oPelzvyXmF7RooFhyICDCNb8oQklwG1
ora2nXRVlRTJqFRUBDgtJ37GDeBLuPQSsMOE1pATw7ZZAOWwkl8nqmYpA8xemNDZIVWanR23xuB9
LbL2r7Uu4k9in6amoKuGeVzf6lSQ2tl2756/GbVnig3RG5/CmUxGmRzNih6IJd2ukTrU1q4wmUSx
Q/Cx2z8yvPq6/C9HCd4M9OHkdoaNgNN2y6+5WgThEl+W0/2O7gOyryPqG3YN0qspXOPJmp5fpGNc
/FM5QWCtDPVfjR661SEIs/9J7duh05JT6gCRnohlltsp6l58OjycPLZxMF+IUh324DojFU5zvsDu
yBV4Bkw//ZfWbLnn1OZHq7YuIuivgQBjH6tdX9RzMzCJXdmaSG6cal1ZW+JgJ2j3ZqLmL3ceFC1N
54TKOpUb0sJkIaTXO/lvhtZd8N5XLku3yfraL+xBm4cGZKYlVS7iGRpdH1Ga6NlLFXVVecw4e4gl
PGQmg532vwJkoGYH48BHUor7AjWZ3rD0cttKHnZsnpjUkGYzn+MteA8byVdXTb9iEp/E9bAIObAf
cfMYF5G8rrRzPl6FpQ+xcwpzAPFYKyYWzJj/iH6Ss6uhHx20+WHMAWX25ZvHLHoHTCFcCx6im8wS
/edXzT6iHpcEz6JtgXq+8IdPYu3eWY/aRK/KLJ4eJK+W5bhMUoAzHMDRfSCQW7kmE3EMCmFVspyX
U3Brz8y95wxS2oFHN3rX4z1LGN+UH8x6nBEOmfdxVFIPjkbHp8IXehxf8hhFLQTEl+mfnejmiVM8
SCbNWzbF1jGfdvgZTX9aEkg7VMHMt6MpC87GU/cZ02zgn61LcjCjRQYV6AcnivEvzvYqymzJKWc5
oU2UDn3/SSqxdLGnm5yM1kN5owXBzon2qr467Scyv7MRtywtVTEtVOAcMKFrtkk019SnjRAetS9G
tlmFt1lmpIBImKofUKBuoAfZAxhKmqPuMOJmMJz+tuaHfUnQg9QtlSiFhaARZuPPoB9E20VjV+CZ
i+J3HhG6bF0s6mxSZbg7oORp9I8IJ8JeFcpo6aAxJA5ERMBwY8PElL6XRheqV9HuKT9lg0NBYUuv
kNocetqS9svS/3qhCgaL59bqLFK/fH41Cyxg980hcSYRQqOY1aL3nrS7asQfFUK5mDMdgoKSZKjW
QSSFa0fiIBtycqmsk9pdhGNVrXtkjXM3/JbsY0kdHbBaWcNCsUV7pPKlaT+ShQ4VqbWGSaihnkC3
4CRCa/LhQEUu6lFTg+9BXtMh/WmcuVIzTuNkXPj+pApBdnUoia96c4wyQnXp13z+g1r4NnEFCyzd
BPB0xROrC9IQgXshuJ05SIfq7aVmryRfdPq1lqypFO9rDM9cX4LogW3SGQwhWX236szNT2F6Zprs
ASIaKs4ZnL0YKCCKYRz7susXS6iq8AAxdOd6QlxgXR5wE7vRhnEn89+aYQUCBK6Rx8C/1v/ZEH4a
4rg187NQwNOG8P4yTvhUjiNDGTX/4BDy8m3Fx9hq0IJ+JeeT+QNzM86q35BxnGQHO6Etk6lLNsPA
ycPtvVk0jvgs1WmGwDlk67K0C/aYeWOw5osyr3iYxT3Qfvz0RlYgN72Z/YutPxwIMTeIuHSje1uI
AJFhuMVOyArFi+DXV+n+CMA4f6VDzxC3k8xAMO9A4eVfck4xC+pezratckioYWXjqzzprCPaOaOJ
JS6NUZ1JtJakZ2R9iwsNKEAefsXP9KVbQ3XLt/r6P66O+Ai45PxbDRB2PDaM9WvCU0nb4d7izgF8
7w0/BflNNd2lgeEF4CbOSKHBIOKG0Pe/T5l/rel5Fc/EPKgwMuxsF6jX1CJ78acj0Y38LnDI5MOD
StX0RUS5bRBlovqnxv9HSrZafKr2Fx0QyrGp1d4DQBMpF7bRLrp+FRwrm69LCPk5RNQu1XgL/HPY
Dtss0c8cbzLaURhGHX3bA8w2cHCGW+KQFqVeLsW9y0ECbBvSOv7d5IzR0g6GdjaTyWYjWmje1N3c
kF9l9OUah0YV2SvisSwDBvswS+qFSqUpm5xCrbUhJH0sFQTS8AuGxUjwHaQQb0v5NZgllRlZo4RX
I4QMISoG2U5nG7FQCFElEmoGsaycyR1jbH7dIDgo1nm0zn5/aiNEfWAF+0skaXyGW6O+krvM0oeR
PGFGQhUBl5COtlm9CwFWYdSU02WDd0JLk8KEEUp5550w3eHbeSAl+6LWCHSZdlbIOxepzSCRapsa
1rWYvuFlZyvLnV9JPdku6x4aV5Bkd7+KCG0DDDNR5B2UmHZ4d6jKYWmgNVnzKaAtZeOcKKnCDPrp
G94CPGwlLRBhTn3jlnp/sEIYQQcJVB20UWwBtj0NBhdiICm6VGqcUicDnQy6NF1VbYfUQtFOdEST
IRv2V56IsWKaObBleLT0Evo5D+K1p4ZBehQzSXHr+/hLxbONmxtxNymu8dsW5QXXI4Mp5VfYwuUD
8+hco/PmzxouLyIOLjSjAjd5GdqNKzSxhrf4pJzOnVTQIkq0oRLxagxM0BSvYZSYXjDJ9Sdww0ng
EL5DOE55Eleup+4LHIOPkfOtGPWoiOQKymONoCNMbB4aLqUwwaLSLk1k8iaunYXbEZxS2B6sniKO
Kx0jZw74a1LJJoTBNxoNHNI9AL4F8F1aHmidbaCuzjySPC+a80MK8ZSMtKl4tsT6nCdn3eUthMDr
qJVpGtEaQDLE3QK/rXJ2Yp0RP05sHrWBynDesaxys+ctn6IKPH749JxLUv2uDVexnUkpyboGrcWL
aW3FTcSVUtgFTY4qCPBm9nAkB4k9HIoJw69eGKDI21WZ8WvOkZ4BDey2pqRJIFB6yaaC3BDVR5f9
oNggSZnEaBPkWp5l7FxyFS1GikzFNWeKyTevCRqHNcxbQBBGcLLHJ1ALbQcoUmeFCI3LOWcnKfv7
f/dZinvLg0zOsx2FbJmQCPsM5YyLNCT4K7yVP7x9AxL9I6luCr9zKpPKyGM8Kn/JubCphlEFiI9P
bFzikirRV2vDPGBIwkabqpeOu5FsI2r3FFCuz1rmzVs/B/gMX7yZ2WYxE1NJE4EKjw63ItOAMMOf
i6iMDTHn/mzbBw8Tsq1pVeMfra9cdZvOxsjXKLQAbCuc1dwQbgHe5Eus5KzKvfvrMuCUroSagmr1
271/ztpTz8cfkSLlS//q4NT6IHUnBprK7OGGb/lfFXw01HU6Z8wy+nX8m939RdaXPa4t/9L4exvY
Z+z8ZcE+4BubfMtar3f5TAJy5oMmOIAIFltiSosQkHJU71QZZzksMk48yN2x2dMjkMnX2XFT9/1W
ewigc8eL2WxPyIhprDwKqnU8vmhTNd7sGqjuQRt3eZBPIuURcKqpwD82fLZ4Znk3vFjisjwEezGG
6Xgdz35AGqlt5Ng1zU+kM6cUF5z4Fq57g1UpsrEILULro4UoDc33yL7Jb8VypWF5YoVricfiNAi+
ilkj483pKC3CemMqxGBvie4FD/WSS5ix55HmhOK2swFqfg0iAmyrG0AwmhXo/s99jSa2o6vEIsBj
x0L5/7qOrCYi5BEr0+wCSVo8w4KSr9oW+XcwHPnoRqo6z912McwR9EwsqoZWbixk5MohpXQbhqce
fVcRHkkoKDiKZV677kElU2okw4rImNI69RQ5dWyy0fx5bbkEuJMTw4m6RGL9x8JKN01EzAuYaH5U
fHYGuM1DiytnYJLOQRaWo78djbuT0tBhmJfNYbL15lJcvVisiSLmpdxz7WSaTjK6iZ7wLw4jNebx
dcjYxLI3hrOEA0AIqTyuzXNPXMypp9M4TD39ERCAam7BxfgS0v5dmWfik+yZ0bj0yNPiGFZfERo8
BXK1BMbcjMZ55dOfUslsszhzUOHY1jYge02TsPUqkXIIur0/3lnqeys4CPpHD7/wa4i244ARj6oM
Op4+ArHsvzwcnCkI4IZQnGwStS/fuACjioetoKFRHYlEIe8SJFdVlia4HtAsarPWYDJFm1u8TQb8
nDMZ2ygnApy2WgF52HA9YA90UYFQtQMR6dwvHG4TRlfDSojPy7qf2civHawGfvkdMs/3mcEmtK+1
vJwwFHSmJH2wM0bzpNInmi3v5IjBKL3MZRSIHRaL6ZdMPIexy4d/Nl19pbkaCgAiXsviQFZGR+Jk
Z8EJYoqc7LzwZQdbN7BX/lO2nviJExQjNAO8AQSVhppen7HSR7+Vsye0eYJHsVKRnFwS7dtlXlfQ
h1M9xlQtbQ2HWLGNXzfFbCjyVZKpYJxW4Nem4n8YYmbIlGdm8aWUdzgnVXXWqosjIspyiQXsOSTP
rvwVZTr90K9As8GMlOj0WWFppn53xMspQJYfIS1L1wZuXdN5T8+5c+6NvR2cxHcGNh5i1KHWkHH/
D8NXiKNe1pKnbXEScINT+JEVvpU+PjsnTiD4i7i5yuKljHuDw2NvUstH6DloYaBIZCDwqXBqSNgP
NU6AGawDknoy1CnI/oNh4xRL7hdu/ZQeLFPl2HnF1Z47qvuH35aRDR5c3WTxZTif7nTlTeIxwmxk
DXqA7jpjhrf121sZIQe+asJlt8/lZ9TSBxbdZpsNi1wotHSdRxW47qWZ4i7FZ0qmFED7qZHsBW+/
XscpeW7VHfABb+Y/x8VRuNZa1HO1w1ZLqweHAF573E6/nLzs8K+2zxSgrL7w+VH8dtkTzJGvTyHK
1ahdOTPYL0fomGYNV5e7Ven/KMw4G16ycRmwrPUNnuc7v3AO81tfM+filZX/HhweV5YKxdfneQKI
lkFXGqCHGH4HPOb1NvexxOeQO66EsBjlzpce1gEn/lQnl45sZyRrF58xk+qjUeU0rY7DHLxjTaNY
DuVJb8Nw5uqIoqbUaVXTpKE0aZVb2b5dlJcDK1DVrIf4Ype/SJeZSFkz5ddSo4VZLX0ejLpt6AzA
H6Z9qiFKt7vv2kimaoWib4Rn8rJbTknO1sJmLQwZafONSHbILikDJxUxkhHtxU3qjdaMXIhZ57wb
/RtHJduIQ3AmoqY2Ppujv7X1S+EcVeUacfWzepM5T73eiz8EqCaj9kz9INU3tLa+B2HPdI8cqxO2
iCK6Wdmhq6ER7xmtTzqO2Ap40Cy4N+1Rkslzu5fFNRgexIhN/olxqOqinMxuVfw0nU+iXJ3ImVYB
PgZ9OzR7u+pmfnHNiz85/FWKV+Ze+LKSb/Y5QABjBDQyGS+uv4VvIV4ncS5hdm8AMcow14ZpgdIm
ZQVGO06+l+FuNetL6gIMMI9OAv63sZAmIMrHoejfQ2Mj7nDLOjB5hkHCt6UDpGa24uA5b8ovrb4Y
JkOz7I1gsVtSA2UrjGGqv2mNlRyfauJHeV92fZRScVsHw7pTtr22BslVI8qWNI7vzk/nr2rvVNJs
Hx+pykcd1JNGtNuqrY37F9OYacs89A1rIFkWraTUe62nyZ1nVPiljCQryG4+5UZ0NcK3glgqTK9O
+TfCmY2Mv/9MG/qfHuykKFkG7TjuWz9mQWraRQvGgvzgeBs3WbAAcSO1z5onlaHXEIsIMwBWEVVu
yMbkOcxW+jZAbu1eR4rSAbFIZtdzY2BQ3qCZ4gzjkCTrXB0TLhl/wgbLktQtKoEveTk467VVwHAn
rolDdZEzxsnMUF8xO6o0cIZAa9Y756rfq+67R0NnwpYrUTqChkc6TfeV0bCjryx7VY1r1z7Y5Z9c
nAAbzDnXExpQMlALZw79VPxHpfpjpfhI//XQf0nITODTt1TU9apAnyhz/2KRB7oQ8oDLeDvrHA9t
TG4L8pXsggItF8F349nNLpZ2zBCHiXtehpaXVye5h1f5ZfQf1JdB+1OQ82bV+jJH6+rbP+hl2/Ca
Dczyo2uv/65DxvnlgOAkZbioADaVgnmHM6yz71l2VLI3d7cZ3IGRzSRYcRjpIt8AekUGoYKSB/o4
WiBAaYB5JQp5CSmaxDktId4o7z9qc4RZQmOUgkeIbVntTbI2FK5cTE5N0KZcDMZ8/JIhb6AMCB1b
pw6ncn7XgEpMMfeyAe1cc/+AIRndrwG5Oe2IiGAEzfvq1VeNFF1wnSKkbeN/wS4IhZh0CGYL5UZG
Fz0jtU69DS4VTn3pkDsXoNMqDRQDQ9z/kXReTY4iaRT9RUTgzWtJQqZKpXLqMi9EWWwCmUBifv0e
Zh82YnamZ7pagszP3HuuHQKf5KetQ4CC0WY/Gt/MIW7z+p0pRghtnmCi/ZA1WczROmGfRzzP3VOG
OqaOHXdNvpsSog+Dybl3OogRTfGqUr1rm1shH5MQAQDl18QXeNMiBU/aR2zyvMi8emhux/yPGwNS
67YYmkPefQQs89cvYrTKjypxMGOsPaBDm/7Tjn6sQAtXoD3ZczG6RFhEu2wM6wnwM1hbgIw0hUas
/DQO6mM7owAjXMsiy2IVtkfEtRZ89qPA8D89t9F9O34k7HsHuNb45zcZvRO+uYo9N/mzWACLXSXL
Y62NeAmyvQvbXjE7H5H/hA+yXqNu/gN0BFURZ/lrx+lt8dDK4psj+H1yzmXSvYrAOPJfitdvn+dy
gktCfhw86mLXld/At0z9FQc9YzO60UnvMudrFAKB2zHwURycmPVU3l9CEWGO0YX27my5zu1iVTtb
MOYdHnF+lAiBrRRu2hTPLlA2bztoJuxGuYvUQnV+oURsO7iDaXX0XXvrojANCwVCPz249HnRHBwV
jL4G69C62qOTgREX3IAyPs0EgyuIw6VEjMXfBXvDDlH/Wz8sw6WSGqO7dgBbsOvAhDL7YtFvbO2B
m9Q3tghJWAASVTEMm4DXk6d0fUEcxgvCwUknulOVv68fypo+kNH3swCmsmRt/FlTnsd99MUHNFD0
5YAImTKG4Vu6vFhGjziV0WI7xH7w6jEED5lg8JcAwzlAvtAv3a9fxlhSgtjZIe9d8tbcX1XJB7dr
N0gdTIxauM/p4TLce4FoeVhyAkisTWiaG8/CCnMl9hIXC6NWVvAUOq4isqVlb8aHCEGQGcbMNBTB
wLeB7N50CBIM1ZNykMExNidJ/WniIKPcGoITJmAed8mmcv0tRvZTznoIkLRUEAwBSyTgU84kn4Qm
6FhBUwjDOEgzCk3rhnWY3EDf0zvVP6yHx1Ckx3jW7xlm1MA+rO+MxSsUZjzOOjsY9F4eUCTSC+Q7
mZYwHX9apiemcg/KprTI0z0EDYgJiL1gq5YCVBNT/FUau36rmqXtCoGHYEhsPL2wvbEluhVW8627
GdplM1GCRt53hP8p7Fnjj7iqicNgP0my5kBE2QkTk5Uhym1S60H+W1sce+G2HuhxLeFs1/Mdpyvm
i79O/uNrD9s/j698QbvJiGLjJ6BWJbc65leeDem9CMozNQeXPrl0vMtCXS203cJKyXmBVOeJW7Bj
mB/wAYsTgQKQjrCQYLUM+EJEOtL8QYmrcCQ2D0U2349J/wPeuTb0P/BnG1qCM7DDqJPM/GbjupQF
wmmOU7U1+mg7zARzStbE5oKYOuLovk/JqXPu1j9E1IxckWi2GJBp+nvK/zVzkJV9r44OyXx5wdaB
zyWkFMJ/jW2ZySEvf4NCCIGKN9nPM0tLwpcyNjSz3ewq/6niW6IwOLPm1c6VK40Df+QVwmIjuPcC
Fzz6fBqBnE+xNT6v+9qSeX7wbUNQUtHFQxDlLgY6pycI5cyaAsyYzJtkuRVlyhawmmLXe8hFs8u5
LEJIW9yeRvY1ZKcRlmeb/HdcrA+ESpe1Y10X27zTcNzSY1jv+665i5R6sPuvgoRJMXMPfMNCV88o
/HL7gwFLwm56dYejKKEFT3mb3vraxFe6wJb/69IXe77m5kVX2P4nKmOaJEL4RDfGAQ0wG/I11sjp
m9hmftxgrbDX0Sf/qF3Gm7Y9LfZ11bOP6Amg/+5QNqx/2ubdQg5jSWgid3nxtx6zHaNL5lUCscNS
PAXNm++9UKjAPLwR4LeWXwVRIoSmOzCHIXYlm//G7G09Kmv8OYtYv+oSAetM2wkdfesyn0LLtcnv
5xX5odqYnw737tOcv1n8gVeoYTZDzuCTxZlqpy8E7el2rb5eXOOeWJEbF5V/jytEMcns5F9BPr1q
ufpRY47+PadY63FdISoq6FENQt9YQvHtgO8jleBTYuqUKWTt8Eb3wH7R1pj2e+F/ejjG+E1mDqr1
1JzKi7U8LbAVCdfI4Zw0xtpeX9YXbP0N1j/I2LbH2fF267Obe498IYIJuN2AbLcAugUHRzGRFDHv
nKC6ZTTs9OvH5ko0R3eL95RXzwjvB+vNEzED86J44q8LE2iquIuXAtV+ilXKfsqZ/66//WZEiLR+
taq6ro/a4LK1QZcU9QCZeEar4LcmgBQlfsn3FgCW8+95GPCy8LMxnPD4Tvij8iNY7XtBbqrAekHT
z/946Lg6E/NtvWf5K6vCHX9d/5SaaGj4+jseMtP64Htav9nUow3maRQK/QYfSRyyfK4WVploMPmz
fK4PGr+Wj4WftUC+TF1nFvQ6iCeoTFnYFVRuPnxLorlovXSGTssIg5dOcBqrEJ7PUJ71wp2LYm8m
QALjqQxz0tQtcsJYFBA3HOQXvME3rtseunp8zED5VCkZujMqaQ3YI1swKEVv2u6JO/uXzOUhV8k9
QSZvaafY8WfoKPHyOVezZm1bt6fSH56ZeXocTs08e3QcZFyh1DLQjy3PnOvace9hu+9V5RyWYDis
j0tjWQei1cYCy5ZqgBSvKMFswqrsNbiBSMrsJ+MzTGAq21mG+KvGVLoMLAl/LLoIBXktcKJNo8j7
tRCc+KxqP90GCjDQNSvTG0EU73pnB9D6x+Lasp3xIxJKB5ePRQG2TgC3IvsP4bXDGI+rkUBSGqwE
JkEoiWCd98vXy9RNHEjWnTYTOgryXrGL0qgcpma5LALhnjbpPPoNU9mE0Vtk1ScDtbNmJ73evZNv
xWJy9mStHqs+PzKimPDpk+h6K7PlzrUV9c8aor3Qeo3oGyh6EKyolmRwOKOZxUqJ0wwP/W69zttL
2mAgRPfbrHV//4xGCGdPKr8M4RtoradvJcsfAuhYfThEePS0YIvhWKe5iXbRYj4gSnrKzebNsiSy
/SWWbvBTQr25IbK0iUN8AFE9M89vBHbB/gSGDmFqImm6CC7X+U81UfvUOvkKHbQDGvA2ty27Sdxp
vS/FpVUJO1Nmv3ZZ33sm3Z+PSiANGfsuENN7HKglXgEwKUjW/J507op8Bd/ABMn3Q9Faf4POChQ6
7gRYQ7vQRPQazu04sSbhhHj258w+AOjBhh2yZJM1MpkkSGaSW3Vs5FjIERiTziKZL0bTz+w9RIMf
t1mwlWN5zi5ZAERnAH1dIq1nBasMaE78z4v+vz4KeAYAihFEpBCie/jUTpodWuBTGbOAyr4MHxnE
gug9MejkiHcYuUAAQACFPcODpktegd4zdB4kghQAWLGg8rnDtOlJTcsWbo+OR070uGoRVjXttqjk
cWTl4iLpWfpYdRbAfDJ+geDLCpC/ik7YSEjmxXwp9aGF2yxYFDWnvGVJnHV4A9mXRP696sYndqlT
sctNHPB5TuuBaH/EGcIL1jO3/VFoZYoMa1bfVb/FyONtJGC2veKqDZz3Rr6PGty2TfdJmuUO1iU8
1ZUuvuubnugs/TLNqx2nuBtU+VCn41vJbTwM5i2rPWxn9nG2+UZbGZxTms5R5s80OE/Nei8bFUaP
BsSwsNoN3jp4OiaqQUO8TxMzTTcIv22DxVHX7+acaaFjHw1ZxVlJNJ25ANml4bKUcUecE9u+0Hq2
9Jf8T6KX7ZPSeSs747Ek9dfWdNzNVWcCrl/IzCc41jP9DXx55NCUvrnycDuJ+tRbKFLM6RaIHKQY
uyEnvilj0sMgRrFlTNXkHw1hPHlJdHFD8+SZ0Y81meuO49UQk9rMyl2OXo+D1MXzwXibDSdFXFDh
+LGJK0aMym8XIXsyUZgdDI22OhqEPGhn+bVkPA34NDSjlIuw5MbGBSyCVO7nFGVDSlmRWkXCLW6x
LQW7A2MIQZ1VqUMIB8ZhKgrfwdpOpfsVOd1jMHfW1myZEE0pDMJUH2YYdJsGIgavLzc93q7MYKAC
CML9r8tapmw4mAnFVA8ARA07V6ljUDYVIZPoVZcJKLbp9gGhOuVbDQiIie3ONwhOCl0muYW+MxLv
7Az2dEjks1OCjWnc6FmSWQOrtXy2hE9MipDb0uKr11YNBoqhDBmBNIhJH6cToyCCdJHG5BNb9nZ+
rEwoDUFUbnU4YQEW5V5Ea6YeUwavIL28bZb7oGpPQQ2PAA14j32JfJbtAM4DsxLWm5mmi1oHN73C
tb9x7OixZBjoaT/dWanxK4vsd6CeTk013g7mNO/8qBw239FCqpwVOUzxFMJj/w7gTIcbnL7enCx0
DnMG8MsmQmOx49ycZdwmy+/gM6TOnR6gNsXmhiCtFxGxLcN9PIDoycMYPDkAsBylPA56ZD284GCs
XMYH1PEjF447wWyD1O7J38afP5XRD+cgyHdDEX6TmvJXskObRRPtve63boZ/nT+XkIvVE5vvmEeF
yCZQBbVkIiseOHdvLe0xCB/GwyDVbd7rfdISmhQF6Uvd3elw/upXuGS1wGCe10p0oryzwXQGvpfQ
FVt3mV5FwJ732y1+SCOxdnWm33B3InBfKPXn3nzJpiDDR5gusbIjex8aAzuzsIVz0n33Xmpux2gw
bwLFUrys3pHYPswOfyMbM0AmjPFSD2xdM3R3ScIaUX8kGSd8LmmNwtUbVAUpT3NjZrGwFvwF/Hi9
9cZ8qNwHCOWikPCW2jzZ8DR2KReYbyn3GNjIyyqr3pvMH3o51ggZ6uweruydsUgjDuELEktOab8q
ifJ6XdG4r37ir/8P18O1Eo7e+3U8iRx3h6t/Za6+cs1u2Q3zHOkeoejIVTBLdHfVYDfxWLmnvvZj
IsZ3BgfadkGgYigzToVL1Ietj8Lihqoxut+NaXcamIieSyQc6coPhl3exmaPKMqbnXvJMrBp0vMw
49G3qtdu0uO27Aog/xgsETex97eX4ihnVDkZmsumBwqUGms27NbRabvPjJTJ3Qbqgbl1qmxGVtfE
usMFY42a+26pQIUxdAMp+1Y0DoAHXpb92DP5URnGb1FiDbC50HMku5m2DgL+SzxU6r5zWWIYIFbl
2D21aj6GvgGroWQXMfdPRQrnwBrJ65n8s5FFgNy9xy7JoQP4vfvSYBHC5gDJw2hRFagxOch1bMSX
gSEPts7CDCOb29eW5GS/z6866k5jgom+7LF+DdLG99U6rDj418EVWFDyPBzAdoYWeHwcImUeswpi
rMlboBcgkKUX6D2yq4w43IMLW6YKMXMlPnbwqfbPudE226H3Hep1Jgl+h6JR40bNeQHywRNbqyPV
XBXHjnAWtuYswNImQ8zAJ0SLxYoC1La7aJxQJb5Ku9SfiTcfwr5/LSREEqggVOcJqSwDxeHkHi2v
sPeJElRRAVLTCGL3dlqYpgW2eCnw0h01/o4A2VTUVR1kb5jUhfHmVKM+d963YEWwjsMLJpBBZT9O
UPlW38lzLR154MMAnkkwU8O70Fr2FCsrfYwQ7m1FYD6ZFup3sdT7OSHxopqD/eS9WykPrbcwluwt
djO4O9qlewhc++qmqWZT5v0MdhIw1CC8SqF566McS3Bovy66BdVXEIgxh0yP8tVgOV87d/4IUgTq
rd0/dRWTEmYRVCUpnf4IoC4xkRFmmqVBPTJCS/LiteDnoRtDiVeP1ZPW/jZZNepBFtwnvjRvKw1M
Y+kBrOOmBVG0y1Y0nOusTEKsnjQrb1aHam5sLiIyzp5NfztbC2NoxjpVSolPhYs0yLrzJwUSw0HY
N8LxgYzAFDUIOW2K0txGGR6eRI50qcOqRRVwLwEmA1IirZ3R42TRU87tkBA2Qe4Wq62+a5dDmX82
E4luA83yEPKLTU+DdLHT5yqlXiSEBFdeEPwWZRockhILW7GKYcNo3/cRGo4BrVEqD2Nldnu+XsSK
E3wrk0cisdcFXbEUB2NQAU5z9VRM7KiytR/OycKeAwi2rjvdE3iZkGSLGFkkUyzT6pnzctkX1Jfe
+B8IKLNJQtcnf5zrWIkoQRxarx5R2e6kqakClii86Sxa7KJdh0MJZJhsGS5yzfj0soHwOhsrVVJE
2GH7XZFM3k6oiNI6d9yD7VSEu4/M5NxwZ0xoXMrkOhXhCj7JGDg49WG0ZiJslCO22upOZWNchokC
OoLde6gZwyD1abftOl1vmZxm6oZdB4wWy0DEWFRxHdDm9ppU1LEO7xx8kFmYp1uz879bnzzwPmip
jREPpL6/N220RSBnz13Klsnwn/tIstCauXs9TSgYcSKMnrLyKfIZDwRE2Jurtc3JGw4e8uOJjmyK
5CGjAGTuKgkDaDly21XVmq3ckCmcgU7AaB4mDTRrws64GOZ+HgybbcAwxB6oPJ/4HyWsGJsHAr+U
X51yp2HfwQSngmgC5xJuO3MBi+oC/HGix7YwEBgyp/acIrjB4TI7eJDMvHmxxmMoUmy45bTOkeWr
OyeAFkwPgpkYl60/C6Sb9Ydv0gZW/sxYRp08B2F0iTY2lhMsPrkMzHe8d8BGT/NEym0TySzucO4h
MSUPtelBmJPWS3KTnv1qx4UZVxZHl8jCo54hkxUdlq3G4f1NirsuXf7KmoGr5zOPlcbRaikhsjr5
MiUTJ4bFAKH8J6djtd5q9FkJY6YsSwBec50H8O2bzqYXFT7Q2fKPnKeXRNF2Bm3GPWDiK/Q9UITF
S2L3RxMYuCVY/Ni6YQ1lG2vicnGpxwDHNBOvG44QWk70M71nrW7b4sto2OBOPuNttplVRyAH5n+T
+fx+KHJkef6HlTrDrnULxs8OGBIWzDedjwgoLVdsw8xuHqDZ0aJWayNgYObYU/IFkMDM8ZfBNUmT
Uu7G3LlHJnN2QHyNerVW0JpQlhYh0AI7ArLs7NrUG3c+xP2N8uaz6IaUXPH5x3XCf66/hKRa4riz
1HJXtwuZ854LkjBw3wBupjuy+/7CAKv+lPtyJ+UJEV0nzqVFeoKTwjNuFe0jD5CToRnzYT+6rd4D
oDiPefLgYHhRJcRDmHrL1vDEHYOglsPHOQEMp9bRWCK0WSB2c5HZRQ1nRVcBUu8rcpmmf+M0LztU
/8+p3XJwjehIgvzX7uGootm28+jU1UW3A1NJaEZdvgsXZUbv3HNKjjshh5elH7/t3Ir90OCedPp9
u3ikGTWwWzvBcwNg8E2ZkHnahT2tCUuTwxq9AAk4CEb4WETPXLn1jEPEySiMOWHHMz4nE+N5YxXa
horJtIFWQzNBUbW37LwSM7HMVhvRc28tRDUJaCkTbZy2CujHxkOkV8Kr6lB5VzXZHMGt4ESnZMcu
0nDfEjXBec9uSA31Q7Kqoh3x0rOtE7YxnQLdqBvuJgrXknFVyqhm/ZG0dDBghUh5+owtWuRhY/XK
HVBP1vNF8NSG0ZNdD5i1OtYxJXMta8RBV5UlzTZJiZYVsA6AsKWMgwit1zZX26GURxtOhhdmlyjj
5RBKXJocKQL5OPeVmF8H6UPNugx+zcCmKpLXAd2FzASIjFzxYg3HkpRBbfPFFQqzoDP6V3cJd06q
X7sa3VNpMIsEuHpjRQp8OP+SbwfA3g3jO2VdyRDwe5Q0ofYyMuTTA2Y7uH/oTG7rKPgrTXw6GSM5
Qvr+dcQFb7Pa+2rK5AG+M4Z+xfi/4yCztXkWJVrqSX55AUsXlAl+Lq6KjdnSsc5peX2qkZl8ifoH
Vg9mFIzBTUHKfO8x0/agkwl5H8yM002dXDSTGnAQBfzv6Meowge8vXgMwlUAz3ZMyXlfo/I06TMt
+efkXEKOT6FcHWQWFlvdpC/pjELPcl+j6b1JxhOhdkwPQq7HxiFioU05CpPqKuax34+oGI5K445w
0UGgdio/JgkFzS0Y4Wkwc0HAj21npFNNIRxAF+rfvYsbzWAn6S0zkUOCSybjYjcZCA61/Jn6FndO
l7/n/pn8DCKEkvyjn/oDQuejQas5dO47RBjEPcC95khgOWE9McPUNXkVMwd5nm6tS2kZXw67zCxC
0piU3QdynhDvD/Rh9HaT58HkHpEqYzUHadLZbAeCrAVTOFsmCSPMFGn6dmu2DvtU4jEWVPmoxiYD
9p+jflO/fvHS+WaYy+82YDIZZJxOWZiUcdBG53Kw51izLNcy+eicAltiP/wNKXJ2A3q39Hqc0ZZB
rYr/84bB2KFpfb1ZxHMgfJCyNbaL9C3x+BWYCllBh81LkoNnEapiNUwuQ7FtncKJ/ZZJXGAX/zzx
TS946dYFiJsgZ4fVx4xzcLYOqrkoPQT8E1QiDMKgut/0A2EiDpnJSxou25+5lA8DhfW2Ta2LKFtw
c2N5qrLsLBxxO5oNuFMlnwrY2rWg0EtrJ251f0l95O0yj+AOqPmuaxj+sUsQ7gL0vb7FstS6TPBT
+Jy6HTaDH9AmpAA+54SxfxLcpW12SfhBE4SLhprOzYQdtOD+z4BCbFOkbXVIeJ+IUjSKTfHoUz/j
imBel6n7yuVQGaqSQ3qyLlnavFYrHqcCPlVzC/QshjTxCd2ofhca+MLHxudZMuJL8X+juVgJV5wt
xGgzgWJt4JHg5HT3c2TGuQ/By2RcLfTbUkw5nhTuOSu2fRSzbg88kbQSNJtspMoR/PpkTw/KJLOl
hcOWIYz1a/G0eP67EbE2tbMEX6U/76ZifDDL4UFmnJBKWQYUMxRpMHvtMI8DxDbrPAt7Lc9lrahh
vaTn2OwxW463fAZwPnGGmDp/oxq61BVTS661l2QIscJNwOFMYvSmYbjNKaB1bh7d5Z81r2iSMKNR
oSbB5W1wscMPZ79YlZhcZXWFGfFACfPo5RPT6oCmZB6PXeNdJ6lIPwxubcu+5Eb/kM/o9wxHvYi5
P7dG/cVk/NHub0VUXROpiKWI3G3FqKeljkTSPA5r2rdz6OUU9xLhWm/Hi6p/1h8jYjCmhP/nB5TV
juHu8nz8XFp9jgZ9oCcGfrS81JDa3Rmuqmk18eJ5u9oumQNl35ExIU8FBIbguq08GjUb7HT9NHG2
zeXj1DhHppcjMuu28bKbRocvXZafjaGnxUj6V35dZsxx0aFLq7wrn/i1YOY7GQyM2w4stCMIgyfM
a8PkPEZw/D4ZLhPyhOW8DdGnnPrptWfq4Ql4V1OxnMKMFb8MuwlVvEKJcfQ70msQKop0Puia19Sc
nAeDFKsbUr+Gu9pefzhTFRtviM4Shw2SCoa8KSPOsGDmjbrCn4KPJEqpWvPxt67qL2sIySJP84uJ
lGAhbwJSp+jI8uqEs/Fssg209xZokPUy8U4uqacW0do9cOspaV8jzcTexvdMfq2/xHMyXhPRPOTF
dNATTUiPg2NU7Zs5moBQnbcCZFFjpt9jwRiBPE9wmAiCDTYfTYZHDbmD00wf7cL7aHZn087QNXPI
yDGbdkmQshEEOxyC9XOYCIEWvrFmDivL+IikuytGgo/DAfp2xxSOu83f5SBLTTQGnInHLkSH5vs/
WWY8iQJ4XW+7p0IsFCglm1djfP/vA9cR4n72awfqcHRjRU0axnpcKPSQaJw8PWztKrgqBJ81wa+B
eciHv0V1WIYwJsrqBWNRAWGYESk5gjhnbAxG9/Ogjykn8dYYlzuVEUFcIgFzcDMVZKH89xuPIv8o
p+yqabBuWoQ7IQkl/bc9QMqO2BT2qCotqJRmCJrAbYtHs12YqIy2QNzenmxRPw2QGHM7OKSaRf7k
cHeT60obT0cOfEaY5lciMfEL4aC2wlbmKZYG0pnuohWelkkPHdskHpvVSZ2UlIEZu8Cg4gRdwCoC
L6NcnB+SAbE/Beo5A8g5R1Js2si4GkW+ML5D+YsrVhcgbef5uKj24q5hY0GGlMdlO//fhGPsxbvp
Jrssc+69RDG0G+wze6wvkOH8p5u3jk2aGIYAKwU769FEDDRVM7JR7q3uX+pp1q1B+i9cl1zKgVQP
RgBS7ENAMGEZTkjf4IFkyXBb5/5h8NHhSH86ytR/RBpSxnQljhf9ph0vTCOR3YWh+20oFnzMCK4l
rcsGtTf50Y/aGc7ZKk4QCvmS4xT3+GOVwqI8Bclza7CD8yQNVJb8dMVSbwFm+v41x/up5HRgcXaW
gt0wdsGxUmBS6um1ful8HyUg1hTMY9u2g6PpgUS1GnQzgLYxAqCPMqr6sfZ9eQhWOUP9OJr5HYH3
XuGe3Sn8Glel8eQu3B0fJrGq8N94oskOKmYe2HqqXwjGHuBA6D2xwcWLmclt21tX6QngvS2aFa9p
Tx7kxzaryWuEx70pR+ulldZ46/uwruAlzFtHULTxeoMxbXLn5CDrYsqq3/XQHkMA2TusFWjBGic6
2oXYLPZiwmQYwbJoCithun92z8eTdbYFfJ81ZjTfqrnHAJa3PiZO51BWcPKc8TM3mXnAhPtt5xdw
kEzzGWZtfKf/80tiO0mn28vluWeqQ0hX1t12rCal/eMZE3jnlH3ntMoZ8/ZXgqtdCc33Y0f3UNGT
B/wciJIsFiWCpb7DTD78b9Scnd22l4d8sV7sbsJoIdkfqAvH8oddZVSL6ivLABp0XGe7nun3pq+M
j27BpmWUp8glsUiHFKdL9pyg7kO5n9z5zuTfDCHHBX35GkW6r6pVkVaxI/V7A95A8kdkOKtUPG3z
xEwzHdmPJSUjal+doA94W9NjaznbxvPcq3vtSWPPZf5YAB7LAu9iSKV3lmF8LBoJMbIBj0KbRHEZ
0K4HZ1SZeLdrSTQ1ERXjeXS859AS4A/G4S4KWdN2Co8ZZQvqrCi9X0YzNoK1piAoADoCF0caALHL
cYdSWWzqepiOQe2cG0LTU3bCB76B0qRVdEkE6lmOJwFwjNoakO/1OYGd+SHw9Z4TE+9HoHa+gwIi
N5O/oEUKgrul2lsGvZOarYNnkijjdmSvFC4jLFcGKGOW22gAJZ/NYG9An5o8VfwepVorJBNDexdi
dC/f68L6bR27ItVjPEywdwk+hlPZ+Iiw2JWdZpM8H6o+tPRmu61XY5zLlpuhoMv0D0aS2Q0sHKzl
buLOgEIFAaxlN52L89ADVpvZeJlFz0iDe6ZgmdaFvX+mTD/JMKxBaCIZFB6cf9N+6XvymBxVPRom
CxAnvTg+9VJgU/CbHpJjmNrLCU7CgzlOoMqsoEP8lP9184SAjt7QadAGe/ZFByjFHJvIgw74yCzE
c9nkX41l7j2/ZrAkAvDEXKQ44sP8kLChM0j8SXPcj1DzoNGV9iUEl2Ui62tm625Y0i+nq+67diSI
FWj9gj0UYh+rjaUwvt0MwwYa/A5rYzC7jJaLh37g8VpURjwEYa85KA2cUWiPpe/+OSZIvBztAe0J
dGx1NFKeZL9qzH0bZreaXDNSDmB1GN39lGi0uixsbSAtDKkEHODs3aipTptOMq2tsdoVFTEt7tS8
looEmS7n5lMhq8XUQDyB9gmJqboA2X/pQoOahFC/beFCw2iyh44rlmgrEPiGA0PBb99RQ3B2MmYh
OjrfTq73NpjefbBc9DBk5CVIUlSyJztQcHGYflO76J3LgpAQN+sgu8QiZkpekkosXGjTEdgprroe
yspyWxqMClaYUdE7iNkrb2bHa3wn1mAyksAsIkg0CSFR+KjphGBtkHt9dQxnaDZGykp0zj0L9ED7
NCRY/hZktjcFKJqtzx0OYoBCRyNvLRysb/XUubFOsguzk2dPktgMtUuG13yFSUHRWHbkHe0mttdY
BzUhEKPESR5V7yK1kziRDuIM1Bsq6pJ4AsDfTiNSTx98cj/6HX7CcjMaBkfjHO7hbsEPs5LbqWru
qw7pqR0EH0zUAQukJXUP3neGz6yIvCZsN53aNaN3R+xfRiwpP2sG7zSbcUO1uSjjvpBPvo0kM6Xj
KHIDrXlw17YWUqKImUHEJmMsxaMd4oVCTfPZKFWghTZu53G5ojN9HBZpXZok7jvY2rXf/s06vaBg
58Ae3lijP1pjf5knD3EZ1IV9aPdIg8bkWjgrvS8tThrD5UgIZZKpp2aMACsUydFeDUrthp0djmhp
OTfC5I/fNPoHiDyDMbb3fqRW78Lk8hwYOJ4wSUZpFMXsaW9ZfTtkgal9hBDJDcN/xAlvs5WG5qJx
5aSN68FjyboYf3YoP52Agpq0jd2QOwfL7q6aO2qr3f6iMT+HiuH/2I3u1lYWRKX0tyRrWef5Z+9A
d+RuxJ6S9sj75E/BPs2TxWnqAEqbJWyYtvxmQ8en4f4GlUDFF0g2QcunaaJBNOjSUfgUeb6N9Cwf
vYTNHfk8VTj9eFY67l0ze7WA+fWZ8c9sZXXkBd8sukH8NPIVOtLQsR+tWUo1SnCse7H08u/O7B9r
SNQhtzweaEY9lukF6HkCaHtN5GBVsz80LHHV8XSl7DzxwjvYZpnCV8Q7OiXRnpK9IVgnuuVcTc9o
njZwcyM6bdZ/3cJXw4XXsWZv54hbB/Yp+5bTHz3fPyN0WYAa70s5PXHkYKRNWNXMToeGiRmOzW9e
IYvx04TKJJS/vm98cnXibbG/1eKNcW+5vBU2tARveKsZIAhLod80hgAPOospz9n63nB1+2XvR6w5
k/TdSroX7dKyBZwMgEdQTebVbyerXy34oBSRPmvHf1V19ZGE+ce1CXiiCUdj1Kbbd5X7uCtWE61Y
hz74zrapj+HOfZAtL5ciJBQH/pkBEVxjVXAc6OKFdcyLSRarFxFCRXzbnhDcNPYdkZKmkHy6LY9M
2kR/Pot7vhZxoi52IgME60hH54QF7Qx3O4/Eg1+Filk9sC+udmuo6SQM8ObCWY5piGNJizFCe+cf
5rULkszhAq/98MkcZnuGm5hNxF4v2K+SNRDI4XIhRYO5xrJUW4Zy93URiC0zFpwnllpXreXbGLEI
Seb/MXZeO5IjaZZ+lUJdL3vMqIxcTPVFhGv38NDyhgiRQa2VkU+/H6N6Z7q6gdkFGo3MCpEu6Eaz
85/zHcbBVa+vO8Ec3vG4P1pCPcqAcdO0IJmM2PuWNjFZJ6al1O5B/G4bNd27sPaiHnPBNHtMpm4j
DqEbI+Am4dvJuykYGM1V/Dp7i5krJo3nT/k6j9MTvECUdT4qhT9/5N6wZ1B134xAV+0BF7iq71Vb
nn0rLkjM1lRCiq+ANWyUVrye3bQGHd0yNfXx/rYV122862WgDvlnLKNXq5+Mi0QtIwJmghdhPsPB
vKRO8zyncBxNRFzEeMTUcnjJA2oLEMFYEh6Ux3U+VQh0IVuINGDMMVTu4prwN3gGrzn4beuc/lBs
qIiHjNnmgPQDEC53MGpWSQ68IM80w14kJyimzCQ+ch3BaMe8pyuAc+6o1/OiA7VQTQsmKLzVQ0GA
oQYSR5qtRyEgD2S+pvhAcXy8xanE7thSn1F3rxT7fvrLHSiyZsqgovlYZ28ZMyoQvtwbFcow0BWw
dLtRE+MgizZelvX4OFBREloSb4aXnYPwGNhKYlUmlGmb7TYhFyn5LYxFHDKcxGxaz/plxfsmw59h
pkjhwnT2tteNtLXfTVycaG482ASOVcBNVaocpYniTydqb5oQLhd1ZWw1JOkV9pbxlLPticyPkoMX
H5oe1/ich6e2ULwHLQZgN8/dS88gdKVyfVtZYoSPbZubsmO7FUJbq9kUBUx7p2IZyEKniFhLQJ+b
tB6wkWS3erAS3jtDjdi84pP2I3cz6k9hKdaTZJE/LTaGvmswV3eWCKmdPVbW+NrMmoygN1169Emu
Bg0YPMNrggeQrSNFOFAvY3CgGt+p1XanIo3D9WQWz3Q/rlysNZf9c5R1z4XiVlRVwMf6sDlOLsOa
MArFuqt7uRkYOnOtM2uv1aQu/Yh2wJTmZIwY+XZWprselpMTx0IRmAqRF80ds/uqTZW9Kxv648GR
0VBs5itWK/7pprm0StBnHa7kBtGGrSkXlU8+Du5MPlZ3TqJofw5voqgEKgDetWyqT3cpCPAdcDXJ
E+V788nHIpmZnEASn8jfbJSHKcHS0jt4vYWB2m6XJvnP8KXpqLrVZHJN17hrydxSdThvmPV1q84+
exWchnEK39FEnhz/ax6GCKUecxxd1APUW58tXWDcKMFwDlT6nWV1j0I0dyNV1BeFYiBpBsPrsmjY
JPSojVD3WZJcu2H+aUTia07YhlgpAy3GSR04Y4IsJrGl4FkOCGUZtbdBPD6aboK7r552dVZ/ZUIV
68Iiithkb72Hu71YOBCGN/qr1Cle2oVnZZnth4Ooi4OOznrGwC7W09YrnqWKWrAcd+1MDpFc+aPU
SrOFSveRfpesw3Ex3LpuS3W3fQgWTb4xy/cg5yPR2O7TsDTCx4ZH8JMTSeKoQ9g+mw74QigEitpN
dKZlzMbos6NArkpOKRRcMVNx7NsLCEp85GZ9SAqGumbA0MrjPRICECsfxe7S5DIVxTYXyTm1jA3K
J2LLAPfIKbMdt2xWpRiEekb/hQ3GwPJZlVqZvWuiNbrNF7YDY1eCzE9apCn9H0AQrRQbU+2yJsJ+
BcADDSN3i20EI2jKu93kkaac2jRbo/M7vUFeX66iofy0c7hjpQw3SY0PTPUChKEgvlAM9zRGEspw
vbtg7F5ab+SQLYDESnq7YsWhgytResAE6k7k6wLPi6aJB8n0u+ryTVoM1ZojEXttq+4uBibaYFMs
Xq34E7xTdBEJIC1T0+xaJdkWYWdIinezbW7dwbobYuOrzbxtjkKyli6juLIanmYXHnxCcuuyHcdP
Zzbefv4yRg4+0YaGcE0puGOORHft6sbGvaJNBmhWXJ1KiyN/OnE3w7f+PGJvdwfpY52pcfny0NIw
U1v24wzrM6qZiY8YlveBpWuVECp2LcVxBMFJ29SMTA6TQo4dzKCs+cNgoolPC1Ca3zw1fXVjtu2v
uWO6vzxQuwLHTC/em8MWYTXbrLNGEaz90rpqWqb35DQMTyBp1+JJqrBjWQmvsg5PG9f9OV4esLC9
HdkKziuB5KfpWU0Z0WfmIQq6J2qrI3qb6nxtOkCt1LCispHw6Xxf2vA2aiJr5L30IQdbMtGstq5j
eRdxhoC3uSfFBFoCC+uqsq2t5ZRnTHW/XE6OF+7IY0hUBnCwOmYTTFs1rqTmrswuHFfJwr2s7Cfo
3SQBxXjtNcxNIMfo8K2YwnmtbetzIDczF3KmqBEyWqf7Z9ef12HuccNFxDOC1tqa9XQKGgWZktG0
CDlXGnWFd9Qm/ByYwRFlK7rQ4HYzKsAZZzA85t5FTcaA3bW9FCYPM/DohxdMmceKrp806FcDtbNw
SEOmMNxO1MzRln0R7N/COdXWpSkW9maHkzsISwaVCSotg0RrY4Tmt2/RYe7BZjH6yN4ws7wdqTft
fQaJDt1GyAkS+g75k9aOn9CF4lNNOUMhH2ZrwN/U6XundFd9kFlbvyEXZKY5Md3Q3oYFXd1uRWuy
kx5EobPLBWVhs6KTfDTyrT9fu4YzriaO7PABYGNlSIw6LfARxrzLfsxm2LaLZ9SICTrKEtWY35py
pPzIpZsk7xcFeXmncpqaR4ILpICYUBr4BxpDU0Ikh29j6WGZEmvdaGY7ZflqeeU+EA1pc5obwo5H
F06IfzrDNxBSkWw0AXJ85Mw4ITl9YuXc0jas7JZk0YxO5RuJdTkLsGYD11sXU5RnsgzQhv1q2cFA
RwoTkp7XXqrumRyjWKUGWxfi2Qsr5aNy8uspmeuV6K1gPzPuNOqJRVp/41X6iIoa2VtHuwXqZNMg
HgifWp0aDS5hy2XwOHW4r2ub9LpBbtca+xV6Ln5FbFaXdQRfqSnm93D0nI0cwbjY469KjNUuxEVU
itmBTF/vEZnIiSsq3QpMRXiKmo+WOdaFnP1iw5o+GPjqrBAERPgVYoiOMmbO8QRTnRDNkT9coVLh
QpsAznnFuarWTQoqOLJ72nJsbtq29rH5AIyp2e6RBVzZJQmDoM4NxmuL2SiTvNuo9zGG3Qt/GT21
bflgFd9dXzhMq9PvNILAjBdw44eazm4I0qpZwlaxtH96C3s9E77gk0QFcjWuY4ujis9djDsURTvB
44gySpfKto8frd6DteDZ90TdK1B2654cMe9/8pzVxT3nEtywvArUeuhJLR2Sm2YqoUs68WaqALoR
a8An28tTHOGPdjRreeWwH3ZR3dlrbeCEc2X66iaXcq1rirhiiOhAZZBwhXycc0F8KQc4Y1m3elri
v5Uv6NMm4hJ2x6Io8frFz33MyWIOfhVmy/6B4ivLgIyV1c8uo2FOuSNFAF35iUL6UQ6Lg9QUyKXd
IScLsMHA3Wd4wOOF4DBoBvYcx6uAl2PKmHAxn/BGPp8hxwGs9oBMaaQjhMV8UM4x+dzUQKpK4uss
Kfu16cfmpeL0wHFtLCiqbeVdPZpfObkWBPcJ3Nsc1zeWm6mdmC3vwq0ELQytQ4WAb9U3jZHdGQlh
O7dkXlXQieDFFRzummx5PrHoTKw47sRQuTaLR6T0cTWkg7ftQ989NUH8Ll311Axe/xDOjCs6z7w2
g3J46Po05eOFgxcH456T4PDMZO/Yd0aH0uXG9wkWXTObBl7LUfLQSMiuGjpNatPcylTpN+HRkZi1
SCR5Il8J7De3o+rtvUPjFhetuW9t2hBSN2mvHZCcHLCXgMVMS95BuABJ5j75gg9+9gv+7WKav3zN
RGntOJzGFP6Gx9AdFtGru/M9DZg5i6cWDgB9bZbROasiGGvCoLi0iCVU5CjRuhWTXulFH0EKaJLK
3vqOJ/auS/fGN0WwZy7FSCpJ1IHRaXIqcf+eoml6LYeZFoYaTu9UJL57MEAhjV549fN/0g5f2sHG
fRGIAKur24VXsdkI2pbYkEdzyMzEtx24i8pAyRT9zJjtRY5eSxLGnbZBjqyDIx3BRuYh6QJmm0lc
riMnp/pjGH8NqAk7Y7ZCah1cxQ6yp/mulnRJ859S0zC2Qmb3tfaTY6Pz9Fg4CNRYRDM+iZAcml0g
Z3Icvb21pT7nTlkeAmozi8lNEvSZsNqYQhQrVRukbVHCbk1lQpaKY3Pj0fO+MqD6rm13Gs5Z4dMz
Jhk46YbSum7UGEsja9lx/Lw17DCqLZeS2vS49/e2tJJ13bqhhfYoAqxGZXCswnqJi3HWn3xdvVLG
DQuIn9sYmErPwdQRBSRvcpmqbvmWDGe2yxxdtbg1RJjGH4XLqNye7M2fL/ps2tPxxyNjKZWefVBc
zhRNu6oj7azz9rYp8ssxNYdDOqqEY6YfXY0O/UE/f7KX9lKdAt4bQJa/TtK4GNI4eCIwTFm0JcKj
HN3lhgRJBAUfxICKAZ2n8bCTGQe2yp70jVXb+oa3hkg5b8DWoesWzd5R3KHTF25MCTA0Y74Vsxvs
Yhu6A8PzTSg9DqgNhtyppsGDxqniYXL88CG/q5cbWmt2EpMUZPQZlmKtCtS4/lmGurY4Q26kZ1cY
QFgL/eVKDM0oPbYk9JtelOdwxEyeN4m9Fw321THFKN6x8TpYXY5RhcLdGq7r9NTZBRWxf167+ZJN
WX5VSlpxV/n2feim+grOprV1lysX20pympzEOGe6ecIaPd0keRtfKS9lOmFN8cfIhAWCHb4dTIDl
Dr5/cyx0zMxm+b3TQLtVTqxkZJsakO0PgMOkPP44iTZ/fvaNEBdqLPEhoQwnLGtg1IyQxp6fh0hz
M601eHyupBlWFLQMvIolRqAQykiemdPzFDKFqzQNdT5+mJa8yNXPhdg4SyeBLfMdn+YBl6dO9syh
EJPcmc5Ou0/XRll8GUnHKi8i++G//1SEKaaV5VXjA6HXUcjO0TXLbje29ZcCQLHOc8KIkmfpEyE4
ca8tbhyvqS9nwp27qAlB28lPhhiasvoqP+Y0fVil015Hpnn/8x7Rbrpwh1Ae2igtT7OAuwsxYm9E
lXwdFODhTHCMjLEA2t2RK6IkeAogPHlMhsZe+4Pi/bITD8siYWxTFM6D7mamFrbDBgrJALyfbT1H
uXnpAoC5bgYIv1bE7NCqD00StNd5z+7D8+tbQip3bNTdm9JV3WPNETTKK+pmG+bNDhM67UzNyfFE
dqqwKWMS2mBNdrAPTPW9Gze72qg+Yt+fXmpBcWLlj08VS/46bkOE/kynR8cCKp/ZbXKr/PpsDr6/
liIob9E/yQbQObUK2+XVoAhr64iw+RHgL2fHHa/IyAIkHLx0q3EB3TWjd9sM8lBVxDQzS7p7juyY
s9Kxes71dxDNUBTLhfTv3IeB79y7tseBxUneXK0pdTQ4AoddffYkIX7bhnhmdyfLMY3rgjVzbSQl
M/0lKtzbsjgFFdVhjE/pLq5ScRPOAEnVPFvAPcthqbKtz8gdnEhkrapNbH6OhRXtdUNYqXLJKg5h
Ma5c34K0pHS0ESqc3hYU9MxcfFt6BUFLUtTm1OQUDlJaSRu0vLIkRUa5rp+J+pUHdgwcbRzs+QmS
7H0OuOhiMPLki9nBdtLRoekq97HGXQswwjJvxrS/Xdyp63QY6QElFbABbtLsB3r41j8fi9FM41Mw
zeI0GkIzroHbFzYRF81g+3fxyiB7tClGLz2jVRmbqXFiatnhLGfAPmUziU2VWYDxwlEdIavgtp+b
/NAhthysCTNN9CCQyTZp7oJWr8d6rxzVbIuqIFBRUDThLO6ySqdbZoXObk49b+2EYF0IkF31ksNN
EkmWecKDiZdQ/Db4hzg39dFLEARGzcVZDNcaZ+PKxCBF/qRAnKfi5gcxgXnROFsEexwLDm5Ini8q
8l2mmacT/7sUmTjBKTe2XTeK3TzP15aABdIIfJsxw9I1HmY+TGN4TEYqQ6Xy1WXd0AvUdl241ib5
LZe0WWI0Nyr1mf5gwaXDkTb6rt9F+NrnTN41YdPtFbGz0UmzEx4uf5dyHwUwWrs7vOrONorJe3BH
jXfMGE5eHQ07L6TQL2eEZWcNXBozX6DQ+KPLITqkXaV2ZjAfSt2wqc09jkLw8HsPGHIQLHen4MNo
cqAINXHqvG/Xc+3AtfHDren6zoVPFF4Vrdp1mXgtTGB9NaTaKqi8y9nDIOib0T6y+GiQTKlJHKS7
nIuxSEJ5FevBhTNd01Ns0iZciSNrW8m5DHtRYcTvOXcop8UX5Um29UObb10uSkBHndyWS0FgEb8y
BwPlJCwySgQuJ8O673PjLV7Wv6m1bgYWcYTV+npK3atoYqAvIjGvrEE8WahVl7jTF++XSqn5OuE8
1k88HKaCuHXKxlxPXmECnbJvVDEdvNA9cKphAmPzS/UC+iccg1KEYZBUj70hc7AKIxuSAEtuQfJG
5cZ3aQAeJmAOMXDMunVJN5bucIJacXb0jSE8wGt7rdioY44OiE132B6rsliJeSJUPH9rmav1zz/L
3WkTK0IrmHavhEmULJ7b6OzxAseQyN1x3pRq5NjO2OlS2JoRXk3FK85iO0iao+9Q9GESbPREfVfT
0suGd+lnbr4a5HqVOahqOJEq1yBKzbc5TuRddGmu9rP0sLfWL3YZXHdy/ApGQqRt6775HNxSzzny
jna06aU7qS3s32p68iJGpDId4eoN9T7uBASpZVrZ5RK9FkdwgxDcOXCkk4H0QUfMh9M+tOMORJnG
fXEZLgRUV1Ynz/Oi7eAI8D+MR9ZdhxfWYkDRWikqZ5WvONADaVh+aVfrJ72UqecZNZoCbsVlFx/8
UTCGs0FbFBWJmTLZWhm0n4iOkjC8y13dnXRsVyvGOCe7LM6dolqHykvKjY1pNczXeY7Fv5HToWLs
uqU05WkyzcPPA0ln6LYFRMlbNi7iKigk9AAA40IifbBBjzPC/Uiy2cpsh1uV8iobXnNvhXgC8nq4
JYyfrYhnH4pUP8nK0yCfQMqSIqWKYhL3iTW9tlzEq27JrdC9B5QTQQyLYfpa9+yNXK5CJ6XzMYpu
p1KMr26C4aX4TBxUwCGV0Chmgsqu2KewjbpyfnIn7pfxlSfp7GijCr7MBECIlXi5+74wCUAXXjzb
1ERdww44dkDMWrWdYxAl9khcwzb8p77J4BywqGGeZxRSY9iI+ugWDsqH3SBq6YE+CFLCr4WjCInl
8sadxKNrYEPlIIXiU2ZvmB3ddaveHMoLC3YHoBgQhCg+2aBFecxEHQzQHqJ6HHGWMBLEW9pg1vXO
CJrPliRJODnvUVncpKr9ef08B+xaGtcb3yJ51vJc06pGkKJnr2Du8vMhK5v6lhkKXMKZLrnFFutH
Yl8U+JodAEposcFdiHbUufGvyuYMQc3fQ9WkySmzOYPYpcDsRw/k77/9x9//8z8+9f8Of5U3JdmY
smj//p/8/bOspiYOo+5f/vr3hzLnfz8/81/f89ef+PtVTCtyW353/+N3bX+V5/f8V/uv37Q8mv/6
zfzr/3h0q/fu/S9/oYg47qbb/lcz3f1q4ef9PAqex/Kd/79f/O3Xz2/BevDrj98/y77olt8WxmXx
+z++tP/643fT9H5eqD9fp+X3/+OLyxP44/eHdyJfcdu9//sP/Xpvuz9+V87fpENcTkpPurZwTef3
38Zfy1dc9TfLskxlexwJ6RPw7d9/K8qmi/743ZZ/E7YjPJ/Dlat81+MxtGW/fMly/4ZOJiX/0fdt
yW/8/f8++b+8if/9pv5W9PlNGRddy7PhF1V/vtfLk8O0ZfMIfMeybaZvnuOafP3z/Y5yD75b/i8r
jwhX2qa/LXIbt4xKp25vgxk/6VCJT9EWzCEhVvkr7t4A81IU/2isi5tmlvUTmS+9DlWbcBLOK857
dYnfQNXJPhtjBlhVlwKZzapYv0y9mTzz7eO1wmO1mwnnvg5FaHzPkbT2/iQpegtHRIwwzNb/9Ib8
4zn/83OU4l+fo1K8TjjU4D2anmm6f32OdZLOrO59vIP68T0aTVHuAZwxLuwG00fDNJp1PhlyDVwv
YC3vicg65K3i0//8OP7tpfYc25ICi4CQwldieZj/9FLHMedWlj9368AoAuhLymboqDR01ZfSHDpk
779DC/1/PXt8hf/2/NljS2wrpikFkw351384MGuhiGjAgwPKv0lsGsW5tigXxPIbyE3AjG0dOMqZ
mIa43bChD8rYMtjMPlt4UDhjhHXbe/NI+bCvnnzEnXvst8wWTNb+m4ib8AbEZ3jb4Uo5CXzBV17q
g7Xv6ZaQq6RMkp4MY1c85QYBygs15XpHGR/RlSgakAdtl8lBHjUfro0DRuehtZGm7b3rzKT7Ye4a
x19bDIkuG5dXbdVr3I6HVBJmunQ619gN7PyPfeoDfYN14+UUXzSY9dl8l7uxyBmWt2ZPo0OHf5b4
LMe4MQivEk5VXMsOu6XA0d2dwRgU7bHrZ87Pso6YqInsGX6pwTCQkW8iM8I0Ix+Yvd2FDkUFecVE
sZzd8QCqbZAMfBz1CLqpfbGz0SSYl83E3NOCufBFGmBqU7jdMNCY/XxXTEvGdzJ9KFcKlHlTLie1
gGPtoSiGcQseASWnTJObyUtL+AXMXfxMY3hK2aN41WisW6ujwx69DcD53Ign+ETpuYppgtYkwPaC
mMoj3DxNVL93t7rT+jCoNH6M+PIXrb8lAAgLxX0sjf5jYk/6OgehPNI/OFw1dqxBj3jhKaht+yIf
eoJ/zhA+diUpbmtAmL0oR0E/N+fGA+Hb8NkzRYMK1cnkjisEFoARAkm2dUiupqgUrsAsD+/DYcKo
EVeQtizpfJtWFazCIkWuMwpzV2VFsskzCjehQRU0qTHaYCTZvYVlG1/jAjdxTgsEbSPniKRtRYVC
GTFX5PJaZSTSP1NQM7d0Y0zfnDuclFK5SN3CVoAaL01208o33VUlqe1Nx1rXB8gx6k2lHZ41Fbg4
LWIGoxcWH861BVx4gyAV7fPRkJCXhuDUhDgcUiHgCUqcukVllFdhmISISnH27YYdKiFZb/IceII+
R9h2ZLumebpxo25atOkSyFw5SwJbSOhvmPi9DyPKvVsPH8DGNdzy2i288jqy0frQuysmHUBJxmOd
yOZqzE26/XCZszMToX1KRv5kVG53lWEqeKM1BdYAxuH602TNvXXRwtD/jdY5oGNAtUg998X2+/HB
55C17qC+vevJZ+ATZrBRJujUL+z60iMzkflE7XHwFf0MzWRL57TTaVAKBdKoXeb1V81ZDFy2lecH
sBXyYNROeQ1UNn+xcAJv81414CY8LFMjDOxqqsorzbVxLAeYck2hwsuMzvPiovJiATmgsTzI0qO4
q6zomYBFuJotrVBseHKAm0OJC7Xoj3x69Vef0m1blJ0msBSYn7aT9PS4Cr3jsvDXhjL1kzXZAqiS
sA4FpU8IFjrrTm2WiGvHlPhDhrQO7+00MIHyJJTGTVZ/IpShP/1scIurMfLFh8XW4E0puLUecg6U
MR2gi0v3w7cFUMcEfIXZinFN2AUBNfKzCBBWEtZvvm3U101g568ZTuxoFURcmAEnO1gD2kAo7FEq
4ZwW/tqWab3LGYYQdjRzTbJuBEAZADHX+Vx+K79kxsyGryL3q1mpbO1iK0/cYqlOa2gDGWw33A5k
Eo7d1Gb7loDLUZBU2+VkvWgfSqxnFhUmEirKt80062tsRzYJV6HOuQJX0kiXwXyEEZAmm46EKzP3
wLhH06LHAMs5vvCq3ne922/YR9e3WvjOC+lQfdd0OTQzpBPv6E/0DWD/jT/nMapPblX6B6sCnJA0
hnPT2tic2cv4G4IO8lbIgYXUBX/3tBAPjmiPw7r3zenKN+gMj9sxf2dyXRGRcYhKyob5iGzS5q31
K3rqCr7p0s05U4fwyay7ea6epIs9q6fBzV4XVTc+Cm+AfCHIEzJuLF7GVA9k98voIbBpQzMaiCmX
beZYxLMMK31wCs35y4ldYow+5v89097qpWR3gIl9cG/rmsbpRuMeWFAgek+GsNiLSOUbMwZ62rWz
9avqHPPZQ90Cv1gnYhf4wRYvO6j3Qj2r0a82UL+C677EvgpKkydwoVuBAlZBWFi8lt2tcIaYJAnE
9Xe4APYL1BAYKAmI2I2JcQXUhJ3YS/mWbp+7KtOcQGOXBbzsmLuY81gyNUjS5nt0UTb55I7WBTdn
uY+DLljn1uJUcOrGuA6munghARw98GLlpDhj+h4ajtxjN/e7eu6Ms+rdRVWde3OHHADOiJ0sGT/N
Kc4PbePgjI13JHVNLMSNhLcp/FZt8LjWX4MPEJWb8LQqMZ84CNbxeGMONcgVcw6mw8zt7+C5ebYP
W+G8mWCxKAyYooesnkkFsAKu1CiLncmd5R4Pnrehwia/rt24fTD13OFJ68plYCGs3tjFAl3vIvRr
jyxBqb8t7sRvtMzYtKn1uAsGt6ZylyHAV9AzrogD+GLA4CP7jJkYl6+wn6RpyGudxt0aK1B7NVQA
hw2YHFgfakO+l5aqLkPHKD7nYu74xKcN2Gcdnj2C+GwZg+LQ4P9GJ/NKE407Kq8Mf9Tbpu69M6Ce
gSE2MmsvKdZ14Ep9V5RHPnZ0a/vgHQfjO/fzhl4M3yHG1GPrdfA/jlsfa8W2wYeFACmAh1RDRnos
saJuJ8Ogfs0UGgmaIescBIs5uM86fON4mIGXNQ5T+bQlLc0hrz922G252MtnHCLYJjJRJw84JRvC
1m78IayEKsjCU3O2HVNPvDfN1ABMtvuEOEWZsJpk7Ewqq9cbd6rIbHRZfmbNIHYhevyglj1ujK4N
CJKJ8D022/x1iMKRPHA1rbhj6XNXsHqACxjVzhWjsalSREoC+prKBkIg0pYRHzapt5aREzJubBk8
YaEFXccN/y7HqHZk00uu2U9U9NjYED2RIZnXzLk5/0JZNXf2tJzSB+WcdTrmuPViL73KBxbT0gTg
WkJF+pXHDod9VXtffUh8m2wnbKUKz3sdRtNzOsG8pcaUvaxKKXDoRm/di4SFuRqnLNkLlUanRjuA
EErUnjEkIelTS3DOs8XrkxfpXoUOlUY23MYuSNJHNk3t0RKV/GAFazdtXdJ/EtrTwQTBQUet31/j
aZzf7FbYiiieP4MxlTq8NJ0svqpqhBtcAzZqeN9W1b0xsYDGGs6KVXXZOWHjdzVqr9s5VpFdTzVb
Y2LUjfeLONrCtEL63rtEPDeoJORVZJEextZsDr6q3GsgFWJjluF86c3EfczcLG5qmDDs0/1kB3Gg
vyuUQnrAXVC9GzBc6P01xLqVVIiEi6kalmMAKjmgqJsN+t1U193ZD0rrUjp45xkP45GqFShIkmSL
47sgfkOFbGGPBGpiIyu/WAKtm6ii84Vgtn0Yw2hch0MzXteonWDkmSsof27RtdxJPpTdPJONqZ0B
i/jkqBtDGDVjzjID6ROmL4jEQ7/BDqSuej4UG+Ix4SrOu55LDadPtFMinL1rsaCzMA2GR8RRDE9z
kvglstRiC2LDSl8xkyAI+17kW3dunIUvoBzAgE5Avq5rZ6IZb2Tc+QXxQEIMZJOCODstClMpbPEw
KCLQUWIPpCwi5zprJyJN3ljasBiRp5zVWKl5J7lHbSqTXYGcK1ITi/mFswD7J4giMKfN9EzzOgVD
k5LPAMH6G3bIUFMCUZlXOFAimw7EJDnLqAo26QCWC7mkfTFzw/o0YgFDpKEmRBp196HTPPgczcr8
qNga3AJrDk5dExdvTlI1d6E/M/jwDB+jmcvSWW3qLNZPoJfjYeVkaXPGxs2GxRyld5XAo/oczMbF
gWZTRHtRBL1x3SZR9kFMeDo684C7k7gxe9RmJljt2EUGvwhlYptWgWueC4EDmdBa6JKqW6YDDC7q
pIaGZhkJeNOafvfUkfGBtF7Yc+AI/ZuyaNpVk/j6MUpM7wGBgntkbfXEw3tm9QPv+33dJIACyEEk
u2YI/Se3TtW6Yzy2STqTLbHq/BQezjyrF9wTLgkEFeF8tIwe3zFGmN2QDeZxnHEN6D7TlNQX47Y0
a+CFRVw82sbQb7McLi/GHQf9eQiYXbP25l+h7Nu9LmRwPVaJ/WRwC792Wsl2dc57vOhl4u+gMmA6
lVVlPbYkHeA713P8UGXS3XIX5w46mLGzmisuf1wEvG+FJDwHVZcoVOU093WWDWxrAvFciiLEm10Z
V3Hh6s9CDtlXXOEQjtHjPcTM0DxTKDreSFwBwXoKC9giRFvrY+BEwyv+pehBenV6IysnO5tTZ+yz
mnwck0BHEx4gn4vlqK2Go58Kg0TdlWGYlzIZVr0wobini9LZ1/7ByftyPStvomcyy97HgQ2PJYb+
BL90aY6v1NHGPQjQf3AmAvKNcQj6VmyzcurPFMhUt6LGKwc9yCAXTykcuSu9IpxiXVmObh7aqq4e
J1mThvOLOX+fyclydrNIbGKnDjaYbLLqkrCas/VCA7Ie3sGekgPV1PeztOfN4MmUZF8d/B/qzmO9
cWZJ01eE88CbLUnQU4ZyVbXBI5WB9x5XPy90znSr0ATZ8+9mLyGJRGZkZMRnDg2V+oOfq8VaTlgq
rSVIe/JYGe6uTpOYuxUEqiZUu0NSDt546+iwT/ESBF7KmM+u+PBOQCI8uXiViWPTp37OUkV/K1IB
szde4VVrcUkHFrKMo54uvhK43rszgGc/QS4zwDq7PhImdU2m3ibBt6joE9uz8IP3olGaH2SWRYuG
D4NDlg5WaqG7RnuPkBUdwV7WZGXlDP0Q2pmlwYgBAOgEuyxuqSoEmUOfJrDkUcd11EiqCqM7lKkW
/Mzz0fxUTzzvoEMKZL2KHHoguJDFxOfl5xBkyZ9YLrM1R339QmbAukec4jvIEcVY0d5H+Cd3pbFA
E4TCKcFr9j4HA4CnFBeuJWKBCJNA3dzR7cyXhQhPKozE7L5pudtxO4TBFkY9wsZ9ZsZ/dBrAKKw1
zQt3NOr+iH5iYZ9A7QUEXe6AY+er1pW6PSgQ7rx8/19oTBj3oB/Q1gks6jOVVT0PJcSGRdUK4auJ
0AANoYGb9iKKveQRPjMXNB16l1XGyS+pl6JVrAT9t6guuzctknpbqAV4r33QNw+IdkHWRrb6PRYR
f+gB3j3mAgAjzcM1vhcNpVxUphLZhiWVz1CkNVR2zdQleEfaLhWk8hcSNe6H1kKPgdo5aHattx7q
3lXxsxO9aN0IhYeDxsg1bSrA1xA2DDg2qlFiu1CVhB25RSIQZgbF+rRIlMfYyGKbFBhbNS8T4VV2
bATQHtrwEokgtrH+blvkiLqmxD/Jq2AHy40p7Ahs4VYoJYItrMZzYRYm3AZEqiPTTX7Evln+6GO5
xXm2H05iQLUsDh7gHAVHP1GHF9Qo4AoljvLNRB7xVZPxPG2paMGedrojfIvkPdO5P8tqA/I/xr87
B2Kb+McArMoDkrcilURhdCYQs/YJKCMRxW3KfCeUWQfbIg9PACDkUcQgTtHGqr1u/FtLefKtAi17
VS8QJwKTi4O9JUDJkLDGqwdUFOn/NSjch9Ya0GZ6z3qi69LEyCXBDFZwkC663t+CwqnWbBwI92RV
rWwT/4WdqCbxNx7fICEAi7KKywR7GDq0fKbsDo6tsvY8qaPg0NQfpen5D7kiCIAijUD+Jaco/Xph
692Z8D4wRosG6xUhoOSlVbr2GfxC9McVMLKoqO8/epwcZ4PmzFYpOmlpNJL4oCcVde2wrM4FYodI
0jtm94pBnbMJcgUBk0QxNsi1WWBOW/3JK5E/s5yhfq/URt6kFBvZPgMte92B6IUebufcxSk9sqYf
tB/QwkbYgK4O97USik9QXcQ3J6gx4FZzudl6lSjvhzahviWp8Q8dPwSChSOT/qvGuIMEAdRIkKga
QAMN4Y40aMZbZhf2+w71GgB8GoLhQwh1wUpQkef2XtAQFpv8qaqrKFoC3e5ktB7CERxAgQPuk6ym
W2WArR02ybDBDyb+YTroEqZJhwxLTE4G0tXYV1GfbfMGKSl0ggtkM1VJe+s8bs90UM37HHQSUMtx
+xVWj6hZk0EDEbgAfFRRhYUZSIRgvJYjseCUALkkjS2hRl1mIGsqDb+akbbItdy3G08O9mbi0Dtf
yEoXP9FuzW3TKmDPkslvY6+E02jhR73US5fynOlKCIi2ugb+PqlHwHVWngcV24w6xMbIAIS5jTEb
3aC2Gy855mptBWq/+9UlLTIzLvCwd5n78WOYhe2Dnqntisy3AIyv1flKwsVkDzs0Ikd25fYkCoKE
VlBRhauWuuwhEsriCEaZNeBEVYbOdqOeKf5BvjY0Edg1y5rjXPHFl0rhTiRTOLOQc/M1xDdcaW/J
oQVgy+jp4xSiITxkkYj0i2TljfIIDooN6qqU/BfVILVrEdI3DG4g1OkKfHLdAerhZMZbs5OdPXta
wbMyaRR85hOBdqglFP1DRF1lbw6GCv4NYliM3uFO6BFVUI1OOgsqfE/a0zi8hI7xrUSELwaCjVmx
IyIzv0xD39+pYlNtgyo3uRAEImUrM+nvNLep3jM5prohJF76GkFmXLcZcq69KyvfpE6SNJhzOUC3
ylA3vYW8gKT1sGIVNwU9bqViZQJe0RC3aFAY+MXNpkPKqKMaycXB2EW1p/yRQ8X5LbgB/nU96klZ
HQjrjlQcbmeCkwKJiKVSWerMMzmvChY+UyQo50URr2u9DM/cJ7t1qaOkLsG1/CmlMqVugZ+SR0N/
dsM8RSTPUM8dhYQX0dBSymzItlsUzmFnIl4IMT3bBpGbILebCmsx1lEfipt4G4JYfFNVxXtS8zzG
ESNsflSK3OP65MSsGQNUciiiMZhlVvRARxLdJ2qLFDEgvFLeF2tbZFtBZQu1UUEg7gpKmgmuYMBv
fDv3Wn+bJKH+QGNRDG1XMayfra9FO68Ik5ekF5DMyEXhj9tgiNKaaXsyWnfYuDBOdqLbYTM3GNKv
mGJlsLTEAPc1w2r2WR2buyqoIcdUDW6rYi9Ue02kiJJKuKkSM6SNVLKOIkekWw9WHCya2+OPW6ji
t8LKHNogQfJdyfISwfYI4VAr6k8mutn3bGDzGciaePbMun7sA1k6BXy7fVr7zVPtU8wHLmaAqk04
b+inV7H+qHiEhMXQu9qyVEU4Xa5fKOdQyaFlyQ6G42naLiPc8F50tbY4Yqg1h71gAWgS60Pbt9B8
gwF1o1CxuH5YSU25JOOIzj3f/aBTSQXWV3yMURKrQrjJq/XHaIh6KPy68m64MQSlKK50W3Ey4yzV
MpUVZIy1HcUE6QFpv/gBOHV2oqCQnsCTIPs4ROGwU5FIQtophj4dkloh1qS/lGUZ/6gFrUcXxgCx
vqAAUsHISuSXjrPD1sB8LZU4Cv+4fa8few46RARE7cVvFXcLH6P8MNU0G/s3+EvEdBNctyr2APOV
u7QeihO60MMqNf3wYQD09dCAQv0tl/LwnEthgpKfowA+U4C5ICeJwLiek4+4ciTYmgr/2Q/TEtUp
L0EQDO39atBgS1G03WlCBk8j7lTxoCVU3JlQyzmohPtN54XmQ1ZW8q6iGHmI1AZObIMwVK34gZ1p
GQbfLmD1EG7Ed08rYMLT/IJLJur7tveCPQje8CUwC4i8TqkeUVpE78MzHOFN7Rv5G/9G61ZFAHCH
SB44VyN1iK8K+r1m6n+vUj+6G/gKh6RxgQkNYDiTHh+gOGv1hVwI9XNfIv6f+44MPAfCNVVNE1Oe
DLNk5DfGy0RkOK+B33mn0tNQzzCaQn8S9ai5Hzz6EXTKoZbqA5cXQRLbJ0nJUTFU9NpRsMhQ1G6B
SjeyLW7Rggbr/GqU3vRGtpMfsvQQqACSI2pIsopyq9siSpjOMqCPh6lk2Gv7uhGBYjYOPQFEgaOt
Z0DrGkyEk8k1nY8usSxu5Zqkv+mEgWcRogsk7CQrKSVH7q43ocb3MBU+iO7psQj66NkEP/ZWNya8
XixSkasWhIBWEAXuJ7MT8Nz1wJLiSRCn2i/N97Aj04ZguFMaJC3RcxG6e1J3d2c4BTcqLj4Aiqpe
VX+WQzHKStccvf/vOJT/HcjkPvudPFXF79/V6T37/wFpotC4B5IzizRB3e9vlMn4D/9GmUiy/C+R
I4VriazKkmn8F8qEk/Ff9DTBiiiyYiiUEv8LZSLr/1LADwPitAxFV+QRGPAflIks/ksDkaKLimmi
bjFiU/7vD/tfoEykEWHw3ygTgZYaKBfGniAPGlcywdiK0jE7UmM/mg/xVn4Aa6ofqhdh/WU2LsA8
/kY5/PcYE1iF6hYigQV/Jf0RfbnXBdXo79efLP0NIPmvRyvW38AJroi+IAw8WjkaZ+fYvKXHdC1+
uH/Uu1sjzPx6ZQSNfAGFtBQIqoE24tGshPDRzHAycBI136RY36wsrUVv1a8ta18hkrYYPAzQDNM1
tjnk1W1UuQlelQY4Y6ASlCr68E4nkfHA+dg5duuLWgKFk0gwAN3aTOzGhzgqCY23LrNQX5C9U2M3
vBHcg6xYo3nWHogB0TykAhpEgrFRda3eAOkztkWIxoQ09OC8Q0l5REHMeaOtLu+8gEZ2gPLAsoUn
+gIofsyecdseHgfBwgWusBxb8KlrxzkXXbeKRhaqaO4QdVK3QloE6PgkqKdQ5l1A0yfDSHENF6nH
b7KghYrqVfGuddAzQ0ajONGohCMul/0LwMWQ4oaRPSFCCpCxK9JvXjZUG35mB++7Ln/XrV9Cs1Pp
fQYKImEmVWGE2BNlK5hJCQy6k21RMLKjrqcId2VwGjEpQTEHTDfi27lme2mm703JjzeGmA7YJPaq
Lbh+e4AKLB7UEPkbbey3BPCm8KeqdXsYLQMKNVTfAyADd6InIxHuI+Zh6GZkV13WbYOs7p5VV+yX
Vh74FDFUyLQIg++ruFXGmrSxv77A/sYe/fcKHpfdl+UFGNCoa7rnR/Xkb/WVCC51gxiz+O+g/O9I
dGHvEV0u7W9lgqyqKJaG2rhB5LFJVvzu8Syygv7G08dtdiF6KOOoX3685NTIH3U50UM+5n251Oiq
QzIOs++UdheKcUig51+fp/EHXxoKKN7XoSwn0bxUiJQj2mvt0vUwOukrtzjxfsIWGYHq32jK2Qmb
+x7KZBzdzDVLsLhsJIWMr85HAI12Q6eccxo+8MFtM2UZlXBbr7/X3AeS/x6vLQRMbsJyOEbIPGZw
ZxP3MY6+XX/4bHychHc0pAavlN2BWytNKllcocxB7YmCzh83fwZVTTwIuufro829yiTOl7h3CkMv
9EcBKXbF+lG6rW21u+sP/zyRLiwAeRLqJUm3JCkK+yP5yyo83KPXc+yXwUq7C0/NjjLJAkH5HeIx
y9YWbbLMhbjulnf5ytpYj/n6CcmOXW8/4QV4twcXsqgPt863mff+RHB+2QUmWVyNXkJ/HBQf27w7
i36aoxTL6y8+s/DlSYDo+jQZpZHG2+/PAfsYNDvRiv6Wet3T9QGkcaldmtlJjChrIa5KPHiP5sbd
ektUPhd0colCyt5d35okeeaoHlG2Xzdw42qRZ1qMgpfmpn5NdpRSltxdts6T9ZJsm72J1hECrSfO
ol1wY/LmNoA8CRuuKaKEzAEOOh8ZMeH7qBBbPsjFXaZhzCSU6841MTy+lS3MpFPyJHrosDATp0mH
Y4UvMJU7p9wIAQpjURAjH1Fb8AG4kmKckrkby48cnABEd4PeW3u+/jHn1uIknLigvwoQzPwA4I2C
I99DcDhy19tcf/w4bZeWyiSeOCgGF2XU4XIFItJyjgo4j+tP/vwilx49iR4h+zsrrVw+wp1Uf9G1
9e1MotA5GkOCPrPgrSC/AJKKNKsIOnkPy1HaO6A4dl4DvycX8fdSc2RWaQvhHYHv0pr7O3pvcUmF
OcWBNdOlyvY1/E88YLNnlZpsc3TMANWj6y8xMz3SJEYNED7MymV69AyP+A6Sv+PeeLQ0EwekSR7a
mVGdqAVGIv2+vbPWsG5sYQnKbVvZkv1H+MXb7pMb20aeWcfSJOhYpo+9xMC5YW78g4biwik6SNvw
UPvL5EFiSOy1f4pHtDnfqlP7JB/L7fUZnDl+P9/+SywtO7MFF8XAqHNvgp46af4Ug/f0G2shyveJ
+v36OHOzOYlGfoGAnpEzm4ORuHZigk7VnUDfZWjQ7ymv9Kvr48zsR2kSfwgIopMUUX80KZV2cvyn
csq7ws9uZI9zj5/EGzwGVa3qOXpQ2m09VCqEOxVpt+u/XZEv7/bPA+PLx7Aw36IUavZHDCp+iLb5
/We5a1c72p+v63hvHII1QvOLzja3yeIBnVwknn4Cw90gJ/gRfqB0++v6D5mL4p+31y8/REfHFsKw
gTuD/L0Nnhv9R0CzT6gOMlVnMX6MsqcGDb7ro83N6SQQJYJB1qQG/bEXkYWqmw8zcO/KPj5cf/zc
y4iTIDEW7oM6YFaRIqOa/o6Lox2v5Dedc+/6EHOxVJzECtnShyFu9P7oHUu7Orbn8pRvqFwlh2CF
jvBJ/5Y/BFts5Jb4qmziV22F7M1aerg+/MwEipPgQUFDTKKeKDhWiPuYyx96lH6s3mBrzD1+kq5o
+uDRAdD6I0rbCCfFJF1NKn8XPLO4sQLmFr44Dv1lvSVGYiGExRDFuluZNvYGC9A2C/gBi2FVrdDn
XuhLYYEL8oJ+zI4u/k5fbcDaLxHy3ZPGLKpl9M+OXHESQRqp1HrMLvGRriTsNoEEA7YZFPuffatJ
AHEBh3DIshhNwEztfY/UWAQT8vrDxxV94UgXx7jyZRr1uAE5OQjSEeEaED33cfoH7sgCtBQKdnrx
TY/6G68hzS2KSWISw3g0wTpIHFhcz1dYxawRQ1wqe2BT9+Eq2Xu2diOkfyZzl15rEiBoTJhQuhnL
v4OKtUd96xmG6T7mNAbj9Jws/I26gFb6EO6g/S2Fg7Uybox9cUZly5rEjgZrDwD+DK3vteNw4Eix
g+1wMm5srcvlQJ4/CRzAcbymAVR7tKRF9dw9GdvmTfit43h8CrEev5EmX/xYjDIJECmFJBWNOsoG
/oteo8zcHhpxuLHoLmYQPHwSHvRGRpsJYeqjKz/7wUfZvCvmOmpQntKzhZGc/8HSZpTx1b4s7RBz
ygCNGwqPgLsCf2MiHiWVh7gzlk15kLBvQBztxhvNffRJBJB1aG+lxFiA2P36vtOPAkI4tXNvBJum
B/5d30j7Zj//NBqEuhF2qsPnt97F8jd2V3arcfAPD452iq0PKSb4ldheUam7Po+f6ev/2ExMpPz3
RPpCrqAPwcvlHdpYuyw6OdKjUTwFErjJbMntiAwfu6AY7NNd755NUl9lJ2EbqG3zoL31M8a9e+ln
TOIHlT0IYeOeVu6dl2xVv0tb9JWQEb0LboSoua84iRpyK9a6DLbtaD5Kq2cYBvcAi2zzxqe7fL2W
qRn9PY8GWnduMUaGYIcPVXdMD9GmWzc7ZVWeMCOJ1lirYAS0p8n0INlAKOOP61/ws9h3YepGJuzX
rYD6WitbISP34Pzv/FdlnZ+zFWzqTb/NVsVuWMfv0YN00BfVq3BCw2Xjv+Dx82rtMRu7g7K6atfu
Cb22Xfp0azo+8+tLP2oSYipsP6wh4kdZT7h7wW2r7/QlVQ2Og2/iKt0RnO/r7fUZuJzRMfeTkINM
VSqmY9TEo1UoVvrSOmevKF3RbD75NyL/hA/8n0Ixg0wijomMNcgHBmlWoY0Y91q20020ztbJytzg
ErrSF96531UHdZUfwXCdqg0N3od+8yOys5d/+KbTUOQWOvhvfoSyDrei/dvYNLa1EXa3ztbPC+al
7zaJQK0s/ifWVet8Mb5XudFX5rO/zBbiSlpC+l8J61/ejT05roZLo02Cj2QhpKiOH66Ngbi/6vif
YIldOgev392YsYsXTT7bJLB4Qpi02ZgDua/pe3sedu2f7gjN4kn8mT4Lm3I9vNZP0e/ro30Spi+9
0CTIuE7Zm4XKaPLS3Oj75/OwBOK7OKOGQ+Yqre/DpX7vLs3RYGpV2q+4ZS/NfzaZxiQCgXE1B6tg
bEB+drxku9u3EobPdsWF9zImMQbmXGDq47qr1pjLqhukxblsiovcLnbobJyjFUYAa8gRS20LN3lR
2AH74kFfFO+AjtfOAlrhqTtQEUascSXe2JOfbcZLP2sSZZApHqrg33tStPGTP9avOJHuwZYfs52/
RSnIVjcoB4V2+SotmkX3Jz3CMFvHx86uNltADDt5ZWzkNTd3u916O3dt3Fh48riGL/22SVACtlKE
6pg1FGt32xxru94M28wONyLlcWdlnYo7/0H9Viyjk7fRN+bSX19fhDMrfmx0fz0PssiHo1iQgOGC
BBbX/wGMyS5h9SmN9e36EJ8FtUsvN4lDmJ8AnNB4uXqprUE9b6Q1KjI22ov2G4WITbdR1zgR7MvD
ra11+U6IfugkMgmeBMhLZEgEU3cY2W9eJSa2tpuVvPQ4Wrx1bA+L3xLdhnKV2RCyNrldrV46O9tI
y3LnLZ5uvPy46C+9/CRqZdQ4017hl0j3FGJtfQNa8h6W1qpbyLtRd77dGY/5Q3YKTtdHnBtwEsMc
OS1Rn2NAKoILKz8jhL8EjOqkH7HiIe13q504d2obk/AlwjVvuvGz4uFnx3fhPl3utEdbXkX2062N
MXda65M45dX+gCQQg4TWXWrcSckaZaNl3OzCHqcq9ck3ziGCTtenbi6/1SeRy0DDxpc6k7n7KXwb
nnEnrORF8StYZ+9AtdV7tIc8RKp3ylO7Uz/yt3847CQySZaYVcW4RopVfO7/DKuMve+NEVFa5iv0
glcBtR93VdxYIuPmvrAm9Um0QZ6hrFxUPo6CdjaLH774AGb9xhzOPXsSUIYhSPxOGacQlV4o35gJ
vbTSrSLF3NMnoUSkYWNADeaABvYidaOQ9O8C/9AbH2LcI5cmZhI2KjRwjaJhYjQI8oDYTu45W4cn
9Ql8JXv29fow49q9NMokJHRdW6R6pLNx+shYaUVJWbaSvw0JEneW6W7IQZZxwB0164IbQ87lGvo0
KhhagpY/Y+avRr3w7wC7vuan4D4kcVvVz0jcH4c9ZhwL/0+5RTliL6/dTb2qXjwS0+uv/dkWuPTe
k4ABKnEYhJql0f7RVs6Jmw+Onw9Bshg20P6yP8oessWd96ifrw84c7Zpk9iBnGyk40tLfqU/ReVd
RSPZ+YXxrn398ZdLS7KlTaKFhyb14JuslvvmKT1X41yWL9F9u4p3wx9r7z4lG+Tu5ENqhziLcsXK
77OXdHt99JmdoE1iBl4QudZGKklW/D2BxuHjSh3dyg7nLqjaJELkrZVXKBpTutrI+2rn29jbLcY6
KqqAS+/9/R25Q3uwxzwou5GfqeMyuLA8tEnkiBLd7ZuON2Iuj15wVAc0EBcxl1T3ID/EPwAnU6Nb
tvdwM94gPpgca6/+Tju3LXa3C1StB4jdCKQt/RPU9dcIIee9+YE2WfsGyVI+eI+32gJzkz8JQ2mA
fnhv8FPpt9nhs3/jIJh77CT8aCjV1UHFYw3jQ8rBqBs/E+HW4faJvbg0v5Ow4xpJjJrOGNx++mf5
DqIskjQLHGZhwtrJMzQW/Vk7mfeotb/g2bIgMaIMcZeTCdvVKV0LG2Ef3GiFzV0dtUk8GizBU1F1
pg5hg6RiWXlLcRmttY2z0Fe/obHde7a/zm9slsstUrbqJPQIvV+aHR3lo7HwbZ+celijFwy4UV89
4PuypOe8sFb6vlkxFSf3xpJWxvVwYcrVSQSK+lIVME4k891nn7mEjLw6Th6gjhf+wTo3h3ojHeTv
8jMc1Acc2h7RuTt4P7JH7hoo/OlrDQTdNyTjT8U9bqoH9VaHeiY2qpPYpQtVDfS/4iClO+HBms05
8sCwLnQ8aq5HqPFRl15+EqHogqCHBNXkiH8Anek2gv6O7TvqAUq5dvSkvG+1WPsm6qp14zNL40a5
NOQkbGWIZ0h1W5Js/1TVRZathA8X5cmnai/XG/zqneXQ2umN3TpXgFUnASsUMbUcnIEiTwfbsndh
PWYL/LYXkvQo58c0PHvWW4p5jTK8XJ/SmQChTuIOTIUhzQRGVNrMzmAOp+hbZohuX3/83E1NnQSg
rk1jOPbMX7HGbc0Ot6huneBzfwi2uvsZnMeLUbSRD8JzdbOYO/dOk7Ckxq1XJC5eDRCRbHxBD9Ih
eHL33kra6+tqE7jL/pBsbrzg3GCTsBN5sDQyAwxkK/fPriu/ZrXyOzfoBEHFy73kTmtLuHbenYru
vxsN5xg1PgR4T3hWnQNDvb/+O+Z23yQcxUCS1bpXeOfsrvbXTfk9E3Eva7obgWcm7kyR1nJcBWHt
MKeG8NE0rwEmodd/+Lh3L2ywKb66a2QB2ljGzYGycA7dLngyrVcLUZigv/GNZsLGCMr/WpEIBat0
jY7fXvcxGqc46SiCHQZnKU9WiCYuLPiV119mLlxM8bYo8+iBk7IaqDvfp+/5vn1xHw07eje/Da/N
j/Dt+jhz1Z3PYvyX/pMp6mUea8yaugFPcoQntoxW5mpYWhw8Ov1pcuBmgX3cIXvBXWslvt06gS63
WmXr82T6MnQjdHqMrgU7+gHPdEjlY+nL/WGck223l38q7ybGjOptCN/c15tEEKnwu0AbX7Vdwlyl
5Icl4ZbMlHJHv842/uo7bmpL/GFurPS58SbRw6pRO3Z6xlMo9FiLZ8Qsjrfg2HPFB2USLVRTqDU4
+JxgdKn7O9hni2DbAUe1bvz6uX06iQP6IDcwh8dwJNyZoM+a5hYuZi7jmSJwfTWtWncMq8063Xfb
4j7e4/a2Amd41xyaA7rUKyyxtoHt7VVopQd0Q66vdmUmj58ibLWmbCtQetKRD/INHgSmVPJiwDtG
W0gotGdb1P/GJtdWgEGQnRPqjdnC/Y7GESIl/UGxy3yVV/SjcGAUjaWx8u+Vh+u/be4KOsXnGm2Q
o/HAhOfoXayxg9xxI8Tf7GzdJQfrEde7U7OJV8UtgPpcnvt5H/+y//IiK8xcErnUvA5HtLRW+N6i
oX8aNgiOI5K/i7iw3FUb/3u8vvGOc/M/nn1fhuzJOkN4qbyj7TyG2/FrYz6+707tP4xnU5xuHsJs
h3MiEcmol7eP1S7eK2+okK7CY2FX22zbr4qlto/eEy6I4sZ4/qf1wClmF9G1ts3HnEtTcKh7TjdQ
slGsyA5dsPcO3o3rycy+/AzkX6YwiV0rFguuSjrebc3IXohulN5maj+f2/XLk71MHlT01DhATWGp
19W6KVCib59Ha+YCz7wuMWD/Pv/DpTCJL6rrwGYdo2NuU5tYuJtgLe9Alm3M8/URZvKpz0Tyy+sM
cH9axUzok8utnUjuKkQ1r8OP5vrj57bPFEcb5ZCg4E+zfeyhtJtvxr28D8/VLlmHu+HRe3WeqrvS
X2Tv6Y3dM3OefP6QLy/Uaw2FZTEY76X5HkEQnExp0P++VZKauzN8BqYvz0f7aJB61Nmg14Vn/FTo
dmUnVCEe5cWv63M2s3Y/M4EvI0RCKHawB3mD1nwLvRQmdPN4/dFjCnYh+5viY0V0fcQcNaYjdYP2
T/TU7LHfaW7sjLnY/JmlffnhEvwtlIEE8Tjcd/fOe7MDJx496C/t2d237ULaoNyA8E4wLPWP6+8z
sxmnkFkHVTwR3UFMPGpYcsgF0Q5Md5W/TB/qG0XPuQ0ySSECU4o8IWPKsKr7iA7erfN97rnTne1F
YZ2WPNdX0kVk1RgHvSndje889ymmqNdMtDIrw5j8WPgU4JJn8xFKnnO0HiHFHxGn3SR2fC88Ozcg
ZnO7YgqBxXW4yhCMFuGl3fuyDyf+WxfBfZPiRR0+ZvquEX6ZIe5V/Q3s3MxKnqJeJXlofK1g+oBG
vKgPxSm/fcccP+2FXYKi/F/nr2BqSM86vIx7178GD+kr4rKI6iyH9/A+21xfuXOBUZwc8lFhSYGW
RNLR26l2/mIcjG/dLtzLGbIm1O4w6vUO+X3U4gSzaLIb4XgmOE7RrYaL2wNizeTDu7GO8yJtom39
gXPp9Zea+yiTuwP28EEntqQVhkXNRtSWDmpeH7Vx4/EzgXEKcDUEBcXbqCdrifDUYFJC7cZ1fq4V
Kk52OYpSeR62nBqGcJI+tFMLYw25jJ336MSLcm2urSMIpn8WUsTJ1u8r3KzFkiNkvFoBStlen/3L
EQWltL+XreXkrWkJDnsQQnDVv/YCwuIYCF9/+ued6X/uCnMKVk3jprDa0ODs2Gc03zU4Cf6+ek4e
jAOAgL32mKyy+xIkSroASAgsW1/7Kw94CpDZV/NQ2ihH7G72Ny4XYDCG+Ptlqd9j0h2MhVlQKMla
3MubkBKX85wd6iNV72Vve+tq793p23Zbb4WVv7JWKrgL7fv1+Zib7UmQcFq1aeOxyiFYZNBCuYj0
HxIQyutPv7xRcbn++/WyNij9XEgpbCyUo3Dn78yF8OCcrz987qeP++vLOa3XUYS8IQ/P3UcNtXyt
8lcKPizXn345COA++vfTe0EXCkvoyCiLn2AnFnnxbKrbdthZ0T9c6PLfI+A6nGDfwLdX0FNK9WMV
vQn44Vz/+XMzP4kEYd8MqY5LIJHAtHsjfRfADLTICSSmucLd7jBY0o2E6TJxRDatSSCoBMNRUpSi
jsERCuEalnN6NtYWeKHi0K67RfZMekCNSX/o/rjfu3cfddFl8Vo+XH/VmWqxOUWxdm5nBG7dSsdu
Lb7Wr/Wdu1fu6B+tNDs9BnthpfzUwdMkZ3F16/o0k5ngBPX3x9NLMOTGWNYY8TzaAUe7NQnCwadv
VC2F7+KhesSYyr7+hjMdXvPTCuTLUpeN3EJDglArrV+bNUn7qXrON8HZP2kf3dHZpUdvm+7iNRWU
YoO2+J10EyN8+bQypzDVNDBKUwg44H3LWfuFuEYR/8ZxNffoSXRwNCnNotgSj3Ly5Cg/I8Skrs/X
zN41J5EhyxGaK0sWhNOikYTILxbCZxQyYQZeH+CzbHLhFDEn0SHOXOQ9Co0PslJfhp38IoaLeOM8
IMtPXkrhBnhrD/RU3Qas/30wfpTND9zJP25dSWc2uDmJHoKm5w066urRw5G7Sd27DOnUgDCIOtVJ
05SjOZyvv+zMGTUFo8aOBl9Q411zhNcWfVrvqjJcV1m7znH7vTGjc2thEkNqMa+0KiYpCquXCvWz
svt5/dfP5PTmFGGqZ0KrSLj0HMVX71nZVlSHOrtsFtGJM/2fnXNTpGla6jWevhWFdT3MVrETrMIm
PyFy/aQgNYi98FJvYHfceKPxE19YfMYkaagTU/OqseylJ9Yj9gbLrC62htX9FovwLvLc0XcwztGd
Ku6lvt/kgr+OO+tGtL18VzWNScIQlYOlZRmtOdSjnvT972af7BHD31x/t5llMIWBomiNTKpQUFbr
3gThW+I9XX/uTK5gTCJCqqDd17pjpTA7VZhvo2WtB8/Xnz1TnjenIM9BD2QsQLlotcFOc1bxS7NX
9pJNAQHpsBvTPtMjMo3Jfke3NxCMhgpXs27WxiJcZDtpG++CtbOm8GQ9RDdW19xMTRKHIJHEWFRD
vm8IQDX+bhTeQmxvXHdnOlCo+/99bFop7hAsIZ5eLKR7qUYwGNw3c7YtdoAhDtRr8QxZFFtcpVbe
vnotNuHzTbDHTMycgjhlE5c2NfWo4iEtvCRPUV+Tg3n0IWGOlXBr6W8G28PzcmF9N24k2HOZwhTL
ideTx4ZlSUe7Zu1syk1zDJ79AyanK2Su1xJq6T/7o/EP14k+CQ49WoGFm7A/sa+6N/chzpAL9UE4
RwtpKb5ZD/2NU2FmnUyxm36bqzIGoyK6LT8UtJAFepb1rTrMTITTJ5lBiZB3GiGEfAwzE0fRQb4L
KvdF0ZRN1eF26tCidJSVJsDaLEEVD2ixsjNubGflcnjVJ7HCKZBzHwLuFdWqtctzfYpPv/FChjpg
bpuTdyNrnjlV9XH0Lyld/H84O5MmSXUkWv+Xt5cZIECweBummCNyzsraYFmZlQwCgRgE4te/E7Wq
jleRYXbN2qy7r3UnAQiXy/34+WDKXcAhDOdQo9oNJXjZM2rLo//Iandz406uPcaLmDHZ4Oah53ue
b7W3+Jq3kE8Ee7JqMN3g3LjIHyuWf+xGl4pOq7FMn50VPGIDrOfqfJEs5gfrzY6gaFqdCag7a8NW
2WO1Kp8BeNjkfqCRHfs3fsG1+OteBBUIKdA9P98mgEIY6ZAhZrsDTGuFt4LvlV3pUsDJJIPfmIWy
ygBb5Hk4euzGR3SlYONdSjdBTeYeA0BrT9Z9kP55S0ADbzH8gaFwHfHTLcWJ/+9FfSnTXMhS+dRC
4B36+Cz3CBacxou77r5+/X6xnePLP5bBpVLTSVPYBjNcwN32AYDx9/Phv0lMQV/9309FdpZdFKCr
7ZX15bhfI5tCZ76xeK6EMefiY3eaRsGDE3+7qbYVqkxK/s7l8397JBefuFpsJ9dwZd4bBTz2vOMM
s2eLosntxyNk/N9f5Fpi4Fx85LlfD1KbuIpsd0N9gkdvXJCP0n5OoY1ys6PVbFvrCSbmDNPSPf9x
47LnP/+v932RJ+i0yGCwissujyoiu+ZoxcX9ylw5TgDtdPz9Va69nYsvu8tdcE8mnAoy5a7q2omB
8dzn061S45UYfCmLJGDhZJguNva1zuLB4Z+S2Ylg42b27VtzCFe+i0uBo1+U5pJ1uMbc9iBDvE85
KMkuZJf5cVK3Tk9XnpN9semLwqvhvI4wAqK6Dfvsityx9NYdXPvjFxn/uPAqNVvcAUCNce9/EnR6
cufWVn9lt70ULwqpQIA4B2/M4a3aPYCNO3pUIYbuYogScGr+fiVdiX+XikXiuxa4driMSsZ3Gzrf
s6TY2N/qg1xLbC8Vi2nJlG2ej0UWSLp32aMOqxPfuhH7Ub+rV+sH6zDfkIfZwQwroDe6gEdZFdzs
KVxbZRdBoDDbCqYzuDwvp9CU20IdFkjQpffQljfK/VeS50vT1wpGm1NenO8QM6LyiF02BCdwCL9/
P1caSd4fNf5f+VC/APjy5+Tn8SAHpO1FJN4jrC1BaQzGaNkOIXuCbQEmu27VX69MWcFh5n/3lXHJ
l6ZJkZlbUwSH0GJtwhYBILXAKoMZdX9r3ZWRCzepFb8D2r076vX3N3tFFOVdyheBrDGKxsKV5w9M
wVQdaEoA7oVWnK3sU5WQsHzBMDbu1D/wJyAR8S+wgm58ClcE+N6lstEvMl9zmEOgBZL9bPA2l8SG
yXjoP2ZrIFPe+EofxgOEgBE09+KB3C9dALzMody5SbOGhawM8t/fP4lr1ZlL6WOWI9JaFJFrCkUk
ErVb7oFiC9tVv73lNXD1PZ8D219LqzNt7uUOxFb10f8B535ehGqPr/EljWRY7eQ+TZzYBjAZ5rJh
f+NzuRI1LwWPllh6o5wX1OEK64sMUFl5QFGAavfx/ZO7snfRi+RCoyacNy4enH/KMSLV729p066V
8//Msv71uPgEo7zSxvlH7K13lE/xZbwOHzSpwe/Zqzt5KJ6xRONiBfz83urWVRFWW+fN2usbj+5K
un0pdyyBS+tKF2ohAzS5zAqX8ZZa4dph/I9W8K970/0i885BIV1FGH0ogTPuw/TTuGPgC2wXUHU/
YBHWv07baeveKg5eS/IvJZCA6BipPq+/4Uf9IqEoh4vyhxuB/7QZYmPHk5uTbee86B9J2aXkUYFs
sQBiiZPQA8GMfsBWM3ZScZCIaTfOrVfW9aVycfS0MpdioHsXSAuwVmygvjhAh6aq5Y0Ade1AdylW
9CQA96WJFZi9w4yExCqEK2IWPpu3OvzXAvClr6gca52PANPtAQB7AKS9fJq+7Jf5XsIZFjVteR76
Me/0FszgCLwtHYnDLXPwaw/w4sTB7bKr07PkY/SPVfkGrJRf3ij+XIkJl6JEoAvLarFHY1+ZebAY
GABp4eMNLJC4Nfd6JQm4FCSyknUZiIZo9cnTbIfG/AQf2CAnIuxACi3vv49tV7KZS3EiAduiGD3E
NuW6Qa2fRmaHpHosMPkFTuX317gSZP5MHP4VCcRSGbM4C9INzwd5DIz59tbUw5WffylGtGs4ORmp
pDiRteSn62nQSUB5TjLRDY99RepVWwPp8/19XElsL5WJDTBIs+fDu1UtBLw9L1HqfcJO7W8K5zw5
9+nkTvz9pa6I+L1LUeLUw6h5KdQC8tHDBK8gDF604ztBWw0+Cv6+TjcpoI5/oHVba18YIsnt7EaC
eGVt/4nof72vdGC1P2oFg0WcR0LHnhgI7E4LjBpPY1lbN5betR3iUrZYGLSQM+Cbe7JLt9aXeELn
c8tCnVTHbm3eN0+CB4/l840neu3tXQSDwofhl1DwNx5D0F3g+jbFLUSl2dkKBYZD+TvKjrDI7MIp
uLHur2Vcl/JGoOk8MzUp/DnLZQsu5ilzMGWJmBTABDh2VL1DzRByO6t7WfTw4RLnP4mZvUuVo8c4
kE10WvaMUnV08EaTGbDeWzn1OfH5//c+dtmRn3I49ma5pDvUB0gKhqtvqLjvMjYAJK3dtWvZJYt7
B1xr/AN3MoKK0wEx0uiGvUtt4xll3+l+gq/yJm8Kie4AAycJaMHhHai61APZJYMm02VkeLMLrTkc
mSsmgka5ZSxGr09vfNLXSjp/Xt1fa50UTPLBgb+igROxGZEHcy0i1AVf5CaHDojcqHRf+6Quqita
eASNXWgZB5oHmfukhxIm9XdkubXNXgmEl/LNUhHCZgeOmPX4vjSbpnRD5ZxGpF0VBqi+/4Su3MSl
ZJOXElxnDHgC9bBT8+9GnExQltPf3//1a6nIpUDTSV3A6ebS2Guzhfq3v+cAMlWOjEdAzdKhjP1i
vE/J/LvW0+P317x2R+d//tfb9zp475sMuUlzhrN7fuhhBHfOh6AazBuf4pVt/FK1ubRDO3MDl4D5
0EOVZBt33d/dOvlc+/0XMa3UAgCSs9R4HD7KDGRTseb+SpGP7x/PNbmPcQ4Afz0f7VK/qfrz13Hv
bss3b4W+wsHcmBHfql11qg84LRMY6tSf9u7WkeTP2fgf0eXSIFK1HPIUYcD6+ZTvTxHYd2dLuuBX
9NKv+RAYKxjgG8ErsIiB94liz3YKHscIdgirIsxWX1n4AY/UAwrAt6SDzrnQ+q9fdM4v/3oMuUes
nrCM7pulJZjcq92dXQDB2kmfPzQANcdyRhjkkoYoDyNdh/F67Uegqu2Xxoky3/lJjJJGVa5hcTl4
cFUoUYxQLmdR2chnk57LfQOoKWbnbAvQ2wLfaDDt4vZQvpfWYyrUvcPUAJ/MAt5gPN9xxX/4dbku
XOByM72ax+wMi/qqK1acsY9gsveKR04xFUFWdxhqBQyUuNoJqMrKcGn9A4U7BpFAFLeL+wV8MAul
sNiNWGHaV56adym+7T07A3nbQriA6X64YJhz4zslZsPYIv1fwulcAZziAD8+rnAuwGCJ14W0BBIQ
lJ4Ozs7z+MAWXd+1Z0SMRD3MBhandNRWDda8rHQhUkzQsNGt4zGHw2wMrDzqWcKfwXMGVG8AEp5j
ztK0etxlKnzVxphSg7FPb+nHRQ51UvcZCogMxysAzmF4S8R8N8rSmiNugXETMDJbFjxt7HJ6SCtN
1j7+1BucRc3ANnL/h+KLsQI10VqBDwW2HRgo3W+nyiTAGpbxgWo0JDAtFgCIKFDwRAKXFwlZptaI
uwrs1JyDOArIAMa1SgTsWXOfrYq8H18h07GtuFRNvh7wW0jYUjH+Nq2SgGO8ZAXgYWjPvFKzGR4n
yfOHmTQ08oc+C9t6yQ9OOZvRaJvv+eKOaBqXC9DUuU6xPcMYlQZlPs8P2DLMX7YoaxbWXomvq8n5
8sh8r2G7tsnGBw2H/DFwpnQ82qRCERUD6c2dgqIS+jffxt5CxYy6moBpdjiWZhYTLafQpfMYlS50
DUoWQMm7Kcz/Ka0tjAohVU9ssFpCVROCTD3ztn4PFKrrgY3W+nIOCgEzWzrqNJ4b8HCmwnbjHsy8
e5dPFixkatHWSQYML+BqBCBDUO5JhiJaZ1TvoyJIV0XnBykBgjrvBQ6YogG7yfZ7vZPAPSSNp408
HK0aF8Q5i396hjB3FHvbCohRP5aYEgnmEaRbQ07lWwp26d3gjS3IvPUSkpQ5v0eU9u6FWKzQPtdM
yrq2j7RV9JWOFTXCesjHEyvwJLJCGpEeqLFpJgx7CbfqE7sy26RMOyDtO5U+1GM3hz4Q9xv8mDIs
Kny9/sx04pqjghUHayR4iFmRtAQSt35BBWVMQUsWwNuhBF6mMjJyuWzowOCka0jIQSttHY1lUCeQ
r6Z7q+jHOwkUcajMog9huoJExOHuyZ9GCbmoNKqH2evFS5U69kbDGhxrpCHxQrMJ6wKWi102jx8M
MLKTJhwWFqaJKcC6Zv5rZjgceEopdx1W9Z0pvOZYFeBoNZw5B1H0JOQZ40nDAfgLspZDqopgGIKw
7YbM7tMjiPaAnk6qCyppDzuJFxJCpKZWcnQg9KEEZrYSqzfOmN1gCmmQdmilGn2FtPg5ecZrUTfL
S1Vyg4cDgMkImXZXwEQLc5+HEkMTK2+kYGst0xh0U8+rgFmWtU6pR5KCTsPdwGfRhn6+9EPidxhD
MlGY7prsiY+UIUpjQNwC7CDXkVxgb9m475mqVCjZGeytH0dnWHe9AWtKHqYSEmCehnQ2dSLAIQO1
GHBPxsrl0SzTMepHX8eG4WVJbYoVQNlrOQ5hCWR7qFvxc8GqjhGYYU88ZGu7c3J4+Q5f6PnT0BhQ
LevrQ+7SJhkNMwuFNM5oUEf99irA09vRwqfalX6A9xHWRTO2QSMGxJeBrNyp7oKOz1/CaTrAhZY2
7rRzYqy6N1yvRJDUUZm70aRkBHLmthY9cNs6pP1wKhYPwDR3gVUleGhbu4Piyl1Cm5enKm/2AN7u
i1y9MBMgCGZPP4oR9BGwD9d8QmG7yGyMRkwSngdd+6Mj+g8NFGi1uQ2KtguayjpC4Nm/KMXObh3Z
sO7TlL5yjxysVpuBpG48wmgYCPftUkJdMzYqyRsW83oOpnkOPcRQnpcH3PKuqyjwOHQKiio7pobx
1swGDl3AxqpsfOIEJkMlJJXcNXeNFDuS9Vsl8RV74uW8HVdulgBiO8f5ZIhVbaQoUxbAgo8sjTt8
iSFIeYlEjazp1KqjA9a5Z7t35TwtMXa4HZ4LXVVllxSkja3K3xJVrcF4iSGGir2xuCs7EM6xYope
xNp1tk4Gf8clO3ZiOuoC3peZERlzQeMsH9dlh3lXOFgGXWFOETWsQ0unGdbKuRs0AwEPnPVGkPYl
h+NKKo/tnGKuGbWDEKe9TeVBaOWbJws0roCARotYjMlvN4TebF33fCvbDqX4fpO2XgCP3FUvuz8s
t8RT/lH7oKWWLE1qD1FggvB8jS1073LOV3Ss70CZvpNw91+ChvI20LPzgnEYJ5Rj/0svUhy5AkZZ
jW4LA4cC3v++sskT6mP4SMdmDebm3hhBysQmkkPpgaGloqq6YBxNvXP4AK2WRZDOevpR9E0X5NPg
Q2zr2NG5jfzDn3EoaMFeDGhTlitQfjekyGPlabmaJ7uODNPaCcLXMIXUEei/FR4ThWgQhfzzYVJG
uU92TDPkc0tPV0y69+ZgPTA/jdpawDTBWbaSNXkynqdiUjX+YFK/GQbyqUJ1Yyim4lDDPLNRVQw0
X/FMjZptYcIBk+WuB5K9nTiM8NR9kfHHhQieMLwTFlDTXi8u5hpRFesTg+OTZYMPj6tWo2cJP/5D
6lRAuXT98G5Vrp/kAgaSRRtXVgZ/aCu1QmJy7HZl3T+7rJmf5bKsqnROMmJUb8Qm48pBISwEUdwM
Ye8Pxw5lo6mlkATQppN33ES/OrOcD/Bxf3fUXTGlNv0kXlObHQqSrTu94CYUvDgcv8zBSAXiD8su
rts+kWlKtoUQG6Sj5op75nxMB/MxB+edChfitKaUm9ZOUxz/Szv0SIcvhoE4h6TX6oa46i1zW5KR
fToWJtdGi/ZrbGYbJbzAxbXNur5b5lIFdVujD1h3iQtGapAOOWK1ju3cfWlSevLcGbR3yLi4175o
1w3n1v6gtfORTdBlt7kW4WimU9hNqMdmgKgHLsvvy3x5skWVaKuMQeDoN87QY/go81UVYAo48ApE
YKxBLjKyyp0ethzUmOLZ6ue4c6cscqhZx81U00hoAHdLk2GQ5xVq1w+1LAdDTcdOjZHgdVL5El0c
Pn4YoO5WOj2StN0tgBabuFm/N+O+nB9SE9UfZICPDvGLMNfYFBbkJUaHWO986YbKQ+baUZqnGhhv
OqA+DgneXGzgWEg2RupXG+Sz9oZCcixKLZN+rI0oa3x5QBqSRYPZfTozVNGjFZWlkzRlZsXEcB50
S+KmH3TAOtE+Nl7v3NGyiVqXH0jt79x52eQ2slUPg7geXHBF/zwWI0S2YgoVzumBPVhyx4cebMwJ
+o1Mteda0B1dyJO95KvUmEI9tvHSuXGqVezpPvFLWQSWOx3gxW2DAomZjR5cyM55sslQgqPtPtmV
tcfzqhCMxhUXfpTPZVSzOi6onywSBtp6iocGEQSpO7KNOTDp1EPYCh2GzzIQiED3NHw3NHm5WsAG
DvFGHwCkQjAxVB+o6VfXCrYuQK4MWJ/SLetNDODnGEKr4YJ1RLZ3AvI57Ip+R2t+35Fp7ws6gC/J
jjA5BqB+xno2kdCipoWkHc5JSArSwB/Mn4r0K1ZYARCh2wXUTQViPReo8Ohy+tBzg0myUv5YmmpY
5ZrcmTN7Hg2oRLOpAXxbRcBWRPVIQ5FlIXSRkdMDyuGTcBnMmCpA87L8cwH+MHTNAmXufjm2efvL
JfhbOD+cSsNFM9ssE5t6W48PoCFTcJBTC2MqLQQKvLV/sx7PZLY12RJdruaaffa2fKm53HaV86ZY
dfQKsCQy2gaeqWLFeySsfR7YozyVqCXpBU48CifFqodWefTzkHr9mk005oX5amPOqeoI5AM0WxLi
dXqloe5MmplnYcHzU6dFETWspxsvd3/R2ZqhPwDB1LVwBG78B7trLOREth3NeX7HjeXIPOdguuZh
GmBpmwkXNyeGODWBUvIdc9sC5EpJ1wZtZd9ZPAMprozMAbtqY/1snelAZn6oaXs/KQFqoxEK/avD
YqkHep+r3zWF+g8CHkp/DsUHlLz3wnx3QLhP1RK0jn/wDbKxJAasxO9ReSdB0pemqz/LqgXmkoNu
VBanzDUrSIs15p/yBrHHQJm+tx6UlDpylXneA63MiezM/QUsRHecJEED3OGWh0FnVT7Y5/1d1j85
OYNmZSyFGS+GscoJzq+VcQ9a7ZaglS6G8//BNQM/M46s+kRF9aVojYOn52imxae19PdFjTM2xE/D
jHJmpz9bAaFaM8R14d45nAGuNvMVx+Ej9cFO0uawnaixxfQnBJy1uxbKiOa0itggE/zUcB6yWBd2
hLHzxDb4yZZ0PfdyZQsGa1Ttr3DA21QNUjtQtNodrbizmvUwQf+G5WpN20WVAS8XELb7IVRdt2rE
C5uA3M0epiUTh9LDh2qgRII3fyqM5pBzHmdGmlBMvAIGAiMwD/3OBh6B5twEqRQr0SIRIs/IZNeD
6fCopQ8wUIR+0+QxH/Wnmc7ItdxYOcVPjWR+ytjRmjGQS5eVU30y/JsgNHQq+obNDQeyrP5J0/Gz
Hp23bhlfXJ++QOMaUmI9Ccjno7Ibt26K0kMj7+FJNWVtaKf5KSv1XTOkAXFHIzQHpFx5jk9CIH7I
Fxf7c0O/Ort8tnLv0ajzoBxEVLYvCj3QWn3Z3Y9+fO5bC+Kx18m/c8oiJs4PrT65MwQzyN+59dR1
QC94GJLlkAPo+xHWZcUzCOGBRCxpWx3q3E/0AkX7MP7OF/qRFd5hEu+wi9vqkm499YnZ56PZdpGj
8wOzqvfGJxrNB7bnWhxnKK8xKe79Am+3SbIJRF68r0nD38s+8syqI2ZmgcT5v+92hcvWpm0BgmX/
yujX4q4rNTw1/LkQ4MYD4FA4KGzgfK+A1hs8nMZ7P3Lw/zeMB+rfE/wnZzx1Jg8RpDfuAHOopljh
RIAnuGXUiYFHAzt5REukCfzGuPdm+ICOrtjMi44yNVCEIwiVYDii8ixulmOjH3rrMGEKqMPYLh5+
lkNANGyBBgsl7C77L5I+NdZ92ooI1glRBjeistn1k71pFH4b3Aay/okVdljRdlNLtul7FpTTW5Uv
72aTB2mHLM25O9+c8rEx1rE2HtFEilTlrbvuC+x6+K8O+OQLK55mdfJw8svPlhU4XNnVsncW58An
1NVAxK2U/+z4LPJKZLApqsz0V06mD46teRYp/iefCprYwq0jjcnUosdoFiyUOoxFG2QKpC9e0Uff
8epg49w4mwO+DEgq6jlyK3vroT3IZBWNqrgXtN6SfkEmVuFrBIjG5NulE5E0yiR33hrfD9tuJqGz
vBr2l1OLfe9Nu77rH0fdB10+w45zJuvUGjYWY+8KNR+ElmSe2FE5WNbVEhCc3NoZSLIBVm32m1nh
l06gC7MfRfHR2GlsUOepwUS8HNpYgy2VVpAqd+lrrYqnrITr00z2KTF/mAMOmt3LXL83rDhY8KHP
tRsN9DltsZDSDKsnR9JdNI/gs+8oGkl9Newzab3oQv8EcNVvZYLB53iwt0Q2P8rUGhOKQ3o2pKgg
OlhzDk3DejRXdQahU3qvBhvpBXwuAhTFXlBYBNTXdkKdDZ94wcemrFgoiENCy3RjoQYsg9xV+wVU
7y3KvXkwzCrodBeNhoZ7yLgd8t/WiDfmZPmLwIJJ4RSL6s0AB2yqNi4+nnJcotzrwwV5QgXIt4t6
jarxqNkYyAqd/bQCVsA8TvWZ5FPE9lSh+AnzHt0FvViCSh3Pi8gjMrKAErKWJppn/CwI5D33zrWA
40bOq3IdO7WHmVGPomYhEtdLw6mZ7glpIVLd5/RYiibWKepnY42kZQwaBzk5NVacs7XI3oGxXbGZ
x41zx+oWdQUjNMzfMy0Prl+spGjXvvKeB5Bup2KOSVdHNryfHBi3ZtaBpHj/3RDa6qN0/buhgnrf
eccZFlUCcXBIh7w2F+gmI28vJshzJUh3RIZO7aIUVmOAmCHIIdD1BWjmmSFX+EgOjbXN+ee5jAO1
4IS6w5p5JkR8m5b1kWdVoVnf9fkpxZfdexuof2HqCPUnKOPcwM40YYEU5ccs9LOXwXeb+V9G1z7O
BqYl1BigOLWdve6dA0Dl46mi5wj/ERx2h854xsGojtAYBFWL1juWpR3OEcUY0Yr+WFCgn5uTxGsf
JzhF4VMGJf78XyeRo7ZvrYumexnqAS8//ySiwIcN5GkpX8h4GgXc5bvUgUVoeQSq9TCDMB1CmJsU
foWBm0/TwenUlC+tYcZDRdwgy0g8EL3N7FkGA0XazptuR1Ler1X7WZR6CypLzKk4QogaFmlxX9sc
PBE06FJBH2HY9JZX/d4zfBRbuBO5IFn3HuBJjqsOFnf3rZiyjehgSaAm21vbpvHm2IuMeSNevToj
6Ls+uLm3sR0ey9FA7gtDtXmtzpDHBiedoOnzsDTuTTa+G6PxkTbNm0TuHniOeJqnyX6wDB8Kzzsl
twq1XDiCrxjfzKSK07MdPfoAcm21c8jcJ7AdNx504SQVq2yAV0smjEBPboI1/WzCf3tG+Q6u5gHj
ppFwv7d+ZLXjo6Aw2sRK+LI4zkZZOJCGPgCEcFkoCu+rbkd32CMrVifZs+lOFwoFaZY71avHZf5e
2ASFlEIMNLB6HDZSTtrEWwbrzZ9hlZ8R8spoTp+FoY0h8FiRNtA2Ggg0vbBuaT7+3Vb3Li1FcKcL
KqoTeriBEf5aXucAvQuIEu6nACHzhijh3LNqKp01YvP5f/8PsUy01D3MJF12ohvgvHzLmfdz9yTV
wejuC++WoONan+xC5Svt3NAVtcwdyiQwPzao1R20laMvUjhNfmdODQqEIyQ0E8qUwEgghtnyt7fA
9jOUJti84fd9y3/fI7oV/9uvk4hTaOaaKHIX+zq/txBneuuWZODfOhJ26SPSDdRdXMYc1BGnFBVs
JjcTXI1/GENqIjVBpwGtN9N5wKEHjiJDVX7+t5u66PWOfVZW0L5D+4mCF1AFkgZLufhh3Rjixtq4
dmsX7V5hnFUWFYHNgaHSRFJsUGr06L7vjKwAdknNx4JVbpg6iCRKFbdk0v9uYzPf+t/3NXdeZfGl
1ftxqd0xmHmpYyzR9jHNC3IaaXdLlHp+Vv//4mf+eeH+1cg1hoUbjtvTfeZkWzEsT9CPvXz/eq49
u4vvSggxaTYyYzdkrfvIOt6fcHQqzSjLXX6vej97htAFUdjXGjPFw3BruvGKcT+79OQwyAIui9B0
N+BbC4a2eWxdCMOann76ndqMZ8M2rNSmF9umA81xrEEZ4tlnUVdJnQmc7vwamsIJnbzlZZLGB82N
el36/Q3viStv99JRY0TLsjQEEQd3dMe169bzqiwmZFiFtuPWM+YbSosrX713vv5fLzedMOfJuN8c
+EJVMPXWDq2TT2KMr9+/4T+zy/9YPZeEN0ubslnO4KQl8RO6Rv08GPbnAUhY+q1I8ORB6W6H7ha5
LmhDPioZAYHUvk1cCJFBScMgCuBlEYq7a8zeBDl0RiKYYF1RhDZC/TsF73dYVSHGA04oXR2rFUqR
+zSAS2y+8s4zOqtxPe7QR0hAYbjRqL/i3cq8i7jiekht3AZ3hRncECeklbUy7ueoiMsBw+FTVIQs
djfowgBRZkcDxiV/vz3D9TFBdrpz6+CWYf+VsRTmXUSfYhn5vJx/yBTaqyHyMdp4fkQuLHhRaEvQ
LEry5+9f5R8h3L9e5UXE6SYffYzztdIDeRSbX2V0pz9UaIYivrXR/luRhbz0f5ejP6Bo31ma7VN/
WI2SHxfe/q7marX4y3pxxI1N99plLuKOnDrRw+KcYWTMji0c7QN/QYZIjT7m2fBIu+oWIPPaQ7u0
9yCL5oY7LctemnNoT3Zo6+eaI6D4DG3nNwMF6DFdmdgbqhpuaPONyPpvBRW7dPwYG7QkcYCcIG1z
I2wLIUHN11fw3s/hOYODbi3M/5Y4XNp9UEM7dlVBI8pQclqMd6rB6Vs+vl90V+LTpZ1Hqym1KtSf
MAPVH5UEBM+2UA3zbn3I157T+bp/xT/Gag/51QhuedeQzcI7B8MPxTz/ktKzURfK9E8UuKx4dqEd
MFhRvkFklcUu9Eaov6FwapuWTOSQm0HroRuMZBI+3tXiRLNavGiwuvkNVgRTgozOOdUQikQpx1BH
azdG5A6j3CzOlG0rLzd2tBFzgpLucsik8N5sS7qY+IAx1mtB3SwqFp/tK1LYX4BbowS0aMd4YLJs
vr5/1FcexaVjgsc6p+2kNe8zc8tF3ADkReBEvUMP1l1uJEtXcolL44RZMW/BRP68V/wndKwcZ7Pv
f/y1P3wRkI16nvH48IfnBkN//HHQT9//4SsbsXsRYEcM49Sousx7Fy7bNNFm5KaBmG/87CvL270M
qT28x3HsmPd5/zT0oLR9LNnv73/4lRh3aSmD42C32FYOGWLHIC3awk054rAnbdJnwq0b3/4VtTZj
F4+n6BwXNsa4ilMPaBjOXqFXqCcNq2lm/cFtc35MdZ7tMbWs0ViC5gATjSIssW39twzm0niGIolT
w+zOe816NOn1jvf1uq3VjT9/5f2zix2JuJCoGXOm90Qe0MS35sTzV+h0ff+Srrz/S7+ZXqV2M1M1
w8UPrgScBNo7ZNDxff/XryyBSz8ZqA9sMTszvraJnbV3/k9MKawwK31yljahvHn9f9SdWXPbOra2
/0pX33MfEgRA4tTpvqBESR7kOXGSG5TjOJzAEQCnX/+9yk5/bTORdXrfnaqu3ZU4FkQQ41rrfd73
2zlShRwsGTJ+V6czmV1MkgnBbJsjd+hzeLK67ALZ9sve969k1qL4TsJYkiKs9X67R3pvyZKpymlM
hMSkl/6t1NeJPe/y5/c/+thiuHjtnNoxyQ/TXphV6cIQIkYMrboL6Qrx1PebOPbtF4eQtJTJ3KPq
65ISyO2RPewHG4XTidX8yKcvmSCm6MpmZGW9d/Ukv1bYX/ZBaZJrNpT0RPcfGV5LOEiKMP4006re
G5lCBG08uqVmKLeJIz67OeLSTdCdik4cG2JLQAi3tlbdgJJUVGkUV+6HGaWUqNK4HT/40SlLlWN9
dlgDXh0GGgS9GlR65fu5TZIaCU+ZrVsPRIx8bLJTgoCjT3Jo/VUrklBP5YnJ90z1ka9vVfYxGC8c
ZPwL/SkJ53XrFyu/PiGiOLIxLgEibekoSrsS8egsLD70Ju0vZUDTs780htli+VcV6gpV1eGtyCtl
b4yPUOUJ8sKxl7HYGpvWTZuSKHzxdFgRf1sG4xrJsPe/95HAw4/y61fvYAiYcaAIRfXbR4aa0Dxi
0xqRqAQl1yiwrE7M8GOtLGY4Q3VylsxopVerCpVv30a9ApbdSkh1Vv3L+49ybDwtKSFT6Jl+Umgl
r6OuW6PiQCPARSPDI+ucSwsxy197niUrpMhMAe3rYSzBU1BGOfYUhKs18iM4lp/U3B/ZcZewEOul
c89bVe5tB6ztfN4hM4CSH01OiUSPNbCY5oE3pV1ZlCUWRMRbxz3phmik56I/cWQ8snf8ggzJB+2T
wSv3FHs5QrcxGNfFjdsixX5iYz8yqZe0EGpQ4gzWHrrIfExRtDKMJ1aLY+e5JSek4oNkqH8v99Mt
hLkl/DhfymZDhggFRplaoVqmq09sH8dew2KCAwDT2MpBU3WeemelymJbZIAsoP4bN676xJg9sozQ
xUY+qx6AzcHJ9wmyh464Hfxvtb1/f+odmd9LJgg8J4d8Tttin6MQH9WTuPQlUUEif1y3qFA8JVM7
8ghLDghLIWcYghkOc+Rj0l4G2VlPT5w/j7yDJegj9Sra8czio8cUG6rXATjgQOCirlhFPr7fS8dC
IEueB+imMPfJMzDXTDeheAiVhneeU0GokqTZytRluZohgdxpUeexxS4fW2nmbWFCZ+cl/XDiWY9M
miXKY85bB2XyjdqboY3m8nswnbgiHJs0S98ynU4qbFWp9o1F8VmE9DRSzSKI7LP8pOtonFf9SVkV
Dgm/icEtsR1M96jAq1q1n4lZ2eDJ4RcmPDH5j42zxWZuwfueUy6KfTgDl4+EcZs/pcOpiXhkVVxi
O6yindNU+HScpbb1+GT9G+l81+HTPPJ1ilj7+6Pt2IhezPcpgdGZxzK176o6Ys6Dpgo3NtRbz6e2
j2PjaLGrS+SJWzamat969LnBeAKQZPP+lz9yol6SOFIwjEQH/fh+fu4fvK/Nd/lJnIpZH/naS/YG
UuA9EHs5hj8q6CM4CD+qk25Nx7734e9fHadQN1IlQYZOt99pPO/yj3yT3r7fJUfe55K14efWcWqF
ev98SHDSF0iAgoggonQsTTSPp9zAjvXOYU68egJXZQVqA9E7SjwX8xWRD+9//SOj/gfE5tXnVu3s
wE0YbxQVnrq+gIXCjagumidzAndy7PMXc1ZYzaowQc8L1HU8AAwFfUOAigVEMbsTM+oIHwY6n7d9
0zd1lgIRiLfL4HKjnxrgWrUf+V/8VfI53K1kDK77+911ZEddkjUA2Po5kFwMJOeKX7LvzV6sT13w
jr3lxdRltVdXaV5BPMJIZPLbwb1//3sfkcQHS6aGFBpW9bpWe3xwfeUDl8XWZb2yTdR9nx6oXOew
cn9M/tr1ZQnVcOphHLIJz1Egn/Sxe3Du3GsUioOc+hcbWExoFPgMOBmgASyic3hmrzi8lzv3bH46
ZexxtMcOE/7VzChaxwv9w7tInsbn6rn4Tr/rW+cuYyvjbcNns/c+n3g3h3H6mz1zicwoPRQAINmL
hfp7Ma8gCssuMFH8O0JjsKG68/TF7t5v6sj4+jGDXj0TEH7GmxKv2LdaR2lII2gW3v/ko921mOjY
IMmkDofA1ClkRFiZ7Hgr2s9aVyJmU+ttqhIpCm6gDVZUmbivOnuRQa95juL5Gh5t8ym7hyNrzo9z
3qunpFzXxm8OTwkFCLQYn5IPDElX1Oyf2mKP3Wl/nLReNaHdgVPNscdWz45aoXpQhZF6JM/BrfyE
G/r7fXrkvPOj8VeNiLYOXDfFuhaI60Je6gKFmt0pG/kjH75kS5Sp9g9xFmjqExBSxJcyiOEa9Ne+
+RIq4VGH9fKwIrspBHdJX8MBTibuOVeOPtHEkX13CZao3aBEpUxf7OfsUhb9uq+7VQWbs+GUbcOR
ubK0/6LVME6ywqHZMSi3fDSn/PGOnEWW7IjSBa0P6TnM9ltJttmWdOvxqbx/f8gcO+ovrb3GNmNO
iKKJPbpifOhvSvj6JBG/Nl/0df9Ffz3RzGFD+s2S5fpvF0d10H82BR4CVcL1HKPGuIds+6vvbbMm
EjSCFP39lo7MZfewZr6aA2MmhcwknmdUGwRxUUef2O0go+y5OXXwPDaZlyV6nQC9JvfRxpyuoSIA
2l5BWj/GQbcBk2ZII5Trv/80x8bUYn8nUIdTU6LbpsMtvLpy2r8UjORL06+ykjWFgBZJJnvp4JZc
OKhx/PT+l/79SgF03NtXALVL4cyFHS+94ouLs1trdsnw8cdn/9fz+N/JCziGP2oU9T//B39+hn69
y5LULP74z4e6xP/+5/A7///fvP2Nf+6z567W9Xez/Fdvfgkf/LPh9ZN5evOHuDKZgaripZvuXrRV
5kcD+IqHf/m//eHfXn58ysPUvPzj78+1rRAWuHtJALz4+88fHaoxySFY8V+vP//nD6+eSvzeg+2K
8gXVyObp1197edLmH3/n/A8O4yw39Dhnri8OS9DwcvgJI39QKgTKJlCKyFh4yJ5UNdwX/vF3Sv4I
4J3Eoa4AkTWELuzvf9O1PfzIZ394ROD24UNRy0OYg/zr2715Qf9+YX+rIPmtUSCr0WT49rgSuD73
GAkoBhtlnHlLWl7uoGS/k57epAQzdDUAWYComOHwnouoL2YP7PoRaYpOj8YAz4q/u5baLYKorumU
xVAplih3t7IBCwD+2WbfhR58Tv1WjP51AW88SPV8qLJlWCRADFJNxcdBN0MdS9ef+r2YBe0jia6A
MtdFhvI28HrwE6JxbBHNbHp3AOUsCyWpX0Q7G71RPhOHejlH7sZiasxdX2dEn4OGA3idmMDsui/o
7CAq2hmayzUUe0gT5tZoGnmzaOCw5OeFMzyVNWcGQoa68kWx6honqG4yg3r5ndaecVF+V+aI2kqg
Had7Nx06Z9fCXne+Rr3I0G9J60H9nJVEqI86VEjdzVnopmsIEtp5M9Wpm7dRMUMrel5gHJjroG8N
hxhJTwaJPje7S2Ax3lxCxoettamla16CfMzEGUctPjuHQsGD+yl0soea7KmtduBeDAOMonJdAYjS
DilESKoExTPtIYLweQM910SrlT9JsLwZhOSguc5TO56pkQQVtL5J/q1IhtFWq9GijXxLmdOMHxjo
a4e1n7m1C0QFgj/JinnziPQavMvzEtKVpoBbTJ86Up2jb8YcunyZDF6kXVqq8bHoHW9oY8N7m21L
UEoSCGT7WW4aBPPlZdA7WXFeqLFN1kOTCfok2WzZg3agXjGRY2FIGCelRwXwQDWEVBWKdsuVxaiF
kMyIjsQW2mz2FUQdtzw3XlLgdm7IgRtjMwdr8VRVV3U2F3TTuaM3nom2QMREWUgH7pupNUA1cq8e
wOl0hj6aNCbY41zAeAvJVs45CeMk64ZwBziLZLuwdXGcTZtco/SM9W72rU+m3sGhNxCXjRs49wBP
1GeyL/3se4kUcbbWfWeafVYXrn/l5sBUrSyk3NlqzPC5OF12atjqNIetoAV2uFwFthS37ei65Rnl
tWRXNpUztKvE1kBEkEI+Imdfn6kUsNE1g3d0AFt4WkD+nBc+SAbE1ZUH1UCL64Z2umS4Uqxu8rUy
2XCnCo93n7I80/2dxGF+uvXdNCls3Cg+psAJiQNXI3MFwu/Q4Nm1I0s97Lyaj8hEdqgequ9VkrP7
bvKn6mOT575uoKMgErykKUyviBhLOPTS2hFnU6pb97zGmKsukgYfsespC8dtnVRgmFiUMAabIRxg
8NdPszygOaATi0bZzE995oRnjBLlAd4ioFxNOEQJkUT0Nl3N5cSTlRsEU71JEztXm8niDhIVKZ0f
S+NCEAQ0ix4hJHDLx6nIwgvWyjA4U6CAVGdUzDPuqwltK7OXyK7Cs3YuTNdBQGyDYMMBVyi3lELS
EvtKTyDEzjQzu1zmDczoDVH9Web1HngiJQ3qWASVY9ZhJ1JIcLI+MFdA3vQySiEY15CnCCJQ3Rea
0Xc2ae8IgyedSd9uWDb2F4TkLN3MvkZYwxb5rnRn4LSxEM1AfWte7ThG1cE+vaN7Za28hQFedllV
PMdkQBeuslQmm7ET821PQhKscl75LZINTnqZ2LD/EBKX7m0vRhWbTE6YFwXgFUNm+0kiOydUdmVb
SiGF4YE7qvUgFIrHQHs+CCWukZHBd7loWNiY6SLEK9HhtZ9CKvsV7Ewf3D2DsuW9YoUEv4vC84BG
uNkgdw3+W4EV3AlJ5cdB6SJPh3Hc3dSyUmSdUFed6RxalU2huAuNCLqsx0LMfTCwSABzZwcLOelc
fQ1pkrvjZjI7FTL23FDBJtSW0hbIIEdmk3j2hAXPsGt420H6BoGP1Bl5IGVf3hHYxgDDzF0c/kZl
zZc+geBlDc4D8m9tqlI4QgAPINfJ0ECHxaCeIjcuGJc3Fcn0TT5jqmB/c9MPKXKdD7JHSTgWzzTZ
ph7Vn8AUnndN0fUj3lnYVqA2VfoTHVyd3rcBa8S9x6X6NrR4hljaet4Tfwg+dZCnOxgbkM1HIYxO
7fPUFvV07TQCsB5T8mR+4S3VNzJQZfoZC758bHQGmMDUBsDC8GDuNOTANr2aCT30PI52Xxq/ccvY
zzqIOMATFNjiitzbMeBWcbTOADKJynaoyjMxToSfNbYjd3PW2DmCIHDAol8xchCu5s7lIOk8rMfZ
AfNHW3BncE5u+i1NC99uslLT9cBy8aHJK/LNH0PAcHpfoFTdx8K1c9su+GQdZj6FYQG9/I8Z3MuU
3IncM/fdILtLMUKPJDkgHl0AzVaUpiP0/g2y1p/afKg22N7mvWyz5hple12NAS3D887D8brElgsl
VDAFm4m35gUFjyg0aabyWZQKZr7MtV9YOwbnoPjpB0/7zhlqagGMyEGWXXu+nm7xA5QZwmRo2w5C
3pOs0PfhgNrA1TjKcee3Vb9vm1R8s0VA92VdYS2V83Sgb8yNewtNPYi+dY/M0iph/YRj8+g4X4ls
mgarHsHSEVVhGeJyITi0f6wYML5SLsNH9MWAPZIpk1+CDgYgUV12zYqEULdZBxrsFHwz5MCMl64n
BHKcyE5Vf9+V/vQUakXxyBP7mvmUmy1WwfK7GaTT7WYAf5y1ozqCkwEXoDUBJ6EwwhKC6iHPD8FE
cwYczNZ1DyAPqCQci7I/iSrb4pSB/SWbaX4prRkvWlljrrLWwEkqrQFniL2qTLq132TNA0T1YoiZ
mxMWwdoaqzbsRV2YNfTh/AkFzRwCQd+FdzMvnAo2CKMNAH8Ic/IhRGIEuD8+qUeD5fO+bEQNKq7y
vobUoNDJT9N2ikpRMHbrC2hlp6jLGbU70orBOR/aYXQfmsLhAU5P4Cw1nyHobsFJgd0kGb/LNJge
PSqrx8pOjQs6C8Rg66qDvyF0fGOCalmM2hxKM9kM1bbGJcb7kLqHkqEsGKA6I7M/+TDCrEbUyxYz
k9BtJoF/AfQxT+I5I4aeDUz2CIB1IjNmnfhz31+MKsXfRQAoTbxE9LDvD2rowRv75yHxGrOdU5nq
OGHaHJJzkPRvSgUMOYyty1reOxnpLLwi/aKAtGOc+AfPZLjqdZpDih6mRXpfTsaCFeFxIG5oT9Vj
4HhuAlhoFfhb9P00vohM9jrOAJCdbpws9Jx1N87UxExpGtxNuQzlOtSZmFa1anW1Tj3p5p+nMguS
FbEhLK+c5qHpcGi/hByz6HdTKabuOiFeqVeq4H1xMVczLXejR+r2WUyCmp2HKBOL+DS107zqoNdm
3whRGbusB2CQ48TW3oupK4qqz8q19aoec5HvkIYFSj7HD9O7tgEIbA3+Gc6js1cUZDOJsHIiCmCF
2iowtODWAq+z6rM2o5PdB8nYhuFKEJ1juzcHRnm+MgXVBKaV7pDk63oOSIN6aQV60eySDDvygHNJ
7A6+6GINeWJxX5CxCrZc01JfcUEDAAdAqYvHtBfdIxsLabe091rxUPu8x0Kkeg9LQsrLG/ACFU7D
+OqPhWsp5lTJMI+eW66S8qzITcl2ARgp4R5nAs+7SqbCwIEAZ2SgnXLUrpyKxy5vaYwyEvr4kr7P
XPGLuTAEvyXHig7WXuzVEUH2Cy5A197Ki7tVtjnF6H8b2Ahcxgj3wMZCiSWYkWwp10km02pkZ0Xs
0b68tK3p4iEHtObVTfnnXfT13XMR3fqzGVyACW6xvsvEMuODWxI8p3gv4iBtxkswVcjNaOm4a3OB
3mel5F/oqP1z0jvuVxQUDuclLF4eqUmCk441b8Mi+C64MxIKXjIkiRTK6kWeQAZVOCnm+3G3hqT4
ep/txrWN5zVgN7t8g9NP5N1Nz9mDDwo1HGa3kDys0/gUhn1hzoGvgf4WIsRNPPDhlbmM0hQOC5y2
GlisYZ3xVSU0eSSB7LtHkWRaYFYCJhUCq/Ih9JsG0gAQAKxX1jvmFfOHjPEWCSegB++73FJxracE
EarOuGDMNMzrPo+1JCfe4i8dh7FCcUkC7gUBDn9Z24HVI/fBTQXYsHSVH0GpjDK0uXZoiBMMzqIn
IojeLzPhR3u+8DBy0OryRTV81mU3MrTHR2/rJ3kP8No8Q24ski1sH9WqNQHESTTot2YuLc4Tk1zj
WIrMmCXBqZL6t/HfP8cwwiaCCxLyQ4jxbVitoKogcypEDD118NCxzJwFBa0ezVwlF006ZzcF3DZO
lcb9ptWAEY/g8TFJg2WnZ26vJGccNIfBTTaZhJdgEBKGmj/wrXSS6r3EzaM40fe/LAvcxczwQpcR
5kHMuIh7TilLnCqhYWxcqPinCqo0hULD91eFQxzy37FodOiPRkLIdDERKF86aySiyTmVuI3DtRFy
U8DmcKAHZcyp71qSfqhUU0bVXJ3q0d8+my+4i2OOL8Qv1U8TOiyHKDsGuSsGlmNK+Ik1/Jd3dniw
f7ewLOPiDWmBBUQLueiFeSznUd15+dAH5xJ4pHxV+PPor/IDfPfp/S79ZYpyl3oeE+hPP+CeOPz8
VfQdb0wyA8l53LgUZ5K4DNXGBidKA37TgRAhcd9FyFIgQLmIL4NciehxxaCF9CUHJDlvcShL6uyU
Pnihpf0xQBBjpL7n+9ij3GUuoQpBVvInuAeCNxr3l8OVeKar7rrdJi/BBx5VT9kNW5XX9rG+Dz6f
2hnf5qn+bJwSTAHPc4UrlsXoveWOB10UQlXzl9zcQ261GtsLn4oTU22RxfjZEBNM8BDzHG/u7TvL
HKJm0AZFTOFM5e9AmYiAt912kJm+Pzh++0ScHyLJCFMHSy+g1MxaDgZk3RopJ6A6JW4Rdeacq0rb
7Zh384m6uB81CosJjs2CMKhID2Nx6VDQBXPLXIJ5ENwPMYnbrbNyPo7FbXUf3rArCutjSAexy2b3
nvwOks37j/u25OPPfn3d+uHnr+YCR/wnJR1aV2fZDiZO22kDYuqFPtGrv31/r9pZrpUUwupO20M7
sKWuI7uFJgqxDEpjP552IK+9/1g/qguWvYqCJOoCHoE4wBJ9YOqJIvzihji/0K238eDpVa/MBV/z
ayCaVsXaWZ8qmf91K0ZEyj+8RRwYOQXr7W1fupz5ljY5tuJ9eUXjetvskrP0jq3SGProE0/4m0UM
mRA/CHnIKfWXGgAU3Dll6wKOGKp7iTMj7k6RHJ/f78ZfNx8PeAjfDzDxMDKXhwvgNOc8T2YHCEhQ
EoHNBkpGSfAfkVVsZOS3yalizl8fy0Oix6Uc/+fiP4tlc4KjZKKHLtmA3rh2IgBgAczE1WOTwfo2
jPQ3KzbJ2p6YBb95ztClOOwCQcmQXVqsLoOaQikCk2x4eZ7Kc4h4ItbYy7ESkEC7sRLp+v2O/c18
8EKBdycoAVtELLOzQdgLKW2ebnLMO/+i3JroMPPy21PWlr+ZCcTHsMT1xcXyIpZFHTZNEzlwlW7M
2l2p/O5wWQpip1mxYsegGIODoI2GFUJpJx7xkC1/OwUJR0YOGTUMUEKXUzAYggFJU8RodZzezGsd
ZbE8Cy+DLVnX90AXnzgoLWp0DkvZ2/YWQydNQcjGiSzZkNviim28Xbl6LjNsE+46j511c+IV/np+
edvcYuXMVDaALI7mwpRETQUWEWcbkl81Nniw7D+T7i4fji1ZOBhJZU6gXds4QKUhnL+W+d377+sw
xo+/LrYckTmx6QgNWbLpG/3AnOm6GabH95v4dXKjyxguBYfUaoDx+HaBrKkPpwMkszZDQ86zKV9x
1CZUVsfvN7MomfzZWa/aIW/bsaBvOx7iXBjySbV1V8HG+ZrFCHLDLaVcIw1Bomknvv1o9WfO/ef9
fZHdX/zxeCb/Tfb/unmp7k338mL2T83/hZz/QQx0POf/Yf76Uvya8T/80p8Z/8D/48Bw4gFeO270
/HDE+ZnxZ38cbvcM5/E/SwHwpv6V8Wd/MOwAAN/gJIbj5UFh/K+Mf/CHh6Aplk/cr33XxSbxn6T8
34x7ZAfg14Sjq8uxh+IbisMy9uoEZHTKw9RX6Q559fx7EkxFXGlCHlD4bG9e9cvPEfI6wvN2mzk0
hYoHGnhoJoT7yPJsiVpwEeQ0wII/ZbB3dXBJ8NaDBjgQTiCiDiIlPOystOX1rk8VTDH+8/YJzidg
P2NBDpa6Z2S5EM6u3HwHDPs2q/1IEvDlkpkA4eLDcbBKbjqNDOH7rWK1/6WLUeqJyHrg4qLAcDx6
28VZN4H8y3S9lTmXn3pENr27ntF2Roh7BooWadMWakCYmZSYnr3Km6dy8CEwj/zUA9xw5lrXa4+z
qtt1geuIu35CCd75XM7hU9/X8FMtE6ohrgYv0FvXhNXDxcz9/qPLkHIHv7zj6UWYIHcO8mPvkyh1
JtguIE+O+3ovqsHZzrIoeNxZNZPzuvfq87KnEqdublqAQvoa1OvG6w4ob6OCYBdwDXomfMhhQxNq
cJLgneLBaSEBQNW5mlNdWNjeuXAGgwIDENGKutBflMkEQ3Qw8+ESJrjVm1J4gATXQa1jxHYQK0HM
dmdqCSlQWyXuHKW295Dwt0SALDgAmrlG7qIB5q0PAAEPh6JdudAXzDvkzICMqJFVttDBTFjs0tDm
wbmLkg1zTZBjKtamKGCAYpPWmW5rr5+eAmcKcB7PEz+/JyDXjXe4gLnjThV98tUKxK727ZS703b2
BxS8GgypcOVBZBeuhiFsAbIfAepesQwGOBcJFvcHKWp7h5lwYBDSJKErDxS3BMzlnkGsDI7q57Ct
G/+6lIX9MrpgnW2D2ojqDP6XJd3QUSCTq+ZqcjdJ6YhmFdaon1k1Q8/Aru2tGvBh7sy7PWdqvKZD
OOU08mkGC52wTEEAobSY+q8JbD/0vVKThemQxSW/ckL3EpEFAz5/jarNKGzzjETa6rpZE55XX/xA
ET/CpOS4CQ2Qbm8tl8Y5A6nJDdcolJKHYLMaziaa9eq8Qc6iX5XqwLGxBFz8CNBHBIVtmHbI2upp
uOg5yjw2pEFVbWzSojaPXdN7qIzUTijjnhsJu7iRuT29r3s93wrkYOo1MZgCoHP6rgW/OElVfqa6
RtZABTqz46wGDMYPIy98dT/OQqh1lpPwYUpa9uC2tP0kmDu2Vz1ynMBbF7yRcZ1mjGCjVUQ/KoCr
U5R2KCpv/aQsu7NgpChA9BO/4DdJjnpnADpzze/9QfbZN2BekUMZQZwmZ2kD0kA897JNdhVJxtsh
kej9JKgGAHgnR8uV58zdFPchfLFiqwFFA35igJuQ6mDAs+o6OPOsFEeOFkoJoWU8mcRckrDzgenk
IYDJFPHJdFOAXIcDIxNAuM79BGZkzrS4wkUluYWXqQzOHNuq8TxDTY370HeajV+bJKVpPKGA/p6O
ZkDgs0wKmE9oxLovC4ZJHSO5RRC7Fo59EW7JunXbpd61bBnrtw5VOLVNQdI987Qep01v6zqPaDrB
+hXSOMe9m0Vi4H7lt6g/NRzp7BjZYvEJm97gbSWSvR7uKrxpkKVGNHZnclGNay28LFzlA2Vf6zac
rwP4woEyGKQFeFuwRQG0NRif4CfR4AqgVRoPSupvgx6gaWNsaLqVdBvoTLA+hXU8drmJ50pVCltG
5d50lvWxAzpycsaQEOu2Gsk11Bo0Yxic+6yw/EbxngLf6ulDmklJeG+avB3ubThM/ieJT2GPRddY
E7G8mm4KppprgdhfuoYbOJ03iVLBkxEeikZ5b1gO1RiMpeAtQ/x6i2I0FxkC6U9m5YwTChA6lCwn
N+gQXu6Q2IcwpoCWX646g+qAej4zzcAJErbcQ6um+pTxXMDHdTSWXA1jTT4EbQWTCzfwKhbPgZ7h
s85ITaMxUTfwK7osQVeBEdcgRHaGUiuUFRFUqqUbVQ6OjU3B+rtWUAep/TQN3S0MNlIQhTnKsrbO
MEEzmtVg8yMLIIL2BmxNElwUiOIBIthODsIRJVw0zoZRVqD+T+qbCblPPnppkMrLwtPtl35oaLi1
BP5DFz7Bq2Tc9KshLAhIrsoJr1pvGu80nEASQB1dw5HeRIldTBEbn89rauotxVYBGstUTOFlreoZ
WcSqC+UFHFCUPiN0rKqYzU79Cadog4QTGGD9evZatkepHyJ9PWQFcA9oHMD1YV6tnbWnvNm9AoP5
4JwV5NnBLy00AdnWThryrxKmV3Nsh959xHTo5zWxOKVE9dS18xUibvnHnh00XnU7NvNN3s6euhZu
m3ixZQreKg7KouE/6vEeq1wtbH7bTmaER4LIsy8UBHuxb+BGVZ6VzRDqj/7YiifhYgxjkAYloK1O
X193YC5NsQ9IlrKIAaEC9awffQ+GB1ixk3UIvymC7WJMYfiOCQmOCU4UcARx2KHAUovtWCHTuAkq
Xc6gd8HmBXOuSfAqa68aVznKgbBklLz/0mKX0GuShu29TTKszFykPtCsKE6boqmECi9CfnfIDxuS
7dY1TbseigpkUPVeEB5+VInP0zVpYbYVsaJSwVnIfAWELsKDWPObDpjOZJqhv6gCeKIjCZwgL0vq
oPvupQ14wUjc14C89/kIJ75kZi0qPvrC31gwnbGawp8BgJM5neUuQGnvsBJpCK6GTUqa46e0H0HZ
s+AzF5HOa4tshmo8se76Ifw0zbX7yGXQfOldhQqf0sk9cDylX5frwrTqKWBh1W3GqjU2arCVsEjg
/aW7ucDuELkaa+gej+EOu6HHS7tPWT+ilm1EFdB40xORteYsAZED5QaAZ1ZIGU3NoThx1YxzSqdt
yqsOXhJe0nEndjv4UpbRNGsAVVdGCoZlfkCdWplHM0qUtIpR55rbFhUh0vY8gkUNowmw0CblMaYp
b0Ig/gMr6nPUyAC5uxFMh2bNWAsre8jfScYw0uB8Uw/hfkDdEIKIONZ19lY03jgDMJyShq6Cbk68
btNZnOKbO5hzkhK4ZIv8QbXDMQ2hnw/VoLN6vqUS1izpdQ38NCSZNihL7gS7Ej0CAwzyZ7maBIUG
fmZeWolyPZJDVVtTGeJe+RbVC0BBt9KseZWwdE1LAoizRoK8P+tF43QPAzyJGTzpADfbtMEoyi1s
xMJgE6LQs97ZOukkSgo7Zofb0aYOTCt6rofwTDgGG9t4KNsDc8X5EGpAHOHveajrSwebPQ1sQHFI
9qPyL5wSt97gkQ7OAyjdAE9aD7CnPWxDQGsi3QXrsVR252ak81NjFaZBaWlKoYo+VB6aH1WItdOD
wxz4mRz/H3vf0h23rWz9X745z+KbxLSb3S1SsmRJlmxrwuXEMQnwBZAEX7/+buqem9NGhOY6Pf5m
iVYCoguoAlC1a++T0axIReqVYX0SxJTgf35HM0qT1aA9tlaUI7jP6SOcKSNogbOnyn1a0lHinzu0
jT+bGGBFS/ozhBWqfuhl5OU8Rcn1HV5Z0gkgxrnonK5C8xTgXF98o5DDU/EOzkzdynxoG5g2at/h
mwDn4lbXZ8PSQ+j9HeQJLZvKOLnv4M8WsCPIZZVWyoHZXEGiwGgAgFvYQOPdd9C+zOLCE+UD5w5o
xCxvgcCi4zY1mMeBOQ5xP8BrFdxP9pxH0MMATLUqpTucghk6T9ApEuPd0I+z+XPyhuE+A/d2BBBu
9hcti0acsAeBgg0zDpyzqAP2SMbRSE+kK4h344MC3T2OosXFEtEsBGRuP/0bYrvCbfuBo9PD4XM9
f5rQQja+eEPTgfUeVPoyln1t+UdcC2rICqxg3n52Rn7o3kG+wHIsTjSEVrg0UNZakcBI3IYMemNd
6j5DoBF8KkDllFBMCFogRV6xxMAXB703vzlyBpa4G7sZNRRZdTL2RG4wYLesCmixCtRCMTAyjV1G
C5iqq/6V+5DRPTr/i20234HONaC+NDilC95VtxkgROQLsFikWo+hoIS0HMq8LZBVAZjboaWwAMnn
8tNYEEnYvpsG9nMaZVhDjnBFYkNJFxp2mQScKJI0x52smr0+wZOkBsz3HdRtvQO8+3ewtzECnXQj
DErZjfcOCKeuUXgJUHHCvmkAgA5+MhdiLhEw1ACTh0ZDn9wpm9yotCr2PUurHCwRpZOinGoJSKAh
9oSQnbChEvIwem6I9lciwjzm1uiPceviVrJLAS1oYhSyS3FY0AXagiveJHPUpNJHjrFo8UhY/1Nq
AvfptRIkC9ti7goaAq+mkIBb3gEEBe0J/j+KGqioz75rhMYJT1YoLWQGBKEheFm1bcKg+Akga5W7
ZuSMDBf6agGvIk6Rxn4A5LMdI9Nwnea7n7Ym5F2JY8tPU4ZrVpLmk7hz/Dr9Xs+urPYjGkz+zbT2
/5Nj/w+l/7N0yNpw81tDzCv9q69/VL+10Kz/x/9mxlA0/RcAqpaHAg4yXYCy/V9mzDLtfwHS4SNl
huQUiiHIpv07M2Y7/3LwCnZN5NSRAHtnUf53Ziz8F2rOaJ1wIXdBPJDf2/9NZuz3tM2/edeBb1DS
tPjm3ED/a0paoDQhCb0zEC3OjPBBJuz3TPB/hlYgExP1rRZU92Ni+eITOpEjwP/+NET2dtXwKu0r
Z5ORNhDGhbhdsOyosJ5EWDxQsFFsFBs081fLU/BKAl5cNibm7BxKSwJa3VQPZZE6G+U9LPxZNv5v
AwVY9vNsJO4PBfC4+Zh4gbzDcwA6oZCdGzLxDHrUjW/ofsT67bOMZ+h3JbqF8COkl1lH6KMZB6d1
IGo3QLr38kJothCasn77xAR1AlPY3ZA0aJ/escIHRTIF0eLl0XU/YP3q2Q8A/hgEvh7IJmnj8kMI
3CFakwLziN4ZEl3+hO4HKFlh9AtRP4UacTKbqP2HeL4Z5HR56HUp/1Nw+c8SI7F9PvsRubApRY4q
Ke3GtG8GdNN1J2mhtvw5qHC07BiY5ad9ldt1cd2vUelUQ3QTsYrkMnHQxnNCDUacgKDf4pjRLIdK
p2rPPVJNbdonwrM/QbHqYbAd9I7LeWP2SoXvb4uphXW/TCFalrp9IsVMoiCv3WiQRWJYHoRhW8iH
9Z+dlv/oSmhdBsbLMppx2PAbA+qpl5dMtxuUiDiFC4MyyyQT3NQOzux+FsT+dXno32sDf/82NSdv
2xWUPypHJhbJs58Gujv3IWvJqfarLk/sMQQFMevazwZknJdrKIdM6x/grhy9a6kHSbUm8xI+is+V
T5AodjaK+RprqWi8JegLQ5a0TazC26MMt8uaLWCoZquppFaUmOli4f0J1bzioWqq13koTiglbJwf
upkrkZG3M5TJM94mU+4iuYdespPMZXG4vNSa0VViWAIfCVjPJeQcjE+dCd5xFny7PLTGLioVrCUt
WSOjI6EDizvirh9N8WjnvXdg/pxdF9NV3teZo2tr7gToXtHv98isOb2BDPoWL+tq4g+ioq+YPkML
eW4ajYTOpf+ccnEnEN8bwtc8SbCxvBpfU3mwObTo/SXDLwgyt2gitMda6Ijv01eIsCDHi1Q7Cg0z
+gAdq/hxeWF0a77+/eyoygPQ93MTsdEaQKSPPkOQ4IMZ3mIbMDLdT1IuVLyQoUdtiHtBjufTiNPj
xmfO0fBCNHCNv1oPGXXJtwgQNR9T2W0pcgZ1WpjQrTM7fuAgh49c07lDjuguHVtvJ2QMjMaW1Mrv
ELW/I6OKLZzMxQk6dI8k9gyJtRY8w5Np/QkhwVsS8h+jYcVzZz+7HD03V62VSnZLw37xs9HpkyII
eXUCrrP6PNFguYonAYVQZYuPABmh2AvzUR+57WaErBOaGfON2WtCgLf+/WynlQaeoNKsegRyIm49
0HFEBZ+N73Lsw+NlA+k+oWzmngyMQjK+TxYePDa8/4n81CqH5D1fHl/jLCqmzS7FzCGC2SUZ+jWH
U127I/RKUAD9eXl8TYxxlZsX6pFZvgRzm1T8Z23XxwXdT8vygixEdN0HlHtCzzobDclTm0hoWhhp
hqojLnjoGckgQ335ExobqbDphvNmdCh+Q0AW0EpTdPguGztIYx5PMc/oc7S5uDifAl5/RWL9a12Q
/RQWoAdA2uOq6a9P4fNd2k4FGuM5rnK8Gr+gszJhM4S2Lo+t255KLBzlyFrOwx6csvldDilDYRv7
uco27u2a4VXGXwDla4yPMOTOMAmu599Hye4hSDNcN3+V6DcPyPqyQfwhgNt8Gi3LOAqzdm4zu//v
4GR/x9QVo3NufgiNl1PPsi4h7QnQPJQsio3bgc46SnDzbIauUwhvJKK7K4unohujlG5d+zQ78x/c
vlbg2DmIXxNPdKdynlEj49HS5l8yo9rwK938V387C58TcjQG40ubNFXAIJjtfu/Rw8hT5+vlzan7
CcqD0gTKeq7aHldLaTxQBglm9Noz336Vbfly+ROa0KASonLb9nMx4d7tADHRoCdFQt7x8tCa2asA
2QGdIG1VF22y5M5DzqxjyyygcSuCzoZg+XX5I7r5Kyby/KCEYh22EFod3vK5eWTNf4ea/nvfqzSo
zZg2fhFmiJool6Ast5f+EzU27mCareMoMY07ISpWq92N5Z5CCDYDth25j8N1VlGiWtgFWZ1xbBxM
/aeoKfBGs/fnVWOrzKfzCDiBdBqkj3tcRsLJ/6PjeXR5bI1VVObT0AU3qShZh8y8feoD6zBP9e2C
8unl4TVZFLUvyu+4hexpCbMEzlOaeXdjYNwA9vCct9PJt/hGO4/uV6wOcRYWeAg1Ch7gqTyhwGTu
itEEMweHKDPE61nYbhBdaXa+vX797CuGzSmYf70WvPHWr8Gcv47l98tm0jiuvX7xbGSSgRBo6rAK
HbA7O3D9gJrIZ0+0Hh5oW2w4gG76iuNmXWP2U2/BAer8Fi2Hz/PQbTzZdEOrdxKQITFUltrEz61f
7dSWCDqSb+whzXtG5T1t2LRUU2qIhBqfK4C++hE8/i9T+SqmtwLMEZeXQPcTFAeuCKTFF4qcxZQt
NdTACpCU8C2ab83gKgMqrgyy8yUC21w2BxtsPe1W1k038mq0s53TkcUoSIuR/ZFHKKPuSu/xskEU
nPbf0fhdVu9saC7qWYJqQSRhDSIgjx7wNPqcLQXdNXm440a1T4MjeO8r55lL5yjGBehIaHujsffy
DDRevZZdzn+bOThm5k8jOLICdzrY7ZDJN+D2SfOaSi94ufwRjeu9N2ac/UrSovEWjfM4MyEbJh0L
jmftTEgUCwDqLn9C9zvWtTv7RNWZ4cQJEUkLNCvKjvsB1y7g1jZ2rm54xa+LDiGvt0ORmAKEBok3
vgxbOlk64yh+DZxSZzYLZu521R1YnG4clDWBA4rC8soUvtr44koGpghAchKopQCiOQNLINr2cNny
Ou9QnBov07HpwLCfmOB9ijNJ7f0g6HDdU0OlMUWqlwBYuBreBAdP+hez3kCLtLFpNFNXaUwNe5jG
vIHpwUFwcMvmiDbcDb/SDa08LwoW9GCngmP3tQeaoObeK7bo/jV7UW1FA2jEHyfuiwS5TpBzfvc6
MKNWn69aTRWgbo2ZDHIBe4NzIRqc9lTbW1ptmo2uUpfaAYC1JoVJ6PAixC13W/CBkJ0ZyI1DTGcY
xUmB0/EC7ngiSdNsT4S1H8WnOdjiGdCtqOKnAoiHop+xWQCJ2LdZcQdutI0Xl25o5dpM2QjQvw8y
wFTUzlNQ+eAO4nLaGF1nFsVBrWIeAzt0ERpd635m4WF2zC8dGTdqHB9fP02VmjSYuhzkVci2Oau6
4l6ahv3HPFkOWlqngPw0l7Yu9oXgUOi5vEU/3kemWmQjsi7R1DSKpHGmGKRqzi4AJWLfiudlllcF
tX+wbbRLmheyruC+vhWFbveHsME3cHn+BEfSP/P7/8CuFKmYRTOPuOJmzmvdg8oLyb6XUgxfgDN/
s2j35iyFsc/pdZkmZGd+PxuFhEp7G1IYrOVJNtAEEPSN36JZC5VAYGZrsdbF0FZmnnKjvDEX89Zt
zSOh/lUlOlPtd69aSixZWAgb9idwFdz4YIBJK+N4eTE+dg40iPxuG6T0JNir8N4ATJ5MOx8oY7SI
9OnOYraxJVSn+4gSOsYGdGdT34kEnIag2SLDI4B1zx6wcxvL8HEAAUrm919BW9f0DFJgGRbmgryx
6MBr4njRdTZSAkhrBcDUVlwkvgVy1xktIDg3rV1eyY1F0OwiVQzdlcs0BTm8TZAhsUUTB411zxgI
WKEEtPEjNCZSyQWQEirsYcE1RUyVaUdjmgl6qhcOHrmrrBQqJ76sZttlFRYZj8B9D7VjUbo72j1f
Hl03/dV0Z/dbMM8G/sLgaAspIp9aD70YNs4HnfXXXXs2dCo5y2awciTp5JzSLAmae3Cc7mxri69f
s/1VsXLUd0F412N3doYZIUF0gD5Z1LLmcNk0uuEVF57Ah22j2axNRq+Dzl3gFvnO5i09iLmjf13+
hs78igczCvXktJx5Ms9l9oXX83DbLaF35eiK+4Z2SqqcCZHwwv8T7YGPhm9vRWjdzBXnnZfet6VV
Inz65A9Owzuwzc4bW14ztgoyo3kJJRAPm3Kc/L+KPt1zG4IjV1lcxZeZIFRpXB+rygUIzg5Amqb0
YDsWmsMuf0Czbfz1R51t+3qgJeiyFkQ1tDbk/hurf0FC67rZqzCjjmclKwJcRbu6+ob30QFs069X
zVvFxYk+HGubIBqDw+5GhvwrxL9OTWd8vTy8bk2VQEMNp5ytBtEAdYv7xfOSxt8ietEEGhUKB7br
EoyLGZIdVXXrzSA/sGXUZmEih60XneYyqopO5+jcM1KwGCbgmSjEOzGquBmtGhQdi11TE4QBWQjq
2YkZ00bKT7eP1mve2T4aFiDIgQXBI7Jw0dw28V3gNyf01l4X+VVAS9rxVBTQOU3mLv9siPZH0F69
TZUzC1zUeV7zBisS+jfgmvoS5M7GtU2zj1QUiw/go+hRhUnCANzfjRvbnfN01RZVwSu9AcLaAkRf
iZeJbId/vSfj1uNaM+1AOUxkxp0SLZsIl6P4NZKmi1jrjPvLE9dslbWR/3yrGGD+6YdurQwG3h5x
rdiXMIwD1uDo8gd0HqYeJMQYid1ir1RifgVa6JaDHzn0xz+aob8qQW+qKD2GRr8Kkpa4LYDfjwFb
D1478AaIq/IP4L353USlW01AhgV4q9jZZ1qPD3VdbBQwFHbJ/0u2mr5yFJYueucHCk9FO25k2HMs
uxxbs4wEzV8MOj2PFk8Gbj2D4xV5CWcLbPVe6PngxaeihXA5cetlTR1Qf4oH7h7qIQ+BnkzHA9TA
WOQj+Y424kru/Sm8B0j+SFja7fyF7J1uul08dqgoeWvLLnL65d6gKCXVXYTm8J9W092ZzvI9nIMb
uxz3Dcn3Ne9O87zcgmTreHlffVweMFUAkjvNXjDWyAoxKtH/FOCH3FnjdzvowGdrgAJ040zWfUeJ
R1TYVmutt1wSlHsvdaKuNk5lHUJnzOh3BfPRLmz4G86i+5hy0rlW6ruDg4MUme4QEPnwSLkRLQOO
vb6PO9f8ii6djTu2JqyokCRhZL10WlMkhshv21w8oPP6++W10QQVVWBbLr0FzToMPZtmVFegX7DM
z32XXRdsVSQSWHQhhhymPAkL+UpK69EetuK4JlqpKBv0IDtjn+KSRNAC0dL2S8XcF0OGkUG2Mt+6
TyjhZOrA3+DINVeUmjmkfkjMRqh3EPtzX24lKHRrq4SVzkbTHmkRstAHjI45Py7BVnB5bTVDq0Cb
hnZhMPVI9YKd7mAWzf3giY1rhWbbqBCbael6xqwCL5rBy3cOoQ8jWvRzlm24sm7qiiv3IapZZMHU
XbzpHUsewmyr4K2buuK4Rt/nPAzhuK1oP7cdKM75eN9MxUZCUzfz9bNnF7qQzw6IwHFMONJ8QRfZ
3eIXG4enZjuqutkNGRCrh4onZRq+gf3lJs+9+3BiX6CY83p5y+iMo1xg+gks/sWaHYVQ7wk6AGK3
djxPS7Cxb3Q/QbnDeF4jKla0SDXhODp6zdS/pd0IypG6Mh/DwtzizNGtguK5FkgFArfFkZN3dTwO
UIB0+XU3dhU4WDnQCkIfEU8a4dyFGRrYbe/FSd0N7UrNzNWegsGboIOw4BDzPZ5Fre2luyILvOPl
9V3954O7hNpS4IKKvh9yGxGNyy9DIw5Dnx8GKk6TAXnUwp03TizNPlL7C3BPshzKPJ74sn6ew+yh
4FCWqcwNNINu+HV7nTlZLkdQsXRIS4Bl6mdVdXcZKG47UGPtLptJs01VBFggbRZmI7ZpQFc+nulp
HMZXvKAOftUfLn9Ct87r389+QmCUAzqosc7GlB9AKRJVobWxyOvb8aNFVpyYobduNkBAlaD9W+7A
SnDHPPvVyI3HFnBsq7FuMk6jPrsOkmeqoLAx7UH0ChHPpEBeGrqdj01l3HQhOFhFt4Xp1Fy3VGwY
SGO9Ls0QVpnnQYzFuGEDfQtSCdWV5RsB/QFu3DS6vDS63aUcyT61+WJKrL5Rdyfu0ydill+En28c
yxofVMFiQ1HUA6G4uKAPPTKL7FuPC+Mi+k+ZYzxCMf46H1FxYxlIlX1PIkPFRjLurAyMVQUkTsYA
pJyX7aTZwip0jJYGlCuajidpCyHEzHsDW80W+6VubMXDRzNl5ZIDCwjyh8HbGaYP+hQCrqStXI/m
AyqqxJml4QgfGyprEDYMAh4DUAVtVas1W+gdsXPm3SWpIT6KGlwi8ukwmekB4l9PQ+C9XGX59wa/
s+E7B6xutm/g+jXOL1aanQCZeL1uaOWEbm3broGQbBNkdkAB4QDlGV4X8lQgCQtRClogP58UyMne
B70jdis73YZbaWK2iv0jk+2mOXd50rkGtFGgINg7T6HLbtjSbhz9miCkggDHKu99nDbItI/01C1z
bFXBbZ9LkO6MJNy5dnEncuu6FJitRPG89IIlxW0jgfzBJ1dOSeA7+8trrDOVusaid4yyDGGqHDTS
Tr4kdlkcSMs/YWPlG6utcQEVFJhOkEDug4knQVseAg/S1Vl3nLOtpIJueCVI1y4Tbu8CDYimsGMg
q594vIaouy4bN1VdfFgP1zMXW4KhN8IGNpK1d2tU1T1l1c1l82umruqfo1ZjeDXUrxObWt9AAfPL
zoe7GfRY18VlFRYIhSSJ/g2cxz7xIHYHBZJdy/Mt3WmdYZTIDGosEKSZrE2gapOg8vfZNo0flw2j
G1pZUwLxMuCCR9jcNk7ogvirN4Kvl4fW2FxFgk1t5eNWgt3IekhL1nRvl8ahcDYmrnEoFQpW9gJU
cn2GFbXm164uP4fUvEVZ8QEVp9frfsB6mzjbj5bZFFNv47xCxfJn4eQ3Y5/fFbZ/vDy8xvQqLKxF
XT6dDWSuiVOhQpw9ZaG38SJWeN3/zpyqqDBbMGEDULk+xorij7Dp2YEMowPN1BboFdPu9kMB9TLC
2/uUDVZUzgztiWI6etKVG6eDLn2r4scsPDMJGjxFUg/1qR2NH760nlCAhPYlO7XIf5aN+Sbc5tMK
nVoa99tlu+p2hhLFQd9gu9WAl0pmP+bpFyhW7sPqcTC3shnr8n9w1wdRyW/bInAlgeolYklWDz+W
2umPJC2eQJQJRUj2ZyCCraCicyDlRU3AW7WyG67pNnkaKKQBJzDKW1u5Kt3wiusHGfp6IHWHqkx6
9FGxhYTm02iJDe//aBVAi6+izPK6a4HWBArINLK935ifmVOcUiluffuadOT6ifXOcOafYZinwkIE
Q3LblJEtHeeEasQqH5aVu3l2qw1H/chQ63eUOJB5Nm9IjcoYMjV3XTceZEFjbsiNMsdHcWAdfrXg
2c+gJC8leDlRbKD9fgoqyAW6G8eebuj1F50NnZoDCyAJigLKZINuke0D9Ilf9jKdUdZPng2Ne3xt
LxN2TxmAlL+uotr19oW38ZLSTVzx4cr2spob69IS2uzMyhgh0wr6z8tz142ueDCxEBA5+LASEDLs
W9+GiCzfiLy6ba/4LHKoJZr9UM9eBPHdtyoYljcbbEfDq1viLTKbrtNe9ytUXMEEsecSzH9IHEK2
6ra2hREVFe02bjS69VWiQ+pMECCkWAHC2ed+DGKytOC2TTd25vujT42i2PUqhCwnPiCuKUG6ynYO
NGSxFwR3lZvezY19GPL50QbXV5GOnwS0o/t8AdcjvXWhgpt2OK5Y+HjVVlBRZqlb9vYCGr4kgBht
4ck70ARsDK3ZCiq+DMcfaDA7/MLK7yCltNzmlp1MlvUaFG103eyV0AECTll6LRYJWngZXnbzc4/S
6HU7IFSCR5bnoAXM3SbhZr4va799Ghzmf03nceOC8NFBum4BJYSg7Qp661PAE8OpnZ0NYk4SZnep
WZ88VNlRCDpcttJ6Hny01ZRggqQMnWewdoFowq53o2n1j5C1n7MdWLB4t4MsTgtyPzevvrWtu6Xt
oVt9JcbQtAVgblgBaJBSD3J2g3s2cO7Bp0D2V+StV/spsaaXNc9A18kTUGsCVuFg5X1BvY3l1wTJ
UAkADW1p2nWoktWj7/zKwV4KGDKoPK8bXoWiQXlragPUJRI2hNVLB3Xd5waY2A3HeH/yfrDmKhoN
Xf9+Cx5mnkBfcM9NEOC2Bn3sDZAr56APnp30AMbZaJS4dhMzcgVI20eaUIuutPGHIfWPaLK6k830
CLnEE2hkT6ZrxdIEmezlXanZ/YHiu5aTj3YLkuxkQurW4HlcQMfbh1BtP6NdrLiiKoA9okK4kEZl
I1QVcAMIevHScSh1CwjfgPqZgIDx8i+x3mU+P7K24sm1B/HGmoIHt12G5VRKXr4uwAVEdSHYPkup
ewjKCXt0Qj/nHVCr/GDkIBU3jCBFxpqAcQvSufsgJd2B582yB+VgtS9srFpfT3iwVMQ+gMvSiSbT
EZE7DH9VULU+lUOdxS1gBzvqL/IVmY/sUJVTCibLvJ8i1Kun3QQp3ygIa3rTEqO8XaS9RD5oxCKQ
0Gb7qaKQRZhpExsdID6GJaedvar7srYU0B4fyKrAMO96r8igRkmMGAR0/c3sNtUO7Cpk1+KBte8G
aAaENPszC5f6AN6V/hS0Rr4PjNaOwqEyd43MabQssgb3Mv/W1rK68dyqvbdBkX/I5dTv0XWd7yfe
gFGXynmHk9E+QOK8fIQc8nwLDbYu6gwBFnWfSChk5q+sg3Z9a7sOFtRO9x3jzyA8do5m57ZH08Wn
wMdaRm7aTTtE8uYndJacvZe3WdQ0c73vQJN8mtnwhwkZ6KfUTocIhU7Qr0BV6+AI92cWhqjyQzf5
HvoQ3ROUmOk3XhN+mrLG/iQ8s7uBKny6hzaHkQhKi1u05pITC90v9jz8SgULwATH5S1xM7qbhMGP
jYHuHm5AVtRqwNkNhH36xfDEdHB9Z9kxw013lJk9+HmpjGYJtu/FRGvl5W2qCWgqCg0MtFAUzziJ
e/qj6+pdAyWFyyNr7koqMjVlIyd+2pC47g6jfdv2WERIIl8eXDdt9fTKIUY5devgtohQPMfN0t24
rOrmbf9+hx+d2hNQCiCxhZ5wp1siAnnOeZPvRRPhVGhYzqmLDq+BxO1kfwNx/OMMngpILgSnLjNf
PYONGybSfUg5qjzAxjPbFiSm+QTAVflXUbIfqd88GJ78JkXwdHklNOZSoYa16LhbWUudjGi1q40A
JRLzrqbNxjvwvZTwURRVlqMblzpAhbVImsLonrHxzQQCwXbsDnUJp2vJbQWt7FtLBvb3FoIftywL
5u+WkMOPOQ941MJrNyyq2XSBcrWwRYW0GkX3kUDq6JvrL3O9Awk727j9f1QuXU8lZcHoNA4uNLpJ
PA/NvsurZGmsyAalWT6xPXiyd8IhexTNN47aD9Nh+J5KX1eSpm5Jge/Jcmd8lfchJCiebZB+78R3
I3HcnbmBF9FsERX7C0LMfqAtPsQNnOTeQ+fke5RPr1sVlcZuSC0KOaGRxCbLw8fKq+0n5Pm875e3
t+bGqgKA60bOJIM4RTzKH+3wzawgncF3nP68PLxmS6mYSpbKpfYDOKlrtDugK3xSb5hFY3QV7GiZ
LgVKHWHMkKcSG8cLQf/PrltRlVnNW4AHKa2axI3PdxaNatweybhhcp1NlDsgY9MYDl3jx5DdgtR2
jwyNBZq6DbvoRl/tdZaicfvUKIOKBTFut10UQk5xt+RTed3NUoUxUjmk0Nxr/dignjxkkLB4CsA+
eJPzptiox2l2pAplnLzA8MuA+zGEIvLYM/rqpjbAmsoEXfY+SPev/Cn274YiwrBd5Fa9mKXpLvSM
g0yNvRiuyeMi+qjEYaQWDPLhgxe3tX+wmzc/PYV8iw9Ct8hqKAXz+thZvR8vHfTQ/D/88ddlf9V4
lQpldFNpOuDc8uMeYSAq/OKzy70yCrxuw7M0q6sCGgMIcInacD1soPRUDemeMX4Lfv9nuSX1rLGN
Shk2OwsTVuZ5sbQ7vHhctGGMDZgsrjOQ4rxZ7VPXW0YvTsfxyFN+66EBB3JOT5eH15lH8V5oJISe
WWB4yccjG27dFSQu0eVzRWUdu1KFNo4D4yHwUF6czyAlLma8fEI3+MnBqEDG9EgGke7SMt9qsNJt
J+Ua29oBtF4kwWpDQSFatWeOq8rOfuqNrbZFncUUN+5m5nRDBT8z7cfefSmzIrbE01K314UJV7kU
jSPwz14tvbh2fkLhBUL2ZE/dl8vLrdurih9nrmDWQmcvni1QdodMmgdiuVtPdM3oKsSRBwZqVBKj
F0swHvrFDvcmXkMbnqAbfU28nR00BsoMnT1iq065d9dI9rVZ3A2b64Zer/xnQ/dQfcm7CkGiaWrx
w5izAYJVHTO641VmdxQnLvpRQNbD8mIKpO/RK2l9HGvoE14eXXelV1GNCxSsqJkbOFmKtyZf4FXW
juKpSxGKnOIrE+2uKuo/Q2JDVM6OpV/sRWFsHJ86261/P7NdWA5Andj4uG1RiJANfrP3w4Js/Dbd
6IpDEyh9MssKvXjMoLi2q9zBBSUxQG+/LttON77izWgxD9Bj3rpxHaI8DlRUtsnvpgkUKrIR8jLo
l25KM24gyYhLy26qQPK/BFFb0iv3leLOM/o7RnS9mdhXsDpeNZNNDlcZRgUzcquYyhov6Fik7GUR
5rOotnaMJkirAMaqzsuC58MSU8kRO0f0ZS8kqki9FYd0H1DcGbqmvA+WcI7zATqcBI28cyXfOhpu
3Cl046vuXLXDIqClGfcr2oHWNMMXRLjKJnns+3X2X7995lZQcptshwVQRpX+J7+uDh0xN4bWbEwV
7Tbn3EPRfJliZO32vevuBVQo0ccFxU9+um72itsuqVG4bTph9qtC1ziTL/50DcoKV4r39PC5ZZDz
DTOkUOPJ4/khF9Byy13UVorRCKPrpq+cweilJrkBSQNk4kGMBa3AOk83XFZnfMVlfTJaHQ7fMUZa
+WCP7g9GstNiBvfpXH+7avYq5R3kWbPMpASfsNq7sJxOjbyGFwW2VxFuqc1RJO0MSPe2bRR0OWT/
lghyaxvbRuNYKsANGX3Z0SEfYmv6WpcPrmtDbvbzZavoxlactgEJ6RRYqYwXiC6YwM9bcjwu1yZQ
VdgxFLVQUwCsCVtmHJ8E2oVPXRv2G7klzTH1D9hx41STk5syHtsgiOywKA7OuMXbrBtccdZS4vym
bJBx5xVHQ1SQLLM2LlY6oyvHq8/ciYZNNsTA0JzQXBPngY+o3G84k254xU8HR0CyWjRDLKqu3LnV
nyhRJpUlXi9vGZ1hFF8V4ySgj+zLGA+JU9+7UTBu9U9qwoAKWwzJEPKUYjdOLmTGjdyfkQ54Ldov
QKKEG8bXTF8FL3oTs/rWtGRceR6HWEeZ7RkJp+gq45jKIVsJBpp1c5IxrY2nhY1HWvh/XDe04qoB
CGEmz2QyHhYIdvAgCZdyY0k1O0aFLM4u+jKp12NJ8+AzCLUiOrGnId2SZNANvy7F2dnk8XqQeKjI
uMfbYfKyYyfR/FluMcLphlc8tWP5PI0GZu+2AqVBQ9yAgObHhBLjZcPrxlfc1SoZRJQtLmPiUdAq
hntniNo6O1weXbfnFW+t+7L3QhQWY8O/AUqpJtaJFqg2sa3uLt30FX+169KFItWIEE/toYVUCZ+w
5amDOiSql4P/fPl3fOxXoQo6hHS2aULjV8ZsAWFz6xzLeqtcrxtaeeMy6ZJ8qdI+JgXfo6Z6NNut
/KBuaMVf0wVimpCJ7uM28OtXKIf4t+6E6+t1NlFc1vdFgCPK6OMZqg6RGbrg4JuaeeNeoJv7uuBn
bhXkA5PMozhcmbUvQ+dYZPTxuomvnzwb2jHdcHRGmGXs/ZNDAMbotqDXH2/HUCWRa9xqlbowutgs
lr2A2pfr9AcuvQ1n1RlFcdalQKXGGfM+9t/C4eA0Vw6reGmAZyThJeg7rMHYewGLJ5m+XLb1uov/
WXoMieKfJGAB1MxhkCL4tlRAGnf9A7S0Uf1ZorTzd1Az2fgRGtOruD/HnQYzL2GbrPd4lE6Ux+Zg
WDd8uDIWhyqmr5p8SCGVQRe3zHtxRfupz8c3UKBsPWLJx8ZSgX0QgRRgCp/7GP2wN2KA2HIRehGx
AKUwimcT5fr9PBYnYTrXVbjA7fO7K9jd6BBQN3bxVNlx8T+cfVtzpLi25l/Z0e/sgwAJMXH2eQAy
k/TdrpurXghXuQoBQiDEVb9+vuyz50w3U+mccER3RJVdVsqSlrS09F3G+i70+33YXvKI+y1SP8SL
wSaKhYDv+lQ0w1Fzmijdg6bxkbVe4qLsQqIPnevGcoHRrKxj11X7t9ccOS2u3yy6Lf7PWXwY5ohq
OAZjDhdqIK60Rimmz4wddoL6x7G0cc71jcr1hc88t/r8vw8kG3jPK3jEHgs+xZ1fJi5UV9b1fVst
38Q9hY6Elw+YphwYpr5mO0hx7d4erHMd38T+vK5QyGOVAcTBCzLXgRW77pshDWt1yWDldNz8bjq2
e4CjgCyA5A7EHCv/agbJ4UUZLgWu2ZP2dn6VTyz2NV4LLgzXmU1nCwF013YGSaXDcFn+BWr2ddxE
Q6JZ9aiFPnCnv1kC911YSb7FAzYQ0nb4JM1RObbbj3pkiVtV71EUQfxsodi1MywN67GsYIXgxpTx
ecfL8ZLn4blx2kS/gHSG8EzfH/nixBQY1p0fmESu8qOlQZk2hKe8vqTndGr0N6tgCxgEpgCGIJ7u
j1F+BfNvPJgVUC74CH2jp7dX8rkP2BzrxaKHACTg/ujXE0zA1y9t8JB7InWD8AKQ5twnbIJ8EOXS
K5TWj80apJqEKq4hC9Z13Ws5Xwr1M2fAVhkMILd1qELeHyVsfZw2PEIIfi9Yr+LKn1+rCEeAJWEy
d/l4IVrOJBVbSM4sSVtaaHAfOeuvna66WadLtYBzTW8i3+c+h2BHi6ZXDld6AzXOS0K3Z/atLfIG
JV4cvEA6Hv35mdggyWGZZcUlRagzHd/CbdyFwz/C5fo4kSjN2ZIaodO3l+m5jm+ScoaLinCgEnjs
axWPUBrOzcdg+fF24+f6vYnotWlPbixWH5u2KJ49VwrIG0n3+9utn+v66et/SZwjOFHksG7UR+r/
Kpo6bnWHl9xLYLtzfT99/S+tM8NMXlZofQr7Nh1yMIsG7l56Yz3X+iZ227F1oK2O1jWpgO+VWbFc
opyca9r7e8erXhRFVEhYHjTekAZtsewIBOvStwf9XA61RTt2JyqtbwFIboHhXXyQr0MQJoIYyPE8
upKwYtbfF1Lug9W8q4rEt/J45dzQMneXCughgnfFXMn5c2Nsc8kJ+8zrJd9CtrDh5LkBJO8Y6udq
cI5e4V3LrsuMB5Re03yYNc9gO/AMxbFbOo7xiGc0ny8XNrwzy3gL6woE92E949AskB9QoLweVgjH
597u7fk6sxq2uC5RNrafgjLMpnaEr1abj5mfO83T+1rfBjg0o0Z4BbKM+ixeyiiuyl/va3kT3O5Q
Bhpg6ykzq4z2ELwjKZi96sKonDnWtqAuwBf7sKDFlC3BgDo2VEBIHgfsJmcyJsxclfJ+uMR7PDe/
21DnhsDqE+MuFeSoqK72YJs8erT6+PZInWt/E+9yno0HQOaUlf36sfH8fTeHT50TFe9cn5uUPHLg
YdMZjBXNxwjeCfXd2IFeCWGh7H2/wPZYhmVjMC8RFqYdp7R1zJMn4QTTa3mhwnImUdpCvJpcTI5c
wjEbBnpXevegWV4HRCf5fAGBcGYKthCvvumUWZU/ZY7sElKJ9PSWCV5w8vYAnev/5owmQq8OWDRj
FoHo4cojXsXiUd504YXun9kjgk0Ujz1ppoCtU+bi8Via6ti68wX01bmmTyP2l1OUSqixinZGoHF9
TRTZQRwkfXtUzt2rt8iuDo+knhB6yvxGPWhqPuna7Exziuai1UkbeC8LaUTanfC9Wr7vZRlkkr//
SlEAxo8Z2ykTdtlz0t1rYi9sp+fW0SaUp6ZGbQo4dyxUcusVhUxEAGQ/7Z/fHrIz294W2YW7woRK
8TRljK37ZeqScf02URQ8HOdqZsMO4GIsLHGBdnFu7jdxHSq3bLWop2w2NimQdg86fxf+gW9xXqZ3
IcNTY+pVMe5E60OLTNud7tn7aMG4GPx9kp2pyjvtyikLytnZrVVztdaW7WAf8/r2VJyZ6q2MHSye
JmhQNFNmhZMuzvOkfvjCuxAaZ0Z+i/Zy+dDiJQKNj04Fy4ca0Baye7vfZ6onW6RX3pNVhzWadrtX
qH/HFrSrE5VJRz8icyk7PrPhbb1M+1HDrgXqXFmFslncOOo2BwSid+lLT9wLp865MdqEsQanlPaL
whKq3GTsdOqJ9cJ+fVokv6ktbFXrKuoWE8H/WeQL0G77D20wJZNz43EvKwK1s9Ol0tK5VbQ5m8sg
wgvQgBDzbbBvXfgcS1p86YZLD/PnJmITwqpZDcS0BVZp4d0ZNsdGP46hj/zoEtfjzCdsUV5atZFn
2tM0rGFa4TpRUxOHkRsX+hJ04cwgbdFe7uhXbTVjOhpUk9fFz8hgrsflEhz3XPOb07kNUB4ngABk
i1OD8GHjyfxg5NJjyLnWN2dzT6LJqZsKR4K9UyAKBm4fLyBJvh3N51o/ff0vx7P0ptabHGfMHMYS
6/sxo0s8zc2FQDizWWxxXq7uV9hjYxftNF0S7YQfQMTcr8Q+iqY7KsJ/vP1rnPucTSxHRcVqUuDX
iKL+e8idp2i2t16kb2CilNCxu5AnnVurm+M5lLAQayU+BmYEhD+G3hTr8HbhP9/+Lc41vwlmSYRl
LuT2ssBv44neS/pcTlequpCKnZvrTSwPhWB0WLCSeJPHpuxPGixJYS5F2Zn9dIv5cjsmeqP4mOUn
Nx0uV5M0dXDpGnum81vYl+A1g1gq7ggFYy1YGu3H0Eb3JojKC0v1XPc3UXwqLYRzj+6DnH9YrHOY
kUK+Pa/n+r4JYRJ63hIyhuuHp7/2gUiHUSwAEl9S/TzX/unrfwlif/QHKJj4Y9Y5Iej9vPNuYXup
wd4mlxxSzsiY8C38KxosBxAaVGhtxtMs5FZ396KLxjyhZJL5B1mRimdd3c/iwLinwRZvHagNiNAt
xD6HBMqSNqyrh6vaqUMBNGa05PFQi+BSyvb7GQy3z6G5hvxFCFW0jBdliWkUsP0Z9Xtb36wP0fst
yJs+uOCjA+MWmzZd/75M5M+y1F/mL58om5RaTMaU3hV1vWJILzpv/H5U+J9U0b80zieX91VkTEYi
OIrN1DnWkDhJ317Z5xrf7FhlU1A4x80mq91xN3O8mNmi5xfC5sxl5c9r3196zgp/FE3eY8kpcbAq
x57I1E0PgkdSFfkNt7SFlldwJ133PbKzeN/aYuIgW+I2wKz9mU7BUKJs2+FFV/X7WLN8C4erqkbU
xFUmKzDfx7LS4qZYERFtPs0XaqVn9oItJm6MZqjxQp4f7/WfSlHEUdEd6vGdR8hWyo9KpJrTLA3S
TfljXMiTMCgzwX/4+9vr6VzvNzvZVDs0b2Alntmu+WoD/4YqiCnYdz4ub4X6ptYPROjVJqu0RKW6
+w7hw9uZl7v39X6ThVjb6JqDxpNVjA/wdCh+1EG1C2b3Ui54Jty2inytW5SLhQ9ntkywKQ8C2+EF
q7iUrJ1rfRPM46RbM2gM/sy8BawdReOR0Pdxp7i7yT5GvKrDRRR9z6l4dof56PfO4e1x/33HAQr/
+/k3eaUVU5D32egVaYD8HiYtF8LpXNObMkCEOyghA1bM5DyW1SiTiOLJ8+1u//6WGG7l9ty5k7TE
XpxR4r3I8YOi5ojC6r6opz0vfUA2LtGzfh9W4VZ5b8KEQuREjlkVBeo6ghnkT9jy8DlWxFzyEjo3
UpvQJajtuINLcfoqiOXOyvzIp+4SqfL3+X24tVr1SzYWsvNw+FZNQtnnaoawrUwhMSPal7dn49wY
bYOXa0dZjY/Io/Cz8NgrDHw/h4G+9Cuca39zdyiGjnTKon2yLFe0HQ/QE77yxvch/cKt0Spb6ral
EAjJCoJdvxsdWHgV9XcFV493LtdNADcs8Hp3RgJUznUTB7T64YF/FHj6UFcmCVXUglLO3jcbW/Tc
4M+2L7vAwDoKYJNTWjQ5KQHs+O3JPrNYtzgz1joVqPZIFaNSHnKmIJzKLhQ9z8zzFmLmtkvJ1sGa
LJi/1WA6DlMsyvc9xYRbJBldgFOCMovJJDREGnUDVaNwudDxc2OyCYDKFXXHQrStXUbvFNhSyM69
SxvpmQjeQsaqaORwdxhN1jOn7mIp2wk6EJ25Cau1OpJS5LcgQor3gUjCrWScBz143pnBZMavDrzw
bn3/El/93ARv4iCinV5LjWzdyqZNgqG9y/n60ECnJn7X4tzCxXQfwm11QMZeB8NhmKa0UN77Tsot
OswhEqxEiabhgXAlSz9tluYCGOnM8tlCw3LIqtjJnzDiTiRuc5eVe1867ELHT0f5/1tRDbcicidS
AESkXYWLhnNXFPoZHsZfihF11ImTK69lX4yqnxs+8PdFwxYeZpsg6onWKoPWmuvFIx9rGjeU1ZdW
6JlltDUEpc6qKio7lXledaWM9xz2815U68e3F9GZeNtqODWD1+u81iZbm12gnRhowGuyNgk+NebT
pdLnn8Wd383L5lQTlYmMJo3OCgeqfvJ1Ef1T0cGquRuSdo1uC3ItAxeYt08F/1gTtYPwcprLMQ27
72tT33AnSCvg0teL5jfnxnWTxa6olg49HNMz05EDaKX7riCPrBreucw30W99h/Z1Z5eszDlPPUK6
/dK6l+7Tv68AhlsUGaDpBti6dck8kNRKMt2NS5WCzvNZ0UuusGfidAsly2uYARFPr5kwvtq7Gk8F
2uGX/G3OtX5ajn+5s0Omr8c7eL5kTbgOTUwc5cmEi4C9vr2sz7W/KaUJ1ZaTROUoc2o/Gedqx/Ql
FNCZdHwrm9fWZCxxr1oy3G+7Onb8oXLSqrYUViJB39ikNYIMH/s1BwZpgJXJz7d/pTMLdiuqZxe3
W/HesQAB9kLXPHb6z8ty6dZ1rvHNoW5VUwRAHy9Zm+PQLb/2uoLG4/tAjyHbRL+zBnBs4BiyYXKv
ydxmcPp6DGAO+vbInJvsTSiHq3WaoSRLBg+OEmk/q+O5jy4M+7nGN4FcBHnrAWy8ZK7pqk8chUgA
5RWMEC6c4vxPd5jf7I1bVFnVaPDP66jLFLQAgo89CcUVXyQdblAfyLsPc0i86qMp6rL0Y9frV1nF
ClgeSWJKGZZcjKTF9EOcw+5BHQMhXezdPm/Dp0bkc3QyuhvLK7MuJ+yjkVP1DboaIz9ITny+g2Yl
BU2PNAO/aY1Ww7524amxI7N29S88oENG1w2GqoVdK/aE1Go4hySThMIjiOwmmg5i6aR/X5jOMYfI
W6w6Dp2t2e3c8SCxdF2WHV6Dr6bGCz53rR2/h4IHt+IJh87grvHiAvm+X1vl/iiF0y54iBl9lvmw
1YJUV9+MBdb6CBZhu/R+kdoOb0Pwnm2D9gOpvOmXXSBnF5dzZUE0dM24Xs2B0e2r75JiQDPiVAAc
/bIrr8G7k/y6gW/L+mGc5qL9AKuPdcygAsLVzbhqOSVskrgBCw1Ppoeu7vLiIbeVqXd1C4JqUheR
YknjR7m7B4tspVc2F7VIF1NzG+MC2tkDbHG7hyAEI+Yn5ApDP4mw0xVJUNf6i2lInj/DAX36WsKQ
yT16A9d5WgqUEA5lV0kWDy2bxl96AhvwoQLpq32YYVfMj00+QRK6HpSSSTi23E2WmVoes4EptVcV
Y3CS6PPBpjLXAYWWgYNaaAfyq97btQxUUnqLA3z8MlSYOuvDGsCdB0JwvZ9DnnHJ3P7QNKqgB0Ei
w9IIQ5vHArXydVfJvMpTOjLbJi4gnXftNHG1G4F9xJYxwS6+uDIgGvH9uA45cEedz1UKBkg/JVqv
ww2lM/ViPZRdGBc9Kb+70MsHTqwK7U3VAv6R5h5UFj94o3Rkls9lO8ZBpGQHvoUDpHQ50pB8CZc2
dDGs3VQmTqUi/LImrIL9qnrBY2STEGSmi7V50qoWXGhah8bbUVoyL1EN9xEBbF7yZJp6uyaLFYWI
h5CCu9irCGvM+HXNUu7W0fRxtaEI43IBwBAMTRr10OqkIth1bBxs1rmr9pKm8UT1oEYw0WLYeejp
EKoZ501U96P66DAtBxkDJ+rKzBJXtvdkjcQCAV2QStqfYRn1UToA47vuSkwg2EULmPnQmBeCAKVf
jB8IVzVLuG6XMG1Wxqo9lKOsGw99sdJ7Kma4cCY1nHvsDlLt89jGslezPKrC5+HegXQVv1KNA+2M
PHIZlHZUiT+vEozKo1lZ7e7dWnVfpO98YJrsbO5HKAu4gb4O5dSITwOXxUcyB+K7dYeufh463shu
Vw2LbOvdbKZAPpYsl+oXniUJ20FWyeNjDM64z66WwYdMZ6ymggqV1DC+6SBsPrhzBPWaaiQ3HXOD
6VDPjNIb3gy1hDlzDZIQJMpH+8lIp5nuCyiHF4eyqZv8l1eM8CnAcPhN8WpgcaZTi7LYktTCTADj
NgQYBAks+XSVDxT20dCcmei+wWIXX23d1/oGJzWvkoBiqX5o+xqnEl7mi/XZiVhRPrFa5Wq3CvBN
b5uwiupDM/ZevafDVM91Mgy+BANopSbAyw6tIWUMvcLZT0skMvoADkrTwNqFQLKk6UQ4x37YK3mD
OnIBBT0eFv7Og6cWS7WlEbutHGd+YYorfWxrm/rwIi/jGRJta1IuTx6EoFcEuMITVRCLfI2t39/b
AqLQpXmsnT6yuwrWz19LqK7QhCnGhofFb+nrzFwDOZDVihriZWqossJbYSSQ0qBKfJCaPtfB5PYJ
I8yLlYazcBiVcBHIkWm3Ia9hX102/gHs4Uge6RiWMGeW1fdxKW+jmZXmKGwQHb1AUwT30vgmjnij
vkJbXMp9GdQEQVI58hle7rWN18kt72llXtGH+jtZffHD69xOPbY1Z5ActQymd5B2c8OdYyGxfjWU
fLQJLs9kTYeuWupH6ddudydx0Roh4wxUbpznUsPapOWsuG0W6u9h1XsiJri38PVAFhYuzE43AXx2
e+yrq1EirgdnmPdw9Sv0rWp7gtGbcVgmtoIhYqxbov04gvzUGIva5FGibFe6MIgH0TRWrDV5oosV
ELJ+HIvmqgvWfr3262HqYteGI6zOwfyN9rPf1uoQNdJZE4+WkFsXDgefJ0SxYblyW5/crn69AKEB
YSGWzLidUjhhEm/YaSh5odhaumy8NksBlXkvmFu0ImC0ZPtoFHHh27WJqzD3vWNT1NgdoxzvQ6k2
puAJA4qf35aNo7FW7IoBCVhlg5gVLeu/dnbU5XO4ipbG2Oxote9I3wRpNM5emxorSZ0oP5L9kyys
q29swYAAcGAl7IHBD470TeXa/OTjnPNqp522q2JfhkWZjrYe/WMJih9M30FXuHdckZOEBp63Hhyv
5HkiOuVUBw2PDhK3oMC4XwLOpq8UO3kH7e1OL0k7KxKkK8UG8jCJpm13pVUtuWppk9OD9WQHiOMc
zAnqT4SkwuMhifngrTJZROc0GUCka6VjKB+Pza27zuOUNOMEEP7Uw+8dounz8Fx2YGTfOENR0lvS
8WiEFQUmGAAHCIK+TKGhjkgBiZv8x4KhDBLDOinyD8tiaWZGJElfB+mb06koZudA86kPE1jLq8PS
58FyB+dCiBJy1Y1+qjjpkSlBhW9+WHMYPcXFEGFEaQ5lx0dHLaq6960nGJZaI8c1EWSeZTJ1/TIc
Woifiqs+hMRbynDm4+ytunVJsZ+V67MEbNtJXAKEaYLV1MCKpJjATVaayTyDjwS2YLycSz8FKKug
x6Zv+jnWPEC8heUw57d0Qr5w4jGDs9UjlnD9gvHi8FJ3C7cPDTTgWIooFT0EEJphhRj92HXXuLM7
3q73ekCYEOXyM5iyEPSiSATrYxAN+XgjA39tHixOZeeXOxggtWhDq5PhlQQTQ+smUDEZArymWceZ
yFVgiIkAtzLghaM39teofLwNkzL3SsxxyO2edUaWO2Jh5ncfNhAu39ctVgxq2KQrktKB4wdUG525
SkuQPmg85XT6Bqh15aYVcctwL8uJrU/QePGDFNLN9ZSQaYG+iJ+3jUxmR4d2P4Z9KWNhZ+PsZFiP
9HoBcc5LaB5ENK3bSEfxKryWJPM4eks66wgzikSrYSc0V9vvR4cGj2Oz+sutbgtTHGRQqfHQdYPF
mldrPuwIjvEmtl7p0rgr8JJ2qJtFBmleD2vxjJKEBy+GdoBlVmgb9wsFDHfYlyGd2x0chgTgCmGt
FQx056G9DguYBARNRa/xgmL8QwQUVXFcK9UEn3I2ePdF3kh1N5fAPeFEtc2rD2tNGIGqsoNX5LR4
rbke4CET7HPsCnc+k62OLZGemzkBzCz3ePapx6tygsRaWkl3oCkOr/qDNWSKrj3mzU0ceUNE0mGt
bLVbvEmTBFmAgKEBUqhm55e4G9zBhUeGBz5QPAJXXdCWh3LN5fpNwiQYisp2cOg97JrXCdL/0VLA
NHiYvaOeQ9XD1LVphz33/Sq4dzw289Qx8/pTq8mHVmBpWYa7icEmu5AQx1wVOW0fe8ovb3xauOiA
S4J9M1mI5cEtnudgh3QN29WQO8kTHC5Dvhs6HLwxPJu4t5+N4NhTbRD+9ERIBKydh9zdiQ4bQ2yA
H2sSNxSDu6NrBaG8xkTBV9n0zvdcI12M1ypsnWSJIJZ7ndc0j9KZjv0Nsk/3AIcPLGs71gOsNkIo
s4d5DXgSH0p4jbnaJXFERLjEQS9gG9CNy+JdqXwMPwoDW7xbvoimTgiXOrorkGVJchA4QZynvMPV
DibEenpgQShOgHbifynHWgIcWTfqnkonGH6MNlyKmNcBY2mDjdnN8BAXQOcPLA3kBZKUuy6fqgp2
eBa7QY+SDw5iRImIgQf3dOLglRdXwUbJPC4mPMAf7Vj5MqkjJEcxR0b0VHHZerCYqOsXitz5mYt6
jjJFm14mUnZzcMhXb74149Q/tHPdOgds6Ab+5eFpnU1ymsNDETIX9yleieLA27absQ0Vmt7VhTuZ
u4gGUbgn87iuj1Hf18GLKoR5XRAWv1DTg4/FjFUI45d1KeZErz7vUpNDTuvQ9QB33ugxZPXBR/ej
e+qu9C5YOh/7YDn6T26bzy+DLRd1mEwYLDEVKFyCS9wJkiqU2tW+7kZV7CVbcP2g1kJG0i2dkCQr
j+x81LbnKgnLsiOfVF9acuuPC2wEcFUCwFdEHe2SopqxwnFUqpN4AIP0SNpK6MrGLrxX1D6om8Ck
fd9Ech/6ypR3bdHmdQodPNbtGKlInrnwpWxuzUBOJxUUIf3rpvf89aMPMs96BMxrJR+9QmvzKlaz
6k+lrE24g38Umw+4OnjsHpmLin71JUUvwdQh/hpX62LZPfNGFBlmKWz3oXLr7juBT673bdFs8K8d
ocPoa7sO7YzUEHfYhMrKjXZR0YrgKpxdHKayhfVn0jruDM1xZQkkEx1VkODBiRz3BXdI3OaV1nW0
q4xy9TWE6Ef3UAGDWe+XCsL6J0HlUWfuSMoelsVwWMJdX5E+cUDAryCFZllwSzR4eJn1ltbcdQsu
9bhG0qbbr7aeR1Q0WDjACpeNdQon0to5NkNhIbI+CPHFWq2XtPMjcEzGAXjuxGOGdHccu6SX5n4Q
0qdFuU6X4LgYZli6N2p8CMdK7/AHiLFNPmvqfc5LEv3C5YzOOxVKqjPH5UDr6Xki8mnBpXTGLWHJ
xXGSJKQ1ajSrM+x9iM5Gzz421LKOUVBCbsbDvvFiIVf/ZwcL8/6oW8ezxwYbEQRTHBWVaxwGjZlu
LFPdiSNe63X+Wc0ESoL+UnVPA8xRXhSxPuofYhE2NjQQr5OoeJMFrHA/1VUQeYkzuTnkhciKq3A7
Yh/By2BoAePAR8m0Xdwp3Bk4ufDPXQ9t4qPsKMSb3cEX/BDWjoc0LS9U8JnD092LO1z4q7RaXRGW
J3+SIDLYVtQSfHMGUdPv3GrUC9ZJj7gMDxbvzGPtLeUOtRfSxots6HpByuBMQXbLi0T/6qrMW9Aw
4a+ahWGjU42aeGJCj0ITyuseVGvZAao3l8yLz9QEt1zJnnSkdZu+yxZctFIIakOWYxn+jSD8jx/L
/yp+tg//Xfoz//Wf+PuPtlv7shDD5q//9bFt8N9/nn7mf/7N33/ivw4/27uX5qfZ/qO//Qza/ffn
pi/Dy9/+slNDOayP489+ffppRjn82T56ePqX/7/f/MfPP1v5uHY///XHj3ZUw6m1omzVH//+1vH1
X3+QMGCoLP/HXz/h398+/Qr/+uPeDEDK/ON6VC9GlP0//uN//lj+A1oRL+r1N839fDED2g7YP2nk
8ogxlwUBPYnYzj//+zv0n34U4dmYRl4Y+if+F653g/jXH0HwT0pC3w8BBnIBrz15PJh2/PNb/j8Z
GiGogfo0QHx4f/yfbv9t6v7vVP4DLkUPbakG868/6J/mm/+3uhtGXuRHzI38wIUchkfcTZFa46Lq
OaTqP9GpevL7oxvR58FT/CAK3GJIJX8wWn13ouXk+ob9AB4O6QoAbGJdZEE4OtuDKx4l95DyVdEH
I3KoEDnrofRHhTRhuEL61GYe4PNzwO1OqoDHdj4Z4Cm7L6rphcroGz7GTeHh5FiUMpWjdFxDMBcp
kXtdCH3jmeYYBL7EHc5+DvzF2+X9gp2X6CMu1snYDyAASBxlM1l/NE2xHlYzfCI9andAjrYAXiDV
xl0u4bj3p7gp+8Va3Cg2PjpAn1kHyZNUdYQ+f6vzXqaFCR5XXnXJTOqX0/8dU9czBGUhGmFQZtcA
LxhYGzQsinaiuGug0Y6/IF9ZRhylgCIAP/5FAW17aEK33rumuYELw4ryfzfFs4W5WeVTDK5+Kqv2
o4peBYHvsm3FtTVap273hUQMBbDoRdkfUaG+aQNqzMghKCFYezWhlQ4P4VnI5alu8cjt18JUh2US
+0jkV40tv5dh78dcNTeoCH8OwDKMHdPseWu/amu/l2sJAqz+MEbyBgeEiWlfujvgVVO2oIg3Oe23
0Hog0/XydmqRRs158Nq3eEP2RuShwEGjJMmDR78xFTg1gY0ZXkBzXv/yeA4XU2ETd+jTpgomWEq3
r06j27Sk9XfcdHA857COEu2HIpxul87o09VPx9wr75vAuVZ9a5LRVN/zpkhJOb/gw76XDalQuyWZ
7Ios7MOncGITtu4wU+aRtDXqV0EXHNwBGeJMUQUI5zwhczkdUZuPg4LsBa4LWWMtSWCDhjqMrH5J
4X7u4OvF+wewR1HrCdqHKZg+Ayn9vfCqAPWD9YtHYJraRFh9eoJiAGVNsBe8PEzQmhhx5B1Wtjx0
+ps74AtGqm+Lx4GcEbc43GPqNj+cvklI/1xhb/rz+2aiO26K47z2H9RaXOfAkew8hZ8Wg/daTE/r
59EZPSgHOj9ISdqULrB0lAQLarh1AWSPI8OBMBWvI3Gua6RIFHoCRSBjLtjHUZWvDnNlbHr5DYfj
ECsDsCWdK2e/euZudhx3Z9wiXQfaJ9Uwv1Im7R4GD5/LIIe11OqzBLoOLczOdlOPYlGh+F1o/KyW
0EgBepNBAv1/c3dmy20j2bp+InQAmRhvAXCmRGqWfIOwXDbmecbTn4/e7u5qbqsU1VfnnIiO6hos
gQQSmWv96x/SP1SWnV7TY+aUnHXooJCszj0TL28Iy6OpzM9iuq+I2MFgKfkR6Mo+nVmRhmI8KObJ
cZhNsGO6SzO/5mp5Th1O31y8ZaLo12ZGJLuVEeQt9PdpDgzfLCFpD+GmbHgy2r5epHYMMpFsq2dt
GkrAVjm46mSdRkXcxb1S4OzQ3pDxobgLybp+XQ2tJyqHuHfBkwxlGbvEnbUbo+VD0JZZK2tWdzTK
Gd/T60LyFBvDmsi5qL4k6Jc2ZjHOW7WWh0mjnNTbJnJLivB46V/B4DcEodn+4shtaMRgpjMQlmm7
UeisS8ROkx1GfphWuk9V+KUNePBlZTAVepJJ8dByg5K6fS3U/Bzr8+1ihKuiGFa2mY8+eCLphlHi
JSJ/l0t+jyOeW+XBiyOGP3Q9i/xYl4rLKbLLWlt1azGpLqAiNvzLOm1VV41IUTKz+N0qwkMeKfuo
qR5yc3xTIuk70+Jqc/cUxsNdV6R/iNJ41CztLijDPxb1rrw4nhq4oKxTuz6nTbKqKtiRMhXu3Ob9
em7GnZ4LEiHz1i8J4PF6ZBwAz5kPG3FeZ4vbx0lxLGioXQs4x8sbkuUSEZd7dR2kCiOCJd8S5+eK
xth2kxL6MiwempkNVbnEK4id1cZrY9YIJUvfQBlXcuhP2sDv0xsV96bih1GZPGWOJL7lsNFFTilK
VoBHcNk7bfZRl8VOWrwnQa6w6wHb+k4+3ihTfrLb0V3MSvWVsCi3ltmd6mW4j+vMBMHVNmLSJw+J
yGuf80mDMuUPLskmqhI2xMYPY/6t042lb9cFmc2NAwI66w/mYnTEJmXzKjXz81Qnx8VhU52My/rH
2MxVEjrBMMfzPIM3Fuuddkxyv7eK1Auzhu2HG1mjYtu8sSOUjEaKOyfl5lH4EpxoseXGSXZsypma
e0g4pXCDw/2v8/MjINQ75TDORqHmCrRrTI7ak8JLRTD2azAV55RNbwzH58Uwd1K/Q89J7mbQboI2
+TI5cY3S3N7VzJ74QtgLGWp5Sw8aqN9nI4gv6c6zFyjxj8DWN05g7KyoOmoWSSHV8kLVv1tVZEye
FmUEfOL+p82wC7Gm0GvkCE1xn7EZbVLB0RLdU+u3PsxezKQ5gYS6gBwqy3NGu5JZs+PrgOZqHiYu
8qMNj414RptHUATTs97Em8gQi6u2dBTxeAOt/xxVwks1gOPO5IAceAJeloAF6+G8CqjwXL1mACjy
XPPAaCJl1TpR7o1JB3CVGYYfVG9008+cDJErRfOa2uG7mpZf0kdbHUjUCdQ77lToi7RjDJ2TVFlx
w1Nwi4j5ryb5MT2lPkh1LPnwGePxdqrf5NZbSXPr2aSGuEHqPJexrbiJXap+NZP4qVfBSwfq6g8T
QxosejQXV4+DjDtjVfdPOBjWXmo7mW8UfPyUzdwUGgNXWU6+3rBbZc2Q+6RW+5qmyJ0aP1alST8Y
MzbItl1tHQnObf0ZnPqyF9P4Ct63EPgSa9ch5HEue6PWRj+crW+qxupKDaNYOcp4VOxZdU3mJhyl
5g9D/2Up8rdaiZv4Gwd6+aO7bhT+o7f48E/9X9hOSM28uA193E48VM3XLpt/tQ7tn3uHXz/7q3fQ
zH/olkRsYBqOBu8dOuGv3kHT/uFoTMT4dzq1NV3AP3sH/osObMcPqZotNdWAS/OrdzD/ISFe8Xuo
9h1d4Bf2d3qHnwKmf7cOrBLd0i8tw6X9/DNJKhrlMOu9hQRi3xrFt0CA3IngqdC0jdLAKa3KvTOe
+tDx/3SXfnUvf+5Wfksr44JXLKAceXUmWjHtFrLGa0BI0avUi0v8HM/V+19f4/cmSlzkigykhmBC
mRrO+Hbej4vu60UHSGr6YRiuhuk9wGNviAkNJRVmQXzadQyxGJh+cvXLVX53T6/asMzMyXHUgYTU
ZNyUeQpXQvHKhtO5zSEbnlWdQQhoMDwfj5PrWHyWBfF7Pyy+9xWRSDpKTPIZlrIKO7pdbrom3hlQ
xMJwPvTqcB5r62DBPWgUDGemxP3kC19+/f/+wuq16CXVa8BT6AO7eVo5p/4Ww6KXKPKKZxCKz5LR
f4vACPVn7/unhapokejapQx2gPJ+pTs+GsLN3JxCtJx96fhRqn/2/C5L8Xdf54o4GM+gjLjdT7vR
tDfL7LgxxqUyEK4RxufMoBULls0xH4AYHg0JJJU3q0/u5GWJ/O7SV5xCc1Fot7QRe1ag90E9d4DV
RhNuY4o/g0qtarmj+qG2OadM7ZPn91tCM7f2Qtj70621nUkpVWvpdqlQQQEcX6rTRhmoCXhl9Akv
tUXAfdI/4U9/sErZvf7zegOYuF13tr2rXquH+LsSuuPkQUoKXpqbgMnVp+vyo7t5tdfQ/yewcWS9
cwiOLeVjrhWupBi5LJ+FHS2U+AD0ay2RT+qnG9xHd/Nq70nUvmtBDsqfqyeSGl6h3bmftaf6smjZ
jKYkfR+b+PxfLpmr3UYbcwz2lJnIWowqrI5pkB5vrS6oXXNIzlZp+1oAuX4Qrs3fx5DhPrnwZXn8
bq1ebTaKHMHYJxVdyWVhQky3MIRs4F8F4ksUxG5JvGDbfIkhfwW8MENXnfNYwFwz3O7TtfvTivM3
n+JanZOagKKLGIKdrR9UvArU3PF6LDVHJ9m3S7C4dExhm71A2DkEeS1XpRHul4jc8bZlJBUAeVQa
XXTBTGkYqdbAxahkY+yXp5npex+SLFvH9X0S+03opG4fimE/2rgK5nq8quPGZ7fv/VpkJ9pxaKGK
msM/0o752IPFML402iFxGTdDCnmx5ngFIfEpCbUdYSDRGnxQekM/v8VFdGonomu7LHSzUD9PmnEz
F4aPeXK9lrlFINHikwmcAD/fRkPhIxzy8zh6KJF5hlp7kUjmP4e36znRe6ZGSGdKcXKKkSHke2h/
0bpP4PAP1vi1vL2PmJMZsJh2WlC/X9Z4YUNPkhwwgeXHoXWgSIY9Jj/bMT7Yka/dv5mpO5leV8Eu
iNHLvjpO+G5j7DDFTE0qHtiyok24n+0bewEVYIGxof2Xp8G1PktvbFRUah7smIlzLQNMtGKRX84D
tyzvo2HGwOIeWzQ2LuAsAmk+eb8+OFWv1VvQyUQ+hUqwg3FzLhB7FJWNWEn6UWX7Drmd+nIYjLui
vP/kgh/d5at9WZf50EqjQQKyqxzsM9vmiTnL9nKXkzJcpcrN0GRnQ+MMMsVhCffO7q+v/MHZTin7
HwfQTEubtpWZ7AfbOZBN4avxcGgdhTNuPlT88+WA/+tLfVDwqtfiL9zkMrvLYrErZ/UcBereNh71
xOS1bp9ss2DXjl3IFC6azs8O9cvO/7st6mqHnpa2KaR0tN0QdAfl4q8+3tvO7KPAX0GNPcTshsFs
nS5tuMFHSWfrs00a96YPLn61S+vwL2UWU8xMw+EyKA+yam1zOCTlRRNx4d7KElAZxrabpt2xiNJD
njmnvHG1urktlumwZGRn1cFbJcujFESHM9t2YuLCE0/ptsJc2+06lfu6XZflYV7YijZps1Z4etpa
6WBl9VAMxZZkWFcQ/WADJ0wqAGm7xWOsD2C8TQwKzMhzROFFCxKHe7kcxupdz84V5U+0GYZN45BJ
uA3V7WRtmSdaZIFMqxJph6vEG5NSRYExGRzm9FWK2zE/BPqrod/34tGZXir9R6c/58WDBg1Ubgbr
x9BtrXY3tDvVWKvaJk+3ar7RpsuHbqN1M22wXVAw1Qt38JqMaKtUayA7N8lxltWIM6/EcbBnSuwh
mZCbKttEyhNs3MdENEdZopMJllvgm4MD+tqDJJozslEopDIe1mnv7IbQj4b6dprT3ZLIB3zMN/28
U9XlVrdfpPlESCz8lXmbhZyhvO5dpR+SzFhHDliJPf2hgaRY9vzgZFENKmT/wEj+fm7tJ7271XC3
k5n56MjippD5t86JDhZUT00fLxDLbm7NVZQBeeUQPiPoHo6y0ub2G4Fxa6cqGIc0fpUUXxcV40s7
ju5iG2B8mdlz9Kc8SzZLDc0bAwmmEGBSia0e0Ws+JrUFL8g1su8RwJPelswSgEd/xOG26deZ42cD
rMJGjjdRb68So9mopXEZIo1uOZrbOqRdmRzo0oVvpPZ+hHwYKtUqF8sZ4ybPBowZqhGwY94Y5r6O
s4Nd2Xca5LGimwBXAEBr6CUMs0L2/0hsIc0+ZFNxSpAtJppOeaLuggufytoEE+xMmZ/olh679EWm
cwgniWrXAvllAnSf5uO3qijBy9W1s1S4/fbMqtsbM1Mx4EsgNFjT7Rzb33UxPfTVTQ1j8DKuBcRr
Rs/KzZth3go13o+hfp9O+k0/mw9jaDGynsA3Oz9VxTaCyDpDSu7c1JzPZJAyuDbuBnXEnC11i8Xc
jWq/MejEZa5tIdrvIDt6ATR6MzrnM/wgwzjYXX1I+nQViTelCnh/p7so1EM3Jkk4GSAtpPFX5uZr
JAr44zEuU1/ZWd3UsrwiPmtm/NkZ/cFGcy0VhXPegJX1/a6eycWetnY9+JnSrOLI9nHn3yw/ciQB
5KNv4PfvocT/9Yb+0zj1N7vrtY7UCjKIVK0cdrbMvSAMbsKOFzwf1mWi3soepWSbeXrbMXG6bY3S
LfOHYAwuQlaoMQ/1zNKybM8Ka78CKlYrlWkXmsCCiUkOzynYYrUAYxyTJIkQAFp3SlStXjy2xZuq
Un5gcC9WoKfrEUZyerFds5UNnD/o/wUzxHbVC4aFzl04nKviPrV6eMy1Zz3m4+L99S0Qv8dU1Gu9
K44TxN8MRC/LqGAAcghwFBGPhfrGCeMa9FP21K/IWEdCMXnTfG4dw3OoWVXAdpWx/bRTC4QeSH5M
qHJd7DtC4mkz3+a1ubqL0vCTw/enycPvntVVe6trOqRuI72kBMhdxCFsKZ2vhuOmaF47/V51bpsl
hdxUeam4a4R2ZOiJR1B3JOJjnY+W18Twr6tzLG6G6DCyyODjqzWpaNzmqPEyGCC97jbZq+xYbu89
9O06CzbMyNy0tmi9TK914IKlhW8GxRoNn9cOESMn8Og6ZFy9ai9ZXwbTYXaMunzMw1XMPOxCP1fl
tyz/cWkBDFP14i5atVOKWMdi6pK6nZ67dqOC3TPP7b4q4xcNctgojpVheEKZ7zo5gzYzoGru0m6X
RTuRnHTBOAdrDa1lFSqTx+T4WL5MVbcuhb22ndDHmMerkTLMSbsu+PWNMNwpyFZhbjKueCs6yOPW
o87prU/vFptuvzSfLKufVJPfPa0rXEBhyCRTmLO75Ggn2qYsFnWTCfMMOWsTpq0LHdfoSI5/DkcY
9tNbHd0Z+eCFIwRrs18tve0R+/Ko9+Hazg5J6Ldp7DWwz2my9qM1PxiwpKY68sKmuZGQvvuUyZLs
vdkJNknanJwUW4G49C8ao9yEjG4ErrAHP7JnX0IBay9ZGR2E8jRc1cOy1XH6SkzDRQ2/Tx1rm4ra
T3LOVSDwpS5XSRyutAKus265gnLkr1+/nzrm392n67o5gKxjMwjcGdlb0DK3qM0bDu+DOizMK7pt
Zk+3dezciV7/o1LiR8hoOJHdCB5cGma3ssHX36zvtIYI2m6dzMppMcvMbdKnNtJfRN7uzLCDSCZ8
RSfY2Ek9pgc00UNIT/Jmts0Ro6WDrZRbKSALZl97p/AcztIlTP1pVjZ2AruU1TgXyknJ6lM1mrsQ
0mNUNyRx9Vtt/qKT1oE7O4TdcmV2001l9bs5rrZxFyDXUlYq/1+rJlNkE45I7yfP9UXxeumYy4cg
QZ3VGB7/ZFpwrtV0kxq2PzEeC5ix/PVt1j7a5a66hDIUwOEMZvZxjXrKgVVYtXc90JwdDIe5O00K
/5qg0So0kCo4T3kgXWouNwN/qWdn8zlg9tNg9ndP/HIG/gkxW+Yh0IEAlJ2NnRmblzyo86mdSw2g
bs6Y6/TvaHiOmTU+Un7v5PJA9lZqHwyY3TwQ16m7O7iCqvAWoavePL/M2dPSJW6EVUE+5u95v+wA
rPfM1rwgowa1u/ulLJO9RDQrnO1o7Lr0E//iD9By9TrlxKp0w+rGzCTcWj8Ec/QqYcVWpt9pnq77
Q2Ieii58htt5KKeDKRV/6frPZLsfXvyqP4EbpMV2MzCAAOqcNeHXhX0oK+drrveHqEY6NA8HOYer
y2N0kuzQ8FgVpIefrKoPuuxrmXtWaKYimtDaJbl1aqrgIGumh316DhLQ6zJa/cSuRuO8lMnzX1/z
A/TkWvbepIqjatNs7DTa2oIxiG2fL339BcrIKE3GiOgv4798uuYVmq3GakeMhSN3iVk/mezNRpCt
K+MPETkHw37M48ovDetC8j0rxnywouWABfcnL+0Hnf2F+/bnF2WoCw22jTB2F1L9mJubpb+dTcNP
+JptGmxE/SmqfNltf/NOXmvmxbDM0dLRJ9bzSUMtBzP1SeU7Xu6s0iub5kdb2950IfjqLcKZ2OQc
oDT9NG/zI1z7Wj1fQArqpFzsXcppiRAZ5ipiyxT+APez5h53HTyEjBB2So+Uj/XXy+nD615tjFk2
aM2oz/auRSBKmODl3a2D51ZYFDgLYnjbNwuMvav0XJef3u+PHu3VHujEGgxJZpMkIvYQKuJtWzzb
M8BAAvanGJZrQvBKKDkdXDXCfQHDbApfx6D70svkHIJHy0b3w+Czsc1Hb9UVypLVEvVuT29dZeJr
MISrVjcOaGA2KaLGMlcP8J8OGiKvT+76RxvH1caFOpT56FA5u1Ek71jC4ija7GukdexXtoxWIjb8
snyJaYY/ueIH44xrEX9rhKGh2KxwgzcnxspEkOZIxlMQ2oiY2vM4AxZXr7W1UZXwv9urronPedQb
0wivnop9OISLcUiYA/W8wZdtEXu1g8oYTuPU/eQ7fnBXr2nPvSGyDMWFsoNUf7hsGCXv6bRITu/5
gOmXG+iS91fzDSP4n2v+LQIDRGj+9/8NewHOKmRk3pCP+Qu/6NAPUZxiIFpAh/7X3/5vNvS/ft+/
+dCOgJqgCUunebt4cP6TDw1T2jZ4/y1L08mlYNf4Jx9a/sO2HSjKmqYRnHfFh6bmYbaLRlCX/LT1
dzgNUv/PyRTFIKRqnd8noGrTk13nGpgiyMqwiJenuapPjviuz2LfRMVd0mjfEkV9Ga3lW2LIg2aH
a37bweRuUk3OL21W8ofnB5FEm7JExCERcl4YZ0kL8qfcYPJ4HyzDGic9byzGjZHFzykCAM9WL/O2
SHhmkGxhYU8roo4c7IdDYMD5YW7SO7TSz2rSuE6a+Y5r1fMXuzQOhR08ztDr6HOUGW0YKL/dvvTM
eZ2y/D6k8MsQdGau0TmPMtEekN+uYlOBRwndqqzhGXXDGxrgF3b7ExH2x0lYO5zHHktLeYTRfgpy
Bgh2vK37bNvbyraZ8recFhnPe0hj2beiRbwZCWhheVp+n8cLcgA81d3WDu4fldk8plOw1osGiC+2
alcN6OGGjOzI5r6ztIeyAHGKpvQtpy9AT303xUCNQSTdLh/dITfPYCgPusWPNjh5egZn8DjQt5qj
8kTrPCIQr3r7dDmbW0NDSS26e6UFWtXa9ZhbMK2Wd0Qm21av7voQzQ/JpRtwvrWuB1un4ve2TYuu
SB8f6rbZiKR/Vhaxd2YU/WN5n2ncwmoKHvJxAMabA3epEn8CkwRi7JH7l+oai9Qvulp7akMpnqaI
xuwghgdZ4rw4JPmdsDrDRV1KDV8/YzQNgG5b29m0uEop16NS7TvR0RTzX2zduk1I4cHYped0pBuD
oHiZDi6bJNJOdU3/PpCpAgBbTfmuX97NTAoXTXKGoL892zBvp1BEWC3whKGSPyfh8jLKYDWrygkc
8oCUvoT5pm17A7b9qH4zLmJpGysJVxMa8uu2udd68xHJ1K1iPGZddVMurQ9dEUT5HIfxW6HBBmvb
4ntY8w0de504BtRKO/++5E3okx/+tYH0TU/X0eYxkSkzD+ZZ5hljtxk7ndyWZH5xEnnsch0vbbT/
fXjm5rpQvjeZpTiuIZUffdRusnJ5CHXgt3ZuK/w0FEan9tdCEAOtFAE0fKJ4jEBZ1dnoA36va03Z
aoP6MmT1c6rRAFnlM+LQu2Dpb2ZR3GulHXtjmT9nFpLG6U44WegryvIQDfkGP4lzWEofqwMYdXMS
uFb1wFmN8UoEGBzpyR4ttD/YDb4ZwUXspqww3Tg6uEiSOVhUPtazvsTzKtVYQY2Aqp/eDU6wAvT3
LBltYUTssR35PtjpNrW1VbyOZnHUYh6eFdh3seYr1eVhDM3KaoMVMaiGmwDyD1a9eeqK8Rh1I5T3
PjhJOkiPN/9NSboNnxdq6fwDTuBmEMpWTTKyTYQXt8lbUKlfxr5a2WBK/ZjdafOErHjMpFv2OXq3
5liP+rdqkPs2DtedY+yqLv/5QcOyIBwZnxvD/oHH+d7KrB12Pce8Cl/1UTuSsv4+q8ajJrVDMejv
iL+fAsZfF5VGpuLuIKv7Np0e1FrZGkm+nW2WmIJbhzLa+9oIXdKXv5Sj/WMAXxhruVeFOOjyBgeT
x6Q0dyjOvlRhtGnmfD9Vgq5D8Wct2ljdZ3bBP63f/138/9rxDUPYOp43jqVdNTtw5WIjHKflCT7q
CE4nT0FdvSYadEm7SPBJD7+NE6CSZa6XoDgGY7Q3ggtIRNbX+Jn/6c+rXX8aA2K6gwAImN66KpFz
WER13TTqk5rMpTeBjZmG6skwUFxkeNt6UBgKZce2XEdtcEqq/AvC80M1B/uykXd50J9HVfO6Iv+f
SeTfqnQ+JGH+P0vVtITjyAuf8ONi5zHOy0Y5Itn6/mei5r9+8ldZI6x/SJ3yxLINksxxBvlXWSP0
f6g6gyDd+VnuXPy1fpU1ig0hU3MsxxDCUg31p8/nL66m4lxonIZUNWlqqi0dW/9bhY38GTHx75VF
ZgGtleRXCpRjfErzqtnRhd7ng8QswbLopwBRyHJnchovDVPYbFj281Iij8f5MJDZxBtXPysdjC4Z
O09LNI9b0cS3aY2vvNoAjLY6snttCcN7awi/ad34WPSj9GaCXhFtBswqF1oLW70b+uJHXOHAUSV2
umpRNqFfyNFYYGKCPUH0osBhMX3cTrTHWevmncijTdbxwoewkDVFfZizbouDzQ6LGfVOVcwniDli
g/NH5UdJVeEHlYtNksCHx+pk1We2fI0KS/jkfPqWGSUrW5QBFgEXXySzRue1mAwQuyTaFlOQb0az
XLZzFML3LEA4LeWL0TBCxUDKrRMnQQGQwcsWfXq3NLXrKF2xzbrkRsEoaleYfGczkC+9YhmHOsC2
pauqaNXYAaSbGuGQAR89M7cw2hWPA1rdOokN+q8pZ6l23k+lD4KxBDUMIPZCmoStqRYQNV6yHak/
4LdqtjZnyYxpir9NRcng2TSLUziFx7ZtdGB1MVxI8VBWFS3l2DGeEXPdL+ok7hYHo+Zyyrd5UlSH
1DDRbBhMpeXEUbLomvoYZnHsoSxi1hkBe6fjsJCM+mNpA8EMVh9PysCIi0zJtaXV81lmQ7PrdabK
7fR9aiLnJmtryopsOYSYG2C+EbZrnLfUY3T5C+Y130uxpOuWCqrq2/ZoDbN635vxQ/JTnic1ZviF
NRluGckGsTm7rjMJLEmWOebEMb4EMr7Rmh6w2lwe1IbVk1aF2C+NsrUdxjumnpe7Sfk5hyNyfciS
0Qv7Bja/Gryny+JOnHyvYuw9Z8FlbIw05a6JJsUvkmOThxjMmJcVC+vJ65McQv+6ATQnx/25cyy5
Gmp1XGVMM/jpfWiy9mCPHfFYwBeG8KGLenANiT5B5W6mTMeo5cMadLvPb8dUNzaAdjiFtVN5pzZK
4HeqdTLDxl4NmqjWVenMK+ngDRZOZrTSE4RDyVR7o+UkW721gzUZQ0fsSORpXOrVkgjB8Dt4mjt8
JBgTo7/HtwTEWsNyfaEQMTgf/UjJl10atB4ShHqH4910DHUsLsKYwkxx6uIhH6BOJEUQI6KadBdH
hskPOiYsmpXnz/EYr2ujtleQEiugighchAJyr9n2FwJKulVBKebN7VivzEtmFEJCHb0VIcONNWxE
KqmKKryFs944wp5G5hDy4tsz8aqoQ9d4VcV4xncY0jWOfRwNfd9gVwICLrqjxpvqqaaVrJYlCdZ9
g+WI2ZcBDC1bv2dNyXWmkJM8tqG6CcPUnezAeOgD+wuEe0yBcEZBD2+i9ZgQp+hmviUCGRPXy1+c
aFljJmkyWB8B3Bv7VCNgP8CzeSqsYjgagYYpTNasujwqYdiQXKTWvmImKAbb5g6GwVpaRbPjdn8j
qpHcuEollzatZhovNphMCTER6HG4MnpKoZRaexfLVoeqF3tDkIZb0sjH7WAYTO8Xgw6pTdJNlHdb
W0uPepHMmy6afjD7vdWXafQ1DFCastP8pgJWL5ZuPBlavcLCCVUXeie4QYOzymxV80kOGNaJVu2z
FH9/bEro9GiZV9xhXmOn/1o5w026VMtqGrkLtqqMt8K4twrbdmv9Beex7IbyLV8zeHtvY9OCalMc
tWLoD+oov86oO2/lvd0X6TFQahwgQl7kFr9/RsgrzZDprkgeq+SlrlHhBk5n3FmL0nk4iUP+WVAj
MgB/YLuZDza2N2ZpYhXY5njhyHYXq/Vd54zycKm2+mbXNUv7kun6GZ+zxV+0NlsN8H/qKJqfMkac
UavPN+oQYZCn0C+iin104lTFTW4uPAxVUEfpCDwJfrsJLPkF8OdEUz0xYx9fVfFcp8bG1BbVU6Jc
ePig7iYhhlWCgSKEcAWZZ4LnPNnnSMPExMqgWtaGwnRn3NU2Moo6N1TCmwGVXc8LaBs6VJhgaQ4R
voMcjcNm6ETmD8ZCCyGch1SEjpuHJBtFqbZixw72ifrWQdPzFCPFTTjO80ONdYYXEx27riVMmw7/
S9OhbR6dufPS3gz8pkThqC/aH72oLa9VLen37dKvsY3C3K6MchRp8+A10kbo2L5WZXdMy2k391bl
DaXCCdG3A5Iut5dheqOM1v0YQ2/tIyvHHQaPQicJTn22xgwffaFheVWqdWul7TejrpaYrsrUV1CZ
Iw/L9VUYI5oKi970SmtgfV6yNsqGhPFmebOwWMGqgw8j2tHXB/HCgbjsocekrrCY9yl5HrtSE4It
7o1YB3PfmfIxEoayaqx8PzS25RZ682raI8hwWq+REmLH2SebIELkhotgStZbjC/XPKIfxnuKjW5n
VcrTnOJWh91c6ZEgeWIak91UBRPFpMAeUYm11VCkqSeD26Idt7IQo29G6VrU5bG1lXp38ZJyRSyW
vTOEOoouiBcgKP1hSWrFbzQkwmnQ4TOZtSbcGsZ4bYiacCLs+dDrF8+zPp84LMJgH0r4nn3UK4eg
n/qNOtk4Nmlx4pbaHGymWocMpyEfxG9RcfOyHo5o/mGq9QLGHXQE0Zg9HyAKEdZNkNuAo8WI9VMj
b0d2AyjpgX7TWlQvxmVLMoey8c3YuS+1BBKRODu1SFdG1wq2LP2hMhCA4QFZTBpHXUTdowVrM4pO
dT7fVLN4AvRy1b7wVPm9cLC162lPNfMB16JDkj5fGA/FLnzhD82rhv1IKTxR7nBKWcfVzhDrsvOg
tK0wk7ZVt8UhsgWkd0GbTYSigCG1P90q8I3q28R6dSy/sPxGPQVkhIBzFK6V+YmDMSZmq24CD+LH
UK3bcxLe6T1q+fVQ/eGgES8OM3zxZws5inZCFhloLqwakJX8m655Ub6Fk9a3+7Dfq6dCrEzpytrL
oU5HN/AvMnWrFZt2WUNK696R/5JuXGWrpVgp4DOaO+tbPT3VyX0iN7G9h7vDCpvztRV6Q+t6zfQ0
fW3ucMLs2qPSrNkPGpuR8bYx18U9ZKDABlOZXJh+DrldL+qJ75JiFBY/ZF8asWkZUv4f6s5rR3I1
za6vohfggN7cBl0Yhk9/Q6Sl955PrxU9EnBGIwww0JXQfdA4VV2ZWUHy52f2XjsPqnfbQM2O9S6h
Ad4ww1HvfFDhYM9hwPYbBVCCf3DxUJSDI4tqp6UerI+htSEoLp3cwSBW2tHeJ8GxfvFJqrVb37Tu
C3rbeKLAtHhIF18VkXI5UX9IXkf5UFRO89W8DniiW7cAo1wHemenTQB6WszsKgqixI/yAPLTJJwB
PYWrZ1A3KYgrJLs6hLUD+FyiuGHo8AUrgaZh1r3w0M8M3Fz0eFFxniU0N54xfEzmTS5CezIBMAkY
HDE0bjg/5hZZ4OlBc9tI4Hk33PXZb4uUvfF55nIZuZrfJ+eBCw9sSGi/1ARdBwg3nRg7OGyg4ew+
PxmpL1uoi1wgWdVXyfOEQik9Tmg8KqcOX7LCgxlTMkpoMLRuDACc2tGIth1/i/2wOEnbbvr32uBa
c6TxEx4Qf06O+SAjcOZslMKBnQ3ooYux+2/ML8zEIcCLYdMVNuQ0Dfmj5RQQXcHlTZviu0a7XniL
tZMyXw3BJCBW2Sxffb4vvsvJbT/4Am0YJDUiOnIRmQK6zGr7o67tB8szl+NiPAnJZY08OIt96UQD
J8TntOzG6mlYj5bo9OnJin6bsLWTiDvpYMavYYtU4ENvT736rGkvI9Bg6zVNDvW4q43LMF0Sg0Db
9YW3y7Iyall+zVlnTIhKKXxvlu9pfAmVjxpXd7spYRR3yAXjcbfOp6z7EtsMUN1z134b8kvJpGe+
RaCFq/xqFlctAbgZ6IuA4e/WGpzD91EUbIXitcmus/Ub4WEesvOKbFVzovYsO3Jg5h8TdaS6XS+i
aJeMJ2QwAnZziy1/9DCjpl5SYG+eZAncLek5uwyZSh3T2RHbeke3sm46qM4CReNWBpO4SfLwpwRx
BASVBN9QKgNEUb3eZJsovgrJpwI03E2qb61zoHciUdsZfepgI94ophR0Oa/tyvTmtvPbLBDmV2/J
H/3nRhCES8WQWnrkwzf3af2upr8eINbKSDcWQXCICN5kjoRxotZPuNMinCMvxfzXWOWmxE8WRkGv
3bPoQzrOKUk2Bmb2xq845XRBcR11GN1WwNQjUuuonb3i357NnrK83yywsgeBk66fXAQWV402SDaE
TQ4eqetN929ooXMu4TYMJz9Ofg18QaPJKTLsjEU7RnF0JqiXOxF0pjYGQ746Zqtvtr0AFiRRnZwm
L+F1L5KTCjTayxLLEbiLh+4YoV7L6z9ICS2ZyCaPjpYIdg9DTkztuuCXwG9oHZ7wB5SMajSB56EV
jM6jjzB7LlrG4uiqlxZNYIw2Fi2CsGl4hKPK3Gj1by8+NerDWHzL1tdcfzfg62U8bzwaSxShpsSq
vL53Ve32AKoI43BENgC2gP9qrt0VxXO2qx7BmVlErtRPk3zG9Qvana45msZk51BgJhZ9OK+dhAoj
0aadFd/TgmcR/l8W0Rllu7E5lOlRL49Cdoj6V1RR3SahC0fQmA6bou5syIybQf4x1R8d7myl9Eih
OGiYIABZ24QCTdImn489xvOsfwWby0r+XFQ0CAgh1XcLdAji9ZqBHUAAR3rJ9L9lRu7U/tZocEoi
JpRdt5zTeZs3v1P8JVX3Dm/gWH7xQZTJEX2HDpxl2BjDl9hvH6DeNt6vxin8RcSdcPl7fRslXlvu
R+ONsBs7Cb/M+EuNAswrOWQ4aScN26n0HdX8aYZD1h1q6pX0jBew0yEXBNPqyMZe1JmweAsTTEAE
NMUIGDVxm01eTd4sl0X2RJZHiY3uUeX4z32lD3RzP4dbJ4Z6GDoDE5kHlrX+WwtHFvZlLJEnv+yL
zi1INpA3EFbE0M4VHi3dXaevhI0EmF6l/erd2brXkSetu7m4c/Kt5UFVv+L89XFvRK+6dlsSf8jp
JP1Mfa3N97h9LbRLTiM2FMAWzwyv2RutgK/DuV04odCWQw8qiW/xy5pNwgg5xgzjMlBKYXW69NmQ
l9Zdi4RXfRSB1BxPqtT4tGCWUXv5UvN+I+bXjvQuPQDlJHsq2KVls597ftQmf5bkhefABcjJS8kR
zfDSPk4eIfHGf2kRC9tgDJ8r14V447I9VeYXzTN3wgLX80O2PmVCmprhvW2VZlMacN+Xxx7uQYAN
3aiWvh4g1TYV9osSbdVVYJeB1bfFemfuBtxDaXtazB8z/HoEuY9OV4B9d9gP1c1paV5hLy3ml2I8
EeQhPgYb30l2xZfCX2vUUcp7Y/pd8VA+3lvavoAYkx1slSokCxr5khRnqlFwCKyG0JOmlWvGbp8d
KKqK7jgItsQ5xI+FRWAuDnPhz58ChMllG6k7PnLUk6co5VXyKnc2kAzWSs74gcVA1A/aE2A5e7Ce
NMnj25axU3yNBDXrpxr3pma3pj8rNkfK+Mz7NV1t+Ul8sMbtFq13Nv5Z0RbUQjvt9fYG931Kr3Xl
STITGh5mtnHLp9y+s4QN84+FmcOjCqB8itBemz+D4oqdH5NcjlNoY0Q7CdEpi7t0F4kbtHDpgvLv
ORNYTNnUDFRCTesb8Z3XufIJu7ySXSO8J4iao8A2PskcNesd44dMdvLCbaMN+wAEkJRxao3mu8lI
g005HnTYnFNeegIoBa8phO9CiwJK7qSR2GsOjWs4TX/rVReeQzAgDxc2pmnX/RZRX967HTd15I0h
tIxHTaMbjqG5eXssuUTLpbX81XStccstslo3FNEkKyT9AZkOxk0c61SHLNSO6hIAtRWKc5F4j9tE
hn5PxTNAV4EP+QTVpau20zm5DN9s7+ZfNme1sB2qHZ56gaNMZh14CL/0Gr2ZN6k7jhLNVgeE0R5Y
lviFLY/xOz2YL5QV1Fi4DyWwm0497VbtRPFEBzAiuM5QpDrG7ItfyjNTXS5yznyKeprHYMwO5qv4
NDABeOszp2XJ9GuKN8CYc7FPuKWTDRtJeXkcRYV4W/KnuduEmkspbayuUd0b7r0bMeicHERscqjS
H4BWBjVG5bmAaCFxdWW8QfTERtX/BoXGlvfE+msxJVUd6uK1c83iXmM/Tfdiz3rdof+vY0gweELt
avXIe+z4Fzm9Gaz84z1tsI1dct9XNxiTCKcTtDv7vH7mNtUbGfuKb0lc9Ws7HbPiCPwEI2URujwI
3ORg/5KrirRfo+9RqA7hQC432XpXJkyAnAMRgbBfmkhlzfm+IPT09Gbfx6811I4pPqBWn3O3LL7b
zLd4Nxlu9VoMl1l/FFtVcWS+wzqd1GBHHP6m4WVkIU/2BZpTpx3fSTmS8i21cbQEsDZVSplqIv00
3CZ0Lc14iqgViTgol+cMFGd+bbVrQa3PC+FJh2dsMpGu24sp3kP93CWOXHyYzX4cg3l1Edusxqtg
Hhh7j8VLWBzz+NdkZ1UtHRSkJ629TK2/gkAzm95Opbek4bbdqbC5hOKvEFYahl0v8QbqudmDqN1X
DzLiu5ScjOqjBS9D4Tg/fkp/Iw3QF5qfvv8SWKQqjmbXk6vB6K28lWJWxP/zvSi1i6yLCRVl9Zq7
SAeLctuku9FIN071l3U2g2aKeDqEOd6qKV6XA2dHne703GtyqtPYKa0TB2OVP4FyReTMRsDt9A/H
HD2ruemCTU2Ym29yFmTaX0aLpGe22Nyz5YuvzqAEhuasX3gv09iK2S1C6/zM9CFZAWMSbDu6xvxO
SQSzSnGtytPK54XBBgOMeTgr8xWjMLytECtn9kH7y1jPUDc2o2JE45lKEetNlg8bSSlujb63OwG4
y4U7sVG3VB9ejXFp/s2jLSaNoxwTAwyhjLbpmpRvPCGD/u/7QTZ7/3eSIBvK/yCi/Nd+iWWaJYm6
CZfEfOy5/qnbRH9RR4pU5YfeIrGe/DrurUYEL1MkMxkpxU4aN4BFm8uafmJvtslLSc5TTDE8TfUv
u53JBhNePoRwlKHDXsm1YKZJMrK0OAgYG+w4lC9hbgS1MUXoi+N7U+Glg+JMSzn2iOen2zrW3Lth
+jXFb/isLVuqa0/UEPfz0mdUTeEOjD+SXaEq9/qwaydGiHU1xHw0amaPFiqbkA5Fwn75jD2gGdPE
V2Tw1agH7HzVnYV10b6L2BCJIiMAkOqbapzXYydI934d7ETM85swYJMZ4qXFLt48YFiskuJJ8CYS
LDiGk3YrLOYF7BJVScObTE2TlyFZ/zAFmD57+MOsosuco7ncE0m+OGhxPz5NwTYyX0xvDPrFYa9W
70t6U6VbPvvMU6qgZxpO2l7jNo2r0FDycjL3YfHWHLrknMbPavgahZdG2Q3yp8hwoNlTJg/jxVZ6
b7i063OjBcXg9k2g50/tM0OC6qsWfjTzd5rdhWpNvWWib3Q+1NhdwSwztZPaHXsnXvYsder8ICn7
nv63Mo9UzPkBxHDdeCj/S4nRgr2gkeAQGI5daCCx8OQV7taPAHotPdXFS5mx4WYWxBniR/1OBgdG
pIHTHPTFsYkYKL5ZQx6n0vBt7RlPlT7uMfFxxHZYsToUMmSo0KicJpIp9vxmFb6P1S1a4KW1lBvM
UOl+W9WgZm+uTNZctUDuMWXkc1OH5QNee/HSR4wc2PCXhNBkxkePJqnszyn03jZJ6FVLpPbe2D6H
ZK+Y9AjFGoxyvLWoryfbUr9FuaQmhEs/jyMDvDEOmk7MdybkYiZOOPHkhMpK0bediAXeoNJSSvqe
Q1dfnGg+R+JxpJbhSsqssXR8FctHpR4NZz0TBEIZiJ7IEaiuDcakvsHoSIeDY9heSwUP8Tf64n3R
7lfhqCUfknnsi1untIzgsw3W2kMq97xUftUrk6vAlD47pkSOdJ6s16Tj9ae8AP/2IsObOl69/QY4
VUtsKcg4KI75PdHeH0uXxsu132OFKqr6JQlJHv7M6Wd+pyDV2iNx3dEpHnxuR6oJEp3K3VifTfMt
Txy9OZ2NzVq+P+ry89BhitW3kuClvFiO2FUxedLPHHTeaDFA9upr7D5YWCrjdZKYDjTzZpk5sdmn
1bC14B9e6VuQRxgb5EqbWHstF3+9CKJnIhHKXqr0dfQKbdjgys1/TfmrGe4ovtRX0bpyNldUExZj
qCl/qmDzK/UnY7NWxVaNpwi7DMBAvYspCk03Lr7EhyFv/uFVW4J9pBHD4W4n049c7xF8Xc3GxyY2
TyIqZkZiNcOuZrMQnN1tNe7Ldnx6wKAX9bNFxraYCnax7SqxQtCdUb+vjSflXGoHIAD/JYSSj22o
t61v/cVYQjcNPdiyfwQ8GUcwd5I9Jn7/zrHHpDz9TVqfcooIlzH383w3ln7ROir0TWOfVkFFQJad
zpu/a51eWINI7cuSejyI+LLVdQcyuXt5TFKZafhQ003279NPyDjB3Eyjx5e0Y8XvT8VF19xY2deV
K2dPTD4AqSKfYw6J1C/P/Wm8ZNnZqDxHeOIIQhswWNdE+8w8uwhUJ+HDISkrvXXszvIz8yA9fcKN
FZFjskuZEiVnmNjPwoSf1dMyh+0gxcVsXORDJSBYdrkYW2Of5QFm4NU8TLjBExyJtU/V0Py05oG3
cf3hSDjw9KOpfMablmXlxqie08Exh0tTvsmM4OsARjbOKq/9br+L2mXARvxHhASirDz+nbn1dTL2
238oRi7/LrL4J7jqgeP6h8HA1C1kk+g7FCBeSF7/E2RpFbU2b7UGOXSa3lNza2AYIQsdQE8NyK8d
PrIRt+DSsALponvMNjlSRW9+aCXLx/KQp3ORzMwpFnq4ltrRRirJi2dGVhHVrKH+9fP+t8Q+/y+y
5v+gB/r/CQRt/pdSoNPv9D8+fj//E+/58af+XQYkSIb+bxDRZNUUVeogaqD/JW7WtX8zJVjeaJ9N
tDz/EDcLsvVv/I6IbAikGhIihS/3v1VAmvxvuiHyRwxZepDbwKb8N3DPyuPb/ONG1BVk0nxzjUMR
MSnyZr7VP4s02UTbAwtW/jGq+XiIg1Kho5NWb9or91bwOotRD3BO5TwzEGiphVel83pt9Y7LXupp
2t6W2OY0zl50k1+hah7+UDux0lQO2EkOLM1RfmSBRLuMZNL0SdWlPa8PSD4OS6ftFc9gMVKs+8Z8
i2P1rHi13HhHk439sqnHjfRmdYS6zYewy0+RHp+WMjyyvT/KZE2kvRYQMRcw879wBVj00g6aU9DK
rCT5uktT4wNb90WiwhUgcEZHwrRnjeguuuAjvPVDQfEzY/EHtffVsuAvG4Gq4odox8ea0a6k8xzq
bl8vbqmXLnGFjuo2cx0MV+ZX4epOvN8nK3Ui9TA1oedVeykdtoOQ7KwvQ0c8MgoeJaBvGZze4wqT
2XRFWnbKliUX/KeI+mpA0zn5m3VbiIsb68fIRW7VmrgPp+dxO8MfKGSZhVlxCvXhWL+GMet85kK8
zOdwLxef4tCeVsSnArEQEb7f3FM+1pMiLohZtjGK27rNCGXoaY0l1yIkMIGFz8WUuZhNtVF6WAPl
dKrLP8NAbjxV5yaIi/ipXvMnyXbhNPjjWmG/l80duNe9kUw2yT1SywclhswNcze8D2ytlg2AYFBO
0tUS1Kt6jkXBTxEj+5iu70o+POnnbGqOvSUf0c3mG8q7MNi4iTqQCqP7DAnsoklPc9mcp3abQNHQ
z6993h0mXOmxIDxJe+X62I3Tpu2zAPrmYcG3qpfvaNS9qFmC92wnc//VL72rMIJ7uKeo4IXwlbL5
zRUpZZa3agAyrFf8b+nnXeRF+fTSIRPPMVMuzXLvZ+naXcQhhvZE4VYfpsXaG3oXxJF+lHmtzT2C
p7Ww71U9XMWtUWIpNIZDvaqHRY+C5K4+Bsr90XydrII7UGYXuFPELkhlK7CS6kgo3xFv6TGPqmPp
C7sFzrANz0OYD7M8HJhWFhumPpJxr2vl3nxheyq3ZBr5VzZXheD1aOIjirjQRtRAWt6Qv6E2wPsY
+3OmebJG9jKTsXfpco0WydNwg8N+9YrKdPmPze9pHdPnanRrM3fp7Zxt68Wi7I1C6kGa2MR0KcpQ
OSH30CgFuaRvVqC8p0w91mj8G2NvUCwcxFOkfPzX70bJErWHpe8f0kTVNCRTRucIxB3Fq6L9H6eS
UvOjNGqufrKhnMgKGjB/WchHPlLEH0tfMybZ5CSxIBM5NGkfCBk1triXpb2VBEPMUpURV8G+KbET
aU8ajJr7PTF+TTSd0jS9FKBbx7fYgijmpUq77cCkjI25TarptGT1zhqZRfQ3UzdcdgbgtN46QhAR
7i/VL4b6CI8Ah1BFQTwwOCYPOhodc9XQS9SXsXUm/S1CJygtXjwfJOpnmfU6ZmO/tEISzTKmzIyy
M3b1Jv2blPpV/hpStqF5Y+07Hkbxb5WpRsHR9L0fVyH/x7PszxOxOp2PKsyvGlRm4exJNIVlMLEH
ayvTp0XIG5aSgLRE6O164UXAaUzjDjHcJRCYLlAgaYiLz7PbzV6oaLDDfiTm5eJU+Xr4uowGjy9L
WoMBjmb4A0ov0LE0cPFTv3jdkvpFAuZGr1kqH0VKVOVNqJ8W+OGqda9M4SDxdCfP0qx6gi7g9ThE
suCjqtnWSozakrWDOWIcOfQNQ2AGVXwSCKmIIiekbCCg6wO5A530USWFhLfkSxSO+zj/0ARP7IV9
vxLFoh8y1hBZfYlYomhDeWBglyp/ktBvJvGYaOZdadMn/cHkEZkYLIGWkLAndHaolQ7EjAm5Cbl0
x6Y0Tsx3BOsIX9lKtaCWs/MIhSdCkcpj+iGCestCyxUiVAB2kt3BS2W0KQb2GDW5N+sumZxGepqy
Yqdk8q6T3usBHGftqsNnSj5lo21lMOI6tDfgCwf+gMaJtfazpw+fhpYF+joFaFnyBb0qJgnV2upr
tLPMbNcILoPWGEbFcBxc5RvtB2w2orrAh6nttuJTTPovSypvtdne9Oo3Md7G8BxJ5qFc7gadK7Mq
M3TFGvFCXfp6dRnyex1UDaNs/Q2TgVpIfsfKdYnyrcKXpG0uo2Q3g8euxQYDasewl1QckdnIOTEO
NbwbtTkVbH5S8Z4zWC+7zVT/FApJWDEyW9owxVYZRjfhuEWjnnttt62LGddkf1BrRmfIVDxr1k4G
g4raQq93NcwdnTbxkoeUj0NuaTC0HaKVfbIKG31E8vKtja+DPepbk3t5Wmr8kclBzbTD+q0Z421e
+jvwhO0ci7S1xpP52CDURhbwEKptIGzLt0hQ930UHkbufBPmRFZO5LAujNON02LN56XML4UgXriN
kvqHqIjNgzqBJoCKxqQE0InVa3erObIFIYlAugpGdNZJNeU7SbzNsm49KtkHDqCtEgrHrj41f6q0
F5TeFXpfq55QPBNH4OXNm6hZx7kxzoI2XMEP7PoEodVdKcyjEC+ncDm3uOLNxjgJYwUUfz0b2XSu
WMlh8pmcsoP3x4jydVLLrbF5QzXEhlc65ztx1I9GVp5GeuqqnU5x7xK6uF0TPEsKk3eSFY9qaF5G
B9zidcrn65DW1650VZEMVEIB6bGEXcMU1xDi3WpkuzxkInwkKNOj053Dz3BeN+MQ+hUPqmo4OZkF
WklQNjIbrrOcHkfNDBJjCoY+DaZ8q6qp35aGB9Cjjv2JlYtZd5tGVNzkYYwiMrRansXyHjZ2jD6s
vtTaSz2ZRKae1PanDs2ggYSwTQQX/PoRCddxmJ7TAiD6fsle1fJPaHcaWP3o8wi4xUqELX6bXRcd
F0ZSCSsh/UusWzTNCJ4TzZ/Ld3mF5ljjBLqaot+yRsEyBDKAFOFhLbesnvr5BCNhIzz6qkjbk+io
9Vz9djfGVMBshIfnWqcPxa9ThIWXrFvNjCHrzWyQrF1fVPvMHPfKtxXfoI/YchZTSoKH55DH4+Oz
O2HvonLcNyWvaUeW86dObe8aq4Q8/Zyr8ioZtwa8L9CGORHtWunv5Fbfc+Ez7FvwLZPdLvO+HlqK
kVtkZV6/erlUEhdNYVeyrKNv5yXWf9c6P3ixV9p60xjltiRxLkZmhnHHHwuEC6mrNjgOh+6paIab
sbQXA8ANYzNr0+feTGglugDWRRoFCxOOnFv3mKo/IXqdildA9VKZjDTQ15fIWXShuzbyXs/EOyd0
tnwoo+q2i1cklk+MhC1xK6/MvzWtOY35ghmwfsTGEBIb3Z161u8Vf2V4WZZWPDPTEnrtaRzxmknT
U5wLdysLjPY6Ud3HI0LoA3kTniJIpzgZDmXB0HA9hmtIaqYtsCgvIq/ZDMbiVUZL3EDsLZA0H/+Q
Jduq7LrkO81Lz1ZUYA9x6afyZNZGMEHcqFh052xJReOtRA7OEi4n+qKV+je1WV8tNb3JGcbw8Imc
3uFWs3NkEiZOn9qSuz2sDej1u9xEFweALA2fqkG8t2Z6I6TMJhnMn3LmrDK6312v/cUWU9FOODVR
cir7XUvOmDpKbhq27pgwXwItCok+2yJGnRhGNk9SnR2UOXYQYfrEM/ml+peWKx+LZjfKO0J69MnJ
AZWsp+m3WhGZ8zqmoHn9g0gnNV5P2g1P26Rew+Le6UQx8ItTmHmEMbsh+/8Nm5BTwkdhosjWb0Zy
SzVX5iihYQKnUxKBTc7zxoBYH/uLyWzTzUcGPhz7ZvPNXatTM+faXpOD5DNSyq2ygPP8DKuTZfpl
+CkvrlFW+7xp94nOav7F5JHmC7c8Xmp0zwqM7sVuknwixekOSE1nEnROhMtcshcs3DmnoKL0EuNj
LxSnx6Z4bg6Crh/mt+5vCV8TQNnIQMb0JLTbut8n/Ayt1m55Lh9KFex7uDNKynBgaxpZleN9bOU7
HWbCEdgHrFSjm2C1N/yG5pfM2yptn4iipmZhGBZvlSn0x1rzCSInIfGoJJ/Ea+xq0vRgrcDiU7ZT
sW+4hnLGQ0aoQdJKnhKw+tjSlmybBfgbitCOzA8KkfqCjVHWLWg94m5IY3v4JB7GG3QUZ4ZXPpaW
zSb8a0noAE4jg+hU5sTPSHtjMdwM/UUrPE51Ve79pmj9haCAfEp8WbkS8bYDDrJlY6yglR9k38Dg
kk57InEDSsKgWbqDpKMC616aHEnAR5mK3jpUiPXqjQDLFg80o25PVPyPKs+viux0CQsXVdwX3D0t
ChTjsGYByKul4CPHuqyEZwT0Uf7aCSMzAN+ozlpFpwi2pu7IISHCOx/eWr11mxYR2im79U1+N4X6
1oYo3zcqSlYB5lhSTHs5AgGoPYX6YWLbrhf7sslZ/oGIYEFXCagulsPsWD1jAe0FnOEzNNGHVI9Z
6CxtRxbm0ZEo4H04Cnuryg7aWB5E+dqsH3CLSAdq6k0aC681VTj0SKGSsTjGXppw7TcmdbuAVFvp
CZl9rErjx8tPqt5TXLVhXF8aI7vWDxXGFGSWHsyW4ME1MsJjm6IighJI+o0SxA+PxnlFmL41jXnX
6SLsSxkagYKWXd6RMrezpgkmJPCQBivudnFxfQUJod+jCSAnTA7IANSX0eJGxqsTlzF2JNXPLHzV
RDyHaEqn/t5isdJMv1V/VKVzF2HZo9jOJ+m1YdclC8qjb37NrV1LEFNRH5qoPtJ0BY3KxFZcN+dY
+Z3gCBU62DR3StOgB5bWYwc2AQdCZqgG3SdB2Fdj6kMemr9GPJoifl2dOGVkPbV8W83ozlnbx6I/
48DCAq37KfVAqryQu3nV4/5KFVkl0mXutlifPEZBKDT3EvWCadB/90jpzW0xk1HePy8L84E6vZtR
uBWQaBGpOC4yhWi4rWsWEC/NDa9Lqf9gEc3ye2oQ9hr5ZUDkCP4RyW5Z1pMm7vbUVVSRa55j0On2
40Cctc14YLXOOhV69yZK74WSeYTeE0KGj9pEQ7ZtHhrgcuXWr6mDxX+dGxC0cEZsjDRl+Y/MTvRK
7D1Envk1JbWItUCJ3ImlwEMkOrUeUhvZY0XoG2Xnr9Nh5BVE24pxLFw/qa1JcvHarPMr85QgHQrD
oAYMV4pYpISPKTt2Re4N6PfJIHETLXELBHlJBytJcZxaCqrFXjIsJfHMz1JRujA4CKU94T/UDKY7
qQRLDfNRaBxF8DRzuKbWeKNtExD2SEQe1xryzVAPmvqkyGZgGtDkKCySQgwwHfiJ+IHjwxA47/F8
gQzLLytGpoRLkg7rNZPyi0ziy4VAHllR72ne3dTaujQxyxt0yQunSTG5yFBbkFP0r2t3DUvlKHdi
AMW6s96SvqdzzzGzeQWap0IJnTIWkUjahvHQLm1BoPiRSDdYoavi7sNZUOWJR66OJ1a8s7xwISrW
oE/36+b9Ma8TX+iv9wPvrPSzXKzTmmjHLp6DGeebZm3P4ijupvEjNO0h1y4pn2V7LXTmfaVb8Vc2
WJyIylVmSSkU8ZbIPn/FhqLptkqQnYrhisQg3HbIkGsCeH+YsSur10oXWg06AayP+Z6idKySvTww
FChUxAesK6lWyBZ4ldGCpisfhvE257DqDPPGj5Dk4y5j1DSrwVQfVlE8NJO2r6dkb8Rc1QDJvtOb
iBvRGPQ13NvJqWuindGuT6xbOm3hJQPjym2J/dJ+2s460SWCdXjT95QkeX0uhU+WRknz02HlpJ82
md2QG5E+mTyRpqoS+YJ/2XqyaLfrHzA0+7lCEggXMV1unRbeHtFarEBmMph44AHJTkxIZEvf1kEk
7+l7eG1rWeXNXk3D0miootNXObZb/IpKbWLmROvHS5dh1S+PCAPixx5L+Wmn1yTMtjFnKNNOSHOA
lmbrWHTcVwOKPe7NZtpKYLxSko1i0yNEvZP9qWpojK3t2vvioj9MVHtsO/soYjQ3kZ1g2Wn6rDRs
ovOJQc/sd6Xf60x3S/aGCvZnw/DrSvMF1B6qZu0KU9kt0bJjPgzTeDP0QQOxMrfobrwu287N8lay
qfuW4ptSVIFIh57Gh5Q/nX02fUwnvaEbaSr0FGOQMWUYBFcXah4wxlV2dCu1dKs8/unfZirKNkt2
ZngixM1FsrAVsx0hgZbCO0TZrVK/Syx70qCH9IdBoq8SLlyrEqHZYrzEwOcI+pZG4aq9dcMtytJ7
Ius3K2Jg+jCj8+L8Uwq2pISACGmQEkO+ojkM6xd84A5vp7kQWC6D+aNypICs/ydJ57HctpoG0SdC
FX5kbEkiMZOSKMsblJyQc8bTz8GdheZO2ZZEgghf6D5d0SnFl5JN2Yxnp+QCaKrYW+tbmKkXXvSl
KgEgzOCINSe2fWWfbkpNtNAYLONS9iOp9AvV8Pq18yBy4dEY3ChpUKI8NuIImneI8pu2q/qn9b8i
lq11e8nfJclyIuKfk+G5LtIjMdyFdrrcTVkwDTqkDxuFAKrr4qedm6eie3UWOlI1mHrGcSRRSx0O
YxLAFOvA3Rmat1PhJCHl7sBMnCBigmAg3PcmUCOS4VQeGfYYaLU7NGQRotheVtntdNMN5YhcCpft
MR6Ov2F9lYv0Te8CCg5DDn/ojIWj+TtDXobgDbYY5+WPblkvMUcmslktFOaJrTPQ+pMiOKi+av6R
8g8CS/7Iq/B7kATMXRQyyjh+VQ4Cuwusuj/AU51ZnAv5NcQXZaGZ1ovXLF22roPDgr9i4FBtIRm1
dJVH7rLDcFtWrLlMbbugMaKgDD2JB16KrURjuTF3yCV+EcTmmPm574+ZrP+Acf/Fq4Us/52NuIZL
L+4CpNOezKgMD/WFWWl1M0ee6iby6CtrmWKK76tqsqrFTjiQ2W3vo3CzQsBjHI4cAIEWGJWMlqPj
/pjmxJ+3jfKT6Yi33SQrG+0G1KqnHIfgaqDCqMwE+mBy4vaxXYQSX8nqtAOqc67DKiNRJ7/0rX7O
GBfUWnyW5+/J+lHChocha2J7tuhes0P1rVVX9pqnkFVxLR1nDDnDpL3NnfJGVb7azTU04+v26RhT
fqkMV1D6F5tWPQ9ynNUQSXyzIrZZJN4kMSwAlpD/Bp4IYVU5LHN3LxxB+xJfzKW44hLrwZGq1hgM
cuGuxSMp6uMU+2N9WLr1XHefi/pVZjgFB1QT3JXqyRul2lsYdTTFp1nf0P0EFUMxkKTFz36F2EYa
alcHA4l8CWFdwqLAjwan4Uw2OJNzzuTQOnFZ17CfC1q2mBbopqsTWUq8fiUIUdKwyB9/RNbJtJmM
XdQS2RQ+KtmCXaq7zNBaLuky+2hILZZo08wcw8x0aPEUlWn5UOsvM7zxL5ckhlDzrxMXFs7ZlXtB
y4/qFUhB7c5ofkNQV1LIdz+LIXGs1jUKYtiZSNF/NVV3spl9Rbg7k5RecRS7HwvDDjaHx6Ti4YX8
rUA4n10rsgaXQT2naXShwMLPwuSG2GqL8Rx3IIuv7Ra5Jq7YlvXhFnJOeGb4QXXFXltx85KRmEFl
QWZh+6eBm9str5Wnp8zQt3MlqsuuOjbGrvkWuuFgUkqad6zqb8n4LKhgZO3ZrPajH72ZUQcecnOF
sqtcijb2sF0GoZoyLkNMr8+MuUfuF/WunPp9TT3YuoRxuv2Ad8cEthKNsJV4ctiIICMQp6Xik8Qe
GjIipzjo0zLQE/KnwzpYxiogMzAAIBeEwWwqx1L5yFHHrl12lDotCIs2iBlJpwzAcYmZIYL75beu
pjeF5EKiPfBgSFp97TOgroNyBjt0wkMgZfbJTldPoGCyzCAqylMb92eb6XUmxLXKs1NuXzfMNNj9
JjyneMBM803l6TFCME/f1tS3x+RkRwPS3x1+QNz9FkbFUL3OWn2iR564PU/yeJa6ax5aR3yOo/mF
gLfGLYKkmH5Du/VV+Eh1+94Oxs3KxuuK7FCa/wB6x0yplb8mNJApmu6o+Z4ybzboNi38zn+0pPoo
G7DKGbwsz0RShJxZm9iGHTJ5C+pRLiqSU724NPGy2wovnCt/hqZAyP8usLjFPSc5U63wvdm/A64V
0XkV5iUd5msqfUm/zP5z6iCh1Kjo26M+nEb754KAz0KE1hAcPh5+FaLY6/KfiMBHIXc7spGHjOb+
95J7qfQY76v4rCDhFngOh6Bbv9LiZuN3ia1oNzTM6t9pyOXqzXa17yEsD/XgzFuchnHIai8k9ZOs
FhTa77iCGW82J9z0MkCAEEbNnJoMgadAcbQ9bKO8Uq610M95nl46y7jOA3dC3DUSJplOVdkicv6U
aiAQ/HSubYMsmAIEAq6Ku04PedKukdfU32vb76Uq89ICipHpWqn0wuX7qjdxUjYHsdYFUPoFiU9V
ZHPS0toIIsAj7sTyhKL9Zpq/je535DNt+KmYxU2xums0s1BEUCtLV91trorM6VJfLiOjPTSMfQDG
QNueUUr8hCG1I42Wp1x8kfPPRakckKuwzktOucgoDynICHry9I8u/oJIu+i7qbVvsh49ogoNUKU8
q5fNbb2Pv6WiQjSPPYgVkM2MMEoElXx5oXnPzc2ZJXMjGc+TUpzT0dt0cAwB4YGwCmGrtCHrmS12
pDnGz17nLspsBj6ygiCq0L2VB49qBYhiPJBxHg8Wa/yu2E5nuFzYbNHf2nmF3MyZusRvmKkzf662
pcZ606ZDB/NdYY03MIZjiMCftIxItTHE6LRcuYcm5nKKtVdJ1mfW6yfUn5hbPuvVrVEOl5l0x4DA
qAmo8itn1VMiPq122z2XZ3KDAtRGo6cdKe2BM5CDwX4sikxf5quITV+SdVIJHOFSW9Zy/2McjM/5
0Mm3LiUKodeDiLIgoSyIxI1yXf6npx9TVn8YCz9UxPi9tppMv+tddpqN50wRtVWMjdzc+HSj5q/M
SCFpJy+qCy8aLbflUyb3SCLmkR5dRbYrH1UUoUDGkGJspDku+l1SYTchNyhEkJ9lh+nfQo5DDFqR
635+k95KTdoftl3Pyjmh/flBLkbLm9mM0wOaa2RYSMeV7lfVPxGXgEJxQ/E+ZMfOiB5AWh5reFlU
NLENuxX8wNgzeTqZN/ZVqWgd5nxMoweaEZaVcjSjUeSJitfHEMck03Ah/2GrNeB5H5MC+fAj4zXK
RxNxZ0JehxKxt5XYuehVtI9QbHbPqvw706zA2no0kXggLhnLL4EmMgETRwam/WbN6pVBD8Bilho8
e+OnonMT2KYmOvmwfrntr1YcH+QEq3+QUy7l6WBIvFv7ysq/ZxUKBr8bviMlcwWKizRA+UYLo3nT
elEqBKY5ozSvWmoOyeSgXUwDrWmoYv8Q/FQ/Ul720LLrvawK9h26JmFfYlZm45Zzbl8aPoNIKtyp
PPVkjxi7DLUDyw56NGOZeea/bBgitN7jRxw/JXo2faajfJ9/t+nPJXvLz3Mduz2tW4yje3bN+iIT
L1Ga/rxcZyxueGTYsjLuVxiGsPbul5aXaIsX0qF9zThK5aF+nOjMWlxErNV98B3C+MWqvKUZlLTf
Wb7bur2OVZKNWDWwKwY6oF56ltb1e97FDnSrg/Gg3MUJGlV/kjTAm8W3MF1JsuNiV6ftF6ESRlCE
45SA5uib5Cq2oa2OX/hvumxG0zcDshzPUIrDi9kue816E/DvupgoKRLUYdx7qfKyUp+X0TllypRo
uVbzTwUvmUn+hvawyjsx0tunMgmcdoEs3jliIaMVMmlYCWW9AYJHgkZ/2HaJ2KSTXUuXN9w7/qZn
3VQxYyL2gHd6yfQfTbFZeHTDnxTdDaPJ40RIM0bSu7mPDxCB+H52SwK/JxpcYqB3C5UHJqiI4A/s
KiWedmSxaLGsn0vyORnTY42cFjF7f+7EEexjPH3yM/J2wiuvwxXC13MAByOrzFGGbwPvD6jv6c4d
hN2j9b3IX3bc7UtFIXrqVVaxi8w2RcrVotD8LFoOUnLqSywHbk82QdGB/VAcVfqpCiZPiECPOtQj
c0bTIql+9MLHFbWuOZb77W2l4mX8tCVOcPjw/DCS4XcnafzULvlIqRQ9qRwzsV4jfK3b9+tvKBwE
ZrwEZVKp7i/rraYc2jId8vqhMlEN07ccoAlexDk5q/QPnHt8eH3lvIxKZaJMAA3J2uExT84EmgRt
1+xikqlPcf3AX0O9wDMaDsbvTCW7tvk12fe1OTQzDxudYuoDGUaa/JyR7a+knC9+Nkq7knfX/2Y8
pxP6oDDpMfcaaTdwPNz43KpPZXPx3uvmR0m8vPobbdu8K+y7MLS9tKz0eshqMngczMsmhDeq0zY/
kKwI8TkMCjYzJ/qUzau6k8eD2X0ZzD+r8pUW2L4ympTPprsL/M/bIvOgTN2Rf2uY165Gx0vmuHyk
3EfSVZIsA1DgnJAeVq2ms/12w/pU1Es9pwezggswtbsXDjDFpFI85I3mLMRfsOLUzVsN3aGBBb9j
o+UZ8rH/iphILrw8o/8Y7Hsf/kTufM0ld0tzlR/xOdN+pOJvZH/y1nU05fLLYPHVIOYvDp19V+W/
U54wQToOx9E+dtk/hTdu9vsTBkUbMmdbp466W5EcY3Of869RZXy6E9A/gR5tih3D51SPPrJ0cnXp
gSPKupTjp5l/tayn2tlN+XyEvl9vlu1AXFDmg+B04E8SPjJ+5Ty+CX4mfDwUigv8qh1zF1yOsCSL
ZW9RgfG7+dDa8TSZbwcpPpvFeYtrHuSjnjBgfdOK+9IiE6kP9Eocb5VnKA1t+RHWs1Nk/yq/jF8L
jCjlAm/FYiLwCbLNrYkIqdMU0og/kFNPbON0tvmzDtNHg6S55/+vg1/KpxnrIh9XqWOYh1tam7kj
xadCbveD/D3VHlc5Px2wpaHc1j9V/3eN743MIdl3wx8ZQxnmi6j+VIMwZC3TXa3KUcVbgz4c+1B/
GYf35NcoELVjibJgOfQUM8ZD428XjRhDckEm1PKsXFKTux/5EGCgWCuHNuWNzRSW4QTtj+wV/f2U
jg9peBgthhrC+UpcNk5UxQyHgzK5FwYoDhszRjz61UlZfg2Da5/7JQInSQGyyteez1r5bGuiyCun
1O788B6vzZz7jfHQ0TYZ3V2yn9raw0XdCSRwnoEnUUmIu6YfisBLMT+Q2jsiwER9EWd0lqvqXDJm
E3JxNsIskDu/Q5hSSLcqkxEklSfsrSTCl7mvSKanyBhhKG6OzMSUcbrh4ncVmwxLyBsjRs444wCq
yX3qlwcKhFk8U6eq2veqaz4Q2Re48N4wxfQ1z0YgRZ3kAgogb/sopyXWCgbxWXdcluZo08IZP2tN
+ezaT+szLNijlOOFpLZB/DarfSHFntGC8aSvzG4kYGzxgoB8hhFt2kyFm54UZNvqqe7GSzXjsM0x
e3GZRaoWyFWzy4vkzRiS927Q3nHV2oNO1mnCYu2996TJYCN4shO0Snh629k3EA9KVhSwlDoKIw0w
Mzv59NTGH1hUZ7t1rV5C0zM78tI7unU3FC4aX1w0ROhrXTihNjsYI1LmzYuJV21cNzSAu2aVp5zw
cpq8ml5k7/QOuy41D7ZxL63aDyPFo5ioR7+NFt+UZr9ZJ18qRn/4JaAFm0wTjRjIzzT54b7Ae8if
HuzhAvXY0+yNo8s7sNxEm9zMTtxMFkgVtyvPSmv21NdCzw/ME6npIx+RCgZPW/q5bpj+ACH84hrI
2co64eRFVNsGpjF45B96QOO8IbU5u5xIBcxRJiwyo6PBl1lbQcQsWJUuBqiRhUyjhqF++idKJt9e
Cla3ttfTeYTH/wYxiPiQBVspxCqvVMn8OXdUSbbgH57G90kAt4pcvTXv63jM5eqol7zazegCUZ6D
nKbQAGP9gwX2R9HcZzzGBP+ElyJaINQ0JzvcbDQ5q9Oc9C3tWOhUVDwvEJkxrdPXq8l+2mp/x3hz
TaH7mvrVfHeiOMcKQzQGlspQBEvphJjWgM9qaJoNnB7KvqzA4zDlZXjJ5htZYtS78Zc0HAfBvUp4
S3JZe6eqM9o43/pnG3/yP8q671naSjfcPXOx3hM5vrOPFmv7QWIlt8uenbj66CfmSeqhtf1O+LJ1
yNp7ONLgtQt3x/zIxNjZWqp6jc9dnZ71JqRFdqI2PWeDDg1+l+YQEpgaT/QCGG46RyIKLZTeWyl+
RevWfUVS8lbUd3n8rumYWra9fKrU/10lWE7i19R2RJh6BhLG3KT+Qr84Hn5oS+8hd4TvFgzSvUGq
WE0fsXoOlXeNCRDCghAnT4TONrxGNYCy1nzYtfogWgqszxeTQCUXdy0/tqNNiBUmZulZswZrmHdS
G8WsyipLR1Y5Qnjaad/0kDvNRij6ZlhAd/IjIViBKZ8NprVSd+hG+dAU4UGtSifb4odWAIZ7WtM2
VW+kGXxEM21g9USDO5Qzcvv5Tcj6W3yICxtgvexE0XhJlRrZcHQx0/26FqeepeQsnCbG+dYwlACD
F4aeSpcvYoSl0KhNYqOAQXH3wjND8a0fLfOFJpuTERjVnkGoXZ3RmJ2y2WtH0CY8QzIDJxw+aXXk
JrsSQO6wIQFk0qpcb40f8SsKAxdxKrlwGN0cNrE8igOxchMORs0TIRSkKg3yVQ1KrrkMkY8WtOp3
UwCQwGMrpK9inQ4pLJs3sxK7LmHaFOGCi7fzKo4BMbhh3Xplwl02Z0NMsDol6doeBZiHvfUvHMGD
VfGbJSgwQPIBkL9q+wnbYkV8z4urK0mPSgUKSyE73e+exqvFDP/eiBu1lpP5Ck5rVUM5A2idEazG
A5+PaUKcgOAbVDIpD2oTn7K0PzaxhhyYlQHa6L72JW328nXwWH5I7YXggrOleH3Fard3zUXg0r+O
2eg1SXks+pfBBIssD/YiZvhriuAkMcKPrimR6kla+StOKAYrA1am3v6Jb/5UE+rB22B0zDX6sdpe
jYZx7cPTNOL11l5gbVpJnNc0p74/zmvhiwhPhdlzl4towl9s4nLFuogDoPczl9FRVadTgbBoCVq7
P8pzdZJxtWNdr37Wty5+C8nT4B0UMmPuelONQFY6DVJyItO+RBjWxtchiVn5HdIw3odxgKxz0FAV
cOvMGUM3cqBxiaJtgOJ/trz8HeskGbq3DPpOrbEONjy9LvzRvrVTCYUQIeccBfAzPHp/CaH1ZM3B
Jitank2EGC1sn+vApdjCMKW5U9xwTA5ZWT+oq8v62nbDBdLHGaXWaboKRDktQ+z+3YJkTUz0abB1
WlSNtVd2699mUUGM0H2SHpF1RqbmI/frh8KdldpvmggHvMxKOrkkVnomkQ3Njo1jQdvB+zvTvQLC
L6aX3YoP2Wjei4zS/6kN+PdJThyoayYUTIvprmyxq047THXiVMyjNJPcLHbbeiCrPOO5PdG0lt1B
7ZY9vNiLFYcXEy0tEvir0ZtXa+AEPnbhHFjIabg/WgyEpinZa30RcI8s4uIEWPTIjhH5HyMtfP02
HO08KLrYE4xieswyvOkYhx7zBhPpdaxnXsc9MIs5p5q9CjRe2p6EDFIwrpvIVtuTiVJ8UlCiDEej
tk4EYl7KrR9Oj1F11evt4GJLxNtY3nWjeCBi2kXSdA+JGKsMfc/eNDTiS5iLB2qgscjfOtl4DtXy
LNicdvW/iUGgrN5SDBnkwrIkJJ2vgCc3JfNjLNVHQValBOIK0sWQYijUbxHPq4x12UI50p0Hedk8
iPXcBMDl43JmZ2wgj4a7Jc5yF56nPjx3Q3iWVAsG6yZfgcI+cZ2p8dmO0fi1FbOA2bo0TDPRBhKv
WJ6X7qwhoGP6qs/BnFlk1gOYQCmyzjKgPk7gERWdcZycmn0Vgh59ZuzOGC2arKNRHOSJbNYBPQ++
kjMzVq9tCn8yRp8DAJUQ9UYgNRxRFDmLdE//a8g7jbKosvwJQF7I7ECLWlySVjAy9LRRyom6PY7d
cGQPrLB/N8PoDR0N1/QMNQbaSV3KT2UxntYMlpY4P4pSznstjJndq2eiYszOD2doJEj7qmurA8Cj
As7sxSu5n45Dh5rgPLGCaiK4oJavxZWPPX7OnomquhAYXZXzp0tqd8o946/ZVUREUziuI0IfnctW
wiVSurM6uCuD/rxvd6oSsruHJPUFM9FY34cn6C8ApcDtcq9m+T5/NMBv18S3dfxWWNSzXdK7P6N2
JeWt2amlvEmPuxcDIxc5X3jr+x8oVBRzcprwTrG/n3r2qClGTBRPb3nnZDGgKwVxAAe84YBHmeab
m2+jLv7TrQ/oHIDKyDhgU7iZI2Ioxq1aLO7skeL6S0F6KtAG2HJ6HS3tMlfDhTl4zgKuiXlDBx1Q
G3yV1vqNHfik7dfDZBoXihsx6wESuJMQVHVKdDKzwQ8NtI0/eygjXfHZMONJ3WqMXP6AJRkdF8C8
hT2B7Uaj7TXdd2zChnzDLqdTPlQoPp0QpE9DYRCVFoCrzDHRr+EMdJaczSyf8j6vUpdHtGsqAyoU
2ZUyza22ZoRVgDBiT4lR43qxqL/mk6ymB0T0MJhop2MvOgFaqs/9at6SgRXvNpjiMRGih468Ht6g
JnnRkPhVyGQBQ8RI/4CccAqvuKhPqm0ck3w9KnDy0p5bvdqzi8x09bw2iCEjtq76kal60OnCR+qK
y1jFp6GeSndiZXRob4zx0FkXIYZl0flrpfgKWcjGUgVVOwRCWYKOsVVZCFSM496eWPdhwkh9OGjR
/BHa5cdcau9pnrwrDUg6fvq2XEVr2VF7w2Thpl2COdGawisniiZGZdy35aIO2uQ5kSJd3adYOXas
ElDdOQvyrq7uTgBbDCzCRalRBfyueqZeo/AFbVNY4aIp6//L7ZyCiFBp6W4NWWYVFrGCX9eYOE+m
Y2yXx6lZTuNbO2Zeq6AjHxbqx+zNpntMRPfR1s0rYvFVqKRd6tarV78LxLOrtEE+TjOLayt8Q8be
Dc1N5BNb7eYma8Wt1530Djr40oetP7SvcAnPttGeE+GDLH3D5v5YWDmNqerXcYsN8jCXsbMOrWNl
qlM2YJfSbfBxRvIkrw8VQU/2F2OKiaJIkUoUwd3BYPVdC0LicBHZsjdRfNkwyey08aar1SEDExNj
O1baqOcir05mb5FiPzUmnwUcmv2FPbYYD6r9QKrmaQs6AohLZYcJRD22YFCy6mHlE8gbNnsAL9jp
pzaanUdD3QshhySW/mH/sPHlIe3Jsk8LoTiUcMTeTvjo2G6SExkDY9/OzhjprcwFG3/XsXRf5sa3
0YBRGcSzjPq3OWXaV98lR5DrgQjLoFJZ6ZtPqjEb2QpyLRQVKdJ3U4aIU5+SJfHVVqcpGz09ziF+
ATfDgV/x3O+5zJDaJAPjNOWnTPQlarYB7Io8kQwLXCeKaUMViuoJdZ1NfYpXHMDEP6ue72k/3ZZv
NPedgo1Ro4N4KMbia2HpR4hl8l52kDNm7b4W9nWOsgung1IeWAfaaP5HbDmvguLGxkKW31kOOARe
HGzMnTq00rnBq+TVOhq7VXcMYF8sugYLixZbrqR0uuaFKwlzVdCe0WVDGLm0JNEK1NVICCS+RjSn
hQT+F436zKHQsRTYtGyLYIKyn7myDK6sOFZ9Gc1EXssUFZCFuOEM0G1KpOKMNPsfbNNsVjLYURCE
JmLxZ7VF+DT+QK8IRa9l3jnfla67zBGvq79b3Fg0lBwj5wDinz68GXl/V2c+OWiCc4oiaCt+pmtn
x1ekT+wRZ7R1WnT4SRGkG79TvHvVd3ad7OtAxZiVYIV+VduDtbVIi7eQ+DLCJ7GWjV6CxKyNptc0
Za96UxaJS/Ichl9dxBCLv9UfOYr5lfauzsw7tgLMDsPRBojdgKZRut8qe4HOxmfQXdb0SdYSjpCS
JuKZtCxMw3MWXtNKfYhifUhWAAv7GFrcHdvk+DOl0kHZN7zIs7oN6z4x9VsffhSWweZfvja6cVER
JusuCUSnEmPpStQep0CsFz49i0gO+jKco7r31rjiPnEwCH2WwNLMeujkM3Mr9kK/2jJBvJg9c4Yt
SIxxEwv9preD10AzrxbthDYMKyrBuafuLwlB5/E/cPcnsMwjPtdTChySxXFFRDX00RpWEga7hQGN
ot/l6SHD2CumyBvi0F0lsogqVzOHCw2gSnc5zyNNXCDFN8OePXuYyE8/dVp1BEygAAvdbGw52AnL
yRPFx/kcHa1Rg9bAki6MHIV6H9xemmWMNDCfWTxI+otqTBfA8tiDfAaovp6kSPcjv9YCdTVuFEW3
gQSb2RO9FvBYiYwTXLTwKdOXhksS9OOfehKumXSuCmkOxZOevOc1Zxqk/maRb2n/d7QPoLlO+lAf
F9PT+n1/5K1cKhOTIuib+pLv1nS/iO5ZgHiOQdstvypCBRXp3gK0Ea5xV7DU1vnqCliZ83/mlUOO
TlL6s6xJEBf4gLhW6/KYjyOA7QDdBvoQMPWPMGYtyYoMVGJMfa0v4wWnJJjbVXzHGqaUe5+A7jI5
1kxrpepTTkwMIJi31NEpTRvhT+vaS4A6Nh0bp2bfkYiXJJ75YdPFVo+lorQy780MTGrFEsoOrNv1
VFndTGDyK9YHHoAdrCMNHgZTPsukPCmuhVbf1r7hIkge5dtiK9exstFsnJeakhlMSCSuSbYiCJGv
adQc0NQdmBSH4iRl8QdgTKkzXASruwBRN7gOJG4ciZYjIUD4mu9mDMDE2NfRl1LuVz6hbjtsvDQh
IpclDbPn/RRh51OuxvAemRCgN1B3fNPSX62fpjHegYJh4TU3OCudlE+lkX5LDLM535Q6Z/h36fLv
CWFZh9XAyZbKNc7g3gW9mdUvTk1vluFqBqLBVAQJ1l65t9UhVchhA2mUhOqBXp7RPwlf/fzkdzQk
6rYzkLDSafhG2tGDNNH8+Wq6PBSpfdjsJvnucL3HuofAguOR/O11aoa28iOs2TryHqtpvAEusAkb
L6s+Cv7RxLS9Izyp3FdYdMup5WHAxSFT85a7ntvHbjUy3+LxTV+jNMFsH7ghEHlcwnam0opO2IZQ
dbjVjPB4cEIjkL9KTptyFO4i1VT+u1LSnfU6AXIb2a3Z22Rdk+945ESHmSgCp5t8IBl5kW/xuTJd
7n1jHvy9dlA06bwI2ij1qM1MXlnmRGygVqcbAuLUnDA+h+wU+vwmnkPEesZ0WzlneKvv2qLyxVUX
LYkb+bGcfjfWKwX9JuIWUETi9JZ2qG32W+iajh12cp0p7jRwI57g9lz57FqZfJddIzjzZhd/hMlz
aZIPpY8YfbdY8IKJP61YjVdBbzZwENgSBaIw3MTA0kbVQeiSNRxAVBTzdR7VYF4CzaRjesUc5ZHF
jKUbLiptT5hkSIw3KUrP0XoHNPtsivSdpJZx/JdrwNvSHZ2jS0qyq0WL2zS921rgWxlAjMi+OWsU
zhp7L0fVKS2y41pHgWRaXpO5hThkjXzUCFObj4RfVOjDSV/Cw4NGnfZVSXlE67VXvkxM0BmGJBYT
/G/HB7DUMyLt2dfxyy4siPpt3GlyAZW+qP+2Fv9BbhkLwxuAW061q0NRZXyLOR4xUOxqxj8NZm1O
sneusjPSgeyIGdHhpRu4dcSeOkCMi+4JWZtGpu6hoMZVhhV1dvqx5Ea3o+j56l9NegqZIcawZVWN
aQ1rLpl5eTt6MfeyRgM0pU5upHHfYhovDNvZ7qNzN52nxLrgB8Ee1jKzBxoWTg/d6KEwJm8thkDj
t9Jal4HCnB6LlJbGGoDrqPsu/rbVBe/KwqXCf/XFs5l8xAgJ9OLgJJ36UEF8MAUf2+EW5vGtGL1h
YdHETKJQL3L3GNebDZOil5GgBpKygMAcfcHezkxZAIfQGd3FiN1OUxy7ftOq3JMTvGpC7BSeO9dQ
Egds/ngrGAW28JTAuLIGy5fqQiCPCxMEVaB+w2wgAOzpQg3s9DNCRmANmLg/0S60abCGk1PhPFma
h3WjVDqdsQ8B1FiGwc8xJZMv5hf4PkZrr5b4VgdHq1Ju2MwgNctBX9R01Y6P5yziWy8s4PKdu8Qm
IMjapc2tmqAjWq5kld5MiMQQNNjYyOt/RgyCoUP92gBZGnc6fKu2/v2pGgtul++BjpnXbbOAbGm+
CPzgpYY9NkNNDuBzjFnv18rDAHIXYnTJDMXPyKNMaRsHOqNU9ld1YTK2i+6ixXLebQsCiGjYgEzJ
s0MkTViSc3S1OtCUKAecYrqjhTRD3AoK3QQXo9C/aGBL9R2o9S4DzrQCZzTAnxnrPUTmozDTMFlN
LU6FjQ8oykmZ2jPHccGJruOHs+1jk8bEam78wPxUBXzeHE4clhwe9T1HxT+bbG4KGujy067/ym15
nbLwXY6Gt2hvIPykrd1G6qRJDZdcss8C8MJWR63Htfpn40coGPCResVPHF84fwZk0SFfbQFVFS4M
UGEYzf+mnukTDqAGZcrMFCF+VlX9JkcdgsTkQ/9P77oPcfAzEHHL7zRktACdismntW+rvw3AkQjg
SFm2P+LNSKp+9QBniokJMur88UPVmYMgp0pFdNT4tjjmydQdO/m+YP6WaQ+VYrqttIdyb1+lGoEU
ybnapV9Q1xauFP0w0+h8rbqZYF1MEfhILCBS4bj7li5t/YqaS1Vzq1uYieb32Nbu1EqPnHhNvRCP
olP3U2q6BXWxlZp3IS7A2+U0uoZMn4dnUUvBbBhB1issFMegl3ngymdrCE+5cpHXa/a+6j9kTKqS
RZwCU/TfMlPIHDSMgg4Hhwe8P1M6/4+l81huXMuW6BchAt5MSQKEoTeipAnilkoF7z2+/i12vEF1
V1ToylDgOdtkrlS+k57pALiXtjuYaXducX6wdmdNsAQdXDIAwFjqi3C5pEwIh3i8qpiF8w7xpXIV
afpWw6IdrK+W8SlEjsx1uJIQ2abSfl5woqNhnhlitdsUGTw6H1TzewMxmNiGqI5TrIGNW0JNAN3S
tvkpVh7csTXwDt0w7RrLfZ96/MaGFpUKojuoHUiPITg3c3obUR4VQICYwW9ryBaIUah3ZEIM5vZA
phSuIh1LfFB8sqaGHH9XJzKy0FMw9rNlabOKD964G2n6Np4YD6HJxNYrg9q1ite5vfE7CJpPCVrB
kjktSYypuC+bPyU/XvNukXtrkxya2YG8pIbMetWjQKNn4vDJJ29fIoUJIWSyso7AhHC4XDgf2nyn
r9T61UP65q6g2yLvwdjO4oN9EhpffGRqw0jyZ+a/q6ivyobIZ8kJzXXL+HTaKYXgVyBCOYcUvvcB
dulUImbcv6XJ44CvGzOY7KUUboVV7QZjrylHoSf9AX5/D6kDcGPbHjrCEliQ3ZW2318MOEjcHhWG
t1X93OhCu6XIslBlWKDbycHlpVKOxM618vtflcpWiYXuce+hYvvOzH9q9MT0hhqnOMjSC5zHkOx7
FBapsRkllM0YowFaq2GgpMelPVv/6e25UmJHbNwcCB4kpPhPrLAep6wqY8CuBd8EBl92WGV3augT
RQIvsHpQVDZwFeO12hrrZrkwhmL3u9OVHa+d7P4ohoNbkYL5Sx0MMio4HQItgs/vDWggCv5U/N7T
+vWudlWTnawjLhoEqHjfs05aRsTs4r+8P0VEKFQZKG3h0xTJwhHtnu9voWiUytgXBXo1q3Fk5pak
JrWSiqiXMWW9T5d4n760Fo3HrklgPW379Noii9flU9tiV0XNMvll/y8KY1KIyK6UT1N3npJT3f8j
6CeV7AoiZTu3vDvuOXIO/vvO+jUPI0qO4W8T/7DG5PORL5A03ybbulHzqWL7AQNksIYzFTyo+voF
JVjXD/pfiVJwjp3WNYWfNXm8+5umHDbKjX9c1MsE7Jny0XhzDdiInRVKCwxeyVEjzkHp6cC/xOKm
IAGZJqoxX8k+9eR0A+zAe8laf1b9mDsMs71Iu5f0uaInJ5ZnzLE/IjwoMtrWAiVGZI8zsXNRwegy
8Wlb9d6dgVsL6A26jiNKiDda9GWlqHvGv2Vebrkj+13a9ae5fs0Sl9aDVcW8HoF94lvG0I/X5lsw
082M16PUeTaM9iD1c2AZol+lqtczfs/0x8AIPv9BW2nrimWLUY3dhc6nDp1MahglrPspQzrbOs3W
AyALDHLdUC3gSVJ6wVEaxCFxtU8d7AIPeUqfaxk/JebqBNpwwvXskzNfmw9mx1RmoRfntZPp0C8i
3VYz70OmMuS2ICs00ImCmzbLYyeSctOfmH0e5nwKzAxAUhl6daDmdDyIj+T3AoiIGa24CL95TUoj
KPnQnO1URlC2Z14r1Xs0a/u4TggqA0YGDWKTdZ+S3Nn0tjy2lj3sSIxGG76TdIEJW3tQ2c6U+Ewr
TKZaIgfSPyMyDtHfpJoD2SHtjpX06nVedtHxfoSfMnpp1ZnwmDXRs4SbUDTnZzsIp3xEEQG7PJEz
7rYD2Nzd3De2rD0bGofJ8oX4rj8WFt1NuVW9TmDGGzEEaCeXLoN2hkdviH9EHt4aygTzgfxlhq5c
Wwd6+1h6qrxJgXu07E7G7ZhLkIfetouaqj+Je9SMbOL+ZvgHw10ov4rqiSADnob8zmhAhc9mbrQ7
g3ENXznDvrXcFPW7Ul6zup/hFbzJGSC3eN/RfE4kYDWEMipU0waeNPJs2mmrnehheQ2FDbzjfPzA
H/WnGKCjINWWsF4K2/LFdLJsdSBfwkYAGi9fwofSqYxmCQWgNRYQy8wcGnXX+4bMshS5o3oc14nS
jUQHThVDZnKBnEI5dcVAJ0HZ213G+YYpbKi/Y4zHXACFGnAGErWwyK9Rk7eRYQ8DhZbfAMQXKc45
ccxDJ8KmZTDB29jY7JPwr8kiDlZDz0NU46dNN2F+e58MVYEev3Oz7fu38tYjCDMJMRt5/pQvJJIU
Fi6xrcCrWIKWb6yMWskvGi6IrblLIm6q9xiFQl5xZrRlRfYnnZnvkfpCAgovspBeYfds+pprQvpv
knGhqrsVLDAtCnqJS9MyqF129UsNLadt7honEy97C64+WxgLQ/8e3STyp7ah0PtVv0KyLXhm6+wq
9jlwlnvHsD5MXJ2oX/k/VcOm3e4lMQbiRWOJsi0jXS55qDm6ugR3/V9g/+2L96KOoEQX8KA445uj
nnzkuq9wvHQDRpHkJKdMdqS9PF57yWY0EmkXs/nWw1vZ8WSaHyVjAThgp258cAoWgBCFLV+dU2z4
VyOYRSm5EsvA29+S/sNpBK35kkrwaSGqpFuzuBnNfZ4Pa/Q1hf+S8pbjtSMPqU/ORM1g+8mqg8Wj
lhDiMCc8PFwg5zTHpQFZN9yuxCZxUqrRXzHMqKJPK7Jc9Qyd+mHw4jb9OU5YnO7H9GFxdvYKKxMP
HZiQD3u4VyhFqoMqlx9R1F2UiqP5i/EhnwBVja0qr+zZ/wnJdu/m3ZLISK6VYzRd4+XH5HdS58db
F0635MlrJCNhrfF6MSsEnRupm3r6uIVN97SwaRAD0Qjb32Kr43ARR0+GGHtrtaPFa6cQz/UeRG70
stiMWI2pLqThQwq3WfoxhTwypWde+lf3Trfu8M3ul5iWGoIq8yyBrd3d6qdtlhhb65QCvTdqT+zP
JoqYmPnl29fwaiIfd1QXJnv0RWnQKTV6w03/SpoBoyo9q+IWx/cXRlE+td2TT66mu7ZHnPh2N5bC
hp+OO8GUGNSy8IGWFXb7WTuGaLZ2/H9pIUL5ZZQ61ZIvcmaoOzrgYyfn5/FPluErlRltBSwv5oWE
cIKnhl0KRJeNwFtGGVFWSX+krLkalYuobxaa14oKV68HuljUa1HPClV89VSM5cBwhSCLKqbEV9x1
nNwO/bJFJiBHTL+0exj087vYBWTSi/vwvePNcReS6f1Up9QlOtEbpc7HplX1zRGh12kYNPwx+iGU
dqx9cfqobLlroWLW43CHJslPyJkAfLAJ5z3raS5eNm1o0DTY7LCQ31s30k0ZJd4wbqq7dpl844TH
79DZWlHfY52YCBtNTOQz9fRbhLVieFm4omiQ5faGQhoRXzIHy2wGSC1FFgasfg8jbu0WZ4zF9uG9
SC+hUqv/slMnGR9jMn2ULb1OCaw/Wh/Tf1Sd4Rmdwwb4gZdSC2S3efd24Rhp+EHyH7iOdXXmjhRg
0V7bOIgy2KL5gj5Bcw2VrmNR9gYwtEMRphz7IAiJJe5JVFDc7nsymo2T2SLrN77gZlIwBc5Yk9IK
KTFTQPEHy7mNL6aCM2Jg/ejF49JYx9CkMzOiUxsLR0tXjkAEm9eI09AcCtgo+XPjmQCMv41afcwY
7khhxRh2mxEKLZe5SS4dFbdQWwGJ4Tf9q2tZI5bqoQ2ikeePi1EtgVdCTRTW58okerEIeq9gqQjJ
AQty+Y7HWRzlan03CsdATgQHppSDeTdX9ulzd+oT4VTV3Xm0D3VSBx26xgYl7KJxThi7Ge6qCgBE
yIMaNUXPihmf8duJxEZOxq+sDSboClCDrOI0nDEWaXLoARxMQxOWsS3gqMScj1saWiu/yY1yWfBD
N2wvk6g9ZoAXySbbse+BDWUsJGI4OXkWmjden5pAyGH2X+4+l2QnzHgKTNafkOJXnClZDHyFHFHJ
PBFgVk/YajjuUoXfKP4d86sJ6TLAHJXmlyK3W8CVG5Krd0L22de4+rsgBsttHJTOuAlYXbnBjXft
TZl/mcJfYcGT0aM0xu7LuG2kFJ245VJuq9Ee5HszwpvkFh09VERD9FeoX5HOjolPrfup+ShN9GDw
nQVsiA37FhZtF4Cp74vQYu7HBu9nmihTrtL4MQ0A5Lk0MQ0xkbRl2ic+QoIW2qF4nYqbRZWSMSNj
fBD+UjcUkd+RSK2a8c7KPs3xwZaQjnKi29lwR3FshiZn5axyXjOe2+i4eTj/q/SSMVGczYegIWrh
duMklpIzkHvUXNZRLf+L4nQTNZuelNceilLyMG4F/7QYZA2SP8zLHv2+c/6cWG0OEodxVdJlEJPy
j1ncLmV9u0SsgcGxTVcMtRofMW0FPr8oIIMvd8uyMKmedtTimeUP6Yca/1U4ESdqyXo49cR9x18J
VfxKLSGyGhi/2ElXLhESTp18zU1xUtPqpI5HYwgpH/9pFpLS9BR+CdLI41p7SUTODtgGllOhwmCm
Q3qcIQpyOXcQsBzJVCMP3dfT9RBaIRkKLdwibPOa7Mm66QKtWsFz05qCs5ys0JbfFhL28MleL28j
2/KWVIVnvZbn8EurMt6okBLBr+4AMSUl2nqK/3j6Db3iOcu8hiawnXpDlb+ZX3EusYAhgbBrUdtt
wq/Z9UZuHZO7jFkbhKjX7MaMzW+EgNERfkFP4tPyv4RkzcgtiMzlrGiSickPLTFPhLTBb7MLveg7
WfzWvAK9Z7Uz7OJ7dOU/ZQMwtq8Hf8uSdPOgmhfIQPMilgH4h3RcP3tUCvRfJL3o9OTzBlOf8+5J
+KsX+VhyI3t9NeomvVut+oiu1bERhx1vLYoewJTPyK7i31vyTRA3wxE+mn88Ity3K6jI5hjd+LHP
1dGUxu1NZAvD8rBDOqzPKfTnGPhUahcMv9Nz2XWf0TdfSRfXT04YmDjpOeUuI2ZXJ+syUbxKdmJi
WUh0We8J3yrC9s8JfUjzrLLuyvOZcrYr/3nkl2wjm3rEouUiYfR3nYxjrRubZt8Y7Skh8woDMijT
DtSMglT5UM6/lbbLkRT9GVHs9GZzKDOG8/M113NXw8yVfc8kbtj52cxBpfGDbtp13NVUUg/pj5gi
81tKv3rm9ynDGPb0ipksJozmvCqviA1rbiff/DTIDecMP//79StHKzDe4QepuquOPC/8Nozlx6N+
ehbHkGFTiUfTTathz6+bVeQYmETdTVjgIR/w4FNoVO16EGsmmFlEofcV1wIuCczEK/MRIaC3ptxR
yc1iyDX9CmO0oWvN78r0T0jPEnLCzlMQ9sSMi3NpDRpwh1mC3klBYvJXs3q3W5ejxEKErOwzIhOc
23Rzi4/WGLvNYaU+/hv17/oXJhRTKcY/lGbVbRiRmG5m8aYTVtquP/HkW4PspobqxT/dLAUTh5vi
6CjzltlDI15vCpXER7LdkOzAmgQabqPzYabT2SSf2bQQMd/JSCPQQtOx7EKEr5j5tYEw1tjGpRLI
hnWYDMMvNWrukl30rhvWw9wRqzSIRz1Exotq7/3Ctsco8qTXOH9k7wnzSpe38eLJkYIYJ8aE6knL
Sk/6M+Xk7+mHHIZyQys2M6BSXoRyR+s+x9C+quW5iqUz8tgLyi8LyuGXoia3ts7uMpYJ1FLpEHuq
ijWegBv0HVH8sZK8JZA6pb43uu1weWPrqneWBVpQniozO8l6dOkW9RoN3zRbdVV6qyp5IxWSWdS7
rF+46XdMYEx3XtPLkqfnYQiPUiYfZJt0ErvXbUbrDuhim/xjR1oI6EATFEuRmw2ja7xWfbUBrbRv
UkIJ86YizCZxlO41F2zzjZaLm8HrLUpNEvcmG8d9KHkkuI49UetMIVgkPahYZTuFnKIyf9FSRwap
YYmIC2PREQl0Vq8MxCxlcIum3WPJJ9R2FJP9W9rarf4ydJ54bAynjqFyqeaeDc6WhpWLPOOWQ5d9
Gor4AkTjo8nXbU4cM1RfhgrOsrRvceH6I2P3HTt7VFo0LTIid93VF2TKCAs1kHEjtAwVaVlT1kjY
NhZLO0me6TNoQdAkZUXumsDtQ0P8LCHIwO9MmVEwzZC3HIzxiI6bp+IBe+8oiRy+oRIY0AGs2fQM
Xnkx+2UTBxiwKhSyqNlVN+Mt6qIHLmxgI63wleivzFC23kOF21cu8autOBNUOKE61ChqBEv2Q8aP
ybLXymEf71C/6x34gJyR76blSNbXxYYOHZhyiCh89ZmlGCS8mFX3lDU2RUjKUppX6DlSD3543YtY
pFOsi8JuZSsYr5Ebip1LnbWpC35AkaUhQpMC6UlXATtFvcMh66WFjpdMDVZDDooQVSJxubpAyHbP
x7fY3YfGZ95mLNFhY9xGQ4NXlfn90nkYrma3RRSRMlZZF1aVR8mc3Didj8x51800/Kjb2QJJxUyY
CtUlZsmjTRMF0X3r2qdGCPIcyPc2lLoPK2pfCGj2xWLZoTZ8pgxSDInFRuhwP3K1xHnzYXGCK4Hw
9iRsIlnlqMgPBlnIJUSq0c1SAr12AiZg3snJXmMgYqUyBBlRteyyIIecXUBJ5DaxrcS5Zn+Fl4Yv
fQQ0x6W9wPpnhSKYObYJvOfDirDB2MnaSyH8lde3JZUubP5bpZBnoPEb1fCXOAnSsg8iXtTorefZ
NXL45LuUh+iWIIn01kJ9QOdJdFZj0up35X8QJBRtOa/RfIrYNrvCCjeh6FArXkfpn4S/d+0axwL3
DXTEkX5oQkhPTXwDpfKbeQdLw6d/9mtA56VsBOZtwMqDg86AvxLyIPxRwXeVo6dciB3SyOxtynNa
LkdNCQOLORzU2aUFbDqf9FJxQuSZWi8Ty5y54duMTTi5wBA3RPg8O42ke+NA5h6eZBW4jjXi2uTr
kwdP3BVtG7Jp3wKZ1SmRB+ugjSdb1HCTVTXMXYENxcnQpZ2pAWfbKpl6XtFkzgkAdvyJYnGsVsw8
bM7KurbffxJSrkuzCMgHIh/hCFHYJgoBwDGFdqYDEI79hAjNXu792JRsTfmP1Yc//6EAoWMv0WeH
MlbY8BIK2bUp+ougf6AmOtGf552fNByPc+ri0t+VuYpDPQ2mQjlEKfpd44nA0NdUnTmIcC2k8AZN
EI60UK2c4dURT59fwYlR1aMFNVrpzGMl6seIyTOztLGrDkm8eANBhukQYNJl9osBZpa9CYBNw+5G
tqcT0VUcATuyT/3lO2t1b7J4ihIz6FodesbFtGJaUTdVSRU1Rdb6kBUTtLLRrU7HW9FKN3HSbpRn
o4yuVfkvS0G9CkFx3BSlAktj2pMIRRPAgoGyczSUozoux5UoQ61Swem7lhnZzRBuJSCYgNkYCJpu
LBPLzCxrzA/hGgdzxy76v8SKfStnE0R4rRs6HKabovk0BeModUjmItua6SXaxJ79cZvBI2AnCEJ4
xGS1bFCj9OzoUTMUuWybLJhE1mGLRFogMXCzbxzbMN+T17FvWFe1UunOqMNr1OEJjDyLzR4Bi4MJ
9YD4SH5BJuF778KqmL5kECp6KgTM4QOw0YWCN7RDB6DJAVCowALUiOcBrY86HpShuxdSMJuFZ9kQ
95Ya2UKBSj46kB/IiJnbD04QwVQ8bxVUE6dMFF/kTS2ubWBREaU7HW+kIAibKuxuFvHG1O7zmNwQ
CmEj3P9vpqSZjqrKTiKNDqB9B0oEdLlQtRk3Nzpb2IogkzF3x6HdC7/vV5BAkBSxmnVdxv6uXTH7
jbJ0rsPpAsWIoXPe7UJo1zgoMOMIjD5X/71ljKoNmuHElq4cH8DVLd66qvSrCNF+ktadWB+tb1Jn
+4OiBXpM7kaj3gx1vA+oE7EFlvVFWqAb5ANZXfWlWoVzmIhnuaVb1b1OHk71KRxmNxILd+i1vZ5w
jikWJ2brgJJRFVRWHKcdRy8CU1SyDkLQd9w0mes+v0s6byXo1olGv9uZsnGcf+FZOjwuDqYLfAEp
E/Bq3+lkyK1YNI1pn2D51o8pv9mxwpNQyNfhxXpzaqR7qhl3wRv3kW4cdas8N2elG+Fob8srZ0Rf
EcSMKQp5/E5NRNuaNFujL81gHI5Wj5oncWC1rarTgOVZq88iNT/B55EwUsLECi2mz6nbJDfEE90h
of5EAPZl6J9tDi2Z0Sh1+slAotQRNxWbx/xfUX+vQ7FvYCmwnAOudIQIei7Un7G8UKwyHc+S5t7E
HQhANHPJb6ZTb3LCpUj3jcskFU7Xjr7QWGQtNzxYwvrDqE/OLrEMjLS+rfQSsYERQu5RhmFWBt3Q
t143fZVDizCyPS8ksWUqQVLDJ+sNxRdwUyXDBCotdAQB2ApVIQ+1BfemtrNcseVQsOOxc9RYcdaQ
/SMiaPSyVcndP0BIYRvBvJs4e4Lm+9byKQgCQ2C6Tz5nc9Ey1qixfgkZcdbFaf6zsgphPsXqTodk
kfBH0bgDoBBA0SIaOO83etu/BDX5pJeIIj9rho1FTKueBj1+gbZKHlnLvJY3HI93Jog7TW74jq9v
tPsK/dXYqPxjTcRwwmQQP8uE/kNn9CFiZJWtgHVzNxxqYTpOvzlAp/mML6WbzGsW97dl0W65fpwW
v1gRj9AKaZVA46gfxpdZztuKBrcfQncMpLDwKp0AZ8mWluQYducUqUiDXh9rnnwaWMnSNicRkqg+
oFaq2PCvwGrCGdoE9RbrSe502GczLVyovtQIV8dWaKZAMZigxTkEPAL+GsQ2wn4yEn/uJS8Zcq98
tawt2UnM70VCSGwc8j0DgzrQKHKo45VNMWXbJO4zvdyb+ECzZXQUMXJAvNohz4sOJuitkhQqsEYI
CbpYtA34CoPh9dKt0AyfdnojvrWcyjlvm4uQUp3GsB4pkxD4N+YIMbx6VLJxlwrofbrKVf/zHm5b
7bULx8vCUj5kWpYr4om3fMVaA1gh4vAMZdaUIHhBtMavZCid0FD5wntNULZLGNpoR9Ll0JvWkXWc
SOaGhXctu+O4RS/AKgxopnJp3anST0kB0E4UD6jjNWOnKKx5gROuXpSW+5GJrFZhFBgOvFvnb5If
xnorMAFlJxTOGPkAt4oCcmx2kwkkRXBpUn0w2+aYjt1J7qp3pPtF28s/ZbseK9KRynACaSHvCKo9
IxEnF4jKwMiu6PGvK8EVIwrLiVhoLNL8MRfuBBMyYVG7ZhjS6bNLQEhRi/q+IQKApAezO7F+SkmG
Je3FXhHW8IBqEJTMYBz/zJJXZpM7PFKLy0NiE4vEXGWSmevY/ERnVOAd5X91BH1ZiBJiHBEO8vxs
5kxxpLLaF0RdbkLcAwlABAk5KN5lXbVNcRfD6EkLBcBo5qRA+5mhh5r3LCmtoVaAEMqDklM10em0
1PlgiRlOedpfNWFGgD0XjwXhVnX21u2RtmgiozDseX5gsDVNBERG7OLLdvWiRWO2LVQ3JwiB04gw
TqMRNhLOzXFNn2OmAJjsg3GRniTSZ033OegW0gKQvKP3l4G9i5OCwvCI14fd7U5lqF2H8b2P5eOi
HdlMi8lwKLrQ02gusj/QK0llOYVxT7posCaDF9ahW5VE+06bKnEiiXpHqPiTbZeiocUC4H8C7wiE
J2QhmePmo4wZw7+yeEMpj0+wpwzhhZxCL+UsmqCE7YzmmQBna/pANv1FD+0MXkJBiFSd2hRA9748
LekKibo5h4p+sdCOAdDDADoZwjEL/4tJODcFh6XuycAGOjXWqRO1kxpKJwl5RXcreuX6Xw02j1Wh
KdBrdmfVUSkG8ZsCbZFH3N1EPCJkdBv6/phBozwS29PLLsZqU2MZhAO2pE8vdr2EiA7HTibuMjH2
STzzK7RwLBnOlkQSeCx58mh6GFBg4vZuUm4FbuqKAXmtZKy2dTcdd2o2O8UufMVatB/Vcd8VGlZU
mD5i5dJP6Nq9LoSHUurPcuk+RvFTxv70b6p9jUFq04iQ0mUwaAuZaDt6k80Kz1bpuwC968DPOhTC
RaENGWhXAfHr4C3ANq48sy0ZxilGwirCjAO3orTrdbCn+DAXkbc+3z9e76ip5VTwjAgEEe7ZNLt5
FLmmTN64ChK3YUSY9Y7ZpU6qkQCkO13U7ZsYdxAv0DTHnoGaWMe0JhleDvuTfE6WAJlj4rCtGmm3
KP0JTc560HJE2GLmZ7XL0GUjkbPdNDWv9Z86YV5sd+jq663EyQk50Sl5hyT9sBd4h3RkVyl/VB1j
+fo3F6obNDSp2pJ1WykwUFYEKzlz09zYFgrbpOGUMckE/5SjfRMA8GqnIsbDOuyEL6l5ktT3KYzq
J2uSzZrMt5DpvEi7z0QUULC7qF4xEA+1GRdfiXUP9dxuaVsoATvkf1Rq7fkdds9cu+m2U341QxGG
8Klrpa3FxI0QeSOCnDagGihecla8Jrf9zUwKR8tX6hXqsXiIK16OyiE0MzmHTIDngVVttRVf0/RP
Fx45JYMCvjsDIhLjbEz6rQRPpYT+bVKblOh/Q21PAXS1smASf5rGDynYTP0MOeJCR1eCm8O4Hprf
HTMR0yoes9w9I7BKHZKBdb9Un0b+0cvfY8QbybxMXPYT/H5p3cs9+vkcDYuxeM2deIXyzVqFq9pW
dszd3X3IWQ5p7dz1XtnKQX8Tu+OiEwNPkAAsxIIVFBerTdiJnepfqVaCLhApXrixSmy+IoFAWxOQ
Qxm92EGRg+QuueZKvwbLPFGm30l+u+HOuuqgEKAariZ01PVMjdSwMFCJrIf+r2h3k1SJBDYT1N5X
iP6xFF4q8ldaFSmkoGgdZV1o3u1pvaTyw6h/GiAnM7QLE8JJDwQjekQxIIrv6qBzyzADQJBBJAP8
YZ04omQ5qT8xi6go33Xz3ayPRCDbavotgVcbETa/nZG7rEvtle2etpSbV1V+4ek2EmjmJUvxp5o5
ShFMREZvUvNkwnY3m88h2gnI7yUe1c7P0ROGC/koOOAN4158LgW9OT6xAYMKRiQSsF5YE9dr6JqD
W08/WgWptP8duIOlGWNBhb8MZ+Oyk+DrEnOaJKd0dJAsyAyN5PA3+iXED7eg8j+PRYPHAnL7l2r9
qjrz6YphRw9JCpWmGLs5yJwVx2yovbpoW+r7aWJFJiPgdAs+ulD4rscosJi06Exa2kyDhnGvz0Zf
HEmiFKL2lmTJXWulu0rJCUPPQr0Vk4/7oSFziU69sHB+WOfJXHjTw1bH2oxBtMcki/rDVfse4iG4
8cJJV82bQ80ddQxUiLsbhg3EgMwCpaFssrNsXK2W3S7/iKo/fH/6eMtb+HGEAmoADsoXYwu/1ydP
xIBHt2SseMFEcds0t3Ymn3Me7AInkEZK7sSpatIcKUsHjuhVCDU8FpH9/x11KWSRdAfObbESr8t/
OpLpGfTHR9LB4u2imf6qW/AEt6uJ4DGNtqnRMJqgzpaoSOeK9IWnYFIyMipnSaTxbu4kBE7LbyRx
/QvTXu0UoPrCXjHQ2Zm1yyicqjHk/h/ninu0d0VN28iM/Ad8dSsClSBVMV8p9VGTWf2vN62P/cZi
5PK2cTDeLPPPt+RmRKxSDV+T+WG8FHLeAcRKaunolhHUZN9l4QhYgDOIs0iU5ENxxHjikgDlWinE
05uZZ87a7CUmWrmMrhvW0Lq2e1xBs1KTWs49PgKqoavX6iCkaqAQqIS/9WM0zVszSEx9/LeDBgqa
CCO16P5ifh67kRF1wsuPOoYuntiTsjIPf6RHiDyN+CH7T0JBZXFZdtvWC7v4sVrm7Zu/TkReqfEN
Q9mMMKH/aaj3una1BYNpVXA2ZgH4D/78MPdi3fBKtNOAXlryVoQEdCUcPZ6p8pCnEkJqARTWRlFI
0ahaux4xzg0d/erkp9p/DNZJZwA2YPjtubi1HSzHd+oQTQnQIs5sA8Gq6meFBPu88oxyQdqJ5Gf2
avwhyWQAkyYxcuVWjRQnJcZUX7nHqPSya9KKlHcHTkD29egaFWzO5v+GHkATjQGnYdQEWj8RfSkF
iYbXvyGEpNe2NX0YbU8Ac8+c7tlv8quPHhOW0FuFwhP60LUi2a1Vnhb0e/4bc/vm31RdSf53xtsl
3c8v6f+bIjnq/IKsnclX2syf8AQW5FwivSrzFd1ZPgNX/rt8VdbszGbCzEGyVxYjyjFtMhsJvNzR
ti+6barI9P6ZE8IYGbk5CEslNx10jtq1AIiJG/q+aGgNpUdDDsxo8JA4FlDw8M7HsPY41flwHrFi
6qNwnkjVZHimHZJKO9g4GYSJtSh0DNhhYZvsFR+rFtJttcVVADNDwopFQoDd2lH6TdTVdkqIY3sn
H3DwLHhTm94bt7EKa3s59VO/zy0pUHR2jJveldA6MgPbKug5aFbH3mcwbXUBCnFkWvu5Ur26N9yJ
gflb3Kn1T2MihKYH5IWgfBdZ4znU5IuSamQ3lReLJhmE76/MDl5s3uuvEJFN6Pe0K9OJdEXAjLpi
1yjF3unmBJToSHzAJaCrRI5XoJ5GKN5pdmEDQgQaa9GQCgehlk7l3OBSVIkxovbPl0CN68faxc/Z
Up7ZvOVsKpYrK1a5uKVzcmPPnZYMlMP2CtznUjQRGrf0rESb/djPtrAdWQeMm1tyZO5y7Xv9DGL7
IGoTCHbl2KXlLjPYyBKnCX1D0cCVEGtl8HO3uQQ9AFWfDNmE4dWiOjUmHWT9CbNYTMUTppNBN2gg
/RXfCdDRQFsFMlZ4EqGfFkRfpPKNBI02f/ATP3Or+siw0fYFQoD5QrrZfsmjY1SMl3jIL8kFHh1a
PcMnZSGoa3LShsrvolMUgrbOJi/+VzWpjeTLFaFmSkuHee7/SDqv3cbRNIg+EQHmcCsmSVS2HG8I
d7fNnDOffg9ngfEsdqbHliWS/xeqTq0ngE47lImBaqknFrNXVeb6e5WYy/WuX7tDfVchfK4yh2n/
ol/Rrq4cMDZSagTlW2zWcLPMEABujYuhTQpfNlmpfkXWKYtwWm/QhdkWqz/CH4gTgkg+WFHbKurA
oVLOVU8ejDkGGgQzhVJ7iN/l0DhOiqfBOygRMUk1BNV53Xe+VT0XygRotgtGZZKae1Yc7R8Yu6gC
22O8KsdE/lwJJvhejPqEZ04pIAl+581BqWJX5ffVlEedwD8eKcs7V7yLeEIgji4MU2vi08L1BXor
eN606K5KH7u45Zz6JMTIyuI6EMyeRn4JWI6p8j3TziMNYo0UA/5hYLrNHuoZNAAGDfR8EQcwo7i9
5hSmeUQYd9Pb5DyY73iPKqoVff2UKsvDK0VdFfrc/FYhBjIjUEMQTlHE+/KNTKcjJFnAaZh91wtH
e2fuBwI2lBJUJCh+FEz7As11vy8WTncj3fehsQV34lzzvlIBS4WWQipDVuRU0RMl3Ao48f/MkBzX
/cYMybGfDnQjW8lJXMFcxNxT45UHrReWqa/t+X9CeV3q6D7LrM9g8sR7VTBeGrovle6rNoc3UZPe
ovugDS8PvB1b7Z8ZtlGB+NoOXe1sAKxPsACgZ2kn1W+3nVQxYMssmGqTt6rIHigerw3kz5YzbjOo
OqbzYKHB4wbKQ1DlEm2keYhD/GVTvW/k0lcdYxT85i8ZZIGEma4K50tvMFjzBBn3WUsXvQJ1LgHU
qPJxQCAZ99du2W6I5RRj1JafSMqLnOInYs7sShsGJ3noJLnEvblPnw1pUl1O6kB9kFgUKdj5uTcr
6Haz5qrkaKmYQ0wRc94Ktlc4IriQ6ARlOkFJJD030z1CCRWdgrglEddjhGFt2W6nsdkLgXBSzdox
nnsIsmDmLs0kXwPlkKKbDWGej5fSXE75B/j9YoTyPMdnxeQXrIRrwQyCudxOmcvHUnVAWF+ERX9R
o7M56vgTLF/mq8phXTyqb0GX94h39w1Ouyia9lkLpBRlzkjel7SZHNNHAr2eUUJVMEBG9kMOkQKi
IiGHSDZkvIsQlmEkkMXJ0KwDr0ySuopThDV7gm4vfKsMdbt+oCb645X4JARM7IzL6Ejx9J3Vy6FP
5qOpq4HO0hWAgffnGckoiCubOKs7u55dDZG+4qIyRvXZy662zm4EpR/V0gKqjD6QGswUkaUlZ7Ip
zAZGIHbVinTNNCf+CnmN3UthsJCwMPIcybr4HA3rRVWjW1w39yHrH/m1pNqWuE2ik2A0J6v4ALRE
hUOeZHdMk8+y1N0h5aCv7LGJDwsgyRjx7dR+DZK4z/Ffr0Kyn1qW74hJcegPMMqTTZ/FkiZd98Oq
cVWjhJiRnWlOjIlH+JEIRF0oaprR47oljBc/2VvNUUo3e6sIOl+XU9UysNgl+/K2fJe4CbPSWUfp
bMgLV1cXVFl5bD8jtjwzCV3dRAVoQYqZ1xPe/KU9tKx1Jda6uUD8BuApiiIu/ECiKDLEbRFUDU6V
1aeUxcBq1iAiYOqoF7z1chpkrwKrN52shjXiSS7JVwXxdSbgiVdvUvpEo2oO5nXlSByHhP8uOqfV
0SxPpjAdhvHelNkZR5AK5XWg5GO5JEKcnbC8hqTGKFHv6OaZ1EFZYn7IqTP8hsK/UEGiRUkFyOa4
MmDOGDAvmIfG/tbIMuis2pN6NhPxsxmejRjoJ3zyWyOmXGR4lPMaSMzWZCLFNR/NVbrNWEKmzuml
tJ6kqn1M6we6sBINQjz/SzI3Q9vFNHyc3Kx5pUPEUr0Jx3JBu6FfME9GQj1kcQUzDIfHhr7Brqba
1vEeKJD1Vtgr+XzggtC2PzQdLJR/o+aPKN7M1BmV7032oDEaYYE+Fh8R2qJ4H3dwJASJUvI39so+
Bm6fs7FcXRMxMcU04kAanKelFGjRu0c//SjmupvNezu/xSWrY9JdyPBgOxUK+2hy2z6gGF7yykeW
uGY4ZTJUiyiqihCcHgjZPtL29YqLl8iQRsoPKLXUKTtLZYFFw4mdQWQGASQjImoYuR02XJ85IafJ
YWKmTd1AkRni82yXf4bSO2MUEYbc2tTbtfHF0O40UV9HLDUEfjNx+hyIfzPq41qcDYh55mlHmsmC
UnexgpJ+SRguESOriZ+SfGqd3Rdkw+ERsvL7CKMpa2e2r495vAhmYg8pMyqH9LPQHII+s5u4eiMB
ZSzuImxvi4qSh0p20RUix1IvN6djB0RD5fvHuo92Q3r2+NHnykApVboFyxeEEpwcNj2xtymiZ4oJ
JZc50BT1Vcp5llU2f1l/CvJuung66ZxBCCNyvQhi0Lmy11uktSYxgBts10gHwRqdY0+xnlannuC+
lkCUixppfaDD5wEdSsuH3K7QGBiJXsVOVf2MQfGI5psJ/IvlBAsVfzYSlzJspUrAONRZv9rmnoFw
mUK4JMzX7T5lvbhMOrGm56E5WAgecIGZWnxI1IfQ/OlFyN3F5JVQD4n0UBWXRtKlp7IeGmxpRLB1
AX73iOUWXaDqYWTaYwkL8pgZhBgeVyTufEjJ5zJcm3MSowoXIMSNl8SijWccGC3Q8sYjkwArIqhX
suceSeWaP3moj4islD5o/LKDdaCfe3V1EeaJzCLH8TLNJNUpe+QVVEQpspA5UmzDYrWfq46lXVty
5eG4oRYgw4Eyosj+rcCKM8b+7ORJpslwHt2UZYKXGSSgf6/NdCWp1pZ0OC5JBMjtbJRnvMoK/a7w
TjiPlTqI3WLNhjGEv5//vjghGthZVrJbup8skCAlTN1q1wzfRj5yLHYDxDm8eZZwQE6gTMMLr25k
3U0Hsdfzaq/sGvalE7aMPvXg4ZJgS0lurH7xS+jfYbuP2BfR+PE7s3R4DZM7qlSuLmBS9FEGDwjZ
eq+CduBSYT1n/gCV8FSTOtqwhXQ41oJnFddpWKjboHsIHGg0Pta1dcb6Xo2IPFpQMruuOzXGdDMT
7f4xFdFuwfom8+Ushg6UDH0YVMGUmHZQQDY5EbNGQrawT+PkoJHrTgQBO9iU9CDwNXB8V/2ByZJU
+lF2hm+Ywovb8K6JjbpvZSgCyOLbJ8AUPb1IAMfVkgQccbENJraKBNjJMA5VlQSSwkzAaeGQRato
y+2rSMZeN/ZPxKuoSPFPdoUQdA0Am+xSC/WFR6G6HFGSHXvtqggTVy/KTLxpItQ7ccfjJX3RxP6i
EZFGi6nsFSEw2vgQWsTJ8TUlFvg9VBvwZrTkI4sOyRd3PEUARt572G25figKQU/GO+FDhasqzQRf
Ms1vJFRCc+tINPlbqGKzuKuWuyBjIQX/TeKMeBDx1I9zEGnCziS1Oc+IRYxZtroxcyuYtpYLDw4v
lsOebbUOIKwisBi63nrQhlMVXMF5NCQHjEe2JW0tk7doDMnG7X2c4V9YrvyqWpjelcbPs0+dUVbI
jphh3GCJ+xSFUDG1hykH+hA6SNUvUtRc0CCRuUchABin68dLobSXek0u5qGzojOnZyFI56K/Jj+m
FlIvTS9t0J+GSmUSxcx5hXEi0PAQEu/lsnCNteqqVjWzpPIcgfcN8uxbh8+N0Us2nPYfMNdaa+zV
Sr0kfk6Epo9wfbCKugYENYmim30Na05zPuRJfMq3qEoXSmtKDHCyx9OBCMDYa6QLbupNif5iaGgh
aosN1UaZLKr/nrwprRxEWCR7WMavJuQjVgF4VgkFwg1wZai4JXIShelq5Yc2ybuD9acFLk1amjHr
9zBP4Acx8F1CeyxbVLrSn0JePyr9NnB8FrK3kk2EykBgbU//symOhdQV0qcCWEy3AElF+yQDK6ES
IsOikVIYG1vKE7N/T6ffTs2vatG/m5Hw1iPr0M6MjXlurjw3tTIK1FICsrmTQ3Ro0yVSWWweS4KV
+jCx0w4xqdEfBaaGOgeYwRGYtehc1r+SOJ82lXKnMAcchlsph/doLF4WxhIJemCmVHpHvEh1Nuqe
nSNDi7gnEddRx/acl/2ZXTHloamdV5V7hIdpq/bEf87XXtWvxhLSqSY3A5A/+D6OY1fRmIjqvpZC
fdEwhxNaNRJQqIyXP9Fq7kA/QsyqWBZZBt0Xsg0Lupclsr+befOTf5ZgMPNFNhBeSXK/0rGgXwk6
1Ej18nduX0yLibG85fAwOQJj077HxHtpCvFsvgGEyBpvU+rmhXoKVYJFhrMkhCfaK4U984DwQGk8
g3VHzM1o0FbQ3Toy/OVUGpGiPCc9Qt5eejUP+MEw6KRB57HRYiLtFyum6vOSEJYUvYjlywwLQtJl
P/+UFDFoamqCpT7IbYH0sw8AZo4oJiN9OYfieBkie8kLhB0jmO2CpkbfdUUeCDn7y81dRG+vDpAt
hyCDK2bWgYkYIkPBKm5RLDgJ0WEjqjMOhojYdTJwOe10JTq3hhb03cQzouI5PDpJ8tVjK6/ywduc
9XEOWGHHseAapPEJlYkI5hop0EoTtNBoSMKmdsxlccSMUfoLo3BHxIg0MDOJ0Io2+lFW1UAdV0Zk
t34Oski7taehRElVXzJzcUxidbcsPmYFnbRVpH4bQdMRan8djlXb39puugKJYlz0kbHQD5f0lIjQ
uVsmtiJZNxK2Ko445mkNCz2zYCDRGkR55/sBZarZ6/sKXfnIJVwtn6nCPmca3MFnSez2EyuCuQdK
PHs55qUtPoxmN+lx53pijGeeFXbO19qwMcM+Nxpch+phisUDIKR5qzQM5WapX6ZJWrUsXuppOstD
flJkDaptc2TzI301/K37iWjUB+arnXLRefZjI3yUxnqpUnge3Vo+MxApevxQylsOonDcJguAdX6j
RbkWjXDFJbRcsNxwMJH1W6ign1/14rP8tdBwLITXjVtXbep7U8sIZ2nwKm7zaRryS4v0wnDimtk8
U3fhns/8mOZNMgGgKs/hNM/A1gskNOpX0VQErXPCK4cYHP9ivcWLzn7MkRYaIEKIiygYZ66W2jiM
9I3jjoHI30IXmJiiXbQjNNWIByaekCb9j+Qu179kiJ0iifBS80o/e1Vjxqe5Q2D5XRjzRyyHD6WF
T1zx4Ls0J9jwUWG3/Xm58Fr9auXz68RDLROuoXhDkYLoHfyuV5jTpP7005RwI1skjKiGh+z2LNmf
dCQrSB0qYr4G0hXod8GYRlTAP33a7jGpkk/H4hOEpdgyToHLLxqnWf0CQtGJdjI+0+mm0TO0qKej
Q+5FNaFp6qVZu1ddCV9XuqKIfa/JP8puZbJeyXho/JTtWM6wOZJOUaazyURlw9gmBws39N1JjPD8
Z1KQIpY06WhRjaI4ZkarrbGfI10znzjP8UZrUXEr0vFiRDyDihjs2E4omn1R3yMLspfulOk9EYez
XD4JmCUppGW6QTLMrVAeI+FrSWuAamFdTBzGsvurkjVrVS6CnawD7KWeilUPFEJnBPJOvy0s0xJe
yS0LAX+2IB5HiyigZa/JG9iaoo6co+m4oeKSwcTc2AcqlkQtCY+pIh4zONumxY7fbSXLY+81igL1
SsVbhpC2W11SLd1KNR2VXXD+N0vHQGS7OQFhTfL4YgocWgvb85wM0V69GyhgIh6QqUcTmckpqMj4
ipygms51ZwSQSU5h+pMmoa/283WoonvGZ9OVLIBLxcnxD+WvVPxCJn9kTfIpyNknxiWuAMSqCAaU
6ZxK9VmRWiwPf6qWD0U0Aj2tglGTCEpg6UmhuPPJsTzLTW0raH4KhstiazJcTnI8EyQoNciqJP+9
645oLi6aK7x1FNoAhvGM/O0gbzaR5kt3vOSPRhWfJNOtcKrv1licDLq6eJVfeQwyc2D431ZBxNe6
PyyALELE66Tmbe0+O3d9FX0lNJ0iZFu2DC9qaReMa0kHCpTHTtOES9F39qIbDrosGTVXTiaRVUXu
NLeu/GLAZEgzVG40AvRcq7rlve+0RsExCmk5dhKhwMWpnpOsvKz1BBnlvNoK4X4Eusb80TpmJSxx
sOKn6ZWVD6VhtavhACPRZMwYZ0dP3HQZxuiZnVSPMbpeLXszPaqf2Tkcn5kmXodGfwo0d0WB6JCh
mJ2ys4rYPeNDK3jnlXE6jsanYIKj5RlCDoBG3Gtt4gLnokVkp30hglsw5ZMCNpFTwcYSP2DO+1oK
86uQLW8i4dyNyXb0VcGyJavvSdE/+WRfpoWmUnqtscbrSf80w/XOS8is9S6lyY15nKZ+5fN4aAxW
xuycP5ckkG8Lu9KyOy2oTQ22N9LD6n+0zDgD9zvpiWOxtmkH4CRkxAwik+n6zDnnq2G1J9eE5Dtc
/xS6qBP0IMW5kwj0ItZZmWYUvJHdkxyhbsFZ6iWGh6isf/KkP+ftfGql7/pP0Rc2DFimV7022Nuj
gQH1tdbwGD7FsGUMqR0waMTCCaVjMIvfEaMrixnldAMVgXVm8wyWGWkY9Kvh51Rb6PD2k1G+hWv4
amyb3gqAZGc3Y/YQ3Kytr1U5XuZ5Osdzc5pXctZJVAKvNggSrFsdx4nN/EgwL4Ux3CZv0Ac2amUV
MtyDnbF0FztFldVE3KhScVXk4ipXuyQf7zgpozh+KeLusebWrWOMane5J2X1IeunQw9gf1J+IlSC
BrEugC34ZPw0FAIYawaQKsVGN5xybXer+DY3y1sCWBR0XV+8qOov8Yqslobr3AgXq3AoOfYpyjdU
9as7aSqa99kr59pTS5xH64vR/4XtnQBG2sXkpPGUbVW6gogyw9MuMugTQBTcV+wTEQX9d4jP00lR
sRnkp2j2qZH2SN6PFiw2zZ2X85IaAJwZe+OaGQtaogWpHt3r/F4q+tGs/qmLrcvVeWG7NBU47IAc
aLs1l3Gr6V5BEuTQYUgZEJ+R4hj1DyGq9338qKksxGPHgAe5gY0NYiU3fpB8jWUASyE4AiPMvj4m
FHp8NRfIxKx0XuR2JNLQmJsgmcwgB8PnlCtIi9V8UH2Cxp/wZw0cEyOuDDrY/CV5yHn9KojWq378
GmGnifVwNcTqOsJOU7wK8ppYtkyEPUZmroLFDLOKh0qJ85F0uZTyViOIfHJnJXUTjdgUqcNVRWqp
iZa2dFt249m2G/8jGasrKoGF06Hj90ll9ZAZN6HtvBJlnThIx1CCpOrlY4LvvrhlbXZLFvOKuEqN
Dk1BPR8xQ/I5lAuCUVjrSw/vuai74bUYr9bm9IOVrmCpnOXlgKvnMOFZNWNqmEU6RK5cguQcz7I1
nONKssMIY5Ox3nCSJ6qwOc2rzcGUeXOs0/XinGi+zVI/xW1xVpPi2ESHDIAb8zDSDY7gFrCK7TET
F1+DqV4Xio66wE6YTTfOBiPHXzKozCIBZGq3LO6OCuOa5ST2G/x3vyDTmRc3RtwZ8ToW2CvY2Szl
apEbJs8hTQiUqJpXotcYegAPIcMnCsct2NQKJOs1k+RAtnM08ENt4bfKFi4ByToWXOLXyU2YGaxo
DFamWfaF0DWk9GhgIBKGhKAz2FchWn4iZaZmv/Kl6KxT9RSQKJbtVfdD4sGa5rNLmUhRWo6BHBtI
KCGhlyE02FtvgI7SrYNFBEC4Iae15qAOR+u3kxpvVD8HeT6GA1pLszkUnyNU2G7SfNyRvgruiQCF
MXmBBXeJgZUQ4Sb+UnDcIp40uBBWNFJ1v9Wa+4zgKkAPJLcTE5eR7JFTX9dIC2O84d+0KdVfJhNG
53fcwfPglVCMDbLbSv0uAyPb3rO2u4E6KpFM4EpQCRSQw94pBsVJGsGRMVh1ORJoZvAVmWpIuUzd
BKaG6aBvvIJCvdJXD1jEQqi3xPZUmcagyefAVOy0/XtqYnFvYotueYSKZEkyu+iHR9sGKeIUlXx4
dtm2kn7U4isGBQNWmUXO8ks9vmXRP5k4aGvDwTo18V7ppS7iA/hfuvMhUlk68OjbreNbvPKC56MF
6EsuT1aK4a96Ec2PoiBvVB1g8jDJvuuNdetl0kKK2WkT2IAj6fDXpFJ2cf3R6t+FazLAsBgdR2K2
z/KFzchoV6i7cGccpno+lKJ6WBg/tL7CJR+Ky5mOkvHpjDQFG4k4jRdlxS4Mvn62k/tcnM0Nk82Y
KfmsPRxT+6WbD8xD66tZewUDbYATyJHhdJADTjp5kXGtdqRQcVXm4qFHbanNKuF4THfToOBGbRI6
KsyGwLsyK2G+W66OWuj70Jj3HcsctTF9KuOpKHay9ZtCC8p0pqe9w3cf0ZxiKaqHU0uTNzAB1nr1
WcUgqITydRnSV5GjFuqH6HWVwBv728jpeyr+0Y0TsrwHcyvl5aBzV9L+41EhOHkmPC89rUxXlb0p
8m4JPwqyRMhcPEoofR6aUd/ntLiZbH1wCY3NS/L/hcmML45xO4dCXx9DwwKhysN9zQ/ZzHH7qBKM
xArKCClzsHYTyzyzqYjDYYfYaEWepAlBad3FUePop8PEQq28LiYgppzeC5KXr0E/KNgxs49RmPav
OHGGHOfvU64eU/yrp72/IDZSlFecBwj5hAGsJe9aylTMumt/mDziLJLjfXaU5l+en0l+WzZFWvyL
wbpkTJExptB6nkEclJ8WxbQIqcpESnyPDPO6FOqNiDUl0GKTDDc7J0nBVTDSyBWT4p2AkVNjFt41
YM5Qi1GNLa6cv63LG8q/2ir8UPoQewIW6Kt6e+wlXHQOe6G++lAg3b+0KIBahid52L0I4k4q74VS
eLHiahqxi0GqMJlSvD9lHAP1xuCDyUcnLECPOeFfUBTXH1kHzUjFihqLR+u9wQOQiEcdsw3DeJJe
NQTh2U89vKeFvQVeq3xFw0mYYndiAqGkLGXHjiBF3JkTiK+3OA+fYwe4Jp1cues5l01XF4errnXn
Nhou8zTcihJYljS5pdd32QtnFW7scILlMB6z7i0xgbaWL5sLM5J7XCC7zYVJro2Y635bfzC6mMn+
M1F3lRfUFU5iOMWuVSEAR5ZfwINl8saKDKVeJuwHhVQyCnlouTgYnK7tzhj3zzNhUrJVnQU5PScs
94cUdsNiHsW3FSI5HwSr8WqevIrkLAlYjMHRPamZW4M8LhZHgZzeGhR6IzFMIqvXfjglSns2Rsgf
ko4x6lAzFUzZceHarF5nU3kl7uS1YrE4sWesWMxthebIjZqTOzOrfsMUM9LtcfMR+EmX3eQhuomy
SrRYf9U/NxI5oIxIPqcEtHcyqTurAe4/25XvOTr3cnyKg3zaIOlIpuBoM04ASffQYy62GpcgELe0
kXCaK/tR5pue5AmLIx2y3ZUNsPq03bVTda5dUur3mcECqlgPSZofC4KE2z80touBXiEPJICkDcIW
ydBPp7xwjLILWvmz6rWdbobwWm9R9N0QhF3kdH4Lkk+HHoIhrOUP8FKNFBcniUujUjp59SOjdBEI
Io5utaJ9VPVnIztqeFVvAvhG/PaXSoGyazxDGJpz2x/zicLl0RvPCOo5yp15XI9ieyUU2FgYjDfK
e8WWXrSwnLXY41m1WaVjqRFqI8PNaURUhDgrz9zI1gwbR1zUfmjnTapnEv1EPFkvnyhzi90PqjSr
9tn9lmGzN58TnQN4d0kE1sGC5z9OrGErF2u2fAOZ+g01gLnogWiI5wRnZDpwNsvoZCbeLQbAgtuQ
Wa1pTB3pFrTVyzXi6AzBA7Xlb1IqsHA55yJeFnFlt0Nce8o5yWS8EBjAhTMX3UcoEvfKiqLBg7Wr
nsy5i+IrXEgyjRq/bpiMxLrH2jj8E0IaQQGkBSn9hRuh5cjtzGI5Zu0Ug+m/QD4hys22PIaU8rDt
Iv74htLpJeERxSqJ5fVNi6+IIxfGop8PUy8vJQhsvbTFzOTpNt7KdwO1tYgGGiPVsoouhwHRO+95
wgxm+Gcq5DuT4GHw7kvpGaBf6Y07Msm8NO68pHfMCmw7jvN2kA7qJ4QiSG9AVJ68IsMgm2d8LixN
663nyi75bJzKettP2M1wz85DJj3g1ulGfuyYJwLXOxjZiiEq9DXEGG13yVb5/6R20ISRFoxJjtOy
QXAzXmcyjtNbaDZ31OGPJJoelDb0Y+WIfxPWtkkGbQqYGnnebsRMM7IZIx849zq5PaWETEqKGeg1
E9oxC+ZGPvKEAaCvStNBMp04K5ypGI7myCBk0PHmTzZjR8Miu6+EzEZdRIXv7vRefWjIg5KshkSq
Q9gbruXqyl4VcuENpU+2ZD69iY6MyFYrlfNxdTEcdZrfk/1Stzw4Zx5TzgS9oT3CduBtI67LpNqY
vJxIoO6WpvXDAvggTusriT4FCNxzetzcIvl6XSblIf7JKAo0eJ6zQjum7DOLi24fjxn2cRIhPyOZ
sbqyLVFCbPY8pPnQRAYZA4+Er26ecIMojOmLsyz0p0qSg7Qzjgk00E7eD/LkOdoAd9ody0f8aqKW
1nF3V4AKS1bkObkW3XvsymgCRBUYcvZPm6Wj2sLTGYFsYCpKPbhHr8WLLoKUpONI/2EnDoaiD9J4
Cfifbg5RXRr7kJXbtNchymgVQ0DuHtLEjTgwQ+0oo+VF4YsE24DQPhOIsu6NW4Srq5kW3Dn5YQql
fZy8DdJrj9xHJgxcB3aLMX+rHhhurCRZrkep9AyAfNhITdHYd+8jGTKYTcOLUjF7RFf71/qEs1d5
3erkQuyg3wP6G4wpVxEX9aJyCZ1rWmEORTNjFg+3cn2Eyj4HycQ5CiDBDtvYbvQvY613+ENE5dvC
UmPm47VlKaOWB23aRUzlEGXn54kfvmYQ9umV+f0lzWRZhmadc4fKrIVkBbCwXI6YF4lIoyoB3oY2
KccByeqJk8Eg8c9EzSJClwlhUSUjRkwHhDd5Emd9xpfFTAZPcKBYb3Ga2CxORUQx8vTWNFMQIZhW
Jpu3ROiImkAXqiIXMUj7wGNt+BMwDBoJyIGW8Ego1+ywxPylTDsh/bsKRLRV+0S7dpJlaxFpfGCX
FqBAvDoM9ib1ppbeotb/DRsijVmQ8uK6kR/H953Ybv2VKbMp7HReP7O3pmHIw3NuQmZjMTkiVKmM
CIXKni3TEwY7pfgBR9YkxamA2I7FPo+PHWvmqYbsNv2K2ZO9iY6FPrKwWVReyGtpFP1ao7EIG4dg
Y3tQvutXfjqknSGXoDV4WZeRng6glCpSjmU/3Lr12K+gpg3hJ5JBv+JrAGM1DDoFTo6ZgWaWpSQx
F1bav2fT2wIeN/uLVIDf8p12n4mKW0+sI4h60bETfUHu8oGCLsc+zu2QV6jyngobscxE1/DL1vw3
E9EWQCdLqRvoRwQyWdr3zZvFN+fX6trejqfPNbuofNLVdtcYhz5iKcR1IvIGDqCwSoLxJLRbDGLU
y4giaswuGcp9sFaJ1+o2ir/XGLtiOP9TkZotkvzFHYhmmomnlUGuWOmFRFKEWGfV6ORxbMUIoKMY
wtJHgTWDCPuI10lW4a7Xb2321iMcTedn/IWIFOpAtMTvnTS+i7xdanpt+LNcQPg7N23B6/Zvkhf2
G1FQR78iSpWw3S0szwvllZhshs78ScbYCZ7QBM2SyjsZ/7QRDWIxnBbzXowyaIXMjphUDOTP8Ox5
KUzOSAESUe/28U8dL+/JtSeNuq9epv1Ik1BhFaNQ03xSbruvhjaDSlBGJCTx6zXzG14rkaZkgCGF
WaoZYdeRNIN0KtXIbZr/8b6Vc/Ro1Rf2aguNwk8K63hbuTBHScJPmZaRK4ROR6aZwcYibnsPe+L+
RGMQ5Ns/2Zx3KDqLx8Jnz8+cs/zDoILct+iU5OIp3KAtseDxEoGjyqt/5vCNj7/GQKEy7ZsP1fyG
D5n+taJvfh8Z5QpOJTb4uRkWQ1yL56fwyY8hwWHXL342x3j6OewAyvDb8lGwaeBfRI9Urx5JdWh/
OJV9heu0RRXqGOFbp0ietP3WzH64BrlaUTNEymsZ/0Bc0ABMplZ0yaQ/pnk3lo6b9h8RfLZCg8sr
nhp2vj8lu34jic8yW43mqPQL1TqddckClCEqF9mioOVaUTZ8cQ8lBinh81sRY/zJjrzNtR+Fz3iu
WSEd7GWEB3DQ+biy66AVwR5ndvFHXQF7fW1r2a7AEfvo1G+tBfe3GbXoKic8J7P6go9bkF0ihB85
HRu6gOE6lEg26ew4XnYpjdtqSCySfFBPAK5OK9bKUgI0G9lJzfxK+phpIJUZx1n8Y8j5QadrLj9q
lFdT688ZBYoG2/0jQSFlYkYzvlIUr/PiJ46qfutdb78ofLsWstt6khBqYWjdUrAuYYl5ddoz9uMG
AuIjlFzQfGuk4Pyp7RPZRxKprtazjbP3af6d038J6KIaFcaYQAPFEtYQ9pXOaIfA1MSYiyVPxg5t
msbORJo7LL+qjhqw0OkrW2TDTN/JfCRmMyXZZRgk7nLNxv9Q6eXR5NGoswei3BqS0R5IaEzQaQLx
Mmd7eTH7EhNo5Ipx6ShyBOwQnxj6olLeksNlQtVYuTX5fTYdpbkQkDSWL0NPrBJrQZk1Xt/cTL11
Mcf4lfYrFsNuoAnQqve0JKuH20iJ2ITHNyDj5eLgzyB9ujIAjWZPFokmVA5ipXtBR/DqNzMDl3jw
/TK1doYl3Ql9wlmPC5DrhdTWWHJEcn8wZtQvgH52ogIcUvaQDrPeMn0zmfdCeuyF0RZquFzWdWB4
PDN/yBrQNTGTuEea7YVG2ssNM/XoXBDcMWgEgzGgGqvVXobQL0FHkEorJfm+1zAo6MGqkUo0/o+k
81puXEm26BchAt680oAg6EWRMi+IloMHCt58/SyciZi+c6OnJVEwVVmZe6+de1oKzamPqQOcHYly
u2LcJL1x03LnejYxXTI/rLkKAXST8jJRDTLAO0UBiYnRe4T2E7KaPRpHAXGnMPJtTppoGW6m8PFP
bXs8DXtnCb3Whm00Wlu7oSkKxU6D94dOnfvrZO0OZsqODQ2VPvYzTJccPBKaUtlEgLpc3XlOk3h6
a0eL8v7HIfVaA0qEF5EhXIJjX1fP09CeI+qNbD5GaCCz9oI0zB5+uuHpbKgSfhO6/sDWDksJ4PT1
gfGba1CzTMw+YAGvJqS9U1d6DQlyen1HhY/gL4D+HP+0LCcK4qiSeghocfwzEx0m1lH9iCfTDXjP
++LLHOwzds1LYumXaOT07FCqxqyK1lqQBOcwgTPqTwogigJaIy8W/SmSDvOxuMA8Oxvtps2/SFOI
cTqWSkXZuGkUerIWR0xz9oHDLNslXBqRP+UVs5ftkFauJENKQGET0JNaHEjBqwl1C29wioPCZlEF
zU9bDOf0eJ9AESQ/usMZNpf3TmwCAF7njHHVIfLB9+wFfwKAzpVQ1uGmROijaPeWykhM/VJGEbWy
MpHOsVcbdAIDEA4eM73sU0nYzOfkkC1EoJEpCyCTIn2yLnZq4U5vc2o+UlN7OB+h9VlU+i3ugpuD
RqqgHAuAE1nXeMCBj7CjZKEL2zvCVNS9cNk2McTnJu1uaqFC65xu2aNUt8hn2SBDLhk64oEwh8ja
NPm7VJpe1mtI8GYPw7xntaTQzm48dK54KOl4UemiyZSzEwHMMSdCJ9km+l0C11I9ZRpx2e5PRWzb
SAeZw4ZiX5CAXXCWh4hRRWICjEZlwv5JaTEO2Y5ak10PxcQKuN6HLgUbSmw++goWg4GqhemDAVZb
/AvFEl1PKt4HAZ8hbwOMJjZ3oCxs86OprAhaWai2864NnhXfTwXsSjnTU780S4mIfriccDDyP8nC
VyvMAskFICF07PgivxlUPzMA+hGlPDeUwxcugrc2Ijgm+g3ydI/LKxpX7OApjcaBRozjL0QhNvto
yRBlVuEcKpq9RbgfGXKPYw3ceNdXDytMfObRh2y8Cd6g2BX2FittWliYIewdRwTQOILdkC2bY+dx
it0C3SAYj/Ei0GKOr83wlzd01BAfWdqjTsYXp2favS2wVxIUipqYXkeJLNsNzEsm5+vgiyGpOz6a
6U8V/ctAFehwBJQhLWHdRbdSa4hrUC0xGRhCr8fVb3K1M37beweqqulnTzcsROroNy8mv5nEC5gx
OkxShOV0TCjt712zFr1BXhPOJ+euJPldLjeUIS3H0G45hn5xqKESroANOGgSOlvs+cecN0SnHzgI
CaaMw180NA9juAUcSpDUm/ML19jkvhdJ4Vnz+3IDdY4PifFWjX99ReJJ83SaTxTePObzpnNutnHJ
ktBnmy4xFRtZgw5r8KnWDAuPKb36TMV5b1neUBEzeYq2wqadSKSPoEnfyXTVuG8qTfqQP8GkrzH+
crpHf+u85qVy10ImbFDeFdl5Ucf8ZR53vMApD0VUvsggR5isWARllhVfqW0KNQSUYNNd/MMZmDs+
v11EHWvbNp2jXUz9LHTrTiMm2KjJpTYy5DjZseKoQzGXL7W+gLTcXVPLByruDtQYUFb5e1YQEhMm
WHTceK6squSvxkBcHgFw8ztNIRWFf/lCFV2CreOf1hMKs3IX8EZyTJXz93iB1qbrRPyjJxMv5w/0
tIhGym7vJdBWpq+lnK15M7kLCNQ59iUo7jpyDmjX3QMsYhKlaxDwzn6xfyxrdDEGfOJ//71pYXAd
Dkl6oKLX0Y+GSIejgS/xQvMUCgR32RbVDgXxXsaGS4Fqc6AZORdBllqpKmf7RYsxmc+Skm0UR0o4
R2aPfDZ2tAtQrzuEoYRmjbNrHzuIM4FQiC0rfZUNeEi0HW9nr8N/gU3Iy6XRodUksrq4Gdbe+YhF
8z4vlBaN87lVvJRd5DtQkRhUDnA2gMr0DvjF8EOTGC4qrsBh3LGQGOW/nntTUE+CQUeYydkmNS7p
cv48TIcUyJgT+jkTZJDySCO0GFvLBh4Hv3ZRvjTYQPkMXHK2TE7PrOwcefkWHJo4fcRATtNrHYND
oRMQj88Oiu4HTNvlONOwORaU5nXwZM2sWUxCiSloxIGS9w8OAV1G8PI3HoflhMRt+0sBXNYq5mvz
yjHJ5LFkDYu1x/Jo0Q0lTrFfFeJfFDFZkz2n/MeZQMfKQmka51uOWkJ1l6P8aCIPKTd8SptrwEpH
cnH+zvPAwYVm3Zlj6siTEQ3yctY0GiiGA4O9A2f36U3Nbi2wxJCUxu4SowQCQTYiZ+don37zblZs
65K+iflN/up0a3KwqMxF5YtAedPybTEasGQyRIIG/LDHn45TG6dNqomxzO8dRTK/vC1PexYIvnmQ
0upBwOh58YXG3dDaZ1ZPPqySciTLT5OyzvnmE4VKyLNVcs7jQMuZs4Uh5UAAl5D7b3ivqQE4ZS4n
LV5Ojr71YOPvfUyHcIje+MrpTWKfxhPBMZc8TU9PVfT4nMJC2DwYMtlgYADkuNZIVUGA/Zx5iBi3
c1gP9sPbHP9Io3mW7VsEDIGfb4f4pXCzS5v4YvM6gRzJLb/gf1z2lk+aKYJ9aXnRJuzyPHxwhTre
S7YJ4yxF46OoHpHxFnMC0ufKnxzCWc4dwgAOyvGdzQkGzxw8Q9Xh6X0dMcdIyfWPXLhV8WBH46Ys
b4vgvMslij7HVGZ2cLKH33QwXXx+68yIFiXqisMi0vPlWsR0V15tpH//lTYwXunzwCnJGZw/xHjT
A9VPOavG7iQvURRrXoQs/U44hRL6ne5U85MHouF+hpeGN0kHR8u5Pf9qsTbRuJB59niGTH7llNvP
hxTkQXAG5TTNmaV4tHynDG6a6qrNgAPoyUpaLSvvo2aHtaEJ8ES3dADk9wn1CNkAsr6stiULjgyh
bGn6FptlTebaqPy0yQQU88fjLR0MdC2CvlrxGy9+qvGV34HxqcAQIeNuxjFD8A+nzHmzAKuAIeLH
2jCYZKVlHSzoKdEE7nce7bl5rO7SB89xJb+QcjpzJfgyVgkuDO9VnZ7vdWQvl900PzNjw9I96WQm
c+SX9lwkQU9EbKhvlp+UiOPYIWmMifnmapL96SwP4vIUzrxUXNAEaumFjk8yrlAL7MvmniKc5urN
3SXhI83cYiwTfXex+ZUF2SC8HDq60Plb/ILYgEiEIxM0NBHCCQb4wYuZMRO/9xLfi13H4rEUUawS
ZoABlfilO/0j3VPtW8ddWh5ddghe+wkXJQZ7pHWm8G7stsNHnpI0MC1zGjgPpPpe+T0uOaz0mJUc
/4G0RF9zdTyWdQY8Bs0ZcQry96qRT7BeK/MkoeLYajyJ3I7CeKNuqCwf1DUKVK4N9LDxlmNX4eUk
7xVxIi0nTreshksDK+YgQEUooc12K94DjXpx+RvuI/msreKzGopfm0tp5+8ts/+eqpgbKB4Dxkwq
sDCZ1hIPzF7wyuQodXj0qwcNys301dPHUilQWD1UHhW2BIXVQOVyLZeEzYhPB8unrfI7z8opS5+U
kpSgfP8JfSN4EnyfADFYeszujNFvTRPxb5z8tNcoN34oNm8RCxln5fG+7Abc0Rp+YM7DLE7Lz9O4
bzJDPLdClWqyTybFlguJ8Xu9nCNMtv3iPcQfNi4DjYvCO0KmHXfyw4nSbXxByHhExcI/X/o/JUyf
ghKVS0DfEYBQz0q00cS/DCTuQNupWHfjr4NywkEnEPHZVC7pRMvUTPDOs1pO3bhB40+3RqVPySNC
UDgt9BH96ujq/AYGzJdAm7f5Qr+PP+bBk+nl0TTKOpyHxlauTJSVEFSHDy3i0XQpVmucSfM3XRbk
RCybBdc73xagClFqYEp4H2iLIochPwTwREZ1dKJ7Qw8mds2W94Fe8Z/ZRWsQO3iBaWuu6/ZTxYKr
yzhH0HkEbgI6tBVHwFOm8kXjaNK9iVYaVUjxOZUTKFNM5P8CyXZNamcvhWOe3sMCgYjlsYgV705C
FG1pEoOIsdG9pwzWA7dHKGpfSRovcWPAdfkMs39zdegFB/Tmypx/lHqWTvtgMRI35WMKwb4JB3y2
qwoabiCMTV+kyJ+eGrV1SeqEA5m0uRetemrLrymtDhmIayThxzotT+QsrG3wjG176pq3/DJxvjbk
kMdvNY50PeejacKvzp6m5c84ayDb69W2CGBxaWDcQ9IQuQ80uJKm2CzQsc5xuVgZDB9lSHHBFl49
cTYiNgf5S0wmaPOmid6HBuOrNJf/q6bZHzkeKF9V8DHTxG9lCy21xwqmLoVQTUjW1uTBpL5MTD8m
iAvTM4DwLjMPRvI90Eew+pOpxScG9auGbnsf/pqS2Aw6x7Eaa56uHsasJLz8FJC6UmMuxYrT8xjN
GfocsOQ4k9Vzpt6lWj2WBISI7laMgETKagNncUOXZ5NR9zrjmcy2/m2ZM2vbMPsriH8UygbbRxXC
7xHbuSHACFBGCycBpHOOfzX3M+axjOgJ4AzK7z5H5+pKLWx+jj5nxXxISbKRTdpOqrxOK2As2hUc
o4lLQIWvWSj3CkJLa/ORCfWOb81E2B6oS0YX2h4pmjgwy5fz1Tw9kvBV7QjxVC71uZuaHQe0UL3S
NZA6qDXxSVeSrXwc7Yp2EDzmC4Ydb7LVXfWBsy4MdDdLmIzP+NoXoZ0Z7qromFbkeBWYrbcAHnPV
dO32LtJ4Y1gyBm2CVcr3ISxXgA5U3Y9r88CB62iiB4p8m/dSdeJNTatXSp/2nPpW2fsseyoBepsu
geQMvrFPgeTBzjbYy1ngbGw7E4tV9DmbVxZYxhjYmlZK+LfsSgqdEZXxBRMBjukWhZ/JOkwbXc5u
CSHM1JAsghS5VIg9U58sOwysUDHb/fKgENTI1JV4DmFeMwpR/riUNPxnYIsNqFuXqg/bm+68CuYV
2bJJn5YyMxJMZu2bjG+CggV/MXOXgYg3fg9qF5u/WuquKbsp1G8ZjlkvDT6ozEZ22xkFXzp/U0sA
elvJTGj4hvF92Vdxw5wC54Pdd2nPZ1Qq0XijAHCobmHY/I5Mhv/fQwivdC8o4pk0OWq/tjl4Kbi9
5/DPAFxK66u6pVT0TR2/EhJIf4N6s0LYza5SmqfYrjd5M9JnZjkXOGygv+MusjFgSJjSdE7AmMKX
MYrFNzftkObCqc3UNZGX+4zcEOohhU8n1/n53hI55bAyRqypDp8BDmdNDM8ChKFxiEBLjj8S5T1L
+5OxVBKUVGnDQpqld/bjfPwF1sbMCVriIu95TuPTIqml/rXYG2f2U85EdCAl6sw2vYLKUMQ/reel
YRzAD9CodY34p498Dll+CuWBUtNmfxbASKZF1gCle8CbdVe/+DachE+9+Md0AS8EcNUv8oW3dKrZ
b19zum2M/WjYrliFhcPyUe6X7Qqf08T3mDMOAw5isYMaxxSqbCOb9M4S39PsFBYW6gn6sb2Koj+N
q4c8oEFx5oTKBbSvUuu3jEa0sWFGXpDxwvNpcAm1KX1dpwI238CXiOPAWXQ6xAhMmTeEFZzjFNWf
3gHkmnacFbBYLh9nOShg2xdovxPOjTqVMK55nWSYqmm3aHe20KlhVGXH0qk3Dga4SbUZxU+Q77BA
Wp8ZDk9sZ+M6SBHvcAyMKqK4KN9nzrpR6I+MQKI/LoiKK3JuvPpUDWjX6byS6qZgKkUnxl69SrsO
EvClZykqhoW8XaSE/Kb1kURqRoLww3gcFR0ZhmuklW+YCZITrnbhGlhGq17Q4Nd3hr5qJYCTKW8C
0rcRi2gBV5SEuVVEm1ULYQS1Ow0zUwZ+PnVzQdw9kCp2Xg2WpQPL0qDmIEVS4ls44B8a2q1afShu
VS8diQBE+jCW64StKCm+WlQ3xiUC6ywBDJml7k57tLBJHSA7hn2ph30wtyVWQ+xXj1iQrhIgaib/
nOS4m1L/k4DkBSGwYSOAVT9DLdxW6rTy9UJ3JZWlckGdaG4UQVFh06rp7uMxJrplNDYhsWDYgvPE
8FRMSbTk2XT7/VChTV6pOYLaeluQN0d3+Fuz0FL1h1J+ajGh59JtyUdAGTnSICjsDVhmQoHGkyr/
9E21tTHtFWz0DVXLXJFngp/iJrftYR5PuI1CkD/l/Oxg+vas2XPUnIdyvlRiusZld5MPuvU5WkS1
owxdiqTEwl/OC88ZvOzsbROIve6IfV3XtOI2RvJ0uvQk9c4RJAL7Xb8b2woa1uRbV23JmIy6dVDx
8tKzhKnLgZ2Yll8nf+HkjeiIo6vfxRdHmOekM066eXuGdH2J9zWXNAi8VrSnVS6xqu80e1veWyS7
DLOy2yBhjcn2AoQ/r71MH1tZgTu/D3P0Jthd7nLKPjf5y8FPWi1NH5EeqOZMnOkyCwQTRIcK2RlO
9aMP9wzzZjjDZAQZqoII+SvxO1rhik4Is4p22g+i6twyXCSJpcpvA+8W6iJqoip7VcJ7kJ80JnDM
6Uigpc7xqLf9cvwrubeQLxobhDk5UNNOimuCGt9zcxfLeGQAvxb0Mb0UT9yhl/WDxZoRiRfmBOvE
ttcz1kp+iG7SWt5VevZMlPINQHI8uOOs+1p4T27p+KfgGg4W9P28BmbhITZ0wjsfJuMz8aQ45Utb
fFFuWbRtWXx4B0JyevinyzQyZ+HAabFkKb3OlMYzOL4OUSbrFSnVvZI8losjYNaznsjJ2lCmU0HF
/EVia0wsFifi/tqetOhPif7CVKwqGqXto86uWVlTOwNonV6LidhDXlR7fP413KqWd1AF6aji7U6D
1kNzH09PdEmJT0oVJFh2cM8oIXsZ6lEKnjkXsmNc2gq3ZOhZQf2LOD7h8n2dNLSYCX3PO7fXGW8U
5wYaYMrmmJYfX4AoC0I26UzmQvuoERNVDLhC/cG/jBnqtI9p+jHiX9UsLvEcX0vMcR2iconVXIE5
UqXrkUgjkZ0tWt9qTf+BY20PYa1Y1RzpYupdSL1J9s3Vi6ZbM5hYtvG4Ma3VCscLVIWkOOzkCDwi
naBxMCbTreOVj+CK2sq6B/fGN6dGLxmHw+ql3B3k74H73dIrCxEVN8vnL/qLXaRHD8N9qbxEhDAM
jGoYOCUwYcoMv0zxpVCSM2IiGbHnidNYO2389Qk6hLcs708tmLaBIkyLSPuaEapSdpQYMtAn0JaQ
Tek94uxJQWeTM6MZG82k61xeZIgB5eJcIRbd3rRpfuDejXNLOAra0wSjB0YfGbw/Y/K8o8Dn1dK2
CYYWQn/cYsYNSJPoDUGRBciyh/nff2Zgwc3iBPsBPBfwcpp/3aaTNrZjQdVq96GKf7gkDYVUoBnE
sfrGZqCZ3YGILdpnB+gdlIVv0U2LSGzgT/Frv0UY4NFc2ShhlfoENfkw1Tu1Gc+DMzPWfy73gxFA
oPdvHNCUdLtMKUJlcSN19HzSvTOUew7WMnEg3D576LepsS/sa45lmm4OOVutY5xS1D+ih8lAz05d
WUrqhRHZyrJ5GwmS7U+d0Z7tMryY6XyR8/AiHiK8myhXWowvAmsO5z0DRnG67NBo0suDwXAn+gM4
YiIRX2CsqLqjFgQsC2AGBWik7qNtbH/CTm2fSfSaVWC8QERhiZ2cyk8xwXfFzc5fS86hf+F3LBM5
AKuMohEtI2gmrSICktWfFImt8iupOaOribMKiLz414AlHTEFHhG3K6xIMr98zPmUvT/XiouMaze2
cboNjce2DbfjDg21HGbPqRueisoF6hY0b62Snmv0z6yK7B+zxgOh7dXpj5DIKCelYV4bjJwlfMma
1iOW8iJ52MLfB5/Uk4iserxLEXAzaopucPtHrfRA0MjdKZqbo6UvrDsa9RJCEON34HcZNVcz7zVF
BCfbMN4VvbbLIU/M6YZUraSE52Mbpzb+rdfVFL8agBbQFiaAejmSluqZXknQkpoeYu/ErXpAVHys
iAroUcV37QTGD2sR+CBql2zeCeBBeY1zgl05aPYsmy3/b5n3LxYTcvqGb/Oj8PMNdfbMrZsfCdzo
itQUxvJR968cDiq0dvCNL8ZN/p5GbcPlXuVmemzGNw3miyybKJhWaCXSicB2Dj/IRSFKRugKsjFk
HC72drbuUgY60YQYcnpAABwtgNUXgR2QCSZ3T6Jvz3+vmwoZSHtr0/E2pf1NDwE/APGJwmMln6Mh
u7ZdB6N6OpdXU9dfdOsnbsQK/GU8xg+z7smxJbxsVl/mur2F6+aVApmsIH1U99iF9zUf01SvWgQq
BziITIhnDQ3OSn/kYxYVftI0e1X6gsGDIkbZAegeRkoJxXcG5VAWynEi10YZP8q0Oqu8K2PBuHKX
K50b3VjZs5hmXg6voaSxdOjN7l26JmO/FE9QzWUGccDlmT2s5ZYawhn8BnOJoA4n2FYspdviGTFX
xSdHyjK92e1KZ5e1rgpeCyn5ofaxnfEUyTAYW3Fw4sgPsG+hDwk8ON3O08B+BaJoipjoK3sjkfw2
xkSEnFU9OVGOoQFbDal3qRLcRoRPOIOm1GtZqW3M9WJmWvZlMRBL2Ssq2y9f1ShkX0X2grg8ASsD
wcMljqEX+S6V38py2krSuQjhJ+gJYwiSB8lxJJBhPSdEwjvvdvrS/ZjWzxyDX4/OzU84vINgKOvo
MjY/c3STgbK0weSGhRsOrIFrYTte+898l22L4uE5kW+QUYPYGDYKgqVJEDVBAk/lrV/iHSX0uBCu
NCXfCdBW4WzBBmO0BTFgpOU/MKrfVjV0OEKL+r3cE/4h4F2UshuHFONLY5qJJDmkxhLXhbG7c0E9
XqVRvCjSfC9SHf2k6oWV/IiV/EmGxzOQ+qeD2naVRSdbrk7KOtbBsWTXvKv9TOM1y4xH2DavXUBw
PQtWdQ7NP6tH0Zsd7XY7mwzYpktTIS2LGqAZsKazrRLFXtnd/YZyI+rXhii3ioEhvzG3Tv0gkLcN
5K2kONsUEHE7tS5keAewxUThgVF+1VD4caCrODOx17fdZ2iOx7gnXQF3R2jq0NZXgGr39A4tkxEY
o/c4fy2EzPzvu5Q3fUDPHyVefqvNswi6Q06QYg1ZD2oR5VHmr3PXINoHjjxNknL+0SkY7OkZh7x6
+SsRG5rCWB+4MQu4eUtJBXJ7glmnW/lBOo5+lCfMRP+Z4cDT1Su0s015MuH/yipGqC0NnrAkL0hi
HZSAYttsjaBaUs1r6SlFBk9fv8tqYBfUxybtv0CkaG1/BrSsELar2WaHPgDZXMXdSnPeM1m4PREJ
s9xtGzvYdkODEw2yV0dxjWzUkbZ4XsfpQaaDF0LKq5t8l5ujC6e1/MuTCVnkamW1RyCpnsCSDF00
nV3eixbJU2RJu9yxcD0CMu2OSYeAq6R1la+qvcEB4taIkkS00g8hnCQPBGtnuaXn12HC2piX0vLq
VuPWe3Em7Q2zP8W6fsrjl3a+lFq7Ts5MavAYFXelU1/SivAvhkk9EXApDEVQBgNxRi2GqSw5amV7
7DgoDwRJj5KvaaTmwejtSc0sAA83YNgy5TqNCVkSQ0Fyek83yDgIyiGWLUbtjMwc7Cxpv9UDwmHs
XWFqJGTkBux2E1oe0xki0OGwkjcdUj739UojcqCg8ePWBeyAdNzJXe0FHaQoTFkdrc0wu4ihPNBL
O6SuQUHf8JjSnDPIxMUeVQeSP92ZoG7YY6FGpN9O9cI9zgZ06eD05S2ETKzkQoiDbMi+jPid9ag6
dUV2NCLE6S81x/HpPpDaI0S+fYAYa3rtFnXtlc6h2q9ai7GFEm4V/cZn53ligJ7LrqPLYBKqnUnQ
BQ+rMDgEI9IG3iYx8E//EwzSXlwBxUngJxf0SfEtvSAgk1i0DSomsg9nn/LJvEfM3bUN4bmetp3U
axGh8UHQQti5GjP49pypOZTG6POXmn4DaueSquVSd+rFwGST1qmxQifRKUjBAZIeBpCPst25OgY3
gMPxez8/gEiY5u88852U2jf+ZWq3Bt2HN5XboW1NR11lntDRyyhbBw5HrNyVYtM0r5Gnab4hFsNn
tBsdMhMoHQ3AWVn7nO3NaCW7HAZzzRqlOKtM5rDum5A9pehdayIOeq4+jRjRNv0LwAeMqQkvVEQ8
nKPufK0/2vQ3YoskGCjlGjO0rRGHnvM7A3fp1c+u/hgJz4IxrLa3sw22f10ZhEIjmcNYMXOk+NKh
VtOTgemuNKc8iI7juZO++EY5ZSx7BwAva1xpykUZvlSlgi4Che3gt3QqnUCG2fmCmE5HXKicE7T4
4z+JThPtlCsRP4rmN4l61trxRiTcxdCz83TXSWquHOKYoa7hTR7sFzskL52obcxS6FzbHSvRQ4rf
O86Fus//JZ6I/9B9Ni3pYurrOig2bFIJz0kbvjbNBgbcLkxW4sV0o3w4GU+lW0bwMOSrfWc8x/qn
N/S70X/VqFE6f9KKw3KNdXBsvfGhViSZ/tnOnmxhvpFSKi5hR4H4sPWEXu101PuA9Mt+pcs4i3V/
am5G/aOt52zwmeyyghkV11inzu6/EFzm4HIbcLm80eSS2ZgE8+BhZ58pf29j/jYad+jeYU0P1rkT
E5ctOo/zfJJ72qGnWebMnfkAsxvGCsF8/pDLmcQ8onj6zjo7iF/yjJISx5yRBMc8yM8qyPTYnq7o
ZkGHj3gpUP6XZ9skW5CMuKkGYdRUqBrp6pvvztShrWjoz86+OclYf5Stan6ndg7H0zqqWNnKltb8
akxbuk47xcoOmmgOMcdCPZj+O6LvOv61rT0jCf0aa68MMDB95EQ4m4W0TbSPNvOVfj5xKrgZqeLK
UvZTlxprYVyv0HoaILVCBXkTynJhY6Af/Si7J1VwTCNyTqfqRGOApRjUDvwAl8AQNX+0veTXIYBY
krjcdjs2dDR9q+CJ1A5K2Jy+y6i5GKp9ree9I/uDOTNCLvY2CV0WcD4z9FRLXw8JR4B03qsxQUvl
OTugGNgrJsEEP9JLF4avANe3tTLAIHGOGr6czvJ/k3Y+5KXuNxpGnD7eOx0nWDBesvOjFX6oxH7U
EcmAfCxSej/PmOvyMugruyS/BhoOMZJKQsiW1nPap4dIEi3bQr1+sa36SgvwwDC0WWoq23rqFYeO
BvKw5rJNK3aMXXXc2RarOblgLZ0gpvkyVD6MgqRkB7BEk70JYwwxz6FLAhrJ3CP1iRJQh+6J4UA5
sgZUePKBWHfdK+ImxP3XKvBSuETxzqmmPSvvlr+biFMrORRIVC6gAbh6ccIJVhG+SA1fVo/xqLKK
nXH/ldpv3byQT33Q9W/FeUusbNOvgzL3WkFUzcCyz4GDNoOiFkRt8V1UpE8KSwmhAxLxLmPVHiul
ZmMvj2WYHefoZLDwgwg27LeiOKtsnQ38dYAZbuqYpMORBFmNO6eBXI0XNNR/mhq/+rc1QRFrvrTy
WrSVBw1iillRY3GYnBbmTbilQw+FkxljTFJjTfoYhu5Go3myqZO3Tk68oesALJJ6gPxaIZiTCO19
whkw0pdAqF8KTPyiESdKEpqNxPALTiSrQW9PTKcvKt3IYVcMzpqNkiLfq0gpSHAxmma0bdAJTJq6
1+kdYvbJA4bxs9dL5b55RwOkoJQXNOJXmqSRC8UBLZLwyTZ+it/PyXnpavnASqVISDFXffNlt46b
1tyzWyJPXmeo3siEG4EAKrRzFNH8sLAu9wrpqpNXmyuxKppveshVJrDgxG+m5jwi/lH1PWPXTsz3
tGw2NAq9ulGAEYVvA15tyejfhQFMsWu4fQPkzbgJdm14Ukb7EIrm0rI/6kcp/Wt9CBwMa48k42hh
tFdyOJIxKtTF/qb59MgPU2gcsRydAJGZ9xyijWMDiaAvaUZobWoJQNh01Z38RlLBDfr+0Po63WZb
bdeYSsOBBY0zt+GOxEyEg7orWL4GFQFaiGSUFSrADowA8SRjko2AShQ2yFGSNzDJ4h5jvOgQDEEr
D5Ns0Lyj7vs0ATHpHVKiY4sUjpkr3WSiud2IeFYt0UnKmbD5kKlTwnGZq30mdXuDP2E/7HtdO68S
yKqGzjbIQzS0LXDV9KjB4S+Aq+Ux8lm+uCpKDOrNqRHGcZm+FqeE1VghTJVeuRPDkriZF1U1/SIE
A0QdOST1NZbUK5SNgHsQK2JbhsmtjpyrmvC2tsV1jGBuoyRq7y0O83DAEdy/wOhe9f90mR7b1O5L
FQ4wa6xTUixMPMnreUSiShJGW2ZeJ/oV7FNe8qsJ+rtoXkpzGzqeoiD0Ecq1R+OTBWx0PTbSpj86
ikcQoK5w1A0YiSvYFfIOPIm8bqhYyz+jV1/KVyMzrmMg1mPSIs2vxltWj1ch5RfbNTJxUldFTeTz
rsRm2unY6fCu9yRl62O3K5kBh6PPxIlMzuxoMbUZ2tfGGJEL2TthETJCvm42YlzVC3+WAkQa08Eh
ETsVCOjQ39A9i9OPvpU3+AP3pa7sO+mjF9ZH3SPxaQGyFF8GE52mMq9OriBh2ncmU5dh34zIcRn3
RrSD620mMnRYoFIIzKOX6zoEF+m57kbMYuq84rITVkoOifGIemvblXRYkOaL/tKeJKaCk6G4Ke1g
C7HDjEYn8QGgQfUCtrJmoVjawCEKWtVtDOPeluorX8NGH9ox/Gb9nPbYUOB3q5G0yXDvVC08cmbN
dsTqsHgdcwIhtJOEjjkiYNBM5hdC1Ngz4X+Z2a22wYZDKO74aVk+oTCV653FTwHv8JBwkiGzwCMQ
Rbkf9Kkvy185esW0I5gQ2+/izUV72ibwcP4M0b6STfHqtOlrOhh3y9r2hrHTBSb8U1CzDNsxVbs7
98Sm+Nkut+ZV0PEknFItW3ldg+DEYAVIzwONUSxPXsYQSE4gh6MKC8yGyQ+rPDpQ1Wj2IV8jN5QS
A+c5U7yHWvXW93SI5FNVbRmj5dbKISWkmZgCqZB8w8pFiuPUJglOSG9EtV4Uc6CSPEBew/KIYJNB
Vmu2FvKfZV+DgFWkeKmslWaOZDAdlOrTqPRDl4aHGrKJ3fHzVujfAuSLrKU5E3lUjCFT1uoti6Qn
yPlnZBaPWHPutJSPY/mYVe062865dusYMACpvimyN27W1inIj+whCdXUxOuOdojjxLuwYbemHcLF
dbMGHGzJQEv+H19nsty6ljbXV6mocSGMvvnDvwcESADsSYnqJgi16PseT++Fck3sgQc36ta5R6JI
Adh7f5m5svrAVCnPMCe5CKLiOLCg1NtaZXpIoNgcZwRbaEw9xogwdZPOmfpTkPFeaDne5OLoihhH
Sm9igMLzeTsYgFaPguCIvFXVoHvZ6YQ7O/GTZfanRZfe69c2HgjACNoxWzApadOhY1MjXbVxr4N3
SHvDM1ME11p2DfqAsRBpRuiJIjXzHcFh8dzDIu/h7Y/5sI00KmIYZADAjylVykJvoi1VQdorIRvK
POhLRIUu+rHKzKVOFttAd7RgTrdQg3r9olfdeSBBZZqqgxJ3oI73UAYlvnwilRV9OhxonJFaWKNN
mP9fWRTH716pdm1MAFsgbvA7GzcjJxNBstxUTbgzv2VpHWjJyLHRo4LLmTeGiceUy04BX6iaeNTV
U0+VHNgbKOx5tgJ2OD6rJnVe12yWj4ZkHDTgQlp8ZetPqgiiRqJAFobBumSXqWSmHPw2k+hWJpmp
Uj0AXUBE5dPTlee5iHg0crJl8EenOTroNv8K8QFqvXZP1fo+ROJtprIktMJtT9iWBvgfLQFNunbk
ZZ5Bl26SMUWfom82H5clNSrCyZz4eQIYec4HOkZI/thS1hB2hiFUWod/8dLhXzTN58qQXoy4veHu
zPvoNY7Ul4K+g/l1mlN908xErFKSHtYo/hmT+YWRUQj3+C9iDDMtjhEjG/bFyLBsfB7Cam9ACMos
06+5lVBwUsmuG40Cc1mgRg3+ksSHKBT2kkt3mm0RQXrV72Xcn4UPQZHod1CGhxoSWM94D5M9vgUc
kpRiGTPPCPTw2SK6+hbuVlCASOuDukgYA5SN1ODPgBYaGSFHsPqoWo4w3PomgFU++wJfjZeCU6m2
odW00Pnef4lKqDNVzRclml5QlmTF8wasj4JBEIZ/6gCuJBUNw4KpdwTvEcC0wspaWbPsmELuU/7t
4ilzxOxtod8ptN6LEctyVT81iXlTguIaRjxZFz2lEWI5ocgcl17fK8VnVKeeOrwsVftviAGQdT5I
nX2hIrmLSTo8hY1OSQSdGdVssAcVd4mhPWpIhB2cpUA9NZ25AWSwnYK7uZ3ne56SRlOvSVXSvUlE
Hhn0zX4pot6PJYyBoi2lXwlketNyQmre6cf09HtT9tvVuSWv951DgADUTccFK+d8SudhyPz2QPp3
rJpNC4RBDt9vA1+ZLI+xdFRj0/DB10w45E+xfl20a9WZ7lwLaB0PnqOHMrb2UG7Dy0KTvKrvKaW0
8t6v+ejyFUipW3Dng/Xb5mH9sOA1UW4qcDXPLB5FSxhMilxxvtdQD2sALQk2uTo9ibR3dRmlOjzQ
msNEAbMVIwshb+U8GVrr0AYaUw1Hyd6r4SlMTwOavmYUW86uk1WAorryTOEJz4x+k2axt0CLNKdt
Q3g02decY6L1HFPT50gejPZt9AT+2qboUGpphsyk31YD5aqKdrFIZ6pWC84LJbYmnjg17k1Kz/h2
dZL78WTB4v0aFAJZMlLpIjll8RsQq3+LWKTZuEauPkg7YXdrjC2bTvPF7K5jcFAWJI8ZowHPPhPG
fKacaeZ1RhgdCpwgHnKSiEHpJRluZf8rZ8UxmO511Gx75t1UN/Tz9scEpyFiKn67HeZyLwNLMW3h
h+GmN4qWG7AemGRu0hJ4RLxRfhYeZ28LLSu98VxCzA3+hkjZrBcL/9OBucFXVb+GK/hv/ZUJJigB
yrQEJq9SuVOB5EocEPW9NRk7JgT1QRqeIXdtUvCq8UvBfLnRooNljHcRlte0H9IvAmlWAdQZKicP
CV7USLZNMD8J5SMn7MBjQIrpbahf56ByCvV1Ss4pcW1niohd6JB9smZLuhOqQTU+67wmMswkeF5I
8TdPGSfF4km/JzstbXSZxLoeFxixppnyH2K3hS0lsIvH34RG0JhCRnIWBNnVJwu/CT7sLL124hsR
9XjXYqwm6YAXcHWpzR7cAiX+wQxchE/pzsAHJr5a6bcpfRV4GzI2dVw/uLwzdw0oJYSacJTqQrjl
puJgmEFG9xhRwLVlpCd40hC6I2v+nC+7RBp2hER3wyJscRZI25BgMSN42q+UEdsx/OyF9rsMNAtc
blulskxP7JgcBWHIhTohlOKELRN2dYX7U03sVPUZ8RAkst4lSGtSuIeFYQiar1Eusu6kVngJH2nP
+qUl/PhwmY188DK2gvjRT9JIc3zopdMPLoK/IAFE++oNtBhq7KT6C6NPWtfAc63uV/IqgvMUVccG
87gCfIR8Ej95gkGhoV1WJu1dttto9Eh9DRWId5Un5Ouai4ifAq2m5hcDPSslGwnNzX5J3ixCtBOs
lyB6VypwqiM8im+j+ejSF6IJLc7/taRuG7Ax/Xe+nwiXyFvHk4T1xrDYCsFaBHlB9uci4aHsya4Y
ev806h9YfpNi8qkjVmGfFsiT6XxrwvaWUi9jWRxJfofyaM6p0y1vWg5yPUFOh3kqbmpoOB99fooS
4XkJy0fIqd3EbfeLk7/pu11MNE8lvmuNzwbg/0H4M6h4KX77qCZBn/orGCR9EufAE9j8pt2Bd7yg
N/brfLAC2osXNS7eSNi5JPyAnaPOTuG1xCNVmpZbV80W/2IjvTVA1NHxMx17RgMQDiimTNCKChSZ
WxiQxKEH8TTKm+6xxPEGoB/UW54E+Wn14uAMx0xEE8h+FTHV4bqk22wdRpS2Uh1j9QHmgWV/Y6zR
x924ZpJZMxd8FypnMuktMa5Ba9sTT766sfYBJRwqZUUcDMYtwy0KihMnx4NGfQZfVDEYQG9q1s7V
nMss3tOPolENQodsiWNNjjVPK77i4GZ+ESNKfpHZcbpS07pEhDXfAHoRVoCsSE4y5CxncNuWJGbg
xH7oJVa68o0Pw+rOeuUs8V56THm8k2Qo/8BNkBJiXOs4epaXeM4x2FB3Drz1W8XbRcya8Wf3RPXX
RomeNOArld9iPMMt8xmjQTa43Ys9r4uGMBMfjo5q/5SP+sHQ0hP2rI4bvWXHUtrVXkzFPYd9bToJ
YOcSqm1mbBjjpfxPR3cqfQdYisJjhc8w+R0oLxOxH0T+UuBGO1l5utUoB0nHMzrxZv1ZR7Q63oN5
KIrAMbDd4YVwAg6eTIB2JK8rkDbSNq6lzYjIM7OsFQoRBCrT4GVGH5g2wsZCPz5ZvwMALeDvuNvt
EhmMv9rqfij+RrOdQykgL6gL0ueCwtM38xYVhAgjV0aY2ONaOmJQ3ECDDuysEYg0AL33dJg5VTPY
H2lcKNg4oCWz23drkwcoXSOSL2nP3ZTZRvMLAJLWBsrJ1In+18eA1JxXoP4cGt+N/DXrp2u2GMQK
Xh8yVlRlU/aDPfpx+vlvz7j5IzsVJCxCehB48GbvWp7no+UxbOqF6WRMnI9/Av0PVYSibKl9yRiI
x+TbSIazmd0EyWeuETcCDogHvRpwRT5H8ZuuTIQOclgCqptqR4F/leuEdY4Q8cAm41mBCAJwq2gs
LtzXWszZhmI3Rcmn3QsX8M1cB46bMP2U4mGrK9QfPmvVwc5phhCDzbw8CZQlCtDShLF5aw0u8ybz
mJvgfiKUo6HNBwktXbQRZXiD+by4AuWBMkj9VxAXnKySXabWdqhlXIXv8lE80vjIoEvFuE2bHs7K
4skuh8lrzkPpNtxuath6MXZ7of5lGoj9XqkOOnbc0VIOLZRDk4+F8bqxoO2WuM39so/3U0fBTvMu
LxYXECG+5DOOqYAa7WSgZmPfo+jpFsTJiFQAUF+CIBK8CwO9WcSOWV+H/DXXEezf+/pdy0Y7Rv9Q
o+lHsqi3iVylvkrqcwdhWYfsEe6svdFLLvbqglaM9MF7CCJHlRGaaKOOodWufI7pc4pYrbsWsUGi
Noq+mPCLUqGNvtNNfGpMZ5oj3Sjr6+UdBKKHjsAjBZZntoKvUjvjVmdZom4eBkfD572IhyQ+RYyd
qs3659SAbGGGhJGr9cZDDx7hYFckJzT+cikEXMQs+FDhRO1ZQLmJE9qV3hp+QiWsTowWOrJCRvew
y2fDYhS6LBtbBZItAU4Cg60LJ/AVtzQ75ld+5x3oToHFXP+RlNsqPU8D1r8SBJScHyf+IyBevkNF
LgSCb5TzFZ+zw65At/R9OhFDANk20PPGFi87gRAwykMeMpZbtYKbBv2XicNGj0cHTzZibTea+/hH
ZxnED9LxThgolTxWVVsl+wl1c5o+h9SPtT+GW0v2ukpRDEztOkCqcEdZo8Ekuenkobr2m5eNyE8r
e/NNQzG3FOhHJrhGc2dhjVpSv0t9mR87la6ZXjhD/8XjNC0xlXJERpg2i2ez483zseS6vjGqFahJ
c0fsWMYbhiFJaO1Ixu9FHtNqvEl5r7hQid4OD1rHQQWSTeC3q9hYGQkRk3MVPvOGlOCCzF5ihp3t
pobidMfWsFysDjSdDrX1dWkYXkMpf4kYdDY4lyzUBK1iZzU/FZ+yXJFT0jloYKiBJtB3H3UcbrXV
MWAt+xT/ugA9oWd8VCIpLrHOdam/qMJd7+sn1FJaywK/FGQinIiUBYLR2bpT8yMCpFDBSrfIQMlZ
0XhIcJiFYuC30q5T2PCCH95AvcMqdtd9sHLXpDT8ynjme40m2TNKKASI9kta7SqNFB3MF1X3xnYf
fUWBjBLwVFqq2/IwZS5a8Dycxnk3qwIfBy1VA0MZ2kR7mm0UeoLRAxQBeAggSIV2g7rfa3m7qUTZ
ETV93+pMlmeBVhSaktvcL3PwXOI+uQfjfNSouxVcIJAd9/xngOc23uzH+DO3um1iKT5BC4SIzBf2
uHglsNzdtLeoIi4DiNsDq1I4Ogv+hjmDkDcd8Me42MfI/fjDVtTw1U8Qk59RdbTUVSIslEbv6h2c
yUV2pfRVrGhWthQ3CuBAwPaCSjnV3jjOtjRk6A04pVBPi2itQxjccSxcxZYEaoBH6aQEwU6MvpY4
OaAXN4CYg0OEzc30xpiPk839xKG3dHKnBOgzUREUiovbCMjwGdv8kQ5DSrRMTLU5PN81y3fpiTwU
xBjEQxSEiLHhWbiyv6yBg5mQCyyLaTpOxoxdPodzS7vmUX9tX70YoEQnY3APLa+g9aco7nnUYN4a
7Bg7hTaKVJpULiHMqnalSKOKEPInZ9maTa+B2VsFpfxdOeV4jNiC5uLsqKf5XpkcS+2kplikybci
+p1EHbhOrUQWDTtDAcTUGpt6CXacalKOqarB6GfGO2d9ZuuSeRb3ViXcwrN+09BLwthyO5k+LXSO
SgIo5p8MjvXDm4jcn3D/RxRXxXihj9Qn65s8FLibfyeBUGeOZRW6Bmwdmc+g/eZ0YblYQVZs6AAq
wOTRlDIIG4mr1mdTTu1B/ChoLB5x0CnvLRNIOYITZMvNbZqxF5WEzsTzUP9EaCHYMUf9HjUvkNRb
viJBBKGCl9wag60Z25EsOlZHmTmt6Fkm3TAJp6V4V0FItL7S15d6KQnLeLJ2F/JtqX8nAQS+Wynn
bMlNO9MD26oDh+YRWWcHxgZJ94Re96NQY5KItbf3clA0NTwkHjTcWZNtfVCTgZ/SPOZUUlWu3k5u
JeOCGnROeFAzedjEnJcN6O4VpbkgAeofWdjXwinWmm3Sf+kdHsqNQatwIlpYkHYrtLP+D7RTDYiz
GQ5j+mw/Ac0953HsV2PiqyXza/x2GUNT1PJPAdQR+UIGxcuOQYYuU1eCEG/SR9Oo7jefs4X3+xlu
77aHWx/TIcsfVmGPMyshm62SacM0svsGd+1YGvtzMTolc3TOQuFMt3akPBfR/EAuveTKCyaAlyLp
bpismqR66Xi5OQ6eBfe9GqOrUgH4A1vfYbWSwNbHNNyJ+AGd8chaXEj5lnXO3Y8Au7kXcD+KdcWJ
XXOTkv0llVv4ufYVO+JR4lCmwxqfdpYWYlvE2F0nHhvh+jKcIHRGkzssuT2xLddrnnD0Q2Jfbzml
VLlhT3W6Yz6HxWAUdr16nyz6Dcb8six+fhQV6TzM+SXSSSGiL2tqS5yGbZ9xC6tLUOIuYa2I7qKh
XOq+vSyVQOPofB5YQsFHlxcku10/Z9sUH05VnOvBPOllTy4hPoX1hXpuXldlsUvuicY+KRKfCvld
ws6mErhuj0JpnLUZEkFEDWyBBTFcrg3XoRWwMLUHcxFfUuGz4glEDfUkbIlNbXskd5U+IWBl33Fg
HYKBrLfip5F17pLsymUkITXLc30IF+UwYH5ISJ05Q8cUZ+x8cd7FVnoMq/Ko80+4QN5XgNGPlxhF
cFqjR60TzJpXhAYkG2IDy5Y6cyAZjtn4rcgdzVpBOSwGEG5QrLnY5DQ93xd6SBuY6WfR7OdWAVXK
8tg3ks02N7r2U1cXXveSTUA4shsladea2jAlBXWX8TAZttI2EwRXIPGiy46Ev2mopd3QsFdhExJg
wt91o0RHGm2efKYaoSGMa315Uitf1z+Hufeltt0nc3nIpPhocyrsF/GkRxapFWCGEwhVkD3V9BIj
MBkxbd5L8QaVACfCgnk6lqjNqXSbGQX6MHI9M/bmoSrBJc3lqzG+p11+TpvpnCrxmaQNNAzQNTnT
dCAGK0WrBZRhBSYmVXwh9Bwk31CmWh4k0cgZhbPzxhPM8nkiHfsXcmTZpuZ4oqb+VDGxXMvhaKEJ
nwx6aAIduC0dNKIYn+rW8BFtqwArEXv3fFn2JGGTyJ/K1ks60S27ZjdduCYgiWkWHQzKWZhgvlJ1
1kOTZuIjyo+OeXs2Mo1i111pVOTB0+09iyjlZp2P61SLjRmtjcMWjbZSud9JPYdkwilGVyhGb0bW
w42xgGmlXaMnGdlRuqkeE1pUdSw0ZY9rvts2bxMiCuLXVi+qnbWuOxNpXnjT6rS2gsFq/RmCU07F
0hBBXC1+o2AhAGU540i9d/ygAgzMoZvQW2sZn7G2jxQLFoJTbvHG6yYm1U0oU2jQqXzHbR77rF9J
TddwjueM4qFgbHYyG4Q7d5xt9T5DL4Uhs9NoFLxsJrA+8dUQgLvR9pwIkhMXpMrTXc/Nhwa+sKMi
dNhhcCtnxosWaUyPK97B2OCwrL5CChhzzO9cLj0J2ip61me49MTDln471SAA5my3BGsZpG3qFwXy
PYOOOiDsFzhtsmufKHVggBYRZfW7obwOWXobe/0mhN0d9GoTq1dZNO5tq9wdMejvtEtalf7CBOeh
9NNzNVh3nESMh8sh2BjMOhs7irrNT6Cx/kUsPDRawAsXomvKHnrA47eHldpNz9RkneX+zAK/rpEP
ZWwf3GEpg644jx7WVep5aGaUrMSNJ9D8pCiay3o6MdZtw2oblbuMqftA4Anc9fBeUCrM9SfLSCMj
WFkDRteHOMCteEsjO8MgU9e7SCFczgBcNralxENYxsFLfIHmzA2p8p1VxUA/Mftp31wZaOQEO5KJ
ZmXYMY3yG8u30rTFQYZPc+p4O5ZF3+ewNamgC09ZPB0MUz8E2kZE6ZFvNc5zditp9aOLIRuEQ8FS
oUBuMycfMHdwkWAfrgT4UPTG7iiEn4wpi2NUq/coeeQcS2g7yTm/48yu7OAjBCwHFSp9KhGdzMUT
YsHrWDnYO9EKYHRu4he6fshg0k+KHekcedhelOv6kb72yB0RAQtyoRq9nNqOV8zL73q1t0S2KWI1
osbbrHXE9tyLrMXL2bAUIB1nAb5XtfgciMM5uyv4YiXK1SoKSuXfBmOeSdxacpa55N84YmFqke8R
v7eOYM5Mqw+TJpt7sIZAKZkwHqvN0l6SVEKidivlPMbPMlKwokLuoTzSUcfvePgx2zNTZOkqDMaq
M9vqlLtVW9mtbPALJ6xeK16E4h8fepNnnpQBv0o3vAw+QWyJom3OTl06K0YwUJ0lv/P/x5LideKp
kPb4FZMl+ANKzGB43rQ92VQuN5Wf+K4OP/CvW5K+kDLOs7m6lRhYRTHA9b8WLSpB+y7rp3Vzp4Ez
oW9wwt7b5YxKUrc035X+hHKi34fOxFK1W1nNfo7dOKX3V7tqvpRgUmJvvaoYaf8XzFBVGM/BcGJM
mi1YlOyW1T5ttrlxS6hzwEVR5w4lNwcsn0kanx5paRwGQ+AMiO0QBcEqDlYxHrmNJcXVJIywT0t+
tc24Z3nyaXEkqvQOrSpkpimRSaaEj3BrzxalP9KLEqYItI2Ao3zLhsb/tFrVK+Taq9n8tCtdYlPo
tAmxBU66l1riCEf1y0QeV0lQZZIJC3bqyanmAYL0ubv4mZAymE2V2SGAF0W8VGmsU5TTDqg1Z0Nt
zq1VnRUOJLVgkhTAGBIQ0yFqvbgMP8fOrmY6huetAF0y5vwTiY0fKwTbZ2k/muTu0sOTrDGVZCGV
iaBMOnXDCVAU5Z4/GQiPVniUaXfBoox7v4y58TnQ58neFDg5OyFDEmxTKoQL1mFPwaLRc2QIBHKw
QXNe2uCM/V/IdTQ5dD1wwIZxMEuKaYG659beDPXVbbo3DMHT0MQnOpCmc6aEYNWr04gaOnKdVum+
xwOirGV74mPIqZo1gTTktVcWCZA83Y+x6tQT9quSYeRsVyyCBt4O8gO65EoxKS6u+4UTV4pbgHmM
FrhCRQkPZ4Ck3Yvz12TyBrtrQntQ246nf7WhaEnDGAwf+syV89zGFFuZoS85CDo8G1zYdnPuayr0
awA3JW3u9kgZnREQbd4uDGrZOlrVW6KGVJoTmtPhYzNVRHeRrQMqRU03rSSMLoJ//WFkX7V5Q2pw
Kw7zka4RQCRYcw+F99GAcc+8P7Z8HXsgAM56wssGZAreWbycNYG+F6gn0WdeDCQtcQBNNyGubokJ
/Gen/M0iPbmUDSydb3S5X9Dq1cAvaHEik9uVUIFF2uKh4Q92qxxDupOKA3ZVbsQjQ+l/zeNgyIDx
ho8EaIqEgvxKJHQ0wrOqSUzNb1ohHHVKPZMXQPpTkBEz3CrWZ1rRVsdogspqHoChcOv1T7bx0kP3
Sga3D/bG9iR2u07HBsHY/19RtqSz0arlhzHfJ27klF9i1RoEU4WzIcK47y+yIp1gYSxks6zlsy/g
JEPFIKCXabAeSiaC/2lVMtkcZNPvHK1gztIrKkfLYI5uZ+21BzUhAXkT8DZocBU1hdEGi7ZOR6na
aUDl76nMNI5bym7n56w/NCkkX+eZDLNpblVyoDlre0TwrzBOcaH4bQpQE8enXzcbRr2sdQDM8y/G
FMdkaiH/ECXiHCerENhYO8I42ZEv3WQMSnp03yd0dsmYDgniaZLMtCkEfq9AP0B2tADQr0e6hVbO
+FAYL/ksHiXxRQpf0ya/Zfm3yY8xQPQfr4ReKSGfLU+w1ti+Bb4LqExTMl1YcBFgwkZLiMezTAyt
zGeoZjZ2y8r75z/+x//6n9/Tf4W/5bXM5rAs/lH0+bWMi679739qqvjPf1T/58/9n//+J3ZRWSdT
q9I5oWuaSBcA//378x4XIX9d+hdBkFQbOGt/dVa/G9sE/u1GhETQonRmDQbYhnRsvoPMty8XLNJ9
vBOaN+iqh74fDmhsYAu+3zpn0ayX1FBeB6fw5Zxj01A6QwxSuJmJEr6ZH06m5GCB15DpQUyDI+e1
fcQeG3GkwCIzHstxRsFEnNqKrtrHh4nuPkPaDO+TKHipFntB7OUqk9RGRy2ym29C4IK1sMupXCGk
RpQlXAaAQti4Lg4mRTXx/FFyTJcwsyBJGCD7OITN2OHnPwn7/YRXqdxYfX2aberiumk6Dfgpmr4/
17JyrqJtqjzrBu10VnZQ13EBAzXCHh9qA9X5fdlxslYF4Tky1cfA1XiH/nRTWu2ZDNwtYRP6J0jE
40uXkkyWBvqn6QUEV2QKO4B47lIXbikAT+LIZVSuaIvW5E94VLNu28oUg2d47YTUny1S5DUm4abz
iKtmpMVMRwzx225ObU+2FZfwLD76TnkO0/HJUITbcmyxDM+AFFtKRpF8nDV+l121NqT8rD1b/XzN
2ZuAbwyPMWHgsMQXkud7I1hYaKjWA32RUF6DyamA0AOJrTa3ejnvJXncL+LXIC3oNcWeHMheDGQf
421qA/LaMr3hbhwQ6LWd0Au7ubQlJaAwt6MHYXY5qZZ2jkWjXRiDAhbgRmO5ecZEA+DEmYg0q9vO
IDCUbE2oFgrlYE9oakrpNYGBT3DwBQlQ3VbP8bOihIZJDP1APqtxfNHK4aKsMXlLvOhld8lR9ulM
48RaHaYU9Mnwa9LsPrQFiCr04P+UxjBv1nrVvu40qgWpMaFkUGC+tMzLvlQ1f6Kl+fuaT6BEbf3I
Qcyjcaj8Lg0qYN3sNaIJNCpAVmUB3Q2iv7jXAHGvFv8is6bvIaCMHid3hcWfSqVmAcDZTvuYAE/6
oYeRFz5fZZVWsnDgMsNxUMbuZEPkIeYpsdMl8nSeVjhA/zKPjPR+5LTfRmunzsc8Nd6AK/xNwPI/
clqzBFZQqKxaqG9iv8WuLWNyabbWx2C0N9Ec7hK5pJMUWe7QxF4qb4a/RI5YGurz9NeW5RHym6BY
4KkpTWISW7DgUT9kTDHRPw8BQjYKf8YfrtM8L8WjF1jMlRKVSxkQH11pGnEH1CtSgHTq6SkLaT/7
7frL9SNqB3VcQrmebFVGpPWKVWKAyg2dscfD1Qy4ZQMX1DZoZ3Iz5i60774dV2N93de+ccpBpg/B
ciyKjAi+ybafAs/kbHK75ipVn+ar+ARxbJnarTnqWzFk5SqVnQjrokHlH7GX5AHpYMBn+XjW6WNk
QBx+zhIldAy3dZjtmqm4HcKUSItmNunMjzX3/b2RxuMwKpwc8F3OyhGxLIhOBfqHwicz6eO/B/JF
ARWoA0ZoeSpaWSNYPsR/Qm37XiFLdHgEQnKm5Bg/tZkyEiuZNCK0G8LMwYpIi2l4kdk6Cm6ADBLE
AJJY9LKkPNnDWm+QK6uDT8Hty1mKzTXxXnRI3bfwjbA952oZ/ORhOTNmOi3BXhDQt0FOvbEMMoqu
xGhcyUoSrOMpBnTB2GBXkAzt3FrBtkH018TruvpeMutlDmdOJvKOLAxbfjcRJtdwboMSHcamxlM4
+qPI8+hVb9na253E7wJmiR4HRzkauRXZjpODRxIMbGyXEHIzDCgLrRdM2oelPwxLsJ9wI6Y3w/FC
0JFW0uyKh8RWffyy3tf8mYVmqLRHNahOqhGfJbACBKsuGeV+0LIbRhED/gt4EYn6UnbLS6cVxPHG
R+8pOZedi25UsIfbR13tRo9ltCP1bN5hekfyjf2vAbGg40CjVpE9p286xMIMj9YYUJHESMLSjnMo
bf7/a62kK8q6mv5fqy33MCKsKMmarluK8f+stgZrTGMqY/8ZaOKuSlsXssh3ZIyHDKFJjGxKWzeW
vrhTdYuMR2xlLuuwC3aSgvtyFlyNS25XFRB/e3xgYD5bykVYiKyLKCvQa0ybbFhPalOhoiJBS04O
c10j/jR+FvTe8vQjxF+47bbV2GyjRsWil++SY5vsWVE1mJNxuBsEDLCmvitkHZdgtVFKGlu+9SE6
L3V5gS3dxQ8xh2eL7bwn7BeYmKr6bSIf6z+JLjeI8ODG5OBqnvKRZfEhNTLGqtYb7bTXLpNWswu9
tMpwKhv1aWAM+tkqFZUfeNAIXpCx2ci0iPIkwJoc8S5mTMV4GlUF2UQNmcgjvcCZ9OqwvspLckm/
cu4Lp5sjdpQEpXBVa9Q5dL1flNa2WtqdTlXxIveuqb4Ng1e/dsaxHlpK0JyMQ+6I9bhZnd2UymDQ
KPeprHpJjhwVfrd1t5eq2scIgN3kbYzNnXQZ4+5YWHRTDy1N4Omlc2p8hjnGqoGRVSX/Ukjpidrg
Tbsx/7PAldTslUTCN5GZHmXxlFbXMhjeTM7XnNxnO7qKdsMzwNX7BDh3eJChjYqqfrQqPiSqj2ty
k4RV8rFyBOCxHl6EssxOYrOcBrDucMiB8yM9ijkPFAIz16C7ZmGOgWbTzjSVh9RJN5I/GSY2h8xT
+8atRQWNbgItkdoWEMKRrf9nMOPz+SIeUOGwD3HYR24qZSjjxWVsDiPwda1r7TLaGRxbyU8TnAul
3hdwjHMF69ErB8PiOapwmRnnGHGU7Ik/LuBvnYkM0WgsVNK0F2tJdh2j9kAzN+WLoElneXQUqXzL
OjyPEUtCrWEkMF8n2JzugpicpxycMHuOGDjmrfJUzc1WZosaiO8hYl0e5+emSE/VaNDJPds6+w5K
5PoFhTKl3CsfmVDyU0iObEECptjQqm6UZlxyS7xSIG2Fnxi6A6m6y3jTmV8Jbe6JoFKtuSZxG530
+ptBllxK9CrKBBx1XM06maU10zGdQoHy6u2UGWgQys4S+b3jFMAjwYmG6HcpuWwNK1phBBWW3uDl
0swnM3sQw4hFzJ62aqirxA6rsYC188wwq7yVIsLVaSzNs5D2jLTvMKnx26Zr1Vq7kFCU9lihExky
qO7WA+7F7qUng9ilNCNf0gAHbWOrPXkRBPEEEbvIen+Jv1XjJklg7VvTBcTYQNkPACiqLj6bTAvp
QMcKNSA7y5of/FYDHllyM2HKE5fZTKVs0WBBCRpwgLPzhJYzB/egNPeFSIRC27SjM5jTUxa3z/FZ
RCEswFGNcfJUqOYdtBssFnJekb0EzDFqErW3UVdcCzgEtND5Y5bzfU+6VeinvYJDuK9fAALI9Aey
AZdriGN2NzwNcrw5NBiARa6JdlmHfYRgRRdLpysPnZuSMZRw96rpU4PYHpMNpMpEjlbvZ+xHshP9
b47Oa7lxZAmiX4QIePNKAvSeEknpBaGRgQca3nz9HmzEnbu7M5KGBIHu6qrMk0LdVsF6Rj2jTCqv
BKkh00CGIb5ZYaXuqeaEOXlZ9su0YkEJTouIgAWsby/8aY1vopSEpU8DHZihJGPdEBgndU+kZKun
xYJT1yVu147t31HcXEl2zeLg3Y7Fe+/f6wiphS12mYWce6PUQIminW6Z+GZOMOQmY8K1uCjmG6yz
FnHgUDEtU304TimKFroR3XcULpk8M3LuGDSjeCG+Wr5S+q8C3r1QLJYCCMo0NAdhw9bJthy+C0Bv
D1X4sFdOvtXcJBLPlUbc0YiOO/+zQGgcWcWjc7v5tMTQtSbXDQLIEItN/Ibo36BMagLG4gz/JbQA
sQpLOLxUBSbQMD2h6UTnMZkENHLqyqdtica1sd+Rrf8lwF/PgDrM/cBM1sCFGhoWs9lFI5M//zca
YpfY9c7kl2yJHRkYu5I51nxRLDwGlvWNOT4KaNxYK4e4egudVTOFK2VUvSlsvQCbu46yVlv1py5z
+Bok65waBiKXo2bYRnm2G0kXTN2YvhnbnJeXzk4iHKoGKiWDzkZHLEMyDo3oKCOyFYXEyWhFoUvg
HuBt4OOrARBlBqqqyM3tgDetmjWWaN7bStlzsIv696bCJ/oZUEKiZsBQsqZViTNQX6qScxTzJqwv
tRYyWNGyzsNsUGExifXk6IQlqfhCvp2qX6ArtpKVigRq3E1+sO91be035Ng0NMNRaOwlP3HNDt6w
wS12nxrYiASLKyAdSKcKxFIFRDp4fRvs1MTexbq5T3J7J7RlZC+TiYrf7HZpebTa4txo2lmzaFpx
VWhLJFJ/zTBmu2pMxL3FXJz1jx05dr4scQSwjE+dmWZElN64L9nRWvkox1vNaLw+dtZkEZFJ4K9o
bhlxuMmTcNOCI+oz9CXJTE8/VAxcwZbEzjmnM4ynmCpRXkFu5L0r6PYzLhanchXfXFByZMgvJXJq
ZBIN3Yl2SR00KY9OnncM4+xGtnyxecntn8q6kTAlzZPWlZ1uV4QobMDsqtIFhzARBPE6fQu+ZK0A
HZsSFk5TP5VvFkND3mIR9st0i9+ShtBq4MoEX2pZcAbA1cQQgDGCzwwjL+xt0t6MkdXarjYgDjdD
DysApRcld8r6ZwWEohEWx/omd+951HI7+LdigGrLwQ6p9dqEjoJHtR0CpEf056zN0CGTm+c3MOro
IcTvJcM32KpnGQm0RvJR8VGwQ9WYzl+ZveR/FIqmTluC1QeNjYWZDGCWO45nBnyNS7chOE7Ruxa9
l6x5lA8jdCkj8CJ2IFPhNkAlwpSGgN4OfUmf4B3j5KX+juiPbzG//er9y9DqXmfTkFmxqg16cshZ
JTLPMJo9o2dh/TOAVoREE0grof0E8baNN5X1LgsaDTYJ8W4dqbfuNdr3hjwFuaFeVedypkGgga3q
mjMJ5/YKpCdhc9gdOe+xlxUfLGd5lj/7v8H6N9n+Jfti4eHmLKLgvS2Cp3RmhRz4eo1ZlXOn2eSc
2gG1otW9T+26li51OfdalmYlWAwjdLLdwr+mznsvfrhD0Zwo2Uzl2tfJzqEXOzjnMP+IwmYzWuZG
zXCOky+SbtntDr0tDq3HUezYTURF1ymnvvi4Gjt8wrJ26OxNcBui8CMY8DbQqeU3BBq9xCi9SZAn
u06CV9L2J4mIpnqgtTwduVOO8uRVunRGUn8qmpWJ/Cbw8dZLtDMZwwO8lNHIgCP3pLw92kF0HA4x
elTjtwHsiqJHg6CGfjA39FUCS6ocAMlTMMMn40dYDpbgClVi+E8dXIlDfkBewXSJDMaWZP0EawMo
iU1zqNelhV8/hreiQP48rZ3KWtEYWcVju5aP5Er4yIC7Rc2RXmbTmpZUZo9g1kBak2uhMPE1/W4h
L+I1aPaW/ZG4dstQDoECo7jnPbB79XruVujMxtZGoTCiTxrcRpyz4FUgNBxUty4ftBPOkQ+l2ryp
fzjYaB4iOmVIaJXXsfsae2wLVE6vuN4kpXpzFE5yeIBO7azqm3QXH6QvWBhasA3awVZw7UbWhmHU
APYPUaHFcX5g+EHssgYnmmlstmSlTjAlymV6CbMaDfW4mtr40jPrteEGLIOvqdOx/39zmwQM73Nt
qdFCaLVha5wh7OgeNk4SlKa1xaKj/g7fOGLSlaiGFWBvjEiHUe2OIaGTw+eYUajCN0zH/KYZsADt
5ha+BdOnln0olN8jYkIOWRUjsOgB5nJlY3YACCExfg/7PXWIeAFJcnpUEaJZpAozG/TO5Wuqym2E
96kZGDSAeang7dO27cm2UBcl55GJf5oYqTST/u6xYCVVeIF2wtnn0XPcgmOv/iDygOlDMNA2jxoM
1pyvEpQCvXVwsHUGITLGamMxmG+iahf3T0flxMmRlW/LqXpUcBGtOhtD3crUQX8y+IQg3TN1+nSI
i9Em7irEHxXznxOHJ5QzGWlaQDiyYT1k2WaqDU5LOONssP2L5C/CyZyL46hSAv+lIyURCq6XRl2D
K8WkEo7sbSfeEsh8sB/GAqhe7IXStEEEBktwQw+dBjYeCLN5r52LaZ2aaI0/q1PQ7ZnUxhBTjTcY
IrDkJnS6KkgQRlVLkyZw3CuuJOjGA2/vd1WR70UdHvzPEUSCc+nJlLLRKwl/U8TLkCE0hK+NwtJX
VwGWMiLV6eBB185IkjbHSxIb10yhMbeiJFQCHbHuEteka4lrjzvlPeuJAwWW5gsKeKIF5w7hmJz1
JL1QRs/iJ13d6QziisS/xmFy0bQccwzRsCA5Urbd7ulwiJ84MXIQUqILXjOZU5spcvAwnMtaeSP5
3IM0M1AFAGZigYpQxkq4jiCh+Mou8dHpsHONHYo09opY+1X8EG29m1muzyTe8HfAVbSzpCR0bfNN
nn/odB37wksPcGcPpvGK6CiOLW/bL0717MTV73YavknlUSP9EhnZKYdACYRsWsfWI+gnZspE5sFj
93OAH5mNBrDd9mO8YyMb8XpEbmp3EFfqc0tNQovsqmaedC8rxm/gFkLfv6u7rtmpKKAEMqkGqmdH
hWYP7mQT/LnpBYP+r9jBoom5QEXEAmVaLtYqvwYHVDu/cvoMjgUnmiO9Du3X8Mz2ZqL2rjrVq7Zh
SPWeb9Na2pAuv8nlbBMEkyuHV9vkB8X0aiE5AbYqLXOtm7RejWIr1Rw2rGU9rVk7U5p9ZjegTcPV
ke8k4HOWIh/BVXtBAX6q7i81zWcHoKmzQXGJMK+UrWWgHmuHCT90oiiYh8qECuW0K0empvY+AsAl
VwoZKwIxqgUbrmX0zdgyZm4TF9yB4ba45qDmNPXfcI9TjpKGdbSS5Gw29SXxcBTZ1oK/YduG4k2N
i/dWVt4jVoIaGrtYbK3hEcr5zsBRTAUEJFOmOusIeCMYhCNOisaBc4FC1oIA/okeLtPW3d5iLiZ8
7ZGY/buJWZ+1dFDLgyr5e8De9d6RwzUNdux1WnubVOVikbmekoAdnDrrLeiPKq7lriXltN3KZUV3
HhSrO1YzXFVijdXXQdutY/sNgZbPMgR+0+hpm2MYDJpzUBkozKIDZzV/rFfFN/EfOTNdsc1yTyNh
XdX7Qxv35Gq1z8bPHn35O3pkZB/TUD3QU9b+GoS5lc10GVWycmwM/ShoMw0ucqJt7chbE+5hyg0x
ElUaH2yOVDGFW9sT1jSddS13iY8nc3zjJ/cEYg4Tj43DmhSCeOkllKt00JWcGIvWJqbK86+5JB11
uuCI2Bc4ukd5wP1BJfqoKhUrAAfzCAI8NhUrWfflA9pbGzMQUkqyfAWivmQblxKsGuxkxojlZnTH
hyGfGv2QmpyuR3R5UbZv8IgYLVKlhuqEePGf+gSJk6zScBP2aw0Rn5h3fTcfn06uHGUwIejkj74E
MiciC+jeI5UsKdAokEu6cg1OS8mmBlSNF6P9F1VBkKA57frFVHxIGml2pVigFNUDcdIZIlQBkjs5
hA7kKiGfNdviG+VcDMkPxglk3uhMBXXmgVwElo1ev4G6tgrfrLw48JHEZI2Vb4G8ZWkp6M5XRHZO
zNLPtfSEv0XjjdBz2UOQS1RFPWqnLq/PyJgizq02dJmYry8fc79FckjRzThycESR0QHL6g7dktKu
Kb/CS1EjBQqPU3WNcH80nKX6qDzgJNg38cxwhOEZwq5fVSqD4/qHnuhSEaMXk1UU99Bj4gb3JkbF
4eyoHiagE2qI2zDHc227prw4GENJpsFQglpaASZa7DQEGiMBwhAMxvDUC+vUJ1giUYAbrUOkl7ig
mLkYr7SuuUILPateVWs+YYY95K7eTySlE184GGRFJvtqqnZMibczWKJaOgPVmPRPKs/1LPPEuqVH
npoHVAhM+wXn+CvAcqbO4PqXZmG6SF494NFw/EIXwRISJH9LRbjJJSSkFEEFI6cBNh8ULojOtADx
HmpY4I8VqaEOnMyCqQVcE3Vq+F38vV4d9QfRZMeqk49KpBwyoHkRG/ac9UP6UIlqs+zNE28+D15Z
0jyzNTicLs6PpV0c7QSQj8/B814ozO93EwDrZMAGg78gVIpzDiG0kM89BJayeoiGnotUbXSHBjle
qYEKzxRgy5Ng3cWoKtJspXpiUFmtL0b8lWvxZSpAc+lEb8pL3C2qce566VwgQO++kMXe/XgbjR0Z
9wjbpDVOZKrxlOi+nJbdOkRHlLcF3itGMUuyYukUvriXUk67YQ9oybbWlSCq0Xb78iceSrfHuzTx
tMZMSTPYjAOmqoieun/SVBV7PckSEhNgHZR1Pmc2VB4Pq6GWq7iWvGCv1/AQKCv/9RkJWST/tC+T
MzkVC68WHd3UYgtkOsodXtRwqv3zpFHgqp6FXI/OKrXuyDPhqEzT2FbLo10RTPBF1+Qkyzs7mtW8
o2fiX2pXDp3/ltgNFLwinP9Nv1b5ecxIy4AKqp31SXovB/F0puLFz5UxjDn3lMaQIU28g5rAcLYs
ghtMC4UYOyO/qnorm7VnKepai2nSUcqlvF+jj9YW/Zw2V1a1Va0M8uIY+9eugUGw8cttZbcbgcgg
RIFoeHbQeBYDMvXRj4XXNuASzol0sQMiyiQ6FiGPjZwHK8FiyslaT3aKAv+QrkeLdSLnACGjSGRt
nC8FMsUYx9VDNaOzQn7yNQNmlpHtxXgD9GnSrwfeT800mP5/IpEhJiMWOGsjU0T+sobuZjGI+VqO
gAbgPY0NeQ/TaUzvYmZoSpc+iw8cZeZPgl6yhq3GnpflVRZ1LmP/4qGV8QUsEwYzzfXZBHR+Qm5m
7xaBHv65MSHcFh+CFUujR2FPwXbUZOYqblYhm4PfVEJGUzn2GN+xWS9QWTW3Nq7A/VHqRM21IyyV
yVzFP/iJ1UHm23JDxQvgbJITfyJVOcBDpo9kBdQlbSmUAlgokLxTQ809kyLBdcexaQZpj0/6ltzj
qm0D0Vnw2OcYvgLxW1ivBpUMLoDIyLF+eYX2YShED17K9qY3SJIxwOWNV4pfMp6s+QWE5Zvkn80d
CajxEHoKDrKEsos/ps9fNJdCXet/JblSyioLrpZMnA47g5hST013YbYCU+GfAlitKB8yFGeU1lCW
Y+3Y555c/sjpoqmOhiUtq60y3hXp2D4SQVIW/pbK3pQaSD+a0Q8eJhDpqN4/eyaOg/XNTxEd3Z6v
+St9oK8Qt6bqzWZO+hbLJ+dbqtU7fb+7qZq3qLvpFmsc/nCYl/7C/PPp0U7OqmTUgk0u0Ti1w0lA
Er1MMueiSedRBuaaX/ruxhjGQKCnjcgtn31fgRG9WSN+rA31CZ7FZ9l8O3W3pDet8tjSreYUTlgM
47/yIxvfTTk9OVPptn2zqMqzicG0GN/t6kfKMM3gx6zdHOrchF/TiW9ihPXQvSwciMzULjQ6kUrq
IXw2k/JCdftcpQGD01qHl5i66c8UfwHjWjn0WI1KYjRwzcavXo424pKmwZp2azwR81J9EINItDg9
DI2Wna1hsVxOnHy6hcTf7IPDUbJNS2chGF05Wvp4ZibgocwVQ8DoyiH9iNrvgQyJnuYeqj36EV3k
ldWlri4aKx8xxJ5tLlSYL/BFE6fb68E5l1ewY7E50W89tOZHr+8z7Viq27jA6w5V1cgXZOLliEM1
CCaMjUi9Gm6M5WcILScLtFaa9euMgA4QMcp9vvDpcFQdIYQBNuiWScOPsJAMI+llwN16DTtHxKcQ
kbelNqsAtHQyePDWFgVF/bIm0IBSdPhJv+PgO8jMdapMm6Jz/Uds0zRB1ZnDHbWPPOc8p+iaYefy
0oqiQb3es1XhkcpXRTQtffNuayuTpC0LDeJ7TMiLM/1a8Sp+dWG/fYON40+enhOx2LkaY3ALpzHZ
hspPNJGD94r5jTH/JmocMEe0sglZyKYrclVaN2AkrrkJiOOZS9cefYbV0453QZI2uCSM5MPIjYUk
XL3jgmCSMM3TIB90YW5jUr8cjoPdGjueXd4syG0LQZNdQwMbwTM2t5Td9kWkH6X2UsLTyDuzCa5w
aHNih3gLYfC1W2Dz6wbvPuZNiVOJ1p9aQ9v8S8h/sGDZ4tskGvPuD8feqA+h5lUYzkZyx5KP2Pwy
UQ86aFUjeFMUyug3ymynSNU6QQL6SU0DJQLRY+lQSw8r2I3RTpM7r8ALIIEFY6oZQUHfV8ElqP6g
XheDzeFhhWxvUzXHiS4Kbt0/ELA+PPBI5hr3O9AS8pdm/sV4yecTWBBdO3b3EHM7zjp4n73yWQPn
earJuC0brJwPlFPsl29ZdAzHaUvPd6sx8GJFkO5K9TZO6jINYXdeSzCzHL7SReq/Y2XfpZz9elNf
dBj1FBQNfGHMAtGH2b41qrspf0rRV0ulijzUYB4y4dlVMPtKYCF1PJf6w8KBZ4rfBlzHYP6E8W3C
8QTnBNyeSjgtK2fty9ticBloTib1JL24gedenOgHL8sYXXJOxpYWPVGALjM0pw8xV1rGb+rzCOEy
L/YJ+zeOcHGqxLllAuVIu4BX1q4jmnqjB9Rcax565rY183SiiptX7NOGvplYXCsafcYuaEhgSuRl
G7xKGzE6vrkmj6H4wyPQHl1BsY6TOWdHsGgfTp5J8xYdsTKdECpAp4pc+MJ7XintXxi28rbSwTez
E9n9F+IHvqlBZ1AGYCMPJgf8Ojwmp3hCeKO99VTQcqg/iVpi7YL2npETkd3tdZDEdyDtvZq+Ndl4
N4r+ZheMh7XwMo3+PjW9AesD6iaDNNxpdCOUmorIvaa9E5tWPDPExk5/6GXIpPFXaHoq9wds//pY
ajHyp36DdUQV/bEU/cHa8Lgg76wnMlhU3YtFfo02fV4ehoAJO1Rr04TIrcD4dtKl71g7QwOJNkiH
lUR7o5IvUY3xRqeHMNHRP6XAcrTOWcniR1c/RumS++eWOYiGwJFiwadlkpvfFCKtH1yVGtxXZSPI
1JZqbe9YYw0SUByWvrWc/0nML4fQjekTT/4XE0iLABauIu3SLAIa179nX7o5usHtKGXFKqyuR5/4
O9zbNaMKYf9jSsZsVXBG1C1wWWtBn16EX5pmQqPeInAwX1RMhYrtLD32ydNhFFFiTA57bBC9DmT8
Z9BwrMk4kd1puKNXXYZvNo49g0rW9xuoNQC0L2J4NhQjmdUCVC9P458B8tMkY0ByzhjiRMFuwF/9
smi7ScwVptBnE4ZxnU/LRvvFHNdy3FZ3DI4n3VpjZRl7hKeQeMxwDrL3TDr+Nl+PknmUj8O4wnbu
5nSaJj4/OZ5leuh3XZrwupligFnXvF8O7XPBzam19dQ6fBnflJJ1ZiBlfmKO4XAMx3ih7pQXB2qj
VVDi01lHAgFgDXfORx66GjNBM9nRY+zlI26PJSWlRbN3ZWKxWCY+kdTTCYFbCI93ZECF5WUIbyUI
e3Q0NKv577GVSJjkye7eoyqdi125hQ8Xqwsfw4zGwI0Om2VfkO0j2H516kPK1K2a7Cz+SIekjrRX
lEcp5sFe1MxmpITAhHvEUFC6G3xN7ZxU/8n/w6cMStQ5T7fVSfaDxV0THAv1kCvOiKrgktI85Eda
1bALzFdDmFNDI5LgVfsdGfbhSE/Yb63ZV7wUXB3pnjHRKeGPuomJkYthQIbTrX8yxsMAm3BOFo1x
CnTlrOgA9/I/bodCki8qu48lRVelcq1FqEPPpvUYZUQwfg6rSUshLow7zcRSVoCYgfzHhjeUW13n
pnw4NDiZ0sooQWbzU+9WkvndcXTQRL0uS7HSw6WO8SjAltEsZm0Dxyc/myicL5HfY7ODV2s+HSIo
ZYBlPnpnPttRPEwFU5cL3NnOSIuCryHe7N5+QjNlyUJ4HH8GJ3pSOLLJEaJaUf8kBmrocyEuMBZl
KDegD6oSexszM49I9rDK5mWPUCurrYbzKO6YJDM2nmIIeYLQIr6F9lOj80D2bvZIkvwuGxaXhI8w
YW5oYK2wefKJUhpPQYpJtUYnBcd3wkTNWDpnnRDBV1D/y8WbX/0rae3XVrsdAdrQHf6nGOalCb76
OvBKBjXqFnFJlNVHrZD3zOowRFkJag0p4Z/RO6BCMiw2ChMD0hoS5844UmFQ6te3YbpI1jY/5Nam
9rLuPaSYj8R2imuog+vZ/iwuLzB42UAzP//lG1Na/YKRH9IcRK1MUYfxJNQ/1HF7p945I16w/Nxx
/WQGyDSWgPEbZ5wlOxtAPuDPeoRv+6mgiFDyD63eaUO86rmUyixm49az8I2+D+pvzP5oW/5S037m
MTRhy/D7MS3CJZHWQfdVQc7o6JdXBoKpvmG07QX5rzUvkTwRGMh4YEBVp0yB+deB+10Zia9m1j3o
N4c5SMSoxbz6x5h4HxXrvySOkkw+Dh95ybcrNKbAI/mESHhcgLn/HWTGvgZZ7Oi3GlQkLxMzZ4uE
mNdIp2kW0sTl1S9mN+5i/jRHpGeNy9AYudmCySw/MMp/U/VvhK+ccF7ua46a5XXoSxqJ5sr3L1w8
OwtWfJlC+BDRUA6zeDV+st+x9jSkfsXLbEEmYc0hWLxhyRwncStBqDLqHl5xDCR6zXy45HDI2r/Q
fI7NHF15KLDD+ikji695TBAPz3lIzTKlfAh+5rwgONx5Sdsup/zD6Z9V8FWaJjwnE7Ye62P8zMMb
lN8FqwK3ixZ/yqj7A2etzQzqivSP8dxwLUdYBwMfCvevzEeuc1tK6m/L6Nvnm1Xd8ipWFp6YbApc
BCoaAR4N90tR/AwqdTYIaZ6NsrhwjeviovIs9cxDXD/Fztu5gV1fNbbscSWa2EOX7+6lhJEugy+T
0TimvpBP5wxx8pjD50R0nP/GrGm83u5lMieJmpvuX3Rk8H9qR6qk+gbd6OGTIAK0VCfQCJp4v5e5
I46sQny6Vcu8gDc0MPDR0IkgWuNmC7n3WHVZAXideCX9/mpg4GyDitnKv9p/TlxsK/408PVOoXKs
Wah01tiw2fX0GHRjmfF0t8tjJw2eOS6RPCBm4oGxmrVp7Anh3iWzUo17LXOurT66cYMULAD7vuRJ
lniS+ZDG9kunSMdCzBfAzavnlaX+x20h+MSDqNloberNflq3525o/Sf3Mm8PLUHO5YuNbzP7VSLj
oLZf5jXhNiIymG1jvmdGrryNYiKh41twf4FruNetuuxePkq4Ova66L1hZgkDxw2QQIyV5jmMTxOL
6ZPXjjywy4BRYv4jY1wpecbt4RPgM77WbDevEKby1hsZ4sN9+ccOhHymIG2Jx3P+aSGL5wzpyJ0v
/fqSDQDrF1+td/wYXjzNJNP3T8UsqGAZyvi0hEaQoOUavLDYfg/8Z8QfygzWlGurWR6v2aV1JvP3
c3VUWt/MAP1GXdrZb6ffSu7NmQcSsUuU1X3gnrYFfYRLCi4GzRAq6nLAHhfcTAoqxBQQtBHK9E9+
p2LR6Vg6CK+xP42eHiUEMjYVwWLKE6CybrXKxyStJOmTVYPon/yjBZDQgHZjZTFexqL4kwE/oezh
gYiMV8xPDIoLUZfeuNOrf5Ly8D9zYJ5c/omXRs0ac2y5amdG1rIMJIO1zcduYCC5IxQa5f1nUd9U
qTm7dBBRu6M6Wxgcx5AKNtzDxRuhB4s0/widr4w6gIl6aI0LKfsIRh/e+3I/NPScXFO+arZ0YDnj
g02rl5r+qah/Yrpz4mpEB52g39DYoR2TAbR+RcimNaIGJCbjcvpXc5VlBERRNy2GehcMSOm5tVPF
y4oL1y6OP7MmWiUPbhM6nMaZaf48gRx85miWy7pfVYy0awpJ9EhPg1eoJneTZF3ugqlB3ZkgLMcP
Fe2t83yzxIl6j+uXxIvlPcR1v3hxqXIkPzmSn0r9swtSINovgxGwErP9t+SYqQcDbZdgkI0Jmxsm
Z9uwuWMN9rKOJbHnk4kIoXmRQs0NURpIa3iCbUD9NDqE/Ij57FEaLUp6Q/PEueGV4I75irDFAlTV
c4dDjcWV5KpYHdxkEiyGuiQdiP42EoHyKgHI40PTMN/e7HE7jHMJQ6WZbJRS3jUB7Dh+GyHEUWei
juwuUN4seTrT0haJjErZPMjFQzfNd93v1rYIPJRln/oEahAggCPp2zK/jIFzrVQAeJo1eFHI5NN+
nzo5ILJ81RQhCTjadkpwU7Tpr6zP5k2oDNHE0gInVAoRX16UnHFqQa2nr3pM25l0GBKcQsP0FfDJ
17W1zB34dk5IH8vk9z3RJmfSuHtO36llPHV+165o+/r+RljVV5MbaAI+8yanqhnfeN2NNriZ/EEz
al9Gz15ugI+oBI9ojsMTwUEM8ExPtEWkkUxdoAMYIEBNo/oLjignEMQm3clf2qG9M4L3CJEGw7Gl
1KOQKF/EPsHkYGAPzKJe9/JbZFAgj/LFyTiFkn+wEN+kMlCBBXfFfM9b5yGPw9bvz2V9kZKTVcoY
3rSFUir7aKWqJLzpX2Txoign8Yjv7lPI72gmEBoApvEjLBr2NuiVraDtosjRVgrYAIABhgFJRMFK
ThBa29zT/Z4X6ZDfCNJEBmOm2LnHZiKRefwJHrMwVk0s3BYAQvxrC/0gAePJSodar953Qt/pRbjb
R6rY5hpinYYU4q9BNha+s2xbxhRqu1fxXjEZzuDTZxMtlXW8DutP5yNj4KYAwwCcRHzOObLkE8GD
JzmCtqHLh8zC+6qsSkDMmGS27VKdFE/JDiWDh9iiRTh4yJxsNOeYHPAtto9QsZG5Y+hfa72MDZMo
Kfkt5cFv6rsUgX+WsY57ExIQFWF4wh6d/GPCH3H469hR9pabkkMcRfJRStF6ZPFe2muamzUjh4by
mNpfGsO1fukgDDGgKZCBwwwCRHi/r1sW/PHWpISNAI3SNO4aiCgW4/qPQVTHQe4Oxo+Kjr6XFe6B
AcvMncN+1cgbH/V8S+RM4/T7lqKPYCCL247bvu5JLjb+ZX85jzU+SG0AvCTvgnHc96xvuJR9tNhq
DVKzLlcdddTEljhwlGrUvxK0j1SgTyprjIWO+ojaVTQDdVLPQjRtMvIrYIAR2zchdumLahlTAEso
syeO6kAiarpI/1i7hXZLqpShItpN0sIbUgdgmyF6mKB1QFxO6ltTOivTL9c5O5YtS2u/YiDG458y
zfbraJlNwxJrArVUDg1tN4sGgypyW2PYWpxtrDRFZ8MAmMRnEG82gOw3VpyVpibroXoNFFm+xbGA
AljniODAgWhwf1k420VR7IayYpRKtHT+Vpk5GcafVuRls7mTpAGr+N9z3oXG1v5MTduj/IugpVda
vUoJGKEmS2VzqVCSFjgyY1OsCallXFPr+SYkosLsyo2GcRSY5iaw8o1BgHsAxY4hI94Zdv2IXl44
3lC9TAWiRjW/+Ya4ZZa45YN0xeeKS6FzDVVzbbXwpi6/+H951aIjHA+DKu8VW96JCoVicJU4zKYt
w046Qlq2knQcv4xq2pQ5BElpy7xO770e3iQGMiGtsw9LR/2oQw+IbqFinLSpPdVfxCrso0Ls/cbY
YZDZJaj6w7R3hyTdGgPcjdheN5z7rvT06EnmtParpSBPTTbS4/gp9UyPdHpipkvzW2d4KOWIT/cC
4lxgebPKWsKeC2jaCHeNHOxzOsvMoo9q5584V5Ng+6PA6ZGTvTmWa5Qv2j5LFCRNGKxm3yuJEyTY
RxVYtYR+M4M38znFYgGgiBDrlNatsCvg0ONar6gpRxue/lt/TDytuSsCmoezitvFOXdH1b6qRXTH
Jq4BUpHaR1k3z4a4N3RGp8wocRfUL6j0EKlxxK9tUIDztA0KMBi/oL0azBVDjInpm+50B1lMh0qS
D/x3e0ja+kBq4MGqmYOjysSzZrujrbzFE4kMKuSEtcS7DVEnelbYHuzgJ9Sn5YhbT2vko68ZyCdh
0bnh2LnD8FPHDrMQwn2mlxVrLoHRG8VoNn2QbwoSA1TgczNMY3KrvCPeybjBo1kiQMVwiUTC/kXM
wcdpS5wYZWmraXAj9K3Z0RvGggq0iWBde/WsEZOoKqDanaWRvVAeMqBELNIRywsqxnCaPE15X5ja
6cYzhZLph9np2bTCs2ibk+4g/4gXjg8QrLmUpBhSCZb9shfOQXJQUcXOfrqJwnfDpmDpVbEGcyGR
bVCC4O1eWLcoJvPDOCrpUTppQPZwCZ4h8ZwdTZzYcHmi5CPSXyh3Vw5oQ3Cqk/qgpdLO0CeyfE4j
zR6+o/1ggr704ek0+yi0cDqtxNPWpY1V7YP0nzEFB3gr+4gNqGWhjYY1KAVoHZZcrQVmIPPSFtHB
UQUBjjw4ugEz8FBraKGyi95AQNWvErn03J2+s1KJy4TqxGNe6phDkrXfdfDKFhXHPonI1NbwBtY6
DZKjjpZzlTbAjEmCz/4j6byWG9W2KPpFVJFhv0oISShawemFst02OWe+/g7OfdCp013dbluCzQpz
jvlOtPzRHDCGgLSyjEUsGezi5FHPeFt/lBQ0UfiPmM/krGk7u04e4dDctYQpWa4fbyC+QuxrN7Q8
F2k42oVbF+aaAWA2nhH5LDbcbdUNeK7N197mxATGkNcX9JndL9SE2g/coTzqherElbmJNP1dnVNn
jslXYq/Nbq/SBRNwBodZ6aAyrELtHI/BIUpjBszrHgEQO5JfIn33bcYmrptR5e4uSl3Bue6w3bG1
ujChNO+KAVvWYM84uIpyU3D3XiJ0ZvJvxVB4h7WWEFPsvuVqIn0bxROewfOojZuZAgJShTruEgWB
VgwF+F9/j5GrQYkPmG9LxLMK6dGyapvMjptCYfHSXNncCFchR9wy/R0U03GrR/dGS5mNxkQYlG7b
Adu+2KyNpHKP16DhwUS95uSVY5fUOZRd7DHASKAR4cG8TNNnCFT6t56d/QTJwjQx84qdHN0uupe2
3MMHCRpqHoelFWv/VzaIhpmsdUHG27DxYQ4rJE3qIIPUyMeFKzjvmTvEyTcZd04ZfqvkQrL8yh2l
BZAcjFzMy+AT3itcBc7xsLdZf/2kI9kIXE+D9lIon1YLNdlOHzaoRoESLZGHz8RkLl2o9B2iRLLd
rOK6ecAhnylfWecjmOg0T4IkhxCtisO1v6hB6vRu/9naRyyTAVe/ngRiLLbOUfmXsw3q5EumeYFk
uDahA/C2bSwwfwXk0LBxkGLOoF8D/TFt2DVsEBCsgNKx8olDweYs8jLf2jQwRT/NzGm6b2l6K6zY
I+ky+1S1D8SYzVdp5TfyaW5VgwcLG0lxqCtpHxIza/20yTPX6SrIhpMg05noISiu5GNLwhYkkwj5
/I1uCH0hQGjIjMx1N59Kwug2xsPyN+u/Q4Q4FdKCIZ59N6y6ZLxKRX1l99QsjKp9KJ8J+4a4AYKP
uLNeFV4MOYJGOPobS8K9xswrKNQs6TMNxgMzqhxLVAZ2VQHeMsJaM85Y7zQLximoSNTM2xFvE/EM
SmyvLJ3nkn/nUBzivdpCIBTMcXgqZtJO7dnuIDanrcqRtkg/8vzJDH/WlSOEiFl6ASLKfKFsqj1A
G2/UBf4mFpzQ3rUj3AtFSfZ1/Z5gnq3zzmul4DB5zFANXAmMlMzxUgzhOcOW7KXFsDfQclOU2YZM
1/dbS8EuaKodxAaAYW4bIIVrzrIorqP17MuXfDjQoufF2p/2ZLDZUetMqNFLDmuFX1fIWxnOwD6x
JR6xQbljomQyTBom8MmcobTuc/ZRi5UMBc44RznLMGa3+INWxio0vwfs+R0WpJE/PBhon5qLX/5k
s9jPNsPIJryF2qvCAKwDVCmjngH+A2KSDjT4iuDMLBNwphAN+hX63kEGN6BZ205FT5rs6Hh7pl58
VpIpvHyuDgzphVKt5GI8ZofaHz1VFCvrX2YoGMlyYhSR47YMyKNNLf2k4jfQT7ZAthZ/d3iS9RYz
voWRah2L8exX4jKqy+AHukgb38LJvuHWvSd8Ol1xKNOB3nEFAAhtCPvzz2mIP96rKf4gdjzLSnqa
6GCYmpdJpUeOLqtDC3qIwfaqRieETbrZQUIDrB8a8OpZbYC99O9Z40bcaZa8Og0ipqn8q5HaQOEp
hmdoQJ8t3CZOqTLZB/nnNnSg4zAo+7dIg0wsr8hAYc9v8r2FzCtjSKRKb0YvOY0Mo6r4a80lQwPw
GzcWsktcvyvdi4+lva1l01NicUZIupJtBCzfjYGaft1rNqP3mubPbeRtTw6gwrrX3uAkxkQw+AzV
oOig/MPXgeJfH5E9SJhFl93sqmVIUUHV51FKexKIu5kSnAHzjytKqqd1onzUWePgHXniiTpVEzYV
xhwMMGU9PbDLMsoXJQGn1Qi3D74McVpGHo3ygjvUxCzEIDMqzuUMv4+ftOkPYR+CCtkoXAt1LR9m
/d/AtC7iLo6eE70BPkPMhdigGAcrI9TnBAXzLyNzTEw1axRaQ1YCMURjdgpctd1W5W5n1WewKBiW
C3wZH9/QaCWzfVC9KZaPXTYA39P+s/mqizgVZhwr0WEDQ9Zj4+eBEEbS9M9UPwbYLU0LMJ43VmJI
2H6TrLLOVceqTiFK3ybz0RMzKRpQjXyxd50aPFforlAvvqPPktfcDsQU4IRFsap7EVmvdZ565H6w
pYNyK++VEgw17TmamCXPnDgcaMAKFtnBlJ74RWc2q6yYxvnckTFrM7cukFLiGGUTatJw8aYzrzeh
nEr5R47bnqYlH+KbHQMtBsw7lvKtbPYDtOme7T1yrAjyjEW5W6LMLnsKjr+2Hg9hxr0IVc7XcqDC
LxkS1+8QVFY8GFstxU5vpFutw1JSTFiq0j2yhpqJApISsmtGgrlgMVOisGjWia+cF2scfkiVhBiD
EYsgXxADzvJWIT0rS0GRWG9rTn7clmfsLW6dMP4i1A8J2eBYsfSGj3zGe57uoN8Cx+KWTZ5WEz3t
jmyQsN+f5mEgPYKnRHxbnohZglayA85fgrWpUAJv6GtXPCp4Zs9rm2DElSzJe0PkeyqmOaZHRL+T
IFeo81PRHwF01qhvW0Rc0x0pBL37AuEBTDcgXuC3o1u3oNONX4EUUTVQc0M1CX2vK1Ea8kfq6RBf
p4TrQ+zB2Z8QiMQmRXTMgijywh6DBundzU+7D3YymmGwEbuQb7bJ7ybi9vrfRCWP5A05QLsJdI5+
DbfsYt4GHYL7pnvXyg9ZSx/c3g7h5CuBTISTnOW3clVUspeJbRbTfzUF/za6tw4JqgHv6GYvpiyn
JFND8IQa2XDXZ318jmG2+hQic8zuu5BY2+gIeFy6qkVvwvslpnsvvi3CJTknCQZrGVViyFIrsJgU
sbkgj/adwXnQ39TgpZ7fZuvHRio2fPEd5dlnIt1TgsMTgp7pDBCq+CjzfLTF1DnjUSo/pko6G3kD
zvxaEwlQ+iu6yAYGPn758WhS/FAFIcZDkWyfonmVVUzOGE/MNsxJNmd/HT+vlRyTOVtJE6QJleBk
W1rjFx9BYbdoaeJ+azQ72U5cbHafTU8iChRhQ/qaAbahDEav0jGlrJNnxEfXfCF9t/EEFc1Pwtfm
B5rSt6EMnrnxV/UklSwq/HnYk5iaNk6QO6KAfvuoCbYbSrdSGR05LQv0v0I9qbyhJZuR3XKmt53X
sNI0/MuizIGG/T4RVc/+3q5Chqnj9eQjJx8KG1JH9AI2CoVyhMm2RnpsT+YWPU6u/zYdEYS88lje
6VK/QxWZ8W3bXJjjPHo+yTIVgMQODbNecNcHPlaFDneQzaF4CHFLyfdujpzQ1/GapO6ifJsR3vVg
n1uwz50v75p1dwogR3WG5fmWvOngsaeBdmBcI/3MNo4Tr2i6CxLGldUJ9P7Uhr8tVV6oFk6uGDvr
vRiT16gsn2lsELRzWrCfKlR8bb6GRrNKzPdM+dAZIplwYBOh/P+A59wftHMCvqFgxRyyIVqcw2Uj
wfwIj2zHRvU1ncE4KYBIFwP7ABamGHfFYgMISWSKAF/9xLrmcW7haOtIfDbBEdEXtRui5lHv+5tl
uh4wto/HwplwPOWqtNbBfETJPWxkT2Ehnv515U+VbfrgXpZHsxrhhjV3Y+gpHHpProq7jRGmxAFf
x0+f+Em2W75uXMVDDrPzNFpHTWBZ1GtP948Kw7g4OvZEDKc4mLSRxE1+7GmLA3xn8u/QbWITa4Jh
2//0ub3TehQMCu39W4UtSw11zDmERlTDHnu8key5E7cZ1HrIcTGvAhOziYk55HhVeEGoQZEzbGyC
yW1UgJDnI761rL9iPG0jAyEJdjgiKdjQ5RmTCN/VWtX10851KTQJWZdaOud/GYI4BVoPU252wa4+
QZnlWtEF3iT0eW1jQTlhW5Z48/QL9/xmthlvRPKoeI5uIuIcKtP3GCfQskGawgbF3Qif0xBbW7r5
UXlswfAZhaOFt6ImBT1E20pZyW44aW8V7mXclTADVq3OYUhCZUeuDGTm/1QAMty1CmiKKgdeoMMY
AK1I8TktNRU+QACuPEPr+TzD2c7QmjXtN0+4noCDLhfrQfUEbhYZySSKszn8CmpkZbwkIq+rmrUb
M+c6Ben6KIkE+cMPwnlVi30QB0emqQeR+mh54N2/Nma7nWoM/cqnZCMSXSWvBXKcHMIRtf7T/8zK
aIdsewezTpvODfaizEQ6GGsPChQLVgqDJP3WUrYSn8ddTTWyiAdg2/G+oAia0F2WHSgsyIHhpo3n
F9xnEePLIWt3Co71DoDkzI8xSRvAcrFJ54Wt91qTqT1xx6m1KyBl5LhuRx0WB0rpIPWqJnnNwvI1
4/D94G7ExewFInnhbPMxo/mcSqXfv+pKi61v2afZq96RGfWO7xxh/VQCamMHThi2ROE2xuOCA7bB
e2gI2OPHKaGMWV7YeMCa3Jqgu/mo+iy+z6A1XnQA1pb6rIL5AUkFznVHHIkZvKfXBNlUjhhU5zKQ
sBM078ueuQex17H8AetPvCO2apudteZQr7JHHUOij9llsp7N5p0vb1M25fyfVO1brM5vuoHXftYu
CHaWTTk54yVQh3nJwCjzbY1cik8ifNQEWwsCsuTm3C6+YpRGITwBFP2ZM7ZegAS+pw4RqJCKCnZT
KJM0JG8rY9oW4NVk5W1uIA10t448rgwOadB6PMlpDJw8oOJm827Nbo68tH+oTGlGGZqc8VH+aytK
D/KXMx5rcegxv/UUJIKTglfRzPn1FwYYwmwrN1XXZvXFgcdaZTsVRJKSCQWKzg3EsShvyuzvexx+
8rCTehDke6a0unEeO8ZDG8syVyPJJd17AJ85wEP9pCyihlDntWoderKchq+c/7I4W3EwU4fowctS
vhTjM9Ww+aDTD0cIwdOdkQEPo7mHL207SErRDmIhtdZq8I5EfnY0nrx9w/RDIb79H2UEzjUeuuvc
f3bWwSREpwpPDZ2Uof9GM0BARAD0VEm0Nt7JhDwE6PbJq8rO/GyMIUdykbIdxXTvXzCjTzBnBD2o
f+nFc+o1t7LeZ/MnK2fUExwXbEOo+YObUj1mPqClOfhHr4CesuAf6kZGSTXeJXlNELkOJH1MNsFN
VCeBWNEE5N+V5w7rhJ3/6ej7cIGwvgipWUm3Z4YwUMoP1KbmewS0prJPwpdOA1lB5za3gfks1ycj
+3j53k885Hl7KpJ70izcCbzeFTK1unkp+LuRD+IyQZlyeO/jJ3aTSVDe03EFzKOC0+KOJ9WX5kbK
L8j4HYNthg7pJmebUdbN1mdMTtYNvczEa6SSRqIzOE7DDdwtTTnSWZBU7Xf1SnBPR+fL0+I0IEQS
wUv2tQj/pqI5GexOoC4dDZ7LVOyWCgyoOJwsNMiIS1HSiTE+dem9PkJA0W3mgeD6KrxrdQN3prv0
cnHh56ykt0mNDokgHJsX/q4BzCDEA3Lq3EzelWm5o/SRDGLH1RgTonUM8FnEekiuBzG++pqVGSUi
Aohpk0rMDtf5cc6iZ/cXmsEd0E4c9dc4kO59KN1j6QsR7Mm2g5cx7F8aJgUNdJ8OmNy15Y7OFUDC
ZxulYgRgHylap99VhhVp+MUnykKmyv8iUp2QWP3H9XAX65OeZe/N6L9XtIb4gNGbrCDAbMeBsJHE
cvNHoUG7VDEJA2qwTZ+GRHPD6iLofLKo2afRLaBFR1sDp6gAzEVkKz9/tADzmbxwJSVPVq8Kx3DL
c2ky2AJh2sFzU47dediwhY6VK07Jay9Ll5BHNAWvurYa5RS2Cyuj1hDE+ttJ585nrmbSVHVLpJiB
sKG094Ol7XUcrUXW7Jf70NjoVoCshAZ7aA7QGz2xiEWVNZp2GcK1dJUIBAJYhmzExe9jaZrXkUZs
I8e2eoonO/MoyJdYHhKeVDRJPDOLfxbXYbPUIHhZjfqWVa+ROhxD1b7VGi8T1kMXnPwg3ckYNQew
WDG1GdTVwMh3Css3TbI3Be42buqIHQsfXXOYsOHRySDz3ndYhXADWaZ9S6z0lufxC1ajUFHvSf0b
lpY75R1XFCJpvBKMFRoNfs2mlrHb458ezA8Vl0vnVpW/CYirrlraCmp+hZDPunbTUncbsgrpXufc
v3fTww/2ZQ4Am9DNXOrw0iqkpxIhDDi4tKqjbPfHeBqPPqDqD5/ccSMw3oJEdXSbbYsxPCdLuifC
3pUBey+rvCojQWiPSuhbopd3s4bvOY0doaGAaryWItRmLZqxMkVRFY1vmXYW462mrwSDkM/ZoReG
p/cvGZ9Ssh5rfQ9IZa8QC5DZfPZ5tdUz2e2QITT9nbheQG6U+1RTkBurr+7XMi5TVK+Tz4iq3dKe
Rf5tkmzA6Psb2fXqQQIsSzvZcFLJ6c1Lr6Nyf87SGl5FNu4ZU7exKz9DJBnC0lYX82tZEYKsX18M
Et777Lno5tP00rFAhnO8Vl8bPBTERQYHwprRx2f1VcaeU6HEc+3wvQyu6itDwou1SCkXztCO5zMJ
j2m+qm4TK40eSwUUCibiso0BS6WvaHqXi4/oKE9f5vyf/b8Ko86EKanH6jrg/jBKLCHBZ2p0bhPC
kPJDvJYfMqNEFEk2EQ9q8pDs9IlZGFLwyPPRHSKm1YRMVF5bbWqC28bshMOL/UKchBiVBpfiIwax
laCvwcKSGYT0AMX2C/zs4zqopi2ga6VvT+mQnVV4+r510ESFn1lh7stCy+Bzrt9giTzMWH20DJKW
3JKF5Cn9SdaL789XffCfGalUPsj8IsCR/FAS9tBRzjDzglBpo2OL1+E9VOw1VfQClCdkTg6bYqi2
rK1xSr+rkQQ7Xz+M3bUKG0/cZEDWxF5fjai/lHJw7ECk9hH5nCu6jZlQ35I87URrboO1ydiocXuy
mY2iddCVa3Bnw4PdnkZQXF3N20wiT1Xbt1OM/B+hVX1vifRtBKtWNlgcHsG7sF/glV4VAU9Ra+l9
zqUfvKoIPkLxKBX7USbRI9DP3KVDw8RbtFtaTKVfp/iqMXnSWthwBzwfmXn4Dmmma3+4xxuLzCG1
W2U3IjxRD09TdDAxNwyoldD+3t20EU8pMV7Zj/vcVkRPZBYOfl6Dz5zO6hHm2kRmUQcH6VKwt1yQ
WgGgqdylRbhTI31Lipn8qUmn8gjukEvXHUfeLXMftH+TnrESy3bFKOMnfYvMmvPVVa11ktBHCaiU
CKZ51Nr6RpaIFu2qzfTSs65AjmvHJAA29sHWzGM4ExjmoSqdf0qaWM6ovqtO0NlsGexZNGHJQcjM
u9geSv/if8VW5QbxANU53oIucgrxpggYZ62xg4Cxt2VacUahQZ/hn1KOuAyCQVxa45Za4mHW4BAv
KYr7GSscHtdUvBAcd0d40kz7TqoPidavEltsLMLGixxbod9cIyZ8CxbRAvAleHUbPS33Kk8xZWz3
CjSCk/HOY7vA6WkKEk3z4GTmMoFO7Nbxlk/P4TWrptt47Ee4j//fa2HlvkwN3lt0D/j9GVnPmn0U
MTbXU0sTTJgWymRVoWFFUE/cSOoGDGsHVhOpxEkZrGzMF0lF5Duv3Mj3fp3tkzGGrwb/gc4OV3U5
AavDZZwGKUsdki5YNahoimScxjxq6X7GgkYrKel8VQbYms0WQEQHf/wSfX1FmYfV0f+cfxZteQJ3
kAif+ajmLLdjBfUsIh3ENWhIvgffP8aQcqoUHCEQL2PYBLyNWPjd2gF9urBb62+Ly8hAqROjHxQI
uBOZwoAybcC80WHbWyPZ7ycdfSHGOkotiuepoAuUyzec8ZgSgg8+Qqoe0IoTvvj6PqQTb6ObXtVR
vPjdd5XNHhlY16aTYCVAqNRgv2ksbkPkGzIouBVniYnJkvJLRnldEkQ8bONhxc6TLcRFSo1dhLAq
SzcAEZ1F0MBU5FF3HnH1LIrGapdAfyJ6ZCtVC4ZhJFeYiqpKHAGWy57c/sEBCg5u+Mqilv0IxsAz
ee5HhnrhaMO+GHeZn+8a1dy6pcJfn6NtMXz3xoLFL6hRVz4Pdsvyd1kFDIaMXra8Wgta/Bct40xP
FAyIIu3+UF95hnQG4qde3kznqFkkCcihZmZ4BRHXbOurVRHMbLNRsrCSxsR3EQhTDNKjsEtJA6nG
UnNrkvFWkF2nZI90qamZ5LJ1l4NdQ6QDc7btKANsI4o0ujFDWM91sDMs5crYApRJozDpt+i2peYU
JdERB5JnbCY2cPqyinYGbvkw/bOQ+xkng3gUpjH4K/QdSZX7fDb3clZ79Z+e0gQOF8tYTe8tHqek
eoj8V9ADk7t17JiEhvAOAlW/S9gogDPk4U7TSZOMenwc0ZZvg4V35Y7JF/XiquccwVEuBfuZ1XqS
v7Lmqu3TBCEsG+5dP76QksPAkZBdGhyEOBXY1mTtZiXSyWdD7YO0z20yVDo2vSswZqK7VCiVSqHu
9DDYR+BrxpuRJXe/sjYyROBYGu7ZL35+HAHhPY7nmxrrL/3OrOuDgeBwqj4LM2XKBTwDEmzoat0r
/JdDUMpunBLVhLovgEgcHMuF5zkuwZnbYYw5gpl1dF99c5sTEL4SQsdooLPRtiUWf96xBlarGpU7
Ds6dEe9DQ2MX7NlxfhLFbzEt6kKmWI4d/esjfUOol5c2wUEMS/xkiFJXWsuT5anIZMKp9XJlrZrU
C3F2ag9Tv7O6+VDazIOJOuq90fKdyP+lcdvb6B1L68NuT8hjNmjdd6p9yhGy2hrYRQTOZ50kg4lG
hTzW5qzm8HuN6iWI5JuZf6QWZrNRBw3HgpCDCIA9mhuE78QpRBNyeKRt6F51y41Iru+ieFs9UxXc
UQbXcD2/hUBeOELw8mzseGsNI9FHUOhRH6SvcRQ+oxMRN+SbKjpNZf5m207XqocihUFk4523INT+
QzB6btaw+3oHy9q9jWFmtuV2YmJQzgFNhxO12naemlU7Ml9FkvWJAw+oVuroaXEqZeAfGqqhGYiH
4dhhdDcLzJT9qS2zc6aKW+iomnUQwarXrOOAcDQnx0zPcfk2bheTloFRUhrmTeDnG0VGgKiz0lEd
e8S7vrv6/dpadx+CuM0fHe/uAN3YDMedEmd7k0K2bU2nR6EtszT3YRKOwAuYy6S/6V/cg7MzetQL
2iaheZuYnyyeg5lVJ+PAIWOIqTjhfwlRhFA48LmmfPdmncD2vUTBdK4Tr97w+/741Dv5td+8CX+8
DJ10EXBid5Db8RdMQOfpx8Q67n7tjvmO9NPKnRtfbDm5TXNyq/g0zQgSDVsS1ZKuk12vmqTfiay+
ZGN9Zirb+xuNd6BT30qcwhirea9Jg+MFUU+IDr7sp1p9ZyvlrsbWWRB0AUYJQ43ZG5fa8K8hyS8j
tK4xkW8Y+A06RpzytGliJ13aRb9I39hCHIrg4RG/umNLVLFdUdJF6Xk35xgUmLoLmnZXkOgUtdxb
MlAOl/kPG8CYMKB2TwaqwlrKSIJzFZWnng0YCQ/ceQmGs9kb92CPRI109RO9yN6PGOOqzVbfuOhC
UNekG0I6NpkkbdT4NyosHruExpGnU31q5oKKyZfjJQF9UpfbQCEwVkdgWLEItV96xFTKNG5OVKfv
fQjfmy0fkuRdxmAzRpeZoPBJCrFGnr4T9IngX0V5GxqDkvFfmlnXyKQAsoyzrc0nZS6OdmK6anGH
mSZnziJvbCrdKbJog2p1MxjTJkElPBaxW/m8AdC5WlyQpaG4gWG5gFARUhCgZxAtUZYs2bdTQ0tp
szMb/Ys62RdZSS/jyneCFxGkm54NSZecpl4cu3Q+TjLItGf0vME21uPVTe8+Umjaon8B/3I11fCi
BPLJ2kQoUXjDp3Y164y8IOfLETTdn9Ev9l0QeTGBfJXOCcXM5xSW4bXLLK7creoHl7CtLgzudUAi
+Vfy6JzlN43aB2brWNTziuYpheHBp/HyTAXDP3tguAqc2sG2HJlRTvEuHEjzw0WUOrkZ3Qepfuhh
uZuZowtRvAKnzCKwnSJ+r3ooxQLI3sBQ06VkuWiwqHTxXUz2qbHik1St9YYHNNfHgMrRUm1HP/qO
UEkh0Hnqdq9Eb2yNRRWnins4VTeyXXAwkyl2bpBHy9kxCCAnvGi5dhS2OCldxoA2v2LxzGy3wPbr
V9LLB3YpyS+e4LFfW6S0uNnR9r22xI3A+ywnYiS5SASEyxX+gR19aLkhYuVgfY5seBTYn+Pavqdi
uI7Uu1KIQJakjGi6CUL0SKvuNJdk02NwnTCE2PWtE/VtMvKb0Rgv6MAHtqGSbh/ihLmxcoUjuqoh
RmX/pDklcyhlgxEfIqgqCATmNfmqlNnf+UDej2WsS5UayUbtxlKYRitbK/nfGsn1ZCNRAOxTMrSb
GRXxZ+QFZEYgdApxS5TnuEicEgSSMTQnJu/H0MyO6+qh+RMPXcmLPqAlWcn4ogfBWaEri+KX0dLO
MhOaf8zKmQBRQezrjmaGmKn8VsnxY1QSsBuLs5y4rZWCNLG2+kPhMOsEnlQmKvyN4ZwDr8o4IYoP
ktAsDoJKFU4UyE6hVo66Wid6c5nG/IQCj8IxDf1VAioieJ/u1Bj4FsOB+QqAGTf5qCIUwTZ+Rr1y
Sw4cIkdPUaEeSQ966Zp8b/xG7zYSZClLwFd1m9yXN4YiSJhEK8xUtq43Uzu7Fc4twol71U34Qmil
0Rxo+8Kq9nFH80nUu+qk81MEi/ZxAp8BV8nu3DpkMy8pF+Gfj2git0WNbyLfVLVPgYGgQCYrZOHe
oqLvULeXlNk87FqCoBSaDLHrmRwCanOCBw5ExeLaMdpbmOX3ajbv1RGXeEydotDR+RPXbBi0L3lx
ENyjJR+pz/Qxt95F/ywxMZsLxfxTzQvPYrIrGaskk2Bifk/ofVp4O69YL/HSo4FZPNb8w2WIjk7Q
RpZnHSV8RAasymuoXyq7cQ3PZPan0CfQr7Nw3YK92haZm+p03ADdZQvJt+pKDBSk5JARjMOmVOcD
7S993dJAvLY21wLswTUj47YrT20iDpS3fA1VkKRRLmJYvqQCBYlUTXEyaxImZAaVTbtHVr+viR7X
rN4bZOQJYAXs6IJtMw3ju/1jKq9MSmL/ANDkWGvFyaSpSsZDh2RbXelivCv49SeFpVExvQ6y/Mq+
h75dGp6F5FkdtkVaPzwfUZliWIw8XyJmnUQpy9wbf/RVbozWMcOUNLmsi0siDEI3hQAXG4f8r6W7
hTpjf9U1UaRwgLEvVNgXFIzNZXEO0dXp5YMs64pYVIlq04SIPjbRjiFF7Ju4j94G9Oiz6OG1KAB0
elelHVfjW1CxeKOiAzbVzfuUCWuPgF9hLzbQAA3TQTaMs+kmiNKR5L0V9BQ4U6Nk8gSKw0q3rjz3
cXIxkC6Z4zwMSiLRt07i766Mc/U9Q6NDViDIqC/ovTWWSDW9j0EyufIWM48gThpS4SpJu7OEKEhl
lQxl4djkRB3WdwKXsaqc9fizYaqYtybG0XAnL/tUPBRE8TE8RsGJNm9ybUM8BiV77RYpovJWWcPb
pEVvEuuw6VlqHplWt74eXyadPehWv08wPOZlICJtysGpfB5TgLDg5C5+4a592uz0p4CsiKWprVcR
+K390FXOyActJd64QBIpXKiVd8XCBeHRnoFLj6L8nCAaxmEBMoCUl/x3+X5LaB8vxAfvaw0HKlY9
crZKVIQUhlsb76uNLz54hMEJM+JJao4YMq3vipF0wjLPF18NrNis+GCZq3DtwOuhbir2FP+xQuh3
r3D3gZ4DLRgy5S/Z/TAVvAy9fOjQssA+iUkyCFD45CFXDprIvyZ51hND/mXeCmCJFJTJlfVfvePT
Ry/OknMKnb5nScpju2O0wM1fcDuAZIrLg0a3yETCJKuHmGfYAYO+qcCKleoLMpOLhWYtYpfTMGBj
iM+TWA++SpYghEKHCYPa+rXD2OinyyfoY4/B+uvK1UlGQmbomRcAxErgxCm4cvqDksJQDbJDI75R
JqxCsgfHRVeET4zAs1Dnw4P92j8CYCrRkzUBEvjuVZsw6xPi2ajSR2aHG9xW4LeYwio+pfWAXJ9S
Up2KR01R5MjV56DETm0/mF6Km03Oyq2bLNeszEdNBa3WQKi7z3xoN1OsbVLlp0Y7zs6SS9rtyLVc
SsJhrjh4nciQaQCMrWWJrdXTgds4a34sg9lO5cr+a01b18jvlb9w69Y4HMXIfjSMqVkfDGMBGgUy
hoBRh9qdnOJOPgE+niYvIKYxSVU0PvIx+Kxt7dT0cBPwuZqfilW99Wx9apb0MdZZ5j9pOqxK/KHN
5JUK8jvrVlcIcWxczSSB6/jVs9FpFkBM7js9gJhAJQVWhvmEqTcN9j7iax2RkQacl0XCDB2DXKYG
2vUaHetuUOu9dbAjSju2GtIjlYd1mGKlN9jfY1Ay+m237ZFTBAFuhVKFwwp+C/WpoQ0747tWyXmb
2OxOgO/elOjDIvW52KEuXzOQB8rVkXuyakzdCVTaz/BR8Z2qOUBWFTrQXptTREGgF7IsPc8/k2fN
NMPKQ2BiHQI4SwpvpNMXlAg1CXdQTRNUhoXcPouvtqXer3+K0DqiZLrY1fSqowYQLKUIldsWK0IB
UvXg67VbjF9ofL1UGT1kW+zF0hr9QZG7YYqTopUhauabYizW2gKUlmFhKk7COD/AIWD3SFzY1sMd
g7Giiw3xnrzrSfGmdojj+ZN6FmxkEr0LBLMTtMqENLoU3fP9W5/ESSf8uepyAgTJOaiGl7BF7C5d
MhxSmbIzaYAGibUcQ2eZbrzA8xZSJkgyVsFEc9ueEK7NkP109rURMf6jd7/80xqO4/5Y4Z7vAn9v
Qz9covaMQ23RAtWhxblBfl2hs9Va5XwJhQ+w4AOU+AB1Ee3TwcVXwahdxY/SaVs99p0OiwXzFjzN
wh1wQhFmY4Zo/rNVwWWXPkqiYBtF/x9L57UcN7Js0S9CBLx5bd9ooC3ZZOsFQZEUCt7br78L507E
UZwZjUSyYaqyMvde+zTZqUdtK3HHE131muFoJzJcAMerTQsT00ajz5Iu+qNYvAsmx+nQuqBOMPe0
B1tf1lhwX4fBojAUdK3ZZuyrEf6PmbO1FOeU74zZ3FkYt5TgTZ/APvTHAlMl82C3xixU1dyhvwTZ
8WwMOoPfxNeM0tdF74fhIzBx7ZmHAY8JindEpQSKx7vutxP/lsi+WssvBpF906C7aU+C5U+4pYRb
cxwM+lfe6J7lyJ5qLILLxCM2TmUAOe7vqJc22GG0CQgyAWWRCm1DA2F5DOEXKQ3mX6lYAn23Tb42
UhI7nDvQ8MhQjxpWW9l6Gkq0GWjRqwJGLt7OInTOGCoJOJvPSTBiAl22LQtHAV18FdxwfAoOYxXt
tGTYhYvbkXoQmaCyb7tsm8gmo0XG89JNGtR3k7GD4zwyT9Pko1CcY9Yt4dJH2g0yA/mOf9smqWCS
QOoF6O9R5Z4/pmQnOg6WiLvULN+bj0IFBxEAK2Mkg2yarBn5W0EGKAXKiU0qKmtXGjOuzr0Twx3U
TZyG72Wpvc1R9Wa5NgCoUEUalZwGqz0VM9MBHRTbXX+LNFxbX0ZK/ftPZ4ZXFt/mizmONHr2i3An
uumNWp9tXFXompwCE41DrhZmDeyPIWSK74HJ0DBwEiFtWX/iH0aq3X50evwxxc+J8Gg6qLYiH8Ku
ORDkguRud8QQc4sM7WpR3aR6wKnIsxlG1TNNt54cSekOcNKMV/18b81oM2Ngs4xrVoXXakx5RcMz
5uxmbdUPu0uAHDsIER3mLdljCsB1VX+m4l4YZ5FM1zihDuFoJShUoHyzqYehG0vr6t2aR68h6qVL
DqjlQoKc/zq9/d4GLxSZuJwfGW0kHQ2B26QlCQc7K0Y6z+aSDP6EPMvazU4L3fENo43QqL4Mr6JL
WOd0c80vgb1jHVOjGSWN/M6LrMQXn+F8s0Fl4DL2BRWHIFcCOPLU7nKsVuUuFX+GwMsFMo2M8+B4
NXLfam8h3vhkOiBVP8cBQLQKN9kf87dIo00uRWtbJPyyjoQdgCLbSA5jPabs9rwx2UGCkvdpb5gj
Pd8ARbDAIIJUO6z2zn/pD5euzFE33SKY4iyIunSNKIRsfsV14aUqpnwNt8MBFUKDaq4iT6XtR6zt
SGCJ1GBu1toDIFT8dyXyK7Bu6j2KOlrk4o5D4hY5TIdTb5GkIKLw4q7Eeb2yZqwHfKhVPqJv+hmJ
dGZMYuK2pdITO8eIt4TUbhzhSSoRpdbO6qNj0qcMuHyzZDPEOU29zjFWHf+CVCfFnNdzFn9U3/Ky
tF0bikoOACjF6i8lcbTR3mQ8iwGoLlDqpnLQapfemsFr01xb01P5Dsicf8xgXAeWvUlU2bNaaM9p
4hbpRonQpUs303wLZ/0QaISkfssttoqu3oX4GEbErnrDgv5K9WuCvhbhfIHBO8dEr2OLLDZ1iLCK
ZHMDPTLPQhxuel2Ad3xJDR46wDcREXUoAkh+N/VyV1ZsgayLMqSmngl4QPNcuo0SUw8+3DC/Gnr5
2QWOf9X/0JHZ59gfHC6K1t30JtgqECE7X0VyatLmNIkPlsAF0GYdmO2hwYx5R3onOTX9c9Kmy0hW
GtM3U97OCzjhnHzUjKWDHyLZixIN2z6Zld3MCpuHsHktbtBP0V0JVkG8hOvaL/5qi7/lj2rA9jPY
Q6t6Nfbb5m8ZsDwyNklBNXqxYezrcNpLgcHs4mSDgZ8mLF/OvVZifEJ0XHI2fn8wsfhy963x2pLU
MbaQKLgLfitDPCFkMjUPNAHM6RE5yq0ubPLoaL1aJ6TqfhGLqx45t7DQEcjfYRB3QMUQw+px+GFJ
wYeSaZ/oJ5v42vXiqrXz0a6/y0i+RLSs8D054pym4dmeiNTbjlJ+LEt0J8gYVCbSoXroltCtFMNT
2e5h4Rza9FJZkx8wVypiBiIRsrXMvJpptFbZk1t0BLGDdroyiQJwwPtEfkOmVACagbRLewY5P1Su
SfMlVR75YN1xydnKp+TYmxmRNWQGqngkeGNgblBXPHtzZhwg09wDS4A3FpwKvZn+S0UgoDb4K/Ap
V9TvA47jhCYxqkZwuQe6zZp2Uav5sykmoMP6VpeQXTYYDz6CpMUkPxIaGif7MDZ2Zlht45Hc9eZM
Bpz6MMlfgBD1nWT3qH9zuiflFPi0hDRXOt9hf3SIheg6Zta8j6ZXKXy5xM/1AWgJAwZsyYWrKXCm
2uvEFMBElGLyPpD5kS3OS/3PYsyFhR0rW82JaB5q2yw6pdKnPOzNnwghikiAuyNVA7vQvaF9kVNk
s85v8JaTv+EgGbCTNV/g7mS8+vxqGN5KytohLtcwEY1o2JB0HgzG4PE2LZkAiH1UkMrU7IJBghHx
boz3pvxTBYf475znbj0BYr72QwtX/ZMz38qkBVmI63d5KBBPpF9CJrf9HbF1+jU1r/Kg9N9JAO8o
OOTqgbb6faT4r3Q2yb0FJUO7Kq11cAAAKg9I/83gKj2FanPVjym9luXBN1i/Kcf5zDK+fa5h/IHa
zRIKOsgfU1XgEr91FtOL5HNseYWjYtOFC1kClTgBLeYbX4h2jTuCdOCngcdyFeO8FgODiQymXwaA
zupwM7EESdF7H9Ayk5RjkMbwNsxtME0jDfnv2liZE+10C/8+Q0uVqihTfxyyA9LffTxbW3PmR6ND
YUHkyHUfq7rJTpUovSeIIpTkbVY2B9uDkDKNzJVNZu8ITHMU9DuFD5eoEgjWdRZvVxWNJeVrIKiI
0NVVsjxARISkRrAx6ZNeQlx+GM3aDXif1HpzMPVJugYGeNymFRAB2Dg4zWovBeki8Rt5sDVqNP9i
a0PmYPpDK0foOOSXsszeq1WwT449VrElsy6V1li7MRid0qknnTS5hOZ0zRM3IP4OMXhXYAUq9oLu
3oDqPiWnQC18/i7eOCBsBnBoxI4RumMDc+Vg0DZWQkR0ZIQJUz62+Po4dNfSB+3jTjddGA47a/oz
IIi5zTGXAaY4gwSGLMaWgGybRgD92uShIsJ2EGHnz3pp0NBAWvVKcMe7gYpxZIS4sLc2FjjoWWK6
jHC2W+tAKTGHFRiySuOUNMylTglusCibzvQVmvhd17j8F3TanoXW/VbTICfCndMyMznO9+Iu60Tg
tBHeCCSxJv1LjUkVM6N4VT5nrqutnFqz9KaZT1MDg0fgaWXbllAK0TPisLJ3mbUp26R2tgZIm4JJ
R9atUilIQe+yQLnBt6i+Z2hzMZIpgXqmNaaNjixG3Hs4jF3E4/IIBTK//K6U6h0k+YBONguzVSxh
cjuM+SkazEfKawC3lBuSCHLbQEhBCaQoFl8FWV4zbCLl1Sq3wvki3ROUFVs+FZ4m4IWomIlGDaAk
xeWENaBnnKttJyyG3KkIXjr8L3rJAa1GVQUM3K9Yu1vgNPKuxiQcdQ4zwpkTFvLVudxStez0bwgy
JHgXl7767gmZz181aAV9VdY7Sy+gBI93BQDmtNMs1Z8d/CR0ISmnvKGViIMJ6ABzToR0OtEEasG0
wGwyvJIeUZjF68TZG8VP2X+Zl0oSzxkufEgaRoIUeTkaXyIMqim6zfSx3LyG7GtN+lD5/aS/lkRu
lclHWnVvnXzl+Wiazwoo6YjrIeUx0hRimViZuVd58WupznHIMXmjNdiOPBd5MGwitkni3ys8A+2z
RNha2PWhRfxhR6TDKdc2HrchvGIT8QBy/Gz+YNsLJXJTzFWMSHyB5aw1Gz4Nk8kyKRHlwLhZhh79
Sh6NjTk+6DSmPNeV9m8kWqsrbBCrq3D8SFrXpi/J6iMBgCsN+lLguVjGgdRd92spXp4HktZXcvRe
8398oxB4Jl2+wDqWCguzhQcUWpCySeneOvQCFRzFPVNDJT4m5DBlEHAZ6oCJlLNnfJZblwO8dRPo
VA16bDMPxDJ4KfhjCKwUID4akFZ1kQobwb0JwkdxpF1bMsYmWet7meWM+EHgbmp3JW58m/OjZEOt
S0AQI8lg4NwwcGYaz7o77+mNxqrbo56k7ccXzpbAY5lKEc3xwGiuRvQD0yht0F9X53Y+rCr4jChH
kan6pLHNL53OGh/zC9wVIhJHd22W8sDJrqJO74OOUnU5BN8HBt8JQL0qDH3zIumNS2CdqzJiQLhE
kO77AIBdQ4BM1ijuoPcsprtZ35pYeYN4ESPzUcJP/nij/yjqW04kJbY3dWMCLVuOeSiNq/RsNp80
9HN9OnG65jkGLbsr1JXgqQzGj3bCdspunxj7jva5jlKDjn1N/o5KVDuJHqnDZUxrhr7XcSv1tjth
TGs4YxrpgxnHMwyHp1qs2mdxnI3d+A9L115mhcD8vEdas7fq7wk184hciZADFfl9oef3CXZftgnj
ch0XJ8tSnzR3B+2fKY9+TSu37md/IrJ3ynJfh/OPqHgzPoe0B0UYnOQNYzq/C2zsWO8ljWl1/DCN
7wwFXvo1k8EQ4/l/tUzV9QisFuZ/VEMYZio8YNimkS9jaNhVJV7EVYrmiBx3RmyEQ6nNIWUI4KDz
nsIexuemTZ2rNabXCu9pEjB5EuR8orAQh8D8hdaATohO39/IIHAnr/cG4SBIo7DqMedSQwg9y+qo
m2QE5Yh02O5V6CDxLiTADyIsc3a0Ra6TbOpb+IlzbmcgZi60v9ESLIqdZUBgzqDaILUMAYsUHYGj
AyI2QB1Zx6Q2Xb01T7KyyF535C5Fj5QQvo5VfcYAhCMVtQD4gLnbDq25zbtkNwZ4Sd5RZlLwsi6t
HJtKJMfF/pznrwKHKknEnARVhDnRJduoKZnDfHfcKdlcMIKgh4lzDUNNzj2I3PkPBxzHIeNUPVpG
xSh0qaX/OXT2YZ5MX1bnme1w6dX0TLR9nY9sqETV6CjplMXA6tfnSP4wSuTHA8tihihi8ixZAR7g
GS2dB7BHjfnsgnjXAFrPvLkNdms9oHVPalBEGqK2G9mMVhbOrdkh0hThXOF824TJoGgqu+++ii9V
6wvxhlJnE5xoRdNV4d5vzcNUu4HN2arAbJFpOAtMTxnYmiovHHfRJ/J6DWtviB0wsFZWWW5yggDQ
8IzZGW/ZNp9vMUVNuBkuJsR8rjTXPEDRTJQBYMCCxHCyfszN9Jibr3YmV07GykejICYSgZqRSATH
HSjZorrCVM/NYCXG5mf9SmiXdkPcIo53tsuNnG/mQTQAUltefG+w/inqnyja93d6sSXCbdF4rhLu
cgO4MpYJ3uwTqJURDVuPefYta33o+E3ZnZCpDaQr0DXtzGfgKBstu3KeIZWFOclaRb+XfbP2aPot
hPxBDdoNnZ9yiGXEIq/zCWpa+BbaHGylldRAkGtvdtsTMc/efiGY8Dz8cHd0+SOObnl4YQrBcEHd
0ONacxNXRrHXviwxeqFKz0v8KUW1SibGwdlFHKJSRh8A1Yw0i5rMDCf7kCoeGvrHXq8ohHXhkVbA
iGau3B61HmqV8RYTXFeBl6Mbww9vo35xCJGO3C13D2kxKy82KeVSwHNCQWr+06A1vMIe6EH9aqcv
FW2jVCo7bauIz6GXjqr0Xq8yDpZty8u965gB26dK5idpjlGsHbThb31PqxMdBOOlTNbKEDetA9+e
dbspyXZfASSZDOpd9SqUc8p3LuxVa/JsdFuJPxdywdCxo0lPvUSNr0TAhevE/Fc6tDEBjjfMwfN+
Y6IZQsRLmQFEXw1dxns9OpD+q2Pc5ACYZXZO2C3HeRjxTCTG9hnYznMsw49cV9/FnW3Lq8GbT5FN
IudOwkupmNAE0StlAcmh/GrKV1C8SP4F8PMxrzs7OeIaPIJ1aXAy4c2kpP3mHF+Ijsh20yd1fMjI
ZSle2tifyBCIsDcCOGmQncg95t1pW+TqDu1EZngF8bZJGvphxjlV58wBTiYdv8pC7FXyunhGmsg1
R7wC+g0M3oIF7u4TvY12Nul2dGchyOWi4pnbYddNdJuJ1CoDgDn9mjhhx9DOpdFA5mZZGRvfWUCF
2zKQ11r1owl8XA9njvDznOunRRVKFiW3xG9mAzL1a2Z3x48NDQ1ha4A8E8cuYuTYokPOKl5LMhk0
nzP3wwLWATb52pB3IjGSTHdWFXstrxH9/G0VvOdIhzt1G4Una7DdQWGEEH+10ZosGPaEdUsJG1v5
JrOblYq1HGYN/vwal53YRKPCPUSUDDyfhFuLmkg9zhyYDy04n3yx/5MRgY9K6G999tDJi5GYabLf
6YAXsmzXmN8TuOXipLcuSsZbaUnvsrRYmj1VEV4/02zM1jYdJ9jttCvolHf1mrwAuMu5b6Rwdv1S
CzdR9ylJH41ABA5BJLqX9GSIYLVjEDXnEj8JgUVDAxRTcpsk99ntuYYpsrHgwVyfXV9B/QIOp+t5
myEr8OcElilR/ai0Lywi1a25w2wE6w2QBsGlXfmQ0FHb64G2uJFOdxuYBIXT/45NHPx2BjNCzGkN
05F6vpiOvZU5WKifMlgT4qFKdmb+tp30xLRQ4g/OSkcBASvVpo++lGnbxjroMwIx4y7Xx4nQqdLY
MS1XnwZeVKbnlvIywB9i+wVLFricFHPmtasEbYfqZV5jzhf+C4fS/GRBYk8wqdvTWXDeaCz1Cmrt
luGtC4tXUrwMkgSl/Ffyjbz1mJhLrHYh1yJoYPcStlfz8hnIQSr+Wa9upGPJ006aLiGyXS9gBF7w
tuuEXZUxoKgv62ZTE+LYgBfqh28Aalcqr2BPTm5IaIPW3lugM335Y8feUsVlnC0mho5cIDyBSyVc
ab9DVnhB+NXx0ykRUlqL1mS+5gCOZCVcymvOh1Cie0afR5u3dqty9FL6L3odZDdklwTsjVndIHGs
VV1aFySfYCnkhGShl7VQvgB55ZQ9oIUPhTiRkTEQYWdAJ2+Y+w8aO0weBn47baveQE6p7CXQ7LL6
1Pp3YZ4GNNkd2zuRNjRPsl0pFzcTS7UT4j0KMjBm2plC8ycuOa3bjb1KkboHRB9YnW/YES2yEVVs
dw9hEJSnIdVdgv6OVl+6qLYGcvcIprjoY0XqtHYZWdBUHMQ4D4Bm6+R9y7KC3hwpB3xKqHhuDDAm
5TSMZY5oU+5OCUCKIIfrYIZ/e+wdKmEGxkkr2u9egE4FZTJ1bNKVAyMLDJf9kuiTQIq8mwNGGC11
4aAdG9wnxPXEoHLlkMz39Hcs1xHgP1Vef8zs3HPvSmwvnPbK8YLHlpIJBysdEHw7c7FTf1pnY2T9
ltbkViv41Fq/FdPKGbRjOftI+nT0SkFxaBeAZ6I+Ks15y8ghw3gkbNOb18U8+sy0mFoca3wchnNu
tH9YK0rONqHkKqj/q1ubKrektm5Zqd3UtL/pDnVl+cKRd8W9dkHp0MXYVMDECg2D+oZ5KQG4Sycd
IMpOBz0TJoErT52rOaGrre1QO8icAnPy0hWkz+SAmtEuaOJdTaYStjIW2zUcApNidim5EPbngLeQ
cTb56tA52ZuVjdj8DhxSRsT4KQv6Eds2WtPaz7NgM6IVSKxLHxLqwsWASvopR/opdmAO0IBBK5r2
f1LzpVv/NJzruC8k80HFFUIItu/vazcr/pjZALx/R4rjgYStg0BVg1v6YHwZiHgMZzsUf5b/JjFr
QpmMVIPzPXuxznSwWdJXgkccnEl7uNG+uIkopXMEl8H65FxWUmp5g6adMooePDwJftFXWv3wLi7d
AczNxGjSWKLuQJ52i1J4LDJpavzSWAP66KCyKcXgWEw2pZlNScUhYy1HC3IHBVaoBc79gGh466b8
qujWOSaJudT8ia1B9wryvKrkS06hyCvAreVhl9goAAk+ISstawEAVfW+YWwdhs9cOfT4+3TGZnU8
n9hgM+MpO/PmayLGvCWiqsdHU/1T2m8RUg2zjr7qmSkF+YgFvktgvxdeCzywFcnO0QHh+l5PZZS3
9V6AUtA7dTf0648m8GEHrDQO/LbOEnBOIV0okC40fK8ypIsZ0kWL51XhODZQ383arYYc04FSYz0x
6y3T6Wso9MuUqOeAAKoOobCiZIinmORYwq1YmalcESucVRw91S3GbRCaoBicnlzRnvrxPYMto47+
iA8KJispVK7h4gtZGy2GQsw187YcobFUwBhyYuVggjVv/biZvGwSELBsNPDhtr7nNl4x+aOixo7L
Z9pY7w5ImTZyHko73YufJDL8mSmD2lwUc/aDU5hh9TPsvRMqB9wOdnoUkFVXk5eIfaCXEG6Evhec
YQRhbyZiC3SQuF6Z1O2CDrmFXWy1abymzOUU8UqYfufkp33pkX6pbOM8qo3fjQHOK3wEiDzzaN7g
jgOpOjGDZyLn2TM2jJJjvzO9KzqnhOZoQ9GS+M+xemzsn4r4NBnErcUV7cRpMkc6BJxL6YjHRXlN
FMx9Dj6qWbrEwIMy49f4hxnvYmTyOebmxknkWxISRp9v/taLW55vyBmGkAuixwIBIEMOysGTzMhJ
BOQR7ddOpnOHFX+iWwA742xF8lnJNgHElxhIYeX8lRxMl4107DAV1i1FNlCjkCrK6oxT1twSflv+
73lTniFgHanZ9eKzY3/CqqKgABnWBQlb/QxwB/93kjP9OMoNeiL5YC7NUM1tO8/6Q/RGWrMYhqcE
2GCXBieT7nVI7w8thq4htg4eRHb7FLxRQ984/DD09hlFw/s4b2UbUJX2Vpi/I0Gv/aDcAku6lNXJ
eubDHW2zV7xIi2Mf+GybH2oDjhai/tW22trRXw6veEMHlHSU6DD2KTSR+owEZNUO6ppvK9q/Ct2o
xqRRjSTcZJUAZqLQSbBp6GinTnQ4+MujRDuvVN2iL1x23GOykITXvMpT4ZUSEBBrhErNeZPDbscP
oz3X5yH+6mFX5KO1GpobiuN63OhTsB/U9pj9KICHaHevuVm5Qui8r3duei8XDzlQc3Uj68Nboebr
giLeYEiCRk2mTSORYxZTKTThWml2cg69CyfUAELDg6fDGZ7QlhsydnlQHxTZIL1QGsncVA1J42cC
aEIVTDw+1FLecjC8Oqq7fMyQFnI8bmR69pP0RTAuYDVkrWG4L5aC2pA3i9ZPxdhoVMaXSQJbjxAV
5YOF2bevfrJhWttUMKiYrks6xpK4pcHmSD7aJl1zCdYjcZxhXN+c6mkVv9KSM1yeCwMYRIlxADEX
XSHZIJiU4p9e6lQ2b8H0SMBdYaYNkUAGdLpttF4YYitPZzyPKZlOe0tHic/GuaVkIzJQ26rhxoKf
knZ/a7G0EPG4khy3qNKXTpd6JLJ+FWXjSZudS1oaX3LXgbPXNI65arxrG1xkXfvZkKEWgK2ONA+J
FJmnq0xLGCFQy6p+pfXPkvorIHBoFryX0njpQtgKnJEhZdIkFAxNdr0Nli3BZ4I2ZbJnzktUojFl
zUpXyTdk39PU4C5iIAZL/69Kr2NuvXeZfM+qt7CrVqFmutsRwGi2jB0C+Zoi7F+2xULkXM3omGeP
jANIH0MQqyqxDifR73qHZkGHIp2uxwfdWQlwIteDaNLlxuYzqYjKutO108DgJG4Q7hTzzql6QSYN
u4LF1h3D2unuuk1gbDSFFJvkrRUVwNIawXdRY/sFeIjWqoNZV4oFHgBSurDiz1zqYU9nQB4AJFgV
FqalJ2nII3yLWFDK4F+ZzyYxxtPDpJ5uwXinwWMS4jLT+uekt5fbERBDAm3ruUhxqaUmTupC2avq
r6n+fsSNhjqU/K4jo3C3Th65kdwKGJaDET5oe1Kg2sx7HNwi1iGLxtM82icxvG95uOsIDmU/vMVZ
h3SYBvBFsjBGM1CIi+4SdljbNynhgBrGDCZB/DRV63boUGMmJEhk94rCXGJijFNtdTU/tvgegc0n
4I8aGkywuTXy+Jq/FRqQCsPGKVB/ZfXfooEnyQX1kW56xq1yZp4kad+O2SVAZi8hs1cIeCOuNC+e
IWOTvJ8OY9y94bJZx/T0S5MNNtx2DCFk2PcGadsc68103TqPEv5XO1hvU+APcX1NJLeAi84HLWNE
CnV6jqaPF7MFDfuwfZnng1Fci/HDY/ySO93RYNpWsKPn5MXle5mbmtEUZT3oSv0uIvkRc+TBkt3K
fogeLytWUC/wnJA0g4WTx0laWcWPTgqX8oqzjYHxJPCk4CpxYSzK6EXbnv82nPAcJOUqx/ueoz0V
c/WtFVdcDUm6y1Mc0HW9Rmia6Vs4NUBZJo/oGj9TyOyYdi0nw8zTFYwx16pA/HfOnGUIKpGE0WEJ
C/EE0UgnhaVD5Zdt9RL5/Yh9tiGtiFQ44n2E8whpCjcIwLONgOIH6anw+DgpqKYWRwF/WafaFyi2
i28gZivNt+k0YchtkJ+M9AdLJA3Mf3NIuH1BVoAiHTqkO2O9RlaJB9E5ZFJwmG9IApEGCj8hj4aW
6ckqv2Wkcf0MiQ3kFPkHfk/YtCO/BfJzUBhpz1zeN0dg5MYoXeORVVOmgDbLTzYfM3uvqb0vM0uR
rHVtfCrTmp9b6Jyga2oEcsJQKOEIJQlQcRvuTYwQKvsnwf9iNMwAPfJsolIKbVc7Kdeqnqa9NiNi
x/TTcX5k6tQapAwmySLaWlVmggqavGqYTo3NvJRtXNmbPCChTmE1mJvsuAyIosWdx+9U2nNUEUjh
gWLZD9NbImJiVnGirOSOp7DfZOVLc3tInLrzTsejfAY4nxIgyzRYEjJ50+DcwKMLO9dJH/yLEzLp
lg8qXTT7L71dvJufBHpPxR4FOoa3wmXIMqRbh/dUkOk807UR8lEzhd8ziYLebp5i4gt6mieMiSXn
TMuDOcnM72Gb20yfoNyu1nRQ5Lehsb2oPjCpIvtlrRBWAgQjeSiTL9ovljaJeV5k9Rup1c5dEnNm
rW4ZjC3xFeNDHgvoYsqz+owV9xv8CGdTQ8uIG6N/BsNXF0dOlBxUUUqY2S4XQIjaPQrdgOkV08Rm
3ypQ5gD+R0eOrk05+sVnJ5dMNKy9WR3lEGUwqGI0kNh0toFW7s1LkmG8dcxDipMgDC42y1P6JRny
cWb+3pACLJcGySEcWZCkg/0cGb8UMB6oG9jMqdPbqDxLCf4dWEV/5EWSnzl78P0AuVo6rKQp0Vej
A5ZKD0l78b+afR+8KNroEu4SloE8JsYML0bImi46miSDtAkKDg/iQHO3d6T3YqjfabrRuQvzmpCd
LUkYbYCWjiqFxhTzloahw6fFsE9dTYgVceAhy/Qmmm9GjqmLXpyoGUr96aX+kdZPqrbAY2wUIbdk
NzeG92XnMz/n4jQT0l0CFY5z+i2sk8a6prG4WA4YEdNMWzoxsIAjIPpa9UymD1PVTikkoGXGjksh
Rc9naqTkyJ/sTDWbJDduvbUQPw/VIT1PTPhhZy3Pc/5S6A00PFP2sBGsZE7N8W8fK7dQ33ZN7ZF+
6aeQq2us7RphJvCiI0BsJU774hAQvYdLkf2z4x0TglK5HY4tty3httEaXjwRJFr0PMssjPVNZ/M0
OdU6cXqIpC99Phs6hPV/4UCE0Xnoh2PCDa4VwslZxanHB1i3VPlN+5kr+Yp3qGTMNJ0V0uSAovjk
6vl1XaKYA1rHhVNfSnKw1fZRMYuk6DNWS+nGhpIBl+WAx76zUtyS4E98kzJ2C3REJMemGJrBWKT7
qaMJWOFVx+yt/OoRHXWVRxSfWAvLL4blZxrdvuZYyqqqR+962bkoKcp54kuT1dV5haF4TuhXafro
iHCPYQQbQvONYfZTadGdZBMleTXglWZenJZnm5XHRKSAAZDwn5xQiAgkPh0SVXbBt7hS9xcn2zi+
2x0JBYQwccBdDqBqPR5szRsQWiwTdhMCzd2JxT503plDl1iqEQgrQD1UoB6ZsSUuEwkeJfX/3xkL
ipVFX69bhcaPvEsVJsRUSPTxCGL4wNpli3uja2TW07ZLd8vBJvC1CPcZBcxA065a+KEEEJauVimH
2S5uNmgHRpLa0diX6htNpCwzjtiy01Ag8oWjPP2hZKkoq1tro7h4QKxxU1Fi1oeJRd6ky9a2zDgJ
aR2S1J0G66Lb+/6fpMDTJxFHWwXzuFJAJLYhAhqGADE6DfrEyq2HSGjxoGBrFO/VJonOheA+o8KK
zJzw9RtRbTQ6Ng6VgNH6mrlJC80TvKJt7Qml8JPwC6fzhmp5RRSRAeWEE7P2J0LPRdrmhhknHJCY
NwKSAGY1St6K4VbCwB7HHA3ivvjm7HE0jGhr22g2rd0IRHRmbwx4pFQeqWaHcn9L83RbkbqGqxWY
GhRu0se0GSUJXcQXkVO7EE1M8pFpT75oEkWLUytgTmjvZcQsOingCFhdK8KBwTnYJL1WZnmwV432
xEONQwECMF/8CVWK7Zue1JLH45oJMWdowIeTMlVbO9zYOEDiAf8gAqZmpJPULQ4rMHX44VLa7syL
DEKBFZqcSdcx5u3Y7kpmBRHOv7OE6aNnWint7XBPDe6mdozDZZ1gATPq5CkzN0mqZpPKBT58kg3U
8KjXWH40d0xmN4AnpoqvPhQ3mKTXGvqPxnFbTI/MaPEIbmRMwAxbp492RNUD+0ndvLZG0/jgDvyA
E7eZ388OkY/WGOKTL48jK08LEchE4oZqQSl/hPDbOr2Sk2gne53JTWJbe+O/yU0CRsbsG0bxYGSo
iWP7k/NwmJHG1xxTFSZStYpmkDzoybPd5AB98wwpWOeYqjKUTG+2XZ1nPbuQNTbX+SNjes0SzhIH
RByJ43GpInrEJEwwKloW5But1yniCUENBMh1hp5Rb8dlkk5udLMJFGlnRFDvYRaomX3o1xW8DIHA
LWWZwQm5Xw0URD03a6nibd3aa5q0z9u/CBhQanQtxNlIPTn4jcU9r8Gp6Hg8ISJtE3a/kIeAVhGD
ZHsDcWKgzMEHce66DHNeTsWUHQzaiGX315zPFZ9g5tBRXIYNJ60+tCglmDFZn1yL1Qgaz17V/T81
UpkjT3sDdVw0Hi0nOzbBP2lUdqLvdmHDZlvY2zTCc7dORHEy5PfOcs6Ulv0onUqkiYhGu/9j6byW
G0XXKPpEVJHDrYQQklAOln1Dudttcs48/VlMnQvP6Zqp47YR/Hxh77WzjLut5XAW3NG8Z8RlOXkJ
asbRQ81LBoqHLj6lonJatglgNJ5qHB7wqkuU8FKbvNQ0evHZFF1zzumCm/JccjdqhFlgDmaYCvyD
ETMB0WWGDyYk6BqXAyfZXynbjUO29XPR0ZvP7jPpHkhSdWrjrNuxcmo+CeMOMWKa2DosTP/yeeol
AkXBu3N+4IieUHhoOFVNr4+Mk2ZdpK+2uWSd5BUBPtrQy4xnLKjX2prvizJWCJA+QJxq697uom2L
/hHJKuY+SI9QyCmmqlAGJlRsp1beYl2hcB55L3NFzAHtK4tf+XclC18zxTLBDLHQXHjzZIQ1xia2
N+OPRuSkQqijVKUQps/iEorgTmbhpnXm1RTSxjMCcqxTxJvq37BM142qHwIiQwUyFQdaoqInbATk
xtBJK55eBU3HQgLdmPXwCGPjaQbfZvko8LCXqK6H4VG/+AWqUt5NhYZYmSaIsaxZMyIk/KAAP06l
lpjEG/wyJMMEv8kSJ/AqrANmIG4m7LsiU5+8/CsbiDOw7aeAXIMYoJq8iwglWHbG03zRvkaY3pHK
XyxRRiL8ELTerdBqChwAGkWzwOsF9RM/rk+931dHHDTneYDYc9Xv5cSuRfIkHoEiQjRAIsxSEnMs
Ktaeyq6nYA6lReE2DB8WOtOJXOKY5s5g5ZezUkj2spZdEUwJIHL8DwtF6ouGpS9efqPfdYpYmX1m
o1qviQvT9t840Mt5Z1Tpo+oQdkPol5RzEj9zLnQhU8PBIRUJp5DQ8RPNa47Zi1jfj7Q4/LdXA+KJ
XrBhwz4LH7GJewqCNiW6gSu9tU4Jb0MfrG/2m43K4b/RgX/XVevRpveJB6VBwGama7TEbCkwSndb
gYKlTFwmECy3yEgjyNAxF9+sTh4bm0Y6iQYFBesu8e/Aomt6d9ZZLk3XglnMylIkCDpaGhbKKTwd
wAwzNwPZMZY/n5HVslEDAszh0wj8WV5VjTtz+vn+N38SzV1KsYl7WIiItUVAxnX4RqdLTh0sXTqq
dj6rXM6Yvui/l1lxbsufmlnTUNucovusvi578eFpKNND2ZMaDRXjGADqNUn/HdmDIeLKh2fLN+f1
OFVHuY62YZxt0dOOv/UrZYHPgKMXLso+Z1EcEuyOVBVg9TplpM5IhXVxssj+BlTidzDrK00zWM2T
szB+hPnvomZNhE2n/iD/7OW12LwbZjjMD1LeVoRnK2RTFA6THKKg8eCHN2Rw8UskwYYbFTO6P0se
WJ7jyP1NUFglW4+cOFuK6YyHOGT5R6q1yG5XzBt7mqtDRCB9ovwuExRp8MqBYkXQPYuv1YTUgsQH
O6FY7GhQEMf5eKs7bxy+E4huOUUJC/8ZaVB7QKDotvguTeLRdaTTf3EFBJRl07LKLH/YkLdUZySi
kypKsoOL06zEOUSZnjMdZpwEu2ruv3Fmz9apb/4EyH18+VdmPFRXNY0nI1SFvGAdx5LBMJbWAewa
jboZf+nncBltkXHKGsTg1sfoubKONKe5hXEZrB+NDEASGJzaYSYaMZjbtY+NN8nPNbhviqaaQQKz
jEy9FYKDQE7rshV+dbUa+AUJJGi3jfBVNp7ef4QLgC/QvJnQ2ebdJgPEot+mfKjEkBASnBq2St2F
xiQm1zhkBrW0nSQ+upMQ4llHPtrzyfK76SYohuJSE7LdVjZ1PCwvPY9tdtgNAua2+YP+VqYArHek
UqzTV4X+WMVeT42/yuLO1mYg9ohAkV8rVYEEhay6o96PjpqhgcO5nTPWpTGjWplkZhHcnsmDGy3h
iUqhEndRf9VT5GIAZxZYCvLcah2H/W7GIVK9fFQUZXA1hpDOhnGjEbF0Fy8zhfpyCk0qFlnQ7Yj2
qLhVW/8rK/8qni/U/DZ7flp8E3cu/1XgeZd09aeED9wn5D/zsuZBkAirx5AfsMeHi/LPQj2K1hqJ
oPwbmwsEniBUH4P9WK27GTvo5EjEk0fajr3SHtmuF4qgHwBzNwRq1wxbW3S/GZk/DbhQwoFJ3nD1
e2BMKwEsd9/7t5hycj72Su9q/F9pA0YGNZlwlsyTNLlh9o8oNAnPb+QpfP66TgYTb0fjixmFjDO8
zP6hw2ulR1o7ndOR6vmlSMZmtLBcRzthogv6UMplGNcz4Sg3yuDjf4VLR3s3tGQTFYRXotzTtmFy
NyNP6O1laDK11sri7VxeY3mytXjPdxbSzYJcNaYdFe1K7A+9luJqOBRYLrhDSRIYew9Xgj8QDfXl
Y7/JlZ3Bq38QIVQBm9SiK5bBXBvcWfLd1C5LHBrx5MaB5saz7zb6OtpLGox9TOlDUDx3Rd88oRE+
iGmuVK+EmtsI/oHXP7MIF4c3HFpo9SFy7EJxfahhX/LOmomAolUzHIW2K6g3800xOGTCy3CJoa9Z
06ajLRH6yfEVWqtrT+6zMLFWj7GCWIihfAdYBl2M7/iEbkrMeTqmV1WB/Mn6ULj6U0zyxWaEr05X
4WfaIzSKlxW2F15zIx4AfgzB3w09eQwN7mcat05lytso1HXVsbfko8Q41z8nYrVT+ZpjSvjiV7ZG
ymFQdstxgIuLSGGJLr4zzzUgo4YhJcne+h9VrF3yHs8ED9dC5iy7hYSD1EMeWRO3nDGMAQLgxLzn
NNZHInZ5p6L2IJBYnbfi2RB1z8AkvAHEtq5sSdwa8X0cA9urXX56aHHX3F+30Cn1zp3wKQ+GZpcy
eb/mthtrnErGRh5PuhBSYu77Sj8a+c8gONGu5VvJ5ko890tYNauIditR8VXv8SoOEjeWb287SV4x
kiDqfGvJYK36tXqJTB4Uo0PUENwivb9oi62cSWP23ZCikRm7yXjpNamOP+JPFEIQv6KAqCbxrMFe
gL4hMAsWN5CWgmEVRjB//KOhNmtI8bbv9PxEZrvmW4wBZmVlG8z6wSCPuXpPfP5VTU2p/p0h9oQR
+DUUWhSfAsEq0nqpPKfoa6JhEYiQaghctciSLX/jQbWhqgWoG4qfLCYehIE1Mg45PEaiepTG5jRH
womi38o04tumM2q+VY7MemafM9jSLKBQNPczHWHUQxVic9tWxGJihRkQlYuS24gfbBpMQmQdvEJ2
wCsXlwH4q345fW0gPS71SDqfM29EDS8z2OW1jskijonyfJkoCMLyRImag6nxrdVyJivBvlKYtgAE
MpRzyqp5XrrC+kGONTcOM7GeqZ6UEoUBCGxndDllWn7I6x8zz6+tEl4k5Hh4dBKoZtBEtYjxQsR+
ddeh7AGwjVgTMimHWBELrvhXC6Ur/ywusX5A5dKR1Fr8zCxW820+tcicGF0vHwjzhQDSGjvkdP7S
RmFvKdGBc7/Upu3i6vnJlsk0CvgJflQMaGhEGpfiDEEJN/jWIwBY0qADgM6a68YDzWBaXarHyDoR
uI9IM7h04OU5lhg6Y09RZFAcppsgzR+7P/67kNrdEKY7oVY5ChtXKQ8lLHr86rM53gz8KEUFTTRd
rGjs+pkSsx+0CABZTwKlRwxtw5C8WgUuld2pNEyQLJhk0Ouj4InYu3WMdXoofBLbTzYVYnXQ1U3L
N1Pkh9B9yzrD99gTeaOKzUYOvmXmyuWwKxC3mRZPEG9gtlCCeVcyOMgbbHVFswkCn23a2hcGttsJ
9dEMqzs+zuulc2o2HeM5FgdDQwOFb7I4NRbrBRZNE5LcXDuEWeyl3xUTuDEdACnF6AVhCJEcYHCF
K+DvA70akpSu2SYMenONTEjhvsht63C88KqXtTPk1ultXK243DVsmzDA5BXxvvRz/roiCXdxZWBZ
MMd7y4qIAdfkzIh+TB/hT2WLSeZKGRIJwVGYyIu8XbQvZTzXoAMCOh4kGwUiKQLmE5aMYD8hzbTh
uqTKKX+NryoTrugZMww4Uqg8PrN2Lyw1e7BFWC4/ZqbchA8KwIw7QKf43TnELboeVH54XDCrjag1
fQNUmbgiS1qNn6aZwNTVdgZqm4SWboQyr9HWVayamzm0R8Y1kVrt+m9xGaOgNbLQGg1ojTp5ZNPM
TLrwge6L0D9X1UAfiXlf9ncaaJJ42pnEW2jI4f1Q3gy6v4mMHIuBiXHeLKzVqrJ7klm3E+F0PSGB
WGwFth7cKqMNGTd8JVyMxDrnvxpd8UT93Dio8S5AGrkgMtWFHxvXWKSmUMx7meAWr6KnEpfPT4tT
J6mPspMGMUpz7eQjF5cbsgp0dtFg1szI2A/wJIa9songrc6g0hvcy22RbEigncxv6hwySwfdVSVA
5JG4qVhtioR0kw2P/R+xyaLNpJmYPeU6qqUnCoIHeQ1Tyovi026UfxSDTWFc8QRxsuUsqFL+t6UQ
8+sBEZOym5Kv8tWI5q2j8iQKVqTgtsTJhSSUcF/yb7TmVvMcBml+0XCMzFexEa6qUd8CCHYBkgOq
NlckqZqqnKMvnJ4Yt18aXQwpYcx3DWHYDJkE8nhHrZ7Qe2pbdqdNkB8F6u101FGGCcdSC08G0+sx
grEvflWjv220f+ZfuJQetZtPopTQLALW1IP1NGAXIzBovQiERVyjpbBj64AUtRTcVCC/RTxzklGv
VIBv2K9ozBwRMKGS2SJ197nNCALoX1J+agKy5MYvlpIOT/YYxaTT81TVO0b0x7LXjx2dN5YubfH4
cRb+5xNCrNrzxAp8dTy1EoeH8juzYKnGCU7D4rjaN7N4wJV8aGOstYREB4PAVbXDHAgrH+qw03T0
/yo8tMQWQcvTnTs1TEtD7nlCSEfgNUw4pNgQR3TmCe0HC7/0BJ75VDKL1uYjulf6sDc2aSLTRbl2
VWJ9skRw6/YmGacaiLSFulOtKickdiHn3cUvyvGapfFjkPun0fWHhnOS7j2c2lfVMnyiWpfhHoqV
9oJc5mgBAxTx1KtvBpp9NzMevKJFsameWXdM+7782/N+nnD/GkmLEBP9MuMDiiMRAwAbNE26prx4
LF485KJxN0gHg4HDRn4vg4I5OmhbgQQHf61o70oXjmM+nP57ny4QyvEwvOUxv5XiscI4aZnNmiW7
xYQuRPpl9E/z/9it6KEQljIW/5icKeqwZH5u5DsBWMCLQ0fTbcYNTGASVuMRq/EcS27SvP0Yuwre
AL98xN9z3x+kQD4EEuMiXt2yoB/GFEkWfnbEPCEvsBlS1yi6DEkVhl4W370csz2FPp+xlyUcafU7
qi0nyXnbLpBhzIMUE52PQ1A55H3mIXtGvsWAsuvbhecy42scauLo+XUU7IwT0YTzx2Dn6fRkRVey
JmqhQ5n5Z9mzedfMu8y2iXksA2zLeqTQWlp66FpS7wN7wuQn7qQriV/rER2tCrMJk1GEtaXpuuOI
sj5xSC51rA4XHFGeYfetWvyKGfFCMckdpicQWaTRWMdEQaFJUIly+q+19JMrlkdUe6zNCUPjS0e7
qIKHXVZpzPsQjiVMXjhdUH2S8tP9J/eIcBSkzB2t75gDP9uhTWF7KzJb+zcypNb5z12ubRfZWEH8
LdPUdYlSC6F/9ynL/cbiY6wNkBbEhaNO9kWOX+5ks3hQ55pUw+rqg91VLGL44rqjO9wG+AWX6w4s
AdI0VGeCQZiPDRWmv/A7w9YpUtUUsukFpeYhmTOeuNs9DVsGY5UeEwK4BsZ+qZi7c4UhgUiAca3m
hIZZhAuyiqac0Lnt0EX0+qHdLJbkiPGGNrsjEpEc0IlfXcc9QwhTeilbsRq3GiJ9g5XxUorULO9E
VXYFFdcfsDqK9wU1TZpYx6zwrkzhaXk2C+Uf+8+EizrUuzZEr2r26OtYafxq0Xg1lV8TkzS89mub
Uevn4orXawDQq3MFQ4dTEu8Ms9sliBA4n03rHGLUlZkIGIjeWcVpjPwKg/EmX2RcAJghiZNt1Phl
Dve8wKn0rV0bv7pwgWT2BTSwMbkwLOvzX0FgYtXFe6MjNKEOPZmRpmb461BmVARcRLzGy4CUgR5G
h4EDiR6a36HZCdzuFouTrkGVlzLurh4RC1iBX56Pf4YBlZZk0y0JXdQdFJVslzWzP8b06x0TvuGg
NfHOPCNYvCt6D9L4SW2JV6K+i315z5OdlKELxuCLzz3FTFrzQNNFHjRsNdLW1/vnyDivJu8WxpOq
va28fhf+k4FJR1mpN6Y7U6bokhenokdE84Lcq68kqHVMwRjsI9RA7+JBhIzaBlAfK+cM2y3Tkynp
r+Nm9Ek5+w34/OedzBxnZVFEtl19ryz9Ik3wVaYHrg5WIRIraQwsDHuadyhH5zFJL4aeXLXCuqJ8
/KWygkJBHA20l6LBeJTeFmys+jbEY4fdpRyQR8bIDYWjYdjyoN4MqvMTS1UWJ5+mKXlDjl87RinL
AhRRLAHO1XSSR5O1lmeltqXpXhR0xzDyjzUCkI4RIAWaPIovmbRY00DVzVR1Yj4LJQ7MC7k7e43F
HXp+N/225HgflQUS5WXD21UFVpt4H7Cxq+Fnkt1BzQYwBGIlV8idiB4dGKglVFmoyxNHQQh2rRXp
rFHHLmaH4KGyZwrQp/SQDZBfWREXiIukc7GQAbiFzpR8tNljK7yrSrF9sa9iIUY+2midG1ojMb2p
hKhF+mwD57iqBbWKvEJu0YnKAeRBOnEAizVylWNUjW4YVF7nJdqtwI8lMbDVcewwAxaNYT0yz6r0
vx26uklPziKCRu0nbhD2PkK8YsjKU4KcyWP1AVQwx2xZFvnnoL4aqAOaIt2r7wqfs9Ls6UGURLsm
BAUuQ1Zf9lIlPajn4W9FaLXGhAtwqyNi0Y7Zpmshm1ZU/Eg0ttHD4NU4Im7LOcO8XjzKMBca2A8l
0hEJb42MfCRbNCNEdy4aFNmh3os7ZcMyl4+y3yzzXPQ9ajvw3h5dPRRpmCe3fVHUhLxuWMJY1/63
Hdtn4KtPQiCeUag9JeDBrDXXns8Ca0TEM/AI1a8NTMVt433SY16YlK2GWqHemyGEzB+lVsI6nF74
cnBwkUqEzm0hcNKdD5M3NYW3PNWpqm0s5MHmPWF+Xahg3FloG8yxpX1tkn9ZT56OoqFFUSLAh0g4
ohtu5brl7tNxdpEvj1SJZN1KqzhFKNYXFVKZuqbOHjVOIa0S9aY9mkcMZzyeWhT14oHrtYKSjjJs
a+QsrSGMMHwcKX97DkUBB+PykSFaWA7ECBKspiH7TzzORZ+wPaFFUY3AGy7niIAWsSJQmHVM/Cnq
WNYTahRQ0Wtr0pjsLLotY3aTkQRij1RPDzpj8ZljKK+0Q0uccMKdCH/lMHM3JShIGdT5PsnL6xS1
hJL/ylO+qVmEBynR8fohihvgCMTCSiTQLSFUT/p+dUTqcqiiWw9VtOVq83xEaejmBqpIRg0Uw2Yv
PiUleQLIXi2r1JbN6siilZMX2PFOKYke/Fk+5k5hGsb5EPCoZjyqI3CAkZg0BBrpAPTM2iHDcMx+
2xDQDB9f9m0mXPRNk22BflxcxwQArReON+sYX60OFRoaUq6x9wo2d2XXRluTLysLt/2LpU642Nvz
DzhZH6B2TPMOu/buh+F9Ql+97PZRCAzarySe/QRRHHoegSkOayxwzFNKCMAV0K0LbBLM24FEiX31
kJAHqOJpEYGTuzMFhxBQPU4fCTbxmKiIZyvoaOt5GWIozQkbYTG3gMFMPGD0IMTEEl1GTQuHU9ir
NJZRcLFyRD58JmazUSh4SrPZm3/rMf4ULPG97H9xWCj/19pQeRx7EtCCcBtmHy36fRnYQnBQ8YoY
C42HNM/6hLzcbJC+kX9q5Pl/VmJyRyEm6ijPGRquQ650OA0gs9y8PCg6JlfExZNnJYSEQeeXUWl+
4INiUBahJwvc1eBU6uxIyV1RNdx1i12QKRSLxNhvru3mQyxDDhgmTR6x7ZAWlKUKoeTtGFZZNOn4
rBZ0rZSqNEqrpMNzyqFSoknT+Go5WFqkUUth1pX0bS2moA1pcw8pW9QUa4kaP05P9YbwzBYFF3+b
zLE2AKNRONYCtlMZ68OCBRnwZXY50ZOyP+MDNpLywjEFXQL/yjt7tyIKX6O6sKLLh50aeR6WACTj
Wjj8Vz4F1HNMMOxchWuAeJf48C2ij21DSVk29TpjhzTTA6Cv3A62z9tLRBnZChsVzENGlRD8UJwO
o3GeuMTF1uCElcHhhrhDBfb7KZK3At9xTC838oXYhPmL8YDoOZd3Ttm7IlpXkV3BCt30IQm6QzKT
Hxn7e4Nk0nm1+AcKcklQG34Ch5/ND0MV36ysLesVXPTBsI0tkciMOXpMRUEh7DRGHZ9YJkuklKvk
kS2qcZ5l4t+zUDxnDzR16CZmkxEkFe5qEwANFHYjjsBZI4cWTveJvZDYFedlr7apxoVDKW6BshA2
uUTFbJJxmd4QMQitIu6bIxEDHi4iHESBFbuaRFVaD1vlxSbN+qNFwVIG30itjYiEEe0MNx2m8HpV
XIYxv4Shfs4C9RDRXluKN3+dKim/mEJ8Mp0Y/98k9fiOzE1d3Ya+ZUQpOoaCHt2qt4x7tiZGlgwl
YZ5jwW15njlqQt+elGelGlA5fbf26ZDdSopOjRidFAX20Dgyih0+Wg7ARcoz4xBGrlBh/hqjJ7DE
giFCKXrLoBhVz56qQpZiFtfsmJNtStu2tG4jfkPLlae7hitaUifAqa1bTfjQBGPLg4ckKd/GrsEC
C+WzceECi7OTGD/Sq3mEgGUFZMBECWwKv970p66Odo2KblllTLvuCAOcICfq+isQJGdUQW4TKZYY
g9uCxFBKNh04RUA95oRppTcsPsUUbgYMRwVaoIw8ZFMCZshfoy5ogfqfTEaRbM+xflZy2x/HA5X7
EWLeue++Yq0+mKN0R25o+fVJKMdXlpyLAe21nm37CQZ5vah+hy1Kevx7Ivcz08XCiQxpY9mFeQ2v
Q1FdwtKL6GAZDowlqqrF4Eu9sAArgl7f4Bp0QtLajF9VZYuFsze9UcGR5cSlxP7AKtNhwyJbf/uC
EjfdkVAoNltl41MmpvhpYUxAjdD5vrNBCksR7KGE6CV3PtmDpCJwfckiP/i5shc0LqMlLbPOTW5p
x3pbdO0RDzmHtHSCxnsOr1LL5k2adjikhF7dl3zlaDp5PfbI8AHBY4wTYdlne/IueOfQ6U6TNwiU
hgX6pSXfOH2XSfthXPxixotlj+G4myJ4GZ/E/XBnt+d6WE0EqcTr62iGtlZ/l8CSlYr4y01MJm4r
MR9SOgd6o2PGgLXNldoKTj+l2xpgtEz82nGtB9Vp7PsTAO5TGc8n4bOyyh1IsF2+zprcy0Z4QzmA
mGJAewk8Utpe839ZiGJlSne5KWDs090mZPETsvRBQtEq2tYk1d1n0Ijgd5TPieIfJaXwaudQNuJK
rpJta8okybhT2h7yAipSeBRsVYmO82B5E0s8qWm8dH6X6gn61FHyNW9xF8bguX9CdEVqZexyH/AP
86f4V1840U4m66DwSyBdcNuyDNwHp3ESkq1EZUnOj55LJ7naJ75+7jL/Ivb6VcvHWzP71NsY9OXm
ziv/ImDi6at74PS5dOumjBamvLZWf1FvV12EUUVERH3QU9qO4eKb9bpMfvL0YPj+PhmHQ2UF0Awa
T4NMLEXhsdGio7CzQB0M5rxq5vzcVOYpnbWjcWkDiNi3acgeyqdvyQAty7MQb8Js9tQq9yTiDfWO
5YMVbWsY4gppD1CIJeWjOYyicdAVsip5ebUtfmAZhd9Lv0UBoojSJNdlnbSo/NT9T9RSvwXeSAaR
clKVGmn+ph/WQSvtxjZFID+6+Ni24qkGNCjhawUTQ/kRajhjZGnbzaZTo0STzmJKgaLSn+OyMKyj
gOw3QayR5lRqVn5CfX+sDfwVeXyAw1P3mNSKD4oTz3wm7QkjrhxDpuCene1M6Xei3O+6P2mvHlqL
oRlbogwEbi5FLDpt/YYMnpv43hrDjd/g0NcN9YG/BQUlyXTxG6Dt21g3iTxHlwfUgA8+x2nXoUdC
xzlKtglj48MSZXfCpx5pI3MFsGcsJzcJ/hclZeuGAkokKlDRbgnrpNr8o2L5YBCEIQigDpg9qhPy
t/+O3apFJVa/85pBuLQCyOhvYo9V5UgEGY+UU1i8J/U/thS+prCwJfIPHvqm1vKTfBoL1pOL6PXT
JJlKyr/DoHYk2NdtfqbQPFWj4eXSSB6hLRe8JTxBkp3XHCYOLBU+jKDrd/BUwxKBNjLI6Sqz3FHF
R5w/h7q0O1KNX2FwazLyT1jZIUv5CP4UJrAO8UCa2AroFNqo2aFJc/BLOCYSdW1vzXRCQBuT3Kd2
it2XRFEsOWrQoU4wDkEVH2KTnLaIemF25lxx40njrVi4Kqmx8brQTXtga68eWQYdh8kmIbLFei7A
gTV03uw3oLXST9fDqEJkbKlMDC1wZSm8DGkfwOqS3YH/qBYfafkl6+Ye1bbAJp2gQEOjuGASu1F8
frh3x65VJScr7hBhMWkGgYpqavB1pmYUN1SHH1b1BTJwR7LeTvqsiCPzIWJjdfJ9nEwqBZqZHjMD
0cqC88RR/jdnmTwG447rMwZ7s6/2JH/yfsQwB3mpIh18NFwh2iY5KYwC2YoFhmPGfO0p7jekLhDS
UF7Nm6GJZy6cn5NLEY2nvpqOagniXW8OmvlP41poZbVLYyI6mMmz1G4raFYW21NCFJEKlJYKQxtL
MJ2hsaIcDZDgKfzL1taYDKas/FTueZ1FY0rRSOqeP7erIMmhwLKKe8Sq3SSCwxgO9UTJ8uePCFKX
wVc7kFfbM8FfWqjvyXikfn4R+ax748WF0IS/M5MzuTtWKusDpKnx2xxXrtR1tj5DTdbh0L9CGSl2
astBa4uwuhWJEgMhSvUVQo6IsR/l26LU0Yd2DjnKeAnRPLxtkVuRaWy1Gi+94kPJ5I4q4lM/KGdU
QMzyYxwOPbeELBNuQh/5l8HcUc1+31O2DQT/lLQMR36FcDo1KLWIp+YV+lGzgQ8RBiI8zAHnloDi
MkbNErNTHlbs3Cuf6+27A5umuaxskNWD4QRRtarE2mZChLHBnsSHQFmTCs6LMNqxJC6V6dcwPuq5
uxM8Q0ymsTY3ncA3VlDdM3SVmLEgGUPgMOroTQwnjg4cxnVqec2+SnHUvfv+w89OxgARjL2FdK71
eeubiVsVLOg5fKb9OJ5GQ3dUH4bJtItNpjPEvDq9n11Q896MVqdc1/YRq8+wX03iRJxR/WGFwkdW
Ze9ZW9YSboZPg8Z/peMxRNQpYUYMMAQjdNewlCTWuIuAxMjonRriXnOGlBV3bFkfDegHGDkRbQm4
zeWGpBWC71MtPvEZeX7zt8OV3FqEAqoPtQIxICpOrG8M8NlTBNJ+leg0H9AucLOz0w9Vy2HlPM44
4dNvTR155d5ZgSVqRyzbMUBRRfi1EnyPyMZk5qS9flOL/D79dlnrRvhrBKN2uzaFrIYS4zLD6ik/
gS7D9UJYmabEukLVtQv+ZDEh4IeEoGtwK4GnVgzVWygwA1KXEM+Q+W2q7x6AWtvtOEoU3l9Mqtdo
/xAbSD8+1igOmaQCHJl1K3J38/hP8hFXg61g7qdEoQnhHRrOzhVcvWD+C3XBjgRwOJ+aLegYV1jc
iI3NZgySRwjD1zBeanxN/XA1w9wUuM8rdRuvrfCl8MqERAL9qkpnV5ygZ5xkbiV24zDmbAIX+pA4
YJ3w6q2Sr8tQgYV9UslXHIxVVW5kEiI/DTvQvhKUCLy/S+Wj+BhARRoETFi/ff7dW2g/8nX4LK3Q
9uV6ncuw1vKdlfzpap/ftXPa/FtoseoUTzLCd4Z6MWy9vaQUDzgVpZYDDvgmN/8w8UqKNnN/9S07
nN9amlwqaUOsYlB9CD8FEObZv3XRuU6bTQg4tznkAJjl6aZ2g2ssVwIq+8/opxu8yngqtfUgPUPi
kUUilVuVPXwF32JMbIO/0Z/sSsEPEnZruzIfunGVehZW2bIli45ZvNDkSFW76foQI6FlkZPpMg3I
cB1SXJAiEmGUfcq9kdazBHYtSA/pVinYEPandK0Wdtxj8SgSrionuko0FA2XtkVbOtdfBJatwwAe
3I7bg1i7VXfQY1RfLDkXnP1lAVqV/brxUJOgI13mk8HsgOK6x718G2YWxVl+rVKv62kXsvicm2yA
695LFHSAdoEQPjjHWLyg5EkmDnd8QXyOBTc2woqs0zeZCZ99mJ1FJjUftGjwQIKWGhmcIVjh6B8U
VUwJD0WKnzpObWuAJSRjCVSplL0gId60o2rFjdSjjuGLCLWtFB8sa3h2mfoQJuMu6cLO4P6yfmKh
+u9FnxsbBWQJWPRWYm5L2cxrpFZOPqInwINNigaGGyAIEKZDccBfOxlYX3uV31PnFVG+m2x8y2Xz
jkmVLZGXZvWmbXU2Wdq99f+VSXHAjxEkHQMH1ozWP41Pf0DGk1LRydXHnP4RhmbNtTb4sNvy2YY/
miXY6CdZ6FgEHXxEfYMXGRpzRMzeQCsD68dlmt0lxrazyJrAQWERSDsBcepfGOE3uUBsXNS7kxW5
QzZv45J+phCdMEgcomqi6k+D56Z8RyBNArj5w8CrmfRfUd70dcCHWx19GtC5UlGQibsgH1ZaNd/J
ZSLwY2lJIa/815JWtKR6OzOu4YvGTNgNH8NhseGQzyZYttUNgMeIk4vbD6tsXhgVPktTuNRhc7Hg
TSF7M2vfTXAprq+z2V/NMLugpbMkSKbkbA/11kIxK9U4yQRK3io7q1LAbky9ZatjyZBGgjFmOv6X
vG308UwT1eH30pi44kk11UvmF8BupOvQWNekJfBVQFKT3XnlMH2rr6M9EHrZoloaMxIFGtVtJOJi
JcNmTz1ykBuIs5ggGYQIK6b9x6kngBz+dBQQnvgWY7ymuTZrmNzAqqanJOAYTX4I1dgY5FQLGfZF
ydr1WboP2Akay90D9AkZlRHAIgvtjpywvEjx/nD+S+EtvYjQChQn01lDzo7QHSMCg3AZhlGC5w7g
9rsy5XVMu5PluzAAGsWNbFGxwu/eQKtEqbhUs3jl44s/emJuPtV+cMvwf4Sd147japudb2XwHw9h
5jDw+EAMokhlVeo+IborMOfMq/ej3zZgzwAeYBc2sHt3d6lEfd8b1noWEtS8fuTGcpu1oMRsbbBi
5MaLJt6UVhLuwleWfg5WFObacBOQBEpf1Chk6nUmq2Wfko6o1OczPD2jeVXCNIgXSA3XSM4RMR1j
5bUCGx6YBDJTuVkAprurrJ8sQSedYVbZfHnbbY/taqKITPx+6hhoxMQBKHuYxH6BpY03cEIBPIBF
mT6KCVMEIKuOMPPlouBeo5ESoZ6lRspohNitIne0aLtgdp+06kUVixexER9LysS5JmWtIkG7Km6z
YV1KaaaDtyWiJoBqicYvfFALDnCLdm4axN3ATcWI6GDOjHrA2GsRbJqjSK2Vl7kdU99Gw7dxkDeM
k8M5mU6j0Xgxm0AjISKJgQOdd1QH/SBDuoR8J2wHElPthveH+2ES/NT65Vc6qiEO1kz4kUsCaJTG
NyUa0An0ECLPMQnEgnKhSv/CuLGrcvKLmjfAHoVQ1gxePv1aj0lft+PcnjJEt7Vjjlc+bhGmxem5
R5fwY+yKhO3UWYtTt+2XXcH5K6YouqgzJFY+G4+HNdpT+jXED1G7lAXLqOQ76aU7JkzBmWKs9kTc
crWOyqsob3hXXWuhs0SBlstY2c2aADgE+rBI92bW3S1OhjWe3qIxsdketYFWNo4wYBmZ47DMDUfT
zqN104zSLpSZaKez2MsPOOCPVDfvVTwEBdhBUR4JtYdiXV0tUsr7RTq9isepta5y20NG1NxEK06C
2Z0KA91KelSX4WTyeVty2r96u8ihLrtSbhLHUACmwLZ5kAZ04PK9EoMWSpM8n6MZGEq8pwsfyLLI
2wxWE/c0zexcX4u6v1lqfjcV4y4zbb9ZRXM04voUq+ycBH7PmJ+aRMduvRxzITsCB1jz2wr3tjFY
DSZeogqgrmY/WXCBZWjUaYieo116sgqK0ZcIwWmLbkn7Z5zUl2LrXwmvIL85eo3afZrogdqT4Adj
es1wOZBMINSBec/Ud054rxsu2xjZk/AticajlYX7FP3IZuQ0zEAq4HDl3xmmk6j4WxIflLU+ZN14
MMcz+1EP5wi8YUTkiXL4aTP0zWbz0QI838ASjyxRoug0meNJ661jN/nxeBZX4NBdc+k5Ua5UbRfl
l05UIFsD6wtLEphgMm/WiSea9MTBsY4sBHddZUtfIgN/5pZkABN2rr+uybtpMVdhrYSdb1C9sjqv
TYx0vHbjKuTBY4EH9YdI5uInmhyNYcGKcH6EPDHof+egHuAICvT/Q/aGUBpLSrXq56GOzmpn8ijI
51hgYUXtgiRvUuMzC8uT8JUM7Atc5deKq66wR9x4Kodxf4ho94pYtvs135mucsiVwxf3ZuU5lOZd
vE+sxWt4M40ZBpYV+e0YByTatPioE1C+7oeqYe772EywJ0QIrHhAVGSha0cjw2SPZXONkYgh3U7B
GTQ5uchElC+B5WCdy2y2ljAiYq9BTDYmqMbsSsDu356rr9MS8UQyWIpLn0kQrZLhXVT50HSRrTMg
kMmsIs/bQedQMmV1ZvGZeWMriPRjuAnaYIQj96r0riE47OlI2yqFGv7AF2XDBGJCQ/Q4BOPDlq7H
jB96Pb5G1VsW38mxdRiAe0R47aRsYrWoM4OE5I+veIW1ZxLU9bvkPz49beZ+6UjsVXQCsFjNIuHv
u51MtvbGJCnBbAdeRLFTob7qdW2XswOvcZ1gJaufOQqUiDSDoya91XTzKnc3JPTD8w6f8HOTabgQ
KWvuVwGXBhONp+uHV8cGLHuu2O2KnYom/Qwfox7ZAiKVaHyFBGHikXxu5a1TGw+++TvlNwyYidYr
We5F3cBBZAXNn1T1rknrX7BqQ94BzoENQHmRCG+REAd/xW+SeTFrCDJMVJFmltqHgZSKh7499FgW
0t+8+kTBLvC7z0Ed9uVlwRCpfeDGd9pYJZ8S8UYWZAw+/mkWab3yJ88fy0hR1rNHQe39s46vYkaC
zY+K+5tADV+5LIQ+x0i21ms0oH2GJwg6GDb8X216qIPqDJ5lnpbc9Ku5tfvAagt4MJG3Fo2nZw+a
a/1UtbjJnGk5w6dzWsyEOGTHoMq92XiQ7Nh29wUbRJ89SLOext2YPeoKvYWOmB1T1/R7vpU5lb9y
R65H2ybscnE/GG8b85mOZ672WxrAqidpC38rTfNGn1CNt24kSNFh9hZZ+IdeVfGPzBhWjUI1O7Xj
l1CMMJHJyTg2wmdhka5tcT8yCBTnXWF9i+eFBBgMi+eJf/ddKGa3lfAfgyGI5EPvad7F4YfQT2xO
w7mbVpfX0MnhKsRvjYUQQUicGNAVsxbTOK2aSk+/BkNbhKJohVPuVE3ripYnEo/ZaU5SAPfENcUm
OUqVcJH644aOYiUKjmLflP7W6uAIhcWCWfBx4R8yjfe6JdK4zA+xs6njQzCThwCADKqbyvarMvaD
JbMNpc8X9qhdn+cFkCKBbVbsz7CjQ0OOgtKQ8WzRUBqBkUyBQR9STivxQo44MZOMOB37mnIJ7MUI
4WUDnKg5E+8yOBsmrKYrWAEeujZHhiJPu5BXjvU1eybXWsyuZ3AbTFfLFUnbqDopZsyBge/HeksI
khMwSqv15yjaWx0jRLV525LSxCR3He1Gf9ULLDHmHq4EBd9kflvMhaSUC7P/aZkCy+d5TvZ5Fswk
bQkLVbg0ewxW6TiUkXU1NrGBGzTWvKG4V0hWEBrUBKRJYVbdM96gaPouWwBLBadku58silUJwyG6
do3L5Zn2ycS9mnyqNQgSnpReTSN2J/7VsYsYViJLdX9jVl5V9kxsTcHHU57tDiNMzBm1mZcpuear
fizSY1xABazDJF0D6VpYmhONb2yb/DxBlkon8Y9/+W//479/Lv8Wf4N7AhVTV/9SjSURg9XQ//s/
JEk3/vEvzf/6hcPXv/9DV0lCZgdvSZrF1FPWdIlf//xzT6v4+f//a4k3CZFxpP4RiI3f5AX4A10r
zNvW7bzefH+eur8apd8XHzJpOfJv8seSs/6qJSFvGmM2coibA2a0FE2vEo3ejK9MR63o5D8iiogH
IM/uMzHBd/FaEb8hnrMVJHMNJ9nr3LML7eW9zilS6zqRRGzjdMGbybESSxY5a1BgrUFfuKHXL2V0
uU0e0nhEME0weKMQSlHZKRhjX+o/NZSFhRTxDNweEV2Tw0BWJsi5c+J3qf+1fakJiESmnLMheiq/
sC05yDK8DhsLNSSKERLF1baAJ/VPQR8WX1a2ZD2vxhSM+HcmLMJDtNc+e4N8MmvXfC4Ct3JEvLVx
fipE2GjEM3UBk4E526uYLDg0seS7QooCjWgbBm+oCXNMdnAmRtI76OniKn7XpeY9uQ5o1yWN9VcV
zmiLrPQOdf6GAS/ByaBhTNrIk43YZR/HFSuTfheIk95GEvNQo4O8vwzwlTdyQ/p+Oxlo5rMnJrIz
6Sr3JrpKqPwsTp0pXR9yXz2MVb1b/5x8FLfBACodBVL0N60M1KTbqbtmAhHz3D0wASuJsDRsj/Yi
CrSyDbigFjYh4e9ZBGGMwGtbcVRUpw/zTcy5EkgOTBt7a8hI6Wxtm9wOBljJyjLRqSWtiSsPXZg5
eWgGWQqYOL2NxFfAINy25w4HhEslsgxF50PkbepGlPA9X/U3Fmcld8rflmKi5yqDQflLBXJvZumR
uvlYX8dvWO+E1G78rWWjuVr8FCvaqk6lkjp9HRGODtdyJ7427XRP+xjVef/Ks/vGqsWqWUmM216h
MG1KruP6lKh+8VXpGZoHVkMmNCPFDDqYe9e/xCm7Y8myRKekkWNXJ8gHfQHRCyrhqIvCVkZs7ISk
AwvUptZ1vmRSvjnmTyOjiGWEh/alFh7tuN7XyNzpio6lKbkY3t/SUneqG916WG+Z0Z4b4IZ17w11
dV5Au9h6kP/R0oZiHYr809AKUEhDTdfjIbGKUOryMH+CzTvSplSbtLLICqm0l6eALHIHozxtQnmO
phKLe3LFhmzandrdG0SY1Dypp8ovqRQ7CragGDFKN6EX5quv5ifrch/tqwVjkIKxbyTrE93AcqzP
FiRMleTFJuS+o3RbvXlpPJbUWoNhDb3WMiMuBAUj8yBbmFCPFaThPEwgODNtJLC342fVNzOjHlQK
Rk6eV3OALN/iIFLNdxE9XwIws8K0VVwLSlDO54x05hmKcibNh+aK4MbS55dWku8XDliRF7Zyuvd3
azJuWiFcq6tR74yq8TMGBJA6aCOynt3yotBH/10U/Fj5/M93tCCJQQVDxrePS6sE56CVzCkhKQ8N
GHpiRxQ4KVmDym1HYHEPRl2qjmJLMzghF1aBL6f2pkLSKCu/3XoGM7M/aiIJtaJ/aF/bKT1mD62L
w/pbF+BGFFZQxHoAkuMKa2e3pQwF/cUX+tgXFAuBMFUK+Cjyxjd5BhMswuNkqVs7Q64e1YNCiW2+
GecW92RuH0Rt8dGBzpPIkil2C3XPP6NBzc+EY2vrfWzE/hPu1vBm5LGXy70nU2uqiA561TXMh3Wi
68Tg06ruZKPLBXxmvIojKp6ivcBwAZBl/JZu2y1lGoXSwZ6owYdW368g9zQ+N6uaH2SMKxVqdCI+
A9fNMcHRwZD36IqcLaVUHdrKQP2x63Lfuh11Iz/2W3fkBR4H2m02JhGbe6SCjCCBABjoJZvH00Qc
s2qM4zyUpOYIkCjmGKS4NE7xQTaJmyl/NVGMLI3luikgrzN28oYv4AR7tOvzoPkrduz42Z5vDWly
mBzVhKjA0Z0K6p6y2EetDAyIHbf+T3iQokth1ZAHKRLHhwLqPdfyUCmIrae64rwlc0QU3aLAEmUW
hLoZDiZVPf5Ex+g0auEYdv8rQ9PzS4wGigXZiRrB0eghFcicK1vBbVKdhCAwVHGLnXbOzPwIY1UP
ng0l0j77M3/gFLvGuXJ74uGW7NThK2n6MH3R3PFX0mPp3IZwvWz3Krmw4ARAq2NNJFdOq97aT8Oe
SCMt2EDuzGc8t8xVdxm15CDNWNz+NxIFsb+B9pcPKd9GRkiYOlge6TNuslENIIrNE+iMqFB5LyF7
F6L8Svt9wTDn1gfWmk9QxbiBV4EkgAlSJiJVjYtjnRFnKU/8uJMw3lqEpozSIusgMWbUAnkmQgT1
UpqRXmv0vr4ROkkq9kSpW25xmLkbSNmWU7zXKqTKwGCq1SsfPK9OFyle9GKO2kk7p98a2wj1VyRY
BBqPYJ3yPaAzWkbefIuNLvc07mBoxGRxp1xGiiMimFFK3wKB/ozdIzp0BdImT8Fi1uGA60q/bMBB
pd9RWu334y+8t9pK/FqMaUQi/RyCVw+XEKTV0CoIkSeXpxeglcUPEcMB76RwGiLhpT6OpexVOy0m
NkWKPBPlYdunzPcZ8kWXSiD5D0fPSIy79N6q6Tsy3jerW3e12YYNaR3F1dTqCyzWc6FEx/VlSJll
gDNvj4qZAwZKr8SVcsUkSo+71uAi/a3Dds9qwOAbEZpiFSRlH2S/01xgppSeZfRsFqs5gxDqU1TU
zgjrVRkVv4bMkUOnaP9WGC5HlArFUSZ9IMJr75jnuosuSaOfo005GUV/rH39PIpyaGB97wI6KKny
SqS0G2t4icHJyoNPX0YptZeQr1XU88On0zhIuA5F7K6sS2trBCQkBPpvU63PE1gfJ3kGnPKTwqTT
YP2h2zXrtw/1poHbywGtscJwS2pF1pjkOrJK/y0z9OS9XU1ObzaprCiealCFEBCH5La8eMjjU4z4
DILX8n30mH5q6iNX+E4WYY8KfGKzY4+0zNuskYCb0dY33saz2R50xuAgk1mzyGlQ6iD7aWVBwPOo
9MVIUciKBN0Z8ZAuqI+jUpFxVpsnmG7/R9Gpc4nyKvcLF2kLjlZCsi0ekiV1Uzy1GAQpqDryrxtD
ePqBYfBIgGRbbD0ZGvs0JrLVNm4FFp0sZXlhEgEL1owxjZsxg5h0qpHyOPfLSZqUM/f7kxOB/ws3
IoV5760XCAnhMr5q0AOWvD/FbNab2bGU6QTr70zExlN5PpEe+K4QrTQZgKTAd8WPFg8Cf9020s+g
7kHjmr8L2MprkjrqlVRq5WVFGKrjtUB2nBlriKorzBgP5ShQe3GhFudDPD8ho/Th6yvKf6LwsnIl
uXLHb+mof4H34TMCiEDvQb4qCicFe0hM39QBYOxZ2lH6KpCgVX9hu9FRI8msNgSWBfk44eq2XC19
5DjckYrXbViay9GINAz45ll/F4X22Mdk4SwJNNHupKyYtzgGxb/N7amASP24l31N5vyq9EPX9JDZ
TmqH1mikD8vWsMRPd2ovQ4k81poDyYoCS6TTF0hong+xZviTzkdEb49raAjLTiXfHUrTW2zGb3nB
Nk1zFNXwGnteowNyvHp4b2xJe6gABc0UbntdhP2EdbvWw24YXYN+3dKKY8aX4MTpekUfkDfiO2h6
JdlLCf1VTymFHa2TqF0ESj74O0R3lSm5p0zamkPWKL7upn/Td2gDjPc4raRDQTFdJXHQfGfNnyWp
b8V33InvpaF/jGv6YZ4ZjkToxNELvmFEpyC1JWN9mK6kjif2eUcV/ZGeRwci96TRJd936WgTmaf2
DXfvZ7ZEgQ4b29BC8Yn5YshqgHuhwMh6h5sgEaiwvMJO2S0Pa+IbzyT2FikuQra/SUNr/QtpJtZS
B7FJ/BT3FPeIEaFMlGxSAB9hHV+3aDqh+9F5whZwja+eInr7VXPvmqTjSldUJhxWG/uiFuqHmNlL
lIdCgRyp4RjkR8O41RuM6vWm1046qYf+71qxqWoI+kC2TbhzhEZkU2SPBh7jpZ3S1Te54c4AT9Lp
LGJa763a/VdjKtMyi1YJhB9UrcUbrNuqsz3Cy7iBK90RMFfM9v+/YZcV8z/26zpUDdmSFcOQNEVT
nv38/9Wva3Cjl0Xeyj8N5U/Lx7qI0ePxmabH5Hvg5OzR7skrBuQcS8YhBasoIk7vuMglTj6VBIoZ
0/DCkSQTkzg5VECAq9D/hZbypnE6yT9q0SAlL8O+h8sBwba0sgACmELCxGb6mTaChr1jLkLQTrLk
IntjVhCTJ3kXsMcGe3DLlIDLIJNvnE3DL+h2FTNUmXVZBtpNmgC7yORpafu05JzTEx+swavGdlrF
39/oJ/qIXVcC7hUZbVmib03JIZq4MdQVQgtZvjzGcBsNrj8EALJ+QXX/W6N1S4NkUu5Vh+ZgJB1G
uYvJcmc0V57MhAUmGlZtnn3cRz7IB3ETweU+9TSs1Cl9zELgWUWozBhdp7wtxJibenWL8AoOY7ft
d5oyeHREjtQ9AXdjy0ZRGtyMu1+yLHeguR7YTQFgRqH6kvxpmYnFkzN/SNtiYylwo4d5iWcxyJlm
TD8LvsMJ36EAKlblCI2vOMziC4YAHf4cSLL3ro9d3Jfkox1gOVjDFKJBXTFKdDAbaspkKC2ZUZ8E
vkxipsRNdS3afBcF6qEeUIxm02Fa/hQyVDGH0xP+WndezfZUWSVhV5RGJtWY6GzDl0yBaQ2OAT9j
IjAmQq0ySbObuemaHEwdnbOUBLUw7qR1JuRQD6yyCOVyCBdWdFpO9YpmU3m0tfTgnHyIqnA3rhzF
HQfW2huIV5dDifCMBB+7/FvlzMQoyOvu2ZYgMnONl6fIDNaNJ30l8uJXH6LOxhh5YMTkJGUQHknx
kZHkge3TYcqWg4x2e64SzuCThNRFQz9ai/jNxHlvvBgakwVWv7VvHcFDQso0GZcL/8UHUjG0//yB
NDSWBZahWabMGO3//UCmXTlESEM7yM/zMZbrc5ST2W7Mt55zc/MUpl1Pf+hq87ncF1oDjg3Lvrzu
a2whKl/tGxIkNYaGgmnN5AOpwW6DMOZoZObo8D4nCQfFUx52A4nkiumLfIfD5jHy9Up+WogR3Yb5
9pyRwiqGiC5cM5u95kNLsmvo9WLu1SX6kI/eWIM10MBbCcEJqV6INPuoxPGJ7w1GTdH0l9LA+iga
l9mt/xh0+/Ezv6ESzqLgWlJyVEmPg+7Q/JCunBuhOXHXJwZWHUZ1xQo14vdkEo+Y5H40dHuAmgtc
ww3JXUfdwbaSCihnfNS2LjX6nc/ri5zXr4VH5dPl+4apf3HpT5wRr4N4r3JbLwAkSXaVZ34/gjQe
ch9HlB8dWOdJxADsMRdUJbs+7bQ8NeTj4paIktCe+5ZqIjOVPP2gXhdrvS8TE6xC2nlRsly8/rXG
TFzP09nbQiXG5AuNiu+4AVqF7Ca5pER8yTlyO5AL80L0DFqjfL7Vouhjc/UZIXPOCbsuVOFiavdn
dPZwkcv8rB4GrTzIVe83/oaP1twDd18hASaUY7ReGULvWt8L0uQrWXlAy4XHPcfj3kgi/aBsG2Z9
rnYbhtSO7QF9cZNZ+4ip4+Ru9kZShAlBEDuMLzKsjUX4yVlwZczAjfwJSHrhpZv1QZgou+oqfJdu
QpX6C82lbrxyxvXwp0xJOvKenfpcOi3wp56MU/mUQQmqasvGDUYRKT9xKzmpwhYJ6YgoAGwhFmcB
IiGnU8BhzlfL7pPYuS73gu8Akpywr8mxNFrdqTso7vLoto4MMSmyFpcWjH4/8VaEXjI2rPqoGoW3
0WFKgauB5pOAb8xwf0DiHLKM3Mh1OKRye2hXlJ/pH+VnrdI37YdK6o2FxSsb6xeNK34JNhMeuvTc
vxyMtPYrYdhPaYoX3iD9Uzx07HsiR+kXu1H1MyzSS1WJ1+G7O408ciCc+MyoaP3zo8S6vFFJtTAC
vRiPsdYeGZIem0QIozubWHN+FaLWnuoO+0z76Ivohmp9zbDT1VWgOXHPNUTV1SCSE5HtT/1BL3Ti
FbTLGKR0NgmW+7YiskEtn1ZLp9LiczOup1hrQhn9lCPq1C/7BWd/y2Pz1fso+75QvvWzLQqqA+3h
1lBz5zsivC+byFXirH7Tj+yhITGttzgZb7qJ4iAer0hgRwQeLTKORGl3s9oRTz3BsxHwGTFKRVmt
CvUe34cn/pYLdyt+5Tuna5v/4oCUDOs/nZCGqCA5shRZUTQql/9wQlZZqseKZlR/hrbFZWRb4C/A
DLZAToor2wADZ13O0nFalEBVixDNlQQPrv1cngqjbPBldtPKwlCeRdmtw+jyFLnrmF6GfYbAempu
G3uFlT17n/fwpQhyXecjzXnDcVvn8IKBAMNGmdkvd6NnJi9snQdLt6NvZ2t4vlDqNiYEWAGBCRAw
5lhT42JZIG1Od1f+Wkvpd+QmGraYWzcW/BS8Kp+ydEMfbMD1TeqjDr5h3Z0s6Vipd+XS9/c1aCkI
RqD0cHwTwxdHM6yO6m2OWBiWGjYtZwIvqMXMg1GlS4lo5wpqJAa+7EHOxpadNTE7D6Z66v/k56LW
2CCbx6W7dbATVE0laZMYr5/fqpCctEg6riqcxJq2hFMdKKcU7duJ/6iC0NPtjnq9QI3OEjYtXYPl
2XNJa04XJkyPdchftcKWZs0XcsHHEkbmGi8HEbxRd6/CJcb8dlI3DGDEpcDB4AgA6iLofgWBQEYa
A9rQVwM1SMnTbA7RrYDGPGjMMNHnSS2KYuWcvm+m6qpC6zorQ14k+xUXP+ILGEPhKroop/L8GsEL
1VbBNRCuP/ewT9XV6HKAG26JyyHCjVhO53JqiBoCQ4z5TtyXClOkbTepFro3502oyfms3yu9cKUN
AtSC0Jn94xw7nbWDONnjNfe2WDtAT6sZawOo4N1DVKIWXscKh0NbYOG9Uh/l4Aj0Z5tcF2dUIs/x
/UERshBEJEtMRg6n2c7gUaF7/6jk75jG/lNemntPcjRQGAwRGSRDAFwKWDaE0iZCvwm2TzaSmMjR
1AXYxQNZCuqFHb4jyPZULYCpvrc580gfYxBR9IKToBWmkK9QIiwQaxUKeZ1CPsEpSmxJtNqRJu6Y
XWbrmQHPueyKU8uiHQDy7CbkTTBEYLWFXfMA9d+b88Dkt+QghuEnNM/k2eZaD5IP2H69K/zY4sZk
ftm4bcaIzthHa3Jah/6cvi2fJEraXWqio07eqDb5R/pkez8jt1TlK9F9AMcYnM3IGVZGY1CIS3BF
mup22P2jWyhN6OurARMmZsKdVDxPU8VnDDiYmtPWzFEQgP3TS1O7M4hGWj3Ga9xupGrilCrxN4wQ
GVXKgVHmE/63nrKAYWowEoqyriFmzGM/vYLdxNshnSRAoMOxl/bhh6nIp7IyzhIlGcaLkZ+4MMs8
hMa+fht9uTLPZs20FaWzmAynTuTDw9hZXa66OaOlt8v3XF0v0Qab9KUyEsfgGyH4ydMSg+uOyRPr
z6qxEBKi0Wr47HOJrrIcqneMHI02ntY+PUudfIyWJhzZyUx9ZmeFjcEHNbsY0cRgNrAi2AwVaAs5
P/LjrNknNtlvEAy2xuxZGZmuwicCkRsaHZitSKcGEcL+TcEhbWoCOlJaKvBkckT2VeWy3Fl6Jvaj
crEsGZP29MhY8LlNb8FfgiM7eaOuYFbmtGAfaTxXSjpoOsEVpB8CNElG6qnCt/2ibKjmrxL/I83Q
JNYfq6R99DExJDNMBNznWyW8o+h/LwfxQbqmktQv5EtbBKGYYuSIixaICQg0BQDLztQ5Psc+UGMO
c+lzzBn1N0wxurBZCaDrCH/egAbsSlM+ZhYDGHtVzYs8+4rTKDuPaPm+B8f23G3pUXNXwAxFP+1a
ADLzOEf7T5G1D1JqeBqhDtbeVA7qz+IkkXIx0+zC6XJm/nAqe/GIJzU0DE7IKbajdjoUCV7b5WT1
22Ue59sAtq0SOIVakKTMn5cBhZSIO0T18ttCV10bQD521lYFUcWeOCnsDdmhoW/Bkno0i+A5quRU
N/JpVRHQkogz6KDkSTHE4aBq83WOOGuyPdxLFu3eCpl3Ij+qRytaMv4rypp+eh/1kp9h7e/XYwp8
jHFX2JD0nE7Hxcly5Vr3zVXJxUsG6m5CLJ8OETFN5jGyyOImB1tgi0tGRjbpNpIguw1I0upqNzdW
NzGwuhXYsh6GyOxKW0/Eyp6aS2QWFwJWdkkmsLyjqqG8tZBTDMxiFEYNU3eR1czpGSWx0tteeeVZ
VHnZZ1cDi8dDlgy6qw/s2088AtOl8iqaGpmMs+nRXDYSwsykfkPpIWwskoNqUWzl2Cuxq/SKY1TY
cUbdRiY08cfUY85CYvQkUfew5VbpDVXYTcElED+kNuesKw6YWWpmCfGU+3Ve0YNgG9vFu3XMX2rK
g/hKN3xJJObs0YJPszt34480vV21cmcsDQtzSPG4Q7stzDAgSveZLY5eQLPAt2wxcCzBtvUgbxMw
7wx8xa5FocY8e71kb6wviv6S5tV1MeJbD5AuHoRbJFc4pZbQTP5AULpPb3PUnk3UtrJsveaV9BLH
42PDZK3/kqX6xRi9Bil/l/ceSz2AymIP8GWYXb3tj11ImB3iEIcsD6OrAtOQD4WEvAC/GxW6SsKX
J48rXm15l8qPZXX67zxvgrLxDPOmlHqoxeVNEoqbYFnXe4caoxbfJ9803PQ7mjD2KhDNdoCAr7Ge
3bYyvRqW0xLXi98h3EcK6BmLMW0PuIVxdQ+88dnD80MzykPE/KzsLunSneVrfsv74aUxzBdJ268r
akZ1PnHmn2jgTgkWaOWhKPLFWorXBoxGZxymmtIzsJrxWscKhmuSy8zjVp4wKCAeJkU3XllALGG8
ExDIZJm/paCxU1QbeAj0efeMI436w4wMhdcNhhjC36yXLkhcdy0Ut0EOwH65FyZPSC1vssq9bCKm
boklFB0jkykCiFYzgdrUlJ4pBcIQNpg+ELP7cqvTQKG8RaOAL0PgrxR1DNATBBzmMjUzqNhLGC0N
6oA3jYeOoVRpIC+iSydWI/VlgdVA5aPCb3LJ/p5wZncVql8Qn0kRxvjxhF0kib6iDb7EbKqNBQZ1
InEdACqcREwgHj7B97xIG60mrCitM06YEk5FcaJ9vW0yl4lkPSxXGVjjlFbYgPm4N+RScEeZRou7
MxDU1Gf7h+Q9xoL2nWtXfYtttf3NjjTKoYOSVTFghiunG+oFp5NgkNbvS1+A3dNfCrqQOip9FDPR
4olt6T3jlRguw7GIcIupsweL2yMboh3GEEceG8K+RRC3HpG2IlZvU3QoiBVJB34ILFkgmteygd8V
Aeo4+skfFGSocl/a5aFuSlhX8LE6bJc8fstt8FdyJmLrVPfycQ/PoqjZ2qrlAdg0Llf5gPAtFqim
SIVXpi8Eu1hHVDbfNdaRZZQ8C3k5UeYYGcaUUKDBraf3dlACBPs8XdpRX1X2WfNZh3yFTBPJPjsZ
ayVxbQ+PZAQaT0J2wI4sHbhW0/2MGEtgh66WnNT6BjrU6Xvk4GyWsQNuyCg1+HXE5GlVccoPxk2A
OBgx5B+Y2jNWXER3MUpXZmIvzbYKnnhY6SaJRwfNbFi9b6Xgf4EryqxmjSFFQfFZ0DToc0cArqOW
IDyW9L3sGTUS2YvbrsB1J/HVULR0fzqStibcdZoh0OGiKnmT/pnUtaFQYy9DHd166zH6WJrlOo9F
YAiPWhvP40BWPVw+9mA8rSVBIZjKhgU6KfsFGjm3+JuadExR5UaagHtMJsUN9Rwb7udiO0WHmyIe
w6uAvHSP9dgmm3k3UTGxT23boArVr/9J2Jkst41lW/SLEIG+mZIA0RHs1FjWBGHJNvq+x9fXYo1e
5YuoGihykE6nRJG49+yz99qiRCzkiP9i6s5mGk4aT/S6PLI3P3R0oeSa7lmb1w05s3N+idtoJry6
k+42wB3nZnsgQhWwXRN7lm/oZskNm3sbbt3dBGemxtl9o0xTpUyzvmSkIY2KH1ESrpvNSOUnP+eW
mrMB2AgDUgyexVlLJeLGEXVLAzh/CLuJWhNVszN599tk9wZ590r4MmSCmhzzKrs3jaczhgBCXmSU
uOGKVO5klwBjNPhBDRMlf8kAQiP2YXRWc4Td61JOLC6axtYyAiCcnVvMNkL5tefrVSzn6/Qj22o4
uuol0Vuum7fNor6KVZt+3WTx0oVAfo3yrmXNjbxRNg4v8xStakKsllKKOblkxJ0txHamaxMiHMUX
Mmf6STjLUk9rMeITlYaIU7UweesAkYW1TIkJUcbNvj2dCOa1qv6Ym0f1r1Mj1jxTeZi5k8oVuSur
1GcsgNb2D+YY+jt8RsDDUspeC0CIhZObvMTi15SdqFPJJ8/o38Yic8a1R8dRfa2gMb4egilRAksy
guKlL5NXY1aDmGhYrxgvzcKtEJ+pshC01BxyJamzV3jYMEGah0y3QqttojVitSN1m5sLbA3weD21
xgmnzU9J7M4tt+2d44iHBZasoEkAwhO92XCYw4OfYR6fCf8aV4I+xwk79uG71HU7HVDHFCeHr2+8
zOhWKnx8PWkCgF/h+Qe9Id5Y8qiRiZJRlwAcb/vAKghRqjmbtJ0tsMH2I7Khobg604RCLZEKBVzI
Sq+FJ6iafk6lqyKBr6IwE5mxv02icC3H6bpaymWkC7rb+qBkO1Yn54FcWJAc64wgzMZNjXejamoe
5F4jBpbaP7CtH4EBcSI9bYGzC4zfq6eZ92ns8VjONE4IbHumSZ5FtpqjSAvOCldTsZxqK2EuOFSv
CGITQTPkdSCrriGlmGYC6yY5LmS2UegxLM5U6pTMGrI+hqkBaKXJOVshUkGsM6ApgEFUqSGSEeDs
8xrLkVLEEXt2nCFVSnuhvGmUIRLlo6IVYiImRcvSz/IuuxVqdJlE0l+mhaKj15AsIjGosndXyNx5
BSwby6PMZ3w76TAy/13zBTzp2aUl/eWXud/AYvLeiIGAUI6LU0Jg5VXwp3GPjijtc9q7xbi6MnoF
IqqlQ0anWDhZ1qAX5oATJygywn0MSobOwmzWMNXLx5FbTZtE6zKeC0sJiyENg+lVhtammyJIZITo
3/rzc0Iz8fQroQavY94lVTCQ3obGbGfFp9pBFMe+xkLSr5AzpYo1hT1TcDGJpDCSBSt0HxT5Yy+x
Qo6aT1CL2gPUnNynfAzUV8ybQfl1obTRnzKkQLIGqbcjqS9g6Y2VxJk2eHMCLxskTHseV78yuOw7
isJ1D5EIEF0h+DivZxQrCoSA6BSt37Nu0mUy8/OXNZcBlw12aqonO1onuvG7uUmOJJYnUaEIj2MP
mCbQ//nonyYLRABdf4ujYOKsZUyOlq03/NrfSH5WmyetKQ4eAukMCtLKGdkMAYAn3iAIeEpCZXcV
NkcWeneplmGEb/daIGGQHwRKdku5BBlo43Lwp77BkA2bkewnaCE3Z5MjPebKx2iE0LZSJDg75a6f
0x7A3EAGnFNX0UP5Kl9nfbm1goS3gPi8ULxkTf66nTreAs+G3yeDC80NPhekyJXjMEbpH2UHHy/P
eiIArNTeZanzrfH8ROCtz6TLOIRbk4bG31/mhJvSRMHhpOy7v5aiQphLfEvBK/4keNaJW3MC1qmD
Jdl5Y/WAacqQ+QZX8czOupbZXY5D0AJKos+CkPjgS6hnyIwr6+a+5XZKGQZu9WWJOMjPneBPKj2i
mkJYTT+xTAdBS28y2xtJv+WZ/Oid3mnwFmsC8f70XCaEfIrRxpkRrdZl1tldwL4juXk+VxbUfRaG
XdOcrbg9K8FxLkim8pXycVvAkElHaQTwxpj6Kk99kA04XWaSO7SsrxUOB5l7haq7wNzoGuBZ308s
JVK695TEo1DO42bti2odtHHqCQmHnrFn56aQzgR272VN77zuxjTybYfMFqguxoerYjmQoO3KVUjG
8Yepdj/IfvL6ESODqkfWXH/wNjNX2PsLEMvxwnMvMo+dh0GFTjodUcgbf67WGnBPxbcnO+VMcSXP
Dty+I9vitcL91AJDxC47p5bPrBiQBTgsiWUPc0xw3s4XeAOlStuQik3f8tUl9gHhopDFIDLZ4g9d
6sMZ8G3rlnJZqbJTopPQ2VmK4yKsIYl0autXiurRtu7FA5n2xEmWb838O2KxKZJnyFHxK+oS33Fq
8Jw1YNj0+ert7FCY+sHw8J/jrOeOp7rdM4//N21gwViUvBX0xXAksswnOi9KDi9HexIYCjdS9Tu5
WllAwFPtZwS2e6jz7zbuA/w6Zu503r2CdGGxlcEcMViVs4Bz2TPR1oFlMEPZK+e/9KLvAqkw4Mqj
xMpnUNF5+rsFjSEn1REqvwuJiBMDxKK/quAWVXrDTJkxUWWdBnbx+ASBUL0DNSWO+4hCAU5nxWtr
xiAUXo0LVlsIB8Q7xNmJe4weD5HyG2eExZjQ0Sr2PxwSuv6PhaylwPBWRQmPpS6zefjHuiFXR30R
+6r6ObIDWe5FLQTAs88a9ihzoNoVkwby1dNDeJ4Abq+nhrS0bejZvceImuucr538AJFFRyvfNU0F
0At6eaaoWg57PC6rWgbrEoxqE0hjZM2CwwYJaXHuUCk0IpK0nC8EHm1bKLazjRQM33sDMFRPqvNh
0oRKzDJG9yw0oA5lIHUy+ZhflAmiEOMsp0WOjTDF8oTwyYoCeyUTfDV665K228Us2otGQYcg0M24
ltFulwNTNhj54cKAM7ptzI6Z9o7el56xgco4dbzVRLDGen+qBJBD5+6SGh3cMgB3Cd3YpuxKUsaE
rzjr72ykhblpXLQaRg+/muYg69GahOS8/UEkRky6Fnyg4+6tWDNAZ/ODSE2y4fUVPa1nkcqXsi18
SilAG9jI9S9js9tF9EfZZz+PqR/FWTJ7BcwJ3Wczg00z7fTTOk6n3cpOradcEgTipuXYwUvA3c0k
w4vE05XEi0pPJNWox3x8o4GKRNF5svLN7FPWOLu4C5AhupqkGzW4khgwOAsTCcveLO6XASTPwO7n
0H3IEiBhhWz3/DYKk801inGRTiJyH9XW+SIdFtnrcwlsUawy5K/imL8q1pMQW2IbYiWlRdaxaSlX
osOQaa9FMd+JlpgYgJYKd2eLO76NXZCoCk3mKUIKzhrqO4rho6SCwkLd65bJW5rVg6voqSOJup1y
eenOY/ze59ZNL8RjKnALkI66QAct8PxENKPpFfalbzEi7SOssvFEotmB3yzEp6YgY4UCpxI8kGCR
p4rpWiOTfXnRWjLwOFXb67JntzQ37REwBMj++9DK92I0L5nsTCOLm1q9x4+0ozg2n4Phh2Vn0B5i
s0bBe67IirDs1SB3mVDVFKvfHJBCvRnPdhp+gbN2XJm4N5J03fIs4D3pvD7//SOuyup/fsRN3dJE
ydAlTVJ1BXvPc+P4f0xQnVYnWmoK4lffbsei/DO2k0fLuw/pi6v/AdV8b++9jYn4nsrJi6m2r8M8
vgl79b4pOmBvkwp16z0WjXeuRQr1XZful8hCraPBIVM3bwDFqKwV3YesF1U+HtlMRWDmZt6cKtj3
Of5H6vjQBTXr9GWcyhlYjj89lH3F1oajZZJ5/+Ps+dGybYEstjtUr576lxZgIlLDfWHPoahhnC7A
7Qs4NxB45O3p3wHDD4uVvJxVpGFMomk39aChhw7ffkKNQHsFr0DWSEHB7icpUjL5vAtKqE9ovPlm
8xE6LI9CnPx2Osi/lhkzUs/9TuvAWGfw4XWv6sjKI8BwXpeNzjWf8J90Kebx2iTHnTlWrGjIsleA
hYKZ8ANwac+ZnHr1LBhYnJ4IuXdpL9/UktCchbSvwiwA5uzSGBHF+3weDRg6hROfKb+KWV/Z5Ukm
O9da94GfsIsGo/XwHCCUV68NO3eCLSkBCog6wkrdoq+QIq+V3m0rPjsTZnzeVpx8CFdUrQqpBuWL
B0r/g93NIWXL2g2la/p/Ku2Gtxeqk3LAJvtj1lWPR49ndNi9WkJ0R+sSi1xQRhXu54ARI9gExS7Q
1kaQWvMYO1OzOBKb+uVMwpRRAHoLCdBeymyeHj+lcuYESKNpky7AP29MZ5umhwdrXc47Og8FaJFq
CtFQ1pcFCXJlAUAf3AXCHD0D3KHLHxZPuJid0cTTrSkmZ0CKaunRmsBKIZLtpuWULJwpVjqoyn6S
6Q8wBC7fUMKe5uWG8ZIexrSPz5qeRgtK1EbihVxrlFYvWddQfcZTHquk3sehqSkh6ENF81Qkn8Ln
Po3D3Dw/W7cnyovsCmrebjecOFmrfABzlcGFs9P4qQUdOObqdcdGV1nFtXwIdwE2v0iJcL4hAvCF
Julmqnoaf5WVTBAYlWemUumYJxS8Ev1pkB/aGdnI0JykxFKkslgEmsMP/8xMMiF2ORqp7pYLUmpQ
Ou3Ynouki8alCTEzUXB8XVI1ol7PKsXbkmV3M+vu2Usdtx99Vn5MYdPv71uMbfHngNFhj//SxeEq
fekuHChbwQlJMD77MiSOE8oUc1Xxepy+smeK34nRHLuBXvNld3VJdcWwujYiMJe2QPVBmZHYMs4w
MhcjO9bH/U/asa6q7lgOTqmTS0UUT2JUCskFD+ClBrApANfMmvWi17ydwVysRPrtqV1Cq+IHIjvb
k52NKf0ZQx0ghoPSUUZ9+eWlXOgsiYV8cmOTf2thYfa9xUKMT5F2zldYfQxARbf5ZfcxL6yR2Ydm
tPuZJtkkEtFarJ652V6MxMbbeB3tj6Ztjgag4qK27g1zeiqiqnqlKL0rUg1FMob9xUa4TOyKrSqi
5w9dtlwVTFJXTuyfeAkNqM2qLZw1n8td6gLNbm3bnhF7SxTgGAaigWyLJciuQlM0TxLJaIL7//1h
L/Fs//9Pe5kSWkNVWT9pkvyPiCq1CAr0uEX+QrBy97LyGpWDEUcGiRsfhFWv7NdMM2/UKZe2CupP
6dagRZjA0KB/zR86Diyu3TpYnzaz41SD2TOHSw4BA/gIw/KGxEe/unLNyvYGWnb/yNNfJtsD+uP5
zY2wip6lwqwLWHTn1gWzq8h6W5B1JK0iXKhooVxnmQlCwxSAlcCdOZRY4eBN7W1Q88yC7WsOzA0j
Cu6WNedTelzuaE8neI5Dk+GT8ldIk60KPAKYRp5paB28YVEVSoV4Gw4poSSJJdwqAnH7MvqyQGnF
ROAao9Q0Z5AzD3rQ/UKIzQeadbAepmx4VWKobHnDLWUSgOtIqPYjbo/gpgHqxGSWfkoFHgIyEOJd
oMkwYy6RC1+7cuYlD5Mnmj2hiWlkoqT9kryb+n62cpMdjHXJ1Oxan7PKjqPRMOncPKSurLUnlU18
J0mOSeVi8qW95ui92yzjmQCjftUMbDV4L6jnAY48bSj75uDx71LMt/jF20Q+raiSo3SemZQy+jAN
A/evsuIL+3eIVuxPIjbG2nRb1YGxhy4Qs90UWBoyoVAEfdW583dddZb6LjKn4QKG5nOeoXu3UWbG
xxx3Ld92k6JWbcNFWbTLQjdeRZEGAco6ExGfT1z3FpAu64Q85zNsBIUi2zovG0p0pC+EZszlnBlm
mHlTn7rlDE4Z5SNhz0ESDzvQ7OMUhlcuE4Y9zJZyQGmies/6ln+tI5RELTv1mIu5T1YQXMyZSXnd
T2VCJ31KGpIAR//aiuabpP5a+/lqifUH1KDsXooqvgWYKfl23HXuuBjviNpZ63pei4nMVXlWRsNH
jc+XPeyHPJzR7/f5XWvTQDjymgTWsFGDqXuiTmKI+unfxHLL7LXcnhR8w+c4Eir6edn2PEkuEms0
I1iJyTXp5OeS6n1zvpMr3SqQoGzGmuVAM1tfHRZC/60NtcccNCAoB6JUqNFOdceZc2Sff9oFEgZ/
5eZYwE+pgdfiUrcNnpziQfxjIhG1sG13yieuk0tCN8dYU6BM/MhwxYZfee8YCFBDyVqdMC/r8pWD
LD1cpzw5MJWEeswJOiAGH9pTr26H/HsTzYP8xp/icmwcdRyDz6AyEVycqav+KxODygFnnRATOMnK
acZpwtKPRvH+KKsEw2smeMKDpKPOOYadbvp+ugRAPC7YxheiAwREtQYyEEgIf+hvu8RNG/YaWzue
5S3U+4pKdH8tFtvgNBBlsB0cVFuoymC5dJ7c0i3bJXKaDpONIbI3R67hqk5jSScJsAcJqU1aqBjf
GVAo/iH09ogFWsxAxwLlhRlp1t6IFMKd1Y6rwh5qSi83lPug2BVQverRELDgxlBNWZR+l/J60NT0
2OBD7B2B9I6FmWejZCWnRFAO2HlbvLewny7WqYovy4qGSLZh75hdOjAndiNtnk6Bb586xiwd0Opb
GjimyuYDZNAaJXEhkYnyVeJhk3/mIy3Z7Y1K5Hl5Ne+wL/cppz6JX/CQ2Ss9XysWn5xdgjR1JyRn
/OUqIBeY1M9ScDZeVCevGfVUdAFhYsLXi42pH1WQZEqkIXR8WSMpX9Y2NRb1o8Wp9FNpsSjg0625
7e254iI7p5CFB8wf5nie9ja0SP7VsXQsiVFwYYzVYMLSJZaE62JqdPlfG5TK7/p+hZF5KwTxpg1O
z49bppnfI2STFpDucUuxKjROnkz+ak9NSylE4fed4NUrLoVsCvVNcWbtL+70Axu5Yn5KkjySMQZt
bTAsGeZA2qXoCCYafcYsjmZ+3ZP5VlvxDbDkfbYHmnRn6qhWohlV7egolyLJsVgGOQovdqYsgGvX
SqacvAi9rau3IJDTN6G3vbtTLTfnEGuI2lrYruFQ5QlRkYEFxzGRrChpKQQs3VcOOQ886KjmoZqY
oc5gMrgCAG16wB9JX73g1HaGlKiaNR3KVnrRaulFaJuXrpIekMvX7AKVtc5O0vL7BKan1QjPiUxG
+XUDAyUNtGLhxqbCdoJzpbFMBkh4MeYM3bpxRHAqWyoFwjT4YiMGI0lZzoiuF4MWvXHF6FW8pAZh
Ekg4O2LeMYH1K/tanvrozX2Y6lDVNzTNo5/V9HtanWflH62Sn+HLEjKnRZ1cN+lkjacACX+995Os
CXDjFscJF6IwsiLmXK/k8pT+5e1Gwct6WbiBb9QpFizCCuXZBD0/4m18AZpEzbyCVArZKbvXv0QY
vpCDM+WQ/NnB9XORYzNvDCtVnlC8ZSY5rQkwtGOGfD7FLrX5s1eRQhG4rRQzH3DDSjjc4ngNJIzD
38vNUBrWD4FmNX6Dp76SvGJCnl4t+iinQAcZgxezOiHt2WzQgoRctZxVR5kLSWdywfxWIWQzrWmk
yaad92BBUcBnncWHpuddTNpVttB5Sbu9pVTgfjff7fJpQNaph9Zeuo9Miw9KnJ07SLcb/dIyrooS
3NC3QgqxogY3Oex3arS/uVfPuhTQN4NZtHQZiqc5JOrcgL6CwqJYz2JpRkwtUF/F+jS3mKCPA8MV
izltuOHXWBt4f+lJaBzYEKJAlRLfeCZAPAJtcJn+pPn6sm3Fq5JzIs7zq7Bv/pSgPi6/JRKqZdO8
IJY/RMqSS/Mua/ut3fIraEdhoVX3WBzXhHbmjsWjcRloDTNrKjvX3OsZtOCE4UeYvlvLitTrckti
b+lx3a0XPuf4vQ7zZrf56Bj6T/FWHGmGQPCGMv2EtwMBn7ogBev2RG+Drl4sEzb+tV6SczPHgXQR
s9DnubnQAwXh4NERWtF/VhYuhD96uvoxLGtLwwJqObJVYYLEpYsU+DyHplNK8EwRPkQA3mK7ABUt
nZFl5Vqttmq3G8mvnnQ+bmV4FoJy2pLt1JoQ5Ffb4iVl8QcoYoH8xrieE10deA8xoDn9xOIY73ox
O5lb4h5dobHqqsa7DCrPXHrrY9jYtJXPe43mKdSdLUl1jPm0JJIeaMMcJhgZkBw7McRdEE41W9CK
BEQtUh7MnH7UyO5LCgeq/k1nYIXg17gVVlXsHHpnwp8UIvaGTmfNb9mtszpgaIvbktstLDXqVzPQ
mXCx3GCAKA2PLKU3sKpXyXy2Y+qiSPIcofvg2J0OMw9PlGgeqVZOjZJOeAb/VxduEx1+ywtVF5hs
qG0+sL6kVRX3Fr3m0BJJ9j8DCjvUQTRa8AFtQ0qCyMRh3448FUq+dOl9DiSeRFBi9A2wxA86n8iQ
OJtuOqVcnGQeC+D/JuXI3tWKFoxuxclxjdneXY4MHiTDaVG+WRVqgFe6gxKph6GYjxmWhtL+bmEI
pcf1cWNtQ2SalLuzXywV4I7O1gz6uNfI27EPjYpwXfa6cqXm84GBXUScSUFJMHJ7JoKJyDeZfD4A
UTXJxxwLGE+TsyZO72XaveGXqEX5WhdJmHFFkeuo0+Kw9SihvvPI0bqVJVjhJALQaZ624uqDVk/8
9b5CPlBMer0x1fZ4aFdC1Rj8Ci4j7mAblMMJnwja2n19zkKAouISzcKcnYmVuPpNdvB16ynWGbO3
jaKXKvulBe2vTsDVqh86atNIO7tJw8WR0qJKgbYAcX1n3Zs9ZXDf3AjXZqW/8d6D8pD31Vkmomf+
6ggHxAy5OO56u5fMF00QXgnL0eMjsfvrRsEumj5AeIVdSCUS81LT9bQf9oE6TkE39MGA8hN3ZYBa
n1WnZ2lS/pgo8hvNiIqqyYzAm0ZtmjG2HHQZ1PV8l3hHCntsX/r3YlYfeivioCOsuzPbLda9PQBk
w2OCTjIQWu722zH1FnLPvZz7WnpvFOSNFLKW2bjNhkRMrUW8Tq5O0TM24I7w5uTQT0IXsAAuBVmZ
dSprVr9RumDe1UAx4iDTqpCVgltrl42++XpzadpQcStu2TmlkELROq7UxWndrfOYplHRCjB61JMB
AnnxUno3WHFTPdadZ8kIR0D4sPWx1ZtxpCzqVStmdjgxkf5xMsJs10hYvHXaQRuPasmC3Zs7OLq4
S+Ro6M8hV4iUbZN+6ZHSTN7uAyUCBorvk7321WNJDK2zgq9/x/2WaM92ExJO6YF8B0DdQQn0aNss
b0zIUiwQOs4az8k2WvH3+GCp/DJjQLkURURmUGNYk+x+G+wMKU5ZR1bQR4UAVNkD3esytjq9Y/Kp
olqwIHeAJ/oePsdHgYE2e9fbztMlxILSHriH/aV/Bpu2/okd40hBG3FsmTTsJrj0xG5k5SaFtCtl
inPlVBQ6Wc/1iV9yTUVJweFPnIG4y6lkK7ZaWL4/2oba8OzHgHgHIBVrwx7Bp9pyTypW1Fc7+2Ep
tduTtXk3wZ7lVGf+lFG4koL0+WrRDXwixJAex9O7Chqk/+jg8bDupTPXRqR2CjycEBRAow04dTVe
agGNwNpxSeAmoYqPVGZFurQBNvuXio0XYmGCdOCiHvYTxrf0AstqJO1VWjx62Uq+ry1x/h7bpuRp
JMj1HCsSXQrmnV2eTp1LyvX8gDBU9KHks+KLx+5Mkvs3+SFftDC4LS27I8mlYKA+dPR0st+mGhMT
HmUBFvompRb1n1gtvRI1GxdPct3M+5adBN+rK9muQT7spC8wmHSshDMVjxGV5gaNAxFpJq9+E7+6
fjw+PVIvuDT2Z6VIJj6SzsleKFF1akj2Pr0yKjZr76Vq/GH5qzz/4ij99GAs5m2weQ25SNiOXe9K
W0D57oPjELTAIccsDOS1f5OI0yysDnj+Yg5VvRL2GdFoZzuMf+MiC3K1DZbmOqUs0TYx4PScc7/v
qRYHSiNz6d9a0jIWYv9wrxjeuqb16se88d0Wxx8HsWy4qSWv5aQ/6DYcGQJZ0/NbyphUIAM46a9a
o1iG40FfbfFjOQ2coKLqdLScd+ZRpgogjpnECT9tJT0828H4xJNPWBHcHOuqkZbz8W/OEZsvEBNr
B59BaiqAcozjFP+SP8Q4wKJFUh8WIcZDVyoCqT8cknq4yt8mJns0ok4tXO455F/SI20mOuckgZGU
WWuB0Hg0ECimY8m7Jm/OSFZnjiMNV/zgGNgjI2H9pOP5+WMUS2ovQL9MmmmT3TzXWhM5azdEGz3b
cRftCrUKFGY7zKNUn5phDEq0WLtDwytH2d1hlAXQCs9rh5vGOZCBxTf3l2UjHbQCqI07CoGeGVqa
XVxr4Noz4J+XG0/EcTdHzWnDP41zHqYrtYDV6ybP9vomKzn/MzVMhI6mI0L8FX8gbyIiutEQK1HG
ZUAQIS0oeQz1L0zvCmg68QlyOwmss+r1uL1uG+M4zROm9wYiwObymtLYyIc3WTCTYv6z1Etm6Vcg
Z7cCPKGU/snKV2kVTziJu/0sjip0iDcIrIfiw2C72kyYiPedigQ8QmBnt6EglALAeIFUYIDP4FK8
vjcNkRNp/lEtoI5euhgaARs2O1epZRqg8j79DaThQeJBiEGw4+/lg6TXLZNuxcDN3mCbTvGDC6kb
O20GA6jmmqycLC6LNXBUbWCC4PaZceYbFYFN1ZVxp+pYDVbz78z1XWJtz/OdK7qD9oXIrgPsrOX6
PqX9VYhlmgBYeSPPHJSfeU5LHtJAVH0xTmVdwYA7U2doeBINLrAYvR0wbdPJYCV/4FasfsA8vyfG
dEUJ3NvS/x/SsWH9p3KsQkowTMmQFDwBlgE24T/3hGadterajNZnvQlRkac38l8tacM0b4J+RPvB
l1zbxHWOw9+U7FtKm8XK9pfGPb9EySg0BVkWm30v+ybCeO+OeGVMFoXE6IlToHeSoFUae4N5ntKX
trFi3/UchSIm/CA6ltU7k5yx+sCoRHFxRdJbqG2EylU7aQlURTnxYhxUDTdV6N++hmBWV5o9dSRJ
3iiwi2/1JN/xFo0VaPD4Jac0hhpo3OOg3B644b6KDBqbzta8RCt+fk2Nt2W114Dz3aGGMZ1vmPbF
GU74jnGmmAnuMWwgt65ZJC/luQ3N15oDHLz1aWxfmPaPCqHy5TaTv5InPDUC48hTIbuiZ2EXNOLZ
1ch6XwR2EFNq+pJKg+6WhQtLpkIxXKvLPIUNd8GGu/JbqT9ZMCeawvxoxfgDGRECa3vJZv1HWyjv
6t6/6aL8kuCzpkknOaiGjNWoA2kNZJAuFHMT/HLGjGCbmoWl/CSpUCsGti0xxc6VedsG+c588Gis
nYYJ1c9O9VpEVVNF81xEZi2cDawHBRZidT6DGICBTUWDn0fkbpua4TCxAg0zOwopwRxnUD8BPd1m
WTsIyIwCmzvCo6CE5xOFImPH6o4N0nbFJh60mdvas3Ljn3L039/AsvSP1YdqWiqLD0uXiUCrlvVP
L0s1znqzakL3aYIHRVK6JMQ2dogydSXcR5vB8Vp22C4bcBR8kqb0IXJ0SUooWcwwgvomJdqbNvVv
G/ySxYPF6LXUcIxYRlm70TGY0jGYWSy00Ihk57OGMP+1nyeiWoWFf2BxtyL2dq3xKiyw/OKzlfsG
LaesTMw44+3q5NPk7iKRPbkD01jr1Stj4muTNm9W3b2RpP8UytaZim8MboraRk0Hye2ZzcvJWMCf
G9jLkqbYdpGev8UdixbD9KECVShoSFKG8cjz09KhuxXXDkXKdF5f5boFliqdNdOgz0M4J8/LbpJG
TabzQvyp6bEQHtA9XFG1ZyARPZAIsGRe/ZVFFVr2YDTkoRDoJx5N4lEYBjhvlbtVXZQyl5Cdl1KC
xDLVv2YVLdxqjyMLJg77+6GAm97cVbl/jH8ZOeqlfIzsta17IqwvvKwvAwmElQWAQSB33s5K2p0b
xEwddMKrYCoXq4+joq+jZW3OskYpeJz4cPzZSR3KHB9elJfKabznBfXD+DfSevN6ng4qBA6Gb8Jj
R91YApn7uxGM1NJBLgnzToIYfMjX4byaM5CMMiFPTaMh3PEsq9ky2xZdh/kfQWle2757YSR/dPM7
OemQYfFmlvotqbdbfs8ABWnA88VsfrCgWBpfpSzwWQaoUQa4tCkseN3rSLvUIxyEh+Hvzx3ieKDD
JpkQHUte6ibxulBYU68Jf3dKeZ/k7apT77DT6UUkBV9YvFCfUIPHJFcHKex/fG7Mf3rA+NwYeMU1
E16HLJrWPyg5mWUlVdupwycx5wRXToy+q3+O5AzowJyfzhlXEaXLTtkGLG9KC2bsaO7OFktM09c4
xtGDX+puHDT5/IFhEmPYijHMGJyVzukuFsKGFZ8ClbBOLOoFQivL7wk1AMlU+Z/Le6934Q4BS5ei
roEql5Oaa5RI1ueQDRF2L5yvNK3RRHto4WbH8xeNI4ymgz8DzGc1/vVlwjUoKYrNNW4H/WXVSqcI
T7vE5PpuNkQg06MowWH18HMrQSXkQY+hlwqqowSxKgsHAZW+5jwfiRHWCb8UyxdSwqP6ctgLC9e/
EBpfUpndrUm/SzH2wU175JRUHVKuSdVK8G9hqDTlsMqLu1FMpNqACjzrLEvxXqfTHSzQ3YjX2wOW
B8tjheWxzP69G82DxVjACYOjteB6oeEMKr/WfwtRtO8MD+F4EFbzdRyGl0k4LE3jt6hQ6iQDRDDO
oGPOMMxjo7rk4hwppd1oHbYo+QHl7FRPGEvQoA3zZsrvqbKF4pI/atprK64R2aviTmwL1h62KCQ2
ylyj5LXVP87YTNaNbcJTMPxN1gVPhRBpzLMr8PPMcksK5OmWdi0I3q3Xk6qx+BpJ1KCZMhCx8aqx
jaKbHJSuvW1PA79pm5BKVqENJh1fKWN/k5fgEEGZllymj7/MhZ3L32aVmRTQovLB217zKQUAk7lq
RguKQS90gfn4E+9dy6ipsihZnT5/Uu96f44oL2I5I2h0IGDqMjB1zT2yycSigwUaqg42H5ZyVIzC
aSXHlrQG2HNs5GXtTQu8fW2wu/hnz6/uX4yd15Lc2pVtf0Vx3iHBmxstPcAkgES68mS9IIqm4L3H
19+RR7rdOlSHdIPBIMtlZSI3tllrzjHHiTXVHGGww8kp2CiwSaiY7wo2CYUpoemd0UjDmdnOJUQW
yqjphAGU7m3jPeikwVFj1R9NNLHx+FCB5Nux7gs/emMN0A+gr2kSwyeW6VInd3a2Su0aGQp+bcLd
nRYhKEIoVk9zOq5pH1rB/FXUOLkjGXil4oxF5SCAqEq9DFMRBnCdSti/nxcU6dcNoYlwDMmYIpqi
rCET/ZcNoVKDJTXrdwQAQpCUP6tVdMeWve2CBhYtYX6ayGxWvHEkq2skaN2oDhvHPG1xBVR9erL4
Zq/73WdKE6ps9rBHaL/rRQgyge7pWMsgTsjAaqwLPq0PLV8h4olRLejR0GvR4hVoCGuCxas4fqxM
l5LKda/e+8Q4plJ+S1L1kmLrkSjwCqFCmY2E056E06qfz5muXyzo4iWilTqnXdFym1WPQI+H/bT1
hwlDv/Jde1LzoIL3sn7vieUqnvJhwVMnv+SL+Lo5Z7PRovJ3U0Yo7iTuJKtXx8XpTiBPHws2qXrR
PsiVdHu3EJGIhFilp/eqqFhnxKPsbfVd+YrsYBCR0iCcsNmQGbODowENB73UejT8DQqlAIVywfwj
KUR3iMWxwvyTHeUsP9bElGl04rP5LGkL4dDzeY3WN7N9UZLSm0whMO9LjCQG2c+14eC0l5CH1ohl
SyLgBhUeDYnW0ZEYW47umphBWgz6k1ydhay7tl58wNwCuAJoIVpcEIr0KYnVrkQA9JmfnDJnu9lg
5pFfyZxrjJe5yw4D8os3LFtsdTWAuY2bLmWQOX6rmL+bG42SzhAFZmpghJ95bP49bg1vAy4xA5hc
wrhaj5u1YBvNafVBC5Hs1pSifU8v/a5curm5kt9gt+MJcVunVS/7qj9SLbdk+WWJ5xehTl7W9SVb
qJCL7dOqpo8KvSpU4GtDjXkJt3R11n6wj9TjqJs5OA1RcNQL+jEKkRTy8h7pF+XwIq58eEgOnAD7
abZO8PUYNoJAmXPRXXWyDmuR+mNpj2B/2kTBu+a1aha1y34uNPO0ucicSRYQTwoB8dtJBgwOTfIr
zFhKVjOCchKiZS4cXe4MiOGM+zjePYnuHzOIXU7Yn5CcLYVf6ejJWfGkGFH6At89GcMNN1hb3uHu
+zE/UoCH9W1lDW1KVmDSbGosu1EKMR2XK2QxAqXt1q+2ODAI4sbDGkoEJ5hzDKVfD6QJRRdg/sUO
ZBEjgbgc4YexeaQQ4SVjfYQAqJfmpUytc7UZJ0D+EZJ8Eaxgw4ZkbqkB3mf29L6jd0oqe32iwbV/
sNi93LklOsImOHP/AbwvS79y95mJFIk7wlRUXUTK+ssOpaA6CD62Kd6b/nF/khRve3gdRoxIyRC1
O4ofAfjEfgYoQs/jNEJsqk8xqxnhM2iC9b53KNscRAkQLvQV6YtRMNPAXFGPaBnVMxLXc8tJPMuU
c11PZ03Jz8phHxsE2+VpDJWk89OvGspx1UmCHKVeomQETTpJshK3bh3q6mUUaVkaeagO7bGcxqg0
1pO0/5C9eeNSjWcN8GZH7nY20NRucl/uNv+qvrR3p57RHRN4umdWzDW+APu5mcQTjdX8+CxFGQyE
ZUB9RoeIjIpDUYrgQKUQUkRIHyODJQdKnQ1lCn5gxv/HjTwqjyldcVP/Mo8UXJXurf9mbe3ZFir1
lG7JqVffu77iqGrnFBw2Cg5otAgnKHBgQ0/Q9kDdbkKLWDsVkI6/bZRRN4XDBlBwkxQSze9lhDRK
HVgj/Pp1txfyb8Tmq4A0qNCL6+rNyCM/IAXPTDJKdRWE7LrjH9NhuEK1uczYSAc9P5tGf0oc0ZTt
NhZthWDNPGX/LYWj2B7MxPD6gTQo+PAm9ypJhn5DgLmiAtqqcvqqyAg014TCYWPXHIjZLTs3peWi
0sDOZ6+xUqeqTgIVBQrR7uxfdsAZOI5G4BCt4RSdK9FPSAUR6I1An6qisQoD0p7LkThX0acNYVfq
TthsEUxrAwpqpL9GFRT5bdvZY0MnxwDoW/Hv/Zayra8KKbliWntEDBq0G8dKw4QC3Rj8aGXA7zDS
g/oYE33XmcjxIKMIYn2eFjn69+s3RfQ/FnRMA/wrqzbJS5oi/+tds8Ub62ItG1/NfQ46qp0s1+Cq
rRtMIX1muSPuqwN1vrSeCVdbxWaeZpBM8obIt+FAedqUkWzu/qyTGDqVqAk0H7TURSyFy1YJAJe0
C5frsjHiisiKUfhtE8zXUEpKH773jxiTnk7kggZ8I8E8Ea+0HQ8LXW8O8IQTgkr7Kqs46BZcGLnu
myyFmH8RtETVUa6aM3KRCwnhdH78DqCNsxsGGzXpqKYYLfceSfgWEdURDasalaUepTXqNi1Mq8a1
UDrH4fzWKYs9qtBNmfgMcAENcSSVM9V9qJPgJYwLwYl4jII+UGJiLND3KoHhxCqmwsEK0zsLOEUF
M67nAriHRG6Ktl/1tL9Rkd7vN8GFyrSxhhu7mbyJiCT/WK3ibecQTDQS6U2a3rLhLh+ZPx7WVw3B
vEhlQT4cV4iAtM2qHyhEsLgOV+V1TeqroDGTybjfK8x2Q37Yz8qL0bB0Q0bpInmaTs0ykkfQX/LG
CuLtx4IOuWum25hx6o7ywiXp+j02c+gm8gUL1sGieuXXvlYOt7lubpBroUIF5VkUDS6AQuOF1qiI
/bY3Ef8QgsFOq2QyxxpFcsDWBisSE7So+KMNIf8P+0xZ+tWgwDg1ZJhmikWsChaFXzxIwkZuIzRL
9etGpMQdWCtAIxswLVa2/i6KX0V/TwSIIfbMUWUj3GS6JdbwAB7M4mCiQSUqwezoVJj3oaJsc62Q
/hnflQnhgjUD2kI6051Fh7NRfSFU1RaHu2KFKgjSHzwDwy4cBTSLgoRSEj8fO81l97qqRpAth6ie
Q270sGs1vHXNVSoAaAIBVZn/pWelV3HREmCAsKNDMF27k19gFzAAsFfHVUfYSkqfWoLgHYA2rp/4
+h1TnJFAEqhnaf7A3zy1pTdB6wH83jtrMws4+4ZzCCEHnw13Zlp+qQUoRk3UWShuO7/eYq9y5mCX
en8z4YLVCDXA8I6BIbHphniQ3GR5jTL4BSr66K6KfOmy7qWtAz2jjK1z09l+c2cSVzJK2ff0npdl
jCA4PtWNeRR/kMGHWyEfFHw5Ky0H6p0ZIAAUtsqahAtdF+aG7qQBvgQtY+KMI+mrP9ArcHYHzbfs
LnSUaGjH1rMoLc80ZZ6Mz8SkfF3CjmNpPcKfaVERoIEXVOUEY5w6D9RwjuaKFAi67ut5zCYJROpd
qxWKendUI0J+u+bhiSYUBZmkLU4z6Sjjyzi+WzvIlGP5viXqed0KuO1O03nsnt24AWYDCLA+M2vL
1P2bhimHun+b5P7nUN+dEBjeaerIM/DJUT+4GtTKPn/Ju+JZFoXHDrAG5RgSijLlqqExGVk1M7bK
/37aVn4n/P1TyBDTNkY8A7OOYUmG8ffN0D/5dbLNSIQWJ8pXo6CYWyknACyXHY1qrkWja5pPFcjD
FWpxFtV4zcsqRvAIx5y9MqecYBZv9yMKzoyGlmgB67zHzCek1sXsrSuc3sz+MoIykDFTdlieV3pr
64rGGTk35q9b/MAIXRs7fbYG1qmE6LAPa2uucrp6uyI5ZIxXl+pScKqfc+NGF/qWliJgPAUIn3ku
RprfxILEPavioRF02j0DSU3DpWh1zjffrLfh3jY+0f05l0MCYghZi9M/lbCKlMisKeSgWBPrbzvM
qHLTD8QqAuSX3ibVfu5MIzJmdNSJk7toqmxDwOsMIWH/xv9JCW56xVf272UHocpAok9Gl0ZGlwoI
VaOAukYVIMA7cvpWJ3VIYSGsOD4pxFMJ9aUZtnNmaZRCiBOzMxLWLNJ6BgX99eMtAb/8KD0yNxBJ
8ZZRzJXpAaHt1S56/o0OA+K1Q4zHR7/NRF3FRF21+zdjjnkgdlrSQRQZfn12B6me5nEjfELWX8gV
vNgZ8i9nW8RAvIEnSloeH09e2LZxoK4Eh+orXFT9Ob4zRKbCzd80TKksuS7aFxU1XQYIBJ+0vYLz
bHReLdhCRXww6Dec5qOyXtF5fxpkBEhkhwFRpUqiIK6grMDOTtgfAcXgZcrC9nPDPtJYV1iFCGZR
D7W1L39fCQLPQYdN6JYMmj2WuYYz6eoJphdMGuEdDTCgVeg/UFiHOxm72JNDsULl+WFQOm+6ltKJ
CUl78OXTEiOkpcuzwLRTh8mtO9lJNzyxhEOzFTMIJrjbW/JlCrurWqq0y2PPEiuaCf3hKafFIhyy
7bVH/2Xhkmrub7oAJr081B18YBKiZxJL684WsNT95F8lGXFe496eO7+Paz8wXnP2lpr2LJpjmK44
8UEKBi9bea1nd2ySo2EYRzEmbkqJJhEI5RsMsGtigBZRNmJjablk+k0c7YCFO7pvAWUB8nTNCGQb
CPgetyB+RckZ9DHQMzYWbDnKdUOQhPAc7ULO1IOKoeJ8noy2jCwTk1OQsshayPK1/pgm3k5d1QKR
pyDSvqZY37OCLHLHOBXCl50+UbTlzrQjTlHXKPVNJGI96ev7HR4JxOg/H8KIm/jjdlI1TYOwUU1S
ZI0I2n/pD45zpefrlNQf5HFEozydCtM6xzCKBsBPPRP4ftDg46mU6lL/y0BVqON5BHM2YeNUDnqF
FvnYCVI0bGZkmMUp2yvAtm5ncoaEE//KUmW+leWAgL28wdLnUPASV91zq6qPCKof9Da/Muqs6F5O
aSvIhTVajXG9li4yTlrcMa1sKT/kHZsmei6SLSkq+7L2SNQvvfI86owpMmI5EvR3KVcPltY7w0rB
lDPCyoFjC1ttCAcoximsKmGMA6BHbPWHgO2rvU5qyL0dMZ/YOSV9guaRAuzmcz5EexyNkXURKeYK
LaKJe+AQW6gVfQcyL2DAEgrUdkK22noqTWIZkOrcV54Ub96IEEa1yXfQoxqPTr6HuoIrjsyOuSdS
5W2ULVCFRbh9QU6Rf2DUQEKWKPhXxjrK2x8AQQ8adufYvNEYfTBtCHuwBuXS/BJPxCBARaWn9wYf
pFKApKYrCgUFv49xEuYctS/6DMWd845GzxgSvhHUHqFkZ9bEq1VtQW9QAh/WR00mOVSFQdm85GP+
qiz6q/hNw04xQKKnm/6QHMiEXZ9VjDNNd+ur4bZU3U3POLK2kkNf/aUhnoHY4xttrFvWUQshdKAD
JKm0xaXAZpjXH7DZT7onU4XqSJ3ZDWIcAQOs1ybqEUeVXD6NOwQXuRX8+3VXVv+lyGAapikB2zc0
zuyy+Itzymq2ZkisNH63JtajhCmtDw1wnpJC2HoTDUN10mIBZ4N6NsFOU6wkG/wI3PU761HbXdMm
v02ffYkaT66OMWKYHYYK4UzIpPL2hX5HhRq9k1dnhmnXQNkckaSLpDAlnDrxoWdq7rfkV+73FnSk
9lhU7XcmT1gksDwwxD4fYgGTNfrkBQiFpgU03oL2h6TgX1gIavhBHXw1semU5zajftd9VjtHDJEY
oOViTt+rEb0Djo4lMY/N/L6oBLrqVw0axWrVV/bbhkEEGwbSgsgDjH4ExKAKZtWsWg+B8UyFfCC0
TTdfGz9jR2vl10Z3zHl41ZXypN8nQEV5QfrxjK10Eu73BHzsQQkEJkur7Bx5p06kSX65PS4cfPcG
3yHyp45kcRlDzRp+R2hdoEiv1HCuj7tfEG1OCI2l+sb4knFr5Np2JKyFAC0RfIWlY+j+vAkIsTsB
tXiVIfIhmldmY48SHSVOkwnB6twmBYsspei16wJZ/lmbpbug5FpRciV383qthclzeqGV67av1Pos
cXUa2TbtojbD2lZw9eMa2EkBG5A07Bd8rq7kFM8Sm9x25HAJahho9DLnz6oxPi0iosdJebj3ONTy
ZSMKsbT085AMJ4fa4I7CJyqD/I5Yoq2B0gyxCGtQbuMn4GDc6VwTczrIKZUEcfdrqQgq6fuIhFPQ
ynAy7TlRLnm7Ip4ubjl2T+AFD6tJaNIiImUSoWdBHbNuVrigVptOFrFES03Lp71AnD5XuXBSVurE
j2pl77SUOCD+YMDLtP11p9jVC+eKi85n2dXBiW3PvfBDotMxczgsi2/JeGHHCR460jLflXBLrCih
jZXcUGfi/fr3d+b/tvKYsmGouqyoKmfSXxsR+7pX4y7l+jvJYwfZSnypc+lSM3a4LpgSzPWx1nS2
obQu15dFk197/OypJynKVRnVRyK8HkfFfNSPyaNkyJhcRHDnK9QcEocnVmBHiosrLKtLPuERV0/7
5A+cb4omfTYb8UksSdljpJgzDivRqQosUThH6r0K2sT0lRyqFGK8AuTgIoTX+XlROMiarsRWRyXo
UGKrM0orKiUDjCTaVnH2CNgZRDIi8W+RAVUh5UMaUIwKKbMoK01GR0PT6WkZMMMSG3FnOiZ0p5JW
sO22XyJZniKFitPaJFFxvjtK8CufTde6NFZz7AwtJHZW3ams34HBVRHQg6TZaBwMTTx8n2DdZiOt
7kOimV6RERA3rAeNYOYEfducAE+CxDEqp1VteNe1Q62SzrHqZ/mLMpjHeAAf03yKB09tymOqEebp
qV+aAm3oJ8rabY42tYtUkjlzSTgqjXzMWHL6NkagtyCXYU9s6nZbHk1uMWKhzsRooPp5arh39kV+
1GbtAXfRUehfs2m5qmZ+GXbtpHgOQNKw0qoAFq+8uDmYrYLyqpff22zU9pLbHfK0XvduuU3d9tCM
K4e4KRwU43Epi6dy7Z6UlLJb3lMXqdQOoXbGblyNKLZH1h7jWS6cUgP43KnhHQOnFrrzGjtiZtmA
Y6qMuARJPpCGZlZGuA3Gf1iGpF8NvHcVi6gZpsjUQTeP9tsfZVhjUhWTNIn7u9Gs584bjsbSB4To
hIQHgYcssNUWhHnV9delSW/tdigEohZW0n9m+o1N/VR19dOO/SmR/bSbHUM1H4d8emwUXlsZSLHh
ZzP+n3XAA5T5A6GcTJciDfT7GqK/3p18yimLOo5uU66c8i+ZTN2HPEqj+YLhypkynXQyCmmoD8Us
QbDdhVtDZ0K96n1ze+7OCRQrM8ncJX5VOmLMlCqS2yaaJUfWk0s6GudD8VPJ5QfzlrBZqqbTkLcn
g/yAvTynI/oZf8ojOvu+gcHSxPuxpgWoZ+S3YIOKDHAclByqyrbvL4YZ9Drzvr0WeC4J9RuwdwvM
DGX73Yb6RDN8pxl+etMT9021y0W5sC5YcxJKpMumjBdMzRMxsFlDeFbFmGx7GEnTcY/nY6lTnMDW
zimnC7VjlgOhXfPndiWHq7I7jSPoa0O+XMcJt3RluXO6fEK3GR/LtDvGdLKRoQWIBGloHY5050as
kbZu5pGy76dqEM5SakZU2KbUHnGSrTjJwDi4oqQ6c0EXczPO5O5eDLLUlUXBkv6Fqb3axouQNhdh
084VtlWrdh6oPCdUTWPQ4JA91Q4yEwkGPR4biQSDcUUbkdPDyZ2iXxwQzxLODCzHu0rESH/PHDdZ
qT8Vuwe1kN9RC8cq0ij5rVc30l/+/Yyum7+U/O6DXJKY1FVZtyRT/XWvpam1IfSqtbwv0hTOrXjE
nCDvoM7x82Y2kdYlHxnbTU8LcDl/byPj5N8ECwWhdOm2iqaCciW8LMyIz8NWUiMyAMyuD+UNcDUb
K+SDfvojr5yFI+N+rmJEr9Nw5oxD9CMKWu0k5h2NEMcamChzDlQfVlr6SSR+Cr3+lk/124apPSpa
jM/t+iB8WeFdEtOyU5Gy0NJqpDm5MHGHBL0po9VwzZT4Fak5CQtzSZ7Tz0GUPV7z7+QlnPaEHCF3
I1eDWiOtmvbJ0urrBKf7LthK0idjtFvZYQn0xbYONpTwmvztfoM178tPRR1R92fXmQGhiMSR61dh
ym4U9m59onpTbuCq1a8V2SzE0rxKmvmaFg6dyatACChGUwRE47VMkmv/LcxplJVPbefh3Iz6+Tah
y0WTbSUdJpf6oZ2K45b+qPzBBmsfYIz1BdJ2HcDu9lVL2X7jbEgZJrP/TmFfEYRzho02vrOzHmJY
PM3Y3tRpuuJKucivg0CxJ+7x2OD+vzQipqcpkJ6/YWH0EP8ilBPNzhaTGOlgHiQCMVNNHYJhPRSa
iOYaC+xwLSfronUg6eDgdZVyTgfCSTOvve+s9iJSMyIb8SYWXo5LCHMZmlJ0Vp2H7t8bYsGTcUbG
hmYbW4rHupFxu7YI0QEsafWXmRlMRR6sIIZMkQhbS3rkjOd2LzkdekRfIrk3+85+f41GeqkGIDp7
ZPE1wVSM0M1YFN7ENn/JKuWpxekh/p1BXH4DotJHHKxdhYXjZ61qNzkZr9vXxYxZ6DvKFVQuyQJK
yP/NYQPvBunAQ9BPSTiQU7tc1gzqJZPkSL7EniYO7eJDDgOHJZsQL4nd9BxOdARL0+7Sn3vQd1BZ
nOu+v+Z64cppF6gQWC36XLkMI2nBrG8xe2Mvi+0RHzZbirJcfdzilq0wB03Fqd/Gcx0jrUAuurdQ
alHOgCpspTxiihtiTrnjlcakpHB51G0IxOqbkRKPIYKxAm2135FWeBctBIgUQASoVmJDK68l8MmI
4r6PhLveCfZwbR6G1LD1MDkvgvJQ5tnNssqLKRN449YBEozcQOEzAP20Tx2kXBXjShavXgxzlUmc
EJ7bTBJQkqDYnPLHbDcfq/BUDhIRkF3qqkbyJGjCC6/qVbKac94jEKrbFy/BOC2c7W4tsDhPN6iU
26rg1GtACaahVUetUsMjU1Hn3+QCG5Q8RvQWTijiTjQki5cNq/PISeEzoTJARJnSgSJbiFWY62jO
26gs2ijddCCn0axl0Z07IAYFvnNi4V1JeaghzREg9Ni3g31R2F6OcWSQ+ZrWON8J/JNCqd29PUfv
lHU+ZJ1DlkNloYcsIV8AOVriqK9ttOEFHABlcKSVt8/pqdSV6RB244LOBgkwBbu88hez8IWdPvF0
1KTcH2v0DBoe/9I4VDp2/+E7bjIdetOGmUDQRtqXpU/jc3jO4TqXCedHl9I+4yhrYd/soUBC8e5Y
LS7evQuVY/nRmmU0AnDKxoeumB/g/SAMM2471eGkX66mRtew4uzTSvGpNquTVVURUe7+lEZSGQdj
8TODB0lTNEMIYcjZqXKNTrytu/mQZMkTN+pTtf1IBgFRQvpSJs1Lm2/+BLq/bayb5H1syxrAXsBT
7OwfMRsbfE67lN1ZvQcqFB4lZ484LJiuozfffVwuOKxoEZ6XATv+Jp7rijMrYpGmY23Vrua3DlVB
ixdiEcgkny9jGrR3dF07X3cd/xeJQtJuXimQjlZkTGpUMNgVTIN7FXVvViiOAH+l5IRB4kVi3BXa
YSV0MKctHMP82FiAd8J1QRPbo/FqWrI7TnZjIUaGWJFgxDLoUC75caEXKZ8F0o07XJT6g/E0dZm7
HSleHkoZ61KeOTLI+HnqQSlV5weDZq2MU3yTTzraYKRnnemBF4gfyXAIAlLILArabKqEZ4Ezckn6
JEAoo3svKMfopIBtOHZ5lqCDCvIFkwS5zHYWlu2c8iug7wxLdzTM7LiMaFOKKUzP4/soxQ5Ux+8x
EcSt/iTeM+YdKWuQ1dDbgYCHT+NRXpTH/ucwMj80lMPwx6uFHEjsa3pFDNZ4BaEKFJ4Jw3I1w9Pa
yavKwm8op6s8L+H5oQJysQqU2uXr0sG4nNDky9c8UfyeuExIGVQrWhINisIRQkTZ4FJ4wG9CaJWQ
+cTxOKzdsWJ9gya0cijWvlq9yr6Ytn2rIGj7Wc0oOsSSsiokiZr4q/mibxgQds/4oZeA+VBn226N
G78EJj0uRtTs8nF/Ingq0x961G9zRX/m6/BWWeMDoaAFfsEM6wA5KfiTDOsTKD1YfmUuT5O6Q2zH
gSxp4e8brL98X/9P8rO5/b1bNPztv/j4e9NiDE3S8ZcP/3Ztf9ZPY//z53j+aP/r/qP//a1//MG/
nTMyJobmc/z1u/7wQzz+P36/+zF+/OEDToKADh+mn/32+HOYyvH3X8AzvX/n/+8X//Tz90d53tqf
f/3tezPV4/3R4ArUv/3jS+GPv/5GcCA2Fc5Ef/nn3/GPb7h8VPzs08+6+CimP4VD+VH/GP7iZh/N
No0f2Z8epvrHR/O/PtzPj2H862+SrP5Z02VJRC8hqaZ6DxRdGJD3ryh/VmlRA8uk+G1KMuaDuunH
9K+/ydqfLZkWtiVqfEWnqPDbn4Zm+seXDLIs0U+iXdJNSVd/+39P+w9v4v+8qX+qp+rWZMjB//ob
pZ4/lOAFWudwncgF+6U0qe2LamRzrpyJKI0o1F6EqxAodovZ3qbed7x/qF7Miw46yZ4Pg4Om5yg9
cU9IV4LXLlQBvPq8vW1B7K2Hysuvi4+80CGh/Uig3gcOKQgnFt1wuw2JvSdFPHHXA+roAyPYBeXj
Qb4LC49+tDPx/9WVMXIUjzEix86nA+GAe0HGPniqI3hzpBCtKgQgd1wpyII+pMqNaVM9dj4KI3fz
BJIm9SPumaPiSm5xGfxstX9Xcobtgd7MobokF/K0CAB3xwCu1hksNRR781ScjaC7yEfjirD0wpzk
6qHq7sfywq0XtIcqwCd0UD0hmI5UOR/iG2GNT8WRusi5CrrjGLCFcFAbhmAxPDTNtNZimjrAw+zq
nKJSBldj3wUvL/FtUomX+1Ydx5BgJC/nYZXDYP8MPTASh2fSehzJ193Mk734Ey4i39EG+u9Pg6Cn
gEdwO5/kpkC1sVwePPEWn9Yj3T6/8ASHDV5AVdIlKfDQhbvHHBZRVUSKon/to8GtiHHWXeVYnAwP
V4VfhCDliQ6c+anlsXpIDzvyazJNh9A8pA/YJR00hMcJv5U/I6eu/c3FPu9QPD6miAfBHXxKx+JW
/JC/W+9jgP8Na3pvT88OHHOXrAtn9rTjgGpcv+JkOMQ2Ce1+G0DbcNNgOhkP8XVD79i5xOC55D7Y
natf80fxVP3YXzGqAbVLkHfKNmWH/iK6vaddsHCch7B4al9qrwtXakajo4WGSwjzIbulERrIAO1i
mCOnkTwEqGf1rLnUoJUwnVwiBrMn42aQTFhztTOAeSBZi1t9zFysfX7mim9q0GLwWN4EHE+bK/Nk
Seb4zhLJH1Chj1WkhBOAE3tjKbyoj9KNkYjDLztgQeU+EfncjykqX4ALfeP+4TtR6oebn6FWO7IY
H5C0PeXn/CQfqXKfmwjXwRkntd+fYJAfayQJw38QbynGH7sR/3Ori38s/yzNJDd600nkjC4ekX4r
OqzWjR2S6m3DbnkOvfv5OfrZgbgdrwzhm7mqJ3qbQyDaswKeh8bRR3qDlueItsDBnvOvQ8iT/Ypz
+ICG2ZEd2YP6lAWYxEPusEMRSAGnz/x75hkeo8gBwOqAUTkYh8Izeb8puLgjqJtjRUUeMQjZnJlj
ughng+ZBi5BqeLqb+LTI/exnhf3IAH3hDD/3b9XLHIwR55UXDm5savzt2gYg9amtOnOEtQG2/qvq
9nxuDOKv6UEPy0gN7+yQ5sX8mpzlEB9XdjIZS2fsa14RQht83h+1R4Pq5Xw0QNsESTgfk1MZ7Zf4
MBzYnPlKczP57pjtILlpZ3LrHInhvd7vh8PMvl7i858YI5yPr6X9vWZWgG9v44UGQQxSx1XsH585
P7+490p/bscUTWA+2dSLHMkbKAYtJ1gufs7Eal6wPhxWVztgxAdu4C4ehxPspzWoQvYypidEyRsj
zm2dD2ptIQmkDlAantwP5vCT6vOmnAUETfthdifavMhtI+tGth8fFZcd4ZXpmY+qYePlZTjIPpY/
13Azt3BxA+PvhvAWEtpxvP/e8rx9S654EPCGs81ycq+BwcgtEHZB45FRERCn4hZ26+Cev0B3o7Cp
e3QvHNWRosITCVvLDvA57MXuD+yyWWqgINkQUexPDgPO7DLr26uLzcm13AQ6SJjzXV0gPnZYloxn
4yvpgQy/7EvPoxPpHgqsQALDGAehZ5LeyWY0nGziyn0haHmQ9Ni+gH90/mnh/8cK+s8rpqSKf6w0
/fd99PtS+k8qGjCUpLIqJtHWnn4GlOE0Dogme3Q7DD7cFyYvmEx4F0m5m3ApJ1rrKe9EzVpFdY/P
Cu4T4aGkN2r8N+NqvHY2oDZUaT9qEJds1m1Slv2ZK2lghC+x0E8RCktuuflwv2Vhk7ir+276ug+E
xTNs1LaHxBtYFaFjIXq078PmvkjyBWS7PEMWV1yTBwqshz6kzs5ERYQnU3nsldzC4vt0LDHX6gCF
sYhxW1eX9cCR34GE6VIs5g9kDDqTPn1J6Av3TzGCPu7jeQgAQ/Cx6PRh8ajyQCC4A4shcZcCESjr
rLzY+4N3nhTmDJbR/fsLgTriYlpmMkhd0y3dnVGZh/wUgPk77bF7RVJPF4V0OV4MQ+vCRWMRVw7M
Xrxy7o1D85E/8/hcVxmpbuzpnuiTK8n1lNzKy/ijO+wqOO4YXG7GlHArX2LP9OAl+NsnbwvJf9yA
33DukZ1CKNMLEDPGjkoVTufKla7g6GHF+8yxgrlzPaDc8C2GKdF93LOw52THJDYSqc19oLuiN7sb
Nw6+fN6Z+9fu1wwAFG9mcoAiT4zNfWHUGMi0+pk4NYayAeO0ONyHcuNZ/Jzk4kOya14D+37tBCzK
JQ48vL+c+1ZpPFAODpgJePdoKtB+JUSL9/s+9Eih5uLV4Q7mfDluXA4ccweT9579hE/66CkNiUy9
D1SXEGS0W8hj3C2omQMoNnrJ4f9Sd15LkmLbGX4VvQAKILG32PSmqrLcDVEWEhIS755e3+450unp
GU2HLhUnpOhpU0kCe++1/vWbOrzigwIhTOU7TLxwhfudcVEkjznC9SFjzYp7oQvcNyA16MdNxvmO
oo6ZBueATEVTEjzKC8vlLBFKhsbSWLacypDmmLJjPuB1G+k4LFFj8R6LzyKXlGc1uLGX+hjT8jEE
2HPO4JTvlmFt0Htd2S45eHyTlSdeiWLL3oTyiTeZ3UXmFUvYPCIfkTi3mLrDBWhwsfV5np+TFd5W
k5eEbFfLBsMyjjoC/3i/tbC9OFfePJlTGSu7lb6qA0Ip+Z0kHJYSq1i8qZe9FaprQsiWdbCM3AFO
DrziUCwHZMCs3cRZsAP3/kQZklDqskW70jJZtR+IATBiEXsV5lzcUpVXWnzVDt8NUtG49oGPMHmr
VO4lsJPPWvTlk3UeTtqePY1nnXvKLvfE/UbrzGuXLSl/PX6ak3kDT2TBYUKNFNRcB/NUcT9cvKY5
whsWJFt9OPBchj3RhAKX56XEIW6F34AfsRctuKqeg4J1QRkth9ZO/zBYvvJpCi2OmNqdvPKNIAO2
tRv/pvNvj7wBVP0q36ThcEl5NjKLUHyy7TDy50ldV9SvLmXbMvIKrwxsvifBW2wElm97aED4uWBC
vKPcWA/A68fexrD5x+LGqy4UJ49YrZOriG1I5lGzUl3snpySr07M1hafy4FzJOGeEg3tRB6hcr4S
tAm3kXJHnHpcSr9NqC2wuncIJ79LPm97caurtc6FMvz22T3589KHKsfWkD5ElNglyDf5gnhnL9if
qnDezLjPHvLT9IXHOIUCqiYcvEZY3uwcLPUoVPhr9t7OnX5DV+LDAgqzXbzGLADF/JL/XDOXXWfr
eE3w87SV+HeHcQMvZtd8JVTLU2CHBoZ4FEHYVZPLTku15FoCrCpdXMgCXjAn8QaI66hDd3RFztXp
qJJuYRlAVaaCorilzklpKeDmuNDiuC2KJ9GfVG4i/gdVD7tRN6ZnsN0S6RRenT4PKJh23X7cGi6e
jx40dN8OWwq1cVkyTuXHqz7JYn60gtdo7zE7CKEzU7Kj0FiVG30fPTC4avmFfG+eK+MMqiqinvA1
DVCy5vCHTQKajIVLFwA5EU8Az/aNh57NZNVuotXtzP3lRdE89UAMQVhs1CP6VcyzLmdthQPEZvGq
fVoP2hHNJt3hvEzvYy7HeLl8IfXbGMc8RHcQoJ6FRkICSOzGJ4QHPv6cIUckZaaoQxWsjPw4lPyK
75lTKcb8dkS/hIMooUudFzkfLT7lxCGF/IZDhq9zpDZ9K0Q6Xotb7PYC25m+BhpdOATkxvD8QQ20
allAw1jZryhaE/7Zs0oal6fznvCLG6LYgZpPPF6mZgEJVnixQXx1IbB5t5Xow+wfzw0F3xLv2zco
eNIr5SkvoNRso2XjWU78QFCgiuvWag4RNLiFl75g/+l9jDzE6GPwhmD035IfmwIW1Y7FSuQaTdf0
Ncdw8AWiOSt5d1v+a4JJ3dHMMY7+UTWS381HJDMeixn+NETXrGTPDtVAUUJ+d5JaLHkattWWJNgb
8i4uR/3IV5hx+glj8mD8ngKy5vk4Ud2iNh1pv7Cy4cZGoMqMb/kkrsKxw9haSic1gIcbiMtoqZNT
3KQ/r3fX/RSHuI9yuImyjiKIbY3RvsvMKMx3mF14Mds6nuagrRBK+Sw5YAZM4Qlq6ogSmHfXfSOn
l4OWi3fFoin59JKyWxTdOFBSbIuXe17P7vk7DUU9K26XaEFahxaaD5k4oiFyPEnsUYbD0Jbrxn6N
M+/HhuKQN8F3wuCWDUlYj4lLoCng3OEncy6a7P+Tc6OSFlWdtEldDjWaUWI1VNxrxDGKsIwmGakf
V15gpqcGnTcLONuN2ORFOWhTRF84D62gesBuP7BX0P/CmsuffSkUf5Pj1x0PEIwASu0179FDteJ+
cSgNfvM4o6NDW+fiiUhP0YfWEm6Dw0EaCvwFdwmxDWPgDIMktNmUKQu2hAXevhsqRikAbPVTf+Bs
oXBx+AdcMIVUQJ71GmrIStTYCBEugerQgWgePj0UYolfftFqc8KIdlGiqvjn+ltTBVvh32T2f5ff
AGk/h05gtHfJmccqO4pUKk3MbguAJc51/5M6xWfqMHGGFIRRcpKbfDB+ZvQVNJ2sb4udqqJ8IouO
+kyUubMXL69HUW+NK2idIBwJGxz4FFiSsNOZD9GZCeQOr9lDvUJ0tyILC4TDpmJtYLwpFNXDWgcz
ah6vD8x1l8R5Ue/h0MOODbFQADXLfN3srgGpBUv8ipaGxybkX3bYgyILEpuIdd+Lto0r7J/Gp9E5
kmTtMyY9zw4ipV1633yJY0B5EOdbDniT+XD0nBtHQHMyN6Pz0bO4cX38sVVh6Mn/MGen3YYkyuvM
aHWJQ/PMH0M/ZwuGMgjPHasz0VSKc8XymJ6xGyoevo/fROSxryQw0Ni0UzJoiGdgF+3RCjI1pbEc
KFH5fBfkxJ0QfNDje8RUUK6JQ2lkvcHc5sPhGFOjRacxENUNU1JRNTvq4+yJ2kDAd6pfBnjn8mig
qvlmKIVGcPNI6+MKmUFQFFZsUzyRhmMEx03/tprXxeLUGCx35waU1bOjY3xBJc1OPhL3HnYARE1g
3PPV2QYisiX7R+k0s9CQ9/tw7mj18RwMSb/ZxeHEfonUPES9T41FrCiH/0j9gy+TKFQ9IVsSNTbd
At9hQWevtwf7WO7kp/SUl0uynAgi2A0sb7GJqA5GRm5OEVa6FywgeAVrpiqsBH5d02ptIFwFZwY3
brfCb53aDVYCxhZussbu2sEQlfVOc82aFUZ/FOYOC/AgSkTYE74o8RZ+JQda4qAI9WUuSBSGIzeu
W3G0speQmcqlsyNQloHkUNSVqD1oSkzWY8qP5Yc7wzb6uO7jIyxY9iQBOWCpxU5FhsfvuuUfSqu/
W60CjPqpWc5RLGXXxDJ30Zdy0NaY0AJDiHrvLKO3NYSJYQ8tVRSymHn6orRUguIoHQZQ5vaFQIx7
/XjbgKqd0F5s+f1vOCsBfBXKTmuN93yQHCLwY1E9RMd4Xdz3m3KjhIv1/H0D34ypeWZfBeXESHBl
UBi2Wxpoyhha41VPSUwTF9TL6XCl1jCO+Hye5zX4nkeOcYDn3/rGK8LUcNvQYu5eOBypJT0cEdnw
Zt8vAF3Uo/rSkvjHKURBq3KWRYghIgpxutFls7JPWLwNH/jRVSsItZtqg1/Qiv2dXRz4HORtcVD3
BMmvaL190eDjo/oH/ev/NLh5uBHjkv86i/nT/Ob/08QG64ifDg0xEfrTtMap8TRtkv94vNTxpfjv
oc3PM5ofP+CP+YxkaP+pmlje4PFkm7DjVMYwfwxoxB9ZBB0ZxkLFsEJmRvM/ExrF+k9Ts3ULFi5u
Fn/80b8mNPzRQkZQbuN0YeB0odv/pwmN8WfYFhdmQdrjI2yMqAS9iev7eSVNZOsUQ5/bnq4YiGXA
Se39gHvbCCH1GTQEMF5hCxipUaptkoIvEFV73SvGgTAzrCmcoWZbNp8M/b6qzzFitnItS99mBXaN
jXqjPKuc/Sj96370JOXdxIaZiEMywOtscJTpo7MfS+2Aas9kFConF39sSd61vRGzr3F8zDAI0KIk
0DWinJjOAr33+Hq8IAHHMlPHERQkkXlopT6lGAGkawXWm3TXCdnlqW7vFVSlY0PueedaKFAkwf0v
ni1qZ6M54K9oqW4Be68Nc3XbUVLYbpthDEty1/b2dfm6TSEdV7VjMHzRgZSrHckYryI81x3fEZeV
sqfM2/qAimOVHCrdMySHGcyH1Dj8ZLlk4jCvsSEMmajRUoOjALOe0fFG9EjSlwGbRAOHyc3HhuBQ
8SsE9BlQp767zQ1slditrdKT8F9pDbBwa+T/CNnuhifNhn9lUfsNBJvevrrmpJnvA8hRacmOrhSO
FuPX9NpM+4rs5VRQ10kLTSusKF+0QX0ykTDQbhE6jk7LNYvvkllCc3XjDMHpjB9ssYyYX9T2xmDw
3Q29Y2XvSb1Rq1dsft2oZcBVvdqya1SDX+TUmCOzFCgwuDxnO3QWGtw8yla8nK29bt8j/Ieetb3N
lWs0A20M79pAsDyi8qwsHCNG0AQj6q7KXlF/yOxlWG0U7fEGdtbPdzE2oz0upAtOzjpYyGvIODkY
JJ4u071O8jPdRwFHOTvj9qP2IYHxBm0EDJLbvno2KJ/rO+258BHmSqJgnfAhRnCtHcobrjcv1/RY
xl+WFQylnymEv0mbqOchzpMzXj7lEtZR5tj6vRQ9mni7lOtSe4oviZdiXtoZu7J41zvvYqLW3CaX
e4VkQvthzvaxjvrMXyDuoqJt6EZmRCbhAtW6ejte6Qv1D5uZZB4RpvBQVDtVf661uw5aGej7zVss
vPpyHNqjxXAIip6jCin0+wJ99HP+nVFEYaWAMTfINXwJETDp4W1pWKdBepnmrVoKz1NAKwB+fDrg
kbF0/BtGhNRG2Zv9IkBCGKS1HS7u5WJf2cemeLTac4LUTlqXw/3AbFHGDM3+KgiNzLFxksgB7+Fs
PyT6Hhb9FZ/QNR4KmnqAv69W2Hwz10zAzhaLO03f5MNrbr7ot7OaHozxQ19N2utQQec5KlPpSNGn
WcD2JePjAev3m/zW9qdhFtkgG31xTLCyS1dm504yIYD5Hn3hrTvPle40jAgrStHos4bpuvBz7vMI
NDW45MdgaNu8V/1bMdzLjF+1I/z/GPPoqXic7TvJfIz7z0F7vg7rJLq7Ga9jeWZeZSOi3iXoRo1T
CqdEO8TD11QjYh5xuH+6KOc+G92GA5hXvSxHVy0VZ8I9mdcJLoj9WCDouLQDiXUI6cbMk2Z5OcXZ
FsvrYzcjxVQ2N+lB4GdkFJZSWCWGjxZQN9Eu7zKFtyv7GNhs2pLqlE4pkkEbcB2alDdTSz1Y4f5s
qIFcUY2Pdz8dYX8zd+DE+VPf88c5YJsKxqz82cLSfpnYD22clkpig8kE1rrHCGM+lOgpmTHRdZE5
yKjJx8hV9rPCk88GnrZhtwgGuKyehP+dN1gM6S1PvZf2OK/SX3hswVcgBIMxNaRCt2dwPXkRMEjs
m3C3qxOJ40q6TPDSZMeo7rvLIyTqC2YHwLrJIxNuffGmMgfB9LEJOn7kdds84lAXaGT9pFuiIU8F
uSKELoVWvOQvQMvBGoQz4lHCoKbbWvB2+k0bg9VZOH70EZWSaL9mL1nAymGcfks3IwwduX/I8/fa
funSfVEsY1RmDI0ARgcSIByt9YzMb8q7y+SOvYOjzLAu5z0/xa1JjUDH0cKIPpPMmEZuQUj0A6Hz
o3Nj4AJFlLDa0ZU+5+PVgkOFBPR0wWrZwnXPeJxseD6e9UzVfVOA9u7H6lEhOFsJ85empgSfK4ZM
CyyOnYgZAHwfmhLTT0Ys/Ze5jgOcM8P8DbPvAWdW0I7Wya6nxYhZ08pqNhgyx50jPwjA7fLBURPZ
YZ2cEpYPeokh0Iyrc+1e42JXGPvl8FSfMMdcEsPJXGTGtvutrT3s2O3YkwqUUp5WLPWInYlTbIDZ
dChTikpwTY4N7kB+iikx//m9VP7cjv/rtbR0FVk5GvPFjz//qdDv0Gmp7WhZNNs/Zkz00qiB9/nK
CPJDpjgDcPlvPvJvV8JPHykGdD99JMl4Q84gzvLSbQ6b3kO7sYauj4aJ8bSrfQI0BhhK04MpOJSv
mz8q6j8xoX4eAf6ip/jrV/6lIis0I17ktmmJ5q4DSLjB7GXqbb3huiCy3ibHetWP7Yf9Ue0tMUT/
wI1Rd+1P63x77N6yTb4vPkkAOhHU0yG0oKpz6gPzup1xP2lOXNG6z+7iEUrhOWeQDucDXEl+UHK/
AjJ0qgc9jMCLAYx8YIXBk8Cd6Pxd0g8XbsNwB9eDyElqN8XIOA7ArEDr01XxigXhQwe3Bxk02BZe
5vSgaTitswN+kiBV//ygFmJL+nfz99cbJWwif3pQkSYvrrp4UB2zyQc8eDak0Twa7mVt3lE14r4I
wCA7pLJctiNG18Skg40llVOvzckZnqMDpy4cjPQV17v0N6+R+rvX6JcWNUY1k1Y1VyfdDz4uDWes
UYGw3+OvLHbxG7x9RdtM8y8MVsD6ts2BKW/hlgzWXzu6vWUc5Jv8Xdd/c11QuP5+TVkmXQcBg4b1
ywtWVraR96XY6in3x4bxCDIQrSC5wK1sT2O4gJdwwL7fmJucqy83BqA9ZvM4UUGlqYMKZsweeqdL
D7vHdWJi0O4WmM2cbAZq9j12IhpoOQ8m6JGfwBckPH2DYaaSvwyGh+cWeU4deg5mcwAbABmXvZav
OEvlGi8GR09JsPa6q9dqDPRMrHdLYgaYovbE44473GLCDGzIWqkuuhWmCJyWOUeKicdAKNzBFDHG
hLBDtUfJ6TRIt3jC1CT6vQEyetTugFy2QpHjNd9548jfMzPJdq9uBSwb0/mIyRzn7cVZ9G5eeD3U
swI6CDx6/4ptrZNlsKTGGM/xFSROt8UOskflj9TO0dQADhcqU5dEH2TiYJaTo92CHuo+AW3Xh0ID
ObNe53JlZI9t+0QMWWr4hEdOJGdcl021bxJg3qF2b3FQlg6q82wR2qL6S0cQNLJ0qHyCyH5uhRfo
7NBMVS09w7G+zwrYX/NqwVzFeszBrYxVxDQigjxPVY8d16qtTknrS5TahBh0p2xyZHs/cTwSQVGR
ikiGu4UOYyNDemNeqvkYw1yyXSeHmGQo6LPlbKlSnOb+FST6MG5rUsLvbKhU6Nss0x3oSFb4ZbvQ
+tW3Cq5v8S3hmxftir5ybpbbZfe6QSLyuVF88slG7JhMNwU3X+ytRnW6cWur+xTo2UTzFcxkz2WJ
S8adKhNyuGLXf4ZjzJAhBn6+PGrf1+0IhhUzxK/2vLRXeXQI8kpBVCsxg6Xats4xNk4KrjJETGGP
sbxF5CMCyShPRCmkL/ilMs8fnXJGMHBNnP7BBNftwg65gnZuGGHYnDS6RweoKcRjEgi2zLe9IG/n
zN2vLv0RTmkY1ymQhE4jZvoLl9SyQT82w0qrz0X+QLGUz8jDiOQKRdKruSntlVqE6OEMmGti1J4t
GxdzcHox8hDSEDOfjVofM+X1Gu9LFoeiHIdkhz4xldajCWUYL7PQBLMj7nzxNLht4ytMrQi8a48I
53NjXcR3VJhpCH28uQQmDQp+SJ+LxX4SluAb9frQgdkSYiy56pMYijQC6MZq6xrtjHinqS83nWkM
y8i4i7E8SBh8TtTFbyRS9GD14LkYEkACYeBpPxiYUFyI83L0l+irw/yMFDBQxDPkmR3UNFzKL++a
joM3tHn3amHLQJvsk+ppiBGzLG3n2pNvRyxOekUhwAdrP6/efcIPujms5hjM/Ss+EFJzc4iGvEpr
WV5SHp6IRaw/saKrYEF6TJIMtohkdS1cvL6t8tO63pvduNZqsgdXZtq4Q+kOWB8w4MBJmZTYp2Tb
IW/15BwCvjPLAfcUedAtW2Nig08RW5Ykb0TCMEJD/AkYCwDPvcsIQRqOYx+0pEKTCGdC3ZQlUbIX
r1vS9B24dwbSbwYcGWFQZN7AaYL5gv8pJeQ7zpLMB2wnNTCgRVExo85k77MweT3a8ZvVbLGXVxbH
EY9yBHMy6K6EOutFfbI2UB1odS5vyOnnlxRSUEgiLn54g9Oxxho6vfRAwwdDtiuZUkjP9CUN/FFM
3kgEAK284Mb0kU4+NUV/uTMDVFhGcPXYNnKX3KDFkmeLAIA0LNQyDkLlPF1aVNiOPh9lV5hLuYol
CIfpEe0xcw3HesGDB4psEL2YkFg+OFUYbzY7tLRzg7wppAPmwuDKpBQt5sLNX6geYBkk24SvkhMQ
jYs3AxIFFzRk9Lm/YGbY+8W78dhQqvfMEaoPBmWVK6MSeZ17b6hgEgqOjyC2e4QeEBLFv+sAX5px
nzWY6wUzHEsQaMgIipNDF8hWi8lBulVDcUiXKgOIC23lplV4VZz65iHBgt3ekXrPDRpdGKiRS5h8
0WP6O3nEQwESMDybnYwxMP7iPFPGsKrT4oV8JsW+Xg7qfi72/TS6yf6WeCQztViNQlTS/SzbdoiC
MEu5fdaYp0jbzEZM4Vma4Ywx+eD7pHo04SxiDH7z+JwMoZYBlZj749yKUIP94Uow8D5nUH4sFWDv
XIC+m9GbVKK5V21yB2chyQMOkctGIm1kdPWcbI4zI5fppceDAwoF7791wFzJod4zbCfHinSnHi/b
iex6dvEwFx5C9PHAS2DTprqSsO15lmccRkcP5dnNwafUfGvLoMIP3cnMEKNFr37NnnOFffnIWaQw
6i/dGydj5syzw1BlIEwCksZRerU6t2dMAKpNGoixynDUwY9jWY6oguAuYU7fBXiiE5R1c/TTjGuf
Kzcv40R1sLpdMG1ykpYuLKiRJ1h7vA3YhvsdcNAMPQa/3nrTGye59nvCgB4Wrmwv58e89mIoNBAC
0lDpAvq8D3NnEHWCdwgjeaKE9OAmc+XratqbMJvxw4nX/fWk9aRQAqnBbKiiNTbyveFFQzi9RCkQ
fWp6t+pZl8MxvY/giPPcck/KaYlc/naZMnu3Kq+DHl0A0WA9EeOtw1wpn4JcdfimF6/CjaADCBXI
ILyCAfd4TGMdkgBpTFt2HKjbzLxVP/ms6X6sJeK8Ctu+eIPkNpoO/cKlI8Ud8dlk9jYHIzmiqqfq
0AAc7YwDs1t9kfltvZhLwbAoNl1Eb2oss9or2BG2ZJdbZNgxmEOp8mAfOPadbG28SRbH0TW47ES3
gMyrZ6R9OZvnKfYzEo6ujkpzyP/v4BnkqcMTVV9YFvj0yfd2HVxYyDx3XmEY6bfHAkX+dZ0VdzOG
h3xce6ihh7TOrGIJvEVts4/FJHGxbc6IB6G2l6wlUBiSoxL2nC1sNZMUUBBHGE6LLdCL/jRqjDlT
WIqUmTwUTIU/RturTKC1wFTAtcJLe9aQgbPhLWvF1X0Vk83FuqYbVr0OVMlLN9D0iYJn+c+292Ey
NMcsF6zjmcXiarCzGPNQHH80z7CA3f4phj9VvU7Ny6Wmccd92dFf6+/x0Xi3nlOZ3da5wDN/y0qH
uG6DkU29L761bqXhjlYs2UES8ET4kd/cSqaZFoXDs+R/dF5yN95lmGwzkoMQiS3F5aOn4uz2JpNJ
bkMJjSGmyF5OS+VF5f2/E4wehA4wCiZGc1SCUCIgEgiygITwAbbJvjnWX4QXr0hCjYPOhBQ7+fpD
9w6USWnnLu7Tm/s9Y1l62ZgYTVMqaUeUv1HqKplvkBeKlx4o7sXtGrwFdlqDGtO7UnxSSxsh+UwR
XALZLRn9QrYkvouQDdVvQXxxkwQEkV8l08NCM1q4MUNV5PFwkjNWqBNvrZfMLb+lya8ix1pCNON7
De/pq12hYMcwzzHu1N3iiDdeQdSVM59jOIOMbEsW8vEChyVylG8TgjQJDew36ubKPqg4/c0d7oFW
HzGXMmBq0sVcyHN0u2Nru02LMRE2Re4ItwMtIoSXe/5G5BQQ+bt31JY1A/uDyRmrIIGoCAbzLvct
90ImOFMALy5WquAnsUxI4XoikErZEQdP2knUhdJ3AuEhQl8dVhqz04tn3GHsDac6u5/PzCluxa6G
N4Jq9U6PTwueD9+xWRUK3SnTUoskUj9tAtLuYih704FNob6uKScRNZL3mOH6qAXD8ATFiuMAVIlm
68czH7bMZ8hoIe8MuuiLcbhCAfQqCipSPAteFkaT8X2cfNs3PD1oFjx2y8QOOg3CkBKSgEiNL9gu
JI84hE8r0K8unqLsatrXHPd2L5kP6sItAaHgMpxvzw08qeTxD0LiBE8XBWWGX5RnwxeUvRJhP2oQ
CrbbvkX3rITiaSzumGBMmp/gFk3XBmv7rkOvU7gASjdxCqwn8IIXgg237Picl470TPvDHhhBDGod
afKkR8PBfW/eW+yNlAeErcIG5pkVS+m8oHnMvR4RO2QCLBIYwT9PH8YHuxSEIm5mbK3k2GePj+cj
GVxY7SJF5DSDOJZsssN1R2heqQQ6nBQWV3u8cK7n1IvkQZAWBW0oXlmoTqBBI5Nml5TcxbDDWBE2
eBjtoCC/lq8YjSymcMQz6YS/B9SAH4Tysw31Xz60+xtIzF3DOIKgVq94TQidexJ8mqiBPHSXv2mn
8SCXT/dZfMTzGW+ukPCUre3i9AJvQicncr1Yxw2ZpMsBksUgYStAvMN9ZtP44ubyxouUvHU03B/z
d08t9Dzfkb7Lj7L31ye+1TMafPgaq1YwFnxrg2cr8STae/d0ReWwhjvWbHW330X85qa+G0PU1OZ0
InuQ0z3gxbA0t7CfcVJ2jPvLjgMethAOEe/NAi5n83QlbckM25k0ImdA/AJXw729kC4ZnzFv+LYn
+AkZbRQxmR4WfFB59cK16EvUQGJRfgI2CXkxVYnqZFC7tnwyUFt9Z8MA0pCUYlrg6ICssM2i58uz
enNApbYyGobeIVEuc1UGWgKVuNAxwSqmUqmdrXUPuw2Dgc6AWxIt4YnVTiEabETrHiF2Gv+o9NMz
6JBx7j3jezolsCKnbecgehTG5X8oHv9XmA/48u/gK1tnyiurRJQpvwBEFsk/UXcBhqEZjWreg5g2
l8rZw72Z5HECxYE1NAIoY58RWU3dyC4Gn+tBRkdxYRzp4OVAtEmc/kBiRmirYOKW5uCfhZiMFeO3
1DVMrkrP3F/gRuYvNXoRBg0w6LDf8NNHjVI/nNgJ34bUM6i8U3Qx3HxuMEkWjCecqgF3pnLDNNGL
HyIHdkjRONGBCR6DiOxVIIUoRAJ7LdjGkd8UDg9RUCNUR52FJ2mf0Rt5eDeXDJgpCZwJBVjvwmbp
XyU4tz0SlRT0YljV6W/oXKr613tscns1tN74/ym6eAY/QYR5bNtN2gLCAc5gseW2D93IJJoMTeyO
/Ja1Xbg3VmP7BjcIfI5L1VaL3r+B0GSOsf9nxFKx/+aZ/+l6fsGWu2Zh5X0Ettva3ElXiT3ie+Cp
XE5gYemKuu+HyxiMJySRt+VVO1z1Q4ZWr31JOjTF4UXfz0mQoKiJA5A4dSIkgvc1+VSgESdBgZPS
dLwxaK39YuFN8iGFTqIgqve6d+pLGN25j5ls9GVj5QjSt1h2cJXA1A2E+NsRPttcrQtESRABG0pN
fFfCVNot2FDWyRFquOgYZ4Ze8KKJ4PqqwFP2oHZwATC9Ib9sZCq/Mi9P3Xy8qNv6QibXho4oE86R
pKDjeUlbfmiadWbgbh0Y2WvK8BNqy1UGKrublbB6AN7qIJxqlOl+pTGvPFq8dhwnydJ6l8kjYmVS
BWb3N/IPvfiFt8rUAkk5jZcVpm1MmVAqdRtwwjEUDq+I4bowsQ8EhHIZm+EL2IEkyaUKc0pw3oHG
gBeJW9BT5FR1edIHTJc8efQ6PZgXfpRiLPTQSZt5PF2K3WgdC22T2B5oDwPjKD1l2fNYkV6GJbwz
H9XcmUANg8xyTDJZfJ2UxYVbcf6wZzKhIZxAQdCjQEB2K0bZFF/tb7LFfolC+YGNQztZGNbC0HFl
NoQw96cXf5prVY57XvxEJAuEekCwKjJVav0Vln6MzFSnAO7sd9Kxe9J+M01U1L9hlZiyjr5YN2RB
U/kFYq5xeywivHy8iDhxwANe8s5VkJ3g4yh/lcCO9XulB5bywF2vR3w4vQ7EcF5W1N5ucwFQ9ftP
I9uM11NxW4piV8Vn3Ll+0670FrRh7GfZtWi46PLUTylyRTC7A5o+jfhb+3Xk6gUawX2ckcZOm/HO
Sx/EUFGGXTEE9Xgk8F3SQ6zvzM1ACLTLtLXlQEeamYY9kMej9WE2AYOOy3GibyVBjixYGtpYP2YI
f5n+ecQwE9lZsse6/IJ21gH8KhZBNAfX2QGKFBOxYjnHa8Chgd74Cs8SVA5zERR0jZuVy7gnRTyo
BjSivhW5LTn1iJgqpm3BAoEULEbYdiRs9Fu8L0QFDH8RBGWEEnh7ty8YQfxmyzSEXvOXqcqfHt0v
U5Wr1S2SmziW6NK97g1MDlNPyQea6b6NV44kY8QvgPqUpjPx5cEDP7+Bwkv7TvMWOLsRVAGIJLj6
6XsLzl4HzXODFhUg7cbG72DMrW7hcxMIRBg3kyhXV5Zp4c1n9R1Q90ZwDwsDoazlDE+iCbjShj1X
RPbpPJ7fDJEU+2+PCPwzOR0sOFVCqv/zSonwrZW6IbI85cAIQ57gmo5iR9Cfo1dQqctjfXGGt4y8
BWzzaYgTMBVxRCeASTrNqzup66lyL8ykD+znEtDzlr1ymzwwquZ4PQjhngC9ahirFQjY3YXGGjrr
qnJtIh4N9BQ5/516M1+egl4BjCYWwGLA0CPLsnPH3BNB5k9BwlmbbxkpBNj8BJcTr+ztrKE1z+Hw
K2v9VGOB9WqeF0lgPEAMOV5WyftR4piGnflINjDi+60grhYEk6GNYdjhFHfIBmiBPoo7AI1N954s
kyfSVB5iCoYFvFd4M/vpIcfeZ7GHGVTS9oK732Dwx1DRp6cyTHeQ0Yn+VTex24YAaUuh49Up84QC
AS79R35MIYpbjowRu9PuSLTy0Xb6Ip4Zm/B9ljjmkUCbDYqoQDqImliCs4gGPERXp5Jv31KZoNef
npLwN0fyj5TQv7zvpqLgn6BBhft1wix1vaaZcmwD+DvDN2MwABUbu5/IvbBvvACXQeSlZ9P1u95+
q5bSiyDeorgF84O4jdEUnIAaFU59YeokBHNVWH/Cm5tIp5V80qeYtUgfYKLXo/EGX6w8mh/sHoMD
WwnxLaBGfRiujqAzyEjEwf9bJz7GJCA5tcKvqZ2pmOa3MXarh/o70ryEjQL6NzFFRHQp/pWlIW2l
cN6lJZ53UBCW8cuYLmkHZWKePY2dShTG0wOFdPaSvk/gSMA1iQ8qB/77Zr+BAtJLSe0bAFdcPyuk
JpoUiPrJPvXr6EHkm+1mgYSUCDLxJIjvtQZ/Oid7Z9xQxMte28d2YA87uYEibD785iH9qIV/fUjC
YN5QCQeRDfmX4yyJWmNhXpnTpNuUSe+4Cm57XQM8eTPIeVd2EESu7ZporITGocN3aF93pwrTOfQ3
rvx6y1lcOOkIXo6TxJ8KJUoF/OXlVDxRSA79YNLBc/NpkKGoGMwdmRqky0XpUoyMOeOTfRPdERtp
orjVEPmtotbLny/E15OC1nq1RvxbSGlGvhGO5xAEob30K/aIysUxJSaiXQ2u78wE4XQjbmdspNJ+
3HMOA58pjBkB2NgZ69D2WignM87EjpH4o+3P7JdQhqlb7+CgIw8qNwAX9DkPOQN+TGlzj4w7/a05
XF60Z8jaJHqwjzyYWzzDXktsb3e/40j8opL4o7xQIK/alkUUIzGdf940Z/tm6bjCwBoVTcddCvd+
jYzhnHKousVG7DHZanjRKOxo/xg76Y/y8l+mMf97C/V3M3YoS/++DDGD/6nKMSerkQluR6IbSiLV
pQyw2AW0Edh4nXjR6w2qC3Ap763uF9lW+YgfoQzNhKwuof/TIRlueaCFMWH0C5jgFUgyd8HyObiE
nS7Drxe6BCN29Y2YCMirmDo9QLJAyYvwQBfjiOYFqwDjK34F27QQDlX8DTN27DN0MdWTqTJRSxzb
92lHdHBJA2QB+tMHCy0fC7QBfXhjZgzIwD7CHaN2uHykd8aG0OfSwU/9gowK8k7jlnvrIGQwVJ/+
4pOhYb0AIoCuP/2Q5SyemVLUMNCIUS+XOp1g7IDiQQftQSt+/MtpU92zz1PmIzvD4RQV/D+vVfXP
4Zx/fTV+WarXoSpL1eTVwGWdIKg3YniMb7OnoYGNxcyWEvuuCS4Pxn3voyoKriF9zlL6bpj3vYsZ
5D9fj/J35zuNn7HQLKIpFtovpWjfSXJct7wjmBUwW6IYxfahB/tgaWPr8c+fpouf9peN6qdP+6V6
0tsyvywKPk0jnMqJgaMIUrMdEtZeRPs03I1Crnl9UgDAOFpjV9GcHrkYkhshZOyRCQLgUGDh/9J8
gfsgm8MZ5XTl+Nc5C/Cn7lHGLB5z6FvblCw1Bvn/Rdh57TZyZW37igqoHE5ZiTmIEhVOCMVKZOV8
9d+z+z/4Pe2GGxgYM2O7JVFVe6/1Rpcg+xWYLjKW/vW/f6A/btD//Ph+e9PrKromnZSKH+j+4Jy7
y/AAxVg+Dvs7Pq8jg4r6qpIMueA5N550kERfpnyMPpu/fLTWnwZTBdEK94AjE8L52y8yTa7poE08
WDfNnWK3R8JHHgiZNi9XPSiF8g/Tecqet9NxqtCh5KWPgoIUcflA85Nyjin0xUvGe+GVHy0edTBy
hrBPPOX54o53x17cXmVcSpUbmW6PkAEHDRgGhOcVbxUMCMSBe/1UmHhZhT/1T4ysWEFBnX8UAU5z
Hsixr5S0z3Cs30pEpScZA6zzl4f69wqi//eWqaYlq+TxUjL3q/vgHydfZbWKbEcS7U/Y97k7QKzu
PES1GNodDofMFSnuPt8ZMjXUMQT/LOp4ESXCW7YsE2AmkLCrhyglTzxJd5NxNWQU7uBkiwAHi0d9
Y34aN8xCEacZ4COn2rt2uf2gjZ+++Dytt5IinRtx4ReASP07foHxnG50xG6cejcnQjOgdw9ZdUFC
ONLzkfKJktxQY/xNocOXRvSegRMRAxoo/JVD1d6qnzRCHQbdp8XeIFO8p6NRWevMNnv8zKiPW4jD
V4um2Ow7c3l1aAlhEluCLXRgxFcPTrD15QQBrdvRQaoSFxy2DNdNMKGEZJFgikGYNtJj5knfI79M
jcI1h9prZu4lmYxuMYbXR5ThJsR8UAMYhjrHN4wat5iwF90yz3g8l1mo0GY5B/O73vq0sNX7DnAM
y3IQEafgR3Bn9hORCDRFuPEjliAPHSu6SjBqvOeqm2GRB/dAqvzNFQ0yIKH6/aBl+QMbED6iWsQ/
PM1cVgjurutp2sndper2SvEQ6e959nltzuO4NOJ1gX2zjVbgaK1rlYGsLxN2kNJloAZWHUMu5wyL
xV9eR8LF/nDUganJFllA1DCbv72P0ZXkYEvnEUSpgU7YiXx0SIPj6pmHD6LtwbhB/8ziwcDZbiLK
KRY0vUBHkvxof8nQy+0M/Iw7YZOoLyXsn5JNKL2J+yAqgKooSmDUvdnJ+87aO2gIx2WXcOPRwPBF
1duy5G/eCZipFKJIpJrPG0KthIpUo1BTusU98YoJAiQOOGzZ1x4AHHeYMIp0X0gPA8Rh3pwrfkEl
FooFA/tVWQsALKFVks8PeB5JITTRhemgFBOBHymeINtI2SBVAwmouOMsVrzXClP+GxZa0skQ9UhI
v10C27+rIwg2bLBGxAAxo5YLaIp2rI0p9MI0sOgQeN9RCOMzk1pwUQgm/PG3PYSlAFbxvuOnfMSx
EqWbq40G2L5I8Svom87x2iE7FmyKg9cRPzVvekXgWDDwBhMwWolHgpQdpAqAhpI7ZiFRmGnxwAG6
KMgElJ/s2kUp3H7nN/wD1P+c5mKjclHhQMiP1+olRUCHHhh/ReqnKNhAhYGXo68oRWDkqjcXe0aL
OTnCmE70J3YcpFDALtBwxIKsR8w2OSIlXwPrp2gImF2cNjA+Mpk93cFhB7qC//l3NO3kvkGPAf/N
uyGCb1pF7Czl25XPE7Mv/2L/mUjBKJ9Yfcnrod7HWvRdQILCSvgSkZGQ+CAvstYFtR9hDDxK1Pkx
ra8E6yUkTLaoyQu4LXs+UXJTsEjQkbHKuKN5OGr5MS7Pw4DLLwuNHbxQlT9FPTHda5PWV2y/hMSr
iHFkqoF2VI2UnEn9ubcCcYeL6xn7AatGj/sWkQryiQgRG+qwTj8U8LFxoBdrgxWJ/BrjcL3vzNlr
2fcRlUH74U51EOkJOJ2HI8o2NpkZra+3WxNJCKUviYe6u52hlFHdCyZXR3Y0HnSZA3Vhtbx539QH
9i0FICEBjj3e2yxI8lXD96YFtFJ8R8VKQbCYEEKGgKn9BuEi2OIOfQAQaSzBnJXevQIsEFgug+JP
FJMdMwvDxJJ+BZNlxEsBwsj+qY5RhI7KHYRpx29HGuKIBBFipOup/EoJtxNZ9YscqdntZHN3lgt5
Lb8jc+KLxC5Spu6EDL8h80w5DVffIuOLNAoc4IgiCo+3KYNAI0O7JTkq3qbMjXcfNAY+GF5HZ9KH
CtX9AV0FIQ5u/dWTLUufMmhDEphvdH0BwEyya6vLlulIcW+3i4RIjMUXcV1yELpCfmG93xQA0foZ
2G1gb6qIE0SbjzMJq2X7OBFITpCwd2smctMXiYWrLZir9wy1EsP5692DAUTGOiOnxh1Mavx4Ksdl
ZKBNCw3pKNfLNOmChi0IHU0XIhplUSIrFkI06KafxiQITnqMwZ2nQBZDQ5CP6+HqlU89pn4OyH5l
ym4jn1R64XmMbccrk+N/j3a/Jt/fZ1XV0Q3ZwWwIWPwb8qXa9U1XJax2ikZnhvBD8w3dUHbzO9tV
d0/j4PmJwToVmKZVjbyqoT2GZRZyF7/xsGPvdQRHRSYGJRVgQtdz9WgRJXJdjCjnG1gE6lSfxDbI
WYOy8ccAEYb3G1+17hcm9t8/kfanEVHFyKiTuanaVBL87z44GnahJynTd08wlOwbNDosoEikc/tY
PmZ+xcGACKbfzM/4+dDyiyQKGMUZsz/TBczVkRAcxEhfzvFve4huiMXn949bY2w1FcM0HPl3DGMu
6L+OU+bX6xu6fmZXPl+jXSds7OXsWuoWxamGzN803WheyPJKmff3u2CKRtR1DQrnRcuj6ywAqLTm
JYXI6B7q6NjFLyly8p3Qoy2m7yuDn6Kg95Vee+Uz0UGNxld0ZLf62ZRYVvvVPSm3aYsseyAWY3h1
tHcpX3Wdp6YL/ayZa4ClOidTfIsILMZAjfLNhyZGA6H498D+UJ8NbFbQqWvbvz5AlYtIQURe91cC
KEjclYangeAZggmUtcruQ+c67ZDkHEF32KH86eRekQUNrywl7dt+c6vP5Iwb/Y+ASGBulsZ2Jk2Y
pSmaqeWj6gE9+sra0AxMKl+8iFX4LSM5qAboGFPGdTmQSHVdUlcVJagE/Kh+tIEub2cAK63C8+kr
82oYNlW1SrNdrq3uRH3ytdVNXuOg21KuVpN9hoK5iBEOIxNzb9nDoAXcUfl4QZhlDqGufsfI0J3j
HSd5zFXuXgkJi/1r9iTRvTN/dygn+fJkiC8YwBQzULQAhujmKkeJ3Rahe0Vytac6rsXVgrImXtac
9BnmxkXCRHGnQtTruNBR4L44OBDBnT3MGMgPt6Q0/ZCo1bkNUx1L9BmIiYgTroVXtQ/4Y0CLNLx5
/MM0zdgIBf2CI4MrCbkKnxYJWz0KSOSJ6zw09yVJcqjF6m0bX+AbbhOtnkF3GDYcPWpNXMBA13d2
5O5K7w+WTuAYZyESiiCjWCNzsYAZn9P6iqc834r4p9mzNjPZjIPf/8pHI47fV1pqmLi8aGpf1Md+
a4b4EX/KLTroS+FjYCFjbR64ctzkrMpAFSv4yQ+NkFg6u0yQieGlJ2gRuRwyL25KkI7dNWDaMML+
PQnto7DiEii6g6reMgQIQkXfIA9nyzmzdPE/R2trPcZb66D+FH7+FBOV1X9Wl3ibFUTC+D2AvMWH
viAvYBAuCIIhUjy+4wMySGnXbTkhmAYJ1cDxQ+5EmH33RzOEhlzRs7uqLhST+ePSCcw1IhREwBtu
VcpST8oheTDOBLZCAXR4I3CaLowD0WBLzIwQmXxPxme8u9CmE8JDchkL/TdyFiJdTu2P8o7mrd58
zu5IzEy/q0pvwtGAKsMTpATfrXkiahQdMld9Q3IPF41b/aCSvlbnAfaFHvCCSBFufLLbiMD/iJD8
7CfIv/lTGShA4DXJ6tCYQvoy7kdVsJIFKbQaCBO2BTPfteUDvblI+f/7gP4jLamxs5KKrDlicfjf
A1pNSmfuYh5NPSzvFDct5Hf7vT0Qf08Cj7ActdAtJMPo2xoLwV8xBO2P7JbG1WA6Okiy8i+032lt
634vxeRukP2L0yHwCOrLtlf1lWp4wdOiMOQNFDLOoBK1aIvCOtKBVBHked2LzMBbQJrL3cesQfBQ
huRUKOcgC5g7GVY1X4eZwaCGCJmoegzLdmidb4YbvUMT5c5nG23MwZvL3lWwAbXUzRCDx0qIW16t
n254TgBRYbRvhAoyS7lZ5xkzGX2gkjdi1xdpvcBhijubriTi2hviismoLQ+Jsoxv7wPWdgKIiUK9
fphMYnG7u41cNJ0rXcl/Rynpp+UCKTqVL/kK72xYpXsFkqd1695FOZxyN3k2lo1AY6+XK8QeWIPi
XRHRT08GYUbYlRE/I7qqOYsWHV4LlrXM2PdfN49qDbpytzrZbJT1cLi9RAkeGicRakyl9TOVR+5c
kpNDfQBseB1AoygEuCFF4FLjc8AATK6rTErk5Dss3qdryKdokwODujU9QYKZAShsCVwQ5ylkIoQW
2l2V2Jz4iIxS6LtJ5khZ2H6oPSIBEbMO32ePHDFbyTeyoxhN0YxPpIcujMmlNKEiEhk6bt/w+kvu
dLDQKXqKSEqDJLitUcyIOR/1kdD04YyX9EfT+SS3DpyVTNtqQDfva+OuoYlJ4BxIWzJ0uHu67fWG
NZJhz1GwBuCNWFnlJkGCWByM61533kegJli4usT0gtfneCv8bNojGwVMIo/1zq/4RhqbucKtwI+T
fczfd9WdmjNJA+m6l5aG9JBYp74MzPgV2V0PaHKFIj4Ms8Iwe6kNAkO4lsGicOuQf2YQBpWOPKhS
R/u0byo+6vs6g1HfKuaSIhuN+F4h3Ebo0CbrMgpi5jjPaLZ6+5LJZ90JWSqiGkkIBptHgUYPpI2a
/oDhHw6QMhlXP5PC5eLOtDs/R61OMhW6Q1edgvm2TgYe9UA1D3QozvGZlFdCXwX8hrPMs7hqUcP7
8ZLTy85XOda5CRc1ClJUafTjDCtAztx0hSosodLKjTliQbE3UxXCm+QWqmlxjt7zv+DaivInvOOf
R4f4+/+A3BzlbhfKwNGBW2EvLLKu9QFhxC6J6uWjmsM0C6oH/YJfM7ZXqUh7SoOEHsBFLLm3Txhy
X3qPUbIi0EaPfWNbR1ftNq4BwfCauBmCt63GqINdwRePuwB69debhnF5QeIoIlHgKE9wgT47OzCD
9g1jxHhmYsqCW7A9bSdQK7SF7QmZDk8jer/O4Q0HvXhgGIMwo4KXddluf2ZKr1l+Sq9zggRdJhgC
5QnAEZTC7TqvuWNTJyAoQ28LNboTZioRcN3xWog3XvBTkjdFrzWfdZjMCFl5jDzr+Deb5y+pyr/m
Zt2UdUcTg/PvGq6roXRmZuVwf8SJENMjYCTzm5MaF40dlscBFIWyxh2nzybyAXZTV38kP0NvD1W2
l9VN3ZwtOnBrzj0FqqSgvCvko3+v4Fvkhf6afwyBQHW4BdGqye1mgJ/Od2zKN6zs7H/zd4FP/7uP
qJl29TumEBid62dCShvaZJmhbWk5lxmDkB3cUsDkA+9RR0yv8RdZj/oHyysUxv//LH57BuMobmS1
4RkEHlzbT86hXGHBAyrMYbE4ZLf1O9GBe5GRNzzWoe3/9/1NsduflhgSa1RHpVbA+iVw+8dL0M5W
ITU2OyO/jNbLzCCymNnB0IIIdQ4mPIaRu3eVX3PbH/GyogP1WP7LGCzOBRTNcLred51zKidQgzaA
wPY6xklrp8cvVC1VnBukS8qrnKmyWeuW0HDl/a7RiMcyMRfSsB3WFINxTGC1Cu7YpJGOkK1B5lOB
3DAs8bG4SodNQOaRuJO7R8xeLWxCkjtYvtzzoAMc57vEZ+Fh0kN2UamBjZAcaJxzcgDuYIGdAovL
Auifbh89zJ7h/Ln7S6Rvsh+3tPpyIsdeTzQXhHzmI/aCbUP0rHv0dPJNI7kAuUVHEiDbBA5Rd/d6
z9KWgYEJPDBoSGtcgNTCH9+xwvpGi2GVGKgZFbo3oJ1WmeSX2GejaCemVSoOsPQ/lwUVJ8s6RwAa
5GA+BV/dQ3MN5AdcHw/vjuTfXyAgFL85ALq5E0y+SQxp9x6/iO560gXJOeTgOnEDgtvCZFARSrpZ
Hmpj0EsrijfrKZyMZRkyoEfsUK3AgNLOwyd4m7HdLRjTqfsafOhOTkIJ7+K45MJpe+LdTH0/GLhd
d3fCsthBQjU+q/E3X1oJKjK+CVr1gAWRb4v8mRi5t7SN0GrXux6ZUeTXWuIOqMxXiPS5n/mvqfPK
xTAad87OXXc/3JLHUnkirqHvAWHpJZj9odhZ5JFE6xQkPHMHzcNtUNW79La+U4fGEVa7c3IgmKZA
Ad4FqeTPwFE8s6XPKjg2z5b8WU5bCBXzQ8IkM/P78bWZLprTbGykaacMW0SMU/o5EvA4UfdarOd8
nd4JSpW4iW13JNg5RNhebkayepHPHKQUqyfi+6Xa7Odia4yUh22U4R0LBNSrW95IuO+MtaTwRPgT
KbkG4ZeebO5IoKQ4C5uFb08el3xDvVjvyzLxmJ45+iZiGuLdYdZZzauAhdHQKKo+MDKqmm88fDoG
SzVGXjBae2llz06xL667nmRuzZdYvko8o7saG4MObbK6U79AUPOHxT3KulitSxIDe15emrqC27vi
S2WgDUtybGIGJZMWYFfrtrcbSyN+D6omnJWOyRkdTxQaDTeJL5HBxMyl34KKBJcobG9rkdLJEsmE
D4ZRbg2RBW21hzj9HNr9CKzUhoyCaeMV5JOjkrJdmw4p1a8B6Lln8E7zgvIfrCGuqq3++1z7o5BA
s2SFEktBEf8SCf3jWOvmMdFtE5azmRABscjunEO84/043RBHvzChk/L6PQD/vYudfH5Db/KsnexP
Pago9VtQQPKXVUn740mLIk2G7ESY9Ds6B7FSdwplc171Y73YnG5rnWo+aAqItgt8JabA+ErIE4sg
MAy+I9rjY6G3TxqP6i1hlcFCBZuHC4VkiA/ptX7ihKQSGbcuQte/3dO/Vqd/3dP/+IZ/u5u0sh0q
KSVJDHCIeOhhxz4Cm2iEmg/8Lpye//1LU/70CemErVmmZUBP/RIN/eOXFjVm55i3FsGMd6dYpwuV
Z4v55ZI8ykyl+TctB5DtfxOM/WkM/OdX/U1zIueDbgw6XzW6tNt+hakZQDEK8Vn+oPhcC6XfX35O
8Sf+/sHqqm0gs1VtE6z3fwdP5S6nvZ4wT3BlvnGGPlgHO4T6PidvgBUn7A0QnhHo9SI5/I11V/R/
jRyapRqaoZvoJ/j6zm9f/T52jpLWphg5cvxODeZDTG/GQ22vkowU4vCKTIozmvMCR8kYQMlhsgd5
55aSulOEz5OL6guCA+87Zq+H8uOahnWx7oDPsBtIX1V6rHHgZi8qQXPdTmqPHdkkBCQNYEEhI1o3
AhWsf0F0EA+LEk9JJ7QVo4f0DjpMpJr47Hm8AjGFMZRoT0G+15cS5nnKJCL3eeJ5D/Qg+6TyoPSJ
xycQBAEX//YeQdXQb5Kagw+cktnZuJRvRfY4LOun6uD8QCtm1/W1WrYE1HaX/LphSDYXtz0DaAKv
5kOOG1AN6lJ71B8QrSbGNmmXbfMp3wNzIKyeGrVF5yI+z0j9wsWKZS8NpXHNJnkFCSH4QtDBHugA
ShGa1rr1sKExkS0nP3ECDnqIOe+/nylV/pcs5tev1QaH/tXca4qX6x8vT5VF5qy2CoTKG4MZitcu
LCCjMKuK3IIFzePQNcYyeWA9dlEz2XD8KUrNNZhowhow+HgwSyx/9zVxIEjwEvbwBjmENz04jxou
YcZy9Ba1B8qjXA+3ZtlwycHE1n46rMmxM9OdVi1jHuXoXUd6GzXQ9y8z/iSeCox0E7udB3pf7QEz
yeDCT41v5ZiR32SIugJtr3GPw/0inAEIjgN1VawoPMfzWtDq7YtbeAiExub+RNn5ooNF2tsL9YXF
EWAYF8tsLGxjC5mZzcdY3kn3fd1s6TGCIrt5hn0e5yVl2HLyNmY/KVyb03/mM8QUOQlefbHe8PQq
fHiYFABYyMAImyN/2Mz4TdrsAY8e0V6o0Bx0nK86YfaYhZOnEsddcQTxd8jKMD6pp1gkaEQn6oKP
Pfn97Vqz8EcHLUNZvQLPmCyu8GUGG77oKR0kVMrDYUBEGayzTlNAZqxVbWdhpCbHkGRQMKjxnHeu
XrrafasS5gDnhdcAdIUZ+gbSE16rzsXBj3gcEpggloEzFJ+p+q7TGrloQDqD+8f0oZET3WI68/77
4aNK7PcTTTx8hmrqSHlMHRzwfx++7p4mRTVwpsSre0Mg2w1D8mYYVMrG0Sp7Q/uhArugicctsLg+
4nO8HeqDftsQtLi0X0Vu+fAyBRj+0h/SFrMII1nl34YgJ44RHYTw8Ho8a8Odbkz8YS9XeMhrSz5A
UOr7ax84ODeA18848OBHnMcSPM8ptrcBt8FToe9abJIHA1os3+BQFOH2qYo7exVr/nALTUabGS3p
+xTvzMRlw7/pS+25urM9qsEwhvKdquS1PjyXlnfH0s4ZNLBqQ5HES3lcV9FSUXk3WExe1fuZVkkL
H5p84QAVFQcdg/5Cod8sQG0eyCQHcML0gfHRHlScrs+O4iMjvuLoKvxhd6UJrD02+r5QgxosGukB
ntFxY14sB8Z80fdfNaOluiI4saeK23TxAyah+Tg6G4ZiQ6eR3VPNo05wJIontMfIeMY1XEds8bK6
TfFknNhLlNU4+SZNIsPB4tUeqZF0bZ5fjlryTnjEpmkRc8QSWJ+7NfXQFdMr6910Sb0VXyJ+7tC8
8hxaW4e/Kx+7tlrkG8064e3Hqbes7FVHOUm+JfdAHR8htDijUaQPoay5UogA1sr22Ut5h69YGPX2
nrwBlWnzbvwhiDmcpzBloqWhocNM1/kxDRFgsFcuSrDa8pSQvjx5CRuTpxIVjKq3I+tlOZJguep5
1pDiaM1W6Z6q9C0H1kr2osY8C4RziWk9XybEu8SBwdbJLxXRLlXYfnvfS8VDxzEzLlIraKtL3WIq
FnTzCmhvjvFfvQ8oD6FUSGV2NsYtnJq1IZ8yxA6qMOGPfknadfrQkVQAfKGG0ScZBgYg9IHsJlcF
DCZwezkOuGzZECu2TsrjjTVHpNwBn7J4k/nb57zjwbIhuZ9irZrrZ207fkRUD6vA9Tvu+QPWHBDR
SG5r6FiE7CEa63prkd6eVHPjXAPZfLSugd0cJ47V6ajBw2jdqzx8Sf1Ks7fpSWtx+UGsYW62OYFp
5RIB1ThfafjFGQtNTfZSwQeF1wHJF/dZwWJL58ho+jpFNAg+VBeNbP5VNidta34no2+xeJg7smCA
w+7n+qhtuPXA1jreqcfxpf+cAatklx+2d9bK1zDxAojLM0zfxsRt7GX3GDmLpPYnA14TuUpOwnpa
+on2VIwAtoisy2p1tdpTUp3/ah4w/yV25SAzTVOG1yWo17Z/I5yLTOryWaaU+VYvu1/xMXfqYvKt
aYnzVev8iZVeIgrrdu7AFSxCTK5L7SAO1QU8M6g2kzscWSxq0TTEGRcFdcB8MottTpdCRCoOQuOM
Egno0rnZ3ImRQjtS+WV7NuOzJmS1coZTm7yAZUaMEmGMyNn8ntZ5V0XyZ3PN+gCB9aLXVzexnoMT
rshBwjYPz0vjti8TDIWGZqj8iUJbfOS+GbTfziQ8dvCbUfpGuMoE1FEvahH76tE0GgxkfLr9vJyY
X4SaPWgs7J4L+0UUB0Rg0ASKLahTCZyvllRI/mtHWwJ1B7LHy5sK2jO/AHOTdXFJfdpct8DWJK+L
wTEhjBMmzBA4bptuiLjl1kPsj8i0c5BLHeleHdB+4HSYVrj6o2mjeprtk79Usajxo7QIE2Hs1HZp
gRltKkJ2uepFj1PiTXaQaEtyUyfO1ukvV5vytwdCjF3/GKvuuhy31wKMZ4SLdnMyCrwRAYlOoBPy
oAVVcTDEBVXN+M8WXEr/fbOqv27O/9kVfj2QDlYJWzYd9fcWMdtscv3a8/X1HT/y6BFCshWcVeYn
WIJx4CnnKyQtWe0rDOdUo9GXRmkmhew+h+ITHjihrAvm7RC2W1KJRKVlsUg2DMnr6l1eXwkV8R1R
qo4h+YbskVOkPlLZuaShy81p5kPvR48BTa/PCBcCiG+XNJE1PQGBDtadegg8KZpZ1SvySJg1XAQz
SOvpPbhoeywQD6P7QFPvPjlZH+OGuxxvsR10klecCUpZMVGJzALjVC7vqwgPODWUfhl2HwI8HzG0
hNpDtv2Mz4zmrh4QuoJwE1yMsQYZSoBAipoDQpmNZ/tIg0pEK/Qg/h/JH54S7qNDjKiMxAiqqFfk
yDwbvoF6h/T7wDnhSydrPXu1V46bP2NmDqGn1/pB/LHWGnCYIZXM/sV3SojisBiC4ngH6GlDKFpG
+dtOpSlr2u9QB5Thq7l1dtkK5/lSWOCIPwpzrBrffMev8lL6avNf9RbDOjpkHxWdeqLnKz85K7RS
MAJsmUUwLVFhRETTDO70ML/+97OkUAf7+5iGlgZTlMLuaSkmpO3vD3M53ZSkd7ysDnJlSxCczLlG
3U6yypGrYOl25EufH3rqCygekelcb5cRC5qzGMoQ9VIKzqBK1aJrPuauItLrUne0HIQoX6TqZHGf
DT79Rwzmj8aN+Cxv8gmh3BcXYk5osulxYXkWIcXo5i4MH/Ap1RvcOCovnmxG5BUw4UnUKzH9FW8d
CoNbtAHHHF+GyU1+KIp3ET3I9TNAFWFfoCh8ff6qI/iUCD4EbLQPM5oCqV7zPbFZKJ7TClldenJE
6OmVb+f9/n7/QeYlRG7ItbJqD4tp43pssDFg3IKwbC7sb1hWm4fpDTBv9gnAbULSyr0GA6BT7az4
gQLmr3prnFWDzLBFv70vU85eohj2SkPgGeYAIi1WQyghfo583dzIa8qlNl3lN9u+JHyRCAVeWeOi
07jiqh/Nh+2aO2nFRzweqFp8AHU+zgcRzKuAgH8xgL2KlKXxpH/qC4cWDW4T8shFxys6Reotqkcm
brRPhqiIlCk1ZdkGZyS/BG8L5tT1/VAtkRoQp31H5oLg1kOBIvjxH9PaqD/tF8v4lXbGzJ+fgchE
1x4CQDfhSN60R8cEFUapt0jW9upu+em5Nd7ra4gMht80GhunBMxcjpCjKnxXRb531gRGkIDRswZA
XjWwBt8YJkD6mXvQKoqqOkTgGC7Xcdg9CxnLdBFXGowOU0MeFKSmI5vjDWGCR4MMd9ztbKGPj48o
+hH3oSOkX5GdukhWE2MY5ij4InTbW2edCaPScU7OzHP+ZC9KJDgw47BgOes4CRivePAENotaY48C
bq3uczjT4TPvwp7ewisQLYLI5wKlFr8VUk34rDdMJPDwGh89LsaPGMY5wCJHWDBd6tejaFMcz1AN
xbRAA8iWNlEkVXlXnlV26ThA11hLSxXzMWH3KB35t+Gd0NMRDf6JdgdjEwJ04jYh7JDreJOnvA/m
0tn32E2UdetkLBLojqBlyPCk9o2uZFhdMqxxHFPf18nLq7KLaP9FOYCZGo+rR8vxnvMOBaOHnx4O
hTAKtJ1qexQ9ywQn8N4CIgY4ddHVaY+tbkLKNSFxTwS95ShV6cl5EAF14l1wichsmw1y4V9JWgiV
Q1YELMxHqLYjYRdw7QvmWPd2MhGmeEvszXLQNKivRTEVYN6yK1ZWgcXwYk1nfmKuq29y/Uv0N5zY
ov6VZYjwGcRBhPXTqKgfRWpVRlykWz3ZqxtyHn6CLxzn31PbiUCplrjieNkU78RUs89Ve+dLBfNA
lYFBGyMg4jKcS9p5ch3tkmAn4/ziRs1u5ypb3jipUJKLrDtNDFTOhTBVV4KNsIVCnFZXuDF+QjsK
54RtJCdkgzoatM5IUUkyJOrPJ6+j4ln9sc4ivkEoIK4hPWk0FbL9TcpKQylV4ySYPmLYGeH0c+/d
A6L15I3hpwzv5COg8gfgoc1UdEKZzjGqlpwY67YNbw2/pNkbkqVki2pbapFR/MpEeG9YHDEOJx8N
xuzyon5k9911xBDyDmaKeRPnTK9B6rGI3i+GRGBSaNS4WYj7LbdEXTK2LH71G6lLHlMLS7rQ2bs9
ZdcEBBExiJTol+WvJ2cMZyqnKpdDLz01nIZY3RnVfBMpmDejYdM21xcOM4y9Cq5oZY8USUD+29bx
Veq6PZWmRLRJH2TVQVUBKfXKxgTS8QbiHcUfnRQhhNaANKorf9CDZM/Kd72zUDhUDKUkXUYBfbCE
RfDB9z+SjhCDvq52I16p/ntOPq90IccBHBkGF4RoLMNuQc2D+pRnPolZE/kFeL8rbrx6VeOTXqsu
408gITajUVZyjespo63ytdDWnXSEyesE77IorRVevPu0zJ5v/SNApgvHrlrrRH1QlYeEe5+8HIfv
knpq+xmnM7MDuveNSZch7ci2+9bcl13/ELMLWW6GCohWKPOoUIfEEmt5GbpM9glOgtB4md64gcnU
rMmzOww+543mj9GRVEBeehLPm2HbP/UPFAgA4t6QI3dk9qqvkogrb7yJX1NAymEHmYMlYWsWh0Hb
/pIuS9laRd+BLuMeFtpmXGrIahZWsxUTTXzziE+KmmWb++S5tIV/LRbECH6j/GIW2sZ9EGWhqS/U
26qfA7ScMJbIXvl92d3eiJYx/Wah/ibA4xV37IZKSJdrlY+bW3cXc8pSZbAXR3m2rx/bbX5sycXj
nVc2/bLAbwq7GmmPyTIPaG5mPxEaxX6LwDLnumcFD6O1xR3xTKMiUop8n87884gn23fcnqHlY8h5
l2qaCY0l4fZr1M8TKZX2Pu4O5XCa1JWwkGkx7wv8HXXCvJpAz2wSDo8p9uGdcrnjgOdEJOQQDJrk
KABywMsjbmOFz/gkTnecPrPhk8w3yNijgzoONWwZCr8o+lZDOVnereeSDakg4NPgXNlT4QsDSqTA
jwqjTKXFYVZ3oJmIbzsySAM4MEQ613c0nDq/6+xpjELSeudPPlkL/ANCkkydKiCxduyFyA7dlgGW
lKFP60ks8Ad4NHp70aHAc0uu8IDNFFkgNd40UjAVB4SiTFZI9P2I54LIB80b76upX2X8SFx8RG/6
2QMarELUA6YPJHJAwadfd8CRZfkxqW/JdXullZAyLvhvfiE8qP2DXO0NA4WcW6vMIPic16TNzkRC
JeYGJnnQSHxoHnomMdR5nwipMmaeD6NfCkyMaDpzR87lhVj0R6JrOAyMVXQYQb3KoB9JXoYPO9cl
Ue0lGmEcsrew/jS79yj/1vHHDdsBWR0/CIK1gqI1IHrkbNW3ar1c4x1DwfgqJDTIaWLAFzKvAerd
u/xCYIjD8A4Lj4cemoOVRXuecTZMzDBYach/Od7LQGHaSUjFc/tmIxE6PocqQiAhKUh8mySEyo+k
y5RuKJSJ0UuhCn0nWMAYGESRPBcf6WFeon+48TIwdnq0Rn22lAuEzWvnWWvzKyOauEYEqIiVCd6e
E+a19QnWI2IU+LlTNrj40/A+vYwZW1Z5I7dR65i2lSc+mGJPUwA3eXfCy6407x0myfE50/AOUgTw
TDqbE87UTCDzmbi3Js+p9hPl6uhqaf9bECaNW8uVsnCOvg0J7P2nz9Z4pPk+AMENX7ERlrsqG167
zh0CgVsn6CcDOOY1Jq6oCiF1dLLlKul7YPMsXlICvEgDYjiHPPkuifz1MVv36GagsXDSxTke0hVJ
fQjodLrQqI/N3iRGiCthRtPqJod8/oyOk+3fxkuXsoTSbuJGWF0WaM6RA1opVSOkRq7sZGNaB640
g34U4mqHy23+kpkWGkJ+NrcA002TbMbyXHwmEfsUPj0rf7PsZZ74DZqqxCekUsHU56EMJzVs3P7y
6KJohutDojjF2+sNAealVUF29yLUlgXCQNLfbu84mUrsQq5SeMrokzCQrbIeoRwZQBolvfiv8lwI
EzKoL83PYk9YAfBm5759c4nIS5RAqhhvRZLSqB5sdR+j2qT5htENVzgUW7GWrp7Di5y50p7vnTHh
DfNcyHuprEwQf9udkGp8Yi9Cpkk8H3Zhqo5F/5Fvg05MiCxWs7MZrksjPc0yQFz/qOePEm6fltw/
viOPnTsV0Yorek5FNtMMZr4ioC1ClmIRefDcfjTN00BjQMuOz3Xan2hiym3y9QLHnWX81vFSajaE
FQAow9hgXSqWmrHuV7Gb8CITCwY+gt65nhdXCCIQRAavvfXwf+ydV2/kSJqu/8pg7lmH3gA7e6H0
qcyULbkbQiWp6L3nrz9PqLq7JEpd2b2LuRics1jszqC6OpJkxBefeQ39KGDQN16z0MtVCwIBGQSy
Sbg2dwlDGJj+2k7hZY1Lmr8uTf8UTxY6+8OyRiEd9dGZeSYoO+2irCFczvt47vS70VhhNgVHlnsB
SBDJpk/WcQNcsWvXdMF52R01EeNjjpaaAgPv+W1QcThF95QXWbYNYOSnOKeaEHPQitEv0CoBNHmb
ppeWtejq04gxkklQzGc2baj4kMMAtS8z0PuW/BBKhxQdeeM0QzsDklVI93tVsBMgCzebIGdkSELo
Gw+cHiSWDgMiLh4wFRYNk4XkLjJtbsXnpPB+e8a1W/JVumUnbuGVjRentMVCKXevFPU+DW9dAzWS
5WsfLlfuNLD5aIRGBiSEU9DgnXKO+g5zq2wmS1v0qm+q5tTq7r3kAhWBkZSIROdFAC/I0csSW3bh
YQ4zJcZ/3hH0cxW7MIiT0UOAiqtMyDlxL/QL75bMRT00W/OCTJBfTgcQdxFmSw0OYhe9caV3y7JA
7Md6ydudLR9MHKIqaduap5FFF5JgXavp3K7uhuICbqZzBdDGNDdldfCQB0bBWSG/3FurwF+Z8rlW
X5rlXpf2UnlewNoNlpjwNNldDtoLSBetP6QSrHOUGFF4wuYL8NIDaK4lbgEe8Vh1zxr4umh950vg
jY5MvbvqhIA0AKFlgd4yLUW2iblMFLKXC8/Z1IDEh7O6Wmr5IQbE5mBvu+YLuE/t90ZQUILxgNJs
6h4y7bub3TNKxl9rSO87Rh9dg679nGxCvyKsdaBboZnCwmIMQ7N2kTR3MuVvxVm4IE8rAg4ombL9
kjq3sXzhRVA6wrskXDW4D3f70L3OKC9aNHVJ5cFbuMalPdzq12B1slP00PDutvHe2jk8nfhs69rj
33ulW5u6ugyV6wTjwWaRME/F2rq/tuGpwSfZI8FMT5UuasZHHsJdEO6cTgJ7exLRxAUCV+/EnAPZ
inhppecMWeC+oWVp1iuCxHVa6xS/a64wHNET4N90P/kSUGPI2TsayivwLei1oUicHtBjoXIhl2rr
+9DcmQhyeMrXnPHbugbinoFsPEF2LpjnK+Xcu7WuZEAFcfgAtARUJr01xDwEB8WjoN1W9M3h0ITb
WDv4AAz4XnhwJadsL1QS6OilyekIdB4ZJJThPArJHYQN44aaDGRbanyzsgthcyAtKnmvgu+XAdmh
S8VMut0ZS3zZovwG8qPD4u5eNKeaPam/EzwMCHs/2zXZHPKssHQsa+U90mKdqUyiw9uyu00RCi35
tpduAU5nUYoYv6nzCwp+D4QCIxShFQWHK5ROWu7m7rS9TC/BlpyHe3LxM2jscDu+8tZR3iVzxCuE
5m28zBbNN/LQ8auCMrf9gBuZmH7HD8G8w98UjCQS9egzAsIyIrjD7TLvrn0EoIInuCSNd6QZrdgf
MAaif2iKHqKu6JYqT6YjgTq2javD9kBDrN5K5UaJUTibexWo0dPAvOubGR0EBm9dNnfoLADWgCZB
Km7NUhNXB/x3toZ901PNN89+dcYkWgYQyNSjcOZmfgXFUrP3FV2aJKPdMc+hlOEW+H0Q7lVSAF6j
Ik9yHz3vbsjO0QMFOw62QbtTF6504y1SsNcYU5zQSTHPcGWRFjKO18adsUVpjGpZgEa8BDoY+knW
i+2B3liO2AiQayHizTRXe/YhsnC785+buSCWpZeo55f6UqGvDkal2Rur4DluQMXgC+tSXHRiXEze
nZ5FK1az6L4vlK8Uz0gqVE+0UeSDHO3iEVS3c4YJXm4s0fiBVqo2W1+MM+kCwiIF9DnLtrTm1UVx
Ud/2sOXQN0hn4JIkTHB71GChHi9h+7XqIjIP/GCZPA7piyuTg4KRLTg2pF+h41MLdfPUmqfgRsdl
CTOXRCxbhfnK4dhDbwU9DmteyDMKJVa2UkHZi/YvQ6erAao39qq0IzcJtqR42/K081GfAxj9dT9a
+4zc+XY3id32drQymLUk9+ymel6YpyZlGJQrDH1vBvo0u/iqPE12xiG8Sm+RKXN3Bf6qsKj9efp9
HE6oP07arzQCAHGr7lw70izXzE/3OiKjQKNlg+0+wdM4deSFhQCjtcUcqKv2TEV+Dgb5a/YASAn0
MgNX7sDo1ga7MQtuKPLgmyjf4vvUWID2xeqmQMCEV3kZ7zFJYV4DfZV5niCUryl8KZAAw8DFs6nl
7rMHDWU0/d62KMWlKwfrjwoQOvI6G1qPXripCJ7MGxgzXgI1wNQT4qhNPsmQ0j/Hf8HeoCtrlXey
ssJWrFtp3PnWtjdWTv+klwelvlKquW8gGM41jCsN64xrq71hxhfdhKJSimFJ0R6t6SwPJ02DqiSt
UpcSwJjp9krCiqGfh98FSZPRLBigV7FYD3AoqNm5qp6SWnLPvLbvGYPCwJkxgHGzpdpv2OH6mZwu
AYOd0W2b9yQE0K5a5rrhHFEpGuPQhvacGvsErQXthRY26BoTkbqOvIgfhOQAWuVr2rjhUgdaCqWf
/+YLjlFoLyMywxGpyRTHHjJzOCoeaFbtTo+f8vg+r2raGg8jItTco9mp1W75UtmmXfNoKBwQ+32E
GWF2Lww8uINz9CpTcEggBUI0S0mYF402H8ErxEyVBAYyDmn41OPXKLgMpdsmwC7nQPSmvQPFjXZ7
5iNDvShBn8Ag38CPhy3aCdmu2F3bcE2ZTzFGbk5yhkLWAgQ4PE0kvtuVfErbqn1Jt5idbNIL+6Df
hi/ek36aA4+eAXTC+fmbEczcbwra+WDbZuVXCkIQNifjFYkROWSUg59ZiYsC5nZ+QJYDcnwrhgIa
fQZQKgvZF0heX76HIAIvFVMI6rLwEagv/wLslNQLVKNhZa0zqBGz8mG4pndOaaFJQO9MlH7Dk4Lv
xM4eaNNFFyWkHnoinXgQDwIGYwIm2MpMk5ZV+j2sSCGB+MVC8rEk8/a2PhwO9TRszlT1azPsYh+w
Mz2XWZ7OB4m8zuRFeTNbX6cozqDycIIqSlLis8FgKTr3SASLHdrdak9eonyFVoQTDrVqk2+EjI8Q
wF4NmEMwTxE4ymSZr+yZtKbN/usIZn02HDYUIJYaSGNdUyeEez3oM1lX8ShAxAR4d0Ltg9oXEkod
xOGUMVTuX8r5DZR6qrCAEQxdflJiF7v4J2iz1Lf2vGWo+ezXh4B6Qz8MEVIp2VI/91Yg1fqcQmlm
px6TAJWztJF4QULqS19mG2NFt64GrbQa8PRokeCGbslTfzWLOe2QmULEEEx981TP9ybSza43TwR7
+2TIUCEhGTlVTCovXGaZnVF7rzxbW9aoCereEXTix8RB4MPIJ2xhgqzI5iRxMJPerIJ4FCxN1zrQ
ci6d7SBvmQP5wuDp3B5m6PPil7RHCVm0+DJ+6Ma67LBwSSEWnkcSNzC52qwH5H+K9uWLdZBRC5FO
witBrMp29fopvRl2+FgEG/vOqzZddec0jxJZIUUhWL9Zsa+vspXoHLY3NNT3QqUSmBNcYXK4mfZs
HppbJvhCEwjwOhoKQXpeQYzZW7uYPHn2jNETxVG606sjOtIfLxvxfpjKOsghOqYyfT+yFg6GVRsC
ao3GFV5/DFFIz0W9feI/MwCY97v4KYQfAsFlaT0JZbyeCT0CaOsSws1j9zW57EnGkRhEcndWrXJ9
M4gNQc5NqZmB1wavdgJFjU4n+fiSqdM5RgsLOkPwTw7tBWozGs1oqIsP3RVMMYbaY/KNY/m30c+T
Z51c+x2SkIaS8KzNNjgQKHY2WUm80G7BncyQsRwvxRRd+woOC9HQI2/6I+lPrK79RD9PRuBy2bXB
CNKC1fHWKpmxnaJsdeDdUBQmCDuDbh+gMO5+HSr0D+nEZN0JytyPotopJSB7yD8AphqUa9ua0R2L
zTXNpXhjLYXvkbwxvqkLnDsgRCIJ+dDe2lttrUpr7k7pEiJ4uaSfpKwM84IUtUcp+a5/pLWL92fh
IFM8777B8FGeX3/83/KE3wdPZVZl3+tf2sKf5S8AQcqXl3r/mE//SbHeU5YPZeD5dfXfr3+MS/Yc
Q/Z3/4X5ZlAPF81LOVy+VE1c//d//ZCQFP/kX/3D3yzer4f85V//fMqatBb/Ni/I0rfO7vBDZBN5
kTcfUyzy218+PCb85dPHJiiD6PO/9vJY1f/6p4W9u41oFsL0ZIqyqZIs/jCF5090+jkIzoq4x7YD
bZ9mZe3/65+a+kXVUTl1sCZFtQX+3T//UWXN6x8pX2zLJFQixinr6H3bf8cTfqreLaE2R8mmafok
7LpWaHVZNTDSF8RHE6izLJEK+G38LWrjlaeaq1ZX6Q82pBbWJsBjvDGTrRJLG9/2ocW1tb/11Eyh
36UGeIxEEY1QJYUVJTRME1pJcaYCuFEXWpXemVpzVdKVsJRyFRXSda+WyV6xQ39mRWedlA5Qk32u
dYK9faka/nNvQngxLK44vfoahelTkWgQ8RiK9X6Y7XhxB1OpdnXIvD2xcfsLkxDep88oULPIH4hs
o6PK89CDsiuToCkOMdOP44VTw5GtvOpFKvNLJ+5WLn6vdh4xS87pvHT1beuNZ+6Ax5D/bIH7l1JZ
pXFoXY0wvOqQEcL3pkpWY2rfYcGuzqw+wDL6rNDgWulN+2i4SGXJ2ddSV5+NkAGMoakXijwuBuxN
nKwKr6PEVuFkRTJJ+HA2eCWdB08IuabkafZQP4DEkTdBnZHTqt1NkuMEYGkdDTEjv7OGgQ5lEiJ2
l5TlQ8tV36rAXaO6LNGvCLIK/RaD8bzrmahA9zaIC5dJlGoV5AHKWNn0xZXi0JgUhbxD2kEdAGbS
2aDoCthwWfYyuEH+NZHU4KuZjSFWhzJ46ZjKpWuyHySbf0MEuc4S/vc/J3SQEv6ft/HpXeg4f5Ti
QHryg0epqppPIgh/+7cI4nwxVRMyjoWguUaixFH9LYI4XwhStmoq/F+Q9zrB6vcIon3RuMoshDdg
8NqKCDu/RxD1Cx7LCn+kQAexDOvvRRBDXIs/YYh/RBCDxd/W6I464AmdSuyOKFYPXeDDwzRTdRs5
gYOecoKST2+W3t6SLWrUrAEy6ozAmkI57C6sFlZQKffejaFnBuI/8V3YVQ99U1SHvLOkUwMfTbNk
1qe0ySru6JkafjLQuRWui7aEwo5fp1vfj5kbaD20yiTrzSu9TT2625qSbssk1VFKG5jFd+XwUiL+
DvS9ui7S+MH1GjiHIwVi5ebu0reJVHoiRn45V2+rDOTjhkU09MJ9qnZ4ilVVuLc1OdunLiIFWe72
s1xGQDqKOvll8INqbVRS92QEqXvV2l164Sew2ZhNmOaDx62w9SK8t/LCKuaJZCNKLTGrtZMEwZxU
i4N51UntjdT15lK3E3jvklWe5kOaPiWyO0DEjW/L0fSunUTzFrGTZetSR547sXDwkhxFWadeoF0U
2aAtKvL5ZRxHtJAUOj2KNaDE68j8x8gFbQJTA7EIKPZXZmmTELg1zjJqWunYjDveobQsdM4DnMO1
Lm+eKk3q0eNgE0E3tmUAVWRJ26JlKJIlsrkwnEpb6XqKwl3otsk2N5z+fJDM9NyJwS/nVqPQto1q
GSkPtNG0ElssvTZVBi9yeDDtsqVCbtGgkFzr0gzpzg49FOEqct2vTin6/5kBN9YvUB5IkvhszLPo
4PR06F1Tz3aBlYCDKnMFkFLm+/smJ1zXYQucxZRwclcd0IMGPRHdRjtdlotRQhmpDjbeOOYv7aBi
GGS7QJAde7iJ2c1bTdNUXHDLfN9nwFsi/rVI7DAWAuHiXQRllS1qKwQTVmvY+6Fxg+tFRUvCBbSp
o/Bg+Wq3/nelWP9pAZJI8ucB8uox9T4Ji/ydP8IikgWGjo+DCRzfEJnaH4mVZSgIx9uyShoFpfZn
WFS+wO2V+R8TkyYDdbafYVH5IovMyoEnp2gmwfZvJVbGe97TH2FRm3AoO9fTE7MOSKzKSF23Hur9
dekqUKNp3zhhYaykzmcy1qG+lJYoQjZeUK54CBQ5vDhGBjGmwhqlm9qGahiZ/kOqIe2uWtn1WCvh
bdaqKrBLA+yl5CZLxRix9yLLBP9fmUwNG28WotaOj5M/oDQdY7wTe2p+aNqO3rZb4cxt9Np3YlkC
98cNlnkR0UCwSrP7NnQ1SNQ0pHeI4t7CiUYfMFxLGkeaui2sjm5P2B78WEdz1I6dSzvRYXPIGUNF
E+32k7wrsdm2kmzXW5l5UwTQb+pogCFi9Q7wMjSocicBhJ2O/caRYEPIGsgKNKepv30dLIBaDDeB
02ORGfgDyh9orjilBR7DTrtZKuOqgsEvNiKak6y7kjmp1JLGyJaDi7DLFK0Nh+x7ZrVkrzGMevQB
GkPJltFAMy0bmnbt+jUUQlOhrZYXI4avViCmmt5lrBtwIrR0340NENq+UEBleR165WrZz5x69J5j
JL8f4tCzLu3UHVZm1o1IzDnyvHeMdJcGVbeMrExa2nZbbQcHtJKp3tl9hE50BRjU0BvgyzXIXMel
yzboSIXGUtmjqSuB/mx6607p+mu/CMFLUOQnGWoNoenskjoBultiGiZodutWi/d8zn6TD3glpXK0
d5kClV62b3T8aPQG1RYpMOqTqkywvBxhhDQaDR3DiIerJOjKXVOn0YVZ1gY8TvCZTh07D5VWgzDJ
GzznegYl+pjp69YVPSqry6/aNgG76DXWaRHZJpgrDXq6MhYxzsq4FoZ9UN40TdWsrLFDbEsyk7WT
qPHt/4+FP+pMwsefx8LdY177j/En4ZC/9iMc2vIX2kQqojk0HEVS9zZLdFANhyVC0cj/E0Jtv2eJ
8hcbaTQKTBMhBJOo9zMcyl/QfDGRHBcZgSpsnX7PZVFAG7wspUz/c/sGEVg/yxI1ESbfTHIqx9Gi
tiiklaooqItUCGD3drRNI1CWOYiovPfvu6ohBAisvHIPN6E5saXLJul2RZ8zseZ0B+GTGyVoq2jZ
vaJ4p1XS35eSHSD9+hCgY9k2wSpsLtTSokOuJN/dZLyW1OHOH7trYia3N0zmUWYeqtc5mkhVUOF6
jGWz6216eshZGfqYMTmHpqND71goaOZpe+JbKUaXAy6dfltuo9LcjczrU6UhBY2/O4KCmAU7tx0e
4hqhdR3wyahcq5XpzDTFBY5iY1rOGSMjuUzL9tJTyju/Mp/6Wr8f5OClcfzTQQVsHKjqbQjDqikR
GKrtb3FB+aoN6PC6vbWSG+sstGNMz2lm5v5VX/ArKtvEYAmifWJFC90qL7NYufa8DkqcUb5UWneZ
D8W2wkhl23kI1qlYi8+jYgQj67QJNGSg0V5qYVWCyNpQYE2loAVrJ/SOgsB7DgIYoUUeoMSIPl00
jhLy+aiWx/VJmozJ1ojRSmrNGt1f+rFi6ChFQJAibSXJlv81EnyRwLkvkQVfuJDTuIYOaSDjyZVG
QH3tCODQMNTrzIRFMkQUtHJ9bY01SnSO2gJY9zK8y6yxWgVNAL7UqANmPIxRW4avg9O0Z6NXGs+9
jcpMqD35fWGv6aQAwfPwses1Wvquq80DpE3iXAYIUkoML2qwH7GHosoAjz0U7yZz1WKtRzZMkzoy
v/sR5MNwcH60Fv/frnHpSf15xFo9jo//oN0X5O+DFn/pR7zS9C+GaWmUoRS3QnDij/SNP1EVIpWl
CcV5UjT+zu/xSvlCnkeGRmSi6KWw/RmvlC9MYxVVJG8kdwYDl0l8+mW8mqjE0AiWDYfJLuGPji8r
TdK4tKpNy80ZsahWoy8p4XyG6oBhe8n0to6kgKLKEnPRurDs6wi4B0UjzIzC1K6lFiXCEGycASEm
L0OcEEqNEZYRytvYrDd57n9T1BevQabCiefDYDBpADOH33dqZGemg5q9h2Fp4GMXk9SCmQ69Qx9O
wyG49atw3lVaAQv5NulBwjT5laeDq8hzaZ37DlNDtYsWeWUmJ9HAPF/uybLaUhSy+veyZzaocftv
Rsu4J8gBko8F9ib00aG30QymV12cF2P+mPolBIeqwnM1zt1Fb5sxwMDkxVFDFKdos4EZHQbrOgZ0
rrbo2xkW9OUK1HQjI3KnEETH2gZCq4Els1sjujEojJkeSzJdbb/7WkF86+yTOlckpC/mhgaH129z
H1N0e9bDywv7fC7Z8kaSk21iqug+SvvQUs7UQmOQwbgrD581v9p4KmwOIr+JnaXd2tLcs8DYdF1i
XtDVg4Ue+/Jdl+8LM5M2jh56t30XK/sysMH0MKRbp9Z1oT/LHt7PDVNTeQ21ciO5I5NLF7J3UqlX
jd9hxRQ7494DDQinZZlUdXSqmpg6Nn7lo9Oq5Bh7juhnt3GeLd8cnt/u03+kTXKeBWld/eufE2eb
H9tRtHNMXYh4aFMttr5Tk9ApcIB1wUUL2o6/1BnzCR6tfFqt/11Z1n9cU98kzPx51DpDO+hdvBL/
+I94ZThfaLFplo0woUNr7We5afyMT6r5xZDp9dOnI25Zms3U97eum2J+oQLSdVmlMiVLN/5WfOJn
vMmmLMpXrNEofBVFZHxIoL/PqmJLSqRU85FZz85ynHsdGAhvHvyTHUd/cLICdbJNbOZRZR5oEv8K
XzVjiVJ0rg8AKkE/mqjeVaDI//4yiokIF9U6tPrpvo6MkQBHFTpXMyCp1KEtnFId9sKvl1HEOONn
k1K8MMp6XeGGkLk9dHnyOG3fGH4dooFmCFghwOkRHScYuwz0jlqVidH+L9ZSBLjpTcpb151eSkEY
z+ONkZ1Ya9zo0KwBIrkZdgK9ccyhTfnkW9HjY1jFIF3HI038+ZsF6XaO4UBMY4TO0BTvDQx11sL8
tdoIMTYBwjy65mcv9O2aIt9/s2ZbjVKjRjykdWVuYeOuAYBsis24x4Pj2FiYA/Xhhb5da7Lbw9H1
8qSEBAmKcQPxEwSDxogT96x00a1RGvj1ZnnFZkw/IFsFWwGdmTuJyPtnSxxub8tEU4aGc1AIgUkw
WR3GAai1roOtxDAaUMTCxQ4BXDyu3BCoYK8PIE2FavDRsfhn31fjpOvaj98kvsWbdx3qvkVblLM4
MOQt++HOictvo4WMa6cqzKpzoAFhfKOGiGc2pb0wB/dZiuuz1JfW+ogKeR4Y2rETJV76+5eEsLdN
6kaXTSFQTDadkjpBNhRk3IL4M7LpvIGTlZwYh2TXQPkLF92t9Wz5LuYPx+Tg1Pf4QHGcHcuUMQjT
+AUicLx/I4VTFKNSqvDJN0LG+hwasmUImmUEDwdispCtcNQVbSm0lOJ4DYIXqsaxjam+L2p/+xmq
TpBESZCYPPkZNthuOcXmG4w8QORoHjJgX6uQO4Xo9xz4GVg3+QxNl+CeQ4ijq8BJV8/QXlCNgW14
ZON+Egh4LW9+j7g23mwUyTR8uc75PRVYvn7j3gCaxlF+3i3Bc1zWoK33/uLo9vx4Gb1fdbITUHnn
01scT/xvV/pNMfOgnIMat1bg21HJDiCs/vqEfv7eRbOW4ZGI6++fU45CzyvE548giNg0ENsRSwhD
XlmlfSTz+nD2LNyuVE3nGrQUJvKTT2zlFO2p7ZjzntRO6ZLTDOZWG5g/Uq4/b5B8OE5iHfYQzsS0
tT9IQDrIyyS9ZKEXNx/vzAG6zYlqgjoUwgK4BsUnCDrL6NJClP0LN8iHTzhZfbJxSroBShXasHYX
gu2dgMP0LjB1QAo939q3x7/gBGzD0WFFMdAU55f/MjUttz2kS5KMFUX4QLwHQztwobtqV0JGTFcY
Bq9+vWemKbRYkXpTs2QHXWkbzMP7TVMY7WgGIbKm0Y2MyFeFrQTisSgF5lh3Hz2KH+6syWqTN2p4
hauqOavZrwk7q20I16ymnx43vvwYD1nNNJHF5IUaijN9m0YUdGkfvH4/uX2kE4Xw1yPqx629FhbT
0apb2nfRcJpr9xJM58R/HICL/oW0QLzEd7eCOJAKk2hFE2IiUxqA27huoeSQlrEz2rY7bS3NzGf/
hpxuGW6dc+nI6fzsoyJDqjKw0WULiM0kr0udvMl6OYRxskmvpZMO2UmB+cOK9rE+6neqfHJI365m
TDK7Xm5TxR0AM//YtODzkWbHO7neKhAL58G5AaI0XknPY3rsQY8tPQl5pm/IuV+8Lo1wIPuXMHvR
YRdgF1wz3hYLoa20ZeJ7ogLlSY7d9p9s53dPLv78zc2SZ32RaRrvOd7IxUzntOpzKGf4haO0tD96
Vj/ZRu+Wm5xVLUtDL6Mafs1ohQsHsQF4ppD5SVDUUC//fmxgPQMrKQ0slv364d88nmGMfqZrvF1B
xhEKStG+WoLEXonVlM2R1T55Os6po9HKUhhFTiNRaBRZkmTQCXWITCL2NXuBHGeSvvSevKO5+ifB
/d1yk1BkRb3UF5JpwuzXLiQbG5F0fDjySJ+uIVp5JvpB5odwnrltbPgN11e1AL2M8ZYbnnAmGEHN
cSiY1S86WmlH3uORNa3JadQKo89sMCTz3tY3FQYmbqYfO3afXP/Uvn88lzU5do4cy0mb2j3KzIl5
YuIguxzXXCEbmESPCfoWJJbB8dvj0x3yZtnJcSt1ZmpywLKGt9Ag8c7H6/TKWVRzKLAk13Dpjsn9
T9TMXi/kd086OXKFTnRTRArQ3xl39avWcf9NmoljYGzlHQbmUIKOP6n58cJ4t+xkcybckrLVm5w6
0xoXlgbS38YsJkPDsvQfHH059IiXSg+Gb+2C/kbrwkMJSdpWDkV+h4D9kX382YvXLPoRyD4DuZ4e
zSxVZXlwVfj+Z+ZFh7A+hY3L2Wwg3bwqnRxLZQWUc3pj0lb6ueLkBeRxUNTBOAzcKe6FGl8Zd477
qEhbGZkf876Fd5HfVPl9tdNwsVVWrrUWCn7e/GhF/6GmIjN6+0MmaXytlkMDElX8EMynlnQ48c60
tgjyHMl1Pzu3bxcSW+JNsLWszNVHxnNIwmDxABG794+soBz7jOI2fbOEUoa2bibaMLeE4yvd+ahs
LksQpqOJ9zFiiKhEXiJDAzD2xPN3sg6bRA9mRzbTsQe13/+Ktqycvu5dc07fn962u4IwtepPq6W1
Sv2LHzXpsdL4s4zo3WecZET9ODokggF6MAPaPSg1ISHhMsZ7EMIwgmf064dUjzykPonCXVc4o9so
4E/xuYj98SFtojsX4aZAR6IJda/UvY1h5Un5+ajf6tl9jopdjpQXuBSbLLSNli30mxz/Wz0CHKMg
b9/H6wa8bC4fS8uPnbZp5aj7hlURcoY5gjNziFm7gSodlSCodsEsfuYSKQAFrqSFjgAhJZeUn7YI
JafzZPlbl/3PS74jm/SVF/Bmk46Vn3ehwW/BM3nDQBNRtZaulvL9L+6Mz9aj/2zZ6mvr2JocirjQ
2mLoSaqEFQtmsXPvQTsgF7cSRSXiDddHdobYaZNagImrRUvSgtxDXvB++2s1O6BPuMSEhBjDHde7
VrUlqlRSdFl7h6wUMm/0YfeimVY46wbReO3S6pAiWUXawrdOlO94ceMXlZ70++MR79jvmxxPpei6
ESBoz/F0t0icrH+UZ9b/5E55+x4mJ3JIvFqWCt47yeWrjmGwCPb9VtDwRFeoOv31e//kJqfwogrk
tVuMjKbt4A5f1C5XPJN26bAIPLazfQ6DGd1clB9oz676ldBtDW5/ve7HQKCo8AvE9MMBWT8t/ZSs
tIMglBDTkLrboY0fygAZ/V+v8TEdUzRByzApMcFEC5DL27heDSU4accz5gm2AZHzfSgzZvzuya9X
+eT6UDS6EmCtKQksdVoORGntp0MVGa9XYQgGzlhYr21nzNEwzwFfuz1a8ojT8P60KJSvuu0AzuYt
Mh9692jaMBpy4wwdGTRaMifapufrJWtl7c69HbCKCwxT19HyWN73SUR8v674rG+ikEYabUkm6xaL
cWncyYv8DGHHOdIlS9FJhcC+CtoTZImWOBTMs1P/a3Pko35sWxIjwGJCl1SUV9DR+5+gwEQhkIzs
HFTeVFRllLUOe30ZYIGmzdqH+GFYH8u7Prkn3y86SbGDsixDXea50118Ha3HU/hzqHlDCpXhrx67
eD45HO8ecfJ1UzPlzBY8Yhmkc796GtHEPLJpPyaS7x9o8iHHXNXKKpQ7wq08yy4R30ZqlwaXskDV
4y+0eo6tN8kX1TTT68Z+XQ+9PuA5KzHmQksa7OCONvPiyPOJcDw9IG93ySRtNAN9jL2ODwbjcV5e
6zE71MWLbCHMnV+p4OOjY57UqxwC51H572NPO7nMrMjLTMPjabFxvc7vKXAhp7eLFEbQClGSk18/
7Meq6P23nFxNVTy4VVayXbzRXOswfGwLVYCxWbowOX+91LGdObmdorrpBjXiwdoBn5v44OAR8esV
Pgunbzf/tFAPgLzWMVAbki5kxOhdxdZeNJBIg1H02sQPx1KrT66JdwtOrok0Cu3KTsXZLtvlOKyD
GmvO5NuRxzqyJSzx528iZ1JYRpKPrAKNHxvHfi2fCVK1iq+bO8vnR1Y79kyTCDKEXqXXFasJRSZ3
hcT3qnnJGEWKzY/dRD0DvXzEg1A5cuasSUzxNddlzPZ65qDw3+e0WLHlwCVxje78Vsi5dsGivUA5
fn7s9X7S0353BizxQt68Xj12QCqKi0lH9jK6dLeA+1DKwoMN78ZFdC1kSqMr2MG4X139hYvxYz38
fv1JvIkxnKIuZP1qUd2oK4yx7/Ln6LICnLQxiHYygj2CYd/cmUvzNJgfvaGOvfxJyNH8IXIylx+A
xqjoStZXAWmqew4si1QuQxpJmGEnZ8fDz8fMWDy67UAxZbQFqO79q8/jRPNTB1i3mGtqp/XaoDUZ
bo8d04+ojNeL/491tEntmHqqn6suYY7u/bn6NXxtgvrr4UpoZRw5P5+H1J9rTWKCFRh5korzAy9o
G9/3V9JtuIyYFeDict2duaflSjr+DcW/9eOl9XPVSYyQLH2QaY3+SG3YwlhfC4lFtNdWRzPIzyP5
z7UmEaKuFa0af6wltEgRAUHBmlEsaiYoFQ7IBR/LaqYoSWZq7zaKNokPYyaBVzPYKBoK2XCxmsfm
YKHXKrQU/AOc/RMZM8klE5KFsYW1AVV1VTMQrm7HRyACx7PoY+97EjSUduzrweYHhRuOKy2sAGco
dIf/wh39eUD++bon8cHMWiMMejavmxY7T5B2QodWVr48snE/XUdTTQGRwhxwWlcNQ1A0Q8w6At2T
3hczd548iMRcWE91ZyVOBqtjH/bT0PNmzcm2zasqkqMOFENqtME2MKJFqamPzE7O4CMac80vLjXw
kidHHvXzZeEuqQ6La9ok4llV7/tJyqPGm8w8CQ7IGQsdeBjeqJyg8f2cCxkPBLGbdbE+svbnr/nn
2uK3vblu4ECXsWO8xgd7lV2qaJl7C32DDuis2WDFsv8fFgU61TLYNKyxpoW6nTdNZwwWRUFOzYH3
Sdre//qpPn2oNytM9qjkDFVo2NTkphVuAzxCIxdlXLM5ElyPLTP5bkmrjmnmsl18G8fZolz0xtbN
1SOf6Ngq0y8UVW3tBbyu0Xyy2kOPnkvWv/z6hX2CSyCigUeHMQPOFsTA+22ge5Gsx6aNMRkNwvB+
dFbWcjxF7XOHNrSXnxj4ph2L3J8G7jdrTqJoZvuUNprLRZ8az4mm71sMpH79XJ/efm+WEO/2ze42
sioFoI73n9RJ80SRT/Jxr6JGLEXxsTr02NNM9lwXhHZQ2ywlhuRldaG0K0perlpgLAA7asTYOcHH
7vdjDzjZgq4fquVYs9OVWMWvKLnotbQ9rc1Gp/ce3vzv3uZkJ7qmFPeNxAcrmCG49X5won2uV4iU
1Ue+29H9OEnFHDP3a3lgP0rAj1Al9dCGwqfwvF5kLYpXeM6gcf71f7kj7UliFudg7vKAb6iiPlmG
8AeV8Eiw//w0/3HQpq283DZd6/+Sdl67ciPJun6hQ4De3BZZdnkje0O0TNN7z6ffXy5hn17FKojq
3hg0MKMeKCqTaSIjfhOIZRI5aBlh2ybflrG1EmRlLb6JT71b9k3SUqToHQ6mJnC76amtEu/3S+F6
DvvPzhKQ7/c7q7SMqvInqq2ioyCKV8EpP8g7bctaXzkAr9asTEdXAChAywPIfB7LhD0ydxKLXN9r
uwiM1niAt+bSqfBUXgeryIFr3whmNYgI3QFlvtSemuaxrHr4JEivocXYD/o324rv1dZu/8N3eh9I
PR/Y7CAkMcmUkVRnPMqF/y1S87Wc5toJ8T7G4kOZYQIj22Yw8WjfJe2PGld3S7krS2X3+yVxCQsl
KxaIWLRQBYlp+Xzi1pWUpiUJTW/rW92NP/e34oNph+k+fZg+zDdIuwFRqp/RBYTTJ4yr9Odkp/21
/uy5tgFgtavsVxOo3TJ5DPq6rhyNn5IlxSEsm5tGn0+/H+7V8s77GIuPF/u5oks6H8+Xhqdk8OXj
MCG/l8HYRMAtxKE82EuThLujfz83SN9WyN9LVbGx7fbx//hbFh/ZGiw7VGFqevZXYVyi/0Qc/llY
4EVfxp/rD+Wrx/P7sYv5f3/ANHpYdQXxmm12738ceMNmbvhNxzO42hWS6z+vLeOre9KGro0RoSnw
jOcRs1BuxsrPTS+L6KPWd/Pcn4wgWtmQ144aiASCRycDfoV1ex4m0e06MqoME/jJ+a45zaGL5xsJ
P8u6VZ5VB5MFX362Q9hYcNTtdHxBi2ONg3Jlx/Ib0AUUzsWKsRwqNtih1RUMNUYvcZJktynHXR2+
5tOaXKOqLWPRUKKdJIDcZOMaDabFeIdRH6J50F2963IVrfzKH3xB6ffz2zhM+uHJ8Hdchmm7lSRP
ajFSxKjH0qKo+BLPVRzdDoFS5ps6600LFwRfwnBVqqdc8FqGusPHwTS75JTIpF3JJmxSqTtVRgZt
exMYiZ9xLGljhPtl0Y4v8hDG2W2fJTiUSTEyDLiTItj1KdRKy3nsw7KwDmailNqHMYqbOD+2ZLX+
TguCBD5QhEpym7ZGeDsHhv9p9us8+BgDcEYqMrcC/UXR+yE++Lre0NHx1dBB93NGaUEfZnydG7OZ
P9m+2kQ4/1mNhU3G2IeTUIf0DWtMN740Z/nfaVF3GQxsrcRfNRgN9FLTQdeO8ZDY9RZBNC13ke7o
cVjqAwMN7MHsMeLQuhjp9dRv9k0dNXteDQ2+oIFtKkjcDJCxU0UunkcEvk4RRO1PteJjBlnZFZqV
cpJYyPLbMyqh/GmEarNiIaDwpOIx/MHokwLJ9WrUhoPj1COGvYMO49cJ0BlV5W74lsxtwkNyTDrn
wc+zTN/q/pij5gh8dtg5UZefWn80QlfRpOhLmeTo4ubhiAWzlRjGrT7a9X3pa+h+F8F8UySF/jHS
qhAt8TY4ptZcyljfSPNpipRqq0lq/mk2UBDbmGgRjZtWd/oX2OPxcAD1M9O59APHPGKEUWaPQR3p
476fndx41GZL7b5GOX+La0qVhUhwFWTzPq/nEa/BuJ/6j1ke9ErrpmYW1d/ltAztH4PRpT/mrs+F
wZDZoetm6UkMM5NZVYwHw4jiDg3HRDayR4QhBiT6NaNOD9OQxUiTJLxBNvOUz9ZDHxZyf7BVVbTh
+ymuU89O/Rkr36SZbOvAyggR9pGlrMPdZq7T4sYclRAN9skpbVwHJFl5tlKn/pl0sf6qZ0HytQ5T
ebwtlBgDMEsdH9CvyCxwOUUPS6IKDMxlfSXNDzlfDojy0PVx+3c855X2pOhVQZyal+wHVIeSLEBK
Xc3a17pWjkaohoj/o/xkZTaef3mNkrJaJIn0cei0ONhHZZCMBRS5idVRKzOU21kx4vJuAgc5b/rR
CjBrK0sjelDDFDFPxBX6dpvLs9nf1k5l7RXYN8q+xwTxS9vNGexeaWrnXVvnvrNpJUmztq1i41xd
53OY74K2aYtyE5tGhYQmNHW8HpvAR2A+6Yx800uN0Xy0Wx1LQq2y6vAl9UvhLdc5Vnw30iY8mqOG
E4KV6W0ebuqowEEuD0NMl6d2MqcPTtKlwUtCJz74oEhlC/+vibEyUPqhHw5B7xg+Cr/y6H/r7cqG
KiU5nSU/BEEgWcc6Cbr2s5GpJRyxDBIzZKZsGnEUaDqnnkvMnc1Uo51RIiyFO9nkjKTlllX6kNkc
2jilBvwubIfhNuh6Uw2qU6WplQovv8vTNADVE1VY0I1ZWYJv9f1SDtz/p8+GE5mgUD0zjDAzr0Kb
UkEhxXGBPWQ83ymSVH/4fTKgLouBsMgtCz4chSSHj2Yv7rBo8hXT7x1gNbvBNVBGFS1tISWK77vr
PEfIveJdR7tGmNFGD/7238d/U9zg9sKdSVsCboqMPzQCEzO9vf/Uw9T9G59k/zTslUP2IbjLbjW+
KE5s98rH9IBiGeCsNXiWkIA7K0ALJr1Q/fjf37B4qqrOhOaGwm9QQqjZVVw9xFCykkp7rWJt1yf9
Yaqnne20D3oklDCS8pYu8tG0sK1oHIzRygY5ZWeKMFnN+htjDHa5NL9UtvUg+dqhaaLbuSu+dKPx
Tffr1yTX73g57g3fvqEgjcVO2D2GmrZTmuE1jYyvTucLD3rl5zxF+kbv2pMTaY952jyqoX6QouqQ
TvmxSrRHE8jQ7z/IRVIjFgQcOmFwqpFOLBPzPg7CqSkHKHp3wX10ELDy/Ea6k+ERRqskpYu8+Fc0
oUVA6VaVl6+1UZGzWOdc96SDuTd2uNl75Q3eXvggJR72AP9ldLCOodQQDUtgkTm+y0XHTGHjMvlv
hRdGR9HFuK+85LGAkzCvZNqX+ZJtvQ8m/v27YLPTKLOkVSh/xrcNqveJtG87bHeyf9sKF7P4PtAi
3+1aSa81K4+8noVsHsI0Dr9ZKrfHhqIWSqBhQ/a1snOvLBQHYX/EloFRwblc0oVLFfYhwk6O238W
nbfUK1ztWcDD+rt19s5FCYFO2/toS8Lw6ASpXPMCdyeM7kyiJXfOnTBPwStwv7IFxAPofUNqGWuR
56aNPSLJQyzUtI4zBntYMpWH8W9BXcVC58ZaUTe+sgsYnKbCiOccVsECni8Uvc4tKQgI2Hr2k49J
q3HjH0XzAp1YVNzdtffRtdkUADFwVA674IIbqmqplOtyGno64bBse2w+47JGW55N9/r72RQXyGIy
LSj4usrwQCgtH0m91mYplzwmYOD6mr2gWem7/9DZA8vHxKkyMvIa/3V5kalKJ1ejPjtvNpjhl3zX
H1rIZMJRrX1jtq6CbS6WyVtECuG8NNVL7GaESG6XTorj4osEoyPfYbu6pxdywtsAH59iDbMozqaz
mVzEW1xTloM2dJbJDpYI3bZ8xZoZtzZpa+FZT3MRaXycb9ZKxhe4s+XRsghqIF6XxDJnWIwfEMzh
CJlt5SsKnUdnbx/ik+XVO3PtaBHr/Wyki/NskZRYdgIWFIocp7TsTh/1k6AYFG6NHkGNaRwJiTf+
XG/VXlQq3gYLnZ3rz0RFdtnYqI0mMDreFJ55p5/qR+Rp6Lb3J2TgWUX64Q/wC6JIfDHSdxEXtZGS
bNRXTXFy7/pb0Yslj9iLLb+W5Fw5Y7gjQCsAdwVBiFwFv+TdZVSZPvdRypyqe/2kbrs9oLDt8Gji
NIxz+rdqbbVeGxkplYYAB7xgxLvP402qNRqSjmwrLoP3Hfseh9FT+ydXw8U+fEthFd7mtiqOtMVx
HaBaXgcxgkACiRF/FoiFFH8359TuZb7Z2uF5IX3AKuEgI0cSnX3xP85HluZxZsU6D/+0xeWTDP6L
n3ffjGDaB629I7P3qmh+rTQa+fbwXTPbQ5kFN3Ex46DEIm5swJtmv9cGCpxxsTP6/gSfZts3zbG1
a2xQSnUNo3TlY4izl/I0gGBZXcLM1RaZpanHX03UWBscyIO9sVe9ZLcKrL487sXk/BNpcV7EQdpO
nY459uDafA7rG3gcLAJELz45CpFFDLl5Tnx1EDn+uYaHupKTnEdffJqp9CMe8oxz3LW3otFQuZI7
PFr7wpNvjJX07tpx8X6sppj1d1uq1GIzjh2idTjUeYJGAjpnj4flxn7AHg2+wNpxfCWjdFCbsag2
0gq/wDmAX63KJkMKRpPR3FC+9RLSDfiRqGuWGm/51OJgQkgJWUMQx9SnlnVFSuJxEWU4iur76Nk4
IKK1L17/BCJyLRcRkjMy/wg4/nI7dY6dDGlLpF8rhov75vvsZo/tfhVLdXlSOGh/kv5DYTUIuVwe
nYOSF497zkBB4Re0tSHeEE1kJN2N+vz71OfKciSehT4bikiiYrrI66ZqVvsxmyXyOsqPr79SZLw2
j6TIq3iUCzDgLzAaoHy0joDByIseQx03lIKNNOCTYQHWvnZ75VvzFHoSCUIvrIcO1auyBVr0UO//
0wUjbhcENoU2g3FRHVYKJbOVKQ8Ai2u7XUXgfvN98OTbcJN5q4QRMZjz9Uk0ob1E2UJovotP/W7v
VW1QQxyrxGDH2+oUUq0YSbzIYQ/DYfXyXIu2uKYbfSxNoyOasfkFG1PoT303MDuR17WRrgVD6clB
tAN6BT3F86HR1ZQygxvB/XVYW5/8R5yDvfi53cc/Vw+xy1zLoYFgQWy0bcpAy3s60ca8DymMu8aD
slNd/yOoOBc76SOkSgwVN/h7enqLmffaPXrl+OTTkTibBlphtGoWn1BHLaSNR0jPgzvves8+Jdv0
xcazDCO9H4m3DqW8MrHYSDgcaTb/udiOgZ5K85BGVJC+2liYUVN9FNxRvHCf12F2lxchEhqaalBe
cxTktBZfsU9k3PkQaecrtkfthnLPXtmuh7mSoBOHY4Zijcrzcfm+mkLF0lqeQ258W9zXD/1jvBNg
/2lXbxswWWjJBuuQzct7iAerUJG0YBhZl8ldUyCnWGPwOp1YNKfZE3afmPNBbjD27V/TEd4abk8r
x+llrVJExYyFNzKd42V6rhStQ9zQ5wGEUykUHCye78JDfZfu1yoqF6jutxrAu1iLHZ9rQ5XkIlb1
t20ALY5usJmGbyPYh+ZnnPPKzS0FySfQ1p9WhnmZrJ0Pc7FykqhJKd4QOj0KEYv0BVkH1k7ysHqI
XtyHixfl4j5EBhwSfcwLNj72iDHRhcLH0L5FyXufn7qbNTGCy/vwPN4yYaKymkN35AUrgGPVPYUH
Tpl2WyKQUbprqaiYprMbQgQTqs1sdgQFl6VFFZEnaLYUBIaw3oQK5GV108jPKx/r2hRCF2U1AjYR
unnnh3Wm53qvNz1R8FFItWc9eJ2T3YQDWNCjFFqYN0rEGzLVD2UJPSC1INGuCQRenqQM9f2PWCTd
YxWOY9ANjitYsopXPSE/wun2Y77vPAzNXhL9uHp6X2xGYtL1pvbBpSGuq/OBF2MidWbYOZxvlOvp
pm05DXbmTvuJXeB2ZZbFAJbf0sKJRYhZ4eWyFFKzh0axuzFzXIHvFZZjLdWxO0Cv2r24LgxXvQl+
iOtxQrz480rwy5GinQNAlOq0ZsLAW6T5Sl7g6ltgg/d27LyEO4zE8G/vP6wX5paXsYZOD811RAaw
uqJIvdj6dNc1M6hDy/N7jPbs6cYprH2L+yUCag++sgrMEqfY+3ldxlus3jwfy0RtiVd+N3nD9K7z
SRxxWgP+HkYVdlXIKOSbtWfMxYJdxl0sWESKEOg2MEsS+Eel31DQ3YnrA8sEbi30ZJHSXrs9royV
xWNzF1MrJwVYzG2WxwqWLqOgdhOTJEfB05qYwiMV91QoB9lGXzkeLtprDPQs6KIFgGc7+v8GQcNj
hOl1/2rIGBu4M12/PaAGtN8i4aPdlNv8Q/xXePijF9bayBezrVudrEVmYnnOIfpr+ijw4tiEuv6D
9HV6e6auHg7L5Odt2OSVnLoozznLksxYxGru0Lj3plPvodLhMeZA30Q0qJGCEnx650moa5Wu9KoE
3th6K3t2merxAxwZBWzEdihwXxQ82jq18kZCqUVkX/SwkDHD/dRkWefIma7KYV7Zt2fhFjPcRzgN
VXUw4wxMdUU/GWq/8f1wV2Wy24Wr9dHl1Ua9mVeeqKxdpZGnhaT1PYk1T63xVlDX+3An4TtcbCsP
CjSCn768rbGlX1P6u9y4i8hi3t89u4AcapWM4OTbxnX8DyZZdI9ah3EKi63abntIJGur6eJhK4bL
BYcmA/UrjGwWO5feiF76QnYHc/EjAt3RZtoWz/o29lp5872jxo9L7a2EGcgX81P0snpaLS+AZfzF
JkYnz7QqK7AAsPn7CuJOPXlC9s+/mQ5m/q+XrhitydUKFNHhoBIZx7sptscZwfQymd9aohQpdsZz
vbU3QtFmvWhwsXAXwcTR8S5YYgDmbwyGZjhPGFBk012mjd6s7Uy1PK7syYtjiFg0XbH65Vyg87S4
bGg5A+MZo1/KcKKiD0/RwlhWTGXgFi/5B9RQVmIu0zPx6d7HXGzMGShMMIuYtTchoQgc+Gt/KG/a
rRBJ09CEXbllLqQCREDSQU1H4Yvu6PLkszsfLIiBuF80GVulsDcaQpWdL7tGM3s+Phaxj2t9dKvC
g+rLneN/74b7SaFk3SVbBV/uQHqIncBtNWOT6+hZTlA3+5+/n5Zr5wdwC5PqgsNmXeZuCtYXUU61
yHPUH+UM0i7fm9NaU/Pa534XxFmkTfGk+pIToy8k5M7yYT99Fa8LoUhc9G7zGKagv9em/+LZJqaf
+adm6ZjUNJaF7sjJ/S7rmH7RC2j2zrP88a0qq2/gVpx8rF49JImVD1g6IUrYr3395bt4GX6x3CQK
Gl2iEv5NpYEmnbOr9tpN8GRs+0PyNbmbvqgvQqGPCty+OOR32U6OdtW3P5iJtZ+yzM9lR1IrnD68
9nu9szG1n/SN0rji9gUCJuzWA1c9AGr794nW+TdYvvIKW085UlhdCQqMH/kMT5NJJy2U6QCEB5I7
6w9A3MKh5zyVXUQVh/i7k2xMm7TXEqZe8/WPBc4OjnWjVkj2mOFtrmFo49gHftlOtfInq8/2Knyy
LgG1FdyrY7kp+unFB2iu5Mau6Nfw39f3wv9flm8G1u9/XNFnAfX0CYaKXDxWhhHelYUc5SvH3dU5
EDwEKulgd5ZCvGmZ+JEu882L6SGd0Kgd7209cHVFcu0aXRsyzTZyDr8/TK6O7V1Q8e/fjS0cgsRE
roV0bsIlK3/i5tj+PsL1b/suxCIBSK0mxlaDo2TcKbsItUmUocc7XBhlnHMe05sJAQ/kmV7U/MnP
nhrpDzovl0emJtRxKXrx1MW/YHErdw0ISb8WOmWmte31BJtcSLNaujLUy8kkjLB0sWBFcP0vVjGt
s8DErA0txRIDEPS2NEleWSTXRiKMrnhgYqp88XCv8txWE5E8Nnrs6kPnYta2i4PX33+zy6WIxcw/
UZanfzj1WY6XiKDhQI8/cPodzZ16+NeVAdD9Z3EWExZkla1mKTSzSVcqaxcMZWs9jmFXhY9JiZWx
pw9TKX3QzLosb/OkKNtdVSXK16J3lPauA9rk3HQG+j5b9g7QX3tOpHwTBEUiu1bb1vY+n5IMCkGl
juHKl7joyfPjaciSJBiirMBsnW8dHJInI6khEPS74AALHHtl19pK+g6lkefw1G00deWGuvLxzyIu
UtmyaRFM8BPTwy52k0b5FuSyK0HM/v3XXx3ZIteroAnL1qAZfH7ne/dccf7rrwJH0T1CAl9N0S8v
u/OJXNy7Rtxy+GcMq1T7j848uAD/P+W47+hasFsZ2rI8K1Yc3S2ARjxFONgWK27qpCaEJAXj4ljd
I4l2YyJZPxzlwyoOTfxNZ9WZt0h0LLEZ0UV39Hx5SGmqtrp496BwWmPq0B+GL91u3CY/6FaunOIX
bdhfw/onmLoINpRx33cccM02fBz24yFxkzcsyrriw+WjQ8zgP6EWZ2k22XVSWYQyBAdKqeZoY1vJ
KSvNJwu2hdlEa9K74vv/biYXd5Rf+U5KB0y8IOPHX2AiCgJPzS7eZa6Y0vCG7GSn8Wu+rCyXqx8R
0I2FRD7swOWdXJQYd8oNoO5xlzx3e9Go1Fkw9X29X6vnX7s8BL7nf0MtRmkEMVB1lSwDNIyXFp8h
Lq1cT2/o34uJfBdicWJZZZzj3sunS9JNl26cfKOelFsFGa3kbjwMXxG9ca07nxYCNHA3ph5Q7v/q
jjhNPEn7eAvOd+2ZIRbLxS/iwYw7miASLruIUuI70ygGrZcuNUxRbArR9Crw6bwdtyj+AFFb+aRi
K1yGNGB80t2ngynuvncZTyuFPS8PQgp4mvwRez0hdSXqiGnt/sHWvLZfbP5GWaYIfeldU4yW2Q41
IozNtso8GRFQd4Ti8+l7WbOSyF299mcLb4kVvIbPv2gvimNBWKMLzAT4qmUbsyj10QxCXVTy5t1I
n0+q9/CEgxN/Qtbl6weKxOF6r/baWn4fd3FRtUGa972KcLXIH7p5332IH/wjGoPoYQWyN6ML+XP1
w165HZHX00FqgH3XyVrPP2w1J21g+jAVRee9SrfyT7glQh9l2qleOW7Gn8b4J44AV84IMHkmTSqT
XODCqwOh3yTrTOLWnrKzPwoFHIGSNXimrr6QryxeRVWhuvFWxWpLW+zgaMpGo7ENkTB9TsK/C8zr
VAt7Sj/dQMnZ1NpjPW2T+kHTjU1YOWvb9dpQ34dffNc+DRK7GEPTU5/4tq5yE90lb32j9t8r5LN2
z4a6/JzBEFRNhOQGwtTTrrkX7IJ6m9+E9+lzwR26emFfSUPOAi7SEGXWSnr1fEd5bz8FoCeOHPi7
uN1Mj8mttZf25Umoiq5O6pWUxMDQwqGSQ3aHm/f5um1TUKS5OiBhEpY8kkre+WPSNq6hFlsMpL3U
tnZTrX8OO/NjbWb92oF45QwGfWmCOaIpSO1rsab0HGo16EJRFTapNODXGJseNvIUo4tdl2nYsayt
4ys3uiHMy4nKX47tzPmQFatqy9LuB6+DPDpH7XbI+69apeTbZMYpUVf8o2XWT78/+a+cD2dBFxfs
GLU+LwP0GIzmJEGslJJPevPyf4uxmEvLhLkbpczlOCfeUPT3eW8/6O3g/j7MhQIum+NsLIuNGORF
kvGoHTnY7X337HyLQVB5zZN/hP0Ju5PcCDZAVnqrKLwrR/tZ5OW2DBnZlL2tlt4TPnOFvR1ibSNM
fPQdkN0Un3KUD1dW6ZWPZ8oGdlwCri9KhOcrJppsrUWRhBXjv0RZvElb9PpRyPz9vGpXDjgEO8DF
KKC3TIBw52F4W1USpmmD57zAB5u6W2W6mfG10t7ghhEKL+1G2qKWz2NI3eB7+q14qR6o+EonLd3k
/B+aHU0k42PzIB/W5v7K1NPBRkgJwILAKyzmIG99fK4b3klB+FpEX3sgLb8f/vWHH8AAxcF3DCbZ
Yvixb9WWHyERJey1+h+C8JGKJOUeqNymXD/jrxx9mPr8E29x5Ca1OrW2VvFsqaippv4G3r+wit/4
zms3j5uU87CnuzqslVFWR7o4dPUmnvRfvu7H+If8JsyX0mHMXuODepD+PeCCDQt0VWAuwMoBg1rE
K7IaO+/prViAuipUAcs1N+V9sVuXbLi2VWiSw4/Dv05w/s/XcFpEWjsBTPTy4R5K+laO6ZX0u5Wl
cm2nvI8iMpV3abReIWtod9wUQ/EdVnjVfRlRmh+s/Wy8OHrtBTrimfFLmXxfCXwlBTLfB17cHSql
YqmXCGzezTt1i5LyMTrOrqB3/QFWTvxti9fCWbTFpTE7fVCrDtGiv0cy6F8Ch00MNyl/FgKVa3v8
ys14Fm9xgSQjTCm55+OZ1WOC997GidSvfoc7o52/yM4TniE/fj+hYuX9boSLq6So+rZo2ogyFlXZ
PA8OOJ9vh6m6G6puG+aR5s65Reuliz7/PvCVdjStV5N/bGEni2Hy+RKKSl+Xckk1eFwbn9Ut0Mfn
KDjosAyUbb034g10y1Vbxyu7A9V46LE8/1CNWW7ErBoho7dD60nWtzbFEB7z67Zb+4wrUZY+Wsow
KEOeR4bXSPVRySpvlMfBrSVfWssEriyY9+MxFrudSkwZRWNbe3X4l+CIKI7ualnuTilXs5Xip1Nu
Eqv3Qis7Jfr3Qn6p7XJTG58s6a7rf0rVjHyEunJbXzteMa9S4SZi2IYbw+K4U51IT0Nr6LlIxEPB
OOBi+EUwe5w9fCV5HZN05VQgIIAVQ+ibXBRjh7jTC99A0F5YAmhesc8pTvm74ljtStfxHPyrV1bv
1YgOhUQIAihVLUtDjS4hn4FqBp1+LdiaJ3Gom57i88jFFXK/lgBdufyFwhG5D30M0POLY0/TOtVX
MwyRe+W+RnmlDu2Vj3ZhdMIdJa59SDgAInmOLJaSNiejP+tB6/Wf52ITNRTS8Q3xNCS4YENtNQ7Z
p3GLqoeXuobHpJ4K1ftDK48rs3v2W8S/f3e9oO0ipKfVGrJHfWtgSVWDUyluRVXKOa5Bcq7O7buB
L+aWjM9yWh3TBbX5PgbqZtJWzWTXxiN+wrvxQDNBhCTn86n7DOgsXpAHezNvca8HLbeKf75ya53N
3uIWiQspSu2B2Ys+DltBzBc2V7yyIF+i2bOOzluLt7hD5C5G51NjAt8a9672ycGJg8SRAW4lsKzu
+Liy+8TfeH5rUdRC6oD2ESnxBX99ahCHksVaxR+32AgadACNRKdC0N12O9qZPH/SdR7m5Wc8C7tE
k1phVRtqKOuiKLETx4wBQdJjb2zDU6uv2/ZdZllvdDHhmopU1YUWFnomcdYi2IlAlKee9K1wujRr
jhgVueO1bXDlQiaagc82Z+iVSoDqc5wrWaPzGeujBp68sG573jrJD+H6HO7NfdkfVz7k5RNAGGJA
gKBtyvm2rABTkZHbpCam38RHXc2ONf5ViN7MxgcS2Y3ZQc+LNHUjjWvdtCtNk/PQiz1p1EkcqUUu
JvcWJ/NdKmSc69u3fjQmMisDvTxkKPBwfLNmZUFkW+xJYs0ljrBicu3kYCpAGxVE5tutDMIRL3Py
13UBXpFCnW8TPqUDfU1wXdkuiyO9zKtymBJZ82xqob1hbTBQhhn0dZC/xcFKPncFPWWxRMH4iVo+
2oCLUyBK7KqKFUyLBX4muEkcT7NPerWJ1M/4IEWn+kbb91ufind+6pO9Nr06bNLpbl3a/oKrAMPy
7KcsUstYs3uEyfkpXGZe+iUDWA6xpsE0O5UBzqz23y7zvfN4Ikt7d7zbJVRSPRyFV7jsRodphGyS
uPitKG56QEgqdw+rh/xl5sfzTlffoIYgG5YJiBo3alDAYsKVWvAhq71AYA89FSDBF8x2hisfzGcx
AUBb//ViPo+92DqkKbnux2i6hUcBx853YDnNowBzyl71krvGuhHu5f4RIWFk0coQ0ITFUkYkbTSd
nOFm8MO3uWd9/6Vb3LuRwXgT7w96RWsxF1lIV1adb1VmxmdVdtYOs2rTte47OvyIrSJy7/nb5NPv
p/atA73YsmfjXCQjdmZbHY0ysXSVHQjdna190rz58ObGgET4Y76VPG3YaNtyX0MR8+y93e1+/yOu
1BfPJ3vxfaUSi6sA3ubbVi7uqSgeZhwzw12wFxxwCeNuysLK2mVwed2dh12ckVUkR1ETGbTJTtjt
ADtwtsbe35AlHVb9bq5vn3/W0+K0mqtEHRvdEt8WARBj2/obBc/T2+LJPlpbGWNIvYVbON4jKpis
XwdXw2Ndhn0A6/mi6u6EhRWnYveKzxy6XOzFrdL95CvzU7Yjil3ZbvhUfFLvbOCn4Zoe7RVUFlP9
Lv5i+HSCQbWhUM8OFvjCchc/kFq48YPwOLL2KG9iMVTfs8O3q1N/mUXxKhTpDLJHPGmWVValHOQ5
syVxWnYUGpuNciOKqtlRADHWnuJXrvnzaIuzOZMDB59KjXo8m1h1c88/mrfOPkUR6z/0s23AEdBU
DEFRN5ZncorAH8mwqXuDj+Lvoe8ko9oUihkHhyGph0+VZsbbPJNuWjXkIOH3dCgGuGYameZGQdv1
QOUiX0mWLy4nWnaUAzXNFIzWC5Jpk41KBuXc9iqjQLk+1aBCZT2qnfXorx0cb8LZZ8eXCjkHlzcN
3p6Mls/imI5aK4qz2OZZLNvFAWKAuWt72zwoSOr9gGs7POeBNn43Z8Wpdl1QFzGSjHWHZGJt2NEm
tYbwJprCaI+SqXFv6aIv5kfWjRyWzsnQWuM+GyztQ6oX0x3CvAb7JE6to2QEzauSthJ0vUy1sD+1
s8c88/UvVt0En9KhMp9LvxyjjVHl/VYazZDA7Wg/96Aut9Uwxw/FNGcfrdDR3Fgr7afJmayXtpgK
inBTUv8cENLEQE0rk/vUz6qjNlbGITEV5XvTadppsAM4SCEtRO4GlAUPSoZziDuZxfAY+aHznKW2
XyCoamX7pp8aJBlVe3qMzal/laKWs74N51utto07dMOTfRcVTYC/vYq6oo0O7QeECZ1XP6jAu5qz
QQpJtr7tnTa+nerZ+lBoffYFB/V0C6S+R6dV1tJ9oQz2jRk1xX3RTTLRdXl8lOi/bdtOs7/YpZz+
DOK4e/YTydn5qT7sDSJsY6RLt41WS0e9N4x7rMODl16Z5vu514Gllnb8rDvZ+ByZI2rAipV9sNGB
ex2DWAKnbM+vEWWMo8G6/24PPdeHZoes9am577ssxG2vkrt8E7Y+9O2xrh58WY5vYmVIQwhWQfy5
GwPrVSp9ikWpltwnYLmOdmOZt5qjjo9tOYapp1UIMU+FmT4rs225RdBMj2VdhD+0yEKIblCbw1A5
ldfFanXnFGFzsBCUvZcTpd7G1oSk29DqebaJ20S/NbVIegRXKb1Uta3kbtKo0Z2eltWJvBrMqmqH
x6yRw301RcmxCRr/oCpFfBfEdfviTC1YGiNCEHIT6ElznLJU8eCWafe2GfjbRs8UT4nm/vOQaS02
oIF/DNG9OfpplZ3KyhmfRov5HsNHBrrFP7QLX/jMdb0PsjF7CcLE2MRFUPaupJrytDXb3qoSpGGr
vOPuqk36CFKZfx/kMKd7XFUyJnX5oIcnuRiD8MGOg2HeTT6VpU3sFGuwgIs0iT0PU8uwDMQoWcCL
bFvlxraQ8DEhUCGVYYHLqr/VN90OCQLxEv8Tu8ELiRPqbmcxF6d6IDnZ1FTEFI8N/6QczKPg6Kur
3hWXb4lFpEUtc8zHqcUk5lek9Efx1T6Orr0Bx+eWd2sosIsHGyJIMjk9xpwgwS+sTeGN6SVyrzBQ
ImXXJsrW6oKNndrgfCPXKtP9SqJ3eTcQD74qfCUhJLoEHwToZCZR3kO5KN25hkaubIxvQlzqe4yW
EefAJg4wAFy7lK+sGAQyqGPqmsOr9K1+/O69xMbqFMNnmM2kukr8OfOzze9HJvKXxT10FmGRwSIz
J3WJToQ4+WArf7UmSq++Dr5gzV7wMr8Qn4wLjxsW/AaE9fO3X4ftMEq0k0UpCoIbskWFW/LSNXfF
w7+fNsjMQIwoOHP7XUCN4tkKKPX3tifPwWelxNA3np5+P29XhgO+iIqaCsAIbZHlO0tTinw2UT+l
TtH8ZRzGA+W0HXXDE46X7u9jXS52skChOoOoGUY0S7XSfFInvUINx5P8MPrQKeG32my0+94cx9t5
Nodtb/qrsO2L5JNsiKwfFjG1e3ba4n1FQ2aW1aG0PYMqNqVRke/qD53XHNEx2K8N8ep0Qnmn7WvR
cbpYHTDtq8KX+WTN8DXb5A6w3GzaSnSeuhqV7B+tqt1mdr9dI3te7jCSPlACgAWoraG4cb4q/4ey
L2uOVMe2/isd552+zMON2x3xQWaSs50eymW/EK4qH4EAoYnx138LXH1c5ao4vvclIwEhgQBpa++1
1wIrFNTSaBiuYG4lPr1pSuuDL+xXdOFsV0LKKsR7Au6E98auLG2LdK0XrrIn1sW4I/N+2AJZ/anZ
zb5mdW2dzIeP/Gi/e2fgYgLgbuZDQyLiz/cViILUfjOEq9byU+GKtM0BQNYiwdi2CZsPs1d+cW3P
NxkBDYIPAolp7ruvW3TVQOfkczDqOhuE1rbZrky8tDrP2tYs+XAF8eu4NbcHb9JM8PmrY1s6VaV8
o58/P+QemmkA+hIjLvc+XhGgVJHy7YD5jdx+lPg199vP4+VP7b73bFtN5taymsdLeEL/w/T5v0j5
+N3n98P9vV8fjH04qtHH/c3rzmgzbD1wQs4ppHMy/Uc4s9/M3dC2Rm4GaFnxqiLA9fPbYnUmm7rc
f6UqcJM+hTsFq/tmF27Zy4ff+u/uDTSNWGcF4NH6xZcduSNEfzwDs9p61uaAv+SqBH0XYp4raOV8
wNH4uw8c3xzcYYhjw2v/7tYas5Ge0QVIAzXPzHnu1IcOxl9c83jjZ6JluKMwUQMq/XPnEeYg4Qar
FrwS7LpNZ7qXMK6vP5YG/9UI+amh9yqZPoJvTtmVGJKZPti9c2ebzRiXTXf39/PNb9uZ52n4TIGf
+4VtqTQzu/NIuCL8z4GBtsKcIPzw0Uv321bQZSZGKWDV3ptUNGCWtGSENFInj3V/rjjwTPUHpJC/
GwbxUP7TyPvP1SQjgpQsC1YB8x+MmkKHLPo6jvZGKeRD5Nu/77jfvWs/tvZuEHRL31G0R2uNgCRI
52JxYa3+vonf3BCIBB1MlWARRFjvnT/KLpTps1yGq7IxGcDwGOfTgLdTrNSYXXqi+jTyO5L8fau/
uTGgE2BigJcNX+177GsNDQmzrDA+lFaLGQyORu/q71v43RAE6gNMw0i8APDrvXwWuOm12QWYQNjX
4SsMRBAflAmvoA0NaMKHhvVvu/GH1uYb/sGwrnMe8gILcjhNkNJglWfqq/VUmOe8a1aKfvQa/ooZ
ADM0nEuwFZFU5f/C7TNB0IJoF1mdXjxt3LS69tftGhiiw7SZVjm81xAqeixStQnS+lu1Ftf68rGL
7zdfHK4C3HA2Pjd4VN8NVKD+Cfxeymhl5+0mzwERMMqN5T38/ZP8xWOLW0UeBQKS86j4y4Db9vD7
QR8IGuKhiEdIFruQjSBqC8HQ2AwfTLv54OX87W3NJE2ADCLh7n2uWgsXMQQ+jHCV0/FYGtl9ZmPx
SYYPfHa/+wZAAmXB3gBa5xcw9jS6Hm8yEa0qZ7zYbfRtmAr3A1vxd20gBQZ28Kx29Cu0pO0cPxus
cFVldiwg7Bf6H2SJ/e7F/7GFeW7+4cXPJR0tDeKgVU3sKa6N4YZJf2NJP7UEXD0jQhof3NOCT3tn
MtlAzs/KF1gw/fLu18JyGuXBtPdu/ZQcrMNMUgGSCP7l6xxDrvblV/fwsWbdb9sFe+ycZYyVGli1
fr5VVfvh2E4T0iEQ+5nNDHZn30MuD3IPRvJVr22orIGqYv9huu572xTRRhukJpBdsUDf+YvtDQng
Bmt2ED91G7idNtaqxGDWbWcO8ykZ1iDyAmOz9X/0Xr9r9L1x0MvOdaiBRlvALuHFBJKNrkbzg4/7
vfn72soMfUJCLwL17/o0dIaJ8obM5m+Wtmm3nYEkYFhI/34M+cVthXbmvFNEPhD6QJ7/u/HZylRg
it4MEOGa4/8ZYDIzbt4+fHcV/NfX4b/JS3P9+h6qf/8Ptr824I4vSK7fbf77VHyVSAH6U//PfNpf
xX4+6d9X/IXdavnyok/P/H3Jn05E/d/bXz3r55821kwXery0L3K8eVFtpZdGcKVzyf/twX+8LLXc
jfzlX398bVqm59rAAM7++H5o9+1ff2Ds/aHT5/q/Hzw/1zjv9rn9Vvzj/8nnL8XzL6e9PCv9rz88
75+gIgL5LGjiZzbKOTjWv8xHHPefGJ9meuZZn9kK5iOskTrHIfufEDoBU58fIPqKeAkenWra+ZDl
/xMjJ74HjKBzmp/zx3/u/qfn9Pbc/sHa+ropmFb/+gMBgneG9+yfQHoX1iuIoixrl58/cDIGpFKQ
HIzJJJFfVXZw3JtqE4GcJBlM3SQt/OSBHEB8NmHLt9XFGsitI7QRO2I3mPLBrizkMM2iUqITG2g8
eWlE3IMRRA9tgDGKIcWmEJlIWD2+DBSE5tOwGqorREeCuBgqEgtfHvpSiDhvyYloZDVYdX2BV+q+
LqLUriD31QHGUehk8KxitfJJBfXlZ9IVa/j76hWvy2HFlXe2/eJr0/Vi7QlgCi155Y12GIcm5Iaz
wE58fZ8ZbABfTreuMqA2QZpzFFa7c71uCy5NtVUQMXvwh5sRIk8rp8hkgif61So1Ta3JWmk3A7cn
Y6dM938ajHd7EbifsyJrt27LD6Y/Pmr4y44y79JMg1E1RNAXTH0srmyxQVJsuBFPXUFM4HOTsZlD
/LZbQ8zMaeLeaw5t83UaQcPcdEOSC3uMp9o/t55Mw/ozN118Efyz5zXRTlI3B+VDgVzZXp4jF558
JfjaHNqvjHZw4Ovd5CfehFASN15k2x213Rxh+JrxzLmU+KafJZK3qe4gcFbOMqgGABW9KuMsNNM+
ICPkZ148jNKxn4k8UeCIWY3FtK+pfagRk/fpjjiz6JjZQg4s4CurRJgrEny7osFQxq39POguNqAt
bbp3ReGbyTbqbZa4hnUp+HjH2mijp/DYarNaQQgd2aFCn4NqeIo3Q63hHnaLp5WXt6Bq7ie16kgE
dhJl3NNvUB89B1HzeWRfPa5PfQUNJUfyFbiQ8RbCGcQlSeIO0S/u9208gXQ76UD0C56z684MyrjY
hkUQw+vpXAdedZ9nfeydJr5GSPC6NTmwqBOynDaTzT5z4hwGC+nganriWAXFvk8vlbZoUim8RRoJ
tkVj7TdWYX3heZ+aUwAJsaw/KbDzu15UxpD/siLkStWaAmOOpHLhXKDgdchyCRmQwowHxx1XHq99
DG5ZOhljndR2hYmOe0Ns6oqmuq2fdU0/h04UbACcTyu4ptbKDu7zwYggBNc7IChuwJVK/N0IL0Xi
WBfXn0bo6vlpVQI2LB6jJntwEYVKwbyVjKSU8Sj9/NxOW6Pq0rqBFokCH6jVOoeg691Vp7M8mbKK
JAAd57yDt7nJ72ozP0g/qDe1tGjaDtWdg3hXXAmWIFEq7qRWOwSHrRguUb4WnnwqBUSqAz72x6Zu
wT/HHnM48DyQL/C+AX6ZXQGwplLqAeaiTPdLE0VflOs+AMRWrt2aP+tpWnXOV8jf7YbS/dPJyJcg
X9cjMG3dQQDoZfUQc2OAArH7TBRrBP/uykLEQxvXXMfgWgK/KjuM9tSss8Z+9MviG4QhnVgJ9ATx
mrvK0qtehJsCmPUI7nsR0kvYWM5nW2mxHrNvrMYiu6bNM1jap51ZhSS2XGWuumkYk7EfQVhoPii9
MSn92vrZNwl5aZD33LeiOkjw3hx5LbcAQlurQCPph+E9tSFQDr1r4wzZFL0JPePFDsp7Q9Lp2jXr
NagP8puRDdcBVy+QKO1vK+I+QVMSbBwe/Uygsdjp/pthjxHyF2xc+iTXBfVkEiHLAsqNPV9VA1LO
26BClnAD1oS224ncWcGZ/0IFAtn2mA+rMgMjT5s/dkLhU28okuMR0KNFm7S08bejdZ95UKsAG/aK
ygBolTF6EBmkNT1vaw1gHvaj257qa3AQnldm9GiP/baMuHicJZdX0tBBgvjhNsvKLpadVZ/cYlOX
ZpN2XmluW7OKjpaOPo/4jql/TaPoSTMB1H5g6oQOPIy9sjX3Vnvls5AgTU56u74nfUxdL3YnVOr2
ZQRKTofgxW/jHDyPm8qRyFoD4yyVY1rmk4prDVlFmn8ybHPdNNm4WbmhcTMNQp57r9oKn2zcMh49
LBm80YUeUFAXGzM7NCYNNjKwjHXTzhPKcKcUUnU1Q6RKS5KSiIGOHHq8Zuo1pt65ImIrU9rVqopE
dqiUSiuM1AFRN4aa6KNbtB5yJXsWD6xCpsRUqQ3oR+CA3effeh3b2RDtKynEeqCGveGjDw7DvvkU
BgoYO3N4GomRb8aoUUewX8gDvq+UGhlNas/NMEsMEiqQ2TeBL+rYe0LGqzKsb7EKyg59U0zr2vLG
2DHyvaG5nWp+6uCU2rtFhilLerFZCQMkmwRsCBFtY5OogzZDAekRkAlkpOmP/dSEGzqRF4osk+OE
eabJZIiOmGwk0SBodB3q6t6ceL9ftoYcgqR215xUjYluCumw880WBkMRqb1fULitat+6DKBhGMlo
bL2CN8D6D81++TcxhN/jZZuYmZiSph6jLbWsuAr9DtRkViT3ba36738zE9vLzjBEJ7d9GZQnjKhn
ag3NrgoxSQivNT6ZeJxrl3VO6uSh8UmUNSaHMlBHb97UobHjlc1vSJTbd0riAXbqW0A6vnW03R87
kw/H0UYmSPy2DTEToLfGHvlbOcFhU3pstRxetsm80+aOv5WVOjbBo4Dy6GGpaTn+ruSyb/mxVHtb
Swc342Q8WU54K7uUYBEt23j520xAVHUWOFLsfkPsOtyC9F0dwE6jDlj2q8Pb5vJv2bccXTaXnyaq
zg4birQup4TaILGIGVRNuzg3M3DwNxz8zY3tHgs6FV1sT9UhJCXb5aNyj5VhuMflH/JHDsoAgGEp
288nvP6LeLiWxBRp2EcHG0pVX/MsAo9wwPObTnf2LpDduIFtxB4AiDzqya+/+hFIO0PFyhvVNn5M
KzIkmPOmDWvG+iEa1NGdKxJjrWLMGvTGczLrtSLf7PhD5pPXisIRo3vYj+TGbwngJDysEkc9heHk
ZndIpPL2laj8JJucYA91XvYZ313sAlvySYyYK10N392yPwdQfD02JpRr5mKOMC4OI+7Fl4N/EWS4
LLuJ7IvtVNTWuqgn9tnQsIjqegWBTe+Glyo7eQqvpqTFbSuc/LY2dJUMTofF4LyPzSUClFgOLj9D
OVYYoB3giucTzCzPTj4zX0ssJy11uHMJW1x7vjw6bs0AN2xg6T6TMW9eLKmGWFpFdasCxVPT7JAC
r53mioylkbRF1T2N3ggrgfCXko331kZ03PhkZBiVjJA5x8Hj1bE2XGstIrP+RAb/yZ8Ld5jwOyxE
nscst5LIUOR6atg5CwLM+lilpqo26hu3jfzYdIWzNwyLbXx7v7REhSnjoEZKp9epaAObQWMcCK0z
LB3ENIbKfHQxZAR0aF4wCVxUGfkPZmZmK2l18iQjczzA3M43QLvo+0gWfy5FoxBUA6LhX5BeqRI5
VtZ1Npjh1gJ717Ys5XSpBczbikfqrmXqZGRyiCmvpwOEnkG13BZ9UsAbvMupCesiMIBA1spMl6PG
gIRXWhRkE86F69FxU9fJxtVyFLhlE+KbLQbT+dzBUu5hkHgD4Gmv73vHoWckQD8uBzVWiNfEqvfL
mdA+7m4xY8XL1vIjw/txHLLbpfTUttsuiOhlqQkIj0+1D0N7OSY6CrKXrCiPy3m0r7BqmwyggOaL
KAILcrJ0zLevFyFadw0sudwshatCAQbUIJK7bAYyrHZtFeFZzlfs06I5mJljvV4WwBzDiVP5DV8q
0u4Cp10HFVzAgFoRdswiu379QaZCfay7TsTNIP0fy3hlHgBLPRd/PdNoLlRydVhOeathKRG1uj6G
1J6/36VuozE2fVk+/9Do69/lxB9qFTVH0nzTO6vliDtEaPWX6uY6u8FfT1S5u+Xo230smz+cXDhE
bhnD85vPejv6dqHLgeXn7V5Y1WK952Vu8lb968W8lX470lsg5Ufkbat0fi6AK9sRhNdPARcO0mX9
YARez8DSUdMiNXiQZ3vqJAgAyJOK1CBTDcs0NXpAalQgelA9/XW2mRUQUVA1W/9wZDnc2k4aCWnt
X6sQoLnf2RY/BiNQhCsYdc5pKQeaKvCig6I+oX0bjvFb3UsZYyKPkZR8S8eyl2lXVfBvMeh4LZtG
1jprcJ13mMvEGXDl4Vh7Sl44c+XFZuKqxzt6VKMAxy3Svq+zSbBjBfPkshSjxLlAriE/dm3egjcU
YMuwqcLD66bKyJ0wIvuwnLBUSam8Z247HF6rzEwbwEuhDkttyw9h+Wc9mPX3OpDB/jj1Y/5a4vWy
Sv+JwJe3f20lovILabmzf61S1uRb1sjx+6YY2hdYifp7YcDyCIxYAQv8r9uE7jMMnwCm1/eLqjpA
RH07271dVa8riLSDcWn3WmbI4UaAL8ncLZe0FJShC8lnv4BQ1NIbCBqImAS1/H4ODCcwRLRh/UO9
hod10Wwgvu5bOsoXUx+rhkbbt7qrqhvjagpdQIvnnu6cDmY568yttCeVJy1QuZhGpm77en1eHbqw
x3r5fZs6JIjZaNSvdb4+QS0ipJd3xfc6/X4wYoXs7FRUxXAVSlhhXKtrPl3nLp4/oXmQyvnFMDth
JYVdAurU+YCnRZ2bLp3a9DWJl84IkWWVAANmpaNwNsaYl+fXHg/zOslIniK8N6yXXaUa6CFyyKMO
QnCRQpcjjTgQ0bXw4QnAomKwWuuqD0OeAOap0uWkDMuA1AWWLI76WiVaNk36+nZkwM+XrEFs3Gph
OxTl637V+oD7dma74pDvi0qsRRWryGtt8Bm55xFUpQ1w3EmrgmCztPL64hb3QMRymJOVs/ne3Y0K
YkOKle9m0wo+t9c2luJeJ7NEFdZT7w0QnJn7a9mvSogdciNvNjmR3/ho9PM7uSoyi1+1GvKCNXPg
AnLXzBIHJ9f5ruzD/FxysN7SLjtnCFrLPIWZ01wsC6MzGSoQcY9apq77OHRee8VrSAjNx7uSAoSG
hbCIl6KhW3bHSI/nGh6u1JgAFq3di8Hs5rr2dXPFWQ3sM5kuujpOWBdTah9bhD92rLf5ZfnJ7Wpd
qlFunGIIYjvKxcV3y/EYOe1ZtWSj+sE9q37yL6bXdwc4k06ADIPGIJAXsL3t6kb2Rw75eEC0pb0S
wbj12JifqdN7F0S1w2sMQFr7YCszAnddk06f2TC70gbrKuj7WKPhPBmhWLZ1I3yhfgRnjTGoi7IV
uArGwNl4RttdOQwJOtrYkb5VJ+AYjFVTNhheFZVXmpzb/HM3n8X95qruMn3kQR8cqdesGmIlyyGL
w1VGJEw9OF1OAyWpMzqfI2usDsBwVVjJulPqc+ta95QdfRI9GJxvi0nUaQtvXOHJAf7hB16pHETi
mb9nrkgKK6i25Ui/0cGOriYD4sRd4Keub+yVpR9tTe5Dk3h7HdwwtWqNsx2VxXXudeiQAqzAZgT6
q6CJHRZke0QSKpqo/DNQ49P10oWUhnUSZHp2FYgb5RhxODj8WmriJbCMgQIWtnGxpk0OC/1i27SH
1sCEvOSxtq6A+sbowumlaLLiAuJzevHQjdLxuxV4H+1V5drtZeoHJF2B5C3NMbL1dAiSdvQAVfUw
IQm/sl//6Uzaa7ypnlsEiTdEzUZWBNIVbdtuOisaE/j9wS0O04cV3YVhHRNbTCCKZU1QM0PfZz7i
kG2gu23NZo0aWmXbvppdZLYp01yZ67r2ukvZ2H+65adBVNWxE1gn9Io+tbKxgR0HA6wlcv/Sms1z
1G2cqikfs4EUO5pPSE5GrtUjlfWpkkO57RqGaFbvNvusD2OhEEAHJFFAWCVyj0if1NEmyLES94It
YsTBuYiaG8kDcvIlMWYaNn9TY/mfDvaE9HxiGkensKrbMWxuciuELLSa7FPVQpx+HEu65/CLP+RO
lDiakye77H14WEs7XTYNL/VUYsMt+7l2h3pnqnJYy7DPHvPePUYkaO56sG4eaeGCKtGOyBUNDAiG
dwwL82GS13nQdFfBYIFBo9TGY0vg6i/0QE4sLMtbuLBunLz1NgUdpq0ewI7QFb33KbTAuQt48nTd
kZqlgy7pDpk6a1Hm26le2bKeZ5wXlhGAFk3hHDHne7tBuCkLWp5Cl1SQZ2vU9lE72anpiLtdttSg
oOE5QStGDMY67MaXoFfGhkON4lhW07AZO3inoWd11Ym+3dLXtTrW8/28qHeUp9ZhHsG/UDpYVEOM
dTi+laHLzrIqxbGFPfPXuYUUFQrP229nLJtCuH3sDiZWgG9lxrmppb3XVlwWgdi9sp/eTn5f+q1u
24CfWnXVfqnlbb9YvABvVdcAByUhsejqtZGlvaX4W5nln9EGaldi9nvb//3mf76f5bCQwS2fjDD9
4QLfrvr1vGBScNwCEP29R+ZqXosvVfxwDdMYHvp+/8OexbMy/7y/aD64kIQRbrZ+u+W385Z/r20w
bgGdOQ7ffrmdv57lUpoV0t9N2yBEhn25bseUQTZpAnnKs1mQIeaTO9xaGXc2pArgk+va6eTx1lj5
XK0bClK3BhrQB86ML7oduz9RR+Mr9yUvKPS14e+4L5qerf1RmSdWKLGHMsmQDqGrL2Ft6QTxGLCg
KnJAZkH/J1KEUooUomcHE3CCpCd944ZdtAHdIwwVl7vHyancdSvkdMcGrIFI6+hveqJxNzee5/mn
MO/yz5EzNitqjO1VbREAD5E/vZ06fJ/LgaUIFqj33694/g5c9c1jyPlzvGy8m4rRXY8FcY9Lw31Z
RBtv6Nub5bKWC9R+jnAE2qQjPQjtd08Y0nXiaq0vyy0CaCr2y237Uwne6LJzEMbzaRwAKf1iZYjS
FN2fc7+FSBT4NDKkjBdD35+Nkk67oc+qbeNa+tqStp+oqGwekVdy/dpLECvzRVl8NXIDyVh20N1K
R4tNIVh0UMSPDoFFxKYLWH/bygDmKSiDv1ohWNXmK5ZdcY0oGkJzpAfLkKrEXrohf/0Z+dDAx6md
HVzndGeOcg2UGDszqyC7Kao8iJ20PNFlP3wKTcVXbae2yJWyrmpZ1vC66mjNyqlJjSwLNm4AGn0j
82JSYz2rrabclx4SwqLbAR7L56qh01pJ7y6fbJzrRuRk9YhYOF1vpaxzx60eewCZusDY+8OIHxNO
GamdtDBgoHWWURwpM7ZCSIoJsWOPUyAeCwonjJZOEmCuTgGkrnZl5dSJYdnq5EE996Zw+d70RRdP
lAhkJrnDCdSPKh5kFG4yZTonQO+ck5ga91QMYt2H0OUmETW3dVtan8DXsB8s5z7vUI+ohvK2HMdq
VU8iFZxNN5hS+ZpWjnPaN2V2Zw8Ti5VTwJBicB20lfxkejJC5zAFK9JHEA7Wd9iBktbR5X1HKLmX
GnlverKPU4+4ZZPHRRTdOX2AufzBmSqwNMzko5Ou4eaMQCmrjqHZX5Vdf29507lzjAPIjCuIp4in
qMqO4VAmiqnUCoZ7D5NfEg09ZnvN1pNqvgQembCM9iJwFUAiGcFPOJ4rkP2NFyQH7AFXbVf1ALJg
gFN30id3bf1oRQRJcmaUJxksFQdGZFPRG6X7BwsSmtSZzrXRDgk+cWii2SWLM+R0wUXCYncMDo3R
7u2JO3HdZGQDJV7oYSozgfMLEWo4EpEY4922DsMY0JgRZvpq3wfZJ3w0LrtHfOipacMJCWeIOjb9
HSHDDQ3geKd1mcJOuA0a3ieuDdAKt/YNFCu6Gj7tIQyR33MX8OCl1YquBDxy66k28Ig9tlER33r9
5CI2OfCVa5MMqZRbY4DxAMT/VROF4B5EpLvnsHB6rDCTeog+w4W5tfqG7PoQ8efMyVZF32N1VTk7
Cxlk0eg5a9CADhtnLPce8lThZk1y8Pq03oi0biw4kMRmnRHNH8/mSfcePI98oCeBGX1nFdyGg3/C
wi4oSsDdYEX1GetWNj/WrTSOHnLGT43Ph1M93YXMHWM3IPyhBIB5Db8q+AmIMd1whGb5zPoJlN0D
FLaMVZdx8EPRJnqQZXHhvWFecpZZSDAMDl7WjIl0KIKMYjpNPofSrA15RqF7sAT6BXNPCHBuNTPo
3jZHCLaTOoyHwqIPuT0duqYMviiLwDsmsG6hk23EAtH9rY9FUUw8mLwYCUHAIzIEATszv66MOz/q
QFBs2mF56ZGkGNjZVgd+9kXQIBGlqL7kXqmS0NfOdTgMkIb0Rr0lOeQrugLsgW7+TYysPCMA4K8m
q6zXhemWKWFMJksXcY44/gTuhk09d5aG7gyCcFl1qLq+3TQcM4yGG61ierrJLJKIsYoeRWYYsQ+j
9HaasnotoG6aBEDV7XlZX0gd8UdkZgKrURZyN1AXKs5S9LGEMUvFio6OPBLprQeAVzbUN81dblBv
T8rpLBsOl3smESw0vXBnN4Efe9rfODWvHmB7QvBpdPdwswQ3wZg/lHDCPGVUhkndEX4Eo8sP++Gw
/1zpJtuZHCjsFTigr8ko2Z4Bq35yRQP+DW1gWR6GoCu2XYCggkrvS+qxfRbAAVISee23/tFAhvDR
Bsb56GGtfWjHextD1FUk4PfnLAr2gjXFVVmAWB8UHwYBBYVX149iCKJ0ajjbOPOm5tOlm3yymtiI
TGRHqW3ZdtV2Ckl2MSwwb0/mgzGM8m75qcY7f4L5DJbG4MAL6txncLDosoTXV9ToE/D/daJZCTPo
toC8jqsq581pAm6mhRW9D3ruHBHCDYFtaEK4+DPw1vTZA14dko7E+UT7EJMqqyF2Zhjw//KgTWTN
3U3VEvfaaZU+WT5bF04zHGxp9wc+GP1B5eUjafzPHAFTuC6y2fdR3gC1T28o/Oh4na/ryILRxHm+
F/6MArEM/2byS1g8PiOHbpJYStr8FoSN01XfwRU5Go+l88lh7NYJCUdk29A3DfWSyad8A7iUtamz
cEpVhOViyU0TQ3hmnhHa+eIwgHxcdwquIiWNlWQi2CHI/9lTXF0wt7Wx9yDmvgOqBtAPrOK2urbt
103DtnZdVSNFdpJHxiN5tDx5DSKz5ugMFLmvpXmlR1hvYFkdc3CcWh6/1M608oiV3WB2vNXIe171
RWDeGNmdGVB9lVf2cPaw/uodcYVrdXdGy+jBkrrYeJWHoHHrdRuBfH0IZZA9QgXnKmfBIzxa1z6X
4sgzBkaz7kQV6e6o9Lq7gRZ3XQulONeUj6P3MFLPfQK2xFp7XqH3XsbVjS6hNiB4WO81AzksfBIE
kpvtsKFlBupkuC4Oyw9yh8pDW3wqcjupgVG+mhCduWAJbl9n6soXFXLBwwYUy5x1N4KQO6/W/aNj
6Q4UjAbZLZswsNwaA3SThcb15Fib1tPsM5BK9gacW+UOOVBeN+2mKgvXCJVAesxvMuRDM/sE5Lt1
8pscjLUeQobIQ+YHS8PBFVZe/lwBZtKKLlgHYUbWdKjht4Sy536o7AKacqpYeyQDTIK5WP1C+2jL
MinxVKEgoIcR0eBIwzdYmTs9NeNG2X59Ug5HoA/LvSQAkvoqLDBYW22fkGLkT4y3DowyI24RerhD
ZxZJk9f1zmu8MmUaUcqsdJ3NyAwRt9QBC5RS1YYP2t05pHgevCi7C3yeGqoHgwKysc8hEAfAUcyM
hhEzLpTTbDUhRXs1lpMf/3+uvmvZVV3b9otURQ6vYJzDyOmFmmMGSQgQIAkBX38anvvute96cdnG
OGLRe29pwil568YD1O/+Vc9hcMKxYc/UmNOQKnx2xPVtbMzaV0ApV5oa91R28E20nkCf34oGLAi7
dXwx7wyCar4imSGSGKKvpqXbhdnqFEgbH3yNUNLvfgoYy+pguDpATX9M+FOjpkGAloWsn7dgvcdT
dHDEjNQFFTrXDjJvrfS+jfVDEzflVXWwCxjiXhW0csu8DTwAcaHsj4JJsa9CDbZCTF9k747Xsnbl
C8fsHnPLeLo1USDzRhLniPMoqhApxJ4nTG9mbxpPxMMAapYiPJNuF/VdcBVlv3X0EqNdStNjVTnp
UVVhurM9TpU4DXZYsBINSwNSwqJ7CmC3rKKfyYK1c9sPX2nIlzdhumWLibr3I2ji75qLGzKW5ucq
/GG9qX2KS1QKCRtglBZQiYoIdJgoZZAXJzrZj0GbR5bUR+W3O5uI+RRatyqmMrKnCtDEVqb8R9KB
otBU8JFqoFt3/aXdWFi/HjtiUG1GJcq3iAbh0Q0QUWaM5hurY4UhVjdslGGQmJkJbOjJQh0Di/Pd
SGFWECWQlA5j6vxKRiAuURs9lF7Ms8AborMzdBT0MZI+zOkB5LLpWbR+tXeXkma2m/2cqsFsBihZ
b2zkP6Tyg8OoHUTPpqPNZBuD0jYM/k5K+kvOLDyXs0WdMQTmArrHkDd8Wk5DWfpYmudgb5mvH+C8
EOaCIeAUqDKKq3V1qivi57r3SyQ2pFAczAwY6uJGw3PZ1FdiW1o0ZS0PsWgWkJzQApHSu80uV89l
HRbWaZKXaPK3vlebjWfbDolbU3CoS4aYwmpJP2dEfbUe2DgxieZLEmDMFQywBqvchD6AYHjrRte7
BYuT5BVOqnVMlt+AtGFTEM9gWpT4OdRSF3pL5TBdppKDUSnLZdd0D6OUx9ar96Pj8Q/t8ZXqF3nb
gQTihB8axnV447MzfcOIQD9oR9pL2jdX/PLoOEbGvwBIPiaEzz9YYLawN70Ih1aXpCfBo/FMDL/4
BKTPofZOZPj0sfR+erlMI5PLMu3z3sq56GJPfKUw7qniob8mdCkLL30rbdp9h5wj1DY287aOZosy
TniYaeE8LUYM/GBHPeaIIwJgalyadQH3jx4B6QumuBaZZfHXaNL+DdVIkDOe0geiGTop0HCLcKJN
1rdJc+qPU2X815S7AyZPANzcZiONk5yUU8a51V2ROr06ThHGVdNT3P5sQYzb0Ejube944EZ5+sgT
CwjRW87Neqte5NXRLNlOamkOfroGUcbcL1q/1EelW3OEPgesjg6A0XqrtoC3KoZgYhdg4NGL7Y8w
GjE85gZ0CTwPMPcGo+h6ykERijc0DODGMc2YmMOmGvGV9z8U/LgjMGZQHQbrxTweq+YXcQNzaLrk
XGOmkgsRURz3/XgE7jh6fX0kDNRQGH+AxyQKz7L5CPBSwP4FLD3iZ7RMm00znsdhQSlT0fKZgqiG
cWm6GZx0OgWEVFlbRS5c6gSSaSgIbT0iS0BJ3swpWt5p31U4PXSh5AfZbcE/ycIWtEwHPNJZbqcu
nTFcoSAY0L0sjyEOrcQJWEHdvsvbqMTgu1tuqoUXRwtq1/Aj6PmNT/ORTM0GZJi3yIZb3+03SqcP
JW9vGHF9V/iUU4PxMvFPGMKMe2+ebiw9Bm7nbUgdNbBn8GyGGOFrHU+YhwR0twipTgKvMaSWITS0
QtZOYI+tu5xm0OD3lVOzLYiMIwxFiqXt4UTsf/sMpwffwgpQHlQFFq/ytgJMQTQj19LoLUxywr0e
nZ/R7AHADJsXDR6JqVcvlSHcqcrNZ/3ljQpsDpHAvX10wd80N8N/ORIczz761SZ6D1E6P2qdpZX3
xRr080vNMI6J97079DlYZp9KYZkc2/iQpO6IflLkwTiuOqcuydEHPLZ0iXc1owDsvGTfR/xtgpZu
l6LKzmuixaY7TTG2xOAtjYu0OM4o2zgdaOwredhN2+cqqf/EYBFnrodUz0FaMBca/tQnfrud43JH
g3raKhr8LlmzZKStdRGXBDzqNpwLg8FPnrpwoMOkvTxxDFRZ+jnRqBBhj1xBfQHzazgssShUpN6n
0a92tuQw/zPEy5OetVlrMPspqdp6/BRM5KJCt9thhtEt/niU6IVNJ90CNTai3UJ7q/rVXVh7N7dZ
ybHob5QsX8NkTM4lZsWHKJ52SxqqM1f2/10AjMrpaDHjh/nOeYCwZoMzVJLJXk+ZThyDExMuNOQn
WVRhgN3HXB18RrYownnW6fSwDKCOSO8dpfaNTfzUEPE86S6AVb7OaiRj5SrBgWhsuWNL+hNgz0kN
Ktrzwf1Z44/SL25fONRxwY3dBpVqDp2I/3hlc7V2dvZCSXb2qHqDIUS96+IKvc96Mc8N6KuWXpO4
z8daqJ1snLfe9rlmQmxCIIvg5zRxNjT1WzBgeILwVpUj/LjCvNaOGAsrCuZM1OYO8X/XYu62Hkri
PtMY+sMb0jmVien2EJKW/7mPL6l/um+NVMq3+Mb+eILKA8dJCLk+FbjZqHIcHqV5WMH5LsLzelWL
TqpqkH2RJh/g22AlqJZ9OPZnGiX9/v50adwEf5/4fvN+cX+xf794oMt0T9se3F38bwH4BTkSYTdk
dsxxaY8V4dWp6TFElG0E/k0Ud6dy8ucjVTfeQhEAlYaFZgCmVIUJPHtoagNiKw55qdvfZH0Xrd9t
mQy7Q7t+ybUT7BswOZ1qottJvgciOIZJJbOAezArk311NhjyQpg6rAlZ3XCCM9TKKZ8xysepagOI
1c/qliCkYaiTzIvG9ZBuxEmgIbLOdOwA0Yq6BZ+/Ah2bRFNhTbwFeyPMVYdj0DGP46gODqjbOqw3
mIh5G9YnMg+HGSUoptqnSAD7MsFKRo7jDAvKLeVC7tREHnBUwedEOztZd7ca5aZnAz8rZ1BG0Ahv
1RJ/LDOqzJBFSQGVbabD2c0k679Q6JHTMPDy4Cq6B7e13kyyQQL5WCugiuO7k0Kfz2n1ojz3LUga
WESVLTrMSO1MD9tp0GCwcjOwcHwsyzGYmANv0wL9/XBMO/kMK1uoZBJooTtPb0XbyoLhWDlhsuI8
gIDqZRymON9MpydBdfpmgljslMcwZEtS8QL3tq/7A9Ci0QwAaf0sZ0cdNIzCtpPuyTsQuf39ES5G
YnmAYu+20Jig7XMxlW5i8R1LiHAT79vjndrggAHUBf3ctYPEIL/vSVlT1MvCPjEGhi+Ba9mxZLZ9
atePc39E3+iXxZPiNWgCnEMj6u9CnHtfXW4e7g+A9EJnjA/To07L6RjMjY8lJYo/F/RcOh78b89M
S04YyiCcj/oLI2iO7rtW4mU2SfeDhq0odD+ak6kw4VekDv++uCvSI8Wq8I7RAiYYQD72izXJM2/5
9/0ZfKf/3fBZP+PU2h4CyK22Cxrd91iIw/21m4HilBHH5OalXnhqYce1QXhM/KPEWGB9c3T25aYm
Q3lGkqaPuNsUObfr75IYu5kgt/jsGWq3RbntMcbq8QjWH1q9dVeTsmdYXqnXxGd0z6QT73Sol9dp
KB/vzw28AosQ70IcjBKJP5NESui0zJ9lyTZxJc2LaOkHFhInh7H6tE/RU4NHN2TdpFCJNkAGumQx
WF7J3toXHpfwKwxmspM+25t2tu9lab7oEiHnAg6koB0OKM+87mpo+mPW4rpEY/ojTiwiAwGbXOtx
YOAWIqWY4lT1g8Te0efR+NYmpt6rSHY7O4nqo3KX4v6AvrMwtMYxdeYRvkEmwYZexjn5IcL2DY1H
9RIaDPLSZAK90i7uV6Rv9+02oSh3HF2dwHWonpoSQ++/O/JSZC3SYx99hr+CYxs0y+szet1r7Rnz
FfNAbHFGs4d6GvqXqWav9+0p1A1Zw3V0a/lCztptAOOvH8KMzdalZfwuI/wxh8Zje94S961MyeH+
gARWPnk7SZinNGV8dXgvMGXC94Kf71aXi3mV4CTvY+Yjsm1QzWeDpuy+Z0q12Zhp5Oewn5JzkpDn
rkmubTc0zw1WvOd+aYOMpItzuN9E3FQJV8Xu1/3W34sIc4uqX8bT370E40eawo3BgQuEzKu2fGxL
tB9YWJtnTtSwFxy1qBn8/7xEAk+8nnTohtZHAKiLtrHn68392e/3BeWTkQN/uu8ToKosYDoFRv/6
BuORhI+G//znLYftvq5FCYJWP52wqOh3idKYQ3XwbMEAg/RBA6Rr9HunZ35CnaNBK8bNpurcwu0j
sE3WmyVW0KyW+FIHsJPeTfuUCN28kZhFN3jHfN6feTQQXyQLBhz3fcBGRBiUbu3hvo/Q7mtDevOg
wsa8Yt60rnH6PWlFd2mH1qLwxwu5UdQA0g+gw1hv1q5f50i+Rgu7vm4fhjvkYiMACa3BkwEMdd8p
gtbuRJvAYFHETrEul2JxHReHB3aiI5rRXo/l5b51CG4VuEBvFiSjW18uX/cHTQYwWrSOkO83EYuG
kETJ5r/vHTXFq0ZG00M46OHVnWcUyagCKjX2pyhJDrBRLA8L+Wjq8IkHFt7e4kMBpD2XmD2KLk1y
sIw0qhTqXBajgCDzGC1Zgw/HrQeUYd1wv/bPBSp2eJVaH75s60PuF7U7gYx3v2pmCYfpSrDd/9z5
92pPMMWGbuHwz45+v8wYGvOriDFzEI07TX/fjRolCjwzF/XYGWAE6xsRUD3OGWtUsweW9Xm/z2e+
/c8uQA/ColsLMSyPyC+wGDcaxecsbHBkUyxTF4+kdCtDyDPu94kOSILpLd20LoU2DUhjs053Wq/c
lq5Un0BVMtCJVtipcc5ROrMLpp8IDWVBeR1wRsPB0SKRPXW+jBNT7DQAnZrM/B7ICsMR0ucmAhub
Le2+t/rgy05mqDZQ/hsB7lpI9e1+UdpB32zQwmfWtOG/NwjhuVuiQvLvDTKBorXCm8vvz0JB377d
nypQkoDEKjFWX1/jft/9mmuIU5Rt4P57A1vivugJSDj/2iOtKojZKiSx/mtDP4OyzJLSbP55+vtD
2gGUQmVjEJrXj3W/736xsLJGvWxY8a8N1QjRBkDM4d8bQCh0cxjJIwXnv9/V/Rom31ieXAaQ8v/f
4EyQJ/YlSsl/bXA1uJzo6TB/+e8e97exJCTIrOviu183/PMlljUUrrqL9N8N9633PWYnxlRkqKJ/
bwCpGCNHBU7pPw++X1O+5Jm/+AjvWF/jn49vB/srjjg7/Ot+AeIWDMXM3/uHhQXFSMdL5FX+BsYE
H62seEExWQQdYhQg1CM0aB538QD8s1sq+Pr0mPO3Knm0zQdSbfzrBCEhbH4MQKJkMyvMHKiwtFCY
MKCngHFSn5VgF6Kqx7+uBCUahd+BVxC1eQmUhBq+J7ljxREyPZAa0+gw4hy6SdinY+R+HIOjH9Te
eRownU8fgll5bx2QCTjZAqhK2XSSIO9DZjyE+diuoTwGikxWA7CCeLDwlg3O3nIv03DYwOsRTa7c
9jzl6LVAbCGfdf9algQBPbH28tAAUU06wTCzQiXdQ506jrvZpKc8Zn88DEiQzgD319BCx2UeFexp
Mwo4MC9TMWxmF4yeGQMLhLi0rMvaxIYFjrNjjwUxIyw6WIjFEY0NW5NJyMwk5AOl7G907O/o/r89
TK56zDHq0AIBFwE9DClv0Mgu2z+xwFSucpQPDqV8cTSE5GWLlFmestf2NzWOeSXQ12YtxRh63FaT
S3Lm4Dygq6kqMLOA9td/FZVQm7CpkQbgNH/GdtzLlr1q6Yy/gniB9vDsmAca4yQYcsIwuU5I1onp
0EdDPsEDbmYoLk3v3sC0oRsmThXCHm8tWBweJGZY88tMBG7D8SU3WQSC8hHN03iYzbWqXYdlBPAp
gTQEkC3s+hmdMchgrsQn4EkJY1+u9Gd7Ucr1RLapwWnfUWdKLziCpnAZn9KA9Js5hCR5TjDB8ra0
I1GWNly+tfIpafQqGhyQZVFCd+401R/dxwUx87p+RhjNYqwG2+Auvrr+6rEEwipY0aPda87iMwlQ
J08KTsAcSy/wrzqLXbFiqinsynGcxW4r37weoqNyiX84AP7Apx9A0U9wepzvN2eHHWuSTFAsYqtr
0moPrAFJjeuucJdRW7SGzfa+dULe0YZgUL8bieMeWT0sOS11sEI54wkfO3rF94P2UTXsfL8J1LrP
BHy9/9500mQV2qf1JTV9/Nr29Z/QWcLL/bEYPv2o41Bd79uqWL/prmI3F9M2UCJMV0CKGed1EnwH
XN36bty6EvRtXcfttuvg7gK6L7zxFqa8Sw/hPOy1gsDLpIn4tnYBx//vA/x2gKWUP57ArfQuxPrv
rJqjrZ2hKhkp38uh/qlTiFStWQ0AZuCvEGINoH+nHvyc0UBLRGzkCUmu8yhuECfTlQVRbmKc1Tes
weC8/uFXx8XTu6Usr01sjjw6h7o60iUE5rCkucUIfxi8fJkKcKFf0168YgB7Soj6kyIex300FRg4
08xB095hnpYC/MEZxnQquaBgWnD02yYsHJOWWaLse+eZpRBV9SAwvsrSFBOLxCTttR6ydiCvY4tB
MWmfSzXnURBccovKyLYEfFfIwCso5WO8uS5xs1kISLVgnpR5Do55rzokZbB1Hb7nrPuoCLtGIUU+
WHWDN0oGsueedSQ8pwNQYKieb1qhu5qct67jZbYESu8Ehei2oe9RSMoH2fA/w0QAuvDpVEWtd4Re
iEFH3+ckSM1eURMWoAW8cDP8qthosq5Ld0qPT14bb30NstPUBIgQqwGV9zKM8qAp8yVszlW3FKiJ
DmktNlGYfDlNCva5rMHewTG0DM+iRElT6/rKu8jBQ0P4MATMQU0V7SRIR0enHx5Mi6VAjwHPMr+2
bOctbBMN8qx7BuxK6HgvmQd6kvCOCySkYTuB4A+r6g3k279mfNKgohcV9fTYj6yY6fDZJPVPvmyT
4Hc8qQFa74Fu/MrTG41BjQGDOdNSJFk6MiQ5DAPUvMBcHd789kyOcjLMStOeSj5uYyGX3TDfYJ4Q
FImQcBx+Tg3Rm2qBh3mgJygwut+pituNRAmFEsL9WeoeZbx8qyYEapLxKe6rQ2/SBuLeIUPKpkR4
qvstuyXd9T5izwkNiyVCrSGS5Etxe5vA0HqB2RcyTkGFozAtv+h6BlQ5JxhIJGKHCXv/5FbT4wI9
M7oYTNlKikgwajJogulDy+p9iHF9JpMasuDpGfAe5HbE+w11uH9NfUiOnT4vk4EcKyCTAFVf3UBH
ma8wYZwn4EPwOo8p6Igg2zBTOyfWFZEUNp/LqcuTRuwBiec0KcuiNE4PUmeHfNDFLSaJTgejM4gD
M8thYRn2G1K9SyOqgjL/V+cg0rmkYFytil0/Nt+L7p9KFr3VbvlTA4UrFs/dLYiuBDcRDFRmNohh
BXnG4dPOECSiSQnvc8EEDsFlsJuF6Q7ngwU8XZme77c48brL/Rr977X7feEYfQx2xGQoBNorqu4S
LPYT+hR4Q663pvW5WBvKy6qb2qoI1tn3DffH3q/9c3G/T4MP5hPJj7ME0hmVoIvHoH1dYm3VJSKQ
BkWP2rXB8f523FbVG+KPBOnAeKX7e6IWZh+Ji1qG7JyaNhdhu7qQA6F5qCXySR1gAQPgLRsvj1Pl
fCugAPh1n+H0kfXkNzTMmYPoQAOTePxd51jKR2e9AIE/Ok9Rc25b8TsMCd/2YQCaCJxEWFyrg/LB
MKRJrTYCI4wNG2iR3OE1R9MnHwf5Hk5kGBwRRp/i9b6O8AG/gx+C7eK8YuI+wc2Dl/uauPQypf6v
EAOHB1B1PITNg+gWxkv57IX9gcDUcNeAgQmSMh9JVgoLXxpEQbCxgvazFNuJtz9TpCMcnYVN15Z7
/kHa5XFQv1qnds9gonZLBo1IhC4RKIbnwjBe0hqlIUYbXyO6JDGYqlh8afeGY5klrnNjYpwfqVYI
3lnd6mu9Y4DEnih3vQIGFGhAF7KZnR5cndo0B857XTSid7cpXUva2IGUlZhq55e9LCKvBhOadzXq
IjI92xHC+aBrLwQBuc96nu2T6z/yuvmcMKS9kTTt3oyeoPdq+dP9Fmc78ofNQ/Cg3Bl/3WSuH9z+
dxX35DLU7MXOITnUEAbfWu2JjaCp+0nH6dhM4NrPER0OHlnt7HuqNjGFgtDBxyswV4T2PJke7hca
Q9PrAmEwm0L5GcvwDZS8rENDj5ii8KbQYELXFCcI3nZsAT4JQLqyCz7caNmmYfrWT1PkA1PmKNDT
UiBaeeLyIHrE11pvPjJwck4QDEuZjeWYFB3ExplFPgCyNYLqiGjvYI9FDP48EUyBdDgsWVB2j0GN
BQLs4U82SL1Zbe4eOrhKbBaQD7MKMr28S1C/hWNc/4QC8uK7vHqNzUsKMPUKlZs+Ti24b7IRVzus
sV04IXZpWD05pEPeQlWfgR320zOLR/4BB50g8AHrhpB9akn/wJx+2LKV6+TaZdhWNujPTrJtadV9
NF7lHKrxBvINvdQMnwv2WvxNYPRyShao6ZHqBfeTxIENCDrqXTghQxTSc/XYdH65H0zZvUh8gK0x
c5wHJrm6yg2vpeXOWSnfwvXcTO8U7BkXBghpQOnvoKl/u+nivkufRMD4NmHi1OcGSNuGgXJ2GPsy
zHsQywuDYWoBXNy5NhhOAuZ5GlZKVwMsvAkkfey1Lngpx6f1ntrgr+eE5hMyIHEhmIajRjVkiyzO
L9u5zrnuugACfvQYIGt2TZdeanggwHsmxLMwkmC9dCUwQFvefFC1HD7L74TaCK41LlQyiXqDm6O8
Kt2EK+LWZtUAtb71MA32CQZu00if3DhujjGLFXRUlJ3BEkkOZathChKlmVq5ZINFS4ZWoToSuySn
EnTnHIzjOEOZbPYD85o95Qi+8GvMSGdtuh+w3Xhbkmk8R03qZ32NNGWPpShF5aNHlr2wdfwZc3JV
vALq4izlvhrdYwzW0AuOfwmsGSmdlNN6z31jz63T1nu6XoM0vQaTytYHAoSMULANclLV9kxsdwsd
oQ+lNFh1Sz/eTwMmf7WCBZDDK/sg/WGAqtS0OYqW6gaugw+Phqh8mAReMVgIKRxhlyN4zGmOCWGV
zSB7lBCB7jQo85up9wSGxWLOVQkFAMPYKDAKbvUOekseqPI8AbLfxAgcQKsIYV0/NmpfTQkMvNqz
bgT+I+tZQa80qlZ/WtYfAFOFb53+agWUFXOYjje7NtM1QOd4Xh5or91N03R8kw6LXwidqgN1Oo2Y
dP4JiyH7NHbnTkbVJ6QD7t4LgYqHYBl+YaC+TWgaYWoUJ5jce95TFKBtB71Q71zqv8NronvqWfzR
APsDXcBBlQWQsphFPOdgiIYvJVBt6Srn3XXgBmMDzTOvqbaBb8lbNOAgHQWYDVBnvJO5C99i7n2G
MeQiTroyMwnSr8CS3Y0+C59R4KEESatLHEN+D2LS1ZDgOtnGO6cRKfg8KjCqZu8y15cxYt4XdI5i
25jSHEprUbH0utljkoBc1a5l+xg1NmgQo38eEAJ1HprqaYam/DIIZ3luFLBzNb64g4STT+TnDgZo
o1yC2/0ibfpzor30NMGqZQubIT9PFt4/EIsEyhjuBweYQiubyD9EVr/MyJu8Lb3vCgGyj9G1Au8s
IDp8vl9w3bzDYvrsNSJ+qhZwqvUAT63eBbHAMbyYuBcfhmTQhc9gyAuevf/qN8lji2sHf+7bY+KM
yIJxIT5jsLP75OAmUJcl34MV1ynxy0dJ/T+UBc02gdH0JgJq+oSW4JcTQSWnVm5obdtfsHOZd40d
XgADOeAus4ujAnFAM1cfpxXAwInZPfAS0EuaqtdgYOE27PDfQDUGWaYTem9l5F/MEpBvEk8wVaSG
g5cLPUhGO8RoaJCjHhIYjpDKB+9aLZs+Ud7D4Igou/udKPAqVdWnH101hYXLo0MygL8zEc/LA0h4
v/n0azCuPsTQVR7iOt37LBXvgdc5OxE1SwGpyFavvMYRNj0FmLewxTTe0RNDfTmGkVKFB8IRaM04
lTrwShtaUZ2xbICa7yYQ7cDF7P5XsjR4VbOFUcMqmQXkUPoYM0+dIjc4dSXHSFRmQ+eyfxZhta+H
0nuEgY/asLCpXiiMqjg8Lo4zWA+XemXbQvoiLqMz5YCkMwiMr6SnyYf0/TGXNcxbRs67DdScBaDl
dm/sjNS10OaTSJ7rJZTX1EuL2k7LAZqO5sVtLYjionxg6BCMQUqQqesjB5glZki3Q3fLXdt9iKGP
j9S3IANIQCrl6IwncLJDgNWh/9RLDKtoP6ljoqnd81rqrAVAkXmcN28uPM6OrtNVua06yFFb+xMi
VTrY9I9xR6AQdb9TeJtFaCw9VDoxxZKo5L0brj6Q6QvzQIxCTwvKUg9LJ5ouWxt7z7ClpSfIXasd
gpqQF8hdQBJwqHmY0k5s5hGSpYQbgDtjF+1B53ELjHqRMkRICmwQh0kLsjloz/EGCqr2QTXJUXMD
SEyNbE88AhM9VdUHu04lmOO8JBAOFF4CJ67RHEOo1WANTR91ZLo332PouaDcxmI0ExJ9NkH8xODY
INhXDK4+5hB+hXlAt4qAPPoqE7utOgwRFzi9bGeFTCz414hL2v4YWNu/Vv447KQTLNn9ggXK/RWS
vVg1NzpBhLqkpN0u658XJ7ppUwUglN7/y/eboxyCgrD6BH1T/akixAZ3KnxmXXxcUtGfNOl4tkYK
Ay2AAAVKmuZ9BLQz2iH8rWLEQTvQv5BRdSignYc2meOfBGer/7kC5iyIu9POrxAB5a4XtV2JXkAA
YUeQLOtZOTzcr4FIkYdwnbpWMXv2VwWJE2gkHjYd+Ki9+xJZe6rDOr2JgD/hMAN9pkyHx1YjT9kz
cEkBNe6MFiE4GPiib4DtqH1qZH8AuegXpFP8KQ6A6QeeF+Jn0fyJI6nsqpoUbN1mA75SjNZY11vt
Egfq/8Tbxg1+a1+DZN45qMTB7S4T1e8Zac4/xqqADlg/EKSsgZQo3A1lcH3pBucI/pH5OZ+GObCH
0iwY/4y+exLRMu3oUD4Hq1zGlgpDYgyZR8/I81wuWSuj8JnPZLoF4XzoZoybqQK9EGJa78LROedi
IvEBCKzmafmjoh4tfJx1T10/uA8hKC1ZTI39VmV1q+EzuutwBOd1k2Jag+ZeSLHtaKe2BunJh8XC
DmvmzgsbZ/TN6FaSzZQCQ3PCqDxBQ0w2lsbOJyD2oqapfPPhnbezgly0twj03VP0WdUSovpl/kl7
62ULnftHD3EuWTmF1S6VUG1OLBZvpTHTMR5QpjQ48XpeXX5oLLKNjcMPz9q6MFjPz8DrvcsEv2Y6
KALU2qRvo57Ftu4gj27+j7PzWo4jy7Lsr7Tlu1e7dr9jXfUQWiACEVAE+eIGgqBreV1//SxH1nQD
ARowM2lltMwiCddXnLP32mFIvn1qNNvYRkjeONyHRqGcGrT1fSO7JxbV3TUZHnDqncFFDYdJikS4
G1fNBRWhQKUUkKXP6OQNItz4JfL65qoucmTfTAZ+6QFkx6I7r8tE2YxqjdDaN2H4oPlEWuKhYpv+
P8vofjSsok+i9a6SLHEelNZUVlFTx1D2diWM379/8RSHMmKrWkvM9s1tYwfAjpr6SOtjWmRpB6eL
vtVmRf9/0FC3FWaCVsbT1jqBa3uWIxZxcW65F0nkbxXHZTfTWxofdWsh5xFlHT5GecUqrezruTT0
YRXpot4ZMrx1UQEcXn/plOxRulm61MOqmjt1MXzzlWmoMClCiD6+tmLPWMEdcA5uzWTG4me8MiE0
LBsol6gX3X7RZR7YxLp/zGudWlOaWfOuKosHmZfZQjDpIlXTv4/SC689cwyv4Xj1m26onsLJeZSh
RL0qjELM/K72Fn4eTa8fothUKt1myEZc8X1+HHwz2ihRQ4Za6xnrMtAIFOv4egd5NqzbZsAQq4vS
OjPTIxdqQgogibkQhtddm212ol88YBEkbty1EWnHtnMCnbhImlq5yTRtqcgkP0QM4VT7t6wuEZ4z
6SxNl/6PpcAXxLE6fzX+qEVCTSPkproWa8bI1vszGK7nwfLFtqowVwSaF0Dho1RsGIQv2M4YXzVV
tq0bPqgRO8QqnrCwFMdWFrs0tk8D/rHuyVAL57ZK23SWGkBQwd513/N4HqBK/o7C+dmPB/ugmfhD
MzSFh6yN8oVi8b3lGtoiq+irZS6Me25oP0vLvJrn7ZOdSm+mKKFzPdmzd1Ej78veGDlRn4/NQZZG
4ph2FAMGeqx34jj2uWT+xiiAFpls9hj8KKKS4YSmaZsrVjpv9BRP1eQxMoGkygCjbWH62k/2Vcxg
efMdO+kvnw7GqYwrlrQme4g0qm5KVfVQIafHPuu6YyVzY41mjk0Gy4Z9Cmog1CRCJL8/qFXs3cDl
A5vYK7+6fRMMJ4sh7KFsqTRnUbw0Wr+8U4LOOxn5eEsjM1q2NDeO0bDuc5jEVIC6c6qm1ndlHIp5
CTjwJlazapW1VXOlIhVb9BGqGnEXZJG4Vi3qf/CFkzOzz9zTND9iwp0NDaNOp7flAqums5Osrhh7
kuHGaBFkqAphw7QZMQo4o3VXFixKKOgzyCuDgUDQ6hfAOow1La785Hj6c590w2Okh1s3ToDcq9Hw
GPrlsSHTbdbBA1u1r16H0cRn5TrerO1RQLRl+BIGdfwYK5G3AlGhrsgszee5VcktVUMgABSM8E1n
1g2Thn/Cabw2MzYcEHG+B16Lobv9jmKUHVKu/ASiCc3OIzvR0iMsw9YPDRbwVnNVa9YAlL+tKNZA
ju6tNRUKEH5Gmf1QcvzSBa6odaIHvyqzCr+RMeyZTUMJVcgjQkvGHRk031ytd9dZnrezHC3qvCws
e1Mrbrso8ECuG455kwVnhgE0KkKuVS1Hbl2ad5KFSs5j/kEZBu4lySVeXu4VizoS2Du57Xo6jV7K
HiiAlDUa8tnr7XyvhLm9SDTF3/ejrs5MxY9WEqnQdRfXNkzcchpW3WejIBGa7sGLdJ3ZmDwnZR/c
0h6D39cyNItqwBbpq3u9uXWc3J/TN/bmr8MsG2sKSmXzvSvU+uQb4e9Rt3EYPwQO9cHUCepzYtFK
bUaxTOtaWYGRbUAjxVQt6YkvC48K80hs8006pMWiam2sxU2crcCGrRKXruBIBtG1JSIyCoe4Z+st
7u2mpBnWWOtY7fVdMY7foHYAGyq4Tt8oHxRmhXnqIrvK3UG5jqRr7qRL87bAR4zontqO0gJ0keZD
HKYovaIcSnD34IrC/KnU+qGt3JNflK/r0XDXm9qmcXp///qL4cD/zURxlVmVeTT08KXvymqB2nPS
7fW4ggtznwd2cXr9RaNaawC4ODoeKkjHd1cQo71Dpajl2guw/NmFqZw8xINrckYaMNkLvQ6a7zXc
REGLo1YeHJjetyIc47ss3Bnx+FRTkmfuNsoDbOBTWgb5EpOmPMVO9whFIVzVStPM0UuO16y19mVV
QfrFRzyiNzwNgdGfOu9nbzUNplCmIc1AqshOeCZGsEB2Vxar13pLmFXVsjML56REDJ34UGEC+xCp
KjTDB4TohAKyZdqTvnudAkzb0WdDW5I029fVMbPwIa6NGtlura4K3MdsonJK2TJ8tnvb3uSYjiix
3HhGU/xMqSAvqrrUGJUUMFGwC6sREwfOQpZw1rq0MY9LvbOuCFaqF7aTZisnsrsrs1sVFquMStVB
IA7RMqkSb06t1rkRJH+u/aCgNelQv1KHcasRU7PLSjdlS5SpeyXKNp2NU9kyDkWDLNm3nAg4ds5+
rnep7XPFcW+vRixuKzbX8ZVOIRycU77H/uctfa743GRpPA9XI+mzfPO1dddV9jf4RP2ySJhJ0rE4
06srGaWb777NmSRsArZ2TcgLK2qatp23aa3qCKEmu02GvJrpLU5MQKA/WZzjcxTlAY8LL6zlWKgo
5S2yc/PJSvgSFcRLsP3CF7yMHsZTNTib1iQwbDxx58I0K2OWIRhj0p9hXV0P9lj8DjDt6JXnn3E0
RYs0LpY6UOOnjHIyCalKdJLIFfqydE96eTuKHsuldMyb0il+QvRel4rlbUB8PbkpjmsFle6Nf9tk
Dl0jL2iuShVdcmPH5go+ECpaJWfx2EAkUdHOQth86DJcz0PbTLJelXTguLCPsop/JYHxMzRC4yqg
t7ZyJPO2U3nlxrWDceEKGa+ERrOD1T/gR4ORzszu20lt6LhS27Lk8maNp++ybiifc7/8BfA1+Z45
pTMDWIGOxfMAC1cyPHhj/Gz4GAxbM3CWKaw7QKcNsKqWYrBqC/r+nQCbC3gVFPlJAmlXg0qHS1L1
K7fV9HmlGWijCW1dycyzTkGrVOuQqs6MHUBtWrjzXLfFIgWtuI3rsKKgUpKu2ig8L/YBbuPLXUXV
CCUZBMqZt5ewnXe5rP396y9W4+hrF+fpoWgzevX1IPZDWIi9Nv2bbEZ14VSQRhnOiV3sv40AinYt
sl8mTcO/S/IxPqqp7SGkCvob0XCbdbNiPRM37sbN42EfN5650DVE45CP+gUwruSqdvtnX+JF9YQJ
Z8PRlmPNC5KMKmIRT9TghTVUNxnPKwSddI2aLsD+GC8xRO4b0eOES7WT7EW0tQf8XyhXIa9ZSkJ1
x9nrJdAq6M/5Ar+GsyIaIl+iGDDmSsWgqeuNgQ8DdaPCV5/JdFz4jmls6Gz+0Jt0H0kylK0ItSvd
Y2U5YMNadp42rMLEsmaxZeUbVrA5sGxfUtHRwmWUNfPJDrBglKlvYvZS26D17nO7580sMkLtBvXX
2E08MfxJltpW51GtMCakAJn4e7QtRf9iVM5V0dVMtb72ImsDJFKS9RtVzulA8d6EugZUEf+y6nyP
/UzZQzTdtj72xL7ks6Zx1C7b1J++xWk7GvDwmnTWKsqm1krqRF0OZ8BfFKVCy66nfW/TX7X6R0WN
swWQiXIehTVsQ8RDhcseH3P/FzlJxkVQEnEqBgGbGtlFyBkQqFxkAY9JE8dmh85AF9YPWqEW4IfI
3rOnYrgcTXvjSBEsO4vVIwbD4MCSnE2G1OsjTLNxS93zl99xQVGtR8vC0vcst9YOip8Te5LwVOVy
NY7CfFJ1TMUBAO41HSeEL2Kci44wiTLDtdVEsXpg6lAPQLB/xhYPKe61nn2tmRNsQQhzaXVfZOPo
U/Damwii1yu3bJOASk1VDbaM/P6b1KO8GhO2YAW1p65QWMy647wdleJEgkixwszqr0SWaNsM8mwK
KX8qjkB71UBRBGFfrXT/KZMqubVDHqHX9KnIYt0BuNW789IXwym0LbakQ/VFduFFlNZ02o4jNJ0U
LdO2EdG9P23WTuUIviFn1T4cAJ5puyxMt30zDgsjBhJNoX+cj4kbfhHZNKX4vL9dpqORqOICNqYv
ok/BK29uVx0pORnnIfSRwTBXHbUVLaa2psHJBbKzqSNr+SZ6BojM4OfZuzCXPxzQsNhsmAbpHVCW
3h8w1oK8dYKAC4U2uW1R6JbnQGsQuphe9sVNvcyF4q5aNGU09mX6VEZXLz4Dq3cjS0as1kKvD3Zq
OuSHTA5nT8PtYsa5fdIz0TKc5+q9adIpQnNr1K195XX6I94P9TomD0EqhoLxNYacQNPmi/f143N3
GPIsHoJOAK+uX5yh4VqeXXsdBRZ2UlvcYNiL0nyHtRA4j0HDhFnvCOYg+iqEbwrDfPPgDd2ySBhW
bY1+Cclt4iJdkGp4o7IIpuw6lmLe5yS8N4Y6IjTAJ+QS17Kms48vb7A24zgcVPTwaTe+tGFezsKm
/fn5WzGlCL09HZ4UnlMAJ7bLySBkv7gPbYGUi4UrnCWDaa3/Jrosu2NopnVohhB5GvOkud/9QjFv
BZgcDx4a2RxNNa/NPLkpB71bpFYZr17/syEH4MZwtDtffjGw/uGNcrlpBisGQZ+JjPD3ry/bRhE0
Mk3ncoxVCk5pfsWH+iIqBw+1wEmh4ck9N91SwSgQJkZ2Rmk9LiupxXu2/GIFUUm7qV8K4jwkpegv
kuteE0jfPFbdMYEHabrO1bnW9I29Pz/0nL1uaWM6p7G612n7kktUiG3uBPpSmtmEUgvzNcrFZMkF
vORh6995anqfKQPJhJ0mj/gD5DGfkvyGsqIrTaV/pmUsbtPOqGdqESdrjLXGzlKCZdulqxK/wbNT
lkQb0DJbmbGK/WBaGsusX3zxlly8tNPVkQGvk7RGMrvD5Pb+6nJbLQSYAJiL0rqzkH4ovvwVex3x
pTAiYnXrx5p8afSZXgXxj9BKHzIwQXfUN64+P5PXTOyL+2zZKlGEriloB14OYzqFgTTUAIvG8IBL
kBFjrcKN6FQiXXwyj4BjEbWhXNmKVV9FIvthyuT6lagwRsoK32ax9qhNkSTirAfysx67ugMomrRH
c6Qfa4/dVh+MYBFkctwVXdSeUBCXmH+VdGmSjpQaJYos3IsijoY5nBGU/Frsb8GRfnHTXy/l8lKZ
TTUGCV04ZFu/v+mQAWmoTjUwdirwM3jBtqYoN4QVjHsa5MqtIruXWpTmhlS2VR5OMnoHi/Sr0MPt
a2+uGgE9Uz29Nt3toGve0SwpivWReWMRLPnF+dpTruHF+drM/AblHdY/1uVQQks0HZnDKBj24zkX
7A21uL3RZDTOYhjOx7aNcXmkTrQZ+vqOVpe3b1nyrXVkpeQiPfaDZ3/PG6BTumP3c5ClT5URBlAW
LaB9HvE7CJCpTxvFOhltBYZaSVhKQvFYEmME74Q1Oqqg61fXcJPUDrWIvtimdRygNIGglrQ8wd4B
klHH7riPugyYZ+Zbqwp8+CooM5BpJug0H63VlT0ICpKGBMVIjuc2CodxnrWgnLU0APmq2w9t3iZX
jWyfU/YPMy/A31cLF3mfEt4GbqfC+xNbgAoFJfCBflh362cu3BUj/OLOX8afM4OpBrQ5i/BYjTy/
y49Cotaz1DBI5xTXTfbIHn3dHyFrqJwu8M82UYO5ZnXp3m+ZbViksUYbjGuVpA1U6C9Jqlg3uWIY
28+/1WlQePM+GIgkHKIhTUZDVf84ZMdpJCirCoLg8uaoKu3rjpUPx9k7iN6+uAcX8zmcE2YeG7It
zTJuhXkxjyljXLUmR0M1QN/ZM+p5ixYk9VdGfNvZESaIAQvu5xd4ueZ9Pail4+cjelMwBU3D5ptF
XFNErWJTPp4N0jK/53QIFlx1dCXyoVumKvqVCInw3G3S4FkHDyEj358Hrngs66q4or4s92F2R4jP
icW/D/hzJhovBDMU2Ie0LzFLjjitPz/p11jzd4+FO+WolmryD6+MebEQ7BtDujYNplkTFKAezO7c
i7TeGAb2U4HeeGH3hbMqIpqf9ZCSPnYba1X0xTh+sU96vXOo1kk9dIiOdu2LkyAHyy3zzoD2PtVZ
aX6dXXXyLwg32nx+vR9eDPKUuVDCEDXB93G53ipEVAd0NMN5WmguQCcHkTPq6wgZHIbNqZfStHax
+/ygl7mJhm7rjsNigLdDqAbr4PdvhuXiHC0E2lcbbt7ZG9t+yWY6gP3iI1tR2qe806NNQP9lW0JG
E9Mf+OIULjZkf5/CdAI6ybCufbnCteGVk+tUhPPwCZ8W7r1CvesczC9aLdqrvsiWmh3AkQDk5Ojt
5u++6+fn8OEp2wa9A1PVTAvqC+y393dBWk7VRQNYTUPpfnl03Ocib34lOqP75we6WMVyrYYF1trk
dSbc2rh8p4Mh1Aq9inD6OBEplfFDo8IMGGC3VODHS1WwmpXPBsz6z4/7hwu0bc1WLQY7IUwxTYlv
BoBOpe7BFKbMeq+g2zddYaLEEZ1A/u2LQ/3hGl2+FCi4Oqt21prvj5V4tkXhhsZtYfjDPC/T/mR1
VrQN/W9q2j6aKOoOpYzMjZ+82iY995hT+5wprjf8aHTc+UYAMVIv0m1Hye2MctoVV3YRYt6RPQZv
z4e6knfNkrh7gdEnXROTI+aFFhrnOKmBEiBwBUW38t182Hes/Ac/hZs2QS9Ld5LFGLsQRc8R3OiS
Xv/GqRmF+Nz4yvGALbzAiH9UvYpx1ze2MQljOBv6ZsLYnEjrGSiTxs25NJiBdR1/XJ4r49Lzy+RR
2nD73QBNpu7GwL9i9Wgl9nhUimT84ole7Mt5kzDo2KbFN0t5kjS493c5q1u3iGQYzMFy6LiK+rNT
oYFt3YfURV0t6BbOvniw/MR34zFHNPg6EICzF/3wDk3Amz4LWLtqZYvkt7tv0+Ze5d8/P8zH18c0
p1mKWVmztQ8jbhRGSLURuM9x0LLb1sw73y4H3HcwbmtvafrtXJH50UQC9cUFfhiBuUCXUFoHWbzD
nb14ccNGddw2RuhUKER7CYUUvnD0jkzi/TwUurrrGhuh65cZ0ReblulR2rplINomRIfJ+eK442BD
6NfBliKGhJHlkNtpJwUlSur8e7vu0VE5oqWOy0icBSXN40q0q7ovsC+GCPr6QH5RdND+cCvY9TMJ
uXhmueyLaaHNcLdFBhCpSmYphsd4USJp3KnKIMDIuTdDFKrbRC2TQ0CreDY4VrsY/ZKOZp7TI/UU
awVBbB92zhncc7CL02GcgaFtN5+/LPq0t7h4KZmYdZcKJpmh1IvefwYpqDpEAIbPKsrGx51C0fHd
rn8hUqgaDBUwLwmgRR2znIlVOcstsBUMf+V8jLznZUBk27wSnr7IvIbOKJDdwZkCZkcyV0PF1jcj
VDD2cQ1/1EaGrTb+F4vPj98xtxltkKaiT+dSpgt8MzKnaVI0Al/BrKyGe21st6HUsTzZ9T1/jWgR
84tx4+NMQEiyw/bYZNNIMvnFy6ZFqFzaYFDAMvavXzENhP+vr9i2GZ9eK1auql8+FwRCPYXQxp/n
Ls7TwW++DRihIAJWGEL9JUKkbOGrbkyaH320z1+KP1witSKTu8r1fdzfdXXt+oZGcZdZZjcNVKka
7r4eqD4+Od45E4CdRj3WYeP7/snRgghlXSLkcUbf2IFUVhB+BLl3ouuaEdJZ//p/vSyHgg27bN5y
dg7uxatuBVh6olrQEIVcNFMKFUQ2eTGLr6/sw4bIZgB2XVujmoLE+PJItZMOYR653ozyVHab0c14
XQ4qznAdBJ25+vy6/nA0d6pp20Jl0GVT9P4+pl1eDmj6Jgbe0J2adJlLCr1BT45t4sr2i5dD/zja
sgFD2GGw3mVkM6e3580HR2UgDM2g9mYkf84SuFvz1NNJki4ilFtT5FBl59rKyyANdmqfHPsw+ZnY
6tGWXnUl9ZxikZNdO5HGZOsUz21nXKkI1XPhB4dJUtEnQ7rSM2nf5LUtZ5/fq4+TI2c87YYoxQvN
0i9O3htoPTrEu8KWT8ole9Wc0WlsF69qY+LB04XqT1Row7gBHvXlUv1P9852BTsVaubWh8FjonBo
SISVWRs13toZ1OfXRVtmAw+MRLdGi+Gt1Eq/VRHlb00QSrPOjH8WTW2cCKdyv3iWl12saXfGlsFg
b6gbqvFhSeKxm8qjkh7wSJt92/xGxZ6bvr0e8UTMxtQCScvjBj3cvbQBffGUiskuctpgL2R9kHXb
UFfBnKiPgL3MtKw3gRpkp0LT9z572xMPFTNz2rANw/Yat2L4oSlFsyKBiyzHrLi2J8tPgMF1V1ET
MoNMRS8eZ7fBSHWIFbK2GzERLD9/CbQPkx47eToWCKEF7QsQeO9f4QG3LpjNbtrO13iPbU3SeWiJ
2RHmte1r275ItRVZpgQ4alQA2VoEKIuNI47G+KwP4amoxeHzc9JfVynvZmJOalqwCXoqfFyXNQbp
d/ilA17NBufYNgN6iKjwh9sQ+FRhi59RPTtSb/ZXXWi7M2qg2hVgtyBrTnpjnU1DXFtwDzYQoQEh
h0F+w5v+GGYyhg+JCCzyvrV2lS76Pu9uDZWgaysysmtKVyD2bfGTBAf9zD4W9zFiZCsiAUmOIArU
blMMKGcB88EVc41uk1aty5Jgkjo1+CoUcrm7bCE9Ag0BY8079EKbwidJvrJImEiZqY5l34Gvb2kp
MCwi/W9FcT3ozq8Mb/s+UcBytoPYKaNnLslFtGZuiowvbNl4yCK7d5RD4tTpthJVsOjob1Ekl9/x
KCRHNQ4JSXW8QxHUhzRwlBOuUTIQ6DrRcqeUq1N10MH9sXl1r4yijXYwEK9tpah+Lbqy24/CHneY
y8U+LYI1cnpcY5b60HbKYwMP8dyWZXimZ//bgfmGNmiXxKIhjgW9iQ3I9TqXnU+Khtuv6gS9tWVE
k5K5+NaljYmdcRI8mq2/c9somVe44xdYtHDnac19kFDLVhhfN0qO2FEO8XAfSBwJQ6OfQXy/lD0Z
EAU52ju9wOtiGg5QPN30d4GlWLtIxM4MeBgWe/aJJ30Cn4xZ/iv163ybl7Kaq2z9ITxDOiflUHcq
Ez28RXiBlcdX1K0KjGf6AduTcpdmj3Y1pks7coyDW6QndxKmxC2Z1yQ6eFcC8cKoGcqBzd4q9nV3
LrVSXdcQmw+RG8Mwz4dNE7svMP/srdlGLBbZPvZ0+Gav+OsISKY+GtZ1NxFFfKcpf/jDIkZnvW/V
6oQRQNKy74x1kSDtkwGrULVtg61u9O0ip+ZAMRZ9bhoYz0oZBndqkPOm4tfcFyUpU8NYtNdG2G89
MCRzpxYjCHoDLEvjateGE303xNDD9QXoiM5yAWDC37tNXD5k1X0AAn0eYZw8uNUQrDS/qTZlgljZ
1SAwizGJr+NE/rDSLL8Wsf3btoL8XEvIwVl9Laf+WZGpv500FAc3Hr+ZCASRbeNU0+Qh0HqiOCIE
Ck0Os3tUN63qDLeAcCRmNW/OAtk7eIOL2DyofiiBSEhnL/WZXx6McI+Nsz1p0GhOaQVpsUQlSXC2
CDaGpcUnVeB0kZ3yVYXlw2pCuJT16VrSMmVtdllhkSwZQAk7WBPI4PM1VkplgAwnVHWAqcmXVTvt
w5TI8aYVmcN6V6U5P53Pm+WE142FaussJ6bcuB7VDfWFlqKuYVcbESN2RBRQzjPqpce+xm1bxryP
VvjQWhl51Er29Pk4fLlxY+Sj7qLpDAfTHvqyvUdSYFI5HgQoAFcwtj0o4JFO5gWlU3ONUxpZbb8c
w/7+88Ne3nUOS1WbHjo9NzQKl3KSyFVCbPocdgTO0KUuo++0LHEpHt4gMv78YB+KlhwN/bWgvcrU
T7PvYsXoJaHeSFK8Z23W5HuQtt5VqJEhpTbpsMhcGAdg4bR17qIl0Q0qNAqW3i8m4cs5eDoH1h2s
/c1p73a5aoVA0IR53sAF6+hn5SlFez8X5t/rvf987v+X/5Kf/p4/5b/+i/9+pvlVMe3VF//5r7s8
5X//Nf2d//4z7//Gvw7hM4qa/Hf96Z9av+THp/RFXv6hdz+Zo//77BZP9dO7/1jCWK6Hc/NSDTcv
ksbU61lwHdOf/L/9zf94ef0pd0Px8s+/nvMmq6ef5hNc+Ne/f2v7659/6Tq7qf98+/P//ZvTBfzz
r1vuFB/G3z/qv//8y5Os//mXqf/DoHrjshrhfaQ+xk/qUGn98y/D+se0V7NYNFlUKOnN/vUfWU75
gd9y/mFormY5DB3T1nE6vESKOv0WP49NFyzOaT9kTYKh/3Ne757f/zzPt+qW1/HgzTIJaIHp2uw9
6E4jE9Dsi7VbEyElgtRhz0ERXsljsx5JxpxZx/CqXRrzbImTjQTHff5VN+Vi53B5XOdi9+hKtl6N
Z8PwOthrbaU+oCLae92MOse6WNZwzmfoC1/0DclwN+MX9aSLj+XDwS80V/3oU5z2puDGEVwYECSW
b2+e/7/v89v7+ofLY7QzTB7VtDZ+bce/GYZR8rVaHhUwkK7YmOy9LYkCdyyt1p8f5nLoma6EPgWq
GMquQrcvV7n02JLetUnnjLb6HKHtvbMcVni0r7+sCl6M5B+ONN3TN1fEMO/nkArsecZrYj0SVH3w
FnKlVfNx3SzMlb5IV/HKO6KJ7f4edd4NOm9v5uWk9vexUS6otsNL71xuM2HS4CBT4MlYt/4NDqts
Qdru2h9WvKPLYm18T794Pf/wgtBl+58DXsyiDpnRcLFKBxT7jaf8ivxvXzy3aWN88dkJPM2WiyhH
pSx18Qa6kN3HwOG5AYle2U9gqFZi2c5Be62qmT6LF9mL3Hx+zIv60OtNfHtIhpS3DzAGPRKRWoS8
GK9Nov0w83tCQFdG4a3IKvvi/f/T9VE94R+LYqLhTifz5m1pa9YELqjfOYTvutfx8B7Kwf7ivbiY
5bkiqtSmimZi6pILMa2F3hyEwrwuXcQPcwehbGc5t7bbHCiN4btrtp/fvD+Mk++PdfH6g9Ds88Li
FWzm9UJcATQjPnnGFzcPVvVMAxy8rOfB8qvPzrWmgfD9m8LcodGNtGmLqu6rwOvNRXpaVhAsD/He
dLyQBZvvSQQSmgkYrFc7VMLsndYhm7sVsmx14Q6vUomh7CcMDDtvdqOS7UA66GRyWHp3CGPL3NCk
ab+TI6vuDFXRIdkbhUzg6ZYEUceVD2mDjcFwz/rNuwPVZN84kZJg3iukBNevBMa+wHtwm+pD81SA
Gk2oZSTQdeD6Wd8cQPu3sQ8paOZBCurRbYfeTegEbOaa1C6B9sbwSvKF0QXRt7iTlroMfWz9KRTl
FNTygRjqLnnuyqRw3N9Mzm2ssalIzPLWjVzga/jhhAlTx0nRxUDHMwr9d657+rrMyvEewp+4zVwv
j7YV6bZYAwUcnATNZXnIU1ZgR3coE7nvCItRUV0XVLhbOtzZdYtDa6F0xKfvasWJrdtuSFudrk/T
0oexgdqm1yXNg+boG9I8+7I3tmqAIHmuYsEmjik005x493jM4odYSxTzF3oERcwAARPzngZjWWwH
kCKUAkxQRcRM1kEtNk3Vuc8tqTdI1zpU4DMSUouXwSnHq55i1UMxjOVSEouEMEKoL4EhamAYDlZC
o1GpiGYYCsPYe6SoGX4jU7KQcIkIpQlqO74XkZBn5LiyOKjJqBDKU1R3uehbCYfe6+95AcpiUROq
hdO5besztmfF2KCSwl0ndCUtbiNVybGiO5YBb1uU7raVQs4tSCs7r++ClRd64zP5JMlcC7qQwOoW
GqI/83L20gvantnJJIxurQF+uSKjOdmkGskFqg8vHZKEfdOhvQPphaw93tqJOtwm2FfEEvpAVO/K
nD2jhX3AJrz5p5uG3oMOx9ifOa3TamcBCFJZIsZUq0NYhTKaG16S3fcdeqZlMNRWvFFrmA3EG5Ci
tR0jJwHTVKpOPCPuSegwAEi82pmlow33o+WF5m9acv1w5VPeKK81tGB8Vj7clWt1kNoqqkr3IE0v
3opojB4zxPTBLws3DLQIT+mU1aiHA+hE3QczybdkHnxO8aaj00HkQ2J060ZU/iHM6uIhjsFvC0Kk
1rzjRKcQPXaTQD3+ZhW4eWcSlcxvi9BbsRd4DI5+UcAKVoLeuyuN2jgnwDd0kMeKK2+w1BoYDlXV
3OWhXf7MUkK5b9gEdfNEWCSkyZw8hwW5Kt7vFMPyOS51/6pvI/VcBKN93ZhJ8FsZgdx5nWEWfP+m
+mhlvnmLoS68GuAZniFrUvux1bJZuGwYV13HC5z6oKCQigT9TJI2CLih/l0o0l21o+pTAG18LLcy
jzxtplphggdx0GNIk7jWbkdkFUoKDQmE9DcPK/0+L/VwaRvl8NjBfdq3KW4LSx+HVZG/vtW+2dWz
UfNVbW4Wqbprx9YFkkUNdVbIwr+iZ9Y/SNinq9jRKSqQOf08dHGKd0LJlya2XUTK+UI40nqiApBs
awJbdvVABqyMQSppdWd/LyK9uO56XzvHhJLxN0R9UEZ/KhpMANnSM9dD2XWbyoSfZ/WJsrYFbiDS
R7XiDAQGq0quFAOsVfwGC6wjPoCnpNkbQisx9VYDYFTDTpdarz7lQg2WuLrcX3XVtw/SHoalI6Pv
ObzBQ5BGZIpLvPu5onXLgDythdCSbqmW5rfAs9MT/U1jIDaiChc5vANSJOo7M3HBMYWVN+u51QCz
ybPxEvvB7ABGguO/R497G6vo9FDZHMZaO8Vt9aLX6U8zjp7SAlZNaWi/HCu7ZWcCWkiNCbEq7gOr
LJZm0ANszJxDVeCs9WtHB6hkPgtgL5T6cD2VGsb2wrRW+igf43yo506sPFD5tWaD1f5oW9aHnto/
m/+bvfNYkhvLtuyvtPW4UQYtpgDc4Sq05gQWDAahtcbX9wJZ/ToCwUrPfLM2a7OynFQmLwG/uOKc
vdfuIk5yeTk6EocESw90B+TldZjEN+Sy/ayajtQUug64WrLLCn7Zrd9ihbPUoXYGDX4Z9vLQ9dWC
yLVIeULJRzVTDUH78XJs/BKCI2X9e6mG38dcpv/aGDWJOSKoQCqnvS2DCvNSn1JalY/jZWY1oDUL
uHBoNkaSuPi7+qAQ3GCgbTgR8+NPvmm3VvmjncLATZTsptWk/SzP/aFBu3jAQiJfk57T3RS9gtNU
ClJCMQXgq4L2s6+E6ihWsmWD6M8dw0jyPQCtfB+EonDsSNny+ikgG8fEX00AZJkteW71pibowwvK
ud9ZjS8d5alnjH6+Dajr6jb1XutOT6XkMpwqCaRIaMB7lQaX+XA/k4aHRLq5SgX+3LEXQCkpEPbV
gBZkhE/KGbIEeFJWvhmToT7kBulRBHUFJz/IRz6ynoaUApxAKFSQnLFaecGo5pdCk5sueneQqoaW
bKKhvPMn4XbUIClRTB9eq4LX1op1cQ0UvkLxW442G4sEa3V+7UsYmX1HdNFUyMFVkRA+ohg1ofWo
WzZjMkfbZMBEBr5FODSB+KCntepMggXTJDIVKo7jz0m0QlsbAekmhBsdMpFzma8vMRCCZuwFlW20
SfD+U/ZuLvgtvuWDulOSqNg1pXGvEmtts50RvjOiAi/94EoJCIclI86OBfMqCXodrY1xN1VRDkpN
fyX46KUalDtrxNYf0Kdx0M4VB+IgjF2c9dTTYkW18dz1J443BVaz3NhRh8wguOCejDfYsAIs+Zbw
ltXD2zg24pXfp7GTw1mN6SbZ8ZDKtpGMh7nIyP0iKntrzc13Db/FPbEd9T6ATQFDfsZrnWoR6RrG
1pJa9SrTRsGNOtjYSglAsS0f8jIs0fKKoNshvjgtZV17VtRjnMjDJZUqAf8TR9c2qa+0bFLxluIQ
zGb2ND+glG8Y3MPl5idNtOhdLBRHaqzskBkDbC5RES4nKVEduS/DLWBcFSyK1F+TVnVljFFpAwhw
9RBEYzvrLA5oMQjxIteN+ChgbZYB98Lnr2Top2ESnzJ0UBu11k23KGbJzpLpplSwYuslqqdJNHdl
BmWfpgZGzPqqmQRHDxvgjelwNQrSPW2fmjyzqup2waRykk3b624AMcFHcVXOOakjWSVWF0NpHrhG
+DZF5DdAMHfJYP7kdT4nwLXtIE48RDybsNVu9bZCetGV1wENU5IsOfNpFpwCLYgu87xRHS3KYDwP
9TczT29bPw7sIApfqwS/WV6FdOSIY5BG1VGj+nYIpheiTd8qydob6Ci1nlJ0pxX7SWvTXdmF2iaX
Qk6J6r6ZrMLWZ60nUYrhKmu4Q3uXuswDwCMYPgmjeQittt/ihAZJxyTb+lrLR6LE+Ip9/a4YyA2b
4+Q214erUlZjcoTle3wP0nbQCfBrpWnhlhHo2KcFQapN8yjoFhh1veB7U+fJTlr1Ts2yyiNyPTvS
ZH+RmCJOPIPelDU6UlnZ3SjdeFHisFhK7d85tKKDCoeKplT41Lcp+FGgLrIOeCSzOjf2LczZ0fyC
zFA+DFYg2xXOeG5qYXlpaYJoDz0aN3hS9SVm/IbYrrBGkhHhbY3L+6go7/DA1wRJ9pMr1vrsZoAM
IAEpuqdg83UJZHtoZP07DZDUrrsSUlf/RjJx6qqTHLNTxLUdl9oiYBfKnRT3z03YAtcptGtmZe3l
pfaa1GzmlpgLdAWx3iYQu9wSUpMT5gHhBS1cek7kRI1lebMzs3xfFdWuqknOlYgZPk1hA3mZY+FG
mrTxkW+MxWDkfgBYhng+kxTYdoi1Y6IpojcILaLmDB9wqRajnc/0uwQYIqYECqmvIOwSfy4K8+wY
Qf6W+ObJGpHq54F/rCu213oSOacqhekSfK85xHnfiFIKlF7oAHttoHHxwoep6zZIPvVvgmhNbkUX
HhZ8JjKXU3kGPUN3LX0c9c5nVg7ZgyEKdFamEoFkCBOJU3Y8DOSeqjBfeKmd+E0n+GE/xSB8XZgM
AA0SgJEiGXbjGNoNsIDHnCtsxPk65vdLgo5QVwXLNzGRavzSU7kGbhv1d70etIcJLrDL62u8IeiH
0qZ/6/8iPL9G1RS/lNZcXtelWT/LQZpdGWExv6aaINDGo2t7Cwc/uZGI1blJCnP+TjKMcSeXSj3a
cdyMO7qk4345At8m5AU/SCM/SQFX+4BdKzuxn/pXKpIpTgg1qWu02znBqD3fu1lEvJmQXMFFhtG+
dmlTXmuUYX1PUbM8IkdNgnNllLOuOlVlVCGhcOSuuEZaW1RU+ojbBOJ0/dZPS+0+nFiPHKEyUbNP
tCphkBdm5NVRIv6MWU4Ze8RdtyW7dKhdS6STxpYoau9B7k8X4AYsMNLtHN7Vndjv4mGeTknD/o45
NLJHQZweFXVKN1ItkcU3tUB8M7Pc0nIWvxdjCePTiK/9qlbvqskgpU0hnig3RMuxgBE8hWau9exY
OpmHU123hSsKQf480Ca6I65Z1234pPGThewazqLezaQPmsTzSvDvHxScupOXkLDV7kRtiggZHro+
d6WaWFU7JsbZJwSVNXnDRzvHjtHj0Ey5xr9nhIy8+WWNFOBMaWaplf1VhWTVfgHZVqXYfgm9hAu7
NbbgNVRbv++IzrXTw9mS61InWw+3GIvwUalceH852j4WZHqYn9bEcNKd6Mxu6EAoe+dO4uS32dY4
V3f6WnbVoBkhjzMR5GHcWgrNH0aL8rz1wzElspF8tDe0vq7qdBdB5KhOsvHdyJnUzWKEdfVt6ZHL
fObdrtqJlNjw9irIAHFdSvTRVsNLHEu4iTbE9z1Iz/WeOEC33MyGrXj5ZUFYr22cKRyuxSTLiCrt
UgphooHjVlxVRkvAkH0YDCaVUaIel5q2daIp4Bie6LKB6F787b/xky5jIvWn2YIMft0E4TBeVz4l
GMYkeJjAZ09w4OI0G3KgtoGrn9E8/qGezXjUsclQWJrDtHA+/agqAQGiXPrMWHfYYHRJXRiSl0xY
d9jPD6Wnnel3/KF6uQyHo5iukkpXeFUpLS0xVoKss5xI6e10L284W1xZGw35siu86tahc2m4tB43
M+fMDPr6dX4eelU4rXJVFztSK5z4tMzdxim8+qh5MHEP3ZkK9x/fKw0xGT04pglx3XWpsxkdMNnm
jnjI7+HfbsZda3fbULd9m1i6bXamjL82Mv2arB8HXD2cLsiQl2reK3R7Ujo2/R5gwvfqPYyv4MZF
+2Yv7lJH2ErtVdQ6k7v8Jf79xfyjnuzfa7hele/5XVu/v7cXr+X/C11XjbbCf+66PtFF/R/2a558
6rwu/83vziv9VQ2btoVkfFEXox3/r86r+i/6sSLkR+SkeHQXd/f/6bzK/0JOuLh18cZIJtzF/9t5
lf6l8O+K/EmLquEfdl5/f3SfNhIkghq2bMSmxuLMXXooH5Z2PemVMoyWtOrCF74TSKo8i2MIO7lI
5yMKQr/YW4kyX4tinx/Eeoye5CEzrvChpu++YMqeQUkgptc/kksJ0QN2i5JPJ7k0OphMg37vT4V0
JbdS/pQ2CNPcDAkD9e6+TbhE5VOvQDasObnLlXEEToRdI4cEYs3cPhT+lbAzblWfpE6lFzpWjvpZ
X7B3udVONgeLF51YG+ADe3RfXty3BzG2bsYhuuw6mkuD9q5q8Wtd54dC7jZRah7DKb6gXrSFjX2r
+enNXA5AvYOfAnUG/H5ehcRVLKNTJ8u7FHDv3KcPhpzfF2LpcY64IlHkshZIAyaqVs8j/ODWBdrY
51yLDr0F5ymEoS5RfQKh9g3BKoEX0fQsafODxTmH4nX8rR0rSqLZk27OpzAxjiDEXojpeBqadO9D
vyrjAf6/j4ZRO4ildG36jRenNK7ygHJsTrUK/EBwHwjdez/2XrCIxjDIP8Sq8QOz4/VAKkY1qz6R
VKjnJ/PBxzEfSMJxrgXI1RGZNy1UctcgB0eQRteSYzttod2oc3OQ45CYT8Mrg/imI9hDiJp3yrWv
uUHKVNNsF1R6TPz7SHeiX2p0RLikcgCDUeJQP7w2qaaS8SG4/STcQTB5QXu0V0vMijHgZ3FodnJM
qNFY3SHTRrGdAkIT5i3hs9+jMOjdaBauU3ooRBtxNSjxdhTXjWztQi5+OfEvRt5eFKr27Efpt0br
9nJRXEz9fPCn9gUJ87HR4E+p4R0ZrLMt5smr0OFEDqITpejniKQH6BmW5ipU8B0JKLBtjoRXBeUj
rfLELoE4IsOMXyNRffYby0M4wYVLumvy7gdEmOugI0oZbxrKzeg9KKQbZYDIm8zEBk3qXdNwCGvI
rdcTfuX83i8nL2qSK6Mmh8MINNPOdJouBsUru9aDR83Mt6gDT4lWvimGQCkG0KBscGQ2l8uOpjpW
Ffxo2xBym3abN8OewvPWSnMeF+nkCJFTJImhHeilVukD8U57IRleIzNS7bDPqZwD6GnNe0rZFiUj
kKuE7PhVf4kW4wm7wFsqTb09JHNC91J+5XR+mQeUZ6NcbrYBvHa7JIVlb4UUv8R0KAAwT8Dqw1M8
hHisIXHKtf7QcuuxjXiBeVrCkRS/GxKvS7vkxhjC9QJFCuiH7+sO98xlVpi7LPG3CyOqnvttIRNI
RD2iF4NH4FR30ThKm35JaqyqNrwvBoRLVsFsHfw69Mib7jeJbCUb1Jbvgz7v5zQ4xbp5zQk1cZi8
5LxzXb0B+kX6laGEniUE70Evdu94VW+0NpbcWjd2fUVUbtIHLyNy9ZZG5bGjRXnBbJZdVQ7ru1RX
BTh0psxl1mramxZY/1UdN6Be5vSSO3LmkUM7Xo99QYWdCxgV7mw+BDEG9aSHwpE1pRdPxQPYtm0i
Zd4oVd3Rp2+17bqmoLNBwm6I+o8G6bAUeHSXomvgqX71oozyxdwsVM6k+OY3ZPoQ5c6pqAQlgdz6
oq6lb7NuPAHVCDY59DUUpdbJn9Sar3tR7HbmPg79t2asLnu5+DH0/dvcKfdhTYRpTPY2+TU7Mxev
4s78OUjTt1Iv/deCdGln6Idi6zca7TzzR8FdnSKxWEO/N/nrQkqD65VyhigWWFOje0anEdvZ5vs5
y/1T1cC6whR2IymJvKnqEhUnm9g2kZV2i0A7sCUtvQwTLqFx/qKnGucVwKG9HEm2ugh6k4rMM9p7
vq2P3OT8MrgK5ZGGFXktjlWGl1M5P+ZKctlp3a7P04tADHaK2v7IiDdyKWs5xlBRBfMB7ytajzmN
YAgqTkO/BW8IWr4kTUaIBYmCW7eTqyjZUbCc6Cukd/TyoLAOVURMeXM5xaXsJE33UgPfg6+lklWe
+vVuQBh6pWONPalBfsFBtt6kuc7d3uQ/NFQjONVddNU0ObpeA2utY8HM/Qkjn2Ab1jdH6wjTSoeU
RPBBHC76fn5Wjcqjzr/UMwNCiuJGugSllqAnVuVj14/BYRZQmcQSrRxU5pgK5q7aFDBbbHSuD1WW
wPRs5GhLGBQQsDh3RfYszRJgac8UTcvm0SxneSeGlP78mby8RlV/6j3aQAIoqcmjoLZT1gwkt3Q8
qBjbA+plW0yEmyT3g42gmQc5SiNMnD7YaFormy42f+Rpd98UItoDq4mu0Caa9E67BwxO5nFBKZP3
Dgv1tkR7elGEc/Y+Fv301NaVTpAZ5dQO5ZkXtOKtRQdxw1qc7YMy+4GbA+SUYoVu6euTN5uK9UDl
mN8MsxqgXHEc4NYLTf9trFPhOqyUp1FXhk2Kn9T+XxlYW0noFcyJinEn9O1+EvnhTaEFeyh0ZEgR
QBqg3hnL6WIs45pclPBJZRbKUe79Ogj+/zPx/5QXqdB/PhO/vGfvn5WLy7//+zysqf/SOHHKugmU
huLV4hD7rURUpX8hNsRyj4/HoLaxXID/fR5ejsb/Vh5K8r8w5IsLsUFE5Yrj4h8ID1cCIYSqIFpM
DOCqjM/f/CJcqzr6bw3QqCIeAa89VupjmX//8OjXv4/Sn3Rjq1LNl0FW17NC8AOJEJbxl8pquB1Q
rCVorCQn4qR5PMftWJcuvgy3Ej3pcQmy1sKk32z8Gx/s4jU7YbpFHrED97/RZK/1ztUufmnfPtwi
/j3oYjaV2A9kdVVLEOHSZ3j8R4c4pZ/kNG2Cp8HB/ermW74+4xhvy6OwYffalJezhzjQocLQ2GAo
f39z/1ml94e3jZVTlyllc+eiWPX5PiOgOsjVCo0SkHUaVrucJ6dTNu8/3Xv/43jySv7F8/LwqMso
E2E859b/ebxAbsdmHiG6BoqYjjTRsYDER1MkfMlt5Elt76i/E8UmV8zl7YgpIg7dTmyWxFgpM58r
WaxDkuPDJrK7UumBDMaJOZ3YMnCR1NBpFIjrDaR4SY+IFh0MQ48B1xPV/mIYo2naQ9WkpVNQS++2
Ixk2VepoQAdlwMGzP5+bzV+fF5cgLllKgSLlDZUv8+N9sWizsUWl1PN+Ta9+bjb1vbKjC+Igqq9c
3R43mctN6UxB7uuoaOi59sosGjJojlXpaM6DMc9GnWaqRspfLM/oeppZpHffJXAJDR8Xj/3X3+1q
bZClxeXJMrVg/lgktFVBF6egWcKGMu1p2lfh82BRXR1v/nqM5dP/8Nn8GmNxuHOdXzCCymryRLBp
07KQdS4hupvv+rg/896+DmCJAGMoE1M25RdbDdDqxKZMuEttsfgJgsoGy3SmtPanEahE8LNYuoos
dvn/P9QPgM2FUkLrBQ7mtdimbl1o/7S0zh/Ois8IJp/zIlH/PEQ0q/3QAK3EQuMEO2kHhHZPyoRv
Z260jc88z3r95DdZRjMXLSeyaaqjn0czYdmnxHqZNnYeUqB8r/MERLFh09pJcgqhpbuJK+zPjbua
4b+HBS8I54HpwNN+HrZcuoOLOsuWqx9+8F4WkbskrhiNeGZer9Xaywq97LOospkQ1J1WFZ80EAdR
T0lCVb3+hMJuMx7kbesF2+7MSKuuwa+BFnEsXkwgS+hjPz8S1xEsWIPSOQQ3E3dRWMbG57owXcb4
UMb0H6I4fg3H5sNkZzBW49VzqVYSaFFeYjNiR8/tMg4SLinUlmIPVpEm7v/6212Xs3+Nh+x94btB
uwfr8vnxIj1QenSRraNcQeTZW0/BJnFYkNz8ODrkHDvlTfkgvZwZVeZP/bBkLKNylAYZpkuUCGlM
fh7VMqasEgayS+O974mbbOPv893s4PZ9iNxzk3INmGQ0Uk4M8JIgevgN9WXWfvq6JdpuIgz5+NS7
E6MRD4rcybWcaWtRPoe57ARX8cFi6DNL1x/e7+exV0+aE7gImJGx57eRBpe2i75Vh3ln4cuQyTm8
pUucOoqt/fPflXFNTDG4qDC+/PJXf3jm2rRmlIBG7ZRuujc93Wm3S0MvutHd+cCtRnFqJ3LPtSj+
cJD4POzqVYP3EVtxYthmsjm4vEaX06Y+CbvezS5Jq3P6Y3pcttdB3XCXifbyNt+UDkj9l2TbnOth
rFaj37/7h3ewevcE4JZF3POXGbfFpWDDiN+0rBSqO9M/KLbhwXDJV9/89dz+ul5A+Fqq4crCnaNS
+XmyWQmRtUIz1k43FQRolyqGWuoRFBnVccoEj0SPXi7tcahnea80tJzPfFyrvWx5an50nPw49qi5
r8+OIcHUAQoOZBf6m6o+adqZP/9PU/rTAKszBdiNOTRlBhic5FXZ6k50kzxUnARd7E0uYbA35bfp
STnXeFsdZb48l/X5xSKSN1MIYjUrfnlPTR3juS6gBre5+NwjliCg2M1M23g5N6n/MI0+Pu/ad+pL
gsUNi4HH+sKoWrRBz6r6oKXBubVi5U/4/YQcS+EULb1TcbX2C6EvVPKiSkKAtc0OiWdcNHvS/txz
pJg/rYi6qoDygjUBC3h90ylliBdNtrzLG8PGT71BRTwadh3a8R1JMVzr0GkSF/dgxHZzUC+bM6ag
5SP4vP7zWWJkxSe3NH/WTdRKkdHXaDrjR82ekh2e6soBh7wbQCIpY3DuOPSHuYO1hY7FshoqX5Ct
FXuQDiO+Rnxauv4suzXxyX3+kgciwpxrX9HtYPSdSojBEVC86x+q8KUUZ1sRbv96efj69XAeJ11v
OZbzg9NO+zyNNQtUYNIZsxPuhw1gXs5lCNPuWlu3Ba/aEnDmhhfFmaVw3V0VOforC+4Jcg78YnHN
LpajLlLkJBWZWu1e2i2X9+YGMOmmuSAq9WVZEuEo1WAnnNBrndzzzyyLy9f58ReX6fPw9uH2LB6t
Lzv+3BVF4Is6g3ntvsGZOGzVrXjWxffHYRZ9BycMw0Sa9fnt6kU5ElWKDqCMOYSGrUOMitWO7khd
FtEUgd/sQXV+5oz45Uddnk5esPvLigtqYnVIlJWOQByLYbsU8J5D1/w9w2DEhXJ00HiKpCJ4mpNs
9cw+dz79Bd1bv9mPY68mVN7mSh50vNmlVoEi1am8cBt4BpMpOu9dXO8u6yddrVGJFBtWlFmZk6U/
R03FufXNN4oLuO52RwROJIY7krcJYu3uR6WzMUF4ZaNt/Tg7sx/86S/CRQNuPn4uiQb051861Iog
Q/qSOcVs2rnE1jPn2zPf6novXx724xirLScO1QmIA6wuv7ZuqoGy8YQhPCVCMsXTgr9rpF9Zz+7M
SX1Wm00kqRuZFGA4m1BYa2/SRQerpyea50yx6wseKFGuCLiNOWogKdLWE73NorrMK8rw8Z4t2AMu
h3hKvbYu4lsicu1wI51531+/rMWVb6Cm+VXdXAt75MoYw0KTyl9H9nxLJsy22rfeWZXW8ql8ns6f
xlm7mdOq8vUewxnrY3SpbelH260tXCzrU+0I5y8HX+cR41EgwRQIuVNeC4jMlNCKpiPUbDpYz8Ft
6AxecIgc9IiZy+2HIc9+sevdCJEEHVdYCmgWuHit6xksjoEZqqAkqOab9FY29f739RyF9XI0zVzB
vflxZi6vTzHrQZcr2YcLgdYAcgAoSdvsQniWH4lM1OBXjxeo451FQ6ShZEXW+Hh+TZbWu/0ytI5x
f7mJIENbr46RAgwjtLRl6sxuYyvHkH8i1GJ5FHFYTztE+4fcOXvvW5+n1uMuP/2HR0YLUiSjoZds
evU+3/a7DnFf4PwNaeGXl8tddjmxUdqDk4TJ9PNIpOSWRqmC3s9qXFixtSloqsuEzvXds1GCjBFL
x6iHQzkWG0sctkpXu7Ix291ECmBgOlponNuSvqxdy1+JTZ/pxX4EdvjzX8nHpNz4MmuXdZf9VA+K
q3y/ny7HHclNJ+mxvsRDb4t2cP6D+jK7FzYDCzPHDEb+osjD/mXOzZiwHp10b9Gpxc9MOn7rzgXM
Ttaw+zekcV9/gM+DrmY3NHzkSyaDql6wyza021mpayDp28olQNC3h6vlviv1F+eKuvKXWQb7HDs9
SkMwKV+1R9oYN3VaCwGtCu05uoxe1W/yhewpzypiROGypp59W2/ELSYf6/G/NGv/sXa/Jq8vNRs0
WVRSKChLuryuhGWTNA1yw/j+hfEsnXI32rBhndSrRQQZH9XjcJT2f72YfP2JGVIRwarzSVMyXU93
MTJNEvdMQjAu8Fchn3nImrv/xhiIZVmR2ejU9aKhL1FFWQNPLBCEByJuj9KkvnFyPkMBX7PIf7++
D+OsFglwd5aM5wg7GgLS4bLxEk+/avbtxbA7tyD98bV9GGr1SbJdkxTQ8tp8uOrZcEMDezbOPM+X
7YzZsGBQoFiQBkIH6fNn3/pYgrGFoRdQAXx1lVtbwZml5def8WmLXo2xfIwf1tWq5jYBv2opLuub
+YraKGnP1wLAwsvlFGIQFbYrTtohvIxvm3vtQO9nS/Ht8DdKe6ut5Ut/Y1VtGWYpp+JCfyM8aYHb
hu5SZKN+Lxx1F/fST7QC35WfYWD/DWDI6udcF7t/4QY+vIZgwpUZ1LyG1sUud2gcUFiFQqeu3mGC
36ALGRAGbc6VtVa/8O9h+fBYbjRW2LWOHKm3ZQk5E3aWfw75Q9F4f/3hre+KvwfgrKdSv2f7WFew
lmwxbH2dacd70Ul2E/p4bSdv5m1+CnYCG3foToOj/5i2+lZRjn9jSVtW6w8T7PffgA4ssCuKBF+u
U8A3lczPKPDkka1s8+34NFBr4i7V7McHyOLjy18/8noN/TLgahEI2jkZY3jDzOh6PM6uhEXDTpze
UTktHWpuwz3i9XOFpT/+kh8ec/WtzrJckSHPiy67J2GIaZNM7l8/2Gpb/PVcNIC4ISzEJNqOn7/U
HnZhqQnkWFay4Qhmuqkb7Sm20iNplDd/PdR6IV3GYhBUCBZbIQzR1R04TQ2CmIuGqtxFz64/XKjX
b7Mjns436v/0c0lUM6if0CQBVrL66jnI8mQ6Xz3NH9lenA0YVUy2PdVuN5KjPJgEa589t69uQL8e
8OOoqxunESmphLPWtLWreq/szH2wn05/4zD5dU2j8/Ph6VY/WjrhCCX1Z5mM5V5nNQumQ+Ph7PSE
wo0eJA9C0C59KMgQPCs8WB1m1s+4rnVadTXHk8ozJiJ8vShoNDx4NCoQmV3EUn4aY1Cw0YSjUIAh
+Q/3/C+jr84VE6VC3P+JicKu3SgyGZCK6PrVOSzxlx+SXh5IP+YNJUHm6mr65FItkyDeaSxwCO92
7W6pRf2NDeLLMkaEEXPUwHSEN0Vdr9QGfrVZiWVygU5LqS/dtjt/Gz/ScNoRjHTGCfPlU//VDGXD
BzWPNGndhQ+AogQg5CGUcgoetGTbT4g7m8Q2LP9MtMjqaoGkH88WQE4FOPYv3f3nVSWEc9YkuN5s
szQeNDDgNjJpD8vzY1M320LsD8lknVnJvnwUjEkfm3PNkqyjrm9YoaV2eR1StS1ndXKxCg9ErHXd
Tmkz0QaAY72Fcq05Z9Y0Hmm9FS2/IcsZ1hr8Dfzv87P6dSnEkUa2U6sq01vBcsT9ZSqV6CrOb8vw
1rRq1PimN6l+v8/6dGdEMAgi7a6YFUg/UFZnq4D0pWYoecHCqr30vc2SA3lMGFj7nCT0WL6pKEUb
QYvKfiE6qO3R0obJoUxM1dKPr1BebSfCcPpKdHEnECpV3WRN9C1t6nATZkSwk+hziZH3ZVKKwZWr
YKejU41ALbmjPl0b4hRsfIybe1OGbhoL+bvf9MFG9Y2HyixDR8rlwtHy/NaMyNtR5eYm133QtYV+
V0UCxGUL1TwhcYGRXgojjO2rBkgiJJEOoIpdsBrcBy3+t00uCBp1qDZMUJwQZVCmxrxJZlPeAice
el7GGHAxk022u9A0/ZNep+F3y8yVu4xkus0wjsC7+rE8pHpeHGQS0TakCgu7YdINl+Qp2MOF6O+U
Sezf4hyVqaBWzRWphMOVIKayp/tBjBA0ybR3JVSLDkfxhB2D26O50ZdIFk2d9CsjeZSIqb9N2kly
e7Mtb6HijK5OlIpT5qdSV0jniXX0qS3Z1LHi34U1ot+O1NgRC/Sgnyw/u4opumbaXDxW3fIfSoSP
Pk11Jr5VgmRMtlKHavfsh401HqpQTdqGbhW8Is7lbSGYBrenGFc5mhM9kGm2C5lU/4C1MWAyl/Kq
0kJSP0EiCHZbZKGI6TzSIiAmXSoXPeFMmVaeLKijyl2OwyX9Vs2FyrsFThOCycV2juQcpPJWLfBy
QaNQerdpkkY/ZElm0pSdhYilIjXCKXH8TquKb4GlExBUtdihX4KZXAjeliFLrmQICW5niYP/3scY
V48bk6KZRm6sJjbt4zxopLcQTgwjK9SnubuvfQ3vgxu0vopMdYoTctCOg19lJMCbOqLhU9dXGj51
neAw4pgjrX9vuwiwjZyGoWAHUP9AR4jiNLDflaaKvLUSlHQb9CTvXVoglng+xMiiT2SlIvpyeTAr
TS9/yj4TncCNEfiK6pEaXzWujyQ3QI4rVzJG4xkR8qTzdiYpVgmv8A2jmMXYlufZL/ufgtSVFc5d
A5futTSUOp4RyGFh+CCQFKVX3kwAwAJx7pMuzR5TmEpGjwmo8pO3cRAitXSytlWzHYL+OvqpgEgR
2EobeDcuyVfMKqE363dwSSSTT1Md7Ys2rbOLKhYHxaWlUSu7TshVDlIwpjvwR1WWxtdyQnMDzZ3f
94+FUmdvshmYxNwrHRJqWezqZ62fx+FRkwCQ3TMVqNEL3VxVbhFa0bgVkiqQyQfKNJo/adwQw6sJ
8l2cT2XpzqmPGwjS1MSqE5jGoaNEaRfLgTTScqo2lWm6Uyu9Nr0o3wLHqb2aKXYqZzM/lEpdugHz
zvHDgSxCEiGMWAUZM8yN28bEfIHnU3dEoTROiYbbFQS9uWkagljRI4FbUQJmrQCFugRWkkpZ5VAT
KN2qU8L3ycoo6lAmIJfMWqI+yETE8I2mSK8bd+a7dmR++AuQxKNd9oNsZ61qbfPWTCWnkn2ofHV4
P+E2OfJry9dd38YnYyqQeKai6BTjkJKBFTdOE6uWy8zn8JE0o+MbyTEmxWLmEIQbgchYWD1dF+mW
Y8BcQqidyt8zSadqoEmRS6xtUtiaNpXERajQwhb4c0NMgBPXRDyDaAfKEcWgK0lqd+BTGJZXLOHP
hpWrxwDxmQsMbbxQK9hmaC1rIDPGAdLPNsj8o6TUDYCT/iA1peAqnf5YCdGF0iiHxQXUzeRVNz2X
FcXgq9adgFBOrdtMqu4kZf9DiZWtgVkFp4CbBcVeI4w8I0ioKvsDAAc3ZSepolcpLtnQom9jXgi2
nMh3md95yOqdup69tgyA1RWbefRFADTyMRMT/RQR3waQBOPc0DppTZ0+mO+NVoydLqufGr9EKxUA
j/nNuykIv5biPTb+DaclbEaYZ4LGiGypROE7DamwL+aZJkr/fSa/3TcnOxJyOx6Ne2qljqACqZ6i
vdkrs8vCiVNhhMtRvPqG5MgY2Xi9x5ZPqIGI7ah5AHJvsTS8G0k/OEHXI/03qhu9n2I7tvTBFnwZ
38CgZFgC5sHh+NFvO8U3viWC8V4oeuf2s+yf2jyzWEHImSmj6FIZBOgRKGsIchmQ7rGbuHGf527S
GOTCd8q+mjCEQcV1ijrtHH3Qi51udMIRMLjPMpC/Vnp2r6Sd9785O68lx5Fk234RzKDFKwTJZGpR
8gWWWZUFrTW+/i7U3GOTBHkSfbpfpstmpoIBBCI83H2vze4/7LW8Tj1yaM/YVXvtNO3EdogekmCI
95GqwZMP0ucMHQGwqfhFyPLkOxZJmsdmwSjDnD8Ql+BSrofW7ayEqGebMdvXKZtuX/rZta+ZT7Gi
fyc7P9Fxyg1p1Pc0VD4aVb43AEQovfQeI9+0o0LkJM+h+FH1Anuvp1/SoiPQT6ZjWLdvRj5FvPl8
2Al99ZBXAHCK/lfXiKKn61hUGllmQUqXfmhV6MVG8SLgt10bjXmlFSKZX1rTlfGHpCFCbE1x8QyY
PSGrnvQ298LCemo0+RHohSPNYFTEWe85/ATZnZuwswtZfam7EKEWvl5ORFePM8tx8SCqGtQZNZVc
GaCVDTTKeNRE5MPiDF8e9x8HaHXjdo2UPiUFRbq4TRMgcWFsC0rY80KDP1XSAHNSk9QzpQzYWBVg
gdgA+U8C5ac/6URgQfnEF/pslrBLoprKuQAns+Nc1oXsFstHICth8CLF4Zuc1wQp4p5WWc1Oheyo
xubB7Ep877NbIwuOuGi0sKKUxLGCQgHVqP/SpPwLoCqyDWBSHG2EMtfTJn2fNJa8g+3THPRAuKnD
8QshBDexjOery1l9rYxN9aDE8TGDbIRcaA86m2AJ9Tng+AclwH+z7X+1XepNWI1K8XiVVmhx4nLf
Qhzkb/AKtXmdCdA0mDkWfKIm7/+0VXQ1hCodElDozLznG62tBzJdf1U8tmAEvyQBXBSGILyE6Euc
iL+6lj1ACCtv1PX7PFUeS7X8kU/SbVsm16NY39cpH0eqU38xxMrJJoV7+/A8N92Lbwr3Spk+0A/+
1Y+nb3WNL3jcmiF4Pf3nqNeuqpckgXXLR7Wp/lBScZ8WBLejLgq2QEI/i/PCqTGjQ3iVPnejgCJG
vKrb0a7i8OBbCTA1LN7LKapQnCaHrkibmyKAHKZ2gXhVmVEDMlD60SnGd2BsuE+M812Y9u9plzz4
41TZbTl8D+gWx6ly1uyaow5ASPag+tJNMVcP9Ppe53nxWoGKccRi0G4gS35vQ7rauuxOzavWboXS
d8PI+BLV0wPctNpujIkmvCzycGPE4VIMR2dU9fkwBgb5DHkoPUhr7a6URG5wkfIjjqecwD14EAXh
dmhZpJWV1zt+VranspneZ+Gg233TZA6evePOhFBPU33eeUNXB16mpy+qVb6wk5i7IR9KN9MHCe0y
/zffseQSSyAZevWh8HN9L/RtcJeGCtVrFr3b1nUA3xLjrUqKuFFgIpFWQwEsFB1SNoIQznS7yd+y
MEW5Py03nUg9ohT+MqUmZh79TSMJXxOSlk4XKoI3FBBi2kB78weuFtSwfoeY3jkgwaYDwlMSHrIO
EJFmCVlLjoAlyx/dQPMOHayWXRKe7mtMDgRTWFAvxfSlBN3sxpi8ODLMFjdIkDuOhnmbmcJ3DeU2
NhZSfvBT6ZeJN7HYyl/wf3g20WfejA09+LLgf9My48c4zp7cC9/0bHxqq/xWDzpgaNLCcY2UPaZK
N7LWvkf4OxL0wWFrgtcUaSif0hB4qLBmV5loRoCbcJNMzU+1Rc6XFrgecsnhjLQAC4pKTgE0SLkD
FMEVxtB/4CuGdlOWf7Bfxlg5BJaB4NUuQ+XJ79XvaatrezWuPDkFhFBak63VBn7MBfVSQ2hhQZX4
xMfV3o8a34km6UfZ6M11I0qVO+fWz3iOoj0ptHsTSOUuEOra0dX81hjmx7mfLc+s8KiOjd+Vnt8Y
rfTFSvt7XEuuZGm6rrP2XUnplsG4Q7STpoS05h+goHuKEj20tXJUWuPNGvR7scp6u1TSp0kuEjS6
fnyF1NnX7MyqWkCDXGmxtusHu+/j8nsQ4QYpGJKXZf4xYVI7H5aa23TtgR1VwTshnZB61yjlE0hE
NYDWOTiydJ9T2X9SmnCvpXnoBmryrHGOseDVO0to7gRrrD0JQTpuMfQF9prwoxup/QlROu+bUVKe
WqvOjq2e0ygT0e7cs4+oeXErjWyspKGvUll57rHRxGgugQRkHdM0OADfulqCA1sxE8PhjvQ7rNKd
EbUCgwHPLJB4vYL4bZAsDoo3dxJu00nUeSNQQLwvNZbpNH4R+kx0NAitKaX4e9ye9EM7g6KJy/LK
KoTXqlJfB19zJ8340vXJrdzI5XXSj7R/V3PkyhOYqnK+IrIEe6Zep1X9JZZqda+IzQvCR80dKzQ1
kUJjq4yUWQsxY5f0XHdLtd01WXQF88/6micim/1gqT0ktLr2jJLe787AT6mIh/6Lro74sUZt59P6
hl10FDXa3SiK4X2AqPy6UfPmekTzGDlKZTTUso0SvJceKXZjSslvTWnSJ7VTWssmwjERh5WqxzP8
xoV3nyr6DwwXezeZh3ZvLQ40ZhvcayhifQkak99EL5gYF57ISnKNHg6Wbjavo1I8pBExYwLrKe+v
QmNAPsnv7wT10EdB4OZhchQAslpmeCjS2MN3fBeLjQNFC7NtoX4UgY2BswOdXS9M/vZFnKtjjCQ3
alndXCWxoJW+opd4wqvGkap3Q552HN8OlFp00IDFles+7V2FyCuLNJgDIoW1FulQWN3gvmtPDIg3
WIDncl3fB0r9XJrg2MrHsWl3reHveDe2kR513RuN0DXkr61CoCpy9S3a2BFLq3A6PYFZrhjvUt4m
bmHRIB6I10WY/cDtx9MohTQEwnQrDnn/tZU024o1L7CyFz1RnHDuHIsph5BKNWO6LYLiCT8lPtDU
LoLIw5nckbo73ze+ZnHtpJ3shlP/KIWvQ3UQ5ojgZ9eIAUYX71OA8h/OHnJxkNWJjWXtm1Ag+I8r
6+DX2d2M5i2txyeptRz4BPcoZ91+qG9LUYLiNpbEWXWWlbeNnqguc4hcvWODNGiYuvfhwZEaskrh
0NZRcVWmxKU+TveuEU9fzdF4oGvivjTJi2nZfM15HL1kSdDYoRBKFNgEPFzTYLLVcrjPNfUBPnZs
d3V+JQam54/WoTSjH1JavUTS+LVZuJ5hNr3zFO5wAk+fRML3vSgJb1aoXleAPm0BCgMOPk++DCu2
r12ROIkwPn3sJrPB1MhoHXNqjOs8ndrbqjMmwJjpj9Tvr8nG7Jok9JK8zw6oREmHyvKESFf8NowU
yDI1+8YeYfLzgLvVSnGImmYfJOrDmM8OtYQRjkKiuFVgEBsAJP86JE3mZvFcuFMn4smdTw/00hNo
w/tqvaano9SmcxiH8b7BCRa0qaJpnAcTOuFSejWrEbRY0j5JMK3dviVLys/BCCKl31zRJiQlhqdV
V5bP0SDdTii8rYMBa7nKuOQN+t2IAHlIpZsQrbysYLBZARvWYHUc+iHd+Znh9shR7CQeb3XFOGRT
CPPNHPZTIz9AEeFxDZKLf7Y9R71Lnus4AMzITcgC1YSsPIzdIeUrTOf5Wi2Dp4KVkCT5jShXxwHX
KiFVHxI2RIvwDQ6pp8oFKjkKrF7sG891OjwWWui7Q7lPumYXRyzVQnHb/qs2vSfRz0yRvgRjg7T7
qWwemiy5ajTxLZSRGSTxYRgmGo3DL71U33HW2RZdfLqxE4QXvfBgpB9ScP5T+mdoYMG8V/orHR1c
N2IPBOF9lh/S2PTG2DrChbWJnEj1hk4x3FSZZhtjMTszn/4IddHOeoFOZuUBNXZpc079LgakXnAu
pEPVDdfleDemP0dZd/HA9VpAzfYgv0+jdaem1k8ArlkLUrUad+lQwjpCT9kIEHD5L5ooEtEDHZJJ
45fvacKHMl+AESuxBdTMW74VV66fZmCYgpzRDS9wS9tVwAw6qXGtNt7zE2f1lyzvhKY6jiEOxiLK
G230yCTwV+q2Vr1WQv1WEbWp6TejTG9kUQaM0joiKNYIrip7NDI/wpqRzTn5pvm/9Jau7TIrnEbi
gwkKw40xssxTACyEOrEUkvyOk6Ms/OjlwDbTF5PDM/S7RxnrVY6P676p9tMcPURCAliS3RxmwkgW
JNVeKv4nyfC7yqKXiAQdLHDc4kdcqMZ9LlWzY4YJqJSbCNdRUM+KCTpS5zBNJgdf1/sg1bw4b93K
vOn7J6niVrk3qutR52sMhHfB+JPPFpe527y86s3ZyebAYzsNFntRy9+3jbAjNc+WhEccagMuGFmf
z1dDRCbB71QHIIPdjMWzMrU7Ukg25Qgu0OyzkekOSXVnJETSJajmWnBG3/SmMb2NMsItjoayy20M
Br/G3S9QC44SHptRIH9Ergu8LUkRUAKalzYD/EmDd2rs6trCU690pQya2/BgJhwl9DgXDYDR0YmF
P2oK222+gkxKMq5Flys/hYQeOAPuVe6EOnDRBBvTcnybUtFrE0rdFu1ZY2o3OiWUnlz2FF0bkumQ
fjrMXHbBlxKr9nYk4X81ZyAB07myDZ8rEqkg32rvUiW54kJq+8l1WurRXSZY2YMG+HMv0o5FONyn
LmAX/apKQblSYhkEN+l08bfq00h3MPRpfCAbmgZ7xf8tB/Fb0QHPs7umDt56QpF9XxrV/edFnfOK
zlJJIppW/vayrqt/aSwk/qgImj3jkl7TKTb3dwK7JG6wGzWrs/r+UrPCiVRCiaNTmljV92lIJieA
pYOd1a/B/E3rt0ru5wXG0wGWqX7oQAl1zN6UdnGYOJj75BAcE6fbGUun+T8of5+1u6xms6qEpTCH
x5wiGbfpF23+I1henssbrUVn2LmltPjxka1q7FXUU3xqGGTp4yPXmu4ELzTcpW2TGxT8+Hi7YXGp
Kp90m6zGXNXbuUL2M43BGldSVz2Kt4HX2/BrrT1o4U0dxKXaKUpsrgQ4qplnFEgfV0ZuPaFuq8bw
EKbqvTLv4BcP5Bbo2OfilYnp++cL/uIyhJmm4I1DzdtaLUOhQsiCQAAO6mA9ciM/pBywnw9xsTr7
YYjVQkzTgsZ/kyGCHrDOXAfsNfP4THM1WJrW2mtWtP98xAuTwtWLNhOdpymjuzhd+u3M/cfAXMge
anM38X2N9UaV+7zLZFVRX3olPnxdNZxX/DNSJmUK006iWnaohhSkrmq+R23TvnXKA50E6u9UtuI7
sZHrfdP4MAr9DOiPMB3qMhHdqCBl8vnc183/fwvw5ofHvfoUs67BkSIn9lt6FovALu4gVOyh33lc
tnMPy6N9uPG8/5cxVboZaFqXJX31wGehbCZ54Cvp6V52Jq/bc/oInvgMpzo8ENYl9EfBXtqY6sUt
jkY3lu1iV7WWAySF0kY+giqbgo1HxtUJjsgmj76Nluuw1dd6eZIfRls1oNB1E5nqtCCDb6u78Tl2
ERJ5/jNpWWcRCXfftlrA/kJnzzafDyMu8/+wyEAUVTNXco1mH/il9/NO9ZKfvjs9jFd/Rz8Yd/6h
9Xws3NIjVgn2+Ku77uzAkQ/1Mdpt/Z7zTZ4mdnpjREuGonimhpD7joVNj7Ed+DrIr7kS4+EW2GFs
XI2IKPTDxus9b8VREIGjeaToBBR33a4q6K02DEKJJDjwzH25Gw/mcKTUAvC791RIwIoz7sVDiBwk
3iNp9ag5b/yEZeGevoHTn7Dau2ryUrj3cj+vfyHS9feZRzOZI8K0cxeigBlvCxPONy+GXJArWIvC
61n3T5t1OU4cOwTc+OYArLqHTJe66bOA8n6EBkdy5a7dbzWOXnq3H0ddLbUsbOsggehihxpXG24P
ZnUlR6H3+fO8NDcYJyAMOOKQQa9GESalK7sSvsnSxOaoJCxssdE3Bjk/Rek+l9kRFFQOdImujmyr
x96k1zuu3Frl1brs5FAYi/pbEnwvs6ccd6DPJ3UeM56Mt271BWGeFF3S64jMKJbjCNvtC/++nF4/
H+bC/nM6zmr/SYcmyrDV5RXdqEfV6e+zxwXbgfjsBSdC17/bakmXtma2el11Y6mhqjOiBgWRfDuW
S3ZyTauh50du46Z3WDXEgY3tSLBJKdkae3WkCMbQW33JW+xks7MFucFhrQzoZiircqckUf9v3qKq
GRqWZgodXaunK1hSMCcytQpRF3cqqUTdxL/PTLPfJbbNG4Nd+tpU/S8Vh15O+LSnG3tlip08RzSO
wZS6KmFcVs2+nV8+XzDy8nrWmxdd2iadeFB+9DXnJQs0BZsLNi/NhgyLnsob9sW7hKbb+q56kbeY
O5aecGug8Kpkp/tATf5fFSgXX+N/f8NfVMuHI0yVin5odPZwku7izVwIfW0DNgj2lNaK5zjL1A31
+KVHy3lh0lzJHoDK6fTRlspYEV6xZpOoRnf5WnI/FfoN2/utQZZZf5hVWqkZtnwMIjXFjZi84z5z
Hfa/Pn9/a/EukdziWSkhV0Y/TLZuNZUO1mIXhoxC5v4wa3/PfFioHHtFRRQXzO7GgMsaXy8YRK1o
lVWLi6m4GtDvwnqoFbZnI4/EwTHwUI4hQ4oBla6R6qwb0MoCb3tUB4Bj0YRLT85nQw8rec43Rcq2
QoBLqwdpNHs5xYIF43z6nDONXlEpblC/S/GDGim/zLa7VSqNrpxgI6JfC1eWpw3swBA1GGcYBa+b
OakHzLK5MIjVfX2lhfuMmqLqBCIZTNLNNPbRHgHsrT8sIAsBR1YOGNDE3UH090HukFL6lT1v9Vxf
ODBPftTqytuDGvVrg+KtQPmVvlpX69qNvei8Nx9zW2wHEHRwX4KEs9r5FKMarLTmE/0fJwBy/NfG
PvfyfbUV0p1vSYxl6qCLaNbFwXt1NlPcDluj/DvWogNQXIpgmYMY56jv0nGzZf38Oz0Zzlrf0tRw
jinCogDqjiZEYsizevR/ThkhQMMfTYajhgHrX8XMh73AFH1DTRRAwpkuutJU3WrS3ThZ97OqeZ9/
n/J5NKqr9GnR4SxDSsCk9PRzCAJ5aIeGM8r/Gb3iI28+WjY+KZzHVIa5F/yoXMszHqMHv7DJiOxg
eD2G71sQG/l8USJOlsFJctFDObIGdMx4j44clShw9PleNLP7XhrAH6vFNTCje7pW58d0lEG+0nno
qZ22C0XlGuJHQtp2TGmmoyYEHvBH0vi/QRk+hKNxFYzBs0QHF1VJIMwGXSCHaiqih1C33j9/ipd/
PV7hxkKbOLvFmHrqt7pZsCaK1hPGetc23cYZdGHn5gnxqnRF5as6a+6Xx1kWMNn8j/pLchfb4fq6
2wn7bEfCdaO5HyDoettmNA48Xgh2rLTdny4LSYmnapZQRkQFT3cA0OXPKMdluv3pPSVjLVvdS1K2
D2WmOVYi2WVNIgIxXAiOm/0kqoFTy2+Rkd1gTyeJV2rZ2RVYcEujkA782YiaXaPrO32Ob6mV3KVi
gEtrObxaQ3pltI3z+Rta89vYik8ntLzCD59UZQxtKbS45Kn76o665S7ZLyp09XoLKLDW556NtDpg
hrzsM4vMhT12tG4p0VUY0sjSfOeiextAUo6rl4IW2Fhpj4b+K88fihSf14INn9ZzSyd5G7uNQr04
Lm8ojG/kVc63ryUAYF+xVHQiUNFPn0MedbGSUUPBae1bVNxk5i9R+rLxrC+NYRCDLqosrOmt1Z5i
jmK1MDzp0fEWoWb90H2JYG3uDSBksxfrrlH8A7LCkoRaRxoQsLidQZ1hQ1uNOnbySAc1R2hM30fb
fVX6bD/JN1L+PopbcKhLMyRtrKG8X6xn1p9H2wZxOKJWoDhRUIqz7MF/1dstqffWKKt3xSmD7XfO
KHqnXdOidSem8RetlR4/f1+XIyKo0gh5FNAJqwM0y+KEvm0ioqa+6ZXWsbqY1obsaGjfPx/owkcI
XxYAxf8faZ1cE6JZg2/ISFRJD6EW7qKu+IIkM7ThlR/EyrjXK/M1qbK3Dlz+54Nf3KM/7Gir+Jrm
LT0Ep2+S+LYObf97NpPd5yNc3qJRPeIJApYWsOfpt9XpWGFkInsMKctdUTqWsdAuPCwidtL0g9z+
xqZ2vuLZ0z6Mt2ziH/Y0HSvAUGoqOKWmcW0FzY1YX6nw8jPSBa38/Pnszhfj6WCrE6GflqsRBoRU
9kmPdWhThDcUDlvP8OJr+jCn1ZrX1baIVIndk46Cv3Qh/CWUtwXnsISPrfYPCk3SeXbndGrL1D88
x1lMEpPIAIATxnfAEeObFKP2K9VDgeRGjWc+p9dqh8Ra8pLdFqjqr1DudN86HX21MCPuq1pP94c9
7igC615Zuc0dFdsbDQ9DW3wdepeOLTpm3EU2CKBA7a7rY/PSPxrHEPhOgHrntn2kj0293krhXXgb
+oKMwb1MopKzrij2QlGVo0GPodi/atpMd8cWyurScXkyxGr6aiaZKWji/8Q1oocHo4ywNnHm4c+I
Ewaq+tFRd9mukZxs+JPe5tN+60YkXVjbuoXEUOWugvpu/eGGE12qVbU82r2yG1JPtZzcVaCWRc58
FI6ieGO+/QNyyYUg62TY1feL/grdzQw7YSmrhPhrRZSxnIXL1u/x6PE+/4CXB7laZ4v2m4OZmygH
17KbfFjl6tB0mVTIaLNV3/FpwMupSVe4G9CA9PlIF5J8bIFUMA1Ar0uSYbVX1AVM5jYwF0UxTXsR
998/CFO4SNRe1nPv9JTj7C18lK0T88J6PRl4tXsUVtKgieFFKs34ajQJvShce9yN6V1YLiejrPaL
PBXC1kQ8zHIJcbqlZy0oIJ4ue33rpcFjhh+HXlAz2Sa1X5wgkATq3gt4YX0zhGsU6XXGkxXS8Vrs
VQ950cbbuzg7hauGugRTZL1O10mR1n1gwWKxCz3b6QbtGHVpD+W4tdOfSb/BvzMRxWCQhXe8WiSR
iV7ODOhXi6/aG+0wQkvKXmgyc7c2sUvZiJORVqsCFU6tiIK/nMv5Swejp/SSF9LO7jYD6sLD48uC
yQRwWBMhZpw+vLptxpzTi/RV832uaKvOnv3gx+frb2uM1Y7pCxbC64n2KbH6lc+3jVDbZAw2VsHy
lle7xclEVruFlbZTNrVMxGql28RYXGbeZ9oeW+1QZnddxL9qqvP5xLbGXGWmaJgfArYNHp76m+5k
d8rvjSaE/FdACh1dTa9tuem9zwe9tDpMWaNZgNwDa3GNH0GsOM0NaBs7jX/WECt1uXeqheZUzQc5
mzwLVVVJjkFSn8P0/+zSyQ1JssjFyhRiaBVfjy5BzRIzJeYG4TA9Yzcf9L9Y2+jhH/Lnls/q9MWS
yTY55iAp0YhirT67AnJAWMiDZYv7eWemNioPqs5IY6095BFnetM3cgkXwiv8K1VSoSAJRNzVVxtK
0E7GJAmzxYdOv6eou1We7xQ3OWaO9GT+SpTcG4ynwnhqu5vlqwxcc2NhXahznfyEdT2tNEk7Dw0/
ofFwJq2/BqVvq958WBgvc2pLmIgFze02XfD8U0WdrIiUS0Tc1898LqYl57UgZ2xdBFlsmfcYvZV2
HNLVurGK5fPXCo2LDhKcWUjjnTH+OmuYWzBZuF1XuvxFM7DSHPo+k2xfVoJvSkTDmz7O9Y+pHYPW
Czi342vdCJrIHSy5nm0Zsf1mNH/+RZNWxGsXbyd2erAUp9vhiIQXS4jUt8vUmXciSIpCtZsv1lvh
mC7IDZoIiWljz3LFJ/NufPj8oVzIKp4Ovzy0DyFPYc36oEaZz8oT873kJt7i2+pz3OwWQwSy7ujU
UeO9LB1sCX9G6lZdgY86bCU4L3wEpz9l9dnR6DDTisWTiL4izbxqUrt6Fb/2L6igD5Q9mx1d1v4z
prXudlR0ocuNBkQOpcVFFmLguushF+eJTBJipv/YyzTEYv2ht1Vb3KUH4UrYONrPI83F/YOWDpW1
j0/G6oPvY7Geqhq1bWt2WWaXQjT+rHQ1OaBcF1BYVspWzHJhRGoAcNuAD4HcX8e2BXr/iN9iISDU
W3vSfMtN20x2zMRvbdlsNwo751GYqdIXitKCWz5FwdUEyyxS50Rn0zZUaVQcP/HDX34tohP4fAFf
2j4UxtCpOVKyWkd7EbFE2va45EnBky4wnPRS5srGIOeTMcDa/HeQ1UciNvQDKRWDzHTiQ4kAnbsx
woUiwzIE1WLWn0Ij7up54bgtpcXY8Hpu5WN/E11b1z0qL0/AhDt3l//8HyKO6I635o7yX7bbuuVd
nCcHLT0woszVZPUjUnEYULwmS66OPpHsRzlv5NEuvi0d0SWlL5mK3+oTx9liEZnRTd+n4kvQiF/T
oj9yH9moBJyvdR7ih2FW0azVKmmhmAzTWVrg5GH8M4r0GbhH9p2wcMv45Dw3cjraMukPWyiN16nv
9wVFoUa5Ay9zi71Y6vZVAEsdBAOWgKHXlebXf7Hwl2SuTpfWeb+N3xK+zClzbHCvRwXRZu9W9/Pz
MS4EfkyNtsZlm6LstL6A5JSHTdlnEATnDxndzM1uwEkbBu/2Xf/CUcRgmMdgQEx9i4Dz9DnKzdw0
gYCkfOGRY5SJeky0q3eyW6rqmi7dRFfFDnKmaifPMRvzwf+eHvTrJHHi/VYTznneEPn94vhCZVoR
KdKe/hZNneUkCyM0c5ngJeBSEZ3PQuxKyUi9x9rYLC+kRc2l18AEVU6K5SziNCZZL8dRIeI8Rgfj
W4gPCoVhV8GgPd9vGYmff+UMhh5uaXWTNQ6h07l1HPdFnnLUzX6a2T2aL3xG/cT7fO1cqOyfHOfr
YQYj1PrUJ7Iwnv3RHo4x0gx8loiiv0u9rS9hNepvoPPz7JR2+zW+Q6qEDEsz/kKec2crF3xp3h8j
rVVZWu5ixE8Z8UVAS+7Q/hrMeff5nJcnd3pxWFxGNI3eEeqCZ7Z/Kl3duLuitUkRSvYC4IHZPPRm
CfoC4rEVOgZa2ejP54NempYJK4nsHCQudA2nrzMWfci/vs+gGBN30o3YbSWrzrdTpsWipFudhNVZ
P8jUwtUc/6Iy0GAGi3mxdWdYj6Xe/4sg5WSk5Zd82EoBBWE6mkcIJgHTLE4Q7Ac2TtJB1LifP7Xz
k8jEbI5TjmsX28267yQupl6crJjFAEmmz/+kOTQETdt/Psr5NkIJjPOcbjAdK4L11VXI6gBtE991
jpbSi2Yk0LoywrcaCipvUUzir9tojLgwMe7JZDFFnXDuDNIbFaUuRg1r0FQKlE4mYtbb3JTaW1Xr
yq1L44WVgb0lVzScPPCyW0ctUpprgygoCOYcjFIBWocusvqEaMWAI96Zh/CQHsinRrut++qFNjt2
S0ZeDO7YpNexilBbem6pkIwGULewB4AYIXHGH72kKjK71XGhmY+BPY07blHJQe3pT4fUI9hbZ8WF
XC4/RdNobFg8RPQ1F1kIxlhF4b/8FGm3tA2Hrq45o3I1Tq78XFxxeT9MIuK73VT8i5PjZOxld/jw
xUh5Wg4R3jG27nsajmjcH33XcJppByISgMRhq3h/aX2xw9Hry+lBV/rqvmpRe4dhxoDS8MfMFJrC
BTtRXj//bi4diEzrv6OsIm6pUAx/HhglvWqvxPeQqydtm071e8lIFhvh4t+7z2rfpuObpD83Pxrf
1pcIrQ3RlRgjTcTgPem5VXbVESEVWfnoUO3/dkpRe2gO8AHFzQd6obQCk/3D6Ou5gnVRan8ZPfNC
AecIYwelnFIOmvrdDHbK+4/pwea6Xf7iz6a9isaLsa86KZoQMhB1YBRyWyr3pVdcpazXsD9k/+IA
pjcHj12Ri45+lvlN/SEQjbj37cqgI0ZvnCDfKp9f2nA/DrE6QLJyjHwtY4jsz+TITv+7e8/2hjO4
td09VDeAFtGMbGPEL5zB+DpKGPnQLqmCpTj9Cqu8pJUvRTiszO3zFBevRSNvXJ3ObxmsErKfdPVS
RsZK53QIs5mNGBE+fnxCgSE2wGkqU6hMS2DifWLA8tfjB6lq/8VxohtL7tcgKXp2Y0vNIql69D62
VsR3eR3LdiWk71No/v78i7+0rTAMshPQyAst9XR6dWnOegPqy84L64svL4i8CNjaZtvlpTXPTKgM
LYfkWYlPUGPZanSDjeXGxKIl8YJj6bVfly/sH7DQL60LHhrd5osLwVnXW6XOc4pRuw8a6U0CiXVc
ONYUwtw8OebSo7iD+eBt3eIvPUqIrMQbyPAWu9HTRynmgV/6/IOIOHgExvE91DUvCuPd52/sUr6O
SSF2RpdE9nadUVKjYMLuTmf7eGxMR0daXpXvJpZ+h2YvOC3SaTuvzB3sIYqNzuKgsrWDXZypgWUX
HUbYdq3DDznQRhXijm8XMxJrKbMMsD3hdVNvORtd+vhMQ0MKi5PqMunTR6rUU57rIt93aCZXufU0
4QpGNlKo8BSEfGYIXz9/tpfWDTqFxaKFfkbC09PxunLRasvpEsQpd20X3GRWsNHsc6HTiAQkXgt8
c9xU1HWDVi35JQQ+kj3Z3EcuyqBg8XrOd0acp27Zq69jWqePMsYSv4dIax7CHojO59O8sFvzEXJl
QTGA2+d6BUGvHmcxIGzjvrRoWqr6kJSt5dLnTw46Cn8Yg3j4fMgLTxaIPv607KQX8oVpPPWtHpJn
m7r4bUqSJzbQjSEuLBYu1RLJZJKS505+cyiFLSYdpp1ybaFQV4h8CGBfH+KstxyjEMJrKWtpGtXD
UpU2Huml+S3VYpUr/oWMTVRRRhZECrmRpQKmmtt7ZYy2ls4S460CBxJCHAe8PFQ7689Bx1qn8Afq
0im07vo5/NuBwp8O9e3WZnahLkWf4oexlqf9IcBt8RLLhJ6x1L22A71a/Jy6e+up9AZ3aav1sHNI
KVp4ny+TCzsLijnS5ThR4c23nmGggF+OxYWGWffX5tjcaiMwCNGPtx7lpcUiYydPaz4sbY7Z0+mF
khbnkUzZrcIROi3t/sH4lvNE4VMQtWQ/kt4xd/U+vVXvNPdfzPHD0KtYySrA03V/KwI9IOfGgCdc
ClyTygZo5b8YivIDft5E9aS6TmdpZXIqzioV1V4IU/jacpQn12FSQ90bwkL/P7uTa9jgECxppLJJ
tq5TT0k1JVMEHcHW9NFdcCuz8f3zCV36zLjrLeuSlNJZflDWIk3IyMkARgMuHJcgtnLp5fMxLq1B
oPjLPYie3LPQa5JrfexTjTydqoG8TAavSqTGNvDv+3yg5UWvPmdqzn+vIJykZwCEVrPqOcWay1ZB
djp5ExZu3jYmnc/tnVwmG1fWC48OpROe9BR9SYmsq+v1OPZjILEWVCE+alrumtiufT6hS9U8jdsc
CF8K+FjjrNZbLxlBqcQEy7nK3T/2zPCxhW8WBY4VA2SKb43wbRata1/3fBUDarR8G/vwhe8atsMi
56IEdu6VJI0R96Alk8XXJDptWyEfUWEuhdNwjBTlZ9lh4upHWzHZhTVD9pF3iFstl5G1VqUYUr0w
QLqwWwaHITr0oS00zvwW7HV7cvufiC4mwfkH/jAXjoSTgZe4+8M2DZxPKCD4kl1BNVf9XDLYi8BR
/7Zt+nHpwsxYuGtxvC49WKsAtx6rOKnCGd+bG/wo7PKKxJP0Jnj/8a4LRDf8f9R913LkuLblr5zo
l3liX3oTcc95oEvv5KUXRsqBFiBBC379LKrqdkupDOX0zNNEd6hKJQMCBDa2WXstLZQuSsOcXVqo
20PbEiUXaB58naGsM6uMqYCcZ2U9C1HtkpQelLq4UHM5cxgRHMOjRjR0pq1ETiPcOxomZxlE37Zc
qvaO9AARgeaKO3n8cuGknElZw0uZgHIGHAaQDHydFVEhHE0zDAcW6OE225qHPIdo6RSnVB5UhQxP
21iHAVxKE9jmctXnjDVAEQK1cBPR8/eKYM+MRiYxl9wyIxtBs71KqwvomnNT/DzE9AiftqZOmpQI
LCTORDTT5t2cBxATu9jLf+7FaZMGB/YlIoTTVmadQ5W0taQIdxyU60sJVFFo9tV4aINk8sJbm07T
icUGnRsy/uB+Qm3uNPk52HGUtqBNAtfUujMVn2WHzDwyyPeKRwW6EUmRuprQwk6eSSm7NPq5d/Zp
dO2kkCK4SFFKxegPYNIKoCE/Y17TAQgubSYhFaubXwKtnjl7n+d7qqQydCyS7D6B7IJNVtRIt05U
P9qFeuEiPDcxHV24kMWckkin8UgFzQiTKqCt5sktiJlx5z7/X7y4zyOceLOZSo3RLjGCvdFefgXK
L8BkTAKjMZA3P492ZjqIWRFXoZYPopbTVK1gqmSUkhG5QoOcePvY6eTCgp2qliPvP4XFfw9xYvYj
9BhyNUcOoIb7WmubKHvV+q0BXjTfXBQLto/aFWUBT+ZGDlbmebdJLkLXzmyOL8+gfT3fdgmsVx7h
GTrZ8M0MPGvk2IM0+ufFPIPCn6aKJBiKDpPHPgWzn8zIwMcoTh2s5gRFnzSghlG4hSIF6cs4b9iy
87pA9YudMj6I/m6AN523PunvLjaMn3+tfz/IyR5C0R90Rh0eBFyBdFeBis8DAXl19fN8zwVeX+Z7
cjMA7F8XcotlnRD/WVBtaBKqjw2y8LI/qbaDjRaSVO7Po56dmwG6G/jvMmzoySILlVQdGRzkb51m
FzEnKEh+4UWecw4hyPj3GCfrV5mRUTUOxpj2LIWGV6WEibGfVEkh5hXqzdZoFz9Pa3rsE3v9ZciT
tUwiPsmvIiWXSesxo1uW8GXOwQOcy76RvP482PlDaQBVJkNvEuJTJ55KrVSGaBLkONtlsy4C5d66
SmNQZgWgVvTjuTlH35XmAnl/qy3Y7lKB6Mw9aAE7hPenALn+DcbRO6CBiRTcgyOURyj6c+pUvUnA
bxgL/UIocQafgjNpoRdalSf6gG93bg5GH1AVgU9a9UwI6jJosnUCpccGyu6XLqFzfiecMhVVcNSN
oXF+8hYRT1TpYCNHnRbDAOZHZmRgO8/zEOkQNuuzzFmkmWatJA1yQTGkjfxuoCSEkIAS9nX+0tNC
fRtLCUS0mdldWItzVhBZWBRYLHRZf4MBtEYG6jUTRDi98VA1gI6lUmBcbBI+93JNpJY+wAbQozzZ
WsSmSqwXqFXJyk1nXw0KDKHMQ2o8/ryHz44DMTg0c09V1VM7MBJEvmYP5uQqz6x5VDBop2BGdwCI
S1djCU7Qn8c7V3DEXp1wyCDk+04CCKWETM9zZOqTGCIYUuTXLb0eenqlxbkSkEjsaCu/gMNU8dD3
PQnmqLcRcS6Yv3MvEU0RaEFCCm/qnv16x0R6oY8dQZ65lTJyjx1fg9FfRt1KLuULV/fZoQA3B60B
vNVvCNReq1OiGd2EO+5cqFh4YPnqdBH+vK7n7Lnz9yinVBBab6cyrTBKphAugy6bJWDVGsyGX1i5
MxsGDtsk4I5NY387mzwSGYhD0ePh1DFd64If2oxbQVKpAauaC0Q05wZTgHyDTwVX4Fs6SyJ2rdEM
2INBa0e/y7m8dFAauxp1p24hS8fzCy/rzDKCWREmTkPvsfOt/7i0Msmx9XaqL24lhfvUqvyfX9Q5
9wa9TBBKBwUm8jOnDX6lXha6XgL033sGPFNi+uJtuK5gULNJU1NxZdXlaD2QfBto9Pb+Ui3n3LX8
5QHUr3tf53Lb2zUeQNnZM7qv0A0PvPl1sZgCT7G61FR6JkFj497Af7bmoCPgxJgbsWTHRAU8DXow
ZJ0aZeS1EO8J8kIz1yIt67mOXbrIcnUIfl7qc7bGBtfV1O8AC/qtKljHuLPBgYBbaz6Gw2KcO542
s2aTDvvldquzexVJSsswgVBB7errssaFZCqSjkursewgNt9El3kZUlIc5bmf53XGybGR77IAEwXA
F0nzryNZkLzTmCTghzNmzWQibx2l3BBWNuDzYZZrRJdUL6d39MWtQnETGC4HcGUDwLSPLfXJJZe0
0SmKbLBcaJ/LoIuAwsFoBmktWw8ZWqHCjhTaDoo6HFphorpUS/5mQT9GBzeuPXGJfcsBk3TM1dhp
LWh6pzTsJZCHV7ykoWIxZ/Hz0n6vtU5jAdAF1uJJqOiUgCBJhywDLZPl6k+Q8BCFP3VqZDP1ZvCM
JX93bst56+soFPTP8iVs+tl5/j32KSUBaKHzzmEYu9Ik1LBRXIIGDZA/nSqUCxHrt806TRN1K2Ao
tYkk4CSUS+wBYbfUW6iXq/M6SReqmr9WpQrmqUthwLfdOg2F/fqhzAp3afr6p71Dxj6VqxqzyjKs
qKyOTxLU0VzbGLZ1UxzSvn698A4nA/Ztt6L4gfTddEed5mabuM5jB12JIIaTPS1EudwbVha4D7Qg
PVzq6Dx7ND4NdmJNVT3BLmxxNHLtLgGpFlLVgYgLT7OZC2ltMFjIbpqMF97fN6M6LeqnUU/en4V0
gzRIGLU3wWaiy4vSaBZ9C8Yko3nNSv22Tnnw87Ke253O1HevgnsOjS0ndlyk4A+0qtFyNbNZpVHy
0Aj5rer1Czfw2WGmUjkuSKT4TrdLO9pEl2FYANLK/KFMbkAnHGRq8k89CywgLMpfw5zEpqRwSiIJ
zAbMJiFoIF8hzvQKPad9wyDK+fPKnTsB2P6oLlnwKL5dQyYufDODPpvbKBwY9wRyZ1G27xsWQj1h
zZWLbdPfUwpg1YWl/sA0GKiLTIv86cyVYNKimYPtoeOCt3bdGlqnfnMPWr27MdBjwEQvxmzfz8HX
ISeL82nI1BkNbTQxJMldiMOYAWrFHfCpJHEBsOMBhIs9/tZZAfgElsyXm4tsaB+xytdzD0JUePTw
MhCUf0OqmlaNBBqyHa60qsGdoYGpOZfDKb8uBTUI+VGln0MVGDkPv5xdisa/v2RYbgfQNBwRS/8W
USQNgSbLYFpuUWrdjshltI5FZIWAmJBj1xp5WENV54Iz+f2wmMAdTSlHQATgTJ68Z4eBwIb1U4cB
LsQ16BShoCXH+aqtWv5rqP/6QnVZ/+e/8fkLKyG9SuLm5NP/bJIXzmr23vz39GN/fdvXH/rPrnyj
1w1/e2s2x/L0O7/8IH7/7/H9Y3P88klAm6QRh/aNi6u3us2bj0HIG5u+8//0i/96+/gtN6J8+/cf
L6ylzfTboD9J//j9pcXrv/9AGPjpPE+///cXt8cCP7dl/yqO9H/V/8qPFDfRr1/518+9Hevm339o
xp/AlQJRP3HgTOg97P7+7eMr+p9AvyC4npLD6Dkx8BXKeBPjh5Q/YRFwM4LPBFUooLr/+FfN2t9f
As4K0fHkh2Az69Yf/zP//a8d/+vVYD1+f/4v2hZ7lqBc/O8/ANQ6uRGxOfBMiD0ntm0ZrEJfDydU
m1sJenKDJ5R2kSbrimtbUrJnVqojCJDykEYQIdHM2zayl1CgWlpjuykh66FnK0UDn+Eoy49WqVge
5GvdWBveyKiFoiBr3UP/y+gzOwqVBGulPkmRIjw9ATV7K/LSqytI9aHhaA3OdtS2bMtT9eqo6tAd
nKfXTrqrsxk0dHvdFWUIpRDoSrOlU/q8nhn2srL3uwZtlJa1UaGAG68hJwT1UD2AWwRdJQhKqgrc
QldqQkibIuwNRBrkIASAakcZyLpftnsnOyQtuOivonSVlGEFtW/IAGegj4OnNVOzLdRFHH2RX+cg
PU/9fBdBGfNWk6/AdSi7BfHwUcugaTmu8zAPjXskLaCeVDzZYlZeQ0QLJI83kgI5K6+CfknyFitX
9Jrb7k2Vb5l0pyJTbtijC1I5Au1NkHRNqkTQPJ7J3IaiMmRYBijIQ54k6SHZNPqLfFhzp5qb7QHS
YXEbQntp1StuTid2QeYqsxq4AdUbYq99EC/Sk/QkXuSPP+WPP6eP8bF5//UxPqovzbv68j//de/p
0QDjnP7SvesvBppM3F5Se0gub7s6jETozKpsrVqpqzuZiwSdq7Xw+Jd5WTxBS6oOZWAKVPaIus1o
+SBRUR/yow43tc3d7Kb346tBXmRNEKszFwpxC+R5hsLvycwBCCXaZWi1N8IeIpc5mEl2HM7ZuDM1
T1MP+F2WMsNH9EIXbGfzuaUxF9l/9GCq+EDBtShBWs5/HKAf77g8R/ENtDgVfhp/ZtcQkgT+2HGd
J9CZ7nDr4PtslOsCKlzrCZyn87R8UW3ormVuDOoXGQSnnmV55hBq4FvaY55x5EFWL2t8/Yb1rn4j
9vFzJIdOvS+gEEOXgzqnq0jzy3kMHRy7njqsroj0QupdYa7VRd6GZIYfZ/HdMFwN2pNBl3twLqfS
A7Yq0SsfJSRPIY2vgmVWTvGEAo6ARHwS4/JAU3LbLbLMFygu6ituACQ/7ON2rnUzGao/ll9JAcWE
mRHCoag20DKCHGTmeiWZGdFGg3L9GommIdSXrFnbhycDyHZH8UG27ux4A0lJCJ3hUHtCvamlfd21
EP9BvY/7qbxH61j/Ht8k240f+na+tN/DavCZtO2PG0j0JK4DHR2P6t44hkl8KCF+pnv1Finn2q/H
wNHWvHPzG2nXxQF+I3TFDBLUIhjU2G2iZa6us+I9Su7tGOQKItClde/pzXGQoqAG264uazMVpAQ6
2IAM6DiVCrR/E+rxRPatUZo78SqHZJySPBO79Yd6ydN11qwpaVHVXjvghokkeXo2CMiVe/lICBSs
XfXOgSzsVVG9ZyBHJwIkHkMAAW52NZqNB61GXx7dEu3AZKfqSwS1c/qasJUKPSJUWz2KaihrHE/B
lvIa+3UXkhyPhjeausMC7Jeai7qzAunkCKgT683ppfsmDXMDWiMLoa0KcJYCb2aTm1i5120DM51R
OczoHZXv5Dwou5XY2kcVOvV1DNSR5Knjss9XmgoZRjtoodZMoXu/l8VNqnp6iWB73W6s+x72UHHZ
oTigexP/C92VPv5Cd+2m3nz8M/7t11dkmFfQiFB3nAxaC8W9j/8NaH+/sU0ygFdzAcM4rsZ70aPp
1M0GGezdim83PqRw9xVQcZGniGdsey3xpeG5RksjrbeGyLGT7iU5ILqftDhTlek2k0CzhpBIflYo
JJmkKws6UIQsJn0pHU9h0UWdNi6UEdy+L3AClpEaxuWCG7dQ5QIzB5JhiN/SEfpQRmQ+1DLsKsTH
yiusKkW1o8XG6F2DYG2ebRfkWK3vFO7ooM0ekjYuh8I4EKEQ03Ijp3zIe9Dvgtw46ywA/2LXOZrr
9LntPQgge3q1idnWJFCW35KIuA6d2ylkDt0xDsdtidKj7hmjN6gPlOt+M0IRHjJn0TAEiY2zA9pX
Wx0Dkal7JH7wOdSAqyMYBwK6NHBok+Zeh8xYqTuB0xgh1LyDlEWTxNk7MXKvTGFi9cJNW8gQN72f
IdutZM+4zR/TqXUUQR505hIvMTKft/K+aHgQtaYnA3Q6jgcZKnA26aDMqbk2UuatrixqagZSXq5y
sE0ZAkpUUu4XjAd9/96TtV3fZ1I/A6VABrXWOEydvaS1aIhR9MQdCQyFSA4QvtcDyXaCIYFMGHck
3VXqbqU6u2K4VsjgAtGJoEwPkHP24XJQ8NZDlrfvxlDKZq00PBlKt81SZT0Y+c7Kh7siN19Vqq+J
vovpryamf+Sa/v/mdIJo5yenc3/Mj+1nZ/Pj+385m4qm/wkOvClNjbYDRDTw5n45m+gd/xOpefRW
WYDiAQ4Hx/a3s2n/icAI2ksIkBAfGbKGH/rtbKpwQyeufmCSAFOf3M1/4myelAo/OqsBqIKjC+jh
JIIxAdg+BYIQ0Imo0nbjKmrJvVo6M5DdoFNOOwoGKUZieo3S3Kpl27kQZ79jLLrAtHKS9Z0ewMb0
AMmbULDoNDsJiipH6amBTsGVhfSLXvFZWcK7oTn05BJtqURa0KhZWDnkGsm2hSRDuDDSiel+el9n
nO4z6wCkPZBWqHOBN+BbSyoCM5kkbamvzCYL5Bx882p8a2cYedSWDnU8ual99HZ4FHIBkaTMfx5/
muXfwTAAn1PnArgZ0Ohj2eiSPlkF01bjqCnaCuJ0kZfy4tjpEGitpZufhznpbpjGQUgNmL8GJDAC
n9O0tw7WtExxCrrqs3ulgJip1sIdiCu/1PX9mEWbPqoWlhyXLvTt/ukaIx2t6njDSIWD1ulbLVZ0
Y9YmRjOu1BQ09pbe+DQqgnLFHpCL93LeQ6Uv9yGwGUQjv5DV+bbAiPhAWqxNC4yTc4pcL4lRQlk2
5Wskkv1OVfBe4Q3L/4x3Bet7MsxJoipp5TxuIbC9bpznZCjgr6gQ+L6Ajr80l5P40GnUuh/sjK97
Y8WtHPQr8BSGCym3k8LT76mgBqqjFoNkyWkVodEGNkAQuITTN7HjQ174YE+0lp7i2XMxZxdOABqT
Ts/AtHbOxyYB79O3thc6NW9nEcq6VUJuxxb0bRYHp3UP+S4ptFPTq8EYrsVvhdG5Td4dBvrQAcUr
S6PXVkaYlAUSSNJOaPGWjdA651oAZW+PQjfSkBZG0fduL3oUPUplZoAO3SgKSGmaGkHmlwcaHVZa
ku8MBi9E00Oo+7lmRQBrndG2ckvoADt6iuSwE1aZsRx7SLLyaJaU/VNto1QM5dpxvGLCXOaKmFuC
rNUWySwbxOejvByzV5vAm1E2Sp/PWS35XMNjl81c1YmXyO+GKlYONJpF2/ixfOSyMstr5b0i4zuU
iA+RUh4HrmxkUKkSHj2McGIzqBa18NtgrXBaF1p80PLjAO96jKFSCbyvg7+LtPGocVdLj5XO3Q4/
kiBsMmM7zNs0kIo+gIzxeqCv4FqDmO+wsLTYpSqo1rN0kWoaHGvUyOp0VozVRu7SOTQM7mOksR3l
llvl0ol75iZaD/nwIYOPbK9yTeNuUg3zrK6YX8nZTs6lQLLKe9FWnoVDoQ38QaTZLmc5cFONcOOs
hcLvs+isG9suZiS5rRvhc/UxGV5YYntMeR9rbEPodNMq96r2QSbOsoPTqzQG0Fa1Z7a3UdcEZpqG
THrKstaj8i3r7QU1RVDK+eJnO6pPGfsv9hp7FQpVKLNN3fbfOt/kHPkbs9IQvNUESrpmCzE0hSxJ
ewfPsXGksC22TI0f+naKvEdXbtuFLs2J8dajc0FSspe6eTBo5eoFyFwoUDkJGnMz5CTk0hWgAC0j
1TOgfx7THvEpQJCmyj0ow0OsmbhVe00JxB/JiJdsq34trgptXMCaehBX3BIVBG1iyBCFtddqLV39
PPmTfPUvy4AaEUrEAITixJ74DAPHYehNo1yjG22WRB2QhWESSOBoVUOAuZJYQs5W8odLNBj6hKA9
WXVgv+GkYM3Ry3JaSoVOcZWrKcj+Bqv3UgTzTZ7CIjwlw16VbJ8Tac76+EZWe6jFTpK3SJdp7Vqo
/dqgrc+b0Y+0JGzoskneuo4giVL5orwlwl4PmYm17d2CajsQKyPfZM+Zg4ItjkmVZXOTAp2KpkYF
+SvU/VxEnt7QQTBkACWLWFWt/Hxhmc+Y+S+zPcnRK7bWF5FZtWsmRuTKupkDJgOeVn4DGgUKRYWG
VfDaE0+3FjqMW24otwl/lLUp9qiRHP2vkyzl56zkCcrr46UDgiN/3J4wzt/6UyTJMEulaNeTvOEI
FQkFp69wG5eKgAKp28zyGUSokYa8MPB0m52+9M8DT9fGJw81yiqDjC0GZu+UBFURsLvRR4WEus0c
GaTAOeg8sErPfJH9LHT8S/1gX7Ox3yd+6pplDYQWWYptZD5I0KZIeNBxpFWbyk3Tu58ne+YKnMhf
gRKwJzDd6cmK0WYh9Frp1lQLEo7Ytb3UA3ZuU30eQf26mk7DSyDyWLtW4sK1EdzX4l5u4gve1jkT
8WUik/389NJ62U66HIp664nQPqnfjHUKrqpJJlE5JvXjsLmM6Pju204QAARMUPJBH+k3OlYIE9VV
p2OjVFBAb50IdmBryYk3pKOb5I/UxB01yp4AVdfPb206iN926KeBT5y+ZtBF01t5u04tKZQA5zbV
17R7bCBj9v820InjZyq0btKetmunx83BnjNl1SKNr/+zevXvLf/XhED09fXtFbnREzPK2nVDn1Lo
uPPbkT2Cg9LveOOjx2D287TO7slPw53cJ04fJXUBcOhagCWncShuS3CpXfKav0WaHxCRCZqP9vEJ
iXMyTA5WjzZX8JogqB1O9IExxGSC0VNDGiSh9vjzpE6QY78X8dNwJyetrJ3eGTupwRFIC9SQIX8Q
cNQspC28nsmPrm6EH+keS4Abz3aRh56tnx/h7Lp+eoKTQxir1qBAo6NdxzWyj+O61xsvzS60EZ01
WZ8GOTHPSClVfaHj5RUyQxqYuiw//DwNhL/nDtinMU5MMHAMLAbgtF33aB8vSL9WSTPT7Oc4f0YZ
C6Uxr8SNnKdXVFM2UkfRSgtLXcjFWpXqeQ+v1zXKFGLzpd+oOshjSlfOoOx+I6fLJC63nfpidKiP
1FAyEdyt9WvOIeNdxfOiBQeAvmLK4yhecQ0EaXZFKVL54kG07LmndN1nvTv0wteSle1U215+bVC4
ZnSRZO1My/oFM0e3z+0wSpQgtfQbtBe4Dqp7tSl7hb3Shew3yt6BiuUIYg9Z5yuzl681FGRY3T2p
Rbehar0jlvRInChsVBDiDsiHQ55qULfombundX6t9I1n9XxZVoafIxcNUl4fWAzwe9erArUQFjmL
jliBDqc5Z6+2caOiDxTsBm4JPyhtbmLQjiPsyeNnhmqbGI5JtSiLKgB4ZdZp6qzIxhXQ+rds2Cgd
ujwGGmjjapBbeJ9PCWKbCsy0cSY2UoXDmz6o0l2JvG/bvtbpY8Wvcgnxtp0uraLzigIyiHkVGu3g
qwBY2OiFaQy6ZqbwTdytTibPFUGRaVYgZA1MQjPwQO/JojfG1+m1GllRoWBpuZ3+4oAB2nyw1VvI
nvoN7RdRkyDsKPeCs4++VoCzl0mLHkwLWLcehQFRsNxnBfWFkrjAbXsZeMFIA4BlOa7JkIUqGd8G
MFdmKTLRqJca2rPTQLxal/clNJasOJkN5u1QgHjXEIE0Vj4YPEOnKj2uQSZGutUH9E4IghDT2Vgm
e2qq6D0To2eOxDcYaNFNe1Uw4sdFf19WptcNcGaNEhg1kpa+qdVrpYsWSclQPIK0b8rWyHn5XYY9
TPpwQEVPkesdEFrAEZpzNa6gkjsEQ4dijI6SXtV5qtXMuBhmqVQDNfYEEXI3BR0YccQsB54Zaego
cCw9HNBIApdmxVixpKkoXSmtwq6D6df4sm2eWoOFTkSfVGW4k8mBahkmpUwdxNKhLwevAZctyRcZ
NzwJ3XXtaKDWB/ljwwwKA+QxHfdJa7lOOe+ct6oK2zr3ND7cp3Hvl3YSiGQuRXPFRDnAvAHArNTu
y6RaUX6lmOAZZk9VHG/ysvQ0VDhbqA9zLK2jRYHoCq9nBOpy7yDbPZAI/a0lWEgayCNn6D3Q+Kwp
yxkIypY98CVZR1ekUHJUf97k6kaVXxrZCIyh9qoBJRA0R0R47dAFl2AbICEtG8sc0nWI9BkxfIgg
u7zLZxOVSo6ikFVKs7YV81o72uzezHc2fRz1Lc3nabJI02UVgTSAvzoj1FvT6lBb+qLr7ZnNwSCV
o9MyyneiHe8kRffTuLztHQjkVYdxmAuw1jOQHKcg1MyRqRrKdxtQmI73gYwtr+QzOT0YmRro+b1k
IOBVDhSIRzWdD/1Vk+xHarpaUm7LMQkQ+YWko7sO4GveOl7qoPgLRI1WGXvduQXjLPIigXlVrulL
Na5Tnc2i9FGwbdq8iLTbNvm4BAHYhkvdg96i4OVIchi1Yq1JVeEimXsNteFFUaIqMaJIDm0QK0GQ
nj1QqLRlqKhLI9zLSb0Z2NpE6nelU4Ilhj529bAdOFnpOb91lKtE4a5M89lYvUZWtawYf7Za3Wdg
zxFiwL6QZhW7jYvsQOv3Hv86QJzRioqQIS9TlZAlwfVmljKk5JwVpFGundxatDGd50OHzQd7aDZ3
XcwBKDoMFuqv1RioOMJKw/YlsrmpZYMrCh15KitBZ188DcTxUFtas4b5sQL1MWxkEm/rEmmeClvE
yu5HQX0ODjRS3kAzdeaw0evbmZFxNxU3WQdifBS4UpruSlPgfMYrWrVeXjTz3Ep9WtwXylWOfA0x
Ya24K2pwMWi2FwN70CGuTLALxuQ60xayfcj7lQ3j0yqzqn3XzY2B9Hiv1r7tLIkFnlvtqmZXTFrk
4zvr8kXaRnND7DRoOxBB9ll/gzpWa2xTKBnqauprHDyETbTQ5GOEvg7WyW4DksdsKsWzR8c6TKJa
RSEHrf5MyaKxjkaeAIYBjSOqh31ZeZX6ktQ3LcCg0hr2H/XfhdFdoUnDFWJjQKQ15oWf1TCE6LVK
Kw5QlRRYCoyB3ECgLxT6Me8i4DRk6Jg+yuqzkr5YseVZaRYMbCNqG6Z0YeH0NYGtHZkKhANbRMjY
gSffzVDi0sVTJYZFGz2WdJ2Yi7TpZilfjLjvwdmTTbo4ymutw+yg7ClXGUqRd20kzRguvjZdVeKO
yMQlxp2UqAFn6J21fI1GAbVlr+JxIGqQF8W9p4GoBh03i8SunwyN4sWBllU2HrSm9ImqeDUQLlIa
FJYFvQfgx+WbhNqxWzOgx6onLdJ9k2ozvZOXeWzira44UDBKvJCAOBhF6dc8wsbVvIy8TWn3GsvW
oEhNyTavjRtpSpI7Lxp2t6Wu0cc6L+H2q5CmUZR9AY6QXN9Q7ahx5is68pvwZnsY1Gqe8OZmHDO/
52jec5ifZ4uuBKKX12HVD67Mb5TO9h00hIDoxGPD1pJWTEbB3/Ere0lFF8BAzZrsjWNbq/noShTs
lRTJqGJLsikKOOpl6rEUwTal/mB1Ya9r7gDIbnHUphJpD34RROUjLJhByFoCgIPglKdJNEed0k1q
6D0m+6GlvtLikWvhI80HVieycajtm8RcjnAD4Mq7qsRnXQd9zHIz8Je4B1kkqhY9qYMskee8NJaS
ZC/s+hqXjuSovkhKX4c4RZIkMw36RFQAQjk8cq30ygq3fZpDrxgCQu12YGI+5A1qu9lVY93qETAK
MRSx8nypiB4nPfbHuLiGFlBYIrFWtZWvyZFvW+LQIaloxM6CUQKICpT1LGul2dLCSZKAD1AOVFqQ
LRQo4ESept91ExnPEL+AsnOdQmKocx4YcFQiHnfIMaLqpcQ+euRnXaxzLzfFRhFYTdu67rTI643B
FWM+b9QeCedhn2DaKGkDAg5YNuspmhc0z+zQ5GfNejg5avpIJGS9eyME3G6tCWCkTOKNsoUueObJ
Vn2IapSE83sLlsYe3xPEk3lyHxmZJ2PPU3sp4Mk7CVKz9GnSqbXT63aE+DDUihxKXR2Lo+bMt+NZ
ho438Ih4vL/Yyj/FJt9i6k8u/0nyS9gRmMQYQlCQMNpI92iQ+SkD4IpA17GVXX57kVFpCv9+GnHK
A31KWYBbwoj1HoHMpD0pAbeW7wjaT0AzdHmsS5HZScZA6CSyVfIRilq7aBbdTcyW8kI6wMgvgHIJ
rL30z4tGE4XnX9HvSe6AciROWREjhtJYMDVhSp0y08tLrXrTk/+wih9Jmk+raJedU7b6FPXSR7SI
eLIqAXLVge1WA+rgMVUvNbuA2eHskKjuofFsIuk/mVlqCWuQKrNZE1KtEzRHcrghDmKgPMrhb6po
N52JATE3jgVPZ9Eo+Z3y1mUvJWlcyXoewKJc0buK7ES8j8gDtxe876AnfCfs61Z6H8DqGA03pnFX
GNvRMoPRWJX145jdy8ZWBsIvrsVBblAGQZ5WT+5a410QxQMT/VYgHuTOxqyuEPaEvTpuSKkEqPP4
tUHdIQbuOW7A4A4nhaBlvm4QHMLHV6pQrW4jyS94O7fou4DXkY9KyBDdxE4JBxd4oB7MAv19nOxa
oDGNfg2ZkL1GKjcpN8LmcPAZwlLYkX6Zw5x0xp4BLtP1llcoZIMEu0csHXWT4cbOCrhpfaDx664D
MAXgRzUFRiS7SzIKDvRnJ9oOxl6Da2uPIAvJNqooQKyrzITZID6MgG6bdxZuWXQaJFexyOYqQJiK
/RIxeVOKRU/3hdXdS5kIeQMggTzMKK0WVcXBZgfzRwH4KrZD3yJ7T3yhLRmtMD/EiEa6KJPCiwqw
GcNQyv3B+t+kXdly5Lqx/CJGcF9eufWq1t6S5oWhkTRcwH0nv/4mZPs0B8PT8D1+sR2eCFUDrCoA
VVmZ0QHSd7glZVDIzf2m/cqkU6pNWAkIHVLiasK9YowHQDgBjmzdbmh+EWgxAdJ/k5lAsuMNlYbE
6YxjIXW2EZWe3NYbUNMBcgXMO/lVCfJBATI+C15iRXKs9D5tQBeUm3h6BED54UYatdACJbsqB8XA
oLlyC7HaQjzW0HvKIMgSKsNWqu/F5lcXYAhL7zh1nfXqKojUIV0ONj0oRvyeqtpUMzpZQSz3/hi5
8VbaqrS8KkzozWJczjd2ePryEuRqzloYZTJyDyAH6VLkR7VFDV7cD+1tg3nv67Ue7tKYLDyl3ZTB
QdHi+ejete1sky88Ho7RCQKWW/IYujyWY5od/khYQCWg3A7ZGbSzft9LgsFzJShRJEt285Fq6sQ7
YcPXw1yvPl7ssIlRiUx1HAjsgOt8Q6uPOM8OPfoXuTcdlB1nG9dWZQAfBKwF6MfRqvx9VVY2yupk
RsBx6+FPHNPIJ6dRLZD/MNlcSG7SnzU0Ktt3sejsRqpvOgLYC31mT60/ghcFM5/43wr6th0HWLDm
RwYG8kGcD/6wP6AukdWDfyVVa1RayhcSAqNmYtCEc9oxk4H/qr4urTDeqs76LCadVh/VzQikHC6q
gIAjO7alIzwDIQ+5pOHQ3gRQeqhsy80/rn+A1UUqoMMC7ksBTJSJUEsK45pYVXPUs40onJP+lxwq
nG7AGkLDwnjnX0aYNUqYZkNbs2+A0BAdgK2drgO5O5gRwXCe73NUGHkYDeo2bLAsLTJuJWa60Rnh
0OCOpL2OPub13PI2/gF2vEN2TE+h095HHqAGHCbytd3UcGb8+4RnRy17IVeDYdbaoz7G3iB9auar
Grxd/2LrdWyw2EDhDooRbMTM4aCgkWPi4iKi9KLnQHw8XLeg0O/B7h7l9PqPCebWV2p60Ur0ooLx
ILet0cMsfqA6pIqvjfAqCbdJINhDe4bSm1cE0waYDn2enApw8bgRHKEVNlJVbiLjVQJbnyZiPkRH
MaH40FEKC9DfVvunKFIcWbRQysLJL79G+UMmAKCrKs/zqLhpgdO/EF+ur2u9NbxYF5NC1UifEwAy
WniF0uFBe9ecyB70uB+DO4rbqnFlsIvzOdLWz4qL3W+4wOKuWQ5mYFWjAVE2W97LDvw/dAI3385O
e56ib5sT5xtyvISlA5ANI21kCddbQYxtWXkheOle3811X//LSVR6210sahhUFdrcUJprhwm45Teg
YCKBR4e7mjoWrviNb1lYKeJ4qsAZ0h4xgABUvPiV3Vjf1Kr9afzia8ysn36LT8V0iVSVJNocI7qo
ODfAZE6wM7wUypGpl28qTpribSGTfAeJJFEuYnFWiomgeKsDWdplnGOMu4VM9i3nKA91DUui7cQw
9LPUA7vXnbIhmqf6yuDRux8n5fNWxuRfgXTyAJo0fLbmXCmVPdZ3+sTDMHI/FpOn0LAoAbWHlSbA
U1h2sn3oqTsRd68d1ERuuKfK2mVl6YxM/pDjUbD0koor3oYPyFKPce52M6rJduMAoRBDXdEdnQBj
Q44W+lXtRXveCcNJzRrT8e6kBiNwI01hQXOq5Feplx/IHNv5v9HvGLBcn+5b31yow1iY4wdegUX6
ykrdWiCboGWG5lz641bc9R70dvDo55NzrqfIhTXGSVUlmYq+hTXtcfbb2MtbJwaME0VK+XWCoKId
WV7oa0/XcxjXLOOnIWgEMJmO+oa66c7xiYrTUtHI9pdpDzsoiHAHmrXVetFioYzPRlMDGLuJJ1Gr
gkcKAy4SUIil8pULsifnBz35JOFrHmAyKwZojwhbgoLtUD3UqJNiX7IEzRU52BZB3tuVqL62PdlE
Y4NxLogFGeiBSe8UzznXljP1aBihMgpQkhv0GGhMJ/ylF4K7SWOUaEIoTlSD3T9RXH2IfA2VNLUh
NtHE52E8leFLIp6a7CbEgV/uwzoHBrV1KoA4SyAzJ16eWg2uxcYwwRUrphWVCVAxvR9ulS1VFou2
hKuRuI6+udhh3ze5LsXyUMPTKFw4PDQ3+k7ZdLvskZsuVtEAC0ssjiMo+6rLqE/bvSsdyZ5syK4+
4RHPS/Gr6XZhiTmLlQZz10qGvaO0wY1D6AMC0hieeEdVJ+uNUvj5DXc2f7UQubBKXX1xNuNFRnIc
WcAxeWhLOpKrHYyHb7ahW96bnhk1/jdIZWGLOZdzWW3Vgr5+qVKVvGmPwLEi27c2MNP7FmTysltv
MORocxIE3bk/rsILu8wR3YJGPk2ot2Bur+yd9CP8kTllbaNrhbHasbJDl3cr4CWlb72qxb5qShH3
1gSb+bHGsK8dbiNHOuB06dGRtslnj26Bo939jytlUmEOHbo2Jt/xV+MMxcyXTZWTjI3sFqjo/+9b
y2RCre0w/zFimd/iY2/NJttQ3F12B2pmrtQId1OZ9NJgxL0LB1ijwZjcyV43OtaD7lJYleSR1gke
uAFCnfKK83wjrxYfkmAsV5JGOG3t1kdzj6FON7xXdxDkdvpTeZ9ueO66eju4eCsrhAUQeNMnEW0N
oL0uZYo7py9xmnhE42Wc9bi4VPaYjFMB9TInEo6xZNe9l362mU+UobzyIc904AlPrae3izEm0USk
mVRCYExHPddUGzfUUO+MeKjFv0kyFztMkqkDGcAeuqjgBn0/RyQHJQA380nweoc8UX6v8jnGAD/0
HH7wiD7kb7Ai6y3gWFAVA9yBlCrq93Sqy71Owr5sjui52db4KhHNSczMNjK0mi2vRm8ekHraDGvo
z0oCV6o+MS3kRM0ZnEWOFucolNVQUhb9Oe1MuzQwMVKJE8AtgD/IGLTFkGqB5qQZoGyGkhmoA0oL
M7EtOod1UDg9hjjDz2qSQTovnlrADgXyonXTLXg6N4Ey7pUcI/jxO6BQW2iv7KSx3fTklMeAN4SP
VbATpV8hUCVzargDfqNcAC1TS3dknjeA7NyBZvNNTs5Di/lcWXeBGbdb8tim4G9Dihl7IIek7EHp
Mberd0ejIhFaFhi7NuVNVN/rtflMxPdu6vzaQjV+Jg9q+FIDEwGNpLJG1V1Esy9VtjmF2HeC14Uf
VvosDpM9zIUtoqsStxmmMEpANvRN1CR3IAt1ZDQdBKj+thhmbpuvtpS2jWS4kZYBSfNQRwNKcejk
N6mnzqE9YBLLLN8E2bgZ0XSIok+AR8C9+AF6SQ96V86Mmr2unpTU3IMtB8CdmzDYK7HqSYDIDRHI
D9QbQyjsKf5CnZOyRWyShgJcDDctZyeINTAN1F4OIBLGARwAlF0LPWsyYkYd8Lz4UAXgcVdihwiz
C6oPV1JeLSI74ngYdcUOcqQzaXClkIDd8Jemxr6OrSlGAv/IDiEGA1UhvR8wHIANcTGzi6YOuqxG
6snAH2TwNwUUCAZulJ2o7HLxNZkENA3e1WTwDUF+7ZqzEjWHkrzO6VOgPQ0K8TNoT2SkcDu1OKm1
bpNQ2YO7zZXScxOCzQCDxlYTbkL4Y5ckaHsPQEbJ6LSDyQfXXq3pOVjP1TfvMpaYswUjqqCQLBBL
wC/44Co6YAjF/uhc8lncDjYvP60eLktzzOFipnOso+RFC5zyPthDsWHbH8iRytZlbnL/X2gorOVf
ys+DQUxFAv6NuZdYYFkzSQmLwrbzRK/0wx/KSf2WWE5+aLvrd4O1/Ls0xj7OaszdihOKxGJwqkIw
EqMDqfAGH9cOy6URJv0NCmh3wzZvjmWWuE2gO4HFweeu1v+WJhiv6Alp21DEpqmb7L11Rcfw4718
h1B28lOzy/yBOy3IWxXjGSkIrFpwH6G+Xh4CUGaFX9c/DUMW/e/+wcUR2IJAUKltNBj4No0n+d1s
j8f2Dmk+9rrn/qf4lu2ap8IdN/UPhRz4swwcz9CYJ86oCkIx5dhRcXju5ENmjp4WVP71Na7dahaf
TWPuGonQVgJSJnpE86mbEicb0XXVdoqgc6pWf+MgBsIJCtA6xNl/P4Jx2CRB38k0qianB2vJBpm5
tQkupr1npSBQVb5il3dPXPeRi1VmfcZckFZt5+YYCQmoaXrQDhHOFn6/Gf64XKDq+5+VMVeoIDKF
YDSkBqWr5jz3lK8Ek3BO6SWnwDYP1eMMbW8HnOKb69+Otzb674srsJxOaqGYU3NUAjBYAIRXhxzi
7NVCFWSi/loakwoTKiZVQ0MXEWCAfWW6obkeJ+hpeOQXqlbXc2llsZRXgAAYM+jnmyPI0MUQVC0R
Lw+un10XE2xEl1NqBUIGaqvBoRKXuY/LLjYP5DuOtWk3OZgwttc/0mqALSwybm8mZT91ChaVk2Ns
9A4AOACPnqyYdyzzDDGe3osEUBawmh9bnwDoaSc+0ERAL2U7yZG8dhP70Q3EV3hhvVaIWXYDGefX
Zy3IjQY7qkiYmcYIhAUEY1ZngA6C20eWHF2OPHDfPnUdJ+6+OeX/iLvF1jL+H+lFjSmE79an5Jex
2zjDV+LX23CvJyDgoQVHy9El+9h70RbgyW16Mz3kNxjNOtQAv3DFNmSOA2vMGQhIfNLnIz6BXh+1
+F0DAYwijC4U3twGJFNN+am3Pya8rUSrPwrV2chlR1AFr+3BSU/rfwHQ9ir4hO5IMjkNrvJdjUUR
cTMbEccveb+VOTyzohr7WK3pb/3srLOQ8QaPOAZ0ppreJ2KZzj02Iy4e9egh0ngOzzPARFZkBBLG
JGGADqPKaCfJtPNNh6owgXwQX4Q33mFCr0lXHI5ytSwTbh1LkUBo9lBDaF5bkh0NP8rxPY3vCzm1
r+eN9fPy4t06E1gipBtABozlRbvZzx7au/I2uY1v9GP6Xp7qPeCBANVx9nT1yrGwSbd8caJ0sWXE
eYCIMrVDRlC+1h767Hx9YbzPxhwpdYw3EHDBsNE9aOReNjkiYbw10Dy5WEPYqqNQhzQrRKMth49h
cWvx1sA7R3TmQm0B8lxEOj5OshNe6zd63INvaY+jy61uy2ee4/H2jEksAiGYfiMdkqzwTornaQw5
3sYzwGSDKRlbkE7jo0wBeBQwD6FUAS9dc6KHBXB0iSGHpMEiqEiQVtjdA4g7oDMDbafBm7zGAd1Z
91Wg8oxX/i3Vna73io7Xg/gEMqv/oltBE8SVcDaYBBJmbWh0wAbiyaLvh9O/PiKGk88t9xawfpG6
RJbBpA4pIWoV5EgdpdtBBRqjHVv9LnaUvbmlB/P1EOOEAEsV3opSa4YKjAHaDwjjOQezp8zTk6c+
9+fuQZsOAxd4KX8X/BZxRppZVOIRN2tFr8G58SkHnxgavB+6xtUD+WBNlnd9VTRwrxlkgiDBt0pq
a2yOHXkx618SKmythBpNxku969t3WRkTDHrdmkUuw9BU/BIAerfIBDaY3fXVrPbKoHHwn/1jC9ip
2Fd5b2D/AG7f5m7o1dvJ131523CAU39zklwsMX5e65pFMPHfHNNd846REXC07qtN5BqetoEyefZU
vYFbhPO16CZd+Voy4/CaNiSpOMFo77e7ZkNbjrRbxnsDrdaVl9vIHJMVaoMYjsPHEiDj9DKCe9Sd
d7NpJ66F5ZUoku4BGogOEJH7IT9c/4brWfOysfTfFyGgxFkgWDEeYHIxoFL8MRn/7BJ1sUBddWEh
UQqMPdY4zDpDdnOU/eKA19f4m7PsYoM9MOtezvUYO0h7RaKX+qZgh+CrVX0K2QJeXOVsGyeQZebw
1ORuHMcJ25aMwaELK4z5Y6CjKQ+N+XT9A63O3wP9Cp4eELph7oHZv8ys+8gaM/p+bY+iR8Ch4mAu
z1FO4MR9xQ0H6d4TD9VLtQ083m1q3T0uxtmNhWxxR3SCCyqGDQAAT+KO9/paT1UXE8xWKgVUzDGt
iFS1r3f93Wg/gW7s3OMOrDiYwbtPHcG/vqV/E3AXk0wahhZykRZRilU9Tg6GrDA864ATC4SWTyCJ
OoH0Z+dg3JO30vXD+mKWScpTVklB1GOlVOv8hiYUDNX53zj36wv8zkx/Zq6/LH0TESxiLkwqaBih
SHDUb0Ax2OMWDFwhmM88CUf37OpO4oMxYq92GD22kdNOzV294aXP9cvS5UcwOTvPh6JRNfwIo7id
hUOrvVrojGflLgB97/UFr/qQilFdSwQnBnDiv+eYeoBIRCrCTaMAjSL5VpknTyo5t/LVmF8YYVKl
XgtFDdoixLwpOVE/2J15FFJrI0rEvb4cadVTFqaYmI8y0VIhpY6tA3Xy2HtaQnZWojjgtM1KDOiM
o2vKtwXKE8SSeQWz1e+2MM7EvFokatXIKNpGR4iYgqT40zpUX9mXvit/BbjUFnfSM0DZoatzkirv
KzKZIDT6XgsNGJbE09ii6wSrwy/O1tJD+4/QWKyOjf0+wCz4jK2d88RvJ0x2JYaTBD8t+RmPYycZ
wTWXHnOpsjFKutOVlOOq62fV4gcwWaAGJ38nRFhlsgsfpGPsjTYBZBWzirSDHHLLx+u13YtBtorR
dmpqdXjzH9X7GlVxN78FyfeXiKbhsT0LG/BvPUflMXCs7fWt5sSLzsR/b4mJJk7Yab1/HqIQkLD3
DDPZonJ73c56zWqxQPrJF9lO7CapUlUscNpHd8oH5julj/BBdUqf3GeQTsL4/037DkKBjQxwRbOr
95gGDV3el6Wec8Wz2GoHxGlAPEqbijKoylM1PQfDRi8w35XlqJbNXpxwFr7eV1wsnMlIRTwaZkNd
aXzt3iU3ux9fTHe6xf2K3lPRqxXeeL0+3iKZzKQrxOoTelqb+usANax4eLOKc5C8Z1bkhDOXNY1m
7mubyiQjcAg3jU4vINO+gVJG6ka+gWM6/pRdkI//P5Wo/90uU7//GxKnuskEpyQmZme0MGeVEBHA
XLcw5C4B9zfHZddT3V922AMaRBNTjQ4tvdRFd/WTcSCxY/7SPkaczdMXxV8HPpWMi1+hKzA71h7I
AVRVRxs1M95hw/stTJwGUiTJUopP2vv1Tjv2O8mWgNTLDyAPtBVnfC4E7hDeuhtd1s+E7EDi2ZSz
CLUEilYbJTsOzrUF5eHhqAdP8fBxfb//Jgde7FE3W6SI2YxlM0liHKiPA0j6IYngmfmxg9YI1ght
Oa8GD49og7iGS/xHg/BPD76YZoK0BlMXBvbwqQtgWvL+rgTyhbM6ngkmKGcFk/AhzbTyZkbPADfL
zjVO415yhH3+I39WTxnvQc4zycRlUFRdaFRwGtpXlj0kAhBngoPkBLJap9v+F266ngku+8jcDmZi
Ae5Mr5ON2B6n/FgmEVQO0YnSQGeoO0OaeyD6dyRMBhvzxsreUtD6XN/o1UV/934h0gnIO/MTRE2Y
UzFE+U+IH+Tk08TU3XUD6+36hQUaNws/TaHA2+QqMrqFDrO5aXepZCMgacM+cGsPiiD36YPwq97n
IAF0VU7tfL2gszDPpL8oIaFYF7jiUvQDBT/HqHnoPl9Fev1Ve7HEXkqamQBLinsm3kIWqs9g2EGB
rwD0ElxBaHmh7BE7uDMQF/D2mdjKu6RR8e4Hzn6vOtXiZzC5zxJTEI1/A4H8YGP4w4/Ya1/mE3mq
IBRuJ1/cXiPHhdj+i9jE7ahU9BER2zruY9YhvO+SjeXEu9Gr7qpHTDzPb9dXybPJJD+MYkWZRuFH
EpR1UK+DQgZP2H09wS42kv6GheOCkk9M8hk2et96zUEF+Ea87OtfOH0s7FNXHaDbhp+802v18FrY
ZVKfAK4rqF0BFiRUuwbFEBECH3GluNd3kGeFyXZ1m4pNC9mzIyRlAYD7skCYm8PSdSu88GNbMhOe
BVEUfm9icgcugq3+aOxB8uLySDR4HsGkmQ5ydWEUwAuVLnEjSB0JneZzFsMLLSaXBPWoGNMIGzNY
3kAuQbUAW1s5xbvBtfbxq3jgTVRwVsV2ZyqJVA1EP2ExRH/pgGHR60vieAHbbAEL2oDKEbygNWYQ
gjxCgcGugAO9bmX9Vn9xabbPksjy2GcJlqHYnRdsZM94iXyQBzidm92BwmGweZUa3sYxCQLo4KEd
cNE+SvpPElVOq/M6Z+uv3sWi6E9Y5AdI+RJwZ8Abql/FyTzLz5VDG93GJg1Ro41d3juFa5BJDLgR
QcmkhEE6x0Mx6GAsddp9fCe78jZ2eVvIS4AGkyIMaOF1JQ2pZFc/WS/FbFc/xp/Jz+pDu68wK1bc
tl9xvQFEm+Mu9A//cb9c7CxzKaklc4jmFn1cKCgB6e0BupU/ChmgtLZ1A80ACDbfG6otHkJX4QyF
KLyIYPKIlidBkliwjdlHT53AVHhu5E0C3a2uyJ2WvFuJZheJ4ESybsut9h7WOFUhiiGBvrMxH0lV
nilfSjTMbhb9goZkqUSvEYZ4ta8WsGbFbLy5/EgDcB9gTzwlJi4BWZwOsaGKklsp517mqbHzFsUk
rjggWWgKyMLmvCUQSi90D0RZzvXPRv/Ila9mMtASoDAqQaD3gCnDJEEuOFCYscc2cctZsCftHJsT
ODQt97pVnpeyCEaNpJ2R0hJbg3a1ljn1W/0Y7wUHYnS38Z30Pt+k9xEoYzccu5zD4Jv7aBH+g9DW
ak73FOxBZyBN0SuEUooNtAtmU/d8APT6N9TAowSid0Vl1XhiC7qYZYyM1iXDdoKwAqgr/ZnwSj5/
s58XO0zUa22akNZAAKgbcLCCTt4H2xq4OIqtiVFfkCedyhFUpF4Ft+d40N+cExfbbODXXWvmAY4j
DW9aKJzlmB8CEAvlAgxFyHZ9Mxy4Nnn7ygS8pdeRQSDhiqw6+xDlG59iTIu3duv1YLl0h0fRNoHi
5+W4dfe5LJUJyTnO+wK8Fih0fWCEwNG2HfFQxETZFAywgS1D7Jrnsetn4l8mFSZAwVULuXINHjT6
MtnOHxic3AgeHiXowmJ4yhmeSn4neH2dJi08qRCOYcUJGrRJeyHEbTbZ9S56NpAzjm71nX47Hcdn
PvJxfY0Xc8yhXLcxqMgCIKfFZNoGDVTYypd/FPgXE9ShFoGfZn1gjbQTNewh1FnpNu091Qe1swc3
PyWH9P4ffrmLSSYmQRcbF7GCVUHtNbVlZ9gYktP/NJwCExfZ2/QI2tWWV6hcD4yLUSYYFRRFO6XA
lwtnfVOXld1DQxTaCN71/aTx9eexcTHDxF81kVabBpgJAn034JzVpNyfcdQXcQkeZM2JcPG4bpLn
JEzsBdAXDiD/0hyJYNmJ9EMfPq8bWLvAmKJuYK7NMKiY8e8uIhaNEapZBTIICaw4xbusPagzyIx6
k7OSVRTJ0hLjGVYnW4JU5ygf7XGhyGa7vsu8cQv5j/oX5Df86bFGNXLDqzLwFsj4RjipVi+2MBvX
iV0b0L/pXvsELa7z9Y3kro/xjgLc671AYIhSPw4nSHaCVVgXoE+KqT9g3ge3gGDqccheeXCt1cNo
ubWMlzSkUOpIg2l6wOvfNJdS4lBQuuwXPrhUUSvjvf1XEWmQEMR4C4SmgeCm6XSRXESjBMnuAM9R
wFEeSUcRvMUSut2SfCYRGE3PLXj2x+E+wXM9jnndl7Um7dI6kz0lNZFrfWha8Csnb+mgOGbRbTEO
bs/gUqwlnMgg90tbkNCD+lQKvjgfe+2sWJpnwgbI5wrsDVh8FwElPyYQ0CrfDM3clPPgNsU+EI+G
9lrlN+l8F+aDXTecDaAG2Fy0/AFMNPWQRNSkAHK/VvjQa2iVPkQG54GxWhHBsCvU5sGbpensfbWx
rHFMyxiLHEGfbzTl4wAhMC1+Soh41GPLSyJjSzTVb3XeyUUP+D+XdzEt/+5ccdaKtaGmoBLYDOdu
M27pzSp9ULe88Yr1fbwYYry4wCyumZtQFA5l5PQCNOThazjxiOTW0vhyJxlvDap87jMQNh+1OXKE
4D02n0Sgi6VQ88NR8wS1PCjhF4GKnBk8tHUDVdoUWnQ8cMG610INXgROQ8V//L6rakUqMYegPHZ1
8oSfqV84ZNOjtKE4wc/4Mdr8oyj5yx47LaMZWTpBV7A9zrp0DNVmq9bPOum30fRM2t6TZrJtegwq
dKUzta8C+CcHHtfW+ve9/ASmxmzE/aB2YoY4AYqwG1yjvjPS0L2+UJ4Rxlslo2wh4YZgFGJoUQdv
BaZ0oa/FOUHp1/kzJi5LYVwVfOK5BgXK9iiN+QFzp64UQ5osANQug/Q8mOIn4gXj7F9f2yqcyZQu
ZhnfraCKIogmQpE2m6ASVN4pMeQbHNo1eAYnlp+fqjvrDK64KXMmf3JTbzh0W927/jt4e0z/fXHc
jKk5GXmHnyH2oJedEycIBMcqeJFKrwPXNpnJq1MwWkpk0aN0qOxUGpwSFdRePFZQsqeEPBUB54eU
bUUNSgHSTklTO8d9tmp+VQFKQJYCwTjeb+KELdv50lTMbgcGflMevAviMZMgc+r2IICnjbfCs6Sn
MsMUt9HZlvXamISz87wtYS42cogZtFhACAHD7RhZexONpp225zGHz8Hw9e+8Cr9a+huTpIoM+rry
AHODrnlWPUAaYDgr0lbPDpVJlTNelA6cw+bHKHC//nqe/svX2caYYUHje5Bge8KxXowg8Fe+Rl3y
015zyjRwS6BohtSG9pnTTMULdCu3EGbc9EOxu74Lqz9EhhPpKrDxf8iY9iOx9CZW22NdFTYEKaEq
yJ1l5NlgvqsSJ5YcFzKy1rY+9k8g7YEOO/Tw6AO7+hxMoHR4tQSeSebbKq0gFSTCsqLqVu8fxejt
+rat34Qv+8aC4uu40CMhl9ojQP0ZJE9c0Ws2Zu+pb2BUvhug/OIk94R3W/n2iz+yxsIse8p0FglJ
idY4yC8e4+lGJ6DpKImTaIKjR8BgPlsapAj6vTFtJe2r6DEXYDgiuCUMzLDkoN5sZhA6AIIu4uWa
V6o3QDOqVR4VWXBG5dyBWEgzNpDisgdTskdI1KspmDiI6WZ96UakAqnGs5gg+4iNa+mpW9aVI6XQ
hlJ7P9e7bYq/XYK7JND3Ai7qjQVI6hh6YWbtokhG/UrzE3XcxdAsGhToy6i2ZQCFW0nOKMSHLMo9
GYkw61qnTfH/4fJSQX5DnVMXihAAkEB/NUNZcTjO0Bw1cmAAOgJGJPSVG9z/TenRxMMf4kuavC/S
j1b/CuTQEac7rCZoQqCZUIocTsms7gYVJNkNcbIAf6BRnVnI7wv9nAovUJ228xiAzGYArBbyMMb9
aCYvc+WLigL29VNBtmZ3W0wu6SFYq9wPFep/kuinmG3OIC1SNJUzNtA4ApGvCKwElC6sAZvSlsWz
bGRehXEDsxLALNPYqTLjuQaUAyrdQuFVAiRjChC6Q6k17p+SZLLFotzk2k8BkDejqWxNeywge6tV
L6X0A6KIrS01j7LyVsaKDXEGMJNkN3lY23IPguSi9BUR1TtMKZup6nTW/WCGP0V1FzSmO4zyRpJ+
yjEIT5PCvR4i39XXP3xVEU1ZVSzV0Fj0/FjFXZ8N8NVqSp9IvI/aWyVPnEQB+3cK3SNoHuXmRzZg
VoxAr/0zg/q0hFiK5tkfogQ6ElA/TuFJxXwXmO2NEXwpIMLq9d7GUCioS+aCdySsHoCLn8xkqhDi
PiKpkKmCmybdk612ECDL4kBtZpDt7FN6RsmHW8miJ/21fWJyldWZ0kDKb6OTFzlP1cbyUze7Kb3J
r576zXMObRDOFW89f11WyhY+h0ia6jKH0QklXv2s0olUzetcEYC77Hb4nLa8+gjXJJO7dDUhuTXB
ZNk55W64qTs73hNogtkE2oIaFNEcSPdsr3sh1ypzZa4UUZ8weNMCPenOUMqQttIhcwwv25n++Mxn
NFu9Pi42lrrY4vqY53OtFyNWaUCeJZZeA022wSjB+34cT1XoAbgwk6oGtMyoGeVx+oXWO8Qv7WJT
ZyjFSM6Ewe0tt/e5eqYuVsZcjLXeNKs4xk5WnvKh+FDDOQgn6QSf+QYPhbfcys9q7UUFvTXobXQZ
/Ou/L3IWxLIIwW3yPYipQJQVzNFbaW/6iAheDWJ1dQtbbOink6UNOWzJ6KxGLvTFFR8KTwfVFeZt
PXnQDIZ7cpe4euddmGWCX69iqVNrkIVLH/0RcY8mj+6QfXGDnvJR8YhruXh+CHy8OGdv2QQAEpy2
1xOsN5xsfZ95tHEe4azxWzqqwjkLvsmt/8hxl2UqTOwXbRPJpgbfyeXZTRJlb7XmzSjH90EavQyg
1qpqdOy78GSBCruGcrRB3tOwdcL42EfAxIKX8CzXxQuIREANVD5F8i8xibx4yLckeAu07SD9CkLZ
G0RIC2l3RvtTnFu7alP8oQxSLhPOyPJkis9y1W2gXrSFciG61595lfMiczUBLK5oTMIp9bCE1+Jm
WLsQ2ngqaS53YpDHJKdo224wqHbiNuxWvWhhk0k69SwrEPnDUTtAF83LHsyvEHngxShc4tCCFjSX
ok3ttDchKqUlZ8WrkbMwTv99kYpifW4g1oIFy1WE8VPNzkuZ4z+8PWVST9oQ0gTUfQKoYtUyCD/r
yZ4blbOS9dL6YinMozypC0znpQiKxusLJFXiVYUDBTujQe8zP0Eq1IlA3Khy3yvrC1SgeaSqhmiw
438iIYLUDiDbNyA6Z0heqOIuC12Z64fhuptcrDDL64VKDNqCJhvI0+jRLs0R+03pGOnHyCVS5C2J
Sd6mlqTRpGJJhZjbxqTZhml4FuHkbZ4VJm2jIpZFWgMrlnzGsyLJv4zw8fqu0T/xR+6SL7vGpOgJ
EkNz0IC4P2m2oaY4wgT8sQyALuQAIcGnBrF33eB6QP1lkB0biKUyNIYKBtXyrq9fMosz4rbeUbms
yGKy8TSlZYpxU+rmk0cb7eEe8ipgec098Sev8L2K0TIX1piESMBPqLUJPlHlUZY6CiJvX8JNsQsd
0P/BNzjJgrd9TDIM21luZZNuXwXmQeA1cCv63z4Q/QWLjDdFomkW1EJjQmSzu9XxjLtugePWFv33
hQW0hvH+K7FnU/GlkCchPwvE4Nj4m2x38TMmHcwlhKN6EUZiUbATM/cqK3d1XdnNRnJo1I+xnVBd
NnwCwqQ4eChQ+gU/91YPAz8r/xF94tJNmHyR9gqoDCXcaKlTjjsIN6Y3rd1AD9AuT6Cu3vSlPUX+
/7bPTPqINTU0AhkZMRt+KmoKxNqzAZHo60Z4DskkkHo2aqvSYERFLUZXIifnibVwPqUp0jbXwl86
Scy7tsOnFKF5H6eRPUHVtmg6u0M1pAO5QKMGm0Gs7RzKdmTInHzeYiDbtwBjkof/zXtNVru+KWtd
b3MsGMqpBxUwXRk4UFyq/8m2UskoFSIxUC76fc2VhMHDWh7QNZzfMgj3zmb/j7zjYoGJ87YPZWAS
YaGsG5eIqNKKN1IWc9bx/Yz584C5mGGCfR47U4XKAp45/uSoINkYIzuJ7B6UZImtYESLMqSBLmqv
+omXbopDf9M81RvLnTaGG+COx4Oor2efyw9iEkPTlIlW6CO+n/k1xJAZ64hdjzwE5vrTHJQs//mA
TMQXShukAE2gSLsT96MbHyiujk7JVqAmxFWLTwC+OpBiXt6wLDc2VAcL2aBv2BpEZ7Zk2aKT3I07
ytVqvhle9WHc/x9pV7YcN45sv4gR3Am8cq0qVam0y/ILQ4vNfd/59fdQM9OiIU6hp6+jI/zgjkoC
SCRyPaf4EV7PzggY3HPgBv9ohGL9Bcxr6BuGMcctvqDIn1PVFeaPuddMETOrArDggMo7Bc89ejoq
4wysctxjkLmWwS7y32mvP12+QdtmY7UdzBWSS2HU4gAf0wBZ2o5EJwMvouQmv4AbgKY7JEYHCuJq
UGDwqmybPZXrfWDuVlGEQPOYIbp3FYyWSblJwVlwEvetg6rATWsRePmV6d/xgqVN5V6tmbltVVzW
ab1UI9TqfcY4Wdq2IJjbX95ZnhDmBqHjWR4KCiFBDvhq41xmDbiZOa0Z28e3iqpZXVJFtBKCjwPH
F9xNjowSBCi23lJTuAXVLZIHuae9XF7YJ2fUN2O1ksmoTInumwZE8wg1LcP0D9pVv5tOhYeo8wpf
sdM9/zdmgjxjN+8EE1D3zhL6gi3YGuz+TrOKc+/gbt9Co0zJIrvSA8LAc27xCkCfN/nSdzL6FeY5
aWsZ+kUe1YP0MJvZKbGApfIenwEMDkZQiM+d/JSDxQyJneaZ9wWLgO8fgKdYlXWFKuxgfK6pcg9w
IYR0oAbq898pF1dws3dF/ZLAHH8rlqPaDDDT8R5w016/SxHqd/u/gV20GQKtJDGHrqM+bVQdJAlX
INb+xC7qH7SrGiPD92DCcPT3JDaNyiJuehD+GW0DWYlnztJojD4aS4jHHPUDOfTn8hy6C4VCddRe
ydvfQFPYvL8riYyREIVSbPQREo37ILL8W5CAIVldeIn1PnRoAcP7pF5xp1l4KsNYDTVvknruoTLg
/U73s91hhAIt5hIwvQ3kI60e14YXLf0XI/KlRcwrTAdB6ZPoc3OzGcSMSwM0bUxZRcP3aOlockMy
2ZecjhdFLau5dEEY3xvk1ZPsVxAcax+69DudIjMpH0ZBsy+brE12zbX6MP731Itl12L4aal1/Jgw
Z+9qV255P+7GW0MDX4UTX5HGaj1hz9vcZe8uLJGdVWvbVAl9sUXoi8JgLnTWVJw7/yGgjzF88svL
1Jbr/k2YJqmqiGwf+myZZeq1puezjDzcIOV2RfHu1A4FJaOhfJDRd6Z5NsXoodFT+FcIAsTJzgE4
Y2gTyKau6jJ87tNJQlmuPxAVqS9wmYlavKOgu29DJMPqwZ7H14S4CXiLSVraRCwcSZBNowBYcCYd
2vKhHuG5KScZ47zJBBj8ajLLarKF8LGsDUdW3VJ4iKUjnUFbIfzOwVZVpQ9dflVLdwamZKXKu7wn
217G156wWe7OH3qSLDFCMyExqloZ2IeR5/6dXy22MsALEDtIrvNSots5j5VcJsMCaoYsqAfITffy
bxiP2/hesD7fwMZszoHNjZ4XC3zh8BXmLTCIIPl9gcOfDsQb95WFeY1DAZRPGWASeGKdyxu7eXdX
62MehFroc0WAZh/RtwKYBytPa8ePjtLAgybbNk8rSYztn/QRqmMgSOgOk4UgYWcgoR7b7Q5vuVua
xhMf0mo7MFnJZKz/TFFqN8rFDh+xQncI0DkIiUD9hBFGNtO/6sGL9Hx5SzefnJVQxvhLYyF2dYsT
jDvJ1IfJKZVTiiz0ZSnbXU+aCn4bWZJAIM2YeykMdD2tqsV/G3AhGosCN8+mXuEKe97hbS/pSxZj
4Wuqk9jvSlR91Pem+xnQuw5EpJcXtPlmrtbDWL0iVqRcarCeOQGSQi85Yccr6VwWIbHJFU3Jpkgo
P0VomBN81dDicnkRmxsFgE2QDYDXmyjMdSpJrg5qibPX6KlL3wv6WCS8YGHzLVrJYC6SbqThWPrz
4kThQF60Y3QIfgF2HMFCvEtvjZccmB58cohl/78ZppVY5i4FIbATcwFixYPidnBSa8c4tB6POWnb
4uqahLdJUSSZzTmpUVn54YCIa6GXXuh1o4NvAx74UJtokdrzZuu3d/NLHGNv/YzOg9EjvFDG0BHH
F6VsLUn/oQW+WdWtdVk9NqEMiaGpFLUpVVdYGs641IqkAOfVEqfvMen03Fwbu/Q+tMdbzQMxACA3
ncjtdugevCxZXjTv2/GtJDNWqSmSVA1RYfnELq/ufGLjfW/1c/pBnqoTsRtb8GbUORtTe6SJA2YM
wKmhugquOF7gvv2Yr76FMV0GpgQa2BTAptyPspn2VvnR4J0bDKex0YpVmmSHtE2Hvil+uXzTBqxk
M6Yszpcy9CgvI5GDk4BSS7TR0wUs7dFBDSB4bx8xbc7Z/E2rsJLJmLZglOo4Ith7Ha1jkv8S1SUe
hl+XT3j74nxJ+RzOWKWO0V7R00JTlhPuQZ+b2+gkybwIhgHzdHflI2+IiLOTnw/USp4/zVqtzItG
Dc+0h+pIJWffeBKYu1kOIUFfoQGgA4wjBTJYwqRXzqYtP3HhWnxu6moRpSy0TT7hQi7qIGNwZGGH
kw6Ch7nRwz+roK2OiDHdWd5lqiRiy+Tb0Vat6hDb/j7yRuRUtEd0a+z/n6tjbHZXyJ3cptjAeF9c
R1cAD/lkK0g+WmRreHmSbQ9vtTrGxChGnBtliWu9sG2DTDm6wrQ6BscRvXgkMocH/6o8+c7lNW7a
b8whypjOJCA3Xuze6gClqRqDeSYY/O2f/UrypkK15bLbtUXmiLPPed//ixn9EsecYCwUUh1MELfM
7AHr44oc4of+YfpVBFbxE0kyZPcR/2qWujM8yUkdI7kSbB5v9LZju1o1c7D1WLctof4C+ql7RFvy
rjv/oYnh2GqTOT4hG1pYvCB4O+mO0p6uighNxW809GogpXkIC6N68Y04I/S0wDLXXU+PsYsmVJei
l+MQ7lIAMFh9ZZaiVaKwcfm8t7Vs9RGMUZgMI8mjGgY8ear33bX+axlpByPhNflBD5ldP3ZXPM1e
dvObkViJZHRM9KVOx8HD0tHxVJWlnRbiUSt5CJybHhbRDEqpoUvfWviVUASj6WKLigK3RSgtoCW4
Y55bknAvom+VSN0hae4v76e8GQGupDIPIoYii7yTcWtTlPDbWYXfPVwFDbVk4bcYgKET8ys9urtH
Ar6s8b4SwJLeigdJUK6NEZiVwynNXmgF0rXisZ+fNfRjNZgdDw00LhWBHaqlNXY8d0b5bKS5dCbM
RZShA40SQA2ywHdqqgFbV69dA4W2rAq9VNStNAEwbOlfFYJmtQqxEiU+tKGXiVc+4ExoJpp6r4HM
MTpMmg7iSH/XGoMZdRGYMwvTAEOODhSzQio8Uf6Zh6rpT9otbr9FS9mV0eQNzlSX0CG35BnXftbd
Co1MSQ7opBEySGWip9tWaWwp012rfcDdtQz6KHY/SzwtSeYRcqUKoisahan1nU3b0PGn0EtEwORL
oEWVT3p8HWsA/YhKu02dKnzUxePQDJaghWaL/q9Jma24Gdw2qSyhn+wQnePUB2zTBKaC6HasBmuM
CycCvnpXX2eNbGoh8Mf90Ol6NNobAtm1U2H7zXRWlCfoOXr4vY4M2EOkujUMLmVeLsGIkWFHw9gZ
JNmaQR2eywF6DYCLnYRWEb8M803r/2iF1s3acxLdJkpjk4Z4kvwjmqEOE0HZWjDrqnb6RgftZY26
9jQ5yQLgmEzWhOk0DY8h0HYarA69lGZSpOgNAx00bXeJqt3lYeNFCujqy7MqYmxKiDG4W1GzVGvk
5IV9kEs/gcZwmgIFMf5V00bWgK4HtU3sGQODbQvYlOIRHJq6Atzw/kcxHNDrv++j/Eqb30A5ii5E
Uxt6R5bwgdlNq7e7gr7JlNpK+csAw5Tiw+CFr1H1s6YDxiwiqyQnMQJfpjaYuoEoJcKrmnf7oNCP
rZYcZkM3CTnWY+zoUm8qAw5Dbj1fIj/CAvBQZX+OUuqS2d939fykCLNFktyKSryXxSmJ872c6E6k
js5cGACSRxoPaT1aCl6pi3Yp1W7S1DeB4GboyWrFqy6qTTo4Y4nXNsT42TnInwzhTHV0aIf1dScb
bhGltlbIdtoUDhkwhF1jvmWW0BZ7anAVRjDKAy0DWCwOiO33oUD3jR+DTTZxdeEgIz00IyAoq3cy
TZYvKnDd72q8AGmomYLulRXaPVF1NAqM5WuVWwUoyqLRv0luZ027S8h1kBd2RWSzGgvwdmL0Maqo
23fgIym9iAKTSDgTKDqRWyCPo/JjApUY/W1kp4PQjhLNDMhjLOleDKYALXsiZX6llL4phoUX14oZ
B2dBxv+UvLRyjhACScwIt2GuH1t6JwSWJvpupbwF5VlCxrMCgMZUWQP5SQPNachbPJzKqbDU6Z7m
0kEERyxKBwc09VoF7taMOZsmIVY6nysFREzafg4zAFDfTBBZiYeJvCrJeyI95aO6r3NX7gonBNBu
IZiaCDCnGnAzCGlyHx55Q8xexZXSdHD4UIzaU3Silf65LhH8BTUMiYzmD8Ar0VjF/M450cNlmhpY
NdQOotrKJNC2zvZQovJsuH6UI1Y9aENlifqrj4XGJHaCPnKVfDosBMCyeqr8wNVocOiNxo7V96Cb
7KBDVRPYqmP1kOK2RoF/k5HhZMyo2IvSScrvVOE5KqhZyIi8J/DntLKl0KcpJcgTZyYgn3ZGXdta
k9tTLFnzpNlBgYvZx0BxNnS3DstTJyOAbO+mOdvJMfEuP16bAJxk9TIzfpCqTzpSingFjPselhH2
yhRPkUNupGfqYOvsBrMeyTm7yXBifCzezehhJZ7xePMyjedAhGOwtEZq/WAFDQayMfKSj0ur5C9d
d7IeCdX0FPqvihbx/PvF8bj0CDKBtDpplaRO/w5ml1yJdBWiSbmyPzsAn3mTA9uTQKv1Mr6CXqaB
0KmQ1/xeJlzAD4b4ZfaMt/RcX/WWce3DfhUWxYC46ib2MsD1JhNXfmuA/syFUtve/b/8JZEJqzW/
jVo6fyZTYHR2qQ0L+97Z+V29RDe8rMWytu97/Zc0NrweWoD8TQFiqRF3khqKXecPHUBPaulFUF/k
KeM0xG7H8yvHjCk94FHuGj3E8siJvuOye5GTPHYv/llx+sf8F7fysHhMlxbIONZVNE+SkECeeJBB
+xJgMASlI8Snli642gFKPXvtL15MrPD2lXGu/abJ6tHHvqaJb6X0ZyTDvs+yU4EVuwmqa7UVzIiI
Zo+JuSjq9m2v3Ck54NOTnzEIs5v0PVWGvaIInlG0Tmq05gSPFaAeuzEK9nOCTm+4pFKIkwJhAGY0
vEgD0ldVOTI5y8EvTbrNxAyvhebmVWnrs+QALtm8bKi2I4gv5WG8Vb/IgAK0ZIAmefIy5SQCcyRR
cueylO2awEplGHPYA3ilQBM1dDQBEriITIbRebqEcV31jQjvHXmL2hJu1zsyrJwVbmN/rGQztjBO
MzFqWqjPSM+qoaIgmJoDCNZyQG7WHYq1AwbSdEQxEU80L4Jh7EAOTRGUEas2DE+Rb3IVDWHxPoe7
wNlezg1hZ4XjVjTqRv+MfzG+qlvVT98WXwy0WplInp6AHZd6XEByjuqwnW5jGipiMkJ1lBgqPPxQ
emBVGjwGMl4Y+AnqsMqj0FRBcA/lOSYpuFuLHyO6uPThIQmfJ+mlUDpTwzyV0EmOEqKj0XhUEBsl
iHEqpXd7MXQB5m3OAkbwA7MK7joaw4texn+XUV4nU6tT4ksu5zw4puMzWbP65pIotVgO+Ob4OLua
C2wQa9a89tlwUqRz0WZxyn9qVmbrhik8XJbNOxXmQiuKXIfBDFVQRpcCjKo89bxxBU464PMxXq0u
Sps2UBb7H++XZo6/y2fGWwlzb+dmzsepXO5tLjoCdeupcFSVk2flXFF2ADCjjV6lGYy8mlGLpueB
PvX5x1iU9j85FioDzAiANWiewBu32rMQTa5CJgToRPXPufIWF/POpwqH7HD7YL6EMF4QGMUrP66A
ctQoL37ZuWOHkHEAugdSBjn6H5UIKTij5lifbePzJZWxcnMsCFOVCaB1RraCdo8KpP2/No8FOU2N
upyVABLS5CdRB1P2D77Ka0n+L27NX+sgjFuTizTXNZB+okzxr/oeBuLhqutAvi0P8YFXpdiekUHC
9t8qQeQ/VaIxyhBN+yGasv2TPreuH7bg7Q082gObpPwdJInl48VIq/cgeZUQB13e1O1U7Uo+49+E
0pDJVQz5+XFwBmrV99rbUtBEwqc2NcxEWCBg5uMML8v67s19LZsxUJEfp20uYpsb53MSFcB51BkP
sruk/nnWkHMj2Km3ZlCrvBmXdLQ4InAnTjl+TF1llwJSikjFGCBKFpAUury125bra4mM5YpAtaPl
Ei57X52E4aZENjLQeNX2zd7M1fExFqWQ+6ArBhxfTAZLorPZof2qnX9VAC6oANAfYzApnkpXyHhj
PcsvXzpBxsy0mhIOyozrKCKxFvW3Kppds+Qtw/UvQ97swqYwKoPNCvtJsHF/3pKOpJHgAxz3OANi
JAjOahg4GQUeCVzihPBAKjf1ZSWNOTmiAe976iEtbGUgRCXXKXlJ5toskrsu1h0dKTAdUFWX1WXT
gK6EMidJValCW1uMEaEaTBXdqVYD67KETYVcSWBOTDFCca4iLAvAXpOGnFh+3VAuA+NiIL/pxUoK
8xCQdhCFeoJGql6wE4FjAWMCJQTl/JW4y2POJdveNV3CLCuqEiCQZBTDB9uoNOLlLvuDLN3DenOO
ZftBoF8Sli9YvdmjRvtuKFBSU85LUTS1Cy84zWDDWQjW4GZzWFN4C2I0PQ1oNgk5xLUKiL6U1lKH
p8tqwF0Ro95KU8RJXMIc5m1lDmIG1DEweWjnhN5r6o4i74aOb4vmH3nWHIwCPJrj4HC+YZHxXUu+
dpXRdiVqaDqo+AbZsDDrGoIj+dfSMb/UmpWnBDPtgLY7FC5mAbmZhG0N/ZLN3INaVwXfx6jtZyEY
fDg7da95wH02xd0/IZEgK+VhL0MWpNoE1jHQiEumhvaKKeGFl9tlzy8ZbNhHp2gIOx8y0mMPSigL
hY17VTMB67V0WeRnlDbKHZppHAT0wPL2r/5G28q2aflrS9ko0Eg7PdHl5Tg9gI1JrmQrbwAMyga0
dtdPqguusfyQuNyMH+e2sGHhnAVTmQu4/prY7tXhtu4OivBeI/Brhsgs/XeYB2DKffj6j749y0Cz
K1GlkSpY2LI25bm5qQzZiQcDFaB6J9cnIcsAGnZfTj3Hjnxy8VzQeDYa7GitZHGFLZpRxBRQVpLr
D2HEGFqjWbWvmWqtm51RWoURWUJVuInW72YJZEV1bxcEfJJtct/6uVkHpRMMwW5oRFdDHbSfRGuc
UCyYjzNog7Og9WTyqh6X36yJG4MGKR/us+I5qQR0SwdXGspb2DZTnQ4lbVG9eZeRSGubCDjW+o3U
BZYipWZU516MTFWWxu6cvw3R3TgDGlECwmZ9p7Sy2VXgDk5ns2jRlULFczP/bhFkl0FiTUDV4tiL
7/6iBExejF8aeFo08TM/sLLCtClmsYmV6agCHqwv8pM0jFckK6+CIYeqp2acYuwGQyMVRVo3HZuT
kXOCxA1XXYJsCai3VFINnUUbFbRY8UVJHo40BAZv07V2GBp2IdYOUK0tksm/ctRaAiRA1Ej2WrQ4
kIK3EduuyddFY14jNO7GSIRCi1Sv3ucu2S+kv/KOCxbFu9DMMzSEjaz0y8Uaf4x2UVvdo3Ct79Or
pDelp/EaFVqUcW+KHeeYl+f6+yWhmqoQAwS8bPTVd4U+CB2cShyyjam2XXYgL+/JXnajH38DnGbL
fFBRV0GELVEJ3aN/vu2DVJGwWzJmFaKQtrcW/O7xdoE2Sl7Q+XfL79XYUCKRrkUyj0+Qge6ylyBy
dFPhtHTQB4HlPwB6JrSbzklc7lFu7elaIvMGjdEYJXEPicDYtKs7ODCP7Y6cfcwWtY/piVeI2Mzy
YjMNTIeoAGJn3wK9U0me9p99VoMTBaZ2lXid27/WP3OL95ZvuRFrWYvZWJkFOfFVtSwgi/b3Q/Gm
BoUToM9JpBz7w5Oz7PFKjg/EFi2elhyuKNmy3Jllc6PohkNG3kw7TxJzwdUgntQhxMWjwE4xMh3Q
RKXpa+i44Q2tfGbo2Mv2GZ4CCpsoKgvDmgaFmmciymWtYexT4UVCOqrVq0NYPc9BZ4aqbxqKulcr
A5VuvE4lugpMtapN33jyg6PWo/SiqJYiKrtCKK/FbLLqEY3+wysdrqRM3EMROK/o9wuLtngFzPUi
weQR0RmzVMaV1JOh745xuwv7ED0WvGaqjQsKEbqBGwM7r1I2oiBaIodyMqNeC6ontHChlbwEVaKP
+bTE5vmHG+mXP6Uxxy3UQIeNJkizR1dMzdIddz265GY4b6YIUsYPDtXmd/WCPCLhCVUxqvavvqWV
IvcN2I/ArNcfhQZwQ9296FM03IDj7INjyb872X8KWj5kJWhsk1KhWdzDzvledghdpbnurdFZEDbS
6H8vRv4pjTHk6L3UpkaY+qPowf1dxk1Q+n2onfjOB4qj/TdaHHnrY+y4XOTljCaXAVZ1Buu9U2Fm
sz9UR+kUuVyTunz+nzd1WZ4mEl3ViG6wEBRznhhpG0FLWrtFPsfrXXXCUHTuCg4Bq9u+cyVLQxgH
g87V0A3P6w/ZjIbKPthI+nzssVB6rvfLzga/lqm28q49caXxVspc8CgMyGhUkNbaklsH6SfDi3JX
2bIrJneztVzDyO4+/saA6vd38s9NZjTWSAIgR1GInvz+AE4wUzWORVe6VVG4mZIeGultSH0Ls96m
OAzmTICSXc725Xvz3e8C8hdRMVWpo8/yG9VUgBxQgCxHd9SUp0a4E5A9LO4ui9gyARJcK11DO7Lx
jRZojoMuyojWHSfxQa6upAZAMfkHJgA4S9mYJlnW8iWI0Zwu88OkLSFosNTQmhzd6owbaphL2R5D
v9FDiOjBzghIno7o/uEORy6/z96atXxGl4J+AIuoCvn5MceU8wQ6VpD2QXOLffUwnnJ+8y9PIqNC
BekUqY0gcZmfyV5D0W0sVPz9ffHeyaaeuZkrDFb4ePlAN3qO/9xoxvqRMSvGotYXsWUP3rBPobEN
yrtltfm14gB++G9QpmykHsCXImm6pqgg1YA2/WnkyTwMtSykw9FIXDjQ++r3Z5fPriiOOGdqIedg
pc50Nb4OH0gp8Zv6t8yFjLAdDS0aJYDn+fMD8okYc1VLwPYtRDOJh+Ok1IAXx7hOMaHX/n8vcmG9
X+LYJhujjNsgFvB6atP9DPcjzHj1p637L1MJ8Hxk+cNO6CWRL/lD0g/HUjsK2Y5Gpybbc9Rly9Ch
PZ4SYgDSSBGZUxtEv0gjCU5UaxNveSsLq3/uzdQs9oUd3+oce7NpB0CdJyIaEOG4sUHd1KCZMOvy
DjErfZetUrAzT3MkH3exBt6pBiBQYS8SU4vtguPubF1IFX4iPB2sVGMfzqoSAEaIIigoJm7a9H5U
ny/v5Zb+qaqsysZiSsVPF3vl5ZC+rCopwlZWaEsIaWRnVEW9brSbbEaa4n8nTpBEkNcQXTEkAFGx
jG4TiXU6DNVycoEO3C2zOkgwL3ZviYCy9mRU63gFyu8JB4jUEBpLurIoDaMsrZ6STlZCeNz7hbQu
8Wqn+TvQH5snhSEZWVFRGhfZQZmK5PUUB2N3HM+jizf4Wtr1b+LL7Imu4tQJXDiep795diuJyxet
zq6MpKgR8hnvoNqbGiaASqQEe3rfVtdhqnACl82wAkAff62PeYzmKlZrRZy6IyoUcBilh/y+f5Z+
SgRIKpkbo07CCVk3Q4u1ROYxKlOEd5qM9c3vgyPZ/bkZzYUoU8KWgnJYB2+txMOL3hhAgroQRUeD
wxL/szM4UST8+82vf8QPstXdzoklIYVUKmZx6K/Q9m4XqiUgXYaCemYTyZKvoneBSyb7X/b760MW
t3Z1upibUGQjxVMcH/VD6WanyFI8+nlFAr6Dvvwa62qsl83kB2SjkrtMhDT/5+LnVCd6h3AAjsbo
oT3fvmx0NtqK/9xkRnONMRaSKIE0AuLwvQSe0OW6ZF7jRqfI0zu0ey1ldPqRI+XC06uNawNjoABO
TdTAksYW0+UxFJVan6fj3MqOGgveJP3U6umpzaHKoIjgrHWJo5id/UMco8VSgN5lrTCmY53KzsJl
A+bfcp/LmI3VGhVg5KArlJRXWkW7RgldGYNdVasjczL/0sv5LGc1+GWGfWgMx5zP2LphtSRDFpGP
Bf4SpWyuKxk0wEZUwXBsf8zIjTjZbejmaDUmZvKBibt7/nTyhoPwh0RGr0dUlKJGFKajTjtnAESS
r96JQcBRsU0pq3Q7Y62abCTB3E7Yden3JIiWGExOJ/6D52ydUGfptLoiyaKh+Ey1YFTvOkRoie5s
p7KLvXoU9lyM/o2YXQE/BFVkcEUgvcx4i0NcG13VgQki3Ue74RHQJShPYfjnRtzxHI+NIAs5bAUy
kKbSJFYxehUs2kZc10cSqbYh9KB236lyjZk5HtLGpiSqGEv5G3OPrAsiDqSP47qtj900g5PDcMBr
YRpSaQ7caeQNbQfHxpco5i6WczOJfYJFqbfxh3JcUODa3YI2A/SmeBdjHr56vnz9P/eJuf4AGlqm
jjUDHg8LNpQ2Po3jfqiPTfvWg/7byIEsrpEffvOWCU8gb3LiroAfCazuRvBvNBHpEBRhjDlwYgye
lqRyEgI4F78DekGPNmrBAwPgP1BkfCVmiyVN1RSddZLgTSt+lU74SmeJNDvP30uedFhQcSKbj4qz
gTQF+CUJoCqGhoYYZCr/fNxUMtZkLPMafuASdpWubmEUBuDKC0xCa9V44WvzkCdmw/Gnt0JNSMZ/
ikrhDrLxCXoHpiAVy/qTvgAPOeYLgL5XWOMyG+eMDlBL0ZzvZg031S9vad9a9PLvqxddwjh/SCYs
Om7qYzTMjkH7O9HXd+gNscpYMIkw36RlaA4l5nvjUxJi/LOO3MQAWkMpDjs1Lxw0wFikw2RX8BQC
W6rT74KmPUVC8mEEmXNZeTd6zped+tos5pgyIxwjuazq46gA+gS0Pkmpvo1zfYiM0W0IOIUUAW0B
y1wjciKXhW/47UtggvLL0memsaE5pZrQ92OHu/rvQuHgCh6/ULjxPP8hhkmDdlkTR7XU18dhnjwB
A4DzfJiVO5IAkavQf0aYSry8rm0NXC2MMeKiBuS2oIXEOvhE6fsX+3sP9Lju05rraCGkNyMvw7yc
1TdD9CX2k3lipX1taNAwCLCfGG/t0HvqlLh2yzRTmdqAzavN+bVw+QkOzv6y/nQfpX4URBAra+JN
L6kuWXoX+h5JNMREQ/s4E84V5yiOyjgYvm7UftfhPWnADijE3XUqtKd6SOw6Ud+m0Ld69arlIhNt
SwUs0QLTq9BvyDPq3KRlAAuq08kW8/tsbjAoG1hZ9VAGtxkqUFXN6Z3cFKmgl4Aqir4Ugf+0J4CT
VgyfYmsF5a2q2wcSBT8xrW2SFm5ILt+oufA24cm+rL+bVmwlldneoRJbBWmk+hh06HwqAked3y5L
2Ap9VHUlgglGUNwKhHKGiKGOrCDTDvocvwV6RS2ig+IQUxQuIMCe6FDaU4QhuVzZT75vc75iw9n6
4ysYcx1TI0YqA6a6zMGJpgntPgtuE0F7NEL1EUPbLbkmte5MUePliZ5wzMTmvUHSB6nJpd7OJgZF
dSqT2SAwvYLvxEH90CFWiHSMuBu5PUTqqS8fOQvecsTg8/1HJJscpG2gA8ZIqI/5IHtNru5qP76T
Z6S5it8KpooUTOiG2UeSlZ44jCYF/9sIQrTAwEON3E3/+598jypRtKQQhGvssEFc5Ql0HN+Dfn+M
q9MzhvRyO7UrsMQIjzo1gw8N8/kYPOUNzW3q+Eoy8yiMvhIVShagI22BavgIKQ95Z6PHAM/qSgLz
CCB1QytdwNrEeNpHsmzPzVnIbivdd4PkdxdSJyNPkdi8dhjC5+zrckO/vQQaRRVV0mSEfExGTJiM
wpgNH37IXv09fkhXRmBGQBMHroruBngBeR1+20/eSiKzn7pcTzXgVJa3Z24w9W1KOMRENXsTgwn1
npjDPnYakZtC2nzzkMrRFMS3y19/WsggENS+rWdoEL3HCHkNjOmp3HG2kyeEsRM+CKsDn8Lyd6i3
A746yszUBZMRhnQB+Dk6IMTDu8rLYmw0wUKDVmtbPmv1nhsBZvvLCGsb3epVfE1dH9hDQF+McCMA
aM1Nm2yl4/4QyARPQhQ0sq9D4CcQ+Wt7jpzMCp+XkqawVPtzQH9wVHXzHq7WyGhqg8F4IlUQWc7X
JA7ATTX/k9cMES68D5XIOhtRY1y0ALIBnLGKVmYNHk5Z+5+nmXBOXxJYkho5VeVUnyAhjXNQNo72
5E92F0xvBci2UwE4DTnZByoNnct6uamWK7mMd9AnWjWFMgLPqLgfDMlUM4xVc92ebSngnFvqSghy
mROawjSV5xnKP4+GjboPiDP3wMTi6MG2AQES53/EMAakReTq4z2EF3kr3Ue6OTnKEUGqDaKk1Jas
eEd+tB638WzTUK6kMkZaaAtl7A1INe6xjbvKEwCMnr8q4KzlZ/P/yxpRNkfhfMk+Mxc6KqKswpht
fQwX6i5TA3xrMpqyACsZYKzXXGCta88AnLx9WVO2qqBQ0S/JzM0O5kBWq9aAxwzqd8DPg/0RZgy3
G4jeL5Fmo1BYWIIVHNFChSz0fCi9/x3Cb7klX5/A6FHQj/WQJXB3jPIlVc9idGfQp8vL3DZgKxmM
EhntCI9OgwwA6/yYbQCo3YY2fQV79AOYb9GrBB7vyyK3b8fXqhgFSmVNmbMcEnugxYy7InqsdI55
2X4HvlbFIjeHLa0zrYCM+R2N0jfTKQUKnQjSPrt/0h7Dw/xyeU28bWQpCvsK/Ngy5i/xDhS6CQi4
Bv3WFlJTVlGdQAjSmLHjO8rgceQux/PNbVktdLmtqwdPnvMqrRosdJRMtBHJtqgBqlp0ZrSg9pgP
6Gx096UJRvDIVej8Q2Pw11myiSMg54JIVIH4hc9htBfcVPCwWhOqe6UXcha7+fCt1sr4FF2ilKP4
f+x9yXLkSJLsr5TUHTnYlyfTLfLgji32hQwyeIEEmSQ2x77jyfz7KJjVlcxIdkbXyBz68I6ZwQjH
am6mpqYaImHKAsg4M93qUE7euJ6f1jcf1riKN0kypgJ0W+f0urIb+HhOaFDAQMBUs2hZpMdi0Cy5
Lu1iwNBBEdi/Xv7GqyFdxZw8ZTpEcAw8tpjv5xgkq7WUyM1wY+eYf+ZXD81VXIERa8vUGMtEk+HF
mEZIoIIhJRDK6m9ppsnzb/1qrav4Itfy6IOzhE0qlWwJDCsmpbT1JSLhnQj40go1jeTjRdCTRabC
ZPPS8okbNYupaU0hyWnVi7SM6kWbDuYgn/N2DwEeR/RXrda7/vwh1LumYHDUgaNwXDJ9FpESilJd
tmawxC7GgbRp6Aa54rbdV27UCZ9vjPLAK+qWFytgnfA2H9JV23dE1V+qzv31Tb312F7Fu2KKBNXP
ERqSOjQl5Un2qxt71Y0gcI1i9VysZAMmqVdyvIhLN4yZJQPmmTA4GkupVeSD9+tTuhVfr1GWMYVI
FJRfUalBvQttaEYniO1I5mjnd7N1DGhJN2PNjZfjGsKSoN5raCNef84dSYBxDFhpuoEFox/QoYSL
CrqEq980/Llx9+SraqmLOaEQY6yq6SGRlHhb6e3jr6/m5+2Q70FHvgpsxSQOai/jajKvnyCoJOek
jwg7y+q7B478tQZRsrThUB+aA6hfqcujA3GTpXRrE7uex5WnsE2jORcAxQoCebyLeG75saVXMHRC
ktMQCQPkFBpuv74At+7sVdgTJr7rJBExomULRYa2ARTihOQWeHTrTl5Fva4f2xiSYxUMJCoz0O5b
yfr1aXwO0X24j1exztC5oO1GrDDPuQxUJdmxWEJi25Ihx3qr1r11OldhRYHYUDcJeOnL9NgahskY
u7UZ3tgnrju5U9UoaT7huRTX4LFb4ya21bPfW6Ht2y0NvvbgBVpBQW/J697KvZXrMi0UZzQGFzL2
Ztn3Fi1JXl+WkLrtzN4uvT5cMiuCp/aiW3P/EzsM5N26BOdwZDY/c2krJQGIoGN52ZHsCA63pZU7
s74Y26j2qDphYt465c8LHYw+oNqWYfd0bfgUKV0TCL4yZ1K9VdxpbvqaPXeEbSTiVlA7dG6mrJ++
dR9WvEodR9ANulrDin5BlIZknmxBeL21y97sHmQ6kcniSjNrb97eTx+rDwtfhdSqRUqQi1i4KwKi
V5e2LsxZZjS6lZR/msx9WOgqrkJZSFJAU8T7uJoZrHDpoy+Kg9R0fXNkdb5YP6U5H5aaL/aHPBxg
NZQhgvfbJ9iYJwdgaYWKo4j33PDSmLAQH9G89ZeVgwFwkSe+5PHNUsghxGrzhxtx6NZ5X8XTSK4m
MCTfD6aj0wqjWhhtb71sfxsA+zS9AxIPngwMKICc/njescpArs8Qujv52S/drNEtpvOWmhwZNBlv
nNf8YPx0kb8vdl3V1U3N6XKLxfw1T2ZxOoE35fNMVZgsyL2O7nSrP/hpkP2w4lUgEjm15ZUEQba2
BNtXzVnG5Tx7Hdd35TmiRm/eFhf/PLn6sOjVi2kEoCQ1UD6G+ZxQPwausmIUajV3hXierH4bWree
3k8jwYcFr17IBpw6KY9xlhMwSw3YRtiKZIw158b9u7XO1fs4tcGQhhXuX0XjO9/RYnvsQV3sz3qL
FA6eCI/QKM21xa3U8bN1YfIiCyowR/Unf/SIL7s+nHrkF62/EtDaTeCFULXC/n9wfh/XuXrvtGJk
aRhhnflpiSUzoxD9CyHpTMNTT6E00ppMoSVv3iK9fkod+bjyVW4T8JOchjFWFtfZaqLNV0Yl3mx0
85slanQXp2ZyLhZ4dgJTulUN3Lq+V3lPpehxzakdOHmpM5ISMzanxPJhxtphCOVSVhT0UNBHbkF0
n74oH8/6KvgkGJYfMaeAF2XdW+MlA8aDSw1N9lnE43bX/rNgoKD4V8Djx8T4deMk5qBvkWkDXhNV
gIfZLNl9U13u0zVURTEwYyno6jXeqbZxk5Y5QreIkTfONJYKDBQ44tv6NnbVh+B46yLeWvDqmZ0G
RQBUhj1SkiHA3Pamkj38+rX4bLtXYT3zrvIj/iTmIvGs4sNsrFdccYd5PlOUSlPVD7ANvJWvfvYc
flzpKr4Iqg5d3Bgrde2GS+74rLc6f9ipxXPnM6QYX0XtlBhPQvpaj80G81JrdMJAc7N+fcLvLJzr
ferjcczH+SEZmPRx0kJjmueXHwTxkqGOS1C3TdBv9OO3QU3N0MAkkShagXziIefalD7k/dONhgnR
oCzRuHf4PCEFuF5KtdRz2NSkDkvOwphgEJdRHz4I6jCZKPqtYbyLBpH6nWgGkMROJ0+Hwrmm3kNo
3eyhg/nrk/v0pft4clcPjFYqXFI3uMhpT/19A0OhmHYgx2aZwyMj/xfS8Xm/+9XlvApuKVwJqinl
oY6w5980u3RSkLA1VON4y/8F1ZNby11Fs4z52jAVWK6xw7tgGS0AwZmzKjw6HLe99z5/ZsGphzYC
b4jX8hMGcuHUEAc8KzmKnMFLGnSljKcbN+2zjFAV/1zlupID5U/WGx6rzNXFRAs7PlautNDdZHtz
2PPGGV0Xb1lRKaU4ryU7cDB8ae+HJQd16Hw1iyt166E0A/vmFvRZavjxBK9ypqAF+p4E86tvh19l
orgxVc/ak4HiGxPeoSncqi1uneVVzjTNqqz5HNXE1BFs8ZTZeeB98/GBdLtdIVPLTHZ/SxrhfQP4
+WX4fievYlzcqIIRRLi6QoHeV7pSsy1Uv5xcbs06PbQlT3ODduo2AG840ivYcnsZm2dbV4lYOnoG
paJCC+yoOZeSQlMejgxNvswS3iv0yEtCdfH+6P3Hy/B/gtd89+3Q6r//J/79khdjFQVhc/XPv2+L
1+zYVK+vzfpS/Of81T//9Mcv/n0dvVR5nb8113/1w5fw+3+sTy/N5Yd/WBn0t8d9+1qNh1dYfjTv
C+BI57/8Vz/87fX9V+7G4vVvv7/kbdbMvxZEefb7Hx95X//2u4w9DRnHf3xc4Y+PN5cU33Rydsl+
O7bPX6FBXEUvzSfffr3Uzd9+l5QvuqEA2QcnY77j/esf/6vOdnQYhAQMAU49Qm2WV02IL0hfJElR
QULnDQVkUB2PQZ237x+JX1RdBDsIWgf4rX8c3Q936vud+w3uT7s8ypr6b78L78Dx94dNe+//YyCN
V3TwnwGJXJU/cMXjMCQKO4RQUQMzG1WRYnQMAKUquZ3ObJWvYtImwZ6VHTxic209YcydpIpPx7y4
58L4VEH1zFTasDNHaOyMbX7CpMeLIQaVOQSdmzahC4s4bxSKV8aXy74zdopYP3dKuWeJ1tB0QkJX
6VpGmBgN7jRB50jKo+6l6DpYD4nwrL0fMqN1FKXMNgqXK4tOauv7IUzh0cDU9pTURsrIIKUF6ZWW
h15+hdy8kJVeNwOj7+xM0cLtVEWD1Uy1woOd2Bf3csyqA8Qw0IjRQgj+5CrHvzVxq9g5kwCKVKVW
hkQXJmMrsOQrBJKxjbOstNqCFaYYM3TeUhnOPVlfniu+hZ5xCgGmqtb6RdiP/FGvG2ygbWnnbehK
JfwDysQL+8LtBX2tsPqc8dGSjbqjRa3gsj7QqQZhlI2a1r3Jceq5Y/FRrsp9JLSGKYvjzq9VWD4U
Srat5BB6jbFaM1PqNNjrCX5QvNQwTqMxzFgsQS5qTxCz5FRoSkHrqW/NamIVjH/4pwFTFvf+WBzr
ABBw36XcCjM5BOPrx1xSNnIr0TqMbTmadkYCAR9xSswmUI4CBFatCZc8MLlAeezVtqbtMJQkRe86
zxIFLjGdU/M1BuNqxpFJGwSKI0lskfeLZdz7xUET/YYYkR+uJXmU4QghT0Dfag30TchDTrAj8cug
MCFxJ34rTv/34tS/YQQSMKIE6Sy8lf88CMEA+fk3r0Yk+lp/jD/fv/stBCnKF0DsSEE0THwD/pyr
m29hCJ8IUOfEKArkUzBoIyHW/BGGRPULWELIHVQJnKM5cv0RhOYPMD2OGV2M0KoQC5D/SiBS37ss
HwIRxmNhW4l1BNXgJUPXrna9RlYqZcJDRqVjUXn5SIRdE1C9IgxUoXgxGSbcnwRWUzA1EIC6dpHm
lgrwVoaCR0VUGK7vATWYM5QSUug9zNSNyhLtFoh2n5O6ox1DaqSSBiPvMw2CwVysYRRNR8w4E8M3
hciM3PjclmRqYEMB/8bARDUDgA1CbmSeooV6R+TK+9bimK3Zsx+djIffivbBMmUWd2xSmJNYIew5
NiKpYaiCyZ6EwohJPqV7yZ4HpcRTDaunZQpj8XdpheLoo6Qttrw1j2MYh/nIEGMkN1m2b80qiuH0
zlvx42RPFOk+ujU0hsDvitkcGXeRQQ3Tv8+8RrUyKJWnKmf2bgP0s99jxkzcVxC84MxcIEwlOUda
TGuX5uDIual3i9hijk/CRXeYsYs0cuDp0nuYRd5Hz+i42hym1MKMpBsZA6H14I06ZqXtOt5ofuzw
r3CigR9JAYr3ZrBHC1ew3oCP54mW7xT2GME2RDzjukB61Xcy6G/CdgxKnAArXzOYTN2LCzTcPQyy
OzwmXg7TA64MlhMQtK3GHdcZ4IVjuQ7W+aKWzdoAeN0sdRVCiSLRHnKSwZTdbKxqaXRm19uQ1nOC
hYD5QswVrUCQSMj8O7wHeri0DAM4NZcktg1rvA9wbRDJzVShfgLnBAXsz5ikPWkH+C6RBpVHvoM2
H0zYQ8yaeaBAIcK6lcsd2Ft2aZbsbbami1YaIC6SucFCX0HYlgyMtmfoiwiHmg4WzKyelE0IUqRv
z8rxCumeRa99gWJfnaC9wjnGpbd7CgchWP2ItFiyUwF1L4wfrodLcVLt4tJS9COUr7q/DpJVsuMc
/jFzuX0j7VU8ASNRvcAbQ6t8hDVBEF1Ew2zERQH7LABwb5li+l/VY3uO7mc3u/ChZiSCnsWKg6Fg
uZoJXXgQ2ormLeFyKnpl4OgCDfwFRrTgOIPewBYJb2CmXkcQplMqbBRnpmRpjkjHF2wVWwHqwasc
46voIFoJxHT4xx6S/U4AD7DJFFJY5cSH8YW7YAvjz+1Lij8B5xYgTn1nrNkhIKKLfVxOGS3kO7zi
RDiV3EI6jJD5v6uW2h7+nGbpzcaHsocuv7ybDXhYaqoN3ODsvowhpXhfslXdmlm3kg0XpI2kpgwl
+QiBY7NS8adeGlmgG/sGDi3eyrsqddDwRMUXWunzAOfuY3ZQsFubul2QWKHyYwD+GahnCTXOyG8S
CDhCsxiQUA3TkoaoD7UL1MsatpjHtrnC5EBIzTfwYhPOvEbEHGPvFa1COqpUeiledM2UZY/BDDR7
ZBZQeodBVwMDsYlVZbiW02Cp6jqMFpiBiom4lsJFbFiJMM/nLWBAaNcPJRRYXsrlPM8vPvExgcJ4
vZzt28sH2eVowmPIbiYxlxbwR2MFKkLmtAQME9hJEZiEUZGoI2kCS6+XOCvK4PuOD1TaLmM8uSTc
5ctZ1bu5A1REMYwXdlb1mPoQnzQHzizjRYDb/RUrC4UpNZQ75z6enwWcBDMvPk9HQT+F6+gkwNDq
LXusQfcsHiJjV4w7MXZbC6PGEcTJDiJvhRiAHrR7eVzroseJULNFty+0xtJpznVjtkAw4c4CEZTj
eEv+WpixhJ83GjBfRUiR6QD6foRu9CmWmmECBC7vZ/xNwNQfpuvxskoOiqzI+aZ9wpwyvDG3Isy/
fLUyJIIkY1YiUXRevyoo9ZwT4qbsZBp7c7MqgfbUPMrKrXXQiEFx3N1sIF/1HLV5V/1hyauTrVkL
4TujlelMXq522VZ4yaO7wS5SovoWnAAPodem4JOJb1TgbFFaQ1pAMmUn3MFKBkLaDu4zHqI9/mdw
JOyFsW+OlyIy88183zMi7WZXcNUyaEvkxeTB1hCP4MHvaaM7BojnFaJMRMN7yYQ3noUdEQQICZTg
jiRLwGUtlFBXhR0sZGt+n2aiiWR32KLT3MFhkVm5GZK4qQI5MrwaVIlJtMfO017611angKJjbxzp
CBK6fApj2hPlZdZGGVzofIrb8RzBspHOJPHOKhnR5u0GBFqiMqIs+O2Umh1uwxYPna2vFIjf4MXa
F8/TQ8mZA/8cYmODVB78rwzC3oIG3HY3gE/jfCjYgL/GshfvYPPzvrPBDOxY3gPVs+CRHLz2h9IB
HUryCTam/XQ3++Q2O8ENwd9VTd4O38BX7IZVDDGllupUP1ZLBMDFdICqpC1iRM1lm2g1bfL3mFmc
smd4qI3pRc5WcHdjNIDDtLbWYJuamUi+SwzJmHWOGUkT2KMF58HsuVmkDu9BFdrRnsZzhZJMcLoS
RyhbaJZCvnK29Cq9eBkuSpctwO9ddW8yHWDOScByhIAeT6tTDIW7yWrQ4qQVGV3OrhVTPMzpg3ZM
H+DaBxEqA7IJzzpbg6Dodk505PbSO7sUzzvcCfGEl9gb8PVqjQaFCMNJbKAD4Rz5RbBiq7IEwiN7
Apt5fOxXKR2X4UxnvJ+/WRDm1JjJ1wlyG6jOYHA4MbFZu7yTrZszqNe7WfcQ5MeOt1oPQAlGm+3R
BSKLrgS62yMCfYI4VwCtkUxs/npMqvuqIv6usHpabJA9Ngj3sFSM36XKutLU8EBzd9FWhLQOLgs8
ZxlpFyrcmxs72KoWQxyWvG+U6NIyPB/GNvFZme4GaGF7/nGyoF/nyY+ATJ2oNdOd6qUeT2eiyOj0
mC46a14FsTRxA1OhF+UP4ZK/VO38U6zlB3zml9jNv29NBPzvn9dE//e5/W3d1pdP6iF87896CARA
xGEZGjng9OiAgf+shyAlyauGACEn2VDnKbR/1EMzjmPASxe1z2xpIOJL/6iI8JGCUXIDqrQI8AqI
kn8Jmvlpt8A2IWA+Q9PBjUfj/cd9aoixefF+LNFxgbaBGyONbG3R7m2JzNPpDDH3wxX6Axz6AQz6
EfCcN4t5xXd5yRktFq+woE6U00ZvAxT/Fk8kzKajFrFTx3iCBC3eQgDxu1tg51Wv4ec1r84S84yJ
0AhYEwFlgYYxUunGVM3q0iB43B4fguDJp5f1+0lebcIahFMHgceCPUHt4YTrnsDAZdFxpujA2LM1
LLbT3OiQJG5ls7uJkfguHU0O1d68AUEopTmCXGr7e5BqGkbgRboLLhEzsdvZ1V0kOGG0MuCqdylr
U1VMWFzpCOUgb4chmsa+ZIqiBx9hSLRSeT0CX3IEjFnKEfbN0ezFLVeXKDoWQg0jOTKlttLvwmzP
JFAD9ScWlZ7S7TjJIPmenTFDPcDBk2T6YsJWqdOxWA5UoqhySBIcwFDHXSwKNwGxiSohVL4R+2GH
Z4Hx5GG8cD5miL57QWMKvRnC5PB+aqm2l8GB8gqnfRapnpKg8UZvuOSUD83qXtuFK2OrL9p9I8Lo
YFFEFGCbgICOunaiwwwM2oJBw5iMhgEGJ2Aoy5ePau/yvdWWcNIUVsgUaA6zeuZVHqRhAFtTtg37
jd6ftSXqQtdAb9uLDEtCncWdxuFOqRz1ggrbE8bXbNjVp4kqPFVPwZI/QZcpDpxZwIdfDJgSBdl3
Wdx1W5TsBEaDg8mjgkgs7Vm0+MrkoE2ZO4WbriHxl5OUaCSA9REsULnBFIQJKfGOz4mkOu0hlAm/
1uE1i0OM1tpD3bsRHCFRgwdUgzUpZlOXwYY/wY5DeYnvc6TP4ynnrV5+78t3O5zHPPTXufljcp9t
Z/xhPtnKmguy+UlH/ZTlbrIXLazVbUunegakQLQKGQxbdssa2WkeLKbnjMZ0AiARO/kICj6sW3MU
Av0CVrKYpVoNDxBm44TDLO1RVAuU0qDxTa5K4yPuR/syoTWT2s2mWuNfroINTwRJYi1t6nV0Px1Q
8mrOZBUL8aFc9Z625xZwnI9RdZuBw60hyo/KBgrzF2iYOdlGf0D6EqwNlHIVt4MVRXGRJi+EPzfy
2afsmTsVlSlUZv2YZVZVP/c0+crBuWQdrAawzpglWNMGrG0R9btoS2BuJZ6xZzr1XwqkQLBFnjxp
NIMctj80993JzR7gH82W4UUEwLKBsW5LVFTth1KeMwdIIT8aSM8sLoe4MHb/ah+d1RfdcNToMAaO
MlK0glE5dla/q+ksXocRXuzMEnS8B4NyyUMrwvyxM0NwYhXgHgAukSDDfUsz/fxewQfADio3sTo3
PhUbbj2ukBVpNWYErBR0aBoi+SHIz5DToXaGnkn13OJuAAXdt8wGS2TZIqFwcho+lWf2VHvZUsVF
FeHIXZjD/ayxrbpIisxhMzk9zTa53ZGQdhBH6Cz1XS8+pdNpTstqvJOoLOngDBDdeR+1RMrjci63
G9Z5ZEWPgpV4gGN8U3XFZiERdSlcOu2xedMsOAdY1aL0tLWgUckpfXMmWgrVUwXsrYfV89xM67fA
AcroEA/vk5XRvszuatWpAi/PBdAxURW2RHjhSXvh15DspSVw/NcMIvOA1YL+nAKZYZcyJwwSvoC1
UJvqC31TIMNnuxlaK5Bwgwu9RgqPkZYM3qfoxbY0PEhIwjIHfMhiE1sc5bGWPV+bQNq2zVjBednp
oJEVZwdJ3XV48lJc7wFx2YTKjHDJ7wK0q2tzQK66Gt6UfcXofMbRI7At6Sk8iJIVI1Ge56gT1BYu
5OKfgi286RbiGnZZc67XIYdFgYwdQcPQ/ZbrXN4djxXCMkrtaSuPhM386X6EhEu9T4VHlC5eyO/g
yyCRHgX3FnG/OVd4MhF+W5X06+YOLuy8b5Wj16JKr7SV1MfgZEJNDdi61mzTYmZ7y8jq8Tb7UM2L
CSqvpepkPTLWFv7Qqa3ep5mnxmjvyahXs0eZPygQ2BdM7VXB0K3iRvCBMeHhmNPMgWvwr9ODK87D
t60a3apZvAbZj6xeNembRNFSo+PQIHrsVsZd9ahumsfhMThxW9HqVrW5zdf+XbDKV9VSeTL2OCRi
coTfAoZCyfdeBoqIHshdHPGvjYP94+A06NtAHXeem/8xWxoFOVXCMZQgx50Ae1XcZvkCbv1hVuO+
3dL/NIuAtuKfy10xCKBno0WdgWsRrlAkE8lF3wrQmGgzjEYgnNi/vvbCjwybn0/vigelwXKN7zms
V1F1kZ8wZ+MCw1twqJs0x1h0G5RlpnKDG/kOhfwIWIAe/f0sr6dOWA0b7HJetXzDdMTjuECPD2Ln
0SY8+xWmM4BA4gBCCr6GUy4md0b22tUsNWk4UEe8A3UFMl0K6W1tMTj8srgEhC2SHVzIqeGNzk1i
ws8ICw4Ymp5zvxSaz9LVZeLritNg3wwTZQSa5mtkdcuZSTIib2bA0XoUbL++MZ9fou8rXl8icerL
MlLx3ClH3ZmotJyde/LXZK1SQBqeBoFPhChsxM1WPxtAMuc3QY5N/U5DWJ+lFCeCnXI9o8CzWGa4
SB9UTKECwQOL+FA+K3fvR/z/68Lf35vZ6GKjMS6qhg6dCdz+f14i/r+DdbQOJ4v+128PaMa/Vmjk
g9zwQ8n46U/+2dBHscRDVA0i9ZLIz/Ogfzb1NUVET8wQNf694/9n9YimPjgFBipIfEuSJe17P00S
v8yUD8FA+ajNHip/qZ8m8levwtzYv74WHxlqVdNKFUsrMHLS2VBIUdxAUEMriRR+3+vSQ2H4ETHE
9F5h3D6Wu5PfAgkOBK9WMGPGS5iAqFpI/lfKpsVYkiYBPzHqTVLW7EnXB8gJcXiM01EFQCMGotMN
4C6K2IySvCgUGJb6gw3Lm7dxkCKzjLrqONV8h5FHv4eN/Uh4lh76QivgPRj6e2ztcM3octlLhGoz
DM1GUpk7svw0QvukN4wQAvJG1MIjOK/KQyVi+i8chM6M2mhwxh6GVUwTYACTxXaOAc4qayHArMu2
0WUPSRwWOzmSRqLogKC5trPqCtOdYRVtyhKdxkJ1+FCDmCxfEQnWMgTf2OSStpny6NQY0R4jYiuJ
54HPi06ljIB2khpS7x3ak50i9VSPi4koYgzSgGY4vq+mNKzBu5GK9A01vE+qIBaIPIirtJ1W48Sj
SJOxctqBF93z/GsdskutcxUNdA6iqjKXEGjFKXaa+hhM1ZDss0JpLUEbg1VWKIMldCPM15IlrHAM
ElX9kSvU51YMJidt8uG1qsu3sRVMvfIrAk6PQMogWw79eIDS4EuSykDwZcPqfW2bReytHavJDCHJ
FkH7BoOwKRRvhN5fDlDnVCfoY7UMJVQcM2SMId+ncFBvai9NEKliFd6cSsS3TlYlKcmHMN61AzTS
8lrQjr3wrKqBfzf5DL1TPUOyJmlJY/FsmFBcRAGuYAskupAUGRVf1SM7zxWRqkYqOIGQ5eu0wFlo
7KURMRIcJOkEXTgtPFflkC2lqYehHwSCtEkJ7U5RUEIlTW2jO5bHvFmIzDW0dKsr1aHWYTyvoTob
QnvieaoAFh7Sysm4cLbwMQ5pnCx5kNNF8Y3rJUxVZmg+B04zTRsmql7c1evCiGxVitdVWC/bASKq
qFB6sdwUeroddOZkLVuqGdrR6LIyFR1OPsajL6HhiqHjY6vlmNMWR9vna1POg2/yX/87cf3fEMUT
Z4b7P4/OxwsYS7+t2pcfA/L7t74FYE7lv+ggMswK4aAgfAum3yIwpwpfeM1AFgigjtdEUf3OqxLk
L3ChmVE9EL1BVZ7T2D8APEH6ovGaOnOxZBG/i4/+AoAHlO4HqAnS5TA+02YAT+ahiw3SxY85aTLE
I6QXaiAvtU44PjzJamvl8iJ5inXBC1O0nqrU7hW2VTKA1/CkgL2DBS415ggUIPBcou6aIXEAA9Jo
KNBWS4MHgdO2ARPsqdTXbZt6kvAmlsCnwslVdJ32EmfVgYFmJdDxqnFV9FKnMKSy+ChKCexHMKmk
I8IUpRVD0hRyKZ4aAdwSjUcVxMGU8RspRkNE5jAO+lJOr1KQmDL4zDIe6LoDgK8UViYYpPRDs+lq
avgDHUZ07bXQ1vOAltCrKQbZZm248AuRMk1zeBnijQFHe0Gxx2qj9TJJ9V0+odldoVTTB/imxo6i
RmjgnqbpVKbM6bLu0KS4PAwMDPmSQD6Pa1WzlM8gtNNElkxcdFPKM1L2nZmkgBBCnrDkUAp3UnPH
+iddfUg0+aikAUhUkTlGkxVXkPOoNknbOFPcmCOU2EeAeyWs+0YDuJiK+fLkYfbgDXzMpWvobXPo
ezM0uIqD3kaOAMfNOo4dToZaJ8hwOErIuefOIGToiSirBNIllXIx5Jd0Mkg8qUSYHa+jaFfjiKW+
9CqgIllSWJOaE97X13USWE1bAb8DxAIgTQkSO2vg3TamFpNaxL+dL7fLPAHgpK4hIO2owN0GVIGD
7zTCKc+eFTTcNcFHPbvrABMq8JIsAoBiKIy1lxpdfAWt4ggPkSAhY0+H5Sguy0A2gxTN1zFwNdg9
dRmW1/dcxuO+c9YYVm6gD6cSRPMRT4BUQK0TwijgeySQZEjBJuNCNL3F1mqSO0icXPz6nONUfT1d
dP2cwIKYUY+PQ4lCWT0nZfPiSxCuCINdwck7fUzPUgR/JkPeGkGPGhvcDsCMEUQR4FoXxBHGzaE1
1wBorbj7tg9JG0FvQo1IFD+2I3r+KjqZqOyxyTGIVfYCCDTQ45Byz4B2nQqVCk3xkLWYU6e7jEFe
GyJAafrSGuU2VAC6xWytTadU54F3gLGhvAalZhU1XjXAiUE1YrZGJLkww2ySFQzKLJ7oBdVEIq2g
lVwuawZoSMlXeqHvy/K+AkWp12JaK9O6ZLAtEFtH1lrSd5KJoWRIyJW0r1SnlDI31zU6TCUNoHkz
VGs8USaXAjsQsTEBPGrjJTOcse2cLn+cxm3eMqiUjWYat3dpuVMEAIfxK54mdPwFc+yeo+A1wp3i
2LqWvsaspAlYUlN44XD+UfmiN8uqcjs2WqJxiNGuK6OnKvF3/gyfyOD1lK88A2wUKDsWghACNza+
PdT1MoujRShf1OgZbWuzZCAbl8oh0ThHE48CYkTaAfBSx6WgRVSNQhABd0VQuaAzpuXTGNTgCYAk
hLKxHBYggNpA+80Jd8JmOgC/tsIJcJYaLiRl36IpPI3gVQUjaTlkOGO2yLjuvsweRB1ArYieb4hr
ULwUPPQlZG43YffI77TgkbG1XuMdAFOFS3dGjAdTfgvTwU2RtUwjvh9SzBfQUAGm2XRmI9+rkwUp
osXIJYjIkiNJz4Uyj1egMuvulUHaS5IbjPeR5g3IB2WEqqr2jFAjzcQsKUW3Mbpw2lnJDBNWZLjI
hx5jWeU5HFLIVPD2iNxUByUjgYvrIAyWoW3SciBwcTbFEp0cJYONc0aS7ujH+Q6Stl7OJaZRpzSO
j1l4Z0yKVUHXohx2XTQA5pft/6buPLbjRto0fUXoAxsAtukNM+ntBkeUgbcBf/XzQNJMk0kWc/7q
VZ+qo4UoKYBAmM+8JmVdxjFlSMj61TBw9vHtVUrfYzlr6D4mdXrIQlyenCfZ9vM++NaRpUd8gFij
2R6WrC8aHCB+7PTeTg5dTUA84cqjzWD/yJ1+aWjgy7MMTQmvvpuCvcwTy17X5m6tAiNDjiGghEmr
1R4pKRp3uQzmhfgeWdvRV+d2A+0gfpLgcDT33i7ji7oJlrr3w/OHWTt0s64GbIq77Dh0u9xP5zHW
515v7JKsA19D9lvuXAsxWArYng1GIJg54dEtLrGxmOfmY0BREC2lmeEXnHP4yCUXZRCutEZ7QSl0
A0j54LtylokCJCs1NmxJGu/V5Bh0nWKVebd5niwFYF7rUQcp7Kh87LpOF37r7VSOz1pNl476IMsM
cUfAQ6W/MmNgXzRadHvvBdFmFHKhFcOjSamxM53NaIBzL5p5X9uEwMR69q3aHXuNdIaSf1Yv22TK
fYxNmlGO1yiKgiXSfsrkAXfhK9+2lo1r7/3CorqJ6LEso4UWj/iB2QcvqGhCJJdqkyOGDBDOnrAO
w0sltUVEXdKplKWeAruI2BKgjTLCZwWAozGkc3SKCDCrZWGLG9GGIDnMhS+j61A3t76gN6RMkihA
UCRl4qb/FirAGkZrWkiXUQ3pvnIWcRsA9JPfMl29kn3BF3XXhYx33cAxlWA9bdHE8LLF0OO/oRgL
N3kwKL2r5kvZxPO88xe67+4c66mqJkHYcV0O5hJdfzt9zTxSoSFeKvBgFHRNewCKQ9EfsxCLpXag
ejvOk/4uUdKlIovvGle8WkYE6eFKTdUFKiFUmy/NFBVxKtkRLGwWxlDRaNEs+kU+2Uq5LjlbMvPZ
dwbaK+4VOOcDOrEgktuZkd0E6aOlyrkDgrBg4jxx0OifxcI8DrZyLIDD6RCtJPAVM1HX0+ctlb2T
UWZ2qWaVW8XWnorkfqCMrwYxu1nMrfB2HJ96Izm2+apA01gx2PFboeOEgseRY4AqLOdmgnoUiPrA
c3/WzUvfdrC8FNKCp0Jt5y5w90F/8Olc+fpcqTn16udGvlRDd+iQXq0aa86HnrfO01hlC+kfa+le
G4okbzPmPYo5beYsLM7j0BkvXQ+D4cqlrwh0hcTQN72rJoyu/aTZWSBd2iE/8LamATHX6GetQ7PM
RGGq7pZWQJsudbaVvq3dx0Bwq02oVVXlFEzmOvhvy6SAZ9Z73/01YMHSK79EKOelc5Oq3U7BvK+r
wKgOELYRFClDWpyJqG4Vtz1UDcAv0//ue9HKToGSJaW2Mvz0MswdCAjMMW9p5NbB9/1LqzN3Xpot
2zjeQw4Hjku3sXafPEVbes64MAd1p4w08Jhmo3SvqKz80rE/kG59jIvwykQ9KG/TReGqA3puAQje
6ACmGUpMFT/InJve05ZD5wO4j5Ces4qNnWK/7ZmvURrug3BYFcDXzZrWO53a1o/WTiuu/S69iap4
ZQesUVcuTCyyU05oZiN0nUU2YPHc6Y8BUW7a98seZGerrgNYDyiTXBscI0IScibpXUqEEDXZohfu
LkjqVeJ3Vy5XTK7kWyOstkNfHIoBtMjA+uQrdf2P3lGusPFEjQDgfLUyITxHYGyMB70h7urHVRNf
p8xTyLUTWhRtzV9xms+9IFnq3DEmku9+EDyE9MDTAJRl4lTPg8TzJciWo23vx3ydCWvdq/J7Xf4o
XbDDqr8YKmWTtgH/qjMPUhxgFG0jwWa3VbWrUedT1XohzeL7m6TvE0zCB/H4KcOjmmcAx6Cwj6HA
+xxK802uZweYNiL1YIdBbW+NK3MNZX6fwL7ae3f1HoVHha6YuqrnzmOLe3MN8tE95xXwvqD2O5vT
KPihyG6TcJoTMehtQS0ZMW6JE6iZcpl+s5/sVbibdFzV7+FdcUyAQmlnasvahH347/L7hxGF+n7E
0I0wVC1/jzj1tjFW2mTIzZmTUPrC/VMXBunzD1SgKRv9MJoOGsYSgtDnVJ5EZXU6paYlC3GogeA1
YBOtmxFMpI77nb/SzjQXTloof9/uzXgnyA8t0nPfbRjvD2GRNl2+Iatqf7k4IUxxAx34MwiX99DP
v0Pif6Ojq08H64O4tLBS258S8lQbNpECHN4t55ASZlR1gMsFs68X73s8zYfhToWl8wa6si0ZToUK
5TVgHY1fKiCMr0f5fJngLWaiey7M32CltwtTCaBc57JlmF121fx2+jJo+VL/mv9/OCZ9tkxM4Vgu
Io4TAGp66TfMZ3WkXBe7RgKiNISsMNmKZthuzxGqXuergE74v/hobwecWmNvBkTpvFF7hQEtLZ4r
U286TOYeUbwjLmXj/ZtNh4bE5DyrTeWbk6KNnodUZ1UrAXbFFTzJgf4ktTDx2HNWwXWaL/7F1wNr
hZQ9mCtYeCeNyzbSk8TwGE8uywcdSHD1mD32iCqA/j8UZxfLdF6e7vK3w500LhGwGgrHYbhoO4k5
SnZ5PLfWE8rcPvNqny3/t0OdHJiNJYuiD+1kEeIclgwQu6KbXL//n83f6SFZdr2XjgMvNBFqWI8z
EqCdTVfUWAY769zqmJ754/TRoNFNTkpdP139uWI3bMPp0CIMu9Nm+Qt1OXWOY82qvJ9QxibAvCcw
FQZ+yfnm65f9bEYFCEMDY6LpjD5ZK7liOkHeVulC1+68nlyf4pl/7tT6oNE+XblYIrK3bXwfP5yS
aUFv21TE9I5onNHX1/ZgG1b6wnw8J9tygk//c0TSpqV/5iLzARbz/eYOvcHInJisN8ln/dMk+WPv
6Z7Oo19i1lwAnX0578qsf7xXQXZaOC2AwmciT68BoQex5lU5fjcP3qECYvQN2sgyuw1g4IQXkx3J
LkRLdjVcgIxZoeiiIJJ7TqvuhA0wvfq7pzi9HZoqklHul+nv+y96Hv4gxqx1eOWsTKAcyfycCNAn
N8UEaYXgRzXasj+4nlWKiax+QzicXExTbey9bTwfd+YqvzwPtTzBLPx9wTejnVzwnRapVtAymvcy
hW72ntDiGc4KM2uuJhh5sjuvVvUP7+gA/KSXCj3x5NSRsVqNWduki3qhcn5PlLt2P50H2TK4/utM
9h81Xf63waenEPuf+y6zn0k4/nwLm57+/N+Oi2P/F1RwGiO/J1b9rV3zt+PiuP/FaciSVgERE9Zw
dP1FTGsOf4m/5pJWTQ6hOjfq/224gJjmS+Foq9GuwQtZ/CcNl/enI3hruuoOw3BwAdDGPOr9WdLo
IR1uQ5XrqVDrdUAti2bnl+MZLM77K+DvMBqnhkWozAFyEiAMY4l41zjIdaMo+yaJZ46Jd6CW7kp7
g/DrXB/pKZhnLp7fKmv/ffH8HXXq6TOkwXSejBrzapqnj3INOIt6QRstA9k8ubLfW9RzFTfcCVFP
iV25A1LnF3hmOtbRb4MrvoA6S2k2u1Fzr7eAtVL9W0i4qLnhS9Mol96g3rTUWbT4ES+Uu9ygvuFF
cEnkDjm2hzer6erPE78FmU9U4jc36N8XAX49mcLpXDTTz9+Ec1pneHrv9nLdOdFP3W4WlssL1Xq/
qoN1m9bezEjwiBQOv+QD/MzGuNbiArsTN7wwm2xeyHpFEHrn29VNOdyWurkq7FUemSSuQGtwFmjD
fVMMy6q3rvXohp7HNA16Be2yHqNFJfK1iKmW1661OPNy01c4/UouBAC6ftAHPgRzgWnhbiBKuUY0
71jn3aWX77WmWhkiuisS49rJox+xY0MTLLd5kizTqDu0tb1u4TK2ZrFNHbECQbAMlWKjJzCSYkF0
nV6YwBnGoth2zk4T4tiKxEdnDH263lw7cb/vBusY9gjHudGz2mXHr1/r5CT/8824pdlU7H4bSvr7
b6Zg/mQnNt9Mz3QAyB7lH5lVs1hMugAaSkz0BOHbZYDdffCHxkFPjava2EVecDRMVZvXBh0oqs/L
rx/ss7UEOwN/ahs4ImWC98+lNk4hYq+QoFRCahbe1gmU56+HmA6Nt18Ua0YsHqZdJ0AW0TY+GWKg
SxobkVyH2TJFobQZ5EYv7mQJIjMZVrGqnUnnjNNj7PeIBkaXaHKQq4IDerdBRK2lQ5QFcm11DKnf
jaP6bFvxbZVGN2jcrbRBffanEjMFXFHNx+jaSFygEMZWyRMkNsNbj75vDv2SGvuN0+aXdZhcWQnV
IkIejyDcTa2tm1/EA4YAZbPrgEa4vrvXlOEhrq1oZlrxorWaJ4/W0dezib7ZJ/OpceJwJWDdxX/v
385KMztJMFtat0jp0tB2kHrQx5fBMB8zbbC3Hfp9oVf5tMLrBBi9u02cjsxL0LSuq/yiS2+Vfp+H
qnEVmPR7NFiyuhcE82BEVEsdAUzH5os3hiHwbFq82JyQyg1+tMkA0QRqZswzraHYXwHszrTqR00t
DCPacps5/gR9aW6c3nkWLcIaWeU5y6rKjqOtXQRJxXp27wIXmrBmdPasDvxjb9f7XCAdFcEcHTXn
BXHgn4mXb7xeT2lBlKvAcO4Ly527bXiTZyMtw6wA9ie/RaNhLYVq4+hMDX9Qm2ymOuKB0uui0OIF
PfeLTtAKDn81kOYCG/aZF9H3TMVLrFBBbDMJPHro6WS33+h/13OjvunsFOaz3fbgTuDY+njurbIq
fVGVdZzGh0zoCyunGak0/ZXT0b6Rof0dHBM4a9xH9RxwFgKcEA2WGitnpvk9DX1+EkgpF44d/oia
6KkmSG7pACc0/EwXi6pSe8Da+CWP3IMUEIJdEzmt6UxL+uK+o5Yjuh99PxOFdysqYyUT4ANGct9Y
jbWMAOjEVyLIi2VYMBIilXIeF4U6U2MLtNBc1hH6S8qtWQrqvWrPYoi7Q9lH+kxrfQD0YbNPm9qa
mbjrBQOtVEMG116SPQgFPkGeOnPRI0RfX+pdSiCqRNm870okxVW8U6JiX3vQVDobz2dM4SmyCmfV
FveZ8uhGFUxPFpiomoOi066L3GwztMiypWr86vu9XJSeMvEAysbaDIO9SvP8W9+6IKzcQ67WW9cD
tKXHK5pol4EYEcO1l0b4aIj+ZszpzmlhDnCB5TVUbTaBiW40RTuDjZ7UQj6cYRZ5HIw0TSN/PDnD
8rRxkjaV1ToBtLHMu+xn3ImdEVqweBGOyhPzyi9ucF7YqqUFUn8Ib7IELofjRYDy7GJZBv4GZz3E
XoDMV0P+pNm/m4HQXxSXTnp2SBMO+CyfGX1mLRpHvR375spT/JB+o/MspYkuQRNd+MRnsxwrWGEk
z33UrABnaHT625wuHN9FDb19Vuv3XWO4M2lOZA+wBHQUIVS0HjSJJJp1Rr6xw+g5U+qVUMrvuoJu
R5Z3B9uPfzYR0uVN4cxrRX+uOuZ0SMZbLRw3YRz+oql6OXT9Jqaba940QmyKjJasd6n1G551o7ju
MRa0KDrv2Uon8nKwEo3t00bJ8cWs/HLmJsn3MYxuYmCHY+jfNJaOmkHR3EczW9GAySQ6nF/oWHJ0
6I0ynWnV3J85Rd/XMbmMuJQsSlOTiItKQH1SGB58tbdGmVTr0iweU0B9cYT+mrPXJHCUKFbUmdWN
G6VxdpK51t1DF5PlOpDU7M7aAa6AzuRYm7JJfn79ZL9HPr0uMRyjXg+VEM25kwoFwkZuhYhVtW4c
ZATQTcgrVcy3VM6Nhe1agMalt7KIBVoVwaaRJqTtbsMqYGlmnPlVNuCzE+0yMzn0GR7FRnrpxtRT
8K/lG8cLLXMKrCDQFlLbp8Z0vaWMBaV/rCXUqJqAFgA2vn6nkxrFn9kWoHW1ibKPzeXJbKtGXmlF
XVRrfUQYIigwnY4cgO5dXKEHlayVcVjV/rjwCJJAodKuFHn8orhPpef5KK6wBoP2jJbAJysAILGK
UI45CYidPpOHilWdoKm0HjP7ymrKYFYk5q1P8mOO5lXoFT/OTML0kicfFklIw7I1SvZ4F09Ry9uw
3S2VtKZ5tfbV/DstGSRMDHunSuW60cUOduK9V2gHMwYrYGTrrwf/5GUZGyy1rUF5ZWG9H1vJZZT0
iO6ScQ2bWrT3Ct/AFdGF2QEI0U1ASV8P+NknF3iNT4EKpTbCvvcjAqhy3DIu+eR2ATYXAqEMrqqo
W8YjQjuAFOZRbx8JGODF9+NxhJ5ujAsu9J81Kmcyjc/ETZ/OAB0LEj9bt/XTbSVKp7UrlyXYyp2a
HRU6ogRSc1O6xygYziS4JyWU3wteoItBnwSlehb+ydu7WMfUnpdV68JSn2Ps6qMuv6BONxsd5cdo
pTe2ljx2XfropMFr3YcIrnjnjLGM01SKgw0mh0VULyxKZdbpgtPKauwrZRJ3QmbR74HHtZi7xAjA
5AU4L1E38zhBskaYt5GdbBoZPdhR9g3IULxwdMRSsFcfZ2pPJjsgfagV7qJstdvYSR5NDY1ay412
Jiwp36c9Xw0HMVbtbEzqKyMc7HXvJyuIJByUCaxQQ+Facfjs/2aduTo6fhTlPmb1olEKJ/MDdlVh
3toBF1mfabelIRayvehoN87yDtyXWQTfTbW5Ija4EyB/dA/MYIAuhAZW5etHmmKBD/t8kiaGQKDB
PD8p2tmeEVlV55ZkH9FNDY/ZcuVV6enbKM6fuxrtKIWHFGF9ZtxpTZ2Oa9hUgPnYU4FpWg5vzpdB
KD53nlWuk9Hd6WX+WEbtmSE+SeXA9urEP5SpdHTG3g8B8qUBKdiVqE0pRyfX/IVZt8BHAzQIpci2
YCM4v9OzFKHPjs4349on94fvBlnPxVau/Sz+5iOsOPOd/NFp0cGzxou6HeKFVKFWh0K7DKPmeyWs
oww1a2ZbGLIYOhzuvGuWXRBetoaE+G223KuA8ZaWE6/SwqhnaaNcV9SkAG6VC5kmaFKZyVZJ/Rdp
R99DHwCWadagDrzLxkrRZyT0AwGVD9ex5vhzrZeHMuVe8/JhZQbJ89dratqqp9+WpgWhJ9wcqnMn
5YNBaplKSZatrLBHk/7QGeXRioLrr4f5bOm+HeZk6cZNEwjRoOZCaeYmzaJyloe3/fjQtJTx+2wp
BgDGXaOfCxA+W1dvxz1ZunkCMYVwly3TtlcZhafeW7aDt7KLaOtl/SoAX/H1m356P/2+/210xF3w
7O+Xckf7JjATWa5z8Mi6JXd5Hdx1Axmus9b2md+Q7WaXsmoPvsif+s5Yx3GBnmdssKj8m6+fRv8k
vxCCQIRuKZwj/j95mj4MO7Vggad2MW9aRHI4o2ylO1TU+eCuDusm9fYKuLyknJf4jdqjJGQjmh4M
xFKmk62OSX/rMftZRNUq1tP9tP0LKe+/ftTPTpm3T3pys+U1OtoBlmTrwWmRyQH54ydncCIfKrXT
xeWY6LyaXJ+WdtpdykSjIy5tF+vWtDZZ0c5krVIxiMtjUmfXQhE3deVt7MjbG53xM7BIa4aumktU
tgrnAHx+WZTAvwMw957o5m5vTlyhW6sabwf0OmdVYB7H0nxMS9hPA9k7G6lUo31lXn09WR/Kfr/f
xObYVfHJIds4qdVE/UAVo0/5roX2woHzaCnFqtAzmP/aRTqWm0YJvmfSW1ojCszW8DK4kKR9g8JO
aasXhqioG+hn5vdPhfjkOKEGOXnoCB5NnHZ885ClGBdZsTYLJqtLxWUAloycXtpzRdqXVTpcOHau
L3x3RCmj4AyQ/czRSEYdp/sVVaG6BKy9sgDf6WaFfFXZtosgAAeXlqu4BeVmt1DnA5NygJZTKe7t
4sGXSAOpmHODeGrnlpe/KI28zaIqB9XN7/qmiqG1ulBb6iZ93UPgNPx5HZvf7CL85mjm90jPlobu
bTp9kk/blZX2YllpRF7DHy5stAcyDiisOkGcgydq8q0dp+gwKXjnDAqwQYFGLeK2gQ9no8WAMo2K
o4goecXVKk3GQ+IPYHUUZx/V6rLlGlhIJY9XlpeiVZHtszDVF53nYnRUt9gApc8ePIiiye6CCPRn
bHWw1gUzWeZRB35bvRoBn6mC6lybbIEqbvS2vC1Ml+2Nc2JoIrPZ1ymZx8pCcjH09AtDcdaVzZTm
ZUptwNDnSSF/+Za1tIDaBVX5Q2JFmEVHvYmPUSZebTDhatDyrRpMgYObrAvIIDikIfY9paNAUCDg
BUPBP9cMRjQfWzBnhd1sOYfmfscL40ITIf8IkU7tIK+Nngb5xYXVws+MpqWAftMl+S9vNC65FBZl
pb/algKgrWxXHqy6e6eBkSgf0PnFstoun/0w43OK9KH14qOi2vu6k+ilmJiTd70+Gw17b0joE2bp
HFO6C9JTXv1WvPZdApQUDYHBZ1HkTvMc8/Jxlf3yQWrq6EqGMj4akCmpbc4j/SkpUQYlFFOhE7bP
pdXC5BP5QtoBgsQ/NBOdAieIjpritOcSnE8OQgfKqjV15VxK+id3Ze96pSdLo1iHpjMrcn05RArh
Xjpz+/FGkxGSHu3BaB6oC986VnT1rY5TOjVsoTNnzDTQyWZ2QPUhPqtrKuHfyYnsRZnhpupQrHMt
DOcp8EPSwH1eXReVtffgEGntc57LObLSuwIcstI/nXmCT8Izdp/poLFEzM/Z8f72sh27V6KgLNZ6
Z10HTvSSO/6xqM07rcW6MvNWcejcwFX50dXZmUwLRaiPbz/J6wJFIPwHePd+bLMKkiGmZLrOR/Q/
+5j0mSJTNWta9Upt+mffKH7lhTGrdPkrDPU5ZM99IiiCyW+DGkPNAVH8rMsaUlAbo1wUoFPSmh38
MdO/GVrxK1KTeNHDf8ytFCkEI195UrtP9PJCG3R3YSXNL0cpbtUxAQwgjBtPbaudKUWFJIdYAPS9
qEpKq5pibVlIa0hEM0/3lnVbDOsyMg+GMqBQFNEEnaqiZ77MZ7MDMmRCXbq0tX7nqW9zAieNURDy
i7Us0ouhiH5UqjJvDYsiscxfRIk4pVXeAmW8Qwr/afTFTvELVDrSpQuQA97xPEyC12RiyH79ZJ89
mDUhZGzqA2Awp5+/eTCzKw27hs+5TlF2shKyoqI5Rh3Wjepl58MK/Xq4T+JnB/grF7DLbNB6fj+c
AY6q6fI+Xyu+sx0nHHgpVqgfnGvzTXHa6V7kSiX3n4yU9NPcrw7csomqFgVHA4GZJtznWnwfw0eJ
Y2WXSv9+HNtDY0BdiUfzkFZbu9L3Znz2hv9sR4opflLBaTrGhwgqjhLX6FU0mir01L3QWVV9dRWa
O0umV0OA2XM+LNuq5tiO2jPF8t+h84dJQBbOmlJygbj1+8nGi9uhMaDl0BCQugj8fq+L/Fha6bLV
tMvchNLkogGspLem150Z/JMMxgG7YNDNBGHxoXraDHSOesdFadASV0oEkcJsoMkYYl/Y+V4x7Vuj
FLdRoJ4zD/lsxkFM4CqA3AdR/MkKszr6L4qpFWvgsTAW1Ycw8ZYRbHsRGmhF5+2sKLWlNejI28fx
49fL+3fL/2TK6QYimucgx0qL+aTUExOqSBiwxdrtrAeKYGIWFsMl5c+rtqJfYErrFVjHvZC3rv/k
681GFu3KGvGitejk9QrezUpzDYUEdhaER6HG8zKR+qI1kofOK5NlXyJkLzpoBZsicPWVNFCMjjRr
WxY6ttmtfLZNAjIT1kNm2a8BFfcZBaZ0ZkHdH4U+DwvtMe0zIpMfGNU89B4iwzUeJ3H7TZPVrR1b
r25cPxcq6qS1M/y61W2Fw+nSiBtrFnaoZRYpKp+L0SWSyAcOcL3NCtCszq5t7n3b3EJJL3rY5rBs
yzYv5nSHLbp7PFCGPJXRNI9t7f2wVGMZDqJftGF5+/VX+K2N8uEr8GaT3CB2cOZ0U7851KwEhq/b
exxqtg+gN6lhQpnKKpBBBTfEpwiVFAslSldj7K3zrkKvOrG2UZG2c02RzzUFuxmYmb1a1BWej8rW
qgs6q6r1CiBrPSp1ftDp5Po194naQM8JOvcytKqNsONL8qVvfTGFsoVerxxaPKH56g85nMYWlYkU
rgSuzm3GktBqe97YlX3mTP8s23GpdzmT5COUglNrXKTnwyCuinxthOlrE+q72IzgLVb3dJ7iBeCa
I2oIR9UcXoqJ2NcLcVOo3kVQ0ds1jnqFtrJMU+XMY33SUUHHHxQA8YnAI0Q9KZ4kSW/p1WhxHqU2
Ea80jjgu2HOP8HyQFEJ9zXwtOx8CtpUGM53VmHV5O3doEC3Twfs1xsYBj9cHSLnJbLgL+ONjL28j
E20qB52KvGEq1RhNddk9j6qZ7Nq2ftYEpQLov0NTgGht3MXXi+2TAsYU7QF6psJruH9sSd4sNjA8
sG0bM6O6WyO/3ijzMIf3m0LliaswWsVd9CiSvJy1zLmWkEUHLasJsMljnRgPoZmOWH6fVaP8eA5q
KK8AImO2wfGc3jx5I8radTp0s6mzJbq31jBIgRvMwRJoLH605HOAAhBorfZcGelj2d1QVUdFLGDC
d3H7TnWmN3MCliuwsCPJ184uaVBYlsOw1NRdp4JyCMg7arGVpXWRWsZ9PRUGnO5MU+lDIevkAabr
6c0DlBQdg1RNctTXml2ooRYZYDmEKGaBQLsIrG1sev9paPN+yNNOptPqSQBTlAAYZlgEmilGulHP
5ZlAW/tws07jaPB2uGU43sRJmuGrqWiMiLmtvXLrmBxZPToFmgoTDqpxaoqF4/UoDFp3UT08pGH0
rW7NjQlNGzEEV0FJMUEEEPX3TLlpzfRcPe/TmdcdxIJA5U7yRe9nXh+dBouNiMgrUXaOIi5k1UwQ
lbUM0nniKUsVTn7rulcjAnhatOEoWFRwXIfE3wdxvjLxasvkypWv/+k+neaNGAzIMLB2VG3fP1iR
tDVoCz9fl4Wyyxrjuqjt1RjiwdgjyW8UNMV3Q2bNNRnelXUJ9z56zuV1L+L7ioromaf5kLWePM3J
NMHYCYOAfs3aD4EOuATCoj9QQF8G3i6fhPaFcU+l4ArY4g7Rm1UQ5psS2YDyj9bKP3KlPl1NpoZU
CEhXIAsnV6WPReTYxS4ie85rgK5gI41NrSHTeUy0YuYodLUBPHz98tO7vbuep3d/M+YUvL/ZnLWW
pXbX2tm6RGi7dXBxaJtFB2ddKue8Rs8NdbJZPNUrqV05GU4+GQ0ocgEPfdj2Rj/bAJuwv5+8lQV7
mPzOpIr8/q0MsylKAQhmPeIbO+udGnOTflfVwFvLb0aoXZr5eEBo10zRdwwulLT8HpbDPkbLofEE
Va/0WW39H71trYzxmeB6bkf+ndIOsEXLcwmpPsX+H77B1B/lGNFd2zm5i9OKQA/QIeTC0dr0erHu
R3uLV+KqkCosRLHoSjw+hLoPEEho7W0RID2ekD5DKS3q7Pe2TQLvKsraR7+ZG+ypwQJJNrLrkw46
uqXgz+15S6Oh0NY0Z27dT0+ZN49/smztLm4bPWUJCYveIeVmFMtjbd+22SZT46Vfj2f2yScDTlgV
4F4UdwzjNHYJolDNZM7XbWWzA861lDrqTUhSkDEPPUYa2jn05MfAYgqMAZ5wlk5JrH1yh5m56KLa
ZsjOb1ZujyCJ59A4hkTvo2ojUUMexarV0ysnAG/Vdjewji/suF9W7etoDMuvN+2nBwVXDlwTUsoP
OIJooA+ZRB5MoEHZTYDswjGPlSd3hWFcAJHGfIhWXhytvh72hMLDJ54OC/rmdExR9XZOt5UErAao
jS8dDiSsQqTLYFxofnMxwgnPjXyRTPmG9USFf46o2vbM8NNCOtknbz/CKTolT1EGCGuuM6L2fVGS
dZVU4ePsWHvFttFtbeZOVQbVXrQu1HgSv+KcFOTnS+//rYPTrSqVXqnSLmAddOWl4V0G0TPOH1z7
1arUqT/39R8XxH+8Ez45NHlnzgQqKA7InJO6QT9acV9k3E1KNiyT2lt67GO/yuYUgs/EaZ8OpWkg
qimNOWTO7w9NX881MUa8WykFwE2LKoGxQQxuGSv2uW7L9G99+JRUJrUJCwNL6+TaMSm5qbXHkTc0
4TwwgxkBOyoTurUAibU1SiKqMl02qCRlGSpUZoomRxnOfLRmstq+TdrqTJXq3AOdXE6NWZid2nP3
IrtJfU8QpMkVGOGbf7OG8YEm+gEHAe7o/SQnoE1F2LOF2hhVBjdMZ2qOokioxscQZSF66rhI0ENx
dCR6sPsqs6WkFXbmKT60Vg32MXAMmC2YmkP9e/8U4CxFilEfEU/rXVQhoHMELXLnuRqCeV/WO+QY
1wPoe9/sNpkbnRue2t/H708v0yEFJStGQGNai2/CjpaiSqZEVAV6iSigowN1zvLLXqHHV1sNSQoA
KmDc2tqAhT9q/NLa+gbh2EVRIjlplneKceu1VbjqhvZRKybZEEmbq9CMPXQWhEkKkFOKJlD9Lred
0C/r0rnUR2+hxh4onVHiJpPQ2E4H8BqNsW3t4F5J/EXbWwfTLZFOVzFsdF1URgBE1sNtFttL1Uhw
azX0nWZVl6DW7gPca1TkxRMjOhaNvrZrcx8a3nWe3lFn5+IttJ0s8YhC6fDgeDFKFLG5o/xIu6oi
zqjCOzMFkxwUwTE11W84Oz/0QR6sdc2k+uQbW0R/Xoto39PRWg85yudG42zVQh7zRn/wBuD5zeDc
DoCBl4WaXXQdShedbRhrvz8kUTYcYhkcxq4ucCpLZk2TBDtm/EfVodfiB7epkY8zZTBQn2+EekjG
/qdYa/r/oe7MmuM2wqv9V1K5DlxYGmigKl+qMgPMzk2kFuoGJVIk9n3Hr/8eyI4ljmgxdm6SG9kS
lx4Ajd7ec54TfzYUM7zpq5vUJAUPkJO0YGYxphcQo+ptqKSPthkte1hYJgJJfZ0PDVJFvEI9nkcf
lEECKlfhIE2OBYTzmkCfkCQBIwVEP2qwf0MY6V1lH8y63ZuNplxlSvEx8glXyXUO/huENBb8M7YC
7lj4EN6Sj9UgHjBu3BpakO4qI74fx2GNMEtbN+yuV87UPM/s5pscYr0baw58oFSMa58vrhG3E2mn
eG0sKm/sFk6K+Vx17wi79rpkOaIbMX9b3Vi48yi8vrAQuxfkObU+mT/zuOuF9QAYza/43G1Cwt3I
Xr2zncvIRxMSzZAzS9BZTYqIkT7wAGEbKdqzr4yLpVZ9cDLrfcz+K5/EoVOKpzLxL9s+/pL61YOy
06b+um4VTM3WZxlF9+FwF1IOhLq2oOQj5jMpJ+6BPEhfA/ad0FdoVjT8EY/NXWyZd1HBX1Ss7Ere
3kaKf2lGmXDLsr/XSupxXVQTaNShqJ4SMooUEMIFcgijpPxV8owcH9mjYdSMsCJBWzFRckzQGGRQ
Nnmq7AnmgQpkIMJ3UyVuE//UWirS80AjlMnR9uOgNqusaMUB0mCIQHdlFu11UieP7JDjTabRX6oM
6Zfaawyx0b1vaie1iRDp1gD/EnIniMPD+sDbEpLxFqI6Vu3wsVw8BH1qrpVKXFkZGpRgHeVDDdgJ
+J1J1XnFsdJt54PM6WvPcJCSIZ5Bf6TkHy0lrldlMnxo847ovclTp+Quj1TLk3O+nka6/+A07crM
0mFfRf6paO3bwRjf5YZ2Ownr3oFTC9qkpkOZDrbPAofSIM2rocwfc8kJEmjoB0clMdBOHvO8OFgV
jNuJ4xV3zpv3hWVsW/OxSzPPoMqlVRl1/264+KY8NHyK8EHOWVDXLA6O5DGEMMspEIpfrR0+If9F
EFxl2prggT74VCKyXwXVSM6CfeDc/X3UvBNtgolEQk/JJ5wZKV1gzJIFibMQ/eiKmnLJngbdQJp2
6zoJrwrNPkgpd2Wv5hdGlB811hOuPqngAfzuuqsvaysL1igyiOiVqssoviuziW6JpMzODHszpwO3
OrZhzAbTRaVwqOeoPufZCE5UW24aGG6QeshnW8gbd8bO6irCfbvmGNiNJ5NTl6Vf0hGa02hnYEzn
7VwHKh6NTNvINLsJzNWI5tvlUE2D0LYn1+1UDLzEmtNfq7FurYZCuRxMulD1NPbaBW9fvhorJgB8
lCAclsFDD5IvBQMomDBXncuP/PejwvAJXbAmg280HigR7rSIsdio73s3t7QHau9X1gQ6TpTOXve1
D0Y7JheD48lKvSvsJt2UHFAQ+vNYOzCJONhit2MwwoATXuHbkhE+mcRy2L4LT6Iac6GfgAlCELpq
mv66jBpnk0zRbix1gq8kGVRRu4xWxJCGyX0iQdqVZt1v+gboWWexkbOdU59ECBeWUWYcRbWyihw0
LuhihHqcpREtJ+33TTXBC9Z05rZeuhyGEzIItq6Kw3VQ8H1VWRxn2U27chgvI5hhugE6zTCSR3hI
hPs2tYeUZdgOGTl7piOIkeyEjisiI+y0gJPVNeyXi1YjSLFxoCNFUBmxOoJ3zFi+NVObXExZonhJ
CkttSgL7CgqKTyobL7iPSmLlJ6G+uOmqjUXBZ53GxCZXxqBTXIkvNGaVg+2T0lBNz7NWD9smQzeS
TSZxYjq6jdaQX2slZfqRvFmctVPA6T/EvvhcKOnHIkGsbZjAILKB8rLeeC3dL+D+hUH+mAXd+9Li
O1LGIj3j5TPKJ+m49rhYoNTxqhisteGMF2WukYIR1O9LnzhCCcLYtaeIaFKxvG5kElsXSdxcN9p0
ERfxSU8QAmv5jWMC1fQdhqsahJpaTBckQ9kePELPxlq6Ij3XDfCC4JKI0FSCuiJiqnBE6OUU3yh9
vVMS8aGkMLCLDVjaffmkOsxIvcaArHVeqXXdul3yfZicel+/iTo6ecBcydI5epYKMpsQJrRnFD4T
XUadvk2+YM4JV5SzCOIx4gurF2yP7CSF6QXrpFTi3eBon0djtI8R0GXpPKLSD3EbOZBeG+ioYLmn
LRqah16OPXC2unfL2Tf2QzQfcd5MJ2siZMNXOd231Q1VbZTUdX0Th+3GiDEspxkfxk7kaeCH2J6/
n6aWE73afgqzaG8AfKZUAwBOW2ZYL1AmNzc/FECorAGEmg18tp1oONEt3ihKJrWh3mc5TE6BdNqV
VnJlVbwSXVreqE2cuJOhzut5aD7Wbf2hFdkuCvJT72cflIhRpCmyozY0d0HD4ioZK2+afDcdzF2W
EeRjzn20qX0FdLmM72RXPA+8LGvVnOpTT8V0m6nwOKI58vKZgRUh08lX0pM0M/Uwd0ctD6dDbYt9
Tr1zDbzxack6t3kQczgXrt8izKmn/i4MMgc55xYfKxO1yKwNwOqVxlJ4Ec2KtchLROGGMq5JDn92
svE2nX0y3qYsWo/M56LMdmy1jXXIVm0NY2/TzKW2jbDBerUsT7O2TCPWFHj+XD9lbNDXg9GSh/cs
y7a9xMSH/MwngkpEvHeySsmdM+aQZ91FIFuZxKQGW1ZZQnDm9L4uH9MmUdZ+VCzxUuNRS3vkYRRT
ij69FjaOcMbcT/qQtqwyEg6cguZo2lXjOSFL61DvWWVYN1aUGW4yp1+dqi85XwufTViym049tsxt
bhlM12bc8HbKlIAU3O9ILwCeWGN38M34eWwEPEf12Syt8DLNs4uWINQM0ZqKzXk/w29dcUS8itNS
AwVpkYtlO24ff6t6CheNB87vHnTX1F1SXOystF3PSEVXc55q7ghRkncO6VR/KOKxvIwyFF9zU9Nk
Wl53hd/ubBa87Zw4DF75MUL/tnKS/MICHa838tlw/Nuyh3FmxV/VobFINOdwPQhHCIHWwalhG2b9
QTcHEo8C5T3ilhjbGXJOjo+egui63qniuuyfFXnjx0cif2YSqEC8M5BDDCmuq/Iu9z/CU5uMrwav
pe+0IDo/TM5VNtwG1sMMS1ICG47LR30EfKqbGDoTqr4BSUPDKoipOQ+f/eiEm9IyRjef8Y3P0tOC
7MLu8v2UE4glQdBacpuq+7hpLjCHwmMHdNjYR2b5y5GYJswRhwKqZKPrJ2XMr0b9fTKXVykxQJav
7MMo2aZWt8ccD0aaoa5FLbPkk92MCRHKbbiJwf+bin6hGeGFlgJ5i4uToilbg86GGIRaob7XlOuu
Dz3OBLaSXRcni2yM5QG6+R4g7Ryrh1Jzjg1BVYUgTyd5Zjpl26psRC1d4uQ9ux1YFY6eiJJNmReu
YoJyLPB3+iRpGwBJhYWGybqNeszdOdlCrHM4Utr59sjmRWy6Jamt2eiauUum8OQHzV3r3MquelZ6
H2OYcRWYwW3bzxdaAQGROHBD9kd7Tg+iCm8TSYQ1tE+2Pd7kD0RqorLIzAtnmt5RDDm1OqOXQhz0
rOjvDaM/drX+1Wnb+9zpb1naXOASLgHCG6FPInGKiC4h0r57J6zqiI5hEwr9MjILKMz7lpfMTIKb
3mx2tsGO2LLfJUZ1Eevmp7zN9tIuidX17+c6+5TysmpZ8F6xjSVey9LfZ81FYlDywXlUTOPBD5Vd
ypzp6+oHPFgHVR3ukCFJBh4BCXSfzvIZ6uO+Nsl1SuYbv1B2bdMxaporayoYjWygqxw8UxfxIx2Q
ru2WseF1un05kd02RcHF1IXHOQpvOLdmKiN9SV6NYL37QV1birIxshFOqL1NQgNaZOn1MPTZwa8q
xsLRQlSdymOVUawCXkn+LlKifF1jkdRlD+w5XdcmYyY5rKp4MvVDYRLFZFl75AzUfuNdOitbrea7
WH2KlvQGobxXyZW1Sw9fCPKzxU/HYG0b3qDpSNGqY1Iy9zop9B5bXPclmQ2ZVyFP6kJlPwwlwka5
SdP5ALgETvl0JxwKVuPWd4jt6lQinlDbYTb1JfEE1kNQ5Vt1HA8VHz3rdK9Rkn2Ih7dFPZcURDNF
GBSl4uYcDFHadk2FD0nwnejJo9C7dc6kkRLXVku58e1m3zIh1BQiBNi3jgzZKN9otbzUtPhgwbLQ
DZKTC/1YJ3tMkwcn1DaNUu+o+G19ScKVIe9mdta16eyHRtmROkRwwei1QcBsh9ZexN6AXdrI010e
TVdWyVKSyRadiblKIWI3OmYTRjGfObIqLY4E2r2VdDsLBGmp5TuzMUj6YwU7cfKhhW7XHzpn13WA
FLF7+ZR/beWLOj91GUcAbCqwNazrgSjervVicMSkKyBQJ1a7gW3NkZRd6zsrrjZqEnvqyQ6XbSyw
+UG4VBG3GcqmtRnOh7pmYyPKA0UhjM+Ki3N21fePIYuDhHa50V4EnENFftIq7GvL+2bgrNgOvJn4
ahOQO4W5a37LRje67eiTFxGTtDZkp1jcN7zsPg89UnWW2NDNpbG2OahI/Nkr+ERZ5CrhRZgOa3bs
Kz24n4g6y+ROLvlm5bApWT77BkHgLXhrLV0X+ru0SzmSaZS9HUlv0rMPfu9vOz9d9y1qip6AznRC
09LyQBg3KCyIxFzrtrJWQNunMb5pFqhzZWySyiap0EIoEnBWELnQD8L4ziyCDbFA8XzoMXKSe+BV
nefjFWrzbZw4rjZz56PEzUudTWy18jPdU3xOjib9C54bL7c7r84q7pncIt+7zzLYwZsYxG6gXjLQ
cObTunUG8Am/fZfrxD2yl+wIqqoUljsQV+DgD4gtOjIbmW62GFeMiE9io7DzUZGrZMHZPfkv+dHG
TOPQVsmkp1QWZZwEED7UWADUcaHtorIgsDHddHQKAOc4uVY1aF04mQbQbv9xIjic/sB0x7keHnN/
eqflX+xRA13j9gEGYZ9M7vjYGw4f1SFycgFhvMNRnrJV7YeIIMGsCzfRZO7qnAVRwakL2TRqlG3C
sXQTMOqqZAPKpaGtXeXhgNxduBXQgxTsPr1gq5aQxtPWk0jaZ4i3gRFt9EolcUUcykbxChBg/li/
Sxug+H1PYnSiumEGNgD5bVJFpySYb6JK3+pQdDrRb80kutOyeWfo2r4lWLorx/sZPOGAbDZqi1U5
xEs32CiI9hvB0jZC66tuK410ZbWkko1xuWPCo+zpt9G21iThcjaaiNzVJtZIXJ9VzKd0TneWoa0q
QBWy8ro5W2uI/FORsLAC1rAkGDCAsso8ab2yFuQ1dk4C8MHHnYBYHxm5nwApD7x8mjajNEDubABz
H1T/abS7d/ROVhb2ZiL8UIylx1LRzQZezS5ye2DVAeO6V9qRp4DANZV7zGgHLYt3pS73TT2fmiQ6
ZpTego7xXix8CEjuPV40JSJI1oo5yZirjQ4GOdaTQ18Xt8PIritJVCwvZCdO9nMqOTCOx0sOkY9V
ocIoYqeojDtDRAj2P5ehTXjDQLgOtRXf38dqvktze+NH6JMH4aX6TTjDWNB3gHg8Z0gvKjU8lrN+
ZI9zHTfa3razXd8+Z0iPyj67UhLA8364jziO7ntiCRPeii7f+Y3bpuXGZ42RyOqYJtO+jNVLWOfV
cKly2wLmwqFEF0JByZfhFZts1RlZLE2b8Aogy8rvvTi44Gz/oamGu7kd1y0mvrwZtp2AIN9UniAk
p04FOuqerM7S00BX28Y7ZSISiB191zXb3og8vS02bVtuYmyiRjFcxhP79niAz1+X9aYZ6vLw/Y86
UcuDrSa3vVZUG0yHzSFyQuqNy/99/2sIHJ+D/L/68rcvnP3It18z5fMfv3DS1QE92Z9///bl7z/3
xpe/faMErFAIgmY5IOuPTpAMx2//9/2Ps38r/QjP2Lcv1y2HDlpcz+737xHzwCnd97//5e85+xah
z3sbE93u7N9/aO7sV/3e0rd//PYzUVqphNDbjDwvruT37+McvC2CFglNymxnhadKmB+0wey2RG+1
J72rbxoDr3lVEh5S+u3TpPR3+sAJ/a+LSa9VzhbszpKHozMvLF//oZQj1LACLkRVdjCtvU0kQJBA
lVLMN1QGr+nYIIhKG1czWjrqZy/bUSFm6GXaFlu/zjwU+CtL7cFWpR9jkyDAfP4QddQs5xo9Xygx
NzQ2L7kl3zLxv1J7p3WMFbYwHD7OUtn64XJz1kE5QVbUmfWIZI6WHV9VOV/UOj0B3L7tzHRl2POn
VCXx4tc3+mdDJFU7HAsIg3S8LapzJkKYyobMhpraaDqmXme2W11xFjYbAFvb0gIGDDcpsJkZqblr
CM1KjAF6fWJTQ1l2yP1UwpInb7phO5+J+LrLBS6rHBVtlsQrvw3f0GksNdOzIu8Pn1dTz2qdpZKj
35DcKtnY+0Vy7tviDe3WKzXrRQZBr3AcyALnnSKYrSqFm1KQxNsec4u90KWhCFj1xhsNvaLRwXaJ
LVCDXSBgdb987Jnl1KE/MAvZSc05PAypRNwU1I6qJjiyxntD6/Bqc8AACRykSmuf6wxmVnh1ItBM
Atdaj+nFVOSuM71nFU1kxxuX9so9hLiMYwuDgECsf/YC11E6T3pI3b+Ymbpnnz1eujK7p9oUN7/u
wa90CEdHLYkeEYQXipqXN3FM81kteTG2YwQYIePoX2/tu/9ZG2eV5UAfIXI5CCZinHELHhiLmffr
JpaPedavuQwEGSbOGURIZ0MAhi+m6F7Jt62jfrCL6Gtfil2oTuobL/yrD4Yy+eJSAlrhnN2unuLI
qFq0k5Mo1GfxA6Kiy4XvB0jkH13S96bO7poUQV+ZJfKHMrWV1Zz07mDbd1UW/P0hgVv2vZ2l3/8w
eirkfIxkv7IbFuaNKo0bJQvfkjS+2stMGHAGDBvH1M9uWzdZteX4i2RG+l7n6zu8mf/kyeDqc9Aw
SAafM/lKaU82ZXouoxpmDpQm18/NjTY9sqrf/bqvvTLdINrGLwTY0uSSzsZQtXfylAECqdecPodT
784YuEV4hNKZSeu2arLT7Lxl2ni148lv6HCbJLxzWbNW+6lFf8hhEJW31UzBbzFnGakX9/0b3qTX
msKSZVg6nYIV9Nm4OqU6EJ7EouPNzqWjsFsMNBSO0J3iwnpD4/OKeMtZFHxAFyXgH3n+3g5tajqF
mm+H9EPWaceVHbyTc3CdBG/Im14bIJZwPuIcFi/sT0I1rS6swOwXfV52ykflsWCDlMnoDX/Va83g
bvqWRaiBeT/rG5yXZ3bA4fzWkNAVC1Kd6oD8pHr96y74msodGgQWLtVk8YWp9uVLW+Ujg11OO02z
WHA4Y6Iti+CjdLjEGQIiLD0GakQCJc03FWci1hN7t54ALL3LdnaFYV2Tx8HsXTgob7yK3/wL56Ox
IyRyUNSQQH/PhpS5aWfbT+msHceLpH9aQekpkDVlaW4Uzm8QLIJ4NNGYWBx6g1Fr7hMKxeSyUKFF
SpKS7WmvRJWtZt3ZEjPrIjQ8dETHj0ZwyNnwKTLZ1RSOl2MvW5SbN27v8ph+dQFnC9smbEy7WfBW
QY9VhYUt1St9K/Svo4FRyOC4SdSe0Os3pv3lvvzUrIn/UzXw2CLrfPlUFT3rrKLizTNCe2XPnLuA
11AoO47Fs0Sd/eurfK2vsn76s7WzCSabgDuVMa2JTufVxk7byRX3/9etvH5NJG0ui2QM0Gc9NQ+T
trFHbuVoTkTw2OtRDQkoOsF1WBeWfKPrvTZ2AeT4s7Wz8aRHFxKXBa2Z5vNEwU8a09ZUPoT6G1f1
+r3DwaMv1lEwMy+flN9zsp2VHC2QsuAp+Y3qFLAZqn90Nd9bOXuP0n5WG2npOdqzexyQKzH1gDZN
TxP/w8s56+8ldv9+MmioRzFsZ4+pfm9W+hv97dWegMHNYIut4u082ysxads9Y/yyoGm2yvBsWFBt
FKpEpDkr1VspPq/2hO+tnbOYMI9EXTPQWiAIFAocpD+wV22dXm6/8ZhevzDWA7h6kJCedwarUktS
jSaGO+O+C2FsfAw/LO9SZr9lXXy12y0rjz9aOusQ0DFttafWt52k7kbDwS46F9HeG9fz6q0DIMp6
mkkZAMvLzt3kRuTnHb2hLW6W+QUWimdUH8Im+0cNkYWCdhLG+rmSOhCTzC3J7E8WllsSCkZA6Hoi
H09kb2xBfn5EsJ0JRGBRg8L3pxORJmZDB90h3/qK3CxM7ga2eItV0ndrmf/tBSKNQR9TGe6+ATJf
3r9eL0Ot0xlYl8ZQTXzoUwJNtfCSTJttZpz0JW6zfeNe/tw1aJRDH0tVTR2UxdmIlMxOiiEK/22R
zJ4qP0Lrvcya4Y13+JUjH5oxmZ0slTUwW62X1+Zo6ABlxiOTq9FsvaxAZgOAOvqsnqj6+85+ZImR
UGmQafOG7v7VK+SYAFCEqtI39ZdNVzDFzKDiNWuVBQ+Kdx63XjaM3q8nrFebsWgEc6aNkeNsLBxE
oQQBZfht4KOxofgxUw9QoCv/uplX76QJisQxODiCoHp2J5NE9x2/T5ns9RY9BwUfBYv7/K6oL3Jj
qxLANnNuJp/Vj0X19y9RwznDUIVlB3fuWdPkcaUk4U4Zi2HQ4oVy4kkDNs7fWHN/U86/XM+gI6c4
KgDF4ik83/aps1CaKLGzbRVkJBRCEk77kvLdWFwpKtVozE8XYp7LHQ4Okp1NTsRE1JDDWyIR1mMd
1Sc+8jaaHyMDj35iXxlO+zFtuC+NeMvC9POox4dl5ekgtITSeG5hCnIiPFtHZNsu1t+JG2GWLke3
17ofvbHnWe7u+V1BZK9T0xWLZedseKXGlxqpNDKQ1Ai5bZMLjhTzjRn9500qkefIDHCNgFpgOfny
ZWntGEF/O2db3Zl4Sz9OlUkF/3Omol2cKk+noJ+L/OHXfXr5pWdX9qLRsyvjuAVhGXIL9uAA82Ef
GOaAVpDyPdsQp4rcumjuf93kKwM7nkLeVfoz/P5zYgrqLlXvrZ4my3pNXMjWN+dtmFNmiyjAEmD9
6+Ze8VtpWEWYRwhMYmdjni1nJ6cJh1rNsu0wE+OqyQ1Kg5UK7tucKw/T6lqSz0AYZjdJQNNv7fte
u9ofWz8bAjurTGbOHaGkG8O6jFBk9yQ/UrwPENYnhMR+u9q/FXqzfSouv5B89u/LTz0WmGmjIGz/
499f/O0ieuTREYH7y++6w2NRZOff8uL3Nv/x7csEGbpf2i8v/oLGPWqnGw45p3dPTZf+/hn++M7/
7hf/5enbb7mbyqf/96+PRZe3y28LoiL/MQiHfv3XuTn/mX8t6vrL2ff/npuj/SaXE2+2/2x6cQMu
3ef32BztNw4lqQ+wLYYCyxLY+DM2R+i/LeBbRmTGHozLy7v6R2wOX2ILvZQYNMB8aIXNvxOb8zts
4fsLymKOM0ttwc1QjVyWC2cDv+6AUhc1lYVKOY0gaC4Qb+rrJa9uW4TSXmlND3Ywyov1rHb07zot
2KQfJOCVG5+Ccy/Tdhc3iBJM68CSrrj0q/IU16g569JamOkEyhMJgID5aCtVeVQHvJlLEVsMNoHe
GkNCNoBDMfXIG2vc+QEZ6lGMZySYKxsVkAN6f+wfM7X+bPQ1IaqXcWV+6JXpxseivmXYBJjnDBaB
0bsaVG+himSHzc8fALKkOfTzwhzVG0Utv9Za9Flh255bYjNVDiac+rEqhtMQb1UZ36hWaGyKUNz0
XRu4flUfNRuoRyWKw9AimrGIO5mH+Ml3gP4XvO1FQBWjNAqMDwqq40qQ2SGRVSgIphy9Lde6XrRb
bvvgQpTB3dJJkmvH7RTlD4liK1uh9NlutKd3af5VLfr4ZACuGgCsUL/GHapZynFqECyl79NSVS+D
2Y6waEzUgcyO5N6vow/8YxaBW494isM4m9Zh57vJQOi7Jo6sMna1HG2odF3upXhqkGoQuY27BOl1
4EUSnIZ9Vzem75bcLibcbCsnKICRWrxz5uJae69F9bOfKB/zoRNeRQQE3zB2ZEeYz51fb8d4KvY1
lASSbMdoXRGnskrksHMKPd3Fc6ehVl0IOOV8mHs7//2k+m8NR6+PIf9gMPqrce1/4XCkLfb0vx6Q
DkWYN22R/8t/tlQafhyXvv3gH4leOKR/Y0uyHCwt/Gl9OVL8I9GLdeBvbI0oabFggBHIivi/Er3k
b6wPDQps0mC5z5r/z6FJM3/j2HEpG5i6riOe/zsj01lWlC0YYihBUVeDAc5m8DwdsNDSUQnLUbsL
7Unty4NizbMh0lWgGlXrP0R6luA4qA0lCcKrWjN7JbiaxGDo5VOhZHWcZx5lubzrKu/f8EpXoNU1
7U6rxvHREZNpe8E4hP6mDjKiQ8YOetNmaEZk91KGHHnoUwn8UyYkfhwMZKDR3qmH1twNSefYnswl
pjOlRgOxUaRTE6+hjp2BxcmWkzf044RySiy4tnxYvO8UfueEoLBeVziqMQjZ+OHxXv8+Xv+YrHVm
fV/uFqeqC44CoA6lDu1sr2c2oG0LgF13Q4IRZvCBiJc+Yi0tcrHknhjL8ID04ymvLT6qAnlqADRT
aYxySEijDr3kOL5VC3+5NvnjQznszHBGGwa1kZcrztyW7JuM0Lgz1CdlrFZDhvfTL7yFYVRiIn3j
HixLne9T2c/NnU1lfZXURZTRXOXNn6JdtVU8soHMrUYYqHU5X/+6uZebg59bWzaNPxTJ8rGL02IM
jLskbsnpGrcNVwhadoc24K0l5stV9M9tnT1d9vCBES9tyduRRB1P20GHwyq4Mi7VfbJPL/0VEN6N
4lbH+fbXl/lya/Jz08sz/uEy20AtuyRKucy+3I9EUOExuft1E8ud+tVzW67+hybCzizlQBH3bs70
jT8We6CKO5mN+183c7a9/vlSzvYicqqFlYH6ves3g6e5kZds7VPrkUdJpHb2D2am/94a+P9chiQr
2L+eesiQ5Bg1+3HOWSQyv0851m9MN4unnSmHhScd4ff5RmceAtjBInnhIJnQhv6cb0ztNwoSqHhY
PAO2+MZd+a+lsEO4JIcIctHaLNnX4u9MOMvT/94LOfdYkgHIB+AkixOln2qcqojHtMosc+WnIl9n
obxMGhOFdXrnG8XBicWtmZqguse3coW/1Tt+apmKHbwB4uyEeTZuRUVQDDFMOmCBmGjEnNzFCsJg
xK/a/Mw58j7N2pOZhm5ciA/+gD+gn76gNr4aqSuunEN2YH/G8ZrWHxxjuJbGcHVsru0uuLCby04H
ZVUN+6DbBoYfrcnHAs5s59djlt//8KBfm4RYNJzdRE1HeMOxLbj/ZWVxHlLcTQEmVt/HhCycaY3S
fZOPyMQ7a/4Y97W2EZ3zQHYZqlrZO16czXvCF5QtWqf7YGwfBp0a3whUz5oLfb2WaWDtDD/5FPdh
uWrk+Ny3mAGhpmv83mReYyK+QFcbYo+2dyHqmXXpyy8BHmOCEDRPGClGf+spcBDRNmPsr8jtcc3a
aVyjSqKNPaaA7lrHXHNM8bl3QgNFtmfZwZchRyFm1billAwrjezf+/mz8cnMbwY1f2S+W0Ww/1a4
01U30GviEAUfuG07fy3qCMgzCSSK8zypbB/akKhQf7guWMzPqPY/REadXIm4u+qah7FVdfiGWgsf
Ok3XSjbjKpK3HDbabE6KS6N0nnnd9giogm0eIKZNKuej09f3pI7FB8WOrod3AmRr1mS565c4pWe7
OjRqN6yJhb+QnbFuBefnZqkeidcBtp2BnkmyIb3CzoVPozdWLXvitdqylchCfze3Fc8P7fkhqofh
klSvgyHBElQUYOsyBROt59EmBRAaiERsuxk+ZOr3gBxC4rf1em8mHWkTrDq6JlB2TlR0l4GO0k0h
8XkrMjGvTaPcBCXk8ypOJi/Ruy05gP4mnVhNhSWKZktL3SJOP03dQDAzhy9rs4a1VVXzXRk9mFUL
btIIbvGudivJodkKCeB1EmLmb2SzrwOcCmjnVsvxYRCEABqNrVKoH4cI7FFBHYogUPU26tpyJese
rm7pkeO0McYhPmmZAvfTrmc0e0QrLiY0m/AE9qClgmmr3Ak1wxph+bgBHHOjihbxtlbhjSoxuKyb
Yb4DUgC30k5unLQ4pUHwkCT2/RQon31TJbuKgzasdHI9mRh9zedyKGy8JFHn9pa2L+riRtTNwZTl
Vhm7nYpvm8hQOIBOPvMB2vQaBuS+M8N4I4zwsimDQ2ZEe9P33W4eEblY4KMytt+hbmKmkdNzhW9C
jppGziAbcXnFLv/TOFvYLcc9EEj2r5hoAqxQZo8hhqWw5WrjcVJKzGUlvv1xnBO2+HV4FVQW/mGH
uzYVpNBoYGFmoR8gXGBJUUC35pG2qfFetMbU7wJf3bTIEq7HbmXBurdN7WDXkNHtuPGChlDAKQ4/
RgS0rYYx/WI2AnNlhyc9I/RUwy+Ei/hT0NZumOfaGtveXhT94pdJLio91z3C4D4VGhYlaTXrEUsj
xwD0KYrz6SoZzcecXIm1VQW6iyngPlUNchWPcyth7TvkqBfarZPVeJVb8AmxXZ1kEdXrcFS0HTPU
GpFmsc4XFt+QQfWv0hRTzzxsSXy8LazK6xMO4ePOEQAUxMYoqCHGjjKvcsVsUPQDyxkhgfga8oCi
QPt6LHqL7b3FCZ1Dh1WRiK46FVZZIS87w8LMOeFjyvyDzAF3BkmyGoX2NS3HFLlB5ax6+N5r6BCB
W/WIwQPg86PVKgR29tw+w9zMfoaOQuR4MUDzZTqjouOXroPFF196dBsUYq0YRMaT7lSuK2W4xm+w
kup02ygE39Sg9IycwuhszevC121PmxJAAaLdI/u/g0EdEeJocI7mE5mDAINk54dE0+qVFWsWdBf6
2NciVT+XCtrumjBfxH0o38X/Z+88luVG0iz9RGiDFtuACHW1JjcwXjIJDXcH4FBP319UtVlb92LG
Zj+bNMvkrSIZAbj/4pzvjPpxLOS34+Q/8sFynqER0MV5qOxXHweye3Hb/dOZCOccavzbpfHsVfO3
Ee72C8y4X2XNa13n75XLF9wFmGoMY7IzCZnF8uX7QBxmRpTPo9H799VSTPHkr8+4h+qk+4J0uydh
hIMZblLmAO48SLnwrYhgiokcsA56b76WXZOgAfCZLMbnZhOfHgESh4IR1jHCeimuw3Rz6ZfuVb1b
koeLOIPFij6ALPDdboQ+ViiZS8myfybKHtuwdweqSMRTFw5JHvgitsJ3qTv0OF5BEHrp/6ot60O3
PR6YGvC+tSorw0aLvoqs5saR+JS9KVMmhAsZJG2rrHhtqD6GieR0kZ9YH/4Y/JAmj1XNcO33PM+s
UgG96E28surv6LSPauvOe1GRJZSX1Alu96JEh08w/6GN1jl5WnpHNqCJ7neRNaHxd6miLyxD7QH3
+GtPysS5QzlxjPKRnFJjVPFIeoUg7SxbeQ/DPRcXlUuYJKbN/FD/oDX9oU2sT2EZAO8lCBtjG3GM
pCIj3QEI4th4Jccp7sT8U3RiPUdr+Ww3Mjwy2Lrbcht6z+73h3C5DN29UQZmPOh6jStVfSISuZ0E
Chfzkmc1a+GggYI/d+2LucB6M4cus8NhPZSG813h2apFcR3wvnFtzUb4xlUZF9LFpDif+6ZM3BHu
Bg6WMA6lK+NuWzlhl+BYDHiNxtB5QjUSuyr0n92RTZNPliXQGgE+DdNpRkCDEW9k03HxbhdXOLRj
N2a4CDYMHuLJW+cVqofVZ2ga4E2r/IVu+BvMepX42xqisg6+xjV47bewxOHaX2fQB9H8Qb3G30Vu
ieeWPC5hmODcjrJdjQn2Z4aaRXFWYn0WuAuZ74v30ucgmbbfjR3s53bgvudue9Bq3u4retTDsMD3
FSUJV96X1QS/rPpOzOZ0r4rxZ2FaT5iB8e8H5cMuxpyp5Y4PobZ/F5VsLnzm8aJWPg9H56RY1HfG
uIDccEBDu1abOf3014APCYXS4/5nFJMuC5dFuOCqnwX84BHSwP1cHG37qLflQYV6eCWH5z03gcd0
1q1wsRt1IpmEJM3dXY99Gzz6nqTGLeE3ODfuFN5pZwySPCzeUEi/GoOEaVLKDykgsHCWHcxy+gh0
iK8g974XYiQMiT249x67OYiXdfptBcQyFfaWaHT4MFgIoXSa/qe3RgFddIQBf2GkG+2WSBg1vdwW
R/4yynRoqjyujV8hnB0+I7xW+9ksEF6PbstUuuK4D5fmxfOWVK6soWcbSDR/GDvM4Q2u6eqZH7Nn
A9lYPwfY4CeGLeppqBxKmT0MU1j3K6WLY2c3bsqwSVTq3JDHEaAUprlXpMRgHPp8Pm7l+A6faL2M
K16VZobHs5XNyczDswMBaJU6yxe3T461M0RJGXKySOg62aybr3Vp/NdBHSvgSonnGdgc18F7da0A
yy5RuvecJK91WHAgW3mRaLmA7zYgJU76c2xNnQ37xL1gqTe8zfKEwQ1SRYcveMv38mpHfwTa2ySI
9Ap7qJwvle9CfGQclg78aQ5jUu4DFQaNiDkyny8Z6oesxwILhCwyMCKOJvuPXS3dO8jqcfbHYy9m
aGdwsE5UqLOx40xWnr7Ark6Nye8TdwBVb6zjGbGoTN6oeK03ruuzPVc8at663e1t4x56b3/DDm58
Ithi1u2OX67bwSCrcXZtvh5OfGQ5makkXgTUemWd00pBMGoiN5Zrh2nQaD/KqP/Ryz0kTfBzKmtI
UvvkpBa/Wx4V35He0RDl6nft1dGpd/YhLZa8+OF08p9GzdNT20TqajT+vdHYz9x3+5e6YeB3k/AI
2dcpYF8sqoXvx4CAHjphrkf4Me0VLhbvFQ7ItBHjqc/Zh2yldTW1FVL3iY00ZPXLXJyNDg/YWCsc
aiBnebXW4F7aRLkV3gAgXIeYS8mryQ3h049FfIBOLLiaguVY44Ss9EJunG+fisp53fW433tMBmvL
JgnFzirADQdlFgHkkhB8Fi34SRnI9deWKaMLccrYsbEW2v69Le4Yk8mkY9GEX457G/WpSVPP14+d
KK80ea1R3HdT/eXlnnft2+pkOyNlqml2iWtQ1P3rHz4z3GwBqHXIF+3Hi+k/zQ1xEFPjHRblQTve
xL2//nCncUuDYqNrrk6RKd7bbSLCx5/CK2CKhiZkP86b9WXSOGQNidCHfTfeBqnsbHC9rIm26EZr
JLyjZj0yut3zZvnFhVxncp/4fcTQcM3V3AWLSZkU1qaBN3kgu87M3zHF+y+A3t5H6BFiNn6va2mf
A+Ou6Nv9uuz+b6Pl2ilILz2Yc4sbEp8Zp/wAeE3Mj1W3/TFYJN+yiqjp9iq6zMsQXYo9+HKios/k
AgPPX4bPVVaPHS1AbFJjrn13qInwuzYR+7obf7lH9W3XC1+h1lFqgNKWKlc0jsAtFpt05zx6EkNJ
WHYFBkTb8uoSxku2WmUeR3P/ccN8iI0qmaTJf+jjIGztlApiGMmTYVosweYd8DyoeB5JUFAgd+N2
xV3ruPKhbgOZbFMOJGRaLQpKGCuMv+ejYdryXGpe/SLonatXyGtT9caXuZbqyOLQymYAZuepxK6J
tbk7V7hbDmh50Uf7erqyYypTuQ8+2yRQYczwKajzWT5oSx4LTmOfr1T7oHeVeVtyz06QznQm+AIp
pTYMtHkhHrx5/kSw+2TzTrIUL5/mArb8gkW4Mf0565yNBnYaHowofHOUIeKg+LaKK9hv/LobKX5u
9Anw6Le7m81JWG62b8GHrid5Vr+VVFzYsFjOXIO8wr1P9NT0ZESiPIVdd6UnxgnUFFTmCm+bVodu
svxUzWfYq5yb/eyjDDx4uV1lfTv9bvjibQ2TR81vjkuMGSVe5dv6qjdjgMQgYrhgDBk258kP+19T
FJTx7KkbHMGyX5v5vJhipL/G6gbKwIPwO5nllzdNt5LNuruREpepNKEatHeuCv7gVSauu6Py8Ei6
PbA92VJXmpdi3sn6CprYKGfzoZl9JxGV2Wai2pyjP0ZvFjiLq1fJKLYm1LrkBMWTwNnP/QOhsWuv
xE/CfOqpGKpKkoDY6x/dsfS5iFj+vVpcWZDXnpp1eZ3LJXU1d3Y5BBcZwDUURcQH1cGN0iXMiAJS
jPWF55yJCFCHAw2ee5o9gX07p44vuvpotPkXNAYDdqI+CKOuHmQ9gRguA8bw1njZQWhe8yqZOEhP
tWj/IW71BjKltxlgnRmKVjXs6wp0pMsnJIeTDiglKaCHUzj1dIX9Y6NWrocGG3Vp3eeweVphvyrL
DoED1H+93Hiz1oZm9PbOedFAOLUgv7U6kxoMO8kvgmO1RvKiVP0wgNB77FgimTssoMkydaKJsX8v
W2e5dMqODvaN0mEWLGnWfLJfZmmdSiW8q/KNTC3Sfakdfz57HcwESCmU/q1+E9VcvKHsOfIzg1r0
E/kb3pkPqyElYZSHfdrH679+CBAxYzRD1zAOLNbFs+wexh6nsWUbD2JvyJOAD1kgyc2koZObpwbb
BbA0suDDFPr7WzBE0VVPQWIiCX2yOys6j2AI3WL40NXaPf37H7n7MUmy7SXOfxs2SOi4IRnszrUn
Hf1xtwUXiN3OWTtb+NxNogwdtzzns/oHv94bm0fo/JE3HvNQvdRgbw6maoq4DNe3aDkwTtpS27OC
VEXVPeWLk4aG+JIOL7/Xre5hE+MAtmS622qYx9FK4+2qeB/tH/4y3Xtlw27eJxput7jGmwrwIPUO
3DXkhfB5PJrkIFFmOzzsa90n0B2LRj1Ng/9X6PLdW8clG3xM8f1EnN3uPOldYeUuzJexv9ZSizgP
3D+NxNdGeKLpVPcFWiDaxKU+mMbaYezcTj3bwGRwKWLyWyXxK8gr93B7w/vAPHmbD/xxbOktJ2Wm
20hDlos9I+zDzMJRQuuo+IQw52eWYRHREy1TXPgSdXFpACYqjm3H9M9tq/xaCe6uWQQWVXQ1xjDk
DXQzYHrcG53OI0lbyzru5gaKBe2rK4f+MObbDymGKS67AdaUDZrc3L75FQk6cGyh7LGC2lbrYAhe
karT37jWq4PuF4Uw8s2uUPWvvWcfAtXoeBkdK/VtcK4GVr00KtJ2W38x5+fFozaRQ9lkkT28eLP6
7aLGY6YKAAR74HnY1O+R0new5XwdVpOMQAPyvViAXajYG/P+5Ax0boFRdteq27PGgS8xevafXv7q
+W0fAl/CuuxvJIsA5ASC2ArMV/XUFvWFAaeZ5WmA4JBroI1itYwivVrrJJKKSRLCGQCkvMYuD89g
mUZWV8weHMv8NWjyQdrG5/DPX/a2Z8plVkhNPMwoUj9GDgCh1gRakOvqqdy3e68GCSWXzTvadcBe
eDr4Xud8hGv0N4zm7z52DP9HDU85ZoD8c1ktB/abhQ4TNlFiM8/pZthxPbAqAK4c1x0JIKPsSCaa
9bNgADdNAnpFN5UMVMPwvrGmEwhE6DSSiWQfOFXSMn5HREmv0NbyNIGeWTAfp5XkzvD9JvV85MeO
WQseLvu6gBIUOUr5krtop6GQEXQwKJ3xSC7mXeiTAbFr47KK9w2cwCXY+aCZwycKRFPhjwe+SeMl
JEj84BBV7q83u2I91cdxnqB0ufqudEAk1ILsS6XOdTWvsWjzu4oVSRws8Agr4ID1Ryfo/dZRDZlf
gZBZ73YvZCBTnJyqqJ612b3MAflU9J3gZML56svjtK7fy+LMsV9v97MY6R2bboMhYZ3Mxf3pMxsj
KY8DrGhe3L6njgpBVlcOKaDtUjFY4c8rRwteylS8AaioDPldrpwKUb0+BgW4n7AqSEi6cU2qvTze
vsjdP1CORJBfyvcmKERqNsEDKVRtTCGJw/VO9FNaRuOxtsv+CAL5U3a4D9yRktJR+bFt75ysqoSZ
IXU2YwCI90szsMUPwrMQ1Vfb4rbzV4MXG5DKNpZXX28Cprv5UqvHYGpfVTW6l3Fvnl0/bJ9Ftz4Y
gxkXME0tRTpd3T+RE3gx+iAdSwjBRUcJ6+pT3uz3IJSMe9H/sSdvO4Zeicx2ry+DCZS5NYL10Fj0
/460aaBKjaZRcILYrXsYGUHHWxE1MRVjMG0SVof8XsaxyKpc/9ZWhxMGoWcQRVlE88ONDi259Ocn
aJPRIXAa4n6MBUwvkVYRMYyxgAwSN2t9G7sW/tGHicBALej4riCcGB25D0gRCaYjTFPzYkzhQ+84
v6spLGMjX0ZGMSBgPV+e5AifCGvhngi84nGAq495PLy62qYYROplHQSaYr9fDuixCdzKO7g8g87m
XM8H1733FS3gEDIZQAHcxD0/zWuNjmkW+8lfJ/cuohCs2woaZcnpLrrvaqlUxkWHzF4YNC8DiF5o
rzEJCxBfew85qsW91vD1ROa3p5N8WPxDsT90Kjw1u9nfmRUfq1Hql8GBVh9xMw3up1nRyJrOyCnQ
u38Hfz8aVVMdefYZNhVcDSEMqXh2w7O106B2C2BQq0aKDxx0VEzTA1f3SVhsrwHKFJ0TwQyC5mWD
+Bkj8uFo7HYnNV0BK2mO+0isfC4NsVYBLtKuGD97D8aIbfH1iTZmd2sBmj4NRrDHZMOwYvF8RiSW
1WUmJFo56MdNDg9SriBN3f2Hb3d/QcV8DAN7HOIZUvwl8mxHORhCuFL4Lz+jxfrQpUQj03rHpRoe
R1qzfpo+t4ZF4gZ0ltwGtjXF+sYICUptcLZYcsR27uLEc3NextmOIwxdvifeCV0zDrXzJyytkaxa
CEDEdjzVt+ZCjHrJHJOw1267rAaMGLyOfc1D7Y0SHA5tcgGlmgGncSmM4aeFBoGU5baJV6BLVDzU
mO6ssynYrPswLjI6p+WwBRUwPFfAHpu+AD1uZ22a53xH59z35o+8cuSd5j/YAV/DRs8tcwPEsj09
iRUybbVYDb7B+nuYKog/BGYlLiPizb5vvGC7ODd6Yo0EMgxG4kVm5pt+tVWxUMbPzTfjkv+jS0XS
iAmZf9Ll41JTl4N59I9esHz7wTJfV3c9TC7WyN4rNOVF+W40VpnmJBJb1d8BWt+j27snZ+G37tYC
T8rMukXgQega94RUDIkLp6LLILwzogN34ZjpcH0sJvYiea6Ha7i58gbFZr288EFXzO0OGoAQdyrz
Id5b1luAJ62QLWJoXzYRhteJOQ/XS8swNi1l/UGG6AMhcH4mm+ILoWj0GPSrS5vDerGo63vtGvA0
JNTFzrRTv1zf6k2+1IO9x1UgXvqqfKlman3bNJKo3t/sdbAOVQMImmLvO3et2GAuwh9CvMOQ9A/4
neuE+/QvfqOnLaeFK/qVD4rOnviQMi5zfzo2aL2oRarj0jRlbKr9WW4OFFnajVX403kfbsxdcTct
jIMX9m8Hr5VNtkFmwlegU7KLb6yfzrpsVBd1wQtTTuuSDIPzbSv1vli32UJfaZIGVx6ozr/snQR4
mV/2rXZOLBaeSgPlaNHT24EQT7qiXZJRz1COInGep+pqFuPJFDhSOwxukPfvZId+1AkYxy0kBkJW
Og6DvFrghhNzZY45TAEEwPaVgVYT7KlntknXlGYiDHuF+VVfgymHH+yVRz9Yn6KlfwelCREsd9Y0
B2Jp1jgwsItQYJ+6dXthladjGFLP4NjHeKresXZ/m4Jaw1+tkWK7ZhDqr7FsQV7uTg138D7vHAM4
PEwsw0DZMGsTeNrYv/Acf1dh8Vfrh0jwN6jL3T4Ih6mSytdko6E79EqQK9K69wCKSRkZ4Bh23vAH
FmV3mBA16Mnhiw3FCzZjM5ye7Butcu+XT5NI62SYPSygzXJY7wd0x4cpWj5mhf7VgO0JAFwyChz+
CNt+a43uELbMXprN/1IbB9oQtOkORvi4yVCjbKZm6Bo2/FZTf7T7XJ578i0P6yDOzV4gZWLVnlWr
ujCaZ1LC3Q6teGqPRU2yaXHLjgo85xys/hAXQYMvrLbIkDIeo6+ssdn4tLnO07Vicxo0vPd0VGTP
RWObTOP4EXb6H7PmD9RoxAbmtP4cjO21YwAVb5HOP939NroB66eM8MUVZfWwmu7FX1m20ivKA9PB
JhsccPuV7L+e98Kk4potdmnb+mGKxYl3iKreWiKElirzBuN9HiHDutID5jgEw5lw3pdpnR51b/1S
t1v7X2qS/y/t/b84DWw0Nf9HeRX9xfg/5FX8D/4tr3Ls/8CodLMrIcNBzxuipPsvgZXzH8hCHf4z
VtHAIRrnvwVWPr/EvYJMEwwCrhnEhf8lsEJ7hTES6RUsHcdykVn8vwismN8j/PofGiuXBzr0bDwP
mBcwy/wvFoKK2A9U/D6JYDDQraloX0vZBfe53h5DxoxAcN3iFJJIHRdYqEEN/94rmLxLsIu49prr
ZENSXmfoutoif7jdFT658mfuDMCSvHXKiE6cw5UdURhcAbCcwtB4nRjNtZvvsQl+sdnZMv3Ajdhx
pOV7hb5egiMYAW/vnvHN1JJkg/7b1tZl3SkPhDEdow1ok8/uLzbZ2I37ZKdKUIkvcOEh38OLjKD8
xbcrlpjIPKboIVYBhYKxhEhTrPHTjuoy4/hDDxCAzwYpv3QTanzFfmMAcs1M0n10ip89i/58Kua0
DeY/6nl3mVeNozgru7JPggWxEy75cUq8f1VSYzZ2WnGyTH+UV79vw/i09N+Lr+nvsdJZHi2dBzK2
XARjBg+sNL0487qLs3DjjPNKdMDinBj7z3TuXFn2enHcPavn7mPyfQRSo3MnVJBOpnssSpN1DXwR
gnB3BEYs/N16uxRoX+J5/934Av1D+E+VK6C/ColXabIDTLjg0IXkxXmRLNb5Rto2/+v2jCm58Gvq
kuoyFASQFMHy0w2vDpaZ1Jg/eqRvXybWlIziP4yhto/g27VY/lqrB2xJD49Cjk9D6HMw2k9LOS2Z
rzokz8ZwJ8yUK0wdVUloQ49iaVRyvX50M2ssNNgEygdtsgXGGwA/2KiUKvaUBNqjtF2o9AN/+cx9
+UKgybUM6pxVy06o6ri+USuf6sqfDis/iNLDeVsJeQqd8a7sCK3Q3i/A3frkDuoCoxJ1wQDbLlxm
tknyNlY0npAYiRQnLbRB8ioggS5R7l1Q92Lj78L7PB+fir0Ej1VFR5D3e+8djAFY6FoNpAssRXgc
q5qwDSaYJuvmvNpRShSP3Way3Fy84G6iFZEezZtXPhEGSySxCujJGR5Cbp/Jchio/AI3uFtLfnfb
mo68chcVFBXTQhHFeQRoonXbeHRIS1hIKWa98xHmvZmWFe8dzfMPJw+/LJ62Y6VMyjqDJsSSvyyz
h/dZ0/mdt63+sw4Fe2W3eB/CRh/qHkpmOUWYdBxy3PfwroI8fZNRMXFYvCgtZwyeU41SjWFSZnkI
Kepo189jOZ0MmsDYDhegytuH5THuGioAW3vYsj5ajqXLW09g656OWP9uQpk9Wczqt/JgNZJTNB7Y
INmZsfm/t7kJr1EEE9L/SeHu3qGDX8m27NMcbf6DGuHj27sRZWIzE3NRzqMpQI5L88jIfEMe5ySd
Gahnt8wmvxJgaDeRkhtRJwKJEjkUFnj3/nm+CWk8WbMjbklDmBZu7nHynt0FicbOMVAaZK2ozXkD
ErCwhyoBbLKENRmX+c6jnncqV3ijvpHuwuvTTv5txiJ/7Dfrbq1r/8FmLtLt7qdHaHA6j/pqGFtx
BbJNv7Qtb34fvm8T2HZXeN/VvnuX0GtSx4X319jLFwgp/2qyLL9y5I8JED3Qr+ViXCdHhyceWMRA
9XSnlmi9bLWVeFO3JY3jDqRdEMRhRuRre0V1MRrjWUZS4OyxusdoUFlpFzXgfAYJdTEkPaISMMGr
GU/7X09Z+1laa9L5fZlQZmom2veDyBUCKlWn7dSw0y0xXpXSVjGq8091e3T7Sn14m/GrKCTiqr2/
joTT+uGi7/KZYY4V+HE/7PpUd0vK0IKIN6+UwMqnY2UNbKyzkXUP6r/uTuhnL19lxhfioO3q6vyf
BQZaPLeOf5BsSxgGDBBEcYVY/EQyBfKBCio4iSK8jiRtJT4pb4fIQr6xS+crjAjEGmpYbBmS4uJa
1ARKOZaC8nwJIk7u1vNU4jV+HO7l76Gw2emv++dSDxyAHVSNivdtKc5iveUzhZWblsN+dlwMGZ41
eId50eCdW3a59vCzqtUciwJ4CUj/z12s+HfBWGgP2SFT2VgPcP5tCB3YfKDgjkVLJTd8movkM4hU
pljNMkOsae85YaXlfCDmq675NBIrVnr3XH4PqOvky9Z+MzHt4jIAHASm4WWpDJYTWWlyCO+0Mmj5
hoPzLQOnOI4M5I5LrfgzGFjACmXrM8EMJ6amj4pAmyecKn+qNp0Bip1DvurA0N19l0e/xp2m3WVB
meQEjeI952hAXfDYVZQBlWo+1DiamFihaCnHOY1i0XG0dTrxvmdbN3HOu9GDX75GNf/WkSJYO8/W
3H+1wRpk6PKuYzSEKUGxXBAcQO6+jbGuF5MWprm37T4ACCOedCCnk8idZKzDjTmVxQlI9PI6eut3
d9zrdvpuosFPqhVYa9N3r501Qq0LILfmO5s832coGwo2ASNhMI5d3Ml5kGfx0+ABuC430KbTdo9s
ZVmf2uZpvfnrdTQ/A7tnXcJMMIha61h4EJrdrfy9zPMtEin8BwIgTVirLyQ/2ce51ycbsDXD8BIV
nSSyRq7P3G/EXzGoTHs98WCajHvGuZnSJWT4B7IIMajJNE6xCbO4hdHd341sLUxV3VZa6rxayz+y
RtGmt2B625Xzstz+Qqy4u2NRDCt05/HRrDzrvg88dcAf+VWj7RV06S1XykHh4D5Ybfl3zwOUMO3P
mW3jXHEnBz2TfukhnGdkdt/5OSFCdXhxLbazdmmtKdNnujSH3k/Z+e/Q6DYkxWD6WRmytFygYvel
CZDa/sN592PITTcdO4ECLkczQNqIHUx+kufqpPr2A9Gse1YKdymKgIslF/2wIDw6OoJZuzk5FkP3
2kX9M35ZjNfvRNWsbD06PzH6FwmEJlmdXZ1LsyD0u3WfEIYjMN67nE+hdpJotu1YrQs/Pso2lT2r
9VJ0zOi0UzJ+4vkTtylV9bDMSHuQu7mxZ5iPuW2Zh0kwysW8dtYGuylCTXjOdZc2yON9/dTsTXHq
RzjfgEeO3e2XtWv/XZtWn6PNPOkbOZplzdkNGPi5aFsYVClFDgI08d2A7msZkZ3Vm0/dsDP2U6h3
iQxpHXTdube9MTJCC3LzdLKQ2yq9cd/bf1FeYc1FbJi55nO/AgSww67gOjb3pJmbX9ph6OvWZpcV
SAsOlS/nNFjtBRgb6RVonE9ztzTpfrODkqJ4XgmZ0FX3SHHmk56HkMysT3tvNXcrOlV2+eNdVIA2
9/aKF6S+Zy92M81W5dPi04+rlQwJt2RNKcIsZBjB9MNsj9iBg1QrpjaqRMhnanaGN3+dpzYuyHn6
PRL0wJSaoDKTuWbNyiu2FImNMrCdgzGVAT8q4xZX2MHZtxmd99vGPc9K5GQzlkW/RjG4Dmu27Qq9
/+2GaVf3700buzT9HXvYx0iwVpybB4KVvnHAYjUeEl//Wm6TE17xs3HL4CCCGDUQHHldf4X1/V7l
7O/Nha8YswX8XwH8n4N1dJK2rFi6Iz9EkNJMQ342PKTaev2152t38irjtNuBk/awQKGhL2mr9p+t
VTHEe3M3hUu3ZvsWau/ZlxY4bgQV4Y4sbaq25yUwFrS4bCyr+sJo+KXYpi0bS4/VkNZ+2lXL9yAk
smC7ZQ46RUzXzT6tfRTGZr8OaYXWWwQdnsAJ3Sripa9hJCUNkR/6tDqII0Ey0k6ywYGW8bSO8lSu
4ZmMqTm2Nx1lS+lH982xnwtCe0a5Mu9ST4StVU/WSPiu321TMlMad9hPWB2RgjUV1naAyxTbVUjh
heTont1EaoxtnU1rmDqhHKDXTDPrW6O666LibJTYlDsQYgd239zINlOUHcK+LvtHTZBSZkLyDsiO
iS0GxEcJWToZ7LGAZkp16kkG8pWMTQe0uunIIt5nQOV5h/wxXO8Y1oQxhEfvMCB+uy/QaaO6zwgt
IncjxAkAovznkNcdJqGB9FxyBe3ZsAm5QDHY8aj1QYAUPtyKY2N1v71gv6wdQvsaJm2qjyTDwK8L
8y4Z+y0xJmkl89YQFucar0SGEH7W6NTEdn3YdfNdjwy8PB4g059YlXRB6ky0YfWsjroY3jvP7LMi
XKDdrQ6WCfqCZEdemNCONTKI8/lU2/Zj7zbFkZ0z1V9oXYNuJiBDLS/7HsW2NzHvVMz2yd1m2wNI
ZQjD7rD45S89kLfj8jh2vSJHxCMRYG1KNyUk6e0mUjtH/ZM/jILxMFbTEqNraxtEtbx5NB2Ju3vU
nn70gC7qWfrRfijH4SbDnR8qI5ur6EbpuaX7bOqtbnnv++7ircWnjYEzbgBDpj77wZZ8Hoa9bZc0
ZvtIhIeifEpCe9fHKaS4BStKFwvTnXXAkXBBAgG66j2SJd/4KBBABX8MT/WUl3Myw9IHudz8CGbY
ysX+Ws7b15QLNjLyfutlZtjNnReaHJz7mxvlH2G9DTGSnJcQPkpJ6iWPhHNhiCe5egE65/1DhCSt
8PObzlB9joXDvDUwjiw5jqMGWLhtIk+HBPpck3kzZXajXyvY2fFsLibZGGUUOx3Y9yWk/6pQdTml
m3As5bHRRilCqmvdOpc2RLE/m2zwi8LYyTBFIR9uXzmER1bDC/V16/HKh+m2JqBW3dTb3I8umj78
gBmlsTj7hYLxLLToQUCaqGSQOUjBJryrxa+pNgip+E+OzmO5bSULw0+EKuSwJQFmUiIlKniDUrAb
OTXQCE9/P97FbGbGtkQC3ef8sZrcMLD29vQwtmTaCgUIV4ox3ZtltiiIIL6gU+W76+c3jp2PUZ2S
ka5LY1TvHhsGv10a7HTlHWqC4niFWLgaGvYsRNiPgX73//+bOq4YbINHNdVpSkvNHMAhrZuzr7j+
Ci9Va4niE0WhTU0YKWDrjMqGvRqC8qE6bkkJDIqdpgIWQ0hrY0pYTNKJs2OEwgkW6t9l/WrrLOSJ
D4c8xXQk4cDIDFVe4lTrH8a+Dx0Hxb6s5a+BQGZVZoBAcmx2Y9UlG9lX5s7O1QsHy9ZRtrNNYTUp
jXCusunzLTUHgB9aGdU2/xJ3gbr8NUt1ycU4PyMbIN5GOzt+HlWjmE4GpgJsfIoqqCitKXLJLOng
webX9DT0jJn9pLusg0nhO9RrqY4/b5MaSPRZZ6mwH8pfz0alY6TpoaYTq9fohUrGnqk3rsK+bK91
K6tDEvRXVBJVpJf5FQ3MM/VxdWSi71yN3CxZYqTROBgiahsOMfotUvpiyMwKq7Gnkyq2EGLo1meT
B+VOY3Lb6A56xcEM/jZuDwhMSup6mjIRzZ0yDoH6TeFELouGSSZH7p3ZZ6m4ARcr/RPTXMqfEadi
qM75sCDySbEo19lryYa3GgXL00yvlEE2h2PeYaM1qmGCO9IcXGSLzgkzMAgxRw8NbSkNdomFMwWU
O1hVZnbOYACK0hQIpIx6Y4/zlnekzwwOxxnvHEnmr6Iy/inVbuKeYQk5JIPksWOnXwb1ydtRRovd
Hkb+h5wiX4h2hwyPBdBbfnlzDBqVt8hsevcpz48NzcAQYS4iZu+N7uNdR01F8rDzTPMTq2FIXlSU
zBPUI7RzHdOIG6hqXZiKfcKOakddrTi2NxgFas60vZ3gyOksziO7oMZIkQTYVPtapzk37SOnRjDb
USNY+3k4Iu8w5S3DFNRbPQ/n0oWUl51mbQ91Ge9t8LqJpj8xFh0iNohO0693VLsflhSHaEkLBMDj
zsvlu+yxlzC5tjtRPZQ+YqCWLSCWH+ogzApUSjPk2tbU0bOzRkO1eY/LxoCUk7V/ZYFNLjYJXCt7
7FFh1OLZR6hw0U3vWNAPSstJdy2aPppdwz1TQUshGhP00XUQypvNcjQInjXzeiNGSkxLf90OKAAx
LhozgyR/XbdOYUrXJT/TcZgCHuVSbfshIBss9nrkBiiLICK+h1wix/W5lArPRC9F6x7cBPYCitjS
sbVDw7Uvqs+tqOnsKRolbYV9hg5xaCx1KOf5KcsgUsy09NboB+szgK0grQk7QEDH3GrSxy+vjZ9V
lWkb7KgYPmSJ9hyhfZkzm3jS/UraSp2K/ohupw/Nt6Z5iAbc6WkkR2FN3FnJ46DKMHNN1pTZjw+F
9wa8rc6mk3yUJo+oY2pXm+Vqbdjls8G1yM/prxF8IRMx+fBxh3IQg5fkA+vtvLi7fJIPYSVPhMrx
8+rnYVrqYzUHbyDK3apXgG8FxkQ+XIpMTONcu7rkmevIpUmoDvWadFdSJJoXku5qz4MPjA98TO6T
wU+5DNBUXifajUIJHnJ3f3EiB4dgXnapognHlEVF71KmUTTDdWVKmL/EHo9FS6xOJsxg02VWHFYt
yihKbnZdnAARCpJ7q2nxNgRHUfvr8JWi1mVu5nG6EPxwTJCkcUAzn02+8VWr8iT4cUIesRf+cIyL
TbBhUIOzLmyEZLNGwmmKh9Mt++WPJssLZp+X1s21s4YxtRQdMQ/BoG+WzL6pRIECB8qjxnjb5U6w
0ZfWBU+iVwno+Oh5jbw4xEm2/V2n+AA5iIZEUEt3aUnPkmaZu6qMjzMBUaGRYg2Ig2CVNzUtDKKk
hCr/mlWPmCxtyNtssciZ3MCrxGk2/oJbY6HigV9InnWdAdsE6d1mjC3R7FFdM3XdWlkB9KfdO9Fi
HizNmJ/jyaAXExzSjaeDoxbEr4vJLcbWhg2FCMw09leaSt58ONxIYJsaCzk8xzUOoUdbp6zq54BJ
Yp1iLcVG4ISFC/dXp8N2MBHI++jdVo4FWCZT2I/Fia/mpF/ba2cP414DK8yqyVmZerWEy4iIXuji
0GjGbyDHV5+duBitf5TlrMp4Gc+Obf4xvYdvdAm9WAX4MVlaVcu3j1L17HmFOszd9E3gxy2zYV1Q
JTKUBgENW7Z2m3vB0EkQ09oF89lI8wMR1hDOUwm655JuUeIKDwmcSldxl8vIrF7NSg/2uvVMawAj
hmXuK6QAGDVB2LoZKV7aL+fCwF2SoqosVQVln70SPKzvn52ZMZg16ynp0ltBUL4qsCSWlroYLL3r
pvE+SmodJegtzH3RhoDpXGKgA/acSqw1qOUrrTA5iAip9lUPdJYm6Q4bIM3RNmFy06Inhw6JQDhi
1orYovGPZIhNCnmnD56IKfbbrrTO3TjcsGGaGzN3MCSjVLBJvVh39mw/Nj0d3UNhbEzzvZvya6do
obIa9+AX9R/fGhnHGsBG7r1lQ6nxASo93Vk91Xs1KmBizEGQRjp764XezKrbMspRktj09g55Dogq
08XsV7cOksYZUcwaAbRQI9sdp9zfojePysa2Y1LKEsRZtCRMbqZl0y+QEzntO/4HIBQLoIGzvfVR
NOOJgO5aJUuCR7Ll15Vh288ubYedtR6sHxIetT3/jl1Z+dYNDh36w5WtP6qfKRLbOQiGd+2Y/RGU
lR6V1xxcBhruxOAHY3RB33N6VmXfbEu3TtlHGqa/gie9SMdLY+Lur1I/Rt3ookTNADc1ZFXrps2T
R5/krobUOldJf8wxse3FiH3B7fWNbeTGW9D/Ip0KWHjjLkShoKU4jXyniEnNF1+pxi5fgT8ShfNA
1Dzyhnrq42x+Q51Zhh0Fu8m/afnNjB9Zf3v+Hzl/Mi/l5cUV722PTCbzQeEqzGOyJnNnRPq2zYt3
L0+/ulj4iNuXjLmVJXYyM+ek68t7JWAMUiqAO2QMshImOuZAC2tHLJgv3Hsd8H7rhRvNSsO2CtfC
r84rXVucV9KyNh0ZBYHSiTNhfxD9UXjTzqjcL0+qn8ap/hDLOqy9wfxwUV9s/vYjjrR57s5ZYMFe
VJUgiDNxQcVUs0Mq8okje7wG+Qf+pHqtEV0U5g11oWZKyrDQKLev0yhrjBi83fxerMRBVSOsbdnR
hmnmf4xJ7zbp6LF4TL9+z9BcutZ4KrIY47hBrbdqGmsDO8LRPSblGftsNMzmO08cN1bn9augyz6z
L2CeFdFkV2EaP0B3fA72n3nI3gUaPdSYOD2584yJH0/FxsFdhLdf+EREXRcnjhOM/ov/MrTJhrCm
l+rhXpRJKw5DRwlZILQLADrcixB3s8iPs058aO0n/9qEmF6HvtMa4Sk/oDKwJC/61mv7vxhjblZu
XyqEZpnC+F/IuYF3DKLSoq/dakuC3LBlNI34Bz7+ymhMoFwFNePTI10uKtjJwbe4A5ozv+NVY0DG
lmNtysoDpRYzh7CWb2QadOijIL5AfEVuVz8CurHOm9M0xe3BQdmx+JTJG+2TahwA/NyNLE0i2sKe
N6r6YQMniKIPHvo47WXQx3sfzN6ZEJUK6Txd5pVOpqxKbeAILSYGdGnZP51vujIVZE4zU3oGjVuV
HGuBNt16BD71aNprt6h472RJe2eWzKCB0Vj6xWsFxvo6SffWm5jgHpCGmYwpbnPHPvKhkE6H31AD
uTh6RkCn6zyjstNDe7KDqJZcY1NKbJzdflFZR8OuKbCGKFazzi2Ki1fo58J7rTxbnGWZd4d+wZWh
+fq+TuqzGhi2M4dbMjIGFWIiQJIGJoLZeqn+ALacjLrc2j2KT/7Wwc5PY/rm8gkOrBZu1W+KpNnG
SfmdjJjBJrFPJmBCSKPp7CEeDio04hkK3Dfct0DVN3xNJziDsLZuNqAwWucSVToVyeAMhND2zrhC
iriaMTpmswdR+ZaLb2nxHjHwPm7CBibWgKUvx1XZPcXV5+jSjv6QiOYXNBxbQ+QvE1+qstzd0oEt
c5HulsQ8aIZ2Lwn51Mccs1VmbgYya8DDgUeNmd7KHLockf1DbXfxHiarrH3WAbp40xauMyfkjv6s
fPcfHej1Kve2j//OgFsn8bqR9ZXCw31PSfSgt+dkkhcv6FvSaJztbC2wGH97nRsQhSo9DqtR/QbY
AFWCGh2uAep3Zbn6KvP1q5yQikkiJHvntcavhPK1wa6m2+JnJovCorla/JPVnwJAKwtQbNABUysi
Xk46muaHLTgVOWkXXN8FoKyp/anq+MMxCVQj9xCyGqjs7aFJRk4RTfkBdcSoHvEcxCU3VpT4qEgQ
QXnAN/SJIlJNsAU/ul5Jf4kxd1CPKz24CT9K6JkfkM2jifb3PK/P0yzeZj/dBtQcznVGtgbroQYU
CSIpIt3kK2XJ6d5t6Mq++qhwo/SQL61R7XUEul6DGa2CsWn/De0UDv3ONNXbnPCMZ+Gc4Ro2kPdl
xcaZzTfouIxtFvoEngdb0kbRmjnn+QbN3aYWOoK36TUx83fDwZhrs/eBt1C6Z/DuUnS3xM+zfrUq
VNfWLhFWj/OPlI0HES05X4Lx2gP22PKzg8lIErw41tNsUbQr4qNlz1sGEE60AgyQUB5xQWjLvRU6
xt3Ftwijg2at2XbXubqC2z9bzSXX0C3AVzbtMcCkZvIQ93yqNZ7XTwcd3Vh9+O219LJo8Lqw0PC+
4IsZEFM+LFFMIx4/nyYQzD+KE9Pzo8Q1h9JgiaDxnrQAOw51o4rqAUCX0ty6qvdG/tMze/FOb2zn
yxlp61UQwp7+Mgh+BVDC/qAMjI/YPKuHnxjgH3HkaF5yzCrKKE5uRv0uDXNpdof6iFKskgayCbfU
sUX9e1AFLgi3ILFDl+rOAAwTyddhIQZ3dm6QH+mGYcls0eKdxxqBafIzsJDwh15H1Implh/zqjqi
OUnMT8Pgj8Nk+FFt3FjiRlyNOQqlpEF5k/TXxmJ5LONzaQv7RXIn0hmuveJtQi9dYfRfZM6PNZnn
hmdkIIJxL/uiCHNZUVfcBt2+GNR8BQBTfO69tc9z2uzcMb3YeZDuaZLcLuq7jEPT+ROLr6XEOgFI
sODCtwMaxCtgFQQJzVbXjVVjFEezY5Jox7heg3jz405tsk0W/cTEBKPgGE4kDftPOtHyWur5Rw3U
tE4fziWHHpm11iM+x0p3pd4OmH1Ba+TWU0S+HwAH+m6NB8bVh3/ekj2NAOgb6pVxgSQ1ElU/O7Sc
JgOSmoSUBnkvJvWLp2I/dV8WplxKFUJiNH4GhXEp5llZdZrgYjLvVWfg9cHVRiS3HxYkQbgct1wy
XBDWMoXorzfZlH9peAcWiyLecZmjJEMBPbYf+Aa3cYmJNq/2pUvkoTnYq4Qgx8QvjyWpJWn2bCUD
OExOV9S9ePcX59bNLtkOhjoFVQ/h1+dsKB5GVbY3DbJihQWfSx3pOCeJt5VBQLnvYoUQJiRWWVfY
vP2I8nMCFyK+cZsobZ9O3vvkCfQGKQXJpnnWSpIqit2IS5EVFq9VsvJxtnq5waM0HVXcbIZkPgyB
E7rN+C0BiqdMHme/fJbd9FcdIGLfmi5/c0uJZpnQhBEZwoQsgMmgTL4VYUkEHTgY66lStehXF8TC
Rslwn3x/SwXxDh0GKLIT9cZE14IyTjDvFRPmgx8KzhAFD/0TE94E+WVuC8/fiMQM+Vop+kYL07wP
6FIJht03mvYw912Zyy8Gy4PTfNs0DsvZ+2ob3repxEozjExwCSYH5Lp9mSEaK0PXNy5SZNfayzZl
OzvreiBeyCWBJbH6u70k9FvxaPGi27PckBX/q5dfdVp/mQtq48c+OnqASX1UUOW7VrUjN0msf0w2
EhDPbRFOI1b3tZPDHUwwztEjVSgkP+o0pMo4I5+A9+5xVzWF/V5p/kvbGuc2wY5cdOgx6uI5zfEl
YB+RqSc5KTW+ykEnKdd4L7tOHoskwbDsRHMO/jmycCtLbDANkD5k5B+OmNeVaz6VeHneqgb0J3lF
Ge8eVMG8aA6QSDiqXBKMFN89i5imMn/l1ZJlgHzSRaGaomKMyb9zooRS32GsbnLYl+YeDHLt6FuB
mw6yNZyD6wQCqOXLa6ZTfOy58mZr1psVm8mhHdP+VFXNubAwuZFKMj1k3Q7JO04W2oFdr5Kch8MK
85RTtTiV4DcYPJ9c/G3GOO9H4s0LYeMwl6FeIgnj327Hdwf5v48PNE6zqzV/UxsD4a5tpsLDU0ag
sVcw+ZfjpijM1TS5+7b7kB9petO7c0H2s9DWZGbS2ktQHNRasIbTmZsDoacbs3/3lp1UQdhPLZq3
bOsjMxLDeVaf2dBtBANY4ekb04FmzrD8G5/+pFBzMUH8mRkNO9vFHm9ON+uhMF/08CFrk4W3xsGw
HYF+WSJjRk+MjI17GsoMVkLMOyrPAgh6PRpdOqmDuPwZYCSKbrJYTtzi0DZDgKWNkVDKL8303opY
X8dLviISli+vF81hggaP7FlcKhzMbjUdhFTroBKvxZKftYdJyPIK/1DP+Y+BIJM+FZ1nxU0vVSs/
m3gm/KByLi7v26HzNH9tts4UlRNRlYNxGovs4nvW89w5NyThr4JqaxLSzh4KINqwIL5xBphxi888
I8qhPoB+fppM2m2wdW25JW93Tc+wQ4KR1PuVdAlWW7CTyGKbFEjmqWse8vNj+Ywvef1dy9PkrI26
3yAaAEvj7vkoEmZ9FR/mlEQKv98QtHKr4cm4zBfDe7H7e0asHf3aocaoJ8cA08Ertd2RU/3Th/iJ
Iu3IcLUwd02MJiyvxhzWYHfkfUQLzdG9vSC0ryK3fdG17hzA7/WGfW+4Vee0POegZetmZPSqfybs
giCc5Io81+qoKf8pxfcRZGDzwzdepDVTBvlYWOYWyM6+Qfb60fPIFeLmas+VmrY6cUuYI6C+gDmW
hHsVC6WCyLsHuobftFuPIORm6sIJdluqkbg435aljPR+241sKsg/62FrNi+cVKuOiJga7ZounJA5
FD/J1tbE1rMeQDmBfEuymxkqOqy1jPj8HTG2V0b+lKVexeQ6AKLgEukXLXQXYIhul+N6HXlIID+x
IewGdi+KBvIOqWXUDRE+YYWCakxhOBjRO+8u2lMLsfS/H/1hqLN2lZ7vM49W9GAkKbx7blTxJNwz
SD/8gzz5Ou53q4uSxaXjTIZNQTec90Kt1RpVZuRC18ZAb2VC64bStn37mc7wgshDW/dvSe4bzcXr
voIxW/SCxTlfDjBnUUGwB0wR6eyE62HUQJ5T2H8L7ZFk88R8DEpVnWwREGaUBGGWsrot+owJmdWS
f7JpbmTkbIaxudSZgTI4i9KKk3ExXnISI9BsqDYkgwdpW08USNI9ZQkgbfqTcnc2VosHDq1DcM6W
Z9I4CJhwzr07R7LKebuLqMTp1lYPMMKixHWMHrB0Xh8TP9jkuDu6qt9JTONt905Y31Ov0NUm7QPo
TA6UduDQ7HZB5mDXddI5NMVAdgVC8iYmwsnqjJNWo9/l4vwtckaGJrsUjk+cKEn7syAwB4tTEMkC
EYIpDkyqE9VyGtq4IvbuAUTaymE4TjqDH/OrNBEdWX79nAcMqz5KkpYAEGmEARrLrCP8T4iwqZ5B
vne8XL5hnPKO6QKDU9qhr65ZeWMv00+1JOYx75gDqgy6bhaRlFnKX9n9tc3khzqJmxbwpC30uKwb
D8Zj52T+v6SRJ5LYgk2iJW+xbREi2n0srfakyOfEVLVHrrCeMgADOnkOhNd3O1u2V3IkTk0Cxc6j
L5T7MGPJm0R7g8/47iqWNuFpHMiz32LIP2gDfYCmjtQ2tbHSKLME1yMaSi1QnsQJ+kH+Ijq0kUFJ
COafoPgguGdloDXJA8C/8cRpvZmRKLY+97pcOwIShy7gPPOiFnrSTN7knIQIgM9o0B5SMk97HuAd
dmZiNhHJ2F9iHsh5iPtzCdIcy+6ICfK18MEV9K7uwr79sYahPMiRsZEIkQzDKytZsM+y5VvZNide
ag9Aitk1X/xfwqCchRyEydVuyyMD0/tq9FNbo5rEY5zOv4j6eeLtx+6mhZ3Xbg3LfDPpT3L95o+R
a1FutzsbCsLtMpi4n8mz7kWZb52Finp/zDZ18HdME41Tv2fAxPQuPODYTR/nUHWCDx25LETfGXAd
d2wR7AyyJ2byqo3Re8kN8T2rY57F+g6N2KFNWuKR2Copr96aJDTM6RM8EIQwWkd/FKclpsUkDeZn
Tc/nFeOTOJJBIGBOD4vAYid0jrCJihdlbz0Z32kGsMOcv9muWM/0RDtbiGoGzaVpiCMCWtN85bz9
EFPM3BMbIKaj9tz0bGUEVT33PQVBgQIpSY5jTXl0tRCdNXbXRDg5aQ3NmRVjb5b1rbWJUeMZXElZ
7kpf/9Qsm7XZ+Cl6Lvx4SJCvdx/6Az8ppg0tOUc/kU+EUizRdEkrAnKF+TIN86MieGu1zSatUQQs
Jhqn9IjsmXw7Mq7Q2KCX+qTC/n1si0j0gx5qHmFtU/M6LNXesnjGLOOn6/ut11t3/sPkM1QbQ9Br
iWIBTu8gYXZWhom4pXZrtJde+22Oqjgiib1RVhz5DeNNnOx9Pf2zBL5DTKbzysx8cpdfTMxx6Gvd
E56eJyOPyfN0rGe+1q2b6WG6qNOCAHSTw2Doc0syWEZ23WLBKY1TrT/BnB8Np1o7WXDqkuZTJcRX
4fA9Apm8iqQAHPWe+tLAiOI+NY06VmiMa/sBv2L9ImI0CNqcYXk/aghAiM69LiPWm9G+pTkppyLM
vAnYUuS/q8Xst5WN9pNCOjChDVP2BVkwSi1pHYXP6eo4itA12DdXWdeyrE+mE2yzlPCMLsJLuur0
txmZtOrNtWfy9bMw6klo2m402M1LrXe3pRkvExSzzeLcB/HNbY0VslBcRCF9GJueQDQ7nXZELK5b
jMsFKXwWw9hEGYXWfSOSUuo1cEvMl4R6mGQPP2JWc+fLLxMUFogG535tLXyAzrsFAlQCCFuagNsn
zkGdreGUNcXackUYJAJHO950LTlImxeSP3JAQ0FcjB3fldAvgRi3kusjN0++B4mH9z1etamzl5C6
jTXtmWeerdk69TbPa6f3mxTnITdhnnXRUDZbnwiNxkufiNJda3W37ZWMutF6bSwfSYF9S1CSJ5O+
T5N7hiJuzWnQe4eUSaTRUSRgeCLCuO2dywIaND/GSNe+VeBVkbHU+3R+K1J7L3rD286Vs7ONbzIl
ncM8gsXRfHogCiUl91AI291UlnPUzORVFfIhK4WirFTyWiA6p84zvWqCeDLaVPz8M2MuUEn9Yo79
B2mxJ4Ng500zLMV1mbFBTPFthm4hIWXnx8GryDXiMoEVZiSzia1H4iWeEChlUC/23L3NUL5RBrEf
a8du+NF7bROrDwRHtMQA7CTato79jUtU2lBxP7m4ZVO5HTpcTah/l6X/8koaZFE2HnirAXnSZscu
fXQzRboTyZKtL47VIy1XYFK2nfgYT3O9cpv+I+hdEhrAIEtCPMaFFAv+L6pj7uitzUj03Ucx+Ieh
fwSa5hVy8om5zfCDR0kyYcQEy2nTfXlApvInwOASsAm5fnaKC6R/TX4sS+fWBslByeKWvCUqPQbx
ezPhxtdwuAjMVpNRPVZfnMcweD99gHwBa9a+W9xmVY1BNGAmb8jnrJiucVctlIOOMY9UcLQDBJO4
OKNmms+MmS3CasRo8H7epho0LRSef+cZyeNn22A6aNBsRTFVfoMWkB9AfSJWCABJx9z3hrGt0uph
oEjB5RYRBV77QjAEWFiOHlL9jjMhvjEpaLMTHGSmeIAH6zAs3vfsi5+SrjdLK1FocuP1pttEBvIT
9LNMjij/FgWRMkVBkZwDgkdLn9wNxvYbnOOJzwR+I36ZHvkPxBeFNgoeXNkfholCcXELMqchLlfF
sjWmJmdbzod9UrgXZjo0ZS4Fwt26MrpdWaYPMITHUCN5RaBQMu0h8gwxRV7ThibWlMiy2PYgf4lU
7g9O7043v2nvXjrdcx95RLpETAgJeypq+FgW7G0kt0axvbzGCCs9Ei3MCQmgaznfnB93lWG+av5M
rh+pmOWrlJs0S7ZpMhKZ561q7IHrWSu+kcHr6NE2lq9F3uCxCGcNl4yEifaT3w4lIGzbZ1XXTw4B
En4skGcnvCYzw3jwVEE1U3oPUMac0tjmyXKDW6wJuhS2k3hJDmWZH4IiOEsbgxPjZGz219kBPbMc
nNPZvXHNy5y/Sm98iXvAfkzHRs2or+K1GpsNQclHAxp4btN7M947j0SHaS9853l0xCaosjdfm0so
LH9na5JsKuNpmIwnAkS20ko8qN9243MeEbTm2OekNlhS/2bEsqYFPULm37w8zCi4XR9W3YY6Ge8a
MoEO2mksyHMhGoY1vWWzdwt9nWopoBDwVLWkURrk9jrTO7S51mtmdffcLD/jMjiZcDMkGZyJZyeR
oIWmSNo88rPh0s4GJqT4TRQ3d/T2ZMmGXJj7RMa/dYbUwTNCa4Afs/IXtn8EOdnrqEkSINKCblqF
SwLOZVvSEeU6+tmQ7jbHKKSuieYf2mz6u/KfMIyiA5vddw14iDD3AMLyIa93CJTvRtCy+klS0ETj
41Pt1K+63ZASkO6m1nlxjXwbZCg1EwKbQ2LPEXS7u773wC1akjdR0pRhgYHONqxj5k/xqjK+feoF
sYwgJkr6etNT/eKQH7Q49snws6MoDaxT5ZsYASh0M7/A77+DmZ5c6XyVdJ+igY/6Xr/FehmNCRAq
GzcHzs7oC7hUVyJWKURITi7BN1OENHzDqnsWccfViaLM8n4Sg/VyqvIXKgC2hTntcRftHGYdqX15
KU8TBxMP/NPoycNAenE5QlXwahjVGygjD37xmraCsT9OIot1QrCZkU67MUh/LcbPIpm/825rLgan
XJv8ANzsyTk+M/7/62J2gDQpHVr+AGX7+FUa9VW1PakP8p/KlrPlWLcZ8SCijG1jaq8To8WQaVu9
IajJq4/mtKxL49MSGIZaP91nRnUQj9gQX6gdcdgGIs32G0XwF0IN/PCQew52AC1l2dWUdQM5Mbvm
INLijyzGZTXk7QuZzXDcUIP5WP0VRLHSWPbX9ut//tR92jG2RSk9LBgc5VJcshEaRN6IRYRXguBK
sR2WAvQeu4eJJ+kBnZfGbkgBZpP6vXS0Q1qM6Gf5noB7y4qsp9okJjPTdrQiTGFWGVvNTRE4SN4a
WoMuvRj/zbH7bUElSfUQUtf6i4b+ousBXvL4ZHvmR2wTuJik82ea16cZApBQlgOBLDh2Mz54dOw0
3iyWtUq5bjB5r0dumAzgLXHWU/BOrvMBjx8eXZZfagswxOjH2HRQuxkezjEzuXoPAS/ay47PmHLX
I6k6TBYe7xWgNHRCjYVxfi2Y+BJiVhV3j/g1PdjhmmBsYszSrwUIVGqM6GjyxIowHOIrfGINzM76
9VxgdUenD8F9CYxGD0erI/OBI5YhtpN5iO7/BC7wBiy47kiCw7aFdYwUHR94UKs3oy6/WgvdW7Ar
hbbSimKnA5rUjXb1Rp9UwGzbFnMEfXTLvfKOfuOFtPhNNWMzG+lZI8Gzhmvr7J5V2iPuom5vpNZf
DW1+z/d+1/TrQbbnbMr2qfeDu/LQkCTW2EkRmQ9Kqea2FtoLCpjdUmMhSxISLGanRSbfbb3Y/GwT
nikQBsJcrAgJYU6QNSGB3s6pmx9cK2RzkitCFMkXe9VLHQx11IvHUO3IdRfEP10ndlkTX5fhVyIv
CMcqMBisQa6CljcTZ1dQBXeZqvOcFOtJ1WSNuT362DT+RUu8Noblk0jELwms5jRQP6jGr3iTO7ze
MT4f20LCZVlnTE2ndPb/esAW+DQRzrpxcPSqt4ppmP69besEYl367ZskJAT99Nr0741OZbb1YMJ4
OXmUhVfvZGB+mK6DVh3qVsurqHemazI6TxjkD8Shwg2TnzxAtNkgFqJPIsOf7/EQlcqERsb0stj1
fXKQ1UmTvCqROkhwW+w71E6IdvJfTSYffOreRwtxUZS8im76/2n6288/VVAi02+fg7bZc1l9mZm3
SfKCIbS++GkVIZTYtyUiyEbsGN06Q0OsNtxxmN0aD7zGKuaDL/27sO6xlj0Fi1euSnTOPSyhU3/7
5D5L5J+lubBbGBsPLIdJetxM7SkoxhebGA/l19uq5HYk/qXs2v84Oq/dxpUsin5RAczhVYHKkuVs
vxBuB+ZUZDF9/V28wGAGc0O3WyKrTth77bVitVca4TPYqRXW4icv7S5Y2rGotLwGJlosKYKoEyEa
LuS+unaezegqc7SOIqE4wmxt3hOD0syqmQiHqxRLbGQhz8dfuy9Ediyd1MRWkn1q4jNhdN3YxS4x
v9jtncZh2HjMPRAfHXOYwiqy+MDl3ZHInkz3tpRhFukeKMV9d35jsCwlA+45PaiYT3EqjiE1bw25
JeP23OacbIlbXuuYPZ2n2n+JgL8D1XXK2ueEb7aFQ+7UzpPr8Ssk07kwXpv5CT/EWmONKMl5lEI8
RwZ/aNv6YX+54jv3Aqy0WA8L0Fk9vGQ/R5BtBLG01hpJsNhMMMZ1SMtBXKPIYrXNqdQAx/Rc/UmY
ECWN54qTDVHMpsH/kueMbo0pPcTzMh5FoAcnc8q9j87nky7VI+5w0iMhPKYi2pRRuklyLD/dFcw/
E5mUxSR7n9m3mExP9V1T9XbAzx0zeQ5B8Jp1m61tL2/WyXM+pAfdoLevpmesnf+60glAAh/TMbnN
enevoiN3LpP64kFj2uNYPQqFcRvZHvIfnyk6ujgdPoUfHxoMiSFSA3tueZZctPNqpQVZUbzamEdY
/THqCS8Cf0KbAGNP8Whb7XGo/Mdev7fzg2Ub+0GZJwMdlbgo/ycHeCNHn/JMBu6CKIApaiGuMCUC
3xzD8uSxGJU7R28wFLtf0jC5MO5JLV9sU3tXMxNiJ1Tg0D7iPFxNizjVqhXzz+EMQeBIfZKBK3T3
5DE9m4yxldM/qvCoA9UvjEcb+LZHTIRcJOIxlnoDDaXB9+zNgSrUdZSoHuyrMJ0DAJJv1sxB0TFi
pyS3EI7AqD0mTf/Q1LRDM4SLGo6D/O2gf20BPAZFPZ1T0mmsZYeaR89wsSpzwM9NU26OhlrpjNeI
C3J3LOm+Ks2Bgon22dXOVAhPCaZIYPj1l0cBrbPobJP3udDXqmbeq8bIX4TEXwggdTq19dD1V2S5
8TpPHSam+CwmEtziMkiprXSNJcTUb8u82izOsraFt6Q52s6yYxo9K2FkFj3Oyr3kIxm7k/jQLZby
cjiFof4saEH9CFR5cchK3HjTt5LWe2vb5xGFXBoB7VaZ/doYHPu5BKPBTgR3345rZ688hPFOeAJt
HdUvNVcFOZ/sJcpN5bLkNsxT35Oy0QpMjNZeTggop8F/MbuE07Y5TZQacWVusXvsIdImGnKQcEqD
CKGKUZxl1vw1lnjzTbYwGYVKNBwda4Yq32xgzQJEo9yZpLxwWBPdwMg+I28EGvpLF8afVjE91Mwv
BC9NbBS3nAuxasUh82v2Z/0hJqB95Ela1UPOyiF07gbDzDBitppWDKqauYcgS4DI1vLykCEGGplR
83aRYexHHCv0urjY9XE/IGzIE+c+9PdSx+yRtT4D0vwsORjNFot8jsMIOaw18BiWE5Cu/As35fs8
AdJaFkwZs6KphM/NmOXTUQV25l1B0M4I15ViO2UjO9U68/CovLRCnD0rWunmh4ze/YZaJi2+iGKg
qVYnYgE2iWbsGkbUS8Lzv9LRb1PrB2OxRdq9rvRzOAC0ZtyZG/kqcbwfqeGJxdEWr0pPvyftjJC+
ZawiQT46eWC4OanUqY6zoPGvPCI9B0HLjt78NIVmrsMaFUEa70OtZ11EfCWBu6TlsVaPnugaAplT
51bhg9aLfUzrmkU6BaPuPeVxsRMpcJ3e41pfcCFiYkrVMkt6K8b03oU45lEbYW6ocacb7Tczz3kF
9mxls/ldDuDCKi4E4yoGwCSuXGBVHbGfHNGX7j3kA3GueISbh9D7RbfGABwaFgRrk+HdRHHldUuW
JYZKYGaYI+hVtT9ibDYiTM6ys3gZfPr+aK/pb541YrRBP5XuGOWiLEIcla9DGJdGtggyo4eRMXuD
dGAlffM1bRxg2Sdbvsb80nN1TvPvIiRrZc964zehZCJp+Emj7k2S+RAV5S4di5s2P6RTe8z6+EcA
3kdwuh5U9x5Z8ojD05hQxJSlDZZEoyZZBIal9goS5CGr/GuWpZvRql88ImEaLkEhkJZHxmc0yS3v
/FmZMBOTj6g9jvg8Q644SK9sVC9xCnt4enYplQAYioWzvGNNQgnYQ7r3gr4S68cEvzs6N+jz3daH
/+uMzjoprFMXsVJo2+OEatrry0Oi8zKx7grDX7DCO18VyKV+NDxNRfToyr+R0amdJ6sUMz35Tpk3
32HaPmhyazgVEVB/vlJcsy6zae7eNjD7ryH9cv1sK3mtmLlE5ML0vElGqvPrPVn9h5jEOpLtvuGE
kdWnmWuAfx6Jt3lxsqXetG8iw8j3fyYVyAnkjzopEJll+zR3/sFETbKKB+0K5R4pc7EtNc4uK3eH
h3TEK20CrO2BMbLNOreetXXLfqNJLGzJlQ8RkAOaI/+TBca1gISWXSKuZLFYgnkznOwJQCfz7oHO
hAkWnNkUHhqIgn06PC+nIJzDdSymtSnSu5v/cMFjohjn/TT8FVW5E6x6++KvMUb0AYD+quzZrB/c
FEfrX8K+0zBH1CqnqnzsaL1T7Z/n7EEdrGPrqbPLne5LAL7c4smzE95TBObcTms9rQgVehks5kLT
jZrbYBMrmyiQ3ELIYg3A0jpaRlMWWZAPGtVRjO+FIL5/iAs/IuXwT0pvZyTOE/fNuru3NvvzJMU3
n9fTW1r2f4ZjwNW3OkU2mJevPaYWezP/pvOKsnWPp4JpBLpW9mxd92n0qf0yjN4VasGux9J2dgfM
g4PSrnFV3RtVOSs/at5lHzubyC48EHzTj95EYIARFMP08jeOjpcNtM3Bs2+ZssMnHBkLf5bP1tCs
jzmff1NAM7Ho+AUJoAlbXEpMHuOdLA1kHW5ZbUteXsdLdEY7NqBJQ3cOIwMyBir9t4bJfOVMWrt3
q0d4QvVDkT+zbZ8CVpQIZhup7Y26LWArvNgcrlP4b+AAhFpRud/Mpqv5U/Z70fwa2TOxSgPy68J/
MRApTrAaiRIJLJzVOuOLkJSZUvvLjXc1lQHTMqnRMBFN5h+kAzYsC6CO2PXXzMHfs1YBNUiDz9YB
VYMLSmcOEFCxEu6QZlYWwkY+9sg5RfY77kQvJescEkdzc+BLhAwhq/vA0yxMcSDlONCNXc2CgEMo
r0kRGNcxmXh1FWDmpVC6y4Hp4K2lsW/sXzTFVsrqHlu407+gFPXRuYKYMIhanNFIWC8lBj8nPMgS
sFIECWLYtiAfc/mbIg9JZoCBOd+R/yeFChqwBxmauaJmldXy3P6OZbRZGGbO3op5y7VAutS46OAk
yuylo404jpH5jP5vOlyM+AWgKZfCsY5/OvkgGm9jef/GYZv2ZB7QxKT9kZFR6iMCJEa+8EJ+tudQ
npowh2FgkbLyWBOzEDUaA5hTNBw8zt9CHnGvbIb2kmKyUVOz6q5qfoj730Y/+b/9RMOrH3lT1iI9
VPV7UUskWMm5ZJNXtempk9ee2U+o3kpkaMaCw1wyPEAaNUHZ824xiqRXJy6xX4XaG0C8lbuEdam1
mDZFfvYpuy1QwR1zezvuNwxb1ouWQGdT7dDqVs5j3TDfQDoOqpiZvxFd8/Cqan/j6x8gD4DCAESt
0Er84DH0FCJtmhYjRRNUr7uv/58chhnhgLOQ4BS9oGrwFkP53iGJKmJuU3VbN6k2GDoHRp0dISVK
f3Tsz6j1NoO182GPzRnvAReSP99oJMDk1ebZ0XeWc8+eLNyIjUSgQwECKhrAEd6EmTt/nar0ILil
WR76mI8xX7Ejh5bDjhFdl43O76jNmL35aAqsNRPu7XZGe+BDc06NjctHk1XvzmLgDZ994uQlg7SI
ejSt3ipjRH7+mQP39CkTZXyP3XOptWcXmnTZcFYKEg0+Oj5li0vK4JCq+d8Br55y75GN07WC9OUS
utcePMREZf2GzI+Zi9ddexTkhf2FUiDUuCHAn2cDJLEEly8GjwwGxNDsDCb6yRAkzi6kimysfVuz
cEIDQ5MIeg2LncPDcO+GlxAwgYSjVtQ/ZaUOOTaDwf6UyRHdy36w0300w0tvEJsgHEUPAwElglBC
GAjbz+WBsTaew6i42itWTNhq14n95fKp1TBr6+lLk/yh5sdSWitwBrJVe2W99NzJY8oz0/8h00Rp
ggSXJRN7oJLjCtw9LzVaazaVBmtUU2XgWEAgTiCKuqPbg1xkjz+PCKsIi0M169m015wkCe9wg52B
ZA+qN2B6/bfBUDqOcUegbvOrZ9Lon6W+PNfYSonu2eo6IQs9UV5QcuksNY0fIRPPZQxSaIgyFuxe
zPDKUP864QAEmeaHwWBgWG1m5pc1y51aQfw2iNyVAeuIgPIukVviDP8HwZYQkhBbFsq0QDph1Skz
ual8iOeDxcA1jJEYWPGogrRbWBtTYe4IGsUSxR+ULcFG5IehTMSuiaIHC+qyHDR/MzLyiaOy3KLH
Ht5cVtXIa76rvKZuB0e8qTI7uSZKew2fwtokvHVMtdcoa1H9pfmzos062W7/ZKJGHkAOLjCV1GFy
6bDhRTWLOMCWAwXrW2bHKIJ17r2UwRFDZ/Tc/Uw+EuvR9Fb2FqJ8d2fyxSp2cPR8jIrq9eSNW6hV
S6AfthiWtlp/ivN73b8rjIyhcTWrH5xxq+iiwleU6EctzuCgtIeQKY6JNoyrbkvIMPGT2AY1u3gz
dcgghRtn5///y2TRm429frJo4HS25L6J/1irrL+sGtpN6aAQjjQZQzbU/8HB7wO7YYVE2O46swf/
UXOA6E6J/PFp+UiDWNLEjP6+lGesB3Zp1Gtrs4OcIRpoJSTRruOsSgKTOBh4vFTl6UfmoLOoLYyO
mO9wMJMgxmOsLoXPBMmVwvpMoVfJhIrH3WQjdpComusnWYYsebg5XHxPHdEY0cNUszDSJC8gERWD
O+EW0MBKuYs1oYFfnrbFtB4qG7Bhj91xLt/iOXwfuulcFcYPSG7tVeDdhCIX7SYnT0iUqx/SrLXe
3GYotiRVnaEjUQ3sBp6nFIEPnn+whAvScppzpM5HpbAFaTi32k2LVIt32DenUwaHujM5kav40s3N
EznRDw11uW3x3amzrgFpQ0mqxWRoebWOTUdfz6JQazKznv5YbV21+VGW2aUsIpIVm/bfFJ6cZvzs
pj5o8vAem+pCvl1EYCnLRpdtoef/otzpVhFiuyozz40ZOwvm5EZgxSuG0XtDY2dxNAwVjEr90lMx
ELqa2szPW5QAIwpsvCQa5LdYGz7Gvv1n2ClS2W49GdrawuqBMRq5ApsYHtaoGE5Gbz+VpCmn5VeL
qLJp+Ms9Fz+Twlb8SgtUND32iFe8w/FecmNwTzM1/i3SL1EBgX5MumsoSRnWHC6y6KDXz6X7T6Ew
bDzy4bU+mMoDPgczemowNeD42xCIC17QWLfFRc/YTaCjriOEWBVLImSb9aY205XPH6ixsztQ/cU5
BfHiJWe26E8M9DT2UzGSxA6B0Y4ar+KQX0TvXvk+tEz/O/Vqit/RepsjfigASI723iHHhMtPc/PD
W36sYsK1IHi8FvQ2U6bvJG4SWyYvxSSDKR3IF/gpM2JMO2qVKUuDpe6PAUW3QRrbh4bbrsynqwky
YQWCObBy+ytNHk2dHpT7EXD01qhRMGSMx1U270eu1WHCVDsBIoJQ0kzdkYSpreSTnUd3p3K2abNm
fyQuSaJjvdctFFbQrr+Jbjlmqn9OXXvVyAsLzU2Pdqn20tfKOC1xxh59gpVom5GdY4OYr/mYwg9Z
lR+9NpK5UjzJEFKNx5IPcw9Tok15L3DL52a09jNygRmE1pbz2NOOszOFQXufW2hxWdccQwyoUn9N
Uvme2PC5nGnVcXi7YDGaf34RbSqjvDWVc4RjQ5wcHScFq2DsZSa4iD3FRKGnaABJb0R4hREhDC5D
9z6IkkMs+luawcGbNlpIc2FYV8kwy2Itb+Hw9KKr03J06cO2zHDVqo2MxCs5hiujqfcVDXEMgMp3
3I2LnkJB6gfqO5DZpVBKk1yDqyu+JNbdJjZp1tk5qU3Of0R8G/wEtm6gSsGjAu62xdPXdhRU+keP
Y65qB7wdO7tj2ARSs+VuN+z+s7emdbqDT8G1TQKJ70LwpS8xQpzCyHdLx3rN+AJK2libSOqZ/bol
/LWYJ6S9/S7T0otJE06bJCJnQ8LctpftKyU+1H0+klNhtDxW3XHZv6c9S0iD8XPfUynkIe6EFqwM
Ppj5Z5p+2WYeMy1E+XHR9H6f/P3Fqcm/zE3QvsAg2JIH9Ckr81wgJa2tUywMaLo8bMhI8r7extGP
rYbtRCbCCJVqSl84/0lSjS4oxT+69GnIKUHQMeL9eAjpWRxjfFBMB6zMucN73YoY251DIhI9EDG8
LF1RZEhuRxUKtCFsS43sY5E9KU0/OC5sdFGfQ7JNFvtkFoLmJ9ybs2yQ+gEJ7cabQT1pX2U28fsi
0tXE/Jz0HAfzcATN965TCqUCzQSxQbPmBo1R7EpfYClvH0cIc9wpzeivGDcxJmlZcJkxMzvttKik
tfjfCEXAAfoOhO3ugcnoJ2A95r3CGIBH4bADQEiuifqOS/m0lFY6ghNSBdShwX/jk69FuxOtUN1v
DMM5jpj/S1AAIj0ZyHW7yDtwuPDcAEwUIf92wfvfn2DoXFre4RIWoRufKhtxEGSUyrMORWPvbPTM
9JhSyT+BYDDt2lNm6E8tvcAUXqLy5kFyHbX8q57LwPoZ45vVdgdvVNeyhHWIPQkj6cAbB1eDnQ26
MGM6aLZ4tPpxiR08t5gr8raBKGaszJDMIGj8h3LYc2ndXN26dRoNLRm02vhkzuARst77jWliE/Xm
kF+cAt2DDfWCj2KfIJToWlIN8QTSRDr+j7BqeE9sLsUjM73SN4PSqF/SYdoP35Xp7lwMQNhwD47h
81Fn074lWK505YfymcXMbGteRyKt6EkKqznFOqFeOsE68p6O3ltKbmRjEtKzfD9wkS3vaHuvIWXl
qM83d3HKLDsdXg+P+RZbk1J0N+ENm9x7j6udNf/mUxH0bCucGAhDWvymqnw2efgF7gZePEr1g6ZB
SUEbHYO4yaZ2N2lEXLnqqHcItDrxDVP1AaBSJ+InUjb2jjUcdYWGBgym3pM+ZCGq7fNrlzt7nWU0
ORRbDCCXijmlU6HKZeud8vkQNBOL53gAQGT3u94ysINhCbJyZPnxWi8fCsXMsCWgNwrYc8FHOOpc
AuZvNCx4iZVJa+6IcJulL3gIPdPdk8F8sPCoEBX97A/+ru2ba19/e5JJVsyrT3vQwNvps4PB/Cui
ojW7x65ubsCb6UbV1mlhouj6KjenW6Gn7/18kwzqK+NXqpcsduDVZIsOgTN1Z8T1sbPI6oprNAoj
Alnua/S8WlbvS/qSrI5+InLMQ4ofv5jfCMlxC+3XlgHg612ezKjDXu3eAliOYvkfAg0AQuHDnCtw
z+FPCv2kkh8lmTxs37Anx+gR+6S8xfBJT0zo911UrNMG3X1AI1XigU7q10G/A5cCsMq6BvWREX24
09JwRVvnn8i6nQL6o6Eri3K1sxN+b/2Tku+zoUbH+IjBB3o43seSUWfBPJQ5Njs/riKC9Rj6immF
cq+wOobbn5kFW6/4NCp8pan7prmQNKd3Gf62pb7paJzDbu+3/7J63AlFUa1pj1SpOosmONwH13lD
qBXIijU/8cEVZW+VnSt5n938UThPgye+hPOQj2rL4n4VKYQx7l9W2mdINasl8rSJvkpksoZKt1ot
gAkD1hYk2XBIhfOfwTU/5geS7vY20B7K7V1j/U2xwHUqDg42usJ4MatngJVQ/ARK2BA8I8ta0I4w
iZAXkktCHwp3DfV5Gizr+R4niN9cF5ubo+tbk8MsRrucF2XgkYOBMfArNqDRF8NjQSqe7SIsYgEh
alKNWSlM2Oucp7bkdvMezNy+L76lskGSys59BAlB5mJgJ80eDMxx/A1rQJUK8EYyEmeIJUHZcqMh
o1uxjIQ7YwVIuQ5ZRN5WP3wngDLo9fAiS59caKa/8F3CfdpfNOsgX1i0CArQfN/f+UnDWTuN1xFX
sJs+JPkdITjyU9HYjGNew/iW9oDwfjQmblHAzHbwn+P+Ns+7ITsTUEOv4H761QLj+qgQ5inJ3tNo
tkJy0h2hFx5MThrnzxj9wGK/bkHwb7mxvOnc64oMdjBQLc/WLU6WZb3/5JQMpMbszPZykumpsfwd
+L2T1zJPsn+QA/DwoL/3KQ+EueqJSLda5847RX3c817FO9IFGNC0N6v/K4WGauNicafBxKL3MF9i
PSbDVN6IVOii9uRyoTcjVtlhbYhbF9fB2Imrd0q7FweIR2a8RMw1p8I9oNV3iyPAxU1a6KyOTpKV
Y8FK1Lt2/O6jHL81sxA7OzbaWzV+FhGcM0H4EDKJciNAlTlKEgY4pKd+ksYxiRVR5oB4uRbCAnoX
VbuLIGHK7a2GgqWfpu414ifBW8t4HjLUpDY9oyE4Qeg4srQw9vpQPrs+2mGtSTZzJsvbHLXaHVXd
JpxJqDaw3GzttPa3UaZDSrQ8i5Us85FWh3aV4RLfeEgK0K+shV9u/RYFd5Hb+P1hY02At160eofn
tQMAzonQeq5xHPXoqhzwYyThbDiyBbGAcdR8dSjv2LwX74YezkFrH2DrJEEYm3/shL6UKtNLCZWa
Az86auDRzyEkRZZ3Pl0jwHXUDccEwNepA5+GRLyuL7GwC3Io2py1Dm2uGfbRm231sADhEu3+/7+t
C3Is8WuUocvfxRuw19PJfCS7oXhG1+5Q2beIZ77TCi2A3qfTDfSTc8o6C020KHl/bOZg9hLZ4Xbl
PaNPOeCL0bxjrNfOzcugcXXdnAYkbyNWdip9Q/oo8fOTzwSj9OwTI+CfxJqgx5nep05KA+XV4G01
UxOnto6BIBKds25Io4AvpqewUBoi3WWunTpWSycygf5KQJlBq0iNVnqKeHQecHlCa8L95Y97WdNF
TMbc7oeJXd7o9/bed4sHf5waflMbRqkXhUFvg+RXDYoUA3Wjv0AB+r5uUN3K7OS0aY3ToXaZvJAF
RhC54A/Y36U5VkHR9pskBvAYL7M5zQOtmneTcYzy0tlLcHQkAjknF+/CpCAnV659KpDJ8hi2D00Z
V5h98U9Sj4KeSYYb0GHv2Emm36E2JtQehrUr4ig5k9hjD7N+qtRr4jn1GQSjoRJUM6ap8LcyJ9NL
oNiunjB3CGekb6ppDmW0hyaHGwizUWCV7aef9OBVuXCdFGykFSVy7Tk82Bq7yIdZ3fng7JMm12OS
yMPMAwyhE6K+4TF4RvWU56V9sbU/+CYcYlX9gcx8RgEjHlrgm5SAEZs9ZXj72eUawhx0mTHtzCLI
9PB71Go4mB29ZFwPx9jKOMrr6jNBanWRItzrsywOkVP9DsQ+bdBrQwwKk1M7iqPjYvJzwobQLMPa
lrBXt7SqjNVEnu26oj9ytT11EHFECDMj1lidxX0Wn1jswbwBg0Nc3yshibg5M0VfS0zNSqnJRxW1
m8lV2neCir2yTs1sw7bH9cYm3kaFVZBm14wIIcD1jXO2yAqhGsQyP8R4ZLB9DRd80hie6Bmag8yZ
g1nlMm5PMBsOhD/iV9KwiLCJn6pxXoF10rQpxPpyi9hV7l0D/E7hfnQLxdtbLIzW3DzbollQOr25
G5v2xTMxs6VFfYPux9qgGjU4x6V1tsuXFjr2oXcQbjJg3FU547UK/GJTgdGLrEuutGlf20yQzB5S
LBx4chO4RUm44KwqLPavAkDqPFMVOQpIxAjgFJppwO4NHOoUj0ztdGSgCVryBlVmaIXyzaGg2Wux
vRkWI2yiaPayIllCPVjdRmN1NfJFBMORrMUqDtzBULc+bvsbsuJvS6bZYQbNEZXGpZBwXIp+SrBS
ofJKuLK8/GHmYVih0/LXxYyMt03gCvqV920bnOhZrC+dY0SpVBCmU7jQqoEPsZJ1ltMhf5aqeAXb
xmYT23xDvFrgGQP+ezcmvEMMbwTYOjDbiXv11XOdaM3VjJNfK7OSnYa3FFUrgb+tsgGyZQwqyL6C
wZ64+wnjykuG+dB3h3ljiAq3aeI8+oIlmrmMLDr/NWmlszUs9dPkPfvoXiNMZ4/4tVibmU7cGtKx
ssC/D6osCUZSP6idfF7fQomtlosfEhsYFxh4CYFVJCjrEaS0kwYQNoTINpkeseAddiEg44fQwRvL
qG+VHgVQrjOD9I1ULHD8Esih1RkvVkwCH+F0pNBp44+emBDjktJBzV2+zDRhOYNaqEZ8V2Ukd2K+
6AXt2lAj1YPShAub3B9T+djwa+ik/zPtS9Wc6nj88lo3xzROeyJN5KvFYg6dq+FnUFF1YddcXVL9
b4xG7xjqo7OrZ/eBWOzs6DqgbEmcPgvihSsSCLYT8PBVMsPy7VnAURnj4ibX8QAN8jQx9Do3iBFC
1CFhqz3FjL4PPgmcssbgXgPqWVn/MC95ZKfDXgiHn0zo36LSj2YEXthrnfows6PO0ApFmf2E9MPO
4JPHLmYgR0yPiMqsu998TpGxZ45nYf6E+RaN9Gwq1p1VasgtTqwB6qMMt81iXo9GriZV7HSzc4Dd
aUe+M23ra2W+8Zizd011JSEN1TqXy9ZlfW6Y9C5xoYi5gsecDMiCoZ5ZNAKyP8YO7IsC0Zqbzn4Q
5T5seEvgKAccY2ZZRU7C2K4TAupipzouD/l1tsF2CQZbqNJa3H+PjTCjvUDR5tbA/auMwzcXZ9Sg
H55bM1omzXiO6vzCKLJfm/4t8e381OghC8mpaTAskO4hNVgJ4s0ZrWNRVh52K5e7IOp2YJppBYTa
+tNArmRf1HS10sMgQiii7Rq04RXaJt/VukPuoxXsPrvatS5WRU5Ni2ItdOtr4xlLsi6FGfdTtWEB
VTCPjwh/FrU4FmHyYes9Tt8luTMRi12sMuDjscqRY/cZd91fbrtU0KUFELgk33CishA4kLYg1zMD
HFnrt8ciQqWtR22y9en3rTKOA810fuvIfUulseVvx2vOfG8XkqK6yQti9xrWs7hIP3LpDae58x4R
4NnY1+CNOp4PYt3mXVK9gw8RBaDf8Nc71peTV3N54mS0QttZNdkIrgIaBz4V3PKe19L/xc0PA6V7
li8ApTGy96rAupaJ2oK54NbMFHG4xhBIvyfYW4unRhZIJONseOhV3e3izHhu68y+lEQqgLhBCAsv
W2MkxI7xAV3+BbS1+RJGbF4HGwCyaq1/MKn0Q9XiLh/nyL/Miwx7oHmwe2Of16F5slHppPwe5xrl
ydrinyeuZer2E/cmsuTiFShhETQwf3GkRTetgfw4ZzNfTQ1P12j/ab54j9KesgYCoFMRxZwyGptl
MwaNiX8j7RBFMrcAMq08IPkJVGF65ra3O3I0O6JaYdojsz3GKQB+cpurHe0+6Flax01TOAN85VEE
0rMXeJt51tCEsGntVlBj6KRd/cBHiPisY03uJgmQyMKJN84Y4njNeHqA/WIAtG4685NVkifZgp8t
Aj2/yaa2XqQHk42g1U1iiHQ7Uf68Z9pnbI/jB6N7QarARquQn8m8b45diVrCMoxXTAFPDXXlbc6S
o03vcAWMf2Xz0weUai+o5UlyM9BhVS0/UT25weygBgDMDTTPcVteLYcdQHvpzYrMauwUE/jVtas5
Or1obqKKFsxjw9n8hKn6NU5vfTc6ly51uw21e92QYT4W2mVCxKDbrC9tLbpAj2hPNkQu3WmQW1cO
0A8ag2RMLq7H8tHO/ZOuiY9wRLVHk8ksUV8MCf7LpEhHr7wBuuK0pF5Dt2y05uw6IVxEeHHA1v1j
HWmHXtC3oENWW4MA9NWQmadx7LIbm9Z1I8KPGrI6epzt7MDSG6BTrXpfoHNOUMvBYfN7n2kFqXgP
7tyjcE+ij2EIi7M/3UkmjNCRLMEoLpMmAjs3aeYbG0t2OGdF3B8SL99YILHQeZ0xC8Dx0fsPDPCH
KcnNgFD6n1IT9s5NTj0pV6XFIqfzzJWyHdbqpfojXgVPS8KUqUfnWzpIdhKF8pevDziE0ZwLmKt4
J8NhnZnyc/AsGowqBHQWfRre9MLduWtpxvdk78KZUyDRzI7wN4NkWWB28EuNHoPr0NbiItkalmM2
wrh2DrmcOLEQ9Wre/OTolX8rRmMDLtHlAp8A8XYM8wGWEPlE1RKVEhETXCsEvvmhUN6ijUg+YhWZ
NxeBUy1igG1Sn/Z41yCUmMNr3WHKTCzgMuWic/T08eClgHdLrxj27CR+Oo2BPgIRMNWp7mwyzD16
3D6yAQSaBChyP/BF48EvWrc7u6EKzIQfl/CBi6UMtZuVnaL29ZHQpPW0F0WoY+s0WZjY1Hw8yoSv
aeauVGlQG0+o3VGQoIFdZU32D6E4G3rhEzFX+DdpZ0+xRKZqcshsYodQ2l5qIANHCICGK9XO8+0f
w5aMMcnG3rmNfy67xCW/jrDgkbzu0SHugWnmKTK7+iNBk5f5jaQJyCtEAP6DIQRe+MMoMDl0HTiY
mUymUaIoZBK7SXifV0W5kKuy+I+UI9glKSKl2YXZO+LGHYZ256K7a0zr+h9v57Eju5Jl2V9J5DiZ
IM1IIw2orIFrFcLjhp4QIam15tfX4mugO7sGje5JD564IsI96KSZnXP2Xrscm2czICy4L8OrstEm
JoHNwBnNbuuOw4sHaZ/c8W4ImKdQBJFrYTUjdqtw2KGVxt6b15emQ78iVEP6tvqtIbhtghlXO42d
TaD7nixLSpVxJC5YV2JLPYOMMz4PUwt7JyxugUL6QBb2yeRgcsGzidP9i+wuDcuwOHOfyN0/TDIL
yPjpg21oPViGeymxJ2Kd29QYjDbu3KKLiU52Tbj1wCp5KJCXNVDaN8GEkBLeTLtBhzyu01kf/lGk
sQCqY88bOAfRptEcKkoXiLUDplyhv8WR2rqopZPoLTceSh9hShE1BBCKR+2r4fD/N+R1SZP9Kkpi
34Owbf7zP5ZfBz/F5qP9+N9+seUuaqdr91NPDz9Nl7b/+R//62/+3/7h337++i6PU/nzr79/FV3e
Lt8tAAT+73Gs0vk/5rcycv2oo4///hX/I8BVeP9UpmcS3Oo6lhCm+z/zW8U/pWtZjudogA/QKQhp
JbyiDf/1d9v+p7BcZbsOrQFtAsn9+9+agjEkf2T9U9jCVFrYNoctV6n/l/xWfo5/D2/lO2nTlC4y
WqYftmsv4a5fHw+s7c2//m79g7DkLhd9h8lQyXfP1A9JJHF+saT82wW5R9AQFPnf8i67J2qi5Usl
P9F/fynJT4Rd1bQdIaVSJNz++0tBf5vKbkBmNjUQxAzK1+E7iBiZkViPCq/8irLxt5t8pIdm/oOW
B9wQKrw4dpCD6+reqOObcIkhi7Gkrq3MotUJr22k3VABOUWXPtVoz4wSUzxaekXXpohRaNCGYOyl
HlRDDqtiQRsWrqHD82EO1msTMRiD9N2yc+cnH4BT1UOeT1yQeX4tX8biCmkUVyOl6wxebR5R2mTm
I9P6K5z2c2mQ79xM7VEh7eAdd99sUNAIPHtXpkzysUI/Ev/4JfuRuYdEFpYXoN1KQx0CC7WZSAm5
LREfCF89EYMAdqGjjk+V9TiIYMLqM7zmVb+PPGaGA+mOScVJv03HY1uqQ9Elb6Xp/Ca+c9doHB0x
nBCkAK+5B53NYcS0hhADQ84yjnlsF2tVmJcunh6KpvyQQXYaKIM8uuT4qlEKqegOrt1T5J4hg3+D
Z+rn4ZPkX7mWJr07/IQVqdObKUXW+NdXjPUE7M16ZkyZkYNBaRBZ0XtY7IqZpNRsYRGHJHgLs76b
p5o5g/wAAAVyGFajQZvElOl7mQIkUDcJyrF9lMYswUX2Qw0C89cw79s+W6a1qKnU+DpkRbCHxPhW
hxy6irT4qqluG28iYAE8XV/TFXZURRtEy/2NIlEK3CKHSebdG2MARGEkKlk3IUK/eDGklxbKO+ui
FeitUKOgx1r3UnMqkJkj1zyPFMUZos3lPaC/GTbT9GTo9rXOZlyLPcbILNMI2TBPl/GJui2HnoPs
wJ6HX6sl2AMgKJUnw+4YsH5NUjpn5UWB0H7WNMKLjAQVidib8yEeWsaNwsLmBqCRKQrrPD4hC8kI
M5U6dfe6mZ+gsrNFGhTr7XxL4wL029JLpu2ERcKlb9pIQr50eYqtmcLQ0hB+opNQCQjzOvluTNiO
9zY+CGrF5Fs0EKgd56ks6Z1rQn3XrZtf+BQRSaVuR3zm3TQ12BLznNQqYyS6cYyObspUEDNg0igi
mfPXXgdPDR+OaNOjYZLfHJOpCmnICckBaxIydLzO/HVr79aqml/Hbf4wfEfBMpGWFmO/ZqYEqg9B
rg5HwAhheLL5TYEkBEFC8ccmCLkYebCT3DuZDf8jMmfpMGP4Jp/Zz1tkNdjV+sFhS28cHMQJYvTq
jpZLufbN9lu0zW2OiWms0ugmQx/cxzQOY0di+cBKsBpJUG1QKeu2TOnfNtzJxCqFEDJiMs2GAXta
v5NM23PtOtBlenrR9fBRT02J3LacjsaEk2ZwyycZ40yhyZrqJENlR4wHjhs04fgsBE6blRwQBwR0
iaboDyPxmwCo1DCCIgUHjRDfz5mMWohLmk+vt54KGuHoi+p95+ZX1rxr0ZdHaZtnqb8yERMohmAa
Ubl/KMmXHRzFnOKPbw7vuoP9JZv5OgwpdeieoctVavtmKpn6lRo2i0FXeor8cTnlmKxt8XouiRsI
7H0zRnSykCM1iiICDzGO/AX/X2CCcYLqD4Cpdidg2aqKKjaNKYMU7JAyW8SkVj1umbAjPc47ezOM
5bk1ND4VjUUpx2St8ABvSLxDiwJCSBmraqwJl9EiP8w+Gkdku4Fex/67Izts8M49+FsVjtdurF5s
GN2l3T/lITQmSuvBmrZkdm3NvjvjaQKNsG2oQup5hCAcbBhxbBy/w3Tjf0R44elq7CZhowjz3xzI
eiMhg7mp6OOOn1WLWyTOnIPFGdWMNWm5+qUKo01rHzAjsYYbGAXxWIoMhkfr4OtxAqyKLjRAC3Si
0qrda5c3YyPZz1n7WXrDcxdm54ECDaequ5Nq4crQ0Q/d9GTE8jM3CAxDSB1q4yA78A0kZ9xMzK+a
AkRE65+aDHOPpOoMbvDi7KnrLj4PJXCrRw4R+wLppjDRDxTtuLRAzK/RM/BNWehRGoCR8rsxJqDe
lfHtzSyE+LHuOF/DC781yHGckKWZDZRQFurbwqTiNcr6W/RMfRL9nrUf5pSewxLv9nCQyXjX5XQv
RD6TQZ1/tCAgYCb1IIfKW+Xn3x20RNPQ1Ivlm6rFc2WMD9VQv4qeQX9ZHtmHbOm+9a2Wh782knLf
EJxUihdxSzAhFZLLDLuLXgRpfSunoQc5CwbMKBpc8VRLkrF56+58ZHZ4EyVg19riLi+tT8vqrmn4
NNbyFOnurtbOhcbXNdT1qcVF3gqE6Fl6H9rVTSMYx6SLPEiYp9xOv0P4snNFqpXyH+r5VlTpbWNr
YP8Kh4bzTG7vfdVtCkiTDQC7iCJV/UZDeXJU3EJl1G9W1/7pxW3sVruksKFhF+2rmJ1zP9YAOx2c
KqTiACuaUSHWTrm3gSWVbvBRuc6HcEw+djLNJSCVtjpMYbxrlLerG/1IYXtDhCgWBXt4RqNGV1d8
NF1wib323QtZSMbZes7n1yIX78aY/8jRupjZuOw+67StH5waKEocTa9ZbROhSVadR8yfHSdPYaMe
2+Gga+tBds09DcjHwS6vnntbyOARk/UnHJUWHQ6a3CS9urmJUdU++vl8JmiaDzm3rmyX+7Sxd4Ht
XoRffjk5YwZV6E+Lyu9b2xl6VUPB3ZKHON5FxvzeCvNGCUo2joDsm/HWobz2vek79MMLSqQfgv6w
xuCN8z37KjgE9VPgbRCV03CY7H2BoH/y3Cf63uYqagr8Azi2y+yQ5v0BnQ3mtseiNFdOwmDcHEGo
BCUQTAvfZWB/2EZ5pUu7n4Y+JxqB2CMjf0Ld+vbXcG7U+TmFmT0m+QlN6zkKGlov4V1DmdyZ6gVP
Qha892Q51Hx8/eT/0W5wjhqvXGMQc8zylVbRntnh25B0l6hmIMd57xVTFW0NjiNS3BaRd1AjCkAc
AnvFGpPo5dRXYwMFIOFJuJ7DE3KurbLo7kuyfpIqeuc2R9Wfmy8WPQZmJJDqrWbYWAw7abGnpXdj
C/fNmnHgiuEQW4i8zf442POSnMtX1nIbDHgmYVXkXfcABu8GDsG2J3rO0cwK++BkT/Ba5LCPy+ii
4a8whYsXy723EGA28Rywq9D8Y+9+EAujIfuwO/8o7PHOkQ3wBLlj2H5aHs9ctescpU04AoNBremK
ge0A3RbDvjpVTxmC3jrwb/t8fHNJHxpK48sP6bjVhX1vD+W+Q+O//MMEnwzu5Tgy3UwV1bly9ia2
+8ZwrmEz3ZRwditW2np8ncq94GICITnliX61xnzdC3k/4PQGibdjBg2kMLnv7GFrj/3a1eLRcgH0
GoguPJh/TXEhGOwYmC5A7uFqnGd6FbP1NU/dTlvb0aWNLaZbkl63PmwQdCKpfMMveYAscyU2CDsC
zC+w4N67TQxfqqfbWgo8ZMVzV/Lj+ziZJON+Ao+iRu1N6dzVI1+dxpdUtGs3qG/FkKHGy7ZM753W
PAHI2854+mqAbgN9axMyWoCFtUiIIgu3nZ5ONQugL/SxM2+aZNhHJlKJekG8eCs5Yqvlv0JNd8OY
k+WEHNMRuwSjMuEjTFfNm4wG6TTJY+wVF6/GZ86bg3rD5QfsZ+VrWMngarLT8vsT433Q4iPuelCw
917hnGvZPy+fwqK1M5Jwr2nIlRVyOlDwYD8Orv0tspCWt9wtMEC/8BmEjfsaUltIs2eQ08G33Vs/
VHTNo+topLitfHRZnCLKh5oGpKFQPDOCC049uipVuc+psYA3vF3FySTAZGyV5X5w6pMmXMxDPFih
GfPGiFjQ8IANqSMzZMGGhXRR+S5N2ryT2/HLLUX3ew+YG/A0yXvI48KI+bDHOBxYPsnXDOJ0+eli
vKhsRHa1IqAEiHb1kewCMUBSOpqz/7DEgpflgiIhdSXo7wb0GtgF1obSm5qLLri7GjK3Gpt8gza6
FQk6QcinfMiyZwbPeXN5zRmD6mr5jPUQbPtGsURSgDUBXZ6R2yXS1wbmWYgoNRd8gsO8b0rc0Nw2
csR23stNxSn0L44jTknizo1ZLejGdZpjiq4tNiT/2Prf7lgcHRmec7zMM8UE11ACyfPuW77el8Uu
QVJDBh5Jo8OOqSTGF57DpQouvFt/Sp9DdzzrzjyEIXKlZfoVpTvapTA/Zur08dJy3qI2vHEDa5OE
Ec03AikNxkujfdcJdSP0tLFse5en0dFS9dYeSGmR49nALzHOqKMxgoWts69NsXUMVKP1dDF9MH7V
jo450CvNabO5KTQ7G0KzdCLOiwc/RDttcedkBod4XJFO9GzP89oaX1uSs632LXd5LlZs1xvhu1im
o3Pn5AfiI9dEw907NkdtqIgd7fUWy/ByP7sEeJu8Q901xDwFB1lEDIz0dq6RbGOOrYPdFIDEwHYj
EGqIfrrRRCVngpiPBmwCvJC+OCT+cEPLEQaF++BN6kaxYC76WVG7e9MZdmHn3nWorx0NfyQ50mW9
5rDbIVz5TP5QuDn1toqyqxelxx4Cb15MANQIYG5AdafySMMIa4G79zt5VNA5/mr4dTCxS8V9RN4O
tKXZBBXCvbWsZwRzMuFHuORbOyuud379ibCIyBEM7K67XS4E3RqGdgSboL7JtLfLNfjGwUxfysK6
meZ31WcnxnCH0EugNEGTdyci73H4011dLqJMzH1Jfk2oAmC1sJ3lcxqa+2UtrOwFnNOeJjhDgkyU
yI5u6KRcZTm/esqlFG7OftI++bTaN0Pmkq6Wbgm+vRWN8dAaDG7gjEA5ZiYTX1qPg6KwJUSIVFNd
wHuZJngUeQ3O334vc8B4pXrOaeSsiJ35qfWEUSOyLk6nvu2B5N+yQk5MejyaUDI0puVE66OJa+Il
SqN//+vPXGsScPvgbhRgIJLxkadL4DqV3bpnR6gGJF0qMxhlB94LIzvY6IN8DozfckEzpJ5Ne8gy
KWBlTgRShnA+qo2HfJifU3NpmI/UfI1+oEHzy5gRRsslKqAlFh5MWGt2YR1QShHqjj1k5p3ivtXz
M/T3hQnR7q1q8Q9TnsTOMuIOjTPKHgOTMl27qu3ENpn4PmPf39WGt4XhxfiAEeOBAfXe1PId8UvN
kJFQk9r8YzXFr20sLz4zRSmmBViTih+LzjjVIVo2ci7g6/NoojtmaTODhyBkZWqs33LKfmb6dDhj
jAzHO8PbycVYYLQfAKonWkKRtaAu8lSwkWLYQ88b4Pxchns5hHQFONYlGKlQomctKWeQrHgQqm1A
z33lF1N652TteflMXRGyl8n0JxR8/s7gPgD5/ikQ+a/ETM8oVdmv7Jk2hvwkM3GnZMOHx7off6sK
yUrCB1IYql0x5+qW9SLixfVT1xt3nAHB1HB5gyCApFBFr4TU+AzFeKtDK59tRNIjssh4kO966u9M
l3djJz+dHu9QnTuIj5DPuVO+CcJ4X5jtR6u5kAb9FRpD/mNg4zsqWOMJN1ubklmtY0W3WXKLMq48
jwypdkbxkfvNQ+kwO0ji4KtVM+g9M3vI4zvFgQmlLxEHFVe7MdqDaSZfWrMJqDg60dHN8Su5XPmB
90I4abQfu3avgHitY4MtJ/Y2IxVCOVLrufxwdAlXQw+Ey0R+RsOMC2UHO2umInM65rHGEO6QNfoM
1HDx86lbKi9WopyC9dWfaGTUZdpsqzj4HQJbEoGhQLBV+bU3nqbEWJJtkufacPKTUd0UPEH7Qk50
Fvpc4uQgUzew1KsRwOUoMl2d546JRPgxyaiE0cVPUGbYWxEanI2u2o9t/elF85ds+PR1Xe2HIEAu
trfqcNphZoD4ztsOArKTOGE8FureDlR1Nn3A/qm0zrVasqYxCk4+ARtyin6nuUTf7l6NjDNOo+2j
7TLmIl4ev2OHbMgbctyD8XcVUTb3gfOU+UT/1iPttyqIt7SGPyfHePeanYfoFC+UjxFtuaQmM5Uo
nAVdOo72LZes5ZwE/GoXRvBzXCYOtE5cc+P7UbXpl/q3hrem0FVtyKWt3IfW4dep2Yrt3PHlA6oq
zu7TIQ8pAmdloddHYkRbvnpVonRP1l0+WuQPjcO0mVPm01MJJAwvHHvqMnPvcw5SFX21DJXzXx9t
g+QafJ57VCF1TVWVP0aZ/5SivysLv8XGwmVo4wA7QWcdZW1kq95M/HODNEDNi9VmpFUZxMNJ1PEX
mQNuxjlnDFhLl1UpE2Wz42H6kTYSDSb3r4ljubf4lMAI2O+jAGWFfW0NnuEmbfF5IY/s03q+84nd
OYlufICY/pHlVrWfJ/bSwGszCHVMq0cT958hwDWraxja745D07X2krPkOQ6APyFhQC63vApWDIdF
TL3HdXkgafrWGHiPNgestcQ5MUf5jdIl4HrJsaGqm63/68cl/kDb6jdNEf9xNGV72WJDiXQPhUjl
h+qrxcaPphTTFTgSEfHNYoelb2DckC9bia7dfjPZqELZh94hFMHgsFiIRMDNZVvL7VEABQdogQYD
SQotVqz+PXGEmUcvM227Qw/7IahZoawE3weenJ7IemOGQi062PRh9tOZ5Y9v46Y2ug7I9LxNc57i
ya53IvRwnhTmuovs/FC0eLHTpSuo/D+0OdjIWqqisUv2g/buzCRzbt0mRXoAJ66YY7XxPPI9lrHJ
RDtmmKr1nGh7QxakWrl6uVMbUkY6DUSFs4PMxx/EAvbGMM1Dt+i2E4nLEb7rymGWzuavDqQSLfxF
XhpGx2UCQGFVXKbKgpVQtahg+v5Pn3qseDw+9mzejmlyA8Hyzi3Q7SSKPQOGyVop/gU2+Mrnkezm
yFWcdoNnanvOHTmfPfQpWARjUN7in570FO67FpeHX/UvEb39Y93QpRsQJsBvMzOnxQDl/mhQcX0z
kcdWQyc2kvFzGXvNJe1SSOv6UDv4iEAU5IibFJon7OIGxtpVwD6/8rB7mkylkCPYb7ofHgkdeB0k
maVNMHF4JYcFvPyjDswSAn4fnTLX5IDjGA3djOYjAWa6ietHazGnuwMSulkxeK7mrxav2spX+U9T
wn6pJrmfbG4Utdg5q8l9mTPmP2NPZl3pcmQpaH+5C8qMuMQXCLK72HKO3cAivdwmNjxGRyhY6Rk3
spB8/PBfg3VQhjg1EhCcLromkwxtLcjsZQi77cdmHyTiDmaWecji7GE2Ph1MxVvLhiju2PZ4chwi
AAgiKbZpZ1cMzvpg0xLtYs9pDEnuEeliffHgl9ptYu/r2Xo1JFSRkOHy2pwxf1R995p6hLuoxeIC
COgTI6CxtxiZHjrDvbYoVS5cIvMSRe6LHcg/w0B3ldiraD8vmists2wLrBw9QEBTLw5hHiX9caI5
snUycidDPLNgFHCd4xkZr3rIiOFgMLeJlrYoJuLbTkTdFQNLSSAwbYCco6YIMa70OsV4Fyye2axb
k4XGrTEl32nYWXRHkpuiS19Npvb3efbozmNCx8moSavVG/T+bGbKtU+1+eWg9LhIjZNrsOGIRiFQ
7oBY29Fr0Q8YCLJQbFAj4Cz1GrLG+7+yo+kDtXl8taMQz0djg+1GtSycDrJdNzwSJjXA6q0+smS6
sSOGBA654+uqgn9IZfY8FmyeYQuzxjLbh3CiTDZ6PK4h+DJSrKjgCz/cce8AfwmGa5zjTgpnDw+G
63x5krpjRupg94jce7pNfuFabEgAe0aIBUkW8FJQTxJjhKWubMgBQ3AvHPtOVfbrmBjWKtb4waxa
Pg55gcmQw1I9mz39K5/cLvdQTki/e8BKk2qLE8sA2e6XMoV3JSQaic6CgFjOx57QiLakFBvSp7an
NzaV7TFLCYYnMa3dy/Yjnsk+kR2jRNtAwBz1t/O4YLR97a1N4ofQ7zIPQUv3XJNmQgfSRd3cJ6V9
GBs2DOEYZ+M5pN2zDp6KEQXoQ4AbZtNx5oDehr1XUCsgdUdoFBTLk7ANxEgG4us0VO9GGi3wAQ5y
JERvrdFY9UX75OjBOob9E1JyzDCG+SKbmiwoDtdrP5lf9WipnexsXJWkpsIIabcD3VTDST8swWQo
9HG62O6H78xi3emSHkHYvsp6EBjz6H74CKNnElQAY+OwRpq3sRv4Q2bVETeuaTwl5MO4AzCdgXAP
WihJsc1IV6LqWWbZHEpn+qhDzdYJfhbeuaiw9rMW0QIH9Gda0Eg4KZgIIUMYiJuoXfTJ/trNBSqU
HFWUD1JkZxrjK0YEZOcL5QoozY3BLL1AK8T8unozQyWJP2TwiXmajaHEhuFRmOHEIZ+nufRtMV9o
nCJIRyIPn8TZWN13oiRoljIONx63IDdTfWhU+OFwZZWdJAdCgQH9OdlHH2Otrurxhq0nPJTZsZOa
EysOXQopQx5l1m9HE3DJEDc26H9xLM25OBugYHZuwfxvQj4+KYvcBHd8LRfZWBDw7MwxiWkFkWhT
yWmgpI1qxtU2rSVxcvpntlK2WAyLsBg+gz6dd16xzLkC4ygFvKhOcVpS/VmUnNEasz2norkyeSmO
Y/Zrxe0b02kSBdnd1iIXf8qO+HhmiBTpbfE5aVLDmdiMGt10VcX3ForpS3BMGg8Mhz9dABtA1Q1g
lyJL2LalGex8w3lpvdLaxOI01J25kzb8sqCLk4uqvTWA/TLBfUFtR64tfHcAwgXnnk2I8Yaw9eio
7fChrsAyULIdgAm117GMP/GTTMD8KuKzlNwXQYL4eJb4qAEZBKOqV7Wk3+4O/IUAnD3T6RyTuEZy
7KTzSzTBTDHUpirgneSVi0e7j/bMQx+MKof3L1I8qgkB03Q1bBdXyzSNchNXJjNKH+Y02kHXSeDo
2im5GD7uu4jKRgBXUGnpniGEbl12vi1LPaegBg5mCUtrIVj4ElcEhJaHwJV32p0WJ3dbb+Wgj07l
PoYhTechGQH/aeMSlWQFRDbPAnzuLaKDcuOnJtwQkZ7MMUW0KhzCl4KvOJkh6pBWv8aIyjaKB8Db
j2bl0ZCoKqTdL1Nr6WNkDO5zZWJBAL6+lWjzVlWekIQ5gJbI2mneKZG99QiFD9PMou4l1QbUSb9O
8MnGfYHNusOHTX/sRlf9uQs4fIxejVoL6L8yoarlwjlSM996HnO6xli4tGlNZoNJWZkKkvNQQFx8
EjFWmefikvWCatMq77HKEdE6PZGXSdje+QohIbiukJo3YhRRj+cmxmFt4faoXWaIDBQuFpYUnTUX
e2xotZf0+mui2DZNjDshg7ENv1fTw9gCsNnARnkSDRyhqKXEMGv+rwrrJwPGzN6lWVCNw7hhxML1
80ID2A/fLanYsuw6IXvYsHeacN/ay/DFz+CdkpqJBv2kZpfGeGpSuPbb1sQc6QGbro2aiBImOciG
ac9OjTNvSs2OPnrT1iMtMDJsAbExDre1IqOIyF4MBuwVPOdLn8vfhC4aZqpnrKw5jqBa7Htg6kQh
Lj6A8Z6x2rQN3OFIjvjBN9pjPFYBYuUMq3gLv7puOfJB80PTPt6nTvBINxJBUZOi0yN0cesqDOED
SqF6xmbAEe5mcJZc3RouvGvGFyHKg9/A+I80+OURsNZyOi5iE2pMi+MBfEK3GwqPeWoLUTWZynfC
Y3BihPEnjsANoUioxQ3xDb+FvTxH+0ubhg9wBHcCJwcMmygc2hTkPY+0VyN7uHF08aQbeRmsAAgt
skTggfKPU8ZUFqRKLHVv4TO3MAEjrKfyJhLz+IDY91Es4IUEBJBlw+bvVjooPHwuycGJ84tSzSOH
Zrlz3t1asQTNtx4JQ+RjJS9glNdjKsqLbRXE4yjER/mscGZ1P1FgEAUajx89UqPehmUfOFR2GRpp
nSABkiyKmvnXxtRRtM2nhxqv3lY2zlcorXt8FHtO5g5ZYG4z4gAXiGQsoFXUMm8jQY0Y+2FOuO5i
I8FtwrPxIJFQ4cYGYKSIBtWotpCfhozw8eqMHNb36QgKhA3vj9AcdixSO9a9jSPdyvJTGpWQkwe+
Ji/yuzKAx6GDBA0Vp/aswJ/UUGivp5n2gs0hyK3PSTAeM9PRd0HHMSvp9a7pMd1oL/4C/wa2aBJ3
UZY8djihtpNhjkTo4uRQdNZWhKrQScY6mdslkDV9NnOcXdJIvHWHbACOgXc7xiTBxwan7cA5Vqn7
XcRVdahzpjphT2TCLKOvSmAeLjnVkHSyY/mkw1RgdhEymrgSut6XmqaJwWuELsEKgJQQZDU1Ayjf
/2xS/RrMaLaE21/hJFcnM21/wAinWx3aUETa6Uj3BJBe8xB43JOweBtyr3CtTy9ml25rS2Idbkgt
UWrAgTJhF0NNP+P+sg3X30gWHzglSJBVCJCtdHeWiVQLYcdRwbitMwBfoEuWU/jTPIR7+g4+HK/F
voV/sNEIyCHpqJOF1bYDCCP7atsD611NgcTXj8bcoR3NEVAe/GJhMDUcnmYUscj54q2q899B6FPh
VV+wEF/7lpHBomxh9cp9s9h5qUIMMAX1AQ3gIQRavKvz5zKqmV52wxFB7XHWzMaGYrrBHOQ5jOlt
pFKcmYeMeUDq7/vKsHBwZ952sr3jNJtMJ3CWrerxMqiJpZ7RBrU/ge+StRqMNurbqt0mBYkp0vN2
6QjYA6WFoEns00oM5fuYEUBql8Fz2ofntBXOZciSHxfFJsRn39lERfAk20isEy8mOdZTf0T1g/Iy
P7F4EmxYHcp4eMB2y6oZ+jk5yfE6tO14S4w3TjVN+cH6vLIQmW1TBl1lEsDeSfSTY6t7CbduZdZs
yImuyYWEdzYFWb+vW/Op9T5HYrpPgQWMyGEaqtzfLoa7Txo88+g5PJotdrc4JW9NWvPZYTomAcl2
tUKH5XHic4vcpvUC44q/fSXGZ8BDlXrroQpjWqj4XRwQiTARbcw3GyZtUImDt8wI30yOgWlY2hdl
g8fkWqsd0U67WHzQHyQs0zXlqk1B40yxfi0HONyacp1Xrd+IJVxLH4GcUEO9hUwPd1W/JdSnexV1
xIRo2BkeIv2cHW9l+Yv7WDq/DEzvlcOwCq0fAEMgfBKPJrFdFSBoB3uGkeBnwVtS0lmKiBxsQpsn
hiYPnYulhzFy9mMfjzycXAWqE8dFukC3fJ2Y+BE7zwGpkt9LhlOVEt8kiZFJ3jnMe8or/d8IwJop
d7Ki8MD9kcJgt7FBrHI9Pio0gJSrdxatOBl4pM5Hd07j/yg2RFG8jQbKIDA0f0gJwTs5Mwy1Ou9c
EDasaw6hnDzoAATFDn/tAytSf0xFAf2iP0q+iQ8DO3DmbW1O7AbUXrN762qHEyInTtygrNcQ/fyu
kYee1B1GdsZZWOS1Y95YDpOY0e2UICaLONGB32mxKEzYM03tjzv0U5AHPGbrIUhfXm3q3a+sxvSW
MpDoIs6RQfvleIAmZCtXM8eC1hc3dhsw0dEZ+eMW26BgS8Sn1VFrIeYLGF5mREqFKnepiSuSmnxe
kjt1ay5UOvJSXnNSAYxqeugX20eNCp9pw7yCyB6gJsH25ZvIOxgx7PN4YQMVkbH2ORquZN2+UBPB
VaeZH2eI4oAIoC2h6i8D2rMjVAFtfXjSoe0W92fc4ezgQdWAm64f0tZEOlHx0ybg+gYf/Vjkw0BA
oESWUoQowdKb2YBq5xn+J1N3+OrUubuygeXvcbSwoq/McGyCYtwHehRA8xl3p/h/SJ55Ybk6oAX7
5aBZcSxUt/goGVm127HnYzdxm+zAHjZGvvF88KDefJEkjq30YFPjlT6Zeul+HMdw03lwEZwowP2E
sXQ9EJ44W6gOubXObUXFJKOKDGuflQxY+r4nzYkiga5jHJDaksMnNVkU0C6tJk23iSYHtIz0iYPm
n0S772GDgMqNq9dWIQxVOLIYoW3mNoQtiwUckep4Dyh4plY+Jh6TirQvFloLCqKgwfRkYddRs3+0
svHJhLYTM3RZJU7DNe7SQ5DAhc4dfsqKUrCd8ivdoYXpQvKGi+Y5+K4V/ZeytQ1YVtFb49D1mWYe
XYrF/VgO4G8C775JLXfrFtVEvrDx7KC3zBwA6o3fOEwIprtCyefF0LrKr9NCMcjw8AG4LUiPpiPQ
tfK3nfVrF2vQHDBGfY8+YZsThCgtqL1/hTPNUlCJuod+8Fgyy+4iypqd0U+QFsf5tz0hSESr8wgi
hIznzUAIEgKorEQ0oVGhJzRPFL1eug8G1ic+ldC+AhqzNm4yfag+eUJgtBZ9si3r6ib3XOIv2vlV
JCjtRkCBjvI+QoOzkT9bR79TZGDJbabcGyyA/8XceSxHrmXn+lVuaI6+8GagSSYSaehZdFUTRLFY
Be89nv5+qKPWSYIIQqc0uRFqRUunmyv3xjZrr/WbN026EmIY4dY3wQduh40buLq3IabnSZHoGRyT
DyId/FzIEtrWybPRUm7k3YRDXD3iw2i9dmPhDIliwryxdARzOnpQv3Igpjsxd78OkKEnhzq9Ce9l
5MYmVSF115nFRQFM1Rsht9JFvjYBgCQSyoEKkimuIF3KIiZUiW5e8iSsUXOTnqMue8lb8aUTMZeV
6lct1+5MlGFynRxjmP6fOS/bsUQ4RAPEQ3/9wi1Anck5u8PM0T8fKQyzjbltRSQFRaV8M3XpiAXm
nQss1c9RQMim3yCG/sWAOkDbu8C6wspBOA+YAuV61DpHE+OBugC3UeLl0ze01AF/eFtJbLj0eBOi
C/5Mt+kBRs6FFqKDRLniwDOVjNJHM0YgDYeQAIBFvzXbMQROH10bgnzVqOnRVb0fCuJeg/emNzAT
0M1/SKoQEWl6X0mgvBpDARxS9J46tIQ3lTpcB33/nHqsgEqjxjNY8lGVW9+uJAWNolt9AthELYOC
Ec7bvpC/6GJmVzDWfB16ua4Ez6VQvBhjqm+OXIividygeIyWDOrTmu2l7Ve5Q1zDUmh0CKOJJJKF
sUgZPOFPd1F0LfTywIApUV2i2dICDz9JqQUdahwOsSYeIdje+gEmG4nCo4SHsJTXyCcPP/IMXw1u
TxQtuDTHYzU0t/haH+Wi+5425I8VjjpuGvDgvMB4DH0YFRb12Lrfao9uYVFdZCIdaqpIshkAQRd+
RBjkcmiAotL1/FX6qpEUo2R4nyHV7XlkfJHIa74rtGNrDA+1qF+ZGl5/ZQ0PREZqCJTXpW95WAJl
98kYXXS8SizxQQVlSO/rqjNKXtUuTij5D0Gt7lXAHD0FcqQQqcw+Zy3NPr3v9zx8pKG4UTXzsjTl
Rz3tbvw6fKVAVEgGkBzjSyHV16nU7nEzYT1W92MYVgy3ha7VUB2TfDLQ9pfutkfPQDw8dlMO/lL+
MgDHFqTkBkQJSWSqv9A2vQaDeWcEaN9bwnUAab6rzMnkTAPABFRUL/TvbdOArPXos1rcShLOeZp7
JWtX7BlEhKZ/GMJNoLvF0+FAevQEiBVd15STPuwgAUBgw1PcO4xx8HNEtbUM9Ms2+NWk0nUrobwc
hCzpQRu/ClG4R7WMJi8XJu3p60KrgY1ji1WSNVYdfcyq/54r0SQ0zZA7LMRHXvtNFRyTGjo3vPfH
JJAx3vslqMOV6NU4N4j7GuqsSzI3NgHw/wzqQpDHXyDByqPxPeBZwpfG/IJG2HbqEMQZSqudyWLE
xCjcKieoiJMhQfLql7kj47bFExLQY19bBwWTIvJDClUerxlSBv6s8g1ALbBlzg1TZsVOT7Kh5hIE
l0A9xGW+VPkXrSzqAGJ4yriN8HhnEQEV+eZSPEQz1v9uah71VbN+E2v/wg2ka7N/MmJECN2cfvrQ
qse00e4tA/x3hgPURDmi6dZn922MNoGT+OY3DZEYWJZUzPzxp4KDALCM8YSxz/Pg62+VKtFrGOlR
GxSVR99jOcbclDn8yoTGralQ/cqGcpML/SudEXNTgarsKBXwGuHdgUv7A54ox66f2lT5jWVJD4Oc
vwZlxG6lyCHW3i9XDW8SU/1a0wfCCseu0gaKCMQdDiHtCprrLZqtFVICyLuWuH5OAmwNUnRFl94o
WIkPIR5bUYXKoCS0u7yJ6A7KxX0Cgbf2JFYkSRZI9RCwJIaQgsGDgWQ3Rxkj/uVq6UZGRgSF0ys5
COB3jEi4MT7EmlE2qSoNwbUm/IW6CSCHp66I3nJAuYkafkH14gdtOacTJ3al3vOKrd9ybpM0T7C2
FHkxj0DPQW/tMgUCE9Kx0otBGRcJiH2elEez1o+q1Z6k0QeyOckdRBSxUUjaC2X2bCXllYdpkh7r
uLhP6ko06IEUyWSuYX0Tmg1QYDh1G6NnJymiARgx2rd6ibT61K9PTTrvwbPrG4+8le4U/mysGgBx
DP8B27/Rre2pR6Tp6snwx4fWV55qpAuk8bEDEw38/so0k3sY0GjxJPLPuu2f4LPAnxIgUaEgd9cJ
N745XmmFh7lWiDoFf8XTtnmCZKrWf2sM3MGQRaI3pMk3YjkpzuD1qIqT0CyvOBCzWbrJK5B6sUah
QSUvS4P4AgytRP1EsMw3i47tsUegCl6BBCi63uZ6h83yQPOiiVXo7Si2Z14VOZ2qXlsSxw7yVY6U
1Q+BivY+MpePlqx99+Gf6xZfnH4e61tHGpEX7bXaGgZ0MJfUEo/MMQM8pPCbtUy0NYpA29So3poq
ovHqNwe/6p/McjpzgGtuaj9+7BCtU9GmZafCctHRdxb8fjfZTyW17yhIrPD+zLniUCFCcCV8Q9vi
IShCu6Y7XBaWteXRwVRWPnnj+FRVX60QUnXWPFCFes6VHIxYln1Tk5CUbwh3QqTdwil7Sb0bRQx+
UrYJZdxwjP57mhqXJFGXlaJSVQadnRTRpdK619CtBaS/3UetVw2UX2LSde53C2M9dNEHDM1G5AbH
k0HhYZO18RfSYSyjXRD3vM43bToik13jU4xHUqVRVMmF2y7zvxqai9dpITw0DTPSuwliUJqb7RrL
UXTk36CtIcSL4XTZ7XsuJzAWd4XH3VVjjgyXHTmZsOof1Vq9jAGgOIZcPfk6IAGNfhKznFHY4Tkq
DZVM9To46mP7Nv28PvdQJuh/Sjm6g0PeXAdT4tY0pB7gikrFhzQdVblTFt9AIWUXqswlVNbQW0SR
/UthHnT7KBzN5JgZNI8BD0xGEOjYF9AbvImlJMTtdSKCHVPjFusBinPYesJJ15X0wosNzDJ6k3qK
3j960OSZTugAlGxNR2xCCTHVx7RHoL9vMINodKghfnTdKlgJY+Xjiyb7u2zAg/Q3soDsbBZg/Gve
ezD6bGrp91WbvbYG5VO9olrQ8q6i8WkX0yvNUjUEL3UgA18jeMs2RVjEOfzyu1BGtyXl/lBv7kDT
am7YOwAkrJ2IJVvoH/uq5XXvdzjARMywUowNGVw3IIhfaTtPheaNig32iOFroaLPiPzCa99CWKN6
JNi+nKMMUIvjzqCHaBZ0CihAY8WZ8dtzskcx7y5CJtdqsTv1fPfSiiCYjujDAToUL3MX4Uo0LrC3
bJBtCKerIg/vQTDdRDJotgoiFJrnnW6PndZuJdW4U0KexIreoz15CQhQRJzUvWhl8kNx6AeHNihF
AsokkAcAwhjxLy1tqOMqOrYo2oueMSAe4ea2MBTHl1R5n6TJpc4/6kHrkOjUv/zJb5B/jTgPbEaL
VoOXiekeXQWqYuI2nTAjpXwZG1gO1YV5z71yxZuEFyoGB0CoQT70+rdYIjlUzRzRwATztVp19LqT
0EmaEhsZuoWC/6017kMc0xJ5cEBrgSaWOeOLXD+W4XBN9+fUVeKLyisNVdZLELNiE70NmHhvmhw1
7DrxQBDx8uatZEf00vtE6jedzFfQegWhVy6DqMtxlYKwInuvpouVYSKfeFL90CmZx3n4kLTIogU+
ABncX/IeL8dJY1UaL5vIuAz91pHd+G4KC077Nat5uiX1DSQz0FEVih0J3wftgb1WmNtK2ndjk9Df
xG8vG9QfXkqlKo9fs+AEDi/eqiWpmhwjcu4hmTNZq8q/hNF/NILih+XRUcOB3AUvOv3GUpB/YmMu
0Cq7yylgH+rw0VDps1JhOgRaS/sOVQQ0+MEIKhEMuQBtXarr8BKQKHFd/HY8qiHiY0gF1suHBz+s
fshYzYapjAiiSQVGgjWIulcANAjHKlm+HHvltgBxh9HvK1t468dIH3biFe3TGw+nOqHKv8jJlGWV
4OWbfrzqqShlGEXn7Z2b8AzzWQ64DfKqxulEkTEoLs3iOveyX13WXTY4V3RA7lOaDhvJiJ1RQk6p
zoZvECxe6UTu6kZ6IjtysBf/YlEQKGvKBzlXayLBnmom67/HUi6v2d2HKqNuiJPHsW3QN3dH1t84
Kbcr1UuXWxsRxMtmlIQvHt1WIN8GtnZqtfGgAm5FNWAZmYlN1+o+NZIeNH6JjKETIy45jaEskejj
vZuVL5UBLmiIm5vaaJ9Uk6NIQ1gFE50fZJ6QbWO0glvE7FQr6TakHcjXx9o9L5TXItHv5YzLj9QO
2wrTsz2h3dQeKmqJeQrJPzKuewwCtAM2nMDnRE7S0lJsLAQO4jTPVtPrmxhnW54UyaXry/cK9leB
KT+A2HlUoKwKUnndFOVN3Pc8JNzwbhpRq2Ne1yHd548/Gnncu9pjmOaXtH9eq1D/Aur/mCXCVdve
qc1wbE3hazXg61je1AKWhibddq1QbzPfPEyiUxWFfiTUTGBMFhjsxv2qWthxaCocc1dHHaiJ7nWO
TGofLXYS1n5oECjXweOBzt8M1GoGCdBLhWpGofMmQj43RS9avwrE3GkUHSXN74YBqyAbLjV6gua0
pn0hfe7L5GBhPDsa+q0kwQYPq6M2WqfWaq46nhMuaZQuVjf0W455HYPco+9j9Nf01SV4cFFFJdOX
yoeOnlJN8b72s1u0a7k9A27Y6akeKH61QxAMnCy8Sp+8KSmES6kHl5K11MwBKdwk/KsqsOoqsKRM
TTqsEe9M2w3k27yWTvEYPrfId+uCBk8yEG+DDhASnS3e7cmVZpIAWODhubbxgWrT/IUT7dhH92PV
0ecOv3agd5BxJIVDYyWcxDTvTOCRgIUeZHeX9dpN3gLZNswe5RWhA/HQd8BEdOzzsu85CXscsEY6
Oeb8Vyycqyxc/2h3OiYIRxjgv2BdvYopfeeiLBN7eA0AlWy9ALsuUEYxBHQrpoTlZnvZrZFotXwR
ZafiOaFs2WgK1U0DLHtIfdYRGqjx9NmpdyHE1zyha4iwMsLXLiou2EGjpQus+iFNcPXLh5OapnCr
oC2kMnl1EPvCxhRhryvKz5AHOpYFuO7JGVqhYL6ayINjEtkqvnDbpjeRSsor0oIArI4CvaCDFZEq
6d3YRtNxMmksjpRIJG6GrBS2oXdK0IPaKU1M70kv99GNKSTeKcg4aRDVAOhI59NQXt3Ip1CvCAex
jpDamh4BvkL3F/sKh0fXY2ZJfyDIsv+ZXX8HJf5bTeVH9l/qKr8VU/7+v2j68z+f/keugh9lBi+g
nv+n/j9UbdHN//g///dcFOa/xF6mifjP/ziWP+Pv6du5aMv0X/hLtEXQ/mWRsJmWKWo6cHzZUP4t
2yJI4r+QjaOzK2sGkGlFRpwl/Uu3RdP+pSqqhQ7ApOqiGGigVKRNyLZo0r9o6JmGKCvTf8+U5D+X
bTFlWUKn2NR5SvI3UYGZybaYNNnBo/kuTYs3M4Kn+itL7s4mY0GxRWKAZ9IwUwxNIl2lAqmqOv9u
pteCgX2YqEKMmeULlgv7ZBfaXLUUTLayE+/QebtYCSh/HtAQ3wvESKUs1jrFnw1wHxsto22xzbbm
5eAoO4rYf+2JvwSAFoY3/fq/ZGqOb//5Hx9GZ8xmUG0RUzTDRNiEx/JIL+sA5/MkH8L9yqCWZtGQ
MYRXcLhQZGX652cCOwI+xZJYkQ72TnnESPnZuvafhH3ieLa5wzJjuxJvaRLP47E2z+NBpEKFLiUe
z/cNZRYmkb6/TephBzero0OhaD6Lsq6poi5KCBXJ8qT5czY69PVKveWU26KGv/MvsS07po5+K972
W+maktoL0qAH/FD/+SDfhZ1+1llYUTXCiOoK+DybXvkWL3A7ulLt4ohb315YkS6aZJgWBmmoli7J
usxQ30cLFSQP65Ro+AU9SQ5Xlt1cY0Zoo5hLz8Gut4GtfdV3fzJI3TBFlfEYuoVu1PkgpdxDj6fC
0KDb6ntkg+z+AM93Y+3JTY/KcSXatLlm+0HWz6JxEp5HU8uOcha9efAn5dantF7iJ2dEEjhn4VBm
0qaQUuRIyAGQIWxePo/+Xhrq92Z8F3x21JDfUPd0wVuK4AE9fB3yiIaV8wdBDFU3kNsCtD7fiT6Y
eVnrAvpWFsBRQfweiNkh7uWV5bI4lrMwsw044I0UKgVhBPm10C9NYL/kMZ8PZfobHz6WKWkwlFRF
kszpEDhb/56uS4hXh95Wqx+84F5OVr4Hl9HHAAaLnWOfQoSlzU4tURgFXkqYFeCEs1fs8WBt2212
BBG6BSS3dmYtbTBDUUQE0jRRN+YbrMJhXnJNPr+8DzGk2PPaEW6mC6Ciy/yMUVJ+rWyhWNvhSuSF
S4CL/e/As3mUIl2rMMeBhnOE73uoD52jOvLBWNlc8mIcVhzrzkDXzZpNp9f60KeTkudLZzc7kIzM
onCB2dkuOkV7NLqP4654RH5qM26hk9jB1tsBl7mTtni0f0Gz/Ovn62dhjZLSmJopKaKoK8rsaMk4
CPpMqPGiKIGmo/xIJ9+Lbj4PsrSIFNnSNSwR2HLQqN6vUrzsvFQTC5o1jru3LsYD8qFis8mOaAfv
SeLpnK1EnOZxti9orlr0sk2RvE2dHWKWjvF66vHoFve94x2i3SStf6HfoBi0KQEdhHbzJyF5HnNA
s3JRQptNZQKBxB8V0d1Uu/wobLo9JS9vX9nWXrZB0X6Rbv9gjOcBZ2M0eLHB2ScgkrJHdZs7Ag/h
XUtSpjuRnT7K1//LgNPiPjtsaF77Otjkv0dI7d/bg9pzpN3/ZITTAOYf0UAO0ZC4+6S/dATP41XA
YwWXNnWLsz0dPyriI0mh26TPnRLv3Dza6W6+skWXdoQB4h6ujiWjTDPboWjuDkORKiCMciqL+2q4
jv3TykQuHHPKeYzZzVDk/44xJUuAOLb1sdnDAcHEcWNukPK30VneJ88rYRcOH8KqpkgRW2dss23o
Kb2uawXzCTHrKP0oj9FuQr9eI/mkXVckTWhXneIdyJ6v4utqhrhwk7yLPjti8bRQ67wi+rQ/aB9c
sFyn/VEcq5vudXV3LH/Hvwc7+44VkvIN7H66iVvlRdwlJ4TsX9OLytE3yLk+5lv/Z7Aywcvza/Ku
U1VRJFF7vz8UIS1Q+GfphEd3rx2Sfb5Lr+v92iWycOczkf8dZv46ylDwpVVMGLmmrRNYsnCpAAPY
rqyWtTCz1dL11GWbaTQKLFUI1vdTuuvaoKHxebAHO7PBvtsrQZd3xt9jmy0SyEQoO3YEVfeKgxyR
Y+2iI25MW20fHsSDZg8naz3tWForPO8pESmmwUt++udnB00ZhEqIVv10kiovkq0dprViXk5rxT90
X/50rZiyJemKLKq6aM5mV617mu7F77WCUdTePHYO/OfD2uN2aT5NeqtkNjzeTX02sh44LGY9+G/I
8bMrvKGsuQ3qL3RLVj6cvHThWtqUSZAskknNthsyBIIAkkEAlWgnv2DciFs4IPvQNu1sT+OAbT7u
tWtAiTv3AMv7SGnUWVs+CxtQ1QyUcPklhvThCobjMNSlwCszPLZHyqDHgZuJMMfPV6k8fZzZxfQu
zuzmTZJYz6I045L//bT+XZ/4WR6zE/VK9zba0ly8a3dQlDboLRkn1ED8q89/wtJT9N1PmJ01URNF
6GowVNjr+/AHdCzfppe5Ba97B9NrQ4tsl+7XJnhho5xHVeeFmWEwUdqAHzEKyLbhyGYoOaiXzHv4
fHhrcWa7Q9NaoXBDJljJDLzOeWtY90oYfPnfRZkdNnojxD4lY+paqYKHmGpDX6SNsDIWeeHiezdp
s60hqujUm1DVWS1TjcKnuYf1IyW00JG7bfqMrJmd7uDRH9qv+j2Ir8A2r8tu+/lgp/RztmY1AFw8
aelrUEmYTWkuF0oGlFnY1HTO9SoCfSnasf+sVd2+Nbv7z6MtfMB30WZTm+sFfG2daJ074O5Guw0T
0jZxnc/DSOrCqKTpfYp7B2/g+ZXbUsmP254FGf2yoXWSRnm7eoNbJ+DtnbaFbLL7k4hTNdg0VbSt
xdnGK0ASQNMoBERqN/Id/e2duuOmP8Ax44FvyzY+b2sxF1aQRlvq3zGl2baTO7lr8S1iNk/mvrqP
TtZW+2Z+maKJB7qnK0OcFuR8qaAeC8ALbXHeT7OlUnRFTme8ItPW7QkEcMydbG9ejsM2AuOxmx5t
azWuhZNbI9+W0B+Ht4HONz/p7Aa2hBLxtoCQU2o6PYWVvX8g+z58PrSlMEivGxRgTVX/sAmkepRl
36MtDk79UO3rg7KfnvlrYZYevNp5nNnyrzTUJiiOTafz8Avr4b23Ty47W3fw17L/+aFskFWiKk6B
nof87/L92dyVIgxNCaDq1my1F1jlm0LOTn2d7D+fu49b7X2Y2SfqZUijVgXeR1HvXfe+TVa+zcfX
nkEXA+SXJNJxMOcVZFdB/TUtMRY0kZRQLBeU44SC/ZGLwY0FUaOM/2BA5wGn3Ols3oYgy5rGgAfS
qTruUaEDQeafv9HfD2o6lc9iKJKuKx709m1zGp3gAA/sUtsDX6KIFdirNYiP2Z4hK7o1FW9Z4x/O
JjX2OvTxEYapwuc4dFAZQh8W3tePz1fCx11ERilNPSdRUkj2ZumPOqD5hGA5kFg2a7WPKAEgs7Jf
ezEuLDiFl4BoUW/nf019t/O5G92hxBwDMZUO3d52jJ5VpA8+H8lCa4uffxZjtqiHrhvJkSuGcqcj
EsgHErbqpnsBmG//T+qMCyfD+4DTxXm+IBLFStqAgPFlefnXySBcoROxCXfpdrWe+vHiMBQufNWE
HmFoujRbfrnRWHE9ulCdUHraTsOrL1CmKDeqA+lmNf9e+mLUoRX6QKomKx+KxRD4S8VM0IpG6BpR
TJNJ7NA1XPlo03X3/n5iVIZIsxM+lUVL7f0cCp2ZgKRD/US20q9FZwAI6Wx0uiDFj9WlB6Af2fM3
LCpBE7mg51bCL06qgaQu2wz4pTFb/pU0RBgtManqFd5XXCMjwOpLME5OuUdQ6vXzcAt7msH+HW2W
b0ipPNKdZLBtRukbhXOp3iWBHQcrm1qabvUPs0p1aEoQZcM0Z8dhqHhWUvQWJkY12zp1fCeAjub0
u6nFu5ZGLawUSiSmTmNcpfaszrZBY+p+4tesFKg9pvqMJv/ns7a0z94FmI0GF8sx0mI8K+GYtpfN
3ncQnn2y7n436ZzVjbY4HonEmsNKI0+bpUwTkhUtBCZP3Jt7w/FOaNdZtvVd34CU3qVXwpuX//Os
0CCD+TvmLMkwMll2IfAQ886DIndInfJZPlrf6Jpdl1drj96FQ59qKBV1SaH5qWuzTeeV/tiGFe72
KJmemr1wne+CW5VHy+cfbnEiTfQTaTaBkZivQq1GiTDRoBIO2a2uUJhMV/bTUgCJmrJOqUIU6eS+
PzwUtBKwmGD3KgDjYNDjebr5fAjTTMw2kgpWlfSSfWSgZ/I+wuiJcaUXIxwIaV+aXyvvqpIuYh7j
rbkSaen6IpROrREEIH2H2TYaAPEaFAE4HBzJ0beIxGSHHJakjZUhp5EsP65t3MWNRYufg0IlYSfR
eD+6QCkQm0nZWDQET+1NaFPceUFyeuJM3K6ltssD1MhtVVWmvzl/34liGMd1yteaisaYzmxDRwdA
uavsCXrSVdvV8S2ctyrNzn9HnFdXZa9D7q4h4nDXvgzDpr3MHXgMF+JbOGwgclIk3KjPnt2Hax9z
cWWeRZ6tTHVo8foYiDzCiERJZtv5QIV9F95p/ea6mS30oF8k/xCb/T2OoteFFdluRP9FDh4/X8LS
tHA+rOGz3zL7yvGAloqv4Spjok9N+98VdDhnuMQ+UfpDwV0pk24vpigTCo05ESKsYSdC3rQb3Ei3
oYWesyvEIEF62ighyjZ/cvidf6ZZcihhSiIYeIBvs2Fj3Oin1En2MH3Bgf7GJEGjXIs4/cX5lJDT
qFOXnfaQMruIc13NUyPnuBUOoxMdglO78S5xt92gOLdDYWn/+SdY+gK/6xoT2GSC1bzfZ8Ogg+l3
c7wFmpMVgtlxYfFka2tuabVrkkJfFjwa6tuza1Ki8tOOqQvjiTtfu8kO6WV9zO6EnesYV6DaZSdx
mufVbT0tn/lccjiqFGrJbei2vR+c6lZ9auHxvjW+qFwmwcm1Czv8PnVn/Z16//lMLhSJKCvwjhB5
dvNgMWdXlya6WhWrsKVrW/jiv+UONqKu3d8r91OztN2zTvWVmEt72dRABFJ4pyQ+73jjf2z0dQEc
CqrWiA9Pv9JCXPv70wSfPSNSuYfbkvP3S/DQAFcBbq9lUAtZNpC/v4cw+0a5oZcsQkKIJ/eUnNrf
tRJcMVaxF0trkO4E3Xq6raplzD6PCEx79BRMMMNRRwzo1tBwhUN2NESl6POVsJTDnEeaZe6D6LVl
mE34rdME9YuuGpou9b5ambqlAVkk7YTSKDXNH661nw8x5p0p3nHQsKsfGRJCJnqE3h/kSjz22Ucy
rR1x/robSlXuXB/pbbzy4DHX35Ch+Pn5jC2dQuxQcgzJoq8zf9ElghTkZo8dhE65sXuoc2Wjo3v3
eRBpmvf5cXAeZZYxqY1Z1lUPCiXadLvqu2J7nOfFI0rO1FRRsDuaDhQzyFera28pweBZrBsKnTCL
ZHq2ygNBK/uxzNItauhydBB31R75uW3ZPo67xPZu1ssaC1P6LuJssCbSPqjATkK74RehOqTZs7hW
TV1K0uATaWCDMXBRPhSCFM9D/thAmUH/lj6g3wmfc9seKrvfNRAlnLV659KQzsLN69Ot3KVh9jsc
JYaAtgLWdjWyHf98mTAqzlMVXA+14tlBEcauYoU6FUJK7y+wvWmlgEaEZreNtqgUw++wEwrinv1r
DR62OKFUV0VRFk1ai3NwT1xYIwBXIyUPRakE944bPLcgqf7wDxCIaQY8fD7WhSNEP483O6n0Kg+C
uNTwsXFVVIhOHSQBhKZ9/evncRZORGrGU2VowqJ/fIcPHm6AOD7+xr1NBXFtL+3W1/zCdfUuzCzN
sMYKWQFIJRhXIJGHjJLSrkzYBLWfnSEWzqpsZTIzZIh+92zPbkSjSuFo/wYqXuZHXgs2hDJ5P8Fr
hmiDs8pGvfkZ274t3RvfzA1SPDvUV8QLfQUk9fEom34GhQ2TydSZ0/cXc6+g+lIV4CX7sG/2cg/D
0S3N2hkjRd23Iux1mMOSIwhC/I9TjveRZ0vGa4dWxO/Gg7J4K4x3VbMysqUJlid5ThB8JDXznK0N
dTFHIx84q9GjcqvYRvf988X48RixxPMI0y84+4S6OtLnkIigWN/z+rfo0kbU1iCzS1EmABSKOyp6
VOb0z8+imIWmChGk5K1XYR6laxIuNKTXDUI9nw/n4x6mzXQWaLbozR7qR6EQqPS504B6oBWxCVr0
IKJ67dn6cR8TC6gcRxSdUIon7wfVB5ogJtiubEPwq6kzJWvCfp3EsDikv8Mos0ZkHXsV/sUq2PBE
wkUNPneZXrjGfbqW2izcyxaPHmM6bJFAkSY+zvlXUjNLaOVE9LbjjXqa0GLjQXiaqmmAKe/W8b8L
TXoMamSVNitTCDJ8lgfEjYwKJBpDW23T2s2T+ASXdnTEnXIYJtG3BsBT9aX7alxhZ+eEu+q1vlrr
dyw8uvkNQFPJtzAzoC76fsxRMXhy6kYBl4xwQyt0h+7TzrRdJzkiS3M1MUVWUasyf/Nd6iVTzVO4
AjQ2A7C1WcwaHQ2rMzMELe5KuufmrQTWGNjsBtL2YW2VfrxGZ9GmX3O295CknRRUiIZRwOjUYHRc
G78wPEq3Naju1Xfm9Os/G93sq45yRRFfqaeXH56DNgqfR+Vq4k14zhpv4sPxKMsWQHzWkC5CKphP
pIb2odRJJOO+913wn1t9LUleDADpRJFR7eetNLtZUgW+uydpNPd2CZ4R9xMNqzxgljlu4SC/gZlf
5SwthqTUQTuHcp8+z+s0r1GzWiL7H4LkJVfE2zp4+Ydn5DRrZxFmy89Apb/QkXPFakd0chB4Ofz4
TYU787bOs5V32ccNNos2W346vkXIIwrUsLtsb6ER5I7um+RHR0HiOkNM7tBq3AkBmrJh9ORLxYH9
4cAxugSFvAKK/3CUTr+F20Fl+NAEf//Ws60Ax1OIxZiRS5NTiNJZtmS4P7AThvdrySuLZ/FDngWb
XUWCJtS+i0QYUiI6SpDwkMfEtD//lMuzy3NU5yShev87QzsbUVGIdYr0eQ65d9P9GnbDDlIz2Bj3
AB1e2lIWPESr2JiPI1N4uEEu4EFAdj5HDQhjr5Wj4edbTJoL4SiFT5+P6sPFSgXn/O/PZk6pQ4iP
Cm0P8RQcpEOw70DXi3+w096HmW1uuUEUE/cGhJq7BM2yB8Fc2WgLR+/7CLML1WSF4foySUGDIYoO
fzEqowfe3LbnrL2XPuRYv2eNDsjUop3eoO/PeTHGTKK06OK4BkZMKbydi6RZQ7R93EEKODYACFNL
SlOU2dnBGeGKFURr1CPxGVAnl2uk3zHVhoV+//kqWFpl56FmB4emIYuiIFuwTbv0Nh+b72kb/S9D
zK4qJUOjCOMSJGVHkBuo3HZZvPuTUXCcslU0Tp3ZItOT0epctEgwicPi1Svh1O8/j/Cx1MqHhwT6
3yFmqyzDbDOJfNA6emxLqP3TkkLD+paezfREz9Dp/i4eiuf/ZdRZ9psh2C6LzbR7TsVTe5Q22VbY
FnYE5Eq0672wjhifvsb7xOJ8nIY4S4THHk+HoZgiwuAQd7QDdv1BB4EbXoeHfK+vEpqmFfZZwNli
H0tEF5ICySsI0c6UyXgn+fjD2uPXeVhtni8v939/RToD77dvi5VwUU6nUQ0efqLf9RfDV4RSL9Md
Mslb/7SaqH0oNr9bN9Ti3ke0uDbKCP+37Tg4fvezkO+E6MbTMsdIThV+L6go+cJa1GkxzucU/Ag2
NeActQ+8doqbSHTjArRtBExQDNft8VXlmOqaRMEnFQfpDMlXO9P6dA2+vfA5UQuQFHoSMgVicXat
xAG2Yd041XccS9kaDrzKnbpBolM4oVi1ik/4WB2Bb34eb7b161wuSxNjMPo83U5zYsc8jq+Nx43m
3+h25/BY3MDP3gXcbdWrcHApAsU/vdfPN+rCif3uV8xOB8MrhIo7A2ngBHEZqdiUlGpiZauZK5ne
wgJ+F2h2ICS6NySJ6uGQ1l81JpZGx88H8jvz/bh0rAkJoSLkMGeMeD6iS1LH0tE7KDHFRB82bN0Q
DnkqvES18KqiJaKSrAdmt1KHWcpIJjzcVF8CLzsHIEcoiviAn/JtxcpRCnTvfPELWwX1MFS7qiS8
hd5xUDzx28qYl848dosEugWECyv3/R71eg2xv8ydMLqK096Mh4RK7FW/o0O0SR/HGzyZPo+4kEVI
lJvAaJJQfqw4+civuWKEF2mFS9plPWDbG7levR1EGBWfh1pKjygySAh9AOqGhz4bnJ5JBYq99Ai1
TXoUp8ryAYMHaEe6I1+s1cuXrsl30ebb30W405/aruJdUjoCbJmdvs32uo0OTDI47U5C6GKtg72w
Kab6mQUoBeAmWdP774f8tdK7U08ykU5aeqXlP//5HMr0WKfyK3VCZY4L7cZAC9Ds9nihTtV57dAf
2hP01025p7m3XYm2sByBCYMSmt7DOjos74dTNE0gZJNEW+20KG9jOeFMygj5ASGkCfu/PoFLi+Q8
pDW79ZseE41eZEG2Dk7y2xj5SpsamF09yAfzWnr7fIQLp6UMjFeB/QpW/UMpuStE2TeaqY3YPorF
ZVzD8UVR3VwT0Vi4Bt/FmZ3KiCHUYRoTR/IflepZTOL92CPIed1V2D2sfbfpppmdnO+izT5bW+FN
HAZEG+NvUX+TqojC1Y5e4QV5//n8LX4uGcnuqSI60RlmSQXaoUrRRlTEYTBOJDsf8qIOZGOwTSdf
5UZ9LCHKtPsn4rBBh4rvNrtj07FUq7ijiwlCbt/boJX23bX8VN1j/3c1fEUxcat9t+7Uy3Kb7t3X
4bCWzyxtcB2atAg8j0qmNvuQaIrHSTVyKvelf7Q0p5XFw+dTunD3gPfWkQxQKFPK8yJXr7Z+SZeB
ghBnl4Xqr4+rDLLAvWZtkuq5zX9K3cPnIZfOSp54MF7BOlIZ1WabzqwSnCnAnG/lGI0XjLleoC1j
XlPDdnNvtO84c6xjEpamkoOFsDpd/A9U3twzw6F2aTXi6iMPL4m+Uv1ZWptkDQDoSAFpPs/XZiFW
oSQrBuficepjVtHGd6YRDbbyCMprJR9auElRFbY4LWG3goudHf1R0MY4itLmc70rFfVwtz5gR7fy
oRYO5HdB5PcHso9LsiwVnI7hEYvC7dDYyaO1xdaq3OhOegrstN39P9K+rDluXGn2FzGCO8hXbr1I
ai2WJdkvDK/c952//kv43Dtio3EaY52YpwlFuBpEoVCoqswUmOSEyDOTzAmvs7RRbLRu8FBBQPbJ
GuQeJHYgA+9MUEKDmgs0aUBVYnvgQRLYpsthAhkmEinWVKdcQDoTyEAxuVhjippa/yN+1gI6Yow3
7uAYR0y9A3153RwnSGPuFuAeRcc8v87OepiJmQ3hhCEZzORM4HTOT1FieUMIOduq/TkZ07O2LAKb
nEOgqXieUA4bzLGyN+ykaEO9VEjXs2m90wbzrkN+dH1ZAhPsjZpljVENC0yMgF7G/dPSH64b4IWP
7SJsxvXLeYbcTwcLycsMLsQC9Emp14DDGh6iQLEvqILYF523y/YVfW+9fzqbOQvpWpCuamGV5sr2
DXQ79nTabPKgegA08FfRvAA3nmwNMidBbpeosumHpP2rBKCEZHfbAXAm73P3p+CT8g769jHJLM5a
R9uGCAzmjlBK1MEb43W/KGJvuEVJSQWuRDRez8kZzp5zzOKyhkC8NoXBYjmka+tTLupo9Tv4zEIe
r6+OFyq3i6Meu6liqyS2QAcOW3b9GGk3g/ZbVgTnSmSC/n1jApotZET3gb5OH1GTdWb1mCitd30d
fMd/LzGwzZtOLkKAKrGQzleC+ZC+QeLDswA/0/C2SH78i24b9zBvLDJHrTPnBhKNsCgf+wMU1CEf
HB6ayek8kIg5yY9p9dLMEz6meIFYRYMKjQcQNSL3Of+c1pQDjqPC9SfDMXcD5rZ8TFa50CWIdpHm
iN8B/P17N8i83lo0VItVh8HCxgB6uYI1qYAEzLfrG8j/mu9WmHTSgpCd3Mj0a1aZp0IKsDUmQfTl
lTFwsN5tMBmjHicWVgMb+q4/aDcxQOnhJ+iIH+2/5UKj8RBdZjwLkYRczE/NYGaA8Jtdgky/dhQF
SdtOqz/ywTY2mMUMUq9mcYljlRZfe8hoKKMg+72ESNFVILcGFgHAJVBLnXtaK0lzB7I12oJdfO02
DzTQT4M9GsUyEPh/v77/lxQPsILuBqDtFt63GIw9t5Y0Rt5lDQYFw7sQ1Gvll8SX3PHYVU5zADOf
nwNCah9EiQb3JsEhxqsJVRcURVmzlj2p0AmheU15G+7KIDzMj+Rx9iGXJyZ8oTGBzaKAGAT7CioH
xkVRCW+NZdTUhmZwy29oNu6VU3FI97QIKnoe8W4RaLMAtWfS5gebckMRL02UHsJkBYR2tfZgLmqg
4ek5/bSMUBB9eSFia4se7k2IX2TIsFYGHkoRGiGp8TVtCRjeBYeKG+LxHFMgM2Ag3WATNCiryBCQ
hlJB54P+3QbDJ3SdXweE2wr6zbSz52nP172StzBM7NuYCKbT4WwRaUlNskaQRXMH0N23xqGGXpSI
l+NPMss6xdYIk2CoaT7X3YwxI8g+BNEJz0y3WRHZd2r8CaPBNwRDignEu6T8JHYTXtzdGmeSDaAt
bXWZ8VFHkoKM/6lpBL4hMkD/vvENJE8Q1NOxOh14ywMGwiqv6sNSENtFG0X/vrHSqKmcYGS0dGvt
lhh3ffRolaJ4yCkHaNtPxVyEcriSDihf1HLmQDYccI3TzlSD5hsUdg5ykL5QNo4aXY1HwxWPHXND
FZ1LURVQVYC/kLGv2ivROgW3ioG5cRXsr8qrDYMEXbH2s6grdsn6g3i8tcYERikD60djIfpL+/62
vqXlxugxO/55tx+tW/AuHMw9HU1DKdKPfWGKz4tfFuCl4IzGlYCx7vMdzasFouEE9scAYG47aO5s
d2kgeE9pf9z0BmUlN/1sue0P5cv1Q8/z2K1l5qk7JIkpx2A6d1G6O8pW8aUv1OfrJnjuujHBMgvF
GYm7RkFORbXUZ/k1Axx/lU3vuhXuJwR40dYwoWuCVPD8E9p1iYMdSjgU0l1yU0Jc0b6XfmeGoL3H
bbdZGztMAINQC0jiTQjvtqhLQM3jG2RWPPOxOek+hE4Qpc1DljhgmvfIbzPQjsNBxcCdCEvLPx+b
n8GEMj2LdVkCLZ3b+NB8eKoxFxodyA5YTUw+C8cX6aLYqE05wulEFzEusZrAi5LZyCEa9GlxKTFE
+MXuHG1HjvlxguqhIMBx5o0oDR6qczSn1FD1PN9MYwHQto5gD0ky8iGZ3NdV6CpU0WHQHqAJdjSV
5kBW86i3kLyCQK2DUuI+J5g0q/O7IlLfrnsX55ic/SAmQER1h8lADT9IhwhLFvf3QOYKCnm8IvOZ
DSYIyNVk2Y0J/Qt9p/42PBN5O6D6HmSJ3dmHttJ6U7hDQOlioU+b7/Q73NSCD0+/K7PPSKGAScS4
Peqj7CFqJpA8lDNmPHKtc0IorusPivUp1wRL5UQEtBkhOA9wM2U0YYIOpHjSZhqqCq8syMf6GURc
ejzn/nrLaC8T3EOo4IF7iLklM8iv60YPduEOfNN29riWoskNjlPgt+NM0LgNwj/mDKaYr4VeBZah
1vFObiHTBLnD64vgbohNx+4M4B5Udm44rYd47U1siBXDrUkcrHpzI9vd78SwBGGatxoFM1c21TZA
/GRcfLbXODHHHnMvEH5ay9MUPl5fC2/XtwYY/24WHdLMkKt2oR0DAfDRXddnVD4FX4yXYULM+H0d
jHPhuZX2UUHXcVQCqLApeygKod9LT5H9O3V6nJsQ6afQMOe9QzvMBFTICId4150HLZLWcp0QUPSo
O8qrFR2VxwrBP/YhZSJaJHUt9qCChMCEvC3QdRcjyR0IPazZmBCP7qJvw4uOzGzcG343oMvwbx5z
POfY2qMXxCblzBbMP08p9q5XSj8qs7spUh+uuwfPBGUiRzxQOewNUatHUrKChKptpE91vEBNvcgE
NnjXJu6xdyPMOnQrLbt8hpH/EPZ1bozRYBSM7Z25H75b7vUl8TweAU7BgaKxjn1vy+mKPF1DgFgX
zZvmL3UdBaMleCpyEh+81jCqgkyZR3nftpUxpbia+vw5kb+m+r2e3i7TaTEKQUTlBaOtJbqDGyfo
8kiroDNWuSHEvOz5xzKgHxlr0EAVLIlrCHStAJYp6G2x4yirZFUKpQuB1PuTaVF1peMKfjpZXEml
+82eI6SMmHwBvRYe2kywmBVrkqxxRGKD2rrsK07qFRCZqA65n903++vuwPFwKFehiYvhIg4x7KJJ
0lIqFOQ4qk6qHrThy3UDvKrBH9A9ApBJKHPi+Q6BeieGIC8GiEboJarQV8E7xrfR5LlZF7AntG56
/BfjGpyPiOYjCkoYXULxgAXG5Wqs9mEKq2QCkwUm/eoEWN/5ebDu9fAVKpnO3OjfoZcA4u3GJ/bP
66vmfVYLVyNoqeAwF/gegjZTMRSY4I3Lx9A6WImgocv79wHBIjptVKt4yZx/VGMqmkGNstqtcpS6
F/WkDObz9SVcOjw6t5hPQrcR8/UXg19TYqEuUiJQLD0Avc2vwbqVRzAip6IjfBmRYIhCQgG1pZ0/
Zi19aRWaAXkwV1rAIfezav12EL2QLu8magO7gYo9bLGJ16qRLocIO42xE4qpJgCoQ4vKMHRj8FA5
QGUeWE00xFtHfVPwyH7CQA9wX/lfB9/zn8Fcxw2FvRdTnqDIfprqYKGvTmILQuJl8D03wiRNUOKN
5XGEb5SkdUlxk0g/RhlCw9CN70eBLZofnceqc1tM/lRC0hTCjhhMjDBiWazHvD7WAO2X4akZT0Ru
BOb4S4OXYKAc+TOb3WaGVpiNBZYSI7m1tW9K+mkdfo+Q9YuIwBKn+E5X9m6KnsDNxaJaeQthmj8j
10DonRKQhNJSj+r1QpIj/gF4N0X/vjEl1XWpKQ2cU26/x+sN6vBg/vGun2ZOlnG+Hsb1UOJs1ZWu
J7xTAqqsUt4MHoSQXcgHiwfWL+PTuTXGB0EfVc+LRWkAfqzB8kKFkijPwfCDAChaHqPAEKyP6xmQ
caHcFHiUsAExlqS1nFcEETlZj5U13MmJhZyg2c3W4qVt8+n65+RuGSVaQXMGtX0W1auQtl8rZNfu
ON50M8DyvxP5x3UTnIsTOTTuD1QcMVx1kU/bXaiSMY7wSgj629VTnGh2C5dKtaRPdDKeQLdY8BV5
x1n5IxeDuwU1DsYToVJEJdmwLEt5NpsHxGUwveyK/NGoXxr18/UF8nxka4zxyDZcx7ZTEafC2UtW
zV1jVbAc3i5tLTBeSGIyRpIJCwu04xtIIJsDhA/zWRDVeb63NcMEQT2xElVrYGbI46dCMu5qLYG2
edJ81hIl6Kb1r0sVcIbNLjEX5oz+r9nSafBl7Q0XEkZ45esoKMhzJWKf5H9B8F9iiAvgdZZbhui1
avUjQHaWfoMxb1KclEaQWHNNoICHBwMq3ugCnke/bqnUcZ4VYHi0ChJfh3GBAEQm+GRcX9sYUc+N
GIuq9wr1tdLOoSUfH2ppEYQEXr6kyiggUSIUMAnSdW6i+EjIMmUWQGi1Dd3q8MUq7zW0kPSP5BBb
O8yxSaBybYNFHsTIebfXpvSIssvBKEddcAPy1wMULrj3APFnJRZWxU6bWcbW61kbrCj72wg4Q/uU
gCrueiDgeQAYY1EOQ3C5rPCBPLNMlAiW5OTOglht3RWOBK7E61b463m3wrjACP0A21gBabLyB2V4
WNtbCaJXcSyIOSIz2rkbECXpO6PFYqIFOtOh5k9jgwG6l7EVbRCnY48X9ua7UaffeJw6tW0Ggm6I
+vr2/Xhb+NHjeKP/RBHL1Vx0+e4XQAmk4Ppn5J0kXLAAn+saOugsRWI/rqYB+Zfa1QrrYJbjaTJE
8Y0XTzcmWE7EUMkytZvxCUNp3IV1/0pWTFArYTCmobcao6AGyN2x9xURJgBhFFGe9Yqam+/k+CfU
2i1jL2HE+PqH43r5xgzjf7HR1i1Uwmq37VXfTjVPx2vK1kQz0yIzjP9F5qzb8oDV5LGMt23hhVBF
ziRRa4szckjLO+BRo5ggjFQwd2tY20NWlWny50VFOZ9Q7NljOM+RdpTBVxfAkPjLQqKFpiimVC4y
Eyms4qXG15vJsdRXYEn3FeTar28RN0kGzziKFFQG7IJKLQEWqY/pc4ZO3IzP3S76hSYHFecDuylU
xwSBj3uWNuaYA9yXUlvYJq6MXLo37WMUCa5W/iZtDNCvuokQVmi3I9TQUSZoKc/INyodE0PlD1SL
/64mK7RID9vGIibcFbUdsKQs1oxd3FIGoijTbru0sVwltAcvgdp6kA+NcbszErx05sLypTVRnMlU
o7/lLYTs2HY/GSclgzYvRoTqzxydMANWNIJ/n5cvq7jyVbglTgHLuxj2kVxU1CtDkAfGveUu9s8p
3jU2joF8l6aCQ8D1F4CpgECHNOtFj4o0vRxWNTovQ186ZvpZ6kUMndxjBkZ11ATBJ3jBeWZOtKVE
0X6T/ZA1N2OkAuL3dv2U0fSUrRkgnfjHBpMu90lRhQuE7v9MASo3yY7KJonFN3hhHVQiCq1r/pHF
PvdEMrVjk7TIk2SjAjRmbfsnsMPO3pyD21azZltwmLmuj9egDtFcJMqgCDg3WIzKAGVsOEPmgLa1
Pphuduy/47B90xOnd0FU8Xr9Q3JrFDqiFRrg9I3Ips4mdBFaItGgGKQP0y48ZLcNujvyXlxQ5TkG
oADA84G2DZBF5s1B+qlGxAeOyuoLaNHs1pQqtXnXFyQwwo7nkyoqx5jg42kEB0gbj1naOWNEPrRT
74thh/TnZFjaxMQdadxbu/6BkgZ0gUYJ/SCpHOTusru+Lr5rgCgOTVkI+Vxg66ArUaQxTTFMMED6
E4R5va6yG88ilfUrjQs86lHkxZW9fiX6SvxYB7dxT7pslxQY61AUnQgKyJxxBkCfNz+JOYVN1K7R
SJNu2mVoMPKm1V7mU8G9wQudb6ANk/8F3TVNctizjzYDbgEI1mC6ibmQdHmy266Blsc4QOhH9+cb
yW198pmqliaBiNSYe59vzTG3UQi91lwtqKaHqx7jL9q+At2msoNe9xfxJB9/l3EZACsN6eILuBqB
pq/UlLCW/VYCyh4OFEbk9E70DL0NDIabomY/7/pBcPvHIJNSKguuJYijgDy8UzEeWdb7VB0PY7TK
jtmHu7XQH5o63F93ZpVjFehoGumAWwaqjLlUC71EWSpuEXW67t4GaYI69y9aMf9aysWrZc0biu6h
L6EKK0+gPNJcqVMPQw7NCnU8NvWbacaB0a+uqUi+ih5QXK+9s9itVxbZvm6Mm9EwbvtpAfe38lzJ
jQ+siSDR4wSasyUwzr8USReZGQKnZn6e+71aPg+24DOBQ+3S1y3ITZiGZmP6C6i78/sgldNQUjCA
7sq9BuXT8AFg+S8oRzbBUoS5k/eTZ5Vge1+7/RTn+96Ogznvdspg3EpJ7yd9sev12ZOkzK+N1ZMs
EEXFjXbb98mTFJcva6jsJ7nZaYr8RcrUvVmrT5h63ilTGKwAZzqQ5oHmqTUdjSLZIxE8YaQ/dWSr
clIyggBNkZ+SPDtNWf51MfNP6AQ5CaSK1bm8sYvqWzaNt2qqPoZhcZfbxCOjBs2iZD82v3MIToFZ
0gzCOXqYjOXRIsqdFof+Cji5rsSPfdzs9QKa7Uqp+Ho03YBH837VyQ0x109qvx60tj9JsnXTaUpg
1NChk8bnUQbQOZb8mMz7JDSdYaGNd2VXds2RTNNtVCqRQ5rQzSc8MCSQqplyYBgR4mPvRthNSZn3
2WDuLFwf4Ia6kxroE0rx5x41YEMbwaav1wcoMgyBlbZPgHS/XD8anAsZRGnYdIKJFbyPZcavQhm8
9cMw4TrxixUCOGARdMEicABo4yNcVOfGmCt5Lgujl1Y7cU3jpqmeskLwerg8JGf/Povo6Sf0X/oe
/76W3A7LbqjvFhGBz2UqSE2A3IHyO9DS2fkRKZJ2iaMcJigfPOXUV3b2Tixhy7kHzu0wDy1QqixR
blrou+3Cu2SfB3iq3g4evAM0gCL42GWWfm6MuePAkzHMK4qAbl0nOV4/GBC0lfEDKQUSdOAYMMlB
QdKMFQnovCzNEIXXe+lTcRp2cH1Q94L2SNqBI/ig/v3bA69iDfxxoFqAMAuzVTUJ1SrLkC/UZPVA
RvQGGuYv14+PyknZ0dTG/J2KLg7uUMbGMMwyqPU72vHQAgNKH+oNMqAnycEk0avuUXql8fOwB+Tq
C8iyA/tZxssh9pfXvHGE8tWcaw7a8Rr+Q1NWAYfFuW+a6Vgn9YJagP4og78dOM4AJXYfVB03VDvb
BPK2PeVAhvsi7Rte58fGQAaYSDHCZ1nshF1UE6WzLHxr9VE9rh4UBB7pq910bExMYHJXzKB26bOQ
RQCTMBjkcaov+llDP/VpP6E+Pprf7eq1HgWZPe/fB+AGUtVol1EC6POPmWA+OdVijM7n2u8k/TpI
gpSeF6s05CNUAYFyHDKeM5pt1cVzUriS8dQWmUvIG/h9BVkDJ2eGZsDGCl3lpriRaHLVD9GEQSO0
KKBRDdxr6EHk2yuekeiNR0qkIu8VQ7C4y2NBzQJqiIkSDBGyE7DlaEEjfijQ+yOmM8eBXATF8DaL
8GaXDk/NwA1A/kE1aZj7RJLTYag0mJGlhzsDYx7yciqszpm/miL2Ut52gUIF4DZKaHRBEJBn0zLU
CuRc0McHyCYdECdFihI0vTp/aiAM/0ENUe1USKedb1YehYqe1k3uNqrxy85KjGw1w8uizKDUrVK3
1Kvn6+GLM+VJAz8Vx7RxjC4YORQQivWGjVsm159KPG7SoL4ZXyk0dHUr3QeSTtq1qAOEJ1Eh8b9c
cO+mmcRDSroM83wayO92w0sBcrjM7X0aHf/NBcfzx+06GUeB1NmwaCGMWW3umM3nCRIXGfjvWkHT
jueQGzssSKOzBqPTE2RTWaqgPWz03jyuPim1x1SHQh0acXfF3ArGMUVGmUgllwVmF2mqUNr36fhs
G0+dDBT9dKMkL50ITMw7B9t8kbnEx05rpVTHCofYCpYoWNUpsDtBVspPst6TUrqdm6ilFrmREB0r
Gtu3eX2Nrcds/DbLQVar/jLGjtT/uH4Q+P7xbpA5eZRyLa97G8NW0CxIe5TclMRT9fVZFunA/5eE
+z2BZNY2x2mdphVyLfCqhzvKuZO5XQ6ZnX4XBW1wfV383Xo3xqyLdH0t2yU+ZFwneJSsOyQPhyKr
BHcl95qhHVcgpQkNx4wLqiREII4QucBj+4MyPy13iR8arkERPLRUOupedi9C4nLj5cYqU0zI23Aq
BgWnOq1Sr7diJ8d7cLCGXdrYbi3iUrlMCJANmJgPBrm/Kl+Qj0NMHujmLErddWgcdXmoq931zeKF
xDMLzHraOQ6LIYcFe68f6yC9x0c7gNAd/Cz/Qtjl8rF/vh4mAekneUiLfsr/jFdRAetyXx2o7q74
fcEB5ZzbYtKQtpsSJVXi1E0734T8Y5M599k+DYi/wGf80ddcGF4C2cOD3gtP4CsSfFxOkMS3RZ4O
8nEA09lpq1CegNbV0eWJitCJwpeigxCadAQ54Ro9GX8/vIG5Lg1VdbAxUY0j5twp5jJosYp0uM10
h2YNa/zzA86C9g1VBMeoP3gdzmNksRZ2Gks9RniOAzBzNYh9wFH/kzLh699FX+/Py5lJTTAVT5FA
EFoFlzRzW7exWQ1yUmADD+GOwuSUnQpiGEnIt8+JWJipgLAl1M/ky6q9pUvDUEzUkGzs26z2iaQc
gacWVAp4YXhrhy3c25kd2gkEtKDSGO7+f/qB2W7nX/Bv0JN08fHe18QW79ssGoGpK4DCheoP5neX
u9kp3IrCUtVg3onrurxQBYI1jFyBzPDyVVoD3KnqCVWPK7/EA+Ji/XTd+7i7hGFC5N4ogwFgf+58
EVlkGg8rl7R3qXEfmT+JLshq+DuEAWta9gSOigUVNIs5qo29FG69/rQi8CMnb9V6Stfvdr86Wq87
sTw5bfJWS/3fv15QBf3HMvuObs3VSswOcXhZ7yL1JsmPawokcT2LXmfcfdoYYj5jk5M4tdu1QLE/
HcCDRA8W3IIs3gBZ4e4BFiOUXgVmOdnV2fKYa0bHeE+rTFLi6pLhNLI/t7g1jTcbOIelwf89lMXf
IyIRDzcLZe4a0I7IhaZiobG1Uy3fUk/25MXlB7wS8RYiVADYKhevmRGaKFFcYN/mfHqOe+mRkPoh
VZvf152f0zVBYWBjhwmGoaX2tkb9o/X61qNkwf2+yunz5bYIMOX6kAl2jOcnIBmDTYRf8Eown69u
VMguNB208uLRAwDG1SqBy3Nv6K0J+hM2KXeEArU6xTCRHpbcKZ4oCdi4R48NDSj9eT7SFpuK4EgO
yk/9rXxC8V5QruOmPxRMgYKLAgZFFs/aAcXYRgV+wvw2+RH0bOo9VX7XA1o5+3tQGTqb78bYUnGx
yOD0NFuc8SqXnWQe3tDv+G7G5eG6s3BeFpA4NBRQetLWisEccSMLzUKmJKFWPNaBCi3i3bqM5XGU
lM6r86EWuAovMtPpbgrhASKLbbAnddSh/Q57E+ncpTjVQH5bk1BpjuuRGzNMDFkW9PA16pGtpx7v
2gMm+XwHvY4VnUqoo38WDVPxPiMocNCgIDgEF7VcW++6NFIHLGt4UrPv0sskPRuDf32veN9ua4Q5
A1qZm2ZiwEg+TD/Arex14ezHTSEYweF9u60Z+jM2R62aV3TzamxRjjllV5lTy127TKRoIloM/aJb
K2o7z4PZgvqmuOnkrzYKHxERJNW8m2S7EibNtdtM6luCDyYfjYBqf6CVBuJYUfYpWgoTb+VFmzEQ
AzN2BOaCYq9JUI8TjcRzdwWdaZRv0IS7SNmbFPov02Sillg9VZBKbAvZu+5e3ABn/WFohegH5m2Y
MB7Oa6xX7ZK6/ZD/xCH2uwwvvCoOJmLspLhanb5eMT3Sfi7j8K6X4xsJGhTXfwR3mZvfQP++cYuw
b5cs0WZcJRCQ1aGYOE/+dQvc3aIUvyboaFF3YiJenstKOphr6ioWhghkG3yOmJyYRDgu6ltsUg1w
6z9m2AiUa1andCN8z0pdHdIzVu4NvdtB7noq/777Th+NCibzkFKjGkQPwuarWWaSp92CNRnK6hXZ
/LLgdWJh+Pv6p+NmFhs7LJVvuy52EVs0zLn1rXHfgyPE9psfA1gxP/pO2JpjtiruCyT3I8w10quG
pl+4PF1fENfb3r+bwWxSbGS6Uo0W8j5lDgo9O0ytqAjEP1UbG8ypalZiRLaO3LJbfNqSHfdr62pP
rb/6eKCCr17wMOEGvY095gStKZqNOb0l0gMoAff9fj3SYVsRQ6ro09FjtnE5jF9BodaGGUm3njKU
74AA9q7vDvekblbCXBG1VRlSFOEIhZB2bIvGqXIcp1oUcnjVQZwegtoBhaEjD2KW0pNFmgguPFMb
qwm1s/lLVMLdgFdUbseBTIdyIpgUAR2s12Yh4MHmnLllQ6Bcu2RmoNczCZZe7e4S0qb+9Y/A/87v
P475CIS0TaIXcoqcuna07DfoBK8bUPgO826BuSXLhdh9HiPsqyA9l6FZGAf6wUB8pBo1tk++2o+4
btwkdozaiS2/Fal6CzeAuUCB7ZCqNsIvMJz61v6kHv/TB8xvWqB5wXVReOlX0bnkZmybTWdCJpBF
ahnT2DJZOuaIVM/oLK/SWlALi7Te+WHTBgs5OCkwOcsmvWvbzY05wpFLzLAtPjh30cmy3aI7VgPe
D+3O9mRBZOOenY1JJrItEOM2oxkmx7h0iuZWAa9vWX++7jpc39wYYUIbZh2NUipx7ZDi3sbzUhOp
evBWgTIRZtwp/8nFlGcItKHZ9qBONZdyDrquQJgBiNPru6Q9XF8L777GyAwQCkBnqRD+PQ8CXZxI
BDTZyHqTUHaatQZ3oJ6ozoTJp9mYP5vzr+sGuV6BOR0QRUCU5VLdYBhysy8MpDoT2tB7yhDauKGn
aw4pfGnXfxWTdfL2a2uR/n0Ts9Won7OB5iTp0rhNbzvJR7L6rQXmK7baUvS5HWeuBQrQHEWxaAzy
aAmufzquWygKispgfrIvyntL25hTMySZW2mQB9MBLgGhpEidjjMzAjTWxgpzhNQEGngDuGpQ+wLF
weoNT/QJEWaBRtB+VtwqmPZjKVgad4ugP001Q5Dnsz32LOrkRelLML7VP6vuaBaCf5+bjkAsC7MC
6IRBvYDZoUIf1LA18TJWH9e38VaDSk7jGcb/m9QWwZ+5O7WxRqPwxuNQ79LMLsdwALDCuZNWHXFK
w/I1XCbXXeJPDGXz7e26mFvMIGEf9wrWRd36RMe3QlCpglotWE/W4KBI/7P0y53hJacWtKr1zhAE
ENFSmUsMQ6fz2Kb4AbaKinbpSpi0D/PH68vkXpXbZbLXliEN3ZLA5Vtv8fVvo4oB8/zV/gq1BIze
QidBPyX30vN1q6KPy84NTMg91oiuDRLoAM7nHoCYYJ0pHi3P8E1wzpi3tDmWebGjo2S1J4IfIPJa
toFrgvV3Glr8gPU+fGxwECW/9SsVssOFJxaT5h/9d7fVmaM/672+4NbGUkCEeDsepNc0SHYzTomN
hISOJJHUUQSJO7ejsNlbtozaj+WapF2NAmOQPxd+BeHV6mD8q44n97bbLJC5CTQ7HppZxQLHLHUH
jNCYj3n5S6t2qSj5ERwLtg/YZXIc5wkszcavpv4sdU/SaAkOPzdoblbDRBkU78NOWqv/zMItD0Uo
CJrcf19HzRd6Mijxsd5nVBLRrKjBGtIn1fqsavvr54u/8xsDjL9p6QIF1AEfKZX77pRqSuyZk5bg
+ow7Rx01fQdkiQTw6QoCGGlM8WCN2zlYQ/TQBD+FfismjiJLtcBjBrIW7YKfQMtiq9d7Wv1D96A7
yuWOnnfKLzWHvm283f6ZBPH2Qm1nmixeGEZFGNULNIxBBHJ+VZhJn7dmjOSksj4lEu5bKqgGQZbl
IRl29A0gPuecU0DluP8xyXz2ftEzralgsonbXabdkeZVH4nXg8PKSAWnm+NDZ7aYXLkiUpURG2+c
RofWreFBtEuwdSIL9O+bu1YhS542Oi2dmbKrga/cSAQWOGf5bA307xsLlbyAWz7EGiQUOiX5Uz2t
Tmd9oMgEK+ChpUB8GTnQuZWFxHEfayC+Rju6Q8lEx5P0T9+x82g7Wiz8xf9w/xhkey21JOHtWeEo
QVsPQt5fB1F84n83lBYgU4p3NjtuMY693iQlvptpTp4kt+5sn8ZBgD/jGsEbCYB4tKM1nUmAwlqd
ZMhsoVpiTw9dCchkmj7MWeYLAgQ9FBfnFLBFxAgAMzE3c749dl9p5VrEDRAZs2e9NGDQWU/gfXD6
R+lQCSIjb2uAbAPcB5qHRCeMT8d6uSTqivcEsOoRwqEK8H37dH1FXBsg3wdAXQUIi/W3ahwUYqQK
Ri2ILj0tY288Vm3+67oR3u6QdyOsj9kz4DZ2gSdL2H8Pq68SxG+IKDcULOTPLbM5nn+Ks7kSNcjS
zMWxINwVZOh7YZTvcakclDgqb9n3IgZe0cqYIAr63bqzahSoijpzVkDnOuX3jD7F9e/HywChkgBQ
ODiUVNoJPnc7MHOEZbzCvbX7yceE1s4GwrTAQFjqU6bX69Y4XxLGTPQhULABEJjxcSh3Q312VeES
VpXfheo83CWjJeJPEVmhf9/ul7lWypzASjeGb0Xff1qnDwy6Ax+LeADKDfAjs80OG2zp49qphWss
J6C3HVPOdlP2aNavH/hgYDZE8CH6JXuivcRNObV00n1a431bm8RLplbUaON+MMxe6SjVWnS07PyD
GQMZm57gpLZVMToTwpZTlp+ur4TvaBsjzDtuHLsqSkpco2qc2SdjTho/zuPuHtxX00unqjhWod49
qaRa3tZJNo/g0jadtgVBlTQowuI0dTUm3CK5BH5AhTLkJQkSUjwJfCEY1ctvsxPVV4l2zS2lo8mQ
EInmYDhn+cwYk0ibq6l2ykoytwltv4w1L2564P6EcHH6Da8titlIde3A0TvADnRP5LtoD40aL/+e
vugBZh08v8Lj1qOjbpL3gbkKrBBMCSAHxPAZC2shBNroy5hBY0j5VenHsJ6cYhKkepwUGlVEELOC
uBnvBRammumrvZCFArvqx3x+kYjpkfI7eF+c667KOw5bO4ynZpFskdKAHZs+CKav9Sq4UbjusFkI
k4mtSwzy88HMXFW6NZCNRe1bGz3/T4tgSwuhOmVJJsMVQhwgiFS4qf1y3QKv0Ir9AAEHnohooLNM
N2TqLMhX4e4tfjcvtOSV7aKDfRc9L14OwfS/J04EfTIFTaE5CaFthdmWMkmV1WwBc1Pq9Ks0TW6r
yLfrGB0GpfZnbd5fXx5vk7bm2E0qetQowSXhFmt+M8bKN7vTXo0Zsm3/kx1VPg++cWdNc00Avq4m
1dPk6MUmy1Fp0g/dJO8xnlmOUvbmamhKgemT/EuuzYVTDiLqTt7BkQFFxJg15uWhOHa+lMpqIULY
I5eIw95RrFddRJPIIRIDL8XGAhNISzJbc5wBPdf53Yt5N0DcBoy4ELVTD3HujD4URl39uwjmyHOF
rVUmrIJBfulkI2lcs781tdMyvxqqYHv41+NmZYx3d4qOF2CDb1cs/p+2ReGHhxbQtvBogaERUuEf
uvU3FhmPALcgsauMpkmz4aej6n2Aifxst9hh6z4BM18yIoVFZvMzaquTBJYndx3V16SyBdNVgj1i
h60NsDNOIPNAmSN57RXH6H6TD0z3b52P1S7NQ+ipRCAddQt5dhtAyZTocD0W/BcvALckJu7p/CCT
IOtrOod6Bi9AO5MONVDhwfh3+vLvHujcCA7WIYhqoYVKFfzOD+yAsoNdGQip833v/QeVpD0lbnKg
1GhRIGLk4+2RAvU3SHIQAggvU4pqwT6atjHmdkIM7QB77kRaBx4FkY4YzwxEEGifB3rjF22sVG/H
sjJNhCGME0Tl6g7L7Ghj7V3fLJEZ5oFmLB1QOzrEnwz5dzdhy9bT1H4ka96uhXGIqF4BSeugVETp
wCWH0hNLJ92zoeQFLtXPH1kRAOQUvHsJRCVJasugYyndqtjFWUCkW60O/jcTTJjDOF8XGgNu1cqW
oSai1acxrkG+IS0CpAeNyWwqDJ3hf9bCRDcoVSxWpuDDASa9ixK0j2YA0mvtS4uZmjpMdh9YFyAy
Kkq7dFyVOsvmzdkUTZZnPW7xouju8kX7rJLmhyVZX66b4a5qY4a5/1ZID6m4ijKA0YhnZY+97A3j
XZwdm1Zzr5vixiKML/+zJPpbNktSpHCc5i4BDzceSQcq5P1/pF1Zb+Q2s/1FArQvr5Javbi9jT2O
My/CLDG17yt//T10bj53s4lmxkEGeTHgMsVisVh16hxls6CQt9WCBDWjSHYfCc/TiT3ONdy0iR23
H1AAs6fdqqwBdZavKp0lFwX7RLxjGJgrYeIvYHbimTxMc2wqNW/xFgM0djADr7+z3Kda1rEXpioY
gceENRS/1Iu6u9GsnmcSlNi8xGeyXzUE8SZzC2IyNmWNgTtoNSaHyfBBE3N950Qf8tQyF5hcxQTf
Bl7ZgMU4cP3OtyjG74isBiKaIndO7XCxiYnr2EkGOyYATqB2CpZQQ08DckFZ+NN+73zjkgQ9mOQQ
CNeHVwdqsRA5uZDarPRWmdsW97Dj/Ji8yELRQKahIspkLQP9GtzCeHLwJHItWfDmySuw+vSYs6ub
kBbjl+u7xNyZ90OwXsERMZAGhAx3vJxZG2Ojh4m+emuHBxSSluTYVkc7zsN4TT/xymCziRCwhc6w
bnOHq2n6dSINNDJq69ltvtnLzWBY/9EGF3KnytWWes7AaTE9Wd5eSTBf9Pv6sQAXf6yDZ9zV1rxy
8QBg3MjgrqY+adbAkikMixzs1AiXp4Adze0IeNJB1/RmTYHZYeBMxiAoDK+gFwGyGE4AkU7OCCaY
0SseuzxoXoewBq6iDCa/Wv1lU4ZyiJLQHKZgIW0DionL2UBTJzWycANU7Nv+7Z8B9Amn9p1JUFYO
Ep0fRicG4jwDUB++VON5CbHiBGpehjcmX9wRSVinkWx3/QgJ89dTM5xXT15SV2NOisB4srf5Lj24
oX10vk0bPVR3KGk/X7fHHJg/sqAB0QEmYGOqfP66alnvtD10w6aIISnL7RyBJ0P6MBPv1YkdLoA7
9uw2A+imAEbpX5hyLLR9fziBt61DffBliE3hTWVDzwbiSkzEm2/UjCvpMjKBndupcFOBx81PCsjM
YJl+U4I+aEbNEJxln2oQohmggZsZs3voRHEhUJ00izCqpkAbngmEtdVEVlwR+iH4Z6FNgSlmTJSe
5zDK4oykdMA9BblPVLY99VatCkmmKYoWmIwGCQKjUwEB07kNq06ywa6xCtAQ7NSu3WpOHHmtjPJZ
6HwnZjhfXxWl6nPGGIR0FoXdaddtQKG6+0wWZnuAyYFhB+xZFzWcdcqGYZ5QL6y12V/18bi0w1HL
DVmWIpotR+P2wxKXy8ZuP8eJgQqlov1VFEEO2He/Phg6VFDayLNyv6ofak/y/hBlf6dG+c1Ksm4y
5xHUt7QKaXOwG7I1im069p+4DE8Ncdvl0kopAKEE8cDohrOh36GsHDlU2VwPSSLnYwV3zNuAQhhy
mufO14CrtcfoK+7DbAgzDc07Uh/nJt5fN/NeXOVDnwN9LXAgAUN5Ic9YrVXvDTPyh34DQfqXxAx6
v4joj2HXhhMc0bwfj/lrGZHQlM0tC5f49wHGsxQuc75EDSA5ZZhZ80TZ1NOf/XBw4r8ky2PbfrE8
KBCATAoX1kXzvaTtUg0VmJ5RjZ/fQ6B1LH5CyGZj0P+PgMs37VYeApkbXDPMBSjVgYLeqNI8MNBX
1rV7A+TjHaZXWmU8GiT3u/bl+lJFEREYWJDaguoTmSCXdiS0Sy3wrsKg8cszb91GApcQf8mP38/d
Xcrcta49rUgCSyNQRzCQ9W+94gWdemubElvC+x8U1pANBcEgOMc41zAq020mF0mNE3+zt2wi2w3X
7l4DjS7urH9DaSI0yfqFjOcMquc8kNjptcRUFAcmn/o2yMHQ+I7hwlsEw1r/pnco2jCIcqMaCPAO
ygtcmGzUtsgrgmSAJtOjmlvHLJMgg0QxEe9g12XXF2hFuK9ojUmbU4OpczTDn44NyStb3RMdxzuZ
H697n8g7XFfF+B4Kz4yV9/wsg2nfo0ausxsfNEjTcfR+Lfmua+9I/nzdkghrCsJOUCKCmwh9Xp6i
sStqK1lNJPHJ3qb7v4up4BqzcJyragPucZ9I+7yimZ8zo9xx1jpv7bQVY/rzwT6wxH7Yz1umZDD4
8VM/+/Wxuqujautu5p2sySzaRk/DCDi0aWwbTJvn31ZbSk3NUIXCuOzU/lnr/auR4HFuKe0M6qzc
kMorizbz1CC32K6lRGkTYOpTmnQ/ynFG2FLH6gul43RTtr16Q0xbVqMUHQfWXcKLGS50yYmQFFU1
D00eZM5XQg9e9Xbdb0S3jQeiekyqGEzGmy36pOqlz3o610jnAhdkRZYSKNUDmSQlKOEaDKQ+qgkI
Fkggz22shUVysmINVqoGA7D7yvyJI+2dWOC2Ri87VSUtnF/RgXbNHvLikNDbuJccZ+EhO7XDneeh
pu4EXiysxM/boHnQdm6o7q0tZjCP2Y4ROMh6CEKnO1kZFw6HpXZnYuPbJbY3+2bxy8to5DXxNkkm
yzcKT5L5CP3hxB7nD6WWpSmZsUJHp9EEcGlWDIFWu9En3A5YFLS3GXWtxaWLmJVFwYuZaRwofoUY
UXGk7zx29fK5Blg2/meDi/Mj9F/H3MWnoyQcjvO2DpQg63z7ftlYgbqT2RPslKu+kyZjlAhXJZdp
gNvA7WbGw9v25bGolcjumsg00328KADHj/EnEsUzg1zqgbQ1JTSBCkG1qHaYZsrgz8A3QmG5kQ0x
CU7wmSnuBFeDtuhNhe3KWjBKqjeL+ed1fxAaAECOlamB2ubf5LEWGxDARvuC9MQf9c5fZFRYAsdG
woveNZCt0G7mZ9vBeNfOyoKnMaS5dkqR7HMS39BcNv8nmnEBtQIajAwCyoBs58Euo1o+lBNW0m9y
BRSB9uKvB8Z5lEXWXXpcQ+XNva/u0LnfJl+yXXJQJO9z0dvl9C/geZ0qy6gc0oMDDgT9AcopPvni
wDr0HCAd0fjalsG+yjB3feOB/vr9fWTVIngLiisXmCWnRyqZJ6hXTubXMr7XZQ0hkZ+c/n4ubhBQ
Oul5ga+7Duu9OjRPHWl+/7ZC/vSxBG4DSQ9Yx1LiJevN2j6v4m1bjhJvF/niiQkerKRSBU+SHlGh
JMnWyu8TvC/HVBYfRHW105XwEWmaJ6ekNjKkcd1kw2bZF5GyqW5Mv4SqB1OjkRVTRCHwdF1cRKrN
TDOTAiEwB3mUT2vVDHRQBx7UhdTbuQfV7gpZ4vC6y4kKK2fL5IKTuTo1GpyAl62HvznuGDuPCakd
WcYpdD4ECiiIoH53IUKmFEpH4hwqi54d+wXkRMZc2UkWI3SNExvsbzjJxzrccANtWJXI2ZoHA/RU
8b56An2wn1gRDcB6uEs2svK16JXHhpX/tzL2V51YBWYFVI4prKLcUd8PY8Aq5sPOfFq8J+XR2GDM
UQJuFDvniUkusQE6S3GnCSbdW0g/AJDqIIdyfTb99xmRJOtsfVxWs6rxCLExNJ8U9djH3bQbEtSQ
Yr3sJc4oPAEnq+Lik5tDo6uLC7wt64csCVtyr5iQ2OiBx9hf9xSZo3BhipqV4qwlvL6p7i3ni4O0
uiwlabXEhstj9WZQfbklVmM6qq+39FUr3DAzUknElbmfy6VO8zpU4OmBHeu+fzFfEqA+oHfU+2nt
j2Gyq76Nzeb61xM1AU49wuVCldP3VZd2cD/tHrIkkAWyg3STbtMjI2ktNvmeboatjFVaNHZ7ZpUL
VWveguWJwvVQdKv9FZoF9MZsoETUveCQoXecbIqtjINctotcSDFcxWiXHh2NeIXWiZcexr7fOmCV
vP5JZWbYz09iyJBU05wb2ERa9WHm3DpuvisXM7huRWefiMvqzz4hFzcWtDeMogJox3OXZZfE7vd+
Ma19uxDlMDRZH/Z6M2yb1Ug25qKooWrX1a03km95uy43hGG2Y2pXs28tShnFsd1HztCM+8las+1k
JbbvjEYV0EEf7tKhSX29X6jE+0SfCu12EEeBd4Dx851/KqfGlHltpkVg1v14r9WAZYxqn91Sj3qS
gCR0uVNbXETScpoNxqIDGL1AMRCkIcgFQaGrP2uPJRb35GwttLpkjyG2C/wuQSUDjL0YV8MwGe/o
Ga3TpEThC6pp0ZT22xEMFX4Z6ztaQvLyuk+I5l7PfIL7nk3Z62bL7pI5UMAm1W7jB6C0j3ZUffsE
NvbMFPc5dZsWHVZcBml5aJfDoj+22lfJcmQuzoV2pIY6xjwR2pnYaUtQv/PdcGIU4wHU30AcDbEl
iZuI9uskAeChq/mY9jpJYFJLrcrvKFRN8trxqasGuAEkV5fw7gdLtY7pP80yL+aiQP/tWW2NMGh1
hylcwvwm3QBspR7q/bqXI61YgOOd8dQcFwAdMmC+oaBskGICmQIYlyBSNcjin+jqR0vKBZszuHkw
nnl+qA0MBS7FAJr2fPqqkeNYHXXAgcosolKeWVH8ODXFOWHqWvCO3sWZ7gcfoqCYx8I7D4PV1x1R
5BSnZjg/xDWR6WtSYptMj9zSrPri5YYS9dUYB8TppQxS7Jrn9wkPdBfCrejEXhQBWsuF/mgFe7Fl
PnRpvV+y8eg0oAvutGDS1jBOJsiDqK8Jnb+SVlZqEy73wzw/W1nSmRZJoeDY9fFrYpgvZkk8P9HW
50o6bSF0FkANmaASJlL5KkG19msOXB6kmcmyc+K9oiHBH95muoBedHd9G8VXAJuC1oE9sC70Y1TF
jbOcenkwtWEM8glUJdrFjyFcxOhuDTMq7mrGZCJJ8UVrBCvRP2Z57FI82lmprE4bZHMdpsuh8nYN
1HiUpPXzSoYvEh0JNrOMRj4aRxcIHOieuPGqqW1A4/sJYnqWcRhl9CGiOHJqgzt2Qzx6debBQXTg
lpIsGkZHcpOJVwHtbgysm1BMYj8/yaH6NrOypcMJgOLq3Yqatj/UXYTRPQkJsXAlEBnFVBHO7kUx
TAEOfq2hGxZAf7CsvnalVJGJPQ34swz2aIxbg4UB2jpcNMxHHXOV8fsQ8bAvntKttTU275N4nwhS
4Dhm8gOWqmP0+vyT1SlxCCGIhaQmkZ4/qkYVemb9aDWyuproWj61xD0ZJndQVJUCkTJF1d7zTTCr
pEEfFnf/rrkmCken5rgUyplXQEJHXJKVQcPENvyBvKbO6quFJvE6oTecfELufkzVRWv0Ea/jvF5/
ukkxhA0i33/cJ861PRC4xEDQ4r1vuH6q3DX1z2767skUfWVfjf385AQZVdqSmPbQiyDFXdzpN2VG
92ltvDZENhAh6n6i/fjhepyPq72eEXtxgJr9uWLM9AvF2BJ8YVNgjgW1eM+vkzD7kkJklrHvEKme
4eVa0fn0ICPhoWF+OZDokdnulgHltsr8C7KeCq1QeFOi1ZW9zy8P87kh7qO6JemUYkbtvDo2aPDG
+2ZTPjO9u9/Prs8NcV907pvGcQnw/nqXYdZR2y/KtMssR6JfJejjndvhIjkZydJRDV8u25uF3/vt
dtrFER794J+oUYEaf8ge4UKTDp58GFnQBIr0htWlmkWxtDkYwUrT+w0IFRFAIBy3saMiZ+35QHLx
Xx5swPNObHIRS+1ch5gFpjSSqf6mA8hp68mviRTbwZ7eCG0PhtpFWVlv6lTZWloT2l52LCnZlK6s
/SJdPxfOzMWIV6V4X/8SsjHGpQXnGNS8AJxftnQEmZqsXvsORTy/hM7XzwW2CcIIGdVh04RYJQDU
kH6H7snX/BadEEY2bPzVPtfh8lf6JHtPsWh2YRk0ygyxj9lqvts0dlqSjhluJSCrN+OSHns0g6be
lqR279OyV+zwTMrriPI65EtYQ3oKp72n+pgOBe8kbnYSDFqQbidQDMZ+/Ee27PU4JGjhbZc/JX4m
Xi3wCZ7NWDZ5ECUkKms6xixz3sTb3A676naAaPlfZhjf0w2ZbtI5KsbQ/fKpUwV4EqPE8fDw4r8z
gBFw5wVooSGcNxk0e5xt/7Xcdhs9slrf7cMKSYG0zyFaL5qJ77kgkvd3vzu5ZAZwntEinqAnCJGK
DCLZ3fy1lknwCl7JLFZ8WOGC1Dg3yxRrWBvbWz3oUaAkG2fjIJFK72UOK3gkMGsm4ENgYgUNOPfY
S4oR1MNOzOLTFJo4n83T+nX8i4UoVhK1mxBki6PEf8VrND2MrdlgU7iYyDTzooU0zIAxbXPT7CHP
BRqgQQ2WFejvarPuclmGLbYIODtmQEHfgBbleYLgJWBoTl1Y1B/nDaPzN754tzRQw+xfTIAKKts2
awODcwNpMDryXHbaa8R1hrRhA9xx8T5yWoKOb35lIIT638w9CEK+rmG64n1YSL1oP3uVvfSkKgts
o3no7ypQrjl36r1zwBMMqiafEWFCuwOTh1BtgWbcRccXbzFLX1us0AS7tpLdKrmsWsR2hItxZxa4
c9BnoL3qPUCmQeex+vSo+agQQDoIpVrWx04/Qe5xviTuKGDUNjbnZIBkXPOwui8ruUkGCZTz8m3M
TDh4/gOBywiJzr0wTeM2MSiUBD0M25jOo5Z/GyywoIFlmci4YGW2uFtQH7LZHUawuI0DdLazhy4m
W7V/qyzVt3VZziEIjSh0aQbwD/B8i+dXAlBvLtIZpe006XxoIUF96Xvuylrbgsz3zAqXkJoVTVxz
7EAZZoEsukyc+o6o1Rx1WbPuJj3/dv2Cky2KT0tpkw/GjEPVO3MI0mB/iu1dTyTXqPDosrkN3TQQ
f/ma+QTWvcqFeHzQzHeL8WypkqxX/PsBDXkX3dX5LpvagIUg8/oyWI1tkRPfzjzJQ1LoaaC9/scC
l29mWdKUul4jmqOOtcRFZHaan4D9ekVhJp1+fWJXwLrxTpACm2zXTm5hG/IyBmAuZaA5Cnpb1V7J
NyAvCa5bEa7pxArnau2QYv5uHSFgXdavLkESbdFCv0vVRt9SZyyee3dtv163KbqkUBn/WBrncIoO
unWcTdyFRsBGr5LQfZ6R2oDPiJGvLbHkHhaepxN7XIhVMzOLnR72Fqv3KbH9tgAjdvwydKrkc4ry
DF3DVQEvYTTpPOVDPKnWulKcpfhr/6Z1bIQWqBTv+xRvQC8PFdDyqQjUTwWME6tcDASunQzGkBWB
oniHIl326mKUfpl6d0peyGZhhF8TI1KofLJEg0+lVC8no650WIah9a+j6VSh5vao8xoGedQm4PSu
u4swPAEvibFrZFAuP1pbg/Ii7UkOdd2SIZ/vh/ant0huYeGaTmxwHuKOcYJqBxR8q/i+qnZGvLeH
19V7/sxKQKCIuwNq5zxePu3XrsCjDVYg2TNmxa7sPAT1ROKE4g/2YYY704kHlVaQ5ZaBUYD4z0tD
CH/6rS7TsxN/sw8z3CkGceZiotBQBPb4FY/uVX2zhig1t9e/mTCsOx9WuJ0xVDrkbtoiQC0g/mcl
Y2kGxuL2RQZ2YoJLiMzMZj0MtpBbGv0tgZUfZzyg2ciJ7E0n/mrQxkO+jAPEDzK4xK6IWSP7MtNl
gjunj72Rb/tqOs7p8tsAF2blwxYXFnrVtls6wt8Gb1G+axoxQ6V3ar/1playTWwbLr/hhynutsqV
OE5B1gvVewybDPcJ2N3r5LUlRdi5N1YlKVaLPBxkDCg8sOIDOvHnd2NDxhjpBHbMTZNka6RQmM2y
uN8OkyeDPIn8D7wZLPKoTF+DM+UUKQa4mMI9NZnU1qEyJUGBeRf/5XBZoJAFoWE8iLlcObMWd9JH
qHt3vecX/a1SPowqhmiAMMyeyZyE86xF18+U8POBtRPCCXjSXDzw00ZV8qHD5xvr4q6Ju2PreCSo
ySBJyWR2uLNLBxAtUwXPgMm9L8zv8fJHMe+uL0V0nKBga5qYdQIFLp8l4dt0fZtAyX7QwOha/ar0
NFRS0KsCj3HdEtvoi306scT+kpN8TBvh4rFm451hvhbJwwBQa1Zs1uRZk02BCl3uxBLncoxIom+Y
d6d6fTuUnj+t9iciw+ln43bGq0ClkswoEwAZCbH1kJrpZkhlN7d4IRihQl8W0i18MjTUfeuODfIu
3ZjDZYbiaSsDWwhdzEJJB7Nmrn1B7YHGKGBuHVwMjBjaQ78mtW8Xc3asqC55vwgtgW4BMQASWMjx
zve/AXW+lqsIplD/Q78eQ6Ybs0b3vlXaVtaREHg1Rt3ANcP0n9H15TwgWY0GykQLfK3zJwjTHpMA
Y2eRtVnvx5/D6vepn+wwvvqQ/3HdyQXAQYbs1z3krujTYiryfJVeadipXcLyRMKW7mpGbF+FNXiE
5580fvAAuQ/+FluQXYyiEjpqueAOQGYJQmE+O1KNJbbUHA84UOzYmBffOxGBZnPg66MPUMSO9Zj0
3+4Uo7OqY6LFBeU4ky44X65Z15WrDkjXl/lBi5+6UXLORO+BMwNc1EB9pB1nDf7pJL5DNiu0u0DV
TjZu2Lv3pe4zPV5MlYczkYQrgbueGeZcSF2aNa0SlJUm72D3q+/FxxmYU4m7CE64hf3CNaziTKDV
fv79rLqapyEHseocUCPovyeo4ioB/Lb2lzcz0n15RU6wsDOT3JYpkLYf2x51BAiy+YqBj/imyZD+
smVxu8bmdzsty5F0kpsuf1WkupeiJ/DZKrjtcZJmdE0d1JfkZQj/FnLT7uInxrVKInsj2SZBhosA
DKpdNlyNMMl+fnJ3AZJE8WAD8TTjnaNhvokfrA10+bZlBAme5+vWhB/vxBiX0FB9pl2z4OONnflo
L5DaTGULEvrAiQnO7Trbzb2hhwnaPqeG5tN8V5ky3IDYCIICOlzoM/IaUDSN3WrUEfCpCYmFJqqU
o2JL4q3MBudoLriJirlG/EFdMbCs+1l/chMZS4YosmL7P1bCO5tiz8604LYfwimM3/SvdIenx4tJ
QPZgoA1R37hjdN0JZAvjEgw3W0FEiVkmMHMM7hcLGbpPlCS/G1d9kTx3xWfpZHnc+43USwWqWtTl
lCGIH02Q3ZANGoFzOId6KA9AYv/+39fkx5sGO6m1LEMASkuwZliHopUgy4QL0kBUBj0HjOKAUuf8
uBpzPvVkgoViT3bjLaMNdZ9cn7H4pyGVWGM7weW1ADB/GONjA8jZB0uDsa5LIidfdplNj6m1QEK5
eRpUPcoqidMLRvjsM5NchEjHZu3mFMfXLTbv1/yjArEquKdvHerU97buO6Rk9qVTrCK3fKdW8fCm
Zyqm5182zXSjay0EQtd4nox9Yzxnst6HzATnjetIBsVwmYnB3jpl5PXgspDVq0Q+eLKOi9GVPq2y
Ea+3oMrn+1YbNo0uo58X+oXJBPYAqQSzPhc0YtuxO7IUSMe0l9Fygtq5iZGcDSitZ7TyKX29HjFE
S2J4erCagQ8cFZfzrYktPfOaBk0PZ3kyi+9tJ/E6Fkp5Pz/9/dzW957e2G2GfZmmJ6//A+xffu7+
iKdVlhMx771miHMAQq069xoY0i2/fmHsTuV2QDX2aKy+HbFkz3q+/umEAZ5NteOlAAyszbsDzcZG
pQXcIUv94mg/lncNJP3ACl4UvhZ4b3JWM5F3nFrkQhRN2zrvLJTlHKuNlrR+ypb8j3LMcFHOm2p2
t7qaDuH1ZYo85NQmF6mGocLQjY4P23mZr1S/uvznfzPAx6VYKb20RihswIyqkFuFyIoIsiWwn58k
YhPEYKfUhoW2+avAgEptfP9vS2DR6cTA0A1K36ZIKBpidbuhXSvMQvXJ5roVqcNxeQsbNnSHHOuY
D9YrDZkoK7ulTDAcgQw12ZDPdK0BNfpwcS48JJVij3RFDuOg+dYarV8YNcqnheT0yjaIixKKNVhq
36HrNhhj6pdkpCHmjGWzAGIrmBDBwxMwYpNzAwhpK0aRo18DstIbTcl3s11ur28R+x58FGLghH9M
cI5Q5mPcdJjVRxNg8ut1vxh7mj0R8rJakjeu6MI7tcT5Qr4qtZv2cLmp/tOyIPyikbCeZZSnQpcz
UeFDiYBRG1pcxEmmrmqaDDtTgisZzXeUQBh99mYJ5jGwWLl+QLlexmsnWtypVS7mFE7bel2+YOwF
9TjP+RmDb9qmX67vlcgdTo1wcQet6x6tROwVGQp/HJ/NROIMMgOcv41UW73OnIDTgfrU6r5ZyyeO
zekKOG9zVHiBwaoNSXoc3VcKprD/9ok4J7OXzIN2LJys08xbpAnBOMs05IVpN8pu8C5A7TG7wnlY
aZVa5cV4R3hPbHYVFdEfDnRbizs3WndUUk4UW0OhDeI36O47fOmEmLMbg+WJvck7qMX2QYIxgjZU
IwDDfsjwb0IHODHG7c/sUituClzXk9be6RQjd2mT/HF9i0QRB3Q3KB4ayEMAAj6/ehZn0GdIHuJR
rmGob7T8YiBQiMzDATJumuSeE3++E2vcilRqtNrkwJq5NaIqXHY2Khlf1QjCF7t+V/0+RQy4VEFb
CLwr2gwgejpfXJtMttERHNGUqMfZoDsrXiUuLv5+/zNhM5j6ydWNFBzvogkm9Ang6Vj/Rtz+WZ2N
e4z0RS4ddte3SxjZIPjDwHQgxzK4yIbSQ1FZHby97X8MXpSl+8r8/f4PPtqHCS6urcCWkLLHitR+
QWLq6IBBN/U90RQZjEV8O5yY4pyvsCEc2XpYTRdaPxnpbb91UeyyAqP3+3BBmaPZts7jf/uEnA8S
r4BiYcE+YfXLnvcWKKzi+dcnbOBYGY6B0ARgyblXOIlJFLIg8BFHjZK5OFRjctdZ02duCBM9NAPH
Fwq+XOwbXDpVU4IXBFXYsHY4r7KpcPGJRWRFIZI1aniHG+NlUNICD7wl0qJyA8lxNPMPJgYEGOin
qyTHSWzPBiESxEmACTO4I7vmZdeaNq5uNme8/NJ8DDRhTkvbpKP/yUThwxpfFcosA6xIGqqF3ZjH
Tzi2JSglgEr3prn/zF6dmOL2ylk8PGYtuISdzTtvSqM4l6lzCe8LaCIizULjTuO/XV90RhZXFXK6
dIYGgDks267Kq/C6b4tP7YcZ/qOpc5kXk4cGYbuhkRb223V+TMHDbUbdFqhKiJHVvVS2Uhj4Toxy
n29sQayESI7SpO367frdnYtNQSUtPGEwB8CDMZkaQA9zzmdObTouDFNSVEnUjE8FWBv7cWdmrj8W
slSCxVE+14fq6z/G+NHeuVCrBaGI3YVkp/lz60+Dn0OZot3Xkfdn1/qyBon4G35Y5L5hnhFVUUYs
bwVcDwCj7ksh02cSmbAAigAHC9Ds6AyeB74qRcHa8NA5s2ojUGbLJwSC8onkFhRGCYilQr8I/wE1
yjby5Na1deqoiwv4BUon03snJt+qTyOgiG30udqxhcFGSCZhZZC7OLeGl6RpNp2XBgpesVn6x1xG
kiMl8gW8jsBQBr5qJGPcnTR4neMmCtYzp/sppKHyRxJBlZzejqEdqbs40CXPP/EXhNwUMDJQo7gY
AmhUd+nAewzw9eMaY8zBRGj3AtLtGREh2Jw211fIMn3e2VEJsAD5QCfrgrLXJj1uxBY3lRFjrmHO
fYWqoa58pzJFRFEMxHMTQHYdO4XkmdurXFONLAUmsOybBxeFcafPJbsl9PETE9yrJs8UDMBYcIcm
PhDzLm9vzU6Sg8lWwXucOUE/Swd+qfG+o37o141sNl00BYKJmo8PxaUovV0WBJuFVbwyaRyG5538
9vVvzZg0ktF5vb/DLjwARIrvdMA6QsT5xuirp5A6wVfL3+JHdkbrFUc3m4Leh8ZahKll4G536Vax
/Pl12SzbPJI5oQgnYWG8Ad0ZKCNe6oh3reeMI+s55S8L5okA8r3LGenA4C+rr230nfsl2Yw3pgSv
IOCCwbQNUhrdcw10oXl8hmoTdHcTkgX5iqNWviMJmnLDOl3/YpXsDcB96TNrnH8SD3Mpy4DW5BxU
OoSy2VddDuXeOQC1sJU9UkXpgA0hVSYegSf4xbibpxUkKVMsLjmudD/pqPDkh2nn3DYvnbbtj1YA
hidJOBEcQQB6XDbcB3E5nY/IlQ4qpWoGzERb7yb7doHQbiO5YwQmGLIPg3xIsKGYx91kbTnlQ8Po
e5cu+zIVRYQm1Kb5REsINjBoBiUT3GR84HeMSiepAs6NdYiIdhyKH9fjrijOg7UEQRdCShAO4OUF
tZzkChBdeVA4O4wivqsZWt+gQrxsBsR5qTewHIJzPhfBFy8SMOlgWVyOMXgUjLM9qJ2ou3UPxo6N
0zolyIhLPBek1kSbBA8ARyAInS5hmKSYJmtRUY4ZQhUs9zszsG6WHZAsobZpih27yQA3/X3nw4bh
MYRDi1FIHr3o9HRGcIH2lZW4e5fee5oV9aOMukdwY4IMniE9LQ+IWYst/STFUdumSRuCpYEerAc7
9RuZaOZr8XA/jckkqQSy4Mvvmg2CEhS2mYwKX0RzPXBgamiQB3m/er5LzAe6eIufG0NY5XloZ/n2
ul+KNg7hAhPvgLNiupNbnQtmclo46Ez2lXG0l6/U8W6rVJLkCG5R0B59GOECYUwtM/dcvF1z+0Zf
X5VRMjAnWwR3pU16YmkgWAaEIf3SdF+WKiwXCWaaRRl+YxymF+U4Lhhk+Be+BqzWkq8e2CcBKmCK
M8aWyR3JZl6FKzkxw5WV9Dm2tL62wNUwQMgNDfCbvJZshugShEzEx1K4ulIyzskyOu88g2pAbrSd
vV8wB14AEimrnIuWg1xaZ484MNnxTEbqQudyqBi7oLn+YTf9r8VWbmxFxkEh8i84GP5B8hH/uBSq
yrJy0Rm7IJma56U0nwdnlSSCwpUA5oiXB5KHiwpPNTqlai0g0QDkKFK99anC4I7huPvrx1G4khMz
3P6TdtJI5TIhPHvyterXan/ivOOa01wD+TeQCdxtaiyLnZYudqTWv63j+n1Yu2Beycv1ZQjYTxCW
AcCFOA6uOtRTzoOmBsWuplr16v0+QLNJC7WbfFuAsdbepwDBls9m6g8Ba+fbd6nkrhXtFQOdIb/D
kxS8P+fGDVJbUM9CONCWbDOrN5Va+U4qa6kJtgpwC5AkQVkXlwM/MbmmbUoWBTPxQ2METfFWq7Js
lW02F3POLHDOoEJ+wa5LMCcMEWPBJQd9bwPyCrlMfLZPtOrw4kVSjEsHYpz8jnWeTeZqXZqAlsqm
aJRfhjptK0Pm4ILbFG1ojACzEiYA2lzwyQZSA+8Oju7B+9rRowkUqpe8TL8vWM/0pj7MsM07ubQ9
pTY7w2TKXZp907nNgzIN2zYZf/80QZ4aw3U6Mm/b4TOQcWnGfE4YOVIKxvQ8A1wzm5RvpunIMJuC
+8dDrwtyTJqORj4v/KSuuTIOOhLtimrHRjMDZONRiWJ2ozZ/VuuwKXDqfTLPf10/ySIvR7WAdaTw
dLqQADFGD0Po3QR90REE3e7RmtPoMxaQG4OtCJRgfAaSeKsdK/oCzejC/AnB7yc1+/0BT8wHIQ1m
3Xw2fsAFPQ81Xy1vmSx1M083CoFCyzQ0jwt1sq3ZFrLy76WPn5njC4rWqsWrOmFFM9J7ot43Vec7
deYbniQpETwqGIMPXmCsCwqeDG5heVG0YzH0SBeyA1MrzG+Y6pMb743D57gyQdqqMa0Z5IrWxXjD
0qkKZhbjOkjtLipmenBjT4KnFJQGzm2wj3tycssCeOHE8kBHVITtS9371i59HG5iXLq+ez+jDFfe
L1/TSDpAcVn6g2HMqoEthk2Y8kI0jq0sWokeS1BhvuCdCNf909rUI26rNeyCf2Hx8mwxi3i7YDgX
E618jdZRraLLVdIE2pOL/9U+hWIwIzlxU+AylEfzWHyTlZ4F2d+ZUZ4UyIubfB0mLNPc2ocqWnbT
wcWl0uEu7n87Z4Ip5pYoDgNax0fHgZTr1OgwhWF8fy1uuvqXov92BD63wblLMxmtUbsUbbEMfOBG
1Jqxv8pgYaIDfboQLqEAHsOoc2bESo96slO1Y2VHmbO5HghZlnp+3Z8vhcti0TME/wxRgdHqDmAr
6jXws2QqlM37sCl+GlKiWKH7nWwPFzww9gW+Qsq2x7CCtUfRkUgcQBifUO6wMSwH0QyHj4TUUBJ1
ymAi20/7cfGTCBU+vDXobfXtX1B6iVbkoEPqIdSj4c9rWlAMlOWuUbKss9F9Aj26JLQbKLj6GD6N
3F0eemH8iSkecLScWOXSNOf/SLuu5bhxbftFrGIOr0ydlCXL4YXlJOZMMH39XZDvWGwIpzFHp+Zl
alzj3QB3wg5rGZFkGkWfeT1wy9AzqMCCJ0uY5gNZbJq53S7y7i9rCv+cWEVBmY8iBzH6WKtTrBhR
l3lONLirpLiGqHrPGTKnh3oTwSij047dWuT0UIESan4alC/LS3rKUTI1/bFzndc1OhUoRc5BE8QA
nrnZGsXBQ9vg/YJtDXLmIl8WFBXVCHw/V3Z9VO0fxgfGSdHH3MhhzmimkZlLBsk8e7kdrcdcRBbD
qchSAVhMhgFgePodkRWJIwAWDhVl0hx8kOCFmFNCdR8Ic72vhvNOXAV+//Y5F8kYdVYBGLGMLUxh
tYGhXWvLrpkEzVmO9imKgowXlVKYGruDH2ejVY8d/FQ/Ws9JapwkyXYvKzjHFZ6JoD9hkwQ0aVyU
mgQylbXofU25WQCWt9iLW3cBsW86TRBE6KUwnhfiTDT8kCUiAWBqpZNeJXVa4ER0Y0TZD/sFPXQx
Aw7n25yJYRwFSew6USnVXSm1brTcA7/NjQdReYeTx4DKCskDSCyh3ewLy05GJY96lBD166TzyTPI
pXxADQIJiXh0WEQ9CXMKnkhkTBiG0hW0AVh087TQG8eStD8Qf+Ntc5uESuk2QX8of+KJH0YiBGGe
fmwFMpabzOB3lHrwPEz12LiRlv4msXZfSs6z3oLLUs3DURdNHXO8koJJQ2BpYMAHN8tYlgQiCG1O
VCx9JwXg/Z029QBJnngY11mPstSKyCw4y6+YlQPKAFjPkN87FiuwIYbR26DL6l9mP913IGQI+p3k
FW5WuE3hOkeU8j//9x0dHBBPWUoVig67zDzQ1xlYrnhtVCDfy9wC7bh5fZLk8LJ9c5qe51IYA18k
3QFAE6Rkh2g33cRYe40Pxfc1oIk2cXuBy1KpaTEWfnYqapobh9JrRTb1JuTpOyVUvWl2wSnkDS/1
NZ1RJUgWkP+ChM/y+4D2/U0MvIkIXmhUfvcbUJNAQoyhdUTX89+AhdtoKil9CL6r1yWWnzcxMkrL
nZvnonq4fMMc8E/cMMqVGBZD8MEI3Lm0YSTGFJeQRsEv1Zs+mAIrJDspIF+tmxYY6DvtWQZfRL+P
Pk0YbLgsnmMsQBp0ECXQ5zXhj86la12jz5ifx502eaDHrdvH5ED6eWc45f6yKF6SifYPdsFB3Uep
7ZmT9s5SGXWMkma6vK6Hlzv4VfnXiE6rCuR6U4RSxYl/eARjoxUXixRMY6JFu6yKFddl4+nafa/3
bjY+CU7ECRQoY9MhFywcI8FjZlmtXLdT3cL8VloGZHHphG6GtMH6lNdufsiv5JDSsoiaeDypeABj
t5ByYYMa8/ybVSRNolLHIPCsXi36nU52RARH9DqWzdoARKCRhm6hbLKVelsmRYKpG1D0Hfvvxk9y
VB4HP4lc3cuDxHc8rCG3PpYYh+cR7+4e6Nh/qp2i1z7vG25/B+Nb8y5TYskCPWZMHuTo95z9uvwJ
OQGKXuU/52RpFqcksYbYwDkt82c1HRfAKc6Dh4Es14TGxOb3y+I4Qx2A30IRGuhpsHrU/s6/nWI2
5TBh4xokWQpWO1R3CjAQ+A1kPjvTN3bGyxSC0RGFY/m2uKGDAEK0Eq4Zbn8CY4YJ4EzrsUSHTN/R
BTps7SHJbQ8YQwgmVzixzFVWrJY72K98hSw8P3BWmP04JagjJ5jTUj0rRMmEvvfwwNTAYdn+So6q
CBSCVzvBLb8JZdIOMpBW0QcIzQ7FXXm0D7rbXkk76kZNQfFfdD5GQSWMQAKShcK3598c7FItGOMb
VdHQPO+FsjkRMI3Or7Eb5KiqsZLtaYOXf1+C3gMXI3Cuvncvi08OZRiHqexeVlb+Nerg96H0H5gO
o8FjE4xtOTXN0oJx2NcITUG7k++MneyXoRgvjK+VG1nMU3lZrWFsTNTYKPp0eczC5rTezPAtdHO/
FbkVXthDBRFDKiA5NZGFn5+syZ0MRoiUTV9uFSPxmx4lvbI8jI6I1oqb0aC0gk60CrPHiDYjas4W
pMHU3O4zeEks2twlnnaKj9GTdq8fjPs/sMXT3jgUR/un5ul7ESA/r1YL4W+/gSrx5kPWkZ51zYo0
XAZT0+rL183tuk/w2iC+XGOOi5YvpYPoknl51FYqoz5KLScOJhjB2BRjHLjOA5LrXwxt+LX0srqr
5ir77+sRZ8dkvipmg8elHxJQ8NVPjVq4tX7E6zQcShE/MK/qgmYSLMLB05oG//MLzeQlVW0ApiNp
W16Srxqw58DLOuyR8Ed7oAfNAS41qHbATw9Frziux9nIZpybrUhRsVLdHa29rJ6W+rbUD5ctnxd1
KbMdwNMoFtwrfd9GX2Yki2tigD23wABb5soZOqeDElXfLouhvpFNMmjVGe95nfagmQQN2XfamXWG
hLDMDstou2Pn+BLwAgu73hc2ecBr4GtDhIwCvBvcymWCcLvkM0pmr+FhCibb1/bSA3bGAFju9gdy
24YyNicU0VI0L9XQFKSLlLAHc42MzlROgVbNQnl1kV1khaX5Tts/KuOke0qSXWWSdOjW7P7yFfMc
3VYooyxoFq9rNUEo8vnPWZftU8XEVpwS/7KK/vmyLK6b2QpjYqGekqFxVCTcQ6jv7J3uARPgOgUI
lO7a7voMGnpsTIuyYe4TdSOV3a5oJiAClCPcjHxM973hJ+lr8XrxB89WvCnyqmvRq4lrH2+fkq1f
R6CXVrQGCuQoypWSWbt4tfeXL5OroxsRjI5OpRMPsgwrN53P9HVfzqdSxMPNq1yg2/pXJXUmFVys
OVfzGueIrscrZPfdHa172oBlp3G++Y5KrnjcVnR5TEAcDcADjK2OR5N8JNnVID38bzfHBLvSLPq0
c6APeR82xrU6n9JI1C+h6dY7z7W5OCa0lUkHloU5RdaXjWEu6W5OHurslM4dlumxFup8SazCT0Sv
FZFSMC7EGbG4X7X0eynHuDgNytNSfrl8e9xEjM6Hwk8hOVLY/dZmsAe7QU0XuTMthM/7PqSclSo0
Af9NUH7gRoCNMOZbqabdtWWHiJ0dUhR0OxR0lUD+AB4OYthGDPO5nAVPWcMxM09LNOUZfcjpQerR
rnGr2RHNMPC/ETad6SAGCnOM4aYoM6aDheKxMxqu1J+WRPYwzuNe/kx8v/4mhbFctdTKtKesUSaw
IbpuOA52GZamfVycVuCJ/oNbf5PFGCwByNWkVvhIYzgcRsnDBkD5SUK8bA/TY7InV1UwndqTKqrf
/AdVfBPMaEejtm2UtuD6NS2vOujlkRJhmD5eWOC7VQ5iuJf/4BDfJDKKItfJWi4JEp/K3Ju7dI92
GooBvvqk3/Z4QA5eis5kHVz+lv8hgr1JZcy6KZdoSGowPNEeHkpIYfxJl9z8yjiiAuBbXwdDYHbC
czJpQZpMtrk4yF/1b2V9Uj0T86XaPv6dalinW1evW91hJ2788l3/20GZBKF1DIA5ZXjFJs3oJUXi
FqXgCUCv6r1j/iuBhQgaFiVNVrpdDkIsN+6HneQUrmrlfmo4II2VRZ+Opqjv5FHnoeIlgKVi5iKz
EXke0aiKXtMFGQxPXo8o2ZqhehKNHPPVZCOLub3Ecvq47iGrD4onJFf+fLKfaPkNpbf76aQdBGpJ
PdV/PpvG1hzsHgTbEq050Mo0EP4x8gJOt1s1xCLprhZ5GZE05jGwxJbStkreeNotlZYe02vHM29p
5JH3Ioh6vmv5e5dYIMTZNy+cDCSQTUF7NgXI8Mp9fGwCOrRENzyw/yAwN66zpsD+aPShx8xyqCrA
JBmKEcx7Vo+V3zQ+ySsws+yDlRih4JuJRDG32Dkj3oYKUvD1lqCQAptGB/PJCGLd1SkMIiqLVetK
vzBjd1kyN+xtzshc6IwtYCVf+tazotvZeiqqoE6+XhbB91oaClEo579SC5x/tCjq56mccLjxi71T
rorb+NPoYBeNVlAwavuYHGfJrUW5HtfEN1KZUEsmrR1rBfkkwF9DVN7c9VScysMr2a7A5Lj+cSOK
ibQouElA4gHVXbGYqasVDuAk6lFgaSIhTFS1pFUyhwFCxhKQSeAqilb/8ofi6sLmGEwU1YdCN0mD
6JIZazjJha/H8qc2Ve8vixEdhAmbsZykUqdg59OsT7MV+XraCNy7SALj3SOjj2SZoGNlO9Oz2moR
eHAMEacqP7/CeAaGXpEzYgDvXK1JCwBWYwZtO3bM/PyhDNKg+yEBFwCUE8DFxtt5uk3BrLiKurvc
4wFImM4PaSjAMII79N5r2+5R5qlqGS9MVQbZnoim47UJ9i6MbKQwnsEGC4QSzzFyjbF05/5pMDN3
0o7J/CtvnogcZvOtgZWQD+jGRihjtF03NyXYGSC0u1rS37X5+/Lfz1VxSo5FBw00bNaff7NJakw7
m3F1iz7dS9N03XUOwP+r3WUxnP0MvFzQhMMkOn2o28zlDUlmm4AQpYR+9n1auPrkY5ct2tENYCsY
XqxP2ffmRfHqO+kozoe52dRGOnOLaz85U2UhcI3g38Xc4B68DqdJQqtTl1u/VRVB9kYzmPeq8nZa
qrCbqGz1GECd9AKDN44TRNpxXK/1NVCWQ1F8XlEHaUXhkl7fJYHMZ4yXSUfC2CANOGihRIsfpl9e
0Tnb8dqSMGUg+JzcusHmQhnPWOVDHlk1+JMnGx0cVDqtKMhH2J6SePKCn2EHWfGoriK0Tr66vl0s
4yoNS5LmVcnhYsqvevKo5mg4gkvu8um4QgwUVsHyAQActqmCZSuQIGSYJZAa9IaN6UEbLU8rRav+
/DRgI4fxylapptLaJdAS9wSIJTWgoLq6ux7N2z+9U+kg+nBcQ9iIpIq7Ucx60fMyyfHdSnVXYwpX
ykHxZxbhrH6tcoERcL3ymyx28LvtpaiuYriWTAH7qdOZstusqmgjgZruO83fSGF8vzymRo9l7dzT
lCs9AZ5Bib6s/ssx/TTe0TQRRJMi7efLBCgyXcHBbhvjTmrJyhu7gFOWZF8/5vvWK/Hv3s+lCOn0
gLiryL/KN4H0zzefLVE6tYonJCJz+xQvuzERZCD8Z4TxJoDxH3rRrMZC8IygYzuUBM2I3XVHfMye
n5yPAOAiGmzEMe6j0doiXRpc4Ki4+k4O2mNz1+8oHEPe+dYLnWEWdZu4LhnMBwYmhDBKym7PFf0w
YH8OJwQU6rWsL9dTvN70SX7qwGCf1vH10tia21urwJmI5DKBj4z6sE4ZHvIVekEk70+TYbuL/lXv
y30EEAwDs1m2IdpUpxf43ireTstoqNzNjo0CEG2zHwxsPlbK4ILQyDW01r3sLEWSGNUE98K4TgZS
y6pwbtBbiwFiXB60BMiiTl0twWVpfNf8di5GT8txtWdjgSFEPXiOjd2y3tWJyKVQv/vu8sDFC9OG
siBrObe2tK4jp1ChKpR8GFMteC6pnnwN9FIvvSqvKKJBe6Bd0fLH5dPxzfB1gM6UAavBOhYLqJx5
m2Y5cDndJTC99YSx1sEdXyjvyHIS7a3yKzEUrwnLQJrmsP3ResxSI49en4SUZpmSOtPMofedXRGk
oSS4Wa4bc5BqAjOcsvcxtmApKV7WGiKChRWTcQSesq4K1JGrIA6dv8DSIlDyaeKy8ZQVOqJlSont
y8X8lmjoYfQdPtTsfBZ8KpEgJu4k2ImojRqPHcDVvSzfFdu10WTyTDzim4fqBnzn+b8hkeeFHh3j
ja/zcipaG+fnGx2J5KmCAG5Ut39QPRwPZJVWgiUXOlKKlorAgXFHdoDxjlFHTHpBRxgLlxzgpUnd
gorI4wScVXCpU0eNFRftdYmf7rh02gc+I+WeVV7Hu9+RSPagGyBOM6P31cRBsk47LJxOgyBB4X1C
DB1jYwITXZR/m7nLau0BVEaf9/bgploDEAf9S91ZXy6rikgMk+YtagPpE86yNtMvM3WuQSiYurLS
CAo8POvaHodRDSxuR62MF7BnaNGjphb3crb4l4/CdRiUa4p6YGCGyIwuRG1W9H2HK1OIS1Ot+F7y
LCtE0uppXk1XGOrwskje7W0l0j/fGPSs1oPprPRUBuiJpMQ1xk9J/hF920phEhIyOI40JiuWIrH0
UUVhpCieJUIsFh2F0bepTK1hISgRRKtW7lM0xW/aCuxZY2KpweVbE34oRun6JcLedoQYBmquwe8O
Gsre4x47wbP34T0gdXuDjPalSTkvErbGPdIObhY91aR1y0ygDLxkYyPk3ZyynGhZb0AZpOZWWjLs
X5ruaOBJ/evy9fFMaSuHce6LHrVqnUHNuzoJmr7Z6UMn2BAQfaHXXGCj2LZBtHVREevlXfakXVFE
ft238fLL9pjvFK4bi47EZIRZDy8oRWvrLRX5qRhj5satJAgVXBnYONIwTaXgdcToQO2owzB0eIsZ
OWo7NfjQRXtaXAV4k8B2IMZC6ac4hwI0gLEH1brpa1O0s7VZdbVRRA0jOA5bzxyHtUmmpa49Yp9y
42G2PpAOoVppAGSMEiKyCz6TNBhxASJvb6q0xbPqpPfJnIiK2PwrAygO0jws9rzq4UbPLLteOkuj
p3BujOUq1vzevJKn5w9YDDDT/pFC7/JMij1mcg/flpXfDDRElU4wYyc6BhMH2tVB4adva6+uTvry
PVdjYB/fRU3tXz4IL/kHqs/fg9DfsTlIpyaTsyQrugpEcWvnridXRYJ91N5wte4XyCQFmQ5fyd7k
MUGhKNGo1wcDoNvxErv1IOOxpovau9zLAzQg3dIzLZ3dDtCT0ooXkrTeYBYuXhjuopyk9RZDOILb
475gQED0VxLjOcdUm+Y574EEjDUSBzkCha6qf8roxwN2Dm5td/lzcSdYtwLZN0VixGOkpC0qn9Mx
vTHCPEA7+djvyh0wnS3DpXnxeK1+ljJX9MrmBnRMQWKtxAGSKjsJifoddgJsKL1ZF09rDhLlqkJq
Mhe4YcExeXk/cDD+imLieSl1KslqlBGWexrOCUA75a9G6WJVFZNG3U4RgQNw9RLLDg7wfDX6Gj23
g2YEVa8yoqLclP3ONHtfMczD5UPxRWDjj8I1YKibCRfOaFpzPXVA91DLq7yRT3PUCvSRq/iUNvmP
CDZeGGMyrEtqt14NfYziR4Wsbrw+WMn/dhQ2VCzRYkeDAie7EOVbNRu3KCSJUjqqyWxZAiBT2MEH
OiCiBuMpRgkdd6eXMALrErBC9i7Kxdh5qa+SfXIUrYNwDdlUKVwqtukA3sYYctplzmDipUKZZcvW
e0UZOK6yBzrb+qBcA9tZ8KmEEhlLNioz1QZzqr120T6XUnZHo7ptJNdZp3pl07zITbk3neK7bCX+
UM73zgSbvqySVOXe3fHm1IzWT+Cgy9Z1ROqSLvm+qTW/K3UbxEx5dV/UjXpbO3gr9l3buF2h/bgs
XHgD1GA2sQdtI0lH1wjsyEH7bIXr3vE04KjGGJ76F+96+gXfnRWGAf4AzAzicX8uLbW1BAVuNMW0
qj6iHFv4Vd0d2z7+kkbVIyg7sfDQm5ZPDGAvDKTqgnoV0R5xs2DgUGOY0NDwW1g3k7d9XUgqMu3F
I0H7QKPF6E3h5NNCerOzBVtO3FWgrTzmiiVg2Ds2lVdcyR4qXjvIw4pjthdXnHnRYSuKyVjWHHB3
YBfAsNEK5k4r+tEYVmhWo8AviMQwCQuxW7KqKXY3M/WFGH68dG4tCUoLIhmM68naljRVixJG6lhf
i24lXpzmt8k0hpctgN7+e5V80wYmysUtGA6memq8WVHdoQUi+dwILFwkggk6lWp0TatDRF1aN8Y6
38mxKOiIlIx9pg5AtCtqDQMd3bDTj5ofH+0nkofOrvaL3yK/yf02qKdi9BeLmMBrOzdjKzflVC7x
bYBDBgKfuf2i6yZ4VERTrHw5WNYFuhLAb1m8Pqye6nNUdXjcYe5BG25651MWC8Io3wNih+YfIYwy
F82UttMK8I0+mFF6p+zU2o2208PsiI0agVbznc9GGqPWg72gA0ymFtJyKUhXl649g+rbn6QjbR2K
aUfo3/hOwXXUM4FPBBhrtgJuNsjDTQMVcOwMue007tq+3dfqeIWO2HU6zIJHE1fZN+KYcJZbUm1h
Yg9lLcU51ov9vY/S/WWT5aqFAVhKWcdYINhAz9UvV8q5IsuMDItc5QT7cdoVuufeZSG8NA5tu79C
GB2fbHUk3YISdE1AWKc+LAZahMbX8SMjZVs5jPpFAFaSOg22VOkYYMjj/doKvgj/JICKMnVQpyLB
Or8us88LuYuwlTAs43NDMr9fbAzaKlhSUFWBfnOVzcCoJjBmwLzAMiIotVqs44qkNO9RrbcUNwMM
w1I8oGM2NoJz8S3XxHYCJrCAXW0yqiYDqthawCzqyeuUXFnSBPRGpXf8RieGVxaISnkpW2FFsMaS
VLpvgVHxptDAtGqbeh5c1hfhr2G0srbSrFEH/BrgFI5ACM9PcCWB2QGioUCo/8hDEB/z7+EZ/cQX
zXIrgzi1iDHkcEXK29QW4exwLW0jhFXOxiJWRycdJq9Q3epOceMgvi46dwE6Q+ln11mA9X//8k1y
9XUjlNHXMqm61YhRcFuUg0aCZToQQIAl0u+PiDEs8I+piGUsxIVayqWNlyAuUDmW1l3ZVm43fSf1
IHAk/DtEGQy0d6i5sO2zVla6NQX1rjfFMwaWlOM8OgeSdN8vH4frd7FT+0fMuy13ko3YN1cgZsgi
xx17wPh1eScapL98GIVF3E+jrARjKKT0+V6XWk8yQ4KSwOWjiISo5w5LGzswc+VU6wBGr03hWGWu
pYX/mxDGedR6M64F/Sz2YiQAL1uuV7UmAcZuRTgOXOAKyn2Df4AQiYLY+XkqvawbYKRViPnJnXHQ
d6P6mmiU3mFEIcLvw9W7oYQZ3e5e1Erl3uVGNvOmrvoWPSZaUAY1qqs4T7X+SxPxMHGnyrYHZD7Y
oBeTndAXjlW5i0cfOQkelOguaCtQCelI4ALoBdCwfOAT2qiBoUZlYduOudcIjdSq7TDgqSEXWNXS
1fWHTMSnwvNGSJ0AcIfxAXB/0gvePJBrYxy6hNI6xsaXhtxU9r5vnqrlI1koMBUAdEj5TVAxPRfT
OpiT7zRwc5jXJEj37c72V1DRadj7/RfvcF7FeSuNefTA101O1ltI0m6je4ykriHC5ON4l4GWqfe7
1XOOygJYmtJ3DiKN5A41b4Uzz6EUUL9NQ2twcXsXyZ9MAKf2TeKaLYj+2jstuprBDTuTr5eVhZt5
Y1wbg1jI9dEwYsQ2S7lIzQSykOmYfx9H18TkieS1PuYY6idqeyL15A4gg6cGBXAsXTh4Kp1/076c
2mJqYApxAawauinWPGVYE04D82AEyTMgT2LP3Gd7hNadaPWQZ/iWhc0qgAPIFgZuzoU7iaJH6dpj
HCuvj702hk5PsLZgCmyQax54IgMQRKMYqIx5ZATN5blSULONlrukiIHdLR/kabmyc1MQSLkZlrWR
RX/LxhQVfVnTvEe1bvKUkI4Ozdh61V3jSAeHRHYvlMZ8vUFpJrJMBljEsFRlhOkRtJdhjcrYv5nv
5H4t4NEB5RrEPI7NHs1ItFyT4EGTSnZrM/ZUEu3SRIiFwyvAUdy7f+Qwh9LmuND0GVeo7oaDdaIj
pBRgQL4qQ0vk0qj7ZR+eW1mMk5mAF08KWlwF/h3IeaSAjmyQf7N6ynVnm1Mxph1rOVmNGaZdpEBH
M736W7Sj7MwJ+ICWL4ARXHy6cjR+cnxFdEoa2y6c0mGCUFHLVqVoaAb1L86XJlw/Fw5a6tkDFnv3
zr4W9Qq5sRaLcICppxRfDksKPVc50HJsBArEWsOlPLZF5bVeHCDWUtjhzsVg5Mdi7VYsa+cR6VpN
hVhH+T2uP00NC6iiPILnS7YyGCOYpKIHNZHVetPUBrYzukmy7tsCQBS5KAjx7G0rirGDYe4tNeqR
FiXoy5C0uclirKXlsaD2SxWPVQ4wncAtAukXb1QmMcrmccSMLxbaCcZg7OHHoGSB3UU7kuySJHfR
60de9oEW/1Ymk9i2o2E5KAXS3ByYSe0XqzhejqTcu9scioks9RinxKBVuX45pPG9rSSuVH/E129P
wehbPmNHIpbQFcENJf9PuimBJOpAceqH38KeLv3Rl74Uo3uyglGpMTJbCmPcBx0oKv/s7P7/+FJz
/Bf0ZfRLvJMJvgsUUkGNiGYu/nwTz5bE6GxghIE7LztWID9Z99VnycGehPtnsDL1RZum3FNuJDKf
DmOqjW40WYsd/SBVruTiy2XV4DlibG0bWI4A2RYAys9PpEP3zEWHl+jmLEyjG2d+tpYfqvTNKX5K
lQiVXCSNuT9CMFOk91HjtVN5jJ3kNI4wrcgJU9LfxqPmE9I/Xj4gN4ukWHw2YIjAkcQudqOp3K9x
B4vWvw1+biKLVNxxj6XWzl8BWxWHInopoUTmBdfRKqjcIsNq5fFRazF97sQ7hySh3gyhlIJDkzSu
XUq3K2bv21EKpC66BruEKzg5V3fAsosJYBPTqyy5X52rY5/Q1GHyhhprdMoVMtlvgPoGElqKHUtM
AgtTCF5wtTcyGatcLRUcJhY2o81r1BKjnQ5odmy2tyAU/DfooKIjMlFhBN5iL2nImeG0wwUAOFIs
5MLlZEXgpMUYK2pB4G1icYMiXZ0HrcV4QHbonuji0IgB7uKhOoqgeDnR9EwQY+u1mlZNnyMx0VKw
bbSLm+jgX80/p1jFvawanChH4VrAK0KRXGW2b687RClHJwUVOEBOqjDfkVDaqfsPHWgjhnEuiTMt
S6yAcdxqq88jSNaqXtrLiVm6UTYJ6tg8qzs7E+Nb8sIhdUwovXlYPSmji9kvisal7RrTNQDygbmi
chDc4ystLRMQsN5FaRZQbQDcAaN/xSIRpDq4yCHU4qC4aw6JV/i/E1+5lwo/cmXAEOD9IaSw4yWV
EAy3jdwAlFIsi0k1jVWtGKCmnzyr8FIQpwAiI7138OKJVRDHOoBv6a5FQZerNwAYBiMSVrgdlgjS
kRS1cRwHi8Zg76Rt+C5AFWwvqlm+Au6+u9aNHEZxpLW1C7UnQCE4Gv7gj1cVGvGKnwcUOJaEygM2
XsodVsZBZqGAlYY6l9wnSN/7H4uwLMBxMli3ARsyXbbBW4/x51gcTDQLuGtoLKHMMROXiCrOVE3e
n/dNAnPeqAVIU4f/wyvT6jFOC1RyUnCXK6saREoOCnMn/nTZA/DNZXMoxlzIbBEMFkOkckte/hA8
/1TQU/fQRsVDSAovy+P6to04xrdVthLN84Ce5jL65KWd99J6vbTBZSG8CgBQKlGzNbDUQyFIzrMZ
dVbiVlGKwuu+/OF9H/bWJ4I4X/qSbwgekpys+kwYNZZNMmhmWZ8aqYpCSv11HD5bE3HTWITvzxsT
oKwJ2OXBVC5w05m0mqj5aM5FVmAWBQgn/rwfjvUBfTIcSJRr8pzKmSwmeJNuLkYzhqzhS70f+wBh
/E/RRv2lRMFgg3KKojRLT4LPxjEwMLnhEYxdOmzYvP6uzU1arW2XmAgvMASzbw5NSNmmjB5cNcXq
UaxturEkPCxVcMbmQP0D3jATc6iYVmBcN5Ydk9qUYAB4lg9xQNN52v4rJ7dF/e9pBd+3yH3ywC/O
ZDL66ahzqpcRZMq7qXAHx3Ve97Psg4a2yZ/tLIMOFQgXW3nmbmEkHjOBOkgO33nuqCaV3o8lrvi5
Osjfaanf8dIDQFGo5xRzL3OM40we49EGkq35YMASZeOLvh4jwJg1ogIxT20wZKLRxUSKNswYYKaU
VZrVuE0wHvuq8jtuv15WTIEAtlIUKVahaAD1BUhY56ZF0IyWKIHgi7BB76Jjjg4IeudOBJt6lpXE
yFqWe/1YNK4FguooXI/6TxXMGn4aJtfO/vKpOMEGdLEGUlps62Ghk/H8sTJgrMCmip9+Iv2nwom8
XvIS9bnU/MuS+Pq+EUVPvzFsxSjmuu9hT/2LFurfjc/N5+plflih43ZY3BeeFBpfRQuyXNXbCGU8
5txhjVvukBop2GkmAPCq7gzr7vLJuJ9tI4PxlBhVIGVeQEYkxV5RH6U+F2gG/ythDxafCM6JhQsG
Qh7J1AhXl9enZniM5Od8/Ty1P5dUoORcr0/J/v6RxJhqWWCktkw7ZJG2NwX96gKs47XKjC5r9WAB
GxUwWp7IF1LjfOd+N1IZLbStSs81AqmUa4VgEH8+quGwEz1IucoA2jVVxrYviJQYH2GVVRXLOcSM
MV4d8V6rAFgqKuBxkhuaGf4jhN2cmBUn0xQH34oA6ETtbsqE+GZ7u1aCQiHfi2PcHqwiNJd6t4y6
YllPLXGa/Nne5ad1n3sKeAWaG8DGuWL2Xd5WLw72Jo+JV8vUS0Oj9vSVkX6f0OUsQinow6pAX0AG
2nfsi3D4eK33M5HMBxtipatq+sHke30JkidAE5wAneH9dFWC1jSwJsBrkKou5XD4N3kBV2FQLwIK
BFrHmIg6d1mq1hV2VdArHvsbNR52BuhSJ2Aq/vcORJV1POEs5Dzvdpfb0lCHaqV6mc2nqtTCzta8
yyJ4WrkVwXw8ogx23FsQEfc/GuVHMv5S1C8OEUwc8fzUVgpzX3VeSZFhQIo66n7q1O6cH9XouQZW
XT6bAqfIc7sqSGgMw9Ro352Jlook21JJoI961O+dpAL8dfPp8q3x3hCYvkDVAgCXCoIk89ori3yA
RQAVlTbcDBAHjO54VJCH0lHPRHB73ANthDG+N1K0heg9Gs6JJD+NnXRsVl1wZzyF3p6HcbRqqpux
EjmoyA0W0Gzv7eG6tEWFXd6G1dmt0YNuIr2WLkuxpDNGBBLgYWi1Kxuu7Kne+EiT+ViCw3A6VzFc
NcSepHCwhPtM2p6S3sJGvhJPXU9GXOQaB+oLXfAa9wb6a8qOQiwT0cATb1IA58W4JGh5MSzAuonV
JKsJJUQl23ild5r32Y9BdpfJVQ8UEYe6Jto5NQ7pi3P3gWbYVjqLmpQCnmbCmDXqI1q4WM+m5Jua
aFaTrzd/T2gwdpAseTESWiMcfElBP0fbOwFC3IjvG1CaEjtY7mPhBjLXab3dq8EYRB2vi+wkmO02
yq+O/pxVKGMNv4p5J7ByqvVs+qFayH5h55TznXGO6EIodmbjfaJjeofSWZTxvv85BtOBfrnkk7B/
yfcrG4mMo4wyRVmcugV4F/xK84jtJHR/HYDn0r0dIY4n9+s5MoYlFUrsxr4rzHJZexRcKHqoeQQv
+96c3OkrmLqce9pxzv3i2vpVTQJfw3cDG7HMtUbdgjVmCreZGQWRXFBm6q4zdOOvRp0A96i3ltuZ
5fikF3HxGI8k/xQ5fe5HUxTto5mSXRrKWAZdNs9XdiJjjcwsnzES7DwQfSCCAMm7Iw3DNrBjStLG
ktGB71IimYS3lyQ/S44U1ti8yRdBQ1kkhHGMeAH1XS0VAEYhyVXn2M9tFV8r+QfWJDEQ+3YW+jM2
/o/u02ZRDu2qgDATy3iupuFlk+EF+q0EarkbCVgPV1uMTeC2WjUgGYEkEAWOSzAi+EelIDByrw2N
K7qTaWK5lIn04LEE8sWwYpPbib12PfZQJJIGl4/Ei74YJf4rhNHWWhqHlFgVGi61+h1k2sdlqgRt
CdE5GKtvSFtUaWRg/Fav7+Ou8uV5fJ5jUdosEMMOVsYpWgGEAPGnURMPdCxhp88HW5L++0ECfOa/
F8ZiqBZL7OhdjqhHN1Py/C7Th5AUROCcuZq2kcLEgFwvpTUeYZeNnD206RiCMceL9VCHapuD4CXP
fXBsz8TkR8BbkSUtpbEUr98VPYb5h3wnPcRXUu/ORxlYG0j98NTIrtdf1U560kRVEoEW6oyHmMHp
6FRLjUWwOt0ZSWguIkQUrnZoBhg3AceDrSkmlJfr1GuToeFVrw6Pc0tCPEyCuSMCc+JWEsDu8FcO
8+FI2WVdPCN4S/tol7/ED7pH55ywC/tTv00e/k1hk3t5G5HM1/s/0r6sOW4c6fYXMYL78sq1Sirt
tiT7hSHbbe7gvv7670Az3WZBuIXbmnnpiXCEsgAmEonMk+dAmqpw5AVfL9uiQorK8sflECHaOubj
rOMsafKCCeeh/TLnhVtoiZvlonuTl/XsN47+il1s7eM161NitN643tn1j6L+shbfLVnUTBAthgnh
fQ48bT3S71Ol4dzcF/IQaO3z5R3jFg32i2FCN1C1qySliKoTYK53WEX70mxKHdTxsIRjUVhuGjdf
kzJrXX0Dh93Sly9L3//I+/jFNuu/yibLfcFvop7Hpnv0lsfDHsV+YInPN1iW7ckGXzuqTSeKnG4j
K1CiGQ3aCvxrouyc55N7Y6zPqCOJBxPGrLp5AmHHk1y3n0hd9iYYh6lyCz3JDSbkVHU3K4Xcq+ol
3d3lbeMF4r0Vxl+MFLQP+QIrUiqD4sgaJLevOjM0purUjvPJMXAaLpvkuSi05mQFaStY5NgBUjJl
ClDL6FP0i33dme2XdLRDZBiCK4b7XoTIA9Uix3+gsn7uEG3hEHWQbTriTaFjYIP1iy9AqHhiHRB+
WNzZYsJiKmeKlG4WkJh/D1skOVAC78MWi2ejwYVhC7FyLveNul8j6/TEcOYS1D7oNo3B/Gwclh/6
kVJIJTdatATTLWUNkN0ysr8KVUl5ZwAy75jVctDbsNlKDQGLmalueF9Z5dfGudXqx3/vJ/u/z6Ru
E0GJf+iRjcat6Xf9odFGT9X+umxEtAgmeatqewSRHYoKg3HKi5fGEOQe3Dfhn1U4LDZtSfq4xtH6
T1jKDuByQFiSQxqWMl8kzME7WntjjMtPM7Zq0ExwPCFmLLIPggp3tQR5O/cFuI/+zIdx1nFSNzIC
EoyxIhWQfxRvb4zNNyxwlG7oIKtuTdz5BZPu95voHqV/nA3ze+PMB2vnUm6XFflpvv5VdLbb6m8x
uVLGKNECUz1e9g5uNX5nja3C1BaU03MVTaA+aJKoOORhidFwxytdaw3GXyCmEER9QZrAlmTUbOjI
pAAW0zQ31nglL4vbLAdDpJTAdRTNBm21BSVcgJvOY2MpZUk8dWgQzrUZoR7qV/p6P2+hYPu4pwsw
WlQEAD39SFWzNNuo6PhYna+EKaS2ncS1jxkkfqgMTvVEIuOLwCR3ZTrYkmWEJIwf0H/f5Vko9xZS
rFPxidfhHaKsf+vnd78c3kAcCZJS8iqCg/KX+ccmc4mqdTxNyYbdlB31ZthiNzcqwT0tMsFkXMPY
qwkkk2kN/i0d3z7DuGFpu21jznSzQDijdhA57PanXJ3EtzG9iT6c250BxuMKMxttmT4cALGsXSPs
owHQsuxkos1TA50gGsXmX8l/DH44uo7TLklHA8WR1orTJwy9bzkki1CTa57BQhaVkfo4z4IGHvcA
Y6b0nU0HM16M/6kd0J09RG88B2XjJB/cZPxSajeGsFHIy9ygt/6PIcbpYsdcbJng+p3C5CBfmUFz
Sg4QKI22W+l7l7hD0N2qB7ywJUH+xnVF0wSWwaD9E4PJOVRjSQhaQkAIGnGIn3ecVdF0Lj/u7mzQ
37A7xautbda0YnHkVb1SfOfHdsi88acVaQEY3HyRgq5oScxHS+alKxwLpdS2OGzK13ESZAHcoIQZ
UsrNgn4gC6qUAcLLq7ZBhTB5jKW/UsS95eFy4OMv4Y8JJgPFa6Q0WwsZqGR1ybFUSR12tVEFl63w
TxU+KiVmkQ2bxcvkctc6cYXk3Rhdmdw6QLWAn1x5KaLCjrQulB3MdVEonujFxd3CnWE2tclR81Bz
ZLqATbSBUqHXn9ugy9RrYxE4OPdkAVoICgua2rKAgmXsIBk6ggR46YfRN1rjZ5Fvk7sk21NqbdFi
ZoKaGzdmOBq6TJoKjj02k+4nkkBIGTMTcfGXLQV20viL+Yr/CBbG9ZGdHSbImxJRERJpNoOnJMXF
qZ3o0cUN8yDao4wHmNBmsYzrtElzCw4xShcnz/4aUCodydseyu2wBDXQTsJAT788e7NA2BsfSwEu
FDN457GC9JNdoUoJcAu5xkC/b3Snsk7Cp8HbltBpH2wnmgQVf94HAz2FJZsKqg2mxYRAOx0lBaPL
KCjO37P0SDG2YAk1RsGZ5pqBHQDAIcqEcun5ykC3XiUQvMYVZsk3Sv5GNO0mK6VDNc/e5XPNO136
H0vsZdnPZdY0Drrua1LKwNKnQZZXsTvYn2lV7w2xx3iTk7Fq6JIUXFEoUVqNn1WiuRj+xgFq6gAN
CeA+Xe7++kiddNCSEYhae/GbtYUWxeaZ2y1oyz5xpHQq3/dfS/SX7Czpna60Wgvnm6U6dQdt+Yrn
nv+Zj/PHBuPg05g04KqAjcJ8tfSDE99vy+GyCd6rCt6s4fygggywyvkyjLTS4pRgw3ojdJLRXX7R
ap5duIpyGCSBMd7XAQBIwYfB50Fn9tzYqM7TMpCl9NB4d3WYuTMTX+rDy0sSWWEuxKRdbbUmM3zA
MUMTTxwnf9VzOZhNEWSFd3j262GiwdIqy7KusNRXf2kgSaUKraYgsIpWQ0P7zs/QvjBnUmLP5upX
UvZuI5dukyzAj17eNd4VsV8L4whaM9aQqcFaquolVx5G+fHy3xftFV3nfh1dosvzgr+PJoY7T6ey
dLxV/swiKKYSUROPGvYCT/NGR0EOm6XLxLWnl1RE88obCsJ8zD8WWDigVXZLNmWwMIVzgCZ47WIY
IXFBreVXnno0kXY/S1Hlyz9EoEruB9LxuEXJTVGATDnfwBli3Cr49eEIcXy7NP2taW+CmMb9RjsT
zDciU402jwoT2dSFW3ej9feYww0/4Qi4CZDwoID4oTO/Yowws6ep9NoS+P8aQiKZgunUb/+bFbqb
O3ez1aHV0g1xbbJ+SPqxyL6Wn8EJI9P5ZyHMB0mrSVWJQkNn0rlS+SBhqu/yIrhnf2eB+R4FCGrA
GAQLqb75rRaNxg/V7N1RlNVwXQtD8cBEgpMODD7nmzWtdgu2KpzNte1dVRm8IRNN0/GWYmMKBMI8
GvgSWGC6ZqazmWhgc5Ixw12Vz6W2+jrp3NgILu8Z9wW5t8R+eacbwfkMS5hVPyrhdLe5sa8+2Xfr
uyiyJcqt6SXMZqG2QidbAFXRPjwa5spGK8yRYW/5Wo5xEOehsYZA57uTJnhNcmvKO1ts9KlLVR4W
E7Z6mEF1QznYfoIQJAUUsUs8kUFeQNjbYy7supDjvo3p2rpTZtRuLp22RYi347kfGkIQjMAwFEqS
TJpTQb6VEIJagjUsN1nfX1eaESzmHM21/ajWC0Ti0puxrd1SxlDg7Pi6WnlT11/Lk/1F4D3cFe9+
C/NSGgr8DogUllQ2BVN6NoacKcjRJCEUgr50LiqJIdqZgiycezp2Vpl8fwTJmrnZCh7X/WsyhUvm
r+XoJpYA93fZzEdWuqpGdE9gZlT6wC6vmunN7u5yhQjiFrdN/OeLfiCmSwycoNnELq4P0+sA7ZnW
i/0CnMGu8UAnARK/FWBxuKfwnx3EKPd5CCPTUg+9A4tIM3xpK98UlbhmXN44Du5py/Av+wnXZXXQ
XKKwS0GGjMsWczzOxoqdXPB//LbQe89aOoER+tU/RBYMpmJAFSxkqCuer6mr+lxKKh3ZTESHOIto
DvWwEioovPN8X7LDXDN1MeqdUmoUlp/cgrTHGbzkcbpPQMiFYSU/fQNTolecbMWVQy0QNzP5m/ln
ncxmasTK+jbFOrUx2mTLXXTRs5B/Key2kjnWdmUmVQxmPGyl8bpleHzQ+Qrju9GBsKpG7DRE1wL/
DOxMMmdaguqioyzY1bQPLHq1eiAH8tNQ1dwC7WEKUBjvP8djYtFx5v96Dcs9Xc2gqddGLJW8zlBD
JZi4lDxyKE7vVRixFqrAS9+78btMa7At3Ho97KH2MwbWq/pGpTeM2/hon4YA47lhSic9KS6VeJks
CjXcmLZbLnPwzawjxjxim8mroQdjfa28ygEdJp+8xvbG/NR3Pj01iV+/fCYG/Nlo5vXXZnWc6/QD
6wUSWNA6GHkqWB33Ntotjp6c3d42agcanAZ7a8vf0gKFpvZnmf28vAyRDSbKLHYGslJoVXuxKXtr
eauOJfz1x/9mhAkxmbI2Sg/GX4zY177UglEt/VqlVnjZiujMsXO/UG6oTAzcUMqG5afzmqJBTbHY
/U8qepZefzZ0gSRCBdkGKvyMD/Rm89/QOSrTzVg21wBQilJnftaH/gH0SHUNhRMmC9MHZ1LX3sDm
hcljFdSR7kP4FM122RUPir+jcD7cBjtrzIFKBzOVCbWWnrTX2FNv7MgK40C9MUCbKIFULQlM3wZu
KMqi+bW7Nu/iO9lXP9XHszHDDZVgUFhTJe5z5yddnDSFWVXvRK10PG06KABRUFSN9FtFOJld68tl
B+IEE5sWlMGoAz4yjO2em3S63jbNFnDNefxhg4J4dG6M8kreNkG+xwOmnhliNlmTAGQgPQxhU1cX
EoCgoUWnHBgsr4pqKygyN70dT1DC8K8ML73qrxPBieQkTOCGwpAmyINQtWfFZPqtqDcwtSBmx6Sx
/RjOe5zsHnw++OG5N6MCXrhyb/66vMM8Z7aRMFF+GuSFH8hNxnmpV6eD3fLUP8dX2ZX22AWKV9zT
XvAn+vNnxpiw4yTysJKBPmybZ2MKrU8oewJ1KGsO+h2g92QLmnGRt+j50VetLYfQkA7nVbkd8zfB
nlG3Y44kiIqhxGQCOIdJVyZBkrWG1ImObFPNB183wkE/zGXlZu3JTkp/XH/2ZWj1kSzk3OAYpv0c
NDxAmUqnoc7PQ1vERbOgwejpkzqgAYfZJ7v7rc/mozMMEFwfj5va364yXkcD1GLWUpS4cQ4kLeTT
hzXme3U2vupdN0mSivRJNZPxCl2sIbRzxUJVR3/KHcDDLu805y6EwI8MRjFgOj5qHhHQv2lrFuMV
YWV3hYmJts2GGpEquKc4RXdoEysa/ofxyg/FECfrnLrUkTFskvFiaGhzV1KoAUELztHFlTHX3je1
oPbOWxpIIhDTAOEG8TnjQ05HNAKK+gpV8SOUFNytupVEbSve4Xb2Rpg0O0cSn7ZJgdd5qIVg/oys
Doyms09nyvRHEeSHZj/MsXDel2IaVBaL9c5SM2NMsuGC6Jy3sYg29GEuu4PIABM+7DGe5daGgVm5
seRvcybA9vCQqggaOvIHKgIJDpjz82VqYAbCoCG94rRXqvdkBOSN4jYlX4is4AR8B1SkNFpBze3D
tLy81EVtl6DOHoqwAt1LQGVptlsZJFMeNL1WnwTdM+XT/RRo2tEUPJXRU4fsic7cdpKVJdqydpWX
VuaLuW53bSGS1uWtDqqjGGcHQAHINiZSacj7pHak8njRrF7JyvWsuVV9N3yClwSX1x87jEuACXZA
Hw36JtKShkll34CrMrrsdbyYtzfBOEWfWL0yzTABHfjqOJX2KZfW8bTlsuxWaiVCdvCcHBcyVUt3
qB4Jk8K2jtXOGJarvKL9lanP2ipYDjco7A3QH7B7xOjprBtdOtFcB0ocaJpkVyjIH7UAHAPCGVNe
mMONjCo2VbRHnDs3thADM4j9ghMFEDS0RcBDpWTlJ+ICnS01kAohmrIDmNayJs3QYEWrBIkY3cy+
VfWoC/BkPI826DiDhdryR2yIPjUDQWEQ51WfvUK/3grwSL6a3cMomsfjWYIaDUj1VVToMXp/vmeG
No/E6NfKa8lQuKmcu21WXo2zert2xrGtHEGtTqUuxQZuU4eQIVoB0J5jM/tFmUp9MTd4+HMcgQv9
DgTiAZ5qoe5TtpDJBcWGv3jDs+yvISXyzO6gJ3D5lHHdcv8j2JPcZGUzxfgRfdMnrjT0rtQ7IUGH
3U6tB8fpA3OSPSnTvWwAiVNtHMxVRErPO3sQS0DGgQRc/8DVmLc9WSbwpXo5kHskNIElEaySbwEi
w0hpcPOzSJIEqrm6LuM8NK9EdW/WoI+SIIPKit+4txSVIypl8w2C9IIOl2BFTApgxbaebyYMprN2
FYNrq01FXRDajvrgPgBY/m2C8deaFLJJbJgY4q/ltIT5fG9YpY/RuhhD0GUdacM3WTRPyj0kf4yy
YomttALOXOKQpLX8DPaNO9P+Pefy12RIg1gXZR48qL2DlJsCm+iDi73P+iXG3KoB78yh6Ty6tgO6
wEnP7fsitqywllIIiKR5t943yWx6XZKQL1Zu9cFq1HOYGnZ374A9FbDGPH0gs0QItNjLnyW0JY/5
vMYCHBuHDIriQZE144lCW2FMjJeWpGodglHYokSQB1NIitlA63aqXHybzqWaxiAetAPyUxYgsj5+
l3PLzMW/6X3npAssz1PsjykYgGQIu0BIckZz0fp5+Th9TNzPjTExg8hOZhkDjKnNM5EqN3EaV8sg
6hfPfjmEjigV+HiY8O4DmAEa4SYme9lAKenWrDnQV/NyEvbTtWkIGkKcghnqViixKMD+YFT+vW6+
u5vR02sGy2ioAN7iD0cMyL7I94vXHltQF6BkehBxNn1MbmwsCK9JSMrixcxiiKt6WowqBr5X6x/s
6lcs4wVpAz71evlDffQKmEHhyERaY1BWvPMrDaYNm1iUei1LIzMHE575vMhGUBiHvhNcZzxbKmp/
tHv+3sM8tzX1Zj50Mpa0LkaHcXOUndtYWSJVvzGNa5v0L/9+bXt7jBN2ZQeJ2raAlvekZnebFXf3
IKTWXLBk555Zxc01huwS/7LRj3mVjVfKn0XSTdg7Si6luaO3jSdpXkHGQFqjVqwpwvMOFIaQ9YBm
GtkBm4uSFgMcMUDGOi02YmD7OrtC8zV102dKTDKGtIchHRviXV4d9xxAJA+6RRrYRYGHPF9eX8TO
bI4g0llCCmvOQ/tevnduKZs25ZhRc6/4zFcElBrU/Ta4ftnSEYbDzJWs8NCBaKlvoNDpFnb6dVwd
yc2T9CERy418TLtAtoC0CycedJxY6vkiG40o2aJgd4chIhiMpPjcxnD1+7oGdQ+yLF/7dnlfeV6z
t8hcC8M4Dl2joVu/1Lgl58EdDcvvalWQ5dDTfJ4QnC+MuQPWaemVSlJAkKEnbuv8Usbftv1WNVf1
cJo6HUpUh8vr4hTJzy0yZ7Cw1qreEiyMvmlobRo05ZpfPWRfaccBVJK0ptm55YPjt4f0O6AKfhXG
j+l3IRnMxxIdMnbNgRfhxfOxQla2KyaRDfwS6WnxKUE1+KlvrSi9Xg8iESPe6dybYr6mHRfpkssw
NTfPZnkt5b1LtEgTKWRymrXnS2I+ZzMuc9ybsCM/WD8xwnMFDdibLOpKMMR1EWAiXy5/Te66AEyC
BDbG4j5QKGBzc9yRsNcVK5Rt02uomJ2MyYE26/z8v5lSmSOo2tOmEQ1ZJEGln0juGL/J5u8qbwVH
gnfyTB2xDKkjlO7Yd/BkJLGG5yPedMOPpi1QeYldY/r3sxn4UgZKStAmNT8q0mtLPBdKYuAYyOoh
JXNQK5IFOLwqSPK4q9nZYR4VzVLoUmHATm3Uz5hgdMFzGoGZUZDGUgdm4wiiIxWANXGUWDA0vkze
OpUJIGeanOTCOG65qMLMM4GKNkSl0HrRbPa7lMTJzDalE4MkdglMFY1gEbzj8z6hA+p4BfM67HO+
GRKIZ0sgcp/C6poymKFleIPDBHD3+xyGSAmA83FsDO7jsWdonMmPXitbMlL64XhV7jLpZW3aG3US
OTTnkGKgH1q2IAfUgLlnggKZ1tSu+hguoEYpSDoARevmb4r08/IB5ZQFgE3H5AXqiGDHRF32/ISq
Wb1aTg4VpyEHKXcTUtzS6Li2ApUL8v+jKEKPPON0NBmGnCEyHlhmUg+pkqomrwmwEc+U11w5ZJF6
t3mU1zwRozV41sCXilIfqmQfE/68mTeLzEig5Ks42o40BWh9263u6YisyDO4m7m3xtwYalKodYZO
J0jH/7M287h+Gzp3wlauh1I0oMi3h8biu3Qj0MX0stxlqZa0Zlo/d9BovIkj2imHvmBYv7OJiuV7
OH5PWUdkJI02dDZY9dUeAJ/SIDU+XDqGNmB7fXoqlK+X/ZGT2qAEYAP1Dak9IPaYh0yR2LNcTVhR
Wd/p5FEefilAmZtNlG2F2xuvcSvISwUGWfjQJqurWigt8RbtWffk7H7Q7hMJolIGGjk2cVOA+P6n
JbIAorFyjNWZYTHNuoeiaFywqIV9lrqWNPqr1j9mnXGqTU3AZiBaKD0pO1/Z+kKSAXcngISBHhDo
OqoyLwt54enxZY83CH3RMUDzA0U+Jp4MQ7zqmwkzbYntlA4ENb6xDVNrulEyQXbB93+IIWFqDHf/
ByqcvDJysFXDJclpO9GRYBmRBGAbnO3xWjQ7y+leQb9+Z4053YNhjA7GTYm3XmWPapBcgT34Dbrs
6CAJu1fcuLWzxWyj09tFmsWIksodxeS2N7ov3VBhLooqE9UwOaKotqPhaYZWGRWZZROB1AE35ar2
+MsgsKayQJTAugbAWmSJF0P2huitt3NC0gyrjMIiYshqYB7qd5kubqYGlw8YJ+dA+41ywuOCRhGJ
uWHqOTf6GnAWCDK+LeObkwgyDu7fBzIJ40PvDUYm6papUZopQZRvB9Ovsmd1Fb3PeYdI21lgzirZ
ijJ2bHiaXCZg84R6Uv2r7cBvdZA6oatxMg20+ChlOopigHQx25WbxqSoI7YreVvAZQ/GyhjlzP/o
V9pSKHf+qoLXhzrev8+nUYID+EgzUU3VUAM5dwebgMgK3KwYwKmubBPLBRujogni7UefgxFwo+oY
Y7VRV2TWpyVTrjrLBM1KqfzRxOMj5o09ktgCr+BMjNNiqQp8EdqKH2sqcdy0sVkPdFSK9AfpJzSM
AifQ74okioGjb4+Dtx7+PczhvELL1DjIIBUEVTpMi+PbEXMOJqd1DUxzXz5SvD00kMWDZgSnCr1A
5kM526Ys4OT0Zv2LtW0BOEBcsNUJvtRHT3yvXqKPCaFN5L7M5V82fZspvQYl1fpLMv5YwQmjDacu
FxQwOS8G2IHDUZYCIP9YaZ1k7OcxqUC0BzZ0VL8oSjmJWn+DXlAXOX4v8IyPNy81h5OF4jYN6cyy
qnKbtSYj6Ek5w0239McEorCA0voJHqqtPnmJYkWEiAboOPfVzi4ImZgxp3yqjKRt8NH0yHqlvGDQ
Ko/q43aTCfPsjyHx3BQTEnNz0UZzHHDGttYvmj5SY9FLkuuCf+8iVsPERL1YHL2JwcpdQs83DusN
gs/RZS/n+t/OBOPlVhfrc6HCRJ4akTW9WMB3NU3nJpMtKKhxF4PrljIv2ABgMvdgika3bWR4FkuS
5jZjoHcr1PEEh5b7UXZGmMA3xKakSSOMKCsJqsny0SC7vGH0L5wne/jsOwtMnaIaRt2uTQf1TtV5
zpPxRS5OinNV2FcTCS+b4uR6sIXXBwXogQqaxW0AQpZCWRa8OuNVObk0hZW8wU1BeOsNYLMXXU3c
zduZo/++y1TyqVfLZUNVwWx+m8lfkiQKdpwaPF0QcFx4CuOyZ58642Qu+daAt2cIs1vFN66TB/Vb
ElG8r+yXD9lT/ePyFvKX9I9B9qlTD5lcFhn0UVUiWdE05F2YmMv3y0Z4nk1hmxbcGiWy91tyt29W
vGVjRuv8rY1eoVb75mocZEsQUnlLQc6AGUQZbBgo+Z1/nXJ05rSboGOZ1dfDlLmFItgr7h0BNQsU
+dDlNXHnnVuoHEmSsh48UVI3ZuEC2MJ1t5A0AgYndotOt6MOqoKe0qs/BrmVg6Rct0NFjMLPDGOO
CB7Q/id2dveLmJix1UPhtBo+H1nIUcvmt3bRAysmgnfi/2PluKggioiqoMrsrbFWWWY6Hcjdv49B
9TiCvwqqhI+jT3sm67UIEyK0x0RdCLPkY44s0FMho2d7MrSP0zDzbOuYpb4cUtCGyCbXfUBBQ8ks
6EwbczOWiW3ic03goXG0n5Wm3Y/zcLz8tUQmmBtxtDbJKm1AXVrlmAIz7Hy7/PffW3Rs7IVfoh4N
xS00zJnY69hTW88lbnfaknnnekYrrwkX8EetYX8ityrGvBy/DgR26d+9ZJfJZkxt6I2Ctn/b/iR1
h770KV2lVwV5aPrWtAHMZHhVTVGwAFeKBza4F8Fu4Sbz8WpjpJOI72mN+Zv422E6xE9rmHiV39yI
RE341nSMNAOXBtlhVia7WOuunXqngAjwGCynPpoO6pfiBM4DjFiJ5L6E1qhX7aJnXqYE3xqO2fmL
r/i0u5VBTUqKuigJhUhFro/u1sbEuFm22y62ccdZTxiFCrYj5XwkP4youe1c/Vp81kUGmRCmDatk
FUaCh2Rfur12DRiIe9k9eRkJ+kD/fC4m51GKnn5HSitZYN7XUANjWT1NjRO3rshLrc5Pl+1xrztL
A6IEHGF4RTP2rLVVnQqUOF4+tC7pAoOsrl6I0iy+FeCj8EDXFJz3c7cYOk0bChvK6Y5B4IFN8Qs8
NlADTUoStMhTwmwp1OehctLAsbr8rjcHKZKm9amp4thdAfN3tWRQ3Kq3ykNc1p07N+Z4nBJ9+To5
nelK8Lrrfo2HqFiq7mHWYsXrt7Rxt44kgSKpuOk2u3WtOV+vkmqtwiI3k5M1TQuQwebqzRu6o3lj
SpUXb535ZOa9Erbr0D/avazc9HKzHQuD5LqrTcD1jlPTv0HkRnKLDFBH0Fuqd2VhyNeJpqK5rOXG
4M6pZB4k2WoeMaBObsZ1ftMGSVbcVbErF3ogs7dN0+oSJ1l/yvMW/+wLuz3GczL4q5x2Xq+lC2Q4
88kjZRsfjIzEz3pfSj6E6NOjAoegFGckyiF8ij56uaDvqs3Ol0XTm6DeBsoQ1LWdwEO5ZwBQvr+/
JRO30W7plnYBMVRX176cgSdPL3KBDa6/QOUbjK5gt1DZuS6M6WjFqlutB1qQxJ9rDQKkyrgE2lRY
At/km6JlNqpu8WGuSjHatFxU5ElK+lVyojgZPacUjQSKjDB7RurebjITRgwMhueA/gwW4D8iIvL3
zObD1Qagw99rYa62aiIrqEdBLWi46ZfsNwSwa7QT0RM7li99SBOg6WoKtlvloQKcGw0dL367HE64
yRDOGgaAUIxDAsYkQ3U62Nk71zTgfHNQHMonx5u88ja/BQ7JF+PHuTfO3iBz4xS2ObUtJbce/DgC
c+0V2QBGprJPKIXkgSjz4tujk53gX8HDh63GNVtSY2YUAdq8MaPsur8BDZv8NARmqB7iWyGLMn9D
6bSJhUEQ7CezoY1WjPEi50j1/uoDSo9e+vYRrKF0QnaJCiFLH73CGB9CB9BC5wMTlbLx/nt2N3jW
DjFQQLBXxL1no8a0St9rK6IsFJddhXMmUGXEKwtle1wLLIRrzMzKSrsS5I3dUZpuixXsT4JXFq+C
dGaDOXfInTEOLsNGXSVuUc8goWzcsojk5kaWfCKdSPsIqRlr+vfJ85ld5iB2ibJuQ0YaT2tmt5ee
lbb+zO7h/YjLFG2jD8R5yOisHOpMKARbhbtY3xXTL/tfl78QJ1NWQR2KEWbTwJgde5bX0cpMCPtC
zwPMKqPzpnUnez5oyhfKI5ukIuw752I5M8ec5FYjRCv6Gp5n6T7SFd8es/vLK+L63G5F9N93zj1I
0rbJ1ITcnZLuNM9PTXa4bIKTwJ2tgkkRS5TRtbXCp1fW21W9GZMCCOdbGVRzUioqKXL6Xhio262H
yasa3CvtAjyCZ0/fVdNdULSUNPAnrVGP8T1pcfN88axZ4N2iXWRO1WJaZjEsWGKbPk3Kl9xwzVHg
eqJdZA5QMiuFDtkhfKj0pRwh5Ne37hSHxLmuTNGVJVgOS9IUV0RTJhWb6MTFUc1NT9uuu/hemVco
p82RgUJ3g1aWDeL8vkh8U+rcjJgvBtGepGYNL7uP6Mcwz+5GR3a1NVh44lyPCXG1xe0kUQdfZISp
kDibmULXCSvWuqt6fHSA1JNE/KHce+SPa7L3VhrnfVZQJ5nIjZpqrqK/Vs2dY2TRJzYM8J93kCxU
oJn7kTZ1IK8HidDYTiK7W7zO7I6FJmIA4AannRkmOBl2lip2Cjz1Kr2QbvRkCFpeXgjfAhoDAOgB
/6fRj7aLTdZcpY5cIDYN1uBWRn1qZe3r/2aCiU3pNDWrJWGvckMPDW055nr9Gf+1gY1CuxJ6nGx6
1GuLbg42NeF876eHbIoKaF1dXgb/WofoMrCfSMBMi/kYdl/VQ0PB7Y4W6Fca+pSgVUsCJ7LDQki3
xD0sO2PMdynkrYm7BonQmIRb/azc2CJki8gC81myATkeBBBxVNpjZx5TPRxE+hgiE8xFIa9KvNYr
zeZQ1e7X8jQ1t72hCvItkRXmYjC0UplyCwuJ1cmNiyqolCaYGhGQhXtSdl+EuRwKBwW83KD7NV0P
GEtNBTcCN+/58/dtpkBn24sdm1THbHC+GtZVbN/ZOri+I6k9jqtgalRki4n3ltNJ/ZSiiTJiAL8f
wqHOXHm7l7LbIn/ppyUQHB3BJ7KZ0C/bKDZoBs4n9I8G33EdUGuV/nQAy2OP9+ESiTl3RCaZCO0Y
YxI7CrYzUV438wFll8n5fXlZIhNMQJhj21gw1NOA2PdaMQPoYoy94J7hBh3k25CnAhYD5AWM101z
rU9ahS9FpJDqlpWYcvErw7OicnO7aDxcXhLPyXfm2CqxXW1qOyQwh/2LVKO+kgsicAae7+1NML6n
EmdD6wcmcrP+vtX6o1oVQdL2z9k63S8WmOXmQVT2530p2gbF/DpaX4C1nN9ykKZWYpJDwKHuf2TL
Yc6+l93Xz+zcHxNMOK2KJCsLAhNDCXDzGn+r8n9P9A0aCFDKY8gPw0+WyeycpZQ9OFhhIk+Bpa8c
X1rawDQUwWVKfyn7FleALtIVMMdCxpMx0+lp004Jag3OUNzJy3Bnq4sP8eIvhZ4J7lRewr03xcSF
dLbL0cKtCgzOIVFvZtQ4S+NaKn5mIGW//H14JQ3s3p9lMQFhbguILNISyuwt6PxAnNCIigGNY8Wj
zbJZCSxT4Opct9uZZAJE1s6yM8swWSc3ZP1tmwh3oparyAb9910CZw8LGIVtbCHGG49EA7dYNQfy
pAsCETcwoLuJzhkgghZbsW8wOzVL6QKnUFJ3m656MP0IPhD92B/8bmeCBo7dSqSmxAichS7OOmZ+
PfuyeWdYP1qj94v80dkeivFqWt8s564lD5dNixbHBNncgApbVc/4TqMGacqXThPsHvcjoYyGuUGN
bh49B7ulqaWV5dsAQYh464MB3OzIuF313yM4ER92VpgN7Dp5XLoaVgbt5CyPJHn6xDbt/j6zTb1U
DWu74e/LZn0bJyB/ELFZCPaJzYHippZqmypaVFt948RSaMTLYzWLAik3wv1ZiM1EuDItJTCpYiGd
pf5FzMepSI8VhQXonSCWcj1rZ4kJcCA+mPpxhKUG5YQZGov25z66gUEhjGeDNYeudedadrNoebLS
j573b4DkP/T6Kgid/K/yxwTjvUsN7q/NwtmPneQh1qeHZbCv+rkRQChEZhj3RV9LqRvqviC9ciXA
U+QRyhyiuUGRFcaJpazIS5VaadVIH29U+zjEj585J//sF6uWUndFuVCVG0/RfyWKOCkULIEVAYzr
CtMCBH8feecsB0N36mOB34pMMH47t5DXdBJ88gmyTf/H2XX1yI0r3V8kQKLyq2J3T0+0PQ4vwthe
K+esX/8dzt7dUXO4zc8GLvbhGphqlqqKxQrnVLeWdS9Fz9e1xBdB4eKw6I81KsZw50SZ67WEr1dp
h53iBNUgjMu6VS4atxMJYsx3bc0uyQnUFemNkw2304LqpIiNlP7ad5fXK/jd36dhjLeYkEtVNKSs
fXlfRC9j8pyM/V00+Ne1JpLDmG9bKXmMV3XjElDWdOMNppgdK5PBoyyagxSojYUyUZJekbsFkjaM
J06d3+XJQ10IfF5wHHa/vS4Ho5Xot5nT4dyQzm2nLJDVZ8sUoY2LjsNYtNZvEnbaICkdP435MbM/
J7XglhcdhskwW7W3R8WEiHYGtL/kS8PdGj8VyeRdtwHezDwu+n9dh9BbZxfzbWmLq7iF67Sb+jkJ
jpgCexjG1a270dFn5QtRsoOS1L7c+JX0TQWZ1/wHvWV0sVAwxKMUgIsy8xNI0m6yneAnxORQg851
XW82WRdcPByFXgih33R3zqTpYjLVNEREuVMPQO0pMbjQ3Y2jyNhFkui/7yRhJavS5hmSRikOY+tL
tDROqeVhJXom8jBwLs7ERCNlSbRWo4rLf8V3akDZcQERs91IfueToD3bp87NHtWvApOh5s3Epwux
THyaZzkq7BxiFb13cvM0y5rXW6Ckme7s5H6Sjz1JHUN9brYQy06CoMXBjgd03M5amKhltUk2gRsP
HaPFof3k8kCnFWfs51ag3agO/dfBl0LjkPhq5R4qTMwIXObVJa6cn53iVbQh6WwaN7Uyc4hmOev0
fQDdU1F9BGp2b/mZ9mOT75ped6LpXEmzkzR+r566+bz1AJuPgHHcfTUKrB10H61Jd0A9jZnV3x8D
3uvptRq0M0OtTaVFVqAnU/uOFknbwqf/IGG8kMEEQnloYmvFLI/b6gC8QRMmnQOBsdH8+ZqymUA4
SZNtrhVEyIZxmJvUKTvVqVVsZA9eO32VLCT4Y+YqqDrO0+9z1VFb07AfhaxCx38vXdmQttFcOxnn
K/9Kivt8TNDSFSFvcW6TCyGMF8dbHhlqDSF19bAARQOPYuv3ubDoQTARriGzB4sEE/3KaorMLVdw
Y1UYD63OpHiUhQgQhP7S99/qTQqjrjnexsQecZJSnQ6j/jhMz4t8o2MJC6VuUhzpEOCg3kfa916P
bvTyppXQZAZCu4atFcDSnNTZ74BOYTuS9GR1pyGTQsvGnIi9OVW1CvxY9GsZvSeLrUhbBMuK5AoF
gsAmB7lOgmI5tr0ATYJGRFYxAEwhWFa0wGbL9pRIYdXLpGLpslRbTKobtW744xSlwRgZ36MBUM7N
VCibYxMp//2sCMMVNsAWMUVPh9EuTbjutmK0Coi2B6NzALeoOCTdxrAvO6zN2vUfbG1gygeonnSw
my60XsorYhDLzMmIXcZUBUEwkb4XjTwL9sdojGf0qclAT0KfnhIgsZM3EgojeEQCpYxuUlfB35vU
XSja3+J45oUY5qLTcwXb9vaMFWAA2nnyMLQuBjGTe7vIRVOzvKks8HtqKl2ZRT/wFf9nF65JtRlb
J+NI/S86BYab/A40Al79sTqJgQRUTlQF+CMUZ+N+eo/hM1QYVAW3feV2wDBUpcOWy8AvfbYMZM/G
t7j6UJsZNoTDIjtq43ejGh0pO/X5naU9FfE3QkqPoiwC4NMt5+VWa08T+JIxwhkhqDRTG9TGixZ9
IfpBnz5o+vH6nUDzwYuvjxTRAP4HCvDooGIL+NLE6qluUmAh1G6P4lSadifgkgiyxXdfnoowacUa
grCSzSQZ8lQU81LasGIbcR8Y/dsRtFudh8FK/Xdbjhh2BFEzQOPAYqsqMhM0gQm6ZIWNMYNOLjun
JWrumHV7PxBTUHLjnglQIzgaIE3w2S/VRtI8biIS1QBNP07mB1PyG1EX632LCX8ccDZEwRWDST92
ZsJe00qWwQjtJlhjbwAHEB3skDhI7YVE2lQvrBVQxD10FuheJysq1sgobz1a8+u03ip58ZDUqC+M
rWf3cnDd4N7X++mxdrKYF8o4zlnUSHQ9+hRvTn6IT4anP26/FCy+wTs/icie3mf2VCAUiFU7ggYX
i6izzpOypboCjEk3CufT7IN5DYSPltd6zWH7pbqZLx1F3AUiqSwrn1IoeSPlsHrK9GaFxv9W0DVH
+jSC0qYL28+G//O6bnnOvDupydRPyzSTq9q0KtdQjc2fMykNJSKigeWZvom9cEJbn+8vwRmV5q6S
0DyJ0+ZO7q3QUtrjhizy+lm4YnDpwf4p3CSLGDTEWT+mGsyklAFDagNYYTzYmajRxTN8CreEg6AH
AGD1Sz+OB4nkUpWhnkYG8CarqHRQnqkFbG73ktWJIHV4hwJ0H9BENDRU3hEitABgIkWCqZ4NtXO1
/GL2kVeCa/C66mjMZr0Z24qo4CEyAXiGielEL9LZsnEoCQg3zhBlN6SqPsZp6Zlp8sWoiOBTvR88
hIfBu2RsShqIVuy32oZsAuRGUrubNHngKE+mNUjV0IpejP7YmEeDfDLkl+uHfH/JM0KZWD9XElG6
DF1++XEC+GkLDJj0vLggswHJnygT40UtdFzB3gGyIAB/sa2JtYyw36wCmWAKJo+45msI0e+2k+Vk
TvVNZCjv12mhRcrdgZ1qzE294ybpi3Gxt6JO3X51Fo8yy2Qf0tbZ7orCqRwF//HtYy9K499XsCCW
INXArqhK4QQY08ESh2RmNXaoui/xy7cFgN4YazA8FIHXYMUmnHh5keOBFxKZvDDf1MjskRq6mvI1
3QaY662KqUsUnwVewQmOF4KYK1vWR02RQMnt9op6Zw7lvSYcRaN/gnE8QIHCrUEtDiwwFqIzhdup
S4r1KVxth+o+DfOjQWfQBM8QrnEgMAJQDdPeiCM0zOzyW2VS6aokHfT9JJ+6o4EMNwKAtlN+0UMp
HG6LMP9+3dt4ygPxCLVFODgSxUuJ1UoiFEEQuCxJxs7TfNu2yefrIniGoAGMA+M0aGTjfXUpQm6K
OjYTTOfn0ee1DrNJOZZS502R4JLkuvJeED3rTntYHI+7bskx75oHqxsf5ie6mJi7eNFjaBpvZ+H0
DifsY/X67WjM91qGttS6lk6/lh+1XnOG+WmIRPs+3E9EQZPhtbg22REhM6811BGxWpCv003U9uFI
BPPy78uFiA5IpQCto8O6AUF3qTmspy21WY4AS/1gan5zbF9ULHVGXvggf0ldPZyR2IBbbPVKDG4I
QzCNPax37aUzd7Waz7WOLjdKheFaOB0wshAUvQqjKeDDAW5CifiUe0XY/SV6JCk8xwYqHUD+8VCi
U6aXB0+xKi9HhlJBt5Q0XHbrJ6x8yn4KIsrhgLVhL0PX8p4uCWNj3vttnCmqd7CIgqwaCx5IZS/F
l3W+FmUMnB+j+kXG0Yujx2gSbdnxMla8m3CrAsADCINsLjQNM1iPZHzdJcBzFGdDq/+u/JS76VEK
MQrotjJuVqFuCe+z7sTSf9+5IwibNDXJIZZufpPnESvJakgXxIoTMOfd60GG54l0u8gwQZ9mQKOX
wrYtBuygDN+fVuzr2vZNurSOJncCMTxfBPMdVqcQoQHNw3wwuyfjIEUYmcnlb7OeOU0mcEVesNQB
6Y3BG8xVY0j88hwtmSkXs1m5ZvYNiDxORwYHVDBOYv91XWHck1BqcRW2gSE95tZEg7bpDTtB4Cen
1gQNu2DilRuNKYkGUnwZ7zS2ptarg170EXAgep++zHLfvms+aw6WeMMK+Mv6z+vn4SluL45JN8Y5
BnPIjFAM0CanXD5b1nOUg7Ep7Y7XBfEsbV+KYL4QAHHA+Vbhxsyr5zk9J00YJ1+vi+AFRBgytrFs
rOe9e01MaZel5gIRI9FdFYuelQ7Kk24LU3t2rXwQpB1ccUhFKY48Bl/ZFDgigwouKKiu1tArMpVA
zlXJkdv8uDTmhw2jgtePxzM9ylv3jzwmMBhgppVrQAa7oB9yAJ1yN6WpQIN869vJYBx1LOWqyVpU
1LVR80iqOMmsoG/vb8WhrwMjvdXzx838nJoHImVB0woeMTwjQYkHCTcFCHsHXL+0st3VyVyjJ5J7
ev+51zt/FEIK06DGXpyvMKfgVcLwKFusakvdjomGtHRGE+21krQ9mY+LD05A4UYs90SAIsG0BTBh
3r0967ZsZwBNJW4y2KsT6ekp18mDhGXL68ZB4867M1kWUNwUBau3bFFxBJuhavWIS8ncOv0Qh1Nb
BlaSuNaqgIGIjIFSDLgoM0H84DkBqv8aKHlQNXi3aYkC4xTnfYpKmfZZ6r6mwFMdt8y3SQLgq1Jw
SJ4yoUQCXaIOiNr8ZZTPiyauTT1FDDHXQ1m2ob6YLiktQUeF937HEPabHMbTZhC4ol61Avbh2B3p
BawB9mTzh1DEH8KraUISbi6g7iKZYE0xSjq16hdMdMonPegGUDXYbn1WfAXAC0LQq/c0PMibdtJY
YJxqXNecxLglywKb75XXflIc0KQAkZ4y9clH8mP1JgpGori24F7j3TN0ZZpi8tAlASawxLYhDYAj
QfnPXLwi1v3FLlx9VDGRoZq/252mx1QoiyneTQAZYcykzBZ7tguYiQ1Wu1Ql/jZHnm4Uf1Bcx6Ax
/Xo2BY9hkuCZlCOZtRjXzAaGjU49GTkqTJV33bG5JgKd4aVJl8Ywmntp9HPX552S4TYjYfpEy94A
UHSG5yEU59W8GhJuzzdZ9Ara5Z7mhGSQbEBimP5HHCK541c9NIL0fnTmx+sn43nzXhj9950wuUXp
IKbCVDus0ztAxhqi3ihXBOgTKRwBOiFsCt/YJfYBCgAXyuM03ZqJkZ4kq1hBtYVn0/XTcIsQ+Ei4
tJDl4k3CmEOT0o5ei1JR74+l16NClXwAnB26bPED+DLwDBIl73yR6FEh3NMSKgsEgvenbve0OtX7
5o/0JvNqYOaB5NmvgUaKbttBF6TZvFsGwGH/CmQCY1mVAGmULRoY40PpR0clbI/FSRQWuZ9tJ4Yx
+bROYnPWkFnF9uylmYqGcuYCms2//sl4MWl/Gsba1anRpwkJD+7mzAe067HvYPlSelab+Om6KL5n
7Y7EGHsDjEDwYOJTWbd0PaoNbR+sHKGOZostNAz6w5lkALQ/BoYxUPA2LDYZWBbA+lgTTLzZgmy5
LyrBaQR/nx0cHlY12eoYf7+MPiT9kyyCveXFvP0B2Mlhq15JpeVIQyliNUVoGQNa0cDD0RXZGi/l
RYlIVVDJtvGqY9GxMQBkdkWB4mFxtu+XM+g8HzByBrhYIyg/iEGReZZwIY9a5S7sWcZqjZKBup72
qJ2IrxwsTwmjewpwJkZuFUpjopI2lcua6LRu7mPenpLyal49uotPvCYEh4YgQPC/3E6bzHuyqGfN
HilcwOzKLiABnPY2CsyQeOuNJXBfXvi70CSNVjtNkjXNTEDGAiMF/MyVV4fA4PVTIN8bgXxTAGRN
EySGnLhEW/YgekdfChiYjBMb/QbiQrQUMU0FYPj+OBcvmSxgUeYVFbE7p4MaBKVsLFMy2UuXgxOx
sNIUd/AWaG6PgY0olO4pyIifHpDzPmn3IGVLnoY7C7RIhsC3uWfciWdC/BZJ1rpkaAu00ni07HOd
T4Fm/RSEQ64U1NXwcpbRhGZ70ASAwrVKBxO22OuwQeH37vbZ8opffe1UAKRE1T6MvU30vBWIZZvQ
m5q0nbXCYoC7/6gHFNXQ9vVQ+abdT/CI9ZCEwx/JRPYBvguNw3o4SpE9VB26j+mz1SHdBiXKJ/Wp
DzBUaAT6qfJpjVY4Rv4eQFLFeMlOLBNmsnQFa42BGD0Fw5mSYy8eeu4n9W4NFJ8cYvy3w3yBaICV
Vxq+kMsEHCDByVrfQy7Fvd3uszOF2EoCNXY0NOoo/4xxPz0j+rizGGyUk59cCGeiTxvPcoHaGT10
c1R+NN4SdMcqSHHtnkGd8nEMmgMFvyIH+6uoksa9SPYaZ8IR4Dr1EptBWHcB7IJ10kDYArQZEwCP
s0dtq9MFKafgtOyscD7ZhQ4wOyrQOo2034vCNDmIKtK8215BeknwzDHBIcQEpBR8dEY5l6m7WZ/M
YcMs9IsgGtDPwuYrewlMzMlBS1yu4IDFZ5MOMix1OaZ+Gf7DADcAzqswnBTXfyi6RLgRYXc4JtVU
ZhmrthlEF1OYbE9SfrCm5+vHE4mg+t1dU1OZ2qDXo408+bAUX/rsm4XC2nUZ3HuXyGBAsChxBfiR
L4WQVFuybEXGJJ/SQ/OhdlO8EvuzESQnVXDH8+wB+F146qDTCoYnxsPzYlz7jeJYzMkHLXlaRObA
//smljXonAuuwsujNIaapCCUxN2w3g3rWRYtb/6Hrt4EMKHRGlt93FR8c7BGnapgOrSeQkFYUXIR
lT24OQoaD/8ehlGW1cS6jGSZ3jjYC6HBCJ39B/UOy8IfiVcjwRQ1x0TqY2JgDNswOzrtYqy+NtxL
s6DsTXhhZ38kxtRGtFrTXIMALcRoi2uE2qN0r3j1oxnI8GBgt7vbDS1SyMHWOTp4dBafvnMmX/ai
75jZPl63fZ5/7X4P+xqxpk5XugWf00SFta0+acuHVMR0yL3WUFpVDKyngwDpNfjvnFjPOjkG8CaF
7lWC8lAdp3N+sxy0j9uN9rXxZ289d7nT3JqZIwbW5Z5wJ5yJIHEyaR1SF0SQ5UUaUyeNbwyQV11X
I/epsD8i43dy1RGgpkJKdmyO46NyiDCS5eTn9CNFi7SSQCCPhlY26u/lMW6IPRcCMmi4Ru9H4fBA
5el3xTPqaCCuMu5EIxsiJTKeOGlDUXQFjhfPZyW6kZRwm2qRDukfuXYm1vnIFhUrfbh2HhryHm3I
R8csWOAPP+gL1rpJvs0HUdLFdfmdfTAeaU5SQ1RqnLYU+6T5oigiVAr6LdhzYYQOA4EYvXo/EDsD
1rPtJeCdAxowie9Ko3YGOVyjxbtuFCI5jKVPdVH2Ba1oVXkQp6mD5UGnt56IItoL5KgMOxOYUqcz
gVhHZ5KaqY56O6NxuZEfpuxREUVJTpC8+PtMSqOZuUSsAX9fCyfM4nUHWkWl74vr+hKJYdIXiUxK
Zgz48rR/UJ7ycA60AIAHh+tieLHh4jjsd1lssta0Lzhjvgo4sn7iLc6E+aDurgyE0kQfh4lETTWC
noFAebObv8QHyuGjZXg/yF/oLZ0G8QfRpfm6AsEY+MUBmWDU6OmUtbSkpTvyyT40X+xj4xVHwLRj
qqYOTR8E04H2c8Clhmu7dqbn2KUUaiJX5r0iLn4IE6YGi7R1lULTWkg5w82b2i3dMYjuN7zX8P8+
Xf+yIgNiAlY5LqVi0RcTregqh78N6A+2XVQgpO7cjYlQ8RrT/RScSqnupc0DkLckmmvnxPe9CDYN
WMqlLAqwR7tyfybWOZEeZlHn+D2E9OUx2LqkpiXpJtE7JDumT/mT8UxO1UdKU919Xx4NJ3LkxHlB
PQGVyjqwMNT+21tD9AdQOjcsqWISnM29u27OKinGkO/YpcEwjZ8AEuGYqyzwd64uKWokoTQhWE+8
TMHbSTWHfjDBX6Xc2+pL1f+oNNGVIpLBeNwa2aPd0+W9wvyZgEUVe7kOqUVTgLxerkl2R2H8aa03
W2kiiNEd8KoE6iG/pc/k6lE4okyvjHchZCeJcSXbqjAFS3nHVpDRUrrW6lAfaxQ6xDm+SHeMO9VV
3m1YFEZC2AMIaHkg3ewY5cfroYEbhd/Ow3aLZdBijHUOIbKKotzyQ4n/oNRJ0a1hyRgix5wrY2Zp
uyr5SIePBi/7uHmlbzrEzW9SP/IafzwTLznFtKQBALlYOETISTUuhDP2Nyq5vQDhE89MqXAI1qPQ
Y3XG+SbbHq/rkVeKu5DEmCCZNjvaKNjrKzerW9zTuyQ/bAfb/6GHxRMt/feWYzaCbJT3AffqZQwy
aQ0tfW2jDcb3ISLusgnzXZEIxhCzfDGXSYZ3dcCXV3/Q+nTxWbodAzr6mfnxveixJxDIVnAbFNmM
tgSJ4DD45vxTzXOB0ripzk5r7NIQ4F6UsqA3YmNjOgglYk+PnepGA8Vj9ygeEOK9LPfWYTKZIga/
1zKzIS9/ln+pZ0paaAbpSe9cUBRjhDfzizvFzx4pI40IK5RXCrkQzuSPMShiJIsC0lZnNdDPlEB7
DKq77fb/wewj+nT033dP6FyhIYtmNtlxOE5gwBnuo+OEcZfqLjuA/cATtfZ4uc3+SzLhxVYtDIH0
CGAEm7x/10c18BCISoi8sZoLJTKRpMIkYgV4QNqHKl9WHwu2oY0yT+QhY/3RHilxEXEwUykMYULJ
TGQZFgW1LNrP6H0Q/AT0wRn7kmt87eGAJcYOOnd1Cjc5iy473gW0Vy0TWnLJquyOvt2n7jElN6Xy
YKl/kIPsRTChZW21ClDJ8PSY6BgCVEO7HoO+EAVnThVi//FYKDdtTFttoVUPzERtQfTcuok3OYUz
10jn5ntxh+SVGIDNE0BThGEA1NNVgx2GLqJc0swUZtl58owhL+rx8WEKQLoaJa6Gx1UZNv76Rcdk
KbaC0Rteve028YXjI9Q6rv0QxiFHTdumosMP0UIA3cJ62xfMSh3SEDwoK/CiK78KTW/w5lgUY/lK
f1MB45l4eFv5Sj1zQJ8mP2TYNwGx6DFydDxxxFc991G1VznjoVEqN2uB1W6cFHQaPyhbavKdImoS
D5Ab/w/VygLVMo6JjEk1GhUCSWFjVPygyuc4e6iJNw1/VdlNnX2qt+fraQY/vL7plHHJhtKnpj3Y
qRa1O6Rp/lCu2vG6CN46HJzlTQbjkxFdwdNXfDcd9DULuvvd3y297IVyIKP+5CW+qCH9H3fUv0I1
quvdvbGulYHxLegSBCXYI1MOxgNl0cxuUJT0rx+Q13zfH5AtC6XZUpQVrafQtcbNO/ZOClZkeiF/
M30VGxl+7G63JHg5iYXzY+rbOZlEACOiWjkX+IB9YwX1ejtoQdbO4fUTCqxEYy/8MZuxSQdlFsaP
snkcs+D63+c1PC40yASVJZ7roaLvrXp17PvNs4MqoHdS75XklTMwFc61ihTHRBM5TSq7n3GmSk3c
uggtM3KsWDDA+h937dvnYWLIoCcrID8hpYfldw+5Px1ktHOSQPNgjl8yBxPrs2P5kTBQ0798JU5r
TDDBGzmPNYrfXXY/VCVzYsNvxk+b8dswZiguYHQRgyfoIaKZyNRERxkvcokix9uL4ijGabReGu2R
ZH/QrMTmlI1OiqFr2JhnR1qrFqgtU58jRbpVgiaowz4YfPBJQoWiHPC9bVyKYszRirKpLVIwcS/t
AbUuxxxLJ45+26kuhTAGiJ3d1FpKK3OlGmta9uROvw3bCPCOvcYY4wMZuw6Ea8waDznxsZB3AL2v
P+b5TVWI9t7eRwiM5IDjis4NKkR5bf/twm1aEqkv0JpxTfVTqYHTSORIAgEso4ylZ7WUbfj6dMiY
slIun1XToU1+Or0gDSA2FVVVeVZAeZhp50IjQHe5vELqKMJEJG2QWMp2txjF49pPX8Hk9SwIfu9L
QNDdTg5jbdpoWiBtVEt3LoEeh+DgkcwpMP4RoEouO6KqNU+TGPMB8TyWZlQMHl8eC0wPtYwxdBC/
53XQpXhDiXhuOZcvBTB4E8HEhDWzx0LW0hwPRPoYjo4t2ONWbwgl8WOU95X2spgLsADyZdx0mHSf
T+qXkk5Qx353Y53XL0DtshzKyWfciTj5eEJNGZszwIfUgaLFBFeADijNkgORaJXXcMMKxjiMB6us
veumIRLDZGdWlayDEmM/Z80OWxTmWu/EuqAzz7l7FXl/FiY969dK0g3weiJTsu9hf157m4dKOCG2
Fn5x+pM65IVA1pW7Oh36Psd41WLlTlLedoiwViuIrpyKzKUUxgbnXs07qclqNwbsglvfqegUb0/T
r9WrPckTtdS4X4oYskrhQrR3q6Qj6FOMmWBTZSa108/3ERZJFlGzgue5AI35VwgTz4luZ61U40tJ
Ghi1dNlZEuEji7rLZdoAtQFbUIVVGwaQES6jQzI2bZOuUFvv13jYxafJ6fz8I10KF1eS3ucoEGYr
WLIF0AP2bxg3qutRL5oKV2AdJbex1t9URPPxXBgcrdB/uzJwKYvxJTPe4qSvEc1NM77pm/UFKIof
h1z6dd1lOa+dSzmMO8llDBalBMvRs6tgErfwKuMWPuXqd61HtwW3JjCX8E+C+k6TBhPUG0sb+lqV
YH/yo2afx7gUvL65Bv72qdj1KG2pE7mhvbhVJbdAef3Yj/qdZQyie/79I5+qDztLuo392Heoc1va
tDYofSu3Nj16GQ435jdc9IWjnPqjdjMODhHMZ/MD4E4k41agJTJ0aA+r+b9ALuHrANOSZycKMDND
6crTQMuE81bUCt652U4mY/ll1Epz1ACUsB6L5K9xLUBea8RTQNKq9kpTKo5xMfVghZBQ4JdbTfWv
mykvlFhYqgeiHLZZDXbvKM2mPK8LPXdl6UNqfV9ENCvUm9jz7f8+421abs8xMQFmhBWrNMCQEB7G
ytx7ykA2byun7VjNXRzOTffX9YNRxbGC9/bDCI5T2pOn9eI0OxrxX5mh+hHUnIyR2y6iqC8Sxvh6
bUhqJ9uIX42cY2f2doq+DhoSt+5rDXCh6wfjOyA2FJHRAzuDff7IRqwPhoHgb+dBs51LIPxMglSA
JwILpRQqE4vUWLi8jP0t7dyZBnxvpJuDhTaf2nTD5nb+fP0o3Bi5F8TkbAPUhQ1jXDIzdra9fvMp
sFsalqnTvFTPVQr8KXrdiDxddD7mblu0ogbZfI95JOCORO1zVoLtxfwiOBzvBt0fjrre7ik067Os
RB3CyfS/BZPuQD52/opxbulItj8wC2znIpPHuwtgGYwJki2f0E9DLyaaUSlBPJ7jM7hS3OuH4hn6
Tgqbsm2musa9hOddn+G9rd6XZtDbP6N2CYGQ4F+Xxc3c9sIYM+wKjUTAA6U36ORhl8XpP1nHFKRg
2HoAErFAHDcSvilQZWyxVqctk2pIA3JZoEtfBmsRYMPyshyAnQH5w8I0HEatLw1CsVYMJ5fIDVsM
e+qSha1iyalTvxrqo0B1vNtzL4qJfniZt72KnOq1aVxg7XcGrlqGMtrsYe4o1H+mIkAhvk+9HY6x
vzjNunWeUWaqkuKUxgSYQvWHLJsEl/R1MUA5udThNhdT2oPmzK1m1Do3Ys2OZmadWzWASrquRK5B
KFg2p+gLYACgP2Xnv4oKrMuCpgNEecyL76ohOArXl3Z/n0k3hkoupNFGVaYhJMQvcNRtwxuy3hxd
KwJSqt7183DNbyePMb88A8teUyBCyD1xAbzsp9K3spwce+sFkkQnY6yv3oyiUzdI6rUMtbPc+isp
q29zi5qjrGJWwrbqX9fPxoFbAv7BLo9hQvqk5EZs0s1B7XHGtN12qAan+J78Avgv7UP9XB8tVxaO
znKtcSeVmtDORKY5AQtnioOmauwm6rGTOmBYf7x+Nv53e0vRWDuMtRWAGBgASZXmHFvNYRnXH0UC
1OMkD6+Loh+GTZr2WmRMsppyWdtoDEybyNGS/GGoVtdothE8ATUggCPDqevm63WhVEnXhDKRQ+1X
IoH1HMg0yD/NYJwESAuc/t2FbbAtoFrJpzqlOW70F6VloKSc1tFIUDJcfOMgrhdyy147NbJ9oCHf
5jqVCmwxnPH0Q7swPtfHGC9nW9jE51sgIEWAbW8B84m5I7fclKZ2xKxdPuSfgIaHlmHSOxWR/D/5
SG9ymNtRmiU7b1bk8SS6k9eHxBK89/gh4+3vM/67AbMZZK24PjSrRzFIVkC/BwY5Q98eJeyz+nJW
CcI7363eJDK+a4FCu0PxqXYVNXWU+BNw/rJmxQzXX9c1xz0ZiiiaaoIITWWXVVNJUtOpxdrvVPWJ
E5HOb+0lJEX2OINAJ1p+m7QBxX7rTR5b1kXJoc02SpXYz8bR1PLOsYxfZMoE43dc9e3EMIaXZ4a1
vg6zNnZ1rmrgVejAha/tR/i+ICrxRQGKHAuE+C/7RjVJFnXWFmVuuURBpHtlSoIUI82GwAb5gQI8
5/8IYu4tMHWkQ4ZtBSScuETcCnuv1gMuMJcENbqpjihn4pvGmzwm8q0REk7dQDJjS0Fbn7X1Xket
odXP0yS4Q7hh4u1kbAgclKJJKw0sAbUduWV6l00vpSWIsyIZjEWM9mbEr4iSm/USA24jMnOnN2JB
IBJ9JI2JREnZLbFFF2WXH7MPBIQbCaNu20kO6LySeEpKdComMBVqk2sVHXPJ+uyp7NPSUQ084FpT
oD2BkWtMOMq1fN4AyYbN+eGcti9JA9ytPgrrQvGuxyP+7bSzBXriXdJSN0k/mQWoiUkYhWMIKozQ
wrQShcfoBS8evvJQv6MoR1hhZ0ShV5djlAW3Bu4Pr1bToyUX/rqMgeBI9CO8SyEApvuPHKrc3ZHa
ZZGyMZcyV29uoTgK8Bz7cNzsBP44DEL4qYfO93Wh9INck0mdey/TsCwppwPb2wic1sk4rYMolL8+
p6/JYAKSbQ1F1hKQYVS9DEgMdTJuqnxazs1mYK2FEGDfF5vpAAZMdwqFUoclQOBsrUU7AIWnu5kk
JXaWSUOOgxGAm7XEIwmI5epp6JtYdUarJ3dykS13dWXHt4vWS08A5m4dxS4t3esk/ZYARrh31ibB
HOJopEfbXpXa2VRJVJbn2j/gYAntnKCFzMTCaZtUadBRkxnmPhy281h+s4xPmS16m3A/25scdu3d
7rS+khuEj0IuP4EtbHCsVEQCw69r7YQwobAoM/xvpD2GxKnO1qm7x8aT6WxhDBABTO3B2dL7SFQC
EqjwtZ6ys8g86nolqTCtEE0bFuwiX6+mm0rPPNuwBR4ncmzma8X5CmofCxlub39OrS/lujh6+2fX
8b9ezX6qZts6eauQt6+nFnQuL5gRBz7wGnsDIIr9wgd9majVz1chNj4oDpeK7sOlU1d9VcpSiuRJ
USTMYtDyjAyqtHCJRL7Nt8M3SfSX7D4WCqpAcaWv8VJpfcDEn2ttOl6PUNyPBPDIfw7DRCipJo29
lfhIsTKdjBZ1VKX4Lq2doI7xH9b+JoeJUl0/yUlhvbYK46flp/mdDoLH58nXguQFM9POehgm//rZ
+OoDZCTAh9G7YJ9Y2ihlOWompQuYeHdAAz4W8btxkzMQWfwjgckzVmnBlj+FIknz3HSMKn6qFeOp
zeKndQbOTLOKskH+53oTyGYaNq5/uYLtSVvnR1X1vQf1mG304XXNicRQze4MD4iRaFHTpYux+LXp
IzCPIwcYVt51Kfzv8284Z9vHipaqXSchnRmxqDL+Mpbn63//P4zuTQBzjHpU+lRvUJ2jUFG4sbwq
KG+B2EvXHig6FXhOHjVhV5zGtXcX8i6wU+XulFeZaPS0JXr6gxEHrbIG/djeVcTwra250RfdqdvR
1dXG0YjkWE3pY1zSn0DO1/SjP5rZydaz0jHs9PNmbS9gCeoFWQk/PQZ6GzjVACv5js1gBLAlJtbQ
u+l9QA3U/hgOh/Q8evlD+4Cyc/NJFDK5KtkJZALZbGijXdEtgin6RjaXVC8JAbik2buzHfQ16F+Q
aVz/+JwheLxxDTDZYMYCYVJnXGXIMZJdIARg9Wv+JfvoDmNFonCwGXWfwwJWMC7+6FPHDmnRBao4
qFh/jYUg+twQsfsZjA0uo2GNlo0qO4k7Z01AuSnfSfWpyT8AcVFwZq5D7WQxlmfgvtKLjTZDFszC
Ks40/cnowF6pzIfMjciU7AKvUSnKDlYOzPooDq5/OO4h8IB/RSejXBuX7rNYVhvVWgl0+gxvt2QK
5PXP3gI7GYyieszl2GsDNNUOCGgDXYjIJHcAKph6an8COqcSegA3ou4kMoqrKg2IfDLuv9qwPui1
4U+a/MWc/qAMApQGgMEAxxVb1Sy1YJmZWmQXmNezs+VQqpL/f5xdyZLcOpL8IppxX67glmvtWYsu
sCpJBXBfABAgv348uw+jVy3rspmTnkkvk0kSCER4eLg3qoEQrmenMhG///uLuv7kL3HuH9f6cqQv
66TVAoQsdcxLoO8kL1hUkeE7EOlvLT5IJ8L8EyKrnoe21D8XhDWoRQMfQcr6Q+dXdbMod28VmN5D
8f3szF9v6o+LfTnRm97Ws75KD8XbwEG31ocoju9Av01hsPpN5fs3Msk/7uxLiHIqBzbZmChPh21/
BYGvOVFYYagLQjanLWUwRvm/j1XhnV3980CXifDHl6Q8FoszqRZIYyL6Iw2X1FXhIxSqvkkg/voY
//cyXyd7oXhFg+hqWdYL+Tg4XW4i+eSo5gJ17e+e4l8K+z9vKfmyPmA17zcBgKSUXqqbq6HmckzQ
xRyft9zF5M13Z9m/Sor/WPf/crqEuS5Q1C/BwyRDZ7sz9th69RyCuJOEGYpbfK/d/feHeLXU/PeF
rv/+RyJhwIKDRCLQ50o8RD62WQOv5jKqvnmAfwlNUB1K4OwN5Ulc7HqC/XEZV0x6c31YZ1jMIAn/
HQantf+upP7uIl+CBWibtdPXuJdZDxCKH3Zce4XbfDei9NdH9se9fFne28IBEgToE42Y0Ii8crYf
tu2H4d8AcX/LoP58Zl+xUk6Rr7kJDpD1Xl1j0pFnP8PHf3vifC/D/Jcj8R9X+7LCfe7qYblquKNN
VThieoBI8v7/EcwjyIImV+WH/zC+9WQIVc4FsLYKjt12mEePwAhVY8n99+v8Peb9caEvxzsLZkvW
HNx8d57dbHMD9cYc+7FuV34coDYN++JQZkhRzU08R+EBcUTdNcrIm7YJfnGWtDu10eXhm5/11yDy
x8/6sqnDzQ9a2/sXyyguwSOBwBgS8qNJkxLE5ol8Nxr511f6x/W+7G06J3A1iBGHey953tbh3kTf
bbnvLvF1XztDvLQUq4bNEv4MZ3h7ZN88tetp+B+h8I+7+LKrez1ZG6/tDhOma26RYEf30LFBTj1k
+uO7R/bXEPLHxb7sbR5BfkXqq5PBEj2ZNenRtJLpGo93//2uvrnO13ndVsS660IDYE4EN9UIFFVy
th8Ue//v1/n7QfK/N/TV3mXzV4hHMWwF09TpVuWzWggPXNLKI/MepQ9NjGAjof9dV/Mvg2ZIAhLY
T1/Np+A+9SWeWKEUcys3IHM5vxuz64IPoKtQlduNdzPmAf/X3Oq6G15a65v9/5dy6B+Xvq6oPw4b
JxHrKjRqfqngnTTfCvqD6UM85Nb4DeT0t9cIPSAMXbhXAZCvN8lX23LsFXWEZVvnxBa3bQRUugq3
9JvXGMBX7i/74M9rfbmrQTJ4I8MhECaKKpvimLgLUo+VZ/P2qryntpIkrJKUdjIb2ubZ9x7d2UNh
E6VJ++onFVhX7p2qg+OwOYQyTZplTS2vKX1aBirJqsVH4eATOph0m5rDGAsCxsW9i2Zn0m2pSpay
rc46HO6GtTstUyRTCk2pcXrr3aikOs7QJScAp6A8fzRLv5fN7RBTANwvo4MMRv9OrOR9FXYJILPW
v9qA3vhj9wyPkuOkeZTCp8oii90Uyyp3W9WdxVwDzu0/t7Y9mGDJFQwENaQAqvrec8dS8OjsKoa9
M2L2vPJ3/rDzJvbTDUses50/N8cQn7KVR0DDLaVpLqYHf2WtvLehf53UkIsm2s3JSzfftQG7N827
ABA/8UM3fIZwNXdR427LmauXJDZ5x2D2Yd9VzLpZ1+l+cI+2AsoSBLuVesQJDFT+74IZkiHORYLX
oUaRu/LdHiSpActw2uRDu2/NfnLtzEdK7oj4lLDCn1lujz7MERPi9THR/TnhPwJpysEuHE+Vjjfm
tn6u6xpH50kDVQ+r32wNz4Fo92vza52rjHevM2+OdY9Gy6jhq3ukzbivxTPH+5Q0SZegz83k5jAW
28VmzGW0lpz9ajDzorYT796uH61c8LD8V69pSQTTwXWY07g+LR3LgNfuLM2JI3gO1G4fow8taUP6
4aWjLwZeolE3ksl6ED2kHasD63/1dpNBIv44dk7WNQMaHHidsc65e5kbv4japZgd6JsDInNiyLD1
FtbkgKkifU8b57z6UBOJz/3mHeYFzIvALixrO7H5IGOMWHI8SfZbsDiPp4QIpz54EcTM8bDtMDwl
zZpNgIGMBZIN6lSziJ3BYkRaQkbT5RtzM1iUERiypg4NgG/yYsbT8db7bWvKCT5y85xG61BYot6D
cAIua1DwGm2aaMtmuvO13vf9lHPpZVHPMr2atO6a3LFxZtgy4xZsmeTerZN0DG+cacq2KCZbsxEx
Bg1pfZaOwUrqFUrWAKYSVEgVNl9vDlLCGUXdCgu+lZF7tpa1VJYkOhqzybdhaHm7qbAny2y/JX1L
mCfy1hfl0srXTT357rOpB+Ks1630e7Fg2pRUSFaXFl3J5GmpInTjrAPc1Ijr9qX2IcKerIdl0mnf
y8uoxweH3dehSl3LgJr3S1Fxx7y4I5hWuY0VeundkeOl1iJr6/5uMhILyEL8AO1ceqpgUqMNGeWx
NRaLTAhzXnzEha3W0KL5PS4Vfo+ArZ1ITQWPR3+muXJlFgzRLWBIRLMhM+3b6B15ZYhPwXYwWy4Y
hlVmvUdGf2ta/9Bsa7kubyF9Ub4uluSDT/VNa9bPgPXv4DLsNQ1KG60ubn9Ek3sXhsuNGe2L0wTA
AcFB7fujvaCoCmei5vu6OobumXW/l3WGPykrA/j7dP2YRd1trW91OBaNifdokRyH+EejKeg5fuHV
H938JL0XGYwH6LemfvM+VxfqvospeNri390kMpuyfGXjXnYASqrNIxilqNYhX60smOofSX3jS5R1
ECbjoDIviFMJ/Zzbl2qBN46s942V7GzARdjqP2OmboM5VAgn66cVKEG0nPeDiA6xiSHcZqqLitr3
aGvQlTXmXaz2qQHaQWgV/lC9fNC195ZwQFCLmLJIWruFzxfPZbu2GWzsjfp10+6j5FMuYyutbCiM
O0vW+v5LLZrj0A83Y4T6zY7J6Izl4PSHejQlXs7ZhEmmXZ73btyl0zq+CaZzYdqZtKq72M36Ikx9
cjnVaEA6PzA4+1P4Jve6YV9F7KSqJExZkDzOwlLl1vL7yFZQZRDQElGBunh+OJYwhoa2Vc2nEkBO
GVlhfV14moikf0zcsSbUrm6gspBX9bp3TfIBYBok1mY+136fdZOzb1z7CUI3xcTV2ZVbOc+ssDbo
qo/uR9KLi2WLXeh2ezbrohPrk5LObVBtG4ndHspFGqiJh9KyDjA72keMdIl67HpWuI7IuAT4qtxI
Ec9Yt/EUnkMTpytkfUngUsRSS8TpEoc5DARvVeudNBTvMkepnQm9+d4edJUjW1c4eK9T3hSBI6Z+
riTDvsXQDfeUIpivLvtQ/uwGPRW05rd87rOaimOo4OyJM7Gh6mL1w6lN7LJZ5B7k3rUIp+XW3qIT
jJGODgcTS0n3ZFVRplYHv84P91MV5u0a3F7hFLfmb7qtcLyGaafkDy2B4ASwIg5bHzJt67mP0YpP
Ku8sYtAc2uapXZPMs/tnp7YfaAc5yehK5626E55fk9Ggv+0w7R9gqTSTe9BG5KGLwYNNOhbQBoRU
LR/60VE77ouXhrMXd4guenGPXDqauEF9sLYQQQXK7Qb8OxXPWcXsW7ujey67HTNtwQLrWG0uARv7
spjxDPNCBwQEvZApiXZtDB1/nNFt7eJEsvYJQnxr268gmWJ8BWMecRzfQwoog6VEajXOjySyDpvj
wr4ioqU7RluejJ/D2Fz42v3sLA3usINzfnHuLe2caKILR3EnDakCRyGBGMtm5SqQeazxC9jgGyIC
pGqObz2KBc5Gg4sZ+DAb/O2dz29OH+3B8U5Xbh58yznaIEFsZiqUskvTgHljwiCjmpXV1AIDxfdb
U/2MgTd2XVAp1AF2xh9+bIjnKMDywAPLPgQ7qG6kSrEAEqIXMDGq5hh32+MoqSYKE/fCYOa69tKo
Hw7wa4XDjrrEc0eSYDtBNh3yE9IphxETkMa68xooKNS2ATOROqe69zHxQ8+W68Jig7a5dOPHWtLC
RtaP5ANDNAMqtNC/m2Tw4VQjqUdEb5rcVQJ5j9GPzcAu3db74JwJglebUntC93QyWcKbbNRhTLqu
+oSC6o0cwye1BhZh2/LYgMkdteYpmupM+Qu6Wy5TZIwpKOsULtYVMhExUDK0eKBJspUqCA7VVJ+6
OCn01Uh5XkrqJQ9ja6fw3z1qe9pZFsswynJoqVcIe3wIV75rV1VaNXj9lQyb0g7uTZwcdLuWzSB3
WoUn01sFH9BjA8N85zbInISiC6ZRksIEzesmodI4+zaE17bHPtkuvFvu2dbvAo34OsdLCTggJpAm
PA929KDhV7pEYTH10OFs/c8usU9jiB0zD2SNpjIKWVO0SWOIw/mzdmVN5NyfYxOd4q32somJH2hF
EuWzJ6nQGE5sfYYX22GIkt/rWrVZWPnPNAhTpxlvm959CLu1lJN9gOHsbo1h0Vqtrz6fLmD3HKCa
eavXxeRIkm+2CEBXgAMBcNQnxaNyog4TsZTfy8TPw9F/HNn46XZLQLZe7WE8E+E9qJGsQ4A5yT4+
+/2qb+W4fEZzfQrMUIxWeIL/cpEwSOGs9UV5FuKmpJcJrfRF8A+rW09ePBEXMwLGDw9o4u59rLNg
2xAl9K/GMiBNR2MxqfnngNLFHRbS8+g+XOQNDoRd7eJR0VF/ynAr8UOIjLsbngyPxvAZ79QC6oPh
EBP7Z0w3lvbgPToKLCVLWIVXOYfWnw7+wi1ipJ07c3COvK0w2zVjdArhIx+aQ8zneN7ZZwva/xQJ
/9iuHU5ho0gokC8FiDKWyyNi9T2qQq+9YM6Z561VZ7EEUwrpfymoVeoG2Rbu50ftoeGViAekfW9O
uF4abBqsp/hX17QeqaJJk5mqm8RuX9ZGvfSbuI7w5P0gVwx3G5tAYOFDM+5CRtMr+NIf5VA/1ogJ
xAT177rpdxavGjJYGEIM/XeaYME0sU0aNAnIQNlT3dVrWi2NII5Mcu3UuU0T5C9RmaxiF0wdTIm3
6UaPvyDahqNdZS4/ss6cDKxRannLq8eJWmRLXhschENwmaeVzNXN4McokJ74IlLkeJ53R1uGwZx7
saAkdXJ/yvWWe1G+ooob+v1Kl3SlIvWneg8x7ZJW+uwHL04XpqIqBwYbpgguhZhERU1FG5Yq30NS
xNIqHElnydMUtTvmnyQbSePDkDIBYKRf6+RUrz+6pMZSA8HLBgaxhjeRvh0WmMMOTWbgiAR98FvE
XugnsO0mUnkfHJHz1CgiPWRV9EC9T03fQkFzSu9GUUbNx+De+wiMLjCwtv4lkbPEWyGCj6m7n8bz
JAwE/Z9W/oRyAQGTjFZDkuQtbl5k+CSt49wsyLVQl0r+Ohi9c0NGQvNTIa6tCkUAMm3VHdTI9xLH
dWLkYw2NRd7CW/ZsWZ+xeZjkbgT1qQc3eQ3ddBYJSVoArHYBRlTaWVWu55NyGaGgH4Kkl9Lpl+ru
fQdM1QoJMZxBjVeAWp/ZzRPjW868NwYmS+9tuR8+aUEW0aGdg/TQLh2Ywdg8F9yg9nifxEePHaIh
b+cEHbFGiQLnZx3mm1Olo36c4SrJj3SxCa8e5qVQKGEkO07GhskrfCTUqZ2qh3ajR8zdkwGVLBWF
hd6lbYhJ4jx0zmF/CVmqe5nRUACHKHqfEmSPl6THvIFADVEd1+jYsIZM9XnBQdNVv8Jpd0UwKheZ
F9b/0HOAzXjJww+Y6xCZ7AKrjDakp7VbCGhmqK6UPT8sTqTJpiRM+4bfdIGiy2T9CvUMxnwnn7Sj
MgtTw5VsU5QKZGmXm9gPd+wKfiynvvvl9eex6clWxVBdOESeIO52iOrnCYp07HfSvk1RyiGrkuwt
7KVtDkjt4XvUXcvePXM36uOaiEMbLBnHMh36u7gOiYasgr/VWZio3dqwn7OqzgP1U2uNM0j1lzEm
p2x8nRbr+9od5OaBNNktOXW8O8yvZw1DvSHFc6MTgTN8O7QyQUiIEX6m+x6mND20cR38lVyBEzQH
ZWdR5ZLGflm60uF7e453cdiRacBCpTuvOwzrzr8G+KrH11hYcDdzYAhSzWjZ1cFD02fAnonxXbLR
feU+zs75GlRc+l6td51iuWE5jnnHzWmg9psB8iA+rlxjV4GrstoFdcaM4vAMtz24AGUSwIOti9KY
waxjNvhpddpolPq1U1T8ieML5nEmDGPrFSr9BE0feO8WUf2aRHYRfcQz2wc4cpxlHzaY15uCdJky
AW8ena9RZuKT118MKxZWUnETiHybf/tYXc4SAKK1UKZfrE6XTL3ULktZv13rumIcsDEM1PdWmYaQ
CfNkuYZV6ll7Ktjer+/j6cOy54dWH/jiHZF5ZA2IwOASppMtbaIG6+D50PR0tlwv1RlEQ6QjDpCR
4VhXTRGKYwsEQsDzWHrmzMPPoJ8P8L8tZ1RXS4I4jzJDduaZS53JeLv3cESwdnyTqJTkvLSkmxKc
aYgV21JM2FJrxYhYx2yYEAyiU4edBHOzLK6ONn+9komSyhQDuLwGcboRbeo2pYzYbvPgvpXwU6/U
kzU3uwiBANoAgBtV6fVPWsJnsEP17jj5Jk48ek021GE2f5nC6OSgRkGts8iimR6jtU7bHgor62e0
LXgQmOzq+lzaLsI1PAutq4Ax4LK6Wc8utH59rg/1BGgEhBOj2ox7x7iBPcsEvBOIVdA/KQRhRQ86
wimKDWUNa+pjgoYtYm9xjAjDHM17bGvrvprm1GE68+kpHsoumnatJ4qQdUgtYqT52aJHfCGEbfgr
nIhII2pU4/5pVegjAgrbEFBtZC0xMIAqIWDX5sP8MM5PHGnUPG6vq7cdTAI0anwzDSVNhPKzfbST
N98DcoY1G/ORRHjzUzinlILAvDi7FhUi6s4Nz8SsTzF+n7O1RyjgkKWXRd+aXdvjPHZ+efXec4rJ
U6l04VkQFglgn95fSAXLn2naezVHPZAPiyJWx0gbn4ygaRQUnnntIDSszlsP5mr3SZsB9SsDsf8u
jj7X9S7gB8t5E9Z9aB82HR9tem9Vd8mCIQNgnuGKwNqeFigHank3bD1B2swtNMOH6dC5dxrsvblj
ab12+RruR3XmEX0MvN2IbFO6/DqygAX3wAaL+J0iwchSh69p797Zk53W8mjQCqwgoWbCVEc8s4Pk
tLqQOkcMFw5p6O+4XvYgSJCoOa9sgkD90zA9WzbCxvoOKs8RlYevN+K4L7ZXKnGSSUcCHC+YjCxN
XIbDpa5yToecjSCtJ+U43Hr93gCVa4wHqBNn51gVAU7qztpPTovtrbPI+UACkic1Znt7sNSxkLYA
2jAWoN3uZz+LJweBzhdjho4DKv2bGphoAlWzFlTn1toxgUDIATdDUd9OdlELIKlGTnOzOZ+CvSbM
zt3pp6edYp1/BviQRt+RJ/tt/bCDN4kjZObLPY1fNVhc1J7TRWOlVHeVPI2cpX6XpBHrS0/WD8rO
675PYylJZJ4d99mdqhTKatkQ+4d5gAyVNaIoxOhqTyKNsxzHwn0TMZcM3lwwzy6Q8SOsgtGMMUti
r/qy6YkDuQjvx1E6ZI6cUgj9FM7itxtJd8fb6z9H8fPq2BMZG1ChXac0KgZKfF399Rt+o5uB5H5Y
gxY8sd79ZZLxY9pmbAp39BGE3csSAHBYkq6wZ3YJA3qIvRnVF1rC1Wp91vZcUAV4ppPvm3QhNrX4
G8Eswa0n3MLtI+RSjvPehP2ZDt7eCsNH2mKrUx/O4LP/FtC5FNv8xtBpSJqrVSG3fvu4Ydh765Iv
3XnhgFhWXAcgl/u0KvmuKf2ZcP/BCrufkyXkHiqQgFKw6KppImqBrmvv3/VoBiEnGm7iit5BUrFF
5tHerAwAeRNLVHUoJN0pKlY6XrSBN6Tc4lshDVBy43aks+F+GVnP0EE82QPtCdqNdTYvwROCVilV
8CD97uwZ/muk8rhUa+lV1YUH0V1I149I2JekCx8D1j72V5trZ+zTuV7KJagU9gaSr76P7rcQc3fN
vF9HNLfp/MmVQEK5YtBfzJ6VTqK9YZaXMqVxTCzqd7SFD5VC+d42zsXdLAc5UHCDEYkbavATVwu7
sZKZBYoZoJswC1f7oq81MYX/eeth+J061CVyMGWy+VAi1j0ZItRwIonvYzg8yCDYx771w++gN7RZ
PfoH7c+IVz/8oblbBatSoHlwcV+ihyieESQZ+IV9U82pFChPLX7feNuPQAE2d5v4flTRY7K4Gnib
+VCTdXLrLePKXkhHoXzsIGs1Gz/VlK1kFdWt6EPgH/wWUpAzDNwTAOAj/92K1bkmSNmUNC9CdyVf
mydjNyfbeCANVxu+vv7VDz5Nq0TeupVTQKikMA6Q/K13X6dweZym5VNinVnB+IQvh0Se1f9OfHC6
RlB/qQ3vxgCuXmsY3MFOB8WK/T6t7pSuCi1z+B/rh2hM6pLxUHfgbrr8UW4j3W9WbaF54QDhWev+
NphQc1jCp6++RpMh6rsVx7Ov9E/bW+GPaWNgL7Btdadt5CM+DpCH0KawHxJtLZ+HtcFcTjA2WxZG
S/XgM6/ZiXa0Tjbkb04dysf9RtHssZwRRdM0tXm4ojRKtB8cXIjVF9sodOkNVnf2VZhEuYFieO4O
hr8xa4vvDTTYK+IbtZxpxHVmaxW9VyqsL56Zh0uvdJdt0BBKK+5gxjCJ6SFEVfoSMcRTrUz1ZIVB
WLR+NBc2jp0s8ViwG1xHpdNERzzGFT6A/sjyYEY1SeOFZwzyEjlrPPkGt++rBFnYnqp2EmTw+ZYF
cgiO3EX+APITezGxqo48ASU5CIetwuLwnaNvIjiXDsvv7gpHoJBeHufQdG/DDDR3AuiStxQNDrtF
8K8MMGaomyDcrWFEtPbkwYoa/+yxHo8HdFWDkmxFzuA16x4Sssm7g/hkZzrekh2AtCYDtC7TQUzO
j4huwB154sOSXokfrekAWC4wX3+P/N4kQErXS8eS8DnBYVoMft+VULQAcjD2deHIke3GBe+fVpEh
1maagqvq2gXGfosjx6SYzf0VtOzH4OLjcorMey3t7X1YqZyJXn10BkSzlb7rsAPWSrN3XAFr0WUY
dq0G0hyNcsptFIA3NOh07jis2gmxWSSKfJ4PakzeZqcDJhfLbQ/exPoQABZ9CxFO8tFsn4vlUqCS
gf6sLc/10qn2AeV4wvGvwmq60FDs3wuQh6e6YyVra/8kPCZ2Tmuw66ml3KfQDRBqAgi9ECvo0YFW
SuaDgOQQPEqRZmsFG1be1EW/LDRbMHmX2kEdkcgNMOFUAexWwkP5F48qDxNr3jGcSGViKD4xDlva
6qlLW8+TqQiMOC9D81l1MkKSpdEx7xf3lsU8vg3XwDkCeoww97vwnA4czRkoExHHb+nRvpbn9jg2
FWF8wniOFt4b5EnaXdciyRslR4rgr+j9zToUGXpfb/VqIQF3qcm5U8sTdTFnsUzbK/gF7m/Pr/qP
RgT0buK2ydoFYqL4r6yDAm0KOW5zXBz9wVYLS9GHn5QHH0PUXx5wpdqbXnns6TzsZXLopmoqeTu2
uc8VK7yt4wFZKf1sjAPJ8GYbDk3fDTfBEp+Z0c6jmuUzw0+2eISt3+WBWVLAqbeDqHJ0qzHJtaUC
esiytfegROwQf5FfIYyjN06ktN9gafEqqH1vyZBE6IqjuVYYpM3GMQVCWw4dqSJqkK4uSzmKgLAk
QdX8YHXqoF0ADVNVDHWdkA2+0aQ2cp+44mnFWIhn1lOL1ZZv8eKlyyIyX6sM0Pq2o2B7kNBTWaiH
3GveQtM/460fHBQDrllvF2fr0kBSPIqR3veVcwKv8geg0JYMrv+TtdfDxIxkkOrBD+wlRZRFTcvm
YjFxFjMgFtRmu7WyKsxfAVtedPhA663axTYtp859RZwHpaZePxwd5SNFZ1b1OkP3c6+9yMpgBvfq
S6iNtRjmbvSxl1FqRJvp7XEemzs3sj/WdvoIt/rBcxgQrBlmcYkccmot+TqinrEXvfeasAya1iZ6
Qr9+4PBBoQyuWmomrnZLaN2W2L6lRnvJc34xCfI8Uw8maXN7k6ARuEeDO/FDXYRbdduNaAPaGFSI
AHTVADtAbz1U9fQE8uaTUmvWCuclEhjY4h7BB1O+INsIglNnvNwR7vtsB6cBEwdpXaN47m0idf8w
DtULX5eUgR+BR3rqPbVkk/IfO9S9hqnc4dFHZMWSABXPm9onEsl9VWMkEf1llBbD04TmnT3g/1xE
0fcNI07rXjGz9sV2IVCAl/k4XTtAXkJV2jhRXg1xIVCKWczJpwqjN/F8g7ZyWakA+QGAuFWOkGhy
h+NgQbNpcSHQuwBHkBOKCTbbl2GkJQWoQKMYozo6XZ3k59BjlLvFxqwnJDaTOXgUn4vDIF8cp+gD
0GiapFTzdpQxO24YLwmc8Gj74zu4oX7ZqgF+4882xHN8qM1sMXq3cu95HiW96HZj4x/4GlzZCDur
Cp6ZHT4grpb21IWk4Xhzsnrgbf9u2/PRoPsMxmQB2LBQE9DPrrnbVuuydNsp7P2LFVlv8bQ5JLQo
xAEaVuVqoagWAgrAlaKpChG/NwjtoCi6bzjqn2TJEDef0EB/riBJZ1nRlBuQhEIwwrQ33QWizr3w
NmrbG3tubhvUaZBFgWhO8za2Qd63Ph5hG6VuWD9WJtr7XXxZhJ/HeBPoICwQzmh2fc0RptgH0uuD
GKMbNDA/DKY6yMwAEtDA9Hnnb2v2Pxydx3LjyhJEvwgR8A1sSQD0FOXNBjGSrtDwDW++/h2+9cTM
SCTQXZV5skoDjfCYPUCvKrStGu3/amEcdSQzJjbdBVfeJlfl34bzy6jHH0+yXYsp1Tse6nRTuRJR
eP5TY4Knmh9Xv+yODHC8zmt+78oWSobpdaJmjTprlNs08TAofJ8mtSmJf0tJPd8szbab4XGWWFfX
YbKLf50noRx0vutD1cXVzrftE2P7rmmfo14V/4pKO9teEbBJNcwL8t16PAYeKFRhFJe8mW+LoZAJ
O7u7rWbh0mg646WqzG5fGeuIq2ZnwzFjWRiuiw04EGufApDBH8znutQ+8Cp4w+sY+5itDr2lPVW9
9jxJVW5WDlU0AboxO6aEnf3q6pc9pXmznFpHplGmxfTJA6dHK5xb0WevcBGf87Ic+BSpZGnAJ5z7
SHVztVGmmYWxL60nhCsWvbmx3HVmHw6Nvo8XbGddJFY0u0O28Ru3CcCdP5UojhxtH77y24uX6R1O
znyh7A9YhPpWdrlH/nv6r9L6G7AQHw3Loh2H24b/mRTC1uA6qCo92XotZnWvi0c5V+invT1QStZP
o+8cR4kuZeTnHBP2ma3z+t2tGXdOpn8K21yC3DReZ5l/LakusCjpqbgkfwUjpAIhKPvaogo8HgXh
eCn3pxdvVry8TWMQdHYsjk9rSrLQqDg7Lce+run8kpo+j9w0w8WUwzMTMPlV1kex1sVella5mXyU
T2+J/5QrKWro9uPEu5XmoiGsG/nGnejObaERKErLr8bMuHzc5rN3hyBFrypJJWyqsn+/U+UbY3X+
Yns9Lq7/6U8UO4PdkR+zpudSL9KgR7mfRhxnx27PcbWe/KzrIznHj3MjH0rf/euE/637DNEwB/if
PvG0sF4GbLla/1cs4j2m+lZDH2+7gp6+aqzuUs0Gg6FmievuZF2DPzE53FE57maqbsMAb2GtCdfY
/e3XvWoXV7CvtaNXV3tV2kVprXXw5lEh0FgZxOYyVNpOVlV68Tv2FI7dWEejXbCjZyFS5THrOBq1
5slMcwziBMhIZemtWbJ+21TecyVxcph7e25LT+JPMOR0bc7Cl+9uEl+XLH8ffPXRd5O1KW3uJ6NZ
maagGmZog3ZiVgxZYPhVy94TbQm8dvjmzvdCJy7sBw7aY53JdDOqKgmFwBcpdQ9BhxapEaDfBAQa
QQNsDfmZP/3PLvlOnOE7daGsUpty0Ft6Z5ua7k/lJi69roSaKFDkPe4Db5yXYGxw0cTkPjQivjSZ
JNRXTEjKjvacYfMNfnlmok92XKEiw1VQmth2I08Nh+dpLTqwOX0xnrz87qYv43+W0chXhGUvkLU4
uhkqjo4VXCQFglO8L1IIOSF9hFfO93nS8L10udMLLxrNdGfYzVM8KCYVrctHNUBQ2OJkACKJpH+2
suVqiPaYMvxiNRUy+ai/MU0LjdF5Sx3qfLfJdqni5ZnL8p8Y3A/Pwq2clHMdbf/ZXIDjnLxk2o0j
5PtU1PjcqBo++FVm/TEN9rN26/ZxmTmf2FBwrbUxcpQV+c189eoy4K0Ohjq5WyXfXpIBVAgnaFqL
4mNRz5Pp7xkJ85KK+DxpzoFH5WqqkTV29VIHy6p2jmf6kcq4K/QlWl17D07p3Uanz7axNWnsvMO4
Sdg6JHqaAH2glibwdK1S8z9NzsXOqKqvmEdbgc1urXg8qplwpIKh9cSSbqVnR3rmnjU8Iq1LnobY
DXNy3hAWZSDq9Ki7/WloIfRFHuY9QI8l0YC1P5WJbZZUkUU7uC4dfYS7T20NlXvmxczWB49SpAWv
9XT5OFrDU5O478S+qqAul6Ba3J1rTg+yw/m3xu2UCffUu0qcc5rFoOII2WaepoWxXV8yr5gjTxv3
dMTNNtdIPOl92HlVUHk141JS4xcR7pHc9s/ijOiB2LZJZ0QEYqzDYoMdaYYLou/dVfRuYBsTWwOx
UtbsMY4pj0yPJZ+wIHoyBKPdBiQ4EGHGYNT7XZ+V6JFTqGG0LoiOrU23kYyhNv4ujHfeeB1YXDW9
lDQBp1TgXa+xdUNDbHdKcj/pVv+jJ6l31UENto4w9ouOFk6iFkYAgHmSw/esjTTirZ7txqEw0Mh9
EaT+8qD1BGjRRY+159wQhHadwe7mlqMrTIrircNohzhsbmZhn31Pv8QZi3w63vPWjYO8xonI/9re
2M59pkVASw/KKNDJWIMz6VFtWVEcdy+cgYqvY3le/PLHrTmNi/ahUd4WJC0SqxO5/XjlIQhWGhGg
jLB18gcYqq+ipZ0dIIIlVu4sf6wyI0xnIz6sVofSL6ZPrOt/Y23vjCybSQr1/V2mH/gs1bOmzxew
MPz89LCYPWW2M3sbOXg/hj/uR205O0lyLJYRWibWLolXpQ8kBf/LlwaCjHulzeXegLPRtWV8cLvC
CpuZnnZaxHdBkmU/qzn9kb7j6htDuzdVlXQPfZOUZzU5xsWrFrmzxzX5XUdbfCRaNka5Zlk73VvK
Ow/e7v1USOxWx9T4V9d3jJN4o5nt98TxEdWtjn8VT/2j7XSEeMiDEuru9PFUGK27mwltbAZrQSUy
eO8G5uIctESlh/kOOBe9aqLRmL3fPC84JhAdtkVtNBfPmq1D5STWzcE3m7ZZMcsw6yon6GIBW1Xy
ePIF5cxOZuVZ4NjxcOvdopa4mjJ5mMeJq05aATPpn+d6KuBYVHLwWIgQb0anGw79quc7xVS8Y97O
9iHW8vrF7zpQ9mVqGmrEXsooFpVzGBejZDCqEP+me+FAhT7uOmSYf1PmV8euS1GtHMsuLp6z/Nj+
NH4kavqpZNd+uBn7pbCyl0pslhzsCzK6rgKrMZqHTs3Iw60oTLmxSqXtEbS84yoKDUIkA9sxVO18
s+XLJLBe6eu6FbHuB81a68fK8SfwZ7s7DiKtDqY+pzdqkRX+lgkRJ+USsRy01j0PjHj9lgZLwcuc
f9Ky4FOLeoZEmzskOwMeO5mb6T1J8ic28fY319DLr8JIgNWd+znHj76Za19sKiH+/JpYgWz1JbAS
KTW+irYNaDxYf2gnPFisCKeytImdrytsNBoi3lvjrdtFLMa24247+ZPRnuLJwiMG6KFXlYMZZn3+
lw1uTqu/9h96idPZpg0zaXD/Xrqe+sWQA4VI/AlA134nBUMKrNRMdvqUGLvezMxdVZsMSBN+ssuy
eAjVkr7kbakHDXJUlqxGBJ6KhNr6Hj9RqUN+ZwNt/Ggyll69KkOMeH52Ld7K0lhwcVoWg2dUxZZm
kY1Iy3/MRU8Cl1VMQel5Y2DnoxWVq4nbY+C+9CNvs3Jm81CNBXMcTSREXRvfqj4WBwmu/9k4IzYx
W2qAU9es/9Qbb9gVpazibUxV+u1Wrs1FlJgn0Spzb9ile9GyRHJip8iDpQBdF0lsI+R08beqM/2W
+ckSLc1ggROn8euA3nkuixZxXmNdmrMIEZi6q+1nYT87JtyFSGuDwVdJujG1Zjzn0qDwNalBbPjr
y+i3OW9gAWC4muB0aYVg4FQF/jK9QUi+W+7SqQE2WboH2/a0Ay8466/nii67qcawsBbcWyu+L6Ev
nWeDQfI7qdMcmy3bP5HhYt6tlsmdTeME0mmGk8+RsNd1r47y3pBbp7S+4nayLnwi+n9ti/jjxyJ9
7daGgfeJVe5saWOQG5l97EsK6MSMmxeZxNOHpenGf+lgo7nYZQqPOpRw1IV+zzlpOd7oggI34XSa
65TzFAotMpq+2dhDZf22FC/nxtHa3eJlCbJhDWPsjkP2uOTC34jVy5kyKZagNGR3GZI4OTamZYdK
t7x1E9tZTAyH3Di8mseCHGYujrvaqccg0+3qknWLPLSe64V0l35AjC0PO9dmO7Dq88cyBqEvmiT3
N4XSgeWTLAtUaZkbJJD8Jia7/zBh8fVtFXey3cuuiR8sva/f5ABFtFj6BycurNziNCMznKf86C2N
Cv3Rak/GKnwqudE4W5ZMeOqRWHdKs+LIm5LkUllt9Y5/5TabymcY5GaBq6Y68Jxv37DZDL8MMW8+
0uSmmlLrP3xygCY3bfbjMP/GSLVcKQm0FK0jK4+Zkxn1GQO/Now2hdKfeNnGeKl2pIHEsVw95+hk
Rr7zRdZdzbrQL0USq/OSFcmfKgUhNDdPQYLy6oL6/DrmyuYQbMy9Y68ORrlofxRv/BTk8aodpipu
by09DKa2sezzJi3fyVxNN5cNoi+yM4eoqBnWwR0p5EPRMt7S5cCGtMF2NHPE8gTR7FSXsxsAUXQH
r03j89D12o11OSzHWP16rxnSd4N8rNZ/cbu8jc70vhb9odYvLhZtdp9l5v7mdrfvR/MAI8jF3WBz
20uzj5VzQ4859WOyz3JvmzlGNA2Yz0Q0PrpcY30x9pjdiMBOORyHAfXeT5/cijYWrv7CONB9qQ0r
j0nXbie84bzpj+wbwuLG0ptEpBQk+hA/KVs12wHowBo1ujwRh1P1oO4AEdVN7JUmoadiW8LqGMMf
6veKleZs7tRW7s5bWqswNfRQ9B/wZHy+uwaZPU9KftA3HMygT1nZm+eHqg09fOQO8goIfpMgXzJr
ODCSr4YUkObHz9QUX+6wbEqVs2kgPWdJcYtz3LfBkftuzZDwC3eryvUwrir0huladmYgeJPgB4/T
1L9Nq77laTG2YOjsoc+ZQ53oPQcfh7cxLoSf8iTMZJ0E1hyXkHXpflwJl1kloJ/ZHGKa/F07ek/a
Og5QPaYZ1GJGbivVg9fHT83EMEMmWj84LnJW3dCFNQ4/Fyc5XrfMj66TURYMCXeyqr+yBA5ATyyc
y9Ssngu3OeGfOJfMqRW58j7b5awfeVRup85yLJuvpgAG783hy5ppRMokOXXjKz8FPDIhrqwhyr2p
Z/Ge+738o6xichjpohV+MiGutKw90RjqqW2fFsnFNpy/texPVZrvMqc6yEWcySxfG4IRWK77ciYq
lylorVrcNS40po2ZMSZlWFfYhnYOmLoD9CemrTU39M/rzklkVDoSfLh7puiAyWnh6uLb4rPEyYqb
bDNDOU6x/2ypPoBIwsWGo92wArEIy8b5irt7Hqjy92Oib+dWXp1MheXoBSoZH7jV//N9+6jRqW9s
3T8meKRp4V5ZbYBxJmAiurEINLjoQVafRWxy9VTxq5XaEf7j3i9SQtqyeXThwjcsj8RqmHrxWhTt
3mUvjo2LC/YAwGfKfMDd6l500j1psx4SqyWbpCOYD+2OdAMGySDARxChrWp3v2sHFKi4MP/5a0Pw
oCEXVB/n5j+47ivhhFf6XRCwIrAzBmy1I6UP6rNr22zXGwO8pF1elF9Mw8Jkj5ERzdUDVmK9xsLp
Z/chW8suLhAYOEC28bhIE6fcxra4JS4Ch18YId7ZteGIsp2oURjSpbhWvRV28DgQT802plRXnXYs
lxUOosXmbJar5Vc8MMsa1Kl8liJdoMTLJ6UbbzNKAHvnuu3YFz/Z/18yGwt5XWBZMifwW/1LNep1
KJOHRJuvyqmf8qw4lvSgLTqjrffQ803+UtfssPEW/WdKML7c5LnNivU7vd+cbpW3gcw5O9hXerIF
VKVucYXKAsYjTodLWWcXvfDDpGHiEHtqbsps3QCZzyEkhTaRmvASmfUiF+u1dTwVrZOC4feORYvS
wqd+JBRzmRzaYFJHmG94sUYPHrQOdPGq3RvNfB50WBPKMBKuFXLvcikW3Y4YGSkiZG3F7GLvNqea
ufHNGIfbMyO9tNaNyriS7nOJj3GiTZBL+qY159eh47N3Spd+Fnej4sFtY+cwccxRhJ2k01k7NrZ9
L33pbwaDJ61Ll6tvGpwHlg9W5C9vQ87RgrO6Sab7lC1CqZlEZ884ukTiXYFw2C1jZ/yNSbQcZPVl
uUvluroPW06SmKErU5jPoL2LtP9mxTDNpOoPGBzQRFa6M3v7lAw/RlkNm14rQfJ9WoKYj2nrdV0d
Cq/8cFTa8spxctvW0fH738lmrpWtNLyP5VwORLK65uhqxrnLTebMawyfx3peNsIrpk3D2tvNWpp/
pJ5CPUFab1cAnZwnt/ajmIVNG29w9hiIEQ/iuwfgWE+Y2YRONj5ZuFyh10zsrC/GB0DSyKYU06X2
mFnWwRXON6NPQ8TGPVLhCcmwsKLJxAQ9Gwu8ON1PGWWAxkDURksg1r4u+ZdAOPFGm6RkG+TpoeTS
MJFla53R2wqFunMCzdMCxeC7TPO59j7iftqP+t4bzE2V9Hh4OQTsX1xjqn4M/S7u1aYaLtnEg2Zg
NDGZ1CQMV1eK0PFRoEPaaEGtmF5juzw5cr6n/aJOPaTTr+OHHfKDou7J3d9sacOVTawcNYCSfJCN
zAKbRd6S92igDXWBlCSPeiFZNI3rrnN1qXY4NKv5QN2NFYh6jfvaFB/drL92mbOnwYI2l0EsK6qe
qBFeSEcWaCXKgpSBt66nVWXP46x96e5rD8tB6qcIh3sS26OWAihLSNTHc7fTvPyxjv03UUBV5LeO
3IzVD8GgBU1D6bW+NRpiDbdxr6yt3Q4UioJPPXUDg1/aYC+4lYDiNaol6sfQMMMm87iE9eRtxRhf
QcEjeIEgsegXOHTRSNXGM8hjFOuzDY1hsZ7ZWdttC3sauwFbV3hNErKkurkxiGJM+c9cruR7+0fD
Kk9W82ybbI8cjeD/c47kenHGdoe4A4G9rleXTJM5EFa8DoMd6qWBO6GdOq3YDGwygitIF/1Nx2bi
drx38gBOmGUa8PhEwMBy2wu/L55iE4zteDWZXj0WhFubIdKEjDS9OPpYTcrK/pKCzi55zPvyRZXM
VYmboC+0x1jTUVBMtr41Lnk0sScNtuFgYK25QI3M2r2nqI9YGrHqblDixBIfeUwmK9BawTJbZPys
S/lJp8DJ4TAbd3mkEg4HZo5s4mGhl6XcW0rghwS2kb1T1XjnFgIt+e7mx3Wxr7Zf7rOa2GA3XF3Q
Nn1gPHsF9p1CMRX+8kNdS4Ik3RUxuS98BmNNI2Z87AlQvyba8pfZ/bc+K14OY+PlKOToyAPucNzd
AVnBqpLyQPXy6en6Wxc3p8wsXkg6nY1kDeV0HtWdf2Y6VGPIyJnzoJXlwXPob+Qayeo/CSCLOn6i
ntmlmdrNGoxl/CvtE4uLty2eUw3qcrfXxFff/M2i3JZxf4mXX74eb86ISdOaXBsjDVwXagsZ0CYM
0Mol1EG5SxM6a6DmtILVPTS0jXURZmUb0K4cc7nuaORotWy0bl3e35ebKJwdzcxuXp6TJT3YdRfG
KftejJcWTWTRrgyY3AoqvpKFtvU9xGV0/3yMkLL4KpaGEoiwrXRB/BN/Z9lqpy3Q0FoZpIrp54Do
/M9bjUu6IWCgT3bQoxO16lilS+g1Fu2E8aWAMTziZgm3H95LkDnnzq5fGBkICJKEHYPfmBa/sQ2m
ARI716bqxXfpuXI/gUawsi2hc3/DSKFIenOUGp+C+QGSDqMbvmVaEWf1Tuzd+ME/DL3U3XQ6ScYG
6SGHrze4H3VPgCLxFJDPI9eGJU4n7unJMS7e8zymEMOZkvwOyjwqGwjNEEewxnRT1Nrlno/pRRoJ
c3jiSdrdRXdZ815isykMWHrcU88L1lUDbx6q+uA9q2qKhFN89fw07T1/TpXXJT8ZdIlHu516IhiF
ejSM/rtrl8DBY4Dl2Nwl54kH0e7bs+6/VnCGultu+VbcloYRdc229GNad4FY2Od3tJqdU6dBe+/s
JBhph3jvIzbMr+m071wMfaSssTAuwpl3vINgCPTSK7mUYtw7vHRZ6wdOOe8NHgl+NVZRRPPQ/gqD
69Bvn2xj3HeppB1sMbhJELYflXz3mVnBzIiNlrnX2Z+4XCSoAvtA17LaSdGHMp0OELYV6aY463ct
pQhqS7AwxnwiDIHeeidtaaTyw6SmbalWQqHaDk7xn0fLbNUpnbj2XdXa3jFYxDWTeZiNLMD4fLdq
zGbvW+kMvwZPg26+l+f+HObLq1TaQzlqO2t1jxMEuDe+aQwjdvThcXZ+AH5uHsNTgQK1UCwTT+ka
sIqr3CrbAdQsgmUhm0mMvWdF1kjaco650cp2R022N+aZ/BtHDA3Y3EfL/M9ywZ0RpU3zNy6uhv3r
yq+5KrcG8opa3kv7R5Kd0PU4uN9s5bXU6kvbeUeUDuS1bSkPpvXrF9XG7KnoORMn9XQfFjFN7wZV
Q+o+Yy1uGOYNN1rsY8H2M5NGOH0sRR518rh0MlL+rYdbXgtB7ObU3rWA+K0Qr8pGtPnuqyqMSTZb
IyEPZ7vSYZoCpCi2ggVb2OiY5wSnfv/uxR+arObiR6z7voFQK59NGqSEaHFNYIqNLGGWPzGdLCz6
/eD80BDSBu7nOA5gtefuZuM69J29s7mrTSi44YD9VfNpG+POLZ5sc1cWTVikdVBxcTV+cWpI4aSc
f/V6NOpHw3YjhTRiUGEjE3g0DPDBfCWv1nTuyNnayccwYjtfs+GNQNRS33lajn32zovvyvruyS3I
5vk+13UGvGUBChjSj7T+4nU3Sao/731uvvPm5KVvNDnbimkJpumFjaV/rg4DUFNoLf3Gc8hxSeIJ
DpH0gCCuJf3XxDp1/lEN36uOY9KEVSIDJi49JkZ6kJzNInkd+1kFaZd1FDzNATWT1WHUHWk7nvqJ
4yo1fwcKf9XbO3ea0/1Qjketl1fQy/1kWw84TX991lySaflcuDKzcQJhqE2er2zc6PMYTR3uVpsy
PYP+U41b6gbGFa1Uo64egjcyhQFHt8IRr7X1eQb0rfp0p4/Fw+Aa1yyVB/D3nVqrqC/Hw+D7MF/F
m1PYT+tgHwbdDtGAIyjoGZigelNtcUqL9Bx7RjDl5BJlSwOjIuk3m3G1iBrAfBasJNzGirRwVd9E
nJ51r3wa2YmAsxD262ux2s/J6pvbelnWyG4wNws2F23We47ZHrbu0EfuqIVFu7yq8dSl7YElzaQq
1qOfMraHs8kx4n1u0gW40KV1BS7FN12xvllT4m1VC0UrCqGNDQaevjUd6zKULfuWrN2kWRe/dE4A
ERsv8S5ExSEd838aWaEqdf8Nlf5e8/UxEpYtVHbzh4qRMJSkfzL6OZwmLBWj9d0NeFAXjMSDt6Kv
H9KyIDbaV0cmif4nFvd0n1IPbrZ+EgXfaxR6iWdtzXYkJtM7aejU2Pz6SEJ5VviGdks8cTLcEGVN
HpsW2x3GL+wrc5d14/dQamvQ9ybIOVVcaRsvmVQXrdACUyv34yJ2TpmvW+bWvBDhD5VcdlXCA6iB
Rw5NjhxhPVVWd50yB3y0w5lv5avjrw8pw1RKm+0H9rLN8tLe2O58Azg9JMDMG+n50D3MH25SCvfl
Hcc4apc2MkR3XUH414J/NjEeGn3k85jmHdIyUxEs8w0Oduf5AAbWx5qppzbPURrcNbBMIxp68z13
yyumRqA8/9s2CG9Y9ifQdLvNrfnJ1NDo6NTbnE9hIQWLjunYx2463XEIazl4/kq5wGAK78Df2QzA
cF32pevXDP3C5l2vrOdmzXZu+pjRx9TdZ0WgWMqe+EQWdMth7IE+kdIrpJ5M2htiuB3fDOPiA2w2
7ku0peQjYUsiNgZpfzzfjmCXZVO21eSHPpz4JJvzzG84x+KG3L+dG/0Gt7epljRigWPIWOkb1McW
gfAsavvRKNZNNmqfvSbDVfbHkslJ0rCgCqE0B/pek1ZYERos/6uG7ODDXZqiOjZ40EDoeyulVl50
dfJtLTTTh3Y65VDPxdHq/nPIFSGTEPwYjhrmWYibxzfaQmT+5+fOo08PlnLtoh/WXvPids+xheaM
DZh6zNFh0gjU6+OUj6QpC7JFIjRYhKHBg2HZX0tL36U0PONALoabDGAn1KojrijBq4cq+0hwhrKe
yGoc5dBChnlbiD+pxd62zL6Il/fa/B76jyo+CRSPEQWSn7+/+79gzYP4uTcnarol3mE2bkk9XWNa
qJKfrqnis+G239l8Xqandv6SZgg3yn+EQOm8d/6PP+00vy837Giuhl99JMbGurNKKyJGHjlLdlPG
HI5lioSOwsWEvcF3D6OQ25qjjmVHzpeV6TvlgZLXuGClTELcnqOjPVfTCm4PrGc1IWmgjdELvLc1
HD3U4S5/SjyeOaxJCU3cmVQ6afMMH8q4u6Wv9lMGT2wl53GIw0Ro+2ZYwiGtr3GaHZVxH9qCO057
6fn9vq2dcEBcKie8MfJi6z2E1dob05/CqhQMp6GJ7UZta5pvC8NFWtfYLcp9XdqJIdlzBHumpc3G
4Rns5yfXtrbGYh9yv3hoWsVwFRJ5dXkXS1MSWMxZ4j9Xj3i4vFfKvXRVHABQvRX28E8I48JyWmpS
AnXaur5YRYuk0IhHv1yODAlnRFmbAfP4H9pcfyvRBsaivrPBpL8zkqhZh22XJx/8rWHrG9ovOtah
mVS0FOqWYcVl5cLNxmATUKBt5tLV+ta1khSCJleeGEFE8dWmynvsjPbSNx5DqexDt8CRkeCRuN8V
nQbt0LI+eh3648hsMqe5lt5wSiVD5EdvJzRty3iUL3DioyQV6Q76K+vWA+cOHUv4h9m0NtNa7FpJ
NlTPr2vFm6UqOu/MtC5IWLtqLJlX5UXeml7jTO2tDBnfcZcjhFJw/4nswYIEYQ1TT2poVPVAUH/4
HOE4M2s55gVLYhMnoWYj27wUlB5cYlOBgQK82vnD1SB3p2nZOa+ZZWk6n5ItokUyR6bIwkWvtkpq
32nOBJuuep+X+pB78XOiOFzu6xFL1D9S91dDmZ96WTDyR93Bnwd+DaaOIXEN2hx4NskiivPQR5UF
Znt16uTLdCpqs/nUF/WReT27tBAJHX3DjD/rxJ7nt3JOAnqtYJbeQUdDzu3SDHogJeA8+nbZE7Gi
CiWrEjMTEZTYf2CYyNkZYyLF9Vk2425YaVK0dF8zq4YsN8hZmw8YKBXeVu0WMwkS99xzWG7ztX0q
k/5hSDHJIEO/bb+KN3PaH/qheRgc+2xItWtrGt48TxFlyfMzw2JrdsxBM8zArDpElQEzYsh502zj
u1sV0K71WZKQr02/2zmLecUtPYvK/FeOxQsuJ8lvGwbSjrgjn+9Wk+GC+NtDQyGsUU0kkbA1QEv3
Se9aKnPx2NdFT29mRrmZRZpMIjjQIxbgJ8Gjn8nF+Zj99b3A6Q0ZeBStJYMC0AFOq2vu7VVWUWNo
cVAbijuiSwkXFC+Z6ImlQ2dsex8wzkct6FICG1OrDrIimjA6GXMaCFDa+bmJM84OWn7hkcISTVRj
DiX2fIFn/2iYKYdrh1gqMEXdS91TVrjWocdlsYvkt9SbqOox+W0419z54JbZplpPrNPHBpvOsi0J
F0wFCRnAwMlN/5nGvGl18wH65LkttDOQ5hjOxEvJne6VrN57w7oJkmQB5sNC+JP12C0FTW9Uf0mL
BTAVt3Wahk3C02dZ3TE2q1d/ZLz//yg6j+XGjSiKfhGqEBppy5wpUlkblDSygEZuhEb4eh9uXfbI
QxHo1zec5xJnNlWCplE9AVg8SNntssD5bvvxJhLzLewZdHzuEkZxdTLAN7ERP+e8ZyOtTny8F88g
lDnmKb8u98Lt+KcLw3OZAag0BMIjVUlnSHaJb9MHDAFFRUtMIkg22U7zz4aKA46y1GUE+ISRx0PL
GRQAQvGd+MWoqVGY8cat5nOTgkMyJ3mYbQLFNLhg+JFQXvpm/WlYzAmWZ3yMfci9q4OKVrXFW2al
F2OO+hVCwbbpxaVKVXbvM+t99vShooJulhzXqO4WyD0rszdcFL/DVK5cw9sNAdxEmF7ZQLzZYQCZ
1IvPd6lv0rfIIjKbkPvidRX7KHAFsnbA60uSTCdroZjxHOq+KDS0AuJ1Y0fLWs7PjiJ93HnutRjk
i42TIXpIENa4M8e9N3L/y4u799DcDJrkVNr1VK68LDw7fs46W8oEQfVBTIL2KPNe4R38xPjqDVh8
hLgsss6h/sUK+XSiCHxJMHCtbvc9kCARI3YRy7ravBVkVe8riJiYMGsB8MVm96nHbgmeXUIDXAAE
zW6EmXvg82bv7U1KKs8bP3mF0fBCQMNIQh8bNuMYX7w0+k4C492Zk0MPtG4WV3AdhxpiSNwFV3ME
0NrnAIVGVlk4hnHkCf6pbFMs6CaNUH1csq5KrNvK4wksdz1RwDIp11ohlnbBtKnhdUJN+isptmWh
sWtxNKNYnxxh3uyAl9Mc+K8PR8XoNHnL6G9qqheS3t4i99snz4C0G3JbpvG8DHtrHT8Kldq/RYqH
lxOYAy16LSFbTg0jueWMe7fJ3lqUsjBwT6zEO4xxvI/y+eY1/rYbXkfBNIGIn83jLngEyhoPcgpf
Rop9JQWopdlaL65VHIaET7JC0svNW93JdVzSu67zDWigfS7SZVIO6NwAlhqQ6KHHyR/KLWlLpsKI
AGX54WX67pF7NJVeWkw+folLhxTMvXnZ46hwsUKxejat+qyJ8FDdI60DQy+GOWlUp5nDTtDPTwpw
kGO6Kcq3uQdTrcY/xapRDPwDxZldyE2342GSLS6joRZE0ddN/WdA8Qvd8X3mNOL8XNIv/XTk8Jy0
08+IobOMgnItIv6qj10Q2bjzACzgGawmnVMx/6QlvGiAg8QPZCK+h/AqxBoBhU1TGG33nWNenIK0
sXZeTZZBmS10tnbYmZiu1CNXPqLwTK536meSvAxXwbCZMfsbwI7NQJqHF7HFBzGUelx5JFKK9GtW
1sopC6yXLdFkmhrx0lE29AK5lKO76jN/OQMSCJNk3fV099Elwpqhweg2MR9g3DvLKQWOR55gRKiV
wt5NNKDp2e8UpCQmSxAXBV/x4FmUw5520W/pF0f/wSiZ7FsCEcRw/HuH+W7y1za977ZiSPI++iIH
AhniOYbAq50XmrNbmch9nmeLEWXare8Dw3zCIg2CcOVsb0SLiQESJeb9kBjz3onR1cI7i60OWUUi
G2ep6hT9UWvRsamJvt/SoZbE9Mk8/zfBVehG+6roQY4p+eCOmmr8NafcRtv4arq4IVN8qbjtGGNw
i8PsZ7Qn7PjoLRA0/6hEPMsk/hhiyqRt8V9deLfSFSQuuO1B0HCt8K5AmqYpJ3Okdkw/G3oVyxnc
TdU+TmpAItDs8BmwZEosiYoT1XIN5xSaZEb4sNNQL32LqtM4CH9FjEltnDjmouYdZtlveFEq7Iln
LW0Sqem2zWGMkNVwrfLW1w1J0n5FFXUxmDngI59cDWJq8za1oBsa+A/diqzh51iBFkZHJQmz7C16
6vjctYJ/1Xs7y3L3FcIKyr8e+DVFNhH0UEO9ctq74NU4zQ7QvmYTIE9Z8j/qOLuprpZO4V2yIPsh
/7M3SJCE0fhq181TFZt/Ii+AaUQk73JsUZ9hTC98YGY2GnbS8HquNeMOz0vgXEU6wazpeWCr2r3Y
VJwblO8Zp8+K9Lfp6HVBfc/M7L1LWWAOUBD5aex0XrMU4EheZOOjcoyTupuoWmmQMqSU66L6LBvF
1tghwaKdrxmKnL8Rda24Oze8gMKc17kbIGnIdtUN1bhvktTYpb7BQhcW4Fy6ubw1CQyIaAbivU/r
gFMt2LUlFRuzjx4ln4N8uNKAaEhJb/LR447e3viqr/qaf6mf0R2i2jvQZT1VVbDWDlJAzQCWx/Uu
MdpNTqWcftUtkiGsoGo+YuatceJOAOPIgqebMOd4husDWXbErSxWuaqesobwBo1mntvfmG3ujDur
BLoZzKt/dure5gIZIjae6IZwUKQnxaNTG8nVC9MvKxr/gYfYDeCSBbknt/nIRPYzDPlNsHVKgsap
UZeplK5okXSQUQgQBe8ifNShJO8zIgujczZKuQqolPqxuKPPPy5l6ihBVCFAMgpGYBm8Z8GXOpP+
uZ2s02PNaIpTYMiIm+9XZoql9ogZVcXLyG/blD55ZfNQleJQUSeSJWjd/t0WZFsYnHrKPcm4AYON
qeqAHO1nEnkkLTxkBczoiotO4c9bPxGnITah3PJeJO5Mz/geBf1teFxcH0ITKDXc5ReJGmVazn9O
XQPlG8AX1zrZ+U14cVrvOYyLATeTZpkjik3+2AscKhyqb1WNFGK94Tor76WJhLtmmuIIwgTsKV0m
vfs5hdWFbMsqnZGxq/rd9GYozcG/kMRfrix9Ua3/l0ygqCqvP/gYmKzjVRyiUbZhm8p2Ttx96xlb
musVP1r19HhYHa2gdNIcGCt77chPy8cv9Lmf45ElRfepo4aTa+D77C/COdwNUj/ZfQVoweWUzC1e
9ROTNgk1QCvSOQc9dNzHnluuiB2eSFPTkQBkIiwA+T43oFhiLAV8wA1au5sksDLUWXaBQIP6MDkS
SG9QtOEL1l/atHgtpd9dB6t9NiNIybXS+wi6WMMOhoVZmuVeMVcsm27fWg9lDDOwtexhl40hGeFZ
IDAXIaF1PvKdkeX+KgxyslpNu2ZMHTG6BURaTx5nOkGbMcaENJNoQeyiXsM5jclk5OG70nHxqnXl
sS0tqPY0Oax1O1TRGt5lc5hqCq9Rzu60weTumEP94dZThuQAYqWMbVCYL5XPoZ+FKuZzhD0GozFj
lGBuKD9ooOuLZ8caraB82NIJ/RMP5gyXIj6ypHfaY0UX/GeuyBoTyNDOPoKbcPRVOXyHmc3fUfdO
sK9nCfiIixYZ8Nba9wIoTshgMehseJtG238jRtPtsO9MmCZNvmSfhbFIDFI5Bb6HuwxEjQqI5iDX
/ui4uzSd/s2zSA8FV+jFVOYu67hNe0S7by2m4BAAc4F6ms0e5/ZA5ndgj/K2d/0BynM8PLuRcHZD
QyZfuOQdJcndFalXbDdiYzRu6l+zhbA/DVZA5osJmrTQuPQrhlDPmSWCpBHD2sUUPsD95p2cAflS
coB5HTzMv7irpiMLUcuzCcoFvk73WdGlXBPg9vdh6zR7goIhsFQ1btqhQe/tqZgNlUXlYY6tfVCJ
dtXC4y0ICqMepekj/9uTfLagL66hJABs1J7koMxy+EiC/5B/BU/SoCvf48xT+gZxlkRYeQvHHO9w
0Tb9ofQyE/exgEbGy+YscpMeWO0mbITn9i5aVurlZlvgukpA+9xHmaZzKJaNmheaevv4Vk/7FtDX
En+oooLnDa9iyORNzWI1XoHMGD0ZL9K2E56u6TP8K7hIRhfgmRLbKQ4IMvIaWrB3ZJo1tzI2qc1b
0QN0pab22Ygm/6rTwd11I31HFq37Zwgt2aYZenlxRUtgj3YjiGPOWKPKis84dTLkr+CndJvkmoa5
utSzIPOkCzCikIV5nNv2Tid0fi9H74048LguxtxYG5xjS8+PftiAYy1nvv8LbYf+3u4LmqoTgB6X
L+cavAU8RxLYS5c67xr+Nm9xYAWA+8MXTw0Wc53C8NZWelYCiPhyHKRPKcvV74ahOVO0qr1vLrMd
b3tGAoXzsMxEQiDb1TYa6GCn2y5A4OeuD6Xf7a17BtDkhUZEwjzYSPaLg3UiQSvdn6J/1aAU+UhG
1aC+nCiQvMRtc4wZbIn1zETEaUlwZVamXM3i1UwxygqkNZePk5sbcLlOPVcV8L0CoaRvSkAE5tJx
vhoueoZrrlL+tUR9tdQj6f8yQFjWrcgoxT219lVTgfSmlEv5AaeGQvkjV5WvZPnZlHsz61exnMhX
v07T0eR2ykqw2Icc9+ljxjkRWpP+K9A6Ud79xx3eD1e8LA+ObL+S/DoSTYSYEjE+WSveJZsea39A
i6pzSLPhhwfWSkHYqgKyOkF7ipUBiXpFd//TFeJX6uTUhyTuzU6GK/gYS7/udzL7GOD1D0QfUmKP
DAznzq9eM62OrXcvEOHn+ttqjyNXGSAdC4WDT6WBs1X/U6H6nQb3U/YoRc2bX4S3uGy3DshzCdFQ
EmOhkWmMr6UiZGzhSjPJzuFwKzm8ZJCdhhTTtgNcG7vU80q6Dbx8/oaWMwBHPLcxNP7rQamOF+9h
dhAySsX4VCUMQBg/3b1iwZADkWw03ufkalKAcNvsMxl/beZH5h1kW/EMjKrgQ5oNCDolPX2k/tEP
Nx136NDq1gYd6w4b2Df/cv9OM42ERECklt2ZREqGkSi5nhZGP35HhsWgSFOoNqg5AuRL3+FdLzLM
DKHPhns3+NvaXg0e/GbFBqHJ+fxobunpCMl4kaIHs7hyrV2OM5U+mWA0s+i9Tn9IF0AdZC+X6a07
sERBeS/kcE+SR0RWLFLr8JBSRQpAkqSusqzVJIi79jxMqKcCp0AIV6GOR6c8MLmo1Vh+blccwshD
M+W3wVC1SCpaNvkNRjQppVCvnZgcGb6Lg2AVlsdH1mmqXxx2qIBtTuLqgP+4bpqTE9/iBkgqWKxq
tPZ4mSjsBLxlsQ+HbtVwcZzrG2XxpLuKAVdr6PaJ9l9YLgL6g4BcBV6gLo/CIQPSV+IulVrk5LLq
vr5M7YySCNJDk48t23/lCJ9TekwYMxHmW198d9HL2D1xt9nxf3jK0PSJIiTiPBghdypn08kdLZUV
su7e53AppAbmYK47YLkSrpUV87JtrGVXqmvdof9Xd2rG3MoH6PwTxy14c+ODQ/1hKQHGmUBw7Qza
dSZLIvzpKRXpKoKyN1EfaogRBGF9KehMxEzLoTvcpjm+JvnfAMRWNqBz/kyyiIX+nrP/igLretpw
451s8xYNgsXB1gpbjNJDGvDo1tTc5u4fSvQqAsTk1PySpxDbj5dr5FGWLV7y9uTbxcF+xG8f2cxO
ntzuEStZFK617qPu1JXhXYQPZtYf3y5W6wLjeFXuS0NnEWkcCsIbLfqD7QNPMYN+7ariv8YidELl
F4MuG78AgnF7tfcWVPaGgp9D64/CLZRf9q6vIyrc/vA9+yNfJTbb5xxvXfeVqnxLMfw61fSlqva5
NATCmVxlRXLwHe9TpwBCyZuW/vghvPTkN2x3iB+bQPZzPS60R7HyPFTYF+AHd41XLWLTRw/qVgVR
EcoJy1ag3WVs13A2QV9uRlSd1GFDqDgXE19VG+6o0UCsIZ/ynEIBKyNM0Ig4RECqoempf2iiTPBX
To+wlpf/UXd7mPUUMOQKRYGE7dJLv2LmQyBwS3B53F24ozdwObrHccf6XASflVenT5DiOFDXDps2
6JQmyOn9QQY3rfkEmUV0/hsxIVGENr5dXUA/RDt1Leetnw4AuJCWkRan8TV91DhIO6G0f1XVd8bV
SQ3ddoxPiTCpKJTLRNBhjDhiHTbNMtNSqB93tcPtITVPhvtuoYU9JKIp/LEzdWkmfkC2C0B7DvYP
8/tWU+IlYz7YyHk+fTRYNgbmZ6pCElTBXQteKmNsb8ri2+h+xuGcKO4qHX2LrOQCm/tvBndH3bAb
QNNwK4KLHvPTBOoXfxrrKL6nbWCuZEV6QXnJgWUOazfla0Kk2Cr1Mq3itSQ+2SHEREdJpz6iYBWL
pzAg4K1eLIxCp/5tnIGcA5QQjXU1q3vJ6dq3lLdAfZOXBzfEzE7u8qEAhGvfBXnq2kufD4a4SmgQ
jKQeMeQR3z+5rr1nRVJ/IDc3BSUlm2fbY7EDF0pbVaizJBpdOl77DNnBGByHfPapSJ0F0mpcJRV9
e5YPOZ6FPETCsldHRpT3kRYMBD3SyAS9pdHf+r5dlvWMsR3dQFqcHPUIOyHhBmSFAqF+c1xiCqoH
rg+r2IWMdfCx/Iz+EhrPc/eal5u+fB2QDkby2KU6tcxrdBYXsvlKve/KeVH9VcblQs7Gp8UZaBiK
SzpJs9nxPqaxOZb53bTbdee+lqRW6wGuTeAPx9kYl5JpMo1PQY4klqBtRzmCsgS1iEpoHlv2V0Ri
eJRaiUgE+8Ywd61VP9cK8E9SAL3hSurWzZc1dqeEPKOfEzuJ5GaybklyrF2fHMKTN+pj05hrLnqr
jMUpGFT0RkYD6BRM8rrZ1NN09nJoKdWbH/0Z/DrqAGGaApchud4ggrWCCGf9wx0IpEK+jGvCLP8l
zd1mkRB8hVUJt1oN/4zZ3NJEI5rvLVOagbMKiJeFR7KCOqfwM3lrii84E/8VkQmA6BLjm0Io5TqD
BMzrc+C5DUG1u0rgiZRbmjwLRSxOkTYPOGEdetAkdTeRdHFCs/OIoeShsrqIdCgCZHP4QSikwbgN
ug+MYZQfHPVy05S/inVqQfQD/wYl5408zb6Nz2P82rCnJHltcXSNcZvbJ53tYjMCncevBMO2kO7V
xxOYoUoW8S6s3B2Kp1HcG/FHOcuqUso8lI/qbWbT5eXdzDNyDQ2G/YT1SrvCvZJ2t83PEdRRN6hl
bpAhan3CFosoOdnFf256DfuzwhYX332rQSqA4t151T96Dzhn7FFJx/3MAVJu2IURqf30Ygq50sxg
HuZWznQBcvqlTZ/pMVgeKgyNqWKj6pUXdWQUsKZhbUKs/u39dVRcUUQn7+S1+/mRj4v5jV5S4zT0
5+HF7i7ZR0K5gttbKC/F9ORSey2OQUTu0NjU5LWxy7hwwmoOSsDI74FNBa5+w/tC43+ga9ZdQmKW
5VR0VFV6j9TaoiXbqZ86vpn0A9g/M+1sQVKM+JB89wso5QFa596Tn1zIk5YY79kO31z0cvUcl3KZ
s3cRkxBrmOWn+jv98gBBuGm+yKZ/DjwO+2AXzZm+lEx2ksIqwCNzWBC3P7h+fjaN8SMMx2oVPja0
2AULQwxpbPza388CKWyKnyuiyMIDs+9mn1VAbvFtJKxQjdOXOTtPul9nij/fhMw1wioOjEtrApmw
onflsq8AjTCP34bovyjI9353U+FzEn1JvfcgAMtgQJDqDm7wIW0G1RdcGKwaqFz5WZO2jGauxaem
h7VM5D8WyJOfrDPh8sWST9rrw5uj9bk3SYrz4PCbKP3DyFAR4t0qVlo5prXK89fGf2axTzg5UGAG
nqQbZxJVa5oh3LOkZ+5d+amDdEPd79xStFcu5wQVMj0eZ8fazk51tHME9NSiMxWstMOuNLPfeMPB
cLhbc5NMwmzLkbtrgEKMZBrjmHhKfZzdn5E2jDHg78EdI9Mxoqca6kUTNOc4PYXOzWAbwzi/spmo
Y0dTe6cS4LPCTcLjSSidjam9b8z2l1mr05/WfGyG/4g67NopWs6+/kZ/iJZlSP2/xIv33FeHosyU
4hV3GT02gjT6CJmQlWBU5NJF6tIb+VfVv4m3TZnpGAsz51/kQk+yf8VU7wQmGSxMiMlLg0MvBmrG
15PdNY5aDfmmfnwsgKEheanJW3K9p3yrsGK2DMaEu22AW96flf/RbaXrTESh3WvrW3uUjNAmFYCh
yCkYr48FckAI8aDDFPIQmYZVocNNQ9i6i4gLtglj3+w7G1FM7F5p5UcIBDbweMu/RL7JIUaf71GO
igrGnkcsgYvcIZdQ6XmKAM/L5ixNizi8DA6pPtWBfSY0PdMoiKNspUHehbxWqR5dMSU2OWx+19eb
2ILvQ5IY47zlrd1E/8FJrtN9lNiXpGdLkKqEs3BNARMOn6rW+XeTNBRiUnEYYp96aRye7VH+OA0b
APsaYBKXEHLCXInHTVpSTun45cngI67EMYr6rzDL2iUJ7GkvhRoWaalYQmdS/XIa57UU7D6dbULT
j+VAJZi10lvKHgAm6LPXmCTVPI2nZKKKHWR/cxKdqhTYPKbIuNKl/kUg+Jvs4l83ZQAF8z9j6v8j
DMJROA/ExOyOsyHlBml1f+GU/jfbFG395jjyZG8CvwBKkP3ndV2HY8s7WMSfPnvdcnfcjzJCojf+
8wL3hQB6TcuFb3fAJeQ1Bz4Bp4B5EL0SqhevjoYXRaTya+wOpMiCY1fLDz1g5XdVkS0IVZIgYb+A
qHum+dTbjRx2loK6Vurz2FfvHZ3i0C3/i6v0woK9k9Oy5Kwi2Ckim+WjcHv9DzN7y3M2LmIiSCWA
InQ70g3bkRMojhs+zfxhqe5sZ4bi0yBnuz8UbgP+CCpORt2cmGZXBokUox1+G8u5m67zLaroONFv
a1HEsZlYHRFTZ6OkyGDZwvbvJBmGIX3xRVSgJE33iZhMiLS46NioJJibFh6Cuw2Yf5yid9tXqzR3
eaCdXRkV506nL2EQMGo75Nz9pRbqaHv+cZ7cK1G7Xop/KjWfTXh/2hAvTtGfM7ax1T4BuTJtb7IH
10OGZM/7/lB3gCL9qKIfDK2DBCKsW5YPWC2bgdz4oP3xLbax2d2GsKE7vsaWS94zOoRdsJuM4qcP
K4N1Zvk6nlkTUlvboKm39Ht9dvp57ybbjsK0YI6T00Zlw6WcPbYhAN+ZUiteaSMn6in/zXl06xC4
Ws2XoLWqnnwZEKtMeue4ji7DXGMKD8YuIo6BWGVuRT7+M4qOE8Mo9zQPT8Rit4lqoWOWOYdG85MP
1JVIwKKo8b0y8Hzslhzb1JwtaAPE9P4GwdAQ0/CjiZzIQ1BgNGr3n61dBpJqFYuZdsJQI23wcgsa
SC79WLKhsTo0YX8PBV7ygAgPPUvRpgADJWqf25rLS7WvVjzoT3Vs7qEePaeDWQAk6i7hwFg32PAT
6Mjpx4aC0b+w/w5Jne0MXtV9VDx2QY6BnOj+gFr+T8btk2KwdcB40nCE4dPtvZQwoB2aZ5Ke+xFk
KWtfnkl7UvLDxxzdVaeTQ8QOH4giRGtsin0xQmKeHQsJOaoGyutzOiqou4vet0hz9THSUE6CT3m3
3GcDX94c7Tnf2yCpqmo8JMz6wuQkSEBJUAfalR0m9pxJltcA7I6aveoSXDNvNxeCwClPUF3v/Xo+
gmA6We1vOZvUaQr3RJt3oWLnQ+Xs/CK7bhe8tqdebbmxyDWlKGOhqMqWNWYMOsPfEJQ866hedd3v
kxyVr0umt0nFL201/AsIi2RG+QTw4O7HPj1MfQRhty4lN6S5Sj7lMH0FbH6rmvRSjD9wh5+yhLlW
OFsPgtagy3UcBd+pr2nNsj/RsIctabBD1LPerCW27QRQA6OTio2DiDvKYCR43BaUJeaqA4LWCycP
yYs3zxQyb3f9xhqmC228tZvVR8W3ejE8NpC2yUcJOrKcXgXbqAfGKn7kzi5AU/kEITwakh3HbjWT
Lequiv2p0mHExCQDCogfhfy8L6fwOEXe3dFsaQPGbT8GNqyKnWzMgxUk2yb9m7gugmqm6Jo/G5bx
DUIAx8Wz1wP+ZNLGm4CbVkD/vw/8pyAK2SIX35OYBGs1nS0hn+y6vRYzTnHIgJyWpwq8RlKyuiej
LODmxiUtChxyX6Afo3d4Ub023O+k5inosxlgafhAtX3ZtrnjHQE8Yjy6UfZGZOTJcECCEexqM3Gs
W+eu7HaTBmc4EWdndtZdar67VkZOrdiS8Proo3nVj3R5uIT4pbcHOnn2s+QwPLqDGbuwrPFxMdsZ
obl3aucOI2NbMSQXfcs+ykTTn+3LA7UYd2mmFZ1nG8FXM+dSRfjXymiNXWoHLnwpXIC8HvuLKquf
IgJGniQ2KHWX+Do8ftp7I6NrXx7zuPyhSX0gR84aNLrVDEjHeobxXrbzm7TJp9iPQZSi67gRmXu3
+v47MfMny9XPuT0g7Gp1VUGz7XTtn2cu7cC6CD4nqc8XeQToxLfzrcxA5JcKnjZLZPzsRj33W/ga
cDzQywxlCzEgO47AIapGjMuqG5dZ5L6aTopYSN2KnVuetSzmYqPJCWxy5cS8qoInORGhSApq0j7r
X5BhE1/bl1DXL2EaXIzIOuYwfu6GWepHdBMIYSzNVd0YNMDjxiClEsstPIpyLxKZntj10KwhZomt
pmSxtGC3l8imHjKtniP72s4x7CWoMKR2xoLBHIVGbcXwaDAEDuWQBvqO4TzQFZptsgASoeOZtjbe
I+I0+xRI2xv5JuPBemDxhV1EbAUOXjsx+0C/ZPjUtNJBbWhYhYv3duTDaAES8j3HGK6PTjEQti88
4wl5XQKGN9jeMbhPsSvYWGyB15Mpixi1x9cg1jaGHMtdiCsSFpqyYGC/TNetAT0U7LeYoNL7NLND
JYzvPMYiNA09b1yVh7vBksbJaaoW5zQrn4AD+Z/skjLvTivqa2MD2imjrEN+KvurqABEdSH7OUgz
zsUb6y1qjhqJceGA/5oL3uJELHnjDoKHgTwKcy4KjaKdM7Xlv8hz60/+n1i1BvTl7OdmveoMWZ9n
xS6MMg+TKztGk9MIe/toalIjqJmsGGUlyWqKH1nexEjeBTBIcsn0SZ2hMRj8pnqTqhQJJUPGgqWN
0ceNlypsIwdEozLbS7DaO0watRwKytJDnlOfNIhuutjRKMvwKIWNctkaIaK/jB6rhkO4gtor93NA
umoK84F0nZVvmmTu3lvTt/hqVQ5IlX66pWWFMOexR9flckbVNFKX3k3PdQ9fIFWFf5hEwOEVzY9X
UawTZ41pyMWUEuE1K6Lx0FOu5YmO2ndVAqJOw8ldmV1vHkgntKvKYcl0CgSJ3CjaC9aFXMGtgW6a
8smkAWWArkZAUAn+Y2gMwaGhmMqfkq+d3F4XsUuuhLmhxtT8lkSfkJkpq8TbAIVU4FmUNmFf7ytk
P/bYr6fwOQz/epZfQFskCRqBICc+icbq7ygHbwOkuXnOzzXAizDgPDbEm5cN+7zElus9G3MYT4Xr
YOViSpDpUwRzTMEKCZ6z0V/6ZnGrkCS0dnDiuY5ONMQawWnsYoCea+dvjH4d7x3c+WvvQaytl7Or
UCpZXjx+Eorl+t1uiPQhm7PaTgenkiu/F7/5JGoboPj8N/won6I2tcBNh1Y7Ee7zSlIijrAOYEbk
jhAD6mhIsb9FAdMJN4tim8NdKfgVOfF/Im+vPgsB/aA6kmj6lh4TtMoE5rODvAuFrX80K+WiNt2Z
XW4VmBWEcU0sKA3cX1kxro+sSak5B8q2Na5ZULZfs8dmJXvys32awfWCvKIhyBDUXw1FWHPRbbGf
6a4c5sRTj3tDvG/aKNxYJusnA4O6LjFop7LuRUWwABevfmDt4m3ofYAUY+vcI+sMNYJiJstBivlI
oYXBirKjxcIw9rxohwWyuoITxv4aqhsEk6f0LAto/cVbLGuyyn+KudEmexQlDGQDu37ae6o+HwTI
jP1BBdMorv5dpGX/XIVpvCqM/An4IPp6vsvbdgP2bF247Q0o+7U1EbTdu275RjgeiS56fGzNqM3o
hXbZoz1A38q8uFHCadYe8dE3Vdx8UFfnm2SuneThhH8TdYBpmOwykD0RjocD0WIITw9zIeeJrQkH
stcJC/Vb877OhfMawewsx/ZOHhx0NTmPSj070Vc1/ubhNYAt1ZqfNieWPdUHv5yfujzdMRtgo+xl
J1gFqVYVf/XHs59h1A7wEOtR8JO+S6KMdsfauHglCJW0pHUHOnZR+zuAk0sHgty8mgBzkXZncVtK
1mxTCMAsM9FC4BF2eNT2J7tMpfeJGQmbiCGLs7rQQBKSp8r8lUBTXTby2uaeNg+GF29VO2fJUss+
O73kyF5GvIIFT5qpMtBWh3C8+f1/zngrWKo5VOmNTc1+TaWB9SxODTkd14Ic86HosSAISRAXUcNu
JPpRw7ywvZey61+yR2lJs52SalNAiKqmQuZn3FsEC3oIfhF/ZKsFYQN2YtvDcsx39WyfWKa6n/TR
sUP8cj72kTH47KGpxRGynCackq5bvyZllG2Fb+9UBZUB2c+kixy0NdZTsTPgajTlUzK7y47UdYmG
Xdsx7oxePPpwzpiTdmXbUUO6U1uvc6G4boDxTYicW0fXRzvsa7Cibf6fPeYw5tsdie6F+RD9kIga
VPpJilUcmTsC2BVaDrtukDQf4xT21tqZ052mAxU7SBPVobLbVap+45rqTjtdwKQtRM6CXN+kckdn
CWpAhEWYJ+g29J0My2H1ym9MG2FIwWYyskY2ZD8rf8PEQFButhVXlI5xNUzSk+yoliTRO5ulN4LM
2uOYNKKA2wt5xSI98k5jdYy1qDBSJ9Y6VeO1kHC5KEsnJobAY0wzr3pkaXv7UvD7Krm/1hzvj1Y6
9vJmoCcdkayM2LtGbB8Yr96GNmI2/fs4pkNrzcZbGWNEDxU0Zh8TRwgiiEA5uPeOZr2J/+foPJac
RdYg+kREQAEFbOW9aUkt9b8h2uK95+nnMIsbcRczPS01VH0m86RLE98aqLS70S1Wihcw/TObya3d
fCt8gLtnhc66one9Qv03Fr7aooExWd3Y5N+Q54wNRis4CiFKsnmOjCsw93ztOy2ja10Rc2KrWTsY
wXhGHolYYgAS0IAsrODSmtfAa6BoAbXAZOFwcpvio28JiaSyUDrjL4I3mY+I2KqWYCmnP3KDvo8e
XosoeBclFTCyH4Q4IbldnXnUxTnvPmPCB8bwCZdvpTKWVpM/iCcrlb6P3Rx5vsz12i3I7zO929Uz
cALBRgFhajbf5AdPXgeHeWN1c2wcC5qJzdoM1gzs9kiw+MRC/vpIlUeFgT0jCZjN08SyEe2lKBtm
Dc3NZhFIDguRkjFaOid+Wh3zNdTJSMD++bzbFqaA6Qw04KdF8k1wZ9BWYhMcDqqK16hLK2ak7NI1
vuwch7jsuycjXbQFusn5YewLXyEtkQq2K7ptk5vMs9kwNTrHarSb0oA8y74MxkGX7qxuDy1e6jqo
GYHbB9wDXNM6xNnyEfBUYoMAX74CMnS2dOQYPmViYPZnxUH7MBCikP0R3MtqsXuKUV+7Blpkqf34
xd4jfa1Uz2ToopZvSL6jgizUFe68lVD5padfmK1cmqHGae3ksymzOejvmUkFEI4vtWJuwz+fjc42
MpmCsxB2AyLUnE0u0LaUYD1qC5aO6248Wb8lOGmiESakDcG8tjEvxMtKecWkA3Qdq5cy3g5ZuyeL
gW3AKfHd/cikOCLMxWMER4bULS7Df/lgfiv2v37gfe1/hhzNsVcsrfEmkEPEWG6lxmpkJJaTyGIs
+ow49JgS0keBFOwSGS5rAxYsWjSdaWuMCBFZEZH2Cic4yim7/Y55YAPC+GRSHUesjJ6C7K+lF+iK
NRFkc9qpg0pgXVXZ+96rlqJj+kYHiLJSV/ONaQ9ztTUwb4NVYGAcZzWCK305xO21AeWWftYtGxfV
yt+HwN8nJXNrVfvpoadFLIrd7Kc0IA0lPJgZjaxnULoRFhzwcFjReOh82oOK3Z0IGH511QBJeXyZ
mVhA+Mtm6QiqhJl/Ga991/91QwCDIuz5m+GHGaLfOq5Auv0g2J/H6jSSLllWdjsMzaxsSCakHyal
+8NrphWj82hGfY9O6Z648lFK+2W00VOJDq2AKSb9rzjv7rHoF17J7A2KwX6oifPI+ERcDGihyHhE
jgaJnjAvnXNcCf8J4It9A0S1bG9Z/ubr4qIP6A3V94SRdkCQd+qOh7R1cPAibqm923QBjN2vCk97
YBdUIO4ALp0MYiMgqNqKWLe2d21DjGMAUkNUNE7sHAbNRKlMbcKbxXyV2gKlhCg9Yi1r41Tbt2aK
dguKC4GUW2sQKIHY3Yn8i3z0+UAqZMm31kB2NlNOBdhxxF1oL3Dy22igAO6YNZXhui+Dl46lp8P5
WLholCMM11iBsT/o10AVGz8SbGrkh6lc8JAfQgEqdNSWSTlgSuv/keDBra7cwzhFQcuOSY2uqNrX
vhR/GZ4NX2eo1Mp4HoQTMJyzXyTqnz02B4zwK8cpNuSWc7PTMnjdn5U651ojWLRFnJZY0O37U5UQ
FpehFrMZslgp/9XhSEvGDUWmoWlvXPdLeOojCGxKQUyqYMWvIo0utWPuG5WCqHLXUv0e8Cu5Sof4
fziXessJj3mufqG23UoYJzal4twiiteMltjy8FrTwZX+r60Wb42jvXk46frUO9pjPLNj/1VMBpZQ
h62n6nv0DKjRJwae63zqeCLQjJKNEx3MCI+dmTefbW3tpBXms64mMxckQ1z9GHo3n0Z5qfGCUquy
dSa870BiToQMxGaNHuwMq94yJ/hIsuTAGc7/CEUzumOJ9jklKZpgZUmIDt7cF0rAGbFWvbBXVnc0
8ck5sU1yGWIKz38Ycb4mRY/Rfz+jE9tk440cjg3kpofJCTSwMVZGvGF2e+0N2DkG0Qy2vcOmzrxn
oaNsT91+FWm4FQDIy/6no+zC3kKDqOxZ/c2jHPto9YabXrfEFlTqfORdl4ZY2FjuBo7HOIRMEqf/
0hbYaaC/GYG5LgptYWTFscyodzFwBkHDIty9JVnE0TboFzYYGxrC1RB++O5WJaHZbZWXN4q9mGz1
1LKKep7GfqMxrgRyEp3WzCAAjF2RkhPkGzbsQO0CEjv6iuzVFuFibGEckhrioDGhjT0Ven2NoYpl
lIkp6+DSUvDoT5WyMTeCtzah4TaUNWhamzANHAJBsCrzu0s2WU3LY6K+qHGShEO0EeAKw8ICJwz+
hH5op4IIStRnYD1EhwjA2kQp6FmcPL3pLXARz4aOJm4wlzrKLLVwFoE4a1M4NjiRkcxSh7lldTXV
R+okO41MLBfVLFrZFeloMB1wxMAcZTFkbj0IQ7r7QRlA3pXz2Q7dAmrJ1tLsH6UwiZXKj64Ss382
mj8159B1Mrz2hTmPfQJYrU+yJsaZFwW/Wh7stR4zgi2Mf1Ix5r7sr0yiiwV7oVndqdyFOmprFB8u
Jy1j//hfZzHVnFZKelEvZZC9qL4I39DkRfr5fdCam2dm7x0XNMOE6qpJd9tYeAp8YQPGIVc+SrwL
po10GavOxelxGlCiwKjRwo2TADrNkD2xbDd/U/FFvlhz0WrxT0uzVSrdc2LzxWSa8C+COASOOXUX
66TXD+GyMHS8DMrIX3p0M8TcOruQsigwl3txC2PbJLoY/3FF+2EVryiLspvJDf0vKx30bDmI+JQH
rg+ab0vRUMalDVJGJ1dcXL8WmRjCzz4HG7Jipdk9R1TwsgVFhwlXxKjrne0rdNVY2juUpEWJlLIc
waO1jcjWg4leeaxgG9CyTYQFX3OAuoijpiroZMaLQfsb6A49g9h1EZpJrOzILjSbjZd8ksKxYeGI
zihy9FWqEJpNAOB71WnA0rS0PhVxiw6QKWedZpLrujs7ub1PXCqCWuX/uYWibFixy584R5PGzajR
3HjWzSiN7kWz4lHI+e2stsmeH+HzLvBfw+TMiSgcGrXZZLZt/HkOnD4tq+tDGA/pibgE7R2MjbKp
Lcv9JM+CoUw9ooItarg1VsB2GL+0smpZsePAK/wFcZfP1BsZw8Vm/egdV1vHeirXTVGbS81LGWrX
Wn5QGiO7BiLmrqpaaHqmI9FXl2IfGHa58WUdr5I4UVZjlFKvNxDFW5cPnxBMPlebXIcHGGp3eLPJ
P5JfnEWoNMkpR4a3Qu5nToST4lkL2g+pJ+xtrKQ+VblgSZkO7altLVFvkjyUJ+x17ikGCgMGDtaI
VQV/pTuw5anaHkEL64Hoo9PEdaixVrkBXrreV4udO6hE0jacVuQ7KfgPgowswyx9Cx2foYdUgq0+
AWZRlDOr6TG4UW+gHa5j7KE+cqbBnVr8iHWpUynGSqtACdupJGAettxSgCdYFkMKCan0q3VnSM6T
CPpl0fJrKCqVOn53IHNC2M8k8t1TIhtjg9zGWOgydU5qiM5Uh/g+NZqbInAg6XqNz1lWUOSx24KU
OZpPRy07nJ6SSTlgfIwrACb1yaoijK2mBGi+WtKs/Jjn0vI42RNk92vhVvath6VLxGkzbDy6ilOc
NGiv2rx+Mx0cv4PbxmsFBkqqYw4QmspQJEXMiVgn3XnGoN6IysGOF2H8Gtq03Ga2FaC+ALGQAN1n
lcbt40PVXXoqSXDSSoqVXUTNu+UQjvERs/zTa858Rec6dAlDvrfcGnnRXYitmohvkxTpQwSPunir
cVPhfo3xhLqGTWntzg2iH/VPL/Zm+kge3BtLPEs9suOaun7EbSg+a5UsKLl3/U2ZfgiF5HGm7HqK
FtxRFIhNkn2HcB2dnRZjJTPFjxKFbblVbT9YGwXDBwW35E74Jb4RaRCcIE0mMUPyVyMPxfWOAMSm
hVNHssAd8OfjxdQnbhINmlxNQnG7fbTZvddXVYqvYFuiHvFYpQ8RGxwzWlgh2LCOblH7aTsOTJaw
QsIqC9JFbvyq2bEQ2pnYjHlvLxUGaGRLrQsU/CaclJHtFUFVo39pSI9rim/TeZM2puUofo97Qmcy
aDNVhy2Yx5OZFPzH5QjvuzXJ9Iq+zfSWZ8Dgqu9ex65BOCKs/6FYiYiFkg2GpURKRd4XBxlR4y4Z
cDWT4J7hIT942ZYo7Wtvqw9XLTXmGETQBP4JcS6DTeBF68ZdQfBRI32eWu1Ba5G4YrsZ4qdbiDmO
sLjHuNjXNzT1FlJwR/6aoCkNPDdhswVLgZopW2PtXTg1lchHU9+UBNToD+PUIP4lPdsLrza+p7i7
uvnWGIOt6LRD4+JAgenyUw4w3kxjFXIQAIG0sQnAsKqzLzbeAHoh9RGkG3wA6p87CRnQ73r2HrLu
dJM/jGkzPCPwGfN5yKNmtAem2zMLODX0QgeGJAgX8Mjo2r7b8eiaP4geF3lPYvXBR1unjMdw3Cm9
gjyK5stEg3HVQdDQVuj2BN9AJbaucRhTd8qbBo+mk0xrvE3SQq4EBqnoGx2F08BQ3lPXBZEmkIC3
XrLC9KRpeItcdk5sGSaLbb0MQJ4LeAW5A/RiOJJghSzxJ7APU7xEET04ngDAIiRWL6Vxi7hqC8Qw
KTjYjvpqQqqU2ovhzJCaSwSw8+nptMe1Rn5ed1Ka95GJaiRPOQNJBv5LF62q9MxVKx7SNZ+wO5il
AOQrFBowFAQa5Yix0o1Nl9+7ppIOk9bKwY8jlIXHzg2P5WSdKDU2rgDQGSc6zMxSW/KB4C52Y5az
FcvibSKYHjixgHmRgBpJCfOksJLvSolEH/JitIUgUqyYD0E0CKYouvyXHFxbu4Y9akwGWKR5syJz
+P6c5qPBG8ObDc6VsnmkqrLOlGDzgP1PUV1kyLzlr+3hX4T2rO2OLuotDbhQh2DVxXhqHUt0Ea75
bYYX6T3wRtPxZRvP4jhpuP0MHNw1bAAAvtjIqCDOhrKzmVU6Sy34B3cok18oL5Zpd21wP6EsZsb8
CR0JZhkuQdAmP/CHfHVfE1easGQUIbO+7pB5LGb4CgCMFn7NePSq5Pz1Yqy8CHixwSYIo0LtEHst
iXpYdayLVHbstNP8HTnCPLM+bRjK9acJ4C5W9iaBlgEKTS3f5162DIONzNltEqIw0j43/ZtSRXAA
cJZGX+TiIFTChpTgfuOInPZecqtP2BgOgcl1YhlXJXtYSBq1/DrB8JP+zIR2NrbLMb7H1OwTMlL0
74l1J2mUQo3pfHFge1BG3y4HtxihIiIktyDNTmslwjUWCdvrIIU52qyi/NeKr5KE+fbI6naWGxWf
EDE8TUH8a2T1ku8XMaXT3zOJm63kR2YYU13648p8hix2R/0thlFBqYs7u/sXEeriBfsY+4EX3IG6
vgAjgIcnAjj+ISRAIuN2zF+XNZvFqyHUmEYumldhgPZ8M5qfusk20OR9J/lmBLI82a5Ify/+Nam1
SbVmHeERbOr8LUkafMw2QAYkiMTb+Lz7eTocvDF7AGWeE++qKQfqqbnLUzCy+u+Av3rdPmve/KrG
zJohKWIvozvwaZINbhN4haT6Vuo2idB/detuxP9S8/dCY24xvLGbDyHR6JYrE4hQ9J3QCdneTcFf
pDKdFsELyWHsQ+CumaH0UFt4ldiN0s4YbBxAhkBUcWSOsqTfeg3ZIdZDyVcFcq0BO0aocjamUCFc
/Kk/1ehTuv8kIbsu2HXcL4rJYB3D0v+x8ckZmbzXBmyR1qbzE04DdEEROf66HETs19Ecjc7UZ13U
AQV/D9XccOFQMdrRRtSFzXeNcZEfglGbC/5p/G8nLO8jfKE0lNfcFzNFEtWKOJ4/u+rAH9lNluek
zBYo+Ge18svaZu2FDM/BpwEL16vio502O5DZGRkUAacRbxJ3XpGeXJ/PPiXBbdisrwW3O2xrbN8L
SzJCFjxTdDxULVU6EmtRbjLzLrCPlu2uav4EQ0xuRZ5hlnjweCNiSHXcmCtLY6tTgYglOjKi+uNT
oXgUEBg0rLQM7vkLNNEPcfWLXOlvTiU2rthzGfnjb+BdBTEJIYxhO/qWCrQcHaQBGP0XSgKVOhrA
2nT1C11A3ngFzlklFqLhsNHfepMShXueqTqmqob5ircqvW8j2Y3GZSRxffzu6ofOHwd9KtZhT7VX
BUHEdYxPlV1O66EGB6xlbQl9Wdq8NoCsU+ulhN9GN6LdGOcjlH3RoUi0UBWRUj5eIidFGvky+T27
Mlh3JvbG9KSZFwKVj7V/I/eMHclZ52yrGegGOKGF+udR9PgMWOgyaFyPUf7nE2pu4sfoxmPsfBYI
7CO42+EJJIrMNS7ed9wJx8YTG48uspEdfrh3dK27AjctxxXMgDVbWBYLAQqwe80yaLTjtQ6WpQ7I
r6PHswCOjYUzB4KBiP4nBz9BorOt0BYCIK/YtEwHVo9Nz/APTMA51t9s9ZF3X9qorpX6jq5l5jvO
ykZYlpgbN7waPWoVzKnAf8OaUjtbl5RQMjHffRAiCDMJJOGsn2ga2OLHowYHOTlp6Tp07pWOHQ7E
IZmuInrW7X3o/8nuj5dsqxLAHO4nZ4sHPMlvaCZegMMybfIZ+ke/y/+ZhoIKDztkfrOdc68/+2on
RLoy+EuaKIcbh/D0W1kqEBLQRcT7DslKOmyNyl8kARjdHuLQ3XC+iCNirAfoayqVaTtktC2J3jPV
JT+aYFW3OusFBPV76BYzXSCt66nAVrmOerxosf4DUaf+thkR1hnUOTe6AaYPOJT89aD8DASHSUI7
YnIF2vjke2zNIIgxH2i0SwFpXLxipLDOHOoam41V5H/BVlfDTTf8jOVZ9OYSBaFhXSsEUqNyC9Qv
2mK2+49SGzlDcOGhkgpiFik1MezFT9t8dP6RoXCrM5W2Z1KgWW3J3PDXNXyH4kgcIlu2vYC/JCMK
KSbxva5DVsff5VDOR9tJrhIbuInZ84bPvi0W0t/qqC+ltyUKak1LSWDpWmfHzv0Ra+GKv/h8yrcu
3VPN9qLrrgrUZ814T/AO6G8JM0lHPH3rzVLeVDQQxiTJLy+ty6Dh3unboIMJLTmiNnLg9mdD32Oo
TeZ6tw3YOA/aPgJT0yHd0/UfJbyU3j5glpdyGzENnQfjg5j4EnGek12LHFdEH6P+NPZl/VR4XdVi
r/t3k+l5Vy17JDJgnwvvl5t+BtJI5XJE69GAs4c/7BxCc12SsRy8OgfRwdmCUTh++ene63YN10tk
/Bg+rgO+oLb50a1xJTFB2e9BvFNVUqNJvAlsdZZDr4qPIseqHTAmQinlIEqzb50kB4VFeg7I+uyn
r9xZ9z42x5L9yWcvEdmwRsnVVcBaozdXYYfh1NgKEjVdfLKOA8/31XLvWkeCliI2fyDH5r3xCUFQ
ZTFkRcdkihKWV5+IjfJc10+iAqsI3YnxMpgyYQZiwpZ4qIhAIJDGrUrGG4wsx+6FDBN90ClliKp0
ezaXcQsDbgBYoVxi/UkUq0lmONtes9sOOICi8uDba8Nch4Z2YHSwCUitkLjXw54/BbGXfXiJcIxr
+afDbVg6LDOR8/WQJzlZUCo1b7a4GXg0pk1iBSo+5JPnsDqTjsgU5vYxr3hYAhsx5d70/kT+jLVh
qTAWFWgTLPtK4vGMopj1BK5I6eGdZa4pdjpDVxVnoQDsTTBkhfVw8P8Ch6HWQiARKMT7AOMQDlmj
OAtq55WXb+3grrm7BKFBUEyLESi+bLskKYKsNMj0JAIIIqL7JxxqzZ5GvVgM/jlC8Mywsw5jEDEW
6BjCTJKvFiNnR4ESN/FhyrgAVCvpObHwqulvwiFtMqSRyc3oeSGAiMH8ClzyfLKd35Cuk18HFgGZ
+FSYtiNBS/PhEGOUAZVPKVwd2OcsGxQSCbvxXKAozp+kE84HB8cV/hUHQEew7cpiXThfZfKLvGym
yh3XqkdWjlFgQFh7AvUM/1k/o5m3mRP2dx+vIlE+TfbQmNerNl8tt0NOzVWYSDF7hpCHHplsR6+Y
Ywy03/v4nwcDLVMerB1pLa4DHxIjljFuhuZHMstPqXowgzACv1Qg+zzCZjzzleP4nWK9CwhCNsZt
7hzvm5gtohVmBeV0OpVtsAgQd9QGW/jsLpqPInxU/iXucM4hkdY2NSqkNj6k/eeovEodFEl7xHMS
pdsStYpOoCYm+HZj8eGIv2VKM0kM/jrf4GosJ4hxVj0bTlCXfgGdf8UJV4/qTEmJY4Kk0h2z8EBN
KZ2d7p1rZc1kfmOzNaOR9j1uPShnxIeW/TpKf3P33e0elruKtZfMb2ODUBncjWm/VzRMmvYW2h8q
j0853mr2c5V1cqlPXVbEmv9rxruBvGKSkSz85J6j3oL2FtHbeOY5sDGJgr5KDj18kpKslZizRgXM
hxptB1d+qNcDll/PyCkNVJ7PTZz9ac0LgPjMxdUfljuY34zddg6COb/n4jiP+JXIx5pNGikO1wKv
ahRm+wDKMqHKcmCRYUEm2PXGqhZIvQ9VhwEU+xS5a9nFy1dZmy/DIttEVrSGsrWJqHvGzgLo0hyY
fM4H9u1jIRepevCST40XoKe4LxFrdfIwEXw6gRQ0gR6rUf1tI2sPjcYceOvEYyo2qneLMMCQzybN
gjj25VhXMP6wJVkT7ApggL7LefZ19VXavwrL9VjnZ7Fs195j+8+y4CCzQtEnjBrtfkgn3J0zJ1np
ZNOTFrrua3AZWXKumDEwIMvFwDyiXA7DOU+pR/6AcpCeR+IYvGUcDkvPpF80ySzP8ZNxovlrHZM+
hWeLRVLDwrBJIQ/DCGcWvkjTh0z3oWV9dwaJ0M0y1NDzT3fGyq4vaU227UZLz9Jce5HKmbe22xsn
wAv1NA2h9fAREwwb7iG1w49EOgovzYD0EIpl3b6RcTSmeztmhf2RIi9it1VfSs4/y9thGG71faZ+
eYJD1EwWOc90c40wYCL9kuRG+cgePNNndI6CTD22JgrYcxbu8+hpKpuxMGnM1l3/Xer3CusYQwdD
fSQW4uYbiFM0FLZ9sjKqZZ2vdU3gxUxYV5feIfQutfXVMBGpeafYm8v07CH4i/tdm1/cBnn5QVdA
QnSPkg2NeekqazYYf2DctfIb3pPsn3mzcLo9FBtDOWCeI0rL1Fe8hfRznFMkQCk/VkzsLxg2HRou
sMOLz27aQNfgq+NMxsgg44UefY3eUaW/jCnFnXlbPsHQkwW5Yu+GbfAcY9Mn3202MrrxtH3vbNLi
aZV31Rv4o//aAf2BeonyrwIdCCBDj5PQrvWNECs3fDbOMmK0EnOID71D5cdDxocYWd8x7hTRskOB
iSJXKj+t+2SsaTcbWkKL1sQCK7XMWN8W674gqG9r4L7Iv1ObA+WQ4SFvbVJPXpH9HvVvLJWDjh3z
NgIwru1tcoeyd61gv5qdc+NMRwwsfR0wKa1tHLL3Jljb1HOQjKOLppxb9a41F2BLaCNfXE6jsQXj
xUV5VwFil/0vcdQWzJaWGjH8guEw5Tk45CLxO0B0Hc1t3f4Qc0nNpKEGU5edDttBU0j0/oUXTtVm
K2czXufZb+1CshS8CGAeQmSUI2Aj5h4F3uL2I0e7XJDyLnBpPdyYhfKXoq/wh6cIcVLlpCl/SvPZ
8RnDg0bcHbbvqmHtGb35GY/1XVYql8MbiJ8F/JNV3D6QOYjcxFhIurh7l+Oxjy6B+9SjU0WhyXks
aVTgNQBONQlkxKYrzk6yYHWo4BlUxLUOLgC9IcPC5zvW1SEqPshaHHipvH2tcVFjEBC3DEePSYLV
OlEPLjheVB3FVTfZ3xf/cnULnsUB7RSwmv7D4eCY3irRtoXzO1HRG2I1TSA6EdZUthMaXpMS9mDR
fuCAgzkEGuDk9GghwPv4aC0+3OrLgU9uEK82SiahFElGHa5adcr/qbCnI1CqjhifMek79iMsATRX
/tySNrwNCDWczD2MkdiwL6X8h55k00plnzgflXKv2SEW3dNk3JOePDxsoQWXgFAZp2dzyw57/FC9
vd6TiRdQT+KrD1HHSskgARk9+LRPzjaFE7/rfiRi4gkBkM9R3qO0uDuY/vK90TwsEIdmdgy8V+Fh
Y4o+E/994JsUWrZQu22Pco2ZNQX874S1YCnQ2JCe0A6VlUFeyIpMbiXbD+ErtbSZLFn4hTHaIxKI
WXnVPUaw7h/ZCGAyHoWI5n0F5s7TVz23ut89FXGT5qvDABuTLzak2iaSLEOzGVBmYm9QF4P6U84+
/oowvyNhsdR9SZHjD58D94jjnEBlKCUP3BRq8rB5wdvqQZqKxRyB1NBJmm/GD0v7s4ZvC0CH7zFE
U+i9NWPZtpuEEqYiWR03bVU+MrbhEbv9lPu3ZjqmhBos8nXR/ObIratdXRzaFIDMYho/K07DrXEd
8mssDxX0jV68EB9Yus2HBOWLOkbcMyz7NqFqIt7mPkXVL7ICls30QME/PQOFGy+auGLqsZsCj/Lu
u/BPZYsJRw+PHt+Y9rBLZ0WyEKU1Ifdgw/dMgNGoQBjD3MzaHNGmQIhv0VJgMaUvJDYLg6yug4OI
3jEVwCSJ95FEh2xCPET460VXmMutypaCrawxHBROCCW/aLRBOquNZMofBj0C3kVvDzF00Ki6W8kh
kUy/WP0UwIlLNFYVe0UI6LMyOVvDc2A0IK66UzJaggAf7LCE+cSsYMKYRZxhrI9y0M5K/Ij1k9c/
XI14NKQVVt0tMTGNzsfA75qrdCGluexT5d0Dae8iaXUlLniiExjE59mHTtojSktnjJcQxuaJ5y7V
4UNjcOK2ctF0uHV6Vpb6IR4RAR3TyUln/7bdScP52Ci/TQsFY6e5XJ4s9QCFaUFFXuNXRUvQfdkI
wZrqR8+uHiy+/twTn9Wo17xT4IEm6PyyZe8q2MfJwyDPKSXvBoQfHnCevpoy6uRPG5bwHMuvFEmF
S0AGDthco2py5ypVCrWiekrCnerdk4bv02aioJYrp9qX4cGFGTvSJKYv4kZGUGnsHfiKAch57M84
k5hK1B5wAra1TY+FDr1J1GhnSayStxvYUOroYaE0zVS6pJrxdAkJDBfsFNOOfTdyDmno8C0ycJar
aDqsGqCLNFt1tzVq1pHN7/SfrC16fTbKU8Leyu0/zCk+CUdwIijIcDpN0TbKnFFk3pHZsfSm6eHB
ByjQPnu0vJJnESffgh/h1l+xsYjKdq5EX775hpLPzz/c7uw2eFsnGdYqjY7RuK6Tc+gjRlPpu681
raPpHIFaiICE0bMznNkT44umHq0yOGb6bABDqqePhIK1wUGiBOPckeuovSXmuLLk2skjVkb8ebxz
p/5W1X1K+1PLnaboi7oP5lHx7Mtvv2N1Z24jkusQaklMLJhDQmPeAOLvI3rvd1hCo/FhRieeEpTX
6JyeBg1tS44LhxYNGN3TUtX/pCPB5sd3XtOR+Tl4sMoJFipG46rvOCftq8/CszeGT5tNrK+8xVBF
fYBSCl9oHrCJqbM7Wu3OZ7DQbexgOzqvxDniBOwhmQwligAoWBxOHQvMmMmud6DGSAD4p5ewem/Q
QlmWTtwKgh7kvQg/QcqsdQ3wKxdNnn2H5aE36TtYbjK0h6MJrZd2iWXfUJKP2Z4F45HRPfnGWqPg
V9nLw0MY60NkUXaJtd0cM+urimk5yaIcGalggkfuxKwThZ12DCI+NtsmO85ByjL/Glq2mfxINmtN
+aaBe27dn4R/R7PNBXOspc2Mq45JIWLv4J5y66Ayb9HkbaD4y+0Try4/BNBENvFyYDY0H3F86Rjg
kPA+VzTqb36A0eyK7n0ACxbnVzdbMxk3KEpZDfvMLrAazr0UxA6Tu56MT+YVoOxmzD6Uye6fH5py
z3Jkp2EAwEg1N7J1jf15ZpF/kkIO6Z2Dqz56qo6YAryurMVApZEb9tGFzLysp40PBXKZmqcecutK
R2ODH4SKKZThIo1c8EqoqwptbdiMwsqQNKiRP2Q7DPiZJmCsM54IOfDXyYCdJ63rG545b+GIGlT4
pIvyfJ/6EKaG0i11AZmJcZhQrQ/DENQ5+ro23HsegOcOBu+QGxqIb/vmhYR2a+6QL/qM6Exhi7uV
0WL56qbOVbjNucUIlNVP6E7J52TH+94jQCHph2xo3IgAmdSMxb6QdPpJw2FfuONzsKuGAfcoZ12e
/bR6/FV4cj+CCwpYJcvGOZtVjMvHX1q8rRW0vTYCV4x03/bba+Jlj6ZmvFK3m5YRnlXAQ2DrgZO5
Lsg2tp0l4/i5mWA5bSyyVQChByRo6AOVclQ/sajR5LgVIPDxlrTayvAp0Rp66Cozvywkq8KWa/5J
XvMfYARfZlP/5YQyGA1pSGzllfqYmA13lc10jG9cVbpTT8+caoL7xplEIPPcUmamCSRN7VB1O+00
xGS7hkmP1+gi4UaiwUVzBoGOQqwo61Wth5vCEaALPUym7g41B8EunvVNeNEijt5Sd3KbGkcXXmed
Wn9Deg8YJcfe1WP+ZdKKlvlbnkC6y9u1UNOlMMTSTsuLxL/qkL2FNJQsUeuZV9lZH3zOD+8TmhLs
bQQwsWch0mPHCpRUGGTuQvEtx2xrMDr24nRhOibq+/bLcEmAZhh78UsO4bxf5R5IO7x7wrU4Dh5K
H2HA5pEDchMW5SNsT0bsv7nduPNDc2mRC7EQ2DcED15OZa8FoIiiT5dpV4LeJUidnc3SXoUv3fX+
3OmsNaKurWf94bI91RywGuKTEZkimWPzoEU10SnaBnMlQdUdFS03k2btywa1O1IejaF9aWb8OTxc
RZidIKWhVjpFE4vYJ4S8drOtRMaKdneTMOjHQXkq+g9fRDfyg2aq2SBWcAt2bx0ebiY5sDdNKjoV
fUJPGoDR61vpVnvL03bA6FbaKC7emB99c9ymHndiIW+mB9xyMO8I+5EA1NSkyBTYUFrlrx/e+wYJ
ZVLh/R0Xgyb2zIT9orr5vX8kKVW+Yu8P3Mh/HJ3Hlqa2GkWfiLUAgRDTP6fKXXHCqnJ1k6MIgqe/
mzvyxG7bPyB94Zx9nrJ8PIw9aeyx4mJVff7jcrO1IeojaiUEmWs2SycJ0PWvcxIcoYP+jW1xpwaP
so/jTqtffLL/zbhMCtbhfcJ0LDXjtqq5kOtcbbK2P3Zr6ddE+mnE1c58qYnjZxGQwuUvtxlYjbvi
UsJ/bcwxrbNjRvfMFtUhui9BPdyc7Wk+eJzslq/CrQgnzF3ePqzKUzLE9w2JyDpHRdJiYDFkyqIO
sKaGHxl6HhtIGyk2MDUea4H6gvzOiJZiBhJtsQlq/YKgx4z1RJizFy9Ry9amvWSmvfr2T5VyJ+If
TsipwOF1xRlgkHKLX2RKoGeGS2yy5w5tsgCAqUL7yY3RvICerBEGl/umhNIQrJYSNklL697A19Ip
s6TW6XvHKCXm4J6Kz8jOvvyOnzuegm+HeVdHMASf/GECTOn7ebEtjPvGX08mXW4Q+K714j8ObvwG
kv7OG0iiAVB8bLL2ZenQJ7PNLHV2l1XL++gsL00T/BmD+gJe8ywM62eB8soa/1OCKE1LaR5adXPS
8lixYMxc86Ay+7VzS2Ck0GXA0gkSYasGNQC3VMBia73My1I/JBA6qxYlAUuuGu0K3jK2UtTUTvor
axyjyUT9WjKBWkYsBQt6A3/AFwqcTX8qysGAeawiX8jS7cmy4l0/01WnhPBkGm0dkULOd4m8p4Ze
JZmYtQSqoQzckn54gLm+I1n8CDf60MmE7KgrqGM23vi04Dr6qfVVTTkJ9pguqmmrfX3OlP1Ysn43
Eaip9eKIOBXC8pzF2auxAFfySdC2EDu/K5V1Zwf+ExXsPohcDmfrFIBUTX8SBsLYpXnIzTXBjC+Z
egz+GopusAq8Iywlo41DatRvjem2hRp3tRdsHCTTMWgXBUW89aZdnQcHjXGgDK4hXXGr420XiadQ
3NyQseBC4eWVd2OvabfmfTlkjCr/GVQ/NUm97uqugdirG/3arZNCIkcHvVCTNoeRBi5jMgE655S3
5c2WxMZg+xoASdNMBmuZ7JVcn+cyDHY5+NmhYhFAyE6VfcfEfo/Mi7uW7cSiSYP49CKwnFpsKmO2
bn5vBUyyl5+YD1si21qNoxbaj9qF0qseXLZ0S+8jzWJ5lLG5i7u3Dq9PpsdjD1GtS9ebuqHUQQvd
hofSpnQjqbZMneNQ1LsOWQeyAC7WLzygW6zYL/katYohQs7VT1a9pq1/wWsO2wRzPKodM9U/5Lxg
sLOsp56BtMdmvF3au8FAVE/TW5ehhkmQiG7ajL1Ly/RHSpIyxAznzvIZ12i/OCWYYtbBiLvKeibl
L5u5pcD2AcdvgrEjMQWZMwbEnRiaD+NFjwVucqsKHiKfcs1Z3rAnP7c+OtA+oLoZ/qQUAFUMK7hy
ore+E1+TH5ET0nVYNKyTMWKDmAYL+0I/CBkbhDsXFdUb1a/VWFvy2Ta1wq6KbDXkDs7LD6mn26Sz
M8fQLL3vBlYnqAVi5JYdDkiWMEzgaCE72X5oeO8psSA1V5VPHwvl8aCJgbM1u2bRnlJWfh3FCdle
hzZ5tZwv20l30rIg4hAvMsqjywbAt713nvqt5UMWDoJZPq+8iV4Dxi1lghvU/4sBMuAB4gageVjs
+q2r4I47JEoIXJYdL3UTUPC7JGgN7XfeMBjlON2JMsckgqG5NPVh1kxAx5lBYS9gUcj2j5jg9BZU
PvbIyMfPQI3HwLPpVpA5wAT4BleH1L+I7qXTQvYIT8KFA82KPk8vetEXm/+/fuLh9Lhy5vJpWKZL
Tr5NmutDL23GI5hrQbs4xnmPodZIHl4XNqc2W16nuboMoEaaJd/Hqn83viLVoGdoFVDPPzqoHGRP
JlGMFKWzDyMM52ksj5EbobKITlZYndo+fx7t+YYo7YwFYCPq/AKV5J6KduvPSC3JhfuY3e69RAXg
OlwNrvOf6l51NlyGofhvJgpxRniRuhmLazBbQfMaIuMlZNNBBd8iZcLv1bNsyoYQf6chngjQR0Hw
KoQvNNV7Bif02JDeofm8YzG6ZSkRFuAbi4LEGkECjRHDa+JQhCCMP6coITGkuA9RSSc9K6ZnUlGh
OXpNNA4y0DY+zK5hsTC1JDipZ2t5tYl2O2OV/Y3bQh3sPrI41NwzHnY8hhhX9xIK+TnKykMFyktU
UG84psum/DYC1n47RZ+pH326XXJqOlq7oEBy07gROtdV/GwMiwkm0Aa5jVuJ5ZG1wYudV695hNKn
TLIT8L0VIuT+XTKTAwB2gfrTnJBCT4ecJPKhF5a/H11EjtgbZ4UkqyYTIqnD+JjT+CrDjNoOIbWq
HPtP3cYAe8gNcr325tAqJxS30yoYsVEyxitQpQ64FXAlpZIkXbD2Bz9qnB3Jf5dosT9JsCVRoCZG
yMLFtGmpl5ewgkjd05EMCeI3if+1s8eIRbb4Mk57Z9zuyRDUcGiCWq2Dgme/j7ajH57RH12BVh81
0SRdW/t0fw7gUhdAEYqIEu+ht3PWAkauVOIFuc1h9BjDCxOADCjPk5e/LC53AyJcYGr1Ofatc++o
fZXb7y2SBhUFyAh8NmfQKAlinRHPBNkhDYaDidCRdS4Xux9gAVvPrbR46ucQeJguSLqCKeXDC6v8
/ieJiacPXX3SdnyX27+LJKA09d9aWmCnItpTtV9W7u3Qru4qf/6D4v2tT+Q5lOFJksWLdP0BJRKN
LTWGh4MmABvJ3BTASKoZrKyHHMsg3ip+Q+QbTtxwh+sTLgOimF9M3t31PS3tvH4nJSHs6HHiKnvq
HIx2BKnKXd/jtJvmv17o8Skm4m1xcxLlTHnFVHcWafm4xNnRH5N76XvnwI3eDPb5anH+RbP8VUQH
3s2CZ63EcMdWaO/MVBiZbe0WMZPn1WP0aQOa9S7l8ZPDcPUyN2T2ad38JkLwxgim89cUSZto3Dhk
7xbN/d7MVbSF1AN3uU3f/UG8+tW0TsJI+oqWr6CM916eXCu6qU0l0mVjjPWURuMT9+Gb2yaMk9Ni
H3nY1WczvmlmzM3EXLrGCjEX2n5dncvzoNZM6WnfWNNOAEn1x+w44iyk10fPScozkac7Ijg+ygzN
S2gYq+gFkWBgM4ke54tuqj+dQX2Rh94xH+YJypzVbTM+ZmibKTpgepyk49NYBKBIyY2Rzjg3Kg99
XZA+zGV6KlnLuI6La4efKwzcTxzz504kb2GeXidjX6FbP6HHvLdKdgZgcTdKr+hZ9o9NASomDgFK
e/9Gt3iKoUbZifkgExJVPYLALNXXSIoHuuFnoajGFpR6s3T+Oh0C9ag8+7I6SYcRb0xI2GLyV0CS
NJ1ogBC35YN3aQx6Q/gYKTJ0/BWXwM6Zwk6/qRuLS9kxphhnJHuBpjBFQRNi8PCAsrROTFS7wCLV
ZavG9dnrcBbJ+V/oeC9t2hz8IfZRaAPD69ABJ6pGjFUTnFo89ilcQo/+NBd0SiiDQUhSzsR7n4CS
0C+Q+ANuRYBd9eWttZszOSePviBVLrcOsVHluZr6n8a0wJ7hf4ivUji/8wA+oehvEUBviSgbqOt/
CxnfzKKSHGOJA5IvjULyt1COXeZZxSdTtu2VjTMNk0458Tn2rAcFH6oomCNWLrR9Tx8WY6DeTt9p
D1qybsdfL2geK+xlYLjlgJyo9LmSfPvm26M6xCGbIEShSUN0k+uhebWZELl0y75qz1My3bet+eqx
5nQe7nXfAeZkz9l5tGmkzaTuw8FHmjU9FoOzM6wmF37rwJoRH4aEn4lkivbOEDbg/0BVeKZ8jmT3
sTgBX10CMNTY8ecs4gasb4HomR9NJtbVagtmo7ECtNm/zmRCnaNltWWUZAJPIzMUJ7PpSr1n5Zl3
312uamIs50w+yRbzmXxzwFwhGx98aD2st8E4txEu2gmIGX4bNuZEBz6NwkPojK0hxkBhoZMaWD94
jYtvCARup3z2RBShSda8RF19mhGA6wowRA6fjomQ2utVvQtkETy43f9CsmIjGxfTzshyT8v0KLuO
LSLEJ7IPN3WRnCoJLKXi2OyZTe34V7EXxuu85PEl84sf7U53Ep2NN1s0nLQO21jqvRdMH4mL6Fag
r2WvOlU0JMoBTqwo9CNaRwQ5xFVS1p7aLn20cv6IbqCLKb3mtW1K3CEhvDXCA/HBIUfjpotYwobh
8mi8NnzjPOwRoJKrFNoFIQOCLXU+dDt8iIwtrCzc5WJiwsmfX5oJ9ayCTTLm4ZZ0MJ5EyTgwVaW9
H5ziubTd5TgG1n2dlNfYlMcxbOlyV8m+ehbZ30xjV4w9KyfDAG2/G0VHFxxaP/WHzq0vusvgd9Bu
400/5IP5Z2ckQ6GJY+aLurmJ94o4cxbJHaIUlOi931u31u3+5pJUliKmFWRQeaiH8T2cc+wAeX2E
cTBvGY14l1qUPGE2LcVGpOElAvfRZRiTlcxeK9Q1YY2J2ADRXWkQQdAD7mLOJwmEGsRpqq3lEg8h
0Vf5LZzQ607Qp1hLNcMVutjzUFnfCeoYpxEvNlsPWzAI5U5voCt67/xmz3HK3qE2302XdcTbNHBG
5+kotLz0VkQyjLWLOhSuqH+30tafuFPpxKuzcSU1aflI+XlwBkxCnUJo7igrYhcpt4vBKt2NDCq6
fR67r9BgyHYbSmffye6tqUsIR/Kv8NJ7xB67wuMfrSE5ZYZEdALnwDSNLpnh1egftCUZxPbmEI5o
9f3xrfZbULjiqanwgTn1zQ+oXMQ8UX5Pf/rEPhqfvMAZJcsqg8LEaG9tAxwlJJm7GZ7YhJ/cigYz
j/mO3A56Bc0Z5oB3p0KjRCAUC6OHhqqrzu3vxGv6E7+ivXOSZTpnVfo9Zj0O5A659iC4vhB2DLN7
s2dD/MZ8ERMI/5AFdojdEsd9HwLIK9HDj/70a3fhuXP4NmLia0TBK5aIox0gopsxUpnpAebZl1V5
V2PPlzQrow3SbsR4XfVcBMO5DdgqksxABY5fW46fXSYPMKpnpucLhPIGFzUg5haLDiZDmHwEoI7j
QwFw2mtnYKNtfcm68J1ABsHoD+1mnvfXkGNv0wyg9d2Fg17i4Rmt6a3zi8My8iuMIQw3dQrgIXSA
eCyH0ZRP1nfsZl98h59FV+OJbFB2gkHOBwxcy4K1axIsYvJO8wCp5E0j7uHy/c2m5D7I3YegU09F
ToQkor8JyuoGDDFaAWMeIz2gPM+SFwrSGSkyx/Wg/jYeNushosJtxTdlMU2TRJiTHlRqnuOh/MgH
9410jS9dD1idZYWYAqFXPBsgnLh+fHr2UfV38eR+ZWV4nyw1g/UElD719DS6OzvCAqBnje/En0Zw
TCmT53kvrAT5V76PZAXCxAFOSu9px6RAoY+ApDBi9Cjd33RsSVFV3n+pSM2xL9aagrCV+3hxH6al
IjqsYEdi131yRTTobeG73dkoJDixk9eyopjr3QUDnOUGt5Lpxs1mfcE8TGDvWtuUrtRbTzhb32Kd
YLWB2qULxXyzLrptjR5EITyLO5QtdohXafFnj91wjXo4LLLVBBaz1CLCTyy4+qhttMucV9fY3+2g
nUCsI3YPKaHYP5AD8xrzZe4JCc42YRzPeObGR626R3am31T3Fz0NUJFqlkWR1sycnPaxwpQ547v2
MExu6fa/YsjcgcYA2xHqvVkYHWNV7a9dmX8qQuryZXhFpIVHJWn/JSGSO9sg5hZ0aw65VFiC4Th2
47PO9EfgYuCxOrIWqnNf9w8+W4FGh882Kwqt0S1Sc07xlODOKf4bI+cRsfi+YQTW2f01x4INUfYz
tPvDkCR3eWY9yna1b6cvYREfIrias4Orr0ahN1UXZQVIV60DLdVvjWhslPVd0Xt/G+Lw8DU8W8F4
arA1u0b/KXoHQQfbNYsw3c4kO0dGvGEM2JIUAiIJFTWQwQm8hrLKbRpZd0CLyvOQcGDlHjdNZxwa
PIS97C/PZNStzbb5pjTez8C/0E+BGiTt2Cqg1i4tTp2mqc5JjuU2YzTcRkijqaEQmDEizYhRhKkl
sv6zgN5h1+PXAkE/XlWNVlifGxHgmvMeXZXtm2n5cqx+3/ISvVVJ9pOPFqEoIatN6dHUDPprBDO4
0W5lnS07AgRAUPzGFzkNYEeTkuTz5xRMbIZd/eyP+qiM+hoyht2pJIMnWO5hoz9PRcMhFPITjOrX
6OVkK+snLCdxw0e1dYbmUllYVlQe/LYMwq5mmY746NGj2weXjbdfONYxjRm1joOApjv6/4Vzudwv
Eh9vKjCblTUXCjDFCLZaWWb/mZ4t5FQ/VpP3StQ6JIIR0vTc2VBXmQrVRLxtsnCwt2QRU90SvHLG
T+5znFsgdvFEn5xw+KndoLmXPK+DUojWF5h0W68FGR86E7qI7rKY8qEtCHDqOMvrxmPqMv4j5cjf
NQVW5jxjz4UdAE1KiyA2g7i0QC1s7PxHEg+MQNzYl7yPFN45pCFukTDC7DXOgKxN1bEKGnFp85ad
UeI/2vCr6MAYjadxTQWgZrBKhGlM3XxPDtYbDiU0XuJnaLk6yxJkkw8RA7snsga/qinn3Qe7gS5L
DCHoCucd0zdJkaXYNS3eutpu75I+ungq/qdERrCqc+hTgB0LYZ3CXAti7rdpyWrIDfT3EEacEsjd
Wdo29t7V9BxBjAyfVMvf2AeCmvff4N6Q7+p7T/bEhagn6AnHqOl+LJxhhYEsVnNBCUFHWprlHIoY
bWB5CBjwgsOnFsLvguIChTWC2FK2Z51T9aJTu8k6vYlqfhiG6bdW8/2AnBdy+sUduWHW3WKz4nNE
+4eQRtj+7lEyP879ntX3cur1rz8VTyad2UVIQjlsptYb1x1gPJQLSkop0+VPDNeaLfpAqqwmo0rF
WCmZtOL2Hv4FC9FsO8mrAyAeDUpSryPbFMcLpskStM9uTiN2ovgCGubupFbECWCaeT+5ydYRNYkr
w/wf6OJrElUZ05S/pqvio8z7EYGIudjd8N44IUVJW/4BGo56Kmo/yBZ96VLQOXl2ZRL2SLbWVjg9
CJXs4tv1t1tDWEmafeXx5Y42rw5HATZLt8uvCp2bnr1dN6LVs6r7dvqB4IwPhlDQyLpZa3g4gcOb
sGzes5hRc54v47nQ4FacnAgJpmjq7KWx2GQa3V249PNTl9QYYdtk2GqbBZ6POkXHsC9Vf5vMfPRw
QbVV9jN4dIRsre/LsSQ8zgD0c6xH07PeCS3XxohQ8Prmv+NqEdWGv8dDTWn3IVUA4ZqhdKDtewof
/giCZaWUGNA3fRQe87K/Rj6Vcio2KbzGzjNvYYPndzasGDwCeabF9pBSUJhZ1jvxlUfAxZSVDv8e
fBsRXynmUx2v9td4H2TTgdpsk+OymGKETEl6C30zbbu+gn5XM+4YcGUNHBqmbL6bsZyYKREAMQ0v
toIdWYVUkHQ6xURIbPqhOygJRPtSetKfEHC50RjXkUPiII2IrxlIZpVxu2lb0AqedEEB2U8hW/Z5
Jn/LJPzqKZsC5XFAVZWBDpQ6TyInrpLO7gV/PGYwidVcmFLfSr+7J85nOGnl3maByjpc4BtJCQe4
GfuTjvBtj97Oi8FBkuIVIJ9IMJzEec3uE0SjJwn56zg1QaCxrAgRsoSc5/zftGgjU3eGCuUcBgJA
Bg7zuIRYUpUvTYTJq1f6s1vH8lVKKPrU/Uack1DWxSlKiS1SGXoamuQPR7APaNRdasIXWbQ/w+z/
ZehyHFrOxbhL3oaMozkoYLWXqhhwn47Fe6Ire1+MMthZuY7/i6WVoM+fLkVuvxI9OjKBRsnrImaE
zhqyp+3/85fEOZDQTXhGFrwLGYybxGTOk1xNVHmeX90A9z68FWa0QClDgH1Rkz8mKF1Qbjenbh0S
dBWKutB5HOf6qQlcHMz0cgs2e47X9BCC2RiyCE06bqqm/wo5iegjkH2O828YI8KselMgzSTKcMqY
HpHF4Sdsg5I1T3AnBwoeOx4Ar6itRmPsc6BTUFx0DocuhMQdF8iUhJftWc3RxTZkF4h1+okUwR1c
MJ8c4S7XFXIh+MtXYlLZPIfk51Zm1QWWcL2qM63cMUFZ71XLYWEtm0zLGzIXTkZimCb5TMUXkf/j
IIqQj2XAvsJJ8epiku2Zv4bWIYRPUSNdiTgTNs3c/q2c5L6R+aeTLcipRIQ6i2SmShF+V+YM/bqb
i1+YbCwBTHHZk0v2OLXRcWzjSxRxoMGO3HiaYyRwWyYgotrz0j9WGL2rnllOAkoyNJciREOy5N3V
i4bnxWCKCkJ21nUV/JYluBNPHk1VPvr+Hw/pF73h0ZDgkDtwDFB6LATROEnPKp/+wU7aeG9iftYe
WY4H3CXHUjnjTRCLf7JFtvO8wjtZNtORCExRnGB3YbSAZw+OaEmNVsF8mIK3tkQZ2eOCm1J8b6A0
ei9/14v8Twfp0bKpW2ePIf4sOgId5C+x7Kxy+mNuSP1RUoHcyO/DdH5GW/GQZMMDoYY8kw4RASQF
wka4XjLqoTYlOAIcz6tfzrtGOA8tZp6hZu2WYpFRSMOl+zkWoDK78HUe2IwOfC2Os5t4rbIm26UT
crYmfLJzi3eYjaM/EJ71hQELbSI548pgtrDSN53C45iJ1pi2QTicJM1BhRmgBAxtN/55cmiaxv/P
wHNSi7pD26aHGkL34mdsdPNthWQxGtUdPyftaHmdRgaiAcgfcJfdhUAMxc0x32bOzynWh0hlgo+L
IVtkZbeGCgivk/ox80AM5BTThHvuW2fQddtt/yobgt2n4Cq195NluOFgyixqOXtd8tiBl6wQw0Ic
ZjtIRkNGBkkuARTW/sGdB7j17b9MNadGSpJ0qHB6+8NznhuGFAUSkQGBt5nTdw3bBdHZewGZDr/F
dSSDhsn1dlzcuyIbHqeScCUN13JMkUd5bOgLpC1uxGkj10W8jNdanIDxXFdf7Tq6WYvFwFqp2hGu
EeWeRCDwsJfxnUtWntD1nbuS5BPWbcq+63n/kjjd+2o5ET/sALfHtBn/NBD650JebVjDVi53BvRF
K4t3YwtIBuN+ZrIJ+olGGWxwbH02TXgvq2SXA6EmYc891WGLP0w9l2FabP2MJYHfEUPlLNpAxEhA
CdnvJlnNZlH8kw7Ntz9kEH4h2VId3CsACfGMpMiq/ANR3TM7a4xtkKJgXAOXaw4p4A2vZepNcpuJ
cWMyI1AesskaeSUQpJeRhhRW073DHLmP/4wwOG1nOi91/ghN+m1EJNYU6tyyRJ0oF7eR/e4NLNaQ
UUfg+ZJOnToSSJauaTgp+wfWoqBe/H9xpHG8QmhBxyQTzAWG7HG/ohk28zbHC49HEq5OFP/KCY9m
4RWIlTAg5En13EtygH3/HsgpkRbp99DQtBblhy37pybn7yYoiyEioa3MZvV+kSji0Zi0W7NkkOEQ
tFfFnSn4rwyCAbm/HPjvxJnnN+T5lmw3iXlWimlBvjcuWUCjgpOBZESnzJQGicIrjBAO+/aLyMyy
ZULClpiYB9B6YXuYiv4NXje6YCK7ZNOTOD66D4Ow7LO3ghKLloS8gU8Fzdx7laUAIdrJeBfXt1H/
CQRojo4e6G6BeNqPGknB7LNVZXoTsCwmhKf05hOCtH3OxHJLUrFBMG0/V279DyUaJE6E5RNRkTtP
YEVLjPtfxnyNLiO+ZjHpT4SzbVX+f0U7wYRU7Lg6+rm/EhV05y39bxStnvn2Myt/ksllkfpZr99M
w/prQIDIcmio7f2KUKqdCR10cQsg5vWYzL18ny/+X+m626j3CWRkfyFRGK4sE+OJBwsEyRQuVzll
20X+dj4a85T9A0SJICRWgfC12LbvWpbuaUOsFLd7aad3LOt9ji9SLGzPuTLNWbaWEacwQgPr+3St
MfkK5d2CMBc8GGE8rg0eBC4MgBmqqHe3vY7QS1Kt18eJ7rC0nib2QRDZUHCJWL4JdjMlYMXaLS6o
Lzh+wuZRrkOPcmFM3flr4F3/rHtEZ/06Df/15/EjRmdIHtJBLVw16CxtH4yByPGpO9GTMMPJJzDL
rv/VWp7CjFW4G3yUc/8BNnVbKrAHloVNc5ytZ2Enzy1zyzB6S4n8wqWvFvFomF9zjDPcoIXKiTnW
5WMV4t0gozTr212CbkZ2y1sNrdx2gl/TdBsRRvfkGloMHRZ3OmZ4LxATbSNEODSi0mFW/SdQ3sVY
r82C64ifjZmY032xzENJ5R5kVWxHFwuG1Ae/eItlBj+K87LHdBkQgygZUaRxs3MLNm+yOznKVPus
wCcWEgBQjeO8HQuA37Zr37IyvxRR9h/LYYKI2xdM0qhqUIkhG9TDDKFwPGjVflQsYlXAqrRhndCo
5RB24zlN/rHbgZ/nPxTLeCjErNaXeSuj6tBnn5FzXyF/ySRgvBTCOnyfsp/39vhscUVMTUm9Yoj3
BjoQ+18l8uW2iAi2WX4cggC2ixU+SaynvY2ynqnSPeTyGtEx5YkSJWhw4dwQktw7K1Z1pk3dsaL/
tgP7j9Wv1B9IFY7H89Fz+V0XyzGtoBVhPAhrzFU0YfR1R+i/e8Bg/KPIutsM7QLYXXzfxOihGdkU
4T8XgTuTgJ9uxhCcqp2XjbR47YPQQFC6iLwdhN9ec8BnyOK/td7tsZu2XrCCHfuIkYRWN5ehEXyQ
XzsiCshviauSkPMZmhsLaSXL2G1V4CFVtO2+H386gbiz4uF+qfIXReb1mrQF8tdvH6a4/he3CauZ
ckQpFtEadVI4HJ90YAzyaf9J0tnTagS7NHLCzUjyQ6/6A00fw3BCQW3/QQIqC/TC2ifrzgNXkLQh
milGXIh92vZhmdq3uEBtUBj1L3c95+j7ffqK6IQc5iEyZ1hS8Sluo/w6W1N6jFUX3XkwXZDfD8/k
zbLIAdC9bR3qs76FHeb4bE7KgDqe1im7qmzaz7Ulr3PbQ/1MSKBO0EsygflV6wcyOLgmNMvZLRMy
scfLRrILiKpbyvjpjptOb7WKHtxqTgAiIymaSoyHLDgn1u1dfoqoDrZ26lFw2ChokckMFnoBiUJr
Hl+DsJp3nY3uzffleHM1qnxlo8/LemTow9qUdB5AKHZq4uSVNcrAzjFHfEAoRL0wvhMa43vUFbgP
MgtDIqF769X2Nwsy8p1M/uQwxtkBHY+32Ry8WUDvBrR0r7apPLZT4cpGGz+ixHFuarVUk2k1HD0e
77ZOFrnXAnUBOoUeZZHSZ1kMX6adMI65Pl4RJ8PeqYJmPC9LPRxUo/XdPI3fwwiLwEUQ826VSwOT
E+FpSBJrkSIlDwZLcA4n07G1JutBxF51wN7P8iUio6uZK9gorWG0zXhjMwT0Sv6wotWsJIS+6Jqr
1u1bZlmIEUpkYZrG54MOnDj5Qv3S7DSnwSsBk8V2AApXw9XybGYoPopPa5anEWARbJzaiw+qYxie
CeZMbb76cCeCSJLeS06icf5kDm4gH0P4LslmjGzIKci1dg5MtA9IMN8yBztSOQYgxZV+8fx8YrI3
SCSbw8RNihqi0xLJlBOHL1wXYuen+byLU9VDKWmgOuQMzTtPTZek9FGuDFhu8oSPTqwUioJEuvWW
F4xcWf1M3uTBeKeaCGOOzsTLGZziWTlllH2hmKJjpLnMqFcFdBi2WIS98MIEhY/CNTJM9pP9gmg+
cKxrNOhrwiv+KgLk5Y7XoORFLzgoRBVSusFFsVeYE4LrC4tapnW1uo8dTcXkoIpP5F8nLajRrUM6
2OkhnUscwUC9Eap2GCm8mJWkThDDTZ+d3T37yy/SzH2tSKXGjMQKCd89QuF2sS8j0e/5iDW8CUkQ
rrI/sU5pHhigUyTavblkjUIoZO4cRQcqy7yEcGZvPU/wE7YoC7ktByJWCRi3ZPg2htExhPPSYKsq
QTQWUFyjorj30hady4BaJnkWntr6ITumKcXK59P3+FxppL4dJ6k/Qym+GiX+TsN4TZv5T15xuqFT
A5KRnYn6a3ZVLA8uwmiAz9U5ZQ+mWPAWIzWbWAzW8tHdmtQr9j7e2M0MEi6y5H8j6eso1IjQ48ju
gDQOAyvJsba+WbOrnQsbxRXxHRvTVz9iLqnFt1PxNgRetw86A95B/e0XyM79Urwjj9g2cbbiAj8X
TcYjg24O9+y+COvHsJ9WyxkF/FjQiWr5niUIRsYA+RJ2041tM+sLGu+J8cFnMoljmP2UaXzoKbTk
LF9iq34BT7djqv3jc1s2BA9O7pjB2k/cM80vNVy6ABU19Wbqim8Lk2RXE7dJGNxDOYD/YIJa9fCa
rdK6HxLvZ4rZmuvxBWgrCkSIiwmGPtn9N0/ep0K0xO59awbUGEsW3QpSjrgAzwmilloEdELVfq7g
7zU4Z0x6GJroEMvlJW/H04KKEmsb3WDwnM9rBrhhNla1HTNYVhrRCK2KxESyKdRK0acxmKEsLXDV
qBvIq3tbsuxEPiiaMoT6jXpXTOEJDcTfIaCqdkku7vPsg0jthaWV7fHCTSHWCdrxq2YBd3Cov/ko
PLCK+Gr7e2/AIiUTGX4Gs6VeqpLgKrtDlVvqygJS0tJIAK6Jxk06MbMbo/AhDCbzZxQVgY9TK18C
wqPufBYqd52CPOGtwfaEE1rXvpv7E8YW86li4g57r+iJ8ELK+D/SzqRJbiTJ0n+lpM4FaezLyPQc
3B2+hce+khcIGSSx7zt+/XxgiTQ9EGiHVOYlKZlRRQ0zqKmpqT59D/5a2OhiSEg9N0PC2+q/lopS
XVuBN8L4QF5UakVXKFMQkBfrmOfKQBLcaeAIZavaR1Xv7bI2poBRe/Bx81oe9nHN3dW0SnXy8uyn
Vbgk5gAOdzKCIxSxhxQuMS1Gx5ksfmAyQpfVG8Nxf8Jo/+BaN2nJK6JupDe5gs8ErBwTZZogEaE8
8UrwKfnlLo8SkfIS07epHrICQ/9BHdeCwy5t7oRUTfdDp+gwZEemDbDmi1CmyVYq2nuvt5SrwJHj
Yy4YhJwspkAMW32B0IVhho9uL2n2kAyHKvA3NfVSZkQ5wz1MtW4e7yS62Y5jPMephBe61/jA86js
YObid0RDTo1lftXlntd1hUyWFwx2nRgvqQTQZ4ivii7YKfDapDQMS89kdse/YszjoPHcy2CChMz1
yigDG/Uobg5tU6OCk1BaIk7Yesg1IPBBMW23Tb5LVAmG1PpJEryvMWJoZIbkealaP0Ry9BAN0pPE
lEuZmjdli7YjvW49AYRiOHemhMI9vYSKrNtvUJcJE4oIBklXyOAwAX0XisbeaLVflh4+ommzEWlC
5uRo8HrbUY7gOWoiYEHecsfcpeKA5phwz1ubKp/JTZ3qnAG3hecmo1+pWnoDbUiykWgCulK7i0N+
WV8jIXUZPaDBr2hbbpCvfYZWWmNFe/TgHyyGZ9dg8DV6TeqNoA17t2h+hBW/BzM3cS4/FyEUV6hh
fhdGQq2UJl3VtLdCl0C/B62PbtnVqFJNnrgtNRR+0E+g5UmupJJ+G3vf5FZr6EaIPm4kMMCY9tJ3
tWkTRpd/Vmjq6Dk4thaqwK8uSDEXODpPy2OnGftWzN7o8OxVw/uiDjSgPKqdVeUgSRm/IKoMgbRL
N6BLiXZaQEOzOpGvPJZdcpc542yi9G4FjBpZ0JjWbmKXav9dpFuvj9IXsWZuZQI3Cn6PjEPZg4CI
klsT01CYIKQKGhjH0LyKomoD/8lz4kkI3QjGg44jrum7/lDibG+1zTO8zIgoQwjPQBipdV5slbRt
wV31D6NScgckbE9XBmEukURE/KIGCDjkXkQCro2DQjb9j3oFNfkOMZ5DWMXP7gAraR+F0O7EPwHp
XyOHta+AD6OXAZ8bRU9FECSA19JrB/v0OjaC2yIdGXFpvmr8wpkK9XpdorlSKBA+6RITSB3zMC0T
F0LZbxwVPQLTf62c+HuXs5EG9euKrkbbMXTRm7LNBFG4TjVtZ0EcuOrimoMfHX1JuEYm8piqIWPh
3pZi+i6DbkEAfGgCQ7ObmMeLA2MuXJZ9Vm1TD5UayC5kAEbNYLvKM/2z8W3S3aRmcoL1t6IbJ+nK
DmW+rSsCg6y+F534pkMl7VEBMav+a4qKViKkh4L3sRRBG59CDS39CAhzehveKo1y66awg/SQp4nR
VveMm1H5Qq4BH1IcEnq0H3DNrP+RuGAQkQDSNcYnvOFHBlsWMs+2X9wPelrARoEINvA+rQSpYZKK
rnuePEF2O9ArKxgpoF6rdige6Un1i1cEvTNmBhnRfZTK+FZsaLEXjg8bonRb8sxrauDQ2hHo4qjg
QblJ/gJpoZCOehQrpPx2yKrdCuPgRdYodjeADn9MRe0LY60jj9S746WUwtudDCoXB2FomNKsEp8y
L1+rkXQMFe8bg9pGCZ/TKHOSJlcZwGMX0ZvI075lZgqPFL0d6YehgZN6aJCtCakP5hDn9OyYDHY2
lryNBX1N5Y2TYC5iQMbOqzMIULpj3ueHwnD3XujtdJVuFIkb9JslNQpKrFAglKuUPlSkiweE6QKD
Hkg32OrgJZCdwj+GPoWn3RpIEcUtpDr4REh7txe/idqD2ZoPkvsuor5sOQ/miPl30CljLIeACX6r
PVBq3NU8bWB3jsdidb+PFMQiQFlShwHSesxRqJJbJVgHafQews4t8oQCgLYTZOFa5u5Nzfa+aEa4
k7nPWgB5DQ9l6ESf5P4U822c5JTTZPM6ymnhe2/mFXPAjo2+8aobCrtRn4jOm9K5BzZRl8yOckB6
+RpI51dV3Rv0GjJgN9vCgy4JOim9emEYcuVBACkzoCl8MTQg2l+UpD56yiuVJ6f9CjToKjK47kQG
G+X4UaY8EzLCCVPpcSiKYyRfq57xC1FezmJih/VPDUS8ihZsZz5k6Ae6+W0fFRuYtCrmPRtgLB14
krRinFJ9b7QXg0PfuuN7GFgZryIBMlGRgj/sHHE3vjUBaobF9zx6oX70IkjXFMuea9yvoQvc3RUI
Ejrwsw2a99LWMtO4kLDIdM+/9aK7riHSotoQbzxEyFokPozgDXKOTSCJ4ISqvc/QrwEhqqi10Lnc
ilC2FfoJBqpx/F6FXGUAGexLd44EdbTLsAiFRJFx8UZTrzUGsVL3RpVxueLV5LWiudd5EZ8YqmXA
lVRx2/CSWSUilzOwDC/X7v3MQZajOPlx8ZZ2b4FwnSfem5WehB4Rt+QQ6QMKefyqvLYBOW7UXH1s
MqqxfXsyhxEMfEOU3KSI3Iaqtqrj14zhOT1C+qTTbvxGs32EFxLRpO7ZQvYzbNsk3nQ0pCz9Koc0
AJ4Si2cOBeSDbwpPFvUkikqIL/vrMrxLY+GrSnmrMrxfjVAxBBbfVgTtIQJnQqZghBThEnijYyB9
SfDgUGxsAK44BYQFQHc7nqNR6oPT6tBGZ6QUXZfvTkTETwVtJTS3Dhx9Jv86MIiqDNQcoSVKR/mh
DsWuK6mFfUF3fyaxcHBcuLWoL5d19CCkIfWv6q1s8l95mV2HTL341ZuZGQXO1O8ymQIT9JWReQcp
JvP92VvaNCDMANPziBnJdwyoy3Q5+iEhd4WUL+Oc0JrDr2+Uj9QETg0lDhcaGkTYmIUz9Y1iGm8G
0ztC1UKqAuWSY9rVIOzasVvTeVe/aYlE5pnM5GsFeWhapLcAxdYyGNm0gQlZpJ09joVl6Pbl5cni
06TQwfYl1LEgKUQB3nZFfQKAtnHE6EtcspYYkHdV31I0Aj48zjNWPGUfxRHHplulZocJb/yxGYba
hp3CZBrqPxQ8parjkxk/Z5Agg/9hstrk68BZ5woASGh/UEqK/ddaZvIeekYIJhVAeZwKHtVXGZ1B
3+NiaH8anEKi+BpZ7zAzGWAOiWPeqQy8fdn1SCW68BxbT5boHiKV/1fmHak4rgf3Sm5eEWKx6SBe
1XrO6A/UM6CA+ri9bWHWjlX5LhaMu0YAtEpRVAQRSt+B9IOh7xp1F55gIRwobfatiofXQvcfRTj/
S0Yi28q4ypPqrQMf5mRfDYYQ4/ieRuBWApeox+076kKUk0VbE45xKtz20lcEEOG8PFY4rwDFoBog
1Zl0Rx9ceaFm6066SXPKlSOoh+CB7+1F60nSs1M6QLJW1Rs6hnYNT2aPayda/iCSezsJxPAAtdwc
DRjT+NV4DKxCkikFP9ugeuuZ81uZwMm1NnwGSYoo95sgwCAvwnUEW5D2La4B7gDBGaRnx8nvUGaE
oWNMPIDLo5OknSSqRHX4pnGLkLpxSQLq9YZjJzHXaB4TGCWk8hEqY8h/nkRI0yKYkT3rKDroAjAi
Zjr5DwtVjRyMoxjBzRQRrwxPWSnM/WXus8ZjIaWqw1iou8l7eScoNxqsOh3CDKps3gnBd7+7Y8xx
m3jvFBWgbmpPMaBzVIvBH/AKkYeN6UcUkfWt0j/KDjwSw20sf/GHB9j2SXTRpkAxISMnhJZNLWTw
M0B74hvocPeJB4EDgNpGMjcCLKGh/4CcDWO3DLaYPlrVXNPGACAXWIV8cDRxxMWBqk8YFMn7tWBA
EZpEKLgkG8Ui602A2nDn5KbzSPjdRoYDxHQLq9a2U8NdCQcML8WwJRaFzIno3jdBetVN0+6L7137
LYMGsy6edEZ0I8ey5Qz2DFw5pzbLXK+uUVt6RTltO/jXrtzsqSXuo+QBARt2Ib/3NCYGpLcE9+0Y
A+8Z3OHlc/Tzg08bqCed7BDy9JoazZv2VOkooeavjvLChMePtjRe2tR4pq9NlzQnkaUP6lHTEIvH
SIdoOQ5sBqJy4inDkryx2s4/uEKx9aPsroEItoA7oRZ5JQ1eeAe5Nk9KVIsb49TFpAEiJDRFdhix
+S0qG9R/zcqzU+2kBeqeeuIwMlWLKUqvaGAF7K4qSYyDMQs1oNKpkvPpjxrT1lDz2FVu3MpZd0Mx
iZeGzyQ6QYYh/MegaF+pITIeAHavfQEKZavFg5s8/8vUrFhNRyoA0mZq3cP3rmGKXG1fW1e0/8XA
pWtWaNaso/rAa2RQHgawzv+qVCtoJZJMtNjuyd0BnIvrfxk909LoG6XrvvkiK2++/vDPf/zX//u/
793/cX8CMIp6N03+gRjUXYr+Z/nf/5TFf/4j+/d/Pvz473+asqxIkmxZpqpKqiZpssTP37890CPh
fy39K5MQLtd6pmg64BQ7iRGPU/2NXPDWWqMjtUqunEe24YFIIxIUVsk6WF/+DSRt4TeQP/4GsQi7
QQMkfa3JaySrjwBNNgC1196W12xx6GyaXFtjc9mqPmNUkRXT0ixakKJlfDQqqxAMMaHI8BC4uCh8
6nh8KOFGlA+X7UjKnCFFNHS6ppbOUj4a0gXVbZSaKcmShbn7cuds5AOjSZvBLtbCJthdtje3LtWQ
dMKVglbs9HOKDJWThfCCKkAXZbB9dGR3xbszfL9sZ3Zd54YmX60sUb30ZIGu8bW4U3fuPtk2e/ME
+Ajlta24hy9jweL4N0499dziZCd7Sa1hBYZFNjp1G2FV7vQ7dUWKsxVX/kZb+m5L1tSP383JOqtg
6A2ewa34S7XdY7XK3+JDtQ43zsOSN84dgfOljT8/O4St06M3LLGZjQLACYw6V9wQf1/YwDlXVA3o
SPmHquva1Ocdn06qNQ7gg21bZwfryts0vAZXcHXv8m22W1rWrDOakqVBwGFqojxZlghSXfBgCeE+
uHHdI7RDcgEzwsJRlpbMjD8/2z2nUOO4SYBlUCyx4bbbwKO3H//5ztT8RrLlfX3Vfbm8mbNf7Gxp
k73MdT/xeW9Caaw/dNKzLN4N9YKJ39vzyeHPbJgf12UIUmGmBtsHlcSTA6R0Ba7H1rbG3tuiovvO
g+QmXpOzrAETrykDbJJ1tYt25fHvrdX6+HtYZqMgtVmxVkg/jDjYi8yGNV25/1tmlPGmOvuMYW8w
uJBAGlPyENTKciuQ9iUg2y+bkcaTe2FblcmNJ3p6j3oKnJnqTlBt2mprZIqZoqb1vOrWNLebTbIb
Fj7mgr8oY7g5W5ymcAkzfJGOOBfmgxsSB+laH6y/u7hJkPT61moqwBTr/ggD7RuDkxuUPNcIo7Io
SO43i9f3uF3T7dQURbVERddFTZ0ccip7oRe54eil/t56pTL12x3LO7Qory5/urlN1DRRN0RZ0bi8
J6YQTfMqmsXcpe2zQxOwrA5es/ChxoP7aTkayCma7rIFlefHD+V0jV/0EvUQXRwJs0F8HqRWg7FD
VFR6ulYhKFeWly3EsNmV6cRmURLh25tGSuh28wh0M7MUzp1cfC0iqEeoTv2F7TszMomTpefRwGLG
eF1RKxCeQvCPaDL/TSOTwFgbckwu3cdgyWkfow1k0oMArPJ8eS1zh1g7W8s0NvI6k5OUtfQizVhF
fYZrbsHbpPFMfnKFMxuTuOebrqurGbKd5rW5i/dghzbobu3oOYyJ2/rygmbT4LMVTcNfKnkCVY82
XkM87z11T/6RUcyr/la5V46IBO3BrTynS0tc8LtpLIzVsB4YCyAW3vdr2Kv24X0K49AVcIUVwLHq
BuWv77D4Xl7r7Bn7s7HTYBjootPSuIVMqX5TzZeKzksPF3aQvqqusRQR57Ie4pKuaqY0YiwmDgng
JwwLF5hZaTN3ddsd/CPa8jvko66ra3/xO845piERDMH3KGCmJuaofRQl8DlY4XwVdc33Rr+5vHny
rAWFhegmVJ+mOXFLWS+JgiURaYjW43OsXTNs9wAhBvwCd9Le36GtRkGZtkO9HdaSPaYFdHHxWWfB
Z2d+E1kGC2MYssSS1Ums9As1VHzw95Q2O+jm0ViiSXp5tdK4mskh/GBjPKRnF6c4xMB1FDdfRwfx
xbp198reuhmTvGZPww28bnJj8+eGMdh0e9n2zOGQZVnUyZi533geT0w3PqWNEp6XJqIiox8Ax637
9HDZyNweKrimrIpMK5j6xEgA4akvAxsDbQsgCC3oIn2+bGEuP1a4LFVTlHWsTN+6KbOLFYgr+GpO
onYVGrzzVTvYAKh9yylLF3vtfrDlFWyBCxndTGLOEJCokxdYMuDniX84WdU5KEMglFVJvyLxpYgM
xLKjO1D1CynqXFL3wdTETcLANXVoJrO1uDN3sg3SAiAypJGbdpPYzU9/I30Jqs3ljZ3xjw82x8hz
5poSwQrtv4KCaAIM90cJrVmFROJlIzP+oViKZAIf4oCp0iQrHoys8xHphThpxBp61yWs1JctzN08
CnUQGfCZpZoIGHxcR1Yg6u56HLFmS8lxY+zTo3QFc8JK+Jof4Cy0GVY17QWjM3eAYhmKqEgURki1
Jn4faW4TloxxcfN4VGvt0E4OKAavgw2TImuDwuovpEC3/nbpZT/31SzDIkIbCgmXPnFKtx0QShrG
eWNP+Bko4o3vdDTeK//t8gqX7Ew8MhWNUBxcl+cMo8yt69wIqH6Zbbjg+UtmJh9PgotFTawoXWu4
X14z6hmmNRVT5/Y/Xo4qiqLGa94UTUOf3DppU4MNFYIUtPZWEt8H463sT5dNzMV6VbS4OTGgqoY4
8QlFzYYgSuB1gqe12nCj8Yr3Nj0D/PkqRglyVW7Aye45cJsOeg5UrBaShZnDxglToKU0OBCmOFmk
Zrk6zBNUzzpN3fpCus/7euG0zXyvcxPT8yx3aiF5Rs73istX0USHXWeeUWAieyHJWjI09fM+6oNK
AGzc9Xet+0tsEZBj9Gzhk41ePLmePyxn4uWN5fH+k6Fwb9779VgErPbiY7fuNwzD7Rx7wdrsmiTF
4gkoGar1uyh5FnFpU8LR1EDGWtpmv5LXoc11txLswoa0eGV8Czf7BiziUmVi7galCfDH7ug3Z3ap
pgkD+N7sdw5Z2x31aTpwRKruYbxhkLqiorb/CzUmrBqKKussVTYnXzAtvB5+04y6FlInVfMzDh7g
lFtwk5k4THmO25kMB6efvqmrtBCbWoAPqI6kXTs0u0LV6IJ4ew1NSgPw6MInnOk3aJJsaJJpWZbC
eMTHrWyCwYGahYu6q7qfzDr+SNL4Li9VuxeHY1ECRs/rXao616H7vGB6Jh0hkxMZaufikcxpOoJ8
sdp3kFOvm7fWVtclWXP/kzEinSn6lfcAVnqXoX2xAj502fLcHp8bnhySsK36QrcUaHLFX1BdM7HV
yHs6fQ7kfZctzQSwD0uc7C6o667IEsqSlXOtMcBq0Gb8exYmR0GCUbpVIr6f4HnPsPczwxoupI1L
ixijwNlpK5nWKIQxl5NhlEk7/U5hGnxhGfO+oHKkLS4aeRrpOxEglSmMTUDpp+YGe4sZ6ij4kUJ0
eXm/5i41Psn/WJoG/DIcADuENdOYxlo9Jif/YSw4Mla6U3awfW2Vo76tN+MDDfD6wk7OxEuq/ZKs
y2R2jLdPdtKoVbUQNTx+KA5p80XQo03gpJuFFY7uO7kDPlgZ9/rse6mIwiihDysFerA3qt3th522
Yx6DBbmbeuHGmXWOsyWNZ+3MWNXF0GFGVG/rrN9FZYBWs7CQhyztmvnRREJ3zc8TqH2jAYaVu6r8
PgwLyeHvr35pzyaZhgcu0hBVltFsq0N8BAGwHo7qttiZC+WChcVok/dDFERQ6bo4etIcoc5cKfSN
44U37LghFxajTS4qiCsjOsg0qX1R2eV5atdif0XFmBEYEWKGoSbDTzThccHvZs/wH1fQRr88c4XE
DRyzgNOUCkhxkHfqUdvmO2GNpNmx3AQ34iawrY224O1L+zmJsJonaJX8m/cZOFOVhTvLF+BbS/6m
mfEYnK0N0YOuGDKI9dXiux/fxFRzsnzBz+f3j7hA2cGkAzFZSizDccOoGiIb6nuYM0l7CmgGwka0
EGtHX/7sHn/sTNcyaE6hm8Rzhm1g5ILtzhXgnZEU58aR4Xjwq1vDgAArGh4ue8iS4Un4YwI7E72G
8Jej0LFSS3WvJ9Y3M1LfINM7wKeNAmZbqYhaoN512fS8m/xZ8zQmqtCAmOqY5vhIqAI46WJj1TiJ
fdnM0iecRMPO6BypNcneDBOEpPxF66pNBTt37n25bGj8Rpe+4SQmlk5KkT3AEOWIY22232oJkqbL
NpYWM37OM58XXEANhQymT8lvHQbakBAdIcua83LZzrxbmFzKpgoR1TSvVrrAQPRupMAU5W4d+JDe
pm63LktY8Rp3RNRLCpxjKMdbS3CQ+Uj5x/QkZBE8ksaqiMZxtDPyvSm8+Ojk1dAoKLvBK7aXFzr/
0f5Ymxxwt+t7g/jI5eLeF+Ejcr2X//55J//z908OtuWkhpZpbGSZ/JBH1hVobgd1fdnIXBuG9OKP
lckp5kMNElS64+OrtYEG2d5G/lJv5S1U/5v0+2VrS1s2+uiZDw5GxExnSMhQEdmI4CsXI//rZROz
r4Gz9UzOLHy3DOI27FpIa6mnp9hJh8T6MqQ3arr0Pl+yNTm2kem0RTXeVnKJsgBDCY8hCqg+iO4+
fru8rKWdm5zeDA6aOPTJaKSWUTTGCpJvf8uANclkEGCzhERh34rs2DEHgxThZQPzngYIzhBpFcmi
OlkC4x+ZEUWk6v3RvDe2w5Vgo6/1DRq7zXLzRJqNBRrAO9nQwVJPX95aIaAl4qBNBdnbTtn4tvyF
UT3UkO7e/SfjOBbkke5EGB3U64+Flc6e3DPbEzdHgBbCXUSC1tbjiKUKj8YDYhWAjZll/Z24t/v0
u+FvFsyO4e3TLXJmduL6fuqZqhdxlLuts6NobsvJutz2W8YdoIZYiQu57+9m2yd7OqkN4CpJ+wRu
jCxPHsSxmS8yLLdH0Ghd7Jmrkw/KTbsd7OZFXnl2BHPg6q+9k3XTAK5AbmVak5xYq60KDjjKv7kI
2YQBzfkWUSRrYUdnzzeIUkXUQF4wvfIxXGldJllSyvlmhAT9X0ZGhu8tM5uOfpstvVlmfeaPrWmD
mhH0QGUIcIRMWpsWTsxmMFaG4S/czqPrffpmZ2YmGyeFSqP3apOtzfIhYwbaMK5EWWa8K166WMbr
75KlyWWMrnQOWRgjWv+GL4ZfwV7cVTZg4DsyRSgGF+6WOcykRp+P8qVEjVmf9oa9kkef7yAu3ryl
MI4zDnoNae0aPb0fDNWoe/dxCYE3983OLU7if1CYITMmqGyia++Yp8LI6DEuBP5ZG/oIHbZoIH3q
5HQKHHmovKCYUx0LJMJkE+g/g0cLsWPua8mGadAs4vIEvvjR1VUpM4suVAgYdk/1LrsNthpDpG85
Suw3EEuiuLZbMDkXrmjjm6ZEuVnRpv0I7ogo68a3szKoTJ6kP5wgtC0ztVNE5ku46xmD34sQ5VP9
Yck61Ajxw+XfYW5zVeBOqKyIOnikcVfO8hEvZ4oHWSnEYZkAjhHphGAjiJZyrCUr491+ZkVOoCy2
IkZgBmBBmmwb6pNidQvb+fm+ky1ZJVZRf1VHQOhHI8IQB7pUQypRMCOCYsUqKeB6rFBSg8BTGlkC
ly70z6Hko8XJLcdEb1c3HjdsYlLeg7UQwSrruwDZMsNoC1CapdVNr7YysNxEogg2Et/HFux1UDbC
M1NkV7miryxVWl32jNnFabIp0iqTVWUKVEsN5mZrnXnWIbvO3cdCZsRcuYJp+u+ZGc/ImWv0UhmW
agdouHKb+0LMj1UGOcCgqVewVSxVZUc/+xiR+WBna5p4u9hZst7ouIjS/IQAUKjvLy9mJgJ/NDBx
dAgBEAvVqFRVm3SPbPih3Bk3sLmucpDdnr3U5f79EaYLgtnNHJ+aNK3MiVd4oVBBLwM0maBFa51a
2J6JqHZXQki1Yprt0G8YEdqaN+qVfGJW6wdatZeX/Ploy7RZZGnMMoE0WpPvhxZVWFp5HK1V4a5o
flphiUSOuBCc577buZHJd+PNnKYmTGRrT3/XnBNqQH9vEZPPFkhBXxkC6WpfnNzixFsWgd7LJuaO
0/kSJtHJUJw6z1pcL+90VNxViMN3uXWbMS522dAMVIUvousS5XigD9D/fjxRsQ8oggF2lD2DfXJQ
EeUBexyu1UcZeoDDWLV0bhbRhZ9rHhgFbsG9KeuGLE6+UFuKCHkY8FYq1rX8lYQA8jacUaV9s6rf
G6Ye4YLaWdct2T/6M4tQsdntPbM/+YImZOtWDdXjurKeEQPKGM9P37XifWFvx2V8Om9nZiZ7O6gt
FGBM6POmglBvja427TyXAYcRCCdekdTBKXnZ5lzgP9/ZySXjELL6QmNlav8VlmfZupOFV809pT6z
MXBnXLY2e5zPFjgJKGHmCX6mjJgjyFkMFcqPewH+7MtGZh7CH71lXPNZ0I8KP9N6JQdzQckFluiN
t1UP3XGwYdrcLoFQl5Y0ecO4TT1YJQogKBnByMUAWsgfPy+vaMH9p024SBy4d0q2TQlOuQNDTwTn
BLPJlXxvMP3b9LuUR+Blm7OXzZlnSJOXTNBbpmLJHHTI/6FvOWRbwQ4pM9qIsXS2YoeLU23/i0l9
nLUBq6NNUTqWVqqKnrBOpsI3Y4s7XSvOWn6iwS1vI7vda+L28ipnDzbxDNYkHYebNlKHSOz8tCmz
dQUliSdsxI6LtNt3S1f3gp3pF4TQN4sVD6CJBScRZCTRsYEPClI+5Mmt4HB5UTO1GQ7An1VNPx1y
FqXoC4TL5s3cWVuWlnAGmJh+Y4S5fevshL209nAT07Gz/5JxKhakDYpmTBHLLhIkpgx1yzp8ITVW
4fXfMCR+ne6QPHh27wZ4/tAou/t3oF66KcYA8imCWn+MT45+3aog0bsciE0OpxE68P1Lw7+J8bMg
L5RnZmZPx13+Y2ty8uVAiIuyH21BRL8y3tQXKAjsZlWtvJvgJTzU74ihjNdRsjJtfbeEpJ4LPGDa
qJwAQvyM783BnQeDy5UvM/WvxHToYf6rri9/zTm/PTcy/vwslJpOGjnQbHAinesY9lC4Slz/W5cs
ncPZo39uaHIzIK+a1cDaCKP1qraTu3aHwNChfEteJDt9RERk81cWpgCkHMdkgDh8XJiCFkLfjQvr
vVd4lCLdrhqLMeVfl83MoFNlSxX/2JlkDkGnVUPjEmCEvXr0gE7E1y4CvKv4ZO2gsNtLB/3ZW/ho
857xx+b487OPVnau7gQeNahKk2wI500rWWWooF9e2rxr/LEycQ1H1fQ69x2qkx2F0E044OsdBM0L
/YZxg6Yn+nwDJ46RdgimlSgfc4yOMbCgagEZOvv3j9AxqiTaCPX+uFkKPVy5hj9oXTSqnUEGWasL
jerZz/HHwjT2570HOanQ0ZTp7SI5lP2dWy81qWdzHpX6lQkTJeWeqT/TmmsEr+a2Nq9VBn67K2vd
biHS/svpsMbAHARuCmdnOsMhdDEa3qODQUR3JUapbalxu0I48rbOh4XKxFzuc2Zr2jfRIO5p6XmD
OO2ZEvXupeG7QrG9bO/rNrLV6Dqv3/5zxz63OEl8DMcSRN9CgBjdzk1R7YvkrtKhUJTty3bm7ioN
CAlTh6bI5PIkBAUBqjUhwqtrr4Q4IP9ZNc8BUpeoKRb5QhhaMjWJQkmLyzBcQdNO6B402C/DtD24
pnBIoAfOivDp8srmPJ7XoSyrFkncJ+hn3YIZzK24WJdGtW3FeFslSGD53kKes2RG/nh0IcaGQieU
mDkbbulGrQykLtMFgPpceDhfyuQj1X4Cr2Pt0POxdkV7MpbCz1wU1eBxACDLWDuNtI9riDuQb0qV
ZxDlQbP36Jp2Y9749evlDzIbHs7NTPIiZAgHIZBGM+uOdAy9RSatolV6YKh2m+8vW5v9LmdrmoRU
dIOSPvdI4/34mBn3WvUQoIn+F2xY+KxqyjocIJNDKlSw3eYp93dlHWXkYuRvqnx32cTcpx9bHeCj
LU0mrn78NEh9N2KtcnXHMFKjdfitcLyFy+d3Jj693eikAOHUR5T0dILRr4owAxE4gnqHDfpfGxSX
98FNYsOmuJTyzAWBc1uT45KKYRymUNaso/I69SDxGE6legcDOqxU68tbN+cB+kgbQhKgEt0mWyfK
jVfmZsvX8R8U5ypS7mNlwclmv86ZifHnZ0mOWuAbIoRTa6+q9ygPvFWCu5BHzW4YVTWSbMUkyZ74
WO8xxG24XNxJddSNk+/JVGOkjZ4d5ObH5Q2bNcU9AO8kUBHFnKAD4lhAyktjrCfMXyzEKwbnDX3f
ld+fzOY/H/zCmc9sTZbFZdqLFvC8NeLOSBFGq7KH1Gl7eUGzHnBmZOJs+oAgo9xw46RybQ++cEr0
Bo2zdvNXzNC1Y6Re4xk0/hpnXjCYbhAFImZoX6GGhIPz5FvIB8bY+OmM6hLjjeNsDyMNH234gaJF
coaNQj/A57xyXJnnpQPGRtgG4WPpaguxbS7locL6PwbHX+hsUUHSiKUq8IG0Bj7ReNg6onfnoRuK
RAs8GbrG/HuzbiQrXzi2M9eEQu2FeMrEHiO6xiRyMxFct7kBk628829ke8Sjot2xQ5V5vfwE+3yC
MabrKo1XGWzcFMhW13VUiDVsh072I0XALNOWmkyzFgy+msTEzeeOdaHVjamEFDclN7n3c9VGQcu+
7IDzEfzsY022zE1jdLMlvKPaDFu0tjbUbMVDNRL7QE658IE+L4ijiyQgHTNRppE8iasm9H9OZcp0
zRJ1ZQ7qV0fRl2Zc5t39j43xdzjzPtlExruRFEJRrcOcDaOb22xjj3qO2Z9ENdpXcrNw084Gi7Nl
TU6xJ0hlWScsKw0fI8NfN/GrYCy8wuQx4nw6xiBZDNzbYjpvcoyNrEwGtWZd4i47OL+st+AdpSDX
ltBC+opMy2q47lft92jv2WgQnrR1cm8cFpxldqFnv8PkZBeKVXVZNe7tC+oqQHronlSviIHd5ofI
Tp6jo3e/NP416zOWTqJEC08xrInPaD04orbkFtOGq6RPVh6EyZeXNZfDwtY1NgnBs3OFffSYTGyF
TKlHCxpsTCg0pdDSWaNCBDKEl03NbaAB35nFcZYNekEfTcFOWCIKymmLul8gYPjjWjWdzWUjsz0u
ntCyzG7pmq5M/LFxVcnXDAnM5kg0BX2Wjeagik7Cmsbak7ePtyRszYJzzO3iudHx52fnzqnkoFfh
0IXp+aUatklVv6RMWXHT7C8vb84h4FjTdcViKJvk5qMh6vpWVI6ro9ls2oUQFs+tEUsLD6f55fyx
MllO3ypQZzl8KceDH6M9SDmCEOp9pbxeXs3MnSVzgUCCR/EDQLQxnvuzffOcDlRSQPCoNg1gQOje
d9A1rkRgef3e2122Nut/Z8amrp7nvRaPkQpZr/sGDdo0L2y9yBcWNReDDVIaHh/MKwOR+LimXomG
NDBIB5NAOMiI+lmC/5QKw4ky6VpEgmyj9439V5b2x+bELQIJylFRwOaQGRsDyJAuhEc3Tv7KCT5b
2sQvzMjMC9nHTNe+hqhdNa9m93J5JbN3Ml1GVTRM4vynKc1ICohAA76XmzfJQbbLn8I666FNiWDh
3y5F9THmTC8WAivBwtDGHvz48zMHBBWUDjKS1eB09k3xmGWPhnudhVce1KWXFzZ7cs8sTa6PoPEU
MZQ4uZVcbiEnPvnp0kjGrIOfmZikM3DJx40Qshhd7x4stUfCK3rKUEf5Wyv53Vs527Me6Y3SGWNQ
a9Q/O0W+ztPgr/gzLgAgmptCMydxAbItUy6hOV67RngvC7Ldl/l1JS5dr7NH9czMJCJYuSaoqqtR
7DCr4Rg3KLjpgi/fOnlzH+ZFcJSjPmdEt1p6xs06w5nhSYxAHr2UspJcopNl/+r/k/ZlTXLjRrd/
xTHPpj8CJEHyxmc/cKu9V7XUrRdGq1vivoPrr78H7fGoiqKLd+ZGjB2hKKmyACQSQObJc/SpSVx0
MXYrC7UcXsF+IphGKZiIZi/T1EyDqBZXFtG/AOFtYgFxuhNvgg5iH6sERMt7VwMUU4NFkK7MHLAZ
tKCsQtjLj4qXudmG78HbbFErcaqV1PKir/80NXfCRq2kbkiwdCM7SEZr9dq7sXpjWei+x/kErQLo
amA4ZM5PUvsUjWM5Q/H+kb/wj8J29TW4h4qsbGdHgotn91Q+0YfrG2zx+AX7oorSoKL8csjTKVXp
lBm4pyQUKj8Qmqv2PRhR6Ip/LHrhmZ1ZOK8MeSjwZMRlIoaIS7or/X4lR7a4SmcWZuFVhnSK3AwY
SQUddAAtPKg23EyDv/I+WHb0Mzuz4ArJYZJDhguOB5T9XnECV7JbUKuANW+TvdSbP8/WAb84szdz
9FaOc07QUmhPDXlr1cKDatnzdSdYjE0/TcwrTwyk3wS07XCC/kB1l0DIWZnKPSSbDQjaxqV33dxi
EfdsSB97+yyqVxC9LDsZ9iL+MADeXIGtnoV7Blp7iOpxeds0wHT492lTWa2/k4aV8S67ikjWITFH
FDYLiX0rtQqFYLk9St0WYoIO19ODvHqB/i+u8tOO+B1n49RDDrrbAHbCnWzLLnTid8pD4wiMiuRI
n67P6vKgkB7BWwQvn/ljJGWcJt1o4tCHRFWpfkYuXejU/KV9/NPKbB/7XaPwJoWVNPkaQlqida+P
QnjzL5ck4+f3z3axOkmykmv4/noqHCizQw3BEnCpKi68MXiB/sEk7a6bXAxNogAF8gqDgTL4cpUI
GWnXD5LoVgS8PwogtcSDsFoZ2GJ8R7YMz8SP/81z3dBI6iA9AH0cXePyk19XsZf3jbEtmiR4yMYB
7SxtHKB5oW82WmXmjiEZgxNyrkPfQeGeXxLjLkR/wD0kyCdL6UFR9GcnAphMCgIYDY02DHR3lxMh
USjSplmNm1DCIW3Fc2dC4W7FgX51UwH8RClDPJuJMWdGQe+rHssT0Opg8NhMJbcBKP/agBR05Q78
qx1qgm8O+5vouoEBXQ7G57Gq9xGudfkUb7U82XQmOVRjvjJnS6HTUPEGk5E8BA3VzIzcmyGkm+Cv
QWjsp8700hj6BFoHQJN5ghjdc24mfwHpgOQaYGgGrgmA116OrOppP3AVB0Kp+D96teUepJv/Ss3U
AJRbxXUE/OrzbJCOblQlMzAuNQnvjFhFg14ElR2ibq/73GKMhEiYyPAiUwnXuBxNEeh+B1WZyuZd
bSq2lmYZKrRhNG3MViPbLg2HpymEKNsQmSrUo6fh8zDI0rOpQ8Mjq4e1TbC4oGe/Z3Y2NFqghU2P
3zOy3lGKDuyWWz2prCQ4JEBLDH8JP2kSDfThgEmibWRWZukkWavwvsfh6w0OKB8934m5Bdrr4o5u
fRd82NdnXISzeYQ9tzfb5YGRyn4ywl6bpVYkveXsYGB8g/9XduC5odnKCvX4ggnVrxrKxUL3mRU7
iMD/6XgCXYez6Zutl1KW0yCJ4VDzixIoD60W2bEarmzzpTMCOAUhJIEOB3m+zSFqxynYTLDNhwQS
GOlOL9naTlhcmDMb4vOz20I5TanW9IAQBERvrWqKIMclHzNj2kAC2EknSIVU1fe0SF5qk1jm1J3U
tN10xvSA/IYbZ8VtXK45y8fV7xdvQfIPzYcinTqvnyc080knyO1rIO5Lq1HBkgjqvdRT+w4Fu0Rt
do2vAKbaglGAsak6pNA/Xpl9EdEufwTODA101Rpoo/Hf7AoM/W+ejA2OzokZ3GaUZbfIFoIovo8g
csqC1A5r2q+sx+JynI18tk9GnVRNBKVeW2IMGcltoUlepn4ewsa9viEXfevM0GyfpKaSJH0MQ51o
4cXNt11DEC2iCwEv/GMVZ5tEIqOU6SZM1I4gF0jxaAHfINtNN0L3RGA7asjZPPyFcSGqEZkouFrN
u3Yb6NmEFcGqmeTHSN4h9Xz9+5citYiav3//vFNXlTSzA2ccFoj8UEq3DV2g0HEkbIfqrm3frxtb
fLOYotQpNoGJRsXL3SmVMnQ3Y3EubFq0ZkI7xlPvmCNEJYA4/7IGUP71+oLHOLgZ0aWPjkgIsV+a
06K4LtICXbtRR4RW1bBPIbSb+GtU+kt2UMVFswxs4JY0u0xMlWzUZVmiaie/BLpsqTx1+VpX668e
rqAe/tOIWMmzyJZVrA4+WgTSLnS02nDCYKWKsGgB11bcrcHaiSzrpYWhmUItEhhrBep4vVTd0SJZ
OWgWqj0YhQYksIp8+6+cfgSahQleJqLrJt0VD/1NCmrEt+RYdcg6gQX+Zc0Hfo1AlwZnu5awyq8n
BqxmpchQ35XtusaVJ39Rx7XO2KXpQ/OcAXwhSuAKm91BIE5kBE0RZnY5BY8+G7ahxv70Kwsh4MzE
LJxKSgJdDU1Hc1sK8kG5ip2uNWrr+i5d8uZzI7NQmjQjg4ug8VHLm41aR9+VQdqbxRpucSEYYDAq
oJi48AOaOedYhF5VntcAZSKeAuRjhzYEj3YQ0YGUFD3Wpz+fAro0N5u7NtDJqBGYC8o7BuH3oVt5
Uiwc85cWZhNHqVQVlQoLHzTrN8m+3k77cLtO1EaXzvLzqZs5NRSTg7QCSSWkUS36Q31IrACyRq3d
fNY9ZdsdIBO8z7YfwEPIR6FP8AZKQYKuoLkL3bWJXTgYL8ctHOo8MoGls8wnAGR6+99FwdhjLym/
q13IgdnytpKtKbfBBHHdTxey15d2xdY/sxt2fdZClhyvHhzIxAvtaO8fsx2U2u7Xxrg44aIdEqUN
8CPOgessS6e6n0RPZHeIx89t+jo1lhkeu2HlwiSOpPkt7RwUNIvBsgSOjqHrhChLvVO2fAvmx916
PnRxj59hj2aHidRPepuBX91uwxBj8hj0TyHEen2BlgIiHqOoqiIPojN5FhBxw5S0bBghZozmoELa
NOVKtnrxNDm3MNvTpYZra0OHytaszgFQzAZRam9L9nSjbUQZozw1xL0+qKWZQ6oClQykDaC6PhuU
H+c9S2U4Xam+DaaOLqBvEbKv140suva5ldnA8tHI5FGEEqFEwVBlb3sr2OEtjTI7NFmvW1sb0ixu
gZkevQ4xgJCsR0lf+RZOg52Gj9eNLKTuUCQ+m7hZzGJU69MPK60dvcbYs/6m3QQMkAVEJmnDN7nt
2+H9GhB3oXMMNzJQhEN4CgU1Nu+fiJKiAksnKK2bfRpZyU1XWLh5etlGgrN4zDLeDGKBVdUtNymu
76AhXZnepdiBsiikKZAUBH/TbHoHg3RAF8jiaeJvweR0RJsNyl/B95JmULg1VwptS7sOcQo3X+i4
YufNzFVJQ8yxBZk3sEe7GnAGA53w19fyo1tiHqXObczWsgdNqC8nsBHv6H54blNL/qAsaL4nG98j
G+5SD/XZT7V1U9v9AVxDq6fOktOe/wTx+VnwH0pf03rA0u24k5xA8VqIKffZ/fWBLh5tUKVAc4WC
Kf0lM9mj+8bA410cMbLd32hgVIHUpAC8VHfhg2j4QRvr6u4XSzSf3nOrs4Mt6AOtaPF0FmpC+9yT
HqhkjS/NS7aDYvceeK9Uda4PdMlpzi3Ojp00V82QSbAYN6dW+tqsEf8sZCgBHz+byNmBIw9+HaNg
IS575q247EXgEePgEVBc/rTGZbw4GoE8NFGRAJPGbAuEZKhaTTYQ0BQG+v/qyJK16teSCTRDABUq
ivW/aLFoac+zusCdZzJPRrKr1T9PSCMKKTLaVJAQ/1UrLRwyqsVSUNtZGbnjWFhdV74jUw8J3GZl
Oy9tpXNTM3cDpbzUtRCVt6sSmpwhuuusXp+cImDudS9bMzTzslbhwCZXMBRm0laOSifTDDei48q9
Y9EM0EioJ+BJ/ov2mxpPTQ9egtqmjd+6MaO9w6KabcBrL63sm8VTDX4LJ8ADRkaMuAxDKoWKfMpC
dF/hoM4dsm1jx1csuJ09uLKTgbVF9NKn0UqUX7onntsV/nkW/vyxlXMZjMbopKxeJN45WYLzLEiK
yS673rfjuHCjOtoOYWFfX8TFd9u5aTH9Z6bHfsil3IdpdAWCFkfZJqcS7CDSaXIzL92sUWwvHZ8A
GwKjIhPoOMyTp0C3VZOcxrWNA94m9D5On9PmIQURtrqmILW4qc9MzW5dnTn1MfFhCsQupyaknkSb
ldlbG83MX0AVXvF2hInc3DP5vifPTXSn9b5jQvn9+kItZT7OJ27mImCCGljWwhSID/ZpNTiRzPYB
Gq+HbE2TcNEn0N0N9CQsQrx4diuuaN7LbQn5cyPe/xvPkdmpb6c/qqPstLfRKknM0h5HpUdDnhqY
QxCeXTqh6ke8kHxULMKJUScpzXrjRzrky0fDWLm/LXnFB6SbgZsNpV2xFc/8PW9RSuARSgrSpNwO
vX7U5LXOmsX7PpreRBcn8rx4MF3aYFKTjXqA0gio6q3Qf5BbqNsHuJVm9ylg60V2H5nfAA2zEt+7
7iX/xTSgDoYC3SsoXlyahsqMHA8TTMtGd2JD54y8tft6sjtNupmU8lMbV27OK1dVWrf3Ffe6/aUN
gQ4B3QTbCOS76Wzkeob21X6EedR9rVRw4yQQv1AiR22AJc31lTazRb85Mzc7gooYqGZDh7lxBDBH
NR06jBC5XNvmi+cCMt0Cko1CF67il7NqSGXXFjJKPulRyMaOhkuFCAyepc/cEkrDYHQZ8OCQV5JQ
4h41vzqe252FsNaUYqOksJsYspfXwYGlyrvegtOoi7cBLZwMTHrXV3DZgwwkdNEahp5Hc7ZBWjCn
R3Ej8jB852uyZdDAzoyHYvhill8k+UWjmsULN82fVgyLYPnLYP8wDN2zy0lWOGuYylG8EAk3PP+t
5kmCFlmxG3dCUWityrzoO2fmZmva1tUQhz3MVbWna7eB9tC2K805i69V88zGbP2KkPxej+n3Ur0z
Pthv2w3UREG3O9n5oTAhtykyQvregAz3Wp5rMaMiJK107AO0dP7SXiIlBsgGUG/KE3QtT+EdmpBA
eYf28rEjbwF4ESFAewOCHS8JGqeCkBjoZxzcTZ0oXuNDWZxv0ekCp4KC5dyv8MIsu0HFb6l7vtNZ
7SRJ5ylh5F53owUzBJhNpHPQ1oB2g1lIgIBHozcZ0h/Z+NXPvoV6ZjN1ZVuu2Zg9f2KzTBvewkaa
GvbECXq80A7V69vrQ1nY/RdDme1ECUWoOEBqGAD80PNravuBua2U0ZkmE3rB7T3uqk/XTS6cjqgd
UkBPwE8HLTYx8rPT0aC5rxdlhtkr75rkm659uf79i0M6+/7Z+ZAx4JN9WQwpKLyw0j5XMTuynL5O
kvpVHpS9lqzlw9ZMzhxiAD05j1sMacg6qM22TpW/jLGnd7El+yfWrsGfFp3jbIji95xNISPIxOop
7BkVt9ro2Q9weRpfrs+j+NGzWIl0EPrxcF0CokudXTxVrZb52Au6u8kkXhQV2jaUwtzp21R/rejI
HtKw61auTkvh5MLq7HKB3i6VVFkp8piNgXMwOZBDeQg/55Ot2bEbnvLNWrptgZAL1eyzkc49cugG
NuGejaTwaNefEroBP/uWOeZX+dl/jo6dq8A0A9Xfdq0/YXElz0zPnDUitUJ5A9OB9tz2L/4I4uu1
03bh0LsY3sw7M7P9fXj8uQNvW+4Fe+PubbBlLzzQwxq90VLihkD4Cu8vFdwzYO65dM4y8Cu0rmFI
vY0ii9PY3YE5iPy7DIAHZXfdSRfn78zY7PQLehKEsQZj+XQj00cDVADqygVw6alyMaDZRsiicJQA
0xYSpqPbfo3c7qA63cdbvfKkHTb59TEtGgTrlbjYC3LXeW+MVhaj3Ou4NqCk80mQ94M6DC3eyOYL
GbnqS7BGFrU0i6KhUogRoxRNZ/EkqyoziRlCpmok27ZuXVVqPSVYOzeFM88jyrmZ2WGTZbycVAIz
UaVYGRtBDgHx8WIXa+baFAonu2JqjlJRdM7raRSHANoOxX062ms3o0dcelil1BM/+5qtmcOrRQeF
5x62RDWTOODzE+bYC2hXLWKHh+YIelBLglpUv117sq+s3FztPKpDpvpinFp1T8iDDghb4dfOdYdc
Wbd5PQIpTbnKxLqN1edW6S2V3gAO13dr0MWlEwdU7yYgOOiLMZRZMKx5KXGpxIljIDnKgvcuQfVj
G+hPI8Qjrg9pqfQOGO9PW7OgmFelbPYqjtCke+2T9zLe1v0PqvcAxFLL755zsHSp2ua61cXVOjM6
22egmIxTdBuBwEHL7A6t9JwX6LTc/v9ZmW2zkcVKVworU2TiQUwOula5elz++STw+Qyqs7cU9Wu1
NhRxj5NPRXqYhMS4sjKUBZENBCQN71McGQSCyrP43vcqQ44ZLlG5UHw7lbuYWvUO7xsvssPP4BPp
FZt6dJuDZ3HNRcR3z/e1aIVFFkdF1mj+siGVGalBh7hfO1NhCckWgTXpUivAbSC317bykvefm5vd
fNJ2QtkRg7Wlesu4ZrfDITTuJ//YJcHKhl6KWOemhJ+e3R9DpmW8JjCV7viObCVX2YRbunq5WTLz
kVQHAtJUlDnXaEgzFMVFCSc2nkz5qDavU3YC4MkNEq8qaisPn697/tIUnhuc7a9RK3QypRS3qSjb
KdIhMwLQ775DK9vBpd++bmyp1CfIh4DRVQ0ABud1Yi0xfDR/S6LUN+CMSR3PzCzQ6ACOpNiP6T7d
rLEZLyWJzk3O6fbGMteVKoJJQcE7OQB8AFNq7OS77sNocSs4lNUVKtWl+wisIseA/5Dum6MV+WSE
XA5gtbejGwKRrEi1guNgq17mqYGFpMLK1C7ESbCIm0gPYW7BUzWLYGzU87AYUI8x8wACgtQaeOYi
uXh9AcWGmu1v5J9lFPuFSCFkmS53Qd36kyFRpKAZeZnobbSWqFw4NvH9Co4yNOeqv+Cn4zwtNSXF
95dN6BJoAqGlTxl2LVmTzV02BJJAQYgBPr/ZWVZWGHajwFCnabUrcTPykrrobwN9GLb4dWvaJQv7
GgP7aW+2zSqdF+hdrWBPRqP7CB4HuyRPCo6zCFXvpANuW10JxotrBYoUICKQPMBJcLlWTW/oftyW
KLTQTxJobsdVWpFFnzuzMLt8VD3awmkIC6SpgAl6IIEKpMDaOBaX6szKbKloEKIQEcFKx7Zt6tZQ
tSMynn315rpvL73CKBTe/5iw2RqRtiHy1MAQ8ruQv4yzW9Rh2l2adaikNzy2KCpX90Mb/whp1VjT
oAPOP8ggrgIzw8rirQ16tp07OaBNocM/zcQzkoPZvlN0WMT3K0NeiP6gdwBZuOg9A7nZzEzdZKXf
Jby2VTCndagHELZtih96fDLqr0xIIRaZlcmhnasgggezmp5vQv9zmZwodytppd665LFnv2Yeqocy
HKNxarDS/qmTnlO2kvhd/H7ckxVBT4g2ypknTZ3Cx5y1eBeOgTMqdwVbfYcuXIBQvPppYuZDPnBe
k0FgotnHu3qXe91WfmQge88cyJmsxPxFjz23Nlu+ri1BtqLCmll8EhXBagPtdL4xAkf2ULDzVt9t
4t0+j/8/DQLxfxlTkjYdpFgXw/uAzMWe4UCTGWoO1JG3qT09rvjnkj0I/6G8A/wH8EHi87Nbl9Gw
hCvShz2hyQdckDvdiNsCnod4GP75RhC86M/MCQc6MyeZoNuD3k1tx+bODG659PAXxgO2J0GyjnMa
z5pLAzpre+jioYkh+xFEtrFXtgaqDgSSv/cqeq1RLbOvW1wK0YDJI1Chqg/uhNkERtQsxl4ChEZR
3zTlKS/uin7lTrB4wzq3MZu1PpeoPMbg2JuIFb0WN92j6Dcw3vWv5WegKW10JIkczPb6yJYqYhQC
BwpiNhB4xhzaHlW9X5AaZmtdfwbD8Y2Efo2AjW6gqm4GWXVJ192e8/1gxrZihO6K/aUQjZgpgwkD
8RONQ5drKYMbQIN+FYTCb+Nj62pe4lI3ck3XfIo/q28MlSN/1UMXb9CAKqEQABFDBl6AS6uEZFSS
R44mTGQmNaBhYiez82/5DwZOEc2uocEarF2WljLMgs6QiNQkCjhztx0qRoZAhmgRuLj31IVWR2wV
sYNg4zBopLPR4Rt9d31+lzz3zOY8HcWyppfiOq/tVOPugEqgPFiq/n7dyKITYXMw9HmjIAf+isvp
VFt5bI1hEpqD6R0EKcGz1TrSJt+vP1aXB/TT1OxoCBS1SgAOwDZJG1tIKI7mjpVrl5ilE/18QLMI
0yrBVIaJmtj8udz19/kRrSs4vgHFLXqrAujAUb3CEY7ir2yIpf3w0zIKm5dT2frBQKYGTUAq2fT+
D6P4pLeOVqylodbMzJ4gPKexahZQh4hU+sD5qFqK6X+qeGfLMXtdcY+l4/x8TOLzPw4E+neO9nWU
qVJknHzigE83gTJ18lLUmWkV2l3tA1pdJNLr30FBoKZqgL9Io3vu39B4DYUv9vX85AXPIroIgSJB
b9Bs3w8DKoDaxBDtUjD4ZW7sQe0z/KJaIqtePUKae+WsWphn5JGw3RluxEDLCHf+Y+jk7xV0sVpt
wgs2DGSCzoJ435L+KWj1WyKxlXrBwtZA3h7AGECboJIzf1a2qWlWLMBer6RjxL4EwWu8JjK+cPcD
yBNRU2BJ0Zo72xd1C7X0qRJvlbC0IuPWCELnzzvLuYk5sRRLZCmbYrzx5I2xQS50m29FUA5sUDus
pr6WsrGwJuBEGBMQTbPIVRlRPqEHG9hVUGAqamhFLEIHw6EOPUK9Lj/E/kMB/cPrg1xaKVG+R6HF
AJHEHIqZ5rJeMbCA2ahJbwO5sXky2VFd/vlYgnMdhVQMDa0t83fJEKWgsDfrWgj1biXFt0itP/RS
+FketG/XR7SUqlGoQgQLrYoehnnmpDCmSQpFTiPj41bSu50c6JmlS+NtTRP0aOTPadm6acyPppFt
g6jYm3zES2lak4f/L78EbXrYd2CqnO9xHXzcTEuxpFqjbTuIjJYJP0Sh5poBBMKb7qYGJVogZW5b
tVv03W4xfbtOar5fn5GFIwQOhbAnwKCAVgkfONv52WgUkg4aSDuKJegdJW9Jpr9yIZJFpteIkJVX
2YJLQTFTAQYFlPHgC58FdJlHrNIZzJlmdJdm+r0UZDu9SlZi+cd9cBZBL+xcxHLy9yYEWmtKxfaU
BOukVZTvOpE8OUocva2cnkC4loWWHz+O2Vs8PKfczaDTlfpNZJH2tlSmu8ZoQouUR617L9XUKZVT
zHovKW/z5M6IzBfc+a2YhZ8msqXxs6o8BfITC922gx4PqDI0/VaqrHqUHdV8nfLXql9j81wI2hdj
nJ0ShZkobZhhjLRTPKORrSLcR1K4n8Zi5XgQt5Vrszm79KthPcXgH4SvHqEwA1oFw1PAAJwe27Vi
8kLkvhjTzB37JCzVLkEsiKHkSsl78Du+/H/ehv8TfMeDJh2DIm/+9b/481tRjnUUhHz2x3/dlt/z
R15//85Pr+X/in/6x1+9/If/OkVvdYEcCJ//rYt/hO//3b7zyl8v/gAcZ8TH+/Z7PT58b9qUfxjA
LxV/8//1w799//iWT2P5/Z+/vRVtzsW3Ifjkv/3+0e79n7/puIP9z/nX//7ZzWuGf+Y2vMgjbKN/
f9d//sH314b/8zdq/AM8GuC3QgobijhgWvrtb/33j0/IP/AAwW0ZdDuC1FCGa+RFzcN//qaZ/4Dq
A7CdSKgiEw1Wo9/+1hTtx0f6PzTsbfwD/ePb8NF/ftjFCv1csb/lbXZXRDlvxK+5cD8kHtBzAJAN
+gMFzoDO6yRTOMVSwqBdUKrjcJeBkWcDMOgzmPMHa9KTyRtUczOCZc9KK+N7w4YnVN6+hFOmWGbT
KlbeabejBLB7pJtATWZo4QoZyPEk1qOFN7NoZnBPrdThTmUJyMOibpdP6dFXG+LQVqqtzi8m72z2
fx/k+aCAMJmNSgFoCOla0FLiSQuostjeZ5FXQYdQSvNQd0bIbh9zdUMyI3KKbOpsXrAOvPLINqrt
hHJy6h9DJw16amErYjxhYm4KPQFdNZhIj75rWnWBunOhItiEBLUONMFtCopcTRudWNR87ihPbL25
qYqRHEvF/FRLauKOYXkswfhlGQlUEidj0CyT+NupicAuUjwhP9fZefiYJNy0ldz4FATokS98iiMJ
CdJW7+odSAdtPzZq4JghC6ZLjWFlQ2kRkOntGylvHD0b0IxopBuCWy3oCMVXKuZGNwO3SKrSJYm+
o30e2ir9IicDOYKBW7GGQXN1NoF5iBSngfSPWdY8mZHxxBjIBpS8RUKy6zpbEdMhFap4NJqNo/Wx
3YNOwJJUxWZtGJ10Gm71Mtu1Stc6PJU2FKhBp1atsWwbh9fmJzEbai89B5HRW4QOAKj956MDYXz0
IuEqULWwAIeHPL3ZKFYK6jNLj6Tdx3KAmr9xjDqPrHgj1y2oCY2sdwpN4SthmLJZn6CgJ4OkC3Ka
UMwErzIYRi+dJkiDsQ3MNnCbMWUndFYoTggxpHLyDazd+IP2XbfFVeskA4gdqvGGR/o9a9QSUM99
UOfZYz88Mb14MrhpHop24A81rbdyV7Q7dHiph4//C/pOB+u1Q/yh8Yo4/JoVxL8llUPKejxWEAeQ
y+OQ5tpe3nO8Em50JqG6zcw3Ke28NvSBfYOSIITFNyZLoBh/GhsWeiNc1s5HUOSQjG0jcDt4fqY8
dGnP8Jt9buUDiN26TkKKWgqmXZOY1kRA6BMoSerFfWMnqlF/KrRTizujg26MfIunkpOOhHySk5NJ
eGE1Uj1tud7f4mGQHkqZm0fmF64f+v6xaPEDkPAXTA/SO9G6e5XlwcavokMt1wEagWPd8TunpqNm
SUYV70YpOUVdFTgkLVDQk7TR7rHnnKr12i5x1MSREsmJTXPvD/IGj4J9LaXbmupW13/OjHHDwcwa
mQ+RWu+jGO2wOro5pek2aZIT6lAWcfyIWUmGFt4gf1cCyN2p7Y+JQ4EBMElImaPqEJa9RYPejuUf
hiR9igPjNmxdvSd0o3Sqp5NjEKMPS9EHZPDDXczlDfKNqTGEVpPy+1zSwR9NBiscAqvCDg596JmM
ym0TpduoMpFGnmqKt25lTXG8BRHGPpPeeLarsryDYmr61agY9C2G0IkM7TlpDC/U8y/GDiRzzvik
JKXFUAa25Ch7bDJqx4RYqfxl4DzA2wuVvYC6ZaltwkI/1Qf6o9WUG3mAfGhT3oXD4FYGgZLnFj/V
kskp6R0QHNk5e6/i7qTIFgPU3iNZ7paJap3G+GSWz31bx3bUKje+JDsKujr0wRPzmAafO545PTBT
OQLTZGRWT7ofel9uJ3LUddWmEPBkVWaFJt2qCe4YYRTtJhRpCyQylK77BovoQoT75k9JvckOUmG6
ch84iC5GfcNN/WiMys3IMY1t50Fc0jITCS8JKXT1IHV8o7FzfCVh483EUSkiaeaaQ6RYlW6eggqU
uVF7aAYfSQZ2aJTeSfDlILn4plVIpLb6awrGIL9470Den6rQKAfXW5eYd4IPfAgocSutfxzUerKS
UrV1AmVbGjoN8096DaWycLhllG9TU/vsV4ErR+kBP+tlTNoHDaNN/RQ5jLs0Hu0cyN9RC5+lBmmF
GISPvcGsidJNUHSHfKhrKwNU0coayD34qhuT3IMY/XbArXmi/KaS481ggI0j6z3CZGoZLd3Ixej0
YKaTM/859SvNyv1+Xw2jS0PAT7SEYBq6cFv4xG7ryDFp9TAW3mCERy0dPBB43gdU3mXGnYQHWY+m
uxISmmFgq1rxkBQKuKKTF1mVjmAUO+Ro4PfBFqWbOHHCGyo1d+VU3vpS/gLIihUgddINMrBmWb4f
WLHx8/yWptU2KZoTlzo3CO4j37/Jg8IqDbKpKq+I5GNoKLdRmtxPRfhlYP6dmbduJMsOOjqtHMeZ
ahwQSBxGZXeUfC+JKtwiwl1oAuwl1dBa4Hcj3UrJvVlHX5OSfDMFl4Eq84e+NA+DeZRA4Qnot0OL
x4J4qRK7pPuihN9J+HTI88KK2salZLArdCTLj5HB7vPAuaXdK3764AfbUgFo+6lVn/x8tFL9R6H2
Tm6CuzXYTkgUl23hGIpuUY72+yPLgIJIW8s48aixTfooK7Ze3PjjA63f5PJOrgcXyrKBhC3Px13d
DV4Zqk6uAeI1pqArjsGHIuJnYPdQ/zR7HOCJ5beQTJxih/L6sY2ZlbfJbTXoViCboOrdcJ4ffPNA
632DV5YPioAhKnHeRrjBJJZRBmB4KG+HZl9jQ5coO+qkttRhAtLsG0cLiD7xQwPCXSccTPDsHgys
EDqSkd3Xt2FZeYF6Pylvg9Ruh65+0EAL1OjUHvHjerU8SGq6DzTD6qlhSaQ7GlKxyYMflTm6Q3Sc
KtMhHQEdF3fMqPYM/UWtS88IiMWg9AQhtW1AErc1bho0THVag8dgZ09U36Q5c0c9c+smt2X/LvRP
gBRsK1IlFk2O8biRCVRYjPKuVQGtIbLXaMhwTd+6kh6HHEAUqXKApLLqCHNQJ/th2FSa4hYhOqd6
PTUcE5ecqa9xiqub2B8KD8mSHdi2NtUIBBKZnNhorDbkR8YaJAM7SOho0k7P5QeqfYkjVEBURDsk
NCIIyPs/igp1ZEQSH0eowm3deB8ot+me0N6u1Nzyk8YaAMXkPNvWGnuD4NWuMYoD+vUsuf5MQsOa
MPw0uSU93/fda86mTTh+4YD3SomrQK43iuSdPvzQKnUT0snVJlwFifElMktL03wXD6tPLX4iCcC7
zjPQhaNn3SqaBzUcHKnErV1JcbOe3JHkeDuPj7UMnT1TUi1M3V4DzhtkAe6x49hj05gg1SzXW6mK
Q9tQ0NMny7dFAhRuUm1IHf1fwq6ryVKdSf4iIvDmFXN8ezc9L4pxLZBAgIQQ8Os3Ue/uF7Ev+3Bv
TM/0MYBUqsrMysKMZJGHqTqiD1p78+e0ET/3E1hvicFc0e7wgNTqT8zjmxsMJ7mGOJzbckPvD0B0
OOlcSY99FCQAPsNHYOp/FsV53vVTV6CV4J0nMNXIFs/NMdk77P+Gbj3nVIgy9HE9OvkwWf+WcH3x
lrhwfP6yNfKMhnZSeB579N871pWx87xNEEKR4H4meVgOjXwJPfooXcNzk4V/e4/B14GsOZyGTQ5H
/BvcqE9Bz561udNeUNTB2xz/HQD3wRipaDuv8DG5fcY0rSlEXhMLwBUXJT60gAnhzI618HFyHhQq
gpX3vwKMSSNr/LmLKljH4eybOief8yc6P8wbu6Z1UvgdP/lJ91iH4aNy2kOvtrILskcPL00/ISuo
OOJZ5mrodoWj75qAH2Pcek7GR+qipEJtNm79G0+nW+8jA5lN9Huc0t8j0Zd465trrObLTNctH+v0
6rfIdJA1bXBGi6pVUg9TG6bCI637uaFczZMAadsstH5i4cnDGQQOLkL+2KARwXcRW5j3e2qXleUU
qsNQSOQBdXBPI7Tlxe4vivydxJqAFmzJhSb4E1vnJBeTkDczpTNihxHXIc7qS11365kLrzn0Kx1P
vkOcFwm6KHc2vVwg56GvMdp/j0GbDqX917h1zEM6rZe5W6kqYMb5JKdW4CzCS0mUkXITy3awP9Z9
716HYIUCzv4yW//FmN1ezi1MlMdu469xwnEAp0t7yTBPuqAgIStkxv1NEXhs8vgqVyreV5G1F2xe
1D6m695do6cTvPKW0pAWg6GiySmWOQJRN0xRZX9FekpXAEnE0b7BgqITAWJLTmbZuveEIaApx/Uu
9l+DtUGJZ3zvZv81Ywpu5F2RwH8k5gcZkI+s9ytuRmCFIaYnt7GCinuFcDtARkE+V7L+Vi6+vQA4
trjvQ9+cA/XSxt0zazYf28EpYbg2oHpcT8NcGDqIfJ2R8M8NNGDtH3bzvPGpZp0qGAizeAbHlPTz
wajo0nvTQaSyDOfgJU22IEfhHzc59aMfLGBRzubmw6i/qHEv7iJe6pSMOdOIpItBMZJ9rcwkZY2c
JK+d7YgZdf9SnLT7f56E0HmY6tyk82HExIO8HTDnfcVMihUTdAd0mAKTMhTjteBzfGilX0Wio2Wq
O7jBeA8KrGhrlkPTu3NpavqWBeqgfVUJmZ6ahDyPyodLDtsuc/9A9GKOTspz4TCao73sOG36svrd
z9o9EL3FhzrzbjUsN1u0gBfwjSObi1TP1wUMkMHwbXVleu8pS00hmbhLcp6x+jL7zpAnMf1M6kSV
VDbeIVRNKcwEn/J0u185+0TMuWRGPAUdJjoAnKgLlMDlwBCjhHdKgXJPI3jtENG27+tHTDP3XTPn
zaxQrg/xHfpdc5yAvNAm9YrW0ezi1h+xTHHyqzDNF7780e4UFAHPbkv64Mf9NYHvYZ9NWBb9dpxc
WKMqWSrpq3IZEomhNsthpCwqkcJP/oi+1l4c5Jr+E0gPMhjyecNZ1e0z69I7N+wKh0fvPIqq0SQV
7c3B+PFNRkG5mqjYRwQk7vQSwksmgWY9KukQ/uOUwkeY5E2TnFDwvgnRHXwWkQMcHo4LlUOO5oQq
cZoTfHYhOU+bgq/dgm+yvUd1VEp3/OfLCTc7gYu2QG5n5JzXK87bIMSGppF0ClaLc4sDLdT83jSi
ryLSdVUfDD96HIRVEwePzlrqjFUkhX9FrGd0eCCzIXPG8wUY7qaet5XeAocCex/rtwRm5OugLiHT
FIOUmHcc3oPWCWE4kAtf9Biz62OESV113M/unBgxYpRbeBcn8aMen4J4Y+dojdZ8ahrsZqiElpFg
mEGMMcOyLcfBj6+eMzTF1jnpcfKm5uiJ+OAMXX1OfIxB80W7ngAD+agky4Btz/3k9Os5m5IJocgc
U78eL7xf74C8LPfbDpo48faBETzdtU2dGZMmgxAjw1NzRw25rLuirJ0lKRPuu/erEDGsBhT5HA3q
7A4TCTCLG07byKgw27dHWOiCaLwzupO5TGEAjy5oLPjOGZxL0DVjWaN2xfBP8rKZVRwp5NondNVe
13Uk13FOrh6gHtRstfPqYDbmcRrd4OrrFOe2hsm974v5VHvrnANm6k8zoNHc9MlHF/XsMZtDbHZ3
ekyD7B+vvasOwuXINfLzuWmCm9PhWGx4+GQ85EF6DubTGgGJmts5OEpBr/aeav/AxJgPXSArDdT7
OC7bWvF9GrjL0XY8TJtfIY499Wm1DFkP67hg4WC4J9SaSp8cmCgXKBvAfgfOL6HSJ7GSv17DhnzI
yHrYqPtvo+IFuUlU2ls5LGSsViAtffpuwc1g7X3ENPOm1k2eLaCHiZzynGSl2zhTDuzag6d+c7S/
nfL4vm2JU5EYBWIALOH7FT02wxgvQYWBuUjz4cZfMp6hwSVEmrKp8+yvUzXrSFV/uqBX5cADDy0B
3fwNAboNcARar7CknTdyadoO25DP1zkLTm0Qy7Pb40XumFW9wielscxxjQoxYp4qFexc3IZBTsAR
wzo7yWZ87xLnTDNHQZUozcHp0jftyqmy4GBXK0RaP2UlwjYAYCBMObKdYyY6lUc1VPwYPgZ8E9Bv
MpF/vuDiungQ1O1QYhTjc2Nn+Zcwg7pQwf6iwdvZDxdAzm9AxKZq2uHPzUQQg+5X3ndJkdbSzdsA
WKp9Z39zHUCmc2W/F/OF8+rS5S6aIiw8QIztPsEE4aSwNzicVkwBH+EUDPz92PjyCedTlhNXoVZ8
tL9SewHqkHQO8rTF8oBKDhkPlyMC3FIkATRljchxGnpgm9Bw17JBlEPcfkzEzdBsrp5gnhDk/Zqs
hz5wT6au5aEx50jT5rgsf6ZRqtLb0td2wOfgUtY9hHEvOqfEINUA+Dt4gQRSy3LoTcJKNOrJCQ3y
5x2QpT799Dt1NFkDaNcdTkByXYB1TSEzgU248MvOMZa6VUPOEveRdOmvKWgOjlzbEoDsgjDlMH7m
e1KbIEEx6ke2XyiGk75varuybOwO9m84ts6xIZzmfqw+/AHfaNue45htdzuWbC/R4tO+HDL8jnu0
8WnIfCzCZXwBEhEjUyCvpsv+zgzR394xGsDwxDRjpbZ2O2Qa62BtcMsodG7BvLYAcnx5dmZ8uNgh
+jWT5SoVipjMraZ99WU7Xu/MSOLECHgwmba2cDyUaUPmlKmJ3h0no3g/3E97u43bZUeSbCcKW7nY
CeO8A2laYbzBwSLnjkYMXLjblnFU4zdbf83V7KD2w7iRRftL7u04uAXwp7RGPWXwP+JsXzFpBAAv
53XOVHpU/vYoJHNQLkI3I5DerS082UO/dMYM+3YMz/sRVQ4uSAdKQUGQaUNbCIAeFcX5UrewyFrw
LEyP+4H8S5V9KsyhCwy64Y13sxwL2e+YEPV5dnF+Din0Y/ZdJwgRo0YiAu6bBkj0XOg0Obsr6ALU
xPAg6tcH9DbJfAfjLfS+oFgaI5Sw9TBVUg/oEgQ8XdinXw9VggVY1vXsAcJxID4CNYOWTfjW0LGc
P1SjhnL0+n1bDrCNciFdE93RODnbuqNMKT81svOxYLBuJWqMo30Oiw7TQjavNjjE2Z7WwcArlw5W
nStOay3/qgk1cdgA0/PVA9cgBeQMCmJw0/OwdNdt66dDO9Jrbda+bINtLcCDn+zjaYHRIRKp+b8P
4cBXOQ6z7Hv7RwNy9iVR6CgFfJotAjubwjfSoyaP1PAkB8QiX1H/eQOdnLcI07m7jqq0IYsvQ5PX
pzYU2TFb1F+9dVGhcC/7LHt1dfSaNsmBKoyvYAmKM57Ma+7wReZ0JcdtwwoiplcFtpG74lZKFCQ5
bw0e5ppqlNVwiAgRUP43tME6aCd0TJFOvaxYq5Ebe43K6x66lwnB1gb5UMoxx5xOdbQLXo4497f6
wb47adywjGb0QTgshhUbxA+5z+a/tA8/DY0dDPHJ7ixBx9j6LEPT4Tb0v71gux+64dMDaFVn8kdf
KxwmcEKRkceuhAcvwdzVJzccaa7oUDruMJzHsSvsxuzHrkbBqw52f9sN5iKDOvtIOe0acilK+j2d
mVumDxK5n6b+XSICsA1++FPTmANy7kAODGYov4/qaYaxp5BJbqOkXBBibJiwy5z5yLnIOuTorLmP
506VNYihUieDW0xtslUpT/ZW3zvSEXGaghpJ3H4oxctDGM9VOzgYbN7GQa4Eihy4KaaHdBwwUWIP
eVx0YamS+CCQ3KBKUttplDCerTHlAIQBL9d5vMEVPMj3oeBHfwo/hz2R56k8t41C7j17XyZ5G2cJ
iEFGf0JnSrAS9E+ZNgeBqSiHEDs6D+MFo6/qGV8+5TL31hhTZDO43kR1XMHshB74hlICagJAbnyJ
jqnXgjrZL8Ruf7sJXQf8HPcftn3ROutR8vWU0b6vbCTt5nDLBwqbG0yiLKc9UWENljgcAFWxgIuu
SPCr09tRTrwpvwlADzoOCseUeJsqd84Au2O74X7+bgTCq+XobLiwIc8+F/hpySqQ48U+/47Tvw5a
zL+T36bDkg5iSGv9TwHL1rPNGqdJL/f+tqAlYkru7YVYcnY/DOPIPw+uG+Qw6vkXxxHo27rJ3Y28
aYp9OAL6XjTt75Qa82iPnYzUXtEIQHjNhhoLMdQeSC6PTwPNLnaT1H40lvLURbjbo1umHskzAc6m
348uvZ/fPB7HynkCo/Lc9M2HdlxyCCOG0xopDYd9aKVq5+hg/IT9ut9BKkBjqFndMZ8dbHZYi2DB
d0hqKEamgtfEl7OL09KtrcBgFxeozEXLk00p+waBzgj6o4n0lz1mbNRhU/bkzmP5ffqASYbFVcM3
kKQtjEr355x6fxijgLnCHFbW8YFtqHN3+rcJmh8CUdSeavYJtkuA5K2tfwsKyNGevZB+IcjH98jS
n/9zGE8khb9rMx+ZBNqaSHMa8VjPwc55x/znlKJMFqNz2HQGKB5ooj0Soya8rSiZUOXzfTdtmJHQ
h3d7jEwU3Q6jXEAYM7x2PxOcPm1yQdmFA34gcfs5r6iPOuzj0Vsh8ts3Mhvm9cAXcrYbfQaGhrgZ
b4UctcjbOkxKR/Ap9xdwc+2+RuWCun2hmpSW1Z/6GeLcVb/Zn4RSU9X2QN9iGT14dUQufEWKYRqd
HV0IbxCqm4M3wNwmI1mZonHTMP959YdXG9qinTFPUaEdbIkHCTWA3gfu0+xoOfp0wIMOzPQ3Yayu
3KSDJGCV57rzcoPB6Avu+sGezpvUQIrdpWgwpmBKEGvCzs8ONg/CXC+F/N852x1Ws2mo/D96YNmR
kuY9cNgZflhA19q0z0UQisKuDEvmw3c1gAtyhji13+C4xV1xE/PI0PbXCJwY8Lp+3WZkO41iz4rX
b2FfLhvG61p6PVhYgZSAHB3YuKKbhzyMDW7p/6YL6Bs5b1H6a1FZ1cztG66UXKIwPkfR8qo2NiEd
wNeMifpYUXX7Gte+53/Q1ld4xyMMNP3jjJFNePR/gimYnhJDOFg8REmaxuNRpPQ+IG2F4extYfxm
wiL4K/ZdSvY03N6QZCY3gDXAmfiPzWhz8mfoUoa91JhGcmsgSAXtgWVKGV5iF1orOzyxfatgCIVX
dJgUmdOlJZ8UTqGr3I5QtYDbkvqf1bjoOjH5QJw+D1xRHzF84TFOgJ6yqAZVIOPbypO7kWCt9q4P
Z/D+xle3qRiDucieHe6XHEyDDzXMBNhuv4MTMl06Jq8R7POOCZkKe7/DTL/PKj7ZM23fJFZfYbMk
QV/DrUcM86RzbsOfdmXY1MDeBJtoT3vVZnfa2kfPKYnhrrW/yX4kANUDMg059Z6a+VH9FQ/9D/sv
ZAUKv7YcxMbowdxToYVxD2pyRzq3dD8JXJQtcinhlXhBh+WL69VHhkbIakY6KYULO36pv5x+T9yj
XatC9NGYdsg7wtQBRAC2MFw19jTpO4LtGVyqIZDX7XZ1XP82asxhs7KSWYIW9/eb1eFmfSf2BvIi
qicMp2Lro60DMh5GhRkFhnHtO9DGcJZ0TTVO32mfavSdowimMEhsToiIbijwbjHr7glFHmwryNBn
7yQCJRXHaOXQ2m3QbotCwnjxU5qJHz2fbsABjvZMA934YySwvIsilJBuX9roMGn52z45vzPP7eKd
Am9MsE+xs6x2xfWmc7b1YdFPwT+bV9mwY/MINsVZGYvpvlcgHjDBw9/RBysi2lb1nhoDrTHFt2f7
3YvQad8JlJZ2AaOaC/JpHiGycserrWvtgrcHmOjpY0qHCvZ1701m4Eb4bl9kNrCoC138YmnD74Bg
oAsik6jexsWBe8G+fvhehgKBPfKgO5I5IKVhqXdrlPthSPplT43YR03TeeAxUqhkbeVeE3xJ4naP
JBM/NzFgc05T9ggahAZv6Y4gNG5HczJsd008PWPJD3nrfMkRbJSL4tE+x5XHU0W7Kp3XKzIV57vI
J3OCjBoXbO9dYw6610/JrpvSGJlQugIQlicquzD20DSgW+nic4gK6vXHRlfEEhg3nXRQP4m92vJb
CDbhdnG1l2qc9DVo2XtcK8y6HcCe2c/qWeteNDoEChnj+F8U3sY+6Xlyv6SToXQGZm1Dv/3rMcPI
JIxeh2nMKdrDoOM4MEmcwx8OuzoGQ3RtgRUt7c0D6MM21z8QdDIg84JcwkAcUoUInHuosA9r/wPb
a4FlL+yHrmgwYQTqKfrSLdv2HS5cP/wL9SDJ7eFuA4te2x44BP8CIIneTinO6Dq4fJ98eyq56m3F
Y4L1TOuHxc5W2auljgNMHF5uebfHXrIEAgZeYOy60LtxnxXEjXD/KY7sCJqJFPGS9Mt6cOaXGeUT
UFzBqimanUM4D68UzhRXknrP6eZqOOLvqQcqStQtWuV9Y4kYpJo2jttFb78fvJIo0kQUKCkPgUXV
6gcZqi5bAYaLUKPCCf/RjX+OLfGeG3OkSzZ/V1FR3D8tG7u0aQwN3B7bDVRKKPPoVHAZKhysmAMV
IXGIIZwCLU+CYtR+UyVbNx3qLd/q6XObWqga4m0Ay41W8ToqnIWC2EiH52XDckapYK7wVJhz+7Aw
4x4iLTWgUseSg94deSJDTTpn6QMPkzt73k4t0kdBxtLpMfPVhC2GmAavY9i81cr/qt3oasO4rZmT
tYG6r4G0wIaPPvG7Kqm3a8sQvXmKqwgVxAArdx5lBJzH4cNTFOKBoFcAfMCAczKGuc+ehC8jOHac
vGFBlmRGBxnOGFiTi6k9JsN7Lbyo6rzmiJkj2G0akE8HXtPmY0k6X9IM0H4EDceCvBxNAV0GaEU9
syl5AUyFW4MaqCWaPMAhJlcjH05ZMJsc3QMf3SjUmQEa23AWK0G6MmghT/J5M1Qi2NDHxrOCBAZq
Zq/WRw9yUjjR0bSM2+gSQVeQ6xaT5CSs6owBZRqkM8aHC4B8fhJ3lZ+ox3YYyQHE8S9nCZOD8oH0
i+QkUpwCnWG/CSGmdKLxM4kkhnz63WWGBkaPnFbc4eKg5bV13CtKLoS7lJESTOkD7f03ND3wY80Z
6NmucCUb85pO9MjQ9ISaKtKlF2qY563FxrSBICCRULDvtkN6vI6QisWCX3x0SVatnsFZK1jeOpwC
3G0BFqT0mq6Mo9LfxueUxsmZbfKfMStmKET0qoxqrjVNYfirKsK1U8GcpNqaBSRW0DtnHyuxILCZ
o5M3QRbL0gKAVANfuNvc1xOqL9gVdhjNqf0Bc/9opY073ZGgR/MUiaD7iJ4ghu1Q+ANdWsTkFxMK
jNJbESbr5T6tl/rknUc5YoTD5lziHqt6roMX7AeqvqZG/KkldsnsLeE1MOHjtIw/NuK61WxauJjs
/xuAwPRqQBT2nf4gavMIhAmAtQ6+thUaQz5sZeAs45kk7qFT3tcGdSR0ovtcwxqPVnU1yXFnRMkx
Azdfqa/Pi9hgLTkwnLfRI9zrX1Q0JGcyrDTfwI9Ps/kYVXcTEcAhP5mcUvnOjyGhAybzDUslpYD/
e6p/ptn4K6NqOMhEQN7UItfbMpAsmteYIqzbk8p8DYYwImDdADkE0J2Yvn7L1hjfCcoQQMz+IxcM
M3aD+mGAqxUyy5WAt4qLdBk2MOFI80E//aIJfQIlDjXgCuGuUN0LE/XfAE1tbTZvJ8nlVaYw/cxc
B3ZOvcFAC9W+j4ueUS+wJSfTte5m4IU6A90c0aKdjuxuWgRODNTZVcBCfqrl/rqxCXaO5MjYPB3w
4i5XnqPKJos0fJvaTxQb0XHT8t0BzrqZ8E7K/kcISucAnd7ujQKgK3sJ6N8EYorbwALIB9PlmhiV
vWv/VzYGf6MlCw41bX437uLfNR3mTm6kvn9HR9R2JTUoIGicU54B2gqSvpxS1N50qSEyQOHCQbdD
bXSuF9RvG0yUjiKpXzRYgC1L0AaSzLj7nu+WUJdlJZj5d43mo2qC3lHwoD+HA0MjiAfRp/TmfB29
+c4zhTIQT3Pm5SmrocvOQnFLhvDHAgznKmZQOJhF3ZVQx6+FIuxP1jrNOeym9JIE5kFvJjk0yKLA
M6DkMP2vboC9rz8CxnM5iOW6/+LJ0h5Ep8/Axth1GWdcRrNyqDe3FqAZYhuqzbQKUwG3AWi19qqg
79C0g/3LIBd0bz2mjEPOGSHJx9xGFel3sozRUcH7+wgLuooFlNxSYERhnYxnkwxvgOKOQQjpbRyR
peiIH+dALelRp0bdMWD0jgrWS5x0EzRhYO5doB0XmYpqnrEKEdygseBX1bgtupcgSOuyGSoeDM4F
0kExotPBXNd+r4yS8f8zDUmsjdt/GlT2DgE7kgZNmXDdRuPB/2krMsk0mkUDNNk1Bz6qc+SxcoVa
HhWXPdcjR803VM+XUKdlE2zpgwtTmyhhR0R+B36kX3HvHe2vjo4b573XvNgCbeZwr4WIJaq+8+U9
F047/25NoFgbMq+CzLaHVStQB9oPS84wITwPZ48eEh+JhlPvoREHC0aSTpWgCbifPTewmeY4TUAf
dtQwNjhMe1hnWWop6Rdo2cWQVBiKmy8RlI6xjtEcDT3RvLMGfjDDlnk07skFCADDFExKwAjYElXq
76aBDDVWUE1yN8PMbgZdrD/KlzaoFeI1BFc4zJLnbMjC87hE/xqvbarax/6wn+0i9YEMWxQ2m2h3
HAJy86MMMWZ12vNkm1MsvvjHZ/5ZR+hEkNBqrNACwI8aa9hK6Bm7pRBuVuPQffhkOjkREjo2aCjD
QMbb+ssmXlINQ7kO7X2/ZeqiePc1sypZnddNvkNyZhD7epVee+lD9+dNqEcmzITcIB62t21Vt2xN
nNKWOTRqIFeQXfwNStWYz154ThsCPFgNlARokOjI/OJuzs967YJqFMk/+xjYXgkOCoVhvUNG6TBj
9HD2JME3YyJZMh/RtQb0Z39ODLwTDsce8nvkjm3oPAsx/yYzTDhASe/IHkgORiU9b4CJnCwA417L
4dpKjoTcK1cX3s8im//YPDkR+Fvlf/Q00LmrOvcajSAHkc+f6bb9CZTzXQYsPakhx9/QVDbquGAm
Gy4237e8k1i6t2b0JUoKMFTM7aCM94I/9vmlPvuNOuk35vTtz/GSenyfR4rf8zqA/b4Mh2I0oCt2
sIiO/nDegvmtS8AB2EpGAQhCz0124ZpfvG3808T0tUlhe2CIB2mev/fP4I0sKeDqQ8vb/tDuyLWr
6ncfyt5cG5RTkCsC9QgmdZXoEfdY/xqz6WLX8tgeDBP32bxm8G/u8RAWFBwWVLDb11LB37VDDHGm
r48WmLDYNpPI1oIxxZIV+PSMRkAXyS1h6V+7JKYeKnVY/Xyjbszf0uNviz3A2BCM847HDN4O4zQt
xkUAObAFZK9/qTBLKrmjN3atKtVUW6of//M7dvWynewGC6twjGHD24efNmg2gEcGxxxbnCDAeXHW
H4aAPXVtEBR60mHZkPbR5tcQJcH0UgudSzpjqeyFf1OjONoEgTH5/1Sb9k+WmZ3koPO4ye5sMCI7
vm9hEvvR9sq+CVwoIiCnJYUJmu4bBMUUzOapgawjWV1y6cfoedNcFR3zy9iVzn4gAH5ABlV904j7
WyfQFeVtm+lir2i36NjzJF/QE5MvjDhQ23d/MU/nVQdIspaGv1hYMdkvIhhiyEtjMIH2RxehOYey
1KCoM/MRZ9A3qQ0fDxqFG4g8Wg0jlmDW6qBAh8Fv4rGPdcf+Tf8GER/5pjljz6lWamBxbJUSTt9D
A9T+Fq0DHkRDoCsCwBUSAgJ/zA7oG4NMCFkLxm/qM1wEzgZ+heDcINfp4p0zn2kIjRSwlyCGVH7o
v5Gh3p0kikknRVl6bCMR32HKumWMliQt4YWsIQVByIDn+w1p8OO4h44gm3/xiT+3sOLMyEdM8GTD
fTe3mr+BDHy1RREcXhUKFFee0UtFsHbWY99E4oBsxLt1w60dSlKvwwPvEVGYusLFGkDZvsNST3k3
uxg9qc4TpV+QFJU1+oVueupqHHXmPW7e2DiQSiwsq1g2IQHCCh5X6LVMAACaUtAHS7sVNY/hYzUh
N1JQmjuguAGdH2YNR2koSHYdD4oysifqqBU+LMWU9BMrkjaGfgXbM+pQA6xwBMvtxTvDcXB2eHJv
Jhtaw8A+Q7LxvTwBXED2lKEXv0ccgshiRxWWnVuPxx7O8P1lL16pwsFqMVeLGasQGkExLo8YhUDL
JkTmuMffJUm+Ce1OOUiLdXwvJFbaoAFnxmL1n4Vp7sIQOdt+VMkA0AaGiJ7szrAHlwFjl+uoqgkO
tv1zbVltwc10hIM8wImM+Idk14H42LVQj3p3liWNqdFoeYUeOEnzeRyX+2FsUpCmKBT2zgCLwvyC
pQPEbTvIQXj3e/PXprCoqJdtTk5wwEEtxOMziIJjrLuXLkmbE5ONAaI21jmYBoouNU6LPuZNPrjK
f6yjO/D6I7YGgLm5i+czWqnOekjQETM63wzyEHfs7KBEzfuxBwifgU9pw/jVgn39Orsn38Pu2FdD
orIkZ2P37MFk52IA6Llj8uEO4/atgGnH9aFnpnLHjzUg5rRqB/7K6QJaCr0ny3qC0BLc3IyKVHpf
Ni47sCPKhaFhbnKL9c8MqzZzJYdWcGfdBtigL5kbQQEO9svh05OcB8hrfDwjiw2/Gi4gdQnOKtzS
UlLMXGr343QOkh1d/Fl7OFE8Fpnz0iToApuQddQYslLMffdqJTYqhCnCmCp2VYj5/S6g9JLl6nUo
Cxf0YRRN2j27IXvmS/xhb0QfRwZKX+/Nnn1OUkeQex94Oj9a3dDa4gaTUNcvFmmxd1Kg9VHE8Fzo
MEkhx5CxqZioGx1ovfwY/PngabSXuNEC5RKkDJFUR29YwLZBlofH56GnA8+l6cDmoo1Nf7OfCdgL
6SNr2F8D1HOqLNq//2SpAk3XIqppYLMwTAV9tWgsHyFAq2vgOTaR6AItS+lFzIoo5uEnXyjKg13R
ZDeh/VNdg3RDY2Fd2YsxkN3B5K499dmGUAsZloXIUha06EdC2eqYQB+En87Qh7qPSS/n64rWy/TV
noJJguDYJOh6Vy9NfGflBxYz7PtmJ0/G+5qPINIkMl6Srm9dAPUD4dBB2I+x56fZY803O99f3Hb7
nKMkKDra+OXUj0d0SUG9vatqIg7hkyCzyif/RZn1fkzl7xHyBKxQCeNLU9HRcAiOnt0AFW6j4gmA
tXda0GlgGUJAr37VNc1Xo+BRu7So4XCDffDxRcCaOwvd21VhG1SNjr8Mz1YogLBjbCiJhP4YA/ls
2eOFNQ56ppbHMfy71kvwfQ0Yq2A1TWqHam20Inz8bxmKVQX0SPDqPaj/F3XnsSU3lmTbL0ItaDF5
A3c4lKvwUAxygkWRhNYaX98bYPVbTfbrzNXDN8iqyqwkGREO3Gt27Jxt9Xc8dIxdt+sBQDCVCDfx
oBJW2i+J/dBvt/Ai+7MwMFM672cXihL+noqtZGZfnLPNkcFWuc9mEiN8bRnYuqIBaoh9GYMaLLi5
uq2qKLcJ7t+Hl2Wi3Yzwt2j9r+A43ZZssKzPgBrDjoo/SWNjgxiptyC49hpqH+M3s/kSmSFeLkH9
FC85C4FkEYdJESKlS6kt6tvcLYl9q4rQy9X4s4CWGKSi9nNt5E/6NiUvOjy1fbTBRtp7a/zjIm7l
d7wA8VlRl7mWiV6r7GSHavJ7fDYuSRdkMPFP3aCe66JEt5MOWYzis33wjmCtQYbjCvP9ea/n63h4
ZA1vH6nh8lDH3eqaWW65k0ShoRGB6wThSl6C416bCNIUbMwh8AlyHzuEwHx82AyCCppnJq8sa0ik
F17d0bawnnHfuEs8fN7L4jXuTv/wGf2Oh9i/V/bDEjE3NTLm8p97RCx6Fa3F7W7vM8Z48zgI29ip
3IZvQj1Z7ozNEKsWXy89Am0LN7Cmt0BsVIHwB3daJvakcWqY0mVXK1jTqGqjFhscdSRhscrbP/lt
vkT1eBx7IjVRqZ+JnfX/8N0ov4ND/v3dsFLGUFkRrOoQBX5Ly+t4YKx1TUKkObtPtJ8DpsmjJJNW
j7royBz3Sdqi12IHzqWqxgSJjoNjM2cN5KUYqOb3RJzeCoGg3v6W7e92LliTB6bLQST/vOSxbYrF
QrkXNY7CPD7teu2gTVXmSdbM3UqF2i9KZRubWYr3FqCYeiD+NMbf//7DUzZ2x+8vmK4ZMkqMLmHY
1tQNHvBf4ABYdrN01JrkNKlokpLBGvDirhBz6dpiOFebY6BFz67S8FYs6Ux5TH0hS2PM10TVvBdw
2xG3fxSFOTnM2POjRrhjd97tg+tmy3pshcHahMQ5PD5iFiTlpJLJM2M22Q4YoAzLEXvRi0zCbDLl
n3//ff5BuONjBYIAoJOzhKWf7OX8g9TEYl0l7/LIsBURzWOv0+Q8eTH6X46z3XCTm+OXUVy+C4OK
KXZIzxNTLN4xSrQE6zNPYv4POLo/4Dz7l7VxsFS4FqxSM//kYU29SPhNzvRf0zZzaXo7Hrm3F4oF
5u85zIiRTjcenVkKFit7mYRowTOJaRYV9v3vf0iKsclXvz0NEi8wKpdmwAriDfgj9T8lIrwEKVNt
foY/BiuK3WQV0BnrrbQPpy53sWcMJ2lehkOGlH1U62VxmpJ9o1qoP+EAywP039sahcgtvRh5nbmw
Lzqb/VBVsYKo/MKxu+6neZglX7qUyrwUrQvdM0XdZtugITbbef5VtY2NaJJu5Apz98FwXZsMODZW
xXan7UWoECIwGWxIUq2Wa2vrBdKpc0Utkm1ZxAK/wtzZf+f9VDIRfcziLIJZs6ON3EEkhH0bDT7i
zdyRqbSnicVe9Tkiibp15vtwMs0Ekus/u3J+5oU+/2rByb5SJ37by4vdvyTJTGba0PS6GaRApHOD
jgSoo+jT/hq3m5+kmWm3LclcnGkhwNKtE2P7JAx2jIhIMtNVzcv+A9q1D3lMnsOKMmkuC/ySkXJK
G1TYflzAgEPe2LASDHlOs0I5hBS1aRAYs9eQr0SYOYu3ljqa0ukqtA2OKTKWKv1W03Xve3+4y03l
qN7WlAZnN+3PG2KjmpK/ImKMvap9VrQ4sbPN1dmlkZ+TaXfqIoSUoI29m1UYksjrOFEfv0W6O6l8
kntlPlcSAyL1225oL8RFurRF8tRG4D9K05H1JXuGcQBTJFvIdSwokNUKKXFTvGQ9/alKwwaxtqdW
C+JcjW2ZLUsn8AfM8eolSJUJxXOLXRR0IKO0vpLP4nah6aMPGL2MT/rfjrO8n5+6zS+3CL6QLPGl
ioZjPgqTM3bYcVTaFGa+uwleW7hSJN3aUqMVI6zkKNW4Q7arKcdoDfqo7ggv4lwXFf19v+L0OYl4
RtMf+02QsTGcVrf5VdPtNv6/ihZ1kIABseaE+7wzUkpUsXlEQvJqJGN9UIqsOcxrsmJRYpH5shiB
xGSjKUk9s0OLq0Ej5rnNxtnLgfDOwK2TZEYS2+U5QUpxVqTA3TLWd6NhJzNLrxZrDjRzNC/Mzbc7
KhG20WZDgc+Btp3ZUI0yvJ2jrSB9Mrp5Vnc0zeYxycW18Tlo1FbnKVpIGQkp/5ShiNQ31WHACrPf
a3rc32u6heNuPty9EZwq2NO7tDzg6eBPq0zZLXuDMQ3moGxOfHxKoz9UzYsFUtIJFaSSqE2HEwP5
LWAq3FISXr+CE4IpiD57Vw9LUYbBFLdBqhl8alL2V9GsgrPbwsNVdiYzW841I8pdwxAKKgY2nV/1
tjjuRv29qd3NQuKWTtq+++2ysA2J9Opm5oiqpXYGC78tZsw6OaOsRbi2YFsaHdb6ou7xYG5X8a8B
d0OHsnU9v8TliFsSp9onqcElQYSYvmtRtPIg1h0T680ClVLHUXnXTi1Zb7TUfr6pG1VqPWoAjLZR
hpnT1dbnvYHa/S5FgjLcW6aj1SxpBxRe+D2TE6FoO09v8W5PlsBvpxFo7bOTRAm7C6lqO+HtNOB8
IBYFu+NPwIp0FIT4l10yMwckspgEWc0S7uCXWWVGxpsjHBCrcbfS/knVyp+7+iluMZSByiMyW5HS
eo5PyogPkm99B/EkDZZiM9VcSYwqv2Kgsz9dk9JK52546r6N4ZOZtt9256s5JZ/mrPf2p3YvWPc3
Jlo4eAT6toPOSlNnEggIsq3ysvenap18KOyFduVG+zasY/4PaNP/3mEA2QURCY5KA4DLDfV7AWTG
VrSORSWziR6JS9PTjzX7Igntp1RhfLJnpHZZdJec9pnDbqjdn/795xCt8V/yrF2qvjPfTeX4+1My
Wrj7LTP99PdX9R+I2a1wULD9ImWyvNo02MX2+5ddMr2csDvodsNE42jFAuMx9VXVZkSwbTaw95eU
Hsd80geHzM9kz7I8OP/wZei/Y/1+fR2bs1vVNcoXhja/fx1WTJYzX9Eg2837WIBwT5lNi1P8USWQ
PTYX3H7DRAWXUtgRTCkH8kxYhbWJ/maM2Bk7aRL+ZiLp23W8/9vrLPlgCd4FE/KOGv8QhCZzFi37
UohrfMhBJUlvYWacOhgDMtvaNo1AWCYO6ihkbFM/6wMmB4mfRXSNdPra3qgIAAgzoTfxtruLpTQ6
j4VU36IR6mG/3CLUvCRpy3PPdC1ZRG8c0JFnYdIAFCRaIIXL2yCJvF2lZdipIfAraK73B2E3tqQN
fdhEWbI7XJLt8bGmb4vR646kLe9zgTUs+lxqQvRL7B+37GFVps+zUEZYDk3EUY5I1LX3Hs/HQamU
zzPN/69WCUY+iyi31w6RVhKIA8ysRdofzVnqRZpLmdhjsjw3E8LQ5nRNtwDT/oYNy8xSSYVFCqxv
+OW8W5RMs5VGdCRR/Ivb5ZJkqVMiu0/cgy7/gPtcSkNnn+6kIXcj9/KvESf8aM01LrvpeNcL6iR6
1eLuc16qj71R20+xpB6/LZX0ddMHUEv/EiJvf1/2236fPJKFt5ig27stWwgNTEjGL+V2L8ej2Ivq
SyVSjO/1+tZjwQYE9bWViXvXIG74r6k619g6d3/m7l7f/zR2TaZqS1Sk9TCvVv2U3PZKfh/C7V92
p0+ntNWw/OHERn1Rb/vXNxjRN21RabC5JLZJYYc98p90jf/OZFMMOHcbrV1S2RXyhz4QlkaCKWLE
P18Z/875yZ1Gr6XXZwtA1GzAP/k1qdCG56Xfms0tDUaaFJ2+V5/loV5PsRG+7o9evY5nSwtb55c8
htRnMPg/aNvrtvmHe2vCyVG+hQX4yU3qZ9b2T53z/6PFAoJLGwn2FHC6qv3ROfeWUA4sNMKTvo0j
s5y6Jpb0JwEDhaNNGGAytRXsXWLtSs2dZm7IXlKfshDPxq79C4v81mHqt//+lFK2n+bvbY2qi2S7
OKdMlqcr2yH2X5pcI6/KMc4m3Y7C6k1lRgK5kpfT3KedtUO/P996prhY2iBEbUV6miKqZ9vsm7N0
3RKYZUVikLvEL5gNuvnPrejcT9q9yd8nUrXRPaY4VeC34Mne789dAZU0QFkmO7I6DAW/ln/9G/P4
9Ou7+IMr+cff/h/3r2pjL3Z/siN/402+olBXxd/+K/9fQSj5DP9nCKWTlPnX8sdvEEp+wS8IpSL9
C+8GCxMsAyVA5zX8vxBK8V8oIDr2sJ0ZrWyP8L8hlIb4L56gbTEju8/QjP4TQGn9i8vX1FlKZrIo
Dwj0/w5AaYp/qGnYZVRY1TJL1giLo6r98awWyTqDla5M22yKE6r/qXeSpnJXloDXreZJ2erHaXqM
y88KMq+SolOHwuvUfLeU5la9L0djbc5jK57XpnT79I294ucqFM6YXs8GiXVDVc7la/na0FWJYnHC
/XcAZxdoHeurTvFs3fDzXpvKuBSdfC46urLFPMYFC8KXz2L8Wi1en8Jkmk/Rz9Q6pBCYwmW8GvHb
InxoE8CNxc7o/juDfIM9GaFdx7DLjDbgEPKlQfSkUHYHcfS0qvcZ7agtlB9MbbP5cyrXsxYvF86I
4xAU6oKNeDy/4x0oSEg3BLT7vrniLpmKE5wopkFaf9S3a22GpLs8zer4zE0+FP7U3TgJjrkV42c8
pcemmC9r/nnm73sBw1F5hMkEfWHCNHZiqG6XvcI00reG8rjlDhXpMJQtzTUpN9qsQJOhjvhMEjEO
Nz7GA5vj7STF4glDGCkEDFgbQOPE+GAeo5seZlfmsfdGih4WC1fnltDspwywbV1FR3Dk83Rdpuai
va6qxj62w6BeZwNEFxw3MzvW2lEZaNoXCOkb9CTGcvZFxUgVpZED8eQxlOvb2qVv2E1W4wXDSbMU
Z6WQgs5MTiE8vFKYfP4Yqfe24r0MvVqz+P5mB/LmJTdybOwa5p0oYFXbWXyUkXX7WPTpaUa16Ky7
aiQvILoM4Tqx2eMKb6QeKN2/ZIL4NKfmRzeln023Tpj3yWydwhNdQtOZKgw4Re3R5HnSCN6jzNyW
jT+KfH/8zBftyg2PjWYbhoF/6B0WBTmbrVbZEjkQ59K0O7Xa0QAsNRzOEF/clYxyFncA4cLTOfpU
IEXxNPPBTpHpVMSE2AQC2KvLzEB2McJFbjJDyHJ1YTmpsnFK3mV1OBVL6zAGpCtmocRB3P5TMVyx
TTzdHULdi2E5lXHi18mz1N7XF8mvxK9J7OBytwVldZdHyrK1Q22b6lnWBcIOum0Wt/VlQLoCBviR
9BUKqXRa+HgYdTtqrTg5VZisndOqc9VCciE8okSFDjhUd+4bGyHlXK31rTjL5XxgsU/REAJRBizc
VGgRG6kG0011zX1E1KBeePJgp15DujrwFdIadF53Tk3N76LPKawPncyWHDae4mef8P4crUs9Rzey
zJcwWT1SaG7SsBqmeNLC8ISFyulZJaQxN/QrGCEZYS3VHsbSm44arvk6EL+Yq36Jq0NsRny+qwdr
ys8YnOIWaoR7OrjyEvpGQgp4Ps29FGADG6oaAlpit0L8goLxLOjdc+4+BquGIEM03LgkQnc2e/Wm
30CJPAkdUrnZXQsAQpk8HkQ3do3Supw3y/wq7o9DRW53NjS7tsXbEKmXXBnppS8RU8Q6rgJzpFM3
70mlvhhZ+9Z0qc8JYeeD9IkIdEASbFkOhFcmV5llNxtRp+hSlCT21D7xVA4SJXTqDEOwY9AhxZ2M
nL9+isblvWjrt05QbpV8pWR/yHr8hL3fbQfpIAf2pCf3ohjukyHdGxGCgZDbwM3apSeeUbmaDNHM
8CNtgRH3UQEcgLLxo4pwDP/IiWtPbkuVrSwfsTwx9zjJje5ghG04FnSAVnpXkDMOEUnMs8EiOT06
p2p0N3lB84tybyzrCjFn/h77ZjLdtLJzTRpy8H9u38+O3iq8VthSmsSd4um4DkaQIm5GV/iSFzmE
WmFkJ00S/MW1GTPzSmmkEEK/kHXPJgQQhr44JGebkGmAPHHjZnnIrjTAlTikvtVMr2VrwY3J3CkK
oWqBYrtJ43AzDs1703+7TqfEmv25W/2wJQbZe1MMPdIvARCJrYmyqjiGgMBWb1xLKGq1nbL03oTs
V5gOlEPkbt8ySKw0TSD96M2Jg9ewZSl+TIZux5yO8Wgeum+aiEl/sZ67c3gbFPBNTxEuKMA3NxYK
vAx8A+V0juXa01WXdjkQax5ZuzXbgL7BBx/gjFPQ6qG7rMaJGr8LqK1BfRnwplrc9tUtGrR7rzUP
NZOf8ywJrFglYKC8ogK+NZL8Rqg/yh9D39rsCeWWUbg5OaqMFn4L6zUtrzrNwgOZSF29QXST0Toi
pSE1fFna2lbFxY5b6uU2P4kuX8rH1gjPy1m5CxGu4kaBiYtwmEgHAjk+QoIsSieLnEg6vJbQT6Fg
9pPsLQaRWIJC4BLZHY1DqnvqR/MeHodI9syILabZdeJiqErIeu5DbCXfBrjYTCfdLE7j53jmD1sj
Z6mzExSsuPi8XYP4cNzmFJsYgR0lNK5aJkCkFx5WWHlyorJsU1JqFwO2a6H/DLLgrh9XrFComjCg
JBfxpF0+cjmF4mowgJzQcX7GuIPSWX9R+SFC63hr3pV58KJw9FYsKy3RMLF0lQqUltnyfRGDnRIP
Go2Li7+Oz9UNRF9Uva4XTGwEvbFLgcuPyuTaa+LZGQRmdiIEPB3luEqwuEHg6LWbjq8a/AVxev30
qGTTsYT4WJ31E0+VrgXGq3CJM0wqleqfBYe9TK4eC04MH8iqHpm02OfFNXSfxdE8MBqXE03BaKYn
sjMPW72ZzMHTo3myrdfYlZ7CugykaPDbufaIHi2aGw1FEIs9zGMU2wsG9kAPAfQc9GsP7NAqCZ4w
OjSHtw5C0ZUtaOXqZ6N8HOGLtgsb2Hg4GTQczfR1qgRHB2U5ZM/6sx4dln6+QPutyksaeWaZO1ZL
PfKULsbZYiYv3+jyURZM+b7AE8O+eZjmb6E6nWr7XPeqU1rMIrA6FoknQuaqFY759yrXiGnYkVwH
VX64GvczhmzrU+pjPZFrDhWussXVmpCLNvPm1gdvcTIfVv16zf11mUljcFM0V1WJbyDzbia/PxEm
uecx6V3NYlHpULrGmLh1l9oKmw40VpiCPCgOUjg89Rxc8jAchdJ4xAw35KdE1X3SCL5eKJf0AjfN
wZE0qF45nbCk9aAQMX0rhK6z8mPMniaoQgmpHum5nrXnspaeLREvvJHYUxM+VLPGoGhcp5oC4oq4
aDNNiBRu4tw65JPkNX77dYUl2eEmMi3PqlUPbma+KE5jEKSpIXxVsZdp3ChL5y4EXwAWcIWS94gV
T4b8IRicROtb2BqO2KqOouNFjBIvPxUTnr7OcBWh5lptDqa6MvWM/SLsfKEASYvBTlA9EpJwYETo
Jaq/eCV4Yl5nSb+zuxziCjb8gxVND92wnkKFIl2jMEjdrGiOnRcetZT1kkfNH5LpUH36MRSCYyH0
jGHjJHLkJN86g4trqY6ZlpxwvbF3i8Mj5HCmdtIOfBsfIGcUxTWqwpOEyuvtMqVCkkpG3LOvFJpf
yZZfsmdKcqnAhDub3c3hNNoziMNKTc5f1IBtH8dxuMogDA1rduQ8dyRfI1dUXcyjnjzOkLKH0rM3
u011tDwNt29+lX7YlrdCQjbUbxWPaLbOXFIxpfZMqR3iB67KmuefrxcwTHcy49hd1dq1hZcknKkD
8qc6GZ9kQX0aI+Npbq1bQbWPma4jyrxO6VP9mrfdawW1TxEnH7OjL62J33nRbHhY9LyqVV3GAOq4
nnT8FINN5soeq0fNV2qq1lXHpfRxzg7EpYK1KPnZn6P6e1pOvqwBP3KWY1bG6OfZg62Qz+DlnrOv
4EsJJnHSOKsznKomv0ZGdWW2frXE5io5iy64rD9wQ0Fxl15iZ9h4WeLiLOWM94ioK07aaa4mzm6a
5K4jSjyIVuusvXCSqxmQUHvMhm+Z8oBe5o5WYTOIOzf6ejFN61rq0X0u0qeksLmVcm2C7fcordUV
g3CNb4AZ70Itn0i6MbnF7xd1fmgNfqEqfvE1fBRJ6RDzFLsbn3TVfxN/imPjpUDC8xbZ7YuaMZT8
y+bwIqg2LW7KYUah5vUf/XSeBQtPGT8UMjKimrzIgvw6ldl7ttSf5MDQMz4SKt3JeksM4W2oervm
2Ocjfitz6bV+bS3hGmbrp7kYnTxl8XdGtJ4LEFo0JN/B8mMq8JnUZ6qdJ2u9LMGMF7Nz6JJVWx1u
gj9ni1NMP1c1v5Rv+RWb8jXTjEv6Vxj3Z7EH56LJQSq0gdKDUN28F2Lnx6xPb9nKQ3f2FOqK84Mj
f6AyS6yzZdwbtoSRQXNGIt1lzm11xwF5jrfVCpfzwDhcu2v3tev9Jabo6s/yZJ7Fqbh8fHRVd5YD
eplL0+bXfIpPasfeLSm9drJ5br7OmAmnob+YSXRpbmNx5NKj685vTZgGo5o7GhT2kXmpAbytZrh3
MA5LKDJHlm3zCvHoEAMQXnT1CUYJWV4xEF5WqhZdqYMctCjj4KDX9SCqNZLtyM1LbPeqEoRMnLVj
zV4isoFBEdZB3Qn+OAPGl1JfNVo+WcIOMItlgbh+HZFJPiu96eUk+lMvb9DzD6a7/W+m1V5jCG6M
AbI7Psxbi+8bAw8694G49qdw6D4W7H11HHgJFmQVajsGp6Y6x/wlmnCV2W3aV16WQbrX+WrGJjB8
Id6Q7yGCAimM24isSfrfnTUOE90MxqzwJoypoxDyNvdHLWcQYFeES3mg7DKf/OmIkSDAg3NGkLsY
VnFNfVikjhRDlDXlqyZf1FJxzhoOXyWY8OqZ15UXR4ZNOVi3ShfOYNUezVzbiUSmzGifi5T1d/OP
4ZOXMpTqBUZzcehYUJdF1Th4g5dnp0bubXLrruqhpz/Cb3ovHcugd6cmuyQxU/5wuo5lF8gU6OV6
S1caIytFqc056aswel/WZ6Ps75IZvlZZ8lowCZZqzwDR24Z/oZZQfpVuI23bhz5C+uSIjcwWl2Ki
i1w8FZ0w7EuCGMpmf86dpm4PYs4tERluA/oCVG5Sq74O8LqmDDbz1s7X1Qb94k2N+asuVdBHconz
4QzDwKbtQI3hDHlpE/mF1NPb/JFZN/FRC19qfuyC4ZZZGyD0BiwlgQzNoZmfC3k5mw8489rz7EhT
czUfydcQG0Rq+sr37ufSQ/K6SN9J2bkfxn1YvlTvlAI6rl3zOAEzqd4bBQYyrQprIeZSAxqrXGrI
ZIz8T9b3pewBCR9VNX+Of1j45Xof0zNy1jQWvqVqHjYmL47p3PPNVzK7Qh5BD35jxHQShfE2lbdu
QnJoTq2wGb3sVdF5Fswvq0LkhNkanqj08jFY/b1TqkdrK/eVNn9Vp6NYvZdV4pa0+dodFUjVnBlz
lBUVl6FuHku/Puf1+lKW832sL6BoI+kuaOqdSF4oJbeOS306EDIXt+nDehs8jTlyKNTvkhq/rOSx
Qu7q0uPHfmvrlpJV8wFQAjg0WH/ROQy+Tr351xQTnz/GurfFl8bFDa3OU5Tv0xgF/aoHfZHa4Idp
m9oLnsixrg+tAgAo7p8Yu3+0E96KAN7IU8TFCSLgaY6EpyHRnhY9DWbhq5x/UokCNWJzd2Lze8OU
r0jPFGjOYjZeq8/uWGve1pTDzSUW2cmKO4qtN+g6QlDjJxK6hFQEZTMEnTXZlshBexh+5hWx6jmw
RCVoicwtsxCIP2MywCwBCUENr5/JJ5xytACcwbbyo9UE+8GFgyT3QxliL47Y4+ZpdoJKlh5rW1Oe
Gp7QaeztropOM72LvlxBuistmB6qRuXOkpozkN+ADS7OgiyXvUuD5lmGHy/mnRfB38y/mQbFs3vb
nPSDQ7jl0BBrO3phB7a0Ex2ONT3HVw/nzTz9SMbBESd2MhNUMJKTLBvw8tqzCbifH04HgncZbWah
mTad2M1Arpt899EWPPUKX4dEy8CBMwu0uHN7Usf4RlnhVsTOeSAtiZUP5NJrwR2RImd6yjaym5GF
AAftAKrxFEnG1sU5iSU6rT0FSopHAubPViIpmtMsp2ptTjU10nI899bwBLv8wbVRWY9ppIOgfBVf
hkw+6Bzr29K/tJr8Yi0CZVYClXKQPiD1lZdEY5HKQqhDeMyJ5spE21GVX8ltRt0znnBbKT4XBzYL
JPyaWJgwY0AhqcILImZmsa9iInVL+Qu+natAaO+zxsaOauRVnF08PajEbx3ZLb4D3CVkzzmyOtHN
gVXGFOqWNZ+kXj2xhtQx0sqRktExNNAHmuYUUujEnWdQtgmUFCDQ3bEtXTWoi/wFOuRtKFUvqlRv
lSEsRI8+I9044+5fIT+VGpsIBNfE34Y041ZLZsMCWIeXvMueM1XigRJuJtS5JnI77CFZ5L2vP4r0
w8jT2yRkT1JGVW0+pQnLD1ScKh9NjNUHNeASc+2kYYE/vbvr5vRUWB1n4MdAGxrdrlL5OW5M8ozZ
Uce3AvTvgHhM0TfVHoAY1/LO+SBfonY945wNWkF2NbQ1cXBXuKZcdR7rInzzyooIzckHygjZo8ik
IK6hoGbN9/IyfwhAsjA9OslXMOYtewbRaEKrugF5vzXAxtY4vhOUaNtAihE9V2/cssjc4OtplCC9
Fwkbcq3zpsUU8tNGAF3Vc2ZEly2mG9Ny1Ci8U+5aXIEqaq/GNdjVAu4w7CzfIkcmVCB2oa8uuPnn
4WVMzId5FJPOEbmpponp7pYDZv9g4rcOF2sOY+iARMJ/b5KGSldSKoOLHe+6LIKbq2TnTfjuy3kA
ThndYGAfTdYWW6unazWaRHFo2QgUdWUA1KNKxav8rIFAKOpPzfQ9dmWaf+Q3h9PVUVfEFAZ7JhtD
aoyhk35kqqEdbB6ykzo1pymTTgPyvv0htIPHCmMvzh1VyF1+fP5M+nXkHINGS2/8Yol/kSm7tR/6
tZU3FHuEoNNFw30p8lva2s1P6aWLGUwkfhph5ic0NuBQVzyVhRpGgRgYlsHaeGLa3MO31raLqrwn
9cs4PkI2ZlR16I2hZyIMDoYzcuLGrFIZKIHZ5tM24IsDguqpr086mqDfxpq7WBUnHWLbTUy3OyR/
UqP5abSzr70Q4fK5AH2a8KXx5LJHyVnhfSBZlxfi1Bd8J1TC3yD7uN3Imyc5M3plAwkJTooToyLp
cXFTgBiGaXkZZC3QmVaZiUSpQXkgPgaCERUPphzmrhhDIefMIBBeb8tE7aVE6286t+65OOxrvaLX
1YyeBo+/K+XmPDTdGZ/TeVQZZXXZucceORiWnz2rFKcK6BmW3yz5KbtZByEKAzN8MZbZmbkIKuo2
8wIPg3GPwW8A97P3BXEItEX2e9n0JLtTlNO4KXTrSxVa/lJixssPU6ozVSC6i25bnYZzLSf0Fa+G
FZ/w2nizwEsHFXrmoF8BF3Op9AhomQV7W2dDeMO7Tp+sNDb2CHbcKH65VZK6dJ6OFZ+E8cIEwtp8
vGBn7OVYJLX/kbxz8j5HX9/xmDtlWrpscHPHZPYysIPyQ5B/jBlfdVYF4fBVUV8SUfKXjeoMd8qa
9Fe1G19ZEuWvpXBAgHv2HqyTu3NTldTLmSA92OwznxtaWrHwdVTZiZGAfupElYLibGgpk2qVyQZr
IbotRll5sYhUzYqpkz6mQTqr1xWEKuYXTe3PWhaes7LnretN4bpCddYKBYHPThvZV/hL1BW/avls
21fh+9WqWMshqS/6LD/Po/Iohv6plw12YTwr8RNk8721VpYabEjkhWLQSvrhLHiFIQUwteD6REct
KgH49xzz8pUIys3oq3szWveQWoXYHbGfxrym5WdQe97o1HQ/HMlelvZUP7J3/RBXPMABPbkUbQpP
oAw4dGJcQPD5dUheROhZz9Bo577zID4c9TrxRvliqeN7fREDssMeSpcnqNCcaX1K38xWXOyvJOV9
8Wd2M7lrShYeTKeFHr9Yni1ZfHfo3mvh1krDTZnNa0Hup3quIoeYyMkSelvTvkmUkwV4YAS8alRd
CLeumtao9xEVRcJauSXx51n0CoxBkDBBO0bHMyUPxT0BU5YQksLnmFI9S108NWy9emGYpZ2+djJ3
5KlIc/Y5iV4tJV6hzBzLTDkEQMwStAegE5Gbn3ASX4ZWuPKwLD39KtuAwpZuYXrE2oskjBdh1Z5Z
Vfoy68MLCZMXy18r1rY8PcAIv6VEjONS937+MEBki+lRbCoPY+Jtm+ttMiSji9N/DnFUjYB+dxMR
H0sujnfJN9e3GJ4v8vjY41QVuciPQMTgZNrSS/RzvW/zNCqB9T7y/6lfwHooQYmo1Z66rnKBeLrT
8cOU64sqVvRyIwQZ4ke2ZY7PW9ebwSKoxP9g6rx229barntFBBY7eUqRItWLLcvOCeEUs/fOq/+G
Nt4f+A92EAQ7iWNSaz1lzjEXYInVJR0d6wYW9tgY1anchTd7Vd3J0/TwXqvW3WzEvYsm1hASyOun
JRNKVarXPtYuVi3OKxyZ6WJuu7tIRzx1TpdaXrwhYOvQKZi/NlL4Z+VuLpPS/7Q2KssKWZ6hjj5q
AnD0lZXYavoR4Ha8l2PaXSoqgcTC53YJIYNNyjvyW3lXMjB/UYosnRUtg7MykOx8pyufAEc9sSJV
I8TE0uYj27QTmRon8hZGGQoipKhmBnGWHwwmmJJbP/I5fYhi5IRnHZKv+S6821eTbeLKNnGwZX/Q
Jt+E2CAj5yfBaGu65uuhbYwzy0G/CaqKG8nV1P7G7HinMr0jp2aL9wc8VeWh44aRhm8y8oqOyDFt
9KYNV11tnGQ9uiQxyURrIE8zTZ6t0aEoP5lVH1XQWuCojnziTnjQjy91YDw12LYZ8Zgbm3I8Ixzz
M2WBpeUsiW7xjlKazJ5sm6F/5btGt3yD+9Ca68Vm5I2QlLQgy35rC2mHuHrPH90pykOyx0dy1/bs
iXaFzty4VXYti7242CI293piIPpGeK1otr9CdoEs6ppDtFgI8If9PGDqbDqQjqo7iyfYrKDoW59t
QVduF01s06j0ldRgf9cGSn7WgHKnEe1mbuyajehZTKzZaYGznxmgOBjM1vZpptlb5791/I3cEYW3
5unxIWFLLbgSWttBBU2gD7F0lcTjrOePXFTPrNCfywEx/WMqmseiIKKLSPMqum16GgKRmH4aLWxX
AyklU+LKM58SB/e7iiKurOS9QQlEjtou3UR4Xy3PYGKOPJ6Mz016Cr3I0IJwnPjMDsggVd9AVt01
y1VH5jt3+jaAkqs2eyVW9xAF3kxN+Ig/ffOVbKn7ZON4ySWLSGKT2PRUqq/YpJVoYDHA506jL4ed
X8mFzyZ6F4bzlU3MYZQPqx5f5io747lGjg8PLDokTxUT1aIngR0M1BEKa+qQmVE9uTlJdf+v4E2P
FTqRTHT48GWmwIecmLaQl2Niud/TCayLtuXEBlQrUqiVSeGDmYbCU/OogEMnhPZEL28BRxD8eI/2
s9mwI87qQ7oQa17GhxBFjL3O+7wn+CZUd4mK02mErY6+YNmloxSImGF4w6rufKmjdqcb4W4Wf+ES
eb1aHmXn0pvyriYvoTnFZk+0V31p2mxbdvKm84dKeY/b5qGs8iMOlf1c4xAFzadFRz3luzOvDCTb
Q/bo80+bjj9Tt8U4XUsIy921EsxPiuRNtpJTwqQwG+/m32Eqj5kle6BjECJYlxLGWONHZe2PYenH
1OKCbVFhWFsNxUWowLQDUNcFxCYw/Wh9wYojsBY39VNfL8azWrY09rsQR0qXSluEQfjKNyhqJwFS
n2jqw3wJlWXfuh9rCimcPZQVG/sJHjqiOyfUVpJzpv3SZ/tbbQHu3LCCZAGfb4bDAprHOs90zwr9
MvP37UwZBQLN0WPF1YDOaEt6gFh4qDjHSLMoN2jI96ThDXm2m4L8hHrTDe/lUF9QR53/TsrDvHbx
F9OTrVbU/jzkvh4mfssULitK+LzfmFk4O7qtjM4k3WiR7oSbgy5X2wKcNJZTr6aCC7qMlZ9uEjx3
QT2z7QZaVJ38u4z6emYIro57+HI2JIW2d6Qwe2NetQl1dCjUQtrAHCqNTuwxGWAkoJdalp12zzxv
3MYpi1k7ZzY2XvNVu6T+XxwUzt/4ZO4GYHJVAFLEx7Dh4zmqwmSrnVkH76dS25UoexLvQD1VE4kR
3MAtH2NfOh7IOQPiwQp7jlkWLO6rlnutsMcFmGsduun/ZEmGicGlOeT0rAl5OYXDUI82gWSiM0xG
JlbajWNV6tkCLMmh+DCK/GqyarSQVmVhdqvrOciJ54vuShJ63cfktZBe06Y6lnJ8NNvwsLqa3n+k
6YTpJ9pFctAVT6hiDuNDm0mGXSieGYHRYGGTfHwOxrBrfphZpHiH+OstCd/1SnXVeOVx2aT2eG+K
8m1ejTdlzt85y+3GeBaNvo8WZROi22EIjrtDw2ky780ReZhV7DWaAitedqr+Y+bzZnBuenfhndZr
1vdIpXjGbMNfqqyMKsp+FbzCq7qfD3TmS8+qjpnNDYKYMnpZEm3lixIzbe+hfMKqCVno2KV2Z9Hd
kT9StLssyjhPNXoxeZa8jE0cq2KpomhTudwbasom8yRuRAYx6WuDTwcEzLj4p2T6YdTFuz6Zl3qw
j2vyJ588yV2cZp2PkY0EvDs+Abbge7O/c1YtGn+aaFKP480b8k1CLl9jWF5hQLFhwzF9SnhEGc8H
dtcEKzXq3MmBWPRg1rc9mKaO8TyfNcTFpWD6LPumvvhjhd5N7SFCICavEbP01hY4ZJnskFpDfRoZ
vHWs2m7GAg4BERNQlR2kCFmvj5KBF8wDMhdFD9GIh+VQvq7zadK0E7T2kyW/mGgFrnrNiXblz4De
VR6InRLNHVrKzfq78GkrJTQKTPEUSXbtTU9cn7PYlGM8GYKBFz53BLUEVxiY0v76lBLZj5gj6ifj
TbwmTxuYX/WJRl9umVzVRcBHr+6B+DnHrHVFZ2/TOdpl1m5V1F30niHy8HPGLiROfKz8Jm6daj+1
w76BlDzhBZefbbk++/pfRPwpM05/9s6VGM5KCop5ZkGnqkekOULdboZdKaGXU3Peoaca8h03DGQl
tZ8nSTBJZmBYC7OTBfDR8qK/WNo5zeSLWk3XJU1uk5iPYXpJG8J8SmKsI+QDW+iWU+MrnNi5RPen
FJTqYPHivcIkco7ELqb1tO7sdMN2nzXhbs1b5r9qQN15tGVlGyckU1TTYZWyw40J8COTe8ckTNB+
xVWueaAmqp9uXmdcTCH3OuDMCZSh+DDUT+1UBYyNAVQCGvAVofrhQ49gU7zQQTS0gxZ5uD8ZGXsW
MsHow5wZkTDXQCuRjyrH4gRkrN8po+aaFFIJQVCieKTM7YWasTbUcOWbtwhTgm5Gb6I/qnZE2lD/
ln3oFIi5+Rut2Edp2h9ZvFyQDhF6UOlHqccf/cuthtS3Gf7kGWmIUOJ0VtHj65OY4tmSovNP7OkJ
GpXGY8G0M6cKyREuuYMcGbtl0nYte9dmoDhNdGd4DshJxNlm4mfdhG5f/3bPutP24JqF+siGHw6+
g0ngkejuJkEmuquXDW4rsYX6EKyXdqsC3a5wLsJ/WJCc6pJ96NIc7GxxHpG23Kd5OoqsfKtH02X5
jPpFf28+1k9wCwfB5k/O5sPci4Plh1Z8aovopGzobbTpGIvzKH33y7wfq/E6GualyFJkZflZtdKT
iJrNalSuDFd1OIRptr9cRgVR30PX7YM6FyeVXAuU/b6SExAHIlHdV1V+mNX1UFbGYZq+aCD8JsdL
YXGwsU3ry2P81k4lW8F4X2yIcerNJ7jTD2s3Bq/8h8L+kIgaUcW6R3az97dKnQUWl5Xdj67eV1vL
IN+i3saT7quuqAfoRu0WtDM36egnSB0M8Gi29iAhZte18y4HnkvPl2tbdhHbJQ7duam5o9FSim0m
j+wiNnE1+0OJLG9cAtmKd4d0l6zLNqWwY3T0ZyppkfK30ALuhHSzGJicD/GGinNrzig15uycSfVZ
QvsCKXceKbgGGq/W1ydHCzdVlL3JnfGebyykwaS+IvZ31C9GusYevCfeJO4qKEqZwZMrQXzB2ero
IDf9rSqzS+HaqrYPBQXgypzOyfekkmzfmIYay24Q8V5Tmv2rJWso/BdKGdFtKm18KTi4IY7SNZHo
wkLC2VBnrUK7dE/JRHG9jLsSGBxtHVjYNWAwWGXxTqo6UnbFf3fLzM1OapeL3isrWzfEtVI47rC3
g2X9WvzCxBpNPkekKNx8MSa+nr/POFPdkxRcDd7Qo6Iz9F1kvko7xyANpuN5QQ9jD75JhuhIVvnY
hBslPRn/u8dGFGmve+zwkR47Sbst9voW9cZJG76Lsf/YFh96wUEKP3dIlX1U6XusFMaSv5dD+t4b
/RthsIrDYXU7bREgB3o/B+ZSsDuG5RK0bKnE98qfzKKYbVwHlU4HuQpqdJsr8TbNFE8WObAqcIMu
zuybpka+bLDNvehBb5aXcM6uWmZdYRTctmvwPo+rn5JwjsQgq91iprG9Edyl+8zRVFk7C/bsUHxp
S3glsBTnBl1R+RBmz6KZPdXT/gppn1rg7LkPiij/mJb8UcXNdZx9oibvXMZLHsgkHM4R791UoFQV
Wxe71329jkvMpmb+7ylJwarmW5aXl7jLvfRoQEmJdzqUMEQ1NHoMMUZbo5lxIGsGCV9fMjJUQKkM
E5AGA3ck4HAidl1MTrtx6HdEMe40hegB2tzJG8r6WpbtNW/L62wpwYRYtpsIhslQYvYYh9IDQFtq
1fLYPF9dYr0Ivws4RkQeZDLiV0K5CamjWkIhoMto6mD5fuDfq3+Zx0ittwhdgDmgq54CING71rUY
BbLFZpAZITY49K6qhdeoje+DZ9zSyjopBuHflt907WaFK5rX9rnc6Wl5krPyZCNviIXmqcWyl+X8
2NEJditUo2nxRpSpfKV76SgdTdRzLTE+vYTFzdrnqrRba3JJmLaPf2QI7Mx39vGxdissog0AkFQi
MafqSMDqh5YN2kpuaFMSmdsgty0kUDXRaoFDrUFvDl5DBWZn83cJmPA2pZZbz+qPmFsZyqF1J+EO
T1557pfsrZxVfa+hRG30zrjKmlc0GMF7w8/i+Ner7hfwaBwTDLUFMYn2BLW9Cku4r3ytrb+79TTM
xV63tI+aX45Zv8Imkh3qOXX8SMFIKPTxFklLTeOI9G/d+lJP44MkDv7jUdbQ60osIt7j+bBWaEoh
HYvuj2j/SkDkoWGl2XsM8IB7vkAFm0mR0/DyMKi5j/Uzb4I+uk+bhWSPC6Z9UqPh98IQlhOnYKl5
6iM3/oRIiz1OHFrGEXW/H2a37oIG8GYdQ7q4rjj74zu1qy1tNHW1j3ZBeuHI5rHrYBBGZxEtKOVD
1ZH/aMslN1MmhOAIOpJtjErDiaLwbQlZTA4EDatDJd0ggh/nMffCiHiSrP07RE180NZd3snath7E
Bxyff2QDb/+LPqV2ydOECE7GYt5LPCBQ6PA3xXZlcNtw7yh96zVTwWnGv7lKr+sEAj0t4H+rU3tU
0BOINTnYS/4HDqnfq5hSChHt5RRNXBQXvlyQujzkmtjEPc+H94cQT94TptBW+Bw1LIAKQoeG2lIz
EQf32cJ1Vr5nIuja6awCATPM9F/K7huIvBHxbxeAiFQ0ANOj17VTbozEyJfVp1xc0Ka8SFXyc5jH
UypVG70gQdXSkd9Ymf4dVcVnqycOAMAZhW81O9mKwmWt2o+p6U6djq5n1bYZyqw6Jf5mNEhzhcW0
0Rh2NCjy1k+LSzE2WyswZALMECH8a1TyzyXsHJPEtymczDO+S682FMeUAEaIcxnOLhwehAKS8pRR
yOr2R8PkYXj28o8qv9k4MWJAz5ZaAHNViGe7Gzk+8rdKUOrJprRlN9HQ3OQMstpc+Rj68LMtv/ux
Jes+vijRvwWGM7kmedDOqfiY4SwXpFSctVbT3V4F6mGCg8kmFFqGztvcrE5BxwwE1QVappOn1gzA
v62ILXdruKso74UguMzqxlfqUf9pMNWnWL73mGVH9jm5uIfRctWYUlYqgaS53l5VTmko9WyHeWSm
gh24CRVnnKWvtkKW2hYeHLIt5aRwyJ8zDyYQfYsW7CXOnGzTdkaUUTGqhIyyeZmifW2uBMQMpzar
MbNUDSru9PcosoHSEaHJajBNtq/kvh/zuLz1UuZbpvLQTNKQkvJH7g9qp5PjxkJKZsSRFV/4MsYJ
Cm0RX5oGQUauM4STT+Vk3kpFxhpUKpc6RHDcT3dzyQ61zlsipYy67D/2KJXP0SR8BFatcSKUqzkQ
NhFvahaVOmUzmlCA9KUOdZJhRZIHr/8WsGS93n/q7XRhvSUN2SGaFLC7usyWVCfUtGcLRXLT2s+n
8c8M9xXVWf+p/eo1JC0kIRhaFTtydM+T/kcxYW2t9W2Ec4vWbhCs5kBdZomyuLMcEcMzMQYaoxd9
rPnRdOIw5v4tUZd7VpVvMlRnxGENEVSDPASVHLkvgdxaLERnRIjE6Qs6Em8YfaKQToNW2iLga1i6
SYcl21tq9pzjEfZeDzkZRBNKJJZfQUykGSG7zrjU/WZZbSwZZjPeKnu+z/IcHTUUHbbJNiTfWulk
buoQpxNTuleAg3pXo3vU/pHb99Hap+QB8frwmYlRh/bqsZHIt0/LFKLj9JwEdrjsxVpmqJuvyM8Y
ccj/ZC5HHCHl8jaHfIvHLQLmoMLSO1MISOwfdIGGemY+/7IAC3SHg1qT687pWBgVevFqJzE9bcfi
H+JVHO8R0pM8JiZaQ4/MgnuU7H1Mkm6z9o+IoUijqueZpVRrYMVai3+CFBnkKDjkq4gI06z9lK3f
jSpi9k1sLuf+E/XlCBcUlS7NKkHchL5/9K8z15Q2dsmYp2u2pDl6M5Ex8fIEleOYiZw9m2xig1CW
j6kMy6M0FjN4fvTtUdvIeBbRYJMUQEtkkWCsDeaVNfStq5b+a50y5hcLSli1rcd9PpmdN9UM9bIh
b/ZzMjQsHKWTbBngc5LuRGFdul35N6wqsLCUnneJfUFTXTEMfReZtinrL0v9EujUkbr2UDtScrJx
nJAE0HY7RnpepqD2dZE/Ih5qFendTo0n/AA+kOQUkxIx+FqWrG+tMUg+j9brlcHeCBYTavGo5+kp
dL4fkd5vjV55tNhA91rU+mORVBhseCJiSWInND+VOfE0WPG6hF2Dxc26GaXoXz1S5vJ1LhHD157/
A1H/2p1lu6f1l8noMKbl3STzWEM+hDdLC2ZBeNr8Viy/ZkxMkrMsnlSCQtxGFptcSn/mkC4GFWzt
2u8RqR21Elqee/9Z3S0a9ENkueuu+Sf+KeiNTLbSG44epgTX8i39ggtX8uUpaIr/knqTdwDu3+u8
g3qI7Aeoav4+1jutfLPiN1mUm6S5plnu5mA4J1PguXQtWEwR0PsJDTKC6K2w3lRrR7CfxLRY/bfY
RrAWHFnSKtiIMpN+DfMzUlwTDKuLKJxVvQ/Vs7ivBoHg5j15hQBo22S5vM7OgUIYJltQxcjpO5zi
NXOa6PWSFp8l9ZSry8AVjajwlbZUH4kksA8apuoibVbVe4/wb7mW+h9dPc4vEjJvLAEPIagVgz/I
JD+o5P2OsdmFIn5Lll+xAlllbjm6jdzvhkceUiWT1cwLUpRujIWqVVhSFYZnW221x4hEKKKIEUoj
F0KhtK/t32ZHc/VYX8rhgf0LIxxOvkIlsoU+xNCnhzDM5NblvTvnFXV955gF3Yep809ZC+TpS2m7
M78Fqh1AH2mEDbsW0VvRVg+J/QafJgSbZU8PSwoi5FB21ZKJTrPi+0zkAsO5z3yasLQgfwqrYpcO
Cy7LnNlJqK7HVWu/Of+LrczmFGQvZa/ulsV4m1SFdHA9+WcLp8l8kAAEUayhWyqkwNOH36x9cW8j
HtnosLR2ENkQPEj1yE2AF9dAn8Bph5og3syWT/xQWNCd73FCdZP7ya7zwAToldtXbhq8RqlLgz+2
QapBh92Rd7UQLSr7Qr5pr/ZHP6CiIc0ujd0SXykCTHSJeCJNV8JWagJn+pKw6Lu2+Zi6Y1dgp9+8
WK+geUsy7w7ywip+vxRePTo5DmF9O8aeqWwMSWUnpYC1UGLqaLUIW4YOUeJBXUJzLzTU2mXL1sde
AFCxgiy00C9qPs5ojQtqLaGGf1SqGfRbD9uUo02/1KS1tl2/1awUrwKkaGfo1moPLB3cSUdQaYxu
vub4lcjmYw7HO7bm+lFnYP8uE2mucdBocpU+Iiu6xRmFZVNXf/IiQe299uOlGFhUJC0mgObdMsmB
ENcyHTlDDxGWDeUAAJd/0mHS3SJ3EbdY+tekHhJSOMXvBMJJxVKpwQ6DxI1P9XaaQGbdRhTlK1ud
V3Yk6cnH2txrbD2LZx4+RP1X/lwAXEnJY9KIZCaUVo8KThyUkErXXYTp9g0zD4tJHMMdKkwpSo65
xeU+S3pyIAvBq+qk/qjqiHVqe9MgRwkkhdBJSGYgaCQz2CoS8uNKufCSLmFKbb+LSI5O45Cey1Ss
DtpOAntZ+ryOEyysThEPHFWvcEogs/gBVdMrhwZVe2nfUH8ryEbziHDDxvJgNyH00dqrOfJiiAFo
Ls3S56zT7of0IVNKmERk0nXmqyu+6TzFI6qOsvwtj38yEnABm7J+5UvR0cnAn5z4uQ8AcgzdRgFZ
SDmNr878SsU3KTraN4JpFM7Fi11xT9Gva79iShNrW4I0dqPYJU6geEdvqvA5Gk9EHpi521yRp7SM
ssuj/urf3MTiCS0Ch8LaNu0zKZLQUWDrHjXJap41U9R2tue3fh7w0Vr2nnDwQM7pW0IiBvYgWZCt
CvwxckpcsNFoTyYdp3wkrQ2S8IIOLvzqzDPU79mBWC3hIOPBqopUBsVMzgDoNZLg25IZ+rwXUhJ7
vYkOJ8kRG8wz+IpUgk060+l2rZ9jXUvaO4Qt11hVAmKnBxIU9azEwPlOmSmSY5rgJQPK9UutdfGT
4qEf0NgxWtfGUbkbzfSDd0k5Q0t2ZnGQu69QOloZZ+i2x+TE07De8fA4AyRQJWeucRmXa5buzfy7
oiVC9OhI+V3vTxXrrBG1SrsNw+tMl2MWl647S4SN6NWpofFP0TfzNgS8O4zFFhe1ScLrrc2rI7ED
mGx7V+vNQczMYpp9kbd8oE810jA0mie0SCs3lhJ94npdZCrbYFneZbRCSPLTk5Lsef+EelBNumzM
bwOzQO00hofxv/en82AqDPQeMmIX9S4S+6rP4BJkzcGHi2DJZG5pEzKb6pNMbDJjwk6OP+2u2q+1
EJuRGzezjPCzUYxT3RSsA5IGrU9MAz+1ovVyVSF7ofoptfyNwyluuLmnpAScNu37sGTBb03+DOEt
KqGtVKOdPymLn3nSreTKNMtbNJL8J609cTHwg00RkZTJe84CmBmhFA5eNI/Jma0WB2RR8aHXNnnc
/OYFioWrI501+fxb24Ee7i/puYN01UFsv2n68m+QAtnk+iK7zuG+fFvE1lwdWWyqP8uneapRE5OU
92v8zD+NWxT0zwG3/6aQtw2W7od6nO5EcKL8XIkvc8I1KKyNDM9+aNG5F6dWbQAeWau5VxmhHLKu
i5HEvqati3yEup+7Q/I3nLE9FDj5cIXCnuLAiHekV5ACaE/tPU6aR53K7K6Sot00WnHql5YgDJb6
jhyPv9PfUtInlHQFkAv0WAbk+2p2yTnFBh2RrZXaL68tdETSqHXzz9wfZH1v6W+mGdhp7oHu3Jjs
rFPXpgkLw39GitYDcqgReXk/bZI53DQdmYo4+Ho5d0L65WH9MEp5X8q0B/kwZDdgsOSnTKkIqih/
zfKXvSn+CjY8gmWG4Ag2EIXW1m+pNlhtqg5k089sIsNMDeudBO8HN+9ruj7QKMyjsemxxDL78sGB
TftloHWz8mGXwM9aNMWronALn9phMPYTMk/O9kOE9/VXY1wV5l/qTiYfae5domXJZbBACsvTLuMS
CK3UbcezPWi7nEJp4PEK3pk23pfLnym5Ig2Bu8FdshzVCiMvwgAoH1xu0YkuFNtpD1EVzFKawZ6e
PXRWAZgg2viL2Z1zLejioEfYT0ohfhwZ9O4tbyCaXJLkj4qRxVCvrXIZxpuzzLUjDSFV6veivNWE
sQ2Xvn3K2WfO7x+Gd8P6IRLEUdFY5+OHDBQUbiHeEeo7r57Os71Vn031GJSnxjSzZIK+yZFcT3+L
8WSRMIsqoNkUmWtmJ6FeleI7lg6vWB6V/8aX1oAmU09sxyjvYrzl5nv7So17hSl0i0tZ3dVHPBvG
+knVLKWEMgUjVtNwoENExk48NfUVoZd8/uKgqbYdIgGaTGdSTnHMKAJxDUJyVID8Wr/ixwPiNXab
GoZfUX9H+pvBl6m8lcl7vQRh/CsSn7N2qRIAZc+FXSD6vjG7rcpjJX5z9smoEE0grydz8VrFT+nx
mVTn+7g691TCLIIHdLtBXcqbJbxP0T+FaKinkn4kq49vZhwCckyc2P55IduIuFCq71L6kni9ww4P
d3fPlp44vUtfB3wlKWWYhtZf4lHUPIQIiWwl63DIG+ru2RHjTmkvIX4znX91dkvyq45q/FU7pbgE
i/sQfiADd7CVzpBMmkBMpyiCbbr+WfkUyRkRW4d8bV8OOdnYGq/AN9qW8dZr8qfmxkOc+7TQCb59
aAZzT0LwEzmLTNHkKfFZUh4jr0WHQIph6ADIYHEVQHJ64eSIl7/0GuSoPf8mGUf4a01UkjJnZBNw
xJvmfGsgr1XiJ+pCJCGYjqmrRrZsnflh8AlcrjSvu6mGGddrG44EXBaPChJLGMboj+pNSMk/Jq0n
r7+H10ac7W+OvVAkYxATtNPFptOpf6PiBC7TH5WdNTYIDiteHczZWxNUshhuApc9XAedEc3iVvRx
aee0xY9l9048fJjr75hjPn1vl9+jvq+U57B8JsueYBFwoNSDCRnJQSUmR2VdPE3+lK2ABdCyfJVA
aYyTRHAPZdnBNhAebmpgEelbjAMG28bgWsZnrP5T7KO2fr5CX4rhnTFeB74CzTrNw3xMxS1Mfkf4
BHqSrbbZdJMqbmTUKYB2HKTTxEBHlol0qJ8oP4zYdGNh5hcmUmepKK0T2aROKef4x23pGXXR6xZ/
/ToMy3vFqblDm6ydpuQQJfl4/u+Hehj/9zOYxS1h1sNfguvRL6ZGxzmCvHAgDDch5R3N0ui149B5
9QpTc7Hk+BzZMrW1+XJYxKrh5vFwM/Rl+itXxm19jZq6Ujqw96JwzDOyO+cuxu2nZ/q1tyw3ndyG
jEUg3jyIjXzQvPiJYGG+UwKi5RDSVvqoOmf8TV0pdbR3TiY22j57dNmWLnL6QpS6XWtPokiun2u4
ISfLhlEwy1gPdhLGA+vW5p/ZAD2cTdVuCv9ZyMB0ZClOeJ1+kcuWaOO2AtHfyaPfwqoN+kEnwHHV
kg0JNscZVe+HCYXRSSWlRMKgPPuEFZxahekxja34EurlY7YK8Sj10zxu6dTT9ai13TGVpjeg6FCN
891Y75Plve7R9SkXOWUn91UjclRlT+qMS3Qy68I113s4WeTG/bSkypX9zzCMhNYdhP4cuAZB63q8
lgmyZ6l4mfg/R+s9M3MWRQ9z+GkxUhJXvlPlh2piee//8qpLlHnA0sVwZL+WFydFxyLVUNVJP8xl
OHe+m1cTwua6SJAcFXfWqRWrDIbWsX5PGe6Bm8VsCFGGGDSYRlb5rwevYH3VmYEqlKx02lCFhNEu
YW0Cf/Pc2MUftUr1vaROBWnwqhSkGabruFEIEelZAy3rKm/WGTY1iu368t8Ptd3Ul1Y10DJ27H9a
OyKCNx4vbO6YHFfgXxOU7Y2G+0FNsSHU6XRiumlXWMBiwiLO//2MaIeLUSSRt0plfxvxmtLarM13
HLKTie2+vSrJcK9tLCsyCCbz82WUrFAEsApGDjPZMgFkEHyZmi4uAq8D6Y3GTdaK+aGFz0bWrA/b
VBK6Ssg1swzWW47EnhU/DhXd9HswxEeKCW53RrTmUKcMAGblOrLjm9lYMkfmlpBkHNsGA+MlDfEH
xJxShZIlzBmH0JOWTqXIKIgsLlWcNMZ31WkIajW5OFVhZVNWUkzFjOIRyqoC69tO00LGPhpTmkYa
iIwyVgb8oW3sxkZtPSO0jAOu5D//QX//vx8yYGHJaUbxN9kFpUsFr7mQTLrXciHzhrKG60TXZuMa
xbZxFTLGvrJVjyqiWvLQ5YM+m/RNY5YAOMHcznnWJbp9yV75rxJ6srDC9Y9Fqjj2rx8KFTxzOWzN
3jQ8TWtvNWMdGsaKE602hltpcSSoufzEFwh3inyADf2nmurtPRtk8hImgunNFa53NMwUKlnhJZWS
HtVW+rPITIkZJPVY0lA3DIRFuylhH362AcuJZLvS09tA/Yx4AlB05nXJZJ1DEVJgfC9zVePm8eeM
yAJtSFnKXGvWm1on1LeCFeaoKdGlfBEX7Fy6iIJXT9M6wDQjHpdolCV/SCzT6aF8Q5tUWcJIbPKW
V8rckkCPxAgAT87Vs5aBZcg37f+IOo/lWJF2iz4REZiEhGn5Uhmp5I8mhCweksTz9P+i7+AOWtEd
R61TqgLyM3uvnaSwYELESGFmmg9xAFDTN+PiJ7F3kPcRZrt2fc0s09mQrpNc82gZN1hOfDYrMg7i
1HpLTbQHVY02WGd3mdLh01LksQVBeGkWJHQCKy59niJmOaRb5fPIUDJk2eCEBLzlLM2jJHK3lYGN
ynHowku83cFAgggacnIoTZvGLpw6ErnGYic9ExGyhMEzhxlgicVZXKGF7Ydr6MLNuXn25DG240KN
Z6J1XFpSbjRahvI1RIh7r7O0g5AKt84z+SbVhSBVkIA4rUje8zR8UtTzaxkX7iYLyg3P3A8pqWSh
mo0rz4A3HrBKJQLBOuGyIk8HYDt9OyWSVb2Rjpd6OVM/po5ByV0wuHd1Nydr4bUoxbjRNLTK0uJ7
HKtfYChk3yxmZjEsyxmMLLIO6EErnt+1C9g+KP37yPpnFeYJqmlw6mBUABzr9onDa/5v9v7fF2mU
3iZjOwZ2xlAPlWKIDG92XE9mNDPFK/eRRiWYJDVm3tIgrliQTWRlN4JKb6AVt57+GtTVbs4C5I77
7uuvpvE2FQy19KGGlSaQu4NmYD9UZD0ETopN/jxsXS7oq+4+qz4BXjX5/S2KCnPd+CmasrLP3/2p
WwVVV32UsSV37jeN/wCtD5o9b+TNTB58ttdWjcuj6cKLOHZZVp/LuG3PnRih2pYm4sUJx1BkFShQ
jffBlD24huC3TWn389BcLHDmNbKc5k4HcUSNFRFbZ4DYT63iGawxn1FSPw4crDTUzamt+g7JbfwY
dcl0hh30NY2Ze0XJFmOTbFFbVanxlhkPcdwsws8QV5YkJswZzEuxbG8LFdB+jyQmyGKV8rheVXb7
hso/27gHgDy7vDVYQkbUrgSSvAZR9rhkbodOUG+FjnlQoZysS6JZzbAVzJfptkN0RHlMJ+yxcm57
5zdOti550MzjEubbjNX4HLMq/GlBHYNPYUxq941glCgOibHVyCPbKHn1WHNkTZceWqWe3EZ650oy
rNJJql9JTLzqMbn6NQEls6XNA3qV0WqeJQz7TI0Zc5lZExrV9U/o3cRVwMbiSXHwbCP8m1IiG8M+
WmvRg3W3W7a8dQgHK+jqq+FJd69HuovQ42kU2j3C9tZHl8FVvjXtDq4Fav1rJyPoK5Zx8cUIZKck
UctD4UP2HPmemIicJWnuv+MTT+snJwfiZDNzrhl3R2hLfV9H3dlU04yv7sfPEzRTTlwfG9+6kY4W
4YNh5xIIn+A6QoQWGCaPeXxqzRDDvbDWnqz6ref0GhAQdUQHjl/DtM96BNkqkAe/6i9Z7KDGqFBj
BvUILeqj6Nxd3PEznZEhBMnsXRw+xnZwqqalYM/B9ILL/VGR4Z8EBanhsG2X3j34+Y07dIgvuohd
WzP9WNwbpzqOV05iMBUDxkOeJNmJwTitq3EqdrqzreOYpztRRiSsOUzW255EPXfVBsmDV/rzJpJ1
cgFr+gqrrLojPfY8Wr7B+5h++iRCLWwTe6Kh/YoHibohEw9k7V6ngEsV8TepKEP5WPsJjl6Wcpp0
Y6HOPD6vjja5pwmsPJeJyo5NzzExcyK+5z6zabaSM6/B8C7EWXi3MEJWyEQyhBpQmViYnRzY3h7B
UXfrSCWGxLmhR4mu2EPox2J09xn7Mkfh3+yyO+j89lsRMApIfdSnmQgeMqu0d62e0kNBntRTZTxW
3tekCddhCLOknaKvzqcVDhMaUbrMjFUMx0wv7mlyBwbsENOLSJOzu56KTZU/Ff1LpL7J+N0qJG5p
TUq4ZnaBLzFo61U7vgnEM+GuZzzl41WkUbUYClhEOf5qrmp4H2iFJKl0G0IimnGPVJImXWHHVhhG
GcxueBklpJh4FyFCYez1VxprckG4TwE4PWCAf/HtGnKU2nEDmD+kL9vMRHgkK+g+c9I4VzlvMFeb
Kx13OKnzaTpPrEFJt8x+GRtyd85G/AbEkHpcZP/IqkZbrDysxzyVDqmJ061tGDGALrF7aEdWKTAp
N/xAp4jj9zTxkamb7WeUsTJyOupnaMr+1iGy68i1az4rdMsaoW1IST8UIRWc3BnBYWCPs4xllgjP
rP1GUUcPLl8UfAeKjcMQED7hDFi/ONPp8QKGVepQqjtGs275HXK5lZ3/PMLD7NE4jnFN6YckLLU5
j3mhfFToJlOw8rnJCIPuc4sO0t/hugLfPntEOhQgzsi/Dix0xrsk8gDxD+uSyKG57reNg4BLr+q2
gZFpryMEaQ9G2HT7JoLXkRjxxtK1iwk8Lo9zVr94mkPPnJnNIPT+pf4KsQNyNXYQB5O0Kl5afk+b
qzavgv5equrJzhe/wNzeTSijNnXoRZ8Byy4Tn2Vi5L/K37jxW+F/eulXpz9k/y3lnbQ/RfC4lIny
RtEY2+cqeyJeVIGd7FHTnDMHHNJlcq4zM0NzP4YbQjmkf3PztcU0bbGL7T3xLyjS3wLg0Ia8R/CB
bcXMsulBCThcjIzGZf0+uQ+e9cRENzU2or135b9uXMVZT7biRhDGM5x1qK5LRSiiteX/M1K6mBIF
ZueduQVhtZRewex5X2PPqTasBhpEoHO3oQz+ciiaV60PdZ8miaSdZXmBgRg4h9V7u65tHki+RRJj
u96j4LRVrvhnetSH5Lg9tVRNI6swirfpGKAx9gebmFLdrK0OVDgN3AFu2iLoyIifqBKCsWTPuZZY
5iaZeXKKv6oLPz130SaBogwEW1V6l3NuoIvhfWAJODMcNrGOjcNXYkYeIBe2o/NcJh+Oz8J2jAfW
IMts3M/0pQxzbn6VMRMx84qiS/b4OsN/GhnAS0HMDYRV82Zl7qvpatJlU6NZCIbwTUUD/JjlzRSF
9fPMuhAdmoUrDlplTzoKpAx+75DddGbf/KCwUEcBPxE0505SfsadVXww30AoNlI2CUscAy/K13WC
O4nC9BK1X0GC1WmcGQha8uD4GVHOPzaMjYAtmBvCLY7/pdM3k9kh3U/NTvmrGbmuEnzUF7PfBtaa
nNuwhGy7QrA9i1coXwX8GWoyBP2AgYV9lxsvmd8wfN4O874rIAcRAW95a8D/6XSmBUSfG9XfPU6Y
YWtxQuUvUf814bAu9B/mC4gol6H8E3fJAJskejfJT7FbWlnzz7AeyAW33EtkdisLjx7Laj86uvkt
aHlxv+X4TmNTAEGCXT1ddfjhs8ZqYBxjKwj7jyD/PJn99wJMsYxvs3xtsNclZ/byNgM7Rp0We+ed
kxzd+HnMN7a5iUZ6u1dpv9nD95D9xQIZE0UeUG2jfvdsdvzzpYJt6kE2OyTlNkKAgrh0NVl3bfxa
y6eyAaF7wFlFXZB6X4O/ZXaH/h0Xt9/8htPXgLGT5bGNWDF+WzyfZX9R6cm31jhBbVSyHc3PX+Cw
zlJbVDzQ9TLFvOIenK0Yt863YzJ9fDHExeRjQk6cHIfiNOKiToHwHiYyWIt/+eKNxxF1Kv2XuGQY
kJ3r9E0SowKvW//jkmaSDfOSCwGH1jktDyM4i0u9RobwnV04yHPAs8YxjndNc8cB5WDvRJSHXLY6
Oimam1NtA3HGJkaw4xrA3+CuPRZNNoN0FuMX+vEggiBwUiWGvpXf3JNxGFp3JGDE7Slu15zHyC9a
UIkOsJJ/lv8Co8/xLwASZ+dXVD958Cjks8j3DnGdbnXDluKI9SVPNmZw9cAodneVeW8a5Dru8umM
513w685PjjzwYVjeV+qco3JTsEKHasSjKbhHCIlJvB3uEjTkE2MlWMLhL7SPKDwNFknMSDhvfIco
900JG+fgkJwAQs3auiMT1mFlY7hrxQOsSBlfpX2tIVl6B6Kpi/QQM6XGXkQYrnORxBtM433c7dEr
DtOxTm9xfAgglyavRnlmAA3KA3Ex6tJjnn5M45Z9nwUnJ74id0DBkaQnF9bgDNj0phuCgveexxu3
xT3N/lQ73+IydS+AbQprD5fEBMPiHcPygWvacM/FAIvmUM1HFYBxv0k7hma+pbWIMF83//r+VM+X
ofiL1aVNrm2HrAWPDt4r7EVfZYh660SYtc2nGNxRSqHskfqJ7bZ4hLqDViO1nyIugPQu975M8Hbk
DgNRno/Sv5YQKYnonVfDfBn1e2FskQZpZ2Mg5q4+eXJhB+wUyEeq46uUx7q8su6ZoDkA43Jggz6x
ndDZpbDrlThW1YvJntR5nOCwBPV+GtcKAJ24+HTFVfIx66+p3FnhWqTblMByJNW4hH1KavIYehwk
9cRO68ACe1XyhquBrYLcxmrLRa0lw7IVqx6OcclbTSLVAVhag2Bn3oBozsYPoph+p/4QeBSFw6Ev
+Z8R5a54b9gUIMEihDIDMZQec3vt9htOXH5o4Z3g3bcSgivn6nJMj2d+kGQIqq50XEjAuB2+0OiJ
ptqaGE5CdsL0YzdlvXLyImCjKrDTN4Isl612LLmzD2x2ltEIQGaTwgXHDNyA+tsichx12/tUHrgg
W4NdHbuQTedvqfFCRJLYkdW+A28Pj47z92/4bTEL2Qe6M8VdFa64SFxnDVo8AeiXLPCp0WKliZvh
kDNpKNYJ7QHqmmjrBOiKuVox1C40WguRYjFetHkF/j1Nt9mCBHbs59/BufMRAaXsviNn7zo/iEo5
FfgJTf7b15eyfvbWFnBRwsPQOCbnTm7QCg3qcSwP6IERPho20No3TJCuu26AXcjjMF08KJMmKvpV
iePheRRbPt6y5wVhg7zgsEvRahf3Vo8w732x3agnW5yS6tTAYrMWYAV5AJd+vLrjk1sdmFXX88GW
J99mYJJ+eO058I+qeVMLE+ULPMA8vQ3DiwebZToBX5vdZuU6Z6hXCw+mIfW3qVdG/OjkH6n7wxM4
Ex9+v9M4/7OjXf7AavDni820ZCSbN2HKb4PFJbYHmc541OaDMC9dMBCbFa51fha3jqulZzCT+fC4
R4akhc2Z26xMvQQFXtz2VpaXZa3ns0h8iR9MrwPF7flqJ3q2tCry033hs2gsG0H+eWfcdwFCItGB
Zk0MjM1RPM8fiJwJaWc9y9XcI8jct0PxGsAqwjQS7mOr7Z4pZzoeRlCEkHPlGB1eI1+9lSN1sEZP
sityMAGK5DKQjGa2FozFBuFnhxBZxRG3KXu1HztvA7pc3rPZDBAnChTOg0k77KZfFTq6WbSHtp/5
7aIWl2zjGjfgGudgKuqD6pJ3HSj1WGZZtDVrQ2zK7g+5MTFFUg4bn5HDyQHHUWQ6eayy0Vk1SBng
4lgn+NszsMs5fiwNjLqjH9I4ssGckyp+7LUjYe63KHklc8AhevzvSy/oCzJvWScocV4cHpcWvZs9
0KsBWiDMoMsuNROdFTPE9NnBNebp1jsXeYwEQTPrzyEwPIws9djMIpb36sQ5ZCWzTrd7wMwBXkDR
MAWziw0fXJJlz8G2L4Q8VWb44g2deHUrD/0ult3zFEWESeqs3E4tnV2Tyf4pJqIc9ddzLXP5k2Ye
fCsSQGnhMCwNpnf5/y+NO9zroGHzU7J6rXsW1pF3MZcvMStUV8bVmVgQ9+KSpLPtlI22VA8srGeo
5mYIn2r58t/PY7DFdqWSjxXr6WFyxZ0YU3H578uQgrHq64SxWzLapFmU+VGYxkOdiPc5YeMV+UhS
Mm2/zaYkwTZLnWnlBr61pMgzu/SocXJ7BODA3zbXE/KTRsgI8hzlVF4l5lOdsrOlkecZMys0UZiR
Edf0VU2apP+Fmp9D31clSNnuFlYD+pOmmyDeOOLerYATiOmukWOOcwvMk+xJ+5pkZWx0nQUvHnLZ
LptI5KvMW04XfJCCTriCw7gKmbuv/Gg6Re5EpTOHK1jsTYLTL3IPg5k9J3F0tE6yzRAfsK95ct4m
oBz15O813s+0wcQ4xXfKcL8j/dLa8z9bxMDIfAbxRRHuCqOsVmaADbTRbPhqD7ktw85srrY2ldsE
46AFYrEBp5ht5/GpHIrfyZ3KLW4D6bjeLkuxe3bF/FWygbFb3A6dktkdwp1ton1WNAUqee3iuIHL
epmsfZ87t7oEMEXwSrVG4X0OctyqjYSIBkfsYWibiIfMslDuykvsUQUUdE3bbLmRQxBlgbfuZvUm
6uo7MrK/WbP+SQbjjlfXahCcuoH63RLnKnoz3wh4Lm1B1Vda+IvqLn9oDes6KtZBWWF+Qg/H2M8I
JOjsp4Gqda55NJo1DbfknRHU+fmow/tyNLErI3ACpsO9lJD+gPbcqIuvdFL4WHO20wIpZmCYdDEJ
8uVWmp+jix3ei9mOFFBpmGXtZcdH2C8p8zWRBglUnFZd4tr8yQCgt3aLif8O9h6hIUXsrkOjPeoA
bLIodzrMH6oICjb7Oxys/WsOAZ/+vEDWNX1HYUnUeToUCIZ9IihA+Yi23InYgJj8VaRutDFntq5O
blK8E5AztFO7N6YK4h/bxnKYJejDn96gsKE0eZkHxWpu6kiWNrB+tEzr8BzpIiPLbX4kUbS3QIEM
fnPMQN3ZEk8MWoF8lWWJ2tX1YGEgyT59tygPiUJoVBf7sYbPHpnNnUFEhx9nS1zwjH5SU83baroU
VFNaazwHqmPGCEBAGnjyWxFgg3LdRSSIIgtGpcYbeAPAkN4Naffmgm1l8rkP+Klqcj5U0x2yUEIm
/uh6xl+jB03b1uHGkkjRq2hegNTR8yjzr2Yw3G3DTcGHEcm9mCAZKqwZ3PYj6J4JpysJQlXovXQI
eRnG0lvOTADm4OCDHM8KvB+O4sr2lbXpgc034wcOUpoaVtR7JNSkdQRE3cB/aFW945VqPcLdJTp5
q2IfZx0cY9izPGl6v6tBXtIYpq7xKFNLM3MK/HXrpYDWoxlU7vAjbLzrIcc3u/tzPprqqZXutHMI
NWTTZF5zgFreYGn808Y6tQAtmA5lDr4HJns5EoV48YPXmowKP6rvXeB5fqOdvVW5ZJQXqXM0JFKw
IAgHirfppg2ln7N4EaU2jHVyq10b+WKQszKwYmbOh+z54HJ8bHHLtzISQP5fGx9DzXI2T0e+a1IS
HDGjpIpUGR0NT37SkwIEHisu+ovjYw9zOa6vNrGQKxXl87sDjLn34dnafn5MlAmilANgVUbLAyDp
l6VkWHxKH3FCgnDM7V7LzK7e+2SioC4/hjC2vvD8PFawHQDNVEmUIjri1kMgGY8cqUWPfZoIP0bB
PBzqABPLuMi+oOh3YcnwjG8e4Z1YDLZHty+uRfgaoPauys7emmgHT0VHoykR9Thlfl/lyXqu5HBN
ZlzdTO4oaBVBymnz0rtTc5Cc3pe6L5qLMohMrJdZ7DBN+jIYDlsMnTEbT0uW0GFNm8EX+EXVeSg+
nZYUnZmh63JAYrxu71j1H4GSuJf/OzM5DHv094AXmEQ6ZXj0DL185wCyz0pIAfBjXKeWmpB9kL9a
tMl8SZUxc+PV+a5a/nNWxTP9i6rm5IBkGvXmMKh3nPDlIcqDFqMNbu6oE0hckFE0jRMihsEuAD9u
YNdAeiwS8uqOjO9Py66yVYvXc1cVXo9pihOqaVFYgM+6I8guXInBcVeeJ1hXAT2wrGsQa/K3vfEm
46g/jDbglDmyrmzSPIISYGoO+TSi1mt7rCQFgHbSxYKVzWly7DMVPRdJwvsms3ujLt+7WRoPuZlc
Cn8aYD4w6w8tra5W4v3Uqv3tC13D/MnP89jetRaKfrcimlLB+cH7FRIW67Wr2RfeudfFpxWIgtKV
nXQLK0aEWKNl0I7rRCPuUGBz8KKWcYj1CJnc/I9YyGNtgV5YzH8zMonRPNqTPjiXee4vfcvK12oT
jPbc5fxf1birlcuWiUVak5Un4Q+fDm4jhhecvZrYMf9mwY5yCFhpLYXXGXIo+3dRnVAC7TPAF2bs
X8oMUQ6m3RT8YBs6B7uymbmWV9vA308cgShQRvSQuSLsztza1x5SbY8xvxvREdvJt43Qo7K9bdcA
b0dGmBMCVKhnWfz2I+HnsroF9HKQ/K81ZrCpNuA69CcqZapHhlOqevcBMfq9PFnG/FZ40AUd0gnF
XgTGJsUDJOHP5D2JRaSdGFCS7f7oefHJijNMY5/joC6O4iqehifQSY9OI5nOomOueRDmZfRXy+GU
Wb+ubq4a9rXts4cxKeVCTiBJed/m3mPIXKqay0s2RxdDnFJvfM1s+7cf3N/GMS4Vna/olgTsBw8M
BoKBa2zZl8m2HwQtU1n8BtwgDosKnJI7s0YHPgG0b4OvrgheMgLtfYu9h4MCP38mjO8L1damdQDU
eNN+sJBGLj1oEDGzjxiYFKdJkX9AZrjHgVmQGOqzIOkAuUl0JM5rFsEUtTwMLnj1AEhUbK9Sy3iO
tLgvh3M4LtbD4dhP7aPP7Dv2AmDQ01OrQJQhpC4QekX6rpLRybK889SWTDnnTUEGjhki0s1Tg7Ut
4ywz/vPDhpQ6WjhBA0Z46GJLtz5mjFB9wyaCVAa3AyzW6aOo8OYYdYqjrwpeBoVcp5rgParU+DUx
hhdp9D1zGea1+PGK9FLDKBolfFV7X8wNzgPrkFTNOVKEYRiobqJsM980RptqTt+HnsRdnM0Qlv1D
tZw57bLvF8Y+5WkyaeZzjOkk7JcAu3gSTI9dflHxD/5tknajdan59ITeN4hX0X49DTmxd2gb0WXy
SMbp0O9SrG2Zoxles3JhktYNnE0uA8o68lemV1ynKSSOTFtfhVwov/B/mJJuwgnEGiJ29gdz+yjE
t8RpGQZLW+4cSSr/p0NGuegVipCFOgDHJjJfNEusFmln0ZRI4hlY5P8KooxRJOIdqpsGYZ5tA1Lh
zga/47Ji1lH+4Lg5SES5r4LwLbJKQpliyAL5t9FwCxclFYKi1FNMfyyQisqjpiHQE6y8Q74v8qHU
9xmiNpeBSbcH50oj0zSSn6arL5ijThNomPKftdhoCi4HhS5TEwloJKz98ETDdloljVhpRi95uKG+
XKHROQhZrhsmTsqNdpgf1vJqSvclL731bEwImz08zhldJvbZFFsIOJ550zufCQ/TsILy7o9vKRYs
wY9wJnkYcDnpSBITS0nW2ueEYEIzLzdZ7L1O4PshfSJAcZlSkAXmbNBzH0V3wI62FrLGtgjijRb2
zu3UM2JX2b5WsCptrGtss1Yl6AK7IRaLfLZ2N5KHYGBdZKm6H1Bn5n+hKD4r8hSE0XO/z97D0hqA
UqnHXSAr/j794PGYytPhBNL+rUDIRFdxQxXD4AHUxKgxh7FY7Of5NJk9Y5WvgPgJi0YA1zq+prS5
JIoMIW7o4RL2Z4rLTaN+C3EHMS0ef1wcOzVvos7brREhG41PbuX7q5TTIISEjcHnKpb15slLxV8X
NyZBkQu4ULz2yrl6hnHLC+Dkioptl03ediBEo8PCtQrG7G2goKwEiLgK/Evgo09OsewYsH38ojiE
ABadRTJXgMMlYkSbnMt5+5Iw1PIhWjNSNufxDUHQrWfCqrkK5q8CR2bZRIcAQaLhXhKj/E0ki/qZ
yn7qxIr7yp3Cw9Tnm4Hfy7AT1sJEfOK6slv3wFzgaJBFZmXMhgHjsO0+1GEA4waTiQ3FLcAQ6GCL
TakyGGdaEmI5x1sMMAwBtOVXx8ZIT0VVXxLLfigDVik0EN7MHJ52sD5OMbNNXLZ7EzfuhvigjEUw
tj/3wyW+sOrrf4qtpgdm3o4xphSsrA3KyjG7tcUpCeIXy+r/rMK40+Z8Vc1D55qPdRRnTI1M9D1/
HMx3FSj7MEQ/PlUXTUu4DKfiAbpLCuwwXZTsA1NJhFzL6duxw5357RMqe9d+7jbE6nKb/YVM4EJe
a1WOp8ygQ4efnTtbOnlUl2KjsGBky3OWZJ+QyWqPgjDI3pDP/Qs9nFKXCOuDiOCEYQeCUsYe1YCL
bu0d/LgDHq24YPpTQRsB+Gu2LGDGf7VNlUQBZaThqjUSViekPJQIZQSqg341N18BNwbK3tn+YObH
NBejEp5xx4Bieizd8YvGBR3w1eazDveqIjmVoJXWRTrPJavhdLjpo+nOZCvRECJotuz+CZrEUZa4
iO/tCSDVt4Tv2Ldw7mHT29DWWBUJIkMnHGVxK1eOUx5UQEhDaW6LYmejHQ6sdG+4PtSU+dA6/aVl
8xQtT1DvS5AqVkxgJr33kZeDepwyEdUxSJr2q6YbtKKRh/uzpbB/QsRuMFm1GnQuUgAHmXkN5VFr
ZGdT/zLizmbwH3N9NC5PA9aGvMdSpdAIfYDrNjvQmeJhBtLrY2ludmHnbJZ/rLRAMeYfraZ98bty
a1vt1rOYWUOIcx3wCiJ5smt5DzieQ1dtybHb4IjU+d+Ilj+H5JbQ+fXFFsH9C/0rBGci1Wr3iteH
TPeKCha4FxkanbjQJJ2lzEh0x6KN7tAo4n2ufzL8PaIAjdz+NMY/j08tMLJ1WAtk80S2lfZm8O8U
zs4mmUCPIsDKhnUb4yVnzJ1wPqTcYfZgPKC63ALGw7igMTryjNbY8XyMltT6nlVuHUGcKW8WxvGB
J+eM+yx0v+Hjbab6rXK99dIpVrxmA1lDWpvvgV1/9HN8AQzDG0yLQx0eDZiftXUAYJ7XrNp/psRf
5USqSWM7DgeMDehG+Ff/NR1AYbNS5NdL5B/KwLVBdMO8TA2iPmAVyjEzRjetiLyOm5PtZPsq73ds
t7fOgM+AW2jIQYc47tbOzh52GNx9p9lDy0NL7CCnI6BNA2cqmQPtkni6Op1iYqPH3Wiamw4TpQSh
YZX5IxLbS1JU94u/oydRtEmbfWA+F5O1rmwDuNdfKUO8wt5Bk8qX8BbEpoNPoV0nU7OZYvKBHcD9
w1urk01VgKTq/A20nh0FLa6Fcp8QAxoDHk4sluV05wYohwF2hAz3eR2RWWHjti+RVDiPNici8hck
JT8trRbLoqDlrZWwyxRzk8RkokP14TDAIWFP9gQOwOtPcn4Ado4B9C/3Rds/BsOnhM2bJS/aGAgy
Dd8kGorOSW6mj/IcLSb8d+6F8dcR5rFzaQBrAONOdh7IqdBlhO/iJ+4deo+C5yCAefEYeCNSTFS8
pfsQYa3PPRNvGtVaRGBGXYX7pLkbnO8OIFeixosSzPBcHHQ6ffAFweSQqLxZc+MhMmRmolDPVD5h
JB5ZjPG4jWkYq9FjawzEvrR4x2w8GyPGmYatBQ4u9dQMkCO9mI8GpabI6ZYYzTR9tqGDWEywmD2a
L8Sl/wa9QAgrACEIZsN4M0FplfAyjZvZPlfReXBeKuwxo04/S6wnox7XDTqVnnTEqnt3Zli7Ekys
8axNcDcM6aae+J2RiVYarmOJV6iH0IEhePpBYAFZhZWtNDZWQg6PJe7jaXxGIEgheZc6l5qQePUa
SQaRbnlkk57Md3ZgEl7ZrV0ef4vIq1d6Heb+IbB7/Cssp9Rzgo22xI7oB2BWSO6Dx3tic8Byz+DB
Tv+gSXnp8rPR3bO7lcZjkJ4YLiBPfzEsGI8TngmDOtf9tolZXQSiJGz14y6C3eb451H4q64b3mIo
sXlIbxkcTKY5Pm+TS44yuGKkYlAameVO9+ZSQgceadZFsxkkk2icQUEKgdsmRMTM9tnw5CUfSjY3
lPoMneVnUkyfHR73pCp2Xm9tclB5kdLncQh5vjI/ETYamoeC8XTMaQYF28B50bw2ya7pmURTmA75
OVZDss5CDmEj4VEXFaRUB/5nOwTbzMi2hCwnzmsun4wOXBxMY2Sy2TBuiBWLuRFCdclbC2qbuZEj
tMKmkSu7gx7g2ytkYquhRT/C4VNz2Vljflz2LKKgahwx1dzDwtuy3r/m831bNoCuhl1IwqgSNZpX
nIj4VSC2IItFqz90u9yrcUdVMI29gyHjTYGzMCJsh4lpCw5j0qj90H9p4zUweajmap1l9zxBsLun
6wpqRUCJEb86iL3SOmHrkW9iULMpNIJh4acA3VFNAT6ogXnj3NrY2yUo4NvgOvMQZAKK85JdawoW
strY+CW8Lt4icmTkzG+KRzjrdqMQuKeJR0k5KECiaYdtX9BwTD6Bcu+R5hlry+UhPb8DFkL7zvuF
fU8G55ZCuis+nO7RC15Mkaw8VDcOlZzLQFY2mBRSossiEBWVveVVwEZhAwkqvfe4zox7GzvtNITY
AR6LFo8uSTpy3JYz7qqq3nU5KZwkYNqSw8h4T9cjDKeJKfpkviAgxkY2mHwmxh+BbZMCwQ0P3CsV
Czp7l0pgGgxaIINhVfYpeISxE9xzjXGTEbqdaRWXj06BvxVEc6bANT3RBFreMaYTHsT7yA9SmET/
kx0D7SVLmiiQzvR3E6Ums10MGOg4WUbedPBaYKrnV3Ow6tTC2vpzgHoQoZniYTAczJ5Nu/pMHCgT
FvLNt8q/NQiU4wdOSjgO9kQk29ltX1IEzWnHGLV86I3zEGI6+m5K4mtnZjhXFV9yJEhIjmIijFgC
O9VrI38r9JizM64HTK+2f0iajc01Jr+tIdmx7lt+95EgpEih1uTYb/O/JHn0YAHbz6a16eYHjz/x
OSl6NOml+aHFHdbVzF/Z47mCJFDQSRj2t5m945Yp0nuOl9i+ywLWNNSzLOmNVV8+Jfq5mt/4y8uC
py+VD/MoJjpr9uUR50Z/38XMRA9z/V10eyTcq7SE55j4Ows7tF7S2RQEG3ZpHtnCqVXRpDIMIeQQ
5Q4Hq5fzLsDnxpTbMG5cilogPOscHkbN4apRW9ohzm632XbRF+QmGkiIFv8j6bx2G0eTKPxEBJjD
LYNyliXLviFs2WYWc3z6+dgD7DZ2e6bdEvmHqlMn0IBu0mGNR4ndDOsuxdnFiymuzZahs473MfkV
+Tx7Ln2qhmI3j1VwE3awbcd8X7fHrCPd86IP9J1x4MXYAXVA5boEzQUfNmR/1jWk7TSi9SvB/Xkx
BqDaWCWBVXjF8F0Q+1rK91z/kcNlO27rZmMV7BneEF7HpfH9kt+SWNsxJTxqaUYYKWUtE84qu6r6
X5nh6xJ6A0YbGYlZdFlxckj7s6l+5rqMd8tNwGlbxuSpEy6ddlAw2Ygekc7/hxZVBQypzs1oQSwA
PSVLiP7HHE9F/mP6XyObu70EUHQBXdYtHL4OBOAlY+HLkaWmD19A8E0S0rEHYNGtjxysZWg+Lf8u
hIQ/LFVlJyRXg901436D3zki4xAj+5PTz7Y5J8a+g3VpFTcxLGyZ+U4yhHYfcjPhKNayquAklAQU
Jn9Ki/KQiR5ekBSCL0r2hivVtPP1aN0Muoaiv4gp92cHU2WvJm+wJKnvG5KW1tq0ZHg7A6cQVzcd
ZVXGonfj3JHV47nUPxvxqBBBirAZPrLZzNADe8Rg3MsJP7d2deumOKxV8YMSz43giACV25HCCxYZ
bX205i1T7hO4rbT3xYOZHit1m2n3F2II0k+x4xrhg8BGGduFwH0rgEOjmLI+InIWKriVy0R2Z4wf
iUOAmEABBFm8fkURio1HHnKygTxr19a3ylmNP1OyKmYhX3mfB9Q0vAp2OTgSgOnjlnjSZYxPFlCN
89JTwh8BuyrBDN3JzDeZxKRAtZFTLKomh06IK+cyUDwlX4blT0Jt1s7DEDqAEUqHLFEs/oT44LC8
tGLbdyeJEQrHrVXfhnKnUTs1DF9Z6VK3rgEASI9H0UnnwrwE+ham/AxYiQhkiwjs56K4a3XkNhpo
FkeUUkZux+KoXocgfLYi98F008RzBU2yKu9qu2nlW93/FK+Lb51p9XHJ+JTw0Cwlr5aYU8EHwFBS
jB4tB0bNfwOhOU9QslXxm/juVN2GqcfSN/HuJrvly3p9jcpXQReLg3LAsLEWmc4lThR/CD50Pu1T
Qnkqb4FGG9Q+4S/DjVPZ4fptRPDUBhJgPQNMLL2K5rdinqaAkKmOBgaLLfbUZwHOJQDdEWaNgxBo
pAy7KH4r5RveLM4/1VuFW02VuUnpJcZm0N8tBBkvah/M3433SqQL3ubpJyU7jY/fnSoCCWdHcWCe
qnsLo2eYk5pEsW6weQebyGTTo+qL+sVMQn5RjQJAiememLzcWvAf0Ton7aoS11XyPhkPtcAkl22k
VSx0/Nkxjl1UNH4oxrj4lD/9YZ0DemYRIEItiDd5we/+eFmHuo49PX/rgfzGKw2ynTdXYkpimLy2
UGynYmKRfOQkw/CpuEl0WJu1LfW8SVq0LP1U8l+m65oiYmUMJQeOUEojrao/WYplyJep/o7SSUMb
XaMS+W7RhXXwKoIDis4Ok3bCvnGixQaKn74O8dfHjKu3p36l43Iv+FgmYWjJUMWUoJ7cqw2M1zp7
Cz5ieV8HB3N6aii92USYOBgTiVvnV3FoyULhNdMDI/wKhKMGa7c1niNO8F10lpurCDmY0L+aSSmm
+qTZfQyJ90pdXeWm/6rMnc7Tej0IJ5bT3ah4mrmbgg3JD1Tz40Yen1TeuuAkGMNIG+IabqZEBC8i
9dg/AcvhVAx8FUkITgrnlZCGimtT1+Mr4FYVQkwKiMB6q/238bsqbybZfQV2TJmwTZiCMVF0lP7s
GwAXmRWes37whuJGUC2wLIlidtyfg4ZEdM+KoAmgfCqPmbka8KzCere/iv01mdFTyrh7n5Jttay1
Tdb+hvK2lZnyXKT4fdAewmfOtS9oD6U4FYxFqlua3puSLId2y/eumSlQLyehSq8Jy0v5kSbmLgcN
iyBMZsX+oSfHNGB4YMmOAMNEFT3ZhEY/YFI5zioJfCSkslm0YmOLHPCBsCM+ppD+8vihx1gXkUqN
lgNCM24y6qGV7FiBYHSpm23NpZFMyNsUjC20IzIVWsohvosghkG54u2+kEv366x6r4Zzkd0L9TwZ
W206ivEtKo7hxXpdX+Vf3ABoBF9B6PXogvKREHdZcqJwy79TYxQ9SwrkDMl1fUFGovi7JGSbxw8r
OIb5PVS7lYmOTHx99I1x7Bkv9ljraixuQTr7UKy7eteUDg/3WQrblKRS+jtObx8sGLaEWf5M8Cun
4bNjZk5rapsjeDpZXppgeRJD0kHeyLRCyUXMPk1AwtfrLwvYcVv9wajwhQrMUEfUTXitdJI9YjcV
l0+B2KBQfWvyy+D/dfp7YITAXrhglLaurXJtTa1mAHB1bnEpsk1DiVnjlNqZ7hBuBPLruz8Fo3RW
iOa9+FkKo8cOr8YkvnXZJmGeoMZfBtPJ8lwk9IHvKZdPkf++qqfFOETPZe79M6wGqTjkOcQsp82P
/XRCcdIVMPWwvMfKSK83kvhZB1tZOonDVih/NPVUzlbVwIqXMbnhArdIrW5VmMI2BFzIsBV7WXNR
Nsi2LBom5Ja5xMRVo1T+gEoEHNWoUTV1EdCzC+j6QwSmYOp0jQVXUEfXMx21QHK08tDrv3H9ozGx
73Ci0YWbhuWPBZFQxjG+u7xe30qwiRk0y9QS2DtvmOLAt7wZeeX01lc2HWYulwE4pkrgPT2ESMB2
CSe+LLKJc3uxHAiXPotIrHToynpBhBjebomC5yZZzR2LpAZNKHZ+T/bA+CN/5/SK9aomSrO5RFDE
mxxHY4EMhacCLBKBHdfPOCMPkO8aVD1Kcms1qMMaM1PslCOvsgi6rZ4l7XZMm11QeLZPQxjRPAIz
yf/AbWP6UBVsMgW3zFq+3HsMr1gEMmLd00KqywjrDYPESpohFCb6wQjfpva3zvFvg7IFza3mHEYm
7kaN21E1tsCFGO+SqAykCIgq6jhr9fHxxck3fqhogGuLf1nhM1lvfvORR4aX6xXWX4iW544Xe+4O
MkdDCZGGuCxpwGQWijsg5wivJxyokLhuKPi+pWxyo/Qbu/pK171w+i0jBJP8JgYa3gDFKSugZxkL
vRc8I0FoQ0GbQ7ZC+0c0cgFii1IgYQIWyusK01eNxdRyD5YFpadAiG8feDLiE8YOC8s3sWBHA0J7
pDcQtB+jeK+AkkQyEkxSXZgPa/nJS9UPBQSafxi9Gma/VDTlVSmvVXSMlaPKCM6vlU1Ym24Gqqlb
lvNSMeG7B4EKKP5eG3uUaWgGgGYMdN6gE3TJgN6dhypdNxZMSpFlolj1t+C0CK1r7OCRQoRArgP7
UkZbXDSF23KzpLN+NiX7mHWjEeiZvwLgcpUuRcE99BlLH9rrp+VKb28WAefKVi728yIpG3KovNDY
DsZDwBUn8xQ4S7gFpOBCnoCc1id0BaBB66uFGNWOyJ9DNAJcHsU7viLJQBkTbgja6iVArKCc8A3S
gOZwy8+rPX5T6JAnF8jeAb+CYblu8rs6ntoRbev6BesqA+XGr+QT5k+bU4XAd0DF8a1VEULEwImx
7gHO4ahpxmP7Oo6kwnHlYnWjLkL/ZMUAFasXgeAtkpTNS2AITqjDHjtlkhL5NzG5K8RlKyz8ct3U
u4Ljp/qeGzMtRZjBruHJGekfSTMsNQphRgqSi0lPRUuJmAlnu247Eos0Pjri4Lr3ZMTJZ9bImF9y
tJNJcszIqo8RLUqgvS18ASX9G3nFRvWdtcyfyYQCsEsxHhIuTI4xfVOwAWsO8AERROY1TPKFb+3l
fmsVz6n50s2jVT4NYB1AZT39iotrmqNTbpFpkGHKx52PGQXcSellN0HYV2iPPtlVBX3BtQy+wvRq
aVvZ2vM2i9e2qS+BtZySVS3/irjjYrJbYlk7QrpNYfxpvJWw+paFhQJdPtsy9uit/aveGeMqpegG
gMXHFpNF4GPad9kmtRUbLfR48Ua9zoQanDykcyO9VREXSXezkk0DP+MMC4eYVuYsxrQWMQWLVwP7
s/LwFiM8p8RFRHkHQQqbxZSAWSwD2ZvHQML8mTvz2uNM5zPJ31sizi9Ywy7L2sUkTGFpsYIjBwyW
HwIV29rQtMDbQ20aRziBM4DYS9ImJBiMZwb7HioOCtd4xyelt3kh76+cFjRexMreUSJn+OSZcKeE
qK1YEHReMqx/jxh5y/eKelcGlzChsNgM0woi9vgGYOZ/UxPDIut6F7AdgsVULAnNS9iCnpX9+yym
I+DxAcMOYjVEb4RSk5ONi1Dax82uNm9TfGXrsETpvBlQ8oUhVbLCYq6IwLzFtGNoJ185Mdkeoz5c
LbR4pZr0sQ4Qy/gGqJMhqjonTwa509cAfsloSrvIzWbSt1b8zl9TyDRTu2hcwBgHrTPWLDYQUNPf
cH3X7HDDLWK8nNcldx1g3BM62mxTrc7wOy+bwVCrOrgvjN02K8mBcxH0EtY0SoCTi6T2Zq8fBZ/r
Y2OdUv/EpLSpsNZhJfDtwluBc1JIY1DNzcE6xAFVa76klDmx+mikM18zI7cU3LE46CTfVntgROdf
XucqJG8WXQTStjl5lESXJRMKbijIZ/V0MoOLVO8EA3TdpadMmZC4ymdPtGbnkY2W5puq+cI50g4I
ykE6kyzaYs/zfbfUhWRgyeVyThQ1UDMjXHSCbgViA0WetiZb+oErz5l7bi8s+O41Bl1UHAoHEURH
JjuO+qRXJVCbp8mf471SQwl/PuwsZ6w3uCx0yLIZVYwLuHxm4cqNV3M+GfAYHRoWxn7jW/4BooOY
3Ro9ZJqBBT8bew5ik20Vb1jk5Xa2npbBrYYOniEwWU2Go2KWzCwY61eIET859puU8/L9xdafkYwV
1JvmxitkhqpWLuC3iIuP4HEp1Cf47c0FUZGMoyTmrYhYMKqhqXmmNA1QJND5QzcVlgSxSmiV763i
gWkhG2jQnfnLxnKw5efPC5ys9B6tHVzV9wC35F02QooiTuDg9/iTeWC0Rriqi/Xs5BUtOecMBIbB
tupvJqUAcy0iaD+wpmAjTutIwxPMETMKKDch8uvRxjuyrMYKTfoC15gAmFGbP4kPWQq/V9M2Vcw4
sI9cV+kKqWZpLhF3z2le2FHi44zX00oNj6UKJ/iSo+H1l8EcNb9Kow3FJlmz1BZRsxo6F4+UESdP
oiDCf88VLlNwAYeskjV+qmyShMr1daSMFzoXeiwvWqKJD10lm3VXuAKygV+Ch52p9EUHzDZvvsJh
TUq9T6g2XG4TloddTB7cjJDlAh6C/pYZ7wvJ3gpAm+apPvlb0OktLz4/tQyYSy+KFpqK1AaP4iVT
CxHPsUVHpoPuOCld1yNGic+JVqzamWh+6DXPFJjrMnu+dNIy/GN0z6i+1JcysmWCyPN0r0WYsr5J
7Yeknfg56KdNKNjtDvukHlP1kw5z2vTIJ08Ya33hkwZeq6GLpRT9hdWd8sYBv5Fgy14pYj5Oa7mu
xqOU4Ni4nDSajGWlExK6roZb5R/A2oTIqccdB/Xw8qzSUW7DcvikjnB6jAeA0T5gBnktEgQMxW1d
cjhnEAtFDLAW5QdXAr44lslMec3MgecQFieuCi2/tPq+r68kl8UkV+mLhtnptBmjRRMvzW+OMT6y
wZCf+T4Qx0LLdsjOomTfVtsMivLPayP8oB6TnoDTJlRDExMP+paVP10if34GBWl69Vr2N6T5kJTd
1vMGeOVL2rruFYM7gYUYX36DBSGyVPU5tV+p8YDQUKWbavKgK+B6JTYbtfjQ6ULo5WmdPGS5fbny
q41ZYj23pVphmzKSBe8s4Hqph35L6u5AgsTktc0SJQT8lEZcx+BvNY4nmxQjIusIvB4iSr5fy2v9
bvQomhbQipnCwFUHwTRh+bY7xtjcNJhsBMRoLEkJIcUMbjXoMkfX8JnI4G7cDA8Np6NeugTBLR73
WrqJWi9Ld127C36ytxeuX/qCDsIfEdQ4H/JASUHM7J8M/2hHBIzRXkQBrdqWw0G5IxdiveKEBZ5Y
r7pkJcs77kaOg1cNRL9o5CWvmVMjRo0LTMY92cxYLOtcnrC+8AIZHNax/rziq8MXexXG2w5LUcp6
FLmgB8VSWyOdW7ESq2V/HQGiF170pDIWGSRh5AcojSqFs4GO91wcPO1T/wn/mIVQVlPu8dvEKlKO
8it/Lw8j/6h/6lN97N/oy8cr1bIsEptnw2sjNiL/fv2OsNsAFZ7syvwqfgfPcYdIGrYgA85Funkt
EW4yySu3xS+EDyjQc30hUnFv+m/GXPzo7ww6RrKfMPT+KPbyFqWq2+bz54lOFPS76CPBr1n3EFuZ
Tlwv0Ocer/z9v7B5TJxaVSoqt/sNEYFeOO758cjF2Ikiac0IcLmIfRfMqf6uwh+VeTargKTi1JOW
KkE1dvTgGqm+4nOE6gljrndffK9q7khnfMMUEo94/8prgy+mSauXuAmDRVw4WuvSABPQpWZrA/PL
AH6hy4tqgeASbBLcedREipdv04FAusno1xDDD0725FzBfKMe33UuHvyQASqxlaJKmysfH3kkjo4P
+I4adw7P27BR5hnDv9qvXMKICfCbapDvch7i90lfsB6IceaehHXMMJCijIxEwgYUl3EPItme+nOh
cQeAIM1no2wt+LX4jZhJUnYVDkehj7UJBEtb+8QvbGu+XKZFMW7d9uhWNje2fH2qrvk2HbQ9jPR4
JT8peq0zqqlvyVgaO4qyByAN5ikg1vHXsBRO/As55NAidevAtbpPGIjQcgzLKfEFgfQ1zy43dUO0
tI3vCk1+ziUevSV424PzBwSggfm4OkftPJZfMVKoGbQTowMMRk5LsI85Wmfew16uHhAgmAW3nGko
cJUL/gz059ipxDw9BFP98rXFNc/ydyGyNGQM6VVnRsYq/ampJbbDH+N5Qs/5O6EvFRdGCNhBku0t
b83V+F5ipQeCR+EAjp/bs5jtzrOdaCu+FFiNf9mb8aVuq41/5JhvPDIjvNdS+BkNG0j/r6w98xrx
fDd4gjvWm/RDSUBlihKamQzfi2gWGp2WyC6CX22kN8YKGHZ6EUHodH/YLjOu4n+ChBMu0hzUB9Uv
FV/CLmpvfEWLm6rA94bfhAVoM7FTHARNCBWRFsa8E0TcORWSax75GfoR2lexsWLmyu4UgwvaeEHY
0g1LfNYVBKLmkJnkSNnDXd4ZZ8ZFyVsJwqzb9ENk0cKYIdignQubGULaV+eRed/7XM45w8hb8/BG
8zH1ImUcUdFN3rEKQ9mbD+yv8Y2FIQ0e3XN653vAOU5+qd8EdTORv8T+RJj3S1iLUmJpuq4/WFMg
hQGH0k9izc+cCsL4nJaaB/kdUGtB6NqycyhHeOr+oV6ZXmrZYInO3+Rpy9JlAvYHcv6kQeeS/u5P
naMsq3tsE0bwzatcJX+tYzJqjW2IVSmaSQfzhCfPVdv3C2sZ23/wztfdBw42KJlmZGmpL8QHptqg
115zab44OCF/z6RyAj8AFhycQGzhF8Bz5AW8bBMa41oCGMEJHJmeU8dLOujwvTDo/5yXvFKxxSXD
6iEe03chdrTMFk/DhZqW92pso0Pm4f3dFQ5ab4W3+jt9G2xQNDuQK0458OYeBtUjsJGkbI19wHzF
UdfmBzbi+MB7Y8zeZZGo62YFLXAHiDg4JokoS+lgrrHBcF4741o9SdP51k7hMvfitfF4uWDOSzJZ
o+XbUT8jDreNA91JNVxidVmT6IwvqbpH8wQFdhV4R7INmHEttMKNPtUP9njzjkSS2VXYHIwD1GsR
nuZSd5UL37vqdxojow6yNR75ns6xdew+OZBAmaaLdKl7u30kp/bEUUBJL+IngyTdwFAbqhgiYw++
IDOk4s76SJiA+g6zGsMxO4edCUPDQkRvgzSEh+qQHsI7hxxHy8Cuw9njNwKbWVt79j0W06GjXusf
3aIDs7Hi5cip/kqysvDQ+XeATqOjvjc35jIsXTqM4d+RWb6xQzhOePpYN6H8e53wMWH8k8GY2EcH
fLQu8kePQFOwMYri0+COzItlGC7NZyKIkhuAD82+U/TnxblhBX1j98dTRCaND2LuQgNzmafnT3wK
2NjFa929ZzhUs6Aot+zyT990W6ps+Ydmjf6NCZfw2z7YW+ORrxHfi5ACitLB5UdmDxnFCTDiPb1r
5+xB+OIVLINAWK5pW1rq13GYAQ4edZiSxwHvwWF69Ept9ckPhu1eAEvgOf8HijzDoYygmc1tgpN2
jz/bNTqOZ78OP+H3td8utk47MebYgvdqD97kpQfjVj6wBmrmV5c/zWvqyS6kE0iN+9c7jFgUDffg
ZK2NnXnTb9ihrThETBgBG20Dw7J9Dt6InNuJjsZS+VSWmRsfGsfaVU/w3+kj/i2WmEBselKMmYme
pc/u3TiYR6Q1O/OSry0qW+GNojddxzvNVTzpI93nEXMx9pCGWdIzPlhvWJLpt4QfEX0nUCjoMLcG
BDM48gvLna7qp/iJT6WD7c8Bpu+jwyBgXKqXPxR6OEXa5qVdFxvuiUGz0TDhTsYk8jA4+YMjp/qj
HmrfpY/pQ1uPK+ZAbrA2HJY6pIPpfAKZYeS9rzw2+gHWnQMwbzPdxpnDE5/WuV/IR/GqHFTFlX9Y
VsMF/cwONwY3tNVLv5Uc4ywulLPEd7iKp8QJXSJ+nNqRN2/kODmG1zkHbRneDUjSG2xcF/H7hTP1
KW6AVV3LEe6dM2zE1h420Tp4q12Pi/rti/EBH3X+MMmajoXxzT1Yvt4JwVgM22rFIYGzD//kteXw
cwZiJx0WrnBXISFcrd1XcLr5B2iWbg405tYf2ZKmxZXP1rzMaQ2X4rqxvXBzUI841LAaeGb6BRqO
K+/PVFBw+jbZDhzjezojUXPoGG313LjrzPlN3/MnaVeO4pD461CMri4hOaHJcjn/CbCY42/9oZ5U
t/Liw2kZLsDVHuaR+erhj0nHOV/DUzkal9cWwWmGZMPOd9zx4Z1+N3LSLfxVD6q6g/Ju4TtM0mzL
7d0V5NVTuV0V9m7q3P6j2SZecQILd4mzJxkHlJRTkVuF4nyDU5AH0eQDgZv3/kVPe+Y+VG0GaW6y
NsFz+VSMNj2Mc5bt35vhcSdCjxF2XEZo82zpB/v5R+v8sEi8jlSUv56LgpMFKKckTeKkef6u2rbU
VbgoH4LdcH753nBW3d+JAeXlOCxea3PzWgzrnHPR3PHEPsGoTLpAToY9zng/yVr/8BfRDiyCAmJl
4UAz//OCWCIuAemAKSJ0i0P4W3x+KEtriZUZSTZLjK0OlucrNiKqZQJ7m2Jkz8DTgYWDPv0C8988
4cGoL8s9WUWPxD7/yVvyd32Pm8the4MFsvX1H86dte6G1yMkc3c4WrvSK+3LhL0KMPGFogD87Y6o
PTu0N2VPKRGcjE/zLdsHK8GTDton6bE45oL6flp78aF9NivhgBzplq7FQ3Ivv/o/41Ef+n1DrJG6
holnHPzFtORapNM5ih8dWcxCiPbAxs0Sm06nxUPqm/xLzGP2MEsAdt2JJR3xCLNlRzKOQ5ftpGuc
uy/z7no3bW1ZeP6CD9t8SxfIcAs6q710DZEJ/DwMm4BClwcjHZqUzYaB8WqwvyGbmOhD2AcKzOMD
eJU7/lA5iKe5fDjSnkGSOepXTlxhz5TX8Q8UYsf4Pmz8lerWLtjujEEQ4OOqi4HKkPWKt+obM3av
fkoHuMhuYV8t14kPpTsdUABg5ovniN163cNcmqdvanGPlHAvcmhrnHHxPh2y2IXZJf9AxNyJR41F
Wm1xNnT0I8HLFuWxLRFGYZ9e38Kdz0Ez0C5YMEPFyQJFg4ALrF1rF6zw9NE+gp245rqwZbJzQ6Lo
5yVSoSr8jW7BJxq9c34HaoBLx9qT1+VTZHJLBcN8kUNAvPT2QTvT5r6rq8bjXo6c8eP5TO/vJkwe
flT+JCRD4oyInOh2QUO1wkpPYI8pf/PxaX0BHoYuNlp7Cm/eY7uYDrqLZoAMqbk++34Iq54DhXab
kwM7T5ECApd2de3/MKYYvhumOp55JkDIRRkqf/jriEJmOmPOguZcWr4HJyAPu8Slnfje/JDZzJdW
+gEOJxuHhXPGlhQhxAktvnQxDlxiq2xJIZM3rr4WLtg5AgE6xV9IBrt9NdZXygCGX67+kz2mi7lD
5AmK2P2BQoIPOICT62aHLm/HkNWFJe1xtE4p5ZBnrSns10A6LoU9Bclc0lJnc7drXA6Cm3yTdmBf
MWN78M2clfVjrRm9/eg7dU1EOktlA+dh/qOd035olxZwzkmX9ELU1qkDcMKuP6HYKLaktexib/5n
wZ+2PjBf8cbsmNSbSGKWgFTN1tfMz0ab/aMcigxVDuNgXohy6Khm3oMNe4SCvEcbSaTjkeCXmrb2
DdLypSJRd82U/yARFL2LVDdYqvBRAXCnwinoxtblW7yZh9WvhXKaR/hc2eiwj/B5k/dxpv/a4wp4
6vdG6ALcEYcW0TuR4cLwlpuMiTnNIyHuLvoDRz2tKdgd8ce4mTsuSpAxli/re4Mmb/m6Z4v4UngQ
fEmwdaKFfoy95qOL7cCZznQW52pJmLZ/EWaqnIwz23O6dJ5wC9hcXO3jST7hg32fb2rtjMA0t/un
emUrryC7UytQWi2Vn+kq7Nh9iBzO1Kkxtcy7XMyNcv2hv8Xf+kd4nMeOARemcRlcdS1dcor4xh0B
O076rngfT9aXeGSIwKfEWWIhLJuNeOXBi0cGS6xn/h7pTEUX7erna6Xbm3DPt7i94+K5Vd1mM2wa
+wQBcPFLLrirHjlOOq/b565BjJqTGvZXu2Aly1dhjQHX4bWf/xbzYfAQ4m9lL7qMINRnzUW4ilfg
AP/AA86uY+W97uKRodi3/JY57FAXAyTvjevm0C6sT8yjlQ1Tzm3/kBcJH2SaBwnARO3O2lPt7amo
hL22QaP2nB+/8SmDFqG7PjI+qHd4wOynDRABnMO1sYQHwP13GYGX1Pmo2o4/rEy7X/ULHrZDjWO3
ywuGw9jvL+bWC0bCIT5DJrdP4TetcrZuTxian7A67leHxjNuFAqxJ/wqS0JjHDjPK5NRNW0HdYfK
XnUZ9nCqYrBo7tRTsMav/OCvhDtFeLoEfnuk29ncbJ7DwRJ0KbtvVAbWUuc9RP022uU7Suz8kX7T
zW4kR9pAW9lZcyd0EK9MVjQPOhKzt8X4EzlFDvrT6kO862PrUuqekrABMqHEI2eVYM4HXs0ARA0g
XoVFZjDEjAbEHvCZuwHA11SJJo6jj3HETKuq4saVemPdmPhCRHpDOpJer0kPZN4XYhdkzNg5hoHj
FLV7Qxsg54japiQ38RiiSw5ykXK6msQjfPupHHZmDPZA6tpnoVjT8f9f2l/5FUrbKexjVAvjEXXP
b2hl2HSZ/GIVNWmhkk+no3HuZSG+uF1poC+hj3b1qMp3pj8TbeJ4mxaMQrK+Y/6jFPdUzLulGuPu
napqvkZPsKr1SNuifR4mMjiFunMHXVO3ikqvEpVQFkIZC+NShZIutbqIABFaiNSY4zI1sfAaMnJE
K4C5FNIFnvPotH2LN2HJ/kKr0bmFhtghsEaf+u9/VUr3Zxhpv1VLyd9F1aevvn67MAmx/aMcb0tt
nSsyB62hRItyBPuqrZe+NZVTW4/Btq199r8RKnx/2OkOWV/IvuqhuuSVkeBQPGlYMe+VFHFFb+nv
3WQaSJCYzxhWjekuU6aCz3JCT03K8T2ShurHL6qbofbVPXsxHsoT47ucVBlgTgDa7oaeQ6CaeldK
0mJbd8CTosFcaco6xiviNqzy5Yi9vDN75jG9CUt6SCabQaWJm6FQIDTO9grdS1jrfco9LjfcKhI/
MA/H0hUCgcCxpp9tmEfIiShXzECz+Oq640MJ6I1b4m+6AppO9c3ukERVO8R+mcAzJjakyoGrDMP4
8OsmoIhUHPQkF3SagJFNEB81EVF906LVygVTPUtKj+Gcri109TV6iZhMK0NkvQd4j+otHEVjNO9D
jAH0JJU7lRCzwJpOr8rHJamAzkCY42Wcs2b//VImZOS9oJ6rEB5QGWGGXxhptdaJVw3yaoP6CZ+N
+Z9JsyFQlZTLUI5eh47uvExGaYUfy86vVTr0Ce2OhVuXGUPqtGbcMq0oeinYMUDxXmXor4sgwzUd
ghlnvCqFW3P+g4EoHgtcnD0BvkAtQfudN9a/XwoyG2bXEehJSpdA9GeyrKm9BLRWEF3TEfk63616
I+1RQ9EISf64SFurBqpJsPH0JdCtgAlbkz+aWm1PES6JC1UBUImqFyluifxbs+gQmMkMeaWQMtUC
tRilyDgqBhaWGGL7VX0LoGdkQxFtsSPRYZffWcLMeK0IU5ckEB5DbCwHIZfexPhABBqTf2o0DNdB
YkI+q7wyYwNbRkzLgGLDGaRvcIkmEqRoeulRj124JrYp9jrRLDehDq5uFqhDUPuZB1XHtEmY/0AV
Ep6p9BR9ShXjF5ekXjkYG+TvBXp0g5jbMs8YGwzvtQgDY/Dbdku6Q0R9lWFM0KMyIv/O3OtmGbCI
Y2GfFhFu6Hl9KitN2+l1yAgZhU0kNRBndYYrChYcyJLiv0wWekesm3irJkjyhyk14Ypw2KoJHuSF
EkPJIRdHKjRxq0RWthur/EtQyktWAfFWGSlxcjAcQ+JXYf6kx65jtG0oOkhFPJtBKtFOEeSLnzPh
8GVIIhUkyy0BWgaAUU7CwG6ytnCVp5eVYlWYRLts/k1F4YJsXjqkS05MMfLz3fCKHi8fAncu9Zjs
zr9VQS6GDNXGqqsPoez4YXXLBrPbYFn02Yrs6xDH/E0VtW9CWIenroe6FtbpBQ/78FQFUXR6DaO1
a0VoRVqCYAEz0rBSmiv+18PK9MfzIMt3HAIQQwfB2ZAsRJ7jOm0Bg7mM6FkTyFWC2xq8nLKfPnCK
f498MTwnEqqWwoeXhft8zLneUn4YKl6RaXjnuhPWWM+PZ0RY7WrocRyBvcmj3YyZUaF5ZPQdFRrR
tOM8v8kbaKFttJRVXmKBxBAmz/HfLxPRG+vOH28EF2VHU8J2C+fDbVVqHNTJCJGWNAJKhA4tTlYP
T6TI8Xpq/+PoPJYbV7Ys+kWISJiEmYreO1EiNUFQpuC9x9ffhTvo7ngdr6ooCsg8Zu+1yZTt4ujd
9bkQSc5sfoa4pQrXVBz6Wrng2QhksLW9ER3GRy3j8oQvhghkhXlOD9sR+iJ7s8C/xogStVzJMLJg
wZXqO5cRVJoQRAjxny6Yr2WhJoQYBXJlZ6ALO2P4p3I0XkN79Nb1sCFgZNnm1x7PSYT6IGg+YvsD
q2tvL2AvMZbzZ0XyyNNXriD/Bi0uwm1QQoBgoHwwIG1m9yjd6AEDDg1MW1A96lpMs7qoPgMabbEw
QgUv4bZzvQAsv6r9EQhcOKWX3qBsRjgumZ+z0YuiAxEMucZtuNaTveNuAHq1+jmUM42Lo0dtrahL
QtJ8Bkffnc7r990gSUBXzp7nzfptLJjvK14LQ1/1bNFtNndm/QHFm1/BDSEeAjmVpQ9bF5SLcE1P
Bfo1Bu7J8I2Y0V/pyk8AV1QHGXpN23XyaXmsUXaqHS5EWC7csHlCeJurtHAqCvqsHDZd9c83rbnm
cmNLiJMQCnvfm/dOdapifNopChp20Lx5iC7MpW1HZz12VzKul2otVupvFEMyzsp9rSUHR2L+FcWj
B90Q94Qckvjmimpj5UaNFlq/lbVAq8rDKOtz7rJaAir0W9TONJCWeBSIyQGD9qZ0wca2XfZeyaEI
1JtWpttqGBcdSfILzcGyFYbHXgBYHqzthBsQsmBA09FeNU3OZLc1/pR2U6f1KU4KoFD3ariK1l1M
Lgk5PpinD4zVhu+2edb6ZxrjfcErUQXvJVtS58+0jjXdj8/KfIXl0kjXkcJ3oPqXgSqvzosbFOAp
r1WBT1NT/g4Na3iQazHjCy++VD5T/BzJWn4XXXMvUrb1BCNbSkLSDkcsMfLzGD2QJOND7w5V1qzS
DiFYRnJYac5CFsupoYFfa9D6+AuRlL9h10IIZEpou5+tc4s5sxOOWjuCoMqy0kELp1K9IXXyqaYV
RX+6mgoaP5NQJNtlbspd1lw8ZAqs3m1tbyBn8vxVqgr4bLc0ZYhLNzWZH8ME38qGeoRdJ2HduPpL
CPMAg6tXWVEi3MNxEWCZqs+Zu3NJnPAPpvdEkawNy8rkCcIMu0L6HxER7B/Trzg6h/1FDiwwm37+
j5AwPD8oHWHW4Ky1npr2gsux1aW3s4sWhTCaOsded43ySAJoUWjAeLiFxVwAwKuFBTkAouPUX6U9
zAIEIJJvxlS/gT/OI/Ft8NIb6t1GHwNLCRFgxUBKxfFLDAi6oJfXB+i3tKVNrjVIXdD9he19yLZd
dT72MjEvYfpAOsDAyDYdnzKrxWoJyYRqWeMn1TBkXFpyCBDxSSLnTaDkzB8nD2DHZlRqPFFb0kMF
y3UTJahLTwPy6J1Aa6I4mEY0xctRi4tiEk+DBr5xuoXutUuKTsYv2ITyc2ndM/yVlvgz9epM4PnK
dIyLQyFZez+uR6OOEjsdBComvKPuImvSZZXxdaf6Mkn1PTRZTIYMSdpfHkZb4oL8sqeJpI94maA4
+1/mn/jf5oJreTbSopJ712hAs8KvrvxuQAKkCeL+5GyEFy1KzhFjZNzjar90+VwBVCGXqd1IiLdB
QAckW51TzGHTaN1UjWFqoW7CsluQRjgHmvMVFbcAsUI6ADfqfyZ4ZNAbs0QHZ8DpnOKTUAmE1V5N
hCqZVTzVPSK9oxV8AEHP6ydFTez+6UwkQzK70aq5r57XDePQuDECEh9hcLsw265eeoQHxdcJd3ym
A1io7Ql/MmlK0efhGxkQK5oEIughiHChY8Fajv1D1T51j7t4/B5JC2JUhxu98fYmzz5vXN88FefP
1dYKFy90fVGi5NSYk3Q/sjo59seAxTFfpAZJy+gbys9G36DixiacLUbO3xaPgwtlfBfy6scoGrIe
hy4LdG+LLEZF325t4npffqSXxp1xxbVD+5YzwfaZyJI4oP9Dw2uT+tml9YyvMjLDG/3rlqIov3EL
45LY1v1yImFHByA3fkvLe+gHpqHNum1vZlBQZjwsBY8e++MWoxmbP/vVqas8PyT5Z9b8eXzzmdxW
loeIqF3StwyoyGmIcyS2vF4Byzo/+g71TwFjTU73h/aZDde+QdutvnlMXbwQcQEMvzFZqirNy9Vp
nmmG0Xv6UogaTJBMOB+mjw0S+yBSte2ATQH9GdySFMPZZL7kGHCtS5BvW55enTY3LwsKkBAV6DMq
PvPiq0Cg6xEUMPBJXeUhSA5lBd8rwFM6l8Pyr+b4GIkNAT3Ov49i2krvdn8V2Cu1fNFjudN1UlJg
8TnqTUSHSK6wV3YOi0n+Q37jzLTx+5cnYYLcnWf1rmQrDrSPvBeYxQxEomKuUukO1VHPDqlD6D0K
se4va39b57cxL8J8r9ndh5NpQswCJmlspIKTnF7I8VqodxHHEI05DtONQw5e/56E74YoZ5Jr2glW
owvmGLcKrwc198Yw3w3G89mPU7/3KaYKnGyt809FdpS4k0BJj7ZsX4d8/uuHx1Ds6uZQcR2rPGSH
xFhpFUps7dNof4L2N01fpX60+cUZRwtRjc/CL8VjiqAtJRHIe0K0gHPFm0UMGqR565JhxcAphZxH
qjvNWCFN6oihytu14Aq1BCC5Zl6b6L13ViG3arTThnYeJtGy+o7YR2v6K5xUityGlasvM+MUZ1dR
rvp05QxrTcdRtzS6HZdSgkvTwWVKp/6mMe9mvGsFYOBsJIeoHazuqTHumIzxA4wknTcL6SmW1QV4
M0K15ELC1jalvWx5x/DLWxIZPVZm4iWUmqko6zVQ4QW2Sqe7RPLU9oesoxwgtk9Ut5F9+y6BDAEy
mfEA3LBmo4Kjh85o+O/kniGGgyynYAUZyH1MUNYnIOsAa4ptjFy9x1wLtinAg5F2N8Oa8GwY/jje
sMYPSAWIE1DE3vc/yEqonasX/5U8/wbSLgcDT18ckvSvEU/bqw6l+k+Az1CDfYlKO/9ph7NgjgO1
R81xEv5q1R88bewjj1z8M3ow4BiolJWDAa6jhsvqPz2Go+DNqacG5QEmDQZovEYZ1zI/tDGHlHTH
IQwGbiT7XTduRGM5YEqHU9u8mIyML/RAeAIF63R3VzCOaxWC6FpIDtO7R9Ud8jSP7SWJLooX8Ctj
rNp95LQ8aGLqnLMFMScOIc6FpLw1qMlqnrq5lvPjeCHvP/uRRRHtK9ZiJnEDOZo8Srtugq57l8z+
NTDlpZSb2alJ7kN4Bd5RwvokjKtb99mroo/x42oxaC81j44GK6/24HRrErxbfRe5Gyfb5V5PtnKB
Ovs1xlu8y0p2VXixYInbwak2OFTD5qwzTvcNHUlYvjE1nMr+n8Tfj7Ki2fvaJXC3Cla+altADgpc
bx3ibpNj+ga6kGFj13Oj8kSOISnV7Eswp/MyjxnQuOBDKn9ufCnQaQ34SVQ+gFgr/FGXv6pAvDO6
FW66K5LV0d4nzjvJ64vU/edrNjO5LwuFZVPckDqq7I9cZVeF773z55RUJRw6zpivrRidlMHCigM9
A0NUBvuIJOh6Prp/mvxyWqSQ1tNsPhTSScKAW1G8FBTFGDkz5ykplD3xDSt+3QHWa9p/DodC8GOT
Ceyf+cAAzqzJ/k/8L6jeN1W9xUhCKobwsn/Y4z1M7wPCjIxkPUIoF75NPcxdqxE9acLuJNfCVbBj
Aq4xiEGTym+fXCdPucdnVDYFFZlQm8XI+M8iAMibddXRYSpuTgGtJ9C2CJyc+aDA8END6/knnYV4
xCavO1jFVxcdJka9A0dcd92F2u569yfFTa0rF5mclBAwWbD3Ahb5brrU0i14PmD6KL3t+i5xwcTa
rykOw3DywDV7aA1wKjUEqy2LT3S+sp9TiAy8SRhnqXN9Tt6ab9Cl4vPDb5X73dXZDlOTWObZYtKI
2OKzzLwrKWN/JawgZmY/bSCvijFMZ8e/PL1r/GHNEBffuYoes2FhKYDsQYvknwVV60CJa09hb8uY
fw00CX1HxheiXzyqem07qhtNaaCdAMjq2V3D4jdQQBXqK8zeLQ9exomhBoYUUJackDVbP59WMye7
YJDlnAQzsjdQbi84hyrpvzsmou9uT6yx3j2dcKEFkGAong56coNeEfrrRn4lXB++56ytin/RI6uQ
jX3/1O2FPq4KfrK6Xbuc1DhLUOA2NFAMfWLvqqn1egLsCMErpeq0V8R9lP1cA1jIjL3jx+9oGkAA
w7hfuNln23622pFHoNaPIjj5CPNHrGaSXjxDcxh6w5pDeO6jXJfthRyZRoFOe+pa2tN16CwEG74W
tYY5oCmCJt6tQhoGE/P8XuiHKaYHwzKuuDMWzRAGN3pH7TV848eSGGrDbebCYinWpdu9TQgPBSVz
VSJ5wuUseFoSAjG8o8NssE7WKKe1YK/470IHOQCKAqvTyjYOFum09tONLh0jmPQhGOQ6izLZ+uOi
Z0WSL2uinOtTzsBIrhO0OQWtzNLnffJhf3CvoWgjy9RuH5G+6DM+ZXiy6VgH6mFG+Quj/1b57O6r
gQ+PmTHjESUbqYoPvvrwWyrgN3Lmi5yE4E0I/TgMPnyLZJmfMvgy8dgp/lHg21DtA7WPgdUSk2S/
15oPrz5P1bGFTCTZj/QZ9qjzuOPi4n8a9MY2zxUVhI22wrlq3V7DldLxidqUlY4Pmps6LOG8Nhr2
QBBPAOjMevXmDdcaJoHdeiwtPJw94XyaqvrO22jj5uAdFUExY2i2JeghdrceljA5nMlkJYXDn254
Gy8FV12u/pkK0/kcXwex6eq7iiaja18Z91TMbh729RsT0zmcdk5DOeujatXioLSrl++R3ocqaFKR
U7PW/0rx4YBrjhhBOSAkLXR2pQCe5SdETbNEx51RpR/aQXMfTB6nsneY4BCoFX1MqJ1EeE5pF6NB
cPnwJUsXGyBBhzhZPXekA4zXPiJPbC6rb9h+g40KId4O6AqjoxJwjIZztfjy9aP0v6r4XzZd9LCB
Wr4MhRjZqPsaqorjjnl3eg+1T+l9kP6kah3Q1aMM5mN5sidxevOL3XJetMGxrbrFUN7Masdf7HBE
azwzurVvpcPZiPoZzBCm0AgJJ7T26jL285E5avxR9L8JsO12qVYdBS6KYaC+JZ0W31VE7HiriUVr
eQdJ42ZaZHZRRARkpWesWkbAT/wzEaNXPcSgPpVmEbIVwFqVGBcDSjzA3gQJEOXG1p0h9tzN7UXF
z+VR2QbuTNKTdZyAZXItdkWUMnPLNtNjXUypFdwTQ5cuh+ZfCuTA5a+vh61ZEHyDoqT8wfkgrG3Q
/wpWS3b/4w/aXoPVG+dIM+R2YCmZHmptNzgpJPC/IX3EEi8my2FLXXlgeSW+m54lQQtB2PmXB6sy
ORGy/qq4b/Ti4SJrsdZghtsUcEoz+/+8TpSlRcohEZN9gUQh20sMCQNtbkiE10wdIIowtMFpn8AC
yMZs3vYJJdy97F0Qax7VE/1micWLofxu6H/T6guE1Uw6ytaKLNKGGMJkycIl1b4cmdLoa80pob5h
puECzRFr++GHB329PgXTSq57NhXCP+XqQYiqi68I00BHrCCiX15h62IGpz7bj9g2CMQbOKbsgO1/
8FNi0W5/XetJIEpuAaPAwXVxwp8OEXNCmWOCZjnEyStkWM7h0mFxdBzcDX+WdWr9itL3SxNMYmE1
iPJCTRlWjH0OumWgem+fbpwvY8zFIxlOFYaKADtCHX4ZxXeRfabOX1yi8nKZJkzJShZ7cT9njU7J
Ndp/vfhI6Pcag/mgc60dOtMLmMNA3gt5gvPCKC8od2p2sQGLS5NZ3CVQq0Xi3DQENNF6sG9Gq5Hz
bsMhmBA2W0U/D1xQkgaftlbLQB46f505voURoV+bFtpD+1W2p8D6Yh/1VoirAx+yUmee2Nf5Ep0O
ZCn3qifXpP1IokfU/VTNby9oTLHH69Kf1wxQOl5JFrbc6VSA8V8fvzzr2VYnK/wmnhikzVetHeP8
IKj3/QjfyKisFI9NPyOjJvyM7ZXZMpdmiFRm2qLHsFhfC0lFx7iU14QfZ5yshLh0XLkjWllOX1vI
35MMb1OJpPN9B0iGHG7GEN81MfG+gfr6g5M+4fjS+RBxjP0LFpYLjSDqT6YOQGPHIlE4zxFFt95h
6mtBIIASsPVl7jJCZiRFXY0sy8Fv4xtHF0dy7P12BXhG5Gz+p4rk3YhW7uAu2TVvtTognLlZky2n
YoGo4oWpZJvSn/JiooXFWSgQw6T8ZjwapYC5WcyXZ+C3LXn5La5pbYDBOE2HtfZiuNbRA+qly++O
AWVUIhQOxb2wtYPuY19jKJkzzm7JaCwZFtRxdCBSuEZv6nylhtwAeSMuaa50YlFkSEUC6wiLfAsf
fZMQ7VwGq5rCOOZUz9DE2DRqVhzNaXcnrEeECdDbGD3stZBIi5dhfeuwcR1g7BZ1hm6ydHGA90p+
4RyCA1GXWF3iDhNT89V558BO5nGYrFhK1j74vmIEBgGNggD4aEDUzKykYBUD1tYuLprPvY2joAQL
WK/Nbkn2Cj5Rb9aaiOCo8H2sxDFGUupZrfdgGUb4VzHHxZ224mMAUy3Dby9CFJjF+d+In3Xa6Q6S
SLy83vRuuh9SMEpA1hjkZl/4e9gPeNq9c55V/AiNI+jcjNPBSpctHYJCpG+NI0MbxDxkBpxC7+x5
dCoXFw4M4WiWe/wc3UdowsfZkGf0phJPnl9V9yMNrVns53vfM/ejOfyNjQBJz5DQFd3WNsd3DzZR
vFNdoP005Yn6YunAL5ILBAPIWCPAzUpck3gfNz4yfLxvhm1sI76YsA0gNRvs27Stoh19ORCAraEa
0dC36/LuUWapA1POxnQPGUkARGJAHWUbxaXus5SYYuXG2rjnOTt67p7Yt95avua0JSvLF2SJVA+R
IkgxjiXLmfhRmIQ7VDOTKByzgddDWPqgVOCESeGoVpz8FASkrO1d8R5j5o5CC8CXs62Y2TLAOJGN
xbS/mYueU7sjCtZyYdL+8DTip1xmopszKu38g8s4v7e+G1r8lkV/Cs4sEPoqJLrBd5HFGaj5mRol
zJPFpN6D+dOKR9Di5rWBxQFdystz8xuiqFKeYP3xoWVQYVAmT0SNol3UDFltVkNDX64G1p99UEIw
5aDMGT6G2S71f1zKDrXUTzUlppnORwZMTei8VZ621mv33qnmQ2nyWeG+S0i46lpF5AuJtgVeG/O5
nfQfPL9g2crPzH9G1P0aFYloxnf5rmXjzhoAWBXOFWII3i9rF7KA6tBd0U7qVcJxIzchoV2zJGEM
pBImJwFNNM1ckzAbzWeWye807Ji0BafUbch9mwc5nLZKrp0g3nbAkIVA90oCnyQRkwjRyMnOWhR+
D+RYxF2OyRdrsGG9VS6/S+1VaXcSjuYhv91umuZXMRB6Hp2i626ZuHeGuhJ9u+kDhqZBPGIlBTXH
BaGRfMKB0HDFu/l7hk7ICkjzc7hrR9yTPD/DbTBwhHUkWUoS+xhnGSws4s6lz1CnhI21X+lE/TUo
UFo6dHVt8UQb66THcsQqalSZhE16BwIyNUVds229WRuXRDILwQSAMe6kEtkd/1XAGti2fQyQCbOI
6uaZ2Hd8GC/UClmYL3KlmJuTk8knHw9Xnc0gTXjseOJvSymWDIjtbs/G7GMcuo+GzjoGVhZpQDL1
vRblP37KcVrpzsFUleMARTPBduswDFOKr5KmeUwmy+nVio9DwDisPAcFbd+l5p/PCzx+LAHWBXmX
0v9Nw7NaTPj7KXHRunUNr13oVp8S8URsvoqq2AaUMXap5awVAGoUAuVU+c9lxGCrnIaDvNdxTzjp
x5gUqDLTuarjxqZwNC2SsFngtkwyXQPZF8yzhLpQwYybc4eV1ZcOwEe56cNdCVBhevz/2JGo/T1E
1aFLYlLtje0xD6neFfFV4yYvnXrl2+Eq1B5RTZGFTaBkYMIMc1HyJDB6bHiWJuJbGLhwVAo60D/N
XAltkbanskGpPXmqy3Yx6JxOCHY+FAAnulWtEg+AhY3cTw02ulcuC8cCkMhhNFR4KW00X/48pCKX
zbD4aPrwpHo1CN/IWvjk1hY2qFg5J4GzoAVgEq8zxRvyz5yaD7KtnWMe/wwlj09ovIrU3CopUBK3
W/bkbw7VzbVxpQAUMnEyEvocMo2pw26WqtmibswBaxuavxQokn4wFByyyEKShpGpO6+Jmo4yQSYY
NT91otv2C8xbUb6q02YhYZ3ZQ3gq+OJdzB4U/KKaGBPfHsshfuVgv7RpKQJW3n36lH6Rw5ItJFGV
fXk7VGRX5ZuQX0nERgunbBn9ZRqfx+PmnvAfXCOQ7t9KK53bDkxnAr5DEMdDb12kCrhlbTaAqYsA
pbYHAVFM1VwIF2dQgkVkfg1DsnNZgnPT90TzRqWxCp1mWfYmv9B+RYISasQJtQv0nvJrsveStjPt
uoUw9wy45lZp3srGmrcVYmV2sxerNhaN1q4rv2C+y31esoQLrepU2NU65KohfoCFCJmiffbIJU40
81+WfRP8YIb9m4n9xjMfbjGpQP75w3nMGCvSa9RskwgDVvx94FcHhzGcMnAbxq/U8helofDk5Tuv
h72pbY00X9n0OCSyMPIx2x8ztT/sjPhcm2EXt5YwvsiKT0wM8ZwSD4hPgBvvbfdOONGbX+FsCCl7
+pVDrW9NJXOafAs739lcIrLBfZJ+ZYCtnIHKQqvB1XYrg/DQqhlXYWstgriZqyZ1LBl6QX90WQL5
gLVleGbaw8/vbt0uuAb9Xy0V3LrOsrHYwrcsVP2ARQJOV8/caabYC7U7JAiF7LrDGTblZ6absGoW
Dk1JM2k5zHFh6Q1jRd5pH6NIhgxDYeJBfjak+hqPah71pMjZs6wZ506AL7YVwOQIlph64GYpUVTo
1DX8DfOA7XBkX3z0dj2IA0jeJrRH98frGHqvm4L1DyFP0MC2BiHynoAIb3u43vDHydKYrLWXXKdZ
RABEGhftJsvX3Fh1DDkan/sJc3cVPXtH+25Mfjs23ZpZfQYIhxQWejjtTzHiTnXsQPutVbLezB5E
AotRwaassdqXRgchAvuYk1OmonUmolXW4LlAV+iJ9Ulqz05F5dxk16R02c2xKBonYkSGjBqHrMMs
1gXUgJ28InvMLycYF0qnnjEghivU6KFA2JkY4GVrYD/t1h2Do9AIGwlJidAQVSKJ5zM12TivWP4p
DbrRMT7pev7QYJXB62SD2Rw8wBLhCEGDRTURn4jaLJKifuIHp+PMaKLvzJ5MgbG86rTYoZCzZhIg
CI044H47dfgpAxE9RhqoIkLWuT3YUowYaDzc95i3Rq8nQkZdeAb5CUq8dSRff1sFe3Dh66pjh66d
TVCU3WMIv+oa28w4kISkEyNSrcBecytl+lOYCQ5wckxQ1CS4DjPREmDyLNR4UZrIDhWoYQRmkL9U
mM3KIeSmYSwygP53qLjDyJlFONMii02kjVxUPgr6tu4nqEA5jtHF49ys6exCd9gWro8nBfNUKslZ
8qs3S9VJgVt1/6fAWOOqJFSTJijm5fS4IzsTMVFqgbEiRotSv5LNl6DmM8QfLyvYVXMG4jyotGWt
ysXoM8Lpuk+zsFS+azL6jCg8IxbblEKejFi85T4KekAtzoCNwDAQTkzLAr7qYwY5zG9KJtPikei8
0D7+UiNX1nFMZhYHsJLSoCJ/VxCPOfRTGlNo9tM5W5Vaew8Vehq6TTyNQeGD9FGm1QBsFUap4UtR
T73yofuIdgyWlybcOTsjEIfGQMSrpsdYam/1gHAR5FBGXW55wVZZ4yy9TFsaBN8ko/oWZY80hZvc
eus8yGZVC/IPLZmvMXNQ+RIiZx6m8a4dttNdbHTGMcxLwpPsowla1uTIUoZn7HgbLxEzJMUBXRJK
1lkr+XSECpZGsrWV15B9qQmQJGPaYxG20x2GgAiFIMK9hQ5LrHUWqgm3FgX2BGv2MjmJllEs4BDH
XWN63aL3Wzj3HyicNpJ1kvRBVsNCmGJJSg2/VnXp1ZOj7wy8+MVARBUGp/T/m2tpSx5nNkVNnkLo
QW4cg9U9I8BbqJnNDJQam7ui0FD/tvWbaXNvRH9JcvIa1PoFs7RqmEelMjN8wM9esVMHeBNEpMfj
//JQcFraW+Z/6/FPWZBbzvCd4b5COeWx9WblHQ4PlZrB96BUowSfQKYhOISaPz5FE9hiH3Tn3tUW
ll8y8HIOqhtsBUvgunjZkpeH7seFLdUpd9+ASyvgSLBiGeV6HINlKBmPIayuJFm3HOBtZ+yGynmW
CZXYAN+TXwbRcy1Ur3L9TyIUsnmjrboD0sWRwTKJAnYR0AW0wGrjSIPnjWSuTmYDv+9I6c8+9CGt
ochmdMEfrVjiDuvBBUFyTiT2VDTtzHdmGt7zvLZXWaW9mUy3nUmmh/t4ZF5caigDTQUnEJy5lc3s
dmRYYGI21PS7H2yNR1Wtp8wLRSRbzlyB2jmCb+s7PG5Gf/Ci+2hhYAE+0ZesZtViVse/rPhnemWu
tQqgWVivevq7LO/ADuw9Lp4MRfinkWBbQQ1H+EOTfqEk3xiRh/IWF49AosBLZWXo11XgWmAHKxzi
ExigfpAjwdKCY3wMl3ZjLCriG7qy/lcZ5LfnJPIF48KrBtaux5DRWM9mrbCYADFkZQPJgYQpmiZB
5VLoGPRwbCOCItqMiYT62RiEm4/GOWAIXbnR1jS7XTZaqyF5kiGL4kUeo7Sdzkd0s68h+Rrsq22j
N2Q3XxbZmf/+QaakIDwbdvyhHSHq5z4mriKG9JGHEAgqe9GFyL1RCXXel43POw8Zl1R4v2qfMTEb
plDsM85pUYIMY8qYdyb40WXYJ9uGUJHKNHemR86KRNg4LGtkU5n0TgA+uiDbG36/s2z+EJjesvnJ
qG79ip0Brb9P+9HTP3OAu7xXjlPxXOoLbCH7LG+Ocfg5ktgykrTMgIyNoX3o025ZeN/arjPuahgs
XI5QosShqKTvQd3BNOVu0EFYDAx+DOvUkAaa2eJYVNFWIECogEn4w1bFI5T0yVFIeUtiiGyq8jRQ
plYsSkp+L2oC/nvgfJAj9n7EhRniedeKWJDxgKhY8DTOy6En0qkQCCfLgLF9BXOvb7BxUVYkEuN9
BZM0idxT6CA9sWZZK09tBx4/pb7TxuoYakTYOjZ0PbO4dOTKFVzVvhW8akfgIBdMbfqeUoAuLSgx
1qT7nB7sLbQbEhEao1sGSf6js7WRJKjnY+fMkAvvI0tfGon4LZTkqzYbdB4ZU2Rhv4rC5uO2ORBU
d2E4Zy8imM+Xl8ouNwqpXQlBikWTHbjpdEG5Jzz0U5JDzST4vrfTI8Ha7UyiSWccdK1wk6Q0qpmP
la0Q7iblRywqD/tgcK+1p75VCTCQLI2X0tqZ2OzrjaFDhrJIaZeX0OFfmPY25+SU8CykwcVsGVYi
YwOhTs5nT/pFbUgcNuy6YWQ6HQ4o76U05moI5Qe4xpme1izakVhV+9BVt2PTvJT0qNaMu6aY8ouU
752xTzit/+9GQHkB3vewMP2q9GhWK1bmyATfxQHCuL1Cv2S72MvGRx0RDjcvsZALpBaazoS/ptku
2zNjklmhfHsNt8dKwX8ukvcgd6gXSWrw/3wEByVznZikJi8f53YDzQTaOmCoJrqrDSAcNAJD8jay
VwmfiFRAb1BsRCo1EK5XdKsm8B8CXxZKj7b5Dtb2VIn31ITz3i4qzmhybGe3BOWkwY5HhUjY8Uhg
M2BA+SiD33jC1EXZXLCtKdFzZNal5dL1v+OGk82fV8Y/HzGqZvwVOswqtz0pDIjbwLqrcbVzmNvK
5C8VB3YxBKvkwdazDiXRSsEzoAU05zF+Ulzj2tyDtcfMGL4bLkq4oWJr8rrpZ22DPR3+gsF5Lqwp
BivToEDAkZg5/oS1eQdyO7SrONmyV+h+WdTAeGd1NL4sa26KMy8HPi7G9eQWQMhogisIMZsVHCsY
hKmKPIKNq6tl5/TzHj8tBIOYMpXVHVhua+56i6Re+AlSuJ9APacCXcjFgGQPGaHYo3rQ62VHWBm1
mFJbbxlQY4fgs1WbQQZv+Df095oqwcmak6URJnP1lFckCoYmxFbkB64FtL6HhCdR7oIRbSiD05Oq
Pkx701rzeDgJ8dcSTEci4hthDjBlh0nkk91d9bMis9VBRF2C/MmoztGLGSQgaozAeFNpXI05FHdK
sx5VYY88hlEFW4Q42MQ6V7mHaFgf195AHmGkXVUG7zlJZx6z/D4gposuyhXRRqCsDLR+rhKPEnT6
SUr0ng5rDAW64alo/D2paO8RVhFSZtAjcLeZ9cF2x3s78YmuhoNkf50jCBqYwYYlYnlsenZ5ikDm
ZWjHA3rnCBCuGnQkn84hnebJr8lt6rJm0lGH2BTdSTGQ1IHgW0H+NWKRlhMsKv2dcKhxTM4cIHmb
lKqCZNsYAnHWbXL+L3U70YEHDDx1cRfRpZm2hCZmfIgXhM4vPQ7w1rvRbpI9YEdfGQYOM9cpQp9+
xKIaJYS2DOrkXga4NWDa27fKXlkUm5Cy4JKC0EubVRS9s+q/OT3pxugQva3I7SORz07fgBL8N8SH
SXlorjx3o+borfxDh5y2MBGqoTqwfFbsXbhQeX5GLV0jfD5KMFltbCA9xUtJaUDl3/2SXjJ3mISF
fC8K0DRlLfzPkH1IaqPXLZJrkwCktIo5YR9aBZ3G7paK4R3jlh1Z+6Sl3OTdZoQCECu/NXVWK7sP
druv2jPmMeq4sX9P+82kASFRweUW8Rv3Zaf2RnPuQ43rg9YLpG2m7kC/6x+N9ds129S9DZwspAjm
hNPlZJxq5JlGAcEEI/aCiTwQfWoN5hUiYguyWdgzZxydESG3PVGtVrw1sL7igR6ibKmSHkdCTCXR
ZXFNAT4As9E4O67Xq2ewUrEH9W8Yajbsw4oSCV/Bx+gDR0Z8lJBBU0TRxplqQb+9llV0Vj16VKZU
I35FavDiP47OYzluJIuiX4SIhAe2rIIrlKfnBkGRTXjv8fVzahbdI6l7WlQRyHzm3nMfrwIsz2mc
91JShHisnvUFTQPrtJtBSSjZGuALkQYJo2kOJvudbXo1dSFfkVcIKltdocysDChh6uynAzr4BSFz
/1gJ9H5TAMfty2eJBd/TkrNsHa1/67oGOlOyUmeKoSwRoxpecEUJJZRuRqujX++5jKXobabMGICd
6ovxIiJmcNNFyad/ZTJdcFU+5wXB6fyZawPMa2udx5V9ij2sp2GCfhAxqZOkmc6do7Kdw8VI/Cah
ncujL8MY72PMQTD0BiZn2LaKaj8js7Vb1R+NBr0BXqjcOObsgvSGtsXGrR9J52Idw2i1n3MaV42Y
ojFBPqQ/vLOnIu72kTU+YURx9KS/jmIKGMO7nQzqIpkdMS1o/EqnJ+B0k/qLxT5nq5Yfs8z+Gmtm
P8BmNGcqmi7u8zIRgdRbJGchc+4ZRdTiFLsq26VstZjNznxFAyEAxaUfJacX0UUsy18sNa+NZV6l
agwWxIeKKPzfQo/eouWnBF86bMvGkw1GjB32RR2y74z4d/Kn1LtcckQmsiuvEx99ijI0P9g8Uyjz
D5mFbFPRILw35LSAQBtDaUCjKXdhWn2YS+uxAf6hfq5AWzXWE1egT7zzv7J/1mhnNJhLQknQzsr2
vTf5QdKVHc1ueteq4PEJ2hm27+kjkxn6vS903TqjUB3sa6KWhwaiWzP82MtnrYIv6d8ylbjPKj5q
ESQBC9o8T4DGd3xJ8VJXp4JsBalt/qQFfWSrYvZ5RGZ0V4Ke7+YkPYnIuNXj+KVszVdpsuJdWXQs
Wf6j25yGRsPTn2vj1/pJh8G9qS6fZSsOalEGMocquciM5WJiLzMoqZEf6RhgpvZ165fX6F01FijW
WNDtiW9ZdmLGQrA1eXqFBQI09XtJ8ySu92028chElCPGwWIIa6XHB3ndQNIlCghosmDpi2zCLvcl
aWkzZbE1Rr45YS9grdx9ScnqWn15LamOrAr6qwrYfzCdbbQ/mMresnRBAvEtdIkKFTi2fS3xpSfY
LZsHyt/GS0BRZG3nuaPGSeMz3183Ictt4kBWc7478l2izBoZriYcg0WwKeXB0P7TtrBFDSE/orej
i6p9Wsl3u12LmttPPjdYtgyZvDignFoNW8GCUIW/+a0cqTcsAISydkoeOjikoLptQTio9dsA8K6C
f7qOu0cUvD2pTixte6WWgjyr7mOb3kgPO9aUJRIdFgpZO4782lL8ciMXc+6dVuuf5ZTpXhFv/xWz
D0Tes4r2bQ3VTH18oVqfpcC8plvTaKzvGTwYMca0j9qQ3U7LftKUixGRysBMQu1zgMZk75V6oGgI
5+BQKvgBchExY0lO7fShTPIpXeEobBba3i0wWN6W1Uw4YfFP0kj50kPo5tUyk1+ZMn1DGoPtfac9
pDHDvSbmLWfpHSVYRsc2GJF7CjzYnG1ImOgT7W9F/xnhV/dru0NJiNqzpX0vdxZpkPoYB3pvPnF+
IKLk2kMKppd/Kq/BnLxu1ZtOKs1ofgtkYD2NcVeDN4vOkkDlyAKQ++OyJH5C9EoUQh5uiPxbUBqt
41UTA3t8J7O5+i8NBMScwK0frEUy2DqNPgQRRGO/MVTp2F+b+bVVq92iIXCE5sDkqAPWv7yXFjES
8oGKZ2eKQyyi925SA0t/pFIiucgBnmX0KB+z+hstiKX4ILLqP+jMWsp6Xhy2hZBdqsH1Corclg8d
pxLqRHYegA0pbWzcggzTucL5uc5H8N2NrxW+JdN6n+qfmA9VAn63kCcmbluGc+lHtkMr+5dvH4t+
yuR/KppilefR/KJd27IXUX2X6Vtu/7dY72SKVX/NcDfzQ076H5uapEanTZdjl+8qmpkc9rGnZwE6
/nxzH4YOrMrThUQVIz7STyStCx0U/fZSPJuKCGwthyusBzMdvj2BcFMQ8EVuZQnozxGzgtpriyrQ
1xHiO5TrjT3oJoI1E3yDMOrQsFiC1YcFFnizAO8ar6JhmksTyHkYbGZ9WmDn81t4Xc6HbChwJ7AI
Mz2xEvvcLKBiGBlsMSlG02vdvujNdUPnKj1CvSTNNTBTtrfIvhjDoSjeZUHT53NsTkgeC0IXwV0n
gE3cGIZJrkK++RrBwGrSXhHHMuc8Ieu5mDv0K2G9Upcgt/sZMEq1L1Vztdu3Vr5u2o0c0V09vKy2
r0cWCvujaZzb6qVUrw2jcfEI9vjjhlfadxknEtv2YuD0llREB9ChkGz08AFrYINyPfkPg4PeYmTB
NV/CXJEICTPJqV9yMKJIU2z+OU7CESXqEEr8os61KqglOmNlDF8yGrWYaOEdYLigFZu3Ke92bzGP
O4nhrKvIJeCQzu+VaJ4iLFGyTiFfkXU//hhse+3mL9L/S7rfio1hHF/L7X08CoO5sfzYHDItPFsW
atNt9W1kNSPzXgYn12JDWqwn55lhFsEip2QGbMxznfNgbEDEdQOOLR2XOBmQGtiFvLE1cHKMfDWD
K5nmzOrxQaGVs2PACWdt+xtZsE49fnT5F+oAkVMFX+nUfPN5brJ4OnSysut6llfzwlYRZutKSQSB
hUO2BnhbExBckNy3/Js0trCmTjLO31r3u0WUzjL+q0fL12PT1+Zk324MFefvuntgulNXnmZXCKYh
p0U/z7ACUtyFC9VNAlR+4vtXAeLSyHMr6ErlmEGljqTABoRRGM6EE9KOn6X8bVa03cguQ4MOMPES
8cPFeKh9KJvYsmsPW4Gd7u3k0LJbW/aDWj1tTPJFAn/7aoizmOhzP4qWUqH7TxkPj5d1gtuVVX/x
+gz7nIf3EZZD5ZtdMUB0WSiJkJxUpIiYPp0Rl8/8qwKrewg6ySzR059k+hTTbyoXYCtBcCH5woO5
n5lRWdyGNosm7D0PReHMxld/+Kfp7BoboVB9VPVrC3i/gaK9LZMHfUKiuX7MN4zhwzL6JywSYHvt
AHcPqF/7yWBgJzTYwAAFh+eai17hLSsmnCMN2ToA5FpuQsNkCPFIwsNawH/eIG2OFAlMWufYIpJI
QOiDLI8oH1Mjo0qJAcJi+goaUu0duTLOsW230RevgujZL1nQh62PMHJ4oig/iKZd5MDYzk4/kn9E
Smsni33CvLDgC1e3C3l5JqyhwR/Aum4oj/lWbT82dVNWw8KWSXL4Lh7Qfyv1W4SGufmiwahfjRdb
Z9+09PvGfBNW6oqHm1r9imIVRwqSbYsz2GSVX2IZVC3pHQuG1gNT3DovHWQCIXV35sfG9GviplOt
t1yN33BrTZhBVEr1eJ4POXrVGf1THn9u68dDIUT0VgUIY/rrCABTL0Z+qjHvY29+SPwifH849wo4
79lHu9x79OGrNe6NDFsugJLhQ4HlivAEVnJWISGrXtuNe095T4Z9bzPEgfyBmWdvGq9tRsgn0eq7
KA2UNKg1lxzgZfRTmVvXtdERkegCAmyigfNa9RsOdbccFhTBlR8/U5BLGvOenQY6nQQOjhxEV8Qu
8jBK7N72/J36UCaEmGn74mkEpI9veQo6/hzBoLY8vT7FmY/8cM0+pokn7jylMB8Cy3ZUAykyvpnD
DLGAfFT72ssvTXyX0mxnIBYfCMMB04J/4cdcCID7nMR/XeTblZtPv/p4ajBRLDr0wgj7AItH6YcF
4ZMEFUentZSU93T+KbPD6i3FveCZ05nhsmpFecBToSWMcZL/I8B5Tph+LhhuootE8Y0YN6m/C4Zm
Yk9va1heoTPh/cvJk9R2SXklhDPtLlL/Ywmwe78rtdJGGDLTCUdHua4+lKIwpAs+n8YGsv2dQokk
JGp97Rjfv02pb1tHUya/gICMpqD8/u5EhfmMML+CVFyVvUCL/rKnYRRcLnUP1sr42vSz3l5jYp81
QY2GlpKJKEBaaB5723rsBbFhOPV07rNLSanESbChnzTSl5HTQCcGo6CI0uP/1OUl3d7aHMnpws2D
1X8Qp96KLxHZrxyq/SqzGcXuXL6mXCZkWIho2cccx0bGV9VwxTYfzPp39IGQuhsWlCweXor2e2zB
j6AxtHDy6QiNNE3zI3JWKuyTsv3XQp1MiJTAElqg6lPwdI0pYurH698DFBK42aLWIqFR+w/lmmbt
RpsR9bDsW0KOhqw+R+y7I1K20fDQMyYHuWNSV/yUHB4T2u+cdqcHvIAKHx9OyQmdgHf7G6bCW3GS
T2r1lkftN5/0Q691UpkpJPLI48NHQLuSVnzvBwOtemRwb2lNEiTxn1YbVLfsAzl+q5E8xJWnpNwo
71t2SR1MBxGdK039wd/bzAdEPNYM5c5W3AqlXykgsKN17Tm6P6P4ntrYTWM3r5hFSds9Q11I0AsZ
eRxTcuKXgiIUkb7dfTW1E8O2tbZnADOzfhGZTsod3g9mJ0P7vA6TMyfqbsJtT4EshoEgjbO5fsTx
p6yuz36FZKbLriZHf82+jVRZ0RIURpGcXHIQ7O36r0Xhx1Gz1yid1ehPmkjALuJLG+H3NeNjnX6a
2rtWIU4TSLARqA2JtpdK0liGQ1/liKJTR0leWhvgyl0iSQqyUc28Pv7uG/T3zJStS7tckIXX6DR0
OtmEWZY+v0x4iAr2xAl+0Id/cQLWM8wPs5ClOybPts2yyJLtvbx9b+2fDPp3fV1obGDlMBcu2fJ0
NN+b8cDSWww0OrDrWJhqXytPQ4pHfT0Sb75L2eN2+nNXvGUWSELhNtjtjbe4c4z1V3SwHeSPvrwZ
+csshWPEBLhOj8UIk4+7dRgQwzNkmx8HNiIwncNGTn+Nis9hOVn1h1XTLD0eO/iweIp3ysiwCiST
8V7270qk4ht9MtvXLCLzMk9ezexMsvthfY9JYKqxivFfQlDb7shwLHXlZloxtszrjFZ6iuOwYDps
TozYI2rn9pQpJyocx5LhdXH3sZfBVspOy+nzoyau5gKau3rFAsWBDKxCDLWfqSrNF4mJVs9O96En
YuFJthmCOXZqICtlmqQe1ljuFF9Z+002MpMNMseAJyAMiW9ZFbnasnkrKh9U9Ma/eICP30m8NhUm
pgJxGqmzttwwT2NPuutx3E4lU1F1ln3OcMoRsofi/l+W44OdbTwY3UgrbahKjtFfYH55THKoMFAM
rw1Y+vozbk28OqrfNpWKO9ErH/Hm6Jinu1m+Z23hT+aqY1Bm2J0vCoZdpQW6nEmSN49oNpVCq71K
59fa2qRWQhhXkWvuWKwkFBgFSCetnW2OVF7Lm51uZ20lji97M5k40/a/bLaJAZ5RaKzdrN2K2n7C
7yK5IPeRaVm14SZExG2E073RyTjrOnslEKDcvkYp0IfayZn9j7zhCSqVeRcWkon69TObM7fC/6rN
8xESYmnfLBHd9Up5LrU11Cw2Mgcw/NuXVTRBt9YXayIs2swvstuo4m3L9dd8VF9mwRJMe5kYYEbw
poGSaTjHDLn10/jFJPKjxOpn9BtYwo9ystkqJAek9Q2UDQOcd0y2kNK2F3sxL1HRXCM85JPfIrSs
sx6DZUgMJRpctyHFbvlE2UXRkxi8hRJhGBPADNVFkb7r4xw1705DyxZjqojrn2lBpU62Q+ExL/Qe
jgQEs5u++BKN/NZO6BhB6UBghk0zZdl+aPclu/R+y7FAre68RO6y1PzeV8xcQOclb4OIuHXu6WM1
Ridea6cx4uf66QPHynWUtKv60ajlm1qkb6eFbB8LhQSHrFNakldS/dRZdpktVqz9eAKDdZSrMVSc
8bzILNvHYZ+XJbEl9X5U5n3V6IRB4ZhroUq8jzSpnzm038gzYHRlrUt+sC9x1q+CcXHFblQLlpXP
lR2yAiB4cqoyOuvLAen0IS7LsxTJp55QhCc+ujvBI3Mv3pUBdr3JwaFm7y0OaV0ujgg03UZRzvmS
nrX4U0d9XEmRN1fAJfTK69CYThRoTPuUFdn4DpH2wvj5H0bQXg7bLQoiAs2l6Tgn8lG8w5MKF21E
WTOEOvPv2f9T5uWoZeo+uo/LFkJ320Fa1fUTabokrHF4lGFmjCF322CdmXGdhyo6K6S0alLEMLdc
+cLEfJp6+xjtUmYrEeIEc/+rUnPFIC+UGQCtStiGScwOfuqUFBmsi+adG+Qet9FNNatbioJmbs1g
q19RL+5Fii56MbmjqUUeGgLhJDPrwoGkhBMozM5EtfPWJssZ8Hx6sXbScd5sj+6Z/F3eaA6g2vFt
nsiNkpTJzhmb8gDTZjoPD/JTL075bLK/1E9qqtDDrid7jw5vKidfYq8wbvdRIBuxeJMsdkv0DKS1
Y1ljCgkzmFq+62NPyTZXOYdjVbgy6t6eHattvikQh6QUAlPyRFCHdbbYUOLBR2tLdmVHDUrhXEVa
YEo3+XmBOTBUiduSt6hAElRg+tD8eUope31iex3tj7CDaIWYIYWx3cDott25+Y1wccoqqXbTcOjm
7iyou5MvlXi1BUlOAt8uR3S7B5RmWa5JyuISe62WeF0auYUwAVhcxKg/q61+t4g60gMwkpd4OQp0
tfNcevEou1FWuDF1um0GppDAwqS7+cCN8aClEGa1SEyuIlIdWTW2jArRph1xOaoPx1F2Njb13G/l
ZXTEbOCFiu5zmj3bhasRB1hVE55uhgp9Fkz7SJHwNaZ+d5Sx1bfqCk5CD6e9XKmgqBCKraexzZ0F
UiIjp2GAk/XUTdYlVbILtK06KU+LVR/N5ktXGqwEOSX6cmmPc1Uc2qY+RPzFonWT46Bsi0N2L4Yy
iHs9SGC5gSFPlUt57Q0COOf6OE4fNAEoCoCwKlugarLfKxuPghxwz5CHB9NpexMGPL8iDefOCHOp
hZ5lH5usPmVlwTTSSZzm1ddSN6pguMZr2LBca7eNyOg51GmqUQKHLT5H69yHqIG8lXKyXRBebPDk
VRQozOR63D4Dvnypnh0ahl+Z9sRwWl+HorjOR4OU4uVqkiBrutrKfo/UEcnHcJPAUTb6NLThGIHn
YU+BLTRcen69U4+LxBZXJOe+ns/SzJrc69v5HN9R89xENtxEsVybIM/1azNWVxYMly5Tzh2DYt2N
Ga1E5eIIK2wXFLFKtB/xINcxo5mWFrBknDH1DvN4TIwQuEFu9kuQaLD5mU8vhU6KjrpHc7jCZACS
4G90VLlp7Vt/jw/IfXCQlisL2RPh5M7j7BfeCjBDPXYf+6Tze1l35Tg9bJKLnH1cgU6hKK1QtzHE
mOVAm2Q2TU2gX/8kMFOsuO4PFk2LlAqOY2uRC1HAsXTivZVCQq6PpTRcJYvd2pV8jM+MfRZTz6FB
2XNPCtMZ+8VJud0UHXlwpOxn0e1j9uRZJl1g2jVL5yCgKKKJqmy61lDyUGX4E/XSr30lokGr3TqW
Tl0Rnf28WM6NGp+7tjvJIHrCFtG0aUehZupk0Ju0FEReSjN6n/jUELvdZL03Fqm/IJFY2kDB32or
xrVcG2YOyrMlH1Skrv0CluJzhFWV8OrnU3IY8XOpmHFK1pP9/FvY0Ys2ly+1cXiIptNtCujpZ5q9
Mfq0k/KgLdWBiddhnPID/qKpeIvF+Do308sQYRMrDD/OXiZ6irmrDnUvB8RAQF5rAQRUFPm6uePa
Xuc+mNjzs0oAjvJrJ6ExSl6uuYyzh4yCenPRE/fIFGRuK32pgpUGGK9sCuDDYtm/jt9JtzeS5lqa
+W2oiOqxhvtSM/9m7SjfBpQEFZGeYrdBcVhwQ9Yzcg1b88pC9tP1acidJOtvZtLfJNV8jicYInJY
JmRIolIvMhMgA3/0vg50CRUTSbSiAZpDFU+2ujOyOo0SFxNSMk5e3cJEF32QwLLgMUBaRdXONi5Q
h/7NiHbyTGIAIZRI4PlMr8X8WeoXHd5hUvbXuimvDaJ3ReHPbmuXtmuvW6Zd5YQ/Vw+Oqf+3kkQs
Iuwyi6evlyaBno6SILZGL8OdKDVk64nMUw+tULwBIrsNtIZgA5PBWiH8mlDJarNvrJyuGZl8ulKc
h9Y8EoU3x9T37DUBYOQ/ifIVGwQPqtZ+4y2tZtBoeJ0Or1OahQsQLQtZrJ1Jh2Jsjqa+V9qLwq5L
wFOA9JJ+N+T9jNjKh+s2fTdGf4il8sY8br+hfIG7eatSSHmZeU277ooaTjPu66TeVJx/M1sFo0su
ESyanmJqOS+57M6r7TJR+kZ6rR/UP1Nf0dPM3qaSuDVau4XNI06to+COaEVLVz2xqu2DXGkDAWtp
ZGS07gtqt1Yl+audCRqnVjKYiW/WyZr1Yx5rYdJvCGgtZzMYrcEwIIyTTaSVF+xZiRVgtirncpD2
wpc1MnK7Q5I27uSZC6n1ERFRtn5KLe28kCTaam85X/Tv2pWnxutO9koKMXuO/BE8t/621uyp+eo1
/GX16MKRSc6hwghyRcw8DHWAryUNys1EoA2qlqY4AtUSg/AJAFDAdp1WyUlAzaEzWwFTxU19xIfO
3ssf8sInBHCOfowicVnPAv2RyzAvUy+JQUw21J1y56eT7i9dBpNuCOKXo15aLiPs6Bs/booFNmrS
14qA4WQ/mhDg/klKzMGpOZ4RbFP0pKcvBsMgQQkps4OEKk8BY+ksKGx1j39kj28JCgIH+02rhwC+
OI+EN4DQJkC5141Qv4HEUhnnkeqmev2qhumcHJt6OMa6fExfSB7byG0gOsG0S5TIs6uj9asx609z
7VkcX10tszbSvclJzuCyT9Hlk7amQNGls+4zALdU39v86kyOJhkhGqmw1NSwstZQTk5qu70P5vCW
cEPX6rXVmud4t6qLOxZIgHbI1GfJn4bCR4wtCEKlvhOYFoqGXqqSj/UqTsDSzvSt54bJ5ehURNK3
fCLTTKopVVwFpzYZnv7D1tZq21UrjDNiNKw6V6g1/7G1ybSvH9sZyuii/IorcLEAvUvyrzI/CSbh
jGqxqcqy4Ytn3Unqn3Rnvkrs6qAgv2IdIB0GICJ7c7foCCjYSuOEqJwolPISJV94MQg6kseVLqf3
0yMyHgcVEVEO6gn5F94YzKlO79aPELNQ+vZ6lSAe3fKhbDw1oQ2QbP68o2o5KsMYXgHIo55/YhSC
2wTtG9YRQZ+i3ztVpjLmGV3/Ze+Ruh9wXC8VXBec2Z1WEMKVzUT9FbunETIbO8HhUH70yC2wZ5HK
pmkJueH/5eKv7itniVYH5Wd94g2MnY5+JlHjI+spRGtWZF41abviN82xKUX6NYZMt1Fm/4cuzZzN
u32mLrqxXE4mVyweghOd5ish2qQ3XGp2IIa92ywUCSOcOKxlJpjicnRwqHRkMakY/knreRW8Zmmm
esoV+VWp6EgwOV093PYpYRox2AL86Xz8fGv7BLjlewX4xwziOQ2ejCAHlJOhYjdG7fKfcu0jEmfK
wh2z/5ulnJU/L5ggRzFedZZzSkeo8mvWQaWTQyRIR/KgsIYYPlpDsrVSRBG6lfvEx2lIpxQrQSZH
doOSknOq9Ad+gqArSg6NKMKYPF0CRwb0FusTINXKme2n9RedIIoJNUAnGM2ZDxrUN0/mDu3J3hL/
5YwOko6sNFYruMdSp6a1aPd3CIcHk1g5mVDHkYJdGYj8bH0xVagayALaasfs0hByA+O0lODUipEq
TYoMgMzejZ8kt8CikA2aXAPC0brtkybaR2Q2jolwbEbz1+PC30mvKZvF21qVjGFAIVkHNMSBDR/X
hQfbHrHPe0vuF7hqKi4JUbW0u1PvF+/GIoF92lDbVfz7XCuoqadnwS630+UDArhjm+gvmirx7Yb5
jejQ8BpR/T9IK2ZHM96Mp/f+cZVmX1jb2UykMjy/+qwK9TwzHOlQsT3J/X06jI9vQ4WUTZt8GaVr
vycTrS1Ggi4JH2e1XKpEAqX6UbQJptpvBmrJvF+ZxzPINeKL0koX2dSuRUJk3+ZzDrl9L91Mrbn3
6XxPo+4u1GOyQJF5OlbxfGiALuFUv+XoQ/it0l1bzAEpSDUHOAbqUO/Lo3rLwT5uHeMSEbmznnvD
cB/rbG+0vYeEIsqZDY2Lh6SNqmDSqAz4a5x5MZTBE2Pv9WPlUYB4o/Gbw6s3eQzFNgcFmuqyFn75
iBuphZfLqWeQB0C0DrCGqgx7e9jT30H5g7XJBLnfyGMF/apbErVu5UqPCcIDe2bfzI6bq+TLMxOY
WuhNktpLQTpXF7xZF83ILhVRt3L3xevk1HhObeRqi5m9S/vnesDI7DQ2plYd7QNjwhnPAR9/Ort1
HV+yarlQb/zTO8PHBRp0cXxAGBrwkJp8WHqgJyJQqNrMKwPJgQTiHBlgDJ/miU/hCE2ktMc7Q3cr
75yuICKk0e+yOd3sl7+oNEIBCDsxzDBFaMieX8f5iKoT5g6G61Ym9ptEMKo5FMEWStxUCgU5WSqu
X1WMYVvF4QocDfg8vMkbHWfF+LpFKzcg/1ST+qpLyBLmHfEsU/xLG6peUxTaxpn/S5/mAR4Ff+t6
X8Hg/CBsmXuZHDyINRGQmBakvnyLuDjMKcZJ92Hi7tPxaQ5GjNqUmJXJwE7PkhhRp8skQch8Zn6i
5yED/39Kuzgmxd42nCJSI7Xts5YM90n1EntFCfIeDV703In4IKvNIRoWfk05fLKbyemIo/Q1lTYv
mQxvypgwkC/BsSqTg1yNxBfliY+dzix9wgEc5WXGypZBZImiL8JSuHgi7V+JJIfVk63XIe6iStJu
fXX5iaaQDQn/Ts61JT6hy9QGW1MtrHsAHTyxpid1yo7fyJmRaQv5WG2nds+EPNKOanWlDJ4lO8w6
3gfSvTWeuc1DRoQCyQLymxEACVUBxUyEVThmFRvtGKencXc1LhvvMONZzV0ymqkZfSPXU+kbQvHr
5kUfCNckzSaC/Jk/r/aJZ5/fO+WsTrU7fqD9A5W8XVVALKvy+/gfGCzhwKgbIea0z2MHbO+P4O3p
+OT7FuT7Mp0iNb7gMsZkKCLpqPdHJbNIdQ8S3AZaaZ/bpr/k0XYxdPWCtLitD0aDKjYTPsfDYtjB
OhEERu7EQzCTiSzooDKY2ksfmMRYq0sfQnBrxCWOsjNKmYzEkNm0w14RsK2qS98qVxXNvFE3Dsb8
pDGOSj+cBkZ3ElM+cGWEd489VxPKryH71di7GWwzMsyk5J+uaGOymNqIRQFzr3PaBvlCTcfadnTF
KkMh/lvTLy5GNSlAes03HXJ5TtsDrY/N65bCKKtvsJHuC3ucyYS3uT0uFPbN38jBUKl8dCyjV/Ki
S1RhIwvgdIMdTcFbE0W1AAMsv8fHzpULxoYc3Zj4KmztkPUASADYRcTFw123t96ZmP2aUevZDH7L
9Anqrno2ZQa803xM09ekK15SY9knOYIhuD95Gp+spT2hFohYUGSk0RkSc/oW1YpTpPZ1xQ1BWvF7
fqxazt8EaRB1rEEdmy6Kp3I/jS2rUAwHtlr57fE4ymrIrCyccIs1PaJ+dhNVDPZm6EMDJwh+GnJ+
rD49RE/fadx6aRZzWxENgiYUe64qf2FzZJCoOQraNIMVOiKYj6J6LmKWQQDf2px0N0IHWv2oKmzM
MGh8a7a/5q/9w6+HnuFEl98PRAQgqNU455uHd0Y6P/ixgidytULVCAdm9euWHBmGmvulBJhQdR+o
Eh9+kspIw67XD1I6HwBrBf0L4gnDvpSFch5HsLNRcswlcUgrUj7E2zyPxxGKbOkm66dQ9tNjWjaV
gVqYfhT3PsQXTr3qrX4Avobez3H4q7J0J3Usm/xpK/zGgnUPNh+9KDvnFdk9ADBqFFM46nz870pd
UI1cci8FgyrQzBk9fSwfDQUrs3wqP6ItBEbGHLLyepBvK6ErSdP62kW+2ZtAeY23GEPlfG0x2Xdp
MCDTFhJ+9PK0Dh7+RJuHpabfhGTgMoN2kzTxZHqPjn/cic6l1zVN1VvdUf+pFOlV4btOk8WLWr2v
af/Ol/OQ1C3iFXD80dBZfFnGczGs97LJbmYPcDUyToVJiyatQS0Tw8II3qbgK7oDZLrDspOkntxX
h1gnLb5Z9XqMtPuox8/yoD2XXfbSFv1LblQvxkJ3jJekIqPJMMsbuKH2hvQvnauAS+JgbMZh2tYQ
94qVhHJDqQYKEmH1UwLzELybm62APqcEtXANfrO7wv2/mbD3tA9bvKQIJTIyEySymVMQVZZhOfDU
3Gho3Q34uw19GXZy3akHzA6SNJ2X6qxR/Uz7tdfxzVBZAhIaYtbOdICcvPGj9EqaXWaj9+ndcVxc
E2RuQYSNKUdubzOl60E0McogJC8R3sQoI70ObxNgVB7P9akq3iWGAEvzn4HxAnfrXpNOSVV6belW
4Qr2KVctB9NQJVO4r1TrrxJsMmW9ZqN+gfPSVyKcIqJDY/GsjPNLq5evSb6+FiuA2oipPG3FK3Js
ikoCAx8xdDFa+ZxQAC7AjasI6aClel1zpuKuZcIJcxJkdTJ4BttNu9RbV7cEoiuvtUdcjCdlDP7l
wcOvO4nXDIKSPb9LqfpWC36KlWh97+vPx5u47T7jHgP79D+Ozms3kuwIol90gfLmtU35tnTDeSmM
2/Le19frtABR2gVWO2SzTN7IiBOcjJnaKqY2jrsqTgyb4a2JWzeO6ctIfmjUsDU6DXAvzDD5TGq7
OUOKneNLczEz3IvDcFUG86Zo2aOdy2fPe3IsgF1uxhvkbUz9E8cESIcXaSUA8xG/GSUs8r396mXr
S4NgOLVvNKlq1hewtwZ1iBKBtiC4X37Z+R60YghsE6rWqPs0xvhMID631phclFUng8IH2Tksw5ZU
gfqn0SsO1IHRUD3V/Xyy6AvrsR2lyBuvVHm/iENW3wx7PSs7Fjl4YkCEHV5PXGNWqaACWE5jAeLb
INr4uoRNlNWGtzJZb2sabY7It4+5+9R/lvsrgF08Vm18Gub6hkrw36TNH7bYAmBGx0Wh/Kfsf9hb
+iPdpq/dGD81Lb9K+9dVxZmbPjvaFGbO1rzdG05eJTZWrGqQLMJyX6K1i6MV65Hxp8RzrLSIGRtR
tN6nn82+0BpMel5R7szxtX2if73CuhVnhrebGbiTBeCg4QzdKYP16o/LHxubRIKrqu5lCBCW1xuZ
t4NkImxzsFe0UfFYaJqQNOpQ48HT82D4sw7VDYPrYn6QIjVeB57ppNPulLa7K1AcMcRpavrGefWB
oM8d5e8qoemFLMV2MSUQkTj+j7M13iH2XtdpuRSTGdYesR1HGP+vpmxtPlHZNS/4uaGjlDThvakN
1GJVemfP8zkNP4wmv08nTe+fw6g9dzY13HbPF845lW67jYG6Z1bdaGbEJq455NH1zcv2yis7epdr
jvPSV8wenbL0mvQKsUrSwSYb23koYIZw2VCwu5iKT5WYv31vMGDUlxKBeaicrzAVL+x8D7j5J3wx
i6/TxaHnF62HXWV8tJtHmeTOPiBhnNlYldnG6PBg4gS98ZDdDPwNBVsAcBy1HloIUNneR9KwRdyl
1XatMwmwP7D3GKGg5OhbqBdDqsPUBnulRkA4KSqEmeajEfqLT//HMeWlpNhsU/ccwrUWSMkUFAuA
dP0VvtePRWkTi9gpTpyk+FGLz3TcI22Q39qteH8TpwHLRq2EOcJgTG5YnrTA0+ky2ZLk9gIQ5XEN
LxQo01Nn4aBzAX0Xan4xa56K9Xpgw+d2k8e4bZqWq+i7Rxvg1PIAS6YbNEF5s31KRXeC7S9gI2Ae
vOL45n33oOjVBZgSANCLqMxrucKUyIW3tQxbxDq79m2I4zfm22kmOd0v16zerucZ85KKYepGi4CF
I14+VwlWhsZ6oL8s441JNBPzozfl+wJp4imOtUXZgFHijl98gXjUpo78lGLP3VGP6mI/rcN9YxL4
aLHAHvy1A8ISD/irapf6lzPcHsrzFEbIjhaMfzMSG5cHnohxpC1PTliHksBk9alc6Xqkw/544NdB
LTAhSWgqFWvejgIlnkHIHunCk3x/5SJDWCiy3fhNUgZldVbL9L5pf3ZmRl1zLNyOGPBifXJb/CY5
Xc2v6L2Se9JQecSMCEz1HjhgLP436t1uW8/bMw/6QroCJdjMK4FQKp9CnkWXuTKjYQUrbaJopCkj
610o33lBvpsACqVY16XdroRUKduCvYPaJfmUb/k9tgy5Ok+a7m0qBkt+qhTjuRlvdBWz6j82tubE
/fe2c+KRcHlnDFAz18EcFobGIf17k786VtmCOQV/etSab/FS+Aj7NUTmGQGAthDjlCgLxxdHa/1u
hTMgkR51WKcBI+y22N0n2aVZd6Kflru4GKlQ2Ae3j2NHGimPsMJSxXDNhFFy7JjExeibQDaSoLhT
S5Orniiye1XWtJ0xclM8tHF1sXEvtdFZH4icQxXuT6Sn1ymV2mqZmt46F86Y3jAfS4kcuOyCmvTc
nfATc5jq2u5ST3CjbcNZ2/L4tf1RxUxp51QqvpRnQW6+ADcq1XZpaJslh5RvXj68Sl9gBOVMtSq2
mEv7VUGrrX8XsxJRDMwsg5fYay7V4iXnqcZLyfbVRv48FQp+BqkKq77wRO3V+xJo37BSjfRmqi01
rQdwGiiKHgSDeGVDWrpr6qjGi3nVOeaZONXPJG5O212d9oDiHT9frA/uUyPzFz3z54q1b4lWYb/C
nH/NhUYFU/MSoqT97/UgaSe/uBjtfDUWYogpB+Pih8UGW78+d8Zgv/dmVINRvW2om5VVniXDPN1J
udJMLVlbNNHXZBkJm2enWFSm4WXskZ+WqOL4E18EgagIpl2yfRCIcYYcJMb6UOzyW/uhBjaRVanG
HbUa7iIr7pBLjMrgaX5NM1cB4xfpcdfilukX3tlD4xi9YBsLHCW5LTGCvvFZjfh9DFxN/3Dk62zK
syGQBFt2S/iWz5m49VgyE9tU3Tq3SXOyTrkc+jW7WKf6Cyyg88+GF2w4iGEOxSI8Qkbel1PVuTpV
V4Orruekbm6GnD3oSC5LHgk521QEM64JJ/3VmL8XbmF9msOKw49WU3NgFxFPwajSz02v+EKI8Mjh
WHdloboxxuMMjZ300MpPSFTMzQzkAn5CJLrWCjVt8ojCh8QKfUGCStXFD5GvP1rd/vpn4VDR16hw
LX4gu5hwKhWuzbd/70ORGmeNFUoB209/iac8qEADdaCnX96f9xHKLHkqBzMDtxYbpOEpz5zD6K+X
RXOfso++1EOqXLel4/UuIRxRF6CTmKvKYMS5XArk48KfCBkORN5FO5/V+S9Kdc0Ja8teOvfGVWkf
XxcIve1uzTNYk5yUf+KUkbaAfvZVFgWFGdU9LouHqGSEpdQvaiZnWzw7TLB6Yp8al0xGv4S8F7jL
2lDmDhnBSc0J3A92x2Kog3rQaDJuf+uv5SmrrDKf3My2nef2XYEFbvqSsTD8J18V+c080wpjcvpX
alctz4t8OPAH4n6TIHn+v7l45GiANJvhx1/ay4w6W0QMhHAgF4cPmv/VSD3I2+atheb1C3So6ZPx
uCsqr4EZTQpkY1NFWDdtnK1fnQhiMLObiK9VLwgEKWclKU9sMYcMr8ni2/3E1Sd7zfwAEsu1iR1j
XAIrkq87T6tNvfcQUg8H0PruzPJd63VvqRf/gIA+U0kCVV5VzHNOt1+JflAZ212U9qPHptdTw3Um
jcrEms/EY4kfrBjBy7thxneD1H8v02RW649lEg9lFo+xm24jUKxyfBBGN403fdYf1b1f9Yc2I2o5
i6+qBrdnx7nD4EZvgGbyox5ynbYP2ySxPbo1QIsaRCoXL9uN/UHE/6b3d3adfkX3w97SX5TeXhK7
rRunTP2zwUBimaPiUuebCnCBJZhHi3CUMJ2i6lDzNyq8NoabAo+sR0fiPQz4R4zYT4/G2vAYTxwx
bY5UZq5+GZwUV0ZjH9KaNdwGx4qnEeNAf2Y+QTvj4JsV9jWTCTBk/Z2WXmS4gYUfnxrHL5Mvo9Jd
1Vbd4t1G5k4Cbjk/AayTKvUrNg3uYfShwPh9G2orAvzDALFaKcZBJk6oDZN3XP5ImfC/qKiCVhwn
PIOAvWiTeyiiKo9DlUIBgwjhJCr4aBwHf/CWuey4onCBUKI+I+wsbRxeh6hZxGnLEP2mLxFTAoG8
o2/Fp5XH74gw0nVCl1x7h32DlLGk6mNXTnCbjp1XNCuypOSt4kslYAvFzSPi+tl2Q6jEY3geXsSz
Z0uzC48X0F9smsr6UffM7u124/Fz7eXhkkvnvV6O7EePVnIfu/iMxs1vpPeDj+yPfOYFnw4ekBuX
Y83oAEsUgSKvrjJ6qxyfmkJySjoJzF+lZ0A+rD5KgydeKp8liSALDs+W8lZN/iOT22Ok9AzqJyti
Hf7QmW6cdmF1e5sME2Nt4fPZ+8MYGrD3SgACbUHVXC4BYFix6f0aFlhgrFiA6oUTCQKCAoRny/Za
Kr2TWDh71aOliheQ7pr+WqvlSr+pot5SwZ7JKRhDVxv+6sCHFwlyY50azTkvrW6MzH6MkEMO5sYl
qzDQ/5Vhv63UggFKOy+TTbvfcJVGPEkKn4N65J3H8fVq59NtafO7NaVnRZYxoWOfp8wA0nsmpVS8
l3PpqRQlxuSe8de14FNx1cynw07+4/SF9BUroEiWN6V+Wv76pVFbY2scs8IYBVS6Wt/pvEbZR/Eh
lZOfsN3Hy303FkKVB/HEkY6/4E0q5Cfk9Ucv2rt21/yYUs6Dj8UUWvQIlVbvj/4mJlR2vnmjpNY8
fs84Y1vsw3T2YabdnBeAHxSGNdAPMBnZjG4zgvmIWYjtU3vpxu5S1kBbEQxW7Lq8km65jPsfK399
WE62YvMqsf3G77L0W5q3H2Is0RBZ5ujK+zBMwXxuuECZTj0mb5qFJK/zy2tap9BNE+RVPIOr6mxo
ftVJtq6bZtytQZzqteGpFsNo7y6Vol0AXFx1abiabKl0UTzSZ0MJA1R2C66sLfk74cABqdQMrrlq
PGGAUCO0sgjsXYqD3Y1XMGOLsxRojJl1lpBGLY322xEbu47JHKobxBVNms/F0Jy4aLj8aV48Uzvp
z01L71rld53goP1HJ4II+8LUj/lA7BYHPN+S1pKrOsw7Iy0NPDH3uClb4VgoodGsLIaKcP9c8EkX
d3vPfYmxXHuN5XLsdvVP2LwWRwzD+ieM7455zHhPpzowajkw7iOhOQ4uBkQX+oDorkInoxp0FZZD
pLOdds/S8ZjEmsfCc0oat+og3tBWaypLIDEuxXiz2zEN4M+zRdvwiA37j5ZtuM4oYyFBdj+NDNpa
qnjjssDuaLyqt1zrRBfMYx+yKzwkPeYayIeozAECkmnYspvCOfFFaKYzjQ1jxZO4QOFTXy9U5Mh2
nMPZEGFV0acrlnP23kFzTGo9ono7shQL3VibF4xjiy8fMfgbo/ngmP3QK/meF+uhlg23HwWLeuMi
DOyEsLrmxgFxJfAZLTqD7kFDLzH69oz+1Qpi+UZ8jn/XxJ5FVrlgC9VgHbPTNzClefRtc/Wjyi96
mtL4WjomNyMsBy6KE24oj56eP4JjGM7uAIscvha64E+vdTPUD7dTTKZzXDU/vjKe90Wmu1CpeUbn
CL16UjEtf1BQTTUsWJFNcdP+Tw9/BTQZb6DlpBbxpRqsS3KX6EfpuBq0LBS7CCZdDVQYJRmaZGlX
Qa99T2YPnoAj3EHC8Xjtrzt05vSaYPkvb31K+WmK9/WofUtS816l8nOV7XuXY5QT3vKtGYgbRI3g
5/eRPaZXe5MZpvEXomF/rQGCw02ZFFd7VVR95oLHOEJZ1VEnh95HKH0/1lUelXJyyukY+v7aCZF1
qoC1SiVlz6ggG74cFH4swEzjpzqKzAYBgFR11qmqssFfXI10+BpnEypKG+GHVezuWg9/xiXzBO9B
LUk9wozeoPeebiHgnzvamALtT2utftwqPlRlNegZKnDDHWf6gvfuc17x3YFvYe9fXtf/xAPg3wGF
AhrOcYi+JNYmdovChROjw73DHjIkxYDMObnfU5SgNuS/ejJ/lm2EwNldY31rXtsL7lalw/0z6mGs
vo7aLjHLCfdKG1/ybLm0pRl1BpbWd2UiWUzOA9VawQizoMh15g2sBxKxpFWPCBrZBXCBkcThYouI
72aPMakYsN3YzGpFRPPpbcN7YcChWyy3S9+2mlcYCsLM5zu8QqM0mZV0z7m7Vxu9O/yD4Vcu955E
WSoWp0yMewJ9iCKL3B9E4QGWlmtPViGvD9R7Z9DDqCJoK78BkSzwtk1166d42oYV/zO+NhlhKm2A
vaKs1YKWJqp71sxNPHUqgxW/oS1ZnoKUmdNuV6We8R86xdJ5ZQWipCxB0BZHmfhYIxluYW2uvQyu
yb8AMppkPgy5vI8LgL3U7Yo1WouOQqXqVnXWfW3nZ0Gd52Vhk5gUmycS3es5HGQHX9nzj7nfP2ZT
/UD4/EgdI3dBWztZ4k+E60aNoyJ1V9W7oZhvBABT1U8YDpLD+ruWxmBdu6CfimCwLX8kF1ZkrGub
3p90TsXwDOv9t/ItAcitfZwlcR+0+C7pbPeWjhKYAvbCiRpBXxHWpaRz04qAZx12spAy/YN1Ubhq
ZzitjrLRVw6PF+PUgtbWODOonCLhvGg5v20l4HNKsa6L6j4Cu2ogQS/oQOnBzeT0cK89BGYnYbqX
re8tp3CBERjzsqs/UQFsPHI+BmUW+Ukc0xzBmomfpPkgzA90uDg3OCdjx41r1Wsqy21rw2Ut5Bkv
D9ehFlF3kqo6tNMxqjhVKSK0NSM6rIGatlBOFb8zvVc2tJ1EoFrFozM/eHpPlUR0YotKdgBTDdAQ
0jwlsvxzg/ovj5tP3VI+9d38nGQJK3r1Wevjx6hDFodMmF6ye/pU7N2hLOqwtPLF4lY3gj6fHCYW
NNHILIfLgkdfm4iL9t3NdBWR8N+TycGNPEFXv7V5/mat2rO+fg+TdRkK6TgD2pPtgfqmU11ON6K+
6/gBZtCVZwq3GkTsTqcr62dptIHJF68Sdt59Zbv1fq4Q7JZReWHwOeaz1KVunD3i63WLabWcwhTD
vbIr/swnIsdI4NS7GLBi1MpxUYBbgJhcy+etI2jVEJS48QsDr5lzlyo6zkSOtNUNzsp9YHlmdYIF
WhNZeB+UVQpIlCcbsL7xt2WAqjmULEbHqv0YCvl94+gVy9pzLWnlthF+tPRerIAqz+0kXZWyu/Q6
vEbjlwx6vnnZ/0x/6H9kDcHckXMXf3IJRYYWFWisbmeSF/xci9GbeYba0gZijoORGrF9WtPSs6wP
JpJdXiJ1USNT0w4QFc/jpkZ2KUWT2kcxEy8d6+HLlrE95wRSDdyLsogESwKzNs5M3hGRtaNQfpu/
t6sZ047c0ESbxu6aM70cHNZcTPfCVffGy7ipVyZ6y8z8Nun82hp8DCb0kWj4ofc/6d8BRHMz5FG/
SaHVtGHcKQi7hKLr2eeUCN6MkB1L34BkGPH6jXU1hKjSp9w+GH6mBUfk9K1XWEgq2ks7CZRhIxxh
BOjn3MdMs8YXlONAzHepgAxo0y5kBMWj1rSrSpK0xk2E+nmTX3PQZFxzyiZNDPrm9B9MKDo/pRxH
XobYPjsZVRMSFs1ql84Z22QFu2qveFYHJFh6rZBRhQ6154/svHzp/o8jbcWSAWI7W9NP7CU0MZ8p
3VPQTSg5cUs4mAsuzdey5B0VEyWYXc0Kz8+8ZKW4iQ/9J1ucK5dIFPewNV6uTvq4ScNhcM/N75Fy
4jOE5aP016S3cvtbV3PIQ2X7i5BFIMA8TNsYpv/5GLtGilmLY9NuF7DYMP8Hr5J01yQZSPWMc6fq
MNu9mMG3A/G4/RVqEyq2FmXRXQBgGlIF2PKB//BkuasGLMuHepn1mBgdsBErvtodgUnRhvO4hKq0
h8/3WTFuo6HctHS92fyR0HgBnx7RWT6WBE5aZgd82tzwxMTeLR+vwK0HA6/amVdaNEyuEVuTutOu
guo4Yp6+1CXujJhs95Ct6BDkhrSDUiewFxgnIxnOo73B4Xma+GNy3P6snoB9YyFzNbw4OvQp+wLh
gyioo15qUqTsmM5iPsl2iQgquymajwmuewCngxSul3B+HYIE7MNwwW6Gpw+TK4dFoO7pV2MqX/lJ
jJiZEgWZSYJViD/kIyfy1DFqtzroPSxfxogf458J8gQv9iJJnP7wTqNPqvQH5NJlmhBjX8/vp2H0
wU6WAXicZ021fxdYIjuU3oq1JgAr6vJqnFgKm2I6HGYaxg0gMLUy8PqLX68/zse0+1RE1gcme3E1
SGI48YkzJKFkxgAlqtxJ6q+rql6IkUS5laP6/ut47/j0msHEXE7D63WGHTPHhgzd+ivLT+4/0HYB
kcCurRyBoog1OEX7UjvnMODJ5E1yvn/Z+LTKAw+v/ryyTMGQZQ/VecRN1ZYy1aQ2ruazSl8z/ZnO
yEK2qRRn6h4D/7YBJ6R9WdTXU2zEbaFAZVhQCw6FT8zKSxgK0xKSKg80prv6xTTaKwI0RdQmSdTp
ajjT4Zm3qSurjxcTLC7jI5wxKb/3qnmVol+jETuyYLeeSI6Oaz8VdAwPpz7n6TNKmA+5m2laiC9r
UkezVVw6Q3PnGY/yuNwnI3sKFaqfub63LqbfR2lTAjf8tJdXXWnzLOPhCaZCm9RT2/EOvpCB1466
ii+9ehFe5880BXBzKny9rvw9GVA8djaITl8uLu8/tSfaBD2ZI2LF4DmkZjgtEuog8k2ThokmBdcz
GVXsD92CdEBs2UQnmixHyyRnbjElc4DNquVsq6i/DRvCgb5quDRok7Si47+XRvwmKiGR3NWlzlW8
td2vulXeFmXxFi5Pa6gwkU8ctJY7Hp17t4+Bbn/iWCzlt3KHuAn5otWxunvmCStUkINYQ/3Ati6m
M1c9Y0dBA3fuZ/bswno5jsT04ixBOOydfPlayxlnFfmln/2rteczsxTXKEq+HYR+XiOz1rmgnVTL
zUzoY0lExM3RjA2pA3SNzki3axhR8jA7KS2/Br131XR0R1LdafHnLXvT4tZvh57cBm8vuKQv0DG9
OF0wctpNmQP7WCGepZfN/T/7JDjmLnT4tLBD2uqqJ0EC3e1FsbEt5TzE/KYLOIIvHlt2K3l9izT0
IKXp9nMxxfM/cVpCIrA5h2n2PyoiFCAnu8G+ZtZRTJs2gSVn0KBmrSLq1f6iePMUY/YfCnbWsU8n
RCSqNlokRJ0bVeV1yUtjp9Fp1VjVscsJk5PwJToR4Zn0dXNv5phq0z854Y42j6+56w0z9/7lsenp
Yx0Agw3aVYEf+4p10ELdrgC2DezR6U4OVwt0xQhJ4UGNeFNMB5OT2zvmqWCjkJtMnGTgJDJwpMjG
5ZLGfPsl9wbRCE40KsGABB7UOQFyOgpWJN0Gdgsjn4Vp5gq7BlwzMylWlc1smY/p6D4vg/JGjkSI
7Eat1ltrlM96au/duzq3d7ninWsZl5HOJpvBCuu+lvFybLjEGXHxGXHV9mJ2ShT/DSCm5tQcq22O
1TQnEWQ7rCzO0uWvRjnsFoOPg3DI82yU23DScVySHuVty55/qpGF8vVYU0O6y0hgM8XWLCFMG8UL
vyfB15LgK+egh763QWe5c8wpamC5M6cRCTpM4rwBeDfQreSZBuysB86VTntjHwIzWSdzT9QFVYF6
T48Pmreb/mEq40dsyyAJ1SNOkPXY8FSziY2/JFtL67GnzV7OoZMHWoISVrMYALJftt7G14FlPL1v
Ynids3uGLw4TTGU7A9Ie60f8X0cCsMGayT5r25JxyJg8UWm06uLkjikWa38sEmPW3vuZysHmpE9s
DgpuqKxz+KMdgJiOPfNBNc8M2UgayG7+xAmTHWqqfsyCN0hbkYy7JJd445wnAN1nQW9xZKSNoPpR
FKzrVjqzUN7LwTq1609iuAz4fbBsHNyrIqz8+IXfO2R0Viik2KWG3XBdnLdpwIQpnemTK61TT2tC
YphBDAmTupHQXOkpWgFg8srDvBDpphk1rt9q7HXDqd2CpGvCpm3Ccedhu4QKmKK6ScIBeqUct6fq
OH5NRv4AVHMfPTwN5qU49p52z/f96CvfPSlXnZRrT8qV+cLKJWRenP+ueX6mTYBA2qrxxVBptzyb
6DzxKxVT8kiLvVd+0FPetg2NYrb9OdUD482urMCU38d9O86q7dgVQyvWYZrpK525DkVdDRvwSVY6
XBeygpMpuaCTTrpkh+XpfaxqYr6bnxWG36ubT+V4DrRK6oKO30HM0xpIbApnNPGqS8Nrm1zYlDyN
8aceL+Te6bcbeqfmD5Gw7lSdrw3NdZ7mW2u4U5Ve1opXrCsVzaO8qV8w3aFkcWgYU+YtyF4LhgW+
pLnxBXWgalgN41fn+mUW30dEJZn5Jm6qQ1atbKPFvfpYitUvNaxa7JK71PZwNZ5EoZ3f+cXO1RuU
6x6Y3YnqXdjpEh6J2d8NQoYGVz68QOJr9UbYM6tYqLdB/QqALnyFPeV+dpm9P617U8jkflClpu9Z
U4KpoBBFPRDcmtsLclyktGYAot7nSfdF60JKYmOUm+uU5fe4e5WC4E/IDuojToWv1DXJ/LD8hEYy
0quHzLXS3zqR0h7u8DOpMhw/prr/5K8mlWeG+4r/lTljGF9kGP3BFEewHweBXDLmVOgcbfRIYes3
GjuxIeN8PeI1iK/XKS8cOTlUpn1iVc//KY920yLiqPrqRdX2aHBILrXiZGFTQoOYVD5xxEQePS5/
C3I/V3zl5TXP9UDaOii5ami9IknQZmcjhN7spUTvMa3R5x6P+TtilvWnm7ZoHEbS8/S1pklEzFGi
uJJursJY3ikzwneRudnQP0ppuq0GdU7r73TEfFYXN81r9Yls5si6MDnLr0AG629D++iFzUFhIJ1S
4OuoHZtcRkeUQkfHh2zz/1CGSigj07mfls5lR+8qFErVrjCjoreuAgSQEH+VZglpFnrEx5NezF7d
8WyFTtFfZ326ZB34hyUaYsMlAQIurb6LKbnybnT1GDEFWEJFSz39lvtlB0jUsIvPPs23AjlZaGP4
Q0c/th8YncDFsmeqMS9sAzoSStZRpuTHFKtnv17t0pUYRIJUWP0u9H/KMuGYVmi4GRgIJzE4SV45
7AM8yKBOvCrnK+GySFZaMLPlIWDjp59WPsk8zV6qK/HSvlku2WCGY4Wmn3m07gRmm932Ybkbq/Gg
I5wcLZgtSLRnJVztOJg3iZqml3VRDstKhDugsVWHlgUSeMmKKHEkvfsCb8GaZxTEClP/aN5XBAty
hPCKw6XovR64UvkRX9Uq+WG16RcbVW9hMZCchqw97wLcpC7up/i4ybxgpeR6qr6w53jUGEL8Mx7K
U6Lom9p0KV0OHLnAa/RBp1bYpBQ3wcMMQcLn/F0qhau4BQZ17dH/WAyE+s+1RhVkQM901c26zJP/
KJ3MdhyNGUhUUY2oakRn3+3ZxgmbfXYsMVMhoqS1ggnqaDpLnz+S61w6ghVAm54Wit3UgnLJRHHN
VnVnuEjSdK3dlDGusVtfSghrk7sx79jmIXiJqYRA1rp46p6y0T+68C8Uk9C8j1n1lo/FU3vG8B1+
sec9FsAy7PG7qOTjX/kbvoFS/PC60Brn01/r3CZE5rARzR24IcKLutBxRM1u9l9mkQqXt5PR/Cm5
H08VNnVskxucugWJEi8nRanGxIlTr44X+y1bzHfOeW36Ph6nlO99RNAOxmN53qsliuvuWjn7R6on
T4xhMVpTK8Lx46j3eOXtnmfnn6NE/dzOTk7jesUwN6T+iJGnJM00QSAyutS3LeG9pvpjyf6t/kEW
qhpvKfOsHT8bi0XCuIcZ0aTDydbLoPgtsevLIJmJWqJc50VdZHtl9qdWKs6jWb6v7fSMx/2OCkFG
imxvfpmL6tY4+qhc9gaqye/RNamksel8NcfJf4mcKGuzHJhmHLxIE6ChC4rcTIAuOV87G2G1+aWT
6lBLr1Z/9st8SQUoPQKYHoFP/KcbJHAFQF/RpZGcl0iLNm1ZKxaUYunBYhONZwOjNbzX9kuLqxjV
AwFRk6TPEijTtNWhCu3s0GBfxrXvjr8alb2KuGYz48ad7vi57gkVUaUp2RxjZfyi9fZrhIq616aX
p42nvl7OdQLkGlO+RkqwEpAEL9WJWzx19Eo9pzgcXsTj2dX/cZrzt0oNqHOEmc8M8JWrnRtonl1v
GP6miLuc8QU7pt5y31OBvWG7Lnlz7TxXqbLwepKFSrbfMK1ifcSP8Ea5l3HO5eRcfXdwNfgp6BSB
GEYBtULL0DBw8aoJln4Dz9bGKyc7mLx+aOG8jZWEu7hqGRIn9Qh+5yl15n3D2xZA08R2oZXoFO0P
6TU/6ybOPL0DGrcKR5UxcoyqS0AgaFMrNCySbYnPmUo5LjnAh92i5asJujvF9WN7p7HstmjHwmL4
LEFD4q46oVv6ssq4ZxpuN1If5YygEGMPBN5pb97qiUKCmT7vQwkZObvm+gPBCszNHhnwLmMl4cNo
7tWplq1HvWjktg69tUKfNy8E3dN9+Fy54qlLcPrLeFFM41Z3w91iEpGz5pG9bYeMfIbUfw05PQra
wYYN0IeaktC9I4dKMvKI203hx/Pmz1Ppm6vknfBv0TFi05e6DjMPuCtjk5/jpFawfNVLgNk/B6SI
GGOZgVxLPh2fgZGmZx3ipL11t0Pzvqrle7/Ub3jrg8L4N7b6XQFOTE7pQtwxmjFPU2qvl+FGP2E/
0Q3ftoBE4wAiGU9Lm6axs0yMASQg9/5aqf4OnqqkuXe1Q7oBKoErOBdwZJLrbsIRd2ye8q8nPShv
r6d6wEpZSG80704AIvL3fIrhWQiAPYcFcs5q0CmDPtjD44az6Ep4KxZ9Iawae3mghPPAxJ7n51p/
A5KCh+Y/QimeXaQXjZFMX+lZpfV4UZ+bR70GDKXhuM0SHF+OxcuMqRpbFus5CEw69KX/2tewONtn
BdBlv/Pb9d708X88ndeO29jabV9oE2AOtxIzFSvbN4Ttsplz5tP/g32Agw1ho4FGdZVErfWFOcdc
7wp/sKgFUkG8Tv/SGbSm6EeWqxUnN6Fsbp3Q3hgq3CqcRBXIAgM6cblrsI+0nH5gfK779BoN0d6L
OKZaVwfzNaBvs7ACa9CLjlzdGqV6hT0cAUWPgELBnjKjuCHYmJUz0JIzFIqgvthtfe9H6hTW8QNs
lOo5D1xjnULc5QRQ9ABvC1GhJRekoZGiGtGafvdZ707pGFVjHlFdhobdfQrQrsZV9KyOAgczZA9p
KftdYhFRTNwI2egcebf416z5XKSEGnYvCX0rHQ7KJBFvC2tXEuyqEdqABqw6BjBdCd7A264kTCh5
3sk1P69F7Wdz43dE9pBbTuaQrQ7EZiXL3RERLnWW/uiF5skm5ykuFpG2THccWc4+JXX8KHbxPQOp
rxw7mA7qqsmSuNkoltT70kGx0b/NTL7FiXZF8klsG8Avo3WEfg+5FC9LYt4NmPuSnLBUhtMBeEGA
qCML9hyzUx4RXaayE2s822cwo9UHd5mX5DxruBNoPSHvSg4e+dzgFFJ+CVaNAvCzkgYP+SHKOETF
CX5hvv8QN53qu5LRBEC7NodngiXNAuojM0hEfKRVtOQMYVhY6gY5txgXkUWbvAR2FaC/ON+ZjdId
L+o/JSEspxVBk+AXUNIXkKmutChsyFUUbf2lkMRItHV37gZMFF9E3hPxmUYTJhMhBLUcWiIgJq3y
yd3rj3y1OkZt8oAUwABVdsYKG0PbuxlE2i1mPmCx99N5N1vDA5N/7vL2JJlUmNSbg7T4KYqLZkAh
4zfyjqM3x9h7SBj/8LDp2PFi0aurj1KCTLjqfmHPBBGqch7lo4QdAEKItNLj65f2L5aaSFuKK6pB
ftLU8MfbE9iDRT+NmNc29VdDJiO8TSIrTo0sBeIWBxNN1fY5jiRz0zfS80DVwSMYblNK1cHyUsAC
gRxB9suFIALIOtAKEAavvtYU/lwy1uElPfzGBLvVnkY67Kp8poBJhxTGZzuehUENZzI92kRArUXT
U44EXSEb+ByvCn9BrstwHolmw267fozgfYt5Rvs8n9u6fKzJ+qiCIUNMYEjKDVvsja/KXZuNW2P6
7KA5GCFHoNZky66205WUdGGDXYZ2Ku2w7m9o8Ayfz4kxB0Itrx05IyHGcMZ1Cs3pEmZaFzavlTtf
CzbLla69Fu4uJhBpZbr/AWZq6olZ90SO4y8EaigEtGhW/uyT5ZEDXksn6yISK5W270kt0OmITKCQ
ltPWbRxEchXMG1sgK3MLUXKYpJwpvPFd+6xOAgnsftfNUW9rLDlJ37yWs8WbIcDH3iHuJbB2fikG
YCeT4eXA6LDESyXnnuzGheH+YojiFgR1rktmN+qlZ0gtxayKIY7qA9+NbHZypXAmQio6uL+j1tpG
ASxPDI1tA5tN8JUzVVARma7Ixu6kBOzuQwFBmWf4uN7mipnnpdpIO0Nyqg+2kqGA5aOee4AO9aNQ
VrtvOl/aaep1wk+2hFyNKQScclT5iuVncGJaiwIbAmSdDQGZ4wFpXmdzlrhh5yBTeUjG4RrL+dXK
0Eho/UXjULLaNipENtfip6X+UAQrgBalskplaL0wtM7AWkhX6So3HdcHGh+Eyk7S5z5SFH/R2d6g
R1WlgA1OmI5baLYWA2F0grJTrX83abxRGKAm+bm11qlMcUYtqz+y0FjKGYlePVFjYdMT3FlDS6+a
oPihwLL5zxQj0PUxBD1efpCe7M4m3K4Gs82SXcD3Wn0TEXRmZnXQDMxj4RZKlBz1OgAV5Ghk7CQ1
UjhBdx/DGrxRBi08Ue2iTINkXPy2ITVooSLd4Ys5HwLzkCj3Ds4akK8+IY1u/mai78zIt0tdsLVD
8eWkf/fafH7/k+J/5s34AWKl2ByDRQclMMQWGgTbEmYi6W11095MNsjWJr+Y/Yx096SJ5dUU3nuD
neyuhZMOkqG052Vw0l5zSI6QkXcU9JTqj5inxq6NljmJ9NLL6TOpWrj2IurVzFuRIkNchh6hfh+7
zhV1eQfSUAXNM4kfxxDVXBHwFcimRi9hrNLFSdSKG10qq29Zulh1VCfpGUngV4XWYCiycOuehzm7
0waGyBs6QL0yg6yGbaUk4dJkIWgmhlPsd2gbI3qhKMmMSDAqPC7MWl8Uan5R0EN56UMi3JshuRoL
M98KSmRWhCbP9Nh7e54Hnc4uQsujykV04uo8QFoJA1UmqmynC+fUqnfKqvIQ9P0eOcYJr+WsmQC1
LazsjjgD8T+w0kClUgu4NuJgaEXGAyQ2mHVEuIAouF3DCoP7scyeYC3OFe9NVtJJ7TGZMPJDZaOW
3E0DotPfsUye9ag+LaMhE+RG1OU1Fo2XdNFe6r9CMjw5fkrQVqSdtBbqQL2NOhakKeXRWJFkDPdB
Q6VCvc8x2AQceNhZvjvfSj+YDtgjpBn1Fo0cV8+OrGhyiCEvbUpvD+I3KnwHvS1JcJVDNMams7N3
TVn1yFz25yNoiB1Qr/PXAcMQCsufoFTnHJJd/5mgzde5ACRYyPms+Cs2krqEZMIcJ5YsrzIN2Ovj
re+2KwMrGP7YqolD1YSJ41BlIVMG8ApcqSzwBsHvAI8kCNTRIgNgxC5esGrt02BqPyi3tKU+h38C
xc4l8XtU/FQFmO+PkdnSbbY9wpHmVM/ffbn7GBmvxphc2p6T/4yWpOITyGkgmPcn+W+8JHTo6PuN
xk+6HDor3zOYMQkonARHdov3kfsy47abkW4DXj40b+TnivVwbzY8r3X9EPP5sZ8tZteTJw4sGSyJ
m4s05K6+ib10hd58VfftqKFwesBIjfp9vMigXI2ig/xSBlA19inAgoWJB54IQi+6RoH8OEUqbo2u
3qxxvGe2qEhuPqPH0F4M8iN3hR2FwsRBzf1mgiXBa0tpYuHerZ0/GrW/zIDnCaHI8FSN5CNUBql2
KTvCpvIUIhcxK+WMpLg2V67NFNpCTrw69JN5RV6nNkFlc8c7qbQ4akktqwKKFQGSt51DjAesKpcZ
glujM4Ell1S5W5jdBR2qJ+ZdNAsGirnhMhP7mMJNSU7KBlqw1N9RLX+wnXJTyCbliWypJEqL0Bi/
JQFmO2F3E1MMzc6Yky5AOPhAdFzkq0LtbDGJ6y23zT8ZkWOkqBGF7upVSs/qdgOI9tLP/atIZhPp
PjrnPXugrBre8rTDe62/il35yjNvTEzwZ0AJupshqZUmLZRYldA41KKXsZ+Xib5ZZHerMJ6M7i+Z
y7T4T/bg5dHAkIIkNqYACc2NIItuN0mUwJ/kjnXlXYtnt500UEpA503jRBygZy67R/eMbTz3Je1z
JkSnLxJ34zGTYsr8/vclCQpjeiq9/iJV/xoCRF91WQ8FGkaluRXa/F7+2uUkRFO7JwLusclaghk1
Rgu+WCvSUy6dQUufkHsTxXzW5vpu7Qwf38sCkqypXVIRe/3C4Nc0UblrgcDiYQSXoOBVHtk+JNpl
2NSrwqQBPaImRZpOZb0yogdEYuJNUCfyGc8ZC3kT7/mEQzrdc1hBlVfuxz3CC2WlBRAG2fwpycmU
x2Vo7tNttjZIbcIZuT10QMOijxERHS6SR5PEptpwV6vnpwpOHM03IjX0lYmfhAC782v0hPlOXJiV
BjyWSMlrHv2URz/h0c/eUKfglt8Pk0YicmezP8Oo0RvAGLFHs/n25P45HclkxbuJFlE2mEnEEO4m
HIYayfQaUE2qAcBDbg7f4QhdgQ88HCzZIJlwidXM+xhkaIPlt9SQx6glryunxNUiUvIXlPwtJT8p
UN7Gx5uQF2xR7k8jZf7nWde8kV0ZxNVeKkFopMzeFDfOnBETcY0Upe8ydy8WNwYjJVaDp6eat7Nb
XFxwQrpQ2DFHD8B1V8P1z53P9oFJTQGEF2zBupiwXziLIUY2jDB0ygUNaUytHeaB0tORzKii4Cgd
sY+dGhKdAKIBZfqpYBc/L6VvICZqj0m6qHjKz/bwQOlvklk5FYY+HSsnMY8qoumd9I5uli57Vt4k
fO85rAhiEzTMPkQd65lEWld+s2C2bgTVmGRz6Mo/tP33fDFum22UBI1wn2gsSucMVwHINJQWhr65
OoP1uBOcXzRf/mJ1ES6NsFlMxIfl//8EavZXxJebFPIl8rLRSeg2N7rNSodBu0GDYuuwaliOJNqo
sT7hcEZwyzyrMM6z9lnvM0vnxYO9gARtYys54/jCQm8RCZ1Pl0FKLpkqRwDowBvMq2Puv0lE04rC
TVO2WgkZCZfYmdTlFeZbbPolekvNiqFd/SlibFQeWNXpio7zWolUkrLMjtwAZ2XA3WqfUQ6OyJUe
tKPOt/RombVHdvFZMF7f9R/NH1USjoWCL7cjOX0lHZQWdgk3fPCpHV+/10WY72AjyW6RIv10Olgw
KPo3b/tC6USCuDqLIWAv0t33/DOfTPAIGxPC7mY9vbbSQhblQAlLRqh1pIX7OTcbTJisCtfE+Y8U
QyVOqjBd6lr5E0CLWWhDPLxBPbaBDMd+I4R9h6MqK1h5ThkznC1buB6QR2PebRDU79ewmHSn0KZv
iwydE7PK110yoK7EPREnBFP6iLwJLNaWxI/XZfYVxHcIkYnpU8XDRxdQ7bkVHJ++UV+Me/KLraPX
SJtXAGFU89RT/qAJL6jqyCNZmntbLPcuY7TFSNfOcryGvKQZmTUrcZzR1CCpz+rHG46sq/a+GPyo
gVsof4BVuIsfbklJhTaBwXCBcgm2hIaaWULNLJw6umZ49KrOc9N4i6KwAartcvLLuHb3TnVVhryM
Ijr9oQ/ry7hmbzMjpK2/Q3gvxvFt2anaOKfX4V1O1neSWSBixfdWk+9rz5gQghvL1MOPimzm1JkT
knHggcC8UwsdvTVESIuB/dzEh1o9sBQi7mJdC0x25SlJpl+aNjtfCizKMuyQs+vzy1zKr2Ug/ak3
7Pu2WI8X7DyXFG9mjnpzMH2Fv/psINziusOkWnBRW4snpmxWLDzWKGYGHF8b5O1TBze6FJuA7JO0
0S856OjiLkaEjng6H6Culz6kk21kT8MKDeU3KUiN32utz70WSUSWqClcVVYUAjoVXJ3YYGALSszv
MRpLOVG5AmVV7y8CiQOj6uUjdQk+5pzvzoDpdhr5vm12NkJoou4Ftli+jgcQsiquZ3ztNVvZN/xB
2FLzU7bMhH/Xdm79K5fU7wHFmKnb7N3LdNJvjTBeWnWNEPuFkUF7vcobsRKbn4icU9wKfVX6AzUS
QTHorkH2YBxO2Z/43SS7XTriHM/caZcdJRmdUUkg0aw269mG/c0VnZUaSJYRapkJoc28HG2oigEB
uexofJksxnyi7X1xVGy2f86I1R8fxlpglnNOTXtVXwF7wFKryXKsY2a3zFvIHkT1iSZTCGoyecdp
Iq9XDgGbhQzr8zRa5SyqrTIyMYWIfRGlZOcU2YL5Rglr8Els35HCFPHo6HPtxYdhesRCnT6zob6a
Cppwmu00Sgns065rhy7AsmccmAoTrnbsnIrxlj7vXFe2woRrRRfW0SGZW+rmJlot3hAGeJPW/TUZ
kTbKO+g07Y8E45lH+1pvC4TXsoTLOdEP1zHcp/zfvEubsyvMwZdCeKxj2V7Ujn0rADjiBwYKDAM5
vj8VhKdbZSvdSjMJWu1NzXFyq9YSLoTUQJ4jfUUqax2+m8E2xWKnqbTUHHIKODLNKXQ6RimEZ1sd
uuUaENeuOFWNVFBmD8l6Nf2X4I6USW/fXmHedYn0Kj2g3mlZ2PlwAgnOmAQme+MPIVHQiG0OiHzM
w8YbEq+pBOynhRkDkdYGrgv+yezQxrQ2H8lpOosedgIvgayw74R5Lrekli8SwSwtAXJS2rqkciiY
6maEf8zga5J794ZpCt+1AY0Hn+e5T3EtnLGKTEvU1Aiy1OY8aX+hNrzFwvhq4pgwCUEv0DyRbH8b
zz1jp7VLQnCHUdtbfrOrziSvpxUxJRrvho7ABLqyktkU3rTpZf0wh9VXhj9JobgBrowRqW1MLUbS
slJcXasRrlt30j6zE5ynofvgQPsk7vRrFfSv/LU1u0+k0YLQPvEiPMH4VaP0jvFi1F45v1/0ABY/
qMMF1OFoFmAQSOwd+1ujnZXJuIgBdEMh0JSvv4uuBXrTBGtyGhL0pDEpMBUpprU5nmMz+yyYkl/2
hNkD5PHfCJdiG5/Zp5GSxp5A7PSFVNr8Yi16G7p5aleTwlSlzR7JRInWVj5eUH91i49xhevufunx
gjkXClHzrNIh6D5kVnPtmqNvGl8WokQU8jLhkc0yMefz9iGBniWP8XiRqzy8V+ICVgoJagsyyS0X
BKlyHfbzXWjW+zRVj30VXZE8CTFlI5WQSCmkz8UXxuSFB/O5W5Cl5r993jx2ouSk5LYl1RUWGcwx
lGOcNcapEuWwzQAVjgRizQi37IYyURP1U5F8TN8HqboOVRM5TDZHwDwuwPEUhTq1DgptBKCY2olU
ECE7YnVADDkmES4j0jGGFvaeHikDN4ig+8Ou+Ul/3TbVaVPDzySNqa/kz8ly3Nh+Z1LLCoZXVIiW
tcYT49/j3JyrGML/t2xLAhY+KHClrhJViROOhQBtkL2wKkX+xuPK9Y4HHXVsx2TBbHL0vGiQ6Gzm
QXOPSB7YFh7uwppDIMNRSZpQ3u2XblQvCQL8JTCyf9itii4QZSN4JWhaQhPCdK8VPmqLnl3vAeTg
bLIbRflYKgNgMpfWiwnUhOeIlQFrGLFzCIo09ke3EBvO/JrUxEQ33W2TXFFHX/x7iIfIt94WwqIV
ZOtlPVxIMLBBxtqkRE3kABhgq1oiOmJ4IynZ8RIvxh5I2jeYYzCXIFA7ZOA4DYl8uDds5U1qT31f
Bo0PHUG+Nz4ZZo/GZ8zCZSoSkF06cZ/e2jR/RLbGn8oPseo11OYuGpyeqAF7iSc7BmvbC4gNkYIw
L6N5v2zdnwSnYMHqu+x6BiR4tJmEs/UsUP2tddRpWaTPYN1kETg3G0YSEJOS3OMNzje8hy5Ydc0n
29DXN/ovltwLh/48OS0rmKIdvd/s9QrFEdIUqi0bKgMsOhuq3KTPi3s7RfTLkipz9FS6T1vysJru
0ZbTw5SAV8T/UQC4wRYvoWYzYfeuMsvuo4iylYqoviz1xzz1LV6tcOWbxzQr9hQTbzcQjG0kNsdP
Kss1cAl1FpMe07xvmPcV0WSzUrwQ7vw6rwprQ51v2J4kTzOF+sy2ERfWob9ldoNpvGUQCxxCZTqW
IAFFHRHqMD2U+jJo0xkvHesz9rWn0dRfiq6BtVg5CwUaqxu8MzbBrWaIfJ31H+67drugf0Vg/tK2
8ouTGGBSOXW4zPycQkLhhQjV3yGXcu7G1BM5J+3uJMiG1HZ2VfIMWpk2LzEdUjucHiH5Phenwfqz
W+dml67vCqukLsRSHlY2SVNejcLZmBB/OuaKUVcYjm1MsGBdofFwasZSwyiGrVpGBnLRors6lw4r
pnKg1yD1D5D6J7v8JWw/9amzZ5CLZstBGPMTj6mwSY/KiIgJti/K6HOZ5xeIEDG/UicYiJksdmT7
Lw3SmlIsvmx3D5C5XoWfq+kAux2qStMeUKiN0Pqqkec/ZYjV/lnPynNidyC6sSog6Ib/QE5M/y+u
96AqhCAn3JpBVFjihpPIyotT8LgoJPE8aaMZim5BChKxn4+6Z8Z7mCJBzvOl4w5ILmQJsODGp3lw
+MA6D20aCdUO0DLJS6odxdcFxmGt6C3Vu9arZwQsbp637hojZSZaB9EbwG4LBYQSmhwqW3EmqPOS
AyaF8U6TStEGnBRI1m2L4lR1ts/2XWjGz55pbIoUQSH3yOqHD0Z344J+yrIPUpZBRJ32g26bZnJR
uovxQ985cBcj7Bj5bzx7RjYFRs4HNz8x0vsG/j/LZxso2BLj/qFSXBGd9TKBHchM1x5dBsVDxTtA
Odjl1rO8KK9DY9237ayDmraS+sQW4oHRKUhnzZcBcU1iqFf/9mS6Lll8LYTmtkPQkohItfKv0WJa
CL/jS4LXgs7tnE0aXJgpIkg0Ii13zEImrQ9l3J+dJCOQyN0SgxmxIheyEnDSDPTfiu2CUDxLfe0M
4ZRWwTLnoZlXAdPdrMAGe0U0pvHfXfBUAadlBYUOex09mRYuh6FfaoaXmr9jtkMTariduWX+hswo
nS9711z6pLz0QxyhZR06EhdTONAYvSoGc5q7LBJvnXXvwUSPGdHDCOgLs7iZevJYNvVZ9eudQTXK
r8p8kK3XJ+IZT8V1O5eBnn9eZS/jtxn+pUAg13hnZKZ5q7ukKwN34amL5Usmly8xZs+CL8acGw8M
vUUK0LB+7LaRyJdxIca7ZImQRoWsuF+ryyrQrQ8GIzMwg/DhmoOhAtmp6A/CgzwNOjdvm4QwfEMy
KuEC1xGGMxL2p1j3uz0J+O10w1thM8tT/ExJWLTeekF4zMI/wSKa3jI8DcrBAam1+6V8KKTd6IQU
N5Lloiy6dnHPNrWI+hwL3MHUkc76pro7WPF+LN/Kvoe0IHg4iVG3l6+pxDfZ3F3MhlYqPdJceqxd
+2BLcR+WgURHDOJ0QOOAxQWHY/dQ1dpp6uG8O8dWpaoIrqqYQeNDNPktSDhWR24+LDuzhKxwwH6e
O7OKrrSEWFyyV1jJZaUigJU7W7mtMEdmoMpwtK9J4CbCUsEFguKo2RK/2eAHCBCtZIsinrzlTfET
1WAagTVQZql7vEzVp3D3DbBYZGAhe+mjAg72sCHz11H10AZa6HbYBmEIQrUk/gJVSc5de2r87z5+
IRlOObK++Vcl4AzK6mctgniyJa1ITPerLvMYLT/rRPDR9GWaeCbNFTx4AZQxDfRVwRj9jdP6Mlqw
Rax71+Bzs8KlGiI1/hwZ03GX8Dn8oIGq/vIN5i85cwNGMVZfrQeGQaA3vxLtIzZSu0K5issRJBMS
B7L1lKFzdZCe2p0ETvFHDUJmijHW1Vi4DzSl+mLOxltqqO/GIn4cA1rAMD3Z6cZp/ZJxHmjVCpBX
9cfepMBLwFwUQWoV2EGrQHL3PP3BvDGE+m0XL4SJf8hi8ZEtypvOPcjf86AsIXEZBZyt07HEqU4s
13zvFRJjU8Qi+hBWyR6mmgP/ksicKafjRyepla6dfezUZ2wL50KmkvgwoAbu7IsykNakOadE1HRs
nLbZKxnCKQzh+NFe16CKxCsyoWnNeuGsE546fCb2qjRvRte9pu/KULzkqkJ/xv+mBWC8cBbSP4T8
zEwKSiLmsk9LWe7SPl0Zq7uR4A6AL3mjMX45Usd6+STdpe0By0Aotsss7AxlZFsnh7mtWOOUpwTv
sqT96UgD3Jgmd0yTd7dEH7a8IfR71wF+roL6rn21QUUmovLa26X0kclsuLKLOWuO1gBf47PDJyoQ
GlitIJCHWynqYQdaKfeNYj0WYb4sPTvrteIRrBZ0cujPiCgn+PdEWnIeiWwa8/x77E4Zk3fye5+W
zpE4EQOKIA9P7TiD8FZp1YfsUitG1CCb/jbZWhN4EgzRwh6MogG5FzFo4NzLw0nl8djjCjYpbgTW
vIrg19g6p1PURGBAeRLT+/pjI0skVR9VROFLTFtkcefWsFPkaGMmuEEsrAFkU7O8QcAW4uV9jynA
rDcJCa6JBLfjhURrMr2ZgXcqimSmwA9juX6KnVGobzCGxER+QtzDwOHjC3ElnUw533TkDSUgXlcg
8jrcxUsVTQSD0E7QbomeJiwsHqeAWIFNiJptvu4gjNWeGb1OJfpP5cvS4fpud7CYJr/IeKqm+F6X
I2RWeKzczIYpXTf1Z2IpbvWpPBoiUaUHSsCTAXknhyEBIKwpBPcb8R3Hhnn+MLfmrNDqd9QoHA0z
8MDhn9lhVAQL1vAAZEvvgi1X+T+VhZS8xS5Hxaks8U3/ERPqLwrgmcrXZFeh/IF4cNTr+p9W205E
TmW1fl3OKOZ/JkwfmPlGGsRzhcJOohnae9RyJl3yzi+AVL2hXstzd+H+XI63rvcLtLOrnJL8Ynra
DwprQl2b6fQEFjR1YdXHQbIxDuOjNmxhNQDWo1oMzPOhIOBZ67NoO8ZTwPpEDXJAvhOOBojoZ2lU
fCOEu9FbdpJ/ciuhx8c+dx+AuaCvvVQ9119HNDkhKn15bgEV/PdWOFExvIzuF5Hl17aZbrjxabtk
T8Qxs2WjD0UDo6N8mjsT8TKcW6UOKrQhciieu7i9pOq/FBpADPXDwq8p9DHfBfzl8CL6nXXWlzVY
bh9fpcr0x69aJWSsS1/E0Fa10xcmS2N2jLtK4NAWCYBEYQ04GCyRj6dAVpuTdTcxhuKDZfMzI0Pn
F2IiMlOnc2NzpwjefDHiwYUXZFdq+pJpAjliHyT23XMrdzXhV81OL50Ub7VYUbS9P827P8Ch0FL0
EeUntx3VflzccZvea+wQSUehQxAgePWC6SGGS9dExVZRuOz1547/8oxDtuFZt6jod5wspnXpe7w8
yQVmwX3ulsdYD082wKrhZnZ7RJfnkNRQvGtzkOICZAAe8FM3KWh4ifsWCHJuNzRD2KwDFkN3lR1g
+m4i/O7S6lqeu2hV0vu0KyhpkTNzpIxwlhc0S9SdKuEr+PtO6Oyl9lJXSI9kZh5EHF3bTjutReWs
tf5OXgZ5xEV9wgVmBVBdsrYg4SMOqFqQmZtBmyiBlOP+Sb9NjJOrFO3W8iHU+bvcD68Mgp7KyUIW
CRDinAlf84/GAVV4hRUNMWC/cVDfO1qKnJbC/Ck+JVT1zJRmiNTo6tUZSMmz+6c/Z3cTcIVqk5dS
zMWp5XEm+DNwGBP21sZolk98BqewwcclCG/CJ5jN5AJ3F745F7aYkWZ00ZgYocCgX8eVwi6pttlf
O2nHcHr5VVNFJnQg1JG5eBF06SIdHpoEpLn1OW66c3yJ57W7aadD919yxKPUXHjky3EMFNQshcSc
ffiSd41N8RzKIWkO435tNv1KeMmVtYVBWAGI4DI7Lbz1yhwmVhPNAOHIv7hQLVwt5KrylevyFA9J
WI9oqkF3wOowr7mCiyaSh7/yeiQgSRc83QCDBaKO6Q6W4l7C/msL45kDqJN+GN0SJLN1t4yRnIAn
FsRHKxwddP5UU+vRVOtDBhyh3df4fftoFVjgd9nD4XH5ilqT7GT6ky4PAG4rsBkmZ1pru/6TI1Ke
Gow5pJX+FPgH8MD8soi0cBri9q2/S2G9deZ6r05frCfclt3xSqeq06mmb4zEXXMfYZxPnjwnjlYM
Nt3bEfl3Ep8shQDIDyzgLeDxktTiP/2ojNIu8HNUHWHZ2uz3rekDzgMZFRukxJ2mrryJAL9kvu6z
/icZltviDCOCpziFZDpFpKQbag+DGUtHeroSwKuDe8Jbfp9L5Zkk7U0HHORerXK7WeCZARq81JAE
ZraRawV+cwthSQckQm5auDAl0ekLIn1rI2yzuobDDSvjKq+MZws+h9NskNqjP/WRsxNc9oLkRMgc
kewSacYEZzKH/TH5OXGQQvaQMehNp28V3XaNspDeE0c6WTlwXg4sBGTzlFtS5RZe71FB+BV7I3vn
zRVIYbPt/JDWOIroSrhAGDoBadNXioBVd4ykcfeMNHf8Ob3KeMAciVM5zyJ4YVI4LW+0Z7tCOaGy
ZzbID2I0y5AElrRk3B0Ti5fJhtQE/CHifSdaXGkd+hJxgp9F2l0MOzirs0DbJX8Tqb4nvHIszmSt
O1fLF44JvULfTo5GLHGon6VCetRD+5AL8T5p2m0mlK/BUlXK8YVUTXmgm9uufW0SeodkGB2gON6R
iz5hSL7sgvEqRynbkv4NFxJJYZYJqwvThqiy2kWzpdPwFkA6eSoyQr8we1vLWUGaNMqI2pEmtUoL
jzD1MzAemQUYjChgJHeGbVS/SnRSKUg+vYK2KpkBoQpl/FPbWlJQmTj7toFim/3uhP0rczY4MMZ/
YbOxU/KLLniFJ7zCPYGQK7XcF8DitXUaawGCYPecC6rIuTBJp1wRYbDg2al1f8WLrWUG22eBKL6t
Opo0BBsEyzdN6eozuzCZDKBtPutRukvhgsCmwh3aIrDpD4GNwyKFtp6YKckIc3zoKZHurcziqUOA
qMSEJhhhXfHwIqk6FcdYmoAzDVVrvMTkpI1u/k7k/ZC9yGoKTB0kB0KroY/GXr4kE4J9YtP+t04z
WpYML6++C6fcBDiLDIGuribmQzlgESdJPNKyhltlpUfADH5FHS974q53sXGOQjFRzLcJQ2gy/EBG
AyNgseczS5c5HGRAJM1tITiwmXKcP4dMEIpCZiJyA4jJiWb/b7dScZbBY9mboXkFAEQIcqt5hxGf
K3iuF/VWc+cJW3dpsq/4/+1uIRj5grUwkx4hhLQhDtcRC4Y1BwspAhLhu2zSFqxFpHjjXdzhaam9
AS3+pKAHLvvd1g08oyv1uYNbbwd/8qHZhw1xIg+GjdZFYOFJ9u+OhIPqykGZM7J+sF4HLKTNTmK8
OTtDaz2TfHsRz+pavu3zSpL4cl6ymaRs3kUI9XgiksckIXVlOqs4v5Jpdvst4aFiGIXaCIUT7uGG
p9kZZctJRQRzzjJVV8XQrkyXjbqMpB6CAH6NNqkh0VT0hM7OlkMs0eXjJ0c24EsQf0QM5Vsm+iTn
+pJRuP+LcRkMAtN62wSSy2MaLHCmdmY6MQZGnLEfOimANtcYVLXstJ2PKp4Z06jJJ4kfJnHPlHKI
diWJP/dZRo1DDFBginD/ziOO3YoNg/G5q1vIOv/Ex+12XyVzw/9ZiYgMKpN1ws9ZEGbpJUdLdZct
wVnX6ibG5f9xdmbLcSNZtv2VtHwuVMMx41pXPQSAmCMYwZl8gVEkhXme8fV3QVXdLSmzU9fuQ1pV
JiUiBsD9+Dl7r42WKLgIJNpWXFwbbTWg5+iQdtTRC2MjF7NQxO44w5ObN7cMK2YWa/7hJiOlaxiu
qBrPxqifIM4jE6K3ysC13rQN/vQKHl95ISYHmQFh3h0mGsG6hehaoFR5TeLq6EteS7SSunKN9sPq
QKHfFTQKABPQD6HvTzQM25bWl7fmXePJVCtBg0KZpZW57daKNexuNg13IlNHkPf1CrnJNW2tWyW5
s/rm/IxqSVagipGwxDYt7+ux4vTpaJZyKgFYxnzKBiHISiifjWVDi8uzbkSgxVGAeGlw6NUQKlOP
+BjnqB8Q6Dsfoyo/ZqpCbwgQKKaXrt13K0alIadmKxSuCXqvOnoLetJ4R/ets2HaRrmfTR4PQqg7
GgWmpe6GiVGMAd20r1FwQVda/MrUHWgHw3wvYyiLjWqLFnKGyzCLGlEIQ6HDzK050k47VhCXgl1V
SugWIIwv+bBgT5p1PwWexZCJ+MnNrHH+TCpH0zlFFl7cz/sN2DOA+UU1AkrB1GVBstwh6v7WdaYI
9joSryRk14QWhksao7Y2Z4ZKpNRFLadfzmNLjkqpIwU0Lk11TxgaD3ex6plGkFTA1x/ppFzBPwbK
fg3unYT25N8sY0rMqSo0OswvPineFPhmijSM4zDY65RASCWGxtIjWNjYu6sYnCV+HTQHVGZYj5J2
eIocKsVNhvcI/rH98Der6bRyCHF8sxfZ7X6hwt7/rQi6Bn0hRymib3tyuSw+qZVsFF6Pq2awSKUg
zbmYJzcgqhEQHM82gTidt8bJE935HNVvI1DM3LRtsjaqdYVG71SvQ7C0enaGTIvYql1yCM/JyoeC
Xuor7eTC7Q++UlCq3sHMQU99Bl/VVTHYDKKpGJJAP3DfvUrK4LjU/T0G9P01KdxZJS9QWrFckYNL
AyGDVbrpmViaKaJDMuPjVRssZlVqwYZpV8AUM9bnHdeQDjk67DZuXOVUecop8asVZMNVTwPJAuHf
Ety4BIjXuGECJl+86/lOOVlkuyunxUSfXwwOCYieOkcNL9osPPMIzo3RVR3TNs+fl5jgofY0KLSi
h3xI/oZZuWgWbTlAlspEbczzAyP5jsGp7Sl2tmbACq9EDTJngdDM4JImMDU0Y6qNiQKv8TigT3jw
2k1KlG1e4Ct1zJHpwkrdSSmOxWNQT7tUjNtmj/6OIcNkBU6X0FYQHWd/zHWEXsk7Y8r2vYDoljaH
jPgPZIe+z+I93hH3cSx1cUzONeJ2iX+KVXjRTYNuIjyDRw3rh8EqlIYBCT3YziNEuJWjJN16DDhV
SUAsMaOSzyh5/aR4Cb2MlP6rTP81ZiLbZiVUjdughEnuNA29QR+JrzXtTCRU6dwQ3+XpL+rEqNIM
Tn3ZHN3DNPNUoF8LNwGox1i9LYXKh69+zKjsUDl0MTWWQzOG3vQKfE8bIVyCDDE1ey1sDkHcHg/Z
CrdtRJTcNB1OzI79BBgqIJiJCapebkY+Uply34RqJPfVKmaNUNgJU1yxk4LjjMzjrtlk3F4ioyD7
ms7zKY+iU4Ndq2rHwxwSRfahhnS8Rmqnbwlxdl8e9cA4+dUesHA6lutgUbN3rqVqnpYMeMcq5LxS
la9N7nwjVjxdy0hsxSlEbFrOp1xNm7R7VdigQnJtIoqvlHB1ncZYS7i6z5jGjxp3QsNDFerhO+mC
j56w8Q5HVC5o1TmdqniRxALLs2AWT4aGEt/yd2b7kHU7IzzoYMntGF0nZ7SE81U+S4xGsK4xK2/p
3YZvtSVfRorDVm/2kzm6AawRYwxe+I5SSI7zOefZMKk3Q3TqpXW2GGYLnQwomdxBtPJVKFV0MLqT
nrD2d1gt2Q7QBxfYqRs5ORZ1deq75myf0DEd5f5J7pObQFMWKc5tM7Z3UQ0FKlAwiNSOb1snqdDO
+sjYWQQ3vuxf6AHLgwbsRRxVdIljNGx+/+0//vmf7+P/CT6BD6VTUOS/5eggiihvm3/8LnTz99/K
f/333cc/fjdVS1d0XRWqbWqKKmRN8PP3t9soD5Y//rcQZV5mmknjaep87IfqrFbuPMG+Qi7VEgkG
IWjtv4qa2LCQVDe6ACmoVunOQO1Uk5cSsa3lSIMbLQeiX20N/qmGajtaiBWjt3AAzM/Yc0IWaEC/
8DfrhKFK3E7ntBcnnC1HjSyTLK3wqV5xv3uzTU/Nk4tpK6XACdUQ6obYGz3oO8PBNb5LivIYNWy4
+8qsz7EbXSeZJlV2KNPpStu1DZ/0en4kpjLUpFvyBu65n4hmbkE4wYIY6JAiO0UAduhCynMdd3uO
58EENB1t3q1jX9PIIBsPLRzd0MwHCRM1p6zSz+bJPE2Yuxq1PcSPSgIkH46jeX2ajOga2colf5wJ
qR9a2JFhfOe/V0l/bWBmqmQmJRcRDnd10HtCLTypKK+BId0gQj+XjP3qoTwMDCGjcQ+Ova1hgPpb
w5x2skrjSGjcn3Sv/PsGEYedIW4CaN2eUVIBR+Rx6wmkBqdRRvPZMkuCzWww6+0pfCi+aLWx9lln
hm/rjBI3awYYjmgw+R5tZHrgZImpfkT4V8LfK9EqHOq1vW2B7Pz1vabIf7zXVMhAss7ZWSd/zvrp
XsOyY0qzPpL1R8bLdEXmRxBoN94gxEQ5Z8FzqreBiVTGp6oh+KJC6USl+dY2z2ZKdLsgZYzwhto/
9lHOAlWcAKl5KsNsXyzRClRdAEdTIe/Vadw3VrYPLHuXoMWo72d3PE6txWxHrAvYAxJHBMauE5xm
Yi88Sac7q1oukTqzxTCWhbMzN8F8jQqiG0z8MsyvlbLZ9xXpHvEH59BTmCywz3BngXEK/auECohU
TCKrfIQi9N0jcARerzZ3UzLf8eizEz/SMeb/+rxYuitjdjua5RUI54W+sIznh9UlKcENoQJXMI9v
lItZzwfCxXEhHglIcSSSRPKDeav1V+MiW6BpMB4Flbr1u+toay553XauUSKKrW2p23JQdxxJO5rg
sEM41QYk/UE9Z0TJ5ksNXMz5Di36TprJSSVUJ5IJ1SHzMIqR9iFgnh15Jnqr7fZse7odnuqQVjkM
Lb8pjjE+wsHCYYQ8kDF8yfbRA71XyJPUdg/hdjazYynQl9S4DEzUSzXqpVgwLUF4wEgOADlC98wL
wLnnSkM77NSf9upi6MBCI+70sjxaWHrhtihbvWyuRTvfhlJ3N+jZPSahJro3reKe1keVAMnrkrOZ
3wqI+2Gj3yLt5AkTF0YezGPUYB2mptdi7FOQ5HLgQmJ0kDQFjqvA551vlwm7tBWXJsgulnPQQJLU
pkSLB4P02T5eY2SJA9tTwvaksj394uFQtD8sxKopm5hMbF1opq789HAI5uDxNC8mUfROE22mRfFU
kqCXkrKYE0tC0aTTphUQ3LVNOOQ0TnHNhkyay50oKf1WIGtQAaHs2tRHN1ORBSKORq+RKJAika/s
TtUUv2Tn+blWtJNM5w6f5zmO+0se99cMRH9O5QXn4Bok4BRoF8X1cBPI3OwykWsY2NWTiDEUx/OB
UAe2u3oXI0IrogaArnqQSZZJvLLtLllLO1GDqKXYHYu7sQuRqZWYrHrtGLs+LZM2hs2V6k9mrD+J
sX+SbmkZlwvgoD757sCBKu3G4zwec6ZsdjocYhWdXoFx+km+RBvbm3KepJdoozFc7glimtqXgvmy
MSE0uA1pZI7s/alPktxIUDYT0YGlAKh7Ex6PQCrAP5liv1JuGgs3Cv13CtRTzemAdmUsPEX5AHOI
86QkRXPi3gEgCtBXZdi05KbNrBzPtFJq8yya6ialb61XAzUbDHe3OS65AvLaU/4NLLdlaC4kzCFC
fpw9kdqXvmkvhlHc5Ep6Ju6xSI/mY307TMXe1KAJdCdUQjtqRtxzgpoE9WFZTYeyNY6iGR05geKA
izHSiItOtQueetiU1rkZUMPDNSl6ZRUw/JUu5YNvML9klpk7wZ0vJ4w6hy/4uRkFR4h8E5X3w1LE
HM9GfaAQJYiRySU+lLZOWSXnzPJdOa2cepA3maBjBZwRN4Xo5E0M+XVMsYI8UD1tpOMA+Bbd+GjT
hy4ywse/9MBsbQip9tY8Qo75Re3Ck/HjI6Opqo4525YF3BHV0H7eT9giKCkUTm8WM7Ywno7x8TDg
DdaYaOiR7Anql4yIN5XAA028lJDvMCWvS3SSOzUItxLdGqvFrzl02xHxBB19NIAi0dcyQKc8uNWV
p6ht9/IsnxuEtPmEhC6ML8jJbuqlrRA9GR3nxzXRB6Qs0Be68U+lm0KwTUjhk0Vy1a6qX2wHTGfW
ON23tf2Q7p7bsT6aN88l4VUTw9SKtPeZc7SyFxgJChv9xxKj0o37gSeXLF5OMwoFwDPf+Vr2m33C
ziabNiwGnnpie2td31pNu5Wrr73ZOv1OqTlXbNXKXNs6aEGFjyHE8gQighb+puteUyy9JdN1JG+1
4m+tod6Fqti1M/2jpNxnRU/XadqP5gAQeQ98ZRQPVdc8zNwic3pK6uSe7eyk1clJjucjIq+D1GeI
4tcaRqdpJlQSgUQrbwwD82BzGQBZZc+U06jq7wvzkQ8cHyIcpHIOaLhtfWRuyA7XJY+fVcanMiKy
mz4E8T5eSiWq0HrAV8h5YAO/+0Yyx1upSu91f3xgqXqcnYZZgrVadSMASIHhDs9OrVGuVutIQl6E
8nWZR9PeH3Tm4JwcLB/zlUZ7I7MIk6RvtS5rw20RiOBd91IIcI27KS35OrwTxC7TQT0aDSIjK9ke
fUJXDDVBbc6BE8eA8m7QQKojvqS1NGc3Zd5hEyG/FNVlkQ03Skt7PQlv2lQ+Bwrx9OHgvfVvWC1c
f5VG5cmSp2MYwfW25H14SLedzf/276lmuXv5XiFS1corTur0Q9kycTViZ2u8ic3CpPZgSKqhug2g
3WJp2hpYs5jvrVOsWWKCohzi8MVFPbEiyHyh+SlhTWjSa9AhGMA+Aob+ogvlSZWS5wR8majEA/Ts
wD8LdB+YrmRg+6WUH8i7cTLLcLcSZ37Vo8LEExYtekT4Xv+qFv/jh6NJ8+2o8g7guo6CsP3pX/95
U37md239+dme3sr/XP7qf//RH//iP0/Re100xdf25z/1w1/i9//7+u5b+/bDv3iwQNvp2n3W0+0n
zof2vw5Ry5/8f/3hb5/ffsv9VH7+4/f3osvb5bdhXs5///ePljPXskz99xlt+fX//tn5LeOvrd/q
4vO3XZO+5R/Nz3/t861p//G7ZPxd+bbwWZYldHUpGn7/bfj89iPz79idhbANU7YM0xY2aybhOW34
j98N5e+qrSmWKWSb9vTvvzVF9+2/i7+r/MA2DKHoPJ6K9ft/vfl/nyD/9b38LydK+YdF2VIUyyJm
URPLqmwLxV4OAd8dKBPFVLtMjUHs7fxNue63zdrGwlY63fa7z+VPzq4/Fkx/vJD144X0nK3QVriQ
1t9qRGEZ+uqvLyB+dYVl//nureRqPqSVwRWqr4Mn3HJdAUrX4LhjJdkx0cZc94syUPA1fHcc//lN
qfLy6X53ScGBXVItLlm7gyd76bqqiKe07mtvcgF5YP/zgrVy/us3+uM++seL/lR6WoooKsJuZGfa
17uECLgB7CKoud1fX8ZQfjwALheir05tKwtVZ/OVf7qQPZhDXsqpWLwRrq7eJnT+aTqBDo3MhikW
c0KKXbkRVGQBIvGPqB93Xf+WkfOQQfxdtSO9NS1eweiG/9pSOb0V1XuVkmVFHIwFF89QiCMOxapv
DGee3ntRPY0SrHZQwJBoPeETtPFYI+gdewcI22okY8jH8BzERClq4bOIGSP2zQay5XWMMVeLxEFk
QQMCehDwF0+mBxmaQP80GmKHQW02UgGEC15vQwxvWV9loX3wCjizkVABBFma3wsVRzawvxwxVFph
OSveBzNwea3kHFkovKA/TWQrqc9R8z5L2NH2eXlSOYNV6bQu5Xsxs/V9kbtLOBuwcMONsvSUdqa2
D30URkVAHw/GSzxTsTZrJXqu209Boo2IbtSx3U5T6fXt16ahE2y804pj86fYMX2aOlghpiMA+Xa6
0/21wlMk9OpJlsgwfI+iyxjXkP99145x07WI5HIyI8O72VBP8vza0ALR9319tVNc1Mq+7Z99tiPD
/mrrOplP1V2LPRq8scYkaPGN0/sGtC4v0XmfXZeuUoi/fUCm9lXkjw0+DrRPboCUURcI9jXEhuBR
+uqOPvewmHb9zybYQMpdNVX8apQWIk905SKgq1rtEb2bwolU8kUtdT1j+cQOBBgUp5dRUdYbTi7t
h8FHkn0kJXEdTc5Q8ZLaiYQV1aK7QNc/wcw/+7yO0vHpja1KeEDwInYyArq0mN2MBrcvz89Cvkoq
1dNj2I5u2VNiia9DizKdYlCBt35mlXaqcgqgmYAESN0xI2qD4UxLPT/vOtjyqRniUEMR+dpmRxTu
+7R8Q0DBCAEpQ5PCwZ919VE0n6IvmFCCPlc4vXMG5JyxJ1TFXbJV1NTpeS8zfkLAb47dMhMe4vdE
fjXQx0i6QvLDvkzUFeiMMniSbA9GMXWbwVmeZlDOzt0TianUt4twERlixPBiHhOU/EO4CpCRFc1N
FMCBfUkhcJaJQGBw0Ox1Vb9qVkIeHVhrNUSLWRArQpJhrnPdcUKh1d8ECAJbEuArw9otjVRCBPnx
ruaAMnRYjHp/z5/c14pMvyP0VDsnsQhVt39r5DdBRSKqj4ZFLAmBN1l/I8uAqjJ6B8N+opkxzLOX
Nm9+PKxGOT36w5M6cN7zLWxvPVLLr50kn2WSYFiNXnzCRLALH2a6CZb6bgbrHEP6pESunHFzmAe6
iUg4t616VvJnzcBwCu6piG9Sm+/6ZVAf0Xm01eOMRbHUYwDwF7sn62yfiHU48ngjYNBSzMRvVQTG
alQcLEFxAV9fPqAjgBWQreIsXBUWuaZiVQL0SwrkTsXHFF8Jd9D0KzlBrszq1tbvGjdyKMhSZLqb
ITMpMPMzBIZH1DfkfchfLBRMqh2QSvzV6uhsEqoSaqtgOioTmjMXsoumJW5lKk6u3lQ+cllkPUtO
i/qlb8n/MZIvVetvAdSuEqK5emSDeM/dVnttxCP96RWpCKvOYhXjfu1Olr1J+g8Be9iUPmT5vaRh
n0POTlFIyCo8VHEJwD4z5V813JjR+MkMbm1VTKJbpHSauTcl3VVASuZALQwIhNUWLdRqShej2p2B
M7+MkXRqmN3tdYK0p05e5SJfd3nENw+CViI9omdwgJeoZDkMwjs9+PTlZicCBR5osBb3lNJODOHT
fuoS+RMCRqo8omkO1PG2gRVUwCOMGUW2z0n3YRE9HE2P81ASoItMUGC/TCDf5jm/OnDG/IEdcWNF
uza8b/BE21nj6fJnWLxZFcDonnQpLXJTetIxuM4gfY6ks0XXkPwKGIigswVybD5oAcy5eChsHasa
65L+MDCSEpHvaFW4nup0X8ysOGHoRqBuwhpnev+Qq0+GbO7L5h44gZPhX053LbCRMuxOTWk+phI5
ToUf7yYjL1HzXmzxKNK7nL5ibiXA+zsoSonjI45tDCLgH/Livlo31q7Nv8xMraPbsXpIiKxVYdQw
bhg1EmCM556w23ZfImWNwvNUG1dfpilS4HOrNmr3JdSeCCWSigf+UzMOTg1hZgw7Jyhu6tkE/3Id
ICjoJxguTTO6yoiuGs2SjskGeG/9XI9bW8qdCaQK8sCoAiCdYjU+YQ7K2BeJaxxtfDHxqSM7FbSd
CHqc1dVr8wV/Hv0cspGRsxyGmKwYA7Fz4iWpzbL/HNk78hrSDP2OKNamT1yi6sa4NVQw53PzpZmR
wnbQvMzMyQzhAeOZh6/cGwbGf8lHjw7pJoliAsKn+ZAr5aVPZNcmnGyZL+ZMfeYO4C3DJ6vNIE6D
sWgYDBbJpmkuYFpWIJTh9btKaJ6CZP5Fmav+sQqljDYtXdZNocjKtwnOdyVhxvBpTnTsKTaYRUUi
69zAUYd/HnmjPDH+AuQxDvsE5YXEODwpmbgO3E8wxUZtcEv/bsg6iBRfenut+ueAZXtcS8ObVLHL
ZolrF8vIHlyYp5rMDltzb2m6gzZMN4HbSsMvxgB/UlXbBN2plLJ02Ow/TJwUOr4TfnXZkbbadV4D
tPXicEXqsLYSTkeVRI9Kuf3r0lNwIvqprl4uahgcfTTd1OSfSnlfmXFlZ6HiQO/pHMWbSXRjLzJW
Os7viC7vX1/vW7f2f8Zq3ypdalyTOBkhKHk5U/1Qx7eAqqIxCYQj74Ot+cTYelU5vMecnG8SOlzi
VPcsdW68aV9g2uK2+OsXwJnvT96xbpnm0iVbPuqfzmGGX5D0Ww2CpR2LArd+xc0QQaOzMmophQ97
Jk2luquLG8li/CwpWG3JC5k7GgDKVa5ui+G+0u7bSEXTgllVeRJxcBf05EDMKp6O5ElMJ72sLkMZ
MdJ/t8yS7FkyQPqNStNCverSc2A8tTnPlXGRqvFraZaPVs9ubQf2VSpw3UxnNcyfG+CCcvK+TEEF
jA6JX6C9CtAhUfU8FwUzeJITKNGqrQJnNOZGjRQ3V1D1WXQ/2ge5GZgRgOpj7m0ttcyMQBLDQDxk
XjjleH0VxI54EKaLCdGnHmlBBZTmxqqXDNbk6YQEH3GCRu/v0NMUqlplFSsMVTLW5umcJ4Gby5fQ
Gg+x+WhCMUiCo1Hfiq7fiO5V4lWGBQibl1pXPNGW63A4jX2BeulJDp+a+qNnkBjNrLflRz3t//qb
/uPhzRaE1wIMEaYmoBn9eKcxrpr63GQ2Fu+CLZZMsE30y7bxL7qtf/oEoT8Cd2jxGKn6skx9twx1
0dw1vbx4Ol3soA7kzp1OjwzGxYak+F8sesafnBTF91dbzsnfXa1uE530lVZxuuJilV/TDKnPeJcY
lpMyCtSzxfZE25paCAUNDiwXf92g3Gmo4BhchhYTj5yT3rGxH2sJ9+Gt3VPMape0Qh9bw3ypyxdh
BI8jga6Ee1v3k5jubA4jZjR+1TgHJM8GU/4QBKVWuS06psn4LOfneLqxaSzK8pM9n2Itvkrlc9VB
nMToFp/xC6W5QjGaX0OfZjjqddjqbiXkcxT3H1URMR6bTinyyWi0HlONUBgb601anpr+kTyev741
/nSptQh6ZbhP/js7yI+fYjFxutQF3xlWl3XmIbOLWYGi44u1KtzI/Yrj/hdX/HmdVWXVkAFi6CxI
Bq2gn0/4PAEQBCfhoBeIVrLHWcktn6rnasdtguDoF8vcz3vjz5dbXs53t4kZW2WfmVyuS7+i4uxZ
1v4/3pBgkKrSujBImfrpIyQw0U78hscLPd3aJPE1Oi12T9jw7jIc/MXVfm7/LO/n+6sZP76fUmmU
JOu5GlRIgoYv2ODJLVU6xF5sjwBL193TdPhl1+nPvrXlCzNp/8mWsH9aQypEsmYMtdjhiG2gviA9
xknsVUC86JFB0Y24/OJ9iuU3fr8/fnuj313xp9WkIOaezDneqJx/tbNTbx/G+mRO5kZtrQ/dJJQF
gb1kUQ4PxC7N6MokhHxj/2IL800pWqZQlatgL+0tMEW0+Zvai3364jIOWYi9cmOuODA5efRl0Upb
VPFZMW2ipdK1lJU/6M48fBixekdD/lxP8WeipOtssBnfwNjP6aqgIViMsQVtpGFvsetN4Qk3z67v
nYqhku1zamgfaiDfA8tQNWbrTJwyDb5wAYI8BSIJDZj5osbpEsy8lGBPxqQ/4S5cdYG1G3WLIPLO
GRoGujFQPhwWcvWqJdCP5E1VnxpG+t1Jku5AhtLo11Zdo3j8wdiGnxvN3iieGQwaECNaAlKG5BoT
PUOWSpAcezggTYUXlR5+dOFcuddT4+toPyrZIZuGbSx/NTj8R7rp2PndmN2YfNcD/ll/JNKhVnjF
X2UNKF+3/sU3r5pL6fP9V780AXV2EBrRdAApx368x+0hUAtCKWXHahf5yYqOn1VQkxmHhJcUd4ML
wsDXYZogaSQ7xdLPvgK8lDZOam9V/RIkKPmMGzN/6VhL8cpOVY6N/BjIJap53EcJhYgA0Svuyc/T
kESm4W3Zn+TxAQus2xofMva9brr65ScfV2aiMq/WuRy7xhgxdr5knAAsGibjHQpaI77G1ikq3gZQ
m0T9GuShlPJDNd+XKn57URId+tiGlmOLFiHgIcFDICk9HQWxaflE8+GjpJSRu9jRJGS+k6cwYRP+
Q5V+piyJlYKWh77APH3UBAiGaYH9HSj1Ceboqu4+7ekDpGTLOT3Q5lXZlHie3sr0oaa+h0YLl/VL
muaeqSPjDDlPXdTReNOh0sQGMyG9usbiTaGL0/Y8NAJ9UDXcTwiU9aB39fApFi34+H1VI8TsEJ9b
YJTh8dv5mz4/auVrgJR9QJCtgY/sp+rU1J/omyiH6IVzEirlERYKyZr9E86adBzgO/MN6K/NuMgs
yDuwmFV3934/rxLshqQv2GK4kgMQTe8hJ+gaHayMoBh+hKvanSto/OZweEDlRNH7SKSl4ROqXX+Y
5loUsN8wuyvL56C5EZAReFrN/dhLwDAKOh3Kg55/EQm5yEOJPg/Ny+z7x2G8huVjw5M6of8Y47dp
0SYYNNMLGqJz4CVd9ZwFEZv/kcmmn23lYhMrD3X7MrSPOoJjEhXPS9lgNhIQE4mMNrWjMabLz+PY
PljEe9AQ5fXRcujQcsGHqY5ZVmOAgrlCl49QNEcHnxRar3gXZGQkvonyncaNHjyStSiLncCh13Ug
GC4l5Cy5oeXQPQ/ZKddR1fcgLYPCBavvar5yq0d+sA5K7YyJ35ngnPvKR1u+lvaGte+IakWni1Qm
MJAwVEipMymFZ06XDnyX1b/WCPkaFWbsQnzuNq1K18H3m02BATdZ7JQECzV24o0Sd0nUuaEk38La
C6W3lsBB6L+OotAbqp0pDDBYoYeATeyFWKikfS5w46bQL5l/S3jve+kzxhqJiZt58fAQNuRtjy+R
fIiKT6Hc0DRr62d/IF6BrmPVd7w+MK7lUQDzq14Z4tNJo1GvLno3UlQeInRbUfKYiJOMDicsnsXI
aB2O/EQzqeINGL1x7hbIe40jjJa+Qhot1bywaKBBMRqEsp2H2SuwCKVds2Lizgm/vOjdrRbIDxIp
gKtIu/gEqlXDW1ruy87cDpkMOLCnwpuBUNKjNPJ7i7gPYmtK/K8Dy9KAn0y20Xi+faOSwflv9rHv
A6iteASkldUt+RYwb3rXH8urJbdAcyLYyDaMpI6ALBnfwrY0T7YJNs0CrmYjNY/RcRDN3NUarFMY
RliA0v4j7NEBqyqfUwy0Z9wqvIcE36oZ9yvu/VVRK06KJzWFLRrxr0MN+wVkiX5S0IfkwaoCC2fD
qRpBooNwWUHz0edpkQ4z0x1hqH6pOKrGQkV/PpOEgrOYfROb9roZO1dDi9R9tMFJLh6MXltnGfsX
MHU1KtDuW2u7y9DgkVgirTNodmQ3fKlZ5hP1PqnaR2CHvbUlRw9WP00VwHxx7F8nbsnUUO5lYlKz
CRydakYQ+zBmwh3Ad/DpZ+mtUvQ7QW+uHjWOBTB7tks/VZ2wWaSPSGSprDZw5Vfy+ARxhu06c3Ss
tiq3DEaHVdO7sIGdDnlEOK7SgmFQYWI4uIQVp16WHc1U3kXMEaAbHBBlGnEqhXDhG63mioedm2s2
o2SltORrpCRLAZEIcvMWnkZGjzK9m0fISFb9gseBtMzA4NZ12d8NwBgWQw8iCjSSqcbWneeXtLtN
aIT3gGoKLq2L/DNWo5QVQNshWQGOucden2hgYBvmQLSVH7TyTa5v0yhjCvakxF8zpiByLANA9SQl
32S6uIjx0HSPjX0npMSZcxxwC0z6s7RDVze2Yd7emNmwkqOzHO+srAO8O600HjoiA+GD8uqYk3gz
Yna/NTYlcOvBXCsVC2tya/Exww1wRhP0t1G9aebOZp3La+UVK289JNXKBsyqhYGr0AhQ5ue8fQ6s
R1C4ngYfCVsTGCIp2chV7s64ADtj/JCy/KjUxrkk7CmsvGAXoV6PmjvafquxmLephFS1bMPaScOc
XjzotUV9B3XMiIP3cSpRSkvk0HEP62Bxi2pAdoTRLweFEsvk8FmHriFAkPKrD8SR1KIqvB9CcGpa
v7dpkU6hRyqWpjxZeFaEstLsz9EgR2QoXA1iYiZWfkHpqX4a0ymxn0OJ/fBCiO227AkTAyus4EYd
y8RFUEhyOK3jhbXWeqPKQCO/8SGcLZhFrcExOTKCeARHhIqvXsvVfdM/ge4lSY1eiWcqG2HeM4hB
G8tsBBRxdgsB3oEvhuR/XOPhCWdICtXNqDwUwKppXKgtfRdxU6LzrPWB8WPtqZqKzl14mGaZCpBn
WJOmxrOCwNFJx8KT2UslPtw2fAECEBu4bXCYGV9iLtoxFszgaZPJxwdLS8buH2KJljkPDs1ORJKU
OnLNClVeBwtRDFCDZGZKNkeEONRbWdK9gcKn0kvGNqD+IcwR1WORGCOYuSAh4uNexRJgXkwxiX8h
VWsVYGu0jPsqx8+Pd1f3LOY5xYdEULrRv7TFjeq/tv5DVNdOAC4kn9Sb3H/tIAhLgLj0IQLlgyte
XJv+pEpXE6JJ89mD6/UTetVA4nRWv4TFLQGezT4GrXrtw41s0PjHcbjLGuBq/qngG7TZk3JmFODG
5TzbCp8tjOE/j/K41hVzpcezwyKwlhr5SdLe4/4uTGG0zGRER3xlBKMZxhZWV7rTMKEE5szxoWYM
ZVxh+hJvQm6bwbI0cJYxi/6+CdU7O6KJwOyLWClGY4kTT9JmjEZsQZ5Bd90HGwMNQ5bXQx455dh+
lOm+nbBGzLPbldXLiB98hb7nw49gJ18rlVCYrH/Rglsmff+XsjNbjhTItuwXYQY442tATArFIIXm
F0wj8zzz9b3I6u7KjJSlrOrpllndRATgfvycvdcW4mVkIJJAI/Yqhr0wZ9ma37id9ZBft1LnGuaH
3H76xIErM3mgD9ltwASYd2l5lIe3un/I7XXUpI45v8DqnSljl22R8hpkjujM26FElG4RgEykyTcB
W/JxyY3xU9SHq5EBbsifZ8KWrdUHEezwIDiVR4nFJmgaziC8O5TGnqI818RQ5+NjH2n0Rthr0Qd7
6S1wMS2+becppifWeFN51KBtRru5E4nvagJmpsJwPnRC7ya20ZjKK0sBQ6YeIv4OkthSYwe/xOnH
96E/z/fX6zt1GPkmNaSuaNyG2xaa1hhGaMIGQgyQehgPmVwsDJzxk9Lc9IDwUT+7RfGQU4/DFXAD
XSGRg0hq1u0OLJnMMIKQ9oCQ965syFUKqLOxJ4pwIQHAKhnHGpY7VE9ifEybExQtsNhvk4IUiXMc
irDsINUvqkqwvb+rglPV7z0IBZW8bbV1Q5CjbN7o8dYrz/X4EKAKlzJz2fN4plVM/0kglOCFtuHQ
jygkRPCSpJ8Bp182mkjbaZaOxQ/3kCW5ZHi0HJV8iSnLm2qthfUMzmfCgNJh3eF8MJgnzYJyTv1a
4aA/0aaHwuBS56IuY8orL7L5AUS3aQIjl++h4+5kjcjaR12CBRbfDcZzJ8hUM1bB2JLriBlsuGrA
Ymgh1NuvEoWvNMYvVGquNQU3HNeO/mQ/FgHRJVwW6uttENypNmebAkSLtWgN+TrUuSgjQeYgTp4r
Tgmw0mNFG6qW8WSNhgMxXEmkoUfvrZ65+wWLyr5TPvWCWRRPMAGsC8iuYtgZ3k3UFxXNOovq4jmN
pNcWXmqEKbw333LahCmAJ0O9byE+6cx7RPZZqQXLHcalySHNz80lCvTpY5TEHREYQ8ZDN0yI0Mmy
kl5QRYhmdOMZ+GH0ALxrRvkUaOOp7g4+eddYX3Qm7SZQAOTFxM/NmuthuAOn0KDWNjV8dNxI48O/
Yl+aH2m9tBLiJG9bBnKVCWsZPmo6S9xJZ5C/JI79WkP+vPoRUqYbLV10FriT3fItJJ+m/5xr9QIN
pGyGy7jeekMLxHwTJ/s+I+EdO0u2EnMUaFu5qrjNmReMOV5qH4DBuEY7W/qvfneDlSLkbDtl420w
mquifBiogckOVqKnrruWhid+BWqD4GgPBVWuhkJgIO4ExTFt1Ci/FsMxo3XRZnea2pwqFdfoSCNS
/xT1c9p9CuB5GPsWskoJXmg04PeBqBFD4OQbP+D1O3WJWzZdtVK5kWGiTCEMCL5VVpiHwCATu8D7
QFBJjsgDc74a3JvoohtKmweD4zNGrFLDgpne0Goooi/wU0wGYEc0e4PUZRs0VBPySSckWUtO1l03
3F7SX8m26qrzMKJWF3H/1GRkSjXdMrAHuiT87y1lWXftKmFrLl/6wU2DYumxMEnIonN2wTeDVpoX
haegkJjcM59Nbg3TfDIDitd4cECaFNXMny2RqlNmEnJ8aCSM0BBwySqSBsbqJYMq74vZtFLwc9po
opgnqc8jyoWQdGufPFXT1nineIq87yTVNrDM1PyLac0x7vMlc0NNezfsbeoJit3DgEXUE4g8Bs5+
A0Z38dJScltE8DLXgCImHrUwWLYyQWVvhIzxd30Y6iaMX5NYZT94x9NRSO90DiL+u2KjMs6O1nRr
6++JcU5BpTX9Vw413Clie6+mHIIWqjTcRKJ4ysqtpyOxjTcZntFqWOYFOLroyWfDnX413ThgvvWa
fIjVB8Cqjl/uy1Ush/uqnaOyYWl82pTttgVh5VxJ1yG6dn18kUwdAQEDvWxbEAOj7DygXjV5oBBr
0kPme26qQ4wlkkbXHrvYOOhMQAOaZP1jxyYzssGQAyPglfHtWRlrXvAsiQ8zuSUDYpGZp5SNqwLc
zxkkp6vBSYS9W/PJ1Hoht9Hia5JzhttJ9tJW1ymaBZ81zHuftWwDTBeWszXYJcTgS2+IFy3fejAy
d33Ikju5DOG1KbyGz/XkZFPklgUDdD+B9+LdsW1MYu2xNo2NvfMAnPUPuObpECTYKm68KXesjoPD
tIUkRJdgr+R3Wb+FsRQxyba6ATbkc9O+Dv0RHJOj2ZsJfkKHoqt6+aG/d9nB/tXdM2mV6yhADU27
HLT2Pp6UqJIdeY0If5Xwk6yabkXKjKOtjN2QO7W8oO64/fd1f7isfqGbLIsmKtSUpiJyroRJW9jc
VdFPXevLpvV/7s3EuyZrtiC55c/O5YiiLieXWnbaK2Otr5gPuoarnkl5WlUMweQfZJnfDZEZ+v/3
ehe/ZT5NqO4mrhdtw039kjv2MlwO23jZbYLJhdjGT4pJzQHrES8iJrr9IpZ/GIB8/8P+/7/Bvvhh
lQKOE9sHzTz11mSHJmW8BaP076enzv/KXz1h21IQHyMeFn8NICIsaoHfIHvN9ypYlqBF6DMBvRFO
Mu084sMWrU0BI10BASTpRY8PnjYhoCoRE10hbs+AU+T++MPfdTle+vXAf/uzLqYUukTuoSLhvs7l
Y8hZDpzJDz/vd2NVWf/tEhfd8ICNCzQGA+qagU+4mZ+tcU2TE9y57SrP//6dv32Yv13sYrzUmh3Q
jJj76WEgRYdgeA3r3b8voXyjO/jjhi50B34iiYbaBln2WqzYsLD+OhoBk9B0ruqfZA7fjIn/uNjF
FylaOOIhqzAtwI2aplSIS1g+sExbyOmq+8Ot/fTzXXyPil4ZUqjwlgKRWWpOtRUuBRXCMSQd3gJP
/VX0Uv8wCZ//zcsvg0mzjDJfk9HUX1yThNcaOmqu/pLT51fdpnSzQ7P+38X0jDdlC3yipRCTe6na
9/2s1PUC1I43HWXpdvAff/jtvls7f7/AxZOqjSpSx4oLGPtpBQllnb1RuiHw5MWQN5q/+GlH+G74
/cctXfxyJO1aJoGu6KY2UD2Jh2ewCa31NK3nYyxplt7BWP5wl98tGP+9S12+WC1HI4hVq+dpES9i
rGf9frhRNpIDnDN1hUNzy/1fR+DzGoX+w1YNk1hJy7hYQMj9MwoNMS1LJ9IG7dOiLfPvu/rutTd0
oeiWZgqkTPOj/W3IXjUNRnQ1QeVYm2ggCexp3Vi5//dFvl03DN5xtFOCMfvlFhCZ0UiqNEnD2rq4
Ey7RjitxNbqzSMr6YWP97ilxH4giLBbDv6RRoacHYdfJstNorzOtG5DjDzdz+bZfjrcvHkpRCFsN
c8bb3UqsmiMAKcc62zdiCcLeAbf0Pz4hIWt04NmkdVtDdnap87C6bhhqJnROlD5TABXxl6evf7gl
fd4cfl+Jfl3E4B8XplBlTb+QduRS2+RhitZiUKGe1QTb93NhO00rbITLjPbHDHTyIPbUBDP46WeN
yjduHN/fh/pNwwiyDbYlcMYwVF6aJMJT2i8q+zWuaopoRrdDgt79lpwAhi9ECx+QINrhjcgjxK+g
0oi5Qfe+tqyYTI36RUjkKdg5gyOSpxNE7611TU8Hh0dzpzeK4/ngAdR8Z5lo0730RUaxDL1oaRKi
St/s1qjugyogRGgkfDM5ayOZKanp4Gp1tPa55iSlyuzD+iYo160MF+oQA5IJaCw12DXGfuAvuiHy
xpkiKA7MfOn3NDkcM3nb0E2ly22A6vERxo7Dm8kRcEJ2S2q0ktOaFy8UOSXtjaw7DTHQ+HaRa+M5
ASowNp+gavaZoS7B34OVCfbxu2lEyEvhLqIDKfpnfvMArqAVod2XvlDDetld2z5VRbccsCwEtb2s
qgdNeaj1a6W6htTlZKRIZCTiGCLbQTVaKxW5YRIIiOjcgP0pmmOUgDWSGe9MO0V6gTjMSdxeJzO1
t+2X5Vhv58T7aGAqws87dJEjEegtPVOYUX/C8qSpmfXMgv1JDhxGJg6Tn9DEz+MjS7AfhE9pFyx/
eC3//tI0dkfbVEGYsAiKi8VJ7nXdGxukKxiSEcDVa+YDB21hLKYlCp3tj1KZy/Jm/gp0/G1MbSxT
BWbx52IoZcmkxbrOD7AiiXMF+ww2p6s4+arf2OEPd4dr7puPTrd1Q5VZei20nH9ezksw8RapResc
QYuWvaPj9LHsGLLqJg3n6PCzTvsrPb8BVWRKUOFjaZ/I8bMywZf0lpMGd9hyg5rZdYjXYf4CyPJF
894DHZf6/Vjj7JhOhKuhoGgXavKOdd/RJyApmQVvTnXC2dc92oQrh0++wPfUfTUDoxV2uEoHRAUC
ICauEQNqGENpim2OYAjySY7BpcWh1YwFX0qLvoJuArhd3mQFQM+odHRwkdIRCZ4wFSgRIwDCLWnv
ITu/NyEhIgU4qZ2OYrXPXgyZmOTuXVfWOkC1LCDuj8SXqh/Odmnf2lChrCVcAWwLXYmIZM3HEmcg
S1NSpZlWB8wz6DjxaXuzPyCPs3NfrGmfO4wEY2B6cfrWm6c4uoKjnM95wAYNe92kx3/NgfZmDL9M
CW9td8w0cayJCIurEyvX3ot7h4HhTvKKg2+5jXidJI2hJPgrce7U4iYjf5IRviTPyVYNIyeNtKLS
Ap/trRUROq3VvhQaY+ckubEJ3y0VE/UJuAUEBlV9ktT7suqXhKoE06oAgwbZTvUh0PoTB74KalMp
oM0IGm3oZ9QRJS6i1T6Q7sKYice8BfWCW9ZBNCjPHWLGqTfPSguWVR7wGmkNs5kkhJ9P2yKEGT7i
7K3rzeBHD3ki8WLr8nWB9mrq4PJZNx7iANHmmGboO9v1rIaQ60Unq9aiEdc60KKRiAMvn5YN8eps
84uBOC5vl8CP6pMDD4zWfueiQ1vKjKILgJclcysViyONmSLbRXG/sxHkW5DIZWtb1bcVg7pMgARj
tmXy/yPG7Gjow+MwmJuaVdPKhrva6yNHmSL6X82wnF1/TRp/1KP1KgeMbIOvhDmeD1plAOcyDizg
aTansLhB2T73GPNovjNAFzetVJ0nFbkzw/ZQ+UojgZbjVWP6WbcvagaFyO+vI3g6Y16u5cAkcI02
YWfNbX6Uz2lNlxAUtmP7Gh3D6AGTdrlC9tBgHDTu1Gr6LL1zGERruSJ0NksQkJbMle8CuJfyLGdl
X0BMnOKrCUEMBOXsbFgHUKQZLmDOgKxa5+s6B3vZBODNRXvQASgV/OBJOy8RT56gQx6T7yqcoPXd
Vms3QfCZ5F+2OFt5uTO8cBWkVKYY/0symnSkSyzyis6KP5rPdhI9sKi+ETSQ0Lk2FFp/Fu3m1r7q
0mFZhEz28a+b7B+mDaSTLtWEYCUd7Z2WoZideWmMjJvaIjdPbDRuzzCJq6tvNebqBbQQ7BdlzVvt
3Qgp3E4DPNT5Qesb0qYVpA9EZ8Ai2+g++U9Nu/Bmn5BXrrsWDgm7mSwPtOd5JQgvnmQCFvKbNrvK
+wdZudW7l0bV9w2/Hp60dRpfaWCf6xr0KKlLJJ+ndErDOnE9+7UizrtubpXozggfDOVhnJ9jTZZv
f67gKdnWtOzTW2sqz2OLg9QqgveWchJonrSJIukQVSl/EwoBIUdOlvtuaJIupBM+sw1SOrjtFxvJ
zqfpjcjOEvSSY4UQnThBg5uIra6diCl4SAH2tJhbMKxNWco8g++71unqKN4yD4P72ETNXWtb4dku
26fKt9qfcDlQ50hgOlrCJQvyMyERJH34afXlo+EHW2w4/95n523tz+LPUG2DuFP8Grqm/NJz/nYG
8FJIalU+cITxFxOeuVbf60BZ/32Rv5ohADswjMsGcluDhKnL5iGpj2OXTJKgGdIvDQfy9F7dNks0
JjRD1P+xZfjrYhZQE0PlZCMugTuVP4ZSIhkCkYjpAgJ3RbHTy5/6oX/XJ9zS7IO3VI5ptPP+3MCz
3Ms6dDYaPQPpSMaZo2wiN3oLDmIZu9Kz9UPF8OtB/PWgeA1NGTQAcJSLgsH2WykPwlhz5HRpY4/a
Ig54pCZjoGg53hOy7x/VvH+J9fklcaorBjcIiQU3wp/3qMeKFaQoJh0V0YutqwtV7RjxBeDRUeP2
zHZR/6UemQZEsdDZmzDl4pRkHqsYnI9JKZLQaaykFCKp+dB1JPWayxo+ZWIrGxFqb6GdsQOSYY6I
kH1nYtpWxee0dGNWzBhvPHIS7ziKe9KsEiAowJ2lgbznjLOjba9Ghrg+IfUhbcTQvi1yIFHDplQH
yEWFUw9Ib2rCFEtXUxC9HWPtKbAIgiCe6K7vPxQdY6qMl7q9EsqXQAhM7t1Pb/43rwk/IQfsWTuv
grT58ydEkBrYSsBrkj4wHEdmzhBD3+dbb1E52V4iQ+f/Ajb+4Gv8jv775osWssp/iErl+f2C6/z2
RSc2CWWeyutPKkGpn1v7Psy3//6eKVL/WjY02dRw+gsd1wgf2sVtyRnazAA9mggQi2Zmdde1w7oa
0w1cYDz4dvYUYLRbJPr7OAv5LMqgtPZ4pnTxWl5auzNvKRCvDRNpPzlnzLbGOd9rAtCXG8t8jkEo
AsfsTlaa73Sawan6WLYx9X/FidPgZMBA0KIxHhtfWZG7gf+syZAUwY/mQAVsZe/bw92QSC41/zEG
Ap9kRH4wyLcZ2camCo6gJrP5JYdVbUdo4gz4ZB783/GmGZgMHeKAHa7dEMGLjw1+eHUrM0gjui2D
SHiX5RPV6qmLrgkzAqq+CPKOaeBD1tyQ+bKKdMqgV41FISKjg8ggFvW+I/UCWQlDwFR5YUIpd7uc
6gtdTYPyyWp37fAkKO2Nch/a3s7CHz0HO+mU4HiYoG1S/3nIW859A1NevjeJ+GIVXKYW7XJkkaG+
HEaUGfn7ODIa+xwFOStj/1zn/VYvrgSRNE3m2tWbCYe8lnGFvgzUoLV/m0hEB4XaUg/PKLuRxJxb
mDotwjUZraWs9JuueJ9yhppCWpBd7Bq5zXD7VTQUq4W3ykPAltEzGBUX8O9CpDQM8sypbB+N9ka0
aLhozpXdZ8bZWMm/6tZASHIaEmT54i6LJ0ftP0r2INv+KsGWja8mSpAJ/qzGVGkYmRxME/mh6Szx
IcfDy+59oyff+6E0CQ/S3DI2n4L8LQp8sALZdE08Q7FoDCblkW2e5Jk31ubpvTzGNcqSonaDCNy0
nmA89vPNSOBn3e86qpIBHICpF24Et2fhxZ5TGwhcsaCkkF0yELX46ssczm3bWMs+mgXPAzKM0ZJf
lbZ4+veH9u23/NsCrP75mVWRRYCizL4ZqndxcxwtPrEfbGZ/tVP/s8j/vxXKuuwQK16o1Nq8QnXv
0judTdd7Tp2W0/9iXAmC/rL74qc22mWf7vKSFz1jGk69lUQ+nXb/NevhVv1EePn+d/vvPV20iKGy
0lOduMAM6Op0bMSHrPj697P5903Y8kVLeCIbTVbxFjoqSnprlJcVEar/vgSu2e/WWZK0gevgvALv
8+cL0HpoMfWMOLo69zgJIsSa8dIhuAdxaFtSXuSMI3nIEQlOfD0lN2NXLvllgWu/q7ZCKlManBqM
MUUqk6FWOyZ8hI4Y7yYN12X3WgiytPZEKjpCapaFaDjrkhpjfYTIwKAoAp0a15W+xV7Soz+QTdlt
22cTiG5n2CclrHgnWdqrbY9kx55rcewayabkDBWI4jAJNgfrHMcjQM5baXozOlhYyAiJLVCJSo5u
JoGmHUm8pT6FHBG60NqkabFC1o3UJ6f1llYttH4SepBK5LBKQMZcJ6gyPeUVOnopbwPQulgDSYiU
VWWN8x4V99rLNtrE6lSish2OCkLtvPQ5LlLlt/cFARVpzKyAfmdQTpusJPFs0AA19wjcidhpCuw3
8O1kHVAMsYBlIpyiPxe4Te3PHh+62hEz1NaQ3ghJaFiSe1ovdap9oex2kxkGYSM0ANQ2LtTCdyI6
B4oGtoxko2GXFOAqv+QqB0PYHc1QWajeSwwvV7z0crDoG08soqB7zVsSrkmlLVTtNQ5CRyKNzYZe
2Sh3ab/tB46bMGNR6gftde8lDvy20fpqpBS7A4tzP6C1QkRWmM/6CG81w3sR2C96OjmFZ1wn/Quk
Xt+tw5UScLYNJSKhkReAS5ms7L7WKlcal5XSvIogWmjjEXFBFrdOzqmuTtqbss4Ihnwww0MSnTMd
iUVG4weC2ZCOjzlNnUJcFSK6Fz6Y/yC6/+HL+PsLpwDhdKUJBfaVcmk2kkofAnlhKCQGKCuoALQ3
FxDLHGA7R+HAfN1IH+Ljh4t++zX+dtGLMatawfHscy6qkq7brsmIZf4prZv1T8PBbw5Mf97exXc/
4UgQU0k3soZQBWjnynamtbm2r/iS1z9NmpTvJgD4AwHIKYCk1cvjWVzKpTJVXE1eo7zG25m+9BgU
sUr51+gg3eimPY5vzPL+/Xt+e1kTUYBmKJahahe1cdQRwibmZxjK2zqaPayltYFD/u+rACD4ZhG1
frvOxS6qNI1WDjG9VsBIB1pIjsdRfZCN13FC8Ilq3T6a5kfnTyVfaU0qax6GpBjA5CwsRGj3Vn8j
t/e9j9y/vwktuglg3KfkVuhH335NhQ/gNnA9UgKnDpkadB0+x0Wh3ivmS2tsUsE4hDaaIMNTf0vK
ZUFDLOyfYwS4E9VebJaOXUU7DxD1YDtoGW1gI/17EHiEfoNMCrT7Ht5Ol+VvjQI7Q3pMW2SwQe1k
+H8EB6dEThd5wvFdCTnPWNcqC2dENnkBXopcL7uk+fSMvQ6xVE+hkz/CargPm/wkoQ1vx6NEr0R5
GbydlB+T6Fippz4+Fz75HqP1NDTaQ5L0n3ljI+of3aQY0FPhveDwZpG23HPjdfSWGLXTKfcWsXSY
X7SYGcl/IAGxIjsKfSm/7A5BiXEaWk1pBB+ies6pD9X2rUK53uv9wgpOKhJkpdqVebzytV1j9Sv6
0y4yYqRwBPb5+Ow6Dg+ceqOXLljH0OejjD/XtBZxkrn0vhC23fc6rh0cXSlZS9l1gk4q1Z/08C6b
jFfVs16F/N6Vd3T41WTto5yFWyMFt6Ik7ToPqOKRQROy01njfdwesfQFNR2uuXckXop0D2rJj15l
3hxi5xwxkj8WXZnYAXtz66kPKSAONKeFoN5tVlWlLKiKs/7dw2k04M2Scb/OftW0pssOlzQOiV7i
GSrbyhodwcEDf4nefgJA3U7RXQTqVmlORls68vhM836jl+9GY6wwoDlZBKLHZKsoHJMMwki5y9JD
kqXEAj7owKGTJxBBpirN6Vls8a0riBkwQnUboUQOvaMcp4fYvJ3Eow7eHRhQ1uv7ie5adc5xqvTR
ehDvHVp+HyQL6s6NxQgM2XWhqcthcrxO4+gSuCZmwJ4NOsTnAMvgPHax25dLTbKuzPHKBu1VCCzO
qr8q1JDfSL8a2vn9+Ahoixr+rpQiV+5LnEHgSa/aDiQ8ORk0FrLeHQfTDcVELoSHJ1Jln6vka/iX
T4PClEuckmjbQdMprIqQV619ABceuT4baQ4mxkqOclXeV6V241lXCv0D34ICLBM5gYURjLJ8p3Yr
dToJ9o+8vZKyexlRb9t+ZXK3JpxmEZD/ruhv2DdfsxaPTjxaFpEPZG9o8Y0+cVZtM8g3EqlgEm/d
hAK46ZVnGQukNRRvNQViRiSCqbsNpO94+mEN/aZ816DHmKpK05wdUZvL1N+O+7yzY9wQast4nSmZ
kxylRe3kDu3Ovb3OV1Xu/ESM+Lvw5Yq2oTOTlmWdufGfV+zzgK2pg4MV98cBX2x0/PeC/c228Me/
f7HL1p4+4jri37fFh2I9Q+Fza/2YePlP1bX53Z0w0aeGEBryhMsNqCvyvANNRlmXimt/Kq5sDfaE
yFwAvNkiKgW9f826SmmmhC29NvGFY9w0Zp5v49q1taxl46sZFXPZJuGhktLdCL3Ejf1gP5q8a6hy
jnZg7FLGMIXZosC+ttX7mO/fDHkfqtscHZyt91do8ZyO2CWC5Pck1rCkFU7a7fMKlqAWsAnp+NuM
cKvDA9Jrf6eS8zMyqFVpvBnp9BgSu6UVYt2q2Vkdwm2IALbvsGAHDzGjDZ0atMXuplubmhxlOug7
Gn7XJkmQ1HYyok42Cb/b6nrkpOOTWZ0JWgey2zhAFHXxYjN01IYKg2W20kHYFWQBTxw+RpO1aFey
MFa2DLiKplYCag5Pb8YwQcOXl0P1ToJlPDw2LBV9Y+AqmI/VrWsTqxanOXSW4kqVmoWENLclG2iD
SnMlYdC1GnoGn6H9Kts37Xjw5MepeFDbU5F/xB7WkFF3q3lxRhfcNyuJhcGTaFWY8DvxKRKfy7kf
jPQqNmF6miwz8qnXcCKYDzSu2D7WtrEx67ep6Damdx7z9jqf3iMigsamIUS6OKb9qST1BJNpW1+p
ZvlYl9LgtMqdLJ/8bDMSL0syp6LJFBEYN4kgOscjNT1pNwljSzDsiCbkd0OLmazZ0dpI7YXMwFTS
g2wd5eEbTTTcNUn9wOmPaGz0wTp+k7Zq458Wib+7kMhHfnvRLyog4u9GaWiRL/lYANezCAdbQeeQ
y+IQiL6oyGD69zf83ZcFoIAlCX0breOL+lXReykYMXQ7PltaENLvk3/SI85/80VDnJk9PU5CKxVw
TBcN8bYwPA9WGufvG2LiUGPBF8RPop3NdbaEhBAt/31Lfy9LNMN/u958y78ttOSH+1NV0yfx6uvR
uw3L28gAgFj/hMj5pho3CGxRKMOFAQn4UhrQeWUUQGdmzclPereqeyJxFFJU3MYe2eH44hnVGnbO
xOi1Y6ibMe1UU+vWjCUwaD+JxP5+koYA7KoxIjLhzVzqFEUjV5OajYCBvMeamvfHwcZ3z/G3C4iL
PoqmDx5T4kED3jmnDa/CpeUqhwL1DrwjRvk/vJl/Hxz/uB9xcegI27GF38X9sB1rwXtguaL9YaYG
7mRuMP35cmpw0FRbZU82LVW72MMYtgFc4LzlRCoe9TbdEHh0LRXHKJYItN/4Cl2VYrapPJc57k3Q
o4REPIZRuKtzsQZm79Du6/pdFmCmUEjeDHD/4yVJyo80RFqJBAI5fHPWW5CUGedfvDQl/yd1f0EQ
DoTaPTYUVw7foly7Fr2WbzKNFLeuXhXEVca43eZobGacXeqo42ect8sBEqEasxLChtEqx8BhQLM+
qM6j/6SoErxVAwPru5q94gWu5eeJPkj9oYtjOt5MxZ2sk00pw0TJAXySZaZ+mJyGNHI5ZwOGGh7a
4lUtDk09XJlmsJsqEmkCZ2jWHoQVqLhV9WLLdE1O+Ie97NCq3dbX9GfW6g6bPkS2o6oSeikrjwKH
jmHcpsQg6MasVmC9VppFqUvnynvOCwyZmiMRUx/o2LrmqHBtUQnh5oXvxhNHDpM6M7ZPAedb6nCg
9kGBNZIYq5AIhoMu9vO8ohLX8IdZwhXXCm2nS1dBUy0QfF1VZrNQfI8AkWCXDTsf9Xyv5s4QvKbN
S6crDOwJRMrfBIowNYVkRmvZkHRIB4xGypAynZ+Xc4kC4jUx8GUjtkiPQnUFeMWJ9rlnEbvLllDd
ejxnk7wKnFYUKUA7g0+cu7Z1gJIzNKd0CIiChCACsCwssWxSd5uktwVoRavRRLZxjTllKXWwdhJz
jzzOZSXdSVJ5HAftXnT6px6WX0o91U4Z7tTosx2ml9br3N6/A5i4U3pkJe+t+BL6i51M6x6FCNUA
GWiohOrkXm0sGSZpv6sj/dbKDCYZQBdYJ89+36jAHH24Xjd6Hc7hWi4/8EEVceQ0iX8yu/qWYRVt
Bg+LJjCCFrJJfyTlho4W5jTLkFep9KhIN628KQnbmk5VjRhF+9TM82CRRokyoqS+OugZRNEHxnhD
uFbjTSlhmyPDI/hQ6ET1N7G6BjVy7Q/+jYWFGO5CRxqzNb7FhiCvTFuqQ4uiIt/Y7OJBAB+gOOa2
erDS6EHLaLxLxHGThuCYtfFhWuifMny9O/4nxPn59lXOWSgsyhB2D+qFYuZvkrhO9AEVShbnz9B7
EcLUnEggCu7z5pnunSztw7p0q4IgHXuoqJ1SJ6oRU7WLToNzFmFZh4+R9ylNNg33RzH38UjygwGx
EKEJfrNfeHbarRQccPCfTjg6fZJKMiERRxRDSE6tHPzAV67e9+2xMkEAmTvLSl4KBkcVkYFR6J/I
J3AFJ+khS1gJCTmTPfQQDFiNlBkQaGPrBoM4k5feFR56BeVFHtn9qhiLgQJBAGxIl9IDluUN+9nE
AZ76b9TrR+xeSEhD7VySFSGC4IlOMBXsWSI8NWhPFu7nMsIZJW+1+eBViW1Yt8tE58xOMNmNZOPb
0owoIw7l3u+TI6//MIC0tDcW+NqiPul4G1vFXPVIIvH4Z4yJFNpbjhHwIGDrX0vUmoOOLxSDlqVQ
njX2UomLx7i7K4ydj4ENOLQhpLNZ+Rt9em+QbuHMWtVtgUZMc4T6qQK8TTX5lEJniHHklSFLyuQT
RoGDpX6V5eheQgcl+cOqoYINu33NdE+uSFiyLbjJExyTfYS2kmPUXlduFcSifhnzdgeOTBCnhqQz
VNFu7fGf9VkEy3CT2tWNZI20jyQdzVK5MsvwNCUQpSzlBOqSNU07yAndF+UYQzIttGw1tNJrKA93
vdRgKk1Ve1Vo4lZk5amUYTGXzaNvcizIt2kAmsNDUh4l9WoUJPj08IBJNiei3lZQHUYQBWR5rUg1
utjinSnp9STkj2hs7430ehxuMobyJR45slGNzL42oreWXabbJsUp9L8GErtTc2VMwdls07XaK+5U
hi7TaAat2S2Q68ZwvRKat8k7znbSlOZWSvZ+/jkPh7thVSHDzRTyJoneu26no5ZfMRw8RRG6LWIY
J9PptCP4oYWQ6e5Eu6J/nGSCPcOF5h1QfjhKdtKju77bSfH92HWLQnlN4YXY4BbG5Lkj19WueRXL
nuSvondGjKwFL54s3cVMBkPkAF46bLIuPVqFfmh14PV7u3lVxnDlYevWMbfq0AzUaDXwXSYjaISG
JPrrrn5LQQ1rxB8PtWNF4Tph6Mq8YsBHYjSvOGcr/rTc2xD7dDARUiuwdfRB3Xnj0wTkoUS9TOYM
2WIcsFftRK4S/SFCum5DJbwi19Bt1WUJK0iTH72GPTSargL/KBvJZmSWo1ZnK/2I8Vf5dg9Vg+Fy
piMCBjy/mWVrNTO2/0PaeS3HDWVX9ItQhXyB1wY6BzZjk3xBkZSInDO+3guyH6QWS7THD+Mpl2qI
Rro495y91y6TY51fZP2J2abr9SsJc78H9XF6LocbcJMOngMCtBMUWBdlTJECv+d5dvDhMJuSvVdY
hxQBOHjVcjVhZAe8/bF/N6VPvZZt9RzyarAk+JgJjroMcMHiu1/4ozj3Epp/g5lN/JoYMpJyDz3V
q14Jl2x7X/KOutG5CvSnMUAuyiIvx48qJM+Wej4nZs2UyLtRl/Zwa8ybXoIYo4tPxOlkT9uOZ8dc
D8FZzqOF7XurRm2Pg4J2MWMx9ZOHSMrpS5YozWAsBTWa9fzWTGOc1HQdbZUAlHqBvWPdGyrLjJsP
BgBrjB6lM8rBjQnyOaf+CHHC2qrhOSLFU44+O5/IkTdPWojEW7TJxuMrLdWw3wmT94gttXnEM7tw
7DBC+jgtI1iWaX6bmj+gEjgBj2ZZ7fT0RlXuRPoZkVYHxlUCapBqIJJbiEDdo1TeNcm7geouCndA
92mCdotW1QBf7KHxADl/NETihtW6RO9CPypg6xiP5d3Eoy2z7eb3gCxFWUZ0QrxLQ2ORopnN6rMQ
3XMrKwum/A7A8y7esxpO1T03qZ9wAIz1DnljytIUlB9dzrvp/5ioGkcgKhaxMPGg3AxQPIWv3k0N
KdD1LZnjwofzobZ3M3hJnpgnjuODFFE1+tnjEKf7xNLWgGqcObsI2cH4rqX2AfAbnRAUAsNAwCH9
TNjVUXrXMbZrSEoGeCMK3FhDvcjVGnknnRJ2yikB1Wk/bjPxmJFnlPHQISRJvbeyWuuJvbeNYS1Q
MeBq5P9yO+GCyOyZWn9Nn9gx5M+kPJUV86wgd/3xZphje06S0m41vrmAmp7Mgp7BBF6zQQk5mA/i
rdZuCIembTo4itZhIziHcbWp09c0eJEBdtXeccjo6fywIbpE2Q/GHm4JzUEoHUnnT2F4Z/Y5H3Ri
txi4X8JSpJuAwSEfXYUT8Iv0prRoeFkSJJVLUMCbwA2vF/SjJmWRldR5zVOirCQeNdy+he6O/llm
UMrYJGSm4OmPk9k4g/xJgI/HyQKGkSKJh9wHGKXx5CBzMLISaHfg8FPQsw5ryVpEAqKHdKyI32xw
u3ImBd8LRoE0YJlOeolHo4RYvrw6UMPX3U60JhVM4IQKgHlVI/nzmEePA0x7YZ2nmLlYMO3j5lnG
IjgCF14ID7O3pd5k6HqcbOC3JOXUUXi9D0jnxrR3k3L4qLPUTbMfPJJ6mj7g95MWbcVpZH5rOoCn
CdIEiZj0W1R/a9kzN6FRLhuadDC6TfrSGSiMNG7wyTQR2+al5+k730BjTaeJsskMPYyeBFfTfepr
mmN9f8y0ELrZp+4/ivHWyN9SBjBy8laQapWnx5pYAovv09jZqMmALij+ifGRoGGWqKsS57f0M+8P
KHCqOZSaSrsYfUzzZDCYy0j6mYzhNg9GDOAFHg3plM1lNuwE2HiUiDGMswdSSI3I/hGlDLFfpWmj
08cy7LMEtnxRaKiQwafntsnpSE7eBPtyzs9oyuFcQtSukEXr5E5B+cj4uCrazjcnyBTqFrzQnTUA
Ew+afWcwb2GPWDLtDUBgAAJmHpOiE0rCQ6q8mzIZu6lbhYA12O9kRPUh4EN2nQVPXlHXaAf6Bwrh
x6kQ+Gam9QSOJvTyn6Elr2o++SFvmaUUBxOPvxx1K4ko37inZWgybT4kzcFoR+bMUJQGyPv6a2oR
59wMzoRgohAnQjAWqcKGMzgRe9G8WH3sdBifw5Z8btdOT6EOeo/1EjwCIN+0uAl6edHOfh59k5f3
JGQaEWXEtMiHkwA57k+oscSe1BPTl459NBwjHvqRPGlofxjEKHkF2JCzKd2EAbgzbCzKhNuaAWcy
qqeWto6k7jpUTiI+e/2hbXekKqO9PsgkQJRWfSwDFv/6JYwaBiqfYaa4ivUm5fsmmxZ+HexiimI5
vtHZlVZEYQiW4wIaFj6FTluFdFDNwV53urqafO4HTp3qVciwGEfzGdz9g1yf1GZZytFNlq46egLs
nSA17QJZbhxTKkvmRjlSCAMKmUT9bADVVINoQ+5nSxMxIKFYeSjlJSSd3PZcv7cXCX2IUX5sIi4K
qS8RgHmpH9/GonsPsD3pFCSdhOvcs1dG7qQyzLFIf+7M+i5ONFcy+xeD2pDdaMWoKkcDJbz6J3gL
N9N+4sDi25eKS1e2yx4rVM4C/O/m299dG/opyJQNxdJVzTCumn0xqDh65QwSW109yWztVWh9faV/
YyD8u8f352GuenyKbLKABpgjMhPfb/waU+zoXD2FBIl/n5Dy5Rkha2HiTo9I1ed//62dOGrlEJQl
LlZoPg/sQDbKPndih+bPGSTfvnAk9zsX66+/+WdXyvy9l6ddtYG7TG189VfviwpaJ4+w646DR5Oq
pf10SRHEiSh1dP/Fsi6ZfavjRBHxqxTwALYLBQqhVMC1ocfTFpUjmccCcXtuRUQfkdRorWXUvchx
n0PQcBo8II0GelGTRm7udQ3K+q5mlGFZ3ZLYPHks8dyR62o5EfYa9vcgOlK+J37jfHOl/25+/3nW
V89OlXa+3kks39REhJ2SWuLyhvfKQv9gmE2rGOjNvw+p/ooB+OtKk+CmE0xg6X/1cDWS25LJSmhO
w141wJxAUGoMNJGPsgFt1A62tUGMtk2l82oUPYsv6JqmRxTtNu3Gpt+CtpaEJAWCUZPt9TC6U9lv
KJayyQiHkfN3NZkdFNqmnmMloZDWRF8hcjX6Qz1cyA9wBl3lZeUDPKE8NVdNSdB9mrqlbTsmjpAZ
hFn55xjySmPfpip3u2ATJbZT5wiWGbSefThs4jhyreKVJCX+sXP41WltMVEnZ3i476xjgcKrbI9R
fk4JRWE3jiIdtmbnxtisMryFhCiVYlhWwZ0iNWu6eE1xCiom1+UHzhS3C+zbjLzw4ewVuxYNV09o
TQuhPTFe0dpAR23dlqokl1cie1TZBCoqrRKeHtJttqXCtpPvYWPt7WKZkjqN/mx2pDYKknH9KPXp
rhAM422Pa2/g8OTzjB6LBvpEjabB2os/O4Zj4JzZ3kT5Z4aiHWV5iSJ9ipJTLp/GAnMkricIs3rC
4FneyBbdpJZPUPUeSs80BWAUG/iwUnPXllijqGDeRGfQuN33JcFOFchLbdWnytosqF5RLvvM89XT
hH8UPJPIDh0XK4QC0wMMrBoK+zLeD1xropXNACkOorZuWGfJxWjtQ+unzxrYHRHn+27YgBtd6bRR
UXTEaA7M8I5sI4m9qhc9j9yysNFWRbkbCkicdbnvjXVjP06pvCd+BOEKZNb23s9PvoSpjrlGIt1g
8W3GbMnIpiszktvEG9PgiTLsZ8emnJq58fj8AS0S+kUPUmZuwtEB+YUz44d9LL46V2J3yh4HiabT
DKZj6SP92mcDAZkUA/ceukd9ss4WAe3DdDLSu7zuqT5NJw6K71Za+VcIyJ9vo853A1C+AtuFnLqr
FSDXQ/BBFct6Ipe3ZhQdiLS4G8zYaYwfgdVt27nDJBPr8JhUywa5NSFijkYWj+ZjjCkpGGBmhd07
0y7UM69RvDJQDBQMIL2dYqfMRud7p0qvZfNDKuBVsftOiMeRw202Mz6NXWifdMqcbNz0AYgi0ltq
+1QHyUnP/U1avpuIKRq5ve/N25YWmk7Utxa2PHvpIY0ioPQsx8Kil9LQd4asibZAOxVt9Bz4ew0I
adWUuxGYX+9/IMdZNJC0B/r/MalyaWrz4k+rgepIjRBltMGPSsl73vAMBO141MtXL/hsk+IzJSA0
65VVrNMwEwY1cmKijmmS4GIQEBuRjJN1a0l/bfQfTL87dPTjtKBzxZxcNJdSZKSRNLq2GUoAUFHO
FLjMEJ3rlG2tRZRcaSOUV/oHK55eGhpyE2FBMAu18RRqyrks3yX7s6sQbRbBHDlC47pzKSwQiUMa
TtiS/+IfUyIziTKt+xRqbYLmMSQNCN0J5rBg1GCEA+QtkpJhq/aWaDFNoDLDRqqsbQU5RAHnAcDX
i9JsBXRN1kInkMSpSe29r0gbjeoobOqPkMSxZAxoJrI4+HVKfSTTX6RLurSjkcZdbN0GPts5OUIw
XwWHOCqgMbGdCSSk/z7CkXYzIRbyVkEvoQ4zdnbxMhH65MmqU+l3YaKQRBYxv/f3SbwV+FjwKdLh
lzYM31NlegOZuFE9JjOzcUWiupcGYy3qVlloZnbybVs+W15zSLELzajtB22abpDCYjckptaavdo5
WpbO6u9bKMpO37Gl06JDGkOQmmbrqqDitSf7Huja3F+2drAI4EUq3WoE/tUqNXhEBGntY0RPZpwG
hKog0AbW3qYDQQ5lmZ5si1JYNpCuPgf1Fk+Fw2JDahlxeo7cpo5S2Ku+6u4t4Vpq8N7xRGc8QGV3
gUGM6RKQYF4tWxKisnjAji5XDwU4IDrBpIZxjswPpoM8hreqCpDFx3Qs6n7T5P6nqVSnTvWfKtPH
qbA2Dd42w3snAxYFDvO9KFnmdbEt2Ghq1iMmdnUiI9nbMHbZ+Mm4bhVzK+YAPNJEemIBEFgJ2Dlz
TVueqnpHROipxaVnZsFWJxjH14+1Vh5CrnZXIQJEpTV0tJvKH7KPF3XqS3Z6o/TaTBSMVUtXM19X
UvdCksAWHvQmqIOLhAoEF/pxbitlY/UJpJyKSqpMR9BpSwUCDRGBBlY7oAYq45ohD6Budveert7G
ks2QyVtC2c6gZleoMqpE2eADArnwLNoSmSH5Nv6P1Ic3J+9q2i2eZixjupSWdKl7Zp3s1AyZde3g
+dVi6n74uLEq8Rao2CzqZ1mF15+94aCDyTdTaS3dbfjQ4hItVrIl9lNjosjexIxoeXyj1ELOx9fd
J+08a186uzvVwgdgPemPMrF1maKfezq1RIvTE8fsZ+tuVb5X+SZXcK31GV7uN6nzViFjC33eHuHD
lfdyTI4ieZhBcqyI8hRBuq5CJtAt5Mb8dZzafUJ6BFNTYiAa+hPtMhfszkfmgiiPD00cY2GN+YDd
Rr1125ranU+Ii5Dp5qavVb6CddISRdF0NHXJXYBDvG7UcTV1EIKr+1aJIL7rZ1on+3EYToUHhjgz
RxxV+H/yfp8A3y16eraUq7IyAMivf6Qe+vJZXE+plUenaUQS1O10oTzRDHwqcnsHUbqfp43yg1Jv
9aha1SFTGk1l0Gq5la65bf0hIi4Wqd6KvBqSboU6gJKPxk0CzzTHVux9yhPbX/x0ov6cstu869Z+
Qk82q55iNWWGq+aGY4/Na0XdRK2yk4iLcmTgWjwHnWbuRU3zviBXUkynyhC4b3jGup1hhI7QiFDz
ULzp6ToKVujfpGpaJ/Ez9c5CBYg540Z9W90Kb6mj6u5SBLtpKS9qaVqG+qktI1oQbzZNmsro7w2G
Q8AFB3vg4VtHxnOA8b3Fhd/bxyJ/abT4oOK6lWJraYXlfY6dvMufQWuuPEh9FV2ojC4KABFWFPpW
fRUtIwrEhqfd6rR9aw97jQiIaMg2uRk/+3XuVkPF544fpJh7M8f2QevXTiVHQuSfl9kaqvmj8jPx
mq2tDbidLRaUbUn3i+bBxhzP2USCH/uCGpuAzJ8nsiPOmDfnDNfncEiybwinKlCWs80mOHAxD1xm
qmpDTT7SDvReOgjBDBJAM7Iweswc1K0e7L32JcSLEBo/6PnxvtMPlPjKAy+qLUbVprQ3E+to5HDC
2GVF6ULpQpoiESPNoFoaiA3pS5U1QTVAcWdGc86kKucFg62zsRTlWNJTjmQQ3eUzdMuFQdxJiTPK
xvbcUKH5QbgEFMsrfsvO5KdVKI+K+JwsA/6BhVnhwcj0TdJE27qqHqsWEXPhL8f+qaP2nYgzYcOy
AEPZogKQgtQlV5hUDHsDa1JK73oeoRrRc9Sbrimf6npYNtaFuZ7TsI4o2VtDAgi6FJ2b53/YxZOQ
+0dijT6MQCwnmc0hulkhSZdycnopfKpK07HVYJtTN5v8MY87bhJJNZQXtSuJPQSvLx5Etm8tyuPo
zWZsL/mwmHQeeZjablje5OOHSeSXtAqZwYNnWA0FcpIg/0kUkBuTg1GbgGo0bXpuAzJ8EflFc7BI
SVk605Tro5oXa8ZKDOvafKv75bZruhNawXViMPHHA1NExU4efkrAybT+XZN7eM3hIqeP5WcD4aT3
ttU/pbnY5h4oUhzI5EYlMvODEBA+JQfhhnn5EJJy0ifS0QQAK/n+TvJvERXo3otNH2uaKaoj8Veu
TnCt3ENXQBcoM0VMonAV5cp+8AwyJPxPK4I+6lMcCqetN3kBaBV8rpqfFb09ekJhFBOMuyR+0okc
8YLprsuM1eir68gf7gIEFyCaHj2FC0t2g4Vz0631196IA9qUvEZWBHjTfvK8bq3zMnhUcnWcb0JM
kz2ECoagrs9d0dnPYc5reFgMuCMGG08MXrZyKVQUfQEBLVSkRexY4Gys+qLSB8dY18tPUI0rtT2E
KbOyrkH6SI9TGTS8Z5HSEH1JBHQcTBldd3GfRd7r0ILWlRE0GGH9w+rJbDN1cjiJFV039Tw5GyB9
ho433NeoKaS82ho2uAm/ftGH7DlGuwCc+qdtnbE9zAMAEEPKulblw5zxELT3Zmc/F5XkyDq4gTC7
sUMZjWDjxs2PUjor/BwK/4HfHvN+aPJdo3w27Owi6Q7xMT8a/UEG9Z5FoRhLN9f5xOfGIQtm66Rr
lccIVXd11L19lqwkEjeTdpU3yWYS4Z1EuAN+hIjcYa3PV3Z1H/M/l+J+mXTtushoE9h0733jfmAO
5A8vAkBLAvZIpZ8/mbdJItw+LtzMg8EO42EepA/WSZc+UYoxSFsWvv4001+0YDMlqwrerOQdBnvT
6XeTL9wuYv0jtMEK97Tl60UrmLP2IKCDx0B99CLKErxd3khpL6WKje02vYBvvpu6Zhdp2qMdg282
pLu8aTO34cMRwnDkDUiM1RDdFuPsjDUxUKp3JdK9yiNStRbk7sDz0D1qzxFyB71hnisvXfKeMVqq
eL+DVN8PoqMzWUKIQiRLmogHPmQCalGxz247QDh2YhFNhu00Y3BpA8svLung3djFbYg8RwvGfSzf
tnhIt5LpnzoZIjbB4nmh43+Idj0N6gDtbU0tnNL+HbeavmU3s5wC8VLQ/0h82mElswS6usMv+cUN
hIYKMnHQJEhyb0iSlQPzfpAOVhMR9vOB8lTOLwXFMInfWp2tbOt16DV+/UuhD08FfYSB2VMqB6zW
KKd0ZB6Kd4pHUCMEsKJrXei8BYH0RBSDTQRHUR4EYbDxx0CLvu1ogIvNEJ5jCGFzF7kusKaUm07t
l50Urutu2jdp/Tjp+Z2fKHxidQa+Jbnf/g4LPK3A+fY6o4Ylri8ZCrTlfVCj/mpgWuTaNz6cv4WE
bMItGS0Ks1r++8r0acalNI4zib2z31pmrnJ5+XfXzfiqe4t/1UJyivnd/mVa/62l2plIh9oBEAiy
oqXZRuux0KCi5+XPEPa43jD8GpRtnZyntsNFyb9NpCREpBwTTr5pR7HTAAsXQbSck2XS4eh546mm
cZ8xKNeR+gqfqRGxHJ2XgktSdlL+hCaY2R6qDzBpQf9G9b4gvsJVZN8xtPGYG2JR81qLYh/or6P1
HoYvDVuw8GbK157+AQOYCSewHoPe6qfevomAbKxVH76lBVkKTfGNNPGrmwCEABABuZK0Qq5ugt3o
USpVxKUO6jmPsEoS5Pzvu/CFfHVOq4QmCFCLeFL7qrEdM/VMmon7TLV0SJ+abblOnWJvhe5M75Ld
+QO5iI7+N3f/KyOEKtMAhRcmm3Ou7p8NdfLLW3sE7OUoGEmqAE4pppis2MI+giXHByV9LvVuaTY7
ahyL14qAV8qq71gnXyg/AYJwfMUwTf5zZT2OS6XV4lolqWdbbbEsrfvVTBH+juup6LOE+qqppcp0
lsmAlAnHE/O///a0C7uB1YzflNC6djlJCXl4Np38c56dE/+pphgJ+ZrJDKoTKgYv3rSkRbAtItZi
Mu6o0pCq0+7K+vDsA7PJWfvH59o8jxXfRDq17D3EgIjH/wzQb2Z8o1UCbml7hg1R3Enzs6ZhLLEv
lvmUVEa9Tfz2nFEZjvaRYaFI1z6QhTk4do7n1QgIkyJ/XyEeyJDRQ/5biyFY1zjt28LNAXVoxrPJ
ngfyh4jAkmFnymTZra3bWjk0bCG6rjrW4sa2nnTEWFEtr5pfwlGFMhRXwoPfhESFfEomTl5jDkXA
DYOzsE9CQIAPjf0WtMworHvFPOs5yWYRIkuSMQQNI/0y8t2ieKSpyrobgOsoNyGRQaWNrZn/TsgS
NKHO9ZemIdYj2FXsFUOEBFaqbwUKh+EubqkHb1qsaZp/U2eDKzxrQwuQTjbPv/FQROd+0jcjBb+B
9lg0xEHExBChY4modAl78TSY+/RQ0ShvW3Evo9kTUn3xGzD+YAlHJLgYBQIoKyYKAIDzYKrWyEYN
YwYiOCRTNT55LPQPk3THx/y7RuoXIysVAhH7ZA0HP53UP584NYwzybdT+H/DotgSkrSEeBGchDOn
xeIgXul3Vbj+Zjn5e3qjqwqDFN1WVRPcyFXvlu+WZpKHpTG9mdm8NdKZU7wuljPotSsO/ir45ohf
LJEM5WZuEApuIVtXL3AlNeFoNpiCNBn940lT7785o68uo8JfhzQO3BAk6p+XsZ7amNADzOT/fUZM
AzbZKl1Turvxw0xcCN38/d/H/PKQGoYC6EGmAMX05yHTelCRqs3+j+CowEqbjl3/8O9DfHnZfi36
oER1btefh7C4akmSz14q9RbxsjtA/vz3Eb74vKt0O/is/DrCNQq+KGrDrzBYMYS6jxhwWVB/xnE7
BT/+fRxl/gher6yQIJnLqoZgIzqf6m8rq+nVlpLOV4tCetUOb0nEZn4e35X1xayTdSjfa9ZDMbKG
oAStTeluJHu8xfsYx7dDd4n6x1p8x4L46uxVYDsaZj+yXa7nxZWoyY/16UBbys4zz5i8Zs23/o33
7ivjOe8Zrj5dVlW+4lfveCslo2kXEcindbGducraMVvgsuehRJjyzR396rH8/WBX7zZC7agvfXYj
zByZrzlKsOsYvP37dn53kKu7GRj2pCbZhEFSuEjmc6rm6ht1wlfD/D+u2tUrrdBrThEAqg5b/RWw
3P6UuNJS3Q47bQcu4dys/Zvy/15P/3HM+YH57SmdLELvDItj8nkRzee84/73hfuyomKlB5ViqMx3
xNXtGROrB6PGtMI7hqfuoMKGGS6h0y3R6rK1dTLnO97xV8UToJO5cAQZrV+nTDe2Te+ypHiSd3Pm
OREvq2Dzv8g8n3/59RvONoR4XpUi6S+sihWEZl7N9ys6JA8IpzYojhxiO9YGy6/v/idwWdVgNYFy
oAiA3ldXUvRE/Uk5z2C9HJe4dVYtFFcHUf1yJOXxm7dK+QJTwdFAxbILoojVry1OXlf748A7bCxI
pdwxKdjMrD11/3/3Uul/HOhqsQjNsmzalKhHpvvUDKhAt8a3q/GXZ0PgCHsJndXv+tulMKDqG5un
EMPMqliBwNmWW8Rxjth+87x/9VTw2Jm4tqhvKKn/fKOkeNDUpGHkOztXD9wsJ1zS8PRX4KJ/xTbk
l38f8as1nedPlmXeMIVu958HrKzQ01Od2qbQIPXQaTEg2yJ/1fpvahrly1P77UhXd6orVC036NU5
dMwJnVrry4go8I7x3xEZpgtVdPnvU/vyQyLY/yiwy3mjr8uooRKT0s/nNmeclLfeubJdbU0mkDtu
UOEp3xxvXsWv3+jfDmdfuQhVk0A3EXK4sGR4c0nL7/Z1X1UFGudhUIjalmEZV08HkBx7aoOMnPHn
zpWX9Vow8HEQVmyMI8OrX0kxybN3yZzvwjC+uJYEAZisib9coX89J8Pk9xmyEbg2iqsztkPDhG3K
zatN7/5vbt7fF9NUdJumKZus2V97darp0KWT2toUAXDk5EmsJfHN7YKV+dcN+/MYV50IEqtB/I5c
zr4vdmGvLywN0Q9z5bjJyFYky/U4IJ2slZEhdL61PDqtKap4xDnAs1dZbt2QcroVCm3Qrq8Os/Y+
m0hFX011uZoCMii7Rs4cs6tWVoFftxk3En/eHMMbOWDyqPXRRhn3QQ1Ztxvg9Da3NbuodsS40MQT
/gH+smLcyfqdhhfHtJ0AmQ+jDNtbhyqWhQ+rbJ8r+b0yTScI3nTLdwLDR7hX/azFKqte5Pg+xISn
Zs0p9v2TpqxGWruDb2wVgsmUejx1NJYb0p1qLFfqjwrHl8qDW+rJMhAgjTTjfRSYkOpwnsP4SJzV
tj8YFnvu3twG8HLVdtyHgsDk4K2wx0MExb8igtczj0iwtwGtD83edu3GRBfctftwQtsiSpduPHLW
jak9Jz6BwOZBZzSMYqK1+6XGdMy6qZE11Yl6M2XDKsnFOg5TN++NlaE+Fe0lhGNR2/ZSNh5qW9lX
nfwkFRZSVu/Nt0696fi4E1T5GE+7JsIR4zbStuhOfbTzGEP07YocZkSmxL/qF27eIpNcu18b9Ovx
UOndgsfy1YarpSBoCtQ7aKD4HmyGhfh2Aylf55grGGg2HaY9NV1ng/VkyaT/JVN/VH1a7xYSnxxx
vRt2j+0AAAfToZemDGL9z6yBt1yWoAdsDlXFwVZVa0JZo1tsd4OT9dIz8z2f9gnBBSqDe8+6Idy7
ZdYq59UqtEDUqD5AnqoJz14UPQ19xJY8qEESVgu1sZkDr1TEM3DMwiJa9lbs+JLyEKPwBcyzaxoa
16mwcWqoJyOZHskBrdWjwMkjkvIslfuOJEGlBMelrr16uvgpMBwAkL0XnbVJYOvg8msthkI5PUhk
lBa9v7Pxh/sKcQPemnbCqiyzvWbsxsh4EIyoooqw8gYfkG+gJXpE3doqRB9r94NMj/Ldl0+9dOsn
hLBZx7Q86ihAtO6us0/gFMz8dlAZrHzSR3K0wlx0KgPjDCb9FDLlfaIjukrMfaQXT9X4Q4ClpKRJ
ZgtW9VkF+tnSbLdCI6PrW3anCxwjgulTMDCvktCddec5k6ED3WY/hJ7JVDRc88F3sUq/VgHCe6O6
7XAGDDKQ0G7AVQyEkUFp8GPED1L1J41Ob8VYVn0LlYio+nLJZukopT87lIKSSclQ6FsJ0HoBXAI6
fQmZI5Ivdvgwqrept7GmZ3J5U+PBsF8a+ayYO1qyp5R5oA8vHAAIaJ2nFpH0LEuMpg8rI3082MSk
jttik5SX1LiYg1hhCJKjj0hFRIAOuohLmlxgejVskeg6IuBCVvWZkGSR4n0BmQdB9Ji17yZduhls
54fjrpLfhPxCHzmu6SlJH9aAAkFehvCPFAICJ1CZKPqmpHFnc1MogRbBERTSuwuCcsl00jRK10xf
RYjGQ7XQwDDYSdaZn7qieWvtVYM/ISCMwj4hZFol1rOGy7szmSyaR3QpDnzNy8Rbz7SGVlJe4cLX
tzr4OrlZjnCbKt6YkUw0qeBR/hnpeDFp1VkkGQJ6j5VHXY+cQmXexUsoaP3l8mGkI1bgGK5uAqXY
APnbs8SuPVYbRd7JI/Q7dMdSWDmDfxfi/eAX4cE72S22PA2nHHMJec+8KOnLDfmx+vDqqRBGCQvo
0aC1OEk1Bo26RLMMzwQyDCahL6Lbpeza+6wAlQ8UcNpb8rSLrQboiVjlKTehufcIWoRTjOv0UCoN
cC5otIhztQ+9OYUj03Iqst4nb1OWl8HAl4kXyiTGNifWsBpWQxyuDZKI07r5EdYeNjy8kaJ4l7L6
PUmR5aP9JVAwx4Hjt8aHFJGX2D6l/c80Hl7DpFjn2lMByLWLLRR33XJsksOoW8uUUyPcdYSU2kGX
b4YHpQqx6MmbSC7e+8mEqYzgX+rtTaEnt4Db53RbKI7NY8nDOgFazS0oZnrwXpE1qi01G88NVjHk
G1Uu4RCzpsdIw/M0gV3Voegr1VIXdyngAKyCW1U6ykwmrNtCuS/DahMNEpa9dNV3sUNvezFK0ccg
JFeGw95MexJsLuB63Fz9aOVH3XoP+huvJVudyO88emi8/lZRj5r9syryG/Q14ZqFYCB4TpMiDFQY
FgVOYK9rH0tcbExm2+2oVkzVx7eQX0TqruXt6wxOTRKeFR5sxWgR3PHuq1iBWxyJLR9QvrNph5a1
2cVQ0wrJd+V2J9XWe8PV1DPsN8gA6SgnP2OmmhgqTiYkLV8EDzUe6NIKN/roLa35Wa0UWrbSWagJ
xibsLyk96g4a5Eievcn/L4pVI/M5D46TDxQIx+JoHM1opaElyz0IM3hEp2TToLDrqjeTn9LLD3X0
oKsMAY0HL8fTAfESv4RVrRqsFHplohXdGCT9av5DArSXPKhtYPcvA27Xf9flX5R29FBpIf2PMH3+
99+6BmZedqEv8xlt1QcyGurqm8Luu79v/Pn3JdXzI8R1/P1UWbal5E7xN3uZ+S/8Wekj5//tDK76
HoqwITSZyPmL8eIHqNdxc2nf0N2/O4urApjl05DtlLMo61kNGrj24Pz7Pnx3Flflb1KQtUMBrCMb
Snd5+5DmtCGGh38f5IttH9fKoEMOJFOhp3e17cuMJMZOy1GqD7DjN946XQb3BLnQCVvS0lt92+j4
4rQUMBayRpdZoz652tFOdSirMftopl/Gql5LSLsXxT581G+6pU9M2jzR9hdM3b850fnvXj0Ufxz3
6kRlK87DykaiVy+1lelEq+w9PJAZtQx2aBD+fbCvzlEQ38mGxLZM+7oTGykiKhnoa3MFarGj0I0b
JTj/+xhfbvkswQhCFvPTfr191oK47yu1I2Ln7b+58ZaL+R3jqaOSfpR+13j74oFnaCsrqKA1npjr
KQtqM52UTnaYFdYTfF//wUv7x9+fj//bsqOVqRS1I38/x4vMQrlC5hcwSfvmqv3d5uBJ/+005lv3
22EsxQ91JNEoNd2RpvJibmDPcar4lEgDWhGa8v894tVqNHajAFLIiXmP1lpxjf1EL3GA50mHNHb/
kw6pqf4Xd+e13DqSpetXOdH3qIE3EdNzQQL0FOXNvkHIwhDeA09/PuzdUyVhM8SpnpsTJ9pEV1NS
MoFEYuVa6/9+cBFjaYojujrN7YliA2M3HIF0HqodAJwuOnUtRLt9dKrsTQ8PY+fX95f1xOKgsk5X
BTkIGqmmC94VvUTIj+RWhPBO8x/8/O77v38ifa4j38UGy1AUitlTxtTxCEXGCwk/2zkAHJuKmGOu
S9T5IHNmxlK2qbdC+f01rf/44pRQ/td/8s+vadYXgedXk3/8r33wWqRl+lH95/hrf/7Y11/6r0P2
nqDBfH+v9s/Z9Ce//CJ//1/j28/V85d/cIDfV/1V/V701+8lXeg/B/He0/En/6cf/p/3n3/lts/e
//mP17ROqvGveUGa/ONfH63f/vmPMfv1H5///L8+u3iO+bVl8FI8R9VzMf2V9+ey+uc/BO0PUq0a
jTQqaUlui8K7qX3/7490XZGQ++gYRkL75gFM6Bj1//kPRf9D0jQSpwo9CSQ0x2Rmmdb//ZFowuth
EbFhSiza//5yl7828V+3hWvxr3/+7G8BCu3rggQAOCIb2ROJYqhLkOj++phjHOSHWpZ+SNLMXw/r
7Da+lh7RT1jVHLZihnDyDdrBBgHETlrRFp8u2yXa9K217d+1XfNWrbPL8iK5hQFyiN7CN57bVXQ7
+I7x2t6Tdsif6eSaQ1afc6haUdXBgE51rC20iTfM5Q1cAOfeJrLzq3yjP/uX6kewSvfaTn62fBsW
hAQc4L64rXblRliUjnWo7AjLXHxT1sd7+SrboU2/CtfKIr2W55RVLnsnvyo4b9W2eRsDs1O9ubVI
DulVe0fhn0/Kq2FHu9quHvtproWD8ipvSIUs2mW105e0ZuMs4toVNsPixliQjfgIL9MN3/JC2Ror
9z6+FkCCv5ofsJGQW/rwdFc1Z23Eeyj5Stvc5Bu0cRZ65QMK4JV4R0tIvsmsy5d6H2CwSkHmwr+E
5Xro77mEO+bwITvJwl3T4rfR56KjbZODMTNm2SK6cW/ldbrkC87L+S3lKZDS2U7cKDtC4rm48C/M
W3eTLI5OOkdgMIuX7XviLora8R+1VbqRFtZCcKoVvatXBd2Uwtb9YdBKo94MlKCufEBoaCkXcJbo
DSeOgaELVYSf9/dAF72XSNoq0Mm32rqe63MAOXSKU6vd9e08nptP1U0PUoHGW32mPQ67eBVcZdt8
CbE4XOcrvC2IHyAkziIuS7j218YiXqVLqJub5Lb8IVzEe/OSER4s/CdnHA3XYj8DdLs4LlGh2Ma1
Aq5qFr551lx4oAn50C7Nj35fVLPmwboGi/SgbKub4mCCavaXvKVUcUVHsk4L2Eq8CKDeiXa2pBVk
UT+bm35TJXPb0p14Kx2EG9Ynkj4/OQTxylhIs3TP79uQlGa8U7ewqdBJckeWkZ09oc+Z5VfNJZwT
v5opF1w09KC63a38Gq2oLd12iJMS/HkWOJtku2bRErbP4hfNRrS5pGE3nHv7y3g+U+fpdbgYZtGC
hMfborola6jfy4nthfBKuUw/UkfzZzj1zWmtdmTKJo3Bt8h/xPthm4xOqbi0Ac/lT7yFLCNx3q07
A0zXQUc3cUx2vDQhudULSX8cW06t6kOQ6f20PiIXnudM15BQrjplX80uX8vRdb5zEiyTVdstbYwN
lbvmqr/R7pAkmBz/4u1odnhEzj9H/lC+1jZ6srvIgQG+QpsEEILan85SjHaYDSUcHLtqhskZh8TW
2sCoIlksvnbqWAFi7TvukrR7/5xvhodEJAe98Zwcb0i6Rt3X9LbG6nPmJ47OAbnb5OvEORrP0SY4
aLf5RyDrCIxv3AuDbala9Jtkpy6rhSK+a3c5DmB2eahv6Nc16G5elIdmT/M9YqK9dq8uIKPjlaV3
8L9YxSm+lEZFKm8W0RKM54nA2T1E/OGvydy1FRPe68OtSnTfLJXbYsMTPNPvqJyRFmzSK7R0BuEq
TDvToAEvvVTfTKgYTrcoy7m8wWPB79ZGtI+egxthrS8t7BhnAt0iHwLRlJg7Dylt/8hKZ8crweGZ
XpMp10oHa0Sur/hYFrasPui25c5j0AAPAro1m1YdWrBb0gErVXdkc69ETvLS4sEHfRVxF0yOYtvF
s/IJbxnitfY6n5s2PVG6v1WklTU4dFCxICouHxkY6aGPNezhfyC4wjkJIWXkvrpBhBuvclMPK9wu
OnjbzUZ2jve4Q0lP6taQ98ldDhL7gcT1QFeiNzNXIyCH7M5S3BemPv9hQJ7EWeb+6C90/b46Lizx
oUS/glyT1NdcDMjYQVSy0QtYNgiMFKXqureeudb9DTkRc9XetDfGPWtqnrC4L6prEbU0DXL6rNhU
V0f7xlhL2pz0O+ggc9G3CE93hHCeYLcP5YN4RW6xWYiyUwuLcFYta2G+UsB63AmX5nW5erNIW87g
EGHdl+0F9dnYiwI9J4/5oaY7r1xobruXvGs6xQ61Rwf2LPlh1Hd1PIoaiKB04GKNMO9ew3m/pHke
68/12NFR2cF1S01ad/u5sQ+x0Zn5t/ydx2juX/mGNkvbBQ+HZAuEYE6d7WXgJi/4sePeHDqNhdvX
mm0DQTPIhAcF0KuyzHUOXjnGQwBKZ+a+jVWc8GiomxmIOe8jBGRPaEn0aibH++BRTB6lQ1H9kDwk
kDTR7MoPhf7vPHvVijvroB239QZKkCou7dwh53nQauTD87vGcdpXOq71kIzQnK5b4FsP3vDW7Gk/
nWWZbHvsk062b8w5e/ucZQ9IPFse+eCqXlQQ9qCUgywPxEteWDDgXxE5Yn1xrwbqQj/GD4INOymh
KevGxRIXKj9myEtsnLASXSPgnecv5rUJcIRLUSHwn5ekhV/4r2ofbfqdeyDTbucv0DnWDMVNzea6
E+2okpQFO3221nm5qD/8df2Sgb/f1i/KJdaYW00F3Tzr9NnxMt2ZuZ0/ttqltNLtmi475sr5SVoY
3ZL/gQBIXOE+4yKaBkCe+CvWagYbGSRVSz7JMY7LPFsDj3IHG8BhpT209IC91euf2C+MZZ0k3riU
EOlaMZYbf8MiYzU3exK7Gs7Lq8B+Nlc+sLIUbAjato1bAdqihAO4036jgCOqv9I7fysqv01j/j0N
tL8E6Mv3dIxmy+kP/b8YjROefhONcyBIyvf+SzDOb/wrGJeJqglyLUsRceYg6/RXMC7/oUM+pnmA
n6Bbi4bcP4Nx1fqDA6Jh4Dwn0oZMx9yfwTgfqfwORy36Q8YsoPq3gvGvoTh99lgYj2RgTqS0zOnT
PIUgh5rsRyS79f2wGOzYYQ+eqzP/ouX5AxJin8tUTHsmJgNOC/2tWUYefbTQL7NXGcl14h2MbNk1
5uzTXThxzBgTcJ8zStNxJpksLwjFihQQjF7hqYUpGbnXTbnMi9yOOhAH4RnyzE+q82/j0ekKLdvi
3miTlGPdIuABswzZ8Ma6IfJxQMfZ4rW7ByqxNA4SQX26Gbajw02wVj6K63bRY3tDbDdmHNSZ90bv
0g/hbIZjmu36eR0+fa/xOn1KqXBoF8SgGb+X+jFId0L0IB+vvr/Uv0kGpmOMvQKfxhDyAqmLxhgU
YZzjak/DPoEXoF40q47iRFfxzfmuimkDwmRQfdIxoggxCAuXG2wASfDHN6Z2OObrriXyzvE8W7ve
7sw8x3Pp7/dYpZCmk9qjo+7rPOs6KaMsQjrULDqbHnM6qKsV9izL1BZs7enMaNNk2K8J/jXa5M7R
SyW3uc5VFa+Gx2KNg3oyf4W65SSOsDkuzjWD/ZZs/jUegg+Lbi3rN4fSPi3KXvF/zo7SIsaJpHGy
7ZiyhIqVWLC8z6WbT24+8l8jjp9/Wjd9b/hR6TJD7/hRoFdQyzNP5cnFjzeEImkWjarTxFRpNeAr
Db1FPPKjLVrb7N/o6j6z05wZZApAB0kX1Lpv8ISZhwaKX3Lb+OdM/k6uhb8mMqWeQ2aD8VAwERIb
H0jaVu7CXXH+nFMOdoLDue6vkzfm03Djg/DpxqRNoYhpwJQsKnpWvqvTMxOSTz5KtCgZWPBKNH6N
E/40QhfovT+M7DN52c9hBILBuMbr8TKxOakv43pu3CEivwCINC+WhDLHRWArZ5L0J2/cp+8wWX5D
H2A+LrLg3d4xQgSo2eFIj8L3jzEvZaby267xaZjxa3yaqqS7WtyNu6PRS7bBgeR4vKF697P4iMeb
ZV37NDUXqbI9NtCIxa1Rb03rQU7WbrROrENCbHqEPO7DXiw4AAqNAb3hyQUcleB4jSNTBj206NIF
3vPzGD523gXI23dD2RCQg4Dax+Kmz5eC9WzRiFTgPsghVgKUTkt8Z80AhgbVcVYfH+vwPeL8HXPE
ysxnxb0NDbS5i9K6TDRvpqS3GceJmv5of+WiovXlj05+AcOR5ruqQ3bp770jf6h5yam5Dc0mrD7S
6CEP7jp6iNz4RclvI/Vo90hgfG9n6LeJDhX+IdVH/u8PD+lwUz1InSMAaDquYpWDTf8oceSKurfC
AMciET93oH2O81ClIWfTmveedWcZtyXpE/RNUdWCJfyBlx3dZhw8fX6BJdxwJgQqo/U/1GwVKrBX
rgx9PSJYObfrCO6lnut7fPXwFYfWPwqwteghTh77cKPJm6OMrh9SQLVzxZxlUtqdegGhUKTqf6zf
u2ht4YvYkoUhf5KQTAPzbHIsg6XkgTVEgdxGd5rc3xINOjqtaYNkAvzS5hWc95CVUYd3bnDw1WvA
lenIH6cgodKBET78PBoou4amL2kAm5+sxfquG4gYkDpWsrsAvDmXKhzirWU7vMpIvtX246hWc1Af
ts+5g46SLrnEQ3wGPFwJX8GyawFa8H7WdbuyxqzgQxdxWlm1ESa54kdelrYuL47VRuvWkUne4ch7
oFkK4UUlPIfZPhMB3VKqE3FSq2ijCk2Iotou4OnhyK3SJ2rRHeYluL3faMCGEWiJFA0RtJ55sqZF
w58vrE8P1qR2ox6zMB0Snl/9x1DYuCeRQnV3/n1w1wMo/aht9g8Od+acDB+5gIXvdOG5p3uMMr57
uCchAeykyFIDvkO76edcz3m5B/jR5jPyTKTfgvkwl5xwA31mTpZwXbu2lSzOXIdzG8wkUOiSOE4y
he9QvUKwmavz8c3dPbaOP09s8wkCUI82acAsho6OF3FGMzTxyrnAXjn1NWilAYgoWpQgp7VjpLuD
1pm8ozIvsqXkMTdu0+JOJ4kwDIuABsYif6JfmvTbXZY+51nAZaKiZwo3QoDdsHUw1bVMx412bBdZ
/1rHxaVg5HTC2YFuonTeWOmV27MZ3dJ0NwsgVBXVosSnq63W31/RUy+GzzOZvP7ATTVh3zCTAH1Q
Rr/JMbwDYXRm7UinItjPw0zegUeeyVYcxrVDrUL8EB1M0u4jDgX0G647J1/IB/qlFvnifLB3coao
y0eamqZyXPn6Tmoz/dhIKpihWtzLxws912bQPM5N8NRZjxrnn6NMHtAhBubSmoxiHFqSyvmS/kPc
NWhadw/sHzNY6VsAG+dW4unJcbY1kcr9rtYQIsNyk5/DAm3C/epoK8K5m6eeXO2jUP1fg4yff3qr
u0rY9Z3C3Cq/BsEOepXii9m/Wu1DIOInp2089xHCKymptVEMdhE/xbxk9UKZleU91JJZoYEGEN8q
XmY4AZvltWFeySAAAvp5xTa8UcKFWGjwUgDtaP76CEU9TFLHGpsTqxTxO4zdcMDhJXgQhbsKl7oG
GJSA5/cRLIbcP7TS3ffPxW+F3nHHtT5NerJsEi9L9a5m0upy7KE/OjHxAor7WfhSOL2d2lK7wrD9
X5XeL4XeLyXDc3d0spCyoLT8tmdcmpkJO0ivcfwqIVhQYtZ+aAklZnHl2dKZAPHsfCe7u5SCYBBS
xi2sWflBc9lgHx1v040be/MBPEtdpAsO+m/fX+dz051s6Eaq5KExkLYbiitNXYoFRY/rf2MImi0I
isgi/ea/mw2p0Mj+mBkkB6zJEUHbQwW+4t8YhRBflUftKrKLrw8JNiDucQgZJbHWOoBciVqRJfwv
B5ksjlChc93sGUQVLo/VE7j1uPo3zpGciP+cx2QdqAC3MDIbr1a2P+bg5rZ5fU6DON7UaSQBT1gj
I0NekKahr9cqBAreNApjjBozyQ4c9436qU00wc2x3Zm88ze/ZJxe5nx/m8avPxmaejyqKV4GkiX/
zG192stUFQ9EUNucwzVtLrurzEAA/+TnYIfaM6/W3xqj2EK+jDXZN9O4kDwtYqzSIUin63rL0zxX
evpt/ifpxrPjTZZgT25ACMfxYMYlaPfotHfahTyWF45EQX+7oejX/ABIQGrWDBQ/X29jq4eNiNVc
NxvxGcWa2j818xno303zPErD44fv792JvYLr+dd48tfxaK8oS8VwyUnB1hqKZdBS/SX19v0op1fI
X6NMFmdZtrrXN2PxJAUqiSVtFc0UrLnacpkGt9+PdSIs+jKjyQoBA5oFXcVY6nLMesXLelGuMUU/
sxJ/xqO/r/q/5jRdGTH7lTteuTH86my8KZY+JO9xREwmlu6K8t1FOPOdMctyXnw5TuO74Sfbluv3
pmHITLP2HyWNuuSZy3j674/+ilQfNMuYLESlb3tDEPn7lXShpBeJfG7DGu/57xP4a4DJytOk3kOg
xAAFWV+oICg8Zsd54VjLaAX6a9k9fb8upBPnPRbGXwNOFqGWqaXLe4uw/LmRZ8eVtAqWsEIR8hCh
/1v5UAUaDe9Gii2jfPXrk5XRx4DagSc5Wu87W7Lr5bXgKFeAUjbt6pyH+8nH+NNgk1d+6jaKF8kM
Jptbuc2wR1iZenLmKf5NA/lzc/o0yvjofdrowSDXwSCN8YytPHr35pIm3zkAbsqrM2vpXyjLYZ5f
jjfv76ICfo4MOoo6mEgwoE9Wo1iqHaZqjIwKKyYBU2/y7MxOeHKP+jTEZD2SybLEZLxfRnLry5dd
CGQmXfbBD4Xj4vdL8eTd+jTUZCW2fZT7+hgXoq3ElFejbUUcrr8f4+R0TMkcVZzoqqa6aaSAgtZE
Y8zRzCFy02sDuZlEfLIs0zNb4anUvwJ66c+xJqvPE+NOyDPGQjfmdLfHTSY5xo/GqdejvdAcuPm5
M9rp9/KnISdL0WzT2jqOoSEmku4yW4zmCXnC9iEvoC38bYLKz/X353AUVr+ufBMPS9WIGU5OypnX
rNTuBr+c7+8YDZSntsRPo0xWuWQOBHjjPesVIEaYOWrFrR/dF7R4KPTVlSJsPnXlg54F6auRyzUy
crOqPZj32MvE4tPYw9ckcx9Tg+JexqYqKx/zjLZIoOAu4LmKbib5qpAILoD89YHrJFirjxnirNx3
UI1ztqj6wwpfBuhDlI9nAsFO9OEjN2uFxC7Fp4QeASm8q+kd9K1DZN33gPw6yGiFAHRZexHQRbca
jevNlY66SRUgkyrVNjECTOqqe40etRbfnjp+TwAnRX1si4a+8NSnWn8ZFT1KgBxKQxYWkh4sdikW
GUfyu5UGTVefJegPo27YDpjFuNexaUfSiwrFSre99E4VblTvg2RLWV8J3SrAmDry96RPex33vubJ
NNZiNdo5P8bkecMYeHVsAqyBumdeZJBCC/ehcreefxnlP8JhmZXBPMSRluYHsjdKeAuTSj9ehMpG
hOmbL8T0Gf/KNn7Ugn0KkSbzcAHFk0VuceM1xEXtGle66S8a6wdwnFlhVnNr7OI3H3J/axg3QQW5
KlIBY+F65b8Gsgtejma3Ut21A/4u4kdXb1K6fiwJaeRtF64LtI5eGDyEgJR7MLn4lC+r4ehI6WvB
lt9JDeZrLellA17kzkSN7KXrVn1La4qpwY0Leq2mkU99BDOYppgpHtxkVZhrob0iYe8V9JZZD23h
GNWlSXdJqi9d7xBlB0G79MRLobrN6wstWBW8RL3g4AVY+Kk3LSyawZp72ZvcHpSBRjRPtwfAshJE
elH/N85rKqpuAE00Gavazzzip5dQK7ayF1kB79X+xsVPT98O4bmD+4lQ4csYk9hOz7LcHH6OsXOX
9ZK1tLOW9NbAPDn35j61eX4ZaxLIpWYtB+guYV7+7H6P7AEnGNSmi3wdOXDMzrzmxj83Cbu+DDfu
QZ8un+trxy5PGC7Duz7BbCNc5MW1qZ+RUJ14xal4jkO5IokmUTz9OkxwxP+dNCg4aXczZPgSXVbZ
4vv98sRuqQLqYgRyEMRYk5lYje5HbckQfX4fcsTtnkuB7Bjm9tqZ9XByMuMIo+SHGHIyGSg4oDmH
I9esymapQX7cVeemdg7TcXIYjZ4d0DQyxL9JWFC3rpgFStTNlGITrErvvTwHDTr12kQJRj6FtC1z
mWo5cGwKE7FkCGpfw1yxB/QxKq8GjijU1Vbn0BXjW/i3xQa8QiLYUXREU19XgdHCMjim3KKRAjKC
aPqFvsiW5+rN0smlQDHYHCUxivLzGfu0qLVSPx7FjmnRHfeKiFebGY/ZwqMpHOfCWdY7Yxkl2+CO
bJfx3w/mVKhqf449OW96lm4VecPYqUKRBitSA1iv2s+/X+wn1sanEMuYah782FLd+DiGWMadWY/e
fTd+euaB+o0cNI1yJgtQk6Kwy3/lkKrdyNrJ7cbBY25Vrr6fzYl18WU2k2umaX0Y6TWzCZFWlJyW
8fpY/g8omeMXnqy/L+NMHly/9MQm1BgHd0uc/24jGy0ngoo5XK7t0fZs7e37iZ27TZPNvOTWtI3H
gHJ3aKD4Z6/duW3v5LWzePvJCAR1c5ohSi2twZiXDbxaZGtt1a3KRb2rlufyGydn8mmYyXFIT3vf
1bCAguBM6Q1keHfo4zML7twYk/XmF3Q2lDVjaOm+I+iR3xLlzBAndgYES39drclKg9swaGnHEHIb
A+7cdv2PmGpOOVx0TXnmGT31Kv8y2GS5yQkOGJDQOXMd1OW4sIM7hBVOD8Ustr3Fud383OWbLLYc
AJzlSQyX6XCqoF0keAzVw5kreKrOSLClj+2ipqkpU2hwow9udaQmj+k9mqea/hCzWVkGlXuQFzUn
2OYilJ9D5ao2ccEG1dLqL6kv44bTg5e9t4YM38n3MhHOfLFTD8Ln7zV+/mnTV7Q4a7WUjVeFDlBW
GOtc+cVtQhU92yo13QvK2ezseEWn+8mnIc3JMVDN3Cz3gNeMbe92s8tpuEeBsyWmn2fP/S4/ZPNw
f8637+SgsiLSqqAAkJu+3KzUML1cwoFo8OlQD6+NEqxPtSvSM+fP8VGYTk6T+BfvUOJra/I0Npol
9ILCOJWyy6tDq59hD5y6X7QyawgANbSDxuRRbNW4ySK5GGOP8dmACbIcsVlnGxHPjTN5CpVerNKg
ZxyIkovCLrfjs2gRVI+ZdC2buwuiASQDeG+jqvp+/z95DT/NcbyXn9ZkNeiKGLeMLZl3dXpVqmde
nKe6wVgEGjGoZuBnNuVL0zCTyKkyDnBAEPg4IvHctbukMAERbFSthffDtU6Pxk8gL/BE4clbnMu+
nLrCn76EMXkMKsXKM9ngSwT1c5q9+9Ku0QtbwxcC751ZnBbzQkvPhFmniqmfZz5NSEth0VgxKNtZ
udGXtKk4Y6+f4FjP3RxX+5n70K7kM7h0+dQO+3mik5egoUVlGqlM1N/pV2gM7fY5Wfg3xVu7T5fy
Zbk4IgXR5sM+I8kFzuo6ctBjAB1wvl9WJ3PXn7/I5NmsBDrci3Hy/bxBIo1154vmoIFzhMtzsdnp
MwIoACh3pF7gKnxdw1rqNaIfEMNwfrvwrRfNeNbpgDe1aOdS0PPV27S9UUtsE30R4or+97f1zwfU
adMtiUsoOAZvNaSP1G+qbbAeIaDa+vtLeuLWfh5m2nZrecUgCQrDWN5zheJIaZ919fl/N8bkSuL5
npTtOJU4XtUKnhDRA4vJ/n6QU72wX2YyWaRFHA2CP4Y44thVsRxNTuVNdjvQTYZ8EYWtcO0u0mDW
fdTr2LbCWXo4t+eeeEV9+QqT5SlofarELUtmlIQda6BGxUsXQ++rzuwCJ+/ap8PW+Pmn/VVXsoyw
lHd+goBY24nyRVPefX89zw0x2cIBEos93q00SwYIter7un481mcSCideE1/OjJNzsawHndtJ4xiY
fhU3AcHU95M4N8AkI2/2eRpIFQNE6ZOCrfdwtpo23tJJtPBlCuM74tOdiKyhykOcyejAlhb5Rb0X
aLtF/lc9y6jSoqV5DkNBzfHEkERfMOghE4iI/78OCfnCKqHAdTMz3Byh6VraZdzeVeiDm+xHH28M
785Nr62MNDmAQ92/bcLrLrqGK5gXF4VHlfaITHElCwiM9bujYuwG5aOS3sLMtw1hUQgQBEOMDxvP
UYYbVTFngRiSTPfJYqIplO4b3HQEa6PBAGve8/RSbpYjqS3BLZt1L9T7oy/POiVdSuDDeoOs7pF2
o9yyE+1Gr3Dj6UXsBO4iY11066O3LynvF/qdl6FVta2xa2KTpeTHs7f2+BTRyxgjeI+7g5hBN6Px
Wagf/MjGMmYIdVvSPtzUw08I+Sk0rF69TYBHGmCuKddGdWz79YfZEXsX7Tz3r0Srx03+qg8vaATz
kEdjOZXFkm31NWBMso74hAkt/keugUW800nXgXVcwAJdHY101h8/yuODC6Q7RWo16OUsF1aDtcmy
ldDvjeiIm8PWIovuFSvZCm3PR9QoRLd9sEyjkJaubSNx5OpJzFjSfDBv8/hSKF+bXEZbaM5Uah2d
YhfhFQoIoXoWitu2pQndlWdKvh28V1G9ygAG1vs2QIDL9dOjuSsuQznaQXJeFUV96QvBug+06xzz
l15fAhS3JdxX5QBAqHuhqPvG9w4onXCyzFc5Ji2q59Jmq9+IIpVLeutVsqGFJzgxJhZBY8zwWt1K
dbTzMv8Sr3v8MhVnbBIHmDofYsoC0l0qHUJz0TTgFTqwwdd5Xi983HEHSZ65dFhb2kWSrzJa/KTw
Om70ZZtvR/8mV9kOEpwBCjtYvVGtpZslNKk3CuSn8rkij7WGCs3ve2RtWgXziXESL1XZ0Lt3Wycu
BMNhqxvUZywH0JoEbjLEK4qu7Ca70YxHlUx/W0j3vSCsQJEWTefo5irpEJK78t6NkLSIh45YxYBo
lsdoUynR5T562jJaNziEmUXxoykVUGU4twkmWgJ5rSXuWu192xOFvTLggYraoaw+2lpzihaPLkCk
ue6u8VubHdXB9ivQZ42/yMJ+ESM6tjrN8Tz6/axsIUkvjXCohF16xEwRd9dKjfCdxqixXzFqkanL
wfevYkWY10Jl6/WtkdfLOHOxE6fD3581GmL6gIemmonurdtbiz4359rwpB4DbF+KmYjc1xQCpw4E
wP3azKrfih7IBJfHtexWvVeylEqFZKdlb1cDinQ1xPQ2WzfFriHc6TACHQZvaUiYVSsehaYjzfrl
c1zTWCuVix7FtnG8iXMNExD63fGKqwUc69znCr8+3b0WqhscR3/6DOXGLpd3mbANsrVcIQlWRNal
zAq80473KX4ouSGtskJb4DE0lwRc4WPjrsn4/2L/WkU4beEe1QioXPBRGVQ4G+66hWeZYGQiquUi
d92Z0JVzK6vsIWsv+k5daHiQ4D06L0EFFO6VH3uLrqTgJ9FC2rjqTOnuezoFiuYDR2VYj+XSNJ+O
vWereFx22BU2ya7t68VRMtYE/Dey0m3iqEfvT+2NbFpmccuD9tAI3lLBcNUHe4giOHAFPJ2fOtZo
pv1IkjcvEW25oEC5aj2s8yyuzTLoLyE17j2Pdm2A12HMVwovTOVqAH3SqnsNLnpmt4hdfIX/mNKs
UHEHM299b9mr/Szme2kxGMBRpdwS9fjXgV6AdLgOtGXhO6kJ8wKriLhnk9oN7TbUVqXEEkSjEBhP
Jk4yCq5inKeVLLRlESdFAX9JRCqkV/PoomHdtfG7Fr7kxjt8iFHcwEZ6LaXeUvDfSmvV476qYrUC
nmahKleWWe+7+KAEPHY46xhYpvXxk6zuMacJQgvtx2NpAgfRro8iLA6ADV19FVdO2QMlAlrhLUbM
sorRY7YewhfefWA134fo4liA2tcudLcbRYp27fkzyGuzUL6ucaXqrH6mhz4Gg1cqRM1IeQuKyxT3
HesQW7ddfBPrmCNKNGyQ82pkGxfPOHlLlY2v3AiF7YNCVaNNgcg+2lTiPTDWZliF3oMUbEVprbNN
iPpVryz18EZs2Tmzj5DFJ8db+RjOInjM/nCRB6PP31YMSjyycb76UFoPdW46N+BD0EOcKx0GBejZ
j++qt2+s+4LmOXfRa9s6CJxExTtVcUQIMch1FBfXyCQH9LCseneepKRzHHRHMtwT3jlCeI89o5DF
SFfeO+Um48dF97Kmbimkb7W699H+K8q90Id2mL5gxD0LG3x1dgNo0Dg7xEhn810vOK551XWPqlnP
8v7hyJQ8OKLfR2CnkoFY12CFZYkqTq3TrkhlSPu0rIlWwl1j9461CDbeO15EC9lm3/XOCijODjjG
hJ8isjg0fLkqGbAhMYwv1Ca0Ry32MB/ugQOcNWs4FfPTHY+OVKcr4bfm3BhEddcmHElD/Yc4XMzn
pXjm+HQqiNWQk3IBIT4z1tcJZa2KybTI6Vtrt0cMZsvl97foVKSPPJ6mdBTyqOInxzPVklzfDWvO
fhIRIexZP3+L8X38fhR5zIZMI+XPw0zOZ2ZuCviCcsSMdN0RXM8p8nAup9dxdjmwAhGgeZ0TR3cZ
Th5KH2HoKsP/oMDfDIRzoCKyvcf7P6VVnr7+X8v0b/EW/j+loHHm+Ya7AM7t9f0LdYGf/0VdkK0/
dFQnFt3tkFaplLLwfhHQJOuPEXwGO0GDejACGv9iLkh/QIVURXoS8GWjtMpq/m8AmvoHImUNXNoI
cyTBqv8d5sKk8ZTKsMmXouY9GjqJI3vh62OhKo0Uqx59FV4+Mlb0wR40pbhWITEh6vRmSdUdHd9N
iS37OFyajSrNyz65LbQO7qyb8DbqosrxFP+QSzpBgoAhbZR02coHmyJmD8bQG2c64CdJpV9fmotJ
NxrvrvFCfP3SSSSWhdRnHGkUJXOqmE6RZIjnXo9bOIXuQlCwJtUUWzHbS8+0WiyO9XSl+vWZBOp4
hz49jb++CNuxJY5WDgoeR1+/iCLmnoVPPAzw4xDYR5xSeL+KxWKogGCRGl8Zuf6B5Ug/FyyvcvB+
FMlsDh+fFtvlr6f/syTl6+b561tgWoKmXFXp1/+ZePy0V7PvtKXnBt48wiIWZVvmtK6wLzT6aNTY
U89sQZTbJ7OWR+c2/iVRg4cgOVUHNK5C2UIGjl1KSn2RITAlBMR6vThgeEb/kHykA3fw9NtQ5ExS
e/2LLIYuEuAq3vYSE9bFTdy2D75h134abl1f3rcq26YRtZlDB4DpyFEvro4tR9U8LN9GJ/GslKQ1
bYjySo8H4NJD/38J+7LdyHVtyS8ioJnUa85zeirbVS9C7Ro0khQnUdTXd6QvGhf7NNDnRXDWZJdE
kWtFxIpY6bl9mSKFcMTe2vM8lu+Rm8lJKIVB465/WJZ37WsEA7U04QXqZYQmEHOrhwr+02iuXNPD
Ic0wehH9VcuJn6VGvN4r50t485ZumUjZ1rCmuuTQplnnM1Tu/ClHYZbyAU7YLeqYquXtpikKs9GY
JkCe0fTXKTmfkAPQYe09KW/3vknqK+z9430i/B5B8AI2UDEGNGnzajsi8HMtOSKrqv5EOPRziB7o
EJdz1WF6NEv26PP5QIiDNRfl/jAMKeKOUWTDamm5YTR5XPWqh9Y5gjGbn/0ujxFrG8HIDjnbZG5g
zVytkZ44we9a1DsGMeFmLuq3fpKYgd57ljX7PFOYXEUAQk/zjyqZN+Vghh/jNKMShuB+U9ZCbEKN
qHEId+HWV5NptyiUxr1T/TFKVHbNaDgDzhfATuplQ00n7vk8PhHGoY2WmTmVozvMLISzImI5pjAZ
nwtSoYmtbpUkzS4ONjrpx3h6OuX8VmC8DNPmLDmZj3gMDmkRmL1skrBLEVDxaqlAOS8nGDeWmm2Z
1cCS8whc7JicJUnOVAco3NIYho0GRmKxq1p4pZH6ADak2WddzddJC03iJEa2R2L2J08m+ObnwEJK
Pp3gGQnfdiangwdPOVUs3kxVqZ/t45Ih2SGL3XuImTpFKey4Y8LLVUQnxAkGWf6XAvALqP7fc58m
j3eOgXoGJYwCCfjov3caKWjCEQBRrzPE3WRDd3SJnc5ZVq0DVMwUrj7nFMzeTtMf7SgJ0hxkdZuG
5NnHwNYX7t98647dVCJm4m1sE7YFfERrXKSOprNuB75Vb5ExDrsmlE+kXDDFtoxXJkKLdPTd/3/L
+o/68vH/wXw5zDcLOAo9Bhf/g/WJYBveeNPX60lpsUFKdHklLzRg3twpDKIDnKCbpM0hJkQUC5su
niLklpRVhYH4/r8YQGT/hh8fPwyY0AjODxGyeBju1b9v7oOXaeNZ4a7lcPmjNJPosRg/BlePECqk
yH/t4+ySPC5NxsKqx6zN1pLcYahewm8d8crJroj5eGJCN9exS5qtTvFee3ZpOhf/GlOkBEPwXj7V
gM7IjBw0D12lnKS8LF2U7lqdnT1x4TqpYnzVXpGL5R1UBm2XfkMdvuwIuiGaGkhOU199JDXPtkQ0
xX4YKwQFjeY7X6R+yhhu4X97Vv+m6L7uD0QPCIbNsgR5i//5sLCeZwYEBcccknZ2XZQcKzqYC7Ek
WtUxVStbAXWho4y+aZb/amfW/ym7fCOZ9DgXbLzmNqf3SilELKJuGPjU7jHZPNyzgleAs1jyhnSb
DwLrg5sGP/UyMsF3abW81gtQpr7ID6MVFK/XLF5Uhe/Icsv2QxyHV4aeDUBC+IOx8+JOvKfPQCo8
PPVh/Pn41Ff2Zw4HdrhmFvEqNAX2n8ddLdoKjgx1ehdNN11yB2fDJLXRNqrR3HpWMViuIYJ78DPf
mC5sE2SmYC1qmFE047PI0uVPjYa6gxZkSWj7PHt+16hYDhFamT04zXBpJfSsXVQDNNUsO6jCjXjV
AvqoyKlN5BFfHs/kobvGMB9npt1ia452MGb+Kzu3ihhBtAueidi1yAFel96Lh4RmWLXIJ3+uHvEE
pS/Hf2ICYzVnn8ZBVk/1SLv1UoZjKYy+FmOrrwTnI6l4fCx1pq4JNseNAXSzzoqFHhRB+q3iCC+n
j8CIyu3Gx+0BMFZulzbDxBNSJL5Zlz0TkRWv5dKpTRqh24VpYK9cjkWu4rdX0kGtgTY+f5G9Ll6o
faB0DPa1uYVLhzAdQKxWv1Z+YYeJAdGRPmhImtNwG6ph2yLvaBUlo74m6ICfkwx7eFrH3xqgBzQx
Z5pac04eX7Xe/Dd9Entsn//eXsE/PLzHIO9BXFv2HxTHUHgTFOGAQvP8DcOGB6MEvzR9OR5krSDu
QvbM3MNHIR5B+pOoxpMqTXldyuSPj7JxC3vlCUaA+aXTy3guGkx+Bg5UDvmjI/Ao1+uTzurXpZqW
j5S5F+lC9AxtM3nmrXlKupl/IkdOHCJvcN5Wy6ltLRxSe++AZ1dko/O22AY+h5evC+8RswYO946U
n/VsRnsG9MUugxPjYeJIj0JxgQ1t+Z0GuFFNSBd+mZrcbAS3iKAL341LIM+2U7OfUYPsfC3DDwPn
F9q3I0T4GBr3I/r9LmFHNRN/jnXiz2XH3ilgZcQCl+YoWMyvfZHxXeY5FiODmaYMQ74Zgs+3aOeH
Yw1p61YF535MLNlGEU/fq1SkRziXId7k8eu5M4fWxKAteDGeGju5/1at/mdxDKURSx/tTZlmFDbn
/3Fw9pPjQAPicpUACvatdB+FK67V3GMbWnizrZDf9cJr6DwNrZMnHZCFLH2FJGYN/xANWYkQAybY
W0g/ESv8+v/fW9H/PZbWv5Ye9L6PDHWwUBho/38213TWJWgSbK4+aZFClbGLIMlwEn0EEknA0jdG
+N3apxxhTEkPr4ms/rCdaLH9Lt8URfCIAAb3ddHNnJ4ETsqNisK9r5YKEjVVnTukRjGwWbmRCina
VYNYJezAbSlhzDPU/FoMw46hkl4xhrq4HFX/LemLec+RrtDIe3AcwQtJTla8TtR7oCLDLIDcdyHV
l8qWMGYt2xzRKAuwCC3SbwpSzMrqc4U8HvitehxuCdebrjHZ8evT10XnNd/lDgVchd10LWsWH7px
iN6qBiV61mfVRpY93amlVcjim/mlywt+wSSE3biE8xdB502dYK4hziSiqwV2NVeID9KrHzbMSA7z
43hCqst0aSLjd3M+pc8Jiud1VkblB5K+frUg1H+3BQi+gaQfTZrPZ4S/Q4CRzOlHsViY4luDGisx
zzpH5lbpVUDKXDR8E/QfMuUHKmBaS8flRXVY631ZVkd4+BTnAm6Gp1bJ33k89nsiq/iQtZXYDM2A
jK0Kf8EZHu/jFmV0wUe1bRRSuSIFLVF4+BN1Nr8HEBctNEDnqWni89dXkfyIGqfP41i0OwDT2T5L
UkwOJ44dYKA+rkSKQFWr62Q95Vqui9Q1r1XhrhLNUy3AZnDbHXltJgSzGWDdQ5qsSdO2V+WbB+ti
Y5wk/O8kEWE+zhrVfpWciEwWmHTS/hwFjPj4YUkOtO/U1YwA/RtP6XXgMbTywp4zheRyHJ6g7ufu
p5HErLDsp49+zH6Ryj1LMr43JZcY2tH6WNmqWPuOxWerh+T89RWCiOBUwSP7QW5lNdd3PAK/JTXD
Y7Dmo+nm/BJQ0a34oBIQGnQ3yxle4rK9m2DFGS44myD78WyITqH8KGd7Tbn0eyL0n4VRe/XGIQ1Q
jMO2ztgClL3+hQmmflGAvGv1oz6ntp72wc1w9S1hryRVk+xbwqdNMS4D7JPbiM1PqHLQ3a2zOt3W
QGxeUf+LO6qITSrCc2qC/IdWEvy1WfTT2EXNpaFm2Xz9RlI8ZVTu5qZIn2MdlwjRw8RQ044IQue1
PegjE77czFLoOzwfyt1QWQbT2D5eV3HbngbMXGyMXsJO5QM9QH4yYdqqil8BQrYYYVjSbZxO1RaD
J9Hec6QEEeIr3IABlrFBi3g/1Hm3m7SoNlnuMVmlQ30naO4sgMI/CygFFXlQYVMUnRF5XMOYiuht
IUeHV4D5u01vgJPi29eHYUrAAAkYfzWw9kQQYZ8ffdNdll6IJ48i+dbPGjl3ukS8e5bVG5bw6BBN
YzhHhIaTA6BvIlkc4PVlwBnP02nSTb1aYAVwJEkh1z5iEswnPMQIpsNuc1LWm6rCysw6CjfzxD6L
Ou0PDWbNsWW7QzQqChcz+AOnXKjdKAHZ+yIe/oIQNI5t57zMjiMPn83cw6p4Klc+qvd5y81+7LX6
vsN/t7/0Ivk2WZ6CwPq/l8EDTbKDwyxSNNxbgD8vaSfsPUvFe80m/rPA/gKuGjZe1EwNSGhQzobh
lSsZuWKVyNcsBp2BIh0brRpzuPVXSQl8wZaXXtIfUYtR/o0MYWd7K48tzZEXCHdqVU/iOhQc7uxp
v1yLBHwzLVBYLszkZ4xLPsxZUJhQd5qpOjcqbQ+sp3+/nsGYA50o8Yw3o+ZwLK74oUfbMlP2GY0k
rGutYNLkk79M9uFs6npDTPI+Abc8zY+LHVokDA4Ok6W+Lg+tCPlezQ3M9D3NbkPPf4ehoDfG+u6I
9xTTEXgKx2x0Hl02nV9YgD1cKuZ3X4Z8Q2Oujt6O5rPEkdwG9oJEQZBViMH5YEK+DgaewjZLP9IO
jzmNkPfYgyeup2U9JT56F4oicKsMd5PTFhX3/GQNyd/qtL7VY6g2k4HnZlMup5I1citNlIAP0/IW
Py4YWBIrPX5E1ZR8VIu+ou3ZEhLDDRVO6HsZFcuun7JfmbTiZyTdneJEvvuvlr9L4a1ZlLA4K6dL
O3RqS5yEEbvo/CUtwaWxsX/GWaDAARRrk1TznpYc1s9mepOFh0fNGNsjbQtgSSDfYwD5mDGMrx3p
kQaWQr8RgJrtaDyOZxwb8LscTL5bSsv30I0cA+iNp1A01z5mcLRTC+IGFtC7E9r4vR6HP8I0lyGT
C3LOAH4iFc+ene8/EniiYhOeh+5Sh9AeLfjDol1+pe2UfrYYXIxLJ3e5RsCpUHnzXNVjhbJorDYd
7t06mA72A5ohGy+p6wPC7GO4qbliB1k0rOOB3zGuwMKVbQMbdXi+tz07oeryRyooNqixgjMOa39W
ebCnBIPkL6Kz90h39JZEE99OM8LS4mGyO5srHEvj+9jm44+WqOdZW3sQZSAnaglbT3Lepoa4czl7
CJhtWexl3KbPQ0GOA/xCsewatSZIVxRWqdfwOKaLnJy7+aOpKfvZp/Zb0qoR/aEBqoX3ZcipOQen
zTWFyAJoJSy9Wst2pdbRBTijXzWGRresYkC3QAxOYQ5PS8arbQ67MDEIBkuwQZwshx+7lQ2o76Zx
T1bS8kRSDC7XODiczjQEAj9b1qWvZsKMHJElFKBtCWqfuq2zBOhR1vtLqxd2Q8i8Xc94L//RE6QU
tcFW6RcPPEEAtBFdg8TN+MnSqV6ng+92Q2g73JHxQQktBOCiyi7ILXpr24AtBT0IrO5zGSDr6JfN
zNsTIlcASGQE8YS5gTm48SeE2HbnwoSd64261KqrnyadkbvJnrEGk0+ANeNmoKgnqpI8lWkg92x8
oSkkRqKM9kUCcmmCpckIpVCyRJiDFQ3/gebwGFvwuEmoMJXrlvFUzvXvIV3gx29mftAOHVe0hO4u
uzJfZdgHrg0sAV4p81eFAPRtJMdhg86lO8N+qlrrVg47ICQL6HvLblnAE4KXTHeYRTNfwUZjGn4l
LScwcHeQW0XxgqnS2BIcdbQ9TYucoRPpESSdmXKVmyGgE0Cfmjd8uAFmmD+K72qh4wcD5HJb+gKZ
SO7kYzI1W2LSaW9mBOWmZfGnGGMIo2SJ5aBf6tLF5/+9UNNWB4sNqmMN9vcYSNoIp8S6KcRFZuAE
JUfeYhWL3308VyidxHDpGfItpgUqy4ZMt9RO34scaLDKCIz15YBUE+QdPX1dGGGnrB0Y+rE+uav5
hw4kuTWiK++da37NSbzsqO8hjCjig23y7JRiXa3H0d1IjIlzjtf4uUfqzrGt3D+Ea0SZGvK3ynoI
KXj/O84QoYu5Fn2SUuuDE4lDBlXdQnE28rdIa1WtyggDC2MB8+rZFXuuGL+wts6uJIZus5nLBQEh
SNGU4IuulsBCNelgrZobZC3L4kIX0T3zKNl0+g+LGwi5ADtwHHZ1/QSEX+6jqSB7HL/pGQ42GVgn
8aOJ0YYTQF8PfENtAMNUhzqw+gAt27jpfP8UiMbPk/TuShdrXyYYPH3dTCg/ilNOyVNsGURbiEaE
Prdb2zLnvxrlVl27yO3MA15eCJUgAJjzc6OLa8D4XUiz+JPNsd3ONp5O/WTTXZfU8MkjqYMPzAJo
owX98DTLDjnONFrH3e8Fbq47URq1jhw8BnvL5Qkjn813d9Z1t9waBffkZZbw6WxxG+jfJKjynpUL
fAfkgmBoyuZLCle1uAgSwcq2eJHAtg4J0oayJb/FhsNeFWrALnn4vKUJzhLaFD875KnCiLUCSfQd
grJok44+3pghRhoQ4oSfvi4P8qWKub1kRpbnIk8vZnbmPmaZvE9HwiRiXEz26tS4vOfLMQyJ2nqF
UkbldXKCyjk+mcdXZhz6VaTpvF0CbHE6pA2PTTH+z6VR3bmzjb2rSTOwgJ3b6hhSwWWCTGWYnsa5
gDmoGd0xnYufraH9Z+nfl1pAoFPAp7MuACG4AeZSc5ZWp7rX/UGV+IauALTeFpX4nWYQyKj6G8Yl
wyYRyj23nUAMsVETQliWcktjIA2dhVBGQR2L3kQMO6MiDuFS/No/MJglyr43cug3NmPIL7RNcy2F
w1rF6aC6GYMrqrNbly3TOwrxHyRDM7jRC8IpeDAI7oQP8v7ro8/JQ+5V5Tc7KXaWsn6rqcaJUEP9
51SCqIlC+4schp+lHNem4Prb2E9IxEGLByGM1TtJBrwGSS/MqeX1S5d4cy8R43xHtCpCXc/tQOk5
NPwP7RzbG6J+8aH9a5oKfUrfN+eppG79KPw3Clm98ywxVABkAYkhEerDTGYnvNUJCpkovZeZgh3J
iH4V/Vu56RF1/+KBhUDtJfK3OCE/owJHTYEoXhcNw76ivN7CzXXcfJVQzDa/k6YTB8o7AwFpJnb5
wstXBejKL6N+V1U3P+HB3hHqqN85eKermtEQfv0myJ2SPiKK5zz6yIJ6HVTRfvCuPpC+Q0ZSFbGT
6UuktwQk4UBwMd3yAIsdZ5pfk+kRLj3Uj7QcDsSiTC56IZBNAgg/dZO1m8614TON0QQtrc9PdqSP
gOYl7Hk/nPAt9WXslulNiwLbvy7TfVYN5j40izl0hePrCtD0uU1DvW151H9aE1Zl1rzYDnA3wO8G
o2oz/a3yttv2Mg+71nVvmQ9IBllEuzOCEVhB5PRpSif2lEvRnYoRf57ArwoSOK3umYQDMJvoGgJS
qBuxrq5E/e266twUXbKDcWP+XE2wCZZRhwat6dPT18XYajpQ1hy9ZNXzgkRu8fg7IPVPeMKfDdjE
wzIDAMinqAsr+J+uPVDFFbxDFah4yBmnfJDw/lXrLxILMMuIeNoOfo7wgeWEALcYCN8sHXC7/mFW
UdJmeq0bN71qPq+H3h0FeKf3RDskO+o6Xcd5UmwGR/mbIkjqybX5GLvKXRSG0ldoAiav8z9dv2W9
a/8ATZ5Wqh6KV7I0YSfqHh29nXCQ2LOSPD6Enj/PY/WHVozcpyznLwECupbPu7gf0fs6yAiKzD5j
y4fHY4b1+mwF1NTC4R8OU5SuQgWMMnpcELWApmYqi2NRw2Y3SSrzKeoYRQH7AVKhuc/d0O2NWsat
aQXmX2CvdPJkmXdMJe1zNMQvHuZEH9xy1N9awQE6Qna0LKJhr3M4QxeVLu6mIciDtLw5dCR8ixcN
I0rQgvWGpy1OEJdnZ4zXNlAD1gFVTllu4ATabodHjd1M9hX5ttc0iPGSPy5zPwqUgkP2LVY0fDK8
eAA4FvE0CzQUUiXhR9t1v/NRoOyDRWqZtu6iG6KvQysucbRUJxUYLpH8G8Va7pGU3nktd5mz6mrz
ZQuAb4I1SxPvaZXn52Jquu3Yht8Qwo77Skb+uYLENZYDBF+ddjdIQ9ytoMTdAEwsm9xnw3UuOzSv
NXKkQylfyJS96eCzJwT1uTfTF5uEk+VDefSHUo+wfU7bC0717tLZCD2IcFjR8601U3SG5Is8oR77
4eEhfskJRVYdi77jDsSvJV81rvTXweJFzmLf3JuRNggjamHLE/GrKjECAyb9PfP6rAEk/+0fgHzD
WLMiybd5/g2k8x9K5mIfk6WOYSrJJeLncQFmj3tVot0CMOYFijHQWZgbpAquXTHEUlEOiXCPHeCk
mjR8jm2G5OyyemvCbapneev0MF3r9Kfxiv+qAlyQbLS0T1H83Nshf4UOCKlxUXFULN6n1QQ564O5
1tDFPDK86cFzAW1+DYG+TabuxNAePxa0xuv/aXO+7Exl0CblA3TaHnyi6n9GcWeeVV24Ha+iHu/D
D+tk/m2u+12j4vxMKLAj3NgtvAzTDyhE3sbB06cOeh9k1uOeUKDAZ8geME3bMbvtZ79sWzEgQqgb
8uMYEuCsNQMiqXC8SQQrPj5JP/wyAgbcD03TNuQL+2jwR1cFmTXqS8hLmx6KYWJIfC0JnT/wT/UI
bUI4ukZ0emV2TQv0KYPNzKpPXLsBrhDvcXfz11kk4qyFhrWYg/0AZrSiNRzll2NV+O5iKoGlE88Y
S7SrPGj+q5hgNx+LLEeW0PDZJGBlysU4dJ8q4+uAMHCsC+quCZ+mK+I75al1AZY9jqEYhYcMVNl6
68HorngvkQGS5vA0xt0bS1EAKsEttIH9JGTu34gX9qOi2bOVHVDcrxflcUEcJ46CGqlFqGHW/Szl
n4RZ+NBryb8lbB52Tdb8KsFIHkSyyMPs2S8ew7XSN459MiWLFSOkP1GTmhUr2ls+iPgmMIi46jKk
xVV9j91/zqCKUbBmKnE8XB0ZkO+XSszFgU6uf1TOh5uBHmcFQUx2jvANWef9LQfFsUXyEngE16zr
gtVIuWqHK8v8bqAB9WKL3nj6oDFoQJBJ9vz1VTeL7uz4NsZujgWUYtqET/3TIgh59mPVX1VobiSl
qHBnTVAhFjGstKm6zq3QF8AbEOLH6bvl+o1FbfRSIEjhChK6guSn5fCWZ3TPE1SwSYSnH8dN8ZaC
dgG1ujxFecjf6OBQ5Ht0bJCgveIBvsdTFr1PFWpDKODrUua/he4zVNhNelswvRD6soIIhcn3dAYh
Y+vBPQ5YuO+qvjrLKVq7iv1GSUfecqiQdjXDFIzsBHYvKoBYJCnfJegVsSIohB6zu/cJI28xksww
r6Mjj2Kfc7bDiASWmM/NR7R82hINsp2Gazrb6llFtX1qkSkvaE+ey7r+J+FNcyqaUN2Fy9555lHt
w5GCrsYAqYDpymsk4hplQkPWaUkrqJGb5q2EkDur8d9pyskfw+LwS376IIl7n5AXdGkAz7y1PSx+
50kjiGtcPjUV5a2q2uhtGCBgLp2az18f45YXG605QiOpeG6SNrrmxCU7XTcB2V4IwHngsl+XIUNW
R5siPi/IblUHA+G7qRFuNmA1HNgCrxGn9I8BiNk+k0P9ra6A/LhU4hhXap/L3KBTeWDOpaErxyAr
LWo5PXlukOOAdbXRiG89xJ2Xu4qVB9Pl4cUnzQGqmWxrF95/X6YJHBxmZKop6089nLX2TTcgnVBl
DM5QUX6cZgBSXVbWV/wce4OmFB4Lkr94Wo7rnkTlYbAAoUDsbOtpVGeLGuUxvpQMnbyYDOWHx/DU
HgRseDLARFdJHN76uk9eUd1sc5Sii8/0ZdABOTI9WP0AZ7EXNTCkrGLjT/1yLGgHE7TW9Zc5Tz65
ofbS+wCwyP/4+lAq/7FgnmmZ0vj8dSGZhXhMReoEagoWXu3wHQZr71UvnhyCJ0ci3XM8AwSdkcfU
Mfat4g0mrXyDCZVCI3WtyJLp0JULVOdjeExuYDpsCKY9VKhhpCj4e+3TdJ2M8N/yqBGuviCfooru
rUzb33Wz3MNsfuRpk25kl/+VACUu6JQy+ITV1XvK/rJAHrr32bXHuYB2Kh5a5JnEWfECuVMM6iiZ
T8UMKZN1ajmqjCK9dtb5K3qhYmOm4Hel/FYyObxES6RfFw0LM+EWeMIbpl6jPosghZEUtJvYCe+n
S/oortsErUz9uLT4dczstPvqIUUwhar3fu56jNFDosAkQNWCvvRFZ+6hnuB+pvDnpUxL2IyxahXs
WB+srfLTHPRyblJRAkgpEW2AG49CBpIFqi1ISWlOzQIgOkGcHloK+bEsfbltUywUDAnEF2uz6KIx
FXgQo4I+AradqCdQButTVaDjMnwYbqn6MXULvxSO/lBZ0bzmj4JBFxgwKV3Sn3Lflxs+AkNUrC5O
X5ccA/Ubq5CH9/U3pgqLEUJwPz9C8XD091wikrDm5QYHz6eKEYNi5wEt3lDmJ1c/qu3+A5jicKOw
pcPNRkBKGxp5c5ImVwJ/YgoEeyjjAymG9Fqlljwj4BuBf6orjhxcW4epvLBG/z+uUWaMz22fHkEL
Lf8Q0aMPQgbyXaR5e6mXBZYaIOrhGG9nQHNZ9AI5nQSsUqY76v4AtQ+nzo9Ts+7HsM+FODqnN1Bt
ddeY0O7ckPCUmnjZOhcVB8KZ++6ia2V8iwoHE06tLodDJFAeIQgmegLrv1wUj65p0yJSp4Jk2FQx
5uwYP3wx0NPcdqeYAjFX9DXlU7TXPICdRl98IXWMbSyBQDSTEjugjWHuGlAGaUwjlX3yxklMf5YF
PVeGYV2PboPqTH3nDiIqgbdSY2GcbGL5cEBRizgSTpdTQUO5jbxQa8M8gt8mjTqXzJcCAOROovM4
jdNowC3A0HCOR8RoimVZG2Dpd9ujzyM9oA3j4ieoQNsdiWx1mPr8G/0ikksFOBlDZCfcoz9W1od0
jrN7HcG8LM8/s87AX0BCwoo3AdtmFGAkUQnYIyVSYjxnukaddCuOrNevo4Oh90ZITb6J0UudUpEA
7lNInSWVKA/dXDUbDgj2FrL4La4tBrMfnyqdfHTY6i+1x5CTVHX/+T9fheItnnXyVDJoFYO1/X6p
afXCvNpPDSa6XTo2vx3yVmNm5xNYGbEBYyOesGe79RTAe6dG7N2Do2ow1RVTDqkanpVrq+lImbs4
8ObvsB5pLmWP4TRCQT0qnoLNp5AXZhZMX9nhneh7szVpH289EHxAUeM/2gV/yqtMPqn49AVvwiZc
XhqbgfGW+XtVpu99nGL+KoEGSOG+LuJCfVncpllGd4H6+D72FOHFeXuiHd5EZ0V0HoYW0U19NLwP
uYpge9JW3xPfQinZBlTDC6bV0P/sZ/w3d2WxLHeROYFpn/hF+CyBgaOuvnXjC2qifPuYGd93adfe
UNLbvfGITfr6KGsIm2zEsn0clvgV29NfpKEg6jtuEJjJMrJlrpu+V3haoRqWf9RSIFWq7sUtNSpb
ZxVCjJYkJkfX12gpXS6eKpwOSOVLmpup7V27abr57v9wdF7LkSJZGH4iIkg8t1DeyLvWDSFpWkni
bWKefr7qiF3N9HavulQFyTm/bWHQvOHB95d5bw2q2eS1hQ1ktpLNJLEn/fviWpVzUabs9tXSfuXz
mBzmxmZxZWPa61lk767sEQcrgMB/v2zn/BBilsoM/TyovPwhK+p9Cs0pzqW/xMFtHFftOnxOTcWg
1eVHnQXlg5/MfyDfk1PZ1tU1QKZApdDyOOTO8ugAxN7ChEQY9ndzgRSjKPxyXyBZ2nBIDpHvr/kl
vH1RlHNsk84Y0HqsyXVorl4GzTvJ8UgYLb/696XBbFh3GTfs4LcPIfBMYWLQrFM93SWFv3WEP+2D
xR531kIq6NAK62kpVjtOfHbFugo1PRWm+DSJ92zXcLwXVvLjVeV8zdB7bESNkbIYmxcn9ylXGtr7
f78aG7x/2iCYdHKC5bRi2vUHi2Jcz7ER4qFz2znr4p3+fSnk8NHJKT3pSSF4s5Z1L/0UPavb92hw
ypEWrGGe6fy11JNTjtkTmVLnyW7O/lS+UhUFXguGfq8VzJtRUGRuw2KeJpMVoTbNqWPbwYHaLM9V
uAbPK+Ro5LBzH5ExBM8we/ZBDfPIdUW3VBrYF7Fa+hn7GCVNlfd3HbQ4aGUYsMsFJ1cuaijhoXgz
cFsiJWzHb1imYz0M0VLNBWwiM1i+VOn137/9+1Inq7yyqbxqPBG7yqVpGGsl30/yuDWfAkOCeVSy
3g9ZKv+OFIzZIyNGIDBdJsmNvcsafa4QjmTKK7nL+dW//71IfLzwOR27Cn3TEy12zsHoWh97bnWV
VgaFb1Tm03zzwhuj27wUvpriJHPGfVVZVNL7/vSU8K6QgCkuMp2mJ83t5635lZxZ4wgTxhNGw2Pp
5q/vkxWbGfOGoS64gM8h0jOl85gTUHVYb66pdYD8Hqe7VA7TXtvtEK1NKe9rhbSv71eN5j24THyE
V8vz1KkfVgl/uxiXCt3lrvGKMZaYBtuohLTYQYr9l7QLjWlJkB4KUbRnIH04lcGogeayeTf6A+1R
zTpenNuXXlrm1p6RTyadsyt1rY5eTSbWZIBtia4kAWC1646TwSHAwincXdAn7V0hkhd0CM29PXHS
UYA1Xad0/uiGQJ/+XVnw88cy5QUvKbdZ5dmkLvz7V9a1LmpMn06orCd9EOHoh8fFeljKPLmWvmFR
9sxn/O+7AJaPe/e5PdeOAgERgEmxXVOr/u/XawgjPjkw7ZNpcO45zfKWD85LgKXkJPUCpbUM+dW1
gFd7jRi6ZTooK2+fNoEbCZrTTQwgMdmYXhWcJjc8tJD/+Si3Gm1N1Lj6KeSJiBgYf/8eEgIIIT/m
VfqU45uVGC4CCTM7cN+GCRFC9b5dxN4k2zZf/bscN0O9+FvdvfczQMIFWv5hNo3vEnVFVpqsdtq9
iP4jh5BZbmVs83BEwqFD++RpTHZoVah6ruOmXralrz/Q5py6YUtA9r3QiLGWTweAt2rcY+EYcaDP
QbCdvA/Vs+wj4g6E2ObEWo/h3bDiBhY4Y73hLz/iRjnOXUBo8HpMh49afNqD9QAFyIFD8j/45VLJ
c1j/caocgxOYSQjSkrYbfzqVajqNGeV883dyXbtD3qw7QVr3WPSs6eizAIW75M1FTQsTufBOpGLb
yud67zOjrawf7VJHSKvYvKdYg//r1X/u2+/eRmPcJcACQVSF477XlGkvJyq/RbkPBMcvXvBsRcM3
m5EZphvDCh+C/yY3iPMVlOx1Va+m+IN74dAXJxEeEzOJzdLYI5OL1fTIzu6P6ylwfqqvcnGQ91/H
strkZACUyykYPnN7uITeEPd8/Dymt13W/5jdxUQL4D0t1rjxHZrHx2ETNs+rtWxSg10VkaoNXT24
2B0NsuyMdT9MBhNrGd+mhtkbT+QhRqR+xzMasdVc4nSA2S6AgEdUb2ZTU5lHy59odzw4yBwnjzrP
z66yaDQiKrvbFWkVD8l7IggJn1Fv9izx55SU94Ef3a5lvKbqSLLJHtVj3JUlRB2wZpLfrOFAs82L
EhXIR0UNTZYcYXID0V9XcGYSMchwz6iiylKQTw+tHa1+KJiM0PuEqb7YOCZsbckIXOzL1MG2XR3W
EOrcDOC5zIs99hTKl9xLpey/kgYQOoo6Me8q7lLDPngjA6Grg1drro9Lkz+UhrUNMoXPjzts4pGf
/825WZBC3YG87UgXYC0zos61iEQ9jsv3opAuhvJ+reRVtP3XZGb7XMnXxYRpwYq/DvsCh0rHie/S
nVhkIm7ZK6Xuj/mI4lzJneQdrZfsj8czbV7/ohJ7MYP0XIz2UzfOG/Q9X5XmwVLPL0UorTs+je1q
fadTBI3CD+RbkZ7GO7Q6GzU7D8FAFrjq6VWcCdgmmTo37ng+1LueB3tl1MemM7b1gkgVWcBEfFJb
5TukLGRXuMVjoJNT6uPOSoDjwhuki0loSQlQIdMkUdssYEEb+nhJ6ufZa45qovYevU6W0FcAQEf8
SpumcYu2zUtzxKTZqaeYSWsciWEdnlAXljMnFiLxE+6IvQkBAeK5vkm4dOiVc1mla8QE/qtq6fIS
7M+qMfg85qtS8pIZ66lPw4NvAk2766ODmtz3Jq56jsgqlHuYzFu6w7HmAeNMB1i9Ez6TnegqBFjL
G6Qx5sDBPXhNsMmME/8xvK+meNHhtK9a6+GWV0J9fVISvp7QBokF3k1/6z5BduU+zKWPhI64xmrk
pHavaAy7CKHjM3iFNEgpU8z2YgZvGvqddP1TYZcvzYrkI0U2yq2FXjgqDFyibZZGku/KPPaupEe+
JGLynmHDMijm4+IqHCgYAM4e/+RqFs9JIT60lHsFlWUalDeu+mwv/n+FaWyC+c/sftVd9T2ttF7S
x+lbK2eL9n4l3Xya7PLRMM7cgvdQnLFq/gIWoUoT+7BtsO29L5S+RmGqd2NX/+T2Z056iqUd6KDm
XqngFvURnlGg7hxLfoJuxNL2OJnIyo/ztN/prK1JkUkgu8DrWk5iLltV7UQI9K3DjW9126bqvkNA
2oNeu8uEVMIfKRCtLVBeyJceDU5Luk9g9ds0ra52jTrHCLZ+0h0qt9pOvbWxrfJ74gRC+73vZRpT
yxTzWNmloDicxbloP5aEzY1NwWmyi+F3hxCa2mjWB0kVqsiq167SDyVSO27/iyLP2k7NTWfVO2MW
m7WawbT8u9I3/xaOv8+zZ6mZnZMUuMaK1iSPiTihDXY5jLb1lufd3vMRRM/3qBBxo/9OZkhcD/Rp
T4Sg5+6FLuns4Fkw1rBK+UxojiseHG6iVhBHUVe/Ha8YuT8d2fJZltNvMztbTiG8u2P2jVu53mDU
AVasrJMtw6dVIFxNVQlfu0nslpvYj1YnOXZAgKSMbmrbRuQ3wEYbf0afFA0PemB0GYQzGQWdPi1/
ZVmCwHy3j1lSvHlKMU5xfgm1F/ZwSkiAyBQAQJmHtMYikfY4pw20W359pBnyx0nJfGh7Ej7uSunF
AZUJdVC8ECW+ccf8WOXtPjMJn7ESaGla72ROQlrH+WTn3onD99EPqcFjxZNWvgXZ+ssueFqEuWuM
4E2b3RdawbyGt0h2ZmL85qK/NE23dX25cxfvcZiyjbvOh8Ked2QbbJe0uesDAxQjME/h0MbV8p9r
ESCS/C42xihd7FUZXnM17NXg7ia/vffS8Jl+0l2NXnJwwfkTSjeDJ9FYhwR1b1ToEuUCMTelFbWt
/2oumLjru9ID9Cix5a7kcxgZzX+A9wm63MV/mg0iaJt5O4bcNJTXagiB5XlaxZ/JcQK8Pc59q+yU
30+ZJJJtVlbHoh7ZgRprPlhwPHvRk+DSeFutGGhLmLaNkHcpCGVvrLzcMvbCZZM0077OoTcyPyKN
BxkO0tvme0APCZK2dfEaYLGy3HXXuNQxJF27cyfz6LrJbanLY2ziV5n5sVV8e2zvY55smoaoKetV
UdeeYDoly2vblv57yvxZcQd1PFGa8a2yGG2keSTsZCfbdEcxyq7vO3wMBbS0vvcq+TSjoBn9+pAb
/iOCYUTSCiVvv3OJturAhS2qXo28+hxcWqUtI/vtnIQHbXiYGrxS+dV0u6jOQbTS+jTopyJQTz2F
yzJH+yN54OGtR2KV4ofUg7qao3x2HHQtPM/HfnCw4QR/i4wxRICSRWWYg2Ki2XAyuh785lWuLolF
XbMce+Qqm7WbvibNp7zCf8Gv+ejKRlwWTyqoTstoAWZVsUyZkJKhIXxTNtFiuBsTcgEBoc0QmkJJ
472IIBfTq+/X53Jt78qk/S/HBhB7c32fG+qxmWvCjAr7jQrlaKQOJGot5FaEdyWVSKK8H2QcmOzL
E/+Csue/2qmfS1Tb0QSjJ2fjGKRzs7VbcpeaPgKS4oUsBbuEgvZ2/P7m6P71uuDOH81ftFc19lFB
eMFccHotJHlZZ9LqjnltfowhKW5d9WHOwTNpPZXQCLe4XmaDA2rAjr+ZF2RatXufFf4YraTL48mu
LgGyxbhuWoU6Hpx+qCPZ5f+hJZcx2UMweGi+/hNeTlavOoVMQhslcOosPcxjuYD/diQCmW5JU8jI
4pladEw36FiKIfYI8IiCHutO4e8rjEaw/AI4kyAZJNJ0s4kJr1LZbT30plZtT3i2ar4PrY9W1337
JRp3I803lp2tG7NkoSykt3XD8Ci94bdB3QBGwgDkzDI7QcXNFg22InHRJGsG3an78IpXXxuopBZU
3SXPoyml1cWfTDs29AjjGryHMjcQDHZLJLrL0ohso2y7jwemLyQcOUdPAg9nwmdlC2FgJRTKtjWt
fViVjPNL6MUpVMcmT+aNXRBKBZVsr6bYwAj/mUHB94jjPwr+sub2Giy5PrgTm7I7ZX9VStpYvmrK
oC8Q6kbUV9lnBfxCldJx9pl0l9X9MpfuaJvd/T8iTiGya1ZXIEaGw1efve1UG6TMbBATqWXdci07
DzGgp5g0/iUcTZtOK27JyrXj1Ri+a7T5ifOfN5+DQb3m9JT8+3/AGBfRbJwdWZ5qr/wa5fTULsul
zhw2Q6A6JQPOLuMmdbhVe6su+DCSbtcD1EegCfet6f42Y/6HY+5AvOER4QYjVuKecbz4YLJ639nT
x2zJBcxWvPiYffjtJYCwcl7H2UdCZhV2lAqH0c3wDnU9E/dWgBYC2sVmLn4qS77c8LrIE8LZKcja
cej+aye3iWYE4McCxZRy7XMglkerejHnYY1M1W77OvgxE3bdInywDPO98GfMxtguYgOATQ8EII5Y
d3DLl5GAFvXQGEymJpObQsZFY3XX41NLBnM8hW4R4+WDY71mI1ZI1XFjN+AlLTjvkJVHp04YDZZ3
o5r8uJgtEqTM9Oom9W0SKTaJSIBKUP6VZvVXL0nPEj7/1t53Y4mGfh+X8mx7+M93/rWqN9AfPbU8
hYLfhdT5zBE7oxRA1GvaBiIyUhMT3/5eCoKt7OEuq9EkhEYpT8W970FqjkXGnZY121yeVI0ABIFI
GBUObWMScZap87varh4hn9pI2c6nzLgGmt6L9Qyx6BqOG6OZp4g8iRMOgBIcPzYmZj17Gr+y+q9Z
NLTClQAPNa5g8s2ZoKoKd/1yqku3PS8QFoFtTLEh+jk2ZL1Z6LyIyBLw4Q/IKSM/inMgb+xiB+rC
Iu7yWK8oss2s9r0JGd7sZMC8n9T7pFi+Std9hTfHPaR/mEPmeP3u4ILZelo6favw2zT/minNFehU
7F1ikHBptgEhZOnCC8N60zqs6i31QxXN9HiXye7QB3thskD2mUXOat+PDmqt8sXv+m3xqFzsd63D
ESPSkoPxpc7SP1qNb6HzqHuemF75kecSfYgmQj50M8apqiTho0eQNDBiK/PBN1wwkb7dl2v23g7i
ZChwdnBlPOO35ETfvAyt5YMj2vfN7b/azmNrLt2owhk/pjDCZvXleuzvmU3SYJhxJi/EVYFsIblM
64cxoXuyru4FgG6esdE0Tv6IazlNp7sp8DftUJzXGYErIgDDnT9nvJVTOF6HNDglZnt0A1QFvvPg
DnJLVv1BGdV7aLY1kv3pKGYcHwQSZNOXNeCF0fXNs31Nx5u5xKO4dLDJzhNBeEMWorbEbOu246cq
1bWyIEM6/ckpOW3LMX+qEg+do4NIKWSF1cmfNPQtADJMvIPvcu1aGQVbwcFrnYe8WrjBDeej4+wb
lp8pMP6443Kc9GNTGte5wd2Rec9paXznaMoM91VbABC2+EkwCUye3vkJdHyC+nqeQTzbDma2w9/A
DGHPr0qYL1mwXqxkJTwxv6QYE6PZ5BoJMj7qZh0OfWhvGhNFsZGxqFaNc5h8EhQNbveeh/rM2j2R
MzLhIRqXxuRpDKruKecJV8t3XhBZF6CwxY5P1WVXHKvCsTYEoy5xq348BTMv13HaNPPw5tX9vRkS
NRx49Yeo13edXofSeyqZEvFdGDbXik/A/O0naisbj76S/zmCBus6FdjIJm9PIBCWJWE8iwICmYAY
INP+g7UHVZltuwwccmMmxZGI9xEFVQKt1N2ZpXhV/fhx+ycT7pvRjmBKoGeu9+yF9W4cBcVjwzZx
0+/Z1qQSZsjq7HznG2hIpsnY0JUW6Xq6hGXxa/Dc78qaIy+hmrtixfj3M8gSq2Y9PErElNSpWc58
nTTPqOT2PrMkPcvOODqDvg8m8zrY2XGRJJOn5XfHwGDO9kNioX0dhm2XMqnkgpS8sg7WCM38xibc
UgGS1Wp6Mcr6x+aTxVvvJskKhoWhnIfWs6OGe9vOCbK5XdMB7X4sXONpMCv4gdqJXYsFxzYPQfuo
BiOJ7dL8CwFxCrvqYCC9CWT25Kn2h3kDGGn9vd3kPYNXYX7YHQPSonFNV4rtqvimxOQ6BeJHZyrf
1EOLfmpkT0Qo0Pb7mZWLwWnakkIDYF0O9w3Xm2qrbzEyciXFIzkxu3EAzBLrpU5CkIz6XHcflEeO
ZNoa6Gyy9KV1uAh75+f2Gs3K+i9UyVeVZEcShX58y8b+xDIyWx1RuiURhsWqwOVJUk2DeLw15Oom
RfzK7MpBnP8X+FvlkgnBx+Uk80fveCc+0Dtct0dbyypWIxmZ4zTvtG1uuMX3KLpP60qgh7zBck4v
oob2kRWcyzFzPvi0YCGWzmfvDLHdYJfR1ugCYoVX93ZJ+2HOpG6hEM+vcxBAM+tIlkO1r0gVx61g
VdHguuxu7v2cd78CNxmuWuvDmuHOyBDbd769640G6sQhIZHEiA/UCwCB1fhh+8Xv7GJ6EPiD46HT
G0zeyw451Rwz65014lk4uovlzRd68vDz2u6jnYIda3Py0DPw+RRWQuSjN9wXYOwad00zon0zKhJO
2oR3vgnMi5l7xKbMt7CUJrgkmric3AReayioZvCC2UbiQ0NsFLZ8CtVEVFY3okO0GnaXeTGIqGPl
mKfku3PmcgsWoIRXbevKmePZLd3tGsJ8OO06Apiic3PYsWMhO0pDa18e8yMLTrgNm3Da2fW5cnsi
Oqyr7PMHN+2+LKmTuEDFt5GfuMipqXLcqDNcBAQTuofJxq9ZmsStMKIEfvEtS+OxHjmKKlBmJG1l
MzjA1ve+avRm6B3aIdcYXM4j7EzdlUH2MI0kN2VuC9TlvORFYO5HNQW73lxv0RqsV8usX0ffsaKp
Fu3Wh2I+2zcXhGt4x7ouk9NYmsFelvouXRt3n7Y8THxB9kDrJLsGvC8OyyPWBhakwgT0hw5Efjio
vYuQ2DTH+ty3n0t+cyZo5oOw4W8ySuM49+os5zFjspMT0MnnWpvfOnQ0TxL+jFgOxKVY23ZgqHNS
/zEQiRmbq1XFeSbOjTMT2rDgepo16nLAzpnE8bj05N8MgjUKahzXElzPDOc7N4TMtmE5Qv5s7vVf
yczi1iK0ZcQqE/+vCD6g+Hlxb+TDGLFpaiJFS4ca1qrHW1lSeOWUn16fvKHDxcIr171iQd8vxXSD
EgJUbk2Hei+9t0P0B+PAZtUEaCZg75onkCtrO/bL34E4U9wot78g4/42i1g3wRQVor24rTHz0rJf
tG6ntqoOKm+pNcezEVUez91+3i7zhIKeoJDIatSvWeLTaKtXe3FPTNvs4k5bb5P1LkssYz8Yy6mv
TYRb+fImSV2J5vykRwafimx5jqTmCV0psjZcZi0XIhFD02uHE4onhGZsuQUsMFfjbfT2uZUfKTGO
G8MNebtZRSs8OURjxilUKuLwWw5tZW7HGteRrpJD6Fio8Iv3CcE+3hHx7sEfO+QbhFIZG3shaKYm
OwB6EJWLM7OlOOMUWQlLUU/VBF4Af/aOVZNcQIWuAp12s5IZ/OBp1fOcykkfXk6WmZ49O92VJny+
3T/WeNoSO7i0N+sPf7nQNxQB3M0db3JXb0h5nAAqmd2w83gi2jlHZTufCuAEfZ/qvo/cvHyoUaBB
k5zmyadZ+2brSXOxyYT3ga3+O1DDL+Phn1CRmouf0MWkqBS0hYIe00vOj2/+5/OzxYksTuOI2K9a
G8z1QG2mhceoRLXoj6TauJg+J+QfJAM8tKhO42GNb4Kzzb/fVUIQB+7SVh7cyQEGrJMQ7GXHD9FT
POmRrbWa08mTCjcWgsz19nCqfMmxJF7Rjn6btUVAubKPXpdR4GkSv6v/FEV3EG11SYx1axI/jqBs
7zAn6rm/tjZFefn6nuXju9O1G8X2iJeV3Zx1Gx3z/NwV2HurOSMQLjuVgIjcBtOnL9N9gmvAcgCV
xgnbbU2pZgBLH+syxWGEzyhibQglZl3vuazo03T9DZ5QM+pb3Mk1t4roO3KkJ3xUK+FEgVuBmkwP
fb8naHLljxfHWufPeVW+OhbiROP2Bk42inaev2QUUNyaq69iFbDAaDpxWmaPa1U8DoP1ljjrIXDb
h1U0RjQSUJ2bXMBWjzGqxgcBe+9NfEthDm+L92Npspu7wX/pmxRBTgHf4oQGKRX2OeGeSwgXTMBU
x3686ErdN/XMY1Uu12HemH3xTHJfyo9WPPUT5c3UrAIWoVx4C/OU8QCvjav8N3f6bFZ1b3v12XDa
l6aqLpbEwt2MO2NaeTMm0pt8X3859vhJtg+7XwYU05GCvgSgRUagVtjG4aE3Z4hyhlpyPfwbm2a0
wQNTBPf4QBa+oghOt/erYw2xzMy3Dh1t6AraXdOBpBGmY5UwxM7Xldk3Mj6dgkGvxlsCRB5R0Iu0
nzvba2i5CebkTxYQWCge7angkbuGFXNruUTBn8oBi88UKVhSc7epBRyci/tGsZEw7qKPhdsDneuT
p6zmmKa7qiUr49SG/iNWnV/RNtchWH6Io8Hn7b9kPfQcdA7q2NE++Ck6a2fJFCYV/4uErddMa47D
26fpCptchTZ/I7ANToUDIAo44QC5J1w8fvOCO/tzHOVwbBRKnISUPoLl1m2WbElGDbYYPG9ltMGh
b7Krywi+E0GwpxPubNkgSuvAjlSiUm0vBbd/RkRVRAjevCGOAgxkF8jkbjaM0+TnYM+++OhqPNCU
dRjpZ97394zBOU0IzEiFCk7WBIXHk5tHI80+bvnqZegCp+yBUJkNwoiH96oyBLtrgzeuCdFOULFY
ShyK4aA/cpMCYGuwcxLw23Inl/UTxfNLWZU9RL71UwZQiESi8qkL3pipZqgIvL1uCGuaHLLCk+6N
IBh0bbj2zhWWENS7xpH7br9WLfeAzGiR5NGFCQx8eKW0w/Z+sKlubyH7IqwOIZaj2jaRBixfLT3A
g0chmb5ZaAe7ebDVumlzytjT1HrNHOoIeFM+AKu+uGH3xuy0W7y+GtDqWNt+e3SEfh+9LDvMaYcz
wGs3qGzOcgroFxoQ6Q8akkVkNYJp4EQs65Qz2Pi4K+vPmgTvrXPxUhhpmgtAPVrjOSDbO9MZ40Nz
6pflIWgKiglCovl0+ohh74YgJy9rtwtX8es2E44Ll0+tXJt9Z3Rnfwzerepe9lxCUw361JncGyhd
TjRBXAs/iEpd2UQaojMpW44Iasc54wgFr+ziahRqt9TVdiUpid21f/QXbNcujyF/syB4j0zb30/B
ayFzMjQDZBVDY35ZCJpU3jBZyOm3Hf1NcItRkub0GljjdZr62Nf8LbTfFZHwaSGwvAunKrBXZ+vI
C/C4dKL9wHnC3G/pR116MeGK9bZJ5Ps8Fk+hpc6IsWgOZupKxzwSVoXflVSu2OeaQTIKyCivS2Ox
RGZAKKVV/GhtY4PGAwC17Um0mIQBWMPy7K+eH4ftXdekj1NQ4grs31q8XjGmKa7rOo9WxBD4fIdP
sms+jWXbIn+O8FJ5U8c70HEwDr6J789H7/2WiWITeuGFKfwis/ywDmkddwV+loJgKcsAKcdflJyI
zOWJnTBX/Ps2onhfcvGCK4GZ3auvq7R+RziLOF3KT7ANgpjoBejoxBMNHhs1tW9JYJ9R5XkVLl1r
FrwLpXjypUD0CuAx5Wfy4ciMA8xm4hwuKYBgpBxJfqI6+e5yxkeuYp1jKiiEgTwvI9VHvqd1H0S6
PE3FhN+pfYcQvF864xvNG1sJqqTwXeNMT8PwCZnV19T7Pw16ojV0/pN/lMUybSzgbi39JJNtkZg3
7z2dfwi0p8Qxch34FjHCc/+teMAjGFdncuoDeh5UEpPXZB1Ko86YpJCtELKevectV6aywhfpNYxU
w97teb42FtSTcMb/dBW8tZ7NwKMsehd6b1do9KA59oyx77/JJj8Yo7PpnfZx1PNfCJGrSUAMQT4H
QzRQHHYDOd0eXGt+yvKu4knDEuAs/tlsGSBH4obxss1PEGoGWxguMTQ7LQKXws2L2Kv/VEz/c9jy
bF1wgxv7KsWpEnj01ALr8pAxmn0xszGn4EjOEFz7wtxjts0igguLbS1Gdeogsyc2qoMpm2evLWzm
8qJEEkQ+1aR4WgcE4lvaourDBB5EYLjhtT9VVY1SsGue7KK+S2QCjUzQTqbpe0kKgwR91W9EXnVx
8k3PhhVnDYHIBJOmDMH1tclDwimkexO2eHd1zqnCVdwwhNHGXixdulvrixs2n3MzYSk0mdZXUR/B
R+FrA9JwQ5jhsu+s7ZJzqOaD/M8b0WcnZPNFYfkwth77pkRbiPceWtoNMMX1jPFF/mQaAYEbrX2z
yhvR/MQ1xmFhscFw36m4L4ZPfSvxqHMeTJbDOFsPdg095H+3vnNVnnvXtfyY0vDavaXNH4zTt1NG
50yTJJAQtlvNajNoEEWCzRgQhXMylXpziX2EVaYyvi+43gz02LQnexRvhIfSnP5y8pOoIR+FCIka
KuEsWBflWuQnacBpSxAvXDTZyvI1rdz8BBChAR7FFVbmwCFRY/ygHgL2Gp1NwyictPdz1Rs7T/pl
dMsc3Jm9118HsoOjESnVTmTjvlaB3MzDmG/KmQQz2d5NZfgxKJFu0IT3yg23wq0HMgODddMRHldg
GTz2dlx2GTIQkb6o0Mm3VENvKpd3PTFMVDh5i9I6ECFQ+ZygPlj7bQ2IFlZkLzBsUfNR+eCJoF6o
frqXgo3/zMNll7rFs0EC8l6YN9vOOhqPvZuQXScUaBNWLad5sQG0zqo1MX1XVrHN2x4XXOZNh9Hn
WlB+3bH1Od+5nvQ2sJ2GZTBPt04KNW0m2QXirw6mRwb4cGtL97+uWqttpSX+kFQ8WamzHIae2wBj
CqnG44gc3mlQ2BUr+00gSZTr7ivRwA5PoAsJwx3U3KkJSuOOh3sTL+FCZtptt0uWe6eCXqZpyD4x
DzRbdyBe2EKE5pfqRTsAGMjg3Q1BNmIjB+lHpdBQq4KoMss4MlrRCAXC5PdD9Y5UcQRaJSVKpw7C
P2qqTL2s2yn9MyM1P+WCwF/m7TjzG7lNwnU9o78GxcgLNo7Q/krtWsSus/xRBUVR4E7zNjUXrC1L
ffaMzSC6dF8VI5ewdOl6ceyMXKy0eMUhB8Nh53KPIn68zAERFUgTk2z7P2fntSM3smbrd5l7AhEM
Bs3F3FR6V97qhiipW/Te8+nPx+pzZrZKDRVw0NiJSu1GKyuTGfzNWt9qSxhKAD3oI1qMPSxo61s7
0/NVKU21q7A4H4wG4mvFsvDJreZt75jXxpxmPzmZtnB1rPeYrJxVkFfDxc+TH1FN/o8Z8m+bZsFA
2xzZ9XiB+ucpcp8MXxCEQeBUl0wayX1a3VpBPb0Glfvqqbdm/FkBIT3/QzRNqlf8+gY+30dLCrTi
3I3J5wmzA9xXRspJ4W5Kp41OFuNWJAcRNGy/qJ5NJ7sLwl6uav5bK1lWxs3HAzr69BAm0Mew314h
D7efWB2VG/hY9YX1N0O6SnMpFPMxh9d77mdL35r4kIFNJa8inr8ZzWyfnThFTpjKcYXjV50/HubY
iZHKkrXhWw9TQ54R9BV0ZtX80sz0iUPu5I8G4wa7crt37xahdv2jWQpG7bfYft2ZcEcnAdM1+H8P
jrzx8U3cdYN3AK07Xdc+2Ku8eaUgQ6Df2+aTUTv+/uNposxqB7qX87CbrYOQ3GRMBaCdSr11trFu
qv1kp5LxqL6IKakOhV2Ol95P41XeduU5nwbwbJZ3QDWEbhV7y1ubnDyYjs7SFrCrjq+0Jdxz4YL/
dLgdMDKkCh+kyvcxTJ0rXan+hPZYc7rlb00FugYgSXctZ+vOs7RxCXJMcMU4JhfZDAuMMZDsHFxx
8QofPILyX0nOst+SJBXrMu7LdRbRIzehGzyW/vhQzU3+PgmE8r2LKcmsi/laQKM+MjXt2X+F7gm3
BILX2KJUxNjxrgzn1oqz6i4t50dp21ALOu7WeBgkN656jDcaMue2MJHdjEaI1G6EHVKYjCE6lVLv
xc4WURVpiV7c7zwjhnzmMiL3qsy76RZ+ISsT7KsFyiavJZgGhNh9YbUNejkXRWY5VuukVujMkK9v
cA4ULMTHBMJ/YP3ojCK7VqafXg//81OQNd6BouOfP1cqnQ+5zRHpFGN6SjMs3UqkzcvATDORbfyX
x3aYvDRkBe4pAQmz4Vhf4DJ1t59t5CVgcNP7AvHDZqha2Nz+HAHfCK2dZ3e7ya4ZFoKlmeJwPND6
8G1kMMCdHxHbwhsdgOk8SZKrxciaPAvNF9dHUBqxvab7jFZ1k7W3mFbKA996gRjmsfLb4tZqSgZO
Cyc4iB/HwHH4m8gWmwt+mdIr7kQNbNTSI1rTouTfadBFgKTdGHRRl6xlSuuNzFot5bPPHvxjuhij
xug6Thr+/yIEFt9FhL+N47R1GnrKAYRMYMTHmBvNSXvvVTgC6G519OgzJbSQoLCtGvK1T465wvOu
ZcGZbo/+1oO2xLxI5jcQwDdhLbrtKFLnggc4Wik543NLMtiuMCAqBkD8mNj232GQnnAgTnuHyMtn
d4RKVU7WBPJ4Hp61Nt5Aw8K4m/roAKWsXrv0A09TMS2EufbFG6SxqRA179zEz14QUNqJhZxRjNZK
6VpfVTFslsTycJiY3r701J1e7C5mWuS7oKf7aLx+WtUsI7AkTDAyhmAT80cnktrY1k7wG+PemM6O
zxZH+tOanVBwNCvW60PaHlpVxduPjycZf2RqDG/NKLttCr+5NlODeIPAFg+KQ2Nt1ElxGw6XwEGS
BgKtwvcBz2miKN2zuQ/m82SV+W4wTKTi47OH8ekh71ijBHiT96PFJMUxknHNAB/T4ODfNGPSb/3c
8NDfuaAbhrTZdIFGd9UZ2Z1ZD6cRxTPtSM5O0HcuFrejMXoK4MfdT2iVwCqb79RFxpOMeH2OrA+x
EMZutFKXj4d2xp++VeUaTKZkQ/7/DKDC5jLTrntqwsWbWZoPwkHOMjfNHsAT3tHOtncjQ/qD8lAe
oh2Tkz/g+0Vv5AGR3k/B/OThOd8Je3ROzA36bZ1Qf5fYMlJXeStN7sRsNdHFtvJXv0/Ug54SLGYG
TlffM7Nz5Zb5eRy3cxludA+At70xn2gLm/Q822rcBUbvHXPX8nCh5y0khmG81X6Jp8K2YfXRIiOK
JMSt4WxZ2tgaQdbdgHkD+ceUs6HK12ZQISBFChSO3Ne0Z260YNTgs6VGUjMV10llPqCvT3YfpqeS
ULMdAUh3H37fvnWamxAUV2GaDNMwM4Vqqnc9wRgYbeXiKmWV2c4OSnxiKKcligidVrnT+JnZqtq3
C9lza8ueN7dlBuB5zKAMFcbcesqjac/6DFfFobmu2EUvbiS7S27yInb248REfO4oP620PkDhq4GQ
1gwwUCKLvWMv07QMtVBf9ZqddlJshoWxYNKMrWxHesePp6iYDjW8yTuty/HsZFV/yUURnhlArhB5
+oFoX6ZeT5egJCSz7n1xxp6TbiuzQP3gDtHabJHAGDnLGyIOBxzFfMI4fftdGnb9CZfEBqhP+FwU
EGSyAGZOF6ng2RyNn1yIvNBFJhEE6XAGyyW2E7O9Ox/JI3ijST4TFHSoJrHzRxTcdeokD2N0M4gC
5HfqIM9kilmdM7vPd5BA6RoaMHAg9iF4gkW8l34aXNhdPzQBl5WZjNOZmcpwSCl0ECsq5hgLb4qG
Z+tqxUk0gHmdLRVsvS5NVi1KXnDNXfYsSOZNwqHdqlozVpL1eMQabmzZWN/4i6mLUZ3asi79+cFY
6qpmXzOIEjpMXlxSHYxxni5Ose6kEeALGcMth9s5KhfsdDXy+uiSis5/AjPv3MMr1mXgPQyCW1hm
luZ9b083JTA6blFMs7sCKpnrbQWpI+teYLusGq6JuACcV5MiWzvFjaHa/RzydvXz90CAFLRdfPn9
pOxD1AW7evmSh5MbMWBrnL0FMfg2cw8AX08Te6rrCm4urahhHcGJ3acl9ZAx0FrqnnF4mrTDY+4p
0EnR+9yI5gVBJTrPDgBb5uD0KWyUYtF4KrAdI3hJ213fMlKwxi2/l7p8sGnwEfvcdlHi5w7pdomM
wsvHT5HFh8eYw47L6Km1ovwkGIaskZRk36j/XxgonSc2fe1kweHTFYK3nkktR22QQDa4co05ORLq
XD90eeNwpacMZdFbtzn0VgY311Va19weJg/WDeTnYLTa6650zevRAunte4tRjZyCh5BDfe5qNhAa
HFXLkPbKJlLk3m4mHCt5B0KoyTqY4hIjROxn72RYnDP/fWDSXXgt9BKH5FzJJ7GeoxAlLmGKhuYv
oMt1lwekvymUiN7GAMJTsCLEqcyztUP9AgU0Ld7/OU+XQ7UNivFA5irWpQjem8Yduekc137AvQEl
QkXPmTY0ywm1t1jire3JCo6TF8fAD93rTiXFuShaxCYIUZjSVoB1FimLV/ztJ57eqbl3127fAFGV
xMhEWfWYM62H9K8ofaEaIA8ekvPHg7R8zNuTyyLZzvtz6U+Mylh6vs0lO6u6k+palsijcNW8TZ0W
bxMyupWDhjetS7i+8ccNMda7AWHfbRo6ZAu5Q/MKXvA5muL43XLDnV0nu0XxdO/CMyA5B1k41NeH
j2fz4o4co+Lx4xkMaqDxzVNZ18Qp1k1FK52ToM3IgsFxXj12cc5h7OAXC5nJ3JGoyJJwQUwZ3lIz
Bam8ZFYYbamgEtR0mYs2qzz1Vm8+1UyXLSanZy+058sQJ+JSpba7Qk3RrhkrJSzz0+RRh+K2i1zr
bwJ+1jSymD/vPNuY3uOO8SpjnS2iG/y41eizl61r3oTlIUcScRoR7mOpqpGHm/Xp4ydwlxQJ0Qi8
lj8nDqRQbzZUu58o9wzL/Il55wcLUP+W25Z/9EPXv+SyfQGgJxZSlH8Zh7BlsVvoDVi0+AaYgXOY
h+ZxWp65CAGuPKvpd2JBLYlk/osxYPGszWlxSoT2Pnai5CUtQRkBOqmurTZ8AnJJ82lAbB8Ny3l1
p+SJsho7F7KUyBLG3SQFS4MYv3DmWbwM9gE+hLXMaPyTG6bdfTj03/Uiao4s0lppqMXp4yFZfjKs
RSKEdHqjvBbm8syqwjEbvde5UE91akTraRZ6/8HbN2KSRzME7vs0JpZpGquDD3GTzaHHFyjL9B6f
iDx/NBCyZb+UlFUB/3+ubW7TBIa3k4jPqtfj/QQ+RLQ4GpsMLJWI2rskbZN97MbxTvgSyeFYvOca
kegEsePOjfTLwDLwSo7aehundJ20EdQTv5DHylSEzZpSv40yR5A2dHdykvq65zpgpeH2y8Ct22Lm
CG68Zgousd2vBLvAm4+HzKX/t2OPkWdv/J04HrFguezuoNZV69aVN1yBZwrV6VpUCdM9EmS+Cxbd
ImVOlyTQHz9K07x1gD8QuWLMsKwMYR7RkWQL/Z9Jfza9OV19+CLU4ddsccdEPObYQpLooDWPzpI3
9B+BbPaQ92mX1NSsvmz3U5n1t95yGXRje9+LtL03Or/bGZF7CFLzG3z2vdOk/SHK8+TEOv0uXRq9
KAglCzE+tv99Woiip4Ev/8rLo1N51ns5EAiuiag+WXXi3WQuu0+4xfow5mz3W69MMIIEyeXjJ9F5
FN+R5iuqqv5ozDHtRR6fPXq/ewrMHzU31V1UdN4awgUQQ9k9+ujrgV/l7q3vwBQLoSyuMuMpQU+Z
cXobeTP4K9c6tW2knno0aBuTbZ7khLjkcanW6Ri76z+/vZ8TPSxlKelIi2rTgvohPiVtDvXsh7EG
ZgBt0N1rqzt6nvzJQMDA9oGj8c9/m/k5HIq/zlGCqEHqY9t1xadwqA7rMA0EMWg5fpIf8OuvtJu0
P4oKC1ME+f5+GrxwF1rtt7JFgKwVzMup39RVGbywlQhcgjlH/1hWUh0iK/1RJikahSD1DrEmYcf0
Kn1XzmOyVBpfBFvZn/MJLeU4rnZsKDCmcoT9KWVriLPBYTXQr7xWngfenCOdc0gU2y1FMeCd1FN0
93xeytjy3imoruXLVBTdZWKHN8fc5LLRqlcZ5AIcBbWxtWwtN3TlPiKX2ykV+s23q2pdEmi0qdIQ
Fxzx6wcLJF8QjtHOCaufomEXohEJr4bWIEbZN5igNtx7Cptgb5Rlt35cNSdjLj3i7RoPRZY6W6bj
P9uq3qSFvY0yZr+KAc2GKnLrDf7AwBWfZVctdXIJxbnE8kqPIPQ2awTx1VV8saTemmEoLpE5ldsh
hvNaF/g1hZcSllD1GPMl1vk/Xy0osz/FuViKETIbcVdbSgj5OVAzkaCOpMLooWx5rXhg9BR4jEq6
aDvi0sOZSonawcK7MYHE7UU7UZ9gTcpyt0EJSIK5Kqt7hzStnV9W7BpTVoN9RU/aVBx85Tj1ty1o
c9QgCC6DdH6pnXi+IordW3c5CxawufaR0ra9MGlzHwMZM2FGTWoDHMY8Xdx0bZsfdF1HO5SF3lPT
lA/gqrofKfpJk+FYct3MsXxFBR1huKzS7yYiOhO0Sq+XKYLfGJdpYszghuap6TN21UtAnofTbCPh
Dt9iAbwx20BdMXahrW58cR9LLW9GNBclQdFuA2uwECfAy5BczcA4unNpHHs1BVBxGCcOg8vqy3C9
o2104pAN0YCbIFsWZOR1baJGzWuID/U93rt6PWOQUL6QoMyz9jptTVQwkUTVgKk1LW5N0ZxDNyqf
ZOfL+7a2V4z73EOv0AthurhhZxc9qcqoDqYZpkzwjsxzxh2ZOdQ/oRoI/Ub+PgSsJzxDlNz3MQEG
nBkPkRqRUojQInuAn5AndTfcid0rmoi94br5CZxae/rzFWZ9jqqybKUsKW0OPuFp6yMp8D9uLqVS
skNwDkE6E4+wieVHw7dp4HrRYODY7YZ6rwDhYgwk8DABaXvV0qJt4q7yV50KnOvC0JcIZl00Za/B
jBDcnd9BaUxLVlDkZPsR+/p5ag2ypTHtBATD5K3wb0aSSTJhdWcjelHS925x2Kuu8njDxGKVh6QV
WpH5rYkBVjhHqDivhobm3bsewxdI8ayPg3Dz5/dD/5qIzM3WVktILhGHAvC6Kz4l2AryeqAPo1b0
KiCggeVNR2Po8ShZDrnrwfDqSWQqftgNWFbB25GKPFwjlT3ZsJvPDm/1vpLdwNy8fwnTYEJjJ6xr
JLzxWhBgBYbQ/LvFPwCJEjDGuNYhH7NupvKxt49C2c8YOgws89x5IiGf4jWjTLkFA2aAer31Z7BK
cVrexYIvuyFxq1Whk75jUoQqlRCvUCXOfRC9YZSzD77nRVhyZXydWOFxFFb+M5aduzZYeX0Rovtx
9hfpFBT54a///q9/3jelTM4q4Tm8bZ+KFBrVWPp+UmBBYSfP+dTgYA6Kb1WzJGAtLYAeMv+QSnEy
OecvNFrH4n0A8J6gnondlQ21hDmkmz/xhf27iN9iilgz1M/IKczV0G/zLoei0Er3ipkpnljH91al
45prl7Sgoz3gpGnENPOGaR/xCLZmr3vTdYMOuyC3aerJMpO8QArpb5G9RFFgHEsjWom65ZgDebSZ
ZI+NvwdM5TM5YDunsp0XeebOl+6yhLK/F7HqztJM18piIyiEnT/TctwaiSxvfSVhq+VnjEPNfddH
1yWt++rP16f8nO9FncIxb0pPoKwCcPIpeDxB6CisIShXloj689g70aFO8Eu3iXfKqwj7nBVm7K5B
iwLiPRXBNJy71nlPixiWe+TUdzKto5VfJOwbsUtA7h7sPerhL3Me/+2VEpC2FKxAYimufi1b2RGw
7sAqiksgHIHfhIylwlXmxfLRd8r3gd3IuatiZ8NsQ21w4x5qYmhuvFk82LndbYqhTxnnxN8wnrLN
6TI2xZWvvij/fiuueT9d0+T8c5UWlr2EVf7H+ednWNX8tilW0QxSSWhCgRIyktdBQ5ZmiBNiVWb4
uL74FJcq79dvC5M2bbrUm/xPmp9OmTJvrXqCl8HfVe38uQjpSxl+QELpLMJzYMhaW7NPS1gsgODy
eTIP1qjfoFmBe20Mk9kFps0vXtTvR58F08rzNK/IEo71qbzr46KuzQmwRmy3h86puksCNP8QMBza
TMSK7EPZjYcyjVvkr9ZhmLqnL17Bb8WxzfHr2VJrU7kuka6/fhhtK2BkMp9cpTGWRw/yNbY2H6IH
f5WFpGpXWJrRZ9IfGKBw2wzHF/rNfW8T90K6mPriy6aXj+HTx+RxXQjXdhxPus6nL5vboYgx04g8
lbC7hHZf7fKki/Fppc5bWgPGRwpzEHmUXRiDPsIulC9gYKGXx5a+JMbsHAG5vthZnx7oYSSjiCTc
2qTK2CzLT7AZQvZ5HgRg3chu08rIvx37Z6nDIaHXVupAwQfrjkWo9u9bnRs/3erSNlb4THzb62yO
4CuWBBsaMAOmcpyex6F7LZcR58eD54B9yWxNyjU8w/vabbxNPIe3KZODa0WM1lUuxuh1VkgejaYb
Th8j948HI2r/ttzM3w+qCc5ffM6/f+lsSUnDfZZ2iC7o0+WvExXhbEKoEORDvmRNbtSommcXUdAB
oPu8xoHdX5lV6Z0L0s79acwezGWt7IY5Q5JXeojQ8itAbq68uF3y/c+vT/3+9bSl7ZouzC3lOtzW
fr0OjbyEZDXTElS4Cy6uU9zNouk24VjBjx07FhJtHqzryP2LqVW3dZdg76GpkYgswUNjqfuN3VGb
uFnv3xTBYrqnfP94gEaN4ncSxf7jaVs8RyATlYl8n+ju4D5w3+pMcT8aoc/BXvMOUcmkLrPm6NoR
zonixL1mevjFpS5/a4NtW5nSJSBV0ua5n+tAm3ZJMIeIWGZlRw6I+Mb2K+8yQHKObyd8WXs/KEg2
b/xraFgHYpSak1r+tVHO7xh4X7G00NOO6d0Xn8XvBSoVmXBsG7WkhZP/U5YqCAaoBbjPVx3bhIth
NB7QdHTIinQbvp3mxgit8cxXcj54AK3WFSPPNn8TGawgwkvKczhP87kbhLpGTZMDxYysVW271gWU
kb4sa3smYY6/zan0s7wHajSP3+Kunzc2FlDGKJG+HxsH6ypQ4jU4ENgxDuTUlo3bn3/Xf7m521or
KiilFZlxn9NFq9qyGrYs0cox7RUReAyqWxNdmukYN8i8t2NXe/dhBe0TneNpDI0QoMxrkql1F5XN
mZg1dT2MLd6IDKELAhbSWWXk3vz5ZZq/fyQOAeKCYszh1VLt/fr1yEIES1yVS3w8RhJqB+rxemqf
Z589VUaeRjAV5h0LFnmXxhmNf5GsHQ6lqzrxHyiOmBEVBRR/N9HMtGDcWNN86CDRgjbmQdOQMcS1
UG94xK/8+cV/RJv/eqbzhabbobEWVPvWp7PHiAyCwJsJ8TtTa1CzSMK7bnxsPcc6Y3D6C8MReBcE
jWlNdB4dv7zkUUVId4yr88+vRf3+paMhYL/L3c4S3NM/v5GJlXjSaoE31ZcMqfRVkXrT8xCgf/C0
HoB8Y3E0ivTYuDK96QPXOcFtfRa+x4w1jsxzUrn6zuskEBEn+AtgjnGw83rJmw7njSlTYHJVd/7I
mxMz36HCtN9g2J6znoYudProNe0EGXcKikhS6fGcZfYbEFnn0pU1zFl0gltBDuI2SBtWRP8fvz53
Vq55d7EwiE+1F76zJK3qLF3Vpvv3PGvnQlSxv6dhltBdLAMeolduawAQd15hWiSLjv2LtNmq+J2O
dkUZstGvyyUJHD1lH7oPhp5YyOs34pzSS8JoZNUYEUip5ekQFc4xSlR3b0vkjbPInHPm6npfp6gh
g8YsnQ3s9Q2tfWjJd4fMi2ESZwsteYFY1/piEuj8Xh9TGi/d5kc5T9nz67do4uWEMOHzld8BjpzL
m6RygldsVOlZZSD0Xe5uO19DyuKjG1dmWbyCYWovYi7QmDQpCVcheQrtGEevXt+gB9LpJVzGZenk
4SEA1a0NbIoJQZBYQaI9v+x4slp/hokYdU9DgVisKYk4M1ccshtSSAD4+8pEHRsQrZVJ7y7HibDW
TulcN0ZQHgnPCMBGdeLBynDlAm8dt8GgOXRbN78OrJYZB6gAQfqG0QTqGX/TG1Hjj73ySYzBp3ZV
FU2DNlLWd5FTlnsXtd3QNYv7rXlUInEOCWSzrdkl+jhBTHCKUL2Vyrd3dtKR3TJlGb1YyDKSzeAm
DpPmoLMFg7shsn7e8AaGYD68HhfLYD97kdtDf5DzgzRKa42X3979+RL+t6PQdrh5MzlWDN2tpZL4
j/ahmxICGE0Ba5eISl369l3e13+JHENfjuBml+jbbDbLXROPCbZQIgys0byDpKaeXBZ0XV4fsaz6
9yPsfAjN3m1KUNGpcJHrDTiwPp4xcJyv/vy6/6XCcfCGei4OWWU6v1W2YDYx43dQERXg4xofghqr
VTc1wSYRJVhGPop9DrjyIAt9CEMoD03DNqcBRrsShu2dlqfO8jkmvf+37w5IOdqJRK/aJOMcs98q
njoETSZ5DL1onZ2v8ImxyqDm42pvMbOeZOAmt+yAhyVidsQeYH5TUTqzpWj0sbZwrvz5l9a/DVOX
Ml5YgrurScv3Md/+jw+L1dGUWRGYT08Qjj3AbjhFJAJf9VPQbRqiAg+sz+KL6zM6cYfwbuwtLLq1
c89mR6w/ImbKJfEUUk8EOx6eOnGp8codSG2O6NlOuYdGoWixNa/APUcbWxTJZdZYOFt8is7GTOr4
MIzyuxWaDfOjoCFCaQUFgLz3cN+MGSsQcHhHruXqUPV9hdLUaXbT5JO3UAuTigSCjhdSUdoiJKrL
7e88vSpJRXxV/R6ZjHgxmCUxbcO/haiz++J6/7g7frp7uiYsS9fSJvWx+tQR6b6BWOPm+cqOI8Ud
hGQFITO4uWET3kY5Q8OBUQDQ9gH+jpF0D4h+YnLg+/x+7mbzagrKae8ZfXQ3mNiWJOpgepME61wd
OwyByF/YTuQub61iKE6mmSAV6Pv4ya3reCtcbz71PVASr5KFhF8mw20RsHz+aGMwcnqbwc9NWMGe
u5Y+Bu+P8XJdWcUeteT7x7MhNj0CTv1qlTlL5kYt5J6AB/xby+AogMr11ZftX+olz2G+anm2Akpr
fjokYg+dIztxCAYE76DJfeqKFmeGiTjh42lelHsdBd1t5Q2c6oarNwb43INdZvbGZhS/z3twbSmc
/W/YlK1a4M0ugH+kh9QZ7OtAJ8NNMJ+YGEMmYAPPLLe4HaIpwEtSb4oYUBoC//EQzOS2xMJB4qO+
+CXl7707xbnpsh3SjuVan3u63rftvEwU+o7Smndhkg4HO7JfJ128cXH88/1wrOk+KvpxbQELOgW2
Px59BwINfu75i1r690WbDQPaw8xApYot8PNAcjSKKuJ8ogcw0h3VVPEg4zC6sWbs8U2I0CpW9d4a
J3EKs+qt1OrScyq8Gt149ufuteumc22PFndlz1rrviKy1bQQPDA4ZG05kZ9L4Hkz/A1RyP32xUG1
XBC/fstcaVMY8EZqm7bnU41qE2SHZ3LCY9/B7EaZ5W4Bw99P1QAYN0zD64nk5OucxOZ/HnRQD2BP
8RCNYKFwJhBtGoJUcG5MpeoXftP+WCEKg2nE00hpzIazByjy1AYW8H1iurd2nDuPM3jYEjjeg0hJ
uRl9o7q2DflW+62+bwmUuaq8Or3x7jRS5Bcq+WJrm6bEwTK366bl646ombTWIMPL4j2SQTBcR0U+
7VLjpUr74hBAeV8lqrGprcpuVeZuC1LUsO8SUnWDqCWcnnX7F4eW/XuZzRLNWd5NrgcHN+ivN+lR
23U5IhtDFwxyGATHgjY1jsw/jFsLjMVGhI61inMLKHuNQ4pjrTl9ZJU0kEJ3/oQnt3MsnKCiCvdT
DOp9GUYYcxvdqvk2NcBJG7KPOIvs/5uLGaV2ds50fyITq/knKhPZMKWWQdJgQS19+t+HSeUDMaB3
HauAK5Vlw1sbs6mrHDwp7RC5T21ML4qF582JoDSRMffOqoX5g+rT+2oAM03+BsZ2REMxSL4TTPFq
lSJD2hnKA4jVBx5zYPcyotuPE6fdiLpTm8R0sVyXYb6ljTQvkL45Fajemoit4lQ9zOBnibwF5vDF
SaH+5aRgkWzaiKcUk77PKxbXyH20HByH7mKqnFSMQ60z+2sVjf2mdybzDu0RJIJNZ+OaAwVTdkN1
MkpCHgw+LlBNct77E26TOQGO3A5EpzlyY1ojKE7yZfEce+LM35utw7pstsVkhncOlBBdz/FNY3IU
omwOHgh6gCKJKropHJgRM1RUMKlfzbp+nyEuMyTNP67mgPxcISYtYYgZvgYUx156Z7vN9zhznbdq
0Y+EieccszJa3J7JgcsMsiVS72Ptds3RUVdj06GxVl1IOk7nbP58yti/35a4i3u8OO5KUFP1pwaE
uT0cI3KnVtUQ78Iep1fTGuO9JkL5ZPQw9iD/3X/8UeCUUEUjm3yjtKGyiIKLUdqSbO9U3YjAvBnB
IRCzEt1K1/pZIq2CfZza24QF3pVkt31Vc/M6VqUDiTb2L1XSyis1G95NL2RxGTHqr8I5m98Zqh5J
rEufzcEQ+5ZAvyvfzd4J6x3v1PLgJPY3aJ8hERvDcyLCH2hS8xtNGgCRh6yGUn9NghepSGWDljJ3
n2pSHI7kH9Sb0JbFPh/6Gk2pG1yKqPWv0kbs0rJY+ueu+8YmNLqGMnYoYxsJW3BjyOCLlp8xw29n
uydtR1u8E4h67M9XP1/CgXs04J5mqvs9Dij6sTqcjEsNTyqIzIubePk5wwjgEkKysWZjOjhjAVbd
igZ9JWhmTeu26weAzlWl9uO8xiQGlS7v7a0kyu8vVcl3DuyRKh5zyFwGaDTd2oSR1JUPQ7L2ZjBD
o+jUU27jeAo7T/ylBrK7gfyvvE4wMLAROUk2ACt7MRJkINV2bmtlm9TEHVD2ldw1VYb1fBzL+4a3
j3kg7qYAjgj5G3s5+6yLk5mIxtyCENVClz+zdl9yY4a7Bpkr/gcH54bwm7XqvB+VRzUXl7V1N/js
hCt1FgEYv6uuX74REUShJASKMkdiohtF9uT3hX8pyBpCOPvdzhIb5LXW9x4WRTbHM6zvaV/oTjB5
JYKYNS68mg59ySVd/ByAA50rsr0Z7XaxtyvY0yL61ItpxlxFbmxhoxXwvGBL4TKso00D5/GWNdCw
zYiZOiYwdDPUchBLebBDAfpXsI+WTcuOCov7s9vlr1PrywuG3YjlZdPtMk7xlc0c8Ya8VzSahcl/
rDaPGpY+h1cbAyuP08WmhLwFUA8cxzlZR6nMj92cQMtsRLXty0nvRiwQOyuT0bWZV3suNu+slodo
iWgfLS4FlebTMap1/5gbe1vgKxhBZD6yIfnudMy8rG7fdVQ8w/88NEK+/vl4+ZcCzDP5Ry93XYGq
/1PVK5LajJvepq3M1IX0cVghbeoQwzKSnNoQhqXjbnxGbPdIlizQ5AkNj1FVPwvqrDuLoJn13EDZ
0jp/igJ1RJRRfgfgQhQvFlrtP7cm/Pal67JK64uK4WP/9msBxj6EZSDDOYv+2Pn02mN/XGwCZbPK
2MFuXYOLpqwXkQyVwrqLObolpcQSVNzfx/04UbQ3Iba23EMPZeMk4QbUkX+4zglkYefvpBgekd1H
y09GMBicPDLdm6WZXqp8hGXeO8icxokVdnb/5w9C/ktp7jmMlCnNaX9/X6uhutWSaSyfRBhNF1dN
8uCHLIHxFoSr0XPzQ51b9R3DFgENBA4h5thD/38IO7MlN7GsCz8REcwHbiUh0Cw5M+20bwiXXWae
Z57+/8Du/svOjsqI3YRSdrlTQoJz9l7rWyhWrtmkHDs7EQ+tr+LryNxwS0zIzKwpCS3WKgSvLqyg
2v7aJe2HMOznK5rw+dlM2V5ZJnHQ/Ms3OQ61E9kr2imBAbVpEflh4eFH0y//BmuSn8ysMp1Qijp3
DosfAgv2vZavtQxxsSpzzFFjcPYnNbvHc80VHlEUUlhMAZai/sWGeT9LkvnZGD8OXT56RtVYe00y
Y8gQvZvLceNFakKS39A4rQ4Ih6lmdiMOUsP0JqCJ4saDQzXQYoXeVHlAbjpHtRqU4AgXD02o4kFE
e1AgByUhKurv+WxpsO0DiZWjku20ylaexE7u+ulJWR5Xfd6iACnOZTan3CWRgRDQmRyJPsmfxgo4
AHFX6MmkbAmw0B3iSfpP+WJoYgBxStCRO3YNBaiQdPayxfeQQfSVkK3pnOLZ32ZRvgDK7dqZieXb
0VpUTzT+7jMedBcZ0YgRQiEVSZvHr9DiN/1gIA6YQokMjIGJhhR2YAJF/KI3QD3//dO2ChB+++oI
tAnsAYWssuW1rD+/OlFVpJUKHUpX6/4w5PApRu1TBRN9lyZ5ULnYEwd3sqvUU0QyMb7p01dlQV21
KubJYqQDnIBI2BQGgOghH7KvCdpHGfXSt6A2TinCwx+SBbknLkFf4ZbionhqymAiBHhEFst1dgdY
oPOaInoxMLB/Rtw1bhjNGVfyvNWHkZR3kV3hi8xHmdExSpDlYVi181FPfROui0yLyohJ7mpoytv0
X11QUKWbZybB22Y1cuVN5VtTNTMhPb79RTMWZ+ZsgLgnC2TmQ3+0Bl87Fti48o1MWtM7izf7TS+L
t5mmAlM7RCbLIPX3PU0I/izuBDfsoite6Bdne0n0jWPQ9aLJkg9npSUBsSj6106ueybV43xeD2ER
YskKH716H9V7Uy/Hrr73wV1WbpRNUJVyG66VfmyCm1CutnINMF3eGxNmBBexECKBAUetWvABR9s1
w69SKMFvAoLjGG1d/8BgePIzGxtPmJi01yX9zt/+2lcd0um8HHZxxRRrKVP5oIVPeruUupYwnpLs
meqn5yh7DqRfNdcvvv/c6C9j/VLpL3n6kSr0l2z6SMXpx1rC2wCJ7FMufaQgamykOusHIpJgGNqQ
Hh52WLhEWdlfsgx1I8a2V1NPwz3WnPa5e7fto8pv9p2CTQaCWdSyqoqu4o9mmWKoNCEStO2KiUDy
SCo4XjqIkkN2Gu2jxpuknzi2oKmjs4+5jJyp5txIZ9K5jBNxg3V5aealRvti5ld67JRuXf382udI
DW+WhZHoRs0YRe1bad+q4l6zrJ7v41rzfLf8pcrq4fucBnh8j5bHyiNgLuGkvCfPJhwXqG7Zc9Nm
+kFNgrOEtwryslkdglKEt6BI0MAbiluoB4mG3FFeYHdHqT8KUud9WIl85pcKCSexj356oqz0lKDk
JiRCP5kV4eLnwD+X8lIa4RT5RckvoLAmSFYYKtMrBUxXTa+deW3cQTvZya0yr1N/E8mtNG9Df8sJ
nDRvSXqnovQeD/dCLBUO90zcE3Fvswdljo86e+jjUuTbtaqjjo/Ufsjjwyw+xPajVXr1ZBPXkXQa
PdZFgsrVhnA8C+x+IsU9sUgGFyQhBy5El+ShSigygq4eXBwW5JV+MPIP2lpK/oHyBeSyD5Z48ClD
6YeZVBcPPXmkw1Jy8qty4/6zUuNuR6TM3MV6DNubFt2l5qZrJILdcDxm0S1pr0l0i9orFbTsjq+d
fmm7C8eyuzTJUhhyEFCZw1lfK4VJZp9oD1JJfYrqUxidGBLnw3HIj+lwtIkGit+Rhb9VyaCHQjWg
0PxjK2n/6U/IAthhdagj61TD4iksEsvpW3lwRkwcT9PU1Ve/sXk5qfHEBJ0YskXzVw9dR/CETjA8
PRUFxcVpfWo9EACkXXTtFE2GTQq8QC4O9YIEu35+hLbVXKWu21cKIu1wgo2YQo4BIFJMX8Km3ppK
Yn2KawYYfDOj/WpEWp4XGSj6qbVMj01v9PPvyyysQ7M5Bigv9wng4o0uyv62HnJsereo1wO3VRtz
MxWvMyvNa61V6R0DGB6Y5JupV+mnbmzqQ5O9I3x4u35ehuxoxEwNNbPGnOaPK3xD5i9i72JrzMZz
nMQ2gqF5ry84tGhg6ypPYGHmusL/lF/DvG/Yw5NzMpHCNWbjk2oaL5ZhJA/sbpHBBldLOkcvOwPW
MVyvEUDxDV0eqcXFO/cmZbmu/b4EUFXE4AoqEgYeb7a4Fp3gostGKD9d2LntXHOXrNWXFPuKo+vY
OJKsNO9ktABPtoOPBmp0MBz0NkWftTR6egJ/l1htoeLjapP6WC1JAv++TlHf3kAZAdGWAfCAy8D6
cxgUi3liRwHsqJ1ACBcmBhcjsAKvk+HmwKUR16mjC8ca2RnkPAZdUkzbZGFLwyaRSCp8Naqsdgel
06HN9OQtDNk5tlGnq5P/GXDNrS3m9+Yvb2U6fChonKEbZJKADvoPxQCzpWBuai3bxnLt40UDH2gZ
5CI0Wkr8HrzNLYPX4WC0p7yB5mZWk2tUOjrQTEzn3JK8GhE/lpuOmOWB++K/v6lvBSz8eixMdCTU
KKjfDAFm7NAETMJtCzu/fAH+TbTWUMe0DPzB0RsNOTJbv4tvEmmISeyq9kwW40ZlvGhNX+SoA/bo
09MrdJPxLqgMzzYsup2j+s4O720Tkt/UXlQX3LZXEeYf366M1Kuxhu8ZTssltkKBbDco80Ri1DjT
9DrdWGLO9rXSqsjRCJDCU4WHv4dFOqvL9RuZwjJ8UnZt2eN7C4lkre1JXBRdXcYwFgiRrkehEGaK
7GTIcq5BRuB2IhsT9B1pwybL+kgLhxG14itPph5ru35izKVKkU0UhpHvRcgW5Z1T9D8+9xqSf+SG
DKx1doW/v3A5K+mcoqPb0sfuT10RW0RdtjRe5U0Wad9ixMJ7bMn4e3rH8Hm1Vgo+699/CfN/XCE0
LmqsgFARvRU6pci4rFTJFqBGuJdVQmsg1HutUS+pKWVwhO1JS5otJn1Dsv2whO5R0sQvZEF8C4kb
/g5p4tgQP3JuZLiTAztcOsJQT9VW/6sgc+WBqK+6LY2TDV8k+TQGyJWmOhuewGqj8G53XD9Lp9Rp
e4XNdMbNXF7toCNIMcPbPi3tkrbsyJSAkpykOB/CCt8GvOaDZbXyXUs1+1mqynijIXzHJR37z0Iw
eGk0uzisf6rLbex0/iZuc0Rbwic9EWO4x7Ux9gLyRHb+qInbHErnQC6rjwK7jJKF8pIwQ48uUj6g
jbkMMqTFSc4qDyGJ/cGszAl5Lol1/35CMHy8vWYbzGpgQtD5EPqfbWpotF1Hw6kEfYYYZQ7si6Wj
/1sflXr3MDWWrUulPfLAAxmD1Ngu1aWHuT30tjfaHp+ddq8SKd4uNWiu7buTthRrJ5ip5DWwbcFO
U5K2p6DigLugPCYazmS9fR7L08+Sg5OmHY21EkLu+iOqRCryD5qylKEcCOWZWmxu3qKuVTzKb72g
8yyf5jCh8O6oubNGCJNrNq7euIQ2FsIlQXFGCsNGPvLwuxqjF33Le4CPpCgdqDY8+MZhHg91dLQM
EKRHszrq1bGfj2wPM2uphOpOYXqKSFfqTkNwTrUThVD2Z1XzWSuXKuZzNp8FdBZyQaGSZBcKPEkM
De+dU7iuB/6461ooNLnzcmFb5oe/f7HzJi7LCQotis1mvNnAX66VcgxRnWENw1EVM0p50CnHvFZY
P5pe2ycduPPQj5IzvtPiGJspOV1BGz3F/nc9rLIL/dTssj6S0nQ6BargRu4nR7OIPkt4d55McsB2
oWjlD/NkaLuKTBavYkXxKM+4F/MN8sVPeOWqe1GI6j41duWFER1hkQ7VPQj0hzyB8tbtJTHU6kyC
25pvcVzOtzaS5DsCiHAj7FL/jJEt3ZV5ilooYz81R/No7eh96JuWFwtqC0Jhonsib19UsLUXfNji
EotWgIjRzX1W23AcECDC2zO+xiYmUxWLwU4jjXyzKjcUbL0btuztg0jyHwRq2/c4q1EsLs3qAssd
1tPcQGQOLLrp1dzTH6lM3jXWy1xyicpttmabCJiEdgOiAd5CE6naHhMk3LIe726i9cVdyaSP7Wxm
3yKr/IbaF3qY6vOWvLd0lN8MGfCYMvbmVmNY2BpWEeQ/lC4AtCQ9yxSid8jgk90gJr7OU7iIVB6C
iyY6tCQIAQGKDta0lD8dSnHAxG7FR6zWY3Ocm2PuHxvlCJC9yk/9cGpydq14IXdpfJ6HE05fqiTh
LD736tlqlqqCy6yeqbK6dMFSNYL1tfqKi9lS01raApm/CP+irkfbJzLpkpVXoFuSvVHAn5TXWLpQ
TXmNFPSI16G8ltKFqtdqpQvVs3UzCRZyGv7OWoNyoSbi/MIL4k09vJjhRauXY6qf/fXIjIOyFbgy
dWk+BDndnycRy9vKbopHRvAX4dNT/ETEp7oBxKfeZ6P8VGpwvE45vczy3AVnuzwLHsxnA5GxfeZL
L1lney01u8hrjcPyje+HpdqB/dpSjXkZkyvfryUcyLxk5qVNrvEAtpI04UueXCPzEphgVZZ6IF20
jIu5lhRfl7zLYav0F9W4zP1lXGsyLprgln3p0l81ijNVpRdyGFpxRiKtopIulgqL8+SfqME/pcpS
fn2y6pOICKSFhnDU2DSyV1wrK44z0H/pkOA31g5GdyDwKPqEToVal6DezDUXl1/nlRBCuVtrrq65
yJbeu0UtG57fL3CarHCbE7geWLP/KVEf5bk3YrVjJ2cKaYdt+0BjUz7HxFKtFcI1IKgNo9biwVuK
hJkgW2r03dknFsAtNDcclsJkLeGzjtwEkpq8lNnu63w/VXuN5Nudqe11bQ+J62c1KcghMp/hk7mk
sAvTrSLPQLZTekQR58AdDfRbXhQiylwqLH8VEjoKHXlrHMzwiA8v12N7P8wSEFm1gk2RKweqVA4Q
r5P2ELWHwPZCInp5Oahywb60Xql4E3fU1Bt8l5p8N+XOprkBL6RYyg9dkHBUI++Ndk/GCRS8iGDo
PWXwQnhZ2h7b3M/qGpeauRfyimaFmYQ12M8wqEPr3T0LC7r/ceJYaxo6uy2BSvIP/UWlmL0uEUBH
DAwd6O0Eq4QsbbCgwQ7CA6VVuwBNp7KLBoaZO2IHAi6lAfxMp8ucAbB040yZQ3+TUnRnbBxNX8pY
S7Aw051EcrK1CqJ5AZmtRepVx7VBcgREbQk+k0MyHlUbTmuwDHd6Y6mRH1vyB2hcOAPjDcTTgKHZ
reZOiIwP7BxJtyQaazuKdTo1Nr+qj3YUFDdb36r2tpKZ4QCB3iqwo9YKILoHSzEPksqdlexaeal6
rVIiFXDnJ05OBm2CxW2puXIGGihs00mgGBzybGhiUZPlAKUteRKqsOU0aynMPyIEJM6if7Acig4M
Fa0VWA4ee0pbi7Rw1IMtxCkHfinJiJQaOz0imNiZYscmadbeFUiepl2m76CwaBPSnl1a7CJy++Jd
7LNkIId3m0HaWVJdtoDq0wl78Babte9ZhEgQZMh5DXZzutOrHZhwFLsxrHdlB8AIyKwKF07s9MAh
mYWa12I6MzVO/jFBd97QJ3CIsWXupk0OG6aUMzjxFjmBQZbOUnjcF5s7p4zTbSxVrZXPTmOALXc6
w2napdqZzFAHCquy1sS0DWdv5LTWLoocsDyBtpRCuuC4GxpGVrs23/U5poodohAos5aOMnFby8tx
0X9NyzEX6CBINN7ZLNcTokV3cb9UI+8qQtWMpQqJP+JjuROJQ02c0GE5DpTq1IPTrceR86jym0B4
5Ldaql6L9lXESaeJZTlAlqiYvwlKi7D1aG8qjq44tnCU3hFg3npHVlhB4WJ1hnKpbq05dix7B1IS
CXSu71J9p087ks3bdlcTAM36jfPK2fVxmW2VA90PzMSdvLX7d7oDqwTwjwu4biP9MQ281XS01N9X
qOVUphn4XFRqvoqLV5fDJ7zh4ZNfa04/DJlHxkGI4MySHYwnLE8aRXuVxCNAhuH7rL5SbX4wHCxc
S04PA9I5N+kDlqmQxJCmh7f/P6T4IbZCvNriNeles45/5nUOXqvuVQletbXIAAN/uhJQP0npJ1P/
2M2ftPqjpS/l6x8Fj/0XKpxe7GMaPuLppUlf0ukFiK3Qn6mmYXDwHAbPcfBszU+YAI38SaxliQ/h
sFQ8fND0R5N8MPRHoZGOA+i4LDIylyPTekomiaiMwv87NqP8hdxDr0a/d0eigjSqa+Ntio/5w7/f
Sv9HxxbhFWN0G/OrTu/rjy6S3DeANf2l45WLm15i5VoPU0reTJEi9SkGBM7jpH6US5NEzdZQTlUV
f65tLtCEvGi7gRWSrICWbEhtIlkmiV8nwC87i4SyQxqhU4FmXquasjd8GOdxsaQHFpn86NKZpZid
nDJjlB/rUw0/bgTMSVJdQ5thgkWuiYSiS1iR9TSNo7Fp2QWnfvyRhHXjRGjYPw+RssuXMPe5Uja9
OrAOJeEWo0RwrFvJerY6clPTvuYaAjVtB1bWM5oye6lRd7/zARdv2xrMTHDzMoJHNcBY7vcP+Giq
fiLXMx/wyuI+t4g0C9FMBwI/qdE+ZMphtlmfLMW65WcFUH9tvE5LsXShWLf46XJk3ULp1q67sniR
+l8rF1SAkdizcqF0cnHWlQuLlzhZ1i+sW8Lx17ql9/esW9q1fq5bWLoUbIAjrxs9rVwWLVRqeDFV
HoJ16eIHvxYti/8NAmuUT3tYg9CaRHheD4WEANZ3qg55nTVJtw4Q2OXfP6XibUtCo5e4iAQxSNnY
ZH5/NxOitVvQkCWZWCBIUlqq5wbp7nmy7j2KQFB35fQa1TPCXdG7AWEskJut+bQeujplDBInw7aC
z+bVVjTgE0Jn1qSq/rVVlW0J9HOnz0XnCkY8DD0xM/J9+B6mCxbrv0+tz9d17W8LwMnO+gcEFf4Y
1YkwkTjaN3YOc78j38MisPqUc9rwJk8o9V9tgMzbLB4/2kH8rWiM2JnjyX/qBpUEjWhm2mAM1jGA
8sII2rz3KhKYJJbzFzWX9FPXL3m8dZ6/yEhBL9Y3s6E/VlR28oXM4q9+N2XfxtY/9/ThX2qUBStx
o8zRdEn2LDw7UpH5tuqL0qjVw27y+ochV/Im0VEIJAascgR2jVO2Wfn876cOetLbJR+SEzS3MmeQ
Legf506mySgRZl9uB0UtaUfrNMqEWtwwRXSFMzMCsHeVydrPYSlfk2y/VjaSpepgUqZqxvKXqMI9
uJ+H/Yj0SluqH/a2vbcSDEGusPckeukJCl1Xq11rWio13XitIfS6tSSDFbJHMWgiXnsYPKPwtLWa
wUMUiKFyLrxi8MbC68nfHpZjNHht4QWDpwdeiXCwwHTppQVfFRewzLBWaLjq6CrlBMMSmhOcdHTu
TXoz+PVqVwNoWrv25Kq1m5muMbmJ6UZr9aHXrlWHnlUsVYZeP3i4QNqBfgCePLXwMBSXgzcVS9FY
SfEXF0vF/BVeROBJvacFnt17SuCB/RoRvwVeHywPAsOlfH2pGSlg5UKhMYDG7wpc7LGbxi64eyqx
CHReaiLIKN8P3X4I913IXuKdsdBbRAhtRZN7v2zaQlHtP0lbaSrSvK9UQM0tMmw5SwgRiLP2SWF+
lUOl9UgHsJ5MEUsIb+boiRkDSRJDlHkG0tJjXCG/SVSia2r6t18gBJ4aE5BJ2JJ6NolZuYXBZ5tM
IbCQ07Wc+vZMeye4hDO3o7Kww1d5GDhBIaGUVau0W18Bc9fLEB+gXpo3C+n1sWpa+mJ2n7wEVvpt
+V9PJ23LFEncEBsT95SzY+5kG1Rsrx9VoyQ6l8ZSmcnNSTa/KgvwOm0tYjICLgRzOBEbMwXa58CQ
vmM2aP9iUnofMulbGBvzhyLhv9W7MrkDXpXe8+m+bfXDUbC5HTGfRZKzzkD+0QUSxKOkVifzdiZm
73XGFB5bdFagAKMnA/qsHE77qrbnT0UQlXR5ADsQpdwjDY8S8ouQFlWaqXmohKaPRdjA4DUgZPWG
z0o+7C9GIpEu12r+O+2rtxZd0LmajlOL/T6U+1XP9o/fO+RkljhEEKjpArTeFOjbMWPaKWlVdQQT
CNtljA9xZPYfkHLZrlK80A/UH6RASu9wbd4a/JBt24i3VcxE3Nb/BHApyTjryZBIMA7xY6RhWVzM
MvqGHsDaG6mWE5INpTay28qLU5JMAYBnbjThx0gBUC8z6Vhbsry7hMAVMW8gtqow0RrzEJtGxNZr
tj+3qf6wart8xwLDcu7NVRjCHFdhWQeOq75pCbdBnjb5qAXbYfblahvA10Q4Kk07S64UfJod8M1i
kUIMukrLh0Onse8MTeKW1z8oDJR7UQZOgmjBvdIL8zj3WgVOq7B3cZ7lkFsDGgyLnU1bDgjKmlsX
zd/JMTH2VSPakzbQLF8fdcrwWgxN65otmU+FGX9CIjsduoLA8bJEmAq78VQVvX9q9R4AiB8Pe5Pc
aVr9qQ3alX7dZn2Yy1lzlMUeyXRmPRWFPRZuUEqywwzDIAOpNM4EFueMRhN6IQ2I5/W5aYrLHXah
cDcvGOKxMHFZMAtzrLBWrrHlA2adTNKOQi28VyC3t0Hdk8SBuvq+PtephX3Dnis1/3kipmeABEEQ
iGG15Miy1/UtrrQKr3PX0a6HDMvBLJMNS1pSXebRiWNRPuSMRGZZJkAxLhrubF1zrXF0n0JNqe5w
y4m+GwkyT21p37ZK5+l+0T4rGmmAfWHhrjH+jnJ6KekM8r2OktEbbFlscHBqu3zqaWEZSg//E4a+
pi0I3tYNtLYg+wF+vEhJOOUidhwR6xjBrD9lvsZ+PGbMlZqI+BOJqL+FGknaHUl5narC1rRZm5hN
/GoOg9iNKk3kjqk+2FBuk4mQnxurDu65JqkfdfurbpjZSwaPOoh8zUv0JjwOIK+O6yM68b8elVll
c/Xtq5+eGJEBdaja0jqU5Tw4eYNFsFXb/gR/oTt1gF9OGVBysmFm2yVKZAP3L/6S4iXZ93Y7HeaE
1RUEuE+47S5ZGOOp9XuNSWLjgxnSp+RISogMbRn6MWHM9V+yzeCzmazrFMWIdLK8vVosSNafqimb
d1YFVspMpZYhnaLjPTFaBUWj3m/CGiG3BJekDaZnIaOkwF92b22crKY5EwhkNgVTbbZPBdvPXiuG
I5i+4ciO99cjtRuHY27zIWbvyg2XV/vo23J+WJ3yTdIb/Yi0enr8fD5tMMcX9nn9aX1+ot9kRS0x
JvqMDov9bmun0z3CDnNUVO7jk4kRgjvbwxYC5LnC0D3QKv+YBD1RjbM8k2CQQujdRMuz0fpsSFBP
qqDYWh3dglQEd0L3yhQG0srPQ9PP+1wKQJgVRoMwiyEcdjVUtZrkgyqiYSxzaWMuOhIFXfZidKHk
3ao+ay62zDaoGGTPbgdej/pp9nXeOFNtF0y4OFbVYf2hk38ArzAO8tTpihfoy/J/UIgeT6fP1RRm
L1Ie7LmRW681triqjIZDJjGzZkcZB5V9whQV95v1qRlwwHk9dNGXarAgNFd6H+5WiviwwOUbZoD5
kuQ1EFRjd+Wvg7X8aNkk3FSJPrjdOFentiq+dwtxlU9m7jSEUjrm4s4Zaos4mqy61TrUb+Y6qttH
lY60hKztQIJabSK/3rRmqaDFAapuhVpwaBEYbJhDlXeZyOgorfsrK+m/BfDAD5VGvDiQy+ackAl2
hHDwxJCiAewlMMPmILviRgLIq7ExzkIzd23+D71ZJXdNJ83tYudxRGNOWT7nsjZtkGYFDK4UupRa
gOWx6uZTQtDYcSb9DxjJhP4wZpKxPFoPSKxZ1U7aTKdMfLKkKPcIEjUullQbFz1XtWNe9C+W0s4n
yRAYbdnEbfEZzSexBlBac0GGuKl+LLPsU2UiPg9bNaF96rMFK3XkpGN40oqmPsptX2x1ADc7GHKE
kLY+Pa/WIjmFdAjWLoUMCiqScxwoWoU0q6qcrk1JUe+wdJVGgKkD2FwLEB+9NwwjuhViV4zTUcsI
a/OJ4bn2ZV9cJT0JroKBs7Il5LybpdIJ6TrtfbtBajr05SEWzENxzwgvBCa56XXFJnS1/nXoyPna
INcAcG/M29EK6uVOEbZekWXf9OW7EBNEv2mLMvdIBG5ugZGRK83KgglKiL4jiP8So/43Pg79c6+b
HSkNU/ixig5+ydmYLDExVEvnnwcp82tpa2TWVvAdOARBGRMrWy7pzwk8vLmoT5Aq/dlIr+jCO2On
azkfiq2xiZPxqx2FIRGVTXgPaKDbkWQcS2PwPyDIOCsNWF1F6o09pKXxOi4g+mmax53VkblszfLB
FxWcdWsctlKi53swU9VuEsVED9fXLkmcHZSsm2hu9n/bEpsxvYzB5y4KC8QjHxQtYO4Y6/6xCDAj
Ad1xxhh/T9IRhKboQfQE851h0uJ2yMPGf0J285ecxOIvI8iBBgdEF/c2uX5Lqolu9dZZhfy5q0bi
1sZQ/lK2dvG9qXXS20X4mvp95/gmTsnU0LYqCg9OMMEXWSZhCvrvoSSD7hSXhkyjPjYdI9C+zaZe
Pumjrh0UjRSuglARF0erdeoiSfChVj+MCnLYIhIobHH2eKw3g03SxJP3zm757bSWAFJZgGFQ2S+/
0V6QQmVabUcqU4hU6xrWqsdbKu9k2JNWVDAY6U4a5L4t/y3JqTb2AaA8OXGugAyU6VLF8RdCUbtt
1dtPRaN+kfGDv7MOXtUDv/dubRbCcPJMTaMn86dcbgac4gvkZ1tWyTT4pfRqGjkfNh9hNnu3l1GP
w9MAi8sz+dT3J1UlBhIRjW2MzQ0InjPRLthqPXv5GQOuE9LL3SUpyXkR6UGAHMNsVyofgtElMkWG
Rc+iP8sK4o+iUeebEn+HgQZbQRs2wCQjR27175btg2ntlz5+FTPGUFWE3gPcj9Q8h4mCIcfGu12J
kEZ9OW1Rfs/ejAOCJkNUuHBtYtcy8XhNjepiNJgcpXTViAGYCPPX0E6ZHRt8AoFuw81yzKZ6Ufzx
W1pOsodUQDvqPkzzYcqh2A5ADjCqPf37J0N9u4DnNzS54GomojrW8L+3wAplbi3uGhn7Mihwvki/
QLWNcAYGu5wRgaHVqPi16lPX5yUXhrm58p2z3VDLmRKlafCajbay2Tu1GaOPhlt7CM1QuDIwyHtm
Ty+KjknWCBSy6vGXhdcurcJrmVbiHXGK+WZ2a9EIwnyNm92kRar/MQJU8hS+eyLybTkq+jPpm7P2
I7KN7CnWiK0SeZRcyki6d8U3lp3JeT2oCtto4sQVzxys/l61P5Ixx4XUGJdxVMhPwhPq06qvJyM9
2IO6E0teEpgfrG/4FUQRybtUa4lKmkE2g3RdHUSBqnwmRk1+ps/MdgKr8V9Tdw8tLiNKSibSDF3+
Kc5IdKHzhzIibX/gBBn2TV8qTjmF6jVriN/R5J9sCa2yWFAP3N0zEUXPkE7dopiemiw5t1JfHEM1
Gj8S/O3gehEv2ZB8lgzpHjVB/7x68nr/B1mXzTu9FkUx/tz6WTKmAyF0oJbonN/MWqxADySiELdK
7cC9FtpS9loRLG7mwvVSWb2f9H0v7WV9P0r7KXNnaa8RRNqSibiUYOOQeBmkfhQNzmy5SeLBTMoS
Dy8vpSLRrD26jQR2hw2WHk8TnjWjvfbM+CCEF7DaE54fHyThUaHlRckhtjxu6OMutVhVeLnllcQ5
y3RpvU72WB/yDaNEA2HVsxsPr5DUeMJ2u9SzbVdaS1Xd0Hf7fil8T91afehS9rxXzT1qaapp90Cs
pmDfMsgF/Ob01URe6CjbkFDblzBIsvPclLuid6u18sKl4GVX/FvmvlmPJrTUeV8m3bgJI4NoWUtv
vk+eIDLuna+88eZugDITYoXJLYHOt6L/QcUqtGCSgskGOllddPmigTmUlxLVBXGMXV18eZHFgAwL
lAvKmGStst80zT4DVlaTe34p60uFCCY9ImoLL2196evLhB4mvIz1IoyRYKKHl1A/d905RuyJ57c7
TzxOl0oBSbIYIQJqOsEcm8pfJZdAe05IAam4X6SA1JQdf6oBWaaYzDdWQeDAfC49IARUSElfBIFN
tlSXeQgCJX9RA7YDBC+3FITeurngwuvJkZdWnjV65ujNxlJDeBhLRpIHdTzIa9nVURgHwbE6GtWx
tHDHogQ9Jqjx1oq7E8XgIkVfcJbaUx+c2+BslkvVwRkiYDmf87Us6wxvyFyWGUuN2UW1zj26nOzS
Zpc6u1SIcrJLMVzy7JIMTkQSzHCJhkuakS5xCdHyESzZX6z+IqUXm9UxsGC+DJF+bliOnIt0eLa0
sxLi2DjX3TnQl2NLCj2P06UUwa991sRpmE4G7/R0wp2FaLT/jxISGSSFHhIxJDJIwovRQwb+ASXk
TzHkwPaL7LT/iCHn/ygh/ymG/K8SshlcLf0lhkQJmcGj+j/Gzqw3ciS7wn9l0O8cc2fQcM8DyUwq
F+27XghJpeK+M7j9en/UjO3p7kGPgYBQVapSSZlkMO6953znWwmZ01lt/1cJ+XcxJEpIjSi85h9i
SPtfiSG79YhnGSUkSyGRxNj0kCghUUdl33pIpFFt/Bsx5IpqSpyt75WuIN4uNXFmSV72JVQ/el51
XnIIS+W3eVxPcHP++T32TSn6zWGGW8yhs+jSZ0Tw+nvwHJjzcoAJ1/htmeRECTn6fVW6iZfMjXMi
wiW7Qn3d7vo8adh7ZhIWdUzLcgt5B35lXiMFNwiIbAgyMujlkZ82w3qai+vKRUgA6STe0yG1uOLq
Yt9btnu9JORhDXXcYXdhR45d8q1xPZsnR5kRVJBxeenScW/yCCHcGo97VQEKpI51HdilkjytjguR
EC/ovznXMVH7w4OCVIGNX0YoOAYesX3+n5qtCBS7Nht6gk7G4O9rYS5jB1W8WylRXmLqh24XzTul
2/VY6Rc0zdty8r37vWgiT7DMF+qAfWTuGRU6yp62FSuCCUA0YEWvJkyrsJIhbDHWooUdEwAt1L9X
5oazDAushFpYuaHgYfO9Oje0ZBhTTLshKKtcD0s9pNbd9PM7UeF3CQEcsOI6TJKQM12WhNiviyRs
7f3K3g8RYd2nw7bQ8mvfq433VACxuiuwHDMPUHc13t7vFTEfFtAQt1UST9hvi5qBRea2pdAFo3La
PgLaZhHryqrdHWxq2FNjth9YNC1Jn232TbZ/ABlA+pxBkaTvNXe/5EC7wikPZR7OXTh+r6GjQxJ2
XTgt25JL2H9/xLuhWWHWhasVlks4W2G+bL9I/2fFC+YOgttCo92W1oZLFq5tCM6DBah4FHvWIAhb
2y/afmIaL/d1vTfk3ki2BT+rdXasTNslrGYXyZ1Sbyt7JiF2cBHCbasji3gICNSG2NC3gTYGjN1Z
q70tiOOsqNtlgP+I/V12RKaxxmg3f6+hgyC5B70xd3vX3JMGopj7xNoWXpo4ZnobJlWYxmHGxfK9
WhlWVQg4QX6vrgrxH06czbVwkaGrhXMVKlq4chnooSlDckPF91p0hqaeU4Us93spZHTzX3CFfK/K
Rn63b2yS8PbIzq+yeD9xQij32bCnr9RAu7R3qb3LuUrkttLvhRHIEQEfFcbxSMAohxeih7c1j4Gp
bqsgXtwOOoiT34t8r7TbpcZOmXYkTRTuTmZ7Vp8xvN5WO+0VnczLvavvdXfv6HvV3c9cJO5+5Drh
kuhCybXB1ULGGttDCCSf9CF2yroLTSvsln+sZglZoJYmKyy4fLhwlm0l30uhrGpDdw51MsXbUGUa
mIVLG45cIxkW81AKAjj27LQCY53Y2xKj2b6qITGSerItNdnDx2QpcofcIm52LnU3l0m2LWJWkH+z
lH5btAr+zY79BwkhgnaMcKbDJmVQQvxOWZEt5ax0Cy4+kLBHB8jIuUlictbVmbAEO7CHNj9//3HK
ePzvv0JKOvcefpe7Va+lL3pO9NYUP7V9G12OOvmRBamyL+ZmQh/slFGCpZh+ojiIS0TVHWbe6sVw
IIwWy13Wmad1jpOr71QrK5Ex3Y2ggsV07OOE5nI/CM+ylVeR6/JGull1bxQbzX39d6P1PwJkhOZs
8GwGe0x2OCX+dsN2uyguMsUhx1tPUgDyGo9YI5pC27If0+1333+kw7qEMsXKzWOSnMbxWJtHUW6L
+NpUP4xbNPDBGQ52sS3HvajkRaxfMIjJYfRZ23JIHk4ODhP85tDYh73BSSwlbX5bYj3a63EVR9rP
U3FiyeI0ypNqbMuNz217duJz3W5LuueyPffutorqMp0vs+qyh6Tc7OP5MpouFXtbeXGVfq+YttZ4
FeVXIu8Sws0dBfbYrIOEpbkTwLpTmlMUn+JkW4V5lONxGo9OeXRLSq6DxJMMnzQNjOIghgP1oe0S
l7GtGvZJuy36OMLals2PlxyUeVu1fdDSY2kfSiYU32suToRuj/yA4jjJk8bhRtJ621aDd7iltXs2
17PaHjNgPeeyAuRzZiXzJSutLpUtp/bfVAn/QmAh4JhBTuKJzcTqD1hsbammqClIn6fHhQpxVHIO
KaV5nUSTEox1Y9zPvVJjboWuwBHoyUY3vYp0vYlAct7VRIgYMcHmhd70IZ3DAQQlXM4J0v5uxll6
LWP9WFlO/0D/cnjoFbYuox+u7LVix0oRFGMlvaidtX4WbbHPpPk1dOlTbbvxA2zGjuyRrVcUDbRN
0q+6HMePCr3iYkPumLFIbXAGertxq33kRX+wTDa1YdLbmwYIn7+OnYKPpy29VJmrILfM7oHb1Obc
PT3VzvBIgATjNZ0eMa1PfI5JawNnM4ar1aoaP61W611E9VViPIHOcLdET3lsi/hWF5MTOjo1oawM
62YplSnotPQ5rzrnEg8l0usOh2+joLdw6tMCvQFzw6Q+dYl+BP1tkw9YAmVaaox9TWK/6QpuoXgx
rhd11E4yUeeb7w9ZS1BhQ6drJ8yIQIsc9KDsqlOyLOp932rPvD7TcRlLBp6phZa+186oJ+5ne1Gh
RvRgY21hehpbF3K6bpPSyvJoTIAsYpl2993PcQH+K8AA3Xx/UJY4Ohp+NrWrLyNzPdEgM58b+8QJ
2Hyph6g5LtYsEHbG6RsjnWe1KYurIZmvQXI2bKmTutNpiZACD0VCHbtbQcvxNo7ooEV5C5AkiWTi
85TUyXzSp7q6KiO7xsGBlbExa/uF/tWXphjV51wvR0J7YjDN1qUrcFX8+cPgX1TItF42hqsKPk7H
PvjbHXBwRsUurZ7YhHjRb9MBnUy0YiwXADxfKlX7XFe4Xo2SWRiNFPU+4/BYgEHeEW6h4I9ww1Qk
McCyW5ZWosokBH2kkXL6vw/D9ltM0kztcb6HRpTeF7XmvGk5puBaIcV6mKR7yzjka2rEZWw9usVT
tDw5xVMWPyffqx2eDRtg9bb6iejssKxf8vpFzV6X7NXQXsb5dfhe3fzK06xgk5z6+soZ6+6+t9yb
P3/dgJz/4azPMR/JJ55ngIhQt3/7wk0tcbnWgu1yVJXrzk7G/aKudjha2vQqYLeSiQ1fOR81GKNz
AaDBoQeqjUeZ3XSNgMfTESGumfUOkjJUskGDF7QAcU/S5MMQfXzTZLHux4jMrnvpkOJYwXjuVBiK
luWcbd2YX63JsKHu6F7T8nokDlpxwiOHu9hR3lzQMZw4qFwzvRwIV7W+Ilyy/mrDNlUIT8q1/sq0
Bx5TRsO5su6MCysqtbuujO7XITOepb5clEqlfmriQ6gOmGKxLmRc82Go2+VcFrZDtrpeHjKNvK4l
Tx/REyePbnw7pGVBhUWOt55nvj131bUrEUNXBKz6oy3BVFj2dKmmc3lmyu6bevlFtOf80JdpG1o5
j0bmRfWFKZT4RuM+9KAsogszsWiDlz0Zslk/a7N+GweIk7T1B055CZ022fdht3mLg2RsfKmgV/Wz
oiLeDR68bJY3O51qzAs00mZU3Qhpv88g3x9sTc+8fEIj+e8uld9fKWAcMI/htWEuQfrk1l78p6qQ
Ly6bye2kb9pze7FEypM5Tj+TFQgmofbyEkVETcRemLv25DcSYcaffwN/pB8wEuGsx7fAxcqz7ndl
aUzOZK+BefCNNMKbEFvHwWkxDg59BIgDy0Fl0czPGo6lLTuXcKYgldTIEJHaYNLjYCRMG42J2An5
Wg74HAvUJibH7Cn+hItZwsVcmju5lhd//p3/oX3HN82W5HA8Q3Hl/F7llqDIHDWc/z6HVKRqNhCh
tIw8KVSLEtv4gVphuVQkxurv//c/Puf/jL/qm7+3L/q//Re//6ybpUvjZPjdb//2UGNGLP9r+zf/
+3d++y/+dpl+dnVf/xz+9G+FX/XVe/nV//4v/eYr87//47sL3of33/xmVw3psNzKLwiRX70shu/v
gp9j+5v/30/+5ev7qzwszdevv3yCwB62rxYDjP3lH5/aose+YwP+45+//j8+uf0Av/5yIav4vVv+
8C++3vvh1190/a9gFOiP8yghh4bT1C9/mb62z2j2X5lkccTaDlkuOZ18pqq7Ifn1F1P8FaqPbYG5
orEOhYHnT1/L709Zf3VM7Gkqk25V4MAUv/zPd/abd/D/3tG/EG5+UwPs6n/9hXvtdwMgEioAt9m0
qPgVCr7fz03irCd5oHLguY757C2EOZ7UwnrBHYdZsr2uJpNMtQS4oVgGdPoIaFFd7AuMyUqdz/u0
4XCY4dg1QY95ql02wSg3Xr8QN2odMQJQpfDVq7bSqCzpZVRO7DFKVP2iJadmtTPdM2NsPgytd6Ie
CUFZLAaR9lDs6mGwgpa/oNGf0swcdKxD3iQkQ49hegYKquo9t4BllhVORi5LS2hFuSTEA+pwhaim
/NrS0NwmCe7dTSCMZDOwNE/DCnAABdtaUnlqkMFwFtsradLuEtd8S3tUrxFdK2+EjRuUmj4HLgn0
QZUTk50q4306P0amDIjbi3ej4T6qPFoz/FxaHlnB2jbePIPWTxjyIWtJQX5VBKY0GrB+zjmBit6Q
eWH6lk4OKjIY8Qgm/KX/oJlIzFwEgXBQkAp3i3Os6R9ezJKH53rbkbVwnkgyq00XjK+uJjuiri1v
yavXYp0uwGJ8FcP0YEz0VepFvjvE1nE+XzAKSY8cki9yhmowM0ni58N7CZsEEZf7M9I4EKguSqp6
ObDxpEGuqyFIPddz4pjMu1lmAYPt19X+LIws2kVlwnHFqlBKNsQU824v1UmNBIBzLS1IYHU3HeNR
a5B+t3UFWcepvBxRI7YredsUKe0qe4a/m1g+tg1UKINzmIVzSKeUqNO6a/xcEAkuq9JbARb4sRFL
KApAAmWRMw8dOfVUkbe27jlGDkzZARsxjkWKpnmNPHdT0eZWgTpm+qg64yeQWsGYKnkcCv1Fi16h
sHJNFZ+ZMQCbUtVh1wixWyI2fcsTqkKRN4Qob+e9LZUhGNFBtRoP72xQiTbd5r/K9Jgq7s3Q5A9Z
ywxsmSklSiZEzmy8ERI9E6cOhKCCCqvbuePluvGdAoivDnMzj33DIwmEjFp9Oc0dMXTD/JxWYjxU
owuHL/nCf58H6zXPl3QfjaXuRYYgokPbmPh0yxhRPjZmXpw7klY9+j0EnsqPbO5+JD3+wC0pE/eb
zsiwFYQJGWa42ONlbr7qKoo6jdqzUWvLV2ZlB8qTkBMLVWY+wKrIbYZ3sfZcQB7ZVYCH/EUA7NA6
pySUjRb+iPdlnj5AK99Q7NiBlmFlGwgJKHXCxJM2DhEiu1G7nrK+XomtUDviY9unyppLxkeQTGaH
ESAkp6BrZ5WxWKoH6YxJSdOX6sJJHF8rR9Prh4agpBIHfLOKryJX0FRHmP5c4sANN9eD2FqnoKAf
wezNdf3VtT8sN7+PSDTd26qKAr21Rl8spLD2ovHHyU18e0lgi7kB1PInk/jqw9BvXRVL3019V3kV
/qFhJtspyXbVOhENQHiXX+QLF0YvcKyJ5InEH8a0VfVeKMXrFItsCylI6ew7YARL2J3Jc/MNc5QW
b7ljXpMUksHALelm421PSJkMrFRDkJrwKm+X97xiWFzJJegLHFPajIZIiX1jUZQLIwtWq6ONmiEZ
EEUwjiDyqonQgqqtal9ysPa0xtNajWTXtXK5OilUx2U6mGn3ZkTgNA1ccTuNQOJOR3SJ3q3yu6mA
TJYzi54U+5HogFMudX8elcxPI631hGiCqY4vhJq+LKRTQUStUeOVpMXo8cq7CagoAtUAR6ghV5CU
SLXAN4LAbjcuN4MTLed8fMxTmnytMuD5Ex+AtDMv7V0L/1f7I5XarqucG0stXp1EObgUPWeUkIdk
XAw/7QtepxEjtIVSxDcFFgQzTR5JLsy80o02BEhe7G4l2mbfmjmTGbmm+PUIHXicH2LJHiCnrPIa
ZvMeBVxbKFdz5qIhS3XX6xTyc8uWqcEm4E272V8r5VmjKYxqw8MmvAr9BeAAubW2XziKwwX7GRGY
gk4W3CRD5sFm1GKhGnPKCYlWLb7cdfIm3fohlf5yU5t6vdNfrfKo6FbnYZVrofIUtI3Hq2aAKVFG
decroGS8JZ09DqenzdAQEu1n0u1Ob3OjTSkhfW6XF2HLFaIrd/USFze1zr5gWHHpuZb+koOcDATe
Uyx/tadMTo4uWNzOQ31ol9Gmo1LVQakmYTHb90uDuKcV8VFr5xPPyRdzM/L08scMPjyYxGuh4PAU
mhs2etOQQUBDZ4iSY2dw3eQAaz1tTmCwOSm0ZIKfEu1eZJJz8IQKt69IuJR2um0nRdB2DZCqqfQo
+YztFi7IaF1xrnlsB1yxc0kU3/AjtkTvuw4mpMT5xM6EACWC1CUZn8fYMT3Zx3uFOicRFNqTnNms
eaYXc8xxoTfxXCjWRYuBBStg65O0QLac7C81ly+4DOkPqEy7gaTt3TCp43YNkxlTsDlSwwMQx+8d
H9MG9B5vJcXieK7q6nFMMyYS3FyA3zr8fWiLlYIoZaWgVa1Bk2/FCJ5FJru4tiMfUKwnN39+yVPW
smWJpgP1Ze0SfBNXdAiR8exFMpyFkd4rq/HlOtlNE1F3RUzXu+7FFA2gJp0rMXeHu1bhdVObwLK6
a5hgC3dBsXcTgMuDgvbRrYJpHSKCZ6E1gFhb4MWiF2s0xIJvnV0AAi5GCNtF8pEa7rWD8gC1yWzg
Qh4PI11oKh0vySgWOrMYgqlB8TdX3SvbAQjpdFfa6qHfmGQElnZAd4c7cgQWz1QQOsV4aaLxENGQ
9oThPIFFx66h4vVL9M3CvRJl1qWTZzedL/u7cWLEmExa5JXMeMm4BG0m2xabDLRu9CnKQLJw12nH
TCIsot6h4RvhD7e5aKr0jqCi1c9waVYcMVyEYQj5dkU0t4EDNaqq2ZAdO18R60f37Sr5ugaFYyTB
XaK+yiPlUIkacxqvozX1zy4K2S1AyevFdLvUmdesWcB5WA2aoTsr0Xq3ADRIhgQ6t7Q+0XbyPksv
j4AJu5G4RIJTkxb6phfZtdYXxAi31lmJ69EHvZQF3Qioy+rZEAlkqtjT/cFGCW5WNKjy+mRGdyaP
Zeq1sQmVeoBMoPe+AvSFU5nCNFYHcclVui70lgilVhcdy/72SkzIQM05OjtU6F5JcgyhR8UUEKDj
w9iBSXOoVdfmtNQZgNRXze/LjZL60NqpuKwiHGhLMl2vypvJTuWLOIYbXh6a1l45cMgycOnXuWtN
yi9MH6l4+rj8sIGs125/52obbpFjhBV95UYfexZ7iNsK31LoHESvi8r3vJCDXivkl5ojPPt5dvTA
1Zr7iMZ4k71XQOY9svagVHOsyezsqkoKZk1OkDVG5i0ci1eNMMHYQjucTMNPlzAZOza43XLVV5r5
ZA32B0cwTq0JDEXS1Hd6rfFqChoVOizyCBA0+Q3SzN9XI9vPqn6BN+tZVS1c56Qls0kaXtp1vdcW
DpYDq3qo393C+FqSBl1R6gxBMvDEIfWLs/s+i+x7pyG5LiI/PKjqTUqUrL4o18Fzluwis5Xz0Hf2
RaLWLwZox94gmnBsuO/jOvt0dbzxRfKWN7RvOEhxgC4qz8DmzEZI/FhdvhYNNnjFZWivtjpTPlhh
K0O3FTw+E+AXdZS6N0a5pzYj9gTd+cyr7ZmJemiKe3/stXczX+8TBv3kFqw/sle1IFITr3WoOuyN
8MLwqFopyebl1kxV+0tjjk593yPb7svjGMHqb/VceNGQBn1kfc1lOZ8NLqBDP/FYZGKCww4Pq9V7
TcHWoNSfIlZ/kBK37JJsA9SD1FqQk9sLk1wttcjDZqIi8op0kqm6qCHb+1OZMMe2P2yByrSi6HBM
hfG6KYmSKmGLtTVal5GzrL4kbTCsBZElheQZSdTLEvdZ4BZD4huQHFLNt5Uy3Wn4gpFRYFBcUWvS
SmTfNZUwlX15SuZT5IxGqPfTKbYWl5eVbAIza46T/pDVlsXwORI8TSCPF8RRBCb58dZSc7puOS82
1QTsUAvaicQZTr4EJd1MCuQHHH6ebt8CGf1Zlt29opReobtHRgwl9QD3qFUqBjE/xXXPu+Dp24eJ
AYKX4yFtxPQjUsxmZ5cRgqo8CyY6tKVsnUOUKUVA9IVn0kqP7JRJNng5v51RrucD7uPIn1JIJuTQ
L5tVbvYNisskzW6zurgfC/YCo87KwBmce2HON4C0HvMJjLy2Tgdh1x6v+nleXdOb44EeFendRTme
U3BC4BxPmWldZo3yAMTuul7TN53/x4sQGzpURQnYgLIhIwGBedBL7g0rTc/WaNue9QNYKK1VmwhL
zhI+5oJ7eGG7rIcLQ4nY2dMnhS/7dF4/wC/X9nYefXST8zELsNl67jxO7Ij5UON1sYtgsqm6Z5d+
gMTidVHo4MMJKQCuDmdISy7wO9UwHCpEftiCfEWt6bExZ4H7MQRUp+igrMirViy8Lj8fSn17BFIS
l5x0iz2JRMaOsGnhd6XFU884i0ZiZu+JvOhJf5mb8WZALdN1jeXj9LNAZgj2mdIlYIyDiII0NLVU
gAOWeQt0iwdBD2Z0KsNq5MEDhQDcH5h2T1batanjbKyz+E3qhGtX00RRQYRD0sskcJbxVa/cj/jZ
MCaDc3uSBnXUvphwKL3enm7J6ht9p3MDt1zGw6xTTFTTqpK/DoVznYmx0uiPjAyecJ9bZFZUXBFV
Nt7qq1ns1uQuLXhmGLQmeFav5Lp22QsXPI3k+Mk05guRyut+GS8KspwN6ER5cdnVCOi5PZI7UlRq
QkEBgJS830MwdyY2iNpn/7szlmtXeK0BY4USo593JHrs7MK96Gbr4vJg5gK2kK2icogOtFJvgKii
6BlvQbBEvX2vz+tlm2yTC/mTtHWRxndFnmUeeuTYs7X0sOID7uqjAGPo2TXzX5GPgW33l13sPpRY
82A3Br3Bc7Ws8dbO9UdEonNd56qXGjQJFGqhPNOJ+VHcj1YKI9SABurzNbTGGx2sllrsVB3dUUwM
2jqc3Fl/G9qy9ygFbqUxn4rYOdWZ/dPlbGvCiGlneZpFeVtBaVSa4jhO4yHncWhwJlzd4YagUH+J
7hpHeWmlcS2L/otT4JXlVKfYETd2RO+py8sne403DZ9rjAecBVS4oKBU5bZtgHG7V47rQOHOFhyJ
UHNjdb22nAmhcBt9wqkjboWDXdOd8iw+tDz44cJhqzI9U5WnsSzvWrU9WXGLuGCO38vaedbM5LZe
tIeO8++KcxuYYhWY9bh4i1BUD8EIYGIvgajWVDEwLr+H3JwgvNXd1YtqAbVK0nQ3OR7pimDqyPOv
023DSxQV2n1c4qdWUcabFfIrUtFB/bCp93nlSX7FkTo7kYSXXdRzfldesuV3eDkWgNF3xrqJlinA
0fUfoUI+ZjGq6mioKQx4bHl1mjJyabiMulL5UFPlx6TzPEXUtvrDxkeyf8jeOMf1fE4md6+Mxhh0
sjwzIICAQxq70OPXxiTiJNLfZl78GmSO0eiSp/CyTwpnr7fDlzOKw1pAmBtMPOf4lZLoY3TLn6tK
A8fRAe4ofMsWbjzPNDzrrtIYzwg9uueodmoGZBe6oj3Z+UldSAuZNXFp9wqvFScoWFJAvxqEWUp6
W+TOZ7l0V1qlgOEY95EtRgYE5quqVQdLuocCVAOmxdmUu7LIGTUoxs6omNIk6w3ziYvJhKfQJEqQ
9c+xFVMVqdOFIhpqnzG7UEycMcrXWryI5C43kBnrzjOGOUSj4CUVqKbUETYpqGnKFqSKe72hMzka
t4lrEYikt6B95NOMmGCxb8qxOccJR/7ULvIjxIF5Ldl9RUnEstL4Rl11vOlAWKoyKIlWTbSu9g2q
LHVpQmG0XuxWt3quPI3I1xA1L82NKJmf9bWhXww0lGDv/HSlzV7cWs/k35J829LRpQdPjUIjqIvo
woiZFDxm0KTGw2GdM0/tiHMgqLT0E5cyilH7hdRcpF0r50/qxD3cPNNncvPUayBdyBeL6tYOCd64
IzKAiYwcfbteN7ymho4E15bbOT5OLx4FRnulNBovMPWcX6TPdmtdzBwJgrqf7poS2ZpGu6ivl/Et
j95rm6Rp3XVuQQqrnmgt0o+oTzCpWh5tHYSSwH9ugRDVO73QK7BM7/lszV7k5i0bqJ8ahdynJszb
jAiJ7VBDEuqsP/ale1VJis/I+kkL5aSWJe3efvjsCH7oYnDGsclpsqltCbq2lEjrRwJhOjkHkWIN
CJ+qhLy+hf9Jxh/22tNWh620Wrz9EBH41uq68quq+aHl3VtG6/aCJ8dOIq9bXbZ4suT6OEir7D0z
+hvbpgbIjQdGpVShzG4DPBvdoc2c53hTjDJ+9AhtXrw0tq77GnkBtZ7Z4A7jvILi4Mom5pEHOnJ1
pnmX4AtEoOZ8K3Gpl6SF9uSg1etVCYwQLaqAr97QWU4iHCE4+qZh7DxSlXJ4bNpyrbWWi0Z//pHS
k4vXNtt3eBH9zho+cHg73phatJL65rPopRHi+g2ytT32HLZvmpGbVxbqm96lH2hBIn+caQLrmfuj
bHGJgwVTBZGi5BP5xLZonqBPNBVRh2eP03O5maR1zrV9huZe1aAusXORNwmbEpgaER6xV+QDDPEU
y2XKDbKWFBhFxjPE6mdQ6TYvKmxhe1ekbGBVhFW2hjmXV4brtVGk7TJy4e3skhPaz2zcSugcVWNc
0ciLomkNMugDftp0GXqiqNzRr+Y9oqzNaVCEbYkMuAE0o6hpB9mJpslEMtkmo6H5iCNz586r7UeC
Q64xPtaEot0qXOANhlJzia8UByEyP/vsObmq+DRW/QpIcKDQlQkng2dE24yhMigF1ugKInlJZteg
IXON7ffYSlHHRuB5muZdJ8XQYKDvgzYfvTQ1v6TdFFTTMdyBFMTqXOs4JfUVik36UK9VgRqqwWI9
jrAIdYSwC62G3k4Co+eKlAXA+Dz+bLMEaD8SIbelkMVKTb5KZlCszx92nvMvY8jylVSln5oG2DBI
B62g9WFnbKWtGV+LMg1V4vv23F5cnAs9MqvrBUkLC66sHlybZi8/3Cp2OL3Zh0JH/qvUVIW5kx9o
LV8lDABoeHQ5lSeGV7ytRRBnQZXIH8gGL/M2uZ5aDprE/xxsnr7nVTbHviHrTCkGgKWQgZx67a56
c+SOosW3k4j+WyM5o065ziMOfn2XX5XgcfwMIIfQJn/qualp/SCrpGu0mp4OYiWPsIHg5VcQG3gz
koT9QBqA0U5XdbPRAnCICnZ4KlnkP2OinumqBN3cPKetPOqA1hY1VreztgvS8Ta6VlMhb5iaSa/g
DdxYtw92KYygaCymJSseRyv/jKUQ2PvDKoXPZbu3aduP+I9A8OacXlLppREZkA7CgGkF42ul+IWH
tvXT0ZbBUKDfaG01v8gVI77WVvtOz7AFS47aHs0k7dA76e3gmpPPBeP1cUXLMnlLiRiplWk519op
F5W4ijNa1C63/obLZ1ymdL62iMBykUi4Ou5a2xo8tx6Lnb4dVYUAKhel9tZ2NXyHLFKyWMn+kcSk
OSnlcRfrmm9JJkejHURDca+lCZMwHLszvdKGripGm0ttQAwBwmxXp1pOcpV+kauEvS3ce+1EGZ22
dL0dmv8ggeW1pWDJpXd20ydb3FMx8c/2Au2UFuWhWm0Zqd2SUOm1c5gpa4JhkvtUJsqtZXCvjria
OeAqsASIjbVGhqkJuGDZwxov11HyA73HBl14ukUzMXXdxairox+pC1O+mW/JKCE+LZ5iLGYwrs+q
K3K/jEnea3T8Ucqmt+Yi9lqMAmVD7BAyGLTD+vtKJbeVBl/5YCOJVOCtp8wrVLuj4nHlTWGOFVHg
iFjXlg7pvOY/RDI/Num2k3MIzB0whVjWUFdbDYFeRNpnHMWtoXllR1FoGcTuDoXr6GlwoJ2+Yc6b
t5oPHWs/mI68HDEJaxZDkiIN4vk4NLgdzNx8yZHCgQhFQbc6hVeXi+rNWUd0FtOHtE9+5EaqhAMV
WFdmX60OMDjqDoQ1KtzkADcNk+EH3jsYirFylZWkPDNcbcJJJI+x09AAHA10x426WxbzbrGHkcdx
6VKG6/so2YozMqEZGoq3XCNpaYq4lOqFkLLIyc+JGjV7RpL0fLtLqbTwTs2SipSK3Sur5JSCYWto
JcC4G7wsJns10Rh/xwTycT/zUk4CPbXDHzQvmF4ZaRCYUBsUkXJQ+2PWDZ/VQNekpMlJ46Z/TCOV
nowW195qzh3ZhLMG1JOmr1oxpxwxkp5iJhQl7oClIt/SEhIKQkIpwDW7Oam5FghL45B9L6zu1tB0
Oh3tqzsVw1OnyAckaZT0UblHx5Jz8ZtKYFTbtJq797+pO6/lxq21Td/K3ABcyOGUAAkGiZKorBOU
1JKQc8bVz4O2/22JzWl6+2BqZlftZLu1tBZW+MIb1l7rbdl1DSXJDAUpL7Yzj9ugxdfWEZMaohqR
l5UKycLSBWlFT5reAQLVC7TrzZXcBbeVIGz1XNIvxUL9KEIMAErkuxbJ6G+jMLs1/Vpfl7L50iVU
Zk2ty5aF5y/1skK7etRjikrGc00A25v5HbaMV2DGSEvMezmiSamikKi2V2MWH4zAIqxbpTLyoizB
Uuw8i1YUF7+Qo9OdWNPeKx2glEC+3kZTS2nAkCELYXiICTjTkvIJrRTui/7assDPE+kFAjqfqAKt
jFzmcTZaxNSMjRDm97FpPggZhXI6wPcFSiFI/u/g9R26NL9M8wixsGBd1tmlLCcoGaQ/Cr37RHXg
fZTKZ8rTaDJMtzJV+4UvUNNS9QlAPyXXzpeSS1+hNFhoqtMUuQe0svWXpSyRuJFlEBM0qAFwm0u0
0IJEpW5YhSL0qugh8rKbWPQfcGSG7xjv+mqsaAT0+qKWDlFZxhSCETVMRuvD4LvKUOk7hMgD1SM3
S0vR7co9ZdVb0GwiWnLE4MMgyLzOiInnuLqhUgvqKqEzbZdpQeKox+vQaJGfLs2NbcVZTk2mh0Ef
6cYGLZvAlhNFXgYiBgl1GIR3dQmnhrbLVkk7a6kYNM9TKlNXUkazNxcK0w6HsdnVGDDoYtDg30Ok
qY/QM9UC9SXFiBFQDZon1Ff0CyNR7/C5T9cpT59dqQWKNWNo7X1Rt/lLqDbp0l7HqSxtgLxmdCXd
ph3vkknV9lwQroLz9KbF+W6hWZ63CmdV99Rsh2WKGswmiouVkomolCiE4gaaDhcRmn+uFiBF5fei
fmmI993CTKXR1cfh0RiJk2rDUx3quQe6RNNKnDRkiiYV64ViQVBaQwgluJiCyh2wwEiwS17khniI
A/L43ugPEHlbJ9Mqj12Jx16ki3ZTY0EBE6X2aARSvqdP1VNuGa2uAbxCUk7uMLCdQlRQFkUlvEaG
TpdWCZ5lgiOjtSoq7Zyehj5hQGxpFvrsT6ZCNRqIUJU0A4rAyYQ+EtEvAuiCn3H9WHng3nuV8l4Y
+wBKqiRe+Wb7ZMUEgXNvSmrC7HrMV1SQsttWDDdlrfAyi17iDniS7qxgmBbpEKZIqrNgAS8JghIa
VCuvceiddlWy0kPZv/P95hHregg4vYqYrdnd5OHkUywa7mjKUIahgWBm8SoNWpA6SQ5sPgkv+hIx
NTPTx51cDiZV7QKZbD99yP0PQR+mLWpYBBlQkqQePh0/GhhB0SOTW0PAMa1g2VEfsEuUp8hnE1yu
+XkYo4DON8dkM1TpsuLF3pi+vDK81nA0wbADs9FWlYBW5eCVa88iZAVpeSiSYoWpYXPRg6NeoCcA
bAEAF+V0UEVYXkBdi+nsVUN55UWptCjrcdorLQ7DVukhHzHxmkatlG58WGhKNFAhgD9q+v171NNP
EybRxT6ujWWMHjPuBXraVF0qirM55i67IS/uxJpqlEb5bYtWqW3pPgiqMaFyltR0fwMBkAxGVcm0
iRVF2BTZA849971n3Sst0kIWl7rkK9bBLyQebxlJnV5vqGg1ra3pKsBlYockqklMjChwfKJkdEbC
PWXszh2CLLOlidw58uklFVUAv2jy7HI2b0nlaCdLqX+Z4tqzVumyXkQY9V74HQgtVUE8nwcFjkPO
6x+qw0Xho7usoy+5CGo65kYmBguxR1c6EXu0dKk/RlEzAUm7HuZwVqprOObKeN9XM92tbG5l5UOv
4pj1DHJsdbAfqD3UmjJjRH5YeIgFgzZyRV1x8MbnOMXkl3PVriLYObpPlCzg9IvVJTlZyrNPvXZt
sdvW0qNgmA+1r0eQwhF/8ecKdSuHm85PTIBQ6JjnVH1Ges9CBOGu4vgT+OtuEWi8PCUCIujHXiMz
sgo1S3ATP1Ypojie18nOKAM21dMrLoiIf4xfHGi/YYsl5elSI4DtvMxOQ/SDSL4QuclaqqnJXtS9
Rdk1CNCK+qZpeeFoURNZmCMFZQGwnphfG6V44fXZ6yChWz7qm4Euw6gKayRf6nVuXihEhICv6tep
mPEGgfLqS7zMJcrWUmluB+yRxjkyjITo0dAekVekSqVdDH48bJVCxbMV8dHIJwK1ZtiJrCFBrRnB
mxyQQGaJj9Zie6+SURbUwZXcvzaFYVpKPedVqm9EhCR0FBTDogdGk8B5DF1VwiJ0hI+xSrQu2iKA
dgiyQqEfiMosEcI9ZiOLZpJDxMGUlqofCtMJXXwxh5tPd2rdtRCwjaeIm6EMfZ4RlpBd4+QT6mtB
FKQbiwwKXRx616GGnVWHlZ1uYvqLpouV8njJKl0JrcHnA2kYyliNDpetdz0gbuDNhdbR83HZV9S5
1NwGLoxMiiA9E/WjOeopnxjXm65vxHicUeDJxsnfREI5LjXqLpTiMimCrKrHDg4lLoidEc9edqgY
UtabCqBhHT6rg4hFoKRRwpvQ3WmjkfZpHLUItl70+LfeevG4r8Z+TepFEIPdbI7meZWLV4oIBEdS
tG2spNSpm3hZefU1bSKCxULTaEo1roDoXaZZozMOwltCAwPoD79AO16MMEaI28zSUaXss1G0Q5f5
ALlUgHAAJ5x69C+CxILD0sSuLJYZfkOgV1Suh0B/lLSkfghEaqRxzqEQB5VwAvJKpbmGOlssZ4np
BOa+rpLZhho3tk6csJGgx5vWjbcuIThaHjbY8UZRE8TOWwvWc24IbqUaj5bBLtAUCTtKZDq1INDW
cRNs45CGsZ6ZQFKKAofwKrgW/dxc4I26mEwAKAnhRIr/0Naq0KDKKaMSnkIkHdsqXCG4AwyG1ojZ
Zbu0yLf8qTgnO5eUmMx8FG4CIgpb74atCZUpnePWNlLJJOPu1bKImtqY3hwovoWcBo9mQyNfrCza
fQj1AYdAvigcVlItXQmB0eHyM6wUbr1dSb2EwKPYt0NE0mF7Q5xshzh6NZNoVh8k0VVyxaPHFj2k
VhyujWZgm3EFiKkqrgJT33sWWAcppdwiqxUvuu7fERfDylKgHhYNQACkTBeogu1KOXgXCyMEQ4h6
s/yQ4H0iBT0CMiVmwvj4HcZOvEq4UVf0prcKZSk7RkB4aYhbr9VlHAMQJJxEk6iKtpvD1npvYhq5
ZPivuRc/VaGiLQkWWxoLhEphbUgO5tZuJ1jyMpqAkFl0Ya1KRn/X4hG3AJm7iYdiWE9eDV5jX1Ap
BNBALbdAyCpMqRBkon+jpwb2d5VcO2ET3kul5z+GZnYQZTrFcmC3XT+sxAZVdktvCwqMfHYy8aU2
cDWZQebtJp2uJ17e6H3o/TN8c5j2CXB4Pn5ChqT1zkhEaHc5pyyPYbIFyPKlFmILKQZKnsy9ooCC
I6fcEao0i7STW8fqO1tL8ICGEJAiWeMU43jZqFhvWnQstNETicopcEvoSQ09ksKjCNyGNkGMp4Hs
cdYKiTZ17gXaEvoSDZvY4xhPvBR9oe1To02cTJkiW1QSWhlDuieQLpykgfOSRE8IaN2GNZApXWvX
U+ddovpW46DmX1lpMdijTtBYeKDq4mjQHDgzr5ng4d3l0l2QpHyZViatJq6/XhcOqtF1QGeU2xiL
E0cdkC4q4k7HqT3fSUFF94+b1oPMpYfB8+iVhTN4/UsyheiYIZbTDYFNbR7BN7G8Uf296NPayAbr
ptMJbZNeBq0mAt2uFDTgDCtaCX7jFt5DFsDJNEIqJEqXXMVtLtqhRHONikkYq9dFY77lsXpJ9x1g
AE5DDn71BCQxcKgoFVxa8zCVJ1QY8dik/qDgVpHfVdTYQTFllEjZSwtkJoE8jP5dO3okxhKyTkjm
0UWSKje3pGu1Heg5+GO4U9M2Ovh6cYNqL+lYGLuJEDWLrhGKfS42Mt0FyhKhn71oBoFEaKERhkMy
bh7oYfmXXRNtRgTBNal9rSn2LwYz2FJCe63LUd3mVXjHf2/SvByes+DTKoExoEj8rOTmtFBquHam
VfeEuO3dBOoRA6JcRXCgEYeCiF2GZ66DT2bhQWfCQikE2y8pBceK6FDwYvfxhToAd4sBzn6mBytz
mOwgyNbVNAOaKuFTVmL6bQQ8eL5bkBHR5q54/cyXUcNd0MsdQxreG71mt/Zkoor5Sfj67JkJADrq
3ZBNWFcYj6K5DWprPSrCIQG7wkXg5XaJvUbW9fSisFdAuoo2EpyoLOP+joRZGUl5F7p0pSJPoYsR
J2tO66VC3VRpuVQGC/Rw55ULaiopOQE69DJ0gRygdK4qwnYM0cNSA9TIgfhAfr4Xkgm4mhQlYCOC
wEnSSr9J6EQKw9znMJqryVgagRrd0YOHOZr45MFTAdYBhIEu4TyRjgjs1SNRRtq0nKiAtalNuXN7
WQfmnOEgHOvXYUtR2vfTZOUhD6JmjQXUVrjHq3PV6sgf0pFHyhUcKNUPGVhLZueWnDj6wE3IEkkV
MBkFhiv0CCCDZskV7mvwkQ3/0xSLloRTfBIEEeUKAuohr9+FtFnFRj/aNVS/KX8VCu3dEInD0oye
Ti9Oa6X3qfwGFfzM7iWvtKvGAIMMY+9Qq/P3tcwVQrJ2PwIRqJIMZxXdafJEXbfpfdOJPOPBwmp8
8Aqs7EKLQNbWY/vDrzS05axuckv1IxliVhnsNn9hEczw5lmm3rbKnghTI55PSYPiPLLn6wmi1meo
e3tPL0bUmAbig7i9VsNc2ZitAfTALx7mik/dJw5qJ3ZcTsjqgHv1uvi2nlBBBG394vETe0u57005
Xg0RjQ8LjctFJvFKxhkwAws3IdUYWDKEYGLyCKZKkGMO5p0XVUtxCi59svoe2XdHKkLiSXSgEjIg
Ud2wcwugcVNiF3r1Oub0fCZ8AxUJvD7txm6dSv6L0MOGAANAo0t58+LhpQMjEOWFaGuxsovK6t3L
63rRsnS0f6RdlEj3gA0M1yyS+0AY8qUmDFswACjyK3S/BU+ndQkHX9Wmx0aK/VUnoTBVidreHEYY
7wLJnR8eTK19sGYbuxjR/JXYhZDaUJ2oepCK1SjMBkp0UWMh1O3WGq8aenOKoCugGClRx4MADoLT
Xgb6jZzkomvEeNxVMgpqXiCDr1dBLhZBOjg5BzqvARWCMRXX/khLz8prR6yjZ0OW9gW1moWa6m9q
I5F6FOGHOkv8KaHm1inBl9mX5BDTXYhe8SUYUWqNhXrZGeteEu7SnFY1zrNCXwVLBYEJPyKAKXxI
NTVp60CRjRbhrqqLkiYvNaEOTzh0+RtQoGMH5HzEyDJtxrWXooqc3Q2N+aOQdWurs1ly/rqW+tqa
duOcbou7pqaoLCsvPXwmp22tR0FEpR8+EI8ZfSctFPZ8ASDpyuQSnZc0ScZXQ+2u02F4sSgVgeEB
D6pp+NZq+oUvAKcOUuNVHrutKhjyVhzMaFEK1oAKv/gGu5gocrT8FSqHripYGBd4L3KgTWh3To/h
GFKqi0s7l/xxA23OmYTLiUpY73FwYXeS7fXTNigicZUJRmLHtIFWXlVe55px+L9Lwvt/kV83UzP/
z/y67UdVf3yn181/4OMnvU6Q/sAAGj9Ki/8wRCQA4ZH+ya8T5D9kTdVETGE0U8V4VJP/JthZf8jQ
6kxLMnD9UOSZ/Pk/BDvzDxx/eUKAv6iWLEFh/i8Idt9F8nBR/qmfQLoCbF43FfOI5aomVExLq0Iq
eLpCSRW/LhzQujOKHeo3Ku2vg8wUvy9UWjwKtNDrGESNb6GKid3Tl/X+izX4lSUonRtgdqX5MkAy
yqrnVQww3dLhAiXoEAI480G0EevZgGR3pOczY84iI39SUGfO5Z+TgrFqKcDcZmFQPvnXMVOdrg4c
aZ6njekWq2HNg3uRr0InOsdEZhv8dqR59l9mx9MZyEFDa0j6gRkORLKlYP/Qbor9dN/vDOfMvE6t
5dd5He2IOFCsLBsZrV4SDPsL5VFYxjZtTMe3Czu/Ftf6n1fGN9rut8/3nZT/61Ie7Y/QV2XcLxhS
WHuX/rp2rb31IuPfF67OTQ9i6m/X8mindIg/AMJhqG7lr5Fld/uVuqrcyD2ziuemdKQzADULmdyI
cVQX2+9luKze+qd5pH5hvP9+rJMfTJLnb2aSIR2bQoKPSIJw7hymNcgO6bVtHv/rASDyasAf+DeI
oaM1S8s20dVJ6kDWXoXWZS43i98PcGSP+HMDfBvhaLVa4o6kR2aBPTc44QO6PetsNZeq4b1vcCVc
1leZmz6qK3lNEfvM9I7MNv5ndBN1IPwjZFzZvp8vC6H9AiAxbYattFKcaW1eEDjZFLgdoG7/4jSj
BItsh6mqCg4fR7R+4PJ9lfvzaDbphLaS1t26AZG9UOzUCZ1zGx7Lt1+3vCmilcRLwhukSUcHGtwd
qkE00OmLwsNOKYIYqCs2odtMKE8SIET4mohN+VlSiJK76jMC7GTzax7K7joQP9Nqjyz2oYJpO8a1
t8Ie+V0TY6gP9R3N18NsQypo+ptv0syiIYtnsDd3hwZYVYg2ei9RfDX52UZArTkEr1FGl2lzENM1
JAxylHfsqwaaTBUl9KlzDUDsInWtSiV7jvdDCntEL9eC3l4EdWY34O+SiIi4QZEtzrEFhDdQoZvf
RRixpDP9aBXWP8xs2ChEz7n0BEwJ1avZpqWAJvMQx+KNhK2hEq6U+qIDfm7OfzTCJxHUEz4SxL20
BMqLTIGNiS6j17rgCBeTXyEaHO/V+MGU4DFF11AxRIVUJv6h5VSBzcu6e861zw4sNMIATf5gWs+t
8Raq1FKVzMHC71Lur2PzPkH2LJz2BAV0hUnYiAbRI69EAwgyO2FChyyClXutQ1z0+SvK8BEW3mIE
cAiCYeULnyklrkEN3EaBOlU+qZ6rpBsh2gy4LY2lyj+G4hQlCqoPKq3zMcGdw0cqTQQ/nd6lgIZb
5EIz2Fue04RrKwNJTAkhD1AexBvSzJZGIV5WANutC6vzNwo1C3GWLbU8h8LqsgciJKNg2/uY6KL3
semBG3bUgOWKP7JJ+ztQu6oO1ma4rhC4box6l/npjdneNMnab3w3BMjgIy1YZggLViAj45tJihat
8DmNzwpUvQAQmR4gYW9BrarmvjEarVpvA3hzJfxMm5duehvx5xhmCKc7QZEDrecU/UC5CpAQvBXT
MUG4JF24ktJbbzyMSk5CuQ+mdUGeWrLRQuUWCDakT0eG8RLlj1byKWsXaET1ZeaUAO8zCREt4RJz
i0FEnfOm5k8102uRP6U6ovy0pGW4GD605M9xvIn9QyXcqNW67/aTCTZl+LTyXa1eewkMvnybAGdR
MvTBSacaavBUuUBqIiUnO5q3G7IdEooVLqUamiayshfiC72lLvkECzkR3YnOoFGhDIrIsHlTgZjJ
8wNEKMjACyN6StrNqHwk+qVVXWTQXtF3jbdiso2Ml9lsgNpsGH2GDTQy1AWnt9L/HNr72AghkgPC
7uGNvZnoXaIUO6MJJmBzoYiVzMznFbdV+xxTsAH8AwUiXybQPfqPpNjF8VsT0Wxs6QRaKRT/bZOm
TsQ9YPa3hrE1rKWGrRVyU152Jw2vbfSQ4LcgNv0iyW9r604senaNi38MIoF1cekhLcZGgimjT599
M4A7ekRbi8LJI5TYBCSKJwFKzx+sysewK1n5lXKw6Jb0Mp1H2j6m96ZDR5LjyVYbARhq03/QnHkM
MgXyXG6R5mltt5RMdZdL+CIr5m4oReprMIa0HPuezm5lCehfdIhMaWEAqu2tNzmPXvJJptiHvF8Q
O349ODE5cIQ8Uq1dkDUWcWhH6mcKSrjv3vwuXWgmxkEbnWoyjtJCghQzXay6tYf+kBbLBkQjDSA1
hLHP/QHgFPJOwFGBuVnijng3JC8ZYqmNawXvUj9cWj7Yh2bX5vlzYH3IMNdiDbMGGd5n/q6bq4lb
G/VqsOAL2Zi5gSuhuAzyQ4PONKVUakIHyTiEYgFVf5vWtO7rbAVXliJbjpIeZBNsJSLhEmsuxxDy
jUhXSUVcsOp6x4JqaxiJ4/WfFZGGpHJJTVDnxGeDK5DW8Kqkxod/Jyg0fNVRLCoDIKvxNuieDf/V
NIVFOtJAZAfP34o03K61pyx/HbN9DV8eu5JF4fXv/Nul1bSIhnSXDBhzgrlSDma0U5MfNdCh0eu5
4p8iIH8TzfyIF1ROkWkzb3uKO9h01BKgDzmmPtW5aoX3d5JQp6pv5KL5oQflVUl9z/aq9FAo/b1g
YSAdD4NjyNVKE7KlqB9mnE3RhbuueBepi07lcNkYOcofSxU34b5tnlHWwtNCfA6ba1g912i+eZTL
jPI989EV3AjNQW6eC2Sm22eruYBLtciyJ094ToIfPqV1RDSWckdBX35DQMKejMegAf9HOYNyFg4Z
LJBjoQCXR+HN2AwO+HJkDJWlJ4xbmfJZz+MVzyikAa5h/ZMn5JbVdQYgK4YXZSDzb7bZlVfkt4Xf
EmS0kQilxTqTJ5yIOr9FFUcxu9eMM+OcqEIbHgWNArJWnokKfx1B4+bRFZRcECoWpaOwE1sev7LU
eaWM3aheG/XL76POcz//KOhkwbRKalvAacqNVR3a9oyw8K+p9fz7W6gT8i+K1UdxV5u1ciqmAwmi
uakRwRjkNdM5F06ensXfoxx9B9Wk/piKrBL3dP8Q2EDHn/EPX2af+aaxqYXxqJ75MNK8Mt9TX2aG
FcPPooFMzvE9YB4LmtJD3HcL7iDEhdfJrbnR3GAFVgBkjBtegxmzLWfoF+cTuJOrKouiJUqEz9g8
fR87V4YhM8CmEIHZA9SqQll5tXxuhr+mb8xQUcyfyT2VmKMgvTaNRoGaNqdv6aF1u/WwBeZpVzbK
yf/qC2L9OVeHFFb1aEbjVKUoFULlxD0GoIuyqm1/S3sHphC8hnd5ETpo55wbVT71Df8eVTnSUE3F
CIiBxaghwdIW9WLHWk6Hallu6HS55vL3Z+30lvky3NGC6miEtEI4cRguZFe0vW1zMTm4klDKaJ+9
xm4duLZQzBYkB2dMAH+aJf6yXb+MPS/Fl/pJ5+WopXlMNQBWvUEnOVog5qLfwm1dYMx8Y1zr97+f
7nzofhlRxTMRB1jkVpSjA4LSA7n4jAbxgEN1UIPwUhAJqtTqXO568vh/GWn++1/m5hdoFzWcf7JJ
DbuZDQ7IV8bSSpemM9j+u28Di3F/Pznp3OyOLra81Q0Jscl5TPDllk0nfktYCIHAyXaaKy0p7ouL
/vHsnj15Kr9M9uiuazLRi8SagVVXWaXLYRfbxOEbZVm4tMzOzPLkAdFUFekzzJcl/ehYJria1bLO
YPWSqtvttJa9Q2dXD8AsIPGuhHZ9ZsB5UxxvGmq6iJpSk6VefPTe4eMeDJlpUMSkwcWTSN73bkbJ
uhgesM9T4RQU0afcBM4YLgmyuXwffv8bnLpav/4CRw+iPCEkGdOIX4zis5XeVER0RnvGkfXnq/27
WR4tq4LGpAqWZv6GuPRCMqBZ4dAJzVaYhtpIR8BOuKiypbyQkez6N7eegdivJau6hX7p0cHEabXO
Y53REc1yvC36TTuADhthC8J6a138fj1PXjxcAnMNXzER1zu69CxjCGCb0MGcFRAXntu6uR3bQNfs
aE/ae/ZknvyAX8Y7uug0cAnQT5D1VkU0lx+CBMj755k5nTqDhq6KqiqbOrjlo12aSJVchEA/WMF+
2R6kNc4oK/SmXjL77Mt46gh+HetoQ06x5HnNwFhzKRq3Aidwwks8ml2A7Cvh3Nc6dZV+He1oZ2Zm
gw0bGnZgG5CXWCAbYUcOjTrKN8liYEOmDkqCZ3bkmUHlo2c4mLQ+r6DPL9T2EAL80M8o3s6f45fj
puP0AXiM5tNxEApvDrbqwM+vkUVTQLA1eKXqdid8BOPmX22Nv8c6up5BDSdeMc5zcQFd2Nqj54S2
4SrL5l47N9apdTNVrMHm7phMiP393dOE3sTGjhwTQ0JEFUlJgS85QDP2wsskLKv9XCk2/s0W+Trq
0fWh9AY0AMHH0PrHaMu29wnbjT3iIvzupOa6sdNbgt7fL+u87Y6/IFqbJiVjXgVNO1rVWEFuIzQg
+USb+dHr1jUHQF3XZ56f+Sz9MgxmWYpEK9IyjiPesRwlvHqiflGjHZnUy0qjKCxfpYoTgHKrzZvf
z+rk3YjZyn/GO/qASQIYsRwYT3/R2S61nVyN/YJrZVzghOSMa706c9ROdAkpun8Z8ujrtXy6Rv45
xeW4VIk9vevqjfa987Mv81jvyjNrenKTfhlw/vtfgjO1bv2imufohY9oLKXNuVNw6nR/ndFRJBaW
dFaxLO4X7RZRtYvOmc/dHFOP1+2TuUDDzs2W4fmU5dRD83Xcoz1ZNoHWGh0TQ1t1/IQwa8PLsmzo
WNalUi1kp3Ap5vqrcxHgybPwZUGPHp/55RYChXHn4KF2/2n3bv71j84CyRgWE5I132bW0TAjHDFT
aWU6JuNeMd8rA14vZRxR++8rEN/GOXrfROAyStkwDmIk6nhbnLuvTiwX6sukygaJso6L4vf9F0dT
bowhrSbVrTZzs1NxBRcBqjPb/NTB+jbO0XaA2YJoUcI8yCWnWyQwNnMXTdlDmPUv0s0/CXXOTe3o
E9WTBaty7qKpbrOR1iF93Hm3n5vaiRP8bWZHXwh1iRy3EWYWCHeVsu3OfaETvUekl798onmeX66I
qg/0FlXdPwPSZlPcBs7cbKdlsq8uz2VuJ47t18GMo2BjtHJTzzIWbcyum9qtSbd7fXvmYj83yFHQ
m8ipFNXzINEFknoH3E2W+rWyb1eTXS3GDeJ7O+lMkHOquvBtYkePia8QlaJVPa+iQeCmLtUt3kxL
aA/yXe0UD8G6cvF0eRR355b01DuGQjwBMRki6cPPv//lA2JUhj7Fz+7qbf5K7cbNLwVoHuBOBLe7
RIHxXEP37IhHr4ov+0Hd1/NX3CpPzR1KXbZlAzYfF6IT/4MO8sk9+nWKx9fIaOqdPH/RYIMh+3Ki
XV060X6Gg/yD/vipI/d1tKPLRK4sAruYwvKMBTCQ86RE49Dwc4YlVGDhE+3ttbE5s2nnp//4xv86
6NF1QgPG6lA3m68T9VN+gNu5BFjulN4CGRHC/rMl1BNplDEX+wyFexkowNG5N9oS9nOtzTUUkZIf
r/ZNs+2WyjK8Pbth5t3/y+T+Hks7OvZJT1tPmsdS3Xw/59ne2lx4i7lIm7nnEhrp5Mzk2bcTKIJh
HReHffR9EddiKVHlXcm2TjEz2SFrsRQ2gXvms52cGbm1OReCFVE7+mxmnshaWIO4nFfxZ+xzk9po
lbnmKlwF5xyHzo129BjEpFAVHHFutg2ltttgBYvZ0bbtJqZAq/ybLanKOiwJOgiQeo5OnTCkAjI3
Jl/txrsxP1HwgXaHQ5CDottGXs8U38WZ5Tz16b4OeXT0YhnwlzKLQiUX4UFbd7tmwVP01Lj/ILef
N/jxpiR5o9xlUEv4JcYKhC6roMPPizlcaLucHEC5aFGV/pk1jitlGSgrlHOdais4Z+tAv553XZZ0
giJGV8xfIiPfEP2062ISOepAHbJQdnJLZsXaIp0YO8H23A3z6632fcCjpUVMuGwjicg1Riq9Q1K0
tm7OfL1Tc5KxRUNY38Cn3Dq6UhIDog8i0f2i+CFvjZX25i8N5D9+AvfU3X+QRX8ZWlz/+bGO/DWO
/u8/9NK4Kj6y26b6+GguX4v/Hww1ZA7bbwC/r9n/unwdP76bcMx/5i/Mr/GHNRfHKBybBv1LPKj/
g/m1/hANA0AwooykvpI2I4X/MtUwpD8kHRoXdheaysbk5/0F+TXEP7CBUQxTlYz5wGj/DeL3lwta
00Xo8gbWHursbnOc6Yeq5rcIX41O5QwOYmXL+ENbojG+bNxUPHOlHG/7eSyDwXSiIxXawrxnv0RH
Qz6Iul6VIzruS5RJITp8Wfi/tuBX6Oh8CX69RaiLiAoOChroR0k2jov0fVRgblClkzOh3divWulD
084El79O4dsQx0Gzgrau3FjD6AjeVuo+Cv3x30yBCEAVaapKx2V/BbFjoxfLycmkC4ySZOEG7eXf
D3Hik8/loxltaLEpf7lstQDwd6eqk6Pf9EvsNdfZOjggOGCfL2ie+CLfhjp6JGtpQDpqZKgmvyvQ
2mmAQMhn3sZTY+DrRFOGkyIqxyGGFplN5EcVYyDYMoPiDAf5fef3i3ZyELD7dJmBveI4+X3rFtpA
qwmVBgdoYN5cSdpKCc9srXNDHK2Vhj/N4OnS5EBnz2FMzmTy+NyzcBy1zKVDQ+LjaxwPbp7jI1iI
kqdpFlkR3x6VlK1lKzcpXV5wRs7ZiOzUlL6ONp+mLwd+mqY+EgIfSuAloutPfwLxjT2kSX9DDZ26
nrExz/bqTpxR5mgi2WuoJ4qXiYfuRJN1k6Nc9UttBdTKhuKqLiZ7vEiWmZ2Apjlzpo7jl3lZKcvS
tSeGUdFD+z7RpO4qWI8e22PDzvgJJJ+zzHP5Jef01yvu20Dz9/26ojNo2WjNCRUotJUEXb8xEpCZ
vdZuvKJ4NGNzKUQ+IEodACq/gJmsRLG7LMXXUkowFbnmMQK3BXFfNFENXhoegD5fQAZmAM73Mnkf
U72VrA330NXM/xyLtrR9Q0VPXJ/pzVKxQKkB1kEuv5jIMeSTk5jN0jNHer8XoZZDRr4D/7kEbLlG
fcsNRDCtJaoiUm7Bh/LqNfEtqEy0cRC9y6VVpyHBjOwNQu6rAseSxYCCxGhg2tAhPSUHyBVSKvVk
IG1TvBE8ddnTkoGl5YZqBMNX2HWTAZamvRmRTBflCV2WCddO3YjvE8/aRpl8O9UpgHgN7B3/A4tq
3UG1K2vKPTowZUQdbAqWqhK+i95th/uJioamALfOtx7G/GNExiaP4ITp4e3UXw+B6FZ1uer4kVIC
55qeZddky7gTtgIEMwsqYZi9ZyiMYTHl5z/admUgDsvPzPWXFjBrnu3AtC6q4KD57321nYQfqN02
SJ4A07L1WZbbOzQWzC7X0DdyvIE/OQyregBohiZLcpNjh4jiX4tdiKSid05UJ9zqgH6Twof1iTI5
2n6oFULUF5dCgEDQnh61CVPQ0tHjKFA5BGraPfrtmwij2E8auwewlSdraUYVpoh2H+Dx6mkDzhdN
nw/cf83wxhOuA2VaAT7MgysNIl5YF06dvmX5daJtGuFCFW4R1gjGAxINSXufqinwzLUSCEt0oDvE
LDComdxEhX7H7VRsUjmonDAx9jht7dDMQKNoQBolQfF5zClbK4KJmw3rVgYJFYDGb648FKsdJAcl
R+/Rgc1g4CObPorvTf2/2TuPJueRZr3+F+1xA65gtiRBT3Y3m2y3QbRFwbuC/fX3cK5C5pMUV9pr
MzERMxPvNIkuZGU+eY4+B7L0i61RGC/12O4Hw+X59YfzWNxNHKAGIW5Yhyb8ZQUe2295dNpnJ7TW
if/ABvvOUelJTaQyI6g8nlO9eLNB06gFT7oWvb2LK7kwyOrWE2aswYqCKVGQPux1xn76sk9TEHho
SdEesQJeyHaJN/FgaHtbvmb+pxf5jPCXg1kuspB9/2Y7ARNkF1LboTiF8DKTObRg/SwxTm2SNFDy
1jbPTbTR7E3RuquJyxcbli58wUYFOnyt0q0eAUJWmbYDWgfoBkbNWaGHcvxDmb+VSQNywVo40VPi
j2fJ+h9Mejg4QGjYTOJxWLJ0yUkw2Dfflc4innECj2O3kGHz0Pegfz1+mnYed6ouPxSMGjnUcjcn
HbD9iKSnlZD0I1Qr+CgNNlw1niECIGO5crQpXeRGdpgoZ9YaaoG4jYiZxutpUhe2vRFG+J8yLTZ6
nPo8geJ56rVFWrhnKGvyUcCRB/nDfUUrH2yth+D0503pGob8ytTm50T5IKxAYkXVTRo/znC1eKfh
geDTw4zSM3vz+sNIXBf4Ph9vy4+Nw7GBNpfxPbDniMxLM4ddLaKdcopdmlq7qa6OrRYfpgb6eNyu
ClwVJvnKcn6K5o/UlI+Ffsd7EEiVsDyyjJaQSF/73EqwTqEQZ5OitXUoHJD3x+i5EtoxnhLc0uHR
qO5pXpDwavpLjXGpGf2LZRlH6DNwoDsorHfXi5pUAAFu78aMpBr3pfd3xXDIQalr2ozR/d2e8W+w
akwy2/Qgnc7lUnjDGp7zusrQiOl3/Yn53ffWZQTksEh6pF39bvL+SPFnUq3a4jM0x61dXpH6rNrW
f5G5+hZoX3AkfzIcxmbMpkaGV7G0tkmf8in0ycpxhp3Z4TiHF9+b9mdK8hybvZUGMBAbkEas2bXs
FAzYNvLOX+W1+dzbVyd0LwN7GT2/KQjgljONJ3QHPGt3HNIpBpW9nJr6UDTIQPj4zq3Mo5VX+xoc
CgsyhO+de8AXizzloJ3LF1NENDb5Re4HjrA8irSvPoHC1djOzZrKk6EZkCEJfFMCbXRVAmMyrQ3w
z21VDh+OnRPXbg8K5pDvqx8nn4A4twASo4yTW/J3qII+HOnMi17jbYGY+Tz8k6fqgeGUBnxkRS4v
DDnYswouhgYUcD7HGgcA2Kmli+150Ke/1m7XAGNr76vWPlps4+2d7hpNQTLBN4e/HFrGMuweIb09
6eIkELyJ0thIB3iYfTTa4g72J9Zjb3MW0heCEzFR3rhREZHOrlpXZfoyRB0jWfESNtZT2L+58Fp9
Pk43D6GHjNveEg+JXe1L9EcGpBEZhcE86W9WItMFPWzI0wDKgU2PZMNviY/pAN4ozj64IfJsNNQO
7nwuEJBHfI7wWBway5oOCnGY+TXy2kelx88SRiRi6TuzftVNDrRd5+g7YBDlLgELW5biHR6StxhG
jI0CVHWLqqxlhXLJ4XkXofQAySPQ7ElyaSR4Kc9iwb20Wj3otRyG1GkQH03/qenjzgBKmHSfYDPx
MIbn2BvZ2niIhw/YClrNomq71o1ndtq7dt+Csos5UJBnrxLB5IHnsxMhbXELtm52kGWsAT8Wh8Ev
JjhScXUMy97+KqzpYFXVTofj4qryTtU7akV/SOtkWlVW/ZHCpBnnNuhiEprlGSqapRNoV3dC606F
6po6ff7s9P3RwPbVc5iGfvNSDUDwOGxUDRr/IiZ8J85bySp6wna2JXhr/k3psMuc+ajy6lDOr32Z
LRPHA2fbPE2OWGFr5lt3z+RDt2l5LK0X0/hpgD8O8hZGUK2TFkRRDlURjuL85sMlFz8odldyaNZW
RoXQB6EMRG5sPbbQowGIV7StqWHMu/WoBB6hw5MroblYYlOGD4l5GEnPQ8tT1mvu7Xr50Jjaoarm
Ze09tb314BiPs7Yz211Rro3+aA4gRi+mm4C0fEnInWsRrqNX5hNb8/4rFjvRoc+2osv3EdFWtiac
JoeZyxFnt48FVLIsDLvV3BtBmT5Y+a/Sh0XJj8R0A3ZT9TzhAYK8/6LKm6d/TdZfbPxh05Pmk9Fc
PG+jshc/L8DJ1QHCIEMH/tM8GIDnZne8wBF5DD2YJ6PD9HZcjo79GWEBcFWxjvxPDj1Qym8NUGFn
35T1nvdmMV1wgMwSpNrGkA+ZuZ+RJYKf79uF2W1m9NniLEGvNSk7FGZQaAN7YeVKcXrZzkH1wxJm
OWJErEcrIAbs+hDZ0B7UKIJaM5b0xtfkbiG78JaSNoq7AjxuYSMU629+NWyaqT2bMLa7noLC5JjV
3YgHLUuvosIw4upVCqUt5Eu3OK75H015UIrWOUUgdPBsbZru2EBdHJ3XaGQeD34o7Ip10bl7VfKy
VY9D9mvDRAV3QlA87t69Pt/HfQFnTLr/SWPjf5kb/esV6V9unszM5jC731y8k3gT63jvBvbDsOqY
Af5ftHT/tXn9r3/av9w8MWdbbjXypxXWkiOGCU71CgvYXGeBtvrPVpb/t5cyLGLs6HkuiZn7P/8f
LmVRH825zUELO+97Qs8S7fz88k//4f+3V/+Lcd95/T+3V4+xkt1nEX/+T8bi+3/zH+1V0/k3jxap
CxyBDib9e/7JfxAVTP3fGAS5DnNY4ZomC73/rbkqnH8DeskYxTZs3bl/X/+1tyos/Mf3lMd9Ck/T
1vx/wingo7k/1f+9JXkfZhj/dCRJ8XoeHZd/6Rt5hqEI6bZkcVKH7upLIttPII6cGNJ+pp3Aa4eL
d+0u2Cb9ZIlmM6YAtc3RRJmLxK1sRbOnDOiz6Grb0Jytak39e9RK+nZxQU/fuWtyOaPRD1Ro1Kvx
sbTy/aDcF8+eAInnwWRDsGnc77nwdsBOzn6HzHU45zF3764+2SN+icR96ilJWt1bGYMdZDVvqfmx
Kw73Xd/ZZIXQKq4S7mQ5tOmqpa7oq+kYuaDU744cHJqId96nYtiYDi0CI7PegDPDQn7SuL6UgMLr
oUVe1G6SLNxPuAuSqsUOAbPSZeXN8h56o13XnFLpXezh/7gPVN5gW5gF8ePr4WMiL33pX1TV7Sk5
d6mTL12WXEQdnX1EkaqIoOWVL2BUC4L2cD+RTRzzJl0BgF1EtEi6CR0hCpGSEkezvW2IIYiyNtDZ
k4+y/LE2Ofyj/WSop0KlD/0MYLpw1kk8fFm9fpW8WIWf7uoXI4cln3RDugxzzEMhKo4KXVOPEHqq
niYfkktc5Y9NMq3TImN1M1NnPHI5gP4ud6IVHtxVxjirTNtLZQLQN8Q7RIc1qsFoBq2TZ/Gu6g0L
/SdFWcYRZvsLVO1XN3vHlfBcdViFYp9rJBZZJbpVmVAYec601omJG5lY2qG5Fn72lPY8AVnDq2Ko
T4LJ77pEpkhu8QfSS4Cn7IapAoRegpwWDq/23CWvoT0fHS/Z1b333DYxlqZyGTfdVWGOlxpVUdd+
lZJVYukW5xQrbktVGPizDyM3O4xJue9l/djIbGc1CBL1u3frNRbhWbQGS55gYjE9sslves1TH9mB
CNm1rsQegTOAzQGjR3hIrM9G5Js6G7AwflZtihmkgGXI26kxtK12J3/FOpAvKjyTTey4FHuZXASL
d5UWE9eFM2pFZ9fQj6UeLWycgKveXsOSC0A6gmBnRXHhJ+qklHhOBsw+ZniFSLIqgIU5CWwi/AEz
ZhQbepSoJ0qPowyHtdfBb6qEsS5QRijkJ34VHZzyqxvR2dIbDmeXMkJLHqR1Qw1ws6Et1S7C16IH
vWx2t7t2aogPVF5gxkY6LdxD4iJou/Icp8RGa2BZWfMpBSufbvvoyjvI+FvPnB8RuzjAaE7EWniu
25CFYxj49wb/NXG19VA3Oxlzv1WmjBGWm8XSiprbiL992YXWzoc77k23UmE8dfujBdhy0fLN6oKb
+ETHT7kPrRifwpRGlssqYeODxm7EW5mDHh6ineZGW2ao3H8wsFUvLR7hxklAUquX2gGoXfkoBKoR
cRQ6Ke2g/AfAwEttfowbwsVAqmvLghWhIxw2AgjYC2ovL5NoG+FH6Lm1RsbwpXfzuzII3zvRr3TU
fXW2zIE/Z8sm7k8ihDjngEP36j0rp3LRF77B2j/sx6n7YSf+qW4oaf3wu3BYhW2jJihZLghsaM6+
1XziHaOdUDtnu6xweOwq1znoGoBaw7CDNFEsxgPy6zvxPnftJlbtIbPQIXCR6oF1dVtQmtcSvxBW
uwOplCzIvOhZhcW+rn+sMKVR155Qu9Iz27NK+Nqm6RNUvYs7SH9VuP3F7hvQXeXaBs01089KSn09
U9emSXVjdfkCGo79vGyD+RndnryktIvcId+aQHh0hcbMCuy8/7S1Ei8UqP0azJoZIxl3wRVOS12f
XtxQ0lEA+BZWYD5ZiYN9zT1Ih6KhrKbgGg9Z1GisH+LtFWyBWmd9hE1cve7lWrvfasfPwlAcwOW+
q7+K6Mfv8ZmXO9nyizBdi+Gq0ngT9mOgcWPoSjIdlnmojWKv09RzOJVMUz4NMIQWeY2vK9EP6RyZ
C6NA18WqNyzeib33N91jmT756DnZxATnzKStbEH4kCSn624DfxQhRodQtEV/ITaOqI5q1N/NZILG
UIk319WO+LUDt232ozKfm37uMAvx6zH7X5VDj0VY57bkxcCaPJKpwdzQC5pWNo8yrS7B69dZgj1N
IQ7jsu9OZh7uC1m+5uwkG5O5hXfM3u0URFSodrUkDw3tOoKDbIJssS9AtFBNxOcImnQ6e2srRBfv
js275ZV/uNh+Izd/S4biN4RjP6SCUHpaP+sT1gZNZh9GU+2bjM/RuoRxBpLSTun34NQp02ytpPos
o/qLqbKxcqMemTSXqpjPuPL+sdCN+BzeLXCKJp1knRUglWibIed/2Jc3PO6b0UQGJaxL4+mnsGr/
OmQQnp4/teEVGRW2HJkTlA/RXujV+KdrySmeqA1q+d2hSlxkzSaX01c+vFfsIk+iB5NooiKke8kV
Eq45WpQ64aYL6tsoXgBGm7W97LmtcgztywTY4bR0MFXTW9E+bRe+X7uVYL7nMIS/nD5Dc04Xc/td
CCDqAAjXpacd+zLizxnAvA8YUXA/lFWzF240L6Nm63LnXtq9/MwhNFT1dEHhFWRwBGLH/HSVcTTt
/nU20zNBEr4RrXzRMuOgsyo+CftoAyFojZghZLHmMBVrYhMutuovxuHcfWtx0LhFCSHyFZ1OrBMw
DJdF5Gwde9xHFnf0yrFNesnZZqjFcxxLGO/lvhDl1QcU2ugW5pP8IXSbYZXm7jFiBN03d0ibptDp
ehB4Uex4T2DX599I8/ZF/5SSdDFdEP3mKaubg5PTcIlDyPkxPddea1nZ17Pr/SB3h2ezs9EZC5LU
icBiIH+xU+yQ067cwd3Zw6UMw5d4NFd62J8NxGXqjo1P7DJfzKVJU8zEBuwfEzN/17rqVofW1Uq7
D+mn5N4xUgb3Y1LiGXc0ygAeaZ566lnqCIQKpk0TP4YAcxtspE9YZMcsZi7AHecXe94m9mLQCr9G
bQa2fSoA26FAok3Bm4tJRhpO5AjmhzZDO1k1R+Y5W5ww/DRF8jIKEHaeeMyqeadFQebf6im9CSy/
jjQPjQHVEjeWWWpQenno63Sl+DDm9Fo75rnLk5uNe3cW5gE3+VPFi6QFQR9m/qnI0328n6JnTW26
Ot7SbL7UtnnUoHl3EYaPchDQHx4jqd7trKB+CaM14NoVbc0HMC7vLV1Z25M/UrUtZO4qAB3po3bX
kHOvfY1kRDyXX5XpJ5BGXUjPtNN4DYu8XTPi2mSIcktRffCrQV/u5lriC1VttrS8gU6/v9Ts+Wrg
uwLojlbXz7t//rd4i2Z6oHfa3otHOgD1zVFgGvpZ7WVqrWwL2VXY20lgMXcpDGrX2WLQZTP/qTut
QKUHGDe+04rrra7X9D1QX1XuIs6cc84XvjPHig7DvHFnyYRCj1qkw7G2ba2QhQQAGQas+BK2betF
1wwFdeO5Rz0sL11m8BCU1ibM5KmwxiDDvI7Xc6mi1ahR4rIaiTkWDA1Q5Bi8KVX3mHyHRfiVRkC/
jYnV5VbbD1k/H0bELInX/4De9mQHkcOtn7tMREGLwgmUcwFr1NgUwtyNhrG0qhhBLjPkJRSLwDCn
KIh4+S6rNHw0ttL1bmWnQctW7tpLu9+auWHfLutxOgHy5NfexvXhH4YwepqYQeGeXyTWX83rJqQn
Vt4xyLNTLSoA9IIzB/CJ+S2moVsYXsPcEguhixvJkHiGx/bNl+lBvbldcZlUss9ycYmpec1GXl0v
OTIehkebrGf3+678csOb1gF5GTSmd622S817t25urVVox/wSReHe1lEKqpnK1EsX1QSHw3QUsyVn
Axt45SlnXVv9G71iBGJpoh0s/hUquiCGSKEJNA41fgFmyLwE6q3KaXU0vUIFSmdVn9WnndgU5dO+
iFvI71wsmCO4IzKEuwFHwiu2SbyN/tr03wx1tzx9j7M8pmMw1w7vI0+9pKjctZEJj3zGkBjMaRNo
Li8zmWoM/qKbBAA7YzbDMqpPaKDrbs6eTGcGQtLFx5y2NLOm56I014aXvqdPkSxxu4TpU9X30YIE
3BWFqIeSYMBP6CVXt3EPMrKddWzyLEPeV92+bgoKlDAUe2F8zYXYohtwN+Modsn0Ys7lDrBaR5zI
uWAkpsyH08QlF3/in61ri8zbYpCFm+/uW5wwM9R0dcsic6d88svps/KgJVPiXbueLaex3QyK5qSV
PnjssPToOyCfo3mgR0y8U4eW488FNBxxTBmrZfmMSdY8OaOz0w1ovxzWYJuQbjv8kVTDs2uc7eYF
Lofh/06CXwA47n/oMfdWnR5CHrjZpAEc5cvGPtY9LB9F5IfyG/Sw28pAv8so+dIoZzt2fP1crgiG
fd6rjr71F5MzrMVULIf+WrtL1/nKYKO7BnLyLmKehmGI4bvdTbjVKA6yfu1C05YMLoHCVFI+l4LF
bKNhdjmdI0tdQq95DvkJOnzodpoibj+4PFQzpYVQL1yiF1nVBGn8YyFMCd3qWI/iSY7y6AiEeRFm
tRVgqQOFQbaqawowI+Y4ZgOE62eBUZt/mv7E7qi2SUraJP0a0mer6C029rSnSJegauZdBU2MWj9c
dQWjzqH4cYXi1cAYjEjCCJoXgenDMDIkU8UVV/Khmc2J8Un9brTuUeBxmiPj0I9oByYL4pOTQ5OZ
J5JBSYqIGH/SGmr0UST6qmf64Anr0UxDeyGF9aB76kHvynDlzj9VNh2d2r3SJxILVJUfcZvs2ng4
db4etOZ46UY7O+S9AnUGtl3k2bhQEm6Pk3l7fpaVHjng54u1o6xqwV9umkFlq+zvxJxXnax2md1c
G1rVAHl1Kv6cWVr92lf6uxMnq1rZK+Our0rSg6dZ6MViLrD4J/x5YzhQaDP72TEYzT4yKpoDPVQP
SWeheqKoHcel6tVbTrdDjDyvQ8UfaoG1aqx3FPBQkXtmJ9i78qq+1KQrCtmcMsxMaNbUU1nMCOBh
C4V+fBADO4AKlVY4PSqFwqQftEeXgmChUQwuRJS+DdK8RlNFyaM5OR5zLlRSO4kCd64n4z39AXvl
teHNJ7JRjcM2ghm2oPJaSrWfEbwCS7OiQ5ODD6k9/bH3HHcbV4hfAc7PcurASTEP6Nf5mG3aBGVR
g4S9SLK97mcGJdqhLZMvc3CfJ2oNM03v1tPtbHDxjzMg2Z3QFi6OWeHlj+ioIprt8Wyd3bnb9jEO
78L/TY10bc/4ctKcJTLXukUglLLszOr4wmtxVkkmR171YbQMgWLxYiXtxhl4Y0mvo3xkdjv9RLp+
d11uSv3YqE+tzZDVaBe/UTb3npdk9niO6YZJu1t2tq2WhWV8Jam2i1usoxEyYB0oUyPp3Y3iux0V
cUzuZwSQuytuF66i5q6zOCFACJ6Q2H0a3JkoRlSzLZonU+KOIyOt7FPLwNqQLxXjxyThMLLfVFuh
COCeg774iBk2zuWmHI6M/NaU/4GDn8zL3qrwo9Jfy7QXixT92ZiiixmwzfojAKw8W0ob/JehQ5Xi
tBbrPtx7FumNMkroSuYGuo3u1vQFoO6+vUSCC2AtukCJ+mRk5lG09VM/ts02MZ29EWtAi7hO6EYJ
lDh9s1r/oQlfUQZz+TK0WyrRJ8dVe2Qi9Deile6PWhdywjHOYzg0XyxTfnt69+tVObVPYpN8SJA0
Yb9bVWABNYjSQM090ktTiNdq/kubiEYfkfLqkXN5q6bHHMo/U8PVHUZVtlyn6a7OmCbTAYGVWz92
QDQX5vRJ/zYw+PFGnkiqWaTQU/SVMci3TCxV8R6r+JIBtOUy2MHQ1/XylArvilTonKfuAp/mD34u
NJhUNccMaHp/54h1OukEEdOeSwTtyVptKy42TSn3cc1dSSGhmMX00DSvfMUnje5DhhEh9vz1lJYH
ajqvHIJ7cimWqAHxmpgOVT/zo85B6SJOMOLBmhSP83zCUk4ZgVkEaakefyP1ChLZPMSF4lgbmAWD
QF1l6EMA0D3TrWFlinPDjpjADtU598d1XV1Glzkg+jt/5lWI3GSR0dQoY8Z6fVUc8wQsU/6Qwxs3
M/vXLMa9P1L7YkPFyM2gP6SnbE7IeVqavVXEuc7kkYjGvC5H67f2FphsVqP35qXhZk5QE2rmzuWP
TGVO2qtecvN4Vmo3YHyHekrh0gZE/LbpOZ55HgLpnGruYSolD5PgnWXyPOfJrmytrU6tWIN7RLes
Vce+u/WDhZo3h23mU64EPVO8NpjSZue7QPUXPWQPRy3LQVLyV2ghtzEgyHGGjIjqxG/NZcWCwBDD
Uera5X0krdWcODJZzEm97Ai9jY61LMw2GGxtPUbMCdGPRWI1iAkQPe8JGldW9WyUcITsoMZ34uG3
04ugGV5qOhK80TYWO/ljRuKMqXmIjUqXtwxHiqO2ItQOER45A8kxvph1kw+bSUc79dTxx+bhGyDB
5Ugzl7J9pQmd725cCv8rTBBSQCCPBu8BRUjoPWZZu55iUAriS8Gly5yQ0Hecn2oMZWNr3iSOLjwW
J6rzucJ92E8bHTQmLnr+Pgx0a1wVKUoKx+TZ49fIHwOjCx8M668t2kCLry1EyKhwWdyIVwX4xkje
oHo9+6DdtJLTorkMVrt2XGdNR36fS3+bpXjqd6PLmI5gFIM0Oz4m5Zc9nzV1q7v0RKtrG2ePcZtt
anQCqAqvxJ3YghnYXFxYZKeEzcmcbk3Ee5aevRdeuTfHj7yZnA3RtgP1jxsU6Ev6xj6VBT2dubhC
/rrgLHgctPQcphZU+XAVNtoYWPgGlmT0zX2UuGeCJM6yrNt3A8eYXevm6q7aCqop/bZdXvlRxUyV
yc4pLKIry/PLmlYXSxh3e+N5AJUaRCyA79uJBoXGAKiyjaUrw5cp7D57OZC2m/xF2DjZPm9GntH7
ZS/Mvwcn5u7jUHxnJrTDaNr2eUJ55U+A4pHv2KQTbVzE93hIw9hjZmqEUXiVVPqiEPOlKMMBrZgd
jN95Dp907BH4fZTJvMlRa1YcHxGc+mJu12P/rqmTR16g8tKNmKj0GJVY7tZSr6V01nO1h+mo+XR6
yB0SK5kQrWvLfKg4yE+OungfsXijjNhJbkI9UaIyrnD4NqSj6AToWoQ6Fcs1nSUyjKzcbHyjXjn+
q9EQ0KiMIKrUCirvsjfctT6ArneQzXCuFBF8LzM7EmEamE8JZxGlHrHVJExWMyD1ZeHKaZFbcR00
Wn2K41bhc9PknkDdi+e0l34YuGQ0xnVOJcIXV9tjtYkOlOxD0KMGWBgp8MqGR9wwWpp5zQw8kkjc
/ckWxBIq72A12Ys7OgatBA3fas4QoLlHRamv5FKrdWMV1khUfTVU5NBN2gFRxU5mYsAPTh4FMjox
j+VX2XUrL27KY5sIWn8ara6QcTsRgula3jpBULQf4+kpT83rYBZf/UihTCrL3XqddDb9xFcf18Pj
FN9LZ5QLZKDyvadFzMjGIXuS1hbnjH3U+LWeMFPjoigJPljPXqjtRO6K38qKT4mfNe/ukL1IW3yT
upR9a5yTyor4xNhs76byanVz8thUfNssJnprX9Sfo0zbreapo590+TnsQ205Jpxvmano3CoqCy18
8snu8J/kKoil/oExiZWqofeWHq38vRxbxGfNyc8EuU+FMqV3SlISJQXxfJkaPBCdwXXcivsvofc4
KeiXRKy4LpQTNeyD/UYMQDek24GEFVzhJQZUab527RxQ67erpsdsrSrFZA7VUQE3NbbwqCmvl4ta
dXhr2+Fq6024THd+6yJCII3USWxPXQb3NtH3tWGQMem8Xd6Pr5MR740ZwIeMfeNIgDFFrQ05BaFv
C534m/S5XDaEvcBP/oRecWBFAF9HUWwiRbImVNTrqbzFji5WbkGPFIFatsDQjRR6sB66RpfrYUL3
pNgf9KvmxHooGhzdCFAax/skjDa96//oVkUhVuUpKaAmXulOf8lttNStIthKFvZDupPcmDUv27Ht
r7OWuMQs729sZwD56/qURi7x0yaueQyTq6aovSwgkgVMp96xjUOjlyc+n4njhFQomhvKWlUagRlr
yWow5oabeBzuE75ule/aOca/YdMrJA+eL8aIblIXtj/GzEuhHiBaJk2yHh0HXuoAHSsXq9wKf/Gr
ANJuy/ZoiVPOdbatyKth+G02bsGnxNyTU+xp5lkD28r1eJjTlTsVqOjAZC+TTEt5K/LfVTQu1wXa
Y6+Z7hJKhh1h9NsjoD2VnUHQuX+fZjn+yfkYx6wSTmWOaw18X9XcQYF3YBY53kU+NMPayaKLKace
++Sm0lmitOiWUXVzi5n8hjbWsJy94ie+F0tIiVctz3EwUzZrepNvK5UcCqG8wFZtTZqNUoWjl5vg
Z5Tr8NBMduoru6r3euofRxwBW4cPchnf7ZuD/a3NXJDz2UfQstQnlwyOKFnYkx2VOSQ5mj4eXRSK
26mJd/TFv/w6/2ic8Bj52ONaq31IavPSdPeeaT8eS6l5iySJkRQ5iuwkTSuLITF1vIkmGp9s6mfZ
Zhryl8ZqRqQ1+rgBEb6UYngy2KY4meNafIi44ze/RxQdp4SS8TnDzKYT5SCn6bzwOpNLODqRtplt
zgp3asKgydtn16pyXp28ECY9u0usFZraERcCE+sxiQ16W0fg193SznngMXSd4963HidDkwFtyToY
+NuFXWKCj6MhDQb6SnBQZX6oyZJlw4BwvgXNgjhwCXB6xDTFXaQc4Fy3gkZWVOBPojm20FPent1M
PsCayzNlPCHe0WYlVz27/ByW2Wt/BEaYCr+OVShfepDShlm3Oz03yO4aRrq8HwJ+VgK9Db8zUmrb
mQy/40MRjxXqxq4+9zCYtdjAGDM6xUpLyN275GZ7HZmY28dkn+kQLqwmNoK6yUgLWvnKt6o7aum1
0HcVH+2D8Y90Tt3SyvpJvUZbmg1bGgnJvCyMy7Vl/6K746pAZLGyu3cn6zAWz/rRvk6dJ/YeQUmT
WzbbAfZO2i12x3lmOUKDP921jrad0+EsOLxxSVYspWSa+xRNs/ukwv5vwvhLUK1hw6w2uXAY1WFg
UeJUFdvUcoketL4KXFDwm3YAij730/QQssXBl5teEjtMyBfkgUrfdMOcT11Xm+cxrzrylSi3cjx2
m8Eqj4VjXevIr1ZpJbaK9Q3ej20UeAmCPGfoh7tyL9yKPlw3XYdm9f4Xx0lB11j9X+W0t3C0nHWv
a/E2x32ynjDH6TwXmImns1cQ3g2NPNkW+oh60Y3LZaNIyjVEiTUDHWvlDsu8pI+X6Wl70KE906i3
s3UKJXGRwmKsDDIPfmxwAWb6SC51pLHc12KjOc2Kix0b8dK7YRDEmhrrPr+ZLh8IZUbncab55PJ4
M+DMg7Z/ngzmlyFSz9EWpBv68dcb3QfpVcdkLBlkNaivtEaEi7DOy6M3SvIrSPRWbeyVhyF/6GJl
7jB7JqynMPyxElMwGDJ+SzOeCEdgf8rUodTyzzHeeerfKTuzHbmRLNv+ykW/s8CZxof74hx8do85
QvFChEIS58k48+t7sar63qoEGugGEkIqM+Ryd5Jmx85Ze28Sk2mBMc8cH6N4PDVqVR5Xkq32SUzr
UUzuuBuqS1vo9XaC21f9clxI6qPMTqmnFxHGsyODYXE2F2a7C4tG+Vpro7pl2pddS+OS51bIzXJ2
W500VHO52UXPBKnQUIrI6linJUyKzbHI7CGjrSbK99F8G2gM3RcrvtuFTgvLgdNAXtoAIA8qeUqt
E4B2m4GWUv9WBOFd3eQlTwT1dsWkOhHEP+dwJcFYFajTVkWCn3SkDyfGk8t866pV0bFVcHp2yQkl
YXFbBFeyxUo63yLhj0zMx0qrMC5zRotLID4LUrOPz3kGEqP2I03c+V1toJ3V7DLBjBG4bHCiaTE3
pFGmZivrPFGljdCDgphLL0V0coT4QkmiZ87VbNxw6uPysMC3z3PyQMgmaaoDAZV9dV42onosIWS3
DseM5fsyiuG5MOxLLlru9KZ/0+bPRKbWozq9u4mKtqeTk2fL4VaiodHcZNoX6VJydB4kj3fiK7Fi
nakySaevL9bo9ns+NyvtYNL6J4BrmzGS3GdxAXpNlueEHEjalevqWeMME6XgUDD0RZC0yEmVbmKg
26olqo4IEr27JABeuOkDaWEuQCBdHb8ugojDlaeoGEGHqkh/USoaIOVUrCct7n/IMsKtf6R2KeE6
6JM3R3Os6SUWym4sbJQqsx1AzriPWiQIKDQkbu71RAzanJqfLdyX1IV4ndrhxkKfs7sBlNcTWggJ
XzI2LT36bHpzhuWHFuGiojnvdZqa90ou94GOQy6y9LVPpw+rTCLgXMbQRsN3ndn0o+YxEgzNHY7u
DcKSmTysZrYeKkl/wxGbYAPxgd5VZD4m+hOhmyyy/RiKiRxArWFqZPtJnTxpqYP1zgbtcXMLnGJ1
yy68eMiBHmJ+KWjp9pmD26HVEl6f9l7LocmvzVSexkz7GGnZHy286b04+p4rINyiA/8b3otE+zMp
YM+D41k1+YmLXT6tS47KJKWpNC8j5wW2fCbqhZei/hoc9VwU0svZ3K90C+Lc+aDJDSg0lht3XNfX
SaOYsQR1ggT0j5HktWsRDpxnaLdpT0OWgwGkvOsGSoxYWPbUhIwVZAKDCYNU2WeK/eScq8920jQ3
2+yWa9Kel5bzlYj1PiBMTn9MFn5hWeDMl38RhteeW1Xor7aR3Vwo60M1449SjXp0nzRauVKZyi+c
yXnQEwWr+LE2Q7fNowPv0dnXVYS5g2Vglrc0EXgMQSTRoEd+ETM4cgsnucSUwP/4t///3zggkSwO
gMIXdnEYaXMhu4OxtJrKoshxLHfaBW6dvUK1LJJYiYNNYh2BjDEtgZ3O2lGDxFE6+Cp1VK92R9ab
mkoNnYVPGJsZDKYmL661fCFJifBLsAjRTKHY7PLaq4gUVAbRHQ7uyjrmFMLzQiFtzce/K0di8v+g
wwCumfJRyr66s8GloL4uu4s5DkhoEsO3Vt0kzZT4hGjsCl+rtdc1W1o61yQscsbfmykIpB1Hxj7u
Yt4YslU3Hq+lkNTaw7hcCZwl7MFYT007a6feqa5mQjSCqrUXNyEKgvjK20C+PAIqDg6mmzYnzZ4D
V8+Gx8YeL0SbMPdUmWpPSQo3r8/cSNE6X/CSuKN3GxShXcfcUK5jj/jOorRgIraXlSkf5dgex5Lp
+FpXit9ognSe+6rT0xArQJxpijhsiBRZJSHzeg2sQet110Cu7OIuJVC8NrN9K0qGHQa6DISa4ykz
5ckuNN0XFh82dvCMNFa66koaoWbVF5Iqo7wPlRwpDNIt85Cu1aEVxWeuUFGTaW4f9OUg5HRZ08g8
z2XmMmdxLk2vHuY6yshNPWJITy3eqV/68It0D4W+LfICZW0ptZPoMV9rK6S0J2d2SuJ9lUwWY/Hm
TVFV8rVKkNxaRNo+p4jYjWPbPkb0Jig336LZmY4ykW8zePihGxsGTh2xrJU1fIqOaiBObpXaHdS2
c97KQq2ug8pT7KKJWSrSFqv5sa1iKxRZrFx0xYXurKE5F+vJdC0WheGrXEzuZNpeJR01mtlFHsaL
RoWZrVdLV0K7hJwkk+nR0lCFdQUYgoLtq7dGzQfBU79tojxrjXOx7jI8zQzOldL4NhzW2nZK35G8
E3mv/FQ6+22i59fKKL8uufLtKsbD6jb5IbHihsLcejapd1SBpLofZqZbTNPoymwpnBrjTOVP2/fE
ypaYCeUdYYt9SIAwN3mvMzRqgVv1JUPRTkqGwpIL86+mxXBi0tl6jlmGSZ+wu8YHNExp6K6gr0kc
f8VmG5quQXCzxHsyzZ2cdG77xS2ai+qi0M3AkXdDzYLZKVTCTQ9QDIiSroQhLx9NKb0V5GrsjCNV
dxYb0jfnCkMwmvddBRFkpo2CHrf7skbdj4YO5VoFgFhBZe6yaCIdUm7jHU4rVdQUvsVlkKazBnyN
Z6U1Z5R36tGotAk6w3nMkvkJShv7IaDuBrRhkfcZJtfYLoy9ek5nEkziMOZi722ryMt07qBCvUv6
3F02PCwmIiYCchOIuPKDM/J3Z8xsQ/P0HncTz9ta/0qyyWFyydEjqe5aOqh3+3kmFT6zoQoyAzyb
3PFoL40O3GjH8WoJE1MCi2mGT+tyCink5r2eYOBlI5ZS2uaUR0Ih/Z1z9KiP2q4eBxEmtv2G1Sh2
mEPpi2ShwzKupmdOrIp0li5SR7TGzn2fykk8u/1yyju13isawc6ZdncKl8ZVqarHibHfyPHHrnLz
Esfzgxm7zLW07ETE9rHK5Q8uE+k3LahTk9jBklqCx2c6tEX1XBk5ktfU7QIwcNgaOQ+elJNC4xKi
Yt6mbNVos1JsXTKaVUI6lZe0iSD4tkJlhQa9QjLqJg5e8r2+1yfd2jV606BGYxlOlPpkDQC6rWSu
ocQJFBjR58WQLARJiy0X6qFKrYmOqPbWcQfqg4XQ0UzZrWqEYyoc8ZAXv2XeLruos9a9GHKf/jvB
q9lPdRmhVZL8c+T9M5wg+9ZMNhVdeo9hLGvlRbi+cDr622NxFKLQ9lt6BHdw/tNdZHNoopq+n2iu
NQ8mjLruqZWOlO9EwhvXsZ1AoEveUNTb92ri81QM+3d6xSEIuGfyk6J39s0UP7nmbQFNfXKMQSOw
qLjw4aadNpCO6jRjfc2X+C2f6NhSDHuayPKQtgs3AtHaN9AogLrsMmaq8zBh6OB3emsFdV8y3201
auVmPlYI9MCqW4Rq/Rjoa24/81AQOa24u2R0uAUr2DzFVS80VtJccfcKq7azSoKhBkIpJB/m3ikA
2Mt7PmfNXqks65zaZRIOPe3ffsICLlXbo2Hqy0MmPdJc8otkIpyzWf2yaDV1orO9dcgPDBT7yrmn
0mBpb1/7+klma1DZPxqFcprxWrQonjH+sOWzllEesZYqVuzRC26dhn50HsTLl4y+NN71qodTR3IU
53/F/RMVgFVz4LjjQyZWyttTXpJmjFHHxPUwnD+RfELA6E317xlRY14Oezf6XTPVS/gyhFsfZ7eF
FEefGGdhUppnu0PyOOanUhsCAUjXJt3xcUD7jgtA2PHBx4gJSg0pisqcGCsgueWlr8nfsq+lYwQu
hP+k63cT7iP9oZstCr/6AmVEwpf+6aBibDfKm/SjyWxeuximI1NuwlIf7Fl/i23GDj0+EmVlfWsL
3cQ+/6kY8hSL8cOGIljpxmdj8qvKsJSNHsa+vscDk6hZPa7AvGVeP9su/VVL/h7loZRvefGt1peU
SYhrvsmR3ByHUYXx1jg27pJM14sqftByI3RJuuZgGFXQJ1g2FxnYM0SywZBMvNdDfMjJkIKBOEo1
v6gLQrecWK1WeLxJBRfiQdk8rEnx/XAAYToSvOhn+9JQSLv/PaXtQ1wMHLrSHYYnByPtTvQBTmhu
rggPd46yJ+7iuokoTGYZ6Wxtz8vKDom0AerIVgK4hFtHOTpnj1X3UTk/V3T1+gCTLGn4r0i6dwkt
Q82OnnNJA7hXwdlEfKQb+dAVzckkUjd5LmaK/tbahtYWHcMxB+ROD8PS71cEyuSj2J+96M+sPfqJ
oKVblaAPiQRFxKCUG/x1mF1oq24VDEu1xwhLNrgNtIOJLX4Zhc4XZ6Lf31LgLiqD6J5R5hqFq2Hc
e137abcsGYtr7ClZfNsYz40keCwrvyLAb6X/sCihMDUQenK1zfo6NxrSlW1mUoYF3EXJMy3tEMVm
SOTj51wBOuvdSPQ6/huMk/1BrT5ipfiaquXBmFTM0SlLOCrrXfFTGbKTWIpLRu54qfFgjTCvqf04
UqHGkmTuLpk9F1OMKTUPk+IIBqWsOMwCz+BD2Hewh++AhpB9gAT4kcUWEbuPfdvYCFyhsHtj8qQ1
HbuIXVrEpxlov1/qO13akIxUzyqXhy5KPlV3eRXO4NPwQFBg6d4s5TUxW240yj2dPlgKRiKZTutz
fGym1mtM5V1xuz9aCTBqHEAn6X4CS250i2wPbmsGNgSWnnbnbMgC21LgVplx5Phwd6wxA/YDLgBr
LZVjNVZ+H3G+RZqg1K8l6lI7OvcCSfsQHysrpRhmZDsgxkypgMvReTMq6lw3yn1pWZdemh/58p1V
JCUWxdHSGS8avhtpL5GczqoJmLsoP3Jy/DhRYvMfP3EG/TCsJNmlUaLtSYO7gDt6Je4A6TIGs6Kc
K0hrG2MYbYkYS1dentknE124N/bjTWV39ER1yJr6q5+ZGvTNsu3kmie69ONflHwP/5DB/atf11+s
gjd1HHkaFnZTlsCoDgu+fxdO1kWmL02FPRRTqflQZK+EXqT4bAJr1UhY8/RHb3Lxaf26kUC1NlyN
xsk9ueUeqkvq//3t/K80lig4+OevrnSE137XDV12gOD/ocvd/nd9+yp/d399qe3d/L/XwkDvn+/O
/+q//u03QdWnBEMOv+Xy9Lsbiv6/Yp23n/yf/s//8/vvr/KyNL//739810PVb68Wp/W/m9WZqBb/
ewXmc1GPX/lfBZj8kX8KMPW/Wba12d0yAN+Elkgc/yHA1JBmmo6DGS48Pb5CJpf3n+52pvs3Buca
Nmd/EWCazt8cdA3YbVv6lk/q/O8EmFji/UWAqZu2odqaa1oWkRuUT/9+izVr7KyjbEbcWFD3yIjm
ZRzh1ZFl9q3R1Jes3k6LuT6d2oZUu7LQbyXbYjw6XpL37s3QqDYL3Iq8lWjOg12YLykPzGUaxg+5
tCzt9jp76byKAwz2iqq+62+dAdIyL/2ZR1lQtKU6Lkl2fdd5fZrpGuFKpaWexLqZVPTpi5Zjw4Bg
hqajWYCBz6k4Gu1as8eM9TF02lUcGUVd8OXACX+ZzpYyEkzIfM+rWoPiZqHTOs0Kf96mp9NjiHMo
8+nZUW9r2ao4JUWEYY7gVWywYgC3wNSnL9n38rbNvV57KugM7ma5sAGI/LyszaFQqQmj6tEssjeO
7rxIgeeM3luebAn0yct+t86aoJlHvOPITwdW3kdeb1q4CFDFShEV17RpqfkZ6E0gbl65zNGO3vyz
hV6UiOcfcTb8Aq79ExvYJBll0OZEPrrJgcFkiKDlSs/7CfD1XCTzuXXrV2csEcsI8QZ19tp0DtDO
8G30cM1LooVF0VvBIul6NjlTg+UBWpzYShZKTnAfUZo+yaLBrTiGQYnb77kXT+Xkw2Hc5Ea9pHPK
lsycc0cCRxBpOqvlEm543FzlT8Ic7rq5vA5VHE7NW6/QtByK6D6KGohTcNB3fuDuQYRNK+GHYKUc
a6xg4WudqYPymUerDbrRPDdpekoNx9nV6caqNuZvrD8AmBQFQ8HkOU8K5oELfhXujNxP2IoWipKx
8WADzucDtoycXPwywl4/iTYNamXvJWJbegrRCbtd9aBXLWGjqalQJrn5Tg6AHg6CmlYZXqx16d9M
SW6haviOJR/TWHsuYsIUV/xLVMxNHHYBsicXa7cI0k6irgxMXJcRE5TnvGLSEsfMBPtx1vzFJGYQ
xAUCcGtWNE33yrGWUa3Vp+EYT98RJ7dT3NI3KBJOWxz8fAQoH3VOk3gSaEB7DpSwpLFWNpy1OH7Z
nNrcNgEukdKLrPS8CBdQH2OsXdmxr7baNVUoMSA2UIfM5cUsCFOdVFrSopqwI6rFp8Ao1ycgkZ1Y
NcKq6t3Qrhn/prr9FEkt0CQAfIxsbFfn+StJlIhYShl7s4gxBYMSyGKqDSNOSwQd9AdK9WivE/qw
qPidOPYjh39ln3TJL1HX8WHarMSQJONZtuleGCbRX4Hhys2PrqETpExc15ZxAAN4bojELEZ2sTnM
zEGjV8QoWcXKxsJyemfZMbNzNIk7s29+tJmeEaLQ4kWkNcg5h+1AgHakUG3uHcCaZH5lRP5rdJkE
Wi5RopagV8ZVe+AHuSZ59IU2HDlURI9/0e3fCN2wYNO/mGqB/DU9MNtc3FVdSmycjCSsdedQxFJn
uG/mXla+yxoK2ZKUp+UHxlAMgAfOzxInF09XyJ3Nl/kQO6DxdveTRvWAurOcTozDvjROk4GTIC9G
LbVfcR5Fu8PnGdBxL4XNWAbPNaQam7qiMei1G9hlVDrzaVHA2IZwTRMWWDk9yepBW0cGA8p4N1a0
QYvRi73tFP0uTSSnqt4+d5ReJiXT1XHsYDZoKbny2trYZS0souZCVmaKu025VM+4ZPVONrAK6Hz9
aQ1bMnDLthqxwXYf4zbCrZSapc2BEo8S+ua+IEYpkBX2dVzPm5uvCEYW109xtvdmDbFFi9iXHkSx
y0QlbpXGsj8tKIYRSE+f6oTnUUuXreldOkNO/lhqqX5EHFFvJgCcUAzxlC9pcm87kR8a4Y4nnM8G
PIKw3utV9VRXOXp7/rI2RpA9aejECwZvavojazsCitxHuKqF/3igG+YeGiv/NlbzUjY8k6memIB6
Hfr1jnu6lpgGldX4AKkD+JBl0YGxobozkm1cN54UId87Kf3M1C5zX6DyQObjx3ltUaeDQhTLzaqr
h0JUJH8PBNY6K7BlVRMvaxwMbTV3LhQD+2vMpfINzD891s/CQo0kMSiipYZVTaLfly676HN0mVfV
DKQ50h6q8axr4MUydlVfNBqdPqVFW9u2l0nU6KFrYJoSbbUqrpk5/WLCVma44EV5AmHJq+/iRrDt
xsld1ExDEfGCmpab8BNxj1qRbj5rv+plsQJ12tocBfdStdq5rzoJC3/S6mE30JxW03uaRUPQCJQt
HM7ZhU3YykEdADlzZtw5GKcU88+Ezy8jZ/XneDJYNMYwLdGSTVb63XOC0TsYbGknfrUUJoiBGsw9
SVLV0CzwdlVxMBsoSZTkmouqtUqTzTeBdldvk3ObpObvKnFQCfcmMycojcaRX+tarKFipvs8tr/i
XrNDZ+Nh+o0V7BXiL5uRXtsGqDHy3pd2VfuS08VYj4pnyXgTWxF4uwGJdifas5zeTaCKx1W8stQy
3275u4rRRdps8qxilJ0EcPQ9fYBK+hq3r52zGiOCyPdJxXJAde/rRUReZINPTVqiYHXBdnylzJnT
UZr5+bjhs/36R1+KK9QUG60eiNxB99uzCGUYZ80pLVZTDnaQ210MC4Ums2ni5Ty2m0VZqjSoy02k
08DKQkOtHNcoH8tenIi5anezqr3IrPvFkRzItBzI1+FURAdc3pxxfqFRr+347AYd/Bh3xa3zaoVa
5v4aZlH7VYnCUJPpz75QP+sRYaLMm+4hXdtTEjGN7gZKtK75HlLmSY6snV3VTz8rsBNPWVqaODz5
Up1/qa3lAq9py720LG7dfpQ7M0YHuyZMt4tG3ZtFiZshIfZWvd5iCfWvkI4BpVHTXRe18IehmbD5
qjG+A7DuqvimNCYCOB3M2Je1rJBGWXecaJn5cpso5TJdm8x5L+gVMvxnVlxsxmlJZ70sJMyjNnlI
quwLVi323wA+Mr7aBWDSDsZUz9AE9Z+OK3+NI8R85NAFGmOWCIgpRlQM3csUVUWqz7vJ7ZNQr5Te
jzQe6pWAGd+aOuB+PRo8xRhYAGNmP60NhZFM2BU0uGDqznmOrD8rB+Q8VW50kl7nuCs9ZRsepd3K
9KHt2NIWz3VxWshT9ijD/dJrp/J116gD23lsC4Lkt1B0Fyc7aGOgb3snDZoGRPU8mvY23+5+djx+
n6xAI8/wW+Q+LQACmvE5i/cCltAUd8rcTOUMmXy2wwsSiWT5bsqrZd3r4uFnZv7Mii+RfEzyYS1J
X2DZSDNm6V7FjtQjmLRgCsz2a6TMqSX6Qf27iWlo4cRmB1Pxq9WPk4ZyCOcKzyhD4qbRU5m7mMhN
K+FBv8wDB3UA2CojpVGmtDGgu6XzsCZirxiIn+PWM/IniTClV9cjZiJXBr63TiwHZ7KOST7uJ/dD
ASeVUJp2oPIaOa1fNcEGD3+EDl1s0cI94pcfn7sK9nbRA3UUoaW3Yd+ias2+esw3qU38Uc+C1EZ6
Ebc7W/s0xv0c7Z34ZzawcGmfikPd2T26VuHpaP/q+icS8tYdD612bwG2G2r7+WGAbRrbOydwD1s4
34yWsCe43SlfqzEG8JI71AqeW4ar+j6aVKCl5dlK8sSVCpnS+lWcX4dCYRTde+GKs4F+myTDnOGY
5ezM2/aAKVX56gzC28wZhPNRbYw30+2KtljzB7yBcl1/SgEBDVsGbpUccMExKW+KavB5sXOpjIfa
QqXZ6ceqX4/pSlFBkYe3H8pKLoyqeVlE2q3ykGbUP8tz+6SvXv9g/qk5xaFkG/zsu8manY4X55ZD
vosHBARekQSIM9fYh+m1F193wsYJ+gxOwF+HI0QZEilWptfIDcCbqfoM7aIi7XF3/MrWdaE3FX1u
PqxP2KFQqhTDvkOubO8aMk4YdOABm13EY/WB/QBeNnilu9E9hrDOD0tKIVft6zXI1cOICEj6iXqD
exc6U1To1hArYPucW4QxZ8eRNbsLRClCxTkiO9nVb2NBEXkdqT6pVnoYvgZPMOo3dX7C03VargZd
t9R5qbNTOeGwgAq6OtE8lJofV3z5nqVcKQg6G+Eo7Xlkdu/lFzeLBLp8tZoXllZZhEkRRti35AdD
HhrccdkZ8BqPsE5Loq1UjHtOsqGBTiK/DEx1Sr9aQ7He1eK0xvus82N9L9mmcQRqf8WkBpq/M3A+
nc0w4JI1up8oqO05S3hxfkxxY/D7EmGzp+NVvAaY+Ur7aSXRBCd7QRQuk4JL+6WfhNwpz8XDeC9o
4/5gYU2tHW1fLDsYzs0wQTy2ixeJsx1j63tocUR3QoUDiU7X1UO1kNdQSTsX2YrwGVVF+0zn2/LN
R1rZU9vD6nnmHMwuqolDh1cO+v7sYMMFr4eKGhekClXKgtzkRDxvNsL7F+C1+0g7qQ5LFeeXdj2U
7fdU/8p+NPc6PQBBwl2OTAZ35ivNS2yYeEYgyQ7oVS0zqKJrQeKmfnEQSLrPauGC9hxiNfZz/cRt
1XY/c20/TQi7f2HlDAO8E49p8WxEPX5zf1ByyWV7V2v3QdN0V+on7rq8v5jq7EXrIS+edW1f6IAd
u/7BRsuGV+Mng9e85WwUcv/xiCb9B/cZbC2amzmM8IPF5Kg8R9VDSdDpYobkwuXVeVqPdHmZJqag
pTgozc/ljUFxzakpf16ZkNI5J8/EOg8WB8J9vqCHDMpqz9DWvVvfKd6cWOCe8K+wKHDoQoecaXsF
CdqukgGOKDZKU+NJbL+ywP/A8BLJmgBLZ+//iuKrpfmiDOoNFXlSvnOIzPJHLncUf2h+ZesbD8V8
i9/w2JTfrnti2JBxgzm+Q9OdqWfibRqOCijEQ1U8Kyf0D27h2cMXz7mBw8YcJN3JYCgbB7g0OsNu
SY9244FeIKLNV0w2QJDuYx6m8IS6V3335RMgJzZJOuaK2mUZ/bZ6kLHfIO3FoIO654PWSfqHtaN+
K6nwZahSuEIYY0yCRdPk8wYNZL7ESxn+wPLC1U+PcXexq1uf+svXwsiTIQEzDYHKgcV97h7R7kJT
5HGYuio6qZAiw7VAVL36xkfj2sIDKhZae7+1MXumLrnYw2Wq93VztucU+fg+U14Nd09TjcJ1BH1L
g80n2npMnTChWV7AizyUfGyMyKuTK6jRwhIkepc350bfOSHh9EH+FGO0JHxlCatxvzKWozxaQ2Yv
PP2x8tzwjpfotvTgA8rVQQyNCWLpO9CqLBbV3tZPuXFa3f0i31xx5HG3+4uuXcWI/TqiMLf2aYLj
ADIpTxprdZI+cf+0mb0blIcioyqdn5lM6fqLcHw0F4BC4ti99XyXum/kF5NkcvaDZN/hnIteEcuK
4cIOwUNKHyJXgU1RQ51M+vQ/VPuWf7YGUxMmYAx7fEDDCWwRAxRkSb6iPpctMr39wLay4NoQc34A
ZAy4IMBtcKvEyxKNRA+Pw1rkWwejO/O74tlJ7oiu7Cqks9axxyAMLrUQ2zEMRaPplFNcId+ofXTe
NE4K88CjsWDIY/m4Q7FmDLbXs7qDHXzqf2yKp2qn9349Xsv+ntxdzZM0tSh5PU3xeKSoJBrV55xg
cbJ1wtL91S9+kT0j4XHrAP8i2kk5bkQott+xAAYc2QnklsaB1ALI6OUKReEwr1uDFAuCDi+s+9wH
VEWddmTnXrpQw8rKCrJx3+HWunrl7GtiF7LrJtATD1INYQhKYz8NuLDX0Om7pUDinOtHMXsa07rb
AnibA10FZYAne+XuMXWqlfd2xYn3rhMGNp9X5ZTE58z8M3ZoZk9lcVisEKuoTnuskqDWHqnQKXb9
Jv5OzT2PmULytFLdudARQG70zN7TsS9jpI37T+vRu0lACHynP6nqQa0h5fDJPqfQsdF1Gr9aVPvF
EcyGKXn3nuWXeuX/hyOaQnHP3yP10e8HHsJgWI/V0TWCur5tx0obgMc+QHRSB4zzmY+tKFdVOyrD
SS4sn3sje8V3aEJxySnpm0exgZnGYbsoQzu7KUloNMH8bouz2XraC9/FLGHSPCd7ZXZddzgFbh9I
64N4/IkXDN7t3AIoHxiSs1ob7i42Xur8GNHfkiFLrh4F7Njs3tP4qilhGl/NknITyCXkIw0yhOen
oKn5K6QvTZ6AIIEEj1hIr7DhNFBwJ1z3vXW0UEFpu9m5gkN0NHLMV63zftLyM1bO/V7xzZ6rupjn
UdcDN2FAuCP10MLs61K80IVhdeK5YaPlCaFC0LRvwqO8arrFy7XRn6hid6X9rMQXi3+jFzEUOIYc
NFQnw7sdH39KwWHTG+/JNGNYxN5FlzvJ70V9HK27LS6NeWg/1fgZiUSXoUl6NZtQ654T/vL8vhqv
unWLaTeweNE5RVt0EvaZdgzl2rfWXpFj2e6N8oraBBtoNmh7QsDrp+Md7ZH4HbMSt79xMK+143Bt
QvOT8gT1ijbixoCU+URgGIp365KtZ6M/xMa14vCoH03lVnIqp6mJB7B5Skwz4FTZ0NKKLwXWfnzL
RZBpz0rj09hs64B7xFowIPeM/rQoQWmHNNjhsZmfTa63WtAAeFIfmEIb6KD/XkJJVIYseOVmZu+j
tesgDIOk/Ez6oOLH2E/GXQ7ehU78C14Ldww0CJr2ZpHl2vrwzdzHIyAOpk6bgH+o9mV+MPF3eTPV
KwUJdaxe4sv1QWXLT/Fmyid2aLlZuPuFseMQT6PDVWhmbde7wfOBPwEccNPfTHqwxNbmE5brB/lN
0Tlry582xcY4LTFn5pmBNaN0dGmbFfTE107FrkdiGobDiHlX8Tuh4YQpRvGCCJV7XHRP6dcCpAn8
1z5Fx+EJt7gUI8i35IMXA5LuA24P+4sBNZWgmvtAtcur+kbj+QSYT4+OPTGL7u0NA01ACUR73kz3
08Jzzi/85bVk3MJSe6Nk5JBR75uGfEK0oUh96rMiGQw4MyfBJ401ZNWgP3I3jMF9HAxQ6gG/wxrf
SLPG0BIaIu2OBkqGPhj6lFpL4oGjiIBvLMGUZ3AfESf5+LORnNkV16poWO4f9Kw7xiUjZg6IA6wn
xiGbiYaNQ5v5Sv2FgZaGRAZmfmdf8f5sPozpOVqPMCFcPNcMnsiW0H4VH5W7A8vUr5txwtuindY8
pHiqBAIqDws0znGsGCVp2kXIMVyXu/EjS5+yH5HARA75C3YL/lRtd6aCg/xA7oCHXYlthtZmBonT
z8CzCNtZ60fYNGhpw2WtwQjBJ01jJnGgvbrPq9jekoiCgnSY5mGKAVD0jvN8hpf9szO+1/QbQWgP
jv5nyN29bqYI6ZGdDa/amIVvhvHtzj33GoveDW8r0ALtACG6S7QzlmGTeRfL05ruE7SKa/dDMp5Q
rxl3VOLP0V2hkQLfIP6TvTNbjhw7r/W76B4dmDY2cOFzgUTOyczklBxuEByKmOcZT+8P3ZKtVhw7
ji7ssCOOQuouVRXJZBLA/oe1vhWuzPzHhpVZMr2qWuWA+nOV07PFErmhYJeBGmvvqWPndqgKGqU/
VXZ99hH6wJGAaRogAVxV9rob3+CMUMwVKzlpn51zHgb5VM39saBX9dGnKpc6PVUUGijfKFQjQ7tX
+/DesLh9IHQ8Rme/7FatnQDkm59GHySc5h/FfHQiJENFD9c0PgVVfNFq2+1FdxJj/WCkKwLm9oKH
NbYcREQZYo5VxuiSxn9TnMFYavx8xge1TSSiJCKHZLvHJDI0cDYResQQqpEq54x1APWXa2NEDqbq
3Y+vNTVSpIfWAYaTVv5DlGW3SWcSJoQCIOmtTX3w9pODICWg2Kbsri32C2w7WhSVEJ7iPO/cNu0F
4D707RZ72EDJ7sp5SE6VSUUz6Cr6p1gvt9jsf/TSkBsHe4r1jeoT9YoO5ovsmEEjU1pG43dpZ8e+
7q5Fhzs1Dp+B++Oc19CI5dN7YHKoJ7kKUlTSF5bccgFPnOo9bVnN8CykitXLfcX8kjH/Uv5Y2RHx
pqYYz3FU6jvgEQrXfT9vWDutGfCJ42wxqjSmBE3wVLLjiX71IuGhKeJn7AIChmPIWQJ43tQhwevB
NSCmNK6eZYy+0TjmZXfXdq/CyK5dh6GqmI2VzmRS7St92znyqoGjOJu6uqVOxOoc5sqmS8B3mHNM
NGjAtrXNnUOZWQwXfY31stUhvPZpPyPJY74CK6kmCxq3x2dahVe/b5217BFfx34TrzKHWhiqR2WP
kGCSryED3GfxTrAk635CBKaLPaUJUccCHGOhazMeacjSMaiYWkxWbTWA6RDJbq7kryQsDcRASI+6
NGBfOmDVwwnca4iUSMogainFPTGn9nNcMkGtcpQvISWSKalgNac2tyoamMD01Np5kIOzZ4kw0Vtn
+54oOaquEJtMg/Cd5RF94jTRadUZ1Xh/6PT4RZMFz2tFzdw4KweUW6wN9AzyJbiqJ7E4c41OmGyX
6vPsvJWG+MpaVE0w34zVuk7ik2Mw91ZYzOFFYwSag48wfeNdS8SvNCeVo2bsztKmfJ8jkyMEIT67
Xdj8ld7tqrK/N0zgp51vMsxl6aosEJalXjP0TwGgIotNQBHT79hbMi+QT0DvY56dhySn5F3sH3pm
1XaDwCpMboi0nyMwu4NtYreZJAamcSY4PQTpMqHCrAqHaV/R3OwEYXNRcGIwLC3bLDxUVsN5rnA5
D/ZtsOkWnJrbrOrE25LF4BvqpxpRTQBcruAU7JOWlHhFzJygCxE+VWYvBFVCLI/2HFwt4IluPibU
GriofBD+/Mx0jkdwnrZQMgAac7nx2/FJJD6z4Wz6Tus05jBNDrEt9U2iyckDgfmdpFq+kWOVoQkL
N30/lZu6SKkJOmYEua0IokbaZ3+obepFn05Ge5W2sD2VBcxGk+upHU9Z1+p4ndN8MwzjSSzfuxzr
9zkD/1nHnMVFQ/PBMZf0Ga4h8TiCkw0cDvsCt5A+xJHXtZWnh1I/g0P7gbKLrC5JOZnZKltDjoRO
jqwVeLN8lAoK+4eJB4qFJB3XfvbeKM96AVSiin+gWu419MXguqtsBYQBJk5PBxakEIX6eNtMATwJ
yuQ6vpiZjt2YqCGN1fnabAquMQzwACjLTTr0VzudLmPPkCmRDHo5uKNU2jvjXovSm5JblzR1Qpwu
jGj8iZfU1xApHGKKAuzMrTZ9IqcnbwUkmM4MUPQBo5QpOctm/DElJwdWbrztzYOY42Mtwb/hZq82
uZK9WhGDAlb6/mTdoNuYESqJZKTULxOeJOHCrEiwDBvcha7Vp5kX6kyLpYSM0F39FJFpGC5zIBkB
t6RCyqYJbLRyVars1Y9H/F1zCCGyoLJ27gpf9anHmhrPL5eQVcPMGNLolNtLdgz2ccCoHTwOcrEy
0sHxcLlI3fB3J+XGytkMhSJ8BQPKU1vDY62W9fM8FdtWtV11TB4VUl9o7RnsGl3C3S5snqrpvIor
zkDdGi743BjHDvkNVHZ5CKb81hQFY0HGNJ0JSTfkcDOtAPsxgyOI0WfbYqFhaBHAxYLJu4jXxDHS
NtdT60HbeVQc5b2leNXpun1KAry9h6SyIUYk5q2o28tgaG9h230ImR1irB9ipB7KzAUkvCJ9Nj6B
+tkNxkstmADXIX6ICqSePdrxduG6Aoz0yjF/x2uG6Y9mYYiba50zoUqqFqwHgUeJ+P6w1RyM7MSW
SnvLQxghTgJzidCVlzGh5cf95uW9mbomhVoK3A0RMM22VVRbZOliB+p5MhxPqyBYooKK1Dw9DVH7
yhEyw2cuPrPeeQ70Sjl0qCVbP+XniZoY8AW3jMq2mdxQm+V7uMcCZEOmA1Hr9DnBJJFcO9N7p8ti
LQyGuELUu27IQHvYuFxnxTMKIjFGy/nM2xSaH0+yCCJyMdRfkz+0PLl7euj4kT3k/TAFXzIJ8Iqk
zPcqncHusDB9W2m5uTF/ZWGPu6KovSxMu71mBrdaS/B49T7TIBODEsi3c4mZcZX1l4QDY7GXsiWc
OQMmW2D0Kr/Gwd/XBcInvWKOlQX9WWZNt825fUwzrPcSA0cd1dVVy9vrrOuervNFhaEr2wACEpII
yFRs+4JmamFjabuIPimrbZqPGaJoJ8niWaKY/CwkBweDrMv9NZnw5n2VTt5693MF+D4pRXX5EgTz
LyQVOgsWFhboqmyU/1OVVKsKy/5qZs1jaSh/0patR5U+op5hRJIgaMLG/pGNpolhdGCsN21qUUBI
aGk3WLqfUlV+DwLMXcl3Uq16yTpQxYaL61GgpZVAXNrQiHeZ8HXPsscnJ2At1Zb65xBqoQvz8qNC
XLRuCgbVzTSQ7weEtGmY5TYkDqmSp9voR9a6zKee9Ul+g0Vo7HRRP5lVH2xGpTiDpuGcrL7UPOnX
HPPDCs3gi1mbxzC2WJVoMURRre2OGc6+iiNtJ0iFdochB6WAZHCp19jbAASNZ6zdCz6xUvznzj4W
gf3jB+nDXI0nWduITsCCrHCm/h73pEmQ/MncLYvellCeUG5NJs3kd20NEbyn+XdmIZAds31QPYdN
Ee6VqiKeMi1RBio3mTCzVHFVcNRybKPKRf6sW/aWqALCPog0IL4dPdGucGA2YamLcbMO6EpylnPo
pINt+ml2VuYNUb4LokgBl9MQh2V82PS9uqJF4D64d40l8DANiPOqCa8NhrxERfzqaBWAsjH4LhcM
qBUYKgtEs4NiZO4UhabmRPZ64M0J1ZLROoTcdFdiqDR2Ia/mlGprFqN0lqb/YpfWuWpV5hUxeRPO
s50zbq3b9lPcO11HJxM1tzkUmHiniy0nZqQ6qIuR0HZLjTfxvDOE4Ioc2zeQ67wKHzJQzPqvqbR+
J0W1nojD8o36GdDbqS7ytySSl8EKT0iTviulXQ+wltP82OZMYyuTSUkg+lvbFUAiMbGMQfVq2FST
c6K3q9R6LUWPnoelKXhxmJt06GOIG0L0HN1kXEKvwngRmFjYZVhZK8nb1XDrxfWQoUKENp93UPCR
SFMJx9zvMMXK8G2YXzWACOvGR+xVJrcwPxZ6BhlBZcEnBfv/ViWlzTb2lViO+EIlPzQBm4uectWC
cln1VK5J3mDPDnAOEdz3NNcj2FQHh3NJ8xzjcgZ+shaR3rGkLdFbAwcnXgMvZTJt1c547KZ+m83Y
sxpglrzx1eM0Ns9lJg+hTsvWmiyLMr3ZkMRh4HsANq2uTYV4zzFb6UiruCCymefIhPtftfYlxmah
slypK/tYVanPomVaKwXDoHKkgx4Gmgkngmw2GltDy70+juMzBFHOqrBeZwprGGFMh17p6pM9YPKX
UvG92bSQ7iOQaTkZvKYev9pK+ltkwDl7J4ctTVY2R7Hg3NA2ESgB3drKmvzgS6zsuU5SQ51+zH3p
eAZWukTx96rVC1K6cobpWV2jzeO9xnGobM1Q1MdpVJrNXPsnjLvVBUwObYUBDMUWYXeE9UC4UmmN
8VEdK+glUh6TNn8wi3kvlKZcm1O1UpUh31lDuvThd40G/o6X94HwsFyhYR13YQepwxiUdtVYBZGA
CDzzIZEnnF9MgJPkanZxfjcwpbOd7JxEanNw8ghBFvl3pSjEFgrcSanC4FB1rNps6wsBdgDktx52
8WQfNY0uJBROvBOEnDComAGeATMcAwrukEf6qjSAc2Zjs+uNylkFo4lpsmPQphML8hA69FpxGKkH
JGld+hyUnReYIxmdkZjTnWX3AOvicAdukwOzNB8gMww7ZMf4LnoDG3Wu3BnB5Gxsh7FEGtH/4N4F
FKCKnWqg6yx0ZFPxnKTIifV14ciLb7DhZxG+lckwXcrl+q54LNUFbkKe19W66SkVVT+m2SJK7/cv
kY9OvSEAVF/RPJJplZwUw5wZv8a47BaYZtPk4zZttPehhMleNtVP648PCDQFzzWOpVhk/UYr4SNG
aQGRgEjJFdzyiLuSh5VuLZgYPpKNDmoytV73agPAIhsPyQR4PJf1nmdldbRIGgw6QHE5MEivlCWl
TiqTndXbH5W/ZI6Osb+JACtVQ9CQ+hsJIghly8k89Cep97vAItxTKhkTQRi1KLN1hjJtsTf65MPO
GN8mGt5SlSQClewTZaGSFYV/DsTMKjKBcqQXMSoMEP4mcCss6eF+iId0Xyz9WL9IcKcWsoVfvSsL
EHECsoI+caIe0UlGzQasuQNcxsU66UUNrEVR5vlamWwEvHDHvHxkjWZFpnwSjA8y6UDEN9uPpsM3
MvgkQirWh2UwjsgJZTSQI2Q1mjHc6MPFxuhzLAN82AFzvl5LTOLXGhRroL02BeOlNJvYIjsUpZIR
b89n2KUNqN9htvm9yHiaRrV/jPJxh06fqhVTPrdO9SOxBtWN/NFRpO/Mdqdm0JuNuP20FOfFyZgT
proNKNU0nvrK+BqQ0SYDdCVTlUcieIGVBCay6ujAm4i+oCJKs7KHpzqHfY0A69IhElCDGD1JO7zW
1ZSvdRlBMDUlXC8Y3gm1Clqjwm3q5NT7yeRqI+s805h/LBtnO174hHkjhVPRFT+hT4s48dDbBM3e
jJQXsyE2uEZJCGjFXs8tr7fCgLzydfT/vdPt2pqQCDzzBrX/yrCKg2NRE9cJAzGMb2DFzEOJM3Ob
DkG1iyjdQ0sCs+QF++RdE7qIPknK+qsJ+TMYR8w54pECP8xDrDYYMHVNzb0mNzcyYaetMgIJGv3g
KEyag2GxRvrySINMzKFxlGY0bZwsg1nqsCGJRyxavoZLWG/gicmZLa8etazQkQqTX4tvHni+U/QX
OxhZobBYrU0uLcdntpH7XI4ifWn8dNfhb1Y7wCEY4bxUYUNAksF1VlCeQSt9sZhVUGpZO0JXwcly
clvsxfy28XeR9SHU5U0rSihhgX9Ss+6XFanpHuZlhcVP8SeaFb+5OIM/XQg+Aorvq3inJHPTKSV4
0WJ4iHCFgJiCOo1hv434xU+6U1pVm6oD9uKgmAQwXO0qpdwHdis2piK5+pCeJaToEXIX7ltGe5L1
4Gx31U4siQeVms5rK7N1d/ZtmFe0J2ukZhsRkO0TDcT6ggOt1m01V6wNU9e3xvmQB7+6JshuHGZb
jXALV+bWoj1U852gT9XTQuzSkH2kBPOaxxbXrBzue218yqM5uHfs/p5PjUpY08nqVZoXzv3gqWNK
7hOJy8mcO4G/xS8AaWJJoElHdqN2SLAiNS35HaqfbsuGh0SrRvt66mHvFhtsCPlVlgpXOwJPRXav
DoZXlusBgTQmW7zKV4ifNpuXIWReniBypI0rTW+O23odL5GOfg1NR5ZI4DAOUBtiHmaZQPQA4CMN
CUlPzEEkIZNgU/sIOy5TtS8J2zZMQNWQc+eWVkM11pVOMWkXDkoCbUvAgYVchFPCjygcRM2FEWES
7+XwEENud3OpPpQVjXobjUelbAC1I6jL07EhqgOyFXahXeMLonAnsmOK7KGWvsn4EfGqmMYXmWnT
ltWB+qz0qrVwLQiOjGqybw1YMzNbABilSxwuYmDo680+tdkqhA6mF/Tf/ua/1xD2P9LrRdjdf+z1
OkW/vsL2V960v6J/8Ijxcb8+mvZf/oJ1y9A1YvKEaknNAMf9N8OX8xt2LxuvlalL01F14+8MX/I3
NP7CVMmntznAJT6sv2buYfliCMBUz0IDDQrRlH/5m9ftrx5CbHK45oJfxf/FU+iQ9wd/aQqKfP/9
L3+RqmZplqraSI/5OkR7/UPOZKcOjqXWFU+UxduJa6Y5dtLYmKxjnSK/75nA0Ia33WYqjWZtopTK
REZyg0Aa35r0fc1YgE/VicbFwICoc3IQAg0MvNRSMp8uUTgYjIJirUIfOZHhVIBJS2YGkW3wGaX5
zun6tZ0FNAgAbAODZ2VmiQvR66TDwFiIW44tKMCKbYpd4MwG6hPrkGfZyyioechcxmIxU+tQ0Liz
GO6UigUGPEG5gyOcpygnQJYtJCA9uY+RvOMV17DzmjZCmt5+CLLiByYcS/MZ8WHfXM2c+mTMYII0
s8KmidyHfdcrn1XKjFy26GJ0uS9jiJmWFBaLDDpPm6GqkQxbqATmZaoY5YUJvZ5WjFfnoCgF0w11
4e1oA0ICg0lkoTBHcDr6H39pZhV2PW6p7ISCHTwfx7sJqE0ajNrqv/cW/Xs35v/5X+XZ5K77T+7j
bvyVfRZdHfw5NpMP+uMmtn4Tum1yo+hYLLkxDW7vP1yb4jdpmMJ0+I9uyOWG/DfXplB/I2TTgRjK
haA7usOn+9tNzL2PH0DyWHBMWHz2P+XbFILP9Oe7mDuXe5cnjS1V/KAqf/53kapTKcLA6DhQ9AY8
8Uiqsqe3nJFLWPRYVcdIT4pdDAQdqCgTaK1AoOe8jOWQ7WJqj3VWMpkyw55YLRZ4s2/mm8RwvhS/
fglhBiLRZibf+MghuyatWIr5Z7YQyCdAtRYF0gJl5hHg6Cm+puZ+SFoPGh12PQ0ppTBAY/vjW82K
sirV76BkiF+Hi1YNSwXxEhUrS1tEP7lKsFMHAThpi7UWLt5DA4GDaX9qvraKdE3fA5u+LzHxW+FQ
eSIY6jWwgudm2XaRTrFSlBx+t09zC5y1Tv2r/B29m8ZeV+gXur83R0bnKHX2TOi2sSF2mHvuAI4d
lNnJL61vkQNd9TBBemLA/eCtaxLakIzpGY0IadeuCT/OJXWnWEcwvVbYrp2Oh4BTIMVUUFrlASVv
n+n4YXIA4j4Wj7HEJ1AW8lsbHd+1A4QdJAohnG3Nz4DCi25RdXaEcH12BIIRRJcYwFMH5q6ieAgS
VPHGTxoRm6nWT86kfoaGOWzrdiAiJ7k3RvJy6P+GSss2nbPgoGVEMRgWBssq1CMQJL/TDqF0Fw4F
Bd1oYS1aVOfTM1O9UxqfqyRgtJibrymaIdIOUOpUM6+ziT0z/JFS/cTCCPtFuRDSdUqi6olMm3kD
sOSpGa2bmoHJKGcfXSUijXVAWnWM/xxnmDVvhq49Jdr8Xfv5hfZ6V9NmRAzJyKFcW4bkDcTYy6bP
/sBo6H87HTSgpgw5NOQT05dvhjLqijOq2miq/RKZ9Qerct4eWV6hgxOUUcL9EwrXfKbPw11eI9ei
pjcfbPgtWDlbE0I8qnWHTT9opYZJMGiYqMTROsjnXCVX0KZ0p45FFsdRt6npvfD+GByHKlHYjH8R
MfUkokhtbRHJKXnPVYWF5yvHZb6Z2/kGC1bZhTrUJfirm9rcB+QkwQI6RBOY/kaUD92oIWkYkWm1
jGRy9kTd3G91h2RsQx2Ixq41N+gRvdXmczXi+hBlfTMm0Ed9D38v/srL6V7qwy5yqmcjnuhfkF+n
pG6t1E7crK54UgH5rcAGH6rBATKYPKRhf9PxhdgD7AalfhrKE/EiazP5woyirfreDDYwzCINUaLu
kzNg6tZdnzcvdo9NLatujt6Su4qOIVKmXeSjgTB9mIih1r9wSmHNg0xp6tVjo1UsAJv+rl00CyFt
CWg7Qqyaz7xcUv5on0t6ELG87NhOEeFjp1M71FVO9YZ7cDsaTK/Dc4pyzidG1Y1TDHmM+9ZdFVN7
2+17AP2It8ebRfSR6IwTG+zipb+iksa5HdjZoWvRYQUBSfGEXH7WPbFeNjCPMTHXSpA/i6DBPegv
PvVqO3XxR5Ew7ExH8ZWn0Jhhfqp04ZTokyQpPJidi5nUr7We62tyKe9E0etH5oj7do40cvWgg7TT
azCg5A9G9Ivm0u+Z8KrH9COG1km4QfhCCNaI+Tpu1k7dvSWFelgGsCnCozjrr4FJn6VUPbYEpCW9
VDcdEZHANOfTZOqHcAbraDjksEQK5lpzMO/oRMKLptTJDpAiOwOuP2JniA5FyEz/hzB7FNzHKesO
THQAi4cZzE84Zq/KXcTtwMoMTi/qHA98/k87AFt0BhNyr1U9tpD58KUAcDFoqsrgEPgKmleJB2Qc
YXvH17HulBUuvsDF+a6f66xFxFogNm8OeV3cd5aGHI+fRzEU7KbLHzbRkD9ycD0zwzefOirq7fdG
FW9JEHxy7px8Gd1DmcHFM8xPDYIt3syJo6bxSwsKprlJZlOuDdplojTKnaImOGBqjLYzowu3aCT9
EtYTUSG6iJM8Pq2UmiIVqmMPUr8jsLOy1MfcsXDxEI4CgUp9IcuTnjM4t5SKRoYiBrbaSmtks7eJ
pOsd9WrFEJeAj3ZuqPoPbcgDWZs/pnh80rROp00jaBiHEi7FOH0FdYWhMkRildCe8QTyN7bfby3w
Vss4WWXIUm4KARvaJ6sQ2FeSreyo6M48lKn1quhkJmTZKVq993GUllOFLnhG8qFgh94mv/uciXWu
SmrNEsGwLlk962N+COthOBuZtA+GQTGeqfYO3wpyULuombKiLWvQN2MuTi9oE3DaUJ14uO2OQiMt
pFdpbo34rla7gVSC6tAt2DC9DHPo8VCZ7307ukbOEB/CsHxTHeslDlmCV3kTbKsg3eul88NRcGZl
TalfPPkZuqeIfEV446ShaiZRWrrzEeTNxYqQkRqIvm5F6h87pbsSVfU9x/Z9m+jEo3TbKGLYrHXx
a1AB+tMDjBZRNz9LDIl01fsBg0i6kNADm5NUEhwiSuMrakwNvF2+DpQWO7voHmbVypBYzEdUEmi+
x4sDNhPyY7Cum/ynSNFC2mkNZwmLPQKWSGx16X/FUsFsnPSL3OwDGDq0eSAuuzj8EUHwitvbi3vr
FigG2hKjh7WA4M9pTwRxE3DnIBUrnObN8Tscqip5e7E1PKSdfvr/Nfv/E2dF2P9Zzc5C6uOr+FO9
vnzAH/W6/M00KK0d1C8WyBTNoGD+o17nT1RHdRxqb5vhr645/1avm8ZvUtCpO1Kjlrfhqvx7vc4f
6aY0MGuiBmEVq/1TTbe5dNV/13XroF4F7DWgLbqjmrr+D/W6DFUWHv2y+tXvKSMDrzveo5FdzZtw
FXv97m6SCy7KDR4RrB2Gde5l22grLyyqZ5ztaKaOt4DbDGvDllU4XgN3eh1r99DBSfOggbxOO3Ho
1+1hCHbCOjDvZ1TXnG/NGvjtLtvJtc3q6DRR35QGSmjimm/qtONUpuymFlqh4cjuevGw7OJ4YdNq
3PQM7dY4lqDHvwuvW913vIr7buWvHS/dhntrHW5xfrjFEUEm5ufp1B0BU3bujafpST3r9+meqJ0D
ereNfihP1lbflp54OypeyidBtvBi7uoDaQ+f7DjX3e5GONGj4QIK5yuQ2yIvrEBInNkY0ToiIuWh
f9PvAKO59/Tqa+2CvES4t8P97ea4d8fl/0yr+rRMWt/NFRGTbo2zrXBhL8IHcY+oPN3XzdNT4H7i
FTi1XrdGfM1vJrcKTy5oRAIOjupiCeLHQYPksHy8hRscfZLPLd33yH3ivXLjfeu1/N7oyS/kcS7b
Vdv9rN8wRD9gH3GJfHKD84R2JHrW9PyBvKJoG1O0dkTSEObgGvfV17wFdL9rjyaqCzjDxkbji/Bx
J3xCVxgt22ZHzuZlQX1S0QV4wz0t9YjFVKZ93JxEwbdJ7eKGnu8lJ8RT+5pcjVU74uR9DtIjNkH7
oD9WrraNnPWLRU7Xfa8cm7X1Nu6enpTFlNJs6blWTGsO8R6YsQc5bh/ux6151PX1DdG/+Ut7gYS1
Sw7lBij9HdyFdj7AjY8OG0g2itxiPGI1790ggsMGX/7BfMhFY89InlkJ/6A0eXlOfQZHez6s5bvB
6Lg3H4fnGufYO7Jk0qfoQOgS8P/XBYCTXcgUCgsKAaraAHLAk6eGwC0yjHEepmfnnpPcK7f2S3kX
nvQ747E+Ddvu2ZJX5RNIHXmBKrRADIQYlvmFekjO2E8u9EOrWLkbhjX2JOo4eHOC9RzUVpKl3ZqD
FYggutqT3Oc4uQVg9rXpeMuKRbszmn1HoYKi5QfZOLIhUCYs7Mqn7mM5pU7tBdZqTWLbdCDFpgh3
JJkewitv7IlVG9Lgez6l94k9yr1eTwdeP/vYR2p1HgD0CnhJw1e2NuUTXkK8n1gAmx/r3bqDRr11
9iBZ6MOVNWKqjcLlRWfOpoAoPD6a0J+tB6oSghBVzya4p0ximYk7R+nckbrVQ3IavWhXwonFG44y
139Uv+KNS/Xs9ttuZ94tYHZ0LSvxxTeGimQDWHJznXas2/Fd4c9e3h1qzt4LzsaF6NZN4i33r2o8
Ty9wQBrVbT55Xf6qBFP6KnhqoPp59e/ja3Acv1FtVr+Uzw6QcoHywoX/zPUhtnnwUhHfND3pwFd3
012+MVcbDKBY8N12P3uXciOOn7AM77hpomP8nZxp3SMMCbmnuckvH3fVmiQR+y39zBS33ulv1+DO
+TBwXiNWveoPBoUNLdS+19/maU+xcm/c6W84XOoWUII7dO6XuteIgbusse1s7VcSy+6yE04Ut/zU
r3vjYUv+xTn8Mc72tV8Z6+nROJyrfbwrNkw41eBBJnsCVsybWfMNweigV9nhk/Di9cdHyLRl5exV
9zHcFdcD0cSrl3Xphu558taCXML1F4IpL1g13/qJX7mqZ77mH28Gj3LASBgnNpgdvGETfrAocQG/
uqQ3rCmRdqxq18PpjLFjdQbcdWtCz7zMB74FN2Ldti9O3Kpr+1LsVf4KefcuQveVBfzddfg7DtFk
bnomc9XjBfHflxNEezctdrSGjrEH/J3cWW/J3vQP7Y8QLr9Mf97k9vdXcW5xQKyaI6sZl+An3JFQ
cdmxu80JHMmGwhl8LoXnT4zLlpmsq7GtW00bFjMd/yJ9Zc8vT86WXFQ0iURoHhQkYBfElPiutW03
bTqPj7Fc8qXEBkA6iEd4JEK9M78ClZ6KxI51cBXbN+VO43twEJm6sC/CLVelJ7fauvA+jI9nbBGH
x9XuB9Jg5+lH62hvns9gyESEj9kVH4Kko5pTU95pwGhW0xW4vtdtKg/L6nb5H3T3e6QzyjsnLC9f
bim/g6f8g8q+cbbNiRdlv+a8k8OJQDHLxR8e3jnV+8Rw6hvpq4TzTbFsXvz1vQMXgsOLjJno0gfw
TTjlxFvKS1ZoT/BJ2BtGwlAtER626sosDhbAiv+S4vJ/06jXotj6j0e9dx9p+/GnqnH5+39UjZr5
m5DEp7KRIRtTM20WMn9UjfwJYxxTOBSFjGsNm3ryr2w+w/qNas5QHVh+jqoay4blr1NeQ/xmq5Yu
HE0I1jmm8U9NeY1lyPynqlFXHcCPlinhBAqVSLU/T3nVIciUIGEAGRZIfSpWKNmi8MEMO6zFXJ1N
VFaj/RXbSLcSBcgb+QlfunEvVOYopbMm9sRji70tsR5p4IsH5PKVCmtIvaVFcpyRvheA/MzD6D8X
JkUIAJn7GXmZ3X2UwxG4R959yOxHhQ17zZUrRHqHyO6nQIBFEEyE8P4rSBVRXpwc9SHOkBNfcNLP
cIr6fBMbuptyBmfH2WDLSiXCdoddtq89I/CxnCt711E6HKSUFgQeTL1CD0tWSWRszSWvIdpDwoeg
R4OcFdwhwJmQZQRo+6n1jGuJB3i0Gtp3glAIOB2QKy1vT6iMuFUQfpYZCSML8ZihBZv3SOFboKSl
RK6FQUxshmuFoUpGsObnqlI5dHmfLRsdHs2oYiE9z+G5CV7RZKx81s2zDl5B3qlW7Pk68DeGxTas
PuYCK3V4tJk7LzkToz9s4JgfDaSSABOpQ4INoUeQvAK8yeExqMLFMcSQ/JdG5IJDVImF4yxHS9AD
4ikDDt8w3g6EgS8xPFNfrZLoqwMVGNouhLteMEHiGQH/jhEvwZZCkkqXorVGOVPhUDccXkRA5MzM
RJrXqYjbGHDORvdD/ILJqaxQ7hPsiXqI/J7ppu8Wl1H0zsyqaD7kYi628fUyPjIw4qfFrS5HT0dq
2mLI02/I1d1CI/38a4ml8QsD1epteZUR+T2TwrogJIAh+FJMiDfM7vxi3FRg4w0+bk77dR3+PljZ
ZmPs6fE7V1VN5hVSIQ8TyUrnQiW8aqU4V7iUJKVQk6GF5FsZq6/ldxw0mNlI8WNBPWtgtepffcWp
GzbAQHQ04Z/ZrIF7vOUI5JQYpBsDcr88ZM28JVPWXV5Wyo8FmhUh2zDMLFqNaIBLobmzo3hVDOFe
Qj7Mdibim7p+L5pb034hK+GZvMTfckFweQ2BgWyQ4B6+jKoiHsfQnjNqyUmGM8MHq9kqBeb2/m3k
Yd7FyqYEhqSrb21z0BgAs0HBBguBHyUZAlbPb7hqA4gM2C5bpJWBdcPNtVI5AhR+El3IqyLeUAW2
1J4rnAhLIk9i7536hr7BlSWjD66BlDqIFPv1v5J3ZstxG1vWfiJ0YE7kbc0jxxJJ6QYhUiLmMZGY
nv7/IJ8Tv2x3+0Rfd4StsCyRrCoAmTv3Xutbjc9W1uz7JXOOacmiHI3IJeh63iSM54n+PYpuwmox
6GMQnC1oAw0AGd7MwL2y/D7p+D2sCF6sj+vINs1LQ+DdWGJ6L7mdFI8YIVOkbFBrjht3uVfEA3a2
tabJmc5qHZ+MCJNsf43Tj98W8Ye/s3EFS/Pf10bPhFjKFA5t1LJ2/jYBc0RAumCXkJuQfyok7vO9
hLGTE14KqZ3eL9uq91IUhM5SylcIP7vc5lEzMNQfXYGzdh53E1e8x1E+THuoO3AYsJ4gRN0tg7Wa
wUGK4dXjuE7Hbx+MD615qDnCd+1y+zfr2cxWsuSsM30sD9k4/noGVPVomg/hovd3gQ0QZuwylSni
j5wHKDBf3KWEcIiF4FFdokv1SwglIm/wm5gfbvqVrhY/zfdP5GBB6vlom0fFychIP0KIDxWfdYIY
nzYIU5R7FT8V3bT2xv0/f7rWf7vz/Pbp+n/+dLWYgJe7fLpz/iUbb00mGDYwReIZJfZsReQYnvFP
x70z0rvJYOtxIZO3F4/wr39+JWyZf7/O5E34v5o3qCb+0jkpe8MI4PZxnWl1QuAnB4m7HVqqax75
4DwJBIeZPRbUOxTG4bRpFFzrbdSAwwHDX22Fv/exuEERMs9GuaEhb9ePWXXPWa9tPmrv3BhHI+Gf
V0wGGZYoZF21qVeGvv/nt7Ls1r/3gNjNEX0g+xDLu6Hd9OfP1EmRkpoBzt+CnD75rruclg9MfnGp
rHb9zz+LptZ/87McXzi2a7sQpP/8s1oLcxSjAISZ7o7Dm6DT3++03ns0Nt9V9EdR+T+LSpzl+/3p
vSF1kgtHGImK61n28rT+9jQOAeIpO4yRlLLeMBo+ipDHKs72BNceR0IZKpAL2fhhG82bYWyIQQXR
IbfG+DIMNHRo21Yo6dvAugMGimPDYR+Jz7alQUBQV2MXBeoG1pb0ZqN+j9xXszjIJP6SOum+5CFH
gf3DI+IkjG9twslRQoVT6G9HGEVU7MuryPP0AbHvdaC94JYfgrA8BxsIzqRwfMQxMJMuOEfbRn8M
MRY692iyuS5lhIGpOUgxeYJhU2f+YXu9TiYRldOlL5xjREjfSEXgWmolrHTT0lFoNYQG/8Hpn0JC
nJTxtXABV8TGATn0emo+UgB6dg7l3V5zp+D8HTeFeLAZbib9sFl23oSXvWwPtmAvo/OHNWa17HzL
u42Gmw1BMHwxmcAtju/MbdfLfsKSt1QNJl9jLA8Hg9/cS1fLQg/a+aTfBc0mkrro7296yAiorlGR
M5EhwD1mQAlL3GBAo7GAGj/2efeqmoduxpBf71IAWaXoyYIjQ2sZkpe7tudBVFBPG9oIqHLk/NPN
HgyGVeHSIekoYUqc1Nm35X0tG0pRvc5orgVSYnLpkdGauGg1hs/R+hoguV1eM1jX9URC5FKwLVxY
914jXPdjwSjTXEE1zCIK4IpvBlwKO8ZaAGGAT8k2qaHvNl10dJLi1Wvag+UM12o4poCDTOZcsQru
Jtc4+Iyhe3qq4He0BvEGqa7i3JkR/ZHAP4koFoVYh2jzqoOLW2UE26+QmVZDvk+rfutEQKcExlzC
fYvLLKJdxLbSs2m6aPp9RmyBj+Cnp1Q9sV0m/vXXvowlCPxQ9l1hdoIIirryBcXBtq5+at5FSLXp
jxfmlodlu3YQDy3lUU2GuFG22PTpF7EjecUHefXmnL/Mab620m4/FYt95VLVjw0yeU0hZHvci2l0
QwlKqXjug3STRtGxq6MbKVJrjNi4al4mNIEl2c/WeKkzIGS4SbqI2qAEWaQ+huDdprq2DFoT3kUE
l4k2GuE4/H+HnkkJTgXd4vITAmpqbvyKFzf2JGADVkFmLR7agWrWZMdCLYA6bTMIvpicCdaBfoBg
FJMRC0NIp93Bb0gHIdiEUoTqRkZIOXgqE9ppM7y8mi3PaZ65AxBVHFDS08hwwHNEbIe1Ta0RI2UF
mhDLB1Q562W9EE3EEPalAi2x7FYashVaY4Hqoh2aQ4FD1umiX/Vty+0yLVX1eCu69+UQIRoYHpwx
2mbYCvsjA+61vApCeyBIfCxx8xmMXKd41ApDHs+leyzJ1OXHuFThMaCECrtBDBYlNvqtmr9lC5TO
4BYmBh59/hYgrqsROyxwTRoW9Qcz+DqrD/ZAFjwdLOwEKWnxaPuPfp08qJRqgPfTG8s4fKXktreY
4Hc04DFzK4ZwLarjxnsOyPxO9EvR3EGvYxDMny4nC4W4wsB4BdvS6ftNTt7hslAhUvnjYMHdsBwd
JLuo5EZzfQrYgGJOQVm2Hz2oiwJwZZX8MKB+W28SnHTXPRKiy2yVNvn78pk7dcMh66MtWfepM0nc
2C4uoDxrD8uJijnbvSCbxW8mNqOZBjC+Zrmp82yvR6x7zCBLzYmFkBcTXTSJaHuUg9wE30L9DQ8h
VTqfHk99+43oV8yEdODj4sBlXY3DiwbnU34m5YLgxdXvQ9lADFTzGsweUje4qAIHH7dvDEaqKyEI
41rHyooHVqyWf0FAbJEHoku4QkfNiaPJZ712RuJm6vIBTz+qn3AbkqlhYmizwQFa3byRY7yNzIOy
HpuM5JRDnd+khsROfuhWOPswJO0dKBsojFtHRbxc66FM9v5zTuCbdj///WKrjNZ992QZDxnD5Qai
ZyKMXVAR1MlxEth0g3N8GDyKvGnvNjlXESU9JmJQ9WGZrhvPIAmFTdfcV9YnaTCRBTLIb5GxXHuM
clQZdovKyWOa/IrnvYUC5Hb0vJVPU/UdEpeffAn0jZU1AkSj7WxH42Pvswj/jJlHgLs3o9tAyFqh
zgbrZlgXm7D7Ujm3Mf1usDyzA4Q8PhxWF+1PufKqChcgKYviUuY3FKNRx6QG+s8hjDGMnOR8R1DO
xAqocJ6TGsYlmzVdxK6iPyvyjWsv5hBmHsFFhkTq8lFAOhq+Sy8nBlKvMxtmCmk4br/OIrCNGnqL
YZ1K2oBYXywHtnAmvxhRcz+POONme0NrZ7EV7KWpdx1mOJQ6GwkDotXxdul3NHQfM4930ES72JG3
LIILJfvtxDPl0Wd3Sx4klj8rR7YPa9HKv9UU/hjgDRWfBpq7DYgFI1nr4NKyIQjk7Vbrr12uCPG+
1isSd4OmdNYuN5CxJTUYbb9mRcWGXJzxdbHAQG1HtB7NuPusQzi/evYN08lqef88B27/VdhfiANZ
5QChonVPFE6cwOB3ka9hb8gAoU0lINFQo8vDkK2HrU6JtQs7YI3k3U025QEYj4xsduk+Ohgs7JG+
DItkkV664rVlLD4GEuBQhICD3UFzd+U8VlW/E0CnYupGl3k/+U5UDfw/evJW/rz84JajaBOTfVmo
Y2HnWwcejDHc9Pip6YGY+ZtyimNM8QIVJIGfNqns05rfiurgODeCf1Ya7qFr3AZIarb96dg9wOcI
IpdBoBM0OcTJyvtcbhSbtckKP8fhNmDaLgpGfq5eC7U3G4Aj/ueMLmj5SGrWuXb0iBvmxU7x9kCy
3oo/903cqeRK6uRbybwVNSfSxGFtTQiCrG8lZqkQD8Hc5kS6D3S0w21Kq8G1+GvO8mJmEpZJ9GYo
lxaYMnGsORoyF9yeEvfwAN60JXfJttGlxPGvvw/KhRNwuk7BVqNm8cEXBRD60b5sOlQ6Wc1th1Br
Aond8QBigVnn8NoHKHpThiAhpX3MamewOsQDzgB6y5rJHdXjskgYwuOFXxqf5250V+2yvEvNbG7c
j2J8LDi7L39NIrhJAkA5nbsyy35XlcYWUA+nX4owFwJ9Gz25KgeAVn6bZhZ6mLVtt/OazwmFtaIr
ldA8SItpB3yDJYDNYrIvsoXCgLiN074TjDtqlDHEKKiybU5fbUYmV0I3G2ZKXy8+F5mz1kW7tXpy
jdOXPpp2Sbqbs+ms2+g4J+a3ZAhZ1YdtOiHgpN/RefpaUo+p+Qmy9ipgO4PjsA7p7yUugXOk1FL0
Lm1D5XQrjPubrnqM8CmFLly4Ojw4It4thWem2IrhOC1tnzIjVJ7dHFsXzh6GKGSDzCiZBut76/HI
M7xITXIzKSrZslcDMXfcyv585nYwxcFDC/SrB0lgVkY8l0JV1FClJY5FjvQmD2O4kDyOacggYzM0
Z4d7eho+0mU/PfY51yD+oUgIEwuFhFFkRt9H+ebF719mGO+STLelZo+R6PyYxYeKmArRJVyKrNwI
yQnP9lKh8xnau4GZ5Nw1+zhKXxzEjjpGC1MmT7/Okv9K1nn44xj3h4fg9+SdP0m//0/m/ghOuf/z
YOHuZxf/xKBb/lB/Gi8sX/VvUYptC+ngp/CEZQecj/89XnD+y2FM4JlLO8BCFO7Rf/nXeMFz/stb
/oQvdL1FePL/nSDoy4VH6o9kHsF0wpPu/0aU8jcNucnYww+ExAdi8u3MpYfw25ndAlEwTlmLxoFD
O3pbGmBWbj4ZGshUIwGoWVoeygm+Azz1cuVj5dyS5oOF00w9jtU/+0JXJF2r4EIyA7GdCaWzb/Z7
hGByT8AciRlRHaKxxFfVtLuUp/A+B4+Kwbw9Dm3D/MztPMq6/MFq7KNlhdes19W5jEcOlR6EbtKH
luansTdS46dvqOQB7c94jfIKXCjHuCwk/T0dg+7SYhde+a15nnO8hyLiLDF3dnvzac0bPo6L1MvF
aUxZI4fEY8OmxUcwSE8Yi6TJxZL3273wr2fmT9ldf+n2mHy6pHZ5DG0C33H+pvgxXYR2TtAGTCXr
h7ywjG1ZUWGMVWM9QSwbiW1dJQ1uuwCtpNulb7aHbGBSMB/NvGoPKnW+Syu/2tXwMopy/A+vz+cO
+71j88frIwHAZ1RFcLH5l47NhLG0aKG6rAa5HJZBs5FLT/yLe9aYULsIIwHRMqgWU7aMjrp0BejM
3c9+9KyD+iJpym3IUQlPnLCqs/dmJO1j7UY2JEaiGCNtXjLZvE3AczadWK53ooGJ1dk3v2YxDjP/
/tcdUPTzZQYgQ47liBvTRn8Ym0fQQxq4UVOcZv0QRckuqvP5MA6gbQ1BhHVPJDWZy4xQCru/s1OH
vR3LdATS69nzYwIAkTHV3tQ9zu4Mi6FOPt2+M+4qjzR5cimuoRD2fTEwSWYm4UUQ3C3SAzfxLLhg
IkOrO9BT/HWDlAXepX++OQTP8F8/fJ/RIq1Az0UW5i4X57dHr4yE2YsMHfVy4qy98LnOghx0kfVQ
YeM+9xbKI0f58mCZVL5hbOyiZroVqXhxPLqHsubIotIC7aaPt8hzsV5YxSiOTlq+SjH7NEgSazfN
x7iax7shkKnPDk0CB50NZ+uoYZW1RgsBEtIIeYmEu8/dj0hY877Ss4UzdKCBlCSC5iQ5GWxUsRmX
D6YXHH26z0fif6u7zpXTMQwZREyavQqKl9oTDMNpf4Djq9qmurYQcvaooX8SW5deK/xe12yOvrq6
8ZmNdB8kJal9Hc7RtVx+8bEgcDgkwBz+2MBXW7jU5ugotW0fWmVFO1UU1hYP+xcw9ZIJ4mjvQ2+p
QKwIXCDsk/9wobggf7tSfuBLC8MACj5heUvj87crNThuj8a1JHCiApwZxZiKFelbXpc+aI7rq1Y6
Dy7CJBmhj52QcDkDYzmRBlfmEwC6ipgIXNVC8x2miYPXuy2bfQ2b7C4cRxJY7L7dVjNHBSOtOVAa
TnfmMi99NTBgM4bzY83qRKQf7MXeIbg9s2AUKWkab7nZnId0dM4Sxv9KYIM5BkkKij/jIBpmxOdC
9+M/1MkfCK5qGiQvhsw5k4O8TfU8rp0Zz+5oDvY2y8aF8AfoyD4QIuccY/RaS8gIBrstrTj6EhMr
8xLnaEmYplV2V4nsLZOj3gAXaA+z1x06N/g0as7QdWRBGUqY3IWFn1BsWh+TCcPMFYB2PWYHbYhO
wgyWuJDwDsgHja7a/XA8jVywHXoyJRQdnCl6DCs7uKTmdC4Ysw45gyotA0XN5HGmrdDryl6TWOUt
+IhhktsEgTB2wnw8KNUFm9pQxlrZS9NEc2wjFGl8mLMrNzkoASInA6N3n+bOeaoq5z2KjVsW8yeR
b7wK1xc7fkLMiAtCcqbQa+PebLYyLVETmdDs4jH7mignPnu1v5PKzUB4oNpqiSvjkMPPLG3U8gCD
vmZ2GDLtGX82LRHawsh5cMOt76XU8cvLlI0RXLLi62yHw37qgp9mnfUAhcVe1yGN4obgINHTqO2t
N2thfbU2E1zQZoPjYSX2BvM6xa04AfNbz4be5uPw7CvjPnaSg+6D8jnyo12+l6Alv7ZJUhPJvYxA
Ado5RX4eah2xYMh6X6Q+CW8ouDrZyXXsdtGZONVb1XnOvhr8fJf3vgPVtzfvJtavdQQaeRDWqbG8
aeuCYcLLESOWBNhKxyjEh5Rf+i4290FTHbLOufhdR35onL1JE4YjPB8S0DiDVKjY+iNFj/2sPRRC
SqJl84Lyezo5cOAY2SgbsOJktOvYt/W5DA+2q8R93d8sHXf0uMK32e8/3NDGwbAQOnsfZzUMvbo/
5uQA4WknkUOUaF8DtHgD+S/BnJ1DiUxvCrsHLZHuRK611caEKrNuynPyCd+iPvZSMrLDX58TPjWW
+Yd25Ws2MWCSSBQ951RO39NEVOtQBjdAMXe5M8X/YbyySJT/tF1YbNPIQDzL94Xvmr8Wqd8WoRKL
jhAVjeowZjmRvBlUuwgQLR7kuEP0iTm33+jUxoOBJiB2e+S9FX177lX6Fpd01O+d7X2HMHVnG5zN
E9czNqKwr/+8r1l/MxfzQrElLpmlcvEZ/6WoGB2jYgsFhGY+hq2AaUMuzg0FrENbDemmpslxcWUM
EbZUG5LR4Zr1/+HD+rV3/jaKMvmwHOE7iHncxWvt/2VgWPsRvDQP5GYMMeXsgRgGMjGfaszKaxLs
4aN08qbnBkogJh2gWQPriZBXo0TJp2ufIqSJrk2YWCfXNR/zEohPDNpYxv1lohnIVrWnmOzPmdZg
ucPa3o19FpwBgH4jZm4kg4bAAQpuJKNpIRYMEoyoyPVOv6iudQM9oy3sJ1FsZSfyXeWaw5Y4rkXU
TUkMePWAqUes4oBonI7hwKB3/3yZltPFX+4nqlJQAhTLLOa2vVzG3+4n0/Ij29B0aOO2OYIDIfk4
dPcVOVvnwvLiO1GRRpKRVtOW+/Mf1UPDArPxUNzcgyideLqJQPBDQsgN2/VXXVqC1G9d5o3LewAx
C+7GgSAVol+JiiEky6aS+6rEJ1jHsXEql19+/RcXUe09sunMJfJzWn5hLGWe6nHmSNFDajRBAYHj
GO/BahonO6Yr5Qp171BRruyg6bYE8GYuMzm/FkSXlOnJU8nWIJGVg3MC8jPq732mVh6spOe5I014
MoL/NDAHCfTXD9Wi2qfc971fg97lGPj7h9oOIiiRE/FhzP570UEGnVsifoYRUktVPjklVKee00hH
CHene1oFPgb8xspeYRGTJhILk7j6qxhOM3liq6ZYkFG4zaysDlAfxI8jXJIx7V8WtgA4r/h7M9KB
m4MbUixhIXMFEgWeA2rkasxhNHfiaQZkuc6mAWHmQGCgR+Q9KsfAqMUR4+M9jiukG9r7vmAn93lP
M7VLyG8Sll43goNR1aenaSDTzCH3cMfWzFiMrnvny1NFoN/W36dj72C1B5SnoDTLwTfWDG4OdLaW
QGj2FY2+G+4w8HL/fkT/zcT0zalh/dImtI1q17jp9zor3TMOXdxUCeNYfxSryGg/4p50MTcj/9xo
seFxmlr5NqaHVNLVxbmx9QXbRyVZtx1lP7u2s58i7xRh6QQxxzYZuCafee30p8LYt8I0zgG51cqn
Y5dqWj6+UpdCIo5WXiwJ8aG1H+bk2XYe0YDQcSckMn2812b8Ng6SI0S5KuvRW3mBNlHyMNxDJZhv
/IyzHUMJZTs9vVUiBoDKaSIRIQnTySmKuriroGXHPlCjzJvbrc7e8H39yC314Xpesx5B7JyqbiAT
7MVPjXFVu0RFROGD7cKlticiTHOJUtuaV0VVfeVFirXHtPFefigPolfpmQ+CcgsAiscr4PKFxLUy
cGH/FyI7oSJXCSEVinAJBjZM+MSj4dNOjxPnMZcaOkpOWIcTG0c7U/5D8mJMzjcdLRA9d7zGzvht
8AipyLvujoXxicvwzkKbr/HJb3GPpw+inSdgtWWBbZq0vWiZm/YNEZKha4O/ZDzpBvl7ZRJGUI98
juBpBxq58nsoSvjG3j7yCQBVUh3LmQtSuUV9lVN3zQ2QCTYxoyzU5jkprJmU2Oh+1t5RKFj7XVDl
xCT6z2ZQ3ypska+6nV/hSID3RyMTTEF0w1Z6hKynSd1ApGZCXVtl9gwRqCAGQUuCYlvlbSnKAjlX
4MaeijT3dxmh02s5wj7ErxqP4bXI78gkGaT3E5gkU+YAW4WLybGj/7Caa2bsKfwVQCzHfERlPWE9
3kQ1yQA2j1Wevnbd6GwhfcRkkZjuem4NseHmRU6AgdSb1DUisoJNC82exswMpQYa9kCMgu0/1LMZ
PLmhD/1L2NuhNOBYBPbdzFEOwNEPpwnzc6mA90Q2c2gKxBbdmz1x9o0n2ABllO+dKAAr3zfjzkyG
C+zyjW8ZAyhX68FO/RY6RbaEKED22ekBYlOdgCccFi+Hm97K2hkgJKHrM2meZDyFax+706omNiQl
CidLGZERursdCuLHDLoFkrkLt2JXP8Lf2OaZB0ZcNfFO2v2tpkTKC/EGD/s2VqY8K1CP3OecSxv7
NDcG6UkGIxg3SE7zoJ7jlEo4r8/GAFfZkQQM1mQTapdlsp3f+zkAzkP9SnBH/rhkNUzjXi+m93ZG
TZpGAg9l7mPEdvH9AeJMI/WdtPhoX3PWLqLhzSKr8BK0dXaKdbUZG2tlZg4ToYEDnssWhOeka7bt
wMAgU3C+dQVotGjq8WwXoP9g+QEvEpgejIyEmgir5GQT0ZaPhr8eOCDGqLwc094CKdnNUx5ededd
wynqqL1pH9Ppi9ZZkcUsfQlyedcRKyFoTbRpeXDvxh0bV7MGy5XZUHsNQMsg+wlu9TWPvOp3WaEk
oyUjoaAI7nHl03rmwL6TwcTst49Q2HLf06d8ZEliZjzO313pndko+LIq5hjRAqzkmkOxtbIQkUGb
bM0IcXAezadekseXcKwqDak2ZkUwgtFycvBhm2VKngOzvnpSEyg48G6VfCbwu1jCjF+saYngi9rL
jVPZdMdOJVR837MHMZ2yvW1SoRdNxuhxhqDIfJMDjfCigxyNqz+j8M9s8+LRFYr4/LZW1dLWSLHB
9IFxGpV3I4HxI8pRBwTe5OzayCAID/NCusApA5C5mG6XBCq0B0Vtxidorp/+IGaipBHokABc7IcT
YqDoKbDc6eDAEl5pZjocqW2EHX27KroCK4IiWYqR8zHoi73T6XOkzDc2e4SBRMoZ1vhsNf5zb1mC
yVDN+cmI9p7HsEShNdiGAUZ3J+44xdfPmd27nBvYV1M/Kg6QOV5MpChhTclpvXpzyGwP2Yrd9t+7
Ho8UVAgaP8DQMQOhKaXpdWdG2TZMjWJnc0BMBvqgyGcY13XMQJza/DBKW+4K7d8sx6QnZgfBnaF3
TkjSaZV7ekNawcQcmnnhnDRfrYLFVw42VAn5Zdj6SA8K1sNjHE8X9KRiVYFaRecKIWNoMRWRKZji
GROpIH5nSTd0Z0EiRH4SsXHvG0Kd6mZWp771AxQJCq+xmM4LhcEXRv1IIPMPC50tco/wGI/9uEAo
QFHH01areIb6Xn8rkJetfUc9DEae7nVgf21ppURZTsyDO2ExpD+XRZAF4nkB8JNj0yMcOnQV6hAk
WW/yY+yDnywAGqrp9FMEn/ZsEz0vafR2EjVVAPB3JuGR2MKSttYsz3ZYfIicTThPdiMc980wDe1+
7NsWumhhrbvWfw971ADcAFjd/QDt++yUOHuq5QScfS8S/dGTL3ANFkHy3D5InxwasynZxosSkSIH
X0HJgMp5T3PgZxX25tbwO2Z6cddvpEfqS5pE3ASTu2XFPcuCbMnaCoZTH2KZIrz3Pq68s1g4dpRL
HLIt4zFop0szgs02EIdxvJjJsElfEJiOOneuJli7tdMuGU2AGVGbWSTmAOD0F9RePF5QWO3asusO
DjinHHe9y8eChJ2gL8ACUwLDoUroyrNAE+i6jqGD7CoBA7aki25aXn0pXGyRngK83QdOTdPUHL4Y
qiQKc5oQ9/dTuBKERiI7Ww6sx5nifKd9uq0BrYN1bI9XSxXXlCbAY+w0r9pI5X2pcB6oh3ku3hFb
H+xZKQB1BmNKqzjTc3zQDvy+Ma0BEXQn0pPB8vk5+WCN+RJPOypTGSHAVg36rQGcoCpId46xBK9K
z4cK1aJij5gtBKKjYM1nn2DIaVMVuUVnLnpxaA8teLsZ8VyFdSltT66zZ10HFC3m17kyVrU/2zxo
wX0jYo6NFdq9YiShNp7pc+UBTD9nPuuGJ8diFlcBgF6nbfQQD0N96hP/kOYEdNkNSUdGIF+8Nj6A
jwgvLDfZeWwUTyW/M0VA9LMRY0wdc+qrserPyh2TTWnU9npnhm2AXJIMZ59xdeSNwxNbybvlM+ut
YFlQ5NfJgZzUiRZe+20cRHqudD+TXqKmE7ntGcV7fUkVrLrEiPDnFgiVG/IFMLxYN+ko48CcdqYN
vMnMSKJNSyM6UcK9JuO2FsLYB558i8GTX8k5HL1CorHLd50xfuvtuL/5UfSYjY+RcJ4tZRxpOCW7
1AhQRTXKe3BFtnMoNzLtYRE0inFvdwETatf96mcTPHEYCkkCHcKy3BtJHT9MQkZY/PLvDpEDh2gZ
qXC6T1K2lIqEKehl4xMi72RHaJj3WE6SgGAqsmEg/olhAwebsQEq7XndcdjyBfazxcEriTnuj+Vd
UwdkBjIjOcqMsPkYnVJf4twlF6Ph5utT8r86BEf2oO6rkS4n++hPN71rA8O/RgB1qe1GdS2YZoPQ
fzUllrfEDB5r2KkPgYCqbef16ddL8CbvpStj/whsbcdMJiBkfutaQ3yfldwyo5OA95hcUJb0waHv
u3ASXiKNH5LU4/NAUuRoWZ+GrL7I0gNvWDrUAF2KYzhTYJARXrwXgkz4TBXtKgldH1wqDhmrVVf2
5Wibeg5SwG7078EFwUVJlsmOenJrAB/lEELL7YuDHc/94Y9vKGfwH6MSmpEQPYJSQBzSjTzQZmvP
PlSJfeM0j11gt8fKb28w3jBDRI04RyXrJrEWxv7X3GDS1zrP87sU5ZCK4/4Y5RNoqNxwjlNavRLG
TXy3qT8SMyYs9Wejpm9lqPRByuyQtWF0CktpXjokKWHE3j5Z0b3iRrtMZuYj/QtM1FWGf/71S2YD
c5tMohwmxohXrzO+5LUvNvEiRYon4lkXCHDB6RrsqEkYY1BOd3G+tCIVvdRxBIDsIaF6AoX8Gk5F
ebZGZpu8bWOfG9O7Vw3lSXmp9WDGkDongcu3bjgoSp/whw4tVBeGRJaWbnunzd7dDzEWiTJlrRGU
Wnv6lUzHHDM7qBzZpTt2R8q45mYj46cUv3clR+4FU2S1pfNlrOGJGKghXIwn2yTm6GYZhXWOK6rL
CNES0Jv6q+0/lVl8y+CObsuETar16PfjVPK03DrDRK93NtSelfLTnKdLh6x6o+1uvB8EFSjya2Wz
yyt0wcacDKTtVpcu8/WtjfrN7KvkbDS1PivaelHVJhsriZNDmLrtuY38aeV0AAXKyMj2DSLnlyrk
9Dk71Uj6IoLULFH6zs7bF+kM+UOuGvUyzoe5d4rX5U1AwR4feghZBIKL29zPyXGqx6dmmQ/kXo26
xiOYeBQeqT6AEy9t3F2anuZJyjkHaReyqyKN9VZFLFqguH6azssQC4S0ELzwJNDnk9tfPXZAaYwH
qgEZiW/VmyHmt3NXbMa5uyOGpsJiFdPG79B+OwYY73kCBjTnWsEqnDklYSgR/SwwyoSHOnMHmgte
Tb9YbEVQB5tE++ZW2Zt20E88Z+iqqxhMGiRqSV4sh/+htK6Kpukmg1cFd+faIpk5VTM3TG36AOEH
BGx9SYTdpU5cllVJsHLdleNtUugQfFNe3FwJAsIDHiAny1Z1KQEVIqYWHl6p0oUVLgOPjGMqlA5w
2BX6ksmOGKB5E42+xhCerrlGnqS7jipxIBbSJTElDXOGczSWpw4Hn+O6+X3I4kWzKiQpyXFPBfkB
q97t0cBVZFRi94udHjdRchel8+dA2sna73SwQf30GduxT6CDfWflhL9aUWgREdvptVfC6Tfbftz0
hVtfBmdAvjYRrJvUzhen6y7OtMBtZ75/lUvzDaYy65WlOX8l1ZMUOOSFY9NGs+GeGbE4uG4S7uu2
iJ6nlMUvJ3jDdN3pe1danAEj7mrfLO6cmF5Q1sXlC31VvQnT4K1lVAXpvtFHbBPYoFPwAo3rtgdz
Tnc1ZKTXnPR5NPEgcAwshIcSoeoD7C6OSCRDD1E1fVN1cE2yabw5PWcRT7vbpkkD0q1tdVGIv9iK
Tm5rGzezIWwJ1e9Xc3KdbdJmJ5JEwErXJifvaHhEM/HCBAtPIh8vi7l4N5KBuKIq2Yc1fb1CUHzU
bZfsZd99jaJwWNcOT3htFnwX0bAXykHtehZ5dGwVs+yp/CLctDuaJj9CREzjTJsgSuZRl7Dqq/Ns
fqmxa0fegE+gsl6LyHzKeAMythyagpHGzSiOSVoZ4K2kBHWfE2FukVJclfWxGFvUCAXBBxmTw5aW
ekJnjBwzpursx60c9+UYk6oaNyez06dfd3wnyUeJ/YlgJ5scBI5Br25Y9pesWcI2yeFadUZQrCzB
hLUlKWXXQv8tkkmD08NfFfSDR4K4IDizJ9IHPchuMKHTd1VNCGDV9Hdd3twPTTCcG7f5CKyVirP/
x9557MjOpEn2XXrdbFDTuehNhtYRGak3REpq5SSd4unn8B8MCt3ALHrfiypUAffezIhguLDP7Ji/
Myd2Qd2TcsbB+6sBRj0EA5OE+MSvNUxrHBguUROPanteh6sX+m7a65N8bFz+P0ubutKf9dWNNL1U
DD37CDAI/8IxMihnBx2M+Fn3gONJuBUMqrgxTnogjlFPPECHZ9VZ+sPQld/K4xbVFXF0ADjUpz3h
gFm3EYlDD7SG/X7ipO8Y+oKVhp70rr2ZZc/yPfK2aU4h+Mq0BGQYn7lqYl7ui6PI0pT+mLA7hy2W
6H/GjQPEdY5H5gb1qzxYQwlRoiASGwCGL8yMEUbVVFu7QZVFop7B0/M7FvQH08JOECiaroNA0PBU
8mkLLdwaCEUIjyROR/evKCN75xQG1QRmJCko49Opireq041L40c3VdrRenSbnVbKaRfCUiZdgVZS
D0TmcuekGQRnDbp/UOICtnYMHfir9XRR4vQDyUFOlEEkNvmaeMr89E202ruWvLReWANwfy7M2CI4
EZzdkW9QWzarAtHp0G8tA+8xTChCjfP8tO8/4K+WB6kV5zgv5HqyXOrcPP8aWgSRBouBa+z4lPul
M7Eap+MxD0/syNxvJ5MhR2ECKtGnUzINijl5prZ6rWyY8LhNpH2D1XVk2i+3wupiDOy41h0xThtb
Z2jZoXzQ1Jbo/AKxNS10tzSoPyJbMklSBMqMk73o4lPbk33wIusHicHbBW27HyX34Cmm2CDNXEqk
2SQKG3HB0k4IT5QplQ6g8kj7qOeZ9mAXL3EUAIipsRRXQ5Cuuypzlm1K3ezUQO0v55loq/v7rpc+
jxcmVzopyAXk408HAD3L8aGntjktucCTdgtYPIIM6Fhf+d9221G9Wp1aUREtV9p3CzLT7dvnsQzd
R1cPnrEo1Wc/0TXKq4FQjwmh2kpinDHpuI+4ZC3GLEF0cZLi1lJrR/Abt45kwdUCd62iwcSLEj03
MYbmRmGN6EbjzU6njS9qKndTSxwqImEEKuicibduSJVYiRSzcoZ3qxnLk+LnNISOupRK5FIX17zi
jNX3pBKcEaOoRSvJ6Z//CnU9X6ItAnNUCQ9O4h5wCLw1zCpPgNhcuCJBejGAk62liW+oH4M3o087
kuCCxG/ifE/IFw9lTxlXZ3KIYKr5MGJG2PqaBi5SzT0Nw8BhRphcMs0Pu+v3Y9dMJy2y7nHgmtsx
Zh2mK7Px+k0x91kvHAu6Mkx78n/8xj21UlQBFlhvzJKQxOCd2CHvKesEz0wndkZvjWdHrz/tJhlx
yxsCrcI45MHQQ2SjHFznOupUZvvQjhHd8sobNk5rnr3Q5SdQzrfIojZZFZNO8rWpYKbK6S1IzZsM
vFNV5PKgt2579QL5a8smepc6BgvLkv4WZ9C3E1rjHEf6MvVyl+CXWEVT659TbBKZBUtE1u+plr1w
JxVk4rFUd97CN+g2r4R/iFOXhvoeZuLgYhSpE79Z95Q9LVG6mzfLYm23Le01d6anEeMz1YnDeDQg
Om4KfhouOuPp3ldhtQyGZmfJECf1QI6zmOYDMd0jEvUUdiH3yS7b5qUSC6nIXg/BXyCT/Hkyp5+s
jEHIGsgUQjCGDkFhNT3ESCodjFTxXK6KFgsNbk34Ln2k9kVRq73qxoHP1AdN4/9AucbowUlo2VZD
cgpts9r2Rk1XacsJ0XZ5dpz+lSAZteD2sMsgQoIhzIH9acF9xIp4sgxE9XKQzt12NIguuBKXdc1y
lbp3CuHe2tAiSUbr0EPM+7488JYVS+4j3Rr+AcD+XTpG6Vak7IESfIK09GE/RM2zLEAQRqWYoCzc
pct5wRWy29RjFR56ytNZ4fiumQxt53HZqo6hMkCnra91K0bumsNr55iXTI0vYTOsDMHRN2pfOjM+
t5ODPOgNK69PH+NYo9yJZsjFhBz3IKBSQu6mQmCk8eezqDgq1Ab7iNtjy6R3pkLJWqreh+cS08to
Dz4yfFp8tLHBlK3h0mZbyDHeAJlY1N8IfwujcC5BxWmG6poxcL4KHo7F/MskHO5AXrL7WhQRcPgC
kOTfoZ/eZesSqqIcaiDqIDprONVd8Zpn3mWYbDhWrTMQEPNJV3X0O5tQGecC0OfRjuXdtLpzh+eQ
xp3Uak5d2VULaoYlBlFKUgItpeGM1RFrFcappKv/slpl6zwatLUMul03REfucLSdyHbu6iQ334fp
nmzQd5X3PDktAmMThWcVI/dEunGVYfNR9giFlXvQU++zjZ23ItrVfSo20YCZoK3VeIJieU5lx+DC
9KZdM36HLtOGJC+fbcWFqi7UzSehD9pfnYuW6RBnjnVcWNiI6NqciBO05nw9US+S96RzOPJRugUg
1LvnMnhzG1Pwa/nM1fv4W2vDu4c4hIVdFOsWVC9YgWup2wxnOws4T0neLkM2Ghryho7OvoyCHK0b
WgKXnHsFXF3WxTIoPMrjq4UU1lWr2Qs4TRJ0RzpvJlGBtCjFghktZxAuvaOJEsMLBDsJKUA8gUWo
5zBMGR4iXG//zv8oe24xZDto/MMkeLWbCDaeywizxNjvDOCc7K3fnJs8PjWPG2H1eJ3Ga1EM+yiM
aGnYU5SuhQQduVJPavw0yeBQ1/NiZ9GyEh1xF3OnT3921GxSLXmypvSpDgFJ/btuo5DWAOkBInsM
8tCMq8q9+1a577PkKWFQaGbOuQvoq/jHlfG/Nvunsfr9z3/7LjuexvHxN4zL/1qdMAN0/v82+2s5
W+z/i8N+/gv/12FvgunBJY/Fmlgn9lMH59S/AD7IlcJ34aTbBpaWfzns7f8QFoZO2DqCdgYDFvv/
A/jY/n/MnnzD8z1bOBaGq/+Jwx57qPXfTCG4kExhzPAeW7g4FP6bx94zoPi6ECgXcdBetKE9pJIo
tdAP0rirCsqHTam1SZSvIB/L7XGfAaY2UmBuFloRe10nf9qkW1pWukvNhOsASBtGmHgktm5nr1X2
niBDDrcs3s2iZ9IYCwuvnC51JorbIrVoj/rwjE9bOwcupVKUl42qXWObIvaJON2BzW0/K5L7SYck
Npqf+RtLGP7TGbvMadD+rkHsJLTJKqJV7BLRhKUnbY6p2jX8BItbMmFa1VEtl38MLRkfYvWieqxq
4obJ40ceMu+FWDGcTJ+6JJT7g0X4z0MeiA1vUYlb0ZyJaGKHhGa/0RrSWEDoXEZNvjwxN3LKreeH
sAaZDhKF0z6K7OQD4gnTasmhhlov/EjeW8U/anYX5T76bEyUEVWfiPAPML4DSouCeFk6zX4O1BOC
DHDQCJ3VkROgtqnB6mITqwFH6u+pd0hYowz5WJHX7hnpo1VRP7ZXxp/XbNuC/HE1/Crpc8S0HrvU
2dvRKWJahEGWRPWxwyCCAzt1eoZBNMGB903sboNXkmDawuFuxV0Pm6ULCZHXmNQ4rK3XQkKrNN/N
sFngvg2o7+uDpSVYkpuD6Z0UibjUfo3zb59LZaPoucqWsU9yqZy2udZfgFjEU82xEuMY+XHdhyg4
+LsJDF8ToXmTbwup+yliFkfIMBPT6ECSLjBvHFf4EEhKkyllZpjY+i6myX7e5LOoXpbEx9V2tO49
vj03EzsEWSLH2ckeXWK7094CSKAHDL/uoxfgqZj+yZL7HVhMMA490mIQAM13iQF3MBS4IEGrtJfs
mXWCBBNzM3jyfe5lzwRirirqbpN18a0KDz9Tdbz8encZ6N1L1HUKGU5RjNjH+WqqL5UVPjh2esyn
6aGWhJTFtKtk+aOiteetR3H07JckuLH5xeFayp3WbizxwQAtx1egGM/JYiSkbC0Zv7Ff+o/k6VeD
XqxHU2yaZFpV2bPAPl3jmUqGYaXPFsYhWNCEsCh97aBDN6Cs8SFmghYlclVYPqOoEJTIVlbR1ZK0
tjG66NxhqTNi0ceUvOon4WC3Y4oKD/bUIj2Jl6S2HuwqR/Mfoq0DKqF8ofxwVR+Lyn0AVhgG52gY
OL3g/ij4vpZQHf38kMXGJjM/5fRnmc91xr84XinaWwUNsnZtbHLC/0LmG4eJqqGRpwf7E1lzg2A9
l7cU/jbmltWQ3W77/qlvf6wGEyx9Zip+FegA9oDkCcKj9OSrZiO0Iu8rfR9VBr60S1xgIiiOev3U
NRuRcL1xeBrRnVXTfyTpvq2+o+nL0+E9gqB2Ah49/yuzbvgfHtUcHbfnC2n0UPF+u+VzgGFIZuOC
keahB7ZAfyGkhzssbZQTua6MbIX6vc0KRiMMDZuFdhmNk0hSqBQFDFkEszj/U6xEns6zJPc6/dxF
bq6tytml1VcDtCni+CbmQ7WtVjhY96F6RnbDUdgudfOW6DP48JK70XqYjNXUTSvbyfY2y0UoASlN
pEYaj+kbKdhUopBRI6sdgJNRCRODaxhirmHYUZJ8brV9myK3PMqmhyrURp/KWrlJXq8SBd2zzUJz
1XpY8wrD5evSppzxJy5IHmxjoozADXoSjFyXIcX6KQ08VbOnmA+bRZ+fbcd96hkMbIwA/copx6uU
6a6ojHiBG0lx2/uxJ6gFuMaGDcQQeSpppFmYkF/MN72Ov1WMtcDRBCXgg7c3nfgFT5G/SULt24/c
AxYMjk+aeWjc4Dl3UrmhULBYupILb8EAQlf5btTuY0odbdYQkhaoPIWZrE2lEVGs4HHbDbNHSvYW
NM/Va110v0YzcX/PsT9WTjrsUl/gTvPjOzAPNFD4HDlp3qBR7lvJcN/H8MX5OXr3avqALZ3RoVPG
f2Ey92bgWReLLmVOUzj1lV5FLVLTgggP7olg6HY1jVhzAQjZNFXnEaQDbg9q6tRaq5j72zeTcOoK
NyuutD0CGciHGaEkc2MZ1fEfuKfOn9GMOva4ISv1HXHO34YZHO9gPQ9Wxw65ZCSSXI/YTdp20ziv
bfA+GFysKBR+6Bh02FwfMLGlKF2D/BlXntRIFUfJdZqtCdno57tW9bso0Zmt1/W3Gbc3BnxfkR3a
N99hB5ep1uFiiuNF7w3dvqv038Fg14PTEFXBeA50rO5tw/iBBl2bvsnMq85Mnv9Y3OoH15CCNMjE
+hb1j1lce4+dBJxrsNgDYAea1XYXI/DUhptPpmfjJjYJ/uCIAzw6Bms7njAw4gpJhwJcrzd+JKr/
MgknrapJ8MEqNCpQYqLNnxrSJQzYTfavB6qcIWflL01gPsPHgrtRi8dIvrVDwjfAb1jEsE4MOmty
60XjFrD6xeltvhx29FrTgp2bJRfnaYJylyhBzRnSURjy/aAhZecZFoh6vTskcYaIIMyX0POiE/77
YBtQLz+O7XeN9r+nCAOmKDTn3MAO3CHIhqRwjVS+ACfITlFtvPaOEEsNP7LZGfmOAvZ6CzRtRPkn
AD5hUGDI1Lu2jfU2O/9jQJn7GIIpcc6JcZYtMjPyNeLHkH/SSaAW8Dd+CC/oK6Q9Fi2eUezweD4Y
vBZRebQseMZuBku4Tbmu6Ll9Hyl7wbuJAhZbbC9xQlk0z9TOz9y7HQXpJpG6INhun6l0lKY+c82S
ilkZtQrkkiNnj/EJsaWl0Nyu+u0QNCHXUvZj/hjqvozVMUjCF9dLka4wuGGemWsk1xOzhkok7Vny
h9lRhVonrYVbaUo4A9blnldHpbH340/Yanuu5naStwtXtUeHhNK68fujDwrnpMp6p5vtGrH+KU38
T9mJs2mrjSat62x/tNoETC6BalJFzZ6uBMw1wFsZ5sCGIiVfchY6OBlemmOBaYuGwCERC5Mq70wD
wRGDgFjWQQMgCttXhJN82hnt51SteoPmoMtsObawruWsmA6WrLCsL3aGc+ojMr5dNHDj1/IvfrSR
HBoyXkHU3EV+12L6h6gck43Ji7zk4S4s4FeSMsUhlpzTtjrniskG5yUYNBj8l53LkHLfYjSvqmiX
lfsqLNZK3AMQUX1RbHUod61hf460Ug7hsFc0DZkWfWZI3SOuwdw/0G34UbT5p4an0Ml5eFFsfegg
Wrs20KwC5rCV8Srjd0SwNYK2zpxOTocGcgxulYXicpzWjxyhvV6+lpxdW58wpPsBj2kV0FxtEJN/
MOW1qdInlxrvmqdfz/dWTa+Kem+UfIwSRBGyF8HWzXJiXwQ86evG87ts+dgVRypl2xyJr12nr10b
B1sfHb3eWpUAC6fHskjRKU2KlvWDrR9co3yCBkEGxvevAH5WEbi71Dg7pLCa+p2I4hJMP/HaAIfT
ZtL8vS4x0qnxnGC0i41jk2tbJFeTs0+5qUAJ6s6b6tLFwHEiBy4FdQkn80EV+x1n7UFs7aq9Eu1Y
GHyHCn9ayuAU4ebPpwvdpFvlTCtu7Gb0FQ0ezytiFc2Q3CsGDD8Avk2cHEK/6SlDW4o2AvzV0v2O
8KLQkDjwWWUDU+X8JHz01eGHhNkDXVBMxO2HqPvt6AUfJy5JMlsN7GIufEgXeIO/SuQhDD/V3I11
1Ss42xw7M8gruInt8uRRg+6+NhvJfK4eblP0OMcuuu5ZwzxbGA6r3EuAZz7kxO+jaJIyIjM3f2Ew
W8cAIk3IHfGlBuJRKnVuZArCahnnHpEVsW0Yi7M8UVnuhReEfbzu9iawPaJByfTSwT9nX14mNhAn
JsFlgJGzEiuv3JHmuMa9jROW38KcOedEpFCwObrExk650UJYtPhejfJaEeqAmwroWthX1btctXRY
S/QOGUc/fjeHfKHHZAOsjY/ZFjLqvh9syE/4TFOcCP2PG1P9QoG8vImcC4DipwYfKcxwk/ez8vp1
XDecetOFTwrYwvg80nAV6tWjSsc7OUllD3sLl6zJ0Legxzqxip0uopXWDJTomotWzNLdq9AwhQ0H
SztQGrKmgppz1xu710M34jF0r7Aa2MPPEfRHyCJa4u4z3drr5okvY+Ji2cdoXefMtvNkG+dvY3Gm
IBCRbVd6t5l9URNF98MPN+RA0DsEZj67xCd/+6jciyXBJJl6uDa85zokeaHqdcztqzYj+yHmqRUl
n8CbI9WzTcsqjqV1OV5Mo1+OmDMsM6JqvcMiigvY2kvALJ1+CnEEyZ5z7rTpXIg7Yhsr9WR6T7ND
hbE2GFTkOXdrdclWIxg3UU3CbX3XMUqqiifgGMsMdEiGijZRktZ48WqQ1R0XzdNsUImnr6F2ziY3
+GHtE6EdJ2NdDAePX9UyXgJWCXtuF20bHiKQJYa7TZEkhgrGB6Zp+iVC9TgCrWc4hJi+wjrHt7oJ
lhE32BmxN0iI5UgQQbytjGqTJN5aunhznCy6hBbEJ5FfB5vdFmxrVF6K/L0XYuOG1W52itXhHM9O
vsqYpd0ICdKG3rGeUTk7i8XLSC6hea/FtPWibuM1x2mC80R1VsV0exh3GkCR0XGO5k66cuPbcNE9
7TDRHOTPPYvc4XMCGlNd3lkW1lrd3Asmr3pgLPOGzM6YvehRuLNdIu1szJaoj3lNWU4K9ZwDZXkY
jXJZh4xRHh3vyWla0ixMH2OE+nEk3JiEgKDkpQOlZOmLhkoB2nuZsLPrlubN048GYUsdRDh2azj+
nv2RC956+yIj7eSxNhpUQBeaNzNNxhMGiGU4UFtr+5vaT1bkhGLHeR5gmOd5y2kSTSjErOvm1s/A
iNrr+IibF0w3JNvrQxRoP6PQwNuSiinELfamm+AKmTPF18R7ot9CX66c8mdwn5rpTSbWPhEp599n
N6CHbuYs2az2PutGs6gStbbquFjQHX2jwPtgjH81nfVmiGjBLQE34neV2CsxlruqxZDYRXLt4t5n
3TTFQDZXQmca5SkCDK0MCdqrWTfO8DqKgbQW7ormksXQAyVeTU+9CQqvJwePMo/eHJMAeKWKi+mE
wL28netT3Gs/xvlW7/UFLkWMTmd0+2XLmUNZ2Sqw91mhL18weN+Y2q2N4j3xtUXEUdmJK86+v4P/
Omb6IQT+rOy/ue26qC6l1a/zgGqqYecO+5D4VEtHV5aOvFU0vllH5JRlrWPh36SC42omiJZ8kW1Z
ZTI6arbzbkT+OaBmL/XCWzTvZANOVutRr9GkG/s8OVsKyyH2cG4x51wyF9OQqGDRMWI/6X+SI3aM
6b3nmBESP0Yzq8tn2KF7ytLAd68NR27LiHchBVRdFvRw8y02672HQYTZ37H0fHYi7LHNWRM3lwXQ
XiDTkqt/K2Oa6P39P3m8qDrqpb1MuI1VwYEsM68+ugXj1YokCyyLq3WpnPxQFuYdg5LpXK2pvFfa
oU32JcMtvhV85R7xGjIGZvuRX37UPdmEObCdMSmzOCr+ddEWDMhDGY1fChQR/eXLAAd+HGL+B8Gt
meY9rp/ZR2XyGsBF9b6i9uz5TzlEvGkcF3lh7PNuR8v3BnnNpQZFe5vq6DVGtSEGwV4zLa162IZW
CfIgwy3RrAuLZN0exOM2ifOFfxfuGuCHMNawY4lyL/zgaF9dHJ3TfNFsqXFEHs2ZvjJPHO+MIfOH
pick3LubkddoMBCq4p7X0G9z52xwufO6fgt3gRsPN1KVnOKcQGRp7qnSdbhfGQuUiTZl8aDuoori
F4VYFQfXvDMfbhQAbjI626vqqc3EKanqpZzSRR/edfMgoo7g7psf26thMndN169p4t15cXfi2/Bg
jT8hnM4WwlHFl3OS/Id10BQ6htBdmfChNHNBfLDuu/nkxajzNpg2gjJnQpcYdHpLg2FtclQpdP8b
kwou7mhRQqcanRQT+KsRxKusH7/r6C9LtZVp7blWrlp5SCSXW/ImGYiWXh0GjNLm8NTEv7reLfi6
gYFjEqe7S8cvSX8RCDIpSzCvQ8PKwwBHp3iBJi94LO8Y+pbMoMgCFMsRhbHNKK0fL2kotyMhRoPo
XIUmAV769jjRFkP55iocS2Qy7kCkFwqq+ABt7XNYI216SSzQZbHzgLtykfB1K6PyNrYSBjd/hStp
njOmg8H13bZTMGOcIAE3a78nZsR5iDSLx3KUCuopf0uWPralZnRWurVGG+LM2uwoSlx3hrZQFLP5
4Ei4K/soAF2GWOrIfZNtQLmtHIXhmDMO5Ez6Lx0cIxMU+HgX5tFpzgiJ7oK5YN+kZ9vnD/tLOhmV
j5pXI6vY7Qr6CoQ1RB37NKY085DxSHjBTc8wGJojnhMlCvwJ56qO4Z2jQoofwVBtJI6oih4Fut5Q
9LmR8ymq+suGV3IVtJt1pIDMNU2ty2S2evjxVnRYyAia8S3tNHMl247j4vvEsyzHb5hAK4zTW2V+
hgZkunBCmaJCqt6a9IewVwO+JguDCaqtXzVnY3UZRyhgFrwNQ3XqJ+KpBFtg5mFoXCRxexqSSzx+
ehST1CDOZtHXN1guBOsNq7oKwK8OKbf2PYGQtci2hnPqCVSG475vjxPl58KjU4byZzptShJC2aV1
dzTdoQQz4B5qEnHk31+SflzE1MLq7THniFGXh8o9mRmsv5ItWFz0kV5RZy84SVctNk77hcq6AE+3
CTm2LZ4q56NSPvi98UGPzwwQee2AFFvcuDmRpIuunBWNfCFXpy77tuOXqcewbvXbcUakdHwJmu7d
8m8huTsrTFZcZTjM0LQCaBJ3mOkdk3iX6ue6rFYMdCYKuAaoDh2SItOzFVWnu/w0m9stb1qOpIqc
fYU8G8K5qHU41R+GLOFer41q37qcxJNvWMNk78Ifq/3N/KeGa1SXM3ofN5nxGdX3SX71frfpUw5C
hrWykdVgCWz14c31ocy38baOD3W010OiAE25S2F8G/hUEk07AjddNQ0VfcyLnWrZsPa0HkqNuLd9
/cBGRxCCmh5Fx0RIVRK6eORgcqD0s3QP2fRrgO21yOyMxidURgs3ekiwFR9M71CvYqpNTOtEC1uw
8KqVMtqPkrPoLPdqdLiifk7T3WHd6kTGhOcbXzPQVkH6DRlAHzdTWpzcNJs/fBwj6T32nH1i1Dvi
uobLjIFzF/PiTdCC2ujXfvQJbODkjgg4KzdP1yYWYG6MCwFsmRmQGFYdWMKKRsIcolye/DjJuPJF
cWi1U1U/DZxkrJFONeIDRvwBzW6RdQdLVGuSSSNHVDVeG6vfBLrc4IyZJRX2jPpVUbagqApXxnBo
VHUaYdPlPtOb/DKK8dlraypQOziH0PzDZIvA2Plkaqu9k1YPPrHGyHiH48057R6lJ0GHwpTHL3il
IXqD9C5ulXEtqid7+FI1fWBM2q0YAjqhBIPpjAwPc+RRa/+qajXWOF4QeY7MPokK3ALG9gQMV27Y
P2jASozxbVKv9J453tZ4C7pvL3/wFRxaPCAqfC5L+569TfLSsGYNOlBcWz2DfuRx1q9VpRZGDbxz
oBvMfsXGupIp9a0dKdXps6eRoC3FoZTNUaFgYhUia00HkGAUqfOOkyCv8qcpqqgSAeEqRvk+6NNL
FqGOuezpFET0RbOtEYNCwEjm+D6VeHlxZYxstRXQZYFDtBy+CBmd7eRl7C/UX46Gi9Mg39dGucLY
BuH21UqYQrnZe48w50X+QrfUUWCMaVVzzxwDVk63x2+EQuXqa5OyCzM7Cy/Zh7q3Bhu4a52j1h58
Eb4ozvwO66IdvEquBN0gNykBYNRG3n3Jpg3O1ivQubUnh6t3ou3HRK2KwV9yqwT5mTxjX34oaZ3r
PEibuLhaE2tYcU3SJ1GVq8ZHqsPYGwYjxnRAk0HAYUc8RWBuKRgkV5EfDGRvg4hE677ZQ8QBMtr2
njj1Rnp03NsEsXMokS+5/OkywJOnUXHw5PoQLanLInGVuM+jHL477O3+uYBwaXU0c7nUlpgrBNal
UvuqPUy5h0xNea757MUVXvZn/9BW0aWLKrx+V1MfFqN7UDUAHp3xdnCneDs2Isi71jMmCYMcXsS3
kgMdYrD6S72GnrRiE03RJoGbRJfog9O4tx5WgsccDKI5AQ+LztppWdU/TZOsgEEfJHefSSYH7D6R
iI9ekRwim3HyvPxfEvaTGqMPGj9YymOrgp3jEABKooVpo2XXfLsUZShY3bU9jYrKklxG1N5GzQ+N
dzbCrfpmJXCbx7A76tMmVpfBf4rte7Q22HAN9cNOrBHTiV88aQMmXk/1a5LdRHKFDrRor3lpHmr3
oX+sCChFO9z1zbNh71J1MgOavjcJPhjKwusc4xT6h0v8ePpOc2MN+XXnRfYadABUYapbFIjWuXx1
7NDCi3yjVUCfx9/csPduXG+NslnTZ/ya1MNDydmJyR2SrnfrxbVF4MixkuUdOel8E9brnvW9nRIQ
mvgIqvExxkBQN8kn6M4Hpy7X+Lse7NxcevjPFc0plXGeTHc1Dz5gWK+HvlglTOJrVe1SDhvMDfc6
A4eaHdYkuZsPGZ/NveDBoEnNtMN9jPFn3uALOWyyGgAEPrVmyHZW8K5Nfy60igyDkcXFmTDJG5m3
1dSQga8ZihosA+TdAvcY40uN0OT6kpHj0CHqXQehfYbeXfOLR9u82e3R7ommMeJuSpRPF/y2+yoa
lIOsgbqxdi3oKt1M2x43jvdlGtsOtZ5gwJLGHX184zS/ArL1apWg9I0PnRxK032avTqxFtgMk6uJ
m1t6bpNLwUXAZI3yePCmgEpJLJoe9e4x7a9m1X9U6aeLtzDKOtp9WOupoAizduN9tXS7kXTkxb4r
20PtmP0YYM/rWyyeSwMLFvaAlZpoyCmJXY98d81D/OEF5SWGfY0/IclaqBHwst4LQittHv1SH70u
8uDqhwpy8Jej7f0OpIf5Ajrk1JbBpuXZ1szf3j8Tj33l9I29pFk0WvzjddmK7P82YUirJUiaA9Nv
yOCNTXw94jihbXQ2dOapczfAS+E9h/lfYUcLGVxy5LDUGi+JYTyM7JI20Lie9jhgv9zNH0sXEDV9
GVOzkwMsfah0MqOVD3/3ZH+LqjmL3t+4NDNA5dkL29/5lrfVu6NQz2MSIh2gpXC2g0Po5n9OwXuw
FzHsRzRgiLRBgVmW3RXgVWvDsOLBkxbuDs7auFUo2tGecGKwArBE8rFwneurB8ftgHxxqfWMZZe5
2z47e1WJpd5NthEWMLMbCBr2+xBzd6dF96ZcwOS9ggj8NskF4UbbT/rs3m43bZXtp6p8MHTUPgat
bQ55TKzs1ltrZMqUTH49sIQ9F/t8zNfO9Jthx6zfE7jKiVAXvYEdV/2CAqODp3sQjIxae7iAS+Qo
9eIIptzEiDO4OJguCqDdlh+8juZN82zMxOWBv0gRV8ZIhlfx2k1P84WBkfx7C9PLTMetZ/odz5dC
9MKkHEHZ+eMYtSUY9pz71jqBzv3YdUh5gV3tHP/HADDt41yX7RwV2jeDte2r5nk2w3uYD5LuNUv1
TVpqv56G/Vj4d3IWi05PFuTkL3GgX8oe3nVJM2ACUI4SoJxmjBavvD7mR4T3g+Foj4k57hpS8yHh
oNDk6IgmUFbGBmeq3vTA47pdH12snxLRt9ezT7A1S94WF4qe5ARuGnfCDQccAce6k39Dsc5CjBeT
u6mEvYsa8slOvwnx5JYuag95logqUAWPAWyKFpKe9hD+mUs6vbuzugA7y6EcMRdLE3Ko2PvD/+Hq
PJYjR7Yk+kUwC2hgm1owmYKaGxgltEYgAHz9HLDfTNu8TRqLXV3FShFxhftxHZMGJ43t96tYugu9
ZRubT9qynKnWTffgDfLLDLrVEfnyXkFFqJIbGn6AAgWTvPrqcq2NJiN59RlYLbtN/Yj885ndws1P
IXSPRbAAWOMj/JC5vKEXWTdGvgX8ujHNDhS3szQYUmuGDgpGHRIuLV2bHgHALkoMQwtNfLAQWOWB
u6L63Fdoh9hOLrPgqhRptnF16fTmznXRZQl9L/uWjuLNU2AncsjgXgNYSzMIihzLXQURiNkn3lca
7qxc26lz7aXcuMZw0VBuBJca8PhIwYxEqX9II/+t8ULqXnAc6knPLOZu6LOkAq/3DSFj3fLmL3VB
Vr2xri3YfIgwNOtON7r3IdcQoDw1FJtxQjbKAkNOJXeazZYZ5B3buWn8GaZvqWl7KqYVNIzNVCD2
MUgXTfvix8LJ36gOx0q7bynJiIGhLFFN+4xKfR0SXDK2cj+5vx7ypaIctg1M7hLlUQFI32lIikcc
lGEAn3rjGZHfygy81VBkfDx996L3wFBGatCtojUJyu4dCNguSvSV07FqJSqvVbsEo70q3ryOu6lh
GB0S3t4X2lKWuPLidU4lwKJE8eYAOd9pOGnba9dFJwxhKzxWC8ti70tzjRm0R2oRYD+Nw3xdIXcN
9HqnzUu4UHvm0FyV6cXR572z2qTNvW1NRxvVGcqLI0/IvR7w5gYPTrZfFstzGOxavSeP2T0acbi2
jXCn++i7WqjxjOhn8HgYo3jryO3Fp5MbIAdK51AZxTnA9NN8erwhJcrAeVXEpB1ZUPlalM+aQv/d
zZc7Y4VYXYkLXCv0W0DEbgW9eZAyaaYzLBDyl9e6AYDi9KiiJ7DeGs979ZDIcdmWBQOEN8t6iycK
UZdWhCROxVsKSHphHFkyPEMYXTW9y2zulLqAy2X/iMURCX/wZVh8isuh2sVWf9NS881oKZXMwtm2
zGByIdbN2B3MDpup1O6HkapoBmql007EwJiolRYqxIIJwMEimLU36MKZX9TGxq0I5GhqdR9jQTEH
c68BM5BetEnpIpNN0c2BfykzhOA7DuQmpynL0vBJy1C0uxPql2p1qf1iW0Xm0iP9OJm+4VWthrZf
dqX5GoCDZL81Wi+W9lMxSBlQMPrFq6eP2zBh011/j+bWxJqhR+eO+5O8r1WFXLwxHrWB1FsSM2I7
xjBu7eboPXfZkRftl8G+xsWYsPY20NF1+UknpNeJkr2VkomINs4KH0z7fSowK/UbZO/7PO9R5n1W
/oORaLvKhmVfRGz27ydxC6ubMXyogqGQtU58+g5yp+GzLJSO4Mtsr3LyfkDSzRkVDaVsN/AhKT7K
iDju3n6IcnWM8BtTPp5gv62VWW1Hb2Ie1mHRTe7Gvv2MhXrTc32h47SxNKwbtrPTWJToVIIuvh/t
NJSKdgChCIdZNXXXQVK7OJz6LnQ81el3Ku4XiNsJNfL8H+XiQ2G0Xtr4O2NTEqMTXOVI8EA9vE8B
x0L7WeYwXtoiPbGgTs3mngPVth+ElgORJOtmGrrZPxi8ZhZMYD6a+T3iUN4NIQkB2XiRU/1QYwOy
B3PZjgb6AHGc5YxetVBdx2T5q2de21Qg2bIPuDkkzgQWeQTVPO9uuGkwEQo06QQGp0a+1ibbAhPR
XBxbxsc0EkA9eppXTBnPyre+wxQbexS9kVpYvnjhAPnVfS587OOVZtc7EUVMb7uG7bUzboNmZDZK
HM8spApveHxdSFgUvnyIqREWZaNVD0KxGQUca7pqWSAH7c3OfpcKapht5f1J58XOp7aBNSeBXrEr
ZqqQvRVetnHLBFOrjDdjE7Om55ibCJ5cFBPTu4G11BahRpZxGgRpB9bfBMZnd9+e1AKKRs+/BTHS
JN9HxJqQJ4D1+7NMoewkUgYrT+qgpmL3l2vY2dl6iHIjovOx9KMLzqsdC9C3wO7DbZpVLxGf37Rl
DmiTjmMgRfATYikoJ8kpXAt9OnTBs3anR4z/rG/fuMfbzML6NcyuQzkcqXxgFRE3lVZ7JxjXGe6m
mt1pPlfoaHj4A1FCWkuRnD3uSz/cGS74t1AsNStZl4aB9izZt8FLRz6AE1V7QT1bOftC8I5h8scm
n228edTD8SHoVTADo7JHC2eYNJR4BtXSn/Pn0eKyaZLkvh66amUl7Ks696vvOMKcwVIvmdMWaxZb
hJhi+1H4l+oguiijojeU+36YT4SyO8RYmFK/M7d9nxQsNAeJ1zmB4YASEQMaS64ybVZ90gJ4S1nv
DCZ4snCkCx5axo9oUE3KS3bqTtZsQvOhRpJc4/YXqA30AeWjgSpJv0QCtIleD58JA6mdKhvmaTOP
B8EauE5gICUxLjizcezoqaDZKwCXkTaoo12oouJxQPkyhvcxq1szjFZd/zUxc8sTwb4ftXPBJIj7
z2e+Fkzj2qvRIw+nubBiWLi0SIAZSaLGadf0bAVVvAoohFzOBRMMAzjMtWtzk4VMhVAwmMZK738z
+tAG51xvPZlht1MdN7OFqu/WMuvyw08ys1Yer1Zif2h5xpAnmaOsW1usPLL/CHgiwMg1WfUSxlyF
9nJOv5pxh7OYvUzxjWnDro2xcr/nRbcpS7kP7C+QBBwn6HL8Jz1BYe8sBttlfQdzkEz1rmLOvjM4
4ROcwBgO9QyOH+jqaaObNN9xtcrIVZvY82kMzD3rtbA/EihefnfPBdtUj3n1Ar4STW27n3WsM3su
sFjfXctoIFiXXY+XITSmiEXtEvc0ksEyr3cmPLlStHexe8e5XbG0y+F6pOJdiZFJ40vJ0NZMIb9B
WdSCR0c0bGxeexI7dS7H1mFqMNEuDVzoWKogVeLRCVZxcTSqX1oIjeIgHjndFaIDSHLO2eW6MKGl
NBEbfaLlGT0XoJ6Q4YARWtpKLWfq+nWkB+7uxMxcXdnB2WFWL9JxE3XBdoCDQafv2u+9fqtc4qcS
ewGxx2G1XU7rCH57HfS0n3sfjhxFPCQDcMRgzTRuR4vRc/TNWHSZwwkglaYld4PZbBp/R0nJkI7Y
QawA6XteoQIoz0F9Py+QNBYcyI/r+qPMMR6wvcAlWAnSaWS7JGqHvRdyBEghwxxmKu/m7EhHLjX3
FfoxFfZrxVMz2PweXpUS8XNZb2QfrzxEtrMS08W06r1MDKVtndh3IDsYDJ0+RrbNBLF6Tdp9nadz
NmWC0YMhVKUfw/7HCC7VJWBv23PZKeM0COpIVkjjsNSwVNhHhVOgo0evphuxVFz52Uprjm7waCAW
cTnvixSdXPaYJ/0hpUWPqodRra3mC9YFn/BLHX3X8aFF5ITOKFWn0f8JemarYUXyJB5Utfa4YU1l
kzUkNjYq23HnIJ4kDy//8dtm3gHvMz7EDZ25Zncbx/91yC1JJoacROrYzg9uU0bn6w5zXE8LXxeH
xCJy2noSwzbgOpNRewiSdRQc4+SpgKpk04YS2xRXvyhBMVXSNu1KC2FNxsBoozsV3uNhSZQdW9uS
kVuEC9FGoWxp+4GjRIqrVq9dCDCxfjZpWVpvOyJMa1710Dmq7CukmpWYl4PyeVBH4Wy8cSvidj2/
dSa27AktkAD04FQfcJTKZmMO8zjuAM17GYZAUC89gYa58dqkAHY492zSBDgtQfLQnvBuSFqAf5R2
+rLK92b6ODk/bb8Ls3cbwWf9XZI3UfpL9KdObq204MmsEJLYdSN2bg8QlKzeccO4oI2H6uKVN3cU
7U5v6Uqauv8a8beuSkN39vpoZ3vXi/VVya62dguaLTqhjR1kgAvaRFs1s3pOI+cmZdHHkOXHFICT
Jg0JMy5j1hKkCfj2WdEkuTopOVpM0ppi1g7VeFiqevwm1ct7bns6qSCsXxvJmjIuIf4qKRjVsDUv
PSbIbg5B27tntW0/ye6dWDp3XWQEkKuB0ZSnXYkcCm9W9uUHPUGWA0eVhm18RfCJS+XY/+bV+OLM
8UDIw3gFryWgLjN2HlrwVdtIOhtw/286i9XPvI7AKdIpWKyzaCwrZm6SA1/DNLmODBVucgKUFaqZ
c6jX51E+CT72Fj+I6cZsQq56zIcB+YTP38O6gsGtwUbawxIlPodU7IoCQM4dZDvkniyYvF8v2bri
Mpbp44iJCFrxoTF+A6I32BJtJ/XbuSQFPtYanIVvEjGvMU8vmmiXYv45VUhdHYxPci3BoMRIaZTT
r1zZLRzr1iIkCbEpRVmN3vhUDM9+b937/ruGb0fDa8xicb4czUwxR7bWaaTuYLWtrCg/pAPyE3Tc
CgNmX8D1zNddLN6yBtBnzv68a+iZpwC+lV1XSGOJRE9b9G+ts3QcOJ2ap38zbt1asBDueoh3QTRd
6rgleYuSB7AG96NDvFBY2vYxA6O25eZ/6bRVm9XqbEuTmOiJFydsAZWlmr+lUgY5Iu7iIr2Pe847
dERcfjrskgnXctZRerm1vSo1AVCvqoa9D/IV/Tf9ChwA9AsqwVwj3EumJXcBa06YFvU9nwV9YTBr
3NQm0FhF4Hc2hs9e1ZcnQzbRGpw2wIwpu/NMyeiC1fgtsO5ZYN3irHPxxUHPMGfFFogPvF+KlDSt
c85Nzqw8r1W5jGMHXeEBMOewUoqAyFl2TNpNdcom5OfIo3dRnX76BgIFCmJ9S02399124pWC7qk9
Aq6MvPTchHm5tOnK1olG+M2Qv+tjH9Jkfo429mtfpiuttSeQSTXr7DT7YYQz63GQZfKxZaHCD8Sz
gckHMBIp8byHLvzjYqo9jwTFLsZJzP3eNIhnHImAL9bKQ87ac1HzdNJ0Qz0wE3BSkctqpmAgEUc7
WCTdIq4j4JaNix271fxlmIQMOXqAtw3j5Nn5pXXV3J1QKYZiaCGTwhtwiTcgTCx7wIixQy9BHYHw
c6qRJhAGU5ENWL4VXbLHGXgILW6+MOov4+DAL5xjFRU5iWHi72SRo6NPMXYz2SjcOaczZDPN3afH
yB0G7MpVH8Qgwvi1VYNCsfT0YRxStoPzQ5ppLd36/OXfN/8eMtslysdQHWvJ+cu/b3a1xirF7M9+
7fsHmg9lk5zNlyNyGxzBOhZGcokaEtPgn3UlO80WjstBzg+DG0z/PPx9799f/v3X//re33/tZvD4
v7+vKqbo4DWH0uQtuHR4+g9jHyBm0duErF1gWXj1uotP+Mi2jyn4FtVgltCyRPKfL0Xuou32RdPt
vTpYyimsjigPy+M//0HneBW4FbxsPGiVwhtnCzke/nnoSRBLVI822MCm04yOe/j7qvq/r/75ZWyT
54AiT0v6/Bil//tgmvjsDS/U6C2t9GgjuWIwax/ZqE1bpNEAPLujoWnYC+cHO2HXZ84P//W9oNay
vZYT/DtjPxWfv+PfV/TxjKHSkZkE8wyLvgZ+VGEapDzb5bZJ5JsKTB1qbATcSRIKhPYxAEtiVMmO
AeglkrZ19IY0hrNqxja7V2UdtcT8f7+OhnA6Ri///oa//+vvt8o5GzHQnWI9kT19xwz3Pw9yqprj
j3RZNAUiOf49AOGlE/r31ybPAftRyeDAwr8ALEJ8dEZjHG27wFbjEV2QgTd8mHrvpeo69Az0JQbs
F8B298TxrJWWNPekMqwnPWmvltnFB9a27wa+IFRiKNQRtnhb1dGA2M2QnUKFaVUa/mHqdBTKeHTW
akCRZelJdOckxgcCHXvTwvBaYLBg0MoE8/j3gMGzZQpEhJYmq/o4wHfjSxL3DFn43ZrkYLcxj+HU
fqZpSK4LhGAPrUQblNq6CsOnMLBqlnDw+1wWXAysqOMLT52CptHWERPGRRLj8RNVfyREor+vNXGb
ekfscugDeaGQFbRDuXdcajQfoWnljDiRU8ZxIDqJdjG3tjMhGBN1sx5CUM8Jk8oksMp9TGpe5Gmk
dgfvRU9XYUw2IdMGHRta82Dv+jFC30Tb9uyX1+bkb3SC/UoThTVsUXozk96q04xzmOLuEwKe1RRp
0cGg6yWSbEbyjt2mq8W8y4hvhc/YrJ267K4Ma6qxvL2Up8ntNIp2Fa1jmyl9rKNp9DLGZHXTnqNs
8fdX222A+SEQ9rGo8CKoeHosRmyDY8Bmyu4AWmrYWZCm/P3GsWaMrtNs7gsDtYtZds7Wzpi19j4T
nRFTkkc/s+5Be7HkK7vNYAHoiBuYkhWzpiu8tLmaz2GsJGCNZV5v4JXpi8TUnF3uFOJSgP1fuvWU
b/H/TBef8E1ctj0j+m56E/6kriBlMhdNW2q0I4nB7Saakl9ozciqdT29lJU49VNlvvBaGOsyrwCu
TqwmLb0Kt5S0cmU4HZKxLH1My4FQZkbFjD/D30KM9tFAKhzke4ZDzP/Tsj0l5qghwB6eAUOnmxZU
yHuMP8atiuYSdult9HLvBu9hUcWayy5BurfOMHu4nquh4skG9uNcLb92ri7KW3pDM9/8+z3AaZRt
ho2SSg6SOFmBEFJ0lx6EyhLfe7lNGI1c/h4AusIP4680zJlFa7vRGSDrXWDMrlFSq1YAaGln9VBs
88pv7obYTDd61zDWnsNscvKsj4zI8y1gnYFlPBMbl4uwi+6ARIZ3VNjCPPWpY7GYJlqALpWRmjFC
dPbd6oRypjrV0MROZQVRTGYNUxUK7U3bDcbCJXLlHqZKgQPKbrbOPFJrm7o8BUGNmtcl3W2ysa+E
DMtXlZTDHQV/TGRXdurmdyPJWOxTe8QfuvTQKnYmWTmODD/NlLlZCKT/iG0SI+pgsJ8FYtl3enun
YQwfLNLWZGfxYEjBmlAymvFODlfKMdNj9xLpbE0DxH67Fom6j6HwmmaRWFaNji93/rPq3PBWtmVd
QJAwMoJeeTW0zr0UNu4kTRCpbIl9N7rDq0vvxCbV5ePyZLceotQ2wMJDAegk0r0Qj9HeUjd4AeTh
spli3cPfITyCU2wt0o5xnWAVAuzMJJXIr0QSs2LYrHnr5H6QkTj27a1tyBFAJ+XdhzhfIRO57TEd
xmmBpZY4QSH6+z/s26CHVyfEz81Lba3yMQruzbT21gYV4crTe30F3dbdeYArsSg619D0n6tu9Od4
+hK7qmM8tYqcaMvbi56zGS262rMjuZkSoylxjqfS74zdoFQDHzfJ0BeNjz1S/LsMzB5osJmDlE8f
FdEDysAEHiSiPmpxnjz6DQYbRia87OkTtVK+Dqgi9oZI+5VuokSptfxUsUC9FKxQ3fDR82MDa9bQ
YEnN7a2sUc/9HVIBxFEMbglShsi4OXULH9ZTtMDI/kiMJciATcwIyC3n1ZaDq462Faf7jHiMQEc5
ZDcYCa2xjHRSH3hzeVE6MQ5mB9aHnQWb7BrrSfzP+8vFxaMZSh6YPKLAVEN06rS71g5L/pcYHeAQ
1NWbmhJxNm1km0X/IAJ2wKJj6e/U7vlfwqqfMg4TZULsShzGO8rzver9lAQHr13Xleu8xmjpZ+FU
tWs5uM7NHPNYeGRHD4q88DSKwrPzEJa6dg45rDaQwwm5q2p+OX+PeB1kmwbWBz9gXKw7XJ+9abr3
3fwQ2eDuongS/3yix946eaUx7TuJiH4gu27+wE2KNWaS88d6fYcRRGvvKo3CLuz9CAmBz6jHioz2
rKtc3zW8OWFbxfiBRP8cJKlxpoExzgAKqAaKnJFF7WydzAKbFHQx+tI4+eerlohLO4JsZzL2X4dD
wLbU5mHla+mLObY6SjHDXHm2Y+xTUAFh1BjLoYNNm/eY1Iehfx1kWJ5UjJjNY4qWQo1LcM+ASrWd
9H7oeqKyK29rJgZkJc6YSzd6v23kJlvHy4IjKIteJMFmrMYfKI/hSm9NSH/CBbQe56t4yhj8uKm1
Flq8qdEi71iBXUzWnKgIBe72IEdFHQYsQBUW+6HELOX53rG2Ga6YjnxN4F0SBv0rSCXDAB6bT33u
caEw0R3xwdldkOzwayeHzEasDLQNsxZXP5Fp1T5Anrt1rX4z5uo8GBax3O0e8S6FzmgTexHeajnt
CPhaKp30O0PQ9VWdf5vi8DGD6TBsFVLpQxy8W3CoH2zdQYrUEJleEtVG0Cc0kgZNYx4FhzkZOxrx
oBVWLDhVpvPUNJA6zZRhGaBkgpqvBJXsJq+g80O7paxdAbeUEnYsNzkrrNycfQEDsLKhO9F/ypOY
xSS1h1GH/L6Fo4JzwTPtEra67ImLGjxjFSekoSWed7YqenLhxd1B9SMGuvNoptxwtYCqmXIONxC5
sL6PHT504AIOOr9l5WZn2cMEM9Mv8DPhsZrKeJnKglVZ/gz0giFctq7ojB2vAKklWnCjTfhhJJm5
LGp0BE4RHP2eAEXNm68d4jLCBDgoE0mhTfWdNNWLHqI+q/TppNfq3XPptrq24zCy0K97Et2tqCpi
Fax6XwtWgxaS23TA/JbY9q2IHZ8Vk9JAlbonwadmrceOcRhLy503SgwbwCX63oNmhCuomz9GzOid
WQNir0iGy0Qr442WvYwOpBLECs1SiNY6hqMJIougdM7Iq1mq+9Zq2zsS2u7Dwm+eFVlFuGj5p4/V
1fcmd8F5Z59DcqiWUwHbOkM5dsgQmnJbE4TCLoyoOeAATmxsWqgAzBmjfWQ1kjAAprVu4EQraftv
kQG2hVDcO9+OajIHgM0Bs10ThcvAJdAQWTbXJsm0NwFX3PC6hywyzlXT1GRCtwcN0x9ObJiKwrf5
cVVyplxrdrjLtb0UEH51AfkkByuh7OlxyFTx4OJlvKNqe5ZmdP0r//6KvkDv0oPmGZ+eWSE/UQ4F
bFlsWUAMqITMrZyNBsKFSjzqY4xaAE26HUsUqSXXnpewwMrL04BskDVVt0zEuDacXm5Yt0KZzz5F
Vz87EeCBgGDFggZ1PfTXIGn7C8C7dWxU5U5mw8jr42OqoQvtBSRBpBMfIgrgq4jhE4kAvn/HJ+Oj
ChqIyvU8rMadVgEYUvzc6GolFTwWG1he5g6UmT42HUij/MYTLpnrs62yfOWtW17YxkrQhWMj3Fqt
++mWln0Uw/fk2UiwxkNnGtUW4/abLkLiZsrKPglpY0cnPTxRb12hhStRJwjMRmM7DiXPt2FhjFXN
jwaLYTUmGgkOLaLH6DrZ6LlilKj4Rep+lTG0AsPTPwwEv241yWg5kReMwgbJ6vlrNBq/uuUSYZdU
5io3GG7lAuF9giQ8KFDmT+zmJOpijxOX1HgdHTlvvyMUEJMVc2cmLy1NBATbuiaIp1t8+5DK2uyr
JMJduvi5Cp0XVcvtZJnbOqmsCYsu8JzaEgn5RhiNWMFQM4HMDs8RPCJnqIul66Tvhgt130refJaq
WyVbJAGyPvlEpM4DYjQIkua/1R6rlMzyLslepS2fIxCG0ci01rKNh3YiVdxp10xLRZl1r6IxfvRc
ZXcdZm/f4BqE/88LhcNtYVfZ1q5NeRwBJ0gdNIgVrKM0awhXtDc2bLq1iTqlc4vrJIu3yGaJ3tsI
ClXI4tpjJo+PkgMQ+sYyTuMDtOmbQVnalL+hqwXbIqmthdDBDPjhj5nmr/EIiMKLMEcxxd9F0grX
lQ+Vh0inX0sZw7IH/YnSgEQNgL281MOH7mpPhSoQgxfsa0YqGQdOPAnsi95X1j2UBcqCsvy22lfL
UQPS8vqzJkUWTQY3uKY372NAqaO3ztqRJaowdEWVSUXc9wJ1BkOwIGuXDpmkHSvicoyKNRJvvMhT
sBl0eHxEIUz1onzUHDp0Kdi/FO0rDQ9WnZH70zVvIDaC1dUuko8mq3H6hhkTfg74wFGvoOtYbkn3
JywHkwRtJk0J7jNBFwkPRL/p8VcaOo+d62zJzXgeU5ZKdZubTBZYEuoEpdXWnnyFdNU5gKnTJHrS
Upe1ZZdQwZQftoxQ5pfI3gbPPs/WopkNaVuDIIe1uSaGzaguqbfEL3C4eExZ/Rkd0RYjGxRdbJoK
I72S888VW3u3wm7jZagPhsh8tqDOLhx7WKXOV5Pm7sGf174T0a5spAcPmEEmmrXV1s8J1egaGgZx
gOGRFFxCaYKVijkZYhMlIcCZ2Kzo7lgA25VJ6KgVs2d2GOe6IzY8A4++nmJvbFVNnEf5kAwkDiAc
7D0ykSi+mL31PqGxCDS5ADepNj5VNSb5Jsq4bxR/oedM8B7A6rs+fUsWNF/WrOY0Pjq9zzE1uu+p
iajHLaDN1i5zWoYZFT9aHsSvQ989jlydgF+cnRcJIrekuy05tpycvghHPvCaeGEV+SV13BMJsgTb
XJUgL9iD+OOVvNZJQdeWV+F31vAhkW6FdUOQ5qKW4DmyQ1yg1qwDdxfoN7g0goggbjSiRAqLgUFV
PKgGxYZWLKXuip0efYfR8EVaKeJl0KFQi5plUSA555hDw6rXH0TSUctV2XXKx0MhxDYpivgxRjOq
aMJ4JutlXKiMBJmc24VbaU7Tfu7A5O0jpkt8jFnOihwNB2yxaD0SKUY8q3dk9mUu0zpZDWn2ZBUN
YPzsXYib6qqHqijAJJiNtQTLuURXPj8xKBObcTz0JedPEFg7UUf9RgawJFXSXK0kevNSXyxsLqlF
S3hx1qh8nccfY5E64GiBs9jjcBUxjgUj6FE3A1qjHm2IJMp2VFXMgbm/m1bUm27gSapdayuGbi0E
nCWCM34ILX4oYgvbUt5thexTOlc/2+e+hRXQuVUzG9dL2p8ZFCpnNyGWMTSKFbPCOc3ANnUHmdxV
8REIigZvRlp/ZcnobBpLQocIHtiy4A0bTilz8ZWUbFJqVZ8YOV0TLA+7Zn7+epIgVvpAIxr5hD34
2Fl15zHy7Lu009A5DPK3BtW5cvQeZkrxlc6uP9Mi737AQLwQpvViGMTcFkRcQHQwvmWXXZDOdQwW
Z2Y6zNHUZLBXTsnZrCD+RqG90ULnhR9yYkOYvGbjTDj30dyM1nQC7Me8zNOZGvIB2E6EurkELqa4
fo+uzx4UNpciEiwOkwhFqE2UGsSkaq7wgPjUKFhgT8X6qC8l2IjRgexlWtQOQGYJwikFsxEkCZWW
oYxRaD1TvKdQRF56n8AVVge8kZva3XOp77PKbI5ayu4K7sFUkIXA28kzHbVLB3nnc0gZCOKswn3V
A3nkaD7K0P8dHRZyIBFRuUGPGg3rgUkboMPI5OZO36dJNtsw7+6zxn1JSYDb9MU2KT9DrTrxWX2v
/xA9zCYLXDYYmnLeZpU4eqFxyhJ5N4bqUgRGvY6o99hs2pSLmHn4l+M9dlmi2CiocMtIkD81NLCW
VJLJVaCBKm5XAArv2OAYj/R6cdZM50u11Uc/emR3VOPGLBBQl9bZTUJ1yPN9aXuYYJqXkfUqL6Dz
kbi85MZEnOYgxXLUqK+X5CwV1ASZeT8n1E1K36aMJmgC23DJv5yBiDPgdLL6x6mtntD45KuipfyP
9JpAiMnrAODLJYXZO9ozoB2hNQeV4mjzumFa8ATMSFY/T/xLbkarUuFiU14F09BwbwiGEZKgtCAg
fnzxsTrbHPRZd1aG+Uzyj8N2BN+dxmJukgAHUz7h9CkjKmYNuRUSDNZpt7E1cU3M+GxRiW/3jlBM
TmDCW1fJnLaSwdFZTZlVHymSXpqBZTw8mHXpVk8FvWKVRNUuzWqfRIZm42Yxg1wT01naHifN+Jww
jHVW2LJrhSrfRxT/kwVEPpyr3luuNZwFLiBjkvQQYxeOvgTkT4aFl2RrQCwAaouU7ggY4mjBDgMb
tpuUf9MjHAWO5k5L1doRfxkT3bJrYZjVKEVbhHENU+uU2enScPif297f1WYAsEWjpSOdGRSI95Lr
V+UG1IggSBbCT9HuNi/eTPEx+uC5beW7rJEYEKihkDBtUrPb6Zn50JrDdJVZ+sdzHpgE54jjIRwP
7RyuQSSYY9w3MZHWAUllARDwFXuYM0HswXJQAjFJk30BEec09cK18rIX7gzeyKGvI8wceDM2zpER
Zb22fOdskBZits92auqQ9YgoSxS6eC/fhH38jtWLsl8vbwEDB8Lo3JOc1b5lPDQbaKcPXQkmyc9M
pJ4BU/GxFXctAMUAEczWDw20abn+nkys5E3X2OeE+i5kpe/5EHKsJAZBuM53FZXEEMJaoQrhsCbJ
bxsSTb+umFhlHublwGlwmAUaz7Dd43CwGyDDJne1N2U39nbYgHysUVpWPsoyoCMwmUdOFbQrM/zK
GQtSU0I6Yf/xWA/GuTQZVwuMytaU6puJOTpTvmrrGcyIRdKNOJp6MuGqbuNrvr/RUCAKiYlfs9hP
w2BPT22Rn1qfzadDnP05GaitCEzNF15c2buECVUWcrNHDcT+BmgUqV/aYjSjjZkWYhfUjOUlG9XJ
kh9JmQKruta445bULpisTRyMoZEc83jY0PulKxV+FILIZJ2Ih9Jg/FpOYOxKBdrBD4xV5rKQLFKm
M3rO+gMqe7QKJqI1wucMtUI6b9eDQl5zLukwW1WkcBDeELBgByjvp+u2R4OqR9lj4dG1IUhFpoSt
G1CjO/XHSMeAErhwGIVTXLpU+xbEs+IbcYdl6FXXSSM+SOnvkjHasgzicZH4+uXvV5ACy1VBRDxD
cJi3LquURUuK4S7kyAxM0ZGzhnCrHTE7hlnIke7wRAdqYziQeaqMlbgpkt+uVSBo4dq1KOrr+H/Y
O4/l6JEsS7/KWK0HZVDuAMamZhFaMBgR1OQGRgmtlQNPPx9oPdWZ2W1VLzCbsCT5JxkCcL9+7znf
CX9ATyJ1M91pJj/u0Nv0j51ZHijuyMb1EPzEAnubWaJpCiO72+gS5ayeX7oIOVOgo1cb43gzYcck
XhUqYG+4+2DeriKdT64L5ohPIgWKvr01IM6jidz3WqIu0ah+Kk6m1AXW0jEd9swG74BPMAadG3Uc
Eyxjoh28lQWdFlEkkqCIjWm+PGC3lGBtZs5OQblH9txb1LVEiEIHqG1F7mDS/0RT/tz7dra2tHXL
CYHbdJhWHXa40qSuH2xAlXaK2CNGzOP5J0ZFjB/caNZo44BgWezbb10PnjKITzfNlL+lZTJSN7VX
V8nkKOv8hsgPpHYQB6Okzk5MyZ4rvRiWIgwhCGkL36KVSv2CQqe2SLmQvBtxpj1Tao43uZsw1Jg4
hbohCb0xt1xhjcd0kPGFolKldIdH5RtUY7nalsSLUUYftRbigzbp+nKSbbjil1mI+3CHil1rhLuC
dlADI4Z7HyTTFKltHPGLhTWtYsvBd5t3oPWRWZaZnSwtj8ssbLNgTY+FSyQ79LpDayYUK9nB6RAj
r0UCSKg7oIM+bqzMGWy0fFDMAa8SQDPpnyX3ZahrIcsur0PP63u/rdjhckIxDAR+YTmFF51Q9hqW
Osw2+ApNErGqYh3IBuL48kRtJi0Y9mMEZ2hSPyMTz4XqGncjmT8cdUO7pLEITuhsgeTEz4MXWZsk
IjtGt/GPVwG0IPwdVUOUSW1TY1fQAhmuoRwD+N9h92hwxqwiGw06nHd1Qz4kGN8+ugsHlEewOBJY
tzz1AdlkTlllIfqoy3nBQK2TlBn/f4zZsAouHAmjnS2rB1kYFjOxcGsrluZudG7TLLhkKYIWm3Ef
GA+OqhWYrS6IUzokxb6u3sr4Ta9aMkc46nmT5yIvMD/GQnzYPq+jySG6DOFMTBTJ2rKNNyWSuyYX
+Dvz7rGWOMqnHEpsCcQC/RArNx2RJEU+53nvruujMjRvZZJ8or9/+o0KKeK3kbPFUpnuefALiCIK
Z+iY59xyOuqFpiJtw4SdaPQIsvLuIe1KMjEI7E0Qq2/GZuoeld2Acy7GPZ6ZE5J9BP0dgWpJTmRI
myPvpfO8SAyfnQTc4Mb0YZdw3ZMdLMmlxQ3k0GOPAmz1TRGDHORw1WNaWKdTgGK967cpo0EA93HG
EbiexUnzv3DxWCbBndHrbK0oQZ25ZevWR8ZVaoFxkFU9QTZpttCeWuOnrCN0rqn/lkXhzVThMQDA
+YldAWEp/Fa9e2UGAdwfj1Old0RGJfJjTNU9gh68kYRnNUhazfE+ZY6/crSrpx0aixZp6tPszdMc
zXVRFktJRMmqTmHlNX2/z3xfHAPq9NyP7EPIgoIyq8U1gBR7yjgvG3W+HAO4D6KBDclkxovy10yn
adqPrcYS1B+mwaXY18SwNrfRUIZLnzSBXYUgX4/zeOvp8Rv94hISBBzbVvRfZMsC+MbUpw9NtoUC
7i96CBoqg8OW5YjtKyxFyMl5SXTy0b9XUfHjpL4Hw9uftsRRPFWIkIesZqPOASehx1lHfYi0GqjQ
4Ho0ettLUmAZnASTwTmPFZCiXMgSZ6PJB695xm4wXBhuSOL4wEydjySRCTbWhAMG6sP3CLsIZ9BL
Gjr0nGr7rOfmc18j5qwqk7fC8eoFUuuADvK0rhtD4pfKCySumA5GlJXUXUZBBZmQzgQmUfqCUq/E
SNgL+kM+buEwRDVmBohkNHe2xYfGV5oWjxUsMXLx4mNnghbA6cOnkDUoRNRRomZc2LZ6TfMEH4yd
vEi7qvd2E7zrEc5KjZMwiXWFDgunbst+Zwr91h+dXVHXD4ZJS5rRIQCF4NRx3MVklH+VdaAAYrmv
Vua9FwTqkHl21t34oQtRQSdaRdJtlC6pIbeNBXprgNbBWImpvGBb5f7n1iAZzcBcycBz2PSyxj3k
kutklDECBrpBOnKYMtEw7gLsdR2QiKCQ93aLf7kfNKo+jtgeU2KMaj3rXW3BTVDnSRZi5n9ftQQn
Fmns6Ivtp7olAXYSDoFi6Yfmf6ekKG9rx8BAQJcSSCDu31onpk/1OFZCNFkkPR/b0fqJZP/Z9ggO
w1J1hDGSMorB3Qi8bQNxU2r2GxPA90DvfS47SOfAjDMHWWyAPSb3KUWbinC27qBZhbdHz3OWQV0e
iebk07L6q9Zj42s12rTBNyKQY6ygzHlB9IGF6WkyIw0fkoac3XlFTcZJc6z2GSsHvVUbaS5TlhpX
yLJXhGNH/ZP32g/2t5Qm+xJ511QMoJWVfPcp4ZfkyiyTCRQv7goL/aK/TchIXZY5o6EB2TS2L7Wx
G27csu7pUTnkAYbqd916zLKZwL5PuQn8HqP5ZAUnND0bPgixRXyA5U4fWcBwPPxAzYBbSPbnrcqs
+9hnkJTR2ndcGuuGcPGSki6b4pcfhG6sDMgskpfQGAXexxiYm2eDORM/uTdaq9Y3lqLpjinHR7IV
/YfOdY1j2+0UvMNDQ2QeKKhwL1r1GdQyZqjmOTRe8qXnhP09qnpUYkNyk7Iyj15cb6vBOCedhwWv
RJ1Zo81dymQ4aKDL2va+q9uG5SRY2bbwGJMsoYAvYgREKFku9JL2hEIA0qsgf3d6M/tDYdZF6fDo
1XgHW214Sun+wGPzzrbUr4kNd6f23Q9WZXrB1oQwZmTzarQOwRJZZ2SArtqGy4YMbwNGbNlQOmKg
OwNIHd8tuPqruKtYCRq49rlGKCxz+3ZH2UFfwLTDleXlH3nJLwjTp4p5KQNNJFpRVBOQ0oLM8asd
9MQEdHlyiHpMngm9MCuqEE701XdLk3gYjO9hTjbPWUV5CcytG/aTZkRxY9Zc4yTeKdSlhZw4lIlI
rqualnyNVXJgij4394wKGJ+iY1WQGuemYDIbouR12OprpnQ3pcsK28mTxmtcWLWHZS4gZSorivWQ
KWKNqbSiHuF8HrXg9wb9LZMKWD8IDBvRWE5nhwgV0ifDyl3Fyt3WEzidggPGnOT2NIwsWpOEg4H9
BvIDPTcXqUXRgvgapux5mrZxUny3g3MwA/5aKqztCMqKP0T7NbAZ/BmMsrSJSVnr70mrPxoR5q8U
cbYX6HKvB+M1V/BGDEQ7CwdwaaHnz9Qe+lq5OJBQdGRI7dt+CpnNu4wUBdP35rGNqvsaORHwCkBO
7UiHrLPuOV9tO8sAAl8RGt90+ZHjBk0V8qw0Tj+0NXBCKURXMFZu/Gl6YKVpFgnZ4suYFb2JpM6Q
Zz4YJzgRTJluRo1VQNRi31OEL23fhV8LB2dhm8U1HY7OCFZbRmc9xszRTy9F+Ko0c2/3qORMnVNy
nnfcfbZ1iuiaUmCB8M+xswiiFzSLEYyKmL4zp994zHq4bxJ3PV8cJV4ZJlkZSgqlTmHxqrNDLm0m
Tuz71YtJd6eU+ASLeHyKCANcqo6VZbALOP3LKASlH6svnsVNGjnn2QQ8qIZEve6xagPYTvU6ibx+
N+UaTlB62qkNsHkKhlen9sYFkrcxJ/FRo1lb+k4B1la/1N65Dz2gQVHzFLpwRb37PBw+Euj6m/Jl
iqlWyhYgr1NKomXDF4rOclmYtbHu7BdWUANN5HCZWu2igQ5F7ELbubrlJjw6SuyQsHcIASUmG4/J
/JDHX6WB2xmdRTC3EbRKbUKDo/ZkITkyPPpIpgk91QHkZ+jWOyOzlRZGTESjfGfNbNbkQ9Fz3TZ5
QZ1FCBQtJzqmuTe3mIZd1FUWcK0thyYoWaZ0t5UQ4HxbEMWTmU8rOU8aW+3JSEsP9wydoKApwr1W
PqYpKd+kASqTkokiCsqIxVCGKc5Wr2E8xxMrie7Y9ACN9mgwXxx7vFPWEBD/WyliCtO7IBM/2XQs
8aR4XOQRncllHXqkC7qQ1eVAhzakvUOFjbevks0uzbybxmi7I9bS+aAOcJEu/tF17WfSgwGjkI22
juWnZoPy80R1OxgGDo2gewgt+gVlnz8hgMfa5LPGTHRbF3Xmr3RJz8ShHckAYGAG5TClGWBTw0d7
t0mUwhw1fbgBZZNw1UNK62gVDsT1lSMdeWHQ1afMSladA9eWD7uuLgwlEBK49lcmjRtXee6GHg8e
ixrHM1mtXTjZq6kS7zLAm4gF18TAymGJIdSY0JSwsEJFBEbh2UtA/rsk04cT39dYshfDTtPG79Cq
n+NQkMQa3imSQ0rTxxtrX7ize7RVdEhDF3hbKGiDYx90/W7FQKdHuMqdZ5i7QHAjzTmZOVDzIMrk
guhLbUtciQv71FqprL9YiVldtA6fox3W+4wZp8yabpsG/a1RtdG6KjgIE2W+d0X5qRgRaCMjqzh0
EAV3mB7T/lxgzOLwrsAH5NqK+oVXaiTGXrfp90Cm2VM9rkyPjrPTmJ+o6SRvEusBEQbrZmKaDkyR
rPo8/iTa7JoX6X1s98+Tj2yAnvBn4ZnFuqUwK1uxQ3fxGddeskfKviZz92xadbvCTNTsPCnXpgLi
VYbvpAI58GbyGwFGFQ+d7yKFxLluYHOEmj8ushb3SlMBmvaQ8jPIOgX6pB06W3tElPMRQqtcB0P/
MkaKGUD4qAO+JVwTd4ZxP400CgQijynJQEC3tAQG2m2TcmjxpSmwP+SzSZk8+wkleo24lvQl49Ws
RzpC+Rv7u+N85ap+tGpKdY2QVQy1l1LrDm3CAaRQ+VvswlvMjFdXxQm3JAP+pA6tdSWiu956LvR0
N1VRcoMof9n5awML9DLB0NU2oPO14b23jNe8bs92Yj81BoVkH1kHpNaQQouVwoLKuf0dy/S9UaP2
aXryJJmUr60CzazBLMGRHQdJQ79lTNCvTHouRB2WTOntAmFFfq7ZcjWVP42tKA/OwH/QGzoYcjhH
FfrvLoCLPwn/Egvs4wFAJax8EDJJMr/vdJdZKq1N1T76Hq1T6aA99tLkpSrIrojLikJs4+H7C/F/
l5uuho2DvQVn2TgzJSAD92l0IyMU7HiAWCBrBRUCDslGnN28Z9I+mzLMygQ2aRcvnk3jYxyfAwGK
0yzCI0CYfA7zq9Zmd5EOCUcdQwSBzXoV+4BiXMPgJD8G2HK7eQel+TWEONsbc+2N8onUFLi5EU2j
7AXJY7Xpdf4SXRHU6yhHuX9syY9lo37yMbn1Mq9amNl42yMBW0V1TBPX+EDQmB1Noq+7mrY7lyes
DovY0gTbu5/Lsx6lTw650nhdwJpCQI4RLxId5RbDuVTtZUpluXEpyS32O8rLCeu/JvZWxli3is9D
PRc3Y/DQW8m27XvrVsBpkiYmbLdjj9dDdHIiqvdGFf8YBVHwzVOalG9O2BLgV3eXwucpZcPK9pzX
0mK5qZBqrkjwnBvHJR+w5e180/jxB0ZAZlWvjCGmt5VBQQrQiiOs28hO3AOgfyo7OExgole55HBF
CPe6j7o3mWQ0VAZ107Zpvsm71lxNLYJkZ23EIDBcV7grz7BeSkNbdZRqK0SGj7FOl9Yk/mmllYhd
u36EADeg3kL+ie3GyXFXZ18xU/pV5DrmxkbBlMxSPPJ5v4hCofBo1UMXTbx3NBEWSDiPqSmmGeiK
Y3lGgzkgxUa9NBbQ5qXxGLno4Ght6yvLoftsjgwswSbM2UHavoWDjgxhjbHuIyBKKvKdV2FDU+xd
egm9+6TTqt+WktFjAT3rgO85L2S5RNFAVnbRPJWFl6FoBRlBlPnKmekOKQpnXLGok0cPQqtWPYoK
aglWzs6GgdLF/iEL2bf1WGNXksJZuBQjvoVq1Y+Y/LZNt4st8yMYRjpbFtzBCtMtIA4H7Dl9A3WN
omE3xC0NsJniNZL0jkO8fKtKhw8krwjFSMR3MMi3ySUrp5AR4z2Oz6GRsUWI5OZUMJBfpi2bQGGJ
z9F7jcFemJhpVmC1ZgOZ+QCuN14qFEIrCw3/Smk66hhnNmyZkOMyEo9aJoIKPNqKQAdMfyF2LDcM
nzvbkSu2yz273riyAm0/1d6dZtHjxYDh1fYWzoS2COLkppxzzZhtYKVP3Ud6+mgc24lL09Dogg8V
ASXUCk2XAkIEaMrAjnKycr4VSHjyesjqMbDWMRJnTvWo0pwShjRnThSw76BKiGtrfYmi+xF8EJs+
k+7KSD5Ll4Y+qUXLFCVF5KN15GDYLYlG99h1LnYvUxalHPtZoW/YQ3zqWjSVrqE4LNnSxeXGQKHJ
iX4KUEugw7Y2LTqwpRbk2ma0GF5apr7Vi8aAMuFcpr4yt0YAXaGYrGXbKTJLs4sIXpyhOYFGOUqA
enH1qPk/NBYvlpndc4CNYE7QW5bpnGAfP3aCGV9dRt94Sl5MYpPgJXbELRiGAKkCAMHrp80YMg+K
otLc6Zr1SDRZIbOjU+BjKcOS9dUsyWzgck7amXdaveUdq/aIPquXqOccA7gVivQpeK8CJJTNKHMG
buFj3jW7bl5Q3Oyo1d1XYI7wr3nTixgeDdqdhfhyS+3dKC1n00fxj4jNctubOsIxOwGPMXHmZus4
ZXUnb2ly7gW+wAPCUUzIvk79b9N8riSGVlokJwZnLNIekvHUB54dvpJ0+6I4QWxkXzwh97xvPL3F
IXbnGQ3B3Gb3Yyq8oFVCKoedI0UpudjSGcyBHgT5j9y7jkNYqMfylMx/XN0plD+ZQZ4AvEYGV4Gl
9vRgvpA2rfPgg+ULjPiMwZndk+/TnPU3OPPGfDe7XcJ4fJ4Mos/919YeGIpCytLLfQQ5yc7kNgwQ
dZXeEWEE4sWgPFDn83SKQ4fZEl8LGFKgxPaSDIGpSy4eC0mHjjGDKW3NCzy2z8nf1V2y673staIq
iFRwHKfk1ZhYkjS1KdzX2uRYPvhQMKzwI9HYhz6rXB7L6Fq9ijK4GMZzYL1xxx0GdsEUBhB8RiaD
3gFJzS2F0Sou6w8JTKIh2XF4xjBLgF/XP3q9OjGmJ990FlTwFOEmd0P+UlW8Cx3HAdHUR1AOiZ0u
M1QHbDJUp/pWtaiHDSLWvY13ZjayFgKkRGpcKTze6t5eu/7Fp5XpBfZVQCrJLQqGWZUgFSOIzj/6
KTjjKLvHwa2c7iewGIP2HpHRAwk+g2fsZRzvOjN8FiUYBwrVjneGE+lrgeqaMn5hdeY2dNRD0CSH
PEHHWV06s/8yjUeDuCNWk0UeJes44faEOmrLu1EPOKOMi1Bzb7v8dhw5Av3/NFZkY+34b9NYiTD9
V2msddsF7+mf81j5X77fm/Yff9Pk3w2XIyy1PuMPV7flPwNZNcv4OxNQCzaQsEzb0Z1/BrLa5pzi
KuefSNNzXfM/A1kt/e86YnmTnwjb9CRZrf/nf3+q/xV8FwTDEiuUN3/5+n/kXXYpkMg1//ibwd+g
FJn/2f7rH38T0jJ4erprmp5neRTQOj//fL+L8mD+1/9zQHw32TqogMCDxN2VX8yLF0Mx2efGbOU6
tb0HNkNtTROd0rEor37RiT2zmy3emYccxRRVNmZIF8t6KSl0/vBe/sfz/ePzs8Vfn59N41HXPSl0
h2dpzHGyf3x+ZRDlIRqzpcZ0dhN0cb1pdOUvKjqlTKhydLgbzu67vkbJwCg5vtaBwQ2rgQ8rW/Pg
TIwws2ieIaglihky7Cv2GgiRD4mLy1t3s+os8v0UqPA4Ndm5cvPxVnr1e1VYjJBj4LUZ9Ph1H2Ct
1AtYFnpedYegit710VC3uZUGT1Ua46WatXxhAr/FMt4DifDUA2N96QfLuoVIu+794c6KhuzfvUV/
TtTlI7TBTFoGl5jhCNuYc33/+BZVciwcYRYo0/mwNyNu+uPvQypbLCkD5B4x0MuUzaxgs/30WacB
ACtvqLaSVhwQysg9JnG8pQRQx3CkwjWSNDgqhmYeIefXUmkvjUjHY9KZ/tXRuvNEot9DIfEeYKXe
NiqAA1GWpE/lOQcgl5Tt2gvHGyNqyWsKt05Wu88Dz4LNwSJNNh2c5wk5MnIoVM+WS4llWTreNKu8
G+cxzL++iFz7rxcRfFuPm8+iuc0B6q8XEb7JRNLEGCjwhw/bIypI5aE6+TbRcuAcTiG1Y28ooG4D
uL4x54hqRFdN+p9h5EIB1Pzw+vutqXeAAMrOYrDE934fMjknX5FGtvJHfZtqVkRWEAkffZzYK9dP
4ietKSQKmWid2J3NeEOou98Hpx/3pYbDmGbxeNcVvTxUJjX37w/DOh3vLCekgcpdtiUrQ5IWeMkg
1Fxk7ZN34Q1y9fvl74NTkydUOG4AeXok2hju5dKXlnwn9/mSjG74iPq/3+YWobZIo9aa50av7shG
7A/VVTe64mJYJSSICsaM1ED11x5xdSZwriwoMbTkxWNapPG6CSxzj22DkUGaziyKKTtOFrV5zYqw
0Z3uTmJEP6MADJ4CfC8dZ8trF1fBExqmNb1VcTfYJfnW/1xz/5t1wpkv8j+tY7ZrerpnSdszhWmJ
eZ37wzpRjWOTBaFFgc0eqPC1JCktLyQxwx3GH/+2b6nZOxEfUQ5zaES9wMRCh2GsdZCz7W6Ij57V
ntpe3JaMFDZGBwneT1RwSuE9IaBMTrJt0lOYmW9prNBPzd9qI5TlVBkhSD6lX83OS1aprZUbwEP6
Vc0PnHVQzdNk200eGm5h98nVo+Y0maT/jGlzEXlfXutJvxlmFsIvL+H3QRjlf3wp/XJNmql99KPE
vq0nYd2Ce4l2Q1vvkrAsIEe6BUOIFqJyYHmbFjJl7BbJm4AbsbGzBJiTJQxCJkt1M0bhvndBoPTz
V7/fisIA9UQXxYfQgQU1JPCyZxZCW1b5EQGC8GNCC5LAvi0dv77xCyQZ//rjM+fU7z99fDBwuJa4
N02Mw478yxqmJR7EFVOpZeXirTXRON6GoXPhbRkXHoa1baAXEM6Ywj4OVksQnVuBe2qYh4d6s/aF
CjZ0XcR9OsBJbVv3rpqA69jReEvAT3xTWmVy2yR0r93btO+rp3LOIEwKWZBCQsvSCrCWVzMEoLSH
ePuvX5z4b5YfFmlp8tpYexw5//wP1yZHexnpPkOm3hWM52rnGqDTeShGUh+n5iXIHfEaTGhYwxgx
ceGQJDc/MLZD8INyGTfwQdmMVvs8njYakYX0jcOrcHv35vfBTDL3xkrtYpdxOkVTGVSrPjXfMNW1
Wy927Jusr/PD6LTHqCZ3iY5atZeNZbyE07nsPPOmkzg5CGvHYWSTAxI43VOQ0v/HF/ORFcL+Sop9
W1u7tizyE2od5l5VuQ7jhvRjba+hiYBh4tFAHvXJP9Du/X8PTiX/zbXCqe+/XCyOSSeBTrY+x9XP
afV/fD+VBmusLtBnDWodSrs7YFml0wnWpgcV48uUiX3f7kPCgONciLt0fnCNB5Dy+jXuneC2c6td
x28+/udDNbSrUvlIc1tC0SRFzSMp19silsazqGixuRnRJjlQl0gnZ3REBbrlzjr0dNFQeK0DAT7S
9YrpDv2Qs9IsH7yxmpyTYZc3v6gMAiCIgKGZv0zRq3sGy7fmYRhBB4rVwfqCYiJ3lFBkXsxu82Z+
EGY/LLsGLVjFeLmavfSGMQZ7d6qvSGWrY9cRMqkbvg7xHZJTqZVIQlT2ZIbqqOHauQBebMGJdoeo
4nj9+0A0HLQjLXwTau4H+Y126hJLOzWTRT8WX2Sb+mD87egKSRg3XaufBA1ftxmNnadV5sWZH5BB
IShvLWbhxdRuVJ+LcxYCvY69srtiSddXXqmRzlwDcfOZmtAuqFMMJelZzNOgUsxgit4ejpODaaxJ
8+JtiNRLV6r6TgVlfgo9vVpOvp2/IYx6QJA33DThGF9/H4oJ2FdUmYesnugO+I44DqOFRzvWPl29
yD//9U1s/Zeb2DEcx2NxMi3XdBgf/vmicwiQzkfMacuwXinRl3fogcpdXYKmi/nAT6IzcWd4sSK3
ArhhmHU9RWWy7xnXHC2VNniI859aZFiLQlz0uyRynv3cY92vwy8mgto21OxrPl6LJPDISSWzvKHb
eGePw8BxHSFRNHo3vw/gwYaNH5lA+0LZP5ZoLWsYHc//+iVz9f/1dOBQeFN5sXoJYXoUmn9+0ZXX
Dp1rjwkqOjaCsXj4fUgBLMLEN+8GEMWnQLmvTSpoPLShXNbSzfZGRL0pesIhBBrZG833UEH2Knpy
Mcfi9aUZ9/tT6ct+n9qOWDaDFT4pH8gdIgNB5slmJOD80Y1DZCzNukMPfNfraUvrTSduqC1IlJ2/
xLlKJFsYehRwuvhRtmXD1KUWG1v3UpO8jf6u4byejwhMWrXM0WAavRqIlsR21dcPVRwEtJCrrxgj
P/VC9VYkt/smjL7cBOGMloz0z7w3X+D6qqYFvsXX0fJeGiraZffdau5Pjql7KpGhK43EpzAZ35RF
sUUHdJniNyE+Z5itW+N7NUS4Z6xi60gA98rCNzdJe+sVgblkjEyMPeYeNgD37MJtnd68Fsb4mENH
o0fdZiSh1P1rXItd4iTvLo5Xr0JsaTAowNqNQpqpF2u4RYZGP7i3tYufR/gaHZ/qGg0Tnrc8jE5a
Rr8jZtYVaoCAyyK5NwQzjd5jixX+UxzFL7X2IGV134+OvY9teF11DhR8zlXq5fCs5ZwdtC5dxlWL
601p59hFUt/poOXtTD3G9twVmsOThq3ZT/dg4Bex9hh6oHTD3CMhsLwmTluuVYDA3EDTR6VKi5WR
WoH8aFGhZdxkdYV41vC3tZk/I0m1kKNFJBunJhYGUY3MzKd0p3tNAkHKcpcWUwarjraVYW0MpGxg
cdDAaJXYkTzJAAYz6sYqg08dhJ7muF+V1PfR2JHQHhE1YrSZvw/ufM9uNnaqMTbsUeOlotPXRnHm
zMPqlK1cJ6atC0A+83TG6nhT3S4X+xQCvkIFtTXqGWAnXAE5U9d2Jhk+PUJV0Ws3NhaKQy6wXXcF
HGVgs5ynl0ZKBguAlwWOY0TRpQputDI58sqcNcEONNBNVN8VuGUUbdo2HfUzg4CfUMOJ05tBtAnD
pCYNNb+rO/0BahCwonrhuuVOmihcoO1XqoewUYpD6NHYjJW8uOVIl7ex5sk2poWYcaAYTePWTKan
qe7zdQMqD2kZ32dDdDaSVW8nTCZVCiuIzWF31yuh1ijxtSh/8lr3PSs8IqN20DxO0mIw0rZ6u1Uw
Kh9IlftJa/84CDs8K9oGY02BMdh8nIgVT8y9ANqaoXYxpvtK5B+0urdxiPR7YglpEKr5gWfvxine
YMNA9GGcSuXRB0Mm2tAfawF4dBM2FUaST5quv2v2wF4UPKeYAMZQ3/WyXyQPUWigFGuxxuBfPdOM
PivDxT79zJSN27D0XqdaEtU7arPScVXOG5X1FhN2EOKt1hoCgIexXAZwOHv1jequeM144oNCWKkV
vXPNDgF6pnM24nUZMCEszIqbeRTFnZl47zKZcJoOgEjpYyB6DBCUBZobrFIX344Tacap1xnNFapY
oM4fH0UU76BhM6H02AghsyKoGnTzoNfk6BpW8lUmoU2QYw2SJ6tQAvnSWQ9jdfUK8hklDM7Ijj8a
DHm0hIn/RdWNZY5s17HnCBCk04JZwRupWGSflOnTVMpLdvAPg8sdWA9ql1XcafgczLVBx2LRA5cj
aAowbfJNZirzNSaMU5uv/TzTt4LOo+vXm1YgysAFOe6IHiAFFYjnYNKeJfzomiVMQQJ7Akue+W9M
bKHp+UyVB2JqKP6eKD20kzcY2kk55Fv10EDY9yMP3FCjk1eKHP/Fd2r3hhbMLR/4T5zyvBrQSovK
1IiFI0ej1brroBDISFHhy6y3sHj7kyNH1nSz5EPwuh0EctDCJK9Woj7IdAu+sVp0Cb8mc/wX9FDt
Ph6rDUYuZlGhXq5yvdDBCraPjY+bLjFL8H/k/elW+d1FJ8+4i0b5w2Ao2EQRPOigBjZgVAgvDT87
1eU0bWx/fG7LOYLHHFDB+UNCksEAt7XmzjU08hL7qCUSFNC+YWXfrhulLxnkCxp4zIOiKbvk1kU0
+SO+sLvalNU2wAvRdNeo3VSD9ZAXJlPOMrp3WvtmQGhWxvG0782p2QrYi21TR5tMqWGlSRWcfUfN
cZX2tw/8fOYxkjDt3nfuMO5I1Xbx36ZAw9ChpMhxtp2pjugtnIUXI9FNR/SDOXw2ksfNFEkgSq87
zaXcK5h2K7yNemW458p+MGxSmOJey1aTl17jkSwOYrttLUlOWB2YmidGvnbyHTQGZ00DSN+aGoPo
6Au3SrUPUxbEYYqyvV1VN0VHQnemCn3tIQ7fcCuUwGG9gv9I+9TZlkr/IFmuPrd+sI65yh/YbJ+q
HlS/1zvWqY60k0B8vyh1/9qbznALRy1bd3HyXYbY8DyUFkNaN0vHZrwXRxzA9FE9uhy5NplVfFpd
gFc7zh+tgXy4WfFJIrVkUiqsiomM66xK0UynztTWfNSY/zX0ZR2juKGC/1CBkbEEFhthY/gNPbDp
ToHUhLKYFPvyZRiAY+SN96FX3a6O4cH5Sc7+UDSfDPFueo7BgDCJaMiQ7pJVQnejjFCluaG/KXM+
lAkb1WroE/jpeNd2BRY9k8z6bDx1dHaWZmoPO9kGiITsASWpMsCR+HeTyh8SfWSMh2VX1v+XtzNZ
jlvJtuyvlNUcWWgccMegJow+GEEGe0oTGHVFoe97fH0t8L16JYZo5FMOasI0pq7kAYTD4X7O3msj
e+wR7BA0ep0PQPXGMPoRTc6pijS5dUkjIUMLMrKdiUu3LicUry/JHKTkR2S15YN52cRq+o8fxtjy
auLlV6QyOTjkYZwCGv5u1KYHBOxUIbNLP+7SyywRpLU1uj13TH5JBAsXrkV8PIBjSWQS4lypYxNB
KZRpDlnSVHeWBSbESiBEd9qN94I1EE9qx4k+60Dut1b3HCXjs0ysaq1g92xDb4DS23/3RDRX1NJd
l89H3FpDOaLZ2aKKYiLJSYSmQ3CR4HGpXUgL6BSe62KW4xA7LhMHcQby8I4YDFoult1M245G44Ur
8C52baHvq3wif668cVALrTryETnf8+JzeNfLkASSRlulfGRw3OjKAE3+oBTkIMJlzaxGiZkkJls2
zUgFjWMCDPFvYTfwwCA9Y7yTW1EbydKU+qZ0RI/VEmUHEDMIT0V/KiLQn121L2q0Ma2tAx5HAemP
9RXdQyrRE9LzIgXIQ3Za5X8PEH1F4HgiSXiXyX6o5z8Ye/Yxoy2RakJ/kRhP6vZn6DtbrRZUh/P7
forvabESPe1aDy4NbLx9Po5pteod7ZfZTLAzoF5I0wSHakiMzUWHvrGcK/CHbGrwNhMzRrTxHnXJ
tDWG5h9vUIeAfdcCM+TzoKtqN5Jo0FI88DnRJDXK5mCcdnbSPUxE3rmQNiLAb4WwmnVStrj4O1Ru
HR+JFslqmlBAFdpK8yJqqxiuNgYWq0gg8ihDZETwD8U6LjjqS5NHspmylfNL4StmhcI4gCod1hda
cIBfkOT71pa7ESQi2ON8jakExFUBNpTtUxHBN6YCDsQLREFwbw4VHuys01bTgFqtsjRCeDNz7RpE
UXSTFwIQcQiESMBfIDhCgcZfrT3S1UdlE7OM2X2CRNSPqGcG5mDniwFFPKbfODJW0VQ+hV536BMX
twEpyWlIBmGLR9Cu3XCjubhJIa1dx5r5NJWrvG6rLbmC13nG96b6eqPgcZILSqmgjbq9w1tqVevO
hkfDBvNNAoLQyu+9ckhvJ3CGuY0orBSipbO/izSoTkbMbNc8+oijHvyDWuE2yQtU1Y2DFLfIXzib
suCE5bA0Uza0uDYAAcQZIlGtXk8Rx4RkrH5aQR4vDT7dRUxUYdcfYJNdTVAaMLGE3tIErnWcZo1Z
RrSAw6uBUxCi3E4vOb4tMz4k2/gcODvP8YUwiCKBFmks42m4Qcs17a2pvh4UNjMcHlhvibBEgsa+
0CbFdZxeUqMn4spvj6UtV7VbzzjgoFk5NRIHiXgNheO0d3RYYXCIvo0EmqaQMtx0joOiQe1FyqE/
MrP0WvStrt1BbhXJbuzqhyJIVtoYTmvczkh1K2LwRNgua2IHDK1P9lqVWphdy+91ZobUL9EGpyaC
Z8gK1974DfXJdVRi9yb8SC40zgWOMb0kWBNXlWniuJ0OoTmE2AN4FZkFz1sTXFU+KHlnmpCwKMQb
PkTSVeofQcT+DEfcdanjrnWLFPRikPTnwUXSdAkfU33Lvv46ti0fPOXwIFhUiiFLV1XG31KSKpp3
MyDaJ6/kNoVLGI3WbRcW2IWdQGxSJx4vxooTsIzd/tbOtF3nUoeN64NhmC+m3+0MO3V4+2HFb7Jo
q4tsKVlfthXmUM6yxIm3ZQjgoQTcITUeIPum0oJv7MDpzYvvHk2fhW3ZD7EptnFX20utFNfd8ES8
N5E1ZK+iJOKx0Ggx4nqh8089YcTqEJgHoqCMTe45D21anNCXTj8ToigyByg8pNRT0PAxssA/Fjg/
9qgCt6N+1M024KZqADYvlM3FDUDZzCmsoGU6cofzCnQJSQsIs1a85h7rQrzwhIXL1uU0C7VlXNg6
ElLEOi+Jn7M17xeTheAJf2ldxHKdtN7eTjy2muizQFkRW+vjIG6D57hItkXPP6C1nL8bDX1b3vMc
4HaFkj79jPziGXkJoUd9e4CwAW/I4yDkGEQ1TuIuRVxSaXq/U15yH9MzC6LgUsSgRJRZx8vABlrp
+dPTmFv3wz01q3xp8kLeaw7kRZohSCD6cg2nmS+o63m76t+M0r6iu+stlMdyNbXpq8+WtErWtu+l
m6bv/snFQI56XeHx0ddhnDVX5km1yM2pINdrmm7AR9qWRZKW6U7T6JDhKtpoeWDCCMmpeXQcLH37
VE76SqFo5gMPOK1Y86oIsU5LXGTZccTKfbinsYX43kxJgOoqZ9t08sCm5s7LKdCPZreqMR6uWko9
qImjkGq+XcZr1MB33nQVjAhL9TEsL4sec3sMg4yOaHQdV/3PrgcaDEWWnDsVLOKOdwrOlkv21ljL
21+16h/KoYT4q0L8DtWvAF/EJsOh1Xn6tzoPL7UUYCeOz4bqk05IgQGVwsc3cFHYQIcHZwVS95L5
SkVAQzxshsfIY8+fhNaLNWYvWpHRBIMR60qeM5wi3UQvmkYcQKdBsCqJkzOQkibm8BBISwsuYd1g
TVmmajLRifq3OByjZVclDyC2Me9i2lrFeDPZvHQOu4e0nwlehGeFEM0npqOm17y1TuyDaXAIaROw
Q9OjMbO1MAkS5j9kuC6+rbR41bTGujch8Iq9lCkubM+elh7JI6FC7Q/GV64c5+GNV9qOVKj1HNJz
SN6O05IBB3/9LvWwHjottKCQf2fKKX87vcGOlP1r1RMLwLl2nicwqWFU73iGMDGiPTiQFudqheCA
HYMX88l2pBuzKDvEjxmbgVVPl1lqaFHD4eRn4R6szEAOlb60Y0oEUBzGRRWmvwb20p3zrDnJZQwL
CDAl4uXymsCY554kR/Yj/qnx7GhtV8ZrYronNOLMtrG90+ugZE+N1chLk+81miQ3BaRkUarju46/
B8F10xcd0S1o2/HWbtxRLHkUHmPhz7SWDs1ZYh2GRiDUCdmMktkMqMBwOeKBw7cn7wfdm4oo5CA4
lIGHjtS+Q4Qanm6LTs/2RVvcFmF91Mwsvhz85pj8gGKTeIPLw4b3BQbgInDgDzpVhHka+lHm3+eV
cQ9sLmzN9Sy2Sqlp8Ev2ErrlDvXqthBI4cM+5u2Xk0xTgqTv0vR6igUGaENwLuE0+/ZbPNBerKV2
zFpnY1q1v0W8LoFLugV0Psi6KKWXc+vITGNqdH74WFSWz8ktuvclcZjYrk0OJ3OQQwA0jwA1Ky8p
eRO96nTm69CE2h6oEpHrHpFwXrnRbCQmnULHxCbZGhDbV/E2VwRVxQQrwlMyL5xmsC6Gir+Uv4Q9
ZSE+V7lIBnIWMGNwIi1xWjovVkB7sCBT4MIEZJWWvnnj9+Q/VNQ26Il1CBvpXEfsbIbefBBO9YSP
iwKwC78YgOzsBGEnl+mvdYrzZhDEV5uTCd6qI4Jz0ssl5e+HjNh35OnOdWzZG7fL15BUp63vr5v6
ptL18bKKS3fVBCBBtYjSRed824R1/hzr/g8H/feFpSUnUBCS6R6Mi9Qzb/SgIb+J/FDSXp89pJpR
kp6MBtu228eos/vO26a+c2jr+mds/Cqln7KDZhGxQGlLPF0qCcCidywREcqLOBtXQucoVJThqmqb
9KYJg83ghtjMLqLW3+vDqHZ2jXSlg0kdDybSu6n6Ds0wWB50XVDDn30/Zloh8c+48zU5Q4F4yFJU
q0MrSVgwHHUlBmxoruFwEhp17yLel3QXVX4SNEJAdW9MW7vDJsQWMkyORc/ZC+HhKm9BZbsTFR3l
ABHID8Ae84Wn3EdepKxSQfwo+wiivlVQCNTZY3uU+OVQXmsjq1g2UE2ieGBT/UV5pxNwlmIvuNAx
irMes8Ux+mnhFPVL1Ov6ZT8fBqPG3jjkmfpUXC4k7QXZBsdhapL1JEgYqbzaXmcVuMiht2ghU52w
LI7yPQIVssKvtMjLYYZCeXDpO2xlWP6TJzUl4hpaH3ti37izZoOJUxk71NzgMxN32SRJxXY23hq8
vC5yE/QWpoNXXSE1RLSwpRBAVngvql1k2M5FqhUd1za84BfbRRTKF6Da0Pr41wlk0hYj+SEU8VMC
qbntEv9OF8OuR5C9CwXywEAvv/WaN+yaO5xI5TFYDtTLFo7Quo3qEayS7HIVGAZJDPhlmYmv5dJx
+TJiHe8bb105K7ZeaWKgrk6BZEN90PSk4zlS9cZ1ee+nmN/16oW1jIERjUwShGmqrkcj3EdeeBey
IxkUE8j2WDn7hgcwqZAOVUZLu8XN8bd1w0WK0tfoQjJ7lbUrB/sbEVQWAvZJbu1J26i6+sHrQMOG
rpEoZWiLulaHKm/dDc3CX402vRbUAKFctC+GwR45DSNi6urTiJhiX6OcTlz2StmMTOD0CvVBKLQ5
oTom4ETX4BSeZTNd+Hl0hH6DpHLaTREHr8g/ort7pHRNiSMH8B5Ro+sr+YJjJlyGmJSXRpIDHab9
sXcpXzaolFFw+vXGJyDFVEG+hloercrAiNYxGNQcevC12WArMojhIO25oGFx57ktxF7ONN6Q3qIf
BWmVnGS4qyRbIeAHuA8rP0NFBb6ofo1rm3uXUMriRm46Vd/giJv5SSC3abQ8pNobERuvsdWWv+hA
+BceUVi+PZinXk1kfwr5K40xTivj2o4VGteqwLLqsF2mtYkopAwAf1PSmlk+vMu8Jzb8Hpp8PA2e
nRxlEf6j4lFs2tijfjMfVrR6XHMVpGJWaPAay7jvVWncG1G+MdkxA0odaC8pzugwQHJ0Vfp4kiR2
YK7wb3l9NDu69cwBEbik4A7aAjWid2WzcblS+oSlKZv6RQSFO/VHl9AGvbkinpazmZ8fwCBUV5oi
OTDuOWFpjwRZ/yLXJXw0crs5sHCT+1x5JLOxc8P7777aQXQJfLg6RGD7KhDGV4OBDB7YYUadsmDb
TlF95VvdD63PLzNnzHZmQFJIHxsVqErDXhiEW/wT4SfLS6hjVqZvkHfba4yRxrGyqQmEKPOXldL7
Y49H/RbCwbJkV3hb5Bsg0fUtjUK8qARCF2nm0JaO8tm6XXMvrh1CGXaN73TX4Hn6a9U41bZR7Fnb
6KVNG/sURVV0G1qTfTnZwbMipvz27UfUEU8ZCA7tsF12gRMmVx4b5lvOB8geCFOAH+jRkQ7tmhpQ
hn8lDIgdM4rxBvmzdWoTjhLGtw5Vwx6OVHgTQ6G80djIXgyN127nP+yTVOw1raYb05Ed15X4v1WB
V4laV7+y2xiu4OwO1/q6Xks3rm/d+UdVC57BoL/SY7u6dfPRu+Tin9OG2FM/1q19CEf/zpP/+AVn
ZprkyMh5nR1IxBbLyhLlAaG15vQtvQcvO5pyOOqT2d2lycOoivKWM3V/F+gWQKJiCuFi86s+wSAz
RZiuR1f+zFse/IVOtKDKsEmK6l7E+a/YzfSDKuvqXmWmRMeYuuu3P/SbklXbn+5HK7qFtug+9abR
UJAu0607dda9DfaRFoa+9hRbUHBHA5gHBxxtKLI70+cr5CzCquzXoIrNVlvgoBdXqWC6xAQIP+eD
yn+ZIfE7CBvTY2ADCsLJ5yydyB+u3ABwTVAHp8mPahro8sXqZlE5Ha5FWaltFQt1kwmaHEPn/PQ4
Uc8vHcFD8zIkwXc/0ruHygoNtAHyJlIalAHALmj7sLXgTMs2c/30EECg24tZyJWW5qGI0gKBLN6C
ioRdqTn6rUJlT+Si1mE7Lghpt+gSH4RFpVxo/X6K1H3gW/BfNRvtUMtjPVRXMqKt3NB0XfCJx03f
rKgAVQ9V45d3M8vCMI5tOHZPueHlyOyu4E8nvA7Sfj/6hPsapelfNuybnAyteoiqcZnY9yqyyBfM
OSDDitnCkrsFAp9f2ZqHrD4gpSTWYvOoJd3OT7j13BQc7X3aPKa2sSjlZDO3/HDVObSlBAEvhld4
Tzbbrb1u52oR2r+KSMAAjHLtNo6q+7HXzL1FhjVFN6BAjVUEB8orN9jFzKWnD4ShhIN5RG5rLIns
Eax5Bul9ZZIjwco2lQ2jLrerctOXmn0zOkl2TQF6PZQNlux2TlUr5GWHNcGGUb5WFJEu3FnkYbY+
ZPG0XKVjc1uNb40Uk7aHysuDNaX2vmxZ9qH0oy4E4aILdZm69D3gonZrK9QCJHwiQ6k8fWf99bYy
lgCdQwLMHNJWfM1Nbw1cH9tq7mHmzjOuaGdnF0iki2YQPAkA+A3xHLFduMor6JlulqrNxJl/U9fl
KW4QqPhV8KuvDXX19iODeyDLVNuOyFdXnnolSJ2XKabTqZQ/sCCwEYaCbmeKViy0oAPUHSgBbXVF
KMdqNF1/PzqhvapcZ+vywgMP2Lcb5TBRC01KrO/k0Pt+Tw7tBfIX5xSDc97xrsPawimxCFDBjL6W
bkmh6w4TuJylJsICwlMxXkpNQg9zQs4C5azz9GA7ET7T7MJUbvyitP5JM2tZYLpOjVp/SoxxPNAf
RAQRYfm0c2dpWBG41vlHHqKT1vynqkuzG5n64jYzfY3I3mcfIQu46UTsQ8AzWzOvv+u5hJuWRj8F
3jusd6Nzo1D7XuTuXNiZKNTWsjlkpAIOU40MF46oE5s6KWqUYsoCJCJ2rOzk6Oi6pA3rS09o8HPY
ql5Mt/npXhtTX9zGvJVFn8zQeHhYwsBSM44yQcNSKVjVKSkNfouEDyxXmr5mfrYd42m8NmOnePB6
7adWolXXovGK6LF+r+J4V4RgnxOwlb5pR0ddI4+zs2z8spl9KFWtrsCL8oiOxXEKwgerocPXx75x
EzeY32AgxReapSBCDL6xyUA/HDG24qGLW2rRrUUBBF0nyghgd0U83fgIVW87NVxWOUAGcz6gxEYY
HDMp/KNEmaiSduWYnb2KLd/DOmdm1PAIirIDvV/GrFAb3DLjzTSIXTAV8sofamhzddIcIig7RCv2
62j+/wcrq9BBXIg6Fqckp5Ho1tZEbR4WSRESAW/gCV/VI/ZSg0Plg1/MtfVI9IcxE/JyqExCQIqO
BkUttK2Cdf2YCDIyAjN8WTS20R8NbyRq1i/NhaFLGFaJxkPZjvGuz5OMiB1+JF5EsSEzaan2iLPd
FuW/in4o76E1UvLoUkm7nPUcOhb0SwICCCzsybxbG2687lLfva+d2r3Py28mXbZrManbyWCJz6Y2
WXdDIRDEomUcFfiNyPKvOM1zNizL8KbeTvTz/cQyQGh22tHQ+3XbGtZeyz2Lln71ONHl3gSK79yS
aiYHt1Sdyiw9KB3bIfKexTil96QtZZcZJTJo3i0iRCHIjI3bggjEqCBiMt2a9X2QDtVlHXtou3X/
qW9sgGWBf9NhBvmlOIiWtb/MshoK+WTby/+3z4GWuqOL/vZOIMTW/K637T6jpb50vBST2OyfK5SP
+F1vN/xrgJocjVMcJOgH2evdaoJPAccwFVBByAeltzBcCHAiJ95DDetbNty7A5uUSpK74WjOnngo
+8RzBfUbh+k61FtvkyZyXOVirNf8Bf+SpGa5iJpG3judt0HUQP4bT8ajP8FCrJ29lTuviTtu0iHI
4ZyCb+EkVyz7QcIEriF3JC3ZwpV0UppsSXf0hpXTqTuXZiOeWvvOcqlHVX74Am+AKqCfVYcSeOOx
1Um9MPztWOl3qUHCUs8GaVE9VzK014VsjXtYMiyInkYNdgrdPU3PRYNrAgYSfmKhU8texJ678n1K
R6gqSPBOUmp1XhQtJtwn5BnQekoNFHFuGdEXUR4Q0GQqzGt3IDJzagJrK1K/23oFzskSbOMJ2Ru9
/qq5evvN9EoDDrOu4Hdk0T4PvRdhdy3ys8GhNhG02z6Y8g3iQGtBfbW4Ld2iuBXdT7Sh2bXLvuFI
lNKK7Ej74JsFP2gzLSaStlCU+N3JRGh0UrFqLpVln3zR3uqyMq5cL+nv++jeDHTz4e2XzLorXNLO
Et+8t9kfHwt7ziWOJvcbmJYdhxhoeWmYbGq79G5qwlduPldA0uNB4Pi7Ll3alhSmRY1A2SZWrVm3
/pt0u4TVC/EHARFMTgv1TK3fQFZ2LyShjisRAZh2Z6V8aGRQqFsfqvCIH9ALxp3jpmpJvl675pWS
X8QlDH6Wl54yGpqVwHpMIz+hKGHIxVgRWVQT4EDlJfcoL1bWJQXpWbCxxhMiCUO8lXFz5HySn4qB
2Pa07I5vP7SBZlg2IKd5+1WPfhQhjfrUlN2l56tl3dX1Nu+Uc4koJ9hVYRBeulJYu5FwgX1af7c7
XlctaOWezw8JR0TNc4qX6y1Pp5tDdQIymIAnGgPWTcU+mEmWrC2LyqZFXAOa5ewh6Rr7Er4kapm8
Q9jqOY9DWwE4zCf4CFO8ndhyQDJCv8qhmXiujP08/474Zkl3q8libsHpl0j4jItcRWoDXLN5ygaA
kUSRZ1dFPxEw3eXkQcMPvW2pEC9JLZLrt5lnhSDUGhK7/OHZ9IbokZYM4v4h8cnIeBoQ1ty+/VCC
zRi2C3OdX+ZBklzlXlMeiFVaNlLL74oG4/rn8+cP0bB0UF0LKR1TmbZjOsbZ9MlCSTjSXB8hQ3Ph
VcTSl6GVr3508aR9ax2okR0yHJBb/DdR1AC8dlncTJMqVYEHgy8sWst4gBFDH/AYKCCDLCrhaZQQ
h6wAly4kLg+ItviRA1nnaIJwIvAQwBXGs1uTa5c1vL/qtJ7dvsUa1yql6ZIOuWFYpwDfwO7zSxbz
Jb17YnAkuiAp0GoYri3OL1kvFaz7soEE2OYdVVQnX8Yu1vkuB41sEKeQDYgca5PjNVEL+kFm9lKv
vfAad3F0HeoI33JQPvsQPVzhOvXTEObaPi/1eOmzv/jW+nPLo7tKW2hN5YihWOX8PT9wroLqpdO9
71NWQKU1K/qQZY2MNB+uLTaOT4Fo9T3kxycV63sjJXoNfxRhUCkKTrpW0SU1gSdOROnd57fk3Nsi
lQ4OSblCclew6c3+vd/WEL8wzSDqmMsaVPkLCkmvTqr9ImOMCHRtLtAbqAM626ceb8HQ+XzwN2/b
u++D0S3FF4G82zIs/WwKisyt+zCEd+CN4iXRwu+DI3YdJHNAskAmYkPbE5UxEVpCE7bHyz28iESR
YNPglP/8s3x0IyhQmLpjuIqnwnx/I1gGtSj36Th7ZvZzqCt29sDlO3hCAOAunQCshxRTu81L8/+z
d/l/YbD9Jy/GinnU4K+df8dwu3xpXt79snozFN+0r9V4+wrKofm/Vtz5v/zv/uH/eP3v2JLN+V30
Xxa5+d//z7939ZK+/u//+fiavU7ta/Lyuy/57e/8py/Zdv/FfhFXrWPTtDYNnX+uf32zLEvrX7zp
bIw1Ni8/Q0kMOFleNQGOYPtfjjRMjHYWnmVpzI4AVpH5j/R/OWT+uC42VLyWFtP9r5zJZyYfpDuK
f0QivNPhqkj3zG/RpqIzW+x4i8bL06eQ3QZGiaL/KWUQfjEvz1wONtBIvNaW1LkcjNDG2VC+b1Mr
CKg6phPNRNlUPyHsXY12eixFzPZaNbvfvorTfzx971zN79fIeUDHdgjHVEIIi9jE9w9CZKKd9bzK
XgSU35612PfnrDV46n87DHt6XVIrUEjnnLel+reFZ4TT6/qErRPPAwcnGsa7oEzz5eeDnBkvbcne
iG+dmeLQSDbU/D3+Ngiy2VTPohx0KuBESHTApnJsvo/O+OPzgc4nxPlAZzdNpOnQa5L0FAOvCfTX
HrSZAw/i81E+uhyqaYar27S0WDjfX44sBgfFZC8WFpqKSn8yxHdVExAfP38+zkdXo6TFA4O7Bhv/
2UuhK4yeFnCDZA0pl1j2ieq/legsWrhJ1fT988HMeWX97SXw9iXNvljJdkRX+MXfXxUhu/CHdOSo
6gHkEhbOh++Ik1e0LhbBr+IX3vQF2YyrlbkmkmGJt2Px+QdgVTgbf34D6ZiCdaY99/X9+KyqNZUc
CR+zsMobv8Bki3h8sIDHlYJoCo1UimEavn0+6tnmnatWLHAGvTtpCxgCrHC/T01RS8on5YA5ykKu
Pmkn5IpfDPHn18gQlsnOzmbqU4h5P0TsxQ7SAPxXURbyBo3EDkeYXGVdffr8Wj4ayAGEoLMoWrPB
+f1AXVYQwkjE+yKUVrWTKNJphbd2cxeQjvrFk/bnM0C0Jvqx2TBvGK48my1myaFBtLFYDGZQX2Oa
5vgzyuCkTZRCwe91X6y/X403z97flpBMyUIA2hPcRAJQw0LY69D2l10TbuvINC8/v5MfjuayF3Is
w+YKz+6kFlI0JTqElPaWAmCbzseqrdZOm06Wd58P9eGX9ttQZ7PDzNuiHThgzgFuRbUIbImsITe1
QCGRHZOfn4/20XQnAvO/LuxsujvCnMjyEtbClzTko6BWt+1ol+vPR/nomqSuw+A1LccW4uzLskN7
xGjMo5yHbPRWKGMaY0XwWf9PRd/v9d8YDKiOdHTbErp5NhOdoVOlWYwCZU/aggqKfvmw/BcoG9KL
z0c63wPMa4Vk1zPvOQT7obMVKtBq31cCXVbZE2wZu6G2oeD0o7ehB6L4/pbT7vh8xPnreL8mzyMq
Ybhsl+Yxz2Z9J12Fl0lAP05+eDprM4Rz+FKghkjgISMkrAk5NUwC/Qr7i53Bh18iZxHbdk2T0sZ8
N3574prGNMTA6Yf4LKIiansHsHRPjMwXN/WjR40NHFsq4CSCQ9D7YZQ/9YKsKKIRSMcSJvliKZEb
ZFr0t5/fy68Gmt8/v12PbkVelAXKWojGOYqMrFwtpDY0oUd1sy++tw/eZQ6vUJMdrssKaZ891GJA
vsLmVCz09OeYPsGLXkaUwkXZPCsKnc0XC/8HT/W74c4uTYMSXJd8lsXkkig7jC+6P0RffE9/Tn7X
JH+JPT/VCoeX5fvb11SZQ7/XADTdemlwiXIV5jraCPTRNLkJLm5URwiE0yfhy19+cdxBlyMI65YU
nBrORi7wQhL8To52VCof2Sye2FzwTIAbU2sVTu4XX94fE38ejzcajzKwHP189Yo4f8KvZHtHePea
h+syz+iBp9oXN/SDYdhwCH1+jdqzb/z9DTUGix6URh5HVpiInTgPoKqWlW28Glhb2i9GM/6YknCl
fhtOnUGc6jEzUt1KnUVw6JbahfZkbL1lYl17B4yItHUWZAwdRbAeSAKcQ2m+GP/DqwVBxPlPOWwb
zPdX2+fVUEwwrvC2+UjPqGEI3EQXGJsPn8+WP54FTqyWa7I5B39lcjJ8P1BZoJgAoKAoZwdr0Mvf
RT59sTv441FgCDCbrMmucCz7/FGYvJEtR8S+vGyi+gZ93pz8N9FRd+16Z2exBP+EIvbz6/rgBto8
ALaijj8fyM+uy7dV5Evo7ZAjPXTJP/WoLU4hYKmbvx2H4zyHDdb8+SLPz539qJqgJVZ3ge+frApT
gosOo/pQV6P5xY7/z6+KoXhrcxPnauXblP1tRa56srVoSfKGwRdLfUdrtzSJndXfXxB+Gt4ubPCp
FZytxU4RMUs8ZNOgvC4kSl/rUALB++tBhGGavKShdTPQ2QoMnsGAaw0AEtFfTJitegjSyd3Wcfn4
+UB/3jMOEVDY1MyKoZt4djVtX1hiAldAsm0/PtL8C/fU5I2//mZsprc+F6YdinHnqB1YQXajBhI0
vIEeUOwfbU1tP7+QP+ezbeq6wQprUU1hTr9/Tp1B6/E1c4AQwvCtyyht/Ryo4uw4b2wPpMO/Mxyl
ZoOvh0l7NlxbqNIuFa8vt0E2FIZurjZeY5j9AzhW0mY+H+18hZgnm81Vzf/DJuC8ijl1cRV3Pd/S
UNyY3Y+i/tEJIgOJvQUzdvy7sQi0t5h0aHo5YHJwPtsjdo1hj7QQBELhisSQri4eg1pLb0miJ4g0
zaK7Xov1h88HPZ+G54OeLeedM459KSIFlTn+gYV0WntJJ3d/PQjr91wuZCayC50/xG/rg0ptMwaJ
Tg5uRjNQI57JTP9yceA6ZjgeyA/eS4oV/f0Qtuw4unYs5V1DxmKU0QSuC708QEPuN59fzfxk/r6X
fxsKu6GDgo4Xh3E2Awud6mmDGp7Vzt7lgmZy0/OjNIAfT/vPxzp/uN7Gop1Esc2g7nC+5uVTWctU
mWxhAtSrCnksCZaqPaFJrdb/zlDz9VC4Mf94sXdimN+QISIoE4J5KJ083MdeP03bYTDTL2bER/cQ
ro7FhGetpezw/utKQzcotFy3FoR9AZgh7Z58PBMyr90L8YIM1P3iQf5gnnMA06mLshJSgztb16s8
8eGlc14e80CUp6bUAPlJVXrGFxPxfMXgG1M6ZwVTSt5Vyj57ipWvdXHhUIeKwyRH3FSdgjyzgY4N
6xap0SItpi/m4wcjOjrHShse+tz2OXuTJD1ioSYrWTfGAfNDM+w1HSpwgUmjML85f1to5gJZfG0Q
pmp+558PZ9Uwl+0OD99YgVqGUJ5Zfz8TuX+uBalUWAZ5dO8nR5Uovaxi6mxwMmiQt7dCv62H6YsZ
8cGjxU7a0udWPycE52xGNFM95ABI0MRkRosJNbL6u2LAu2xNyGY+f7bOj/9vk4KnyuJNSZv4TXnw
2wKIUBaeQ8Y9Ext/S/7ytl+XO3P7Vc9t/shnK5Oi5koMi0uhku3Y+xvXggTPnTIhC8rI4n2k2go4
UsiEbJ9IlkR7RYTKgHWkZws/IChMovKLC/1gLr77BGdnIRU5qspAWi0gjaPIezUArWXpnWKf1nXd
X24F3u4qG0GotnPvXVjvLzcf9dEyeHsBShkurMil39+Suht8Mczbgv7Hbf1tnLN3S4dFv52NRUvv
6O0JoNq062Cb7KnJfnH3PlikFBV7k00AW1m6Be8vqCdokigDD5FsNeZXiA9xJ4W29u88Xr+tUGev
fL0qh6TKMV3a+Gvh//JsnHIEXi8CcsAXJ6y3Utr5vWM/rWM5sNiEmmdTcjSzrCmKeeZ/N/fmosa7
eKFd54/pFdSGvbsa9lg6chSzi3aXXyfHcVNfZxv1xY396Fk3LJs6juARRLLw/sZ6FbKcARwt1iHs
IkEW4BWX7Qofs/HFJu7DkaRFW9SgXMrB9f1IHFjTuqPJiFk+uhsN7+CKCUT86HwxKT8ax5JQUGel
CTTUs3EgQFuaPtOwss7ad9YqSxscr+G/MVV+H+Vs5tdIFCZbQm+IzeAU5sV1VrILSf+tWSI4qYCf
I5KRvdX7uybRLicyj/xlvQpvi4O+gGyyLdbaBfLtNejzJWx8tBPpKnuZVqybT0jF75A5fL5Kf7R4
4e+wAHj/H87OazlyJdmyXwQzaPEKlYK6iiz1AitxClprfP0s8PbMYYI5hN1+aWvraqNnICLcPdy3
780r811ZGDk2cEQ63zQhV/AAGIfeimFAbSALf1S5lOJhzM70Prb6WtfeXpG3ZjeL522VZABY6IH4
+RfzoJ+1393t9G1y6Xz+YFr8j8l0xWCXiJWuIm1nUDDizspXE9ufoNF4X0ECKuFwcz86gaGaosKT
rm5bSAfRX3IRsogVKVkH414N65o5akc8CCBIhUtkY65AB4tBCQK8pIo3NNXugqW5CVIgWZVepe7H
3/eq+yYogi9UNPqv4sYavLyZnk7UGcWoYM7dDaOHYh0TLebxiAzHnY6EAAQusFQYSbPjeKT1Hm6/
7Bvj28eCnAk1pfZAcEZncPt7JGEO2hPzU05zGI97R+nKd4UrnhRwzXPld/E/AYbKv4AANRr5z9io
P6HuaL0oF2i/1oAWdz7slbVhjpYWL6EVuLHxDoWuQjIlUxzX8nm57SxF+FHHuvhUcaR9AOQlUh+N
5dRIYyLFVyV3McWBIwRhEWrbprwHwLu+ejaaJofJD9tk3pLZEKibipFHQ/CHAr2vPD4aERrZyv3H
K79micefIZsShM7a9kTBwVPHY0NhuaINMJ5kGfKKqTwm9bCT2l/x8tQB/p+h7enhEUaWUIoUiRii
7FxRDKiejzVTlGjsJoCAP17Xu/yDt9/Kqv36LAPQt677TZqqp2HMXFWvOXpkRcgvSaGzQEb4XxgB
JUnlk8CFA7g0UgV1DO0fH6+26m+wXYOGSZX/vQ1wSyvchqY2ilebKw9JEejhmtxeDJ/MenIQbt7x
Ku92RhJBAYgyz2WKrO+KALC3TgZjOQwvWqgHhn9L+TZQ1J39eHfOViPUuEhZzJVQepMPhpQH4XIc
10wN9rq6Lb8Oev29rToRyVdhr7L/fvclBCpIXdQVRGRsC8YDTEdq1/HRkvJBigZ71ve4+d97Q8qE
VLdYFs4f1NfqUd4cME0QAyuHHZ5Qt/gg5V0QkeHd6KMK6I+/yl8fn7T3n2+1RiJtUA+kobzxTyHk
PRTQas1hPBYCsXJh7sYKzPRTZSUIRKw6kh8bvPYF8TtrWwSr8O1fLg8KZtjVZcLoSCFIaLsvZvq/
Tt75goQwepLg8XiEb0yMoSr2rUnoHAXlaIhyBJ9W3MNKjEjOx4t5dd8XoWtjanOJ+ioOLW0pkIC3
q1vF75+mm6r/0vrlSbZTF26UHL6F3v/Y6mbPeCNrJM2yoZELkj+/qju8OSF1yKBw24c0yhNlfhjp
h54C5g1d1IXkX4o56ztdpj176z1/Yw/qxSWHvIhUJNEOHJMXBg/vlzz+vU6tfby0zel4t7Tt1qlQ
2DDDAv8xJCwHWCgim7HSPR8ur07hzba9M2Ncrqi3FoS5e9JJ+SB8njU7CmyVd1d+Z70YnwyvBDJy
Cj6LLhAVmLQ9aD0fP17nOxTydg83B6cNYTtPkyp0u2+DGx6lY+7EjvQEpa/DFKqr7XzXjSt+t+BN
zUFjdl5qSpnqstaDrWwNeOOgXo2KY9spovfx4nbOy/aJHoZ9j1QG908NmW0YlPGkNO03uHZCz7KG
nRbeay3tci9pSwLJBb4EByvNtcu9ZEYxLxgMWt9F0bN5h3KNi1zYHVKCnnXXgRhxmifUt3fCzvuD
ilVL5RnAe4wX5mb/eN8lqPcRdhJVvVtm8bGL967d+z0jqQHio8P+dWVwgCnaVJICEDiQ436ey/Cx
ydqbxZK+f7xb79QDRGQm3trZLqVGrGfRR5TQKbyV5/SHAMTY+d27ASl48QQRo+TkXz82ul6wzaYZ
ED9QnQJcwQTANmrHzC3LiD7gwspbeEgmu0ur72VRl66u9N+TQd2rUL0/lDxZyexFtgz/uc18Y1Mp
ZUbuVSeGAaJWehf6Vg0WJ3QNP17alZNxYWhzHmtA1SkJ/2sd5UgWDhd8vOM9rpwMSwW9ygmkM/+u
J9/rUAEnDSdDtKYX0VCOGWw+KATvhOqrZsitSEABdAIcvbxZcShVeqGS6hYhWn7xMWbmsl9+/68/
lwUi6v8Z2XyuOJPHxIIc0THme7EJHOZHd67qFV+rX5hYd+xN/ArlKGcQpAvd5NSckLd3Bptxn/Pq
a6ELd8udet6Vk2YBHuKwaeQfAHkuzUkaDKlmTe8rM9JXtWFDzdx+1NxeDf2PP96lqdcSKA0ABMFA
rFET2oKzWzXo0jiGMiqO84M2tD9m6ILtLDMxnO+1Dy8L9BgDUWBBraqScIOu2aKH20ipGayNBAcm
OPGuleWWcXWdcecxLNxWgt6+zAT9QYUp0KUkVu5ElUuXsZqHLdWi8cZiLdnctsNCLa/nJkMAtIir
ovQhKIHZqJ2NMEEgWp+eSopRUNWYAlwYH3/lyxv9fy1TGAGPBQRKX+/Jm/MD+BNq6GAK3T586LL4
CI7j+L+3QNF1RR8wm8R/ubQASSuDoJbFRFw4PeYwOTphAcPvx0ak9b7+63T/Zx1vrGxfyiJwK7Nn
6txFedWTbpXjWmcJbB4zZ33n9b+Jyv+xxdkHW8PR5MF0uSLkrtH54EXhjo7k05qFEF/CXnqKjqIf
OnTEHOtU7azw0mH9xyguke4iI5tUXS6N6qXZUtpBoMnIAoYV9Bo15SqH6D+syh2ncu1MqJxFwDY6
ANntjk0mxHfRlELdOcwxKhhjilh9vnO9r60HJ0K5RtQsij3K5XrKpCtEDcYAkJWwOVfqbZgPh9HY
xfq+v9lEEUZVAAfQWqEGeGnHmpV2mtAhdcVzd4Kcn9Yb27Tbetu8ltb9oclBJQyALTgYSdxcpLgL
1LRroPovYrs6QeDpQE9wLz6OvuQEN6kPB+HONm2Sm/cmVw/65u6OltWC0qeiKX0uTtF3yy/c8hAf
Mrv4aX5Gps7HarXjLzYB5z9GmfcCtUT9iwtwadRq5EEWkEoj4ITH7iFxBad289Pk/U/AsZ4/vtjv
t4/ih7Q+4fHMPI82n7UPtXDp6GtjLjgXfnoYfeMMG+hOOrDmgZfuAzMMhuF+GdMBoXq5KnQ1Ki3q
gsCJovFF0ItvUaj+aA2oGdsCHg21g+mQ0YWdXOf9RcMdsjyg5jTwiT2XVqsO6slRhqCvlqeovTfG
AJblekhAnn38Fd/Hl7XJzdiWRTps0OK4NAQRWQlHdsZl6+aSF1hWpt+1BgI6sB1WDDtyOpWdo4qz
+vljw1e2jzFYni4r6kIFoHBp2BLDNo/iAeaTc3hMz7DUHKDkOO9t37VTeWFnk+eHYxTA/9dQZy5t
xc+9CKZ8z3J0W3JCR/2FV9nrtcvvHRhJ/jpXoqMdxifdLK2NOU69ydKg7PHDG+2r6K1lksJdjvJ3
6dPgGWcU7gS7qB3ZXbs29S/oUv2pcNQ9SOnV5ZMykyzRDaR6stlfXFOqww4aubUn/YbT8wAt3BFi
bsc4d07k7X7uNXHdXBfmkug64uuAc22ZEnLNmNGpDyJX+WweeHac9e+wyZ8kDybs3efolcOLMapp
NKgofb2q2r5xc1meoskyGrg5i8kyJiimXvFKwYiTF6QoRt0zzFYYnbjsLH3H+1zz6gC7ecQZCsju
d7MTk5QUhjxDZ23eTS7szU/SLxgE7MlR/q7udTzujWNtNHpf/SvjNhT2ycVoZWy3MoBEOw9MBbao
zEaO6qQ9WA/dKT0LXvS38ayn5JN8W38mX9tx7O/SbXrzKGmS3OOPdHG7pTMSiiiSWKFbK9n0pM2w
sPml2CIigmZCfB82irhTervi/WgcrXORaCYzhbm5s+mghJEJTQns5NDmusss6fDWKlAO7gXKPUsb
7y4actMrA5TeEMt5+SeYIXBF3+GwtsVv8CqmvR26e4Hr2p3UwQeuvTHg3kDOLl2fXvf9rIsYjRjH
fU6P2UPuSLmt3SHj7bQPSWrvtf82nc7/OTv6muhQd6Cyso0n0Dv1VREXMcGyvO8P6UE6yH513j8s
V9Jtxks14uX6cHrv1/VFDsLAmmK3uJX8/gCFKHeiPsFl4+452qu2eOOCniJ2MWa2SQHkaVCATwkI
W5xpK7rhOfDbW0i5ed7uplRXfA3IW5CkzDivRA4bRzoG/UznCAkbmMrO04N6Vh2+Iy/Om9gp/qIN
63ZO8WP8umf4ql1D1gDWSYYFmvrysOSBpJTTpCSuOTKSW0uw7hXwQKNrYBpUcHfLBus7fePAmUj/
197q4N/41HgGwmyFkOEuyj9Z+WJItd8zhpbDwVtWJpIPdFGb3xWqVx/nA9eOKK0fJB9EZa1UbfFA
iIcyNm7F6AVlUNKXVh1C2pYdhEDzGBi6Kcr8R9Lpkm9U1bnPg6ePzV9xBBfWNzFbM2qz0qY0dyWx
eGzm4U5alD8fm7h2XJn0J+UB3QAG7zVvePNpmTFa8n5OcredmO+m+NM9FBJUiwOSF+33cvmqqyOM
U04jGTtPqisfF9oRUxFp/jMk9i7bEkI9tJYiy104GRvtUdOOrXxrzs+j+kmDPl3MbhfwAB+v9/0n
Val2gqIEd0D5bwvCCyXBWhapyFElapHw+pqke8/t9znkpYX1F7z5oGqgCZOI5LvbuYuf369Pq9iz
biJeHurn6svidYfys+UqduTttWyuOPFL2xvfw7iDqeRVnlM/Ng9wdgHdRJXITR9lG5W4/yIIX5rb
vOhW6XQwymygKZ3rZKjtbkH/plXHn0U5Rjth8X0CizFTXxvl2oo/2lwGSHSqCPZUDmqf/Vik5Uz9
5FCjN7lz56+ekDd2NnHejDpJLaIqRzn3eYALc0YB5uMzePXgA31WVq9CqrYdwaN8oEAxQylSPUyv
tZ/fKCyfm8Ne4vs+SYL15F8729m7KW0bfdagvpyD+luoDQCyku4WB/aliYadc3/ts721tQkJZjeN
VQZ2Ce0OOnmwq6rpy85nW6PZZRQg0SQ9gZgC0CmjGZc3a0hVrZ3H189m/V5cyI1f8gNSo429eNB7
uUgYfmxx05xcM5S1csBMJvcG8Mf2zKkGg5KF2XHmvMlF6+aT5cN59al+aY4yexY6w2GtI1Qv0mN/
s5cfXfuib41vDmJaJgZc/Wnm5nT/0UWwZ9THPl7g+zh+ub5N0gcCiLr5iImiQaGDNyHaqVYKZf0q
dhDu8j1du8JvVrQdhrK6cNGoTududor+hIZTOpZhB7exE91PnmwX5wndbNHe63BtIIuv2whqj1yM
IKOB5tq4DjZRyhOZZQa0Zux1EFWENhhaO4pehmOelJv0gNarC18lKtPzSb3J7va6lFfuogWoAzQ9
QyTkapvDq7RpUSeQfbv9oq0k3E4JfX6bPU/988d7euXYYIhWFLONVIa25V6lHQtTHTEUJwzExEgC
DTv+65qFFUC32sCAst7TNxGukkM4ZLuRgzkLP6JXBv1kLzdYD/fmrvOXGX1hkg103BZLFAlyR+O6
4XOdjc/gS09snmu9dA+RmzqdVy1OdIR1zU0O2p+Pv9+1S88ziGxz9c6MaW08mcFQuSgKefb6LIEZ
cVw8VHuRHD0idCjb4aP2ZfjbfkcH1uvuqIDF/t5ZuRbH8XIa9WxoVSR4EC6/cCB0adwhtus23yZ/
OLWH7tj7qtu7s5u74nEvb3glO9h+bRrACkku5NFg3y/tFewzWjWcmaq0zSf4D/3grjqpB8lf3NQb
buRT4yln+TT/Lo7SWfY7B1lk/rMhqdh7W7x3ElxR9hyALyVwphkvf0tQJ4o1UlVwh5zx9/Kk5CRq
6cPHm3zNCH+ffPe1dPGK/HpzhAchoZ4IhyN1t94RxS+K/BSXp49tbEbfV7dDoxZAn0SaC/B0y+ZC
vI2EuTRRQfiinfQnwCWolIFD+kcSHQk6dls4UGp3s8N86AN3d1PXc3q5qat5Bq3ojeh0LjYeB1kH
q+mW9UP63e0aLmMvvhPv6jtsOcrZOsukoMDwT9axOvMI3/ES/5/l/2t/kx32KEfnYoX9xpX87NB9
L06ihy4KiXD5LT9Ffu3CgeFVh92Vvw9rrJyXKa1yqrjv6n2W0ndiuYy5OzuzUzBk+Qel30PtBg+U
GjlN/IbAjU8BpbHBq58ZNR880ZVvmqeIcY/n8vjxQZDfO7OL37N1ZjBXJJa8zFzdQ/plLQpQKfPB
4h5mL7yxbjIf1+ZNDsPubnUjntreGehPUDUsbP1GcPdgJu9D0eXP2Ti4mUythGU7c1F5rnSG+iPE
PvOOkVcbqHv6FSLTem8y9H3MwCbIAi7FOgu/7cNMRjVIVTmxJc2LKsS2hmzLzle+dt6J8fhMKt20
hzfJDDFVE5CBROvTKU75PeI4Nxkkkv/kCIOe4idKlE55Cy8yXQU7QjBEdbO7vZztiuem8vPvj9im
OBVDk3FocuiRj2V7I6cmxzBvpbPkcN3O1k5R8trJwstQfl3HhfAzl86yG6IFF8qaUwRvm+qlWyw7
Hx7EBQGCQbNFdcdvSu9ft2vvnbz4lbwPH31p0GrypEINaQ2O8bGDDuhX4Eqf0FV5MQ7aF1QvbpQT
FcQKdzb+2nMprxDYrUsjhVvnEolT8rbqW+W9pcQLxQqrrlPlBDyhiQ5zLxWVY0U6EuNJJw3fxTpJ
EZRRJr1Ex6iyIusYyWEDsKlC8eEhBI+RonfZmKWPFTSO8rBSfshDtix/lrFCLEsaEnm0+4A+DbNe
etn7YZ4UhauUvZLcQFFeNm7Ym8rzx0f4ym6CZUc7eK1qc4Y3HrvuhU7OaqSAISN1uqh1UDvyZGSK
6vYuVR5M9efH9q5cygt7Gw+t5OgMN3rAjRG7313IMQUduPPEuHYjLoxsku8yRCOtGlhU63W3w6lw
p862vOzGOpR+HtnC414F9soR5SPSO6f3Ao3UtpKtmq1hBQurqoParjiWzJrJ8Z+i/LMEf9UF3YP/
okyoYRIuHWI9VebtwF4LoLtBrmV90Ju0fQeyNeGgHvcrLlfyFkYEyI5gnCTL30YSmIiEcpyFzI1E
Bf0UEe16crH5y8fn4roV6oEKeBFmBtZz+iY7ojXX1EtH1TNHA1YZdVvtSxfKL/+/MLP2Uihe85zY
Zp1ZksC0nEWUN422qO0iR9O5SqrWoUrX7ti60qjCcf3rOrZfTupMlLM0UlyI0NXZNr4hveDUd4KD
+uOBgWrt7xjbcHBTKNvjk7iaCXFAuNJrOYZ6wuX3FCc9DpZyysjEKtk1/OAva/To0zMlV5Md/YVt
1bPIk/ZLQFf6vjDEvrG92UuG+/9je3RGD+U9f/6puNpxQL7dL07xzcIwmYfHcVIHFnXZlZzpp5n7
lAx3UQtXjtVKugNoYSW1hfjy8jMkw9zFjUplbbKsRaFo2CM/UEIY8SMMlGIv+16d1zZWQLHJUCuF
e54Rm9AYIaGMzCJvqMKyJVZNsEpcvXPRzv2RoCMM8Cl9EP5kL3tR6rrhtQXLdgNV2+x23k1CWpsD
jykeMOrwox8PC3rXTb/DnHrFzzFOC4p25YOigbb++5tbmk55JWhJVOB0Gp6IKXPeqv9f7RrTwetM
CqgkDQqFSzNL08xqZFJ1E+MB2VcB3rOSBPKQB63ifewQrjQjoFJcaWWYU1thjWvAerMkZkPyOM5w
PGIy6begxqSbGeUqN9c78axFk/jZTJgE7xc59rq20n9PfTF4ep10O1FrMwj++nbjlzDxBcAS+Jq+
eYEbKOPNmUIQAcr+GB8zP72vbpHI8OD/PA/H8FD8RcTkVHiRp9uo5Dm5vxfHNuNH//kNOHqGc8CC
MY5++TXaugtM1L7W6uPs6XQRzMLR3Zldzh+AFyg7a76WDUBusiZW1Drpylyay0QqRUy7UZ1LX+C0
tCs6JB/v7xUHoCBiqfMQoKzyDqlXpbERZu2a3wzI+qKRLdSPQnD82Mi1ZfD3mZ9X14R4S/AEJ0av
NWtTQuvOrYbya9nsLOMKzIL2wxsTmy9VmbHYQcnCOhpfQ9P2hOaRLzgSqDLdbQAicC7GY7znWK4g
6Fa7wDokxbqC4bHCRajmgKWNTvmlO62N7Ppgust5vp197bUas4sLuPo5VYCjoG0NehUbbzbEkZUG
Cu2s5NSd6ieN+oVTHQPEmr3kmPqFF7uVtBOsr3hQEFj/2tzGLJQ+qzIlUETGi5L9QJ/aM/UXOE8P
Hx+VPTsbD7qgYzJAeUP/Shz+BkhaqbkhQ7mYpk4q7PEurh9qE49Ip1ZU8epTyAUurxcCbxV6txgr
aSIjPe6i8eYuuuFLCMi35R73+bW79tbcuvY3rlRqKTBWCg9RayqomHZTemv1aXEIrGKvMXP1M75Z
2eaINGPRzlZIuQVWa7vTT0VGHCp+GuGwA+e/lkgxgUtdGLmKV07Cy0U1gyqPJRyq7uRTmjwhydII
jnETvNaERVe9XV7MX+nn5ke8W067Em3pnq7FBZLINfm+NE0o6qqw5HuK2d9ZfdbmwheVf1oB8SWE
P4bJEfXY/fh4rsf83Yl5Y3JzYlaAP52LdbWp8L0MYdstoJWxoxFZzlgzTuiuenNdffvY6pXuJAuk
XwJBE/XDd++nJhFptEI+zY1v71cMa34rHJAU9vfak1eP6L+GtpNHaiEvVm5hqC9u8ugZfiNbnP98
vJprZ9MkngESw2fS+b/ctjmRtSqK9NoVhMzP6TktZnqW1fquWMIdeCw9nGvO8q21TWAY29BEg1RG
iVlM0uwugQs9WkXrFwk55zj/YiWjPPuILCWG3+S9Mh17Y0i/9fkwTffpQpUyTLsfSK0Kymlkll3x
ompIfsaVks32KNbjYkdqP9fnuGoDwZVrrf2eSaVcOa049OpDMMrJgMY8yq62AtkgVRDT6IYXUW7D
ALlIs4s9JRmV+ZxAoVv4emS2aAcrtaU9V2hFLYtSR5RIU3M5RekQoNdbCPWAvQnUxHkRiro6K5UV
TGcD2ewEaT8U4r3WmOLEDitxAeBvtNXvuUBBvczM3pHltOv9PmV6GQkLpa1tWiuN4pe5VPd+m3Yo
iHZFW8uOqle1YWeFKfG6VQYzstt8QuM2zWI0WWc1RIdvafUceUuh7QNbL5tBcC2j0p7nXozG36IA
9P8mRak9OJfINA/+KgqyuMjNN8stT4Fad5XJgqyw6vOmtONGMstj3ur6eFvFKmRkQ0YzyqOwwzxX
x/KA4VZS0N/0nRTHTm2C+zuJcPVVN5Mmray5oA5hvQ8XCvuVGImxl1dG1t6iUdlR6q8HJXcNtegN
d1YQnu1HCy1ifRjr2mvbRApDO9QjofmeCar1l2FQPfo+S4Uh3sdooBWfrRrt10Abj4UkiNJZaVcE
VJ7BK3oqLMpVdxWwNs0dDQWh0kFNkfMrQvDYyBFzsWw5GBJ2q0eN3raarIu+LCHqVvaomlXxPHSm
jIh8FyfWvVAkU3cyooT0ZeVbCX9qkHs+o3FrBraRUElzJstsPvdscWOLXSX0d10paD/CStDZp0HV
xoOaSuhsT20NCj0OQ5hZEGHOnudhSqCAiQg+9pLW2fgiWR2/N7TkeL5ptbRCWLaY2s8CUKvmtCAr
Wzg9/Xj5mQxvaEu7HMNZvIfaIhduSlOeTbeAqu9lrFtZdMngi/pchwOJyVTLOehlbV4RWlmRmScG
zse7qa7SZy2LVdHr27Z9rMMmuJ+iIQ1sJZ+W1NGiMnpBbomZCJsII0Z+LGjTDJplnj8nFAtlO4Gr
8+tCC604TkzuD0dpjgqgLk0ajjZKUPrnONcH6KIoaoSIH8QdYpYIOz1w/9Q7cARN9LlqFqE7IUqS
iV6czLV2MLIxq29ZkkorYgrD7jjWipgdO5TX9FNS8138IpuT7JAP2ag7JSdQc/I21zMHgdP8m1HH
Jps4ymLlKCNB82/fFI1YwiVSmobbKnMw+o0C7Pip7GgRORB5NkilqrGViTcr9rKbDnNTJCg2KHUs
3OWdVL3AdZj8FosKfTUxCLzQXLTRmbTRIJmOVf1zVaT9P2q9RIU3R6X0FAdTEB7KpazbWzNCytG2
xkr82citmUJXN/SlHajjcBcxQ49Kn7jEn2pxWrwqz9TcRnG+ujfblFlQqTUHwBxL0rZ2lQeMuQ9l
af1S9d5obxmMKSGOAmaEx4Cu+EUcowQ8xiz3ja0Gaiufh8qYo9uilYbuj9pLVu1bcTcMThZqzR8d
quTKM6M+4lvVCAi5ojQVyA9qQz87I1USyyacSyLUmNacuNIEuMmJmlGtDzPtcPFT2wZma3dhZDWE
rAGXl0rppPr8xRqw7FhXLw3s/5YX57UeeYKoDd9zvVSOsyAn53xo6ntks4XvSw7Pjg+r//I7NOce
CfayMCxbrfsys1MewfpRWK+FWjR94chDntYMMFqhahu6NWdsbo/6ZKL1f+VUm/pHWRy11lWRNZdX
Isw+Yky4s/4ISy1JsHwPBW5yAtbxxDEsSeEXIIseAM6kSD0e4nJvm8WSPGpQXYj8mMzQhl9KoTCM
wyic+HupVPERrn8zcdMZZo9PPXqH6ud6kbPcC6VIMc61rgXWWVc6laMKVRl3EU1YEBaoFrceMqHy
bGupOn/trA6h3Waa+U0mejatjZ60atyGQzv/nKssajwxrnCq0tSGz0VT578joZYtG2pjq3EypZMf
Q6IZ2pHIMMPMGsotI3S6IJ6VZAhLv1dMPuhAMeNxEUxwoUpcScNpisahPBqVmt0NBe8oO0VM7SQv
CDrWtqkHKKAhIRS/pPxPEAE0equ6Yrog8TrlTSIc+7iuj0EyS5qtLjHCuVlspr0XScpk3KCtHs3U
eGLz0BOez3Pf0nhos0RMbpRYRtRZIpbLdh0qTYbGhjHEX6WqtuSHaGyHz61Slf+UVaGU9lJ07eM8
6JWJASO/n+Sqezbqdun/ajJ9C3u2BuXLhPp37mT8GApMcgfi8NyYWgkKNe2t0NbKuAnvlbYv9Qcz
GefllMOwn517y5oEexYMoVHYGSVsz1rYIzlYBVJX+i2Sn+N9ns9GdRd1Ydt61ZQVopPnsLchPWFo
qadXSi3dx2OY5C2EVG3Z3oZiHMZOIJhmrtizgcS7OwxV/zNtZuGBSjnweGjXc0dNh/gFXursU6wO
2lNVCY2c0+TgLGj+kPcJSLs8VKTKNqZaqm5ivTKE+0Vu+9lu0RNt0I2N++aotk3LrgYwANrZyBzv
Yy5M+Bs7T8t09uMwtVJXtZCfP2XpmEpPjRpY4akCvB98iudZR2MQsoVvhjhUI4wdYW641SKO8ad5
DMr7pFLET1Fs9P+ECvKIiT0nozp+4Z8o32ZNb0LsjiTw8NcM0yz8Bht6UxzTEsdxHLVsdseyXVS7
Y2qecFeoYHyyKGxTOzUyDvtoxHLsZElZmB7Fw7Y+C8qyGAcxhqbUaepe1e6LWRLhyQcwGzlLn8wI
CBed+DUfFaXyJwqlhmPBIVF+tbRSWW7hqMnl8jzGfSC0ZC2i3OhOLoZCuorFQqUtJU1f2Yo8hL3X
Brlpl1M7aPfRqAzxw1wzaPacK/n4qrgOq21V1+VBzUSrepn7JtMyIvXQ2WWh35d4JntW5n/kSKZP
PqWIQ1pd6Shq9NgKSeFC7+4PEeyW1dQmjp5kTtBVNAOlkospQwPXavo5yaKXCZ2/UpFP6LWEh7YU
j2Eun9RxFP1YNlGI7wjKNR4FBBDvnT5ovFzNvMrKfVWkbytqkeKPTXWUzQLBxSIt/EzSbvpR+kpq
rdppq37NEf9ykmp6rCW1snFhR70t7ksh/MfIrNELEnh8m2L+NJZ66gzG8GMKUOgdkhK95UBlghvW
doShbtq2argto1eK5v2UGKiGxgN5ghgeA43Qbg6UgOrzVFunOZXuxKV+Go3iyzKDmtEq2FPK5pM1
ENpLE0HPtPhiTeJkp1F6B939i9EFjwWtyEOvBD/rIXxukVYhS9W+auLc2GZgnYDa/6Np2SdjiR+q
MP/ZJ/Ehz/XaRj3tz1hM3+eib7wuQzqB0t4Z1MwB8tZDMi9/YPw9qE0c+53UuHR1wH/q8KrNBE5H
n+KTNrY/F0H8xRHpXPLsxFuKWLOLiJhplEN/0475Z0hfepcHxT9qXJ5ltLwPVhBJqwON7diSeIpG
wo+ulH6qreQN8HQQIcu/YWN+MZDihuuc/1so915otYFNe/bcZgiKgs7wIo0mwJC8MLXDBaGVa4+m
eJSC/Gc2TMcBCuJBbnySoB81qkR41jvBYGhj4nTgOGdbF5DkSM1eP5iJ8Jws6fi1m03ZVmepsSGB
ZjSh1EUHJfL685wK6n2YyL8zo3sYeQge00iRnUBW/C4L7jI5dWAO/DJO3VFtal8vJ3fmdWwnWYhr
mSC/UZREshWtEF/mrAgjpwlk3lRqJEmlnZX1UjgD/ds17Z78qo/Pk6mXjPTlQvWz0tAoJ2GiEdE2
9dFUhce0MWOeaEXnRQb/OBIDoIKBCCOKphME9baQyicpaG+DsjtUSev2Suhx8O4rIb+bM+GQldqB
rORQCRPyrP3wPOrqoxLnT0hlj2CwJ/6S6cuVfjvVxplWwaHqJDsw5AcG6DO7r0XT5RDf58Wa2wl/
GnP5IWXLjSCZv0Qx/AslvqMm2V1ZLc+tUDzByvtg4gPruXcakk5VClwzT5/GVPw7LebtPKW9myhq
6pB7IEwYJdATpzwO5O4mK6NjQ5QiJfbrWn7WyuZ2NEvPrIVfwaDcKUUc20sQn6VasseS62HiRK1x
EhFKtxBpzTuPPoAnLpm/iHB9qb0MAwCRoUvqmAyyOch58K0RobeZmkMnU102ypehDR4Qqx5t8i0Z
xt3iay3Vn7Khz+ygQfLUmG6CID/EkuHBanfHS/lYydJdrumfxU69b4QGDXWylVT5niXWXbvUx6Fr
DjAGH8dRugGYdtSaYXFkMXkoQplHeXSy6ukQqgPgcYTr2uneSrIbajSnAslc3gX5qRiLiJIRBap4
dsrQiJ0uj5CvMU+yNT7URusbQXzDy9VZddWnUnbLfkntYIKGTFe5gc34GUn6L5SnH4wy+BrJghMl
sztl6ndhbmkK67Gdi8FPZaVOsjInKsuzyizFKILZE02/7+TjEoQ3qVyMrjwUT2g9CyAM1LMlNcdw
Xg7IjPwfzs5jR25kS8NPRIDebOnSly+V2RAlqUXvPZ9+PvYsblVWQnlnuhfdgABFRjDMMb/ZmX15
6HXwM01DXILMaME9He5FY/4na/Q7eehlW1vGjkBN+0n8ekfACuEw1+8SAY/wLtdvGsnamVrb2LIS
PpgR0s5dfQP3bLhvI44/rbG2c6YwyjwUYVB/0YTcHvLsmIwj8a6qHsVyfi/TcC9lPXqiqXAYO0CH
c0aLsitwrrHwT8rb+GHoIP/BTTxOoe6EuBXa2qhQYAkrnoUisWNRFuzMaHe1UewEbDM3xWCGyIVS
h1DF9iQWpWUHgVS7hSo+d7ki2lbct05mCapfamIsI/7XNse80pERE3Kle6mEbMOltletdA2iqb0o
7Nf6J9bpIzt5epzV+ilcjOU5pX91SnpQlEX8loXxw5QtuSvrGQ1vqrI3zaIX26EQ46di6dN9Xxbl
S2UZ81Hq6UsPfKOMW2XukCxBmn6Lt3WtvdVokmqbrJUE8zVMhTi8JeFT84dKjeeRfSjjiI0heD38
oHMYkLdJVjNlf6J4kqdfWkmu+4C4ZZL8KnqhSV2hl2rlMOZxYL2ZZtkdm1o3J08wrUDZrvrAb6E0
UBk3wqorN2HXzoUdiZjQkJ30mv6RIIsoIxyfS9VxEJC1vMnVpI7upAnbNzfU+jyzx1gfJBsxChPC
vxDUb7pY5KeSLVttOyVYFnsVX24QamOhbix1nnMP3W/iwTyqNM2N1bEq7FmiAWKTy6go7Ob0eG1T
GYR8Q9+9fEY2UStcqW6T0UUuqp69pC8n4adhdi1QDKUJBE8MmjohcIxnGFXBvKZpebY8I6vGZZPC
MctRwxALYaeUgrpfJLKkN0zx8vJFm0KESQV4qe+m2qlblm/AnLgfzLdqHrhz8yZI/KXjQkhipbnv
LAGNrzwKwNaBb+AIm3xJGwn59Kbho6W+gm3oQab52ruRuZiVI0U1dmdx2Dik56/UJoofXW62mzqv
zSez7bIdIY7xMViTfMtf0G4r7Oc/EuwdbowgWR4JL8kIYiiDLpgl3ZFnvfiBgwBFiz5RtomaV7uo
appjXGJS2ktIc7jVOKgEGlYRI9MhK+mHXA4lvu0L0b0LOgOSuloI0ezGAekwP57QrH+TjdU0PZEb
O2PXWu5aYy2ctlLryO+GXHqNJL041n1ebRr8aZy+VvQN+IvsqSaif29Rel2XKcvi3TIZSIOJklAd
QkVbr4AhdYxxiN7SnIxnaagcTo2RKT4txfgPWXTvhLHe3M/YTt0HM+VVRx2selcWOJczcfziEKbp
rF3ftOVNVCjKj1atX8VFzDOnbjEOGcyhdKRaltxAH+QjoXP8HId4wJyywZwDT2pUzZ4pv65LZlhO
2ub0aFR4O17WqN0pyZoAr/NKwpM+D6LayQUzSk5TGmTNVmozaYcPi3IaxzJ6DIJMeIAhPf2pelkq
bOR8RE/mMG9kqhguPVHpudO7X7NhEuqU27bK9k1qlHZTTzfZKHk1oWtlDlsjFO4wfvqR5lEOxq+4
I0F4QC7MUbqWi4vecDoDMwwKDy+bl1a3fkmDJu+WUPd6oqApio5xKt3IfbhbKAraDTwEso5farc8
g8d+VBJtcYJ40F0EG49tPPMWhC8iDnzOyM59TAXRHbAeDEVQu13l4R+PrFxcHXoxuY/DcVtLk0Lf
ZyztoTB+Nhrkd20WHnQj/xFUOqfAzO/KWivsvki8uqJ5I2eKYYfFKNjGLFG2lJXqRghC7li9kA5W
Pu/mRLxTK8sTs3yb9t0foVVvVKHc6k36QlWI1C1pDlqjudmYw0JFUvjRaFFpoZpmUlbp+GCKVjtt
2P7Bd82Lhvx3Ek4HmnEvUZDcRetjvBS97MD4Cl1k7P2hbn7ogbCt6ybzljRwFKP+oegJwcd0BMTr
50hvHKBy/F5yGCVlHt9mBqhuY5yIethydjxU98LIFItij1zUH+p6/pQs/izMlS1H02SPafqc0Mai
cCHV7/FSZidtgeZdRR1EMKyL7Kwz3BAT+VTJ2nt9jhyTav6B8yBvGhm7+MDU7UATT0x9INuSjUdp
/DWNuOMOcMVR/8fmwrLTnPptK47WdjHU1NWNrHGNvprsKCtP8dTCatCa2jF0/OxNXfUVpX6oQ/WA
/tGpTLKjkc9Oq+VbsZ+f53S6H8TysYyrZ2TQEPMsf68loTZIIcMHgy8nGU3hMtxmYrTPdHUf5vUP
zQqezLXQzWk5iaV5WxjtDQT9Y1yRDqdNsIkFvbLrQYbb23e6IxEyDroVeGmvMv0sCTekFGy0SUF3
pEu3iYnwdSD1dh4YD7C+/VZfPrK0caay2eSTeqqa5KjIhS9pyU3ckoabVXPCydiy48xC0n8G/RUO
1bvSJr0f6PM92kG1LWSwHUaKvkRb4D81Qj+xeA9rdmkoSA+yOv1TBqUrFfJdI+ZPvGsvDZlEmff4
lAXyD66JTWEpj6nSFrbZaqdBh9OuS09dNPwKTPMlwGqyjwLHqlt93xRUOw0TKGnZ7NLEcjJTSZw6
m39QYkDDPB4ELynkbp8VyTM4mRezyQMEwRd6npYR29ECKTGlELUpyLoUt4k0stTSWPsQgHe5bi0O
t058pY/Jc9FWm6GVtrUIzzaY7gNKtXY3008M0nR2h4wkuSbNSULKKPSNtVPXCs+CRh8L3rlgS3GA
5Q05ccYPzdJdFtVv8jzGzmTkD2rGEx0vwnPcBCdswRRqscTkVA7cMfytTu9tvZAEGE6MDl/UiRSf
xydk0V7pUbipqG8XjbafmDsLKZgQyScVI5il/QVozg6iD5nkKFBRkqyg+nXtPfovh3CIeKOx1Jqs
56mnSNyYnsnpGyyC6aV2Eq30BYLV1SqbjWjLBjT/pjwWSezXKaa6bYBc8KwcYyXeTuNMt67yTeW5
w4tDs1pHJRI0y/p5UpbZY88XdpgCpgZhDPlo1G6pXlY3SNf805kkapYab7Wx9FJd3eB3fF9ruRdY
/YFo+gdtHwDIH4XYumj4kqQA0ooEX69+1VVL6CLei4LoW3QSVnl5Jc0qJ8pGV5iGTVs9LuN4m+X3
ki47/WTYvQZJgzNWIQRvaNOfLH0M49kXg1sl0U/WFDixJf4IxBRa2XyUx/rEPa5hqijOCWlcshXE
01TcVRRg1VB34+iJPopdC5Mt18mxKcKNUHR3Y/tqjHfm+FJP81GxEqdI75u8fRpH04+C7mAUVKTo
Da6P/dPqZKrFD1ynqEfydCvRXhvHQyoG+3DoPTMNtjWpl2SUjjkQrClLuF1oaohTjFqXuQGL8Kia
KeWlCGPbQCPr5dNJ9a7pH7NE9cnR7TYWeZZEt6DcJBvJQ6TUHvW9vTyVriiXt1qZ3WRlsRdE4bXS
l73UdpR5NlY9bpQKJmq9G7Nwm2vdrSL+EuqD3I9+OG0yazpa8ehO7Yyjp+aW+mPaEoIJ0Y8onRya
GxAjip1uwtWYPqolwQ1dB/SGfUs0bweJ4kjUP/RNfTul4mYW9BvQ6D6R4yEMwlOdVfsmqLdx2rqk
MJuIUDEJsUMYSJIF7SbRgC5guxFkMAR6zauawB0kk3d93NPp2iQt4XbNdonG0imUWjjq42QbZQxs
MSr2i3zM5+YpM2g4rnVQSVh8bepuVU11dT5Y3wqbMa8lT5Erw1F7YfBnqlr3Q5Nqe6QK9+JivWpD
cdRFSmoBnehNLoSWSLU8VSjd0gOzeyMWN3lIJlHrdeoadSXv8ky6SwP1VYkJ3km+/+2i8MDWfO52
0fyI+tpbjqnIvk/lZzGbe5/MIt9nQxq6hjHlfpnkpehQlW50e8GKbyOV8QQREneSfVplDe3apBrv
DHESaV5PpdUexG4MDn000b5t6DO/SwsUcbedghq2aCTNpT13CgwmcR7udTaTnyFKCGaeClVnB0oU
7IjfZ80D31jMm6kqA9PLzJbmtKLXfm42rhArh2qs07shGNVd0s7zNk2FYiNPozK67VgtOyIAxU3T
RtitrrAbtSDozZKupjBa3y5Z+2wB1rvt+jK67xpT2E7NlD+ES8/VyYcgWIjj+aRZSbpdOsXyZKFu
TqFBTo+zDfXSymS76WH5grvtljBGUm6qVK2DfYcshnArS7FI+WemXvpDRMxE/lHRnZpctqIsU3/G
GlR/LI2lRod0ZA6uJub5jbEIWQ5MnIoyJ2CSSHoeLCWoQBWYYrGPKfKX7NIs8wdSCjuKDJwOVDUV
b/GfQEqPMg2VoqXW1E1sDundYlXdZmyC7iHqSqV3dAottATJ439z+qVT2Sg0+bEvf4PmG1R0KKwZ
YYc5OAx9Pr0xRv5WR+Jy0vSZtLwtyVt1IpjGphOZeENXL1sjmbgNjSAUdgOVB68SAx0WVDoZR6AJ
2e3CDniyVnS/LGCwqlVC95veYf0rnpeFPkRhKo+Jsaa8kdT1jw192y0VXq6WAHG22OlDgwhy7NK7
lI4mK59M8Xs2oo5oiFWxFYD96fZAnfY3MADK6oth+XWSqAkVS6puOr2StTJV53u6ItVGrLt8O9Jd
v81reXmqozD1daFYrRCHPxjFv3WTdGeCHLJlnRRXiNXEjTR9pMcYhN6ELKPfJmBEZrruR3McUspU
YDdwcKk9XcZ2Pu2kX0o40uNKS43kZkIcjKMHbCZyEzOVPb0XucCKhAM7Qado2v4XrhbNtieScoaw
nvZV0Gd+3EXCJhIni263scvaweCe1V57My0cExwckU0Wu0GrwZALIbW24C08OY8wDOQkzb2u2SVt
7XuV57vfmnqbxickpamWy4E5OYaS3SqT9GZF82OERTg2ofnC1qHJbOUQ5VWBGmfcrfEq594I/0h5
emuVQ7Lp8maPFnDvzAJoo856miL6BhXiMk4soWMqiaTrevAYDVbpjwvnvCGJXaieGqQ6mpzECIUo
pEg5GSX9yYTEBByJEE5vehaobiXmta/IPQbVUdp6QRGeEnjFtt5JvxuydxcD5NQxR6Qqo4VGSUCR
0c4VTCUZGp6ALDtiOpAnV+20nRTjTRWD+aSH3a7K22chqlARq5P+hbixoYNFQ5tw61iRLNtI0tL2
DEirdGt6nxThzcQmFCtO6x81FI5ZSspiLuHiaAOwCsviba+DxbTj3Pookio4WFateiSbwkGVg4j0
EIuDqC4OZRSferC65AoLwYlGDy/pqj/o1BwXg9BYGxLNprH7cxoi6odG/waQmD4SVzoJwvikVJFp
i2lg0vQvd9wdip0sQuyLDdReg+J+WIcnoZP2uja8i/iu2dmQ/CKYMUSX2HQyN6aZEQM1gljpIdnE
pB5mWYBK2FruqOaPVJVO0iAPtgQewlbjaYM16W0vNbOLPQgea4BrKFrPqd1RcVAaqGJV/ZhVShi2
rMG8JHZfzfGA9qos71K9paU9z1DptDB4kdpZ+xHXtCeKuSQnVev3ngrFbdGm1ms2jcNmUcBDJHNv
RE6RZxkfcCL3q3XDSXLsPGzNLCeK0Y31imq/vrFA8LgiXWr6q8JEfUqsi2BHMy715aEWPC2ek9bp
56F7VIZA9LIs6ver94jTjp22jUU8G4JBNh9p6zU/TDXX72U1UryYu9ahe2h9aOYsbdDCQwo119Xk
uZfHicHSeJ5sCl6BxQ0YVWQ5+kDalstSyRcxLK7jUrT650pNzb1pZeNLrAraDHxB0AHN6IjsqpKu
8sqB5q4JD0KCgbrWIJHGSn5MqM+/R/JCZpdFs4CNT6VQkLSqUHFLCrxTbYedJL7XAtbqLg0fGtWY
aMd2Kcb1z64SQWjrVlgcMm2pKfAnkeaYUNM+FEuQdoZahV7TjMKHntbjvumE7l6ejegkpaKa2bE+
L69JTI2dNZN8KwqpwcZLBWZ6MV8majdujiSQzVK0L1oNLskoAcTGZZFsluhdo974CyiDTgqkcE9L
A4AUm9UvnwsrjqMdSl80Z1kEd1K74oaLfrlLlw6XrbCaJF6CJhf9HkeNfZuLzdEoknRT0bmhUF4E
N3KcG6Mdyp1wCqwo+yepjOCQl2NA9yKPjiIt+Fuhb+WP2Bip/4E8noljNhXghF1FfQ0ELxt+3b6Z
skk6lSR6wKkdnpTpp4oaH8eqnt1EDIZjXo/WqWLHf8zLaLwW2kICF4yZthWzVrlNCq3+3XIbEdzq
4u9wKVNiXrkJvFiGZ2GbCME5sznJDp5IhdubIQKtwtjuy1TO/5iVovyepCI4TKSyvC/EpuSmCxm1
BhhkBR5a1Sw9tKksb/OJhltJF/WU0z16W9+y1Kkkk16+JCRG5S6mnjdUXdX+EAzmtDOgUJrmo6wn
5iT5iVIiZk3BfDzWxLU6SDa92uVm3wF2msJuducqCEpbNYR5Z+ZmhZZjGzWPtdJQW50XVDvtse/N
G7lV2K3akuZ+B6fkKKeJeTth4/puBQVVo26yhIeaJt17WwwinbZJMZ9mpWp/hyYq6JRpe3Qz1Uqz
/sm7hqpw2nJi/YqzSk46JP2jqCrtW1AYqLBpaRKdBuQXBbsqLOoraVWFB4KwJPZAI2i3HfGwujHy
tkucyBzRKA6wFvtZyGZ71wzS2NpCSQvfi0V8KtikAP/9Uk5aysULFbb14aQ9sQovF5sCDvKC14K5
+swPWQKcTsE6zIEWJT7CCwsWHzRbJnxU5ZxYT/UoWNNHFOB7+VM3hoYgckxCX5sx8faCyqTQUPfW
zGJVld4N2zTJzdSPFEFTdtBXsUEe6lYs3yLizuInWM5x8NWybUVfmANRxD1MHQq3C2Re+zEuwsVL
rKFFQR45dK0sbbm3QMWOxlBFW7mLQu0oJ1AMXWUcaukhko2581DhoHVTpkuufQBzospb8wKr23kY
jLYFUqNQJo3jHmOyeVBeyhg1HTuqTFl203hZO71t2hPHTRpi4Jog6BK2nvkyuLNZZoGTTkDjjpOE
D6hoSw257rbS6d54cUTD+5ADnVPdYpSWeItLCC1nPVwq2ja60UNb7QoK9HZcZlPzWqVVDqgInIoC
bmbmsm/LWZPgAVOOAehIAcafUIRH4XA0WmV8mqW1/5IkEQCMppzU2RmqVHzNKMAHOzWqw2KjRpCM
6OHGyeNgAds9aWk/IJ5A1FqfpDDZiOpo8EIHYvfOM62V+1gQ5vAuAdE77/6OZFZWytE5HNz8BGVe
//wTol+p4iTU25l0ZVvsZASJRK++n46rMxHP437ZJf7qXJLZkiO6ndcf82O0tTZkzhCV0Ep51L3Q
v6a1cJGyZcJygxsGlNE6N3GV0xL1/azsXCQInWCvbAVvlVMQNuK2vwb/v7gCn8Y6IxoAioVNrIN1
W+WYdGWfeoFLJVvbqP6Uba4LSVzkG8DDQkpHQ84VNfOvS260Q1b2mlC7IKx7T3Kbx3xyzDvTbVFi
ATnplu58BJa2Sa+C4y/xDT4PfQb+l7jAk1mLO1D44bbfAA312911fuhFLtPncc54InMo4fesMkVx
M3qre2XkNofq0LrCpttYLo5hV/bxxYkhIQDDjN0MnPbrmlYQHto+kTpoi/87scbj9rlKNr3InoNq
SuKEQRiKvGdY/FLtMjWup3WcFIPw6mD4y1bzYq7UPcW360v579/47YB+GvHsgNaVlohZgIUwwguO
XP8GM274g58EdrCP9+ummVZxZf7zRwxSu0F9FKXea7IrqwLDt1+h66IkMmm8jc4OSaNNUSNUynog
sRbAgCe+715Wcq/sl35g2NdugIucB1w9IFjgZEgQ+/V7BmJYW2kiwVLssvzB0PPoQ6yba9aul/jb
iokgEvR3SUfKdd1Wn24/S4zKQeyXdXEXH9H64RWPrw3Mn9ERbnp/VTrFm2/YYHt8ZUUvbVjKyRhF
i7oKMfJsgpKRRSbQ2N5dRcFXqbARBiZwyiu8xYu8m8/jnH24gLBSFwlmGQemHVOjtrrR/WZzlVh6
6ZN9HumMXwell+BEx3hn3SLmnrcEby+v2dKld1EMq8kp/x9akZDeVIMYdpVHoWXz9fsVXdE0jYBo
2KL/tFBZKxLdafWdgSr339/JSxIl+JNokD8tOG6KcbaOEiBDC78mJEoypwy80wp4f4Wh6eYOWef4
a74tfkr34Z0IdYt/2yuv1AXW1pfhzxY3wLnF6CUlc6Ux0+9V1aBuC3QImdy58hWUKeyuBSClRrp2
ZQdd4Dqh1SBLEsRp1HbOGYZhUw+iJcB4V8P0pQ9IhaoUT2CZSGChEfH3Zb44zU+DnZ0KUw1aMS2Y
ZgxtFISfkgA2W2JfA2wPi0Irt6MYRQcLeP1yZehr8zz7wJVRwxsQZkRvmvyIAsBtlKGtbMy/sCW4
plm4/l1ntylrqvGPhVw99Oiv29YMcjWdGjYT4F7loY/aH1guQG0RYUw0YU1aEOvF/u9Le4EXxz1D
ELkK7CHufHZUygHJXSWhxJnXv4zqdZSqDQIJ3t8HuaTL8mWUs9gmilpq0i0zaz38kOC1txvjIT3+
t7Z3lwJF1IUhmUgKr8U3Y50gK+lBjWikzFHTOqCKbiAg4f0lGCclqE+xGN1qaJV64PdPzZz8HMr+
SuTxb2hx/jFpCdOVwJ5U5ZR+/ZiyNkY6EsqrQtTgDh2c+uox/wcu/3al17mKUz/iNrGz3hIcUALn
mvPfhYeEVxIoEqsA00U7e8J4vADfrKp+a0gnbdeQTvKuxyGXaOJraCUSYiGAhivl12nGSEBKmQ7N
PjsGs7MGWYLHM5lLrvA+eaFT4W1kz/ei+H9/KOn8U6aAJQe+6puAACl/bi3o3aHrAdoU9b7gZ4+o
WBhTwW9B6UyZ1yrZldvg22OmySYiCRLXnool+zkxF6xDU1IoGtG7DHcAfv2+Gn7+/axcGmLl4bJz
FE1Dt/frgk5gFo0hpDE7Vj/V/FhM1ZWV+3bimQOHHWcBRIuQezi7ZfI56hMBYhPqaP+AU6Xqd1dC
MP77LL7Hp2ejyF+nMYAjGeqoG1CmFp32ofDNXb1PXPUtcwWATQhFA8+9TW/HbbIXfltH9eHKD/h2
AM5+wNnFluqg68xCZxxC/9QrT9oBu9YjXpRev0Gc5Q4WqNOiT9j6yr7wik196CY3sYPDuLWOqWkP
b3//RZfX3ZL/veG/G5nBxq2CEfCKa/WjLaiHaXoGxP73Mb77b/076/8McnYc87CJJbzRRlezMruq
38qi8Y1I9ZMB513azKD+sPS7l8GUC1a5H2iK5b1nZS+BOYLbyK/ste9J7fp7LAP0uoymyLeMfUjp
AyrDPKA3ZG6S3TDYlp8ij7f6z6ivwh667nG1YekP1y7AC+cI1zj0u6FIrun02fc3BKs3JxgT7rTS
ULRfVwXzv73WsNU/D3D2puXmQoc7XQdYWsr8ApgqSlN7KF+ocRQj/JtrV8O1Edcd9iktyRGWs/TC
GtwRs4xAf636m6zr7FB50K0rm/Xy6uGZiZeVJunnoYiGVwaoazZrlTbHnjYQUI8rQ3yfDZqrqsFd
hLwfPiBnQV02WoY1af3k5tpr1sbPOQ9FiHeMUUMMu79yLtbr5strjNbP58HOXmOsjDM4nSNY3U1m
bkFmOeXJdPPjGHnt7/h6per7Yf8ynnx2/c1NFKCGOlRcf5KvrzqkN8FTjaiu7ovb3/12urKY31PW
rxP8V2Po095IQaeMacKAheo1v4odvTy0T/VjPDpZZw8OGaVbvOvbeZtfyUEufkcKnRTmED0wz8XO
5GERFjVTJ5pxKCZr5o+5HW/IDe6sXH2BFTS4f/+W3yLydab/Ge9cMjmXOgV37rmC8h3P3TZUpjr3
NOj4xkEm2pN2Ypvn2bUNdH4gLMS9OAtUrwhzcCQ7+6BqoqQjzaSUeCq9kUljpa3lUch6LXeiC6rd
veZm/u2LriPCUOD6WvXqUKj5etr7xeoyiR7zv5K2go1D7315v8rICidrozk8nv54QJL6yvJ+K9Kd
jXuuRmVCyhzpBKTongj16V9/JSfYwpWWH9dHu5Wd1L8qZXr+Uf8dVBJxV0JflDU+u9qytsjTaQpB
XW0Gd3GXnWRn/ipb1yISZ24xRrORvr7yWv4bS32+Fc5HPbuCorBqdIGO078+Zd3t9Ji5tNqpd1dP
2VvmC4Yt33WeRWGkukEgaB864y3yfdE28aJ9fmv8Dq/LcZ/nuue/6eyzg+pWqzwC7AqKZHbqD8Ee
bvM9ttZU1dqdvtU0e0LJGHHbw7Xq2rdPjz8jxZLVSAzZG/G7lnEVFfMcEN4qoYtONEpguUi1f7Ux
FJebVQ/8uoXZpZvy05j/ypx8urikTs5hujZcXPDdwwjPG1rFKZzPv98a31NQ5raW1FA4R17uW01v
bEZpRhMQiBV6yMR+3rSVNqDLkcr9b+xKzu+LdSk/DXeuDFaURmrOOmF8pMqbCGwa2cyVi/fSyn0e
4iyQjyG3aunQAeGcbxYkKTTRMyvryrpdmYe5/vmnz9PXeThFwUS/drBsw1xJ/Mq1IPHaGGeHXxDn
URZwl+Jxjrfz6BXqznLyY3oXOqFGsZ5CS/6iX/EQubYhzLPD3yDxMcYTM+vcwSUVgHbuCd7gjG6I
s6UNpubafXN+tNc9gcY+cmPiapgnnoWkIPTA05e8lCClSog6XWEvMppcQbFFcuYoLiBJ40y/8gXP
r9bzUc++oFnBZMkbRh2EzJZBpPSqZTdYLg2yeOVCvbQjP03wvChospxRqQWVmwT3KuFcUFeO2i9X
9v3FL/d5mLMvp2PhAGFe4MuNh5WusFG90DPd1Lxd6yoa18f1B+pSlAOtD68eE1FR6jlfz0HVlvqS
RqwiJ4zuLVxH0UPl/l3wrI8ptDs6BU78G9h9isHxNTG+i+v6afCz4ANBE9GYEwYPmp/gNufpBmnK
K9vk4uX/eYZnuzM3C1y2ZwZJdrw7N5HTwaLaG14HyM0hYX8sQgfm2ZVr+eKZ+M/UtLNv2S9VHMlS
wgNDI8J6ifd4zN5AuqWtqyFTv7ZahlOHsdS2u+a4Y13ICT5N+DzAigors0AtQS/eBPvV9mJ16Ww2
13qQF3Jgjv2nKZ7l5GDfWgBDce02qCyMKvVIqFmthNWyXvqIqnoRfIsEpjFZA92QpfJytpeK+1Su
vCKXj9t5+BEJxqEzlO2V5b+ws2BlGiIPo0WZ8jx415fIMlOVjw7pXEea2BlvCGyd/NUETmcb9/VT
iZ3CdEW97EKZgtrZf4Y9j+FFmjP1CJTLDccPTRkop6l3EwCQVZZNmz+S/B94nLvO9ErDtCtLc/Ax
vWtq85a8yleALf99GS7sBAsBOpJRCuFEP2dfaLCyOBBQSHMts29hV0WHSNNeYxEZQylY1a52ZTr4
Q2ud/j7upa3xZeD1h316XZO8Lwwktia24CC72R2Zom/dRLKTCLjUrmZqRmZ3TqlvkLsK/f/HvfJ5
+PP2eB0HPZ+B4ZFdcRBoB/P22i/qtfd9LVl+DrN5gT4Pc26WUMl9mdSIzVMj1vd4Rp46yn/trrt+
1K58SPWseJqv1M0oY1+Z8hvARQcNh31lNiBrn8bkfuyinRTCrR7wRKHyCceiz0PHjB7FRDrRBnno
s3orStG9nulXnsZrv+zs/aDuN/eLuK4B9fj2ZHn/Xbv1+zOFwSFS7VjAiJb+LYIXsyk0oomiyoia
eibVztiVdpj80aAsJaJ27ct+Hw6HNKrhlOCp7X1zVYwlKVqlayeC6kK2kS2GrfBHcdsNSpnOrOAk
BovF1pyEDra2u3J41iX7uq2+Dn52attAMxKzZK6oxR6Rq9lq79YmJDtNNpV7Zazvnw/peFAkOi0V
VvU8dLPQkurqptfWx9FTP5YdXM7hYGHysdDkiDysibz4llY9/3cNE/D9jtbBO+lo/XNNr9inr5dE
MDVWYYxoiKlASfRQdoz8Jcj1K9/y0ii0i0wKcqtD5zmEhYuoV9Q5hQoKna+oIicfIFwK6ZVz8B0q
o7GGWKasK6lgcno2G3XG+aKdYt2lqDi5xe9+A4vbjmV0P4OX67CqS9PC04s2oLFmfeftlH5WxXHO
FwTYyGlTTfohAxS0MySPrkQy348CQrGsHi5AOmAY4+yAjxnnRECFAQmC4dVAqhIB1fEuHxGQUMLH
LFyu5C8XJmZA16dGhNMm5mXn4dowpm2ZiAaqhK2H3wDyjkh4jNf6bJeHQbtylRGWqc6cbb4iKCVB
YxjMYW0RtYAOkoKQX4s+L5wvZvOfYdbV/fQQFllWl2XGMAFoUGdB3QHgfKV5VjnHAEnj90JTNqjT
vyXD9OvvZ/vyDFf/DsB3Ihvl69CylmWSWTG0CJFNUxawu2V5qldCxt8H+t6VxoiAEqJhQuQw18bs
15H6uEJojJIf1HZkuewFscjJFWB5IsIkzIdhMFWgBT26sVEb/JqMVHxCxhFMcCouV7x1zid9VmU6
fyjr1MyNcC1njkvsodq3V6zy3hiSl79P+fxQnA9zdij+h7TrWo4cR7ZfxAg60LzSlVGp5F2/MNQt
Nb33/Pp7oNltsVDcwszc2InYh45QFsBEIpF58pxq6EEJV1KStOyBYLJkEPYD2KQSWblSifnPI5iO
9iwUipDPgjSZORGGjmRNShAnzQhzusOnLP/uI4V368j4SKe3Dj4iPXMIxDI67HRnl57aiehZ4Pw7
5Ca8pTA/qqYl/a6tGKGfpzx/lijTDUSDG4Ef8hLoxjDW2gbcslEc0mogFZIEogm1q9Lzd50nv9LH
EWXn58H62HoMY5StXdXKAM0MQ0kcsJgUSBuCp1wfN5c94+wR/2UE0jKY9VfBU87KncqxniNagcfa
wEwwFIR1lHv7rfyo/5g82Sk3vBLz6qK+7bEFfL9pZIxNaYnTztFt7BfPsTI8c9bEZiR0TVRcHu4B
INJZkaDWoi5WfUiVD7bkAVcH4RUwRmyEfbjnIb/WDvDSFHXThRu25QzoZYzS9VjvjfCHn3kaCAQv
r+erabT0dWY9hDm+LSpHSlFjoh3EApvAGG7Qx5ssOR4Vi2Q5kFhq+FAnsm+nYKgDEmYzBvUOg1oP
DQiHQVCBoS9xKgADzYurHly2lioVz+GovvaZekUmiCUEgYJWXFmVnJ++2j1Z7A9h9scAFCwUUIR1
+lewtz9K2wwZqe+gsngdbFDSuM889GxKK/h5ec/OkJVfewY8HMR3qHgSq5QSDVIA1qUIqn/X/gZ0
8TvV0qz0Xt3ykJX05j37ON+Gvuo5Cw9Img6j9AQObbSYe8tTTLP5VQtV2VDaToE+caLrWX3oa2Hf
HbCvA72w16VjhlyqQVLoSp54DcQPdDsMZ/CiW6T+kCtDT9rmdsFWj9TCKlO9VAUpKkHjAz83LQWw
MSQ6dEPr98D+G2imtSCx6PKxBcx0akk0N+CRMia7BZTT06/As432R7QJ35OP4ZH/ZuWZZBKsnMQq
yQvEjJH8qkAKkbQPHI+krn7mKIstZNKOokczFfo5NCrhrfQmXQXXGCywmtvSnra8MLt24y92UGEe
Zd0kRTNgBYlTQWZUUa/j+feog17qOZByjkeuHoDvdbFlBb/RIqnuYQrkNBZeZyDvAhBi5wdvnA1c
jbXfhthkSYqHMfZFGBI3EFF3ivvygWSWshnd2pK3IJ/3Iu/f3MGLfWTrzSCfB1lsApvgsgBHSws6
C4MTI+mnYP3C/O65sjdiWhkgPmuQnIHhBoEw1A9ohypWPmC+e5CHrSLIeOTGvsfZznW7eP3JogR8
Ilv8Aw9TJ5o5rq4ktYxNAsgg1a2st7TaG1xrlgStc3TUb8sNrwGz9iFN6dsyc9ameI6lohMQrOTA
MsZrlf5fzinqrZ0AU8ZLXUEugFSROQGJCiJgIUAruxpisLD8iqIfffNcKiowvJxkdO0ELE2xT5ew
ENE9hak5+iGR34l6pPRmFa9cu7ptf1akiGxVDUITYQIWWScTwNmdToKVpKbrJ+Ivjmdc3jpFZPIN
3/TlmQBQ7mDE9yD1VohyqHYbbcY7CtEDjeWutOt96PIOm8wx/KUFurjb+kjvh1ELUmAeSlToWi84
QubMEveT235g5BDiR60VP7fv8tu4p5W7FCnd7GII/0rh1MYvf1OMuZwmdkSieUtBf0pVHTHNvBFz
Y1uY1ZVggK3p8oav3T3f/qOw4zQDmSI1zUOI84qDK/bQceU1GHgbS/99sbHTXGX63MNCJmQeKB2o
SHxd3ybSc9G+XF7MuZfi5adA7Y9yU+LoMc4z+36rB9GIiQQKcuxAD6QEiMsht2V1npJALVXG/yAy
DKQKq/lZVqkZzaqBkYDUolppc4s0qN0Xu8IBfRNPuGYl7zoxx1aw6rSQzVKGuegZcLzb3AE5ywZj
p3uQgLnpE7/XubKRy/Wx9ypetzk+U1M6Yj7bBXJ9PagtELo4l7/XWSXQBNPfYh/Za1XtoxzMG7BD
p6z8DZis8KoFM7vzd3Qxzx2RGkPvVpMwqXammuqTzu8MMKk6uvZTkkElCYRJUpRWgfkANePE5fUd
/K8xk30D6BFkd8uyLTH/r94DcgMS3lpMrb6P/nluh2WhWCvjP4JqKnOj5VOPafgcy8q+tL7nreZA
1uGRCk7yC9Gre/htjK1fBVDtDrK0A06jiD/MyXwewAEsqf51lZNDEtUyJzydFcyoh2gQhoLUhAwU
Lwu3L8e6rEgLEdUATHbQ+Gl2PcB/liYJvwGNe1Sn5r6Pk5chzb0cLDu+oHuXfXRtxd8/AI2V0/CF
cSbMxU9i6WjyeEMG4SUAjaoVjsYVuEicIEVX5Z8bpKvFFCkdXWN70k0Z6ElDxX217EjZzFT7UQwe
FIzoX7azUn7BCPXCEJOlGEoAjQUVcz/iPtrqP6lgebaLLcV9SDyT28I4a3TSL7k0x2QqrS8pctdA
7xGMWYfg6N9lx/ANrMcOIqcF0eni4N8Uj/RN989zvhPLunz6CYcJ0bOH7IWTTsNH04egOzOg+5Dz
CoNrrrJYoa6c2klAgwh2dFI6Vaqg4TibR3D372tQ34P6vwWLUcnJM9eCzNIgvdwXV6sf5D2mD7Gw
MEcIq9GBgjeOUKK67CkrZjDXjFqGTlCe19gIA3a2XmsUCKeF4bsSXmF0BBgGnhwoxwgbWXLM7UHi
At1RlG77AkhiHYT8UBkoVG+G1EXLuXpWzekYWsJVoGM4i/FGkSoLVDPkEc1CH4CO1ukMUQGWMysZ
/PTt8gauVIQwz/dtjUU4JhgDGxvUuFA4AUMLipzBrtrJEOz+p+18HDI6OAgJWYnWwQnjgnkrBEY3
YVl+/KKGvxVQdBUNV5CU/pXTZ+OpFSZyNKGQo3bfVCgnREfQC7sJoObBEwXPKJ+YjbQ523eWpNIZ
UypkrUKKHMkd/ZgLP88xZgF4xjg5YPVygZazYlA2u+RH7wZvUAp0zMeWV3Y/y8FPTbIpVx9CZaQT
QKpj9hIoXVswOwJ80YKl3og5x+vcFIrfqOwrJj4dpnWZ8KSDDEcA2HpymmCwu07aCtAkx1v/ZfYl
zt1yXhMFo8nSFuMfjQ5Nooli2NJD2Vuobw3v0XbYBC45tvvpV/KogknmACZaL9xc/ohnT37GMhOr
6mxSItOMJugw6cdGbR9Npd/OBghDKO0/sJ97BZqFHM+hp/jEUU+NmszWgl89mRRlpBNg7U7aJptk
p2L6gleHPffPk101mV0Fb51cpfXUOUQeMNqehJ9VOPNGg9fcBH1lHAEdk+3I+E4PAaowjQLRCxSf
WojqgYcOkmAg07nOu8fLX+o858KuLS0xyzH0ShmiCpCOoVWzLSg9XaXKdkU43II4MbHCut71qgzE
VmXPZnMrFvH28i84C870B+giYOiagf62xsQX0mdxlIwggadkvXK6ASf0AOG/y0bWHHJphLkBInkQ
e/AYwohYOHHwowg/Gh06Q8ErAQRd5ZUQ13xkYY7tqPnyCJ0xkeDkoZINdTO7KHjV0K/HOuPuSJEx
sIVBbgBU2MZkWk5NAxTH6LSvYOcS3cxtNhBQ2GSfKhh6ZI9AtZ3OAWmv4JO3hTf5OHrDVkDtkhey
V5x1+UvYg5fWVRM1FQ5e6YMwteyVewgvuH0W/pjVaHf5Q56/IkE6p6gmnUCmoGq2mkggugpdDgQ1
ygkk22Dhe/CdX9ku3SY33Lf42sqWxui/L+4i8ACmPT4mJbOAsMt8aDZAa9Zb84lOxhQ3/r1w0G+n
K1596iy3pGtERQMnA1chngWnZme9hV4rHbFKTbU+JN0UX5Vji/J95OfgyTVAwdYMvMR5JXyqugwS
DaKaGERSmXOozoI29y2MKgKILlXT1908VKJ9oD9pICm0DQ19kmyCmk7S5AInCKycT13Ejf8F2UEj
lTmfUy9VZhU3A0b2pUPR7GP1Hfx2TlOA/dCQvKLuvMt+tLLFS4MsFDIH/7USyOUAzvrKEokH8tvJ
+Eyjz3G4v2xp1YcWH5PxIZ/kUyZDAcOZstILamUDnSwrT0DKafD8Zu3GXzoOGxOqMs8H+A00Pw7G
D22joQbxKD6FN9pO2uSYBugs0LftwdNI+06cELsSx09sM+uMNAjTiXPdOaOfYZIqkCvjbZbAQ7iJ
63LiNQrXrdG5eXp5qGz1z4wFUK+1iH49OCXj4M0UjtF0uPzleDaYS7gMkaMKI6I4JALR+76SI/AO
Ew6uaz2gaX9W8nVBL2IMeqyZKijYt8atd8N1sTEO1SvtikCQdCPXnCRp5WbCV/q2xqwpmkrATzRY
m2pPgXBGZfKwk2sWaLFUBXxSAaEBYyHX+z6URgNfJv1RFy9j9vPyVzmvLSA6LgywuB/QQ08gcMQc
VF0+CumNkbqKWjiANe/A7L3RIMCH/NMOYmXj44pvwVWpxZknD6kng0gmFScPujJOnekW54et+Qsi
GEjkTMDKMVl3GrbB1kLqPM/A3uaphi05qedDuQfs9TZBB3Z2zWfIJ/quyisinRd36I4sDDOh26/B
GANOfERP4IXKx/yjzi3Kt2JYoDJu78KEW6VeW6om0blYEGfhazDxGjravmYE3exkc3EVgflUkDGL
A50vzpayUHITK1vYUaizLQ4H+MuDEXLR+NtplUClQEKwboXf4xS7RjRc1YGy9SO9cFsJ0yoq5q14
33TNmzWw9GioI0PkXaX3yOIHyKDF18IyI6ibFRgkHDSrsemkNbp7GSV1QTrFw/9yTGrMmo18FLRE
7jGXNotgfd0pVe5c3taVyw9BU8Rlr4vgjmAbfEQeG20aETwT03QNAdTkVetD9AQamZAT3mp+9XLZ
4NqSFgbZGDcDp9JB2XdwcgHCxiBYLbQfly2sOSQeEQB1apT9j02Z8kLLUfNHrPaTbTn8TloR+kG8
p8rXGD+bcy+tMHdcm2SdXjTUytO0T47Cr2AbXZU3IVQybN8zboIviqN2I4HAdis4zTbdyPeXF7p6
xy9/A+uRTQkhYEMDSWVaHqM52aIEYJuR6GVNsBUIcatGfkpiEE5LY7edp3nb9ogAIFTfdqg7mMbo
6VIIcG+UciIz5xsYTN8YzempGylDRlyLT1U3Qepu1J+FlvBacueD3AgLiz1g6SrmDCJZZoJBIgIm
js6SXgfztkkeIC68mewydEewlkZ7+TYHCRvItm1lco0Hcg1hxhq6jpMj/iJup7qql3mBk3GcnbcN
8mnIGP3cr32Q+jhBIu97PbrvVBl62+IjxxHO+pJ0EyRVlCXMbp+zFkKjFhPHES5aQQRKT09q2t2C
rl9QXSmDcTX16bFqTReYUk8vu5veN35d/gWrC/3+AToTqIYZCmFBnkBFsAa6eZY8cMsD98CBLq8+
dHXawwM/koyCFv0ZixAsqtDzag2sU70zb4b3ctftjY1gYRrzGG1BL5RZO/2Yb8EoDz3hj+YWSmCe
CFYffcflSlh5puCN9P1TmPNv9lWTzwoCJ8XENYaD11KOaz7DU1u+yd+rR/mQvNY/UDcRuNjgr8Ln
WfBZGGcOflFooBlWEHxkCKuEYo80ZjpCse1eU5P3uJqe9Tn53ZoSpjgMB28tqJ1g+NBQh70YQtm9
9c2PfMicUokPEYlvlSz4aXTIUHBB3OgiMgV5zN+FYdyLrXx32VNW4//3T2dfW/JIZh/I4B5Sat1e
U+ujGPJgb3TrL+wOO89CE/XZBAW1ow3VzVQrjVVmxlEI9MOc+Y1zeT08Y8wRD3tpzuIWD1TfSGKk
0qS7ygwgYEXi70a94BVY1rcPLUKTQE1d0xm3I6SZxDFEyO+N6zaUrTTk1U6p75zv3h8LBuNbZKih
UCJVyDmUN03oUZXW7CmYXotKfct6Tla3GjcWlQbGmB/HeQQJydEhXXULmeIfUEk7BpH5dvkjrT4U
lhUNJkmVweoPGm7YmQloXYNqJ87JexjrNwUqGUTAwzFJNCeZcgy/FpMHfPqui2q37LR7M84OENt6
CkDASKrxuo0qzkNsPZT8Kbewk7hSHZnyGOE0iwS0dVKX3WlJc2Mkxp2aVEfFbG/Afs9jxeDsvM7s
iB42uRmTegCzde4pIbTLtdwh5OHyxnOssHkAOlVSGONJ4uShJLu6MsSeqhaVXeQtj3aRs4tsIgCB
HQicqzDVFI3VDY1txpMdQgkZIbg1Qi9pOV1YnkHm5Gd62VdliEIVEXp3jvLrkXQ7bSp2aiwfW3VP
NNm9vJurhx8MwRhElCVAzBmcUwYR7Sz1qaNUkHKsIBQpJ5wDuXr6FyaYReGIKGauogcARUin8g/Z
cBcY11WX21DTubyaVd/4NsW2zYdmUJAnwgNJEx9LPzoOQbNP4/L9spm1tgba1392jc1NoJ+M9gmU
pRzJTMfeI+C6u51kZXoNByW7qjAa/1usIvIbddTpVgYqe7IHaDXitS400ifnx9CHPxNd8dAi+Hb4
TWiW0n9fZDAlCfQh0pE2xEjlQHwzitCOMTcjJIStSh7eIBx8H8Sxm2VgmxpRYZZ6T4zjuzDignFX
vGnxU0C/dPpTDFMsxoKSyEwbbVMdMYxhC6D1zw69q9hoE3D7uSsGodsEHi0J/gumDibYQ6FrGJLS
R8rUQBe2992B+yw777jTTPjbBvux/dYX64lkcKriZgzeVJCv+QoEndKNYb5LguyMceSkWeBc/q6r
SwOeAGyDmEw+I7FS216q5bycnQKyjD3uL6hENNZlG+tPnW8jbG8aTAlaVEqo7aQHxRtB1RFp0Je0
6p1xl73Hb7kHks1ddCh+9a5GmcrBSzId1G0PSvbxh7Svj/wRBnpLMO4Msm0K1QJQRJNMJh3Jx7Ed
8YjH8OKOeAq4ZqlIwt+gEl+NFQs7jOtASVzV0rxXnHAHzNkz5ug3md2DD628SnbCpt9MWx4lFs8k
Df+LkwqyRSVUA5iEcrWlNgQ6NBDdGnvOV10NuIuVMfewCoRIqneQDpn6zkqqj7lv0OXtLW287Qvv
sgddXpLMUhPWojmnQ4MSmij6hyLugd5r7medbC6bWT8M/3UKvNNOdy4eU1EgCRoqatnvfJAuYqiX
k1dc3jUgBE9NdEKglokuoC3U3svlfajNj7FYWGPXQoyJl5+tFlW/vRwqHafWprQQZIjW4uDBy/Ur
obGDwu7t9FmFuI1VPZhO2W8v7+H/sAkuByLRbhjb3JzrIdMhqQZ5Wzt+1L3I1Y8yaCQh8uYBprcb
Ao4frkdO/dsgc5Qh4gOIXErbYCpkTsMSnCBJScTGBu+AuCeZWTlIS4tXZD2QHha02knCiMfwuOKh
J3cSk+EkgpnVEwhinLGL3vssepzD9GXQ8n/RodIlSATINJMCAJE5dbSVpPqRiTSnQamkFDA+/0QF
WC5/xJWDsLTClqw7oS2nrsENq2lQWkYTcvpRZVnx67KVdVcBzZAqgcAGFyuzGBUi9uiCQCOKliLk
J9LgHofW7S535ZceuCweRmo16H/bY5elxdUIhhUkvnraQ5MZrUxIIJjJy6xtO4wTUWLaUuKxEayd
eAPQEND34ZpFqen0DA5BYPhQeyROEMh7U652pQRxcfKRCW9E4wXl1U7c0hrjh9NQagNYfCH4vsvu
O8yAkGsdOjxfoDNuLWntIbEwxhJhiRADFkoTJ0+JRav0M2j1odc91GCFmh1leoolHo0azeLZa3tp
kW724m5D10xJ8xp9hQZEj5odufN8r4GiNtwm3jTf867S1W+H4yYbBqgeDDbTF6OokI0aZAfJdCOn
bYjykmBHMtSwtdswqtzL52HNPY2FNeZu0KH6HRYmvl28i7bJPtmQDSX34gmprIQq6DT8WZTB3HKD
oeQKVLjw1Yr+l+TPn6M630lp9HZ5NTTsnn2qhRlmNXKvjeNcICKmGIPVUt0y9A10/Oyg/33Z0Pq2
oSGsGsCaoZV+6hODpI+kwBQsGFHrHU3lqP4Mf9B2tXGCF8AfO0xepReFmJUxzasAIgU6D/qlGJZP
0EbrfxuW/4BagVteo1EKVrJ6RywV41eb/99S6VYs3L8lGAHJWixVhQV6ujtP3/OT49XAvFgqW9gp
Ay0KZBzmr2YsgIGqW2yat9odHNmpr6crHm5n5b6BS/7ZWramU2m+HEEKETUdFK8stEVMO0zKxLm8
e+uO/8cKW9NBwM+LYEa4MtqDkTxPEFKeZU5+dz76hHfcYilsNafPh2pqEIMdBewX2l6zUTN6Mt0Y
w9+KW9q5zWum8VZFQ+bCJyCuWOaZBgLcQIJaSNm7Sao4uZ9ygtO6+4NyD9VISoOk0t+xsKMWRd02
9LLu9p1L3zEGYr1gEd0y7RYP79gqboDJ6TcReob9q2F/hHtePF7f3cWPYHK9Xp2CMJPxIxpXeTV+
Z+7w2eOdaFhAJqSW8sTn+l2twhjfJgmz7lIF8DItkDRAed6jB0E7ZDvKHvDPue0oUmBpilmdkQ4o
Y+UImQaY0CQN8QPEOtLMK8WvBkzkj1DsMqDZw/JMKMHUQpr8656hAVPb0YD5NxTmaK5xdgMs7DAX
jdJUVE0TmY9+428o2VnpFru/yIu5hJX0b12yxdw2Q5eZg69/RazBDcHI+LPdqpZk0wGdxKk/eQZX
I9b32tjMwPCNFDKmiCVNehvFP8KCl6uu+93CArMioQtUIkjwu1aK7yVNc4LWP84t2UEU/aXOAhCe
ptmD36iHwG8ES5g749/Ey8UvYDw/J3oI6D1C2VS226LRtnM7HLMu5FRuVx9wBliGUbCEKA6y5NPI
gs5JBBgX/JHCYdEOvQk2k6e4/GuG/uAzJ/k2pDALijCWo1bjCBG3xtwmQvgTN/q2LMHpcvmiWTlg
C2AmWEqZBcVQGaugCQwtZ+VtaiZvVMa7edSOQjxfd0WxFUPBhQbR02Wza9f2iV3mKkDX8D9dZsou
ODuNFbntVeNR6hjZCl2ZA/tb2c4Tc8z5jkcpjrMZy/SHd0EqoJp0C8Jhzl5+NT2Zj7awAhjT6WZO
CnTiDKNAYRSzNCY6vFBA35e3ihM7tO5LWXfNPUA/O4zW3M+feIVwb52VZwAep+he0AklCUWN059Q
jLLiS36hOQPBaI1NflHqbajy2FGHirtH2bRkEEAJu/Cp57IC0Y/GrH9pnM3FzESVynSQBsd8mD3F
A0ztOL35W2EDdM6tes9xoZWYDbQ2BHBABkF0lW3T9mIQN4lgoKo3gA0Q75AKuIDCxMAZCPxl4BE4
9lZ8aGmPbdrWkzilAionOPuzvvU3yjZE/ReYR3LdOT6kAMF0D9Vi97LZlehtgjcPo4io/p7TeQxg
6tbEFDeTUWWQEKKu29uXTaw8f05MMGcxNce6VWuY6OTEq5TrIvpVk8kBqTLngKxdFEtLLItjOAR5
Lg3YQq3QdNAi6K2VTyD/gVp6iyF8z8jj1tai2z5oD2GhPTZ9M3FuinPON0k7+Q3MapXZl5WoQfcC
8HtgCnXS20XrJ9f9MBn7Cjp6tlnVrZtAzcBpYsGCVLXk+EUT38Td3FwB6qBbiRA/Zq3mqlnxz0HQ
6FxBnRR1JkpvwrwQ8ZZJ0zGnnxsaUoVxWwILPc5Plz/4mid/G4G03GmQUONIiJQSt+Wohy9j01+R
VPHSgRd0v/ic2HiAGVDKTow3/BlqPEyNrkxSzXQm27gT3zGxHzpUvhYsKgSzyPWRZqZ80vO1GLg0
yyxvVtS2y0qBNkyyCETyqTdaCbpusy0Nz4bTOWBcp1lxIf7k5aurO/u94q8DsHh5xG06NZAlRB5S
kI84A9teIb6QPODkIatBYWGGWWGsBEoS5sAAZ5PZoKQVXreQX7Iue8naHY2JUAIVLkMCywL7CAWp
siEGGUpK0x7wTnv6pF8vfDcsOkgu7ASO63/Bks7cZWGPyUWENipKrYA9SuLcPhR3YHmD0lIFitdt
a9GLq90ksou7C2iD6+6Fd3muxsGFfWZXo2ZM4qLF2Wvnyu7Mx1KPrAY97Ta8u7yzK8XI740FHphZ
aNr26VxWaDIW/sucEls2b0pQNebimxiNXoza/2V7a2/RE4PMyiY5NsiowaDygAqX5JVeD14AHIn+
9xDRz2nzx6XXcuUTo0zOVQamDJFMFECzoN3PhvGa+NJjP4/CYTLreltUoEIPa1O2uygBb0AKcnrO
stc/KNizNR15yVkdYA61Wuo0kCGbAaR1YrtyNSijQ3ohtKhGXqRvRxfzift/MbOKlf+xy+ZBEMjs
5lAUUYIylZdmbH4NmvLJWdvKK9IEukX6ehlDc4e5KBI/9tV81HFYDoCkWvrVfEUV18It0Jjb3OYF
trVq/Yk9JreFFjg4bcNcc/JDfBvaGPh9iuwJqqfz59/wHc7qvhilFnE0aIRRbhvs4GxaX41oTFom
B3U376HN5MVPJif2rMbt792UmdVFAmkbIaSF5qk+ACd3CDoDzEPBhvPVVgM3KE8ALISeG1DEpzfv
GA94w4XERLUSVeZ9aINbj2aRdACpvc9uuquUk9ytr+zbIuMn45RUs5nqmqNLz1rQWGn1PGbPnGWt
3riLZTHbJ4oA7410WZRHt3/snrNtsO9t/6G++tW6oBxyjJ/xNQ/5vfJ2hUv+WdoZrUUzDCLJcAuK
ES7ztrYbYavGGdRjCsfEmyCaBjtROPhozlJ1ZqkQfB3DflAhCyVrIGr71Q+Yl5xwS4GzsIt4tPEc
f2GrzQkRolEXZ9TrR/0jEv1nvxs5T+PVXQTiBfTHIjQh2ZKGBIbsOZvAjU2VXJtNj55EsxOhC8Xx
kbXnGlnYoY66ONJji6GUGVIHyMrS2xwgbukutxQkYpFDbi/bWt21hSnmlKmTHwy+oZrgNBoxsKBY
fMHCVTf4NsG+s4dI7AleK3QGbHD7j5rSj9RfyYqxE+ub0RY2QmTHbrc1ec+19VC8sM0sTzB8Xa9j
1F5LEsHr2hAEYoDSAFoupqWFIYbc6bTQ/6mQqDgAJ7Yv9PKnLkSZNeUzD9PA2Wu2pYXnim42IkEu
Yyapjd5yBNLzjhdg1p0Hz28R0soYN6KfY+E8pV+aFSElRu2hJqY9z1tKsipBL7Dc8IQv6AE+y0KB
0fiPKVagsRkzX8ljHPBamp1SRKIgQE5Em61BSG1NSixZGDkxej3TxhQjZSJH086kZ3SxvGKUolTA
MBFKC4OLIfWt7FKusckTK2FLUBVON7yxN45NDFCe2uziQoox6IJGlt25VK0Z3R8UUFqLFjTlLY9R
e91rMequayp0g8+41hVwQE7gY6T9kKE9UI16AfieQDlQ4UMw5fL2dNVlvu2xpBBpVEukN/EdZz95
q30I/Cj6gzkPB1Go9xggT/Zl2nduXeb3eVWD2K1vni6HodUla1A+QJ6mmaDNZ+4KpRrjLM0hWqFe
t06wzb3oqXtroM1DW748Zsu1i35hjJ3pz/KKmKWKinGofQhDg4ZMYRfJ6+UlrZ32hRE2L9OySgkE
UcPtN4J+u5CAQikIj65qfd9Q1KO0dBjvZTsWGV5H2lRi3/yn7NnfQMMED88hBXdh4YQu79m3unEL
a8xXKptkUCbQl2HcY0YK8THXHygguZc3bi2qQOPmv0ti5RBDsVIRhHRUvqp4b8xouEujjN6PKt00
TXSby+ZgEQUQ8MtmV78XUEuoJ5nQEfra6UVgacVE6zCOpAPRUz/0Ui9bPjQEOWtbDSXatxUWjDib
o1GYkwEw4vVf/VbfyQZLtXJLA7rBt8nj5VX9Dwf5syyFeUBnoPT2hwJuSLrCqTBRG7fdlZrlnl8I
VtvPpp0E2UM59x/BlO/8enydW/lf7S1YUSA6Ah4dlGdPA2ipg8DDr+GlYfeqBs/y8Hl5lfQaZy8i
bfH3Gb8czTpotNCkU7xzZmEC/E5QqsaqNfI5ZxHnAbRaq1tYY8lqJxA7aEECa1RSO7SVLWqzwQ/D
KV3tNXf1GBUX85Z3164ePQhUqCqK2AouvtMtLLLCryZp1J0h0vCGVZDLA6mpWGHT/Ly8mRxLLEuc
kWaGpCL6O0Zu7Hu1PZIw/R0LPN0Njhk2echLUx3VFCdBmbsAg2O5O5fkKgkl3gTZajwBdQwB1gvM
ZuxDUpQMiNXPuE3HGfyniTGndloFIEMcRU9TwkMXBodRS7gVfFopOnPKb7sak4hFvqym7YisYbCp
krRkZXf9VWthBMitP/8F1gbXJorHik4RbSzo0jdDM/QrnDDw5Fia/BmNvy97xWp4/DbAoixjUZjS
uEOZQYzbfWYWh5a075dNrJ7ibxMsDXyvNGHWGwLyYzLaKEy7oWFYeVW5RsN5yJ37HhSyIIyCSA8x
kLPW3yj2o2mgJ+iEQ0ifxG5fqHYacbbs/OFDdbgwVUMbFCrwQ6dHttKkEW9yVYOVcZPL01GOJ7Ip
pGrXVsquk1pe5emLweTU5U4tMsVLWav8Vh5ltDRt/y7YJsfi2Edu7nVufJt+gOXUk7wosBI325Ru
d6jvR5fY5XHcjE+dkx7Dq8oHrxpK1rwn7fmnPflhbO8874Adb2sJtPoVKjjVc9X96EZQVPD6quq5
m54aYnYgKNHTLfUZg/RmsQtUDMKCwek1l1WcfCG2GwiU6PONX3WuEO8pfWhnYpQyeR0mUCVUrW0W
pl2PyrGV3Uq6reWfpgbUpto4uXQNgUy7C2ar7QxLCX52uLgV870f33olssNpB1nvzSx+pNGvTHsl
WJuilPtOr5yi6a7GTnayWnajMtx36vR0+eisODSQ4yhJEBlMEyr76EvrbJSTVNYdItfbtK+3U559
Smr88v8yw8bsVBNlvxrlyYmmJ2n4yOd3XeSBgc8fIzp40yUIJIl45AFifXpqpFpKgzSJdVRrjQ19
3Mk7/4bW3fkTYCteeWKKOtMi5VOMMCBqGfuOmMy2j+KH4at2oI9WXtxf3jiOJZYZqMNwWybOCrLy
8nk09ub4I6IjoQovd15pX5zs3tf5WCwpVdU+qzK0pMnDBBK67jgaUEhCA2PwDAuy2+DUDKGOc3l1
/8MqMnA0SHWIhDGRzkxjiA2pke7oOob3dA/wguGuetJd9BFt7SoeUWbnvUW4RumeL5ZaiamStzmW
SgFGFDeu/EwqS3VEKGLjXZ5v/PdI4q30vARI9xf4Oly1EubdmTSsndN6bKvUB5OS+WreCFvxXt2g
+OHliV2+NL+C8Upyxa1v114jWrw1n+tgAaeyMM/OExbS3NRpTz+vIF4X8WBPaLEHMZgV1HhDxsom
0MNQdXSPDWAsatke52wjYAJ57kQb01Z2JxqHpB29UDKhNQs57RYwm8J8zuTRnSEjwHEMGm4XFxIG
EHGKdbzmqBSZcTaqpJIQjGsNtsv/0Rh2u8NNuwWFJliOR/cLWiNwLDLxnxoEOl374iyH7hkbPZKu
JmpPMh/4uk8S30c1t1iyZgEXOnVzhbIeMGmdKEGubdZgAd8dwky9ld8EYNU4thYF9pvgL3vgP7yZ
+PG1LInOmdBHDuW1OvV10FS0QCLE6Mi3/UObxa4cREcjyN6EVHn8598MEivoY+umKRuE7WULphTm
aWZq0A2bXEiPEEeAArq+UVzSOVDJ4xwp5uqiSzsxx8QOQVebbGoDwwHL43zdlp3/PoizeR/L88hp
SLCv7zNb1F0XIUOQi2hI1AhaYb52iMvIy4bgNhmnl3oQr8wyfWxVwclEPOJKgh5sG1iC374HpcrJ
P9mG79kPYS65NonwVKFuOmD+ytQQweLckfUM9JnEkevRq/XbRH4BYw9nt9l6wF+WUSnSINcKAgcW
eKf28C4AQPGOtM0bESylE2pfdmLLv8JtX9i8sRQWx/SXPXDAUX1FiAmwzVd/MKWhHRKDjsoCLpxt
5g04xy3wE3MHwZh8+y9TaBQaBPLpYORhrvOhbiNotta6Mw+SJVEUe6hZM7hWxqaDmHv+fPmgrDou
knvkXUQHHJQJBL2ZYI6uxZlMqvBWDpqjPEUvczXuLptZOfqA0H6bYWobpBQgiNURHcwYtUUS4CWb
x7IGrIPrGyuRDXM2kCYhEBQFwz5zEnu1TIP/I+27tiPHsWx/pVc9D2fozazpeQBNMJy8f+EKKZUg
CYIkaAF+/d2R3dOVCmkpuvs+VSllEHAHx+yz9+Rg/fLeCtmIx8xhP76fzFdrhu5idJEiHAJS5nQy
TjaDHRhr5pQ7quuEB/fgkj7zBpwmaH4dBACPj+EdwGEgb/54zQN7gBhWmR97h5wxhOq6CWRns/ej
PlJ0Becd1aY5PRd9fTU3hHt/i/iQRTyZmwICv8lbjDqr/WKSYH6Ys/vvl+8rA4aMArbHBAEvVJBP
tqhqHKNGBHFsFQI17LBGEXJK/MhadX0CFajVDA7l1fdjfj4VPlIk1hHWBMp7cA1+XEwbqt953swW
kCFOG2bVdjiSWH4/xqkvhx37OMjJ1QWfYC98jkHgVr3l2CPU+wtGglh74ePmb/wP57zWzxfr45jH
/fztMaBBW48CcJ/IzAfjuVkkhZXIlnwTuPhHhAL0DEPL5wOCQwn/GK3o6PQNrBOD0fHCFAPkrSPf
lNPKGHv0tuTZFi1o+bn1/GpuaCaGjDrUesHLdLJpRtF1rfRrOzJX7Zq1Id20af6UJ0HorJYY2gEq
DUADeO4KnMK6f+0jgjfMz0YAZ3/SG5oD6VEH4/ZxthJuVPw8RiGZIL/40ELtoJIsbdYT2E8AThEt
yTfNuQDyqwP722f49fb+tq9jxSEgPnTwOdkR192uLQhVaaGYN3NSAjJfRONrdo4N49ygJxezdxt9
XObeilyoJCJfQAL79vs7cm6EE99FSKrnTimQZrb1+8JcrmiOfqLvx/jyHuK10S3wiRp4Rk/amjtn
acxWYf/sFTROPbTiamHzNEY6mA3CeuVEdXjuGn5h0341ifxjzJOlwyEq+gBIn6iL4ICtq4i+HLH3
2nWe6ml1f3a8z27Cx/FOFnKaheiliTlOiYpVj2wYenLxH4TIdjJAx2NM26flvjh7O05ix79fjj8X
9+RSuiBLKpzj5fgbfIStLAQM5lnh03PDnNjSztO6btExjL45olS6dACdJELS+MxZ+dLG/HZWTuxn
UMzNOLgYp4/rKhyigCzRdIvSOLxJ6QG7bCfFE0hoz4x7bnrHj/Xb9RYzRX1w/scqHkE4eXo+Y/mF
o/zxmJxY65aajrUcn1oU4WNkh6PCTFh4LEnDcJ3n1j073on7IKVDaWZgXsNbu0Y7TBFLYrwc0W7w
XtvVuVTC8c99jMwxPYh4oDMRpNsw1x+XEWQypWrm0Yo0LVKii6b+Wa+vynyn8a1uyTNP35dn5c/R
nBO7MnhdYcwGRpvsfkim0Z9Jw4Ipdqi7n2x55gk4N9qJRcnsZgFV3WRHuf3Qs+VC5A0J8jYyzKfv
78CXZ9GF5J1v2bqHav/HRUT/u6P1PrcjTV01VVxpO20cQqNlK7hp8dyKMFOv3w/5tYn+bczTc6L0
CehrdbQig4krd5RhdJ8daBJFzZW24dGc9ufkOb/wqHFajnHBMQfhoDbycaIyMGfb6QwbnCukbAh7
kGOoDkehRDaTEjC1g53YR2bT6PvZfvno/TbuyWU3PQG5aJDMRmblJzXqhJp0zwxx/OifLsJvQ5zs
YV+bupI1hsh5s2mZnTjCvOeZuPt+JueGOdm23st4qxRW0GpLQC5p5C2xGn9+P8i55Tq51CiNFPNc
42wU04s070V+Llnz9QAIBXSQZwBwcvKEDYGGmpbCAOWMBnUC1Xdw62ZZcQaV+PW9+nOY48f4zcaD
wXRpp9myIwmADqvXelui6dGpASyTob5Mj9XiPZrcTv6d5ftz2JNTTmluowaJPZKBepkceVkFevr9
EF+aJgBx/28BTw40EzrzaoohFL89vtFQTyK6EhGtl//PyZyc6wlKPzbXsYYuMI8z1Oo990wW69xh
ODnSVUkHVYwYoeAPTHsZNBZ+v1in6e5fHhNUnnXw64DJ/5PcTGk4grWTfXQx6I25z2OQ9P0qpluR
+e690hgMNQ54jiEegmY4ncy3JozQ2YzoVxO1sFQIpaAC9akkNfAm57LAxwDVPlv7UImdCNTfItAs
Ezcgeh83xT9B6fKlqf993JPzqKmJuey4hcZtcZFfjS4Zr5fUu9AYkIdlT8DNVm7ONYt+ZagsAE3Q
JwHxvk+ShMcLsLASk3X9dme1yNHALkK95czefrmmfw5z6hFIg3EOgBVQGfqth7pNm5+T9f1qIlBH
QEsdclmILk6OZ+DPAStB/wju0IZMzT6TZVoFZfz9GT03yonJBeM/WO998Md4GsB3k73WqixuBvpv
2I3fJhOcOFBSuf2kNMOPDEsLjRE32mS7Ub7b5jm4zFcW6veRTpwnQ3mqdI/chpnvPYNF8mBV2qZs
s4VA6HP9/eJ9dQh8tOUAQmwZFvK2H+18dXTmMx9uoWiqFNHRzl/cMzn/T0NAHFtHug+FGscFbP9k
f/zArIzcxjkzkc+snydx//0UPi3XkV8T1RKkM4G6wbP4cQrM9xY+dZmH8gUj+rKqPUjXTNvCP0cd
cWagUzFsPWNdaegNYiyw9x+6OihWdMKlwc7ANbKD5hxc/XOR4jg1ZAJAvepA+eoUUzQLq1cNr4DJ
RT7u2MI9EbYu/4lY69Md+jjQKbaIG2J0hhnsYk2dQZnhZ+3ppC7fv9+oTwcBg2Aax45/xD3+ZzRO
3Qee8Lyo7rVYM3hszGeCnK+m8fsIxx38zWvpdGfokP9forHIw3Z6o+47VTffz+JzmPhrGkBSwrKB
tec0bitR+JiyERXVZSRgCKzX4LvbLBegr/0br9i/nP79ON6pndaNGrsxY9kCP6j24CTRosD2zjl8
Xy/dP2Z1SiUtxZgX7oxZBblNBiiUd8tLUfyrpuDjVE7laxyzHIDXUkvk9uIOiPc1p/25/tEzEzlV
e3GsTtnBgDMgRmM1ymY9yv5SgjX5+2PwlTGACvL/nQL35KgVNcfR6DGMY/2QAXrj5neh16GQPPp+
oC9vjX+Ut0DSFJ2hJxZadx0lFBiiIzlAv0S2q0zWZ5z9zwnA4778NsaJCYUXmTe9dayo77udEY37
wiYck9kZ0IZYVSsEnMY54Pz387L0k3mhMkCruUTbivDtjcX0C8X7f2eP/jEtaN18NAdj087jomEI
0G+Q2U18J0ADkkuCUT+Ttj0Nl5AiRX0VwTmcZOzIRx0S8z/Q0OTbVTaDMBEs6bQ1+jAzpzx05STT
/8jysldGP6F232kXtensAtaeFfo6egW/R9GnH+HkmaXMVV4w5VnUoWs66x6N6TFXWyh8zOONnr81
0Dpo+r11rpD+1cxB6wGSa4CdHTTff1zjalJTYClI3pbrbl0n/rqLj/m5c1Xs0357gK4DVKj+HOd4
7X8z7aWyutougRRz5yD1h1davw7QucyarWAP2uQQTTdJl5vXUh7ywoml14a2dzf7+6J90ZYXW9w7
3q1k5pkn59MbjQ8GuBW4XVB4hAzYr4LMbx9sgK7wwALoKpbraS3CPClW3sqM/mVx4eMKfBjoJGte
mF7Re8Y4Rj4z/HRmdD7kaBU64+Z+sgWnw5wkGJQSnDUMG6pvitTMoVqwORYDlngIQSUF8kBtJsO/
Cho6HfRoLH5bxF4DkB642TFqpvu6yGNERWeindNn4WQE++ScKg8KNq2as6iEqLbSnxr/srHPZcZP
+VpO9+gUQM1KOhXot80iEPWtIJPybjxqN8hZJ0cG9jLuNtO9SvUzWYBTHvhPo55sGaYGT7FQMN/X
S2KCNQBEMCsjCoAC7EMUqF+7X5xtReiS+kKG2WV5Q0Mwy67UGhi9EFW6c02tv/KuJ9bo98N6ioIE
RASpsAkL4dy6Kx25A5YCpRUPqYjY2on1Y8Vgw5C/Wv16Lf/rTf43fW+QwlW0qfv//R98/da0qito
Ppx8+b+X7Xt9O3Tv78P+0P7P8Vf/8aP/+/FL/Obf/3J0GA4fvojroRjU9fjeqZv3fqyGX2PiMxx/
8p/95l/ef/2VO9W+//WPt2ash+Nfo0VT//H3b61//PUP86i08F+///2/f/PiwPF7Nw0/1MXh02+8
H/oBvxz8J2i8UMyGggTyNKj5/vGX+f3Xd/T/RKcPQH8BVCXwJB3buGqQSeZ//cP28S3gdABlA/eD
ARzlH3/pUSs6fsv6T5gy5BYRUKHr/6gd/X+f7MPq/7kbf6lHyGZBi6f/6x+GA7zah4fpCC2zkbdB
J+XxecRYJ6czB9mLmU26GTJuoHgz+mU6WPRy0jNnLQTfcQbQHp1ZmAVVgfr/vPWFu8+AhYQ22yRW
PjUJeoensPeZQAtJvoVeIDpNTf5sllDvmcG5S4Qj+qSDKADhrDdiQZdHwTPvofCDYF3Lx16MIjT8
2Y85S21kReLcfACSERrRNfrnFvqmTJQgwb0P8L1ZbYJKh6h5AwXUfuljCC/5RDAgPUcj31NhgN7a
m5q4UsGdOQfrhTtdLEG2GiJJf8nN6oZ7wt6DvC1azEmHxkQZalyixsPnKR7cKZ6wN1seZGExIY/P
LB52HeoyNQNStGuKTaaDN6aezFuVW2DGzT07HmlfkKVPWyg0Jl43yHjq9RtqlasSKOpQuGIJR495
UGm5DaTxWPXFjA66DhQ40g9ii03Qje0ynVAv6AgcI+KC/GcT6CNYz0tn5XH8wMIaBfXh6pXOcrhu
tSatRVBGuQeuxLpYj828xLNr0EgadmxZkkzgLYnNaqz3S1LUQZh5PdsZhRDhXBhQFM42TgtOqrH3
H1vdpQl3ixjYRj/M3MwN80ztdJ8Vm3mTm/a4U011ZRS+FU8KIYgLa5V3r0aBw1M5Hk3Ayng7drYe
DspjsaOm58H86TRoNMit8Zo10zYrbJUWztYcgoV0g2GH7kw3+iJ7YiDwSHrxKtlAQ2VUoDYN3lln
NcRBnShuvGeJ3oXQM8Hzajnjzu4E+jV8jk70Vn8SMhjSoi7AAWa3IcRKwP9n+s1Wl9aaurMdzjrN
I5ODz01q1lp3p5wMVkCThq+Ry8vTgi37Uur+yu/aA0XPMVGiZ+nQgEizZwdFaZ8ytyUZcp3Avngs
1Mcf5shAW20P8MVHQF1ztewsY6e1RrBH1gDQujpLBkvaUVaYNelFaW8pG57nLOvTZfJvIA+0p5nM
iFlNHhAE+tNYeHkyFRMKOUCgRWgezcIcDb/SHKNR9xSBKBy6ch0jWqoK69QOpLJdEaqJb+hkcmL1
ASkyVUdTaw5kzBFkeW0Tz6quw2mQYKuRiCKNnCWLGLvQ6jNUa4WMVDkcE+2+IF7WMlJp+aacTRMl
mOnJHEcF+L9thrN4NTRar0rdr0jmVIep1iOmySEO+hlMWCMyIdJwk4AtT/7YG2EHTeGw76xHvbdg
R7x7tuTmem6G+xYrm2ucxrKdvDiriis8ky9Z+4QKyvOs+7hQzWWdKRYaKkPHbq2B3EeAZboqjOi6
llYRaXdV2UAD50mYjrade6R/WWun1KuKlPJrESSqq62HrJIQOaz7WAtwsJUsW2ikzxcdH/SkozVS
n1Au7/xDX7rDiheAXxfQbu2nyiL9XN33bbAdGaKUpV3WbDQSzbCypKnMl7YvseFEukOzWUwZBbIu
t0W5hgCQH06+g642LJysmzbUO+tu1to8rNwC9lLYT4ZjXy5A1ypY5hTdg1PSOoKUHFxtUC2xw05I
NNt4RiImjRJrclN1hFNbdUt6z3mji4+NrqHN5dD5ep40NGVkedJCJjqkssZ+TUZOgiHwQcM53Rhs
mdD3Ak6HodIfgLPqQ/QwojezEB6pmNrrgziA9Fems6HuONNlNA/NQvIctazZKLZOmZXXEOeDki86
HxkUvCMNzm47Z0WiKY0nsz9ELc1Z1BZ5H4KyGOQDOFJIhYw7ob/VrmdvuLVAsKgIIjtzusipHJZy
frcsk3VVj9VTZbG9BLFHZPj5D7drvdAN8hEshQ66kCoXp9YAHqT2qjjzNaJPvI0Gsxiv+9YwL3Jf
i7peDZE/c0D8CyGvG2WxhM6qiGzew8wbvInLaY3P5yc5NQvyC+frW5zHimMBy4AXq8ajEHz39Nu8
8B7LrNV3fUv13aB514iwjBTab+DjEP2r0zXuBfMziVTW+LQstAxpBqRyBikuIhbjCYGHvfLy5jEz
aLebxjtaDWXqLAuYuHUasdEW4VTgMw2OVRJjztXGnsY+dV1lhL4W9HumIRkz1a2IAGscrygl0sYD
rHf0PhcWvxO15sWahqQD0rhEll2bMEbHiHLTXqMUuRs4nh6LMn+n+HKn+1azNxaDIB+LqgzSVBeW
6B6Zpeh+caChNzfLrefkUwqugxbv16Nel3SD/DC4DWV+4fqFlXTVtdGxDLIR0Ke1lSyiwi2fHWcR
RCD7BaBvuGi+tS8m107yxX6eC/qiN6rdlEUerGjcuNyK+4X195bf7XQmi4vR0aNKvxBu3R5s665R
FYIYZaJ5GGyCUd8ubijFwkNr7vK0hBMthJ/Y1sTv7YXv9BDaOBaSy8DkVva6rli1ke5blssiJ3BR
UjWwLtHQl7KGWKJHsrbMbwbc81RDv1k/jGo9LKUDSLmob3QzB97bdOWL50KXTtKYimU6oOnJDh1R
sL05ZoAlGmJeBb3fQTAXLdsQb70GhNvZNgB4x/BLLqaalo91His/G+O6KOodejHKfQ4ph8iQj0Fl
LAefbTq6iKdegV9oXLK0zbUmGiwrvxJ6vm9dUV/KduCkBwN++uvLnutYKc3Twr7Rm/3QiWZvwtxE
U1Pm0dxyk7iZ1ca+C6MVTDTYzjMQvXj1nwOIXu5yXc67X/9nN1YM+Du2T++MLB4zrJWPjtxVXVO2
z71XiUL2LRt0EJHqVcwcu7srALyHylqOYqJrRY1Viol44LraBFaQBJWFLzWq07gT/sGkQC7OppJk
ASswyZrZTiB+ae89HuqF6aSC6keviz/Dr8yuhbkBd0ERWm1/ufSDvT7iJ5hGLyYwsKcO7yaijxyI
3oWmbqPlxBoDMDM1Ncy3VkJXcxRRi04aosPNW4OmamUG1bx1reBRdDmeUG9V2hkaHpWx0RoDR7W5
HWQN0kMzqbXqnsNqkcJy80iYph6aQ01AQEvaElwKpuc8+eDVy6gNskl7ehbuE7pnr0zRhPM4ECsr
EKRliO/6Dr2jjns3Uumu+gqMpHD747K8DJwXqYmdj17d2qh3fFJRzQ1iLRGTNlk6OLMaOM9hzT24
Zq0JEIl1pGdlcZMNDdEmQyfSANGX1ZhEsxos9zBaYe2Lx7zWcRkd413vmQ7CvyUNuDkk3Mpy4hYs
MZBlqQ85yi2zT/ejIQdim9NuEmyj/GoDR26XUS9swUrDW3ZRjXPKhb8CBjB1YNuHyUuFn6067WnM
3bQPgqRe8pVkWtK3Tsg14YRSKjiaw97Thgm75kLYqcTM3OkKV3FCW5WQRC3Ix/OmDlYjnOElf3NF
UxM0hTmgwekaI1RDFRlFAARDT3hehrl4FZxCM22K2uBqVkOoionYU420XRPp4FIsAIdeNlyjqaGN
EWoa8dFw2rUZk7nG4gx2RAOw9BdNZLsyRfsMMTg+l2UQ2KPIA61Xi+aOHoD+EbUpd/T1kC/jGJas
Sgp0gRBzsNJm6t8c+VaCn8SRLEICAV6+C+tJCR8nAsINlx+qUpAe/liHorM+A+InO9JKTLjwyQR4
QWBO+8qdSGNI0rZLmNcc+JNrsLdPeMtK+Gc6UgLucDnMrr3qm3sQdWVwbFmqN/eq3vU52IGXgWSW
GU/OSDLNJFRd8d4gxY46JZlZQ3KBlZxVapuU6F2QlK13IaD2ILo+yrzgwZXlCyut67IqtFgfXErg
K/buuKwqlLAjLhj8c7T49k6wwSYaydQRkAyZsf4mMESn5xf2KNaj+WOwACuw0TWsIjYExDHH9SwN
2GiLuBonWleEtG3J2MhVj4uplo54dIokfJtFkVIYq3yEooAzhwCa5vFkgsJ18E3C5Rawuyy1zIYM
R4+b4qFEyCg3BoIGLRiOpV2G84GCtVP2U5o1uU60HCzKgZIx8+FbCaZ2YMSPtfyxG4NbEyovHqgb
IdKjQj7AkxDIOd6JMr90vF4nwoW4IOzrenKN+8WhGbHVgjXrzdscgWIwMw8oHnUDHpnXIMtB38vQ
L7FIEG5rPi8vAXo02o5H+XKUhizpHA5ue63P6mWuK5u0dnWtDfxG6zU37HLx4Co4XCO848knfKLo
iw500Ez3dgfbeelSf4o9Nl5WulWQyt2q0TxA9nXvyeWpbEKK9yS0KiuPgcx/6iTxn0bXPVqEhViq
Z5GhJonQoXpphf5kasjZ1ySgGqY4MNxKm+JM+1VsN+DwxsiX3IVIXmsCNELhv9vlkhZjoWLReAup
+U8EezhsuIalHMxVlVlvWSfcVVPTH13vrtzjMfM6WRE/wPM1YHmCAWoYtMvuoQq8bAO3fR14P6xl
zn/mQjssoOgIq1YYiMz0uDQsvrY1xw29DNyl3G125sDhoaEXSfaatQlaGTED0PzB0a4VC/LU1LQ8
LDVXTxGiL2ByyDsilWOmBfy8KxcW3pyu5NgTWbV1ZHcZi5ExBQQGvaqxqJ1Eev2CGx7yygeVr3Q9
AhcS2Q+X3QAIFHmDJH2T2desYNfcg5kRXpOgxucnWW0i4KhonLcBMKHeBSpCflhXA2hVRBNlrn0J
QmpOuMO1pCznIcx4ZYfwQ0BLJSdExY6IJiE2sqkvc1zKoXzyBcRRPAIlgyWfCdVc0uFuMesx4Mi4
oMPCz6yozQ1irs2ywkwZKXAbjEM+XIzF1p9XeGAWfD9obyVickA6QgqN6da+ZPS2aW+kt+ncOtEY
QtfivRcHqX5QeR3Yl914peSGqaepXov7Rl5n/s4Ikp7DFLq3PWgQJH3plp/AGELUZyQ696BwBVwe
gshA21JEK63bhWi0BGFiTYr5uXQ34KvThkOlLic0b+TIyDTNXTkqRMEpOKQwxZzdOPylcfEQjqmv
XSQmfZqWx3xcDyicVk9acYf0BGJ+iNYFQ6hNCm/1Dejw0TSAdAOi8lD3EMi/5w6oGBCFUtynGnoX
7JFntyOAY52WEWvuDzR4Kv2906R+8cCyn5n2RikMpfk4I3fjuSOReH1wVYig625eiSW2VFKB872X
rxmGrbHejXh05Eabr9sybu14seNg2DhI7+dPdv1YeTd7SbeaHRb2tnbWVjaSvA5IXRmknR+Obkpe
Js4OuCTPS3MvBekpcXwgUbMLtQDbu+VDiffipmIcTcpPhamTycoQ1llkmBPdSCp732uwoXjT0zLb
LuVdwR5K8CqMs00SHWUqbYb4jHXgtAq1Pg+D+eek7zoQOHfBWro3hoAscIucUXYQ1ma0EjzvUqwm
Z9MDEetTaM+1gGa1K2okTmeimTUg2njlJdWI/MvKNDejeqHjoesFHq+GzMa1H1ww8aAs3GMf2pf+
lhZ7Wx78cdcPPwrzEqzHYWmUhJtJ0IWQvupgYurtNFbElogkWh883YfBsXFYX6e5goo9WgvcIUYW
p7yXSCodL/Nzbtz0vkGUUYZ+UYCA89qx0xqeEfIioaoeHPZc0V1WvQJcyeEjNX1DWvHqybhG1twC
Uma7mE8tDu3kXqh2Xftbo4FpWpK2f9X5zvVim120SC9k1xlTxMBHXuy1qkPmHBUOkC6ytCvaO+uW
ucS1QmluNGer10k/w3CR1gx1sZXTU8ZWsJ/uEIF02NpnsLcQqELssHhPLnsp4fbaq4a+O0jz6NpP
DQqw3L0arW1bJxXdBvYPw/5RasMxniVesAJr/bSAQS4ptDSbN970g7MLsx3XoJG9FnMVdd0tGxUk
4KrQyS9hKmbtpp1/un62yWYfbvJlT28RmguG7nVZEASuPhyVzNbWdp+FrniZrLU5XGruxurxWMz+
BedwAJ2DXmyORGJgZSOV9MM2WPmomnHoRZXIUkK9tm+uMg9SX6NIaGOs7OkeP8PppSGvHOgjaaAE
WQUGxcP/MBZrPNkZcLzI1CBBPCUW5hiIFo0/OLE61KPvAn6veTcYQw8uPG9daS9ei0oh3DwDKQS/
fjPFrVGuCn7dwGWX/pXX3PTWvTXYZIS77VP8PRQu2JSK9jEINrhktEEAn3j8zsweeu1nLt+DYQsZ
Ya2PoSkjjWhQV1n+qFk3tX3zKwwcI7f62QdXCn5mceVM1127k8Gu8S4D7UFX8NXfhXdt2FdQQFcq
lVYYjKHuh2N+XfVwU7P7SuzrfgO+WHvruffQzGNVivFmIGisyMnSzppJBQXSzN20yxNl14t5kfGL
udwggzrXWxPxH+SHQ8Fhwnb6/OxSPHOpjh5MfpjMdqtMQQZnZdbR7EeySrDKMIDFUoOBd+87cLel
ICDrILW9M7J90OF31466GOutxhLPvulMLfFl7IIsvy0Oo7ji7rbF8tnGdQOtROKAkCvf1cE+aPe8
vYKKPciFMEF9vKn61DdWmJGr7mtoTc9XWvE8oMRRvpWigwtzbVtXqr1+dJAborDDRiKzsDYPLX0e
p2sYGsUvK/9iKp94sV3UjbAf+3anNet5SAwIiSzrMr93512DR2xCaoq/e/RGBbewMZxvuLk38u2Q
XdvtAeyAqHHC2sO80gBOHglKpJ22y3KLHuDbGqvdix+CJkeDHER5g5BQf/THV8MFMXn77i7rCpe6
qImmbqsaknxR5lzwBrHPytAj5DaYvUHFGlTNyFGAshl1irUqL0z2Whuo9kT49EF3S2PhXNjsivMH
4E8TrJTbJtl4ycEkIosq5m4Z1ep9po8jvbTrW26sTWDPXMQ/trlC2hLsEwj8sIw8p2RCqqNeSvwX
gNni2W8SG9ZhpaMC2Kza4sYqQLt6E6DfxdJeium+g9Oslch8y8eRbTjdu+JNyPulv6uKVc0u+xJR
Dzsml8jsOITmMDezlbbqB3MjvX6z6V3BH4d8JBQHZ4CkaiYucEeQhm9omqEBGB2m8pIjeVhKRgy2
x6NszQnODyAu8UwHJBy3WHWH7axu3Rb3BmL8OjiMw83SR0UbsnzjLTd4v7Aygx36/Ba7sszoczRS
O9/4097ItnUb8+IN+i6EIm8XqNehlaTB+4x3U4l7X16z+dKHN44pYQuWJlbTbcUV0Ybjo8jpxlab
rFqr+ZXjycH5bZ7w9pU6jLi7CjJEY6nSHh3r3aCrQNtIHrZdDOlCPKre8NNBxGoMFwO7kxb0xuqn
Zdv1t2PwYHtx0+I6zj3J1CozLnHpKE8tP830daMOk59W5s450qQl43Jsk5TaW+VfesHedrcYVOtW
gU5wwh31ZiDwH7ZLv8rqONcuaYtnzCWlhj96W2UrZNTgsZvVBc6rhbRfl0hkQ1QVNsZGn+5hTqvg
dWH3pbMrj5fbW9XuanD2MxyTasQ/TImsCXyquZDExPPK6lv4G5b+OstNJdDrvKr1lW/iw+Z6OPEh
EsV9GysKORYHrmSKL82W4igh9EcYCZYOXFTq4aqzsEQtBacBjjU4oNS07+z1bN1q3A1dpGS7yo0N
haavGtUlEGKJdheUl8z1Q/wc9sszm9Cbrnq7xXRDczp2weBl1v2D22koZ9162Q6hOStXCxzn+f+x
dBY7kqNLFH4iS2bYGtLJWFm0sQq6zMx++vt5dBetGfX0dGXaP8SBOOFkxmc62bXBx5Jnu89/BuE5
tiy/6pZHm0LaWEwaG9vc1fL7OHmNdFRheSR/FE9YugCdb/P4NfBaQtBaxVhbNxmufYU2RIadUe+Z
r9K2m3F85hPmth8x23bdrhc9PXQQQaDT5vk2VhuR8clm/E8zTtkoOJruIw6yipXgJSu35eiAbzPR
jxvqEC5EodhM7d8SbcLJ71hQzEy1I8610tMiL9I8pX0fkidHcVp4M1piE5x6gwkGJ6IJVcmHGSlC
twx3fTBte+o3SLT+JFLSRbTS+cGyC5aTaZ7RFo1227DExXubZySqRHtUl95fCefcNn3+rqI+WR3S
ov5eF15II4DgZ/rFyG7huGvJOSPQrAbI1U+hOPXTaSLF1jDsSN2Kw7YdPGh7O06uifJMNlntNvNB
3Jt+0uzmjIP+UWnfefymN/eyvIrLdoi8UvQUc19OOz6IXvqzcTC0Oz5fW4bSflSAwnJf9plrDi+9
sG21M/KD3YFBFsiqJPkY02vSPkp5w48EmdmCcBgEN4tdpfdV9oFKcXxXjK82P0j5McW1gy4pkwzY
uUW/SxTohcTORstWQPTjcpmmtzx7yP2XpvxE1WeHKpiqhKgXW61Cl7s2+rFtj5nsyn/K8kj0V7FE
rRKhb5K/moEkEHjqi15fp/ie0VFbnZmVWTZkqtq1HSlHnbImOZrdPV4ug/ovid06hG7Zz/hGpIcq
/SbJI+5PuKu2QeJLxPCbpWPZNfDCnRmocgz0Q6p8VMJ+SY6BeMpiL1j8Zrwu4187iuhNnNQM8LbI
G0mcKfcm6q7yUMZfnoyIqwC9X6WKplG7izfV9Ap0k8XDUOwr0uKKGGZa4K8lJNIWo9eJf4zK26LF
DqDJUcV3pv/wJ+g/5RJpd3qyi5ZzbJ1L4Fks7UPkWOutS45W48aGk2gXc2RONF8il96tajda71N+
bCcqnm2W3WgeZyv/GJyQsfDale+KsFC3ftaKzzoXi0NTXOrkPRSOHeN4+vRPsU6VeJ1muhr3cBUB
M1israJfwpWdD2de4+hEhMFpfK/wGCvgqW02MUPIl/tjAC+8fPb4nWNOz8J6KuLVlE4xS6barfVX
q/iqcQCqwOsvl54J7zP3+tDVbjA7fe6aBvrERu827XSidCf1Cy1EGpyJ/NoGICWrFJFeo8K49m+9
8BpLlT2JzABgmuIc/MtBAk3ywgPPxxc5ZBseKsGVncVW63M1goyrfxMOHT3lEJOusvwiR6dSfRlL
PzQ2qroP1UO6D6YXjTs+F9/Zki05gih5oX4W81dLT5063mfdwwz/cgSeItFsefyYIY+T8Zpq5z5D
Mms1p5MzZ8pqZkjBH5X3NCIlKrukBfN0uvAAtTs7+Irkjy4KnE8tfs5AY9kPLacuPaE71OYxs0Dp
fC2Fu6OhoySgImZSu7y8c/7DYPvfpYMaRaYRYc/rMlmjCXrkZvU30EUnyRJnlPdLfRI4jsJrxDxv
5aCGW8IEl+hFKBBaB66Zfz3h5ut84Lm5RLQe1YNHl7xX9q7q0AMqKZnH+Ts73y2E6LBB9E/eKmOr
BHt9rWhbelCeeVuyEJE9+RXU//T8lXqkLO+VdhLjQye82/DiiO6nlbjeJ+LdyC0bLtqlzgGoOvNy
y0dK8OhP5BKYysbLxuJoDfC2+rU0yeY8TebH0l2X9lyIT0vZCcy1y5FUxfRaGzzJxZ6pTzeiJ9Y/
IRwTwoaj5tD7w9fQ16jQkPFQnN30VgQnbXpo1YfWeVEPewT6Sq55/xEOs5cLvy05HUzNcY35iJC3
Lp2GXHvjkDESKJOvKwLKJ4TWzI6t9yrRnHIkIaHbpJZr1Xsl+RCzq0mU+/itBd+xKUICFy7mK7tV
BX/Q0T6Su1F8yvV5cL9lZCyyqECr7zWOd8E39OM8HaXyKUOstB/zvDOfonAU5X0U+JTQVKIVs1DM
l0XyyvKr0Xyx/ErGs6Bf6Fe3W2nXZ9s4vIXUGFVT2fwALbD2rCuh5vluO30vD7eq+0vaP0LRRSjl
AbuMibpqNMCN4rBEb2X8ShrizKtouYFFZ4yYIN18tfKuQlmYeBRbSXo1l48FAowqwpU0GGPCu4yd
Vd/C7K1iHZSyAI/OqDVH+6+ARh6ECrOKvSa8r7yYqs5OGZZeNEubZlm8cH5hd0iB32FkWxR2PVtk
VaJ+M/hoK9hL1Uu3bNg8EUWMcc300omjx2y8CdautL+DZpOTJW+8aPFrnJ1SfV+qJ863THmN2puR
f1YNaP+g6VuzBvNsTfNj1uFze7fh/JQCSA1oOvlhCoBv8UYcTWFtF/l7zjD0ceapsDfy5HCOUkQG
FwYK252x5cgquEfjvLWLbuQouqLsytwBkgNuqOSnoX5qc7blkYrTvqr2GhXHwJwEm00VS4JdmFul
8/TsDXJt1l6k5dhU+0o4aLHudYgXQ73WXLq8gZFkv0o/cCfTps1IyDsJvTeW+5CAwDxhv290RHzK
Sk567UVpTmMA31/xaWWXA0IRNvWfmOybfodFTK59I/sehH/zmMDz3MOUhko0AYUORHl4JkQrqvOn
xqVSnZXQb6ot5StUUFL7+AiJ54GCRqgzqj3IoZYvgewb2r9W+RDzR9GcsuRZzp7UcT9iMf5p0u+O
Wc9xdAE/6myFxtFkdzpCEIrPpN5SlgrWtp1vRXAb820bvWfzIdQ3UfJlVQO9dL40bi7mdAqysxW8
xBpCky3L7+u+txAdOapOAO32jwG06exYuhcGhz6vsaMdp8YbCEgK/UyW3AxBB+VaTnK/6ffS4MPL
0SpNuEpRbMEqi7Ep+11Q3kz9WYqH0G/phb/XSO3tp0KGZ5SpG4ljSaBbUmcNWgzYONTRSQvFbW4M
dqh8FNlTZISgm6sHdX5ZrVICpY20HuIZxPnsNuZeHE8QTkhEh4JzJC3eWNhtHfFFezDedsie0fKw
0k+jt/X60CqXv1fR/Ei4WpSVE+2u6uRNzbYBKOc11DzUFwFa6ms9Kxv69RwhgJVcPjPjW2NIZS7d
dOva1ZCMwwOXdwKS3bE6W+s4Ta9Rgr6Qy24w3dTwX48JbAxtTVH4yPwQNireaFTui8HjjO1rpFFU
zxyF3UOmTmnM+7Qw8nNx1fpnDa400o3uDZvRckebCkkVYFFVouAMoh25wpFVSB+wBZSwSfktFQiI
XV75inqs9Q2uRLN6ZlRhQR04nSHAw+jERsDxIirEHoFXYOQ2wcJCsZYqvui0tsF79yY3qW+G/Js4
GHi6U+b08AG4iIaXbN3cSAvdhHytH/uZomjTSddqfoQiSRjfNVEiFlVFBbPfN9jgwP7yRjFsKdmO
im4jiDpNce3B/eK3ML4O+SlbSQCdkSDji1R6VcQ6ddCKXTUyuXAIlekYrBHljkYs6oTfsEJ2SN4s
wjYa+bJ+nRQEQsY6ro5cP0tt6sAguqJxaKVTu17oHdVu8KZZl1ptPbNMjmW+b7+G5lT17zwqfYDH
V/fyQgyEec+qd0vdoonZQ8/ucOKu2yj9v450gXx+V6MDpi0BGMSPH0Rgta2Ph1H9XYRH31xM7UtL
vXj+F9JbPy6/jNgmW/OeW9+58GU0DX8erMHocmHe1f22O6g7fchcmSdqwV+vYQ1asBs9iWRBaOsB
5kv9k6ZHOj5D6FvL3FFjzfKNx1BnniU5NTB92Gorly99CSyJIqudrnooCDGpV7i1Py82GUebBATS
bJdpEydO2R77ZMcrM+J7WJ9b+SSG74gAY7yFbe2qfcEMreYQgg2G5qAyYsjp7Bq0ug12VIwAdi5G
kdskTHdTEjjlgHVBxU41P6bwOwwQqkmKnoWzOmQ8v2ekQ1bFgttnvdNCSdf5dcB8VpMUkVNbCLON
bG7HoeCsMTH68Kw91e+TfeSXW5XUBZ80tsUfrZsyv9DOa2tNb6fSXYS8yOJfOYf+G/20PcLuVfIZ
WywMyNKv9q4P9SvLHdnnvlccc7FNxl6Qb1tOaKbJQU3A4NtAOJrau9XPTlu/Ji9qdY3mt/X0GdKn
XB5ULOti7sfGe8YpPqWmbQ4pK6DGFPsybWDD61tFD2RFa4XLHQVjS6jNMu91IgYFkTvE+NCni2Iw
c5ayXDPthBoVt9puNMDpdjI4yNrNxZK9gjCuFI79Xk4vqvAXKI8geFXmo6Lv9R6r5N/cnaTyR48/
FbKygxEa5S3L/gIdyfD8r7BxCkA5QMBZ2glMSY0RTnBUH3HxXSgcdsM/bKA20WnYgX3kDD556cl+
nNwsGJYolz2ald2CHru2+IM5otYX1Mso4rmzJ4Dmfo2pj2NGUwi4Ja4i+pzkd+JZgBbSGPQIr1OM
JO2GiKATULkIfsL2nzg9a/EyK7cpF7yWpVJzu2t2ibJ11fTvlH/LtQMEhzOOxwZ9swXw4m5hnM5K
3TkWPUvb/KMUTvP8pmabTCrsxkRlqf6aSkW63fTFe1PcNWZTNJeg25jYEBTpV8bsJNRbKOGCgz0h
DU99qVu+Z3kTsQlGyD6SIB8EgxGcduZ2kH9r3mUFEXBUy+uaJIB30Z4uJiXyLvKrMScfV3UW9JjB
oqQvTnG57YPDVJ6y1aDR4p0ITaDaw+xfw03kh7WXu/Fm/LX+rUnqUsd5CQWbICX070XmBrilRp9c
nUH5EUnrWjrFjYurnHucov2XyRU2QP03cmCnTemVrey2EGSL8C31751xp+JtACORJzLWwrBgNO70
X0bSRjJfdVC9MlBKab7CC+yqY6r7ikPnLC6pdcryIum7un0Pqpes8Msr8QiyCOVUFlQYK2GcOs3Y
boXgX6ydwniHMZ4VIWE77Q94fu3cuFq4mFmpw4OjduLKkqyLyaYNtkgzMO3XpLj3k+WYlpOpXtHQ
m+6I2aNChW8R49QPJCCsN1N45BwrVdsoPYWzKt5VwjHF0DHY4JXuVCg7XWBujeWE8kYg08YUClBE
EXCWUDZMQsJae0xua6s4c/Gc+dEuL3bwKX6rn/r2EAGZlB+1+V6dZiKupb7nNpIgQ6eeF9nZJA+7
4ZteUMvwwSXYk3HlftH8Ii22q7V+znvXaBSH6cZ2yFUj4CtM8JYoTbOvi8WTxR7g85JLn20qbWAa
8WFsJeM7U/8F4z2tjpXqq+VnZYgbdTr3qkcve22dxhFP0H0lTMTc2nU50JoAerl+Nvl7XqwEzqZp
NgNgKX/rjd/e+KmGb1F2B5k52aFTCvvWNbmx3f/itHg1nuFwTK/JE33aUWkYHKYD6LaPf9ToNe9v
97chual0JBBB5MYepc4CyNPTfaZwvWlEZFBKd3Cw5qNTWhvRFtCT37gVTOi9gtuuo+tSIdB+QrDI
hZ8UlRd3Fgeu1XkDL0HredsRqie/aXQeXI9qOviifYytyEbYETh/eyde3xBjiQLZiS91xWhD5BQJ
nbuSHkUMt77X0NppDZJOYX5G74CsHgAL/FDHol5CrJMheFRKfqN7j++GGdgj9EfriYQqFXYI6bh4
aXwzKC6CgQGiNDDEVHti7Fvdhhj8BR/EeMxVAv2zawjZufiRYePQHcpzsFEQQY7yR02NGOF9NPDR
Z9994vF448TlOvAl6wOmAOH8Jch+xCk+TiG2iOIudFeYLycOd91jRvqmuOWaNG/T3BBsHTm9PTuS
9Kt3r4nP6dudm9qmMOB8Vi0Io02VweNq33V45w9TbQXftXBYuotkvRY5mEnm0BAPgQo6rR51QC+s
yDVPbx/sg7ipGj/DGJKMFCSxN4j9puoau1TeM+Of0cIGitcOFB5rZBu7MMb5N4SznXzWg4P5wjbY
Gk3hSuM2iC8thm1rYSQFxvpmiUBFrAg+VMMvHR59nvlqqsplT1T9swz+1FDBfb8drVM/r6oYB0ve
a6wD1zT96G80PBwA6eKreo0bR3FGH2pt5Xmif/+/YORXPEHJTvez8fHfhYrYWGwt4adinZXTj1Kp
dijtzeJQWbuQRdz/RepnaCN1XIDoRQIhzIeuT7l9YXil3YRfkvHEColnLQw5buyl3IaMBU7GxckZ
EtWA42XhU0v2huXwfUBgw8OyOLZJQx/iexyd0uWiMIyzad7z7B88titg10AnR9YXYCEuynCTriJ1
BOwX/kQLF0mo+HlC2zVPNSz/QLETQsN6oYxw2k7rSVga2A3ZcMoTy67CH0PUuV93+TbD4EpCBL7m
Go/bP5OIPqf2qbi0+TCBu1lNJQuXomswcje3P+f/tDqcNSlarZtouwWmTMg6T1DZifQCdd8GMnjk
hJ5l7leLZoYxazLQ3DaTG8K0Vmjvr1JXXeLUskumCE/l11i94W4hf/QsUKIYXIPMtPdmkBideeM2
4prRK1hTumwwp7uCAfyFjVwWqrj3Xr7F82dd/sq0r/TTpy6+NLQpwegbrt6cqdqC4h6jkw6YAlby
TVcQA0B2YvEVCtuuxXkcH/Vp0+V/g/Qx4zjOw4DcNMp08a9lCeRO7PT1ZwiEgc6SxXfmMnjacsDB
ij1R4Qlj4Ie0U2zRETWIOziZbHjTfuf6TSZSqc13o1PN57F61RVsaoTP19UvLUqN5WsRyv5pxH3C
u677DZJHKLlq/lGZ59hXmWHwMm3NXaA+hOJdjvdLp2PpbW2TCZmlhkXqPnEuA4VKemCg4Z2Yfd/f
yumyMsJyjF2VO0djzNWQIHb8DPmXgQAxhZUrZEynKl94UpzIK+M2fxjGPp5PsvayMIWyumTzY/2r
LeHThGEosANNZsoixCQb3S2iw2ZAnbTDUmVn+h2UoJKUGbiyQiOyrUvvKvI6Emka/k3xxzdKrb6T
NljzABu5vOcC2HVYQDQYoqzfW+12El0swo0SeApHFA6DsvskzQSWiusnesSjt8jbBopg5Ttm5OAp
3RQwWIIa04n1NIpXsIBNIH1CI8Y29fPUx9SOLkVJvBNIXaUlBUsztlVf3Be7ETne2q9fJTI2OSJH
EX31uBo/WxTqReycTPntcYgZ0ecCEp+HhSLybXlHPGzTN4n3S6MRBu2MsU3JQRBKNPkNDQJLl9tx
Vl7KrnWa9jxM3zNwevZXfKTwST0uw+jUuBM2UJSoAs0SaWGePSiiXD7wfw3Tz4DlZAVCWUXoKfdC
qF/Xq1sbzp/Y4wgudNPxO21ew/LaihfAt5r+RgIlR/IaLXewvhR9TM0jw7K00hd9fkeTFOg2og2I
uG4af2drk+G13xreiFq3B8OhZQvRJuUSbzkSuFvrQcTl+qM1g7t+FghW/GsStGV/Wev6emVthVUT
6sNTiZm3woKrtvdQvrVImhIn8/BEYWuWI81+OGCF7Td0pUZFwE4c1R72nVEqEhH3KC+RiOfMY5af
wpQQ1Rfas1Rxot9Uk2mFE2b47st0B0dmzNgm9dmJEuRzpD3R4kXzMFcUmvm5EV7qWXRYb8G0L1pn
UU7dfAmoFdt3UbyKwqUA/BXq3sj2vYuD2boMDmkE1U3ut8GiOCUDkaB4UHPtpKFnOPbQP1auyVvc
GJU0p9uI7iamWxjyn5w/GnETfNTCHWeUwXOe5nva5RyXL4qx0bEvIzlAd8Tmoa7PurhjlAfVZ+Fi
uZcNjgyROmR5DPNjPR9VJiGB7SLLtsif1eJDlVwN1c1mRjb2Hq2gcG8Hod7VuS+nW3pWKITq6p6m
LF3cFuw7aYL+eTP0S6w9DCyraUrgcfyqmB99rNgGlOQ1NL3MRUYMHQSitYbCdzalnykuFQKv63iX
rRvrXYrPoWt6NQEydJY58WZQNpZ5DKVvIfrt5EdsAG+uSfIp0CiXdzGMgomNKIDzxc0QQu3VHxEG
Ho6IULfNzxLVHArD1axN6fcVetamLS6GdpCKAxz3qmHQLrGuMrxYcB5eVrFLdiVMSXUQsmMz+Ea+
YaSGkza/oEBWfGKx3OMfusSiaNNbF0nDBJdQhDpDeTc1vyFdOS2gP0TKbJfWWUvdd8V2tqLNqL6N
CEzmS5S8JNOxm+6lvs31I8wROtOE3Qyri7WjGSe+E4any7eE31/yEud6TBg4U5hA7Mmxa7f94kxk
9/JZ8Nu3Hm+b52nuJmsnfFdQ2dO+G16p4nHc2JrkrIVwOsCgc3ZYcwYHTAE/y45u5k4KXF0PXPRY
geb1gLYSXsFESxrRSLgdAUCkrE1dQguoEzaHVjtYHCAaXVNf9JXRiLvvc9x0ArSGOdpmgz9xM0mw
28tfgCdqxKpzb9heTaeDcLBHVI8xPvMRk82wTaZ/7U2SNIp01QFtp+VfYq1+jpTxKPKGKC4oRDZz
vV9QV0BjSEz4rB6LjhQ6ngwofSk/UTHQaujHhcFqwMSKwDUCLz20mOQoCZ9B/T3rH3OlA3V6zwhk
u2sh2zDRvKZUfFXU0paBFGyAIhfYIZowbVE6zCzfWZu2aq3aw/BriLQ2HTlcab1h4zLHZTdofk19
Yuv+7FXTw5pBAMVZj3cz6qv0kVGfIVsrII+FKrGHYBUukUzkbLaJ8iNNY4r8TAFDy10ZfhNOGK3a
r5BPzw4TRMSIB1OJsbbXoPsWipn3j8kuSj8bBdbNOs0KDLJOMi/9WtPwFkp+Q0X4CAnO5Qwu45+W
TBS1pt3ftTw9ObQUEUh0K66oFuofCpIsdbsBPVv8kNp9Xl6t5n0tuCqmePld/JEYgGwT7Few5Vca
fnI5hZE1plGzmwo4glIeJhjLahoh2HrAO9xEYvvZri/F8L/j1OcewtHladoOC09Hn9u0b4PIkShm
m+CaCIgWzP+UaeH5VoN/GCToojSQMc84wdcLfKWsnW9yFgC3DJdcGbT22OjfTAJi5X8oKeL4Drlr
HO4sgz7z58+if7T5WcSaOpb3BO8VE8LcloMTYcpRIvgeJ3Cj6LgORiiS+yocmSYdDZjNlWtJhJkJ
/DA63Fff8uxomSPrqxMnN491T6wDg4LW0iyuNthfRIwQVqDgW4LpXo+59lnLyGqwnGv/s8tmlrSt
ZTKUfR8Vt6D7nFHbC4z86z6xTJxBQKTaHrOfOU4Qf7EbP1qHjHre4wa2YrbxDyiKF1aexvxXEsjH
xR3l5zTgmUBZW4/TBQaoa1djCIh97j5jFI/JiZf9KniXwWvFghBm3FMVuirfnW2Di86bYH3QEKJ+
P1Z/NUOdGRwX7VTjOuHu0fhM40uPf8R6ZcO2xRfYp1bucfUCS0UbkCFwgGW0ol6L6WUNlo+6p6l+
fc1Q1ZGjqq+0YzNL+a/fjLCyJQ1Y59D+qQGpLZNl57F1UJBKEqZvWbR6kUUJ9k9FHH2G/WeHlUSf
eKCYzy2+TtYzYSr4QcZfhmuTMynHy9q/ovjtGVpWV9jt+2/T2slUt9RvUqs63VfBGbxjOET5FmO5
pzn0n4QIVQWhZ5iwK2wHlpfwzplTz3bTbxPlnJSbuvuXENxTngGVypFagbv1V9GRQG/Nevsdhvoy
iY9V/Y+3Yh2iMsAajjcETNGqHT3AlKvn3thgMtT2KSeJyn/3WFTsodWsAclU7cJtz5S88CtHGBzZ
wFYMoUD3LxKKI6SftVG4ig5jo3jCsOfMU/Wz2Rdw3JfV2zC1LNXx1ZK82PSA4gNCHrfKMtCUxM9n
RzBqxsArtIkBE3Clcb0R4rWhApJRgc/ZUpxC+kjNQbOwOQSfpvS3FOAxHw+HvYQnXGhqTA3206n+
tO2247zvlmNKr/WYnYdoLUCKGFfke1vvUsFPOZJ0l0ZxYH/96Ohny2+r6iIUEJwmli10nzdcAXV1
rukRrIcvCDfN2LXxG4TamIA3SWlPduxms0L7Gv31kE8szh9s90ov2wpEebErZlcorsWy69J9zTuU
/2VdwG/NyCS63RXXWDxkuLX0D5Roe+gOVG3xrSklN2pSMBXyPBb+MGMG0nLjoU3Jsfa4TeftytoE
/StTBrCsr4LJBrNC1LpKRDsTYkJIuyAOJ26h0DhaJYIap/NbikV3fOgz2p4LDGgHwFOAbxHBbu30
O3MpL9i4hOYlgz0BigXgMneYtw1WGvmmSL7eY5ui+qDqWms/3OWjJ4RH5ND11Mfv2uSMbIEDGu7V
cjDSYysC7igO5/NQnfCvuNDKIuoudJOQfZMwQdfWmzF4vbmhI0vXKiyAD7zDEP8ybUJZ/67/yQU4
edeZvojeuBBr7XLvEZwlMSAZC7hBj7M4FY7S3RuG2I3VyWz9NvEmlhhXH81NmvG3dkkI51Tm84M2
WnTwIsafEyHZmddM/o7MG0tykndkNvgm0phKxodqm7AYb4ZHZMd4jAGGIuJoelvPUy4uAkQxTUUk
wHNMAfQGV2AlifaJkRa8bJ6f8itYX2bzallbsF/J/1JsO4bmMo51wGIPfRyBeLXyX78h6CPgvJ8c
qA9c+gE0Im0BQ2ByvJu0qv3Qf+mjLgJPZo97rT+uvrg+9xXsDUPcnNryR8EWIdlmD22pfK6UfZ+8
6PzUYMA9fufoJ1cE42wJPz3CfdKosCoQ4j1qsk0uD5tUxjUbruTLYjgwcMVZtHBswq9pxU7TLgrZ
7EuEtcdc3XW/aIycwYa20/kbGTbPW6hwCnDJGk8LM1fkJxTq2SGJ/4XWTZZm+4t0CuXaW1t9OQTt
KfgBX/Q/oXhIS8pek58Bmbdw1tFOH6Q9ZrjYhiOm1sW32VDkUTGOqeiuUQs07UFy/0f7waWAtbp+
D4SzCSRYwSqBe7ZVvbTlv/m1ka9lvRkRL1kLkqfHrrScNLz+7XuDa1N+NZgnMWZ3WIwmwHf0lZ/m
8qtwo42mIOinLq2ZU3rTMJAHPxZj40bEUDQxujw4tf+Zwo5SmVGA+BQwqggm6BhBVADWU5+lhwR7
OwUzdYH5X1mliVfMapeGFSYIexl778CqeJpKczW703xNmQNRqMwLKn1oFK59Wl1O1AyBRGt85CDw
DPXAe3slB4EwiU++mzicAgW/xYaEZWTbgGoujL6i/ruTPv9jp61nh2mNdBE7wDNHswiLu46v65QZ
ebSO5Fpwft109nQhnSXhNLmUGlN1qTG8UjNRJGjZZQqgJRucjtkLd1EKNZRLAdNU8RJjV2qUbCW8
BdrcVkvXiOtE0k75Z2wB5em7gMDAOrOOV8ZP2m10vyITeuX44d92NAW0h9QN3Xihm+DXqr5i62NO
9mDlLL6P0rYWziuhxL9ZzWCvJWd3RFIue6g/1UkgcpoT1Q3Nyse5u3fFR1kcyq2IycGP/skx0i9n
zpepbBlujln/J+7PQvGE46i1zfw1x+8aZWr9UU7PEQS8KtWrrzMev7BqcNwomNMg8+s3SQ2c8NgH
i2MOtcN8IOv3P+wPI58Kf7FHZIqOhMXiw6FOUQX33XrLZkBDoY0coeI5s/mFWyrehOo0p1sKPB2D
2jkYPgTtU84npPXZjsyA+Ve/ifYp5OXDGn/LHolwI3gDk+eZoyH8rZVhHv+K3aX9R7GLpNaDwYvk
OUBECeOj555etDueYZUgFX0fxGdFvojE3eYfxJvgppl8NTrLuifS/bwEYLf4inrAPZB1BHxcRuVj
FU/agjOCsls3mKFOFR3nO5qUHTM9xaL/h0u6+wg3Gl59bBnqKeVyq5F2QrZfg2mot9gCkKQ5EG81
2C3mVyu+gGYMjSgOf4RxwhNYueRkhHQMKcPrHP3K0uoJp7/mrVbPVrFbi5+puK0mMOxGw7Cfo5uO
O7kTvqz5kNWi3eXPWCPCiOa057C8CpT3aju7KlxNbRzb4a0V9npyt7JztmhQo+y88Q69SIcAkvBW
FTbrEUDJaKHaNLU/fZcpLVz7doKSONbRnzBep/ZNwd2nXur0Gi7cfNtq2CQlZckxmz20odzCTjDM
DulxfO9d5ymODHkntcd4xG4TbMLusohUuEfDvPf6I47+4uR1RErosXdBX7JEGg0VDIir8ufQls+5
SpOlxxbii4f179B5KPYcGF8tBsU+53Sur4vgsN+E5KYrV0F8qkh7Bub41XGbtQ+d6jyKzqsmt4Ih
K322OBpT5RZK287cGvOGod1+j0r+SBFWQNRdRdeBfs2URzdTRKTf8fCb9rjLr6gAeJ2AbUwwtpkx
gTr89z+SzmO5dWQJol+ECHizJQl6LxpJG4QoA+89vn5O34mYxTMzcyUS6K7KyjxlSuuu3imYntF5
y7kab5z8Q7Tpcn31rLef98E0Fp6LXGF8ViFyc/uLl23EZ3Ehxjio+5TrPZK+4uGLDdjxPdQot+ev
wvwWIyQLDWdi7GVl2AOqEHfaOBOxxRbYQejsNGG1cCGd5Hhxql2WvFfFsyVkmd87vhpNuZ+L4MPK
bbdHY1eptdu/1rDEc65AlwpWFn2n6J5WNbVMs0diqpbRJsSsjaeVw8n3ebpt1/F/AU8sGW9X+KJx
JhMoJNzS/AW81zoFSOPc6Z0GVrIoL1IzVoukrWC0EEH54tMBJmAn7awkYjuqRym8OCWTe84CITb3
GMK3TX0u4kOdLbN8GyypTrkAhhXahhm7I/G5gqtFaCR6vxYLbhiQ49sUyorGF6LE5PlxJjX91kMs
EDaNOZ9X/Sar8WKqvmTTbesF02j9XGY4y+9JRG2TkHJPEcG3/nAbc448gjpi9NOWFHRog6ApKTEY
FeJIrvCKUbPp+VoSuyevRvVpVwOlxI9Cc2u9OpPJr/WtNQypZ1qxQcOLGEX57PFm1S1Vw5Hby0Fj
DnDSoLyFGq6YdWm+RuulIRaocTFXpVPHO2MUD2RXLkfstOWc2re8i+a6YzYysBK515jNFTOJv8E0
+RqZClf6nskujP3h3OgU6jPijxZLTsqNEjnzjoBEGBJWqP/oELCizJQyXVhBwCczIKWCVjLnUvW0
9Q56y2568fsL2cHhQqHXlsOe54AjtKKtmBkn1TmDMGnbn1y+d9V7Jm2LZh1ArkDGxN7HfNSEzLB0
WnOmUX8P2cH0b4wP5gpjnpajoSp4qRjiyBXaO+aMipSiJD9G72xmv35FuRPvDWnblkRXsNSQLVzK
Js3IXMgX/pvPPdFxU9bdauSyiBYAWIZLGv2IHtjiFLShbSgMhj1+56T9GZCNYmXR9Z8S1SUTZ0Xb
YNj2tWWQzO0VoXCUde/0z2ExnUPKUkAzNvo0ZiRZ+6jRd7wbo9QMRtRIgy+7Vh7MbY7oKGtcr2Ew
AyKsx5xu2Qgn8M0m29gmE27vCv+JqnAsv3dNu6SnXMDEqfiNaxBw/8oAp9pE3qplcOybb5G8F5bC
Iu6ZYmY4zU+edg3Gk59+Gs48mraxxJ5Q0jcFC6o9bKTzwK0g4c0IR6jbBuOSGHIsTLmf/X5XJo6V
GgqJPFGdoy22g/haivjSjFeUsRxFNbAurfYWzn47qn9S1NiG0I2W5TrYDPo5Ke6lt4udI05NPnp4
OAR/46ETQoOwck+eNAuSdyu4hfp3o94mbHv6HLEgbNZmslS/Ezq7BUaWlLjLwgQAUokeEzIzZczV
0vZatwriBJ+4sSjBeFXaHrc/HnniO43FuIzrVgtXCU1TiPBaY6klcsLAKPOblapMhAbxvHKMb8vi
wVcRONzanC/VME9LbLEjcs7wKHEA8UUzfnAZNFHA0Aoi+fcIfUp7dbhF++rULzCcBIvYYti3YDeR
TTaLXorhwNpna+VvX9xD2g/bnBfpLbKwhxsXzMlkfxcRHa8vzieq6kqe6Tm9skubDW0CEQulDZMh
hXvPXFb7HPT3mMFR12huX97s8WkCdpRDiCy/abDLqLTccaHlP2NTYszjac1QFCixWcTi+rMnsJVS
zZdNUK3F82XTioZFvrHtacOztmjVo5pfGIkw8KfQ2tgfOCvEgeaVfLJvPW2TOp0KIB+BmM0EBWni
4j3uTuJ89XD+gXOc/0r4KfTky1N+44gzKcD5UR/49FB5cfHtzWptMBEKghMmqGY+aAWj4A63fecm
ljXrlCv4YbBnVyvfaPaFYEJF1MHXYS1es4G5H0MQ6w0LLnQxjv5oCzIJJNv72HB1keFeJA6kR6H/
O+6/Ty7T1rzjrk2FLY5BuzqSA2T6zNWHzMG8QOiCOrdueVBX09Iaz9JSJtHlptaHmvwxnTejJzgB
H7u+rF/sbh3meynBQdXOHMdHLXQ9ro8iVViwVy6DkRoBO2Uh3z3vJxizZUeGEHOlLv3ozl+Y332Q
CNz8fK5atAT8Nhu1bYznRmk5M/u3mA6VMPGkPETVqIWfyZySpT7/4C3LK1qQcB4P14pJtjB0JcMR
8aLFINL85NMKd474IpqSpJ6uAtGBDlM6bopw+C15BLJ5KBz8XN1hJHkdZyT2QTdluJYTQtPTLucM
DDhZmLVWLugXUYNl8bo/ccIQavKmx0cw0/F7zb4CnGtcoouC2xsCGGK/za4nqlfbWXRSygmQzDeD
iHZXc79Ei/c/FFy78QAVMCf4QEej3nRvy1suffG0BRTnzvCToLs4CF4BQq5d1N/ehKwNuj7jrQ/g
LInYCFCtij4Ey+iHFHPGJ+uhOE4oAV1jzfz+iYNbmnMZMXoUgRVGxv1aDA6a8NVYImFqp4/aF3wi
BymDaAyvej0J2zyjQ4xxxCFXppetOuuiZ9ANyadZ3vwb0BtuGzGwNC9D/D6IYQlnrZBvK/IxyX7k
W8yHL551Xl3EDnPHpMZkqldxhSeBuFy1ktnFV/byLTS95o/LiocodOtopLRX5xoulZjw5jigdVCh
qvW7OR6nlb+p1afkhqvJOAgho0xW3opbl/meMAkpMH1aHBkxV6IjYWzh6rLtt1D8ENz1GSg4NFNv
6VWfqsSURcNzCXGnIrh1bn18LvZf3ABo0P58JMf4YUVnvrQFQD+PywLjhz27V96xm3vcA1+68UK2
n6lojwzXFliWVT4Fx1koyuSGPT8O3x/8Q/J9a3FoBFhLGWRRbDTaL/+JzB1ZMOaemrW1w91gIFX2
qGLq56idU6ld5zD4e7Ne9WqJNW5XB9hzzsiGC/riOXu/3DzAnbiI5+aUbLQC5zwPR2dnM5PKWy/v
+ldnfotktRk+M8J+fDIyM/1EnBS8no/C4WbPMQnRmqFxQHHlJ3UQeutLh58oz3fiJKgsSEhugtXF
Hl9qzycRE4u3PrNK4gbGsaS/pPjsGOdIP0rpvpD/rPwm9u8YjDv997j8GSofpgzPbrCr03NNX0/z
CaGk3BrxLUtJ/67GfE/JjEAdyrSjfI4pXvSYVxgph/f9XhaHsry0xrfNv/g4TZsJB0GiCNGrohdp
MC5QAc+ceatRZHE78keI1JTC0ZIQCd5lrCL3k7cpuALyiTAqNzuvuySaEFfhyQYTfAKmhyWAB2w9
/mbaWi2BIG6AOtBo21XGR/GiZz5WMhOIjhKbyWQiPX6duJZVclCOK1uW1oL3xYZD1+S44FfwJHgJ
vUNfQW0P5Wpgxt9QzMsUV/n82xYqOXdbCEFMvD9MwUa8thi6ymTWMkLkxpsrWExAJFGEfVheDjsQ
015iucLJNTmZi60WKPtsDFmAHj6gwhnVu6d8tNo2r84M6vXiSmLGcj7ixOLPl5ZjROPRBTNNnjvM
PpulT3fpZR3hs3FuM2Dy+idpQoRjFDn2siIfcqEFVIwn8sMlMWd+Zp9wc8gYWFVvhin983gbE5Lc
scJxmzOki9Vu5uy1tmaUxJJlyG3lTnRCLBUy+m2R4Pacgy41DibWNmY8tbouon0sbwxpCelXfkzG
Gl6vadP9Yg3lmdSnTwsraLLONqQ51D3gQdEcETIeQaVg7myCpdU1Gye86jWmsYZJ+jrhR+y5OEnN
Mut2e/GzyBz5FHd2hwKKK74rEsK9i87+oN0T0YOcb1nUw2pAoyh9SMU6TgPK5lstvYGf6h+2dySh
2YcgMsd57+D3dqKZY+L1VwtXSyDZT6lroQQh8Xsg7DUiDwvZ3+jlVyv9FdENOTzLzx1eDh+h3MAq
qDCJRTJw++bgWRjLj33ypdpUnOA/azQb4prCVWVR2FbjL7UpXyP9LoNd86vIaLi0g2TwS9Rc7V2I
xFKS9rt6fB/JZxDhlEGJ7ZattU+6v6J8U3F7wMfi2YL1ORSLM5c3kCbc64AdKbWYwpqLHMuHtHLI
QuLy4dsnG0SdBrxkrXrFPOXbB0Gh28VszEmMfg3kBWevPvsj9I6S8FPxbxq7uzW+ia+jMh99eCiY
w8Qrp1rpKjGzbTbuY0RfTfhPmTWasj2POU4rYL9Rx4WYPyvISRJ3FMFI7IBZuNSe8CbEcapIW2bO
DhwX0NnoyI/MIAdybD0mnT6ZeLjWJWG5YgPTtFBeoUZZ4ewk+avqvlsN9TGrsChB7K0tblOWRltY
SHFE+sG3DU+MaxJrylsiruNmp5ZXTz2U2ZuHkcAD+CVGsj5XbU9fkblAAvHaGeYvQqtfXBEydG76
xNWcIxRYbFuC9WjM5O/R/qKTnHPlpB6C37c5vkfqlyE3C6N6akwOAOQgS477zgkhFSAEYV4Vsqdf
/InvNJSesCfnAzEPwEOEqDccz3wRzbCVkT9JVKQ088ZaD5dpiX77bkvvhfNn6jtOhVx6evgqrEKe
jdmTT0ZqGkI4KBTdOY+OJtsdu4aOJoZJsordaBkBYmAko+Gdx5kT+gfN2ljGK2++dGqXIrhOEoID
OJwFAhe6uIQpsYWuOl0VOg1tRNyM8D5GNzvb81eMDBThR+yoGGztqUYa72020xYQpawAHWZh2Wul
3sT0v+gy1nTMO40mJsYp/xOmOMdxdFA/JPYhwXCWNDumDJB/MkTHSOowjETzRuZ/ol5TuzdhY+KA
Z7OM1x+05mYZfyETh6C5MGTxfLBgWAntc9jvA+/i13eiaAjerkebYxYSfy6dnfcB8044UlAWGUxw
FcT5l9cdAvOgtecKISj9iWGajuu6oqxs7IVWh/NU+WVnt2t7Pxg05wntZhQWOHOA/ERCEsDubJzw
S4qOt6tVYlSE+zKsmQ2G57MKOquUPrVam1XW+2B8TFO1MUwNS+XkZjb+kOQGwptAwALJPC3Jr+Pk
o6PAE54Z1zpQCRzU+6RCq4ZvX4DIYdkOHl2H4dpvEf45xk2tbrJ3d/7G5bhgxkIR2cyYLPVC/nO8
HbV6RYKMY2N27UDCvhA4ym3koyw6BvOBg8BghGQaGKwJfJjx06kLU9uSkmDnBDhOc8+gWvLehXvd
6h7adFWNp8jzTZxYavNNNEs07PTDUfopBa9gfPQjUa2dhGmbl4OHUsUdXNsZFQFJMqL3zltYk0w6
DMOFdXXztO/nd6Z14V+NR7R+JOElq0K4GV96CuxpVlBiv4ELxwxCqG8N3tr7w80InRS8osnQbLxl
zZtcfSIsUIctJw0xbNVjsc/l95DLebwbu8a+lFzRGq49Mog417mYpVNzVeVnUP/Y8T7IXDy6+75f
hZ1QDn3XXEjVW+Bc+LfIoC1Kdltx16oYAMg1GuEF9vbCJlni9YzNK66mjaJue4jleHShYhHX4D6b
K9zVXzC2g6PcHz0YKRaTQAbhGCSWdv9ek9nkohL3MmoBFq2lnO2TBO4u5xmAT/9HtQbEc4J5vBuD
eQEk6M/OOgZYaac9IQVVHmGvl+wd5eJYFLw7COvSt9W8T84d9bRh1mLTgQ3TsUJj8VD+H0l66RES
+4pYx3Qfy400rjv1lhJmi6oZCzjogyYIr1dqpkX9gc8L4CYwr3zluMLlMSnXkVAlMrvaOHNF7RYO
w/7MYCx8sNUd4WY9/i7Ul0UzUWJ95E/NYI8R81dB2EQuCEI52qf1BidTV+wi6Qgce1YRplXWeYJX
ndPSYB0DZkDxvWuhM9dY7RtuvOyjbp3Z6PhrCxVLGH4bj69KcvngRNmVgxwQWXPMDNJTaFakHWY2
owfdO4pPwlc/UmuXTwAmmfqPhzysFnX/UZvwNym9LGfnmXu+3jE4k33Aq1zhVIvwejfMJWwJhF3s
atgtpII9nm47PCzcLTDaZ7H3cWd0nV3GRTFX4k1ZnDKVZuskfoEofLIpFC8Yg17lzkgMeDCTDY4M
jC3W8D2sQ+QjmnmssWfk5HkMqbGUzjWZDdzxCtDxqXADm/nCLNMW8XRJmOac0eA0nzvb4QFJvyQD
cGI9l9OPVL+mMGMN6FG+/p3VR614m/TPAAubiieuvVNQ4QWR3sG9hf2CQihsljoveHloFvJcmhBI
WJSggdZ0wDcbvOgyFt1J+S20a0OuP3Iz1GSPIFKc3BQE3LrY2u2ZydUd1O7MMF61fMjIEzf7MeO8
8t/H8qHidRR3rcrDmGk4bA2s60jVHbN1vAk44zhMS6zeUbGx8pOBJzxcsZiCooEhM1hApjfBLkoX
TfKWymi18y/HjoATcZKPFaU33bv36UQHiTcX2Rav3QLcQVBudf1NGFfk8F18tk5P+Ki6NeGXk5IP
RLKrwM4sILpys3+OxUuxti3gm+RVqeth3IThfeyfaf0uZb9R88oMbiHmDWO1sbidIg+7wwk3Femj
XVM+c/Rp9jH86xYVFWL3oS/hFlMfc7fn5RnyoV/92GRas+Y2oSXRvI96xgDn5SunvNwZ+og6+xnr
Hx3eJrl9yfkOwYELPAs/KtM7dFhFgq2MHh/pe05uPKu/pe1OISHSpQUcUV0Hovs/1/lJ6u+24eY2
wIH8kqRre0azUpxi/a+VzblNlPDbxN53t1zDhecnhr9e8NMPF8yek/hIrW3n3EqCLWx8QF354jkr
SyzJ1soL6Rv5GOqtEIcMfBJs7KDJ0oIlfopRPO24BspnhLN8TI51tjULMfHuxqd4EYl+jOiYBJgV
aFR0IDrirfWKeCAk5VEyae30H76ZST62OGp8G9eeSkZiqZTiBtup+UFLV9F0krVHIb1pZBti6mPs
GEyXlgpwRMNN94bxnmcfyXSwtAOBwip+TznCCvuC6wb26oqKQVdXpoXB6Nw162E4FxbOBWcZF3dW
IGQ4IWjLa5jb/0exGJBw2KfJVuj/DceTbizFxpeY7SNu23zaOeBJ61PYIHGStuYSs1TP4hKQTtKJ
7MFI1JmKydlHylvVAx76qCseO+ETFbNIji93MmhXaCPqqFmr+c9gvgq8zTHim5u7aXseclak7AZz
LZJ80adG+pi0LyhdbyXMyXFwGLqV1K2cjkEjFA2cxYV/brBAUf18W+/xztd2ItGvNNwbwne3seW1
r657fZZVK01+sR7Dac4hJGxcOwB2l7LNBpJ7zlwFY/mswv+CVB6p619q/YaQkjikmeNZ3W/uv8Hd
R3ILZSY43A1h/mZbGFKZVtTL+mHVmwiJzV9m6tUyTiQ1klcOgkRGEUeAKv1/yqZj/+87QIeUTzBu
8Wk+RnVlqBQp9AzLtvpMsd+C5R6ODGo7dcsGAiYcGwy6WBmYO80LStM7G3/mernWNAqR3dD+UsJh
JEXZ5YcNs2sS4cXsESzuUc5Fw11l+uESrQlGxjFMv7kegvRmQf6R/jFX4n7PtBVPVYTeq6wmOFo3
Xz4UPMQmw2FrIKX5MaJmWDCuleqCeSqV1xnbCSdXives1Mq2jXWwQDRGnU0rPs11/6/qjsIcABEC
uzaf07/r6SQ0sCj7sNi9IDJNE3Beg9hb+mH0KFFErol8Toe0uWbFzTMAXH03lQBYHQtM6iaqXa3D
3nnZxVnDWi1tLfYHBUdEzTTekLAJQuhip0bfUyulNYcQwSRSvMVK/pJZEIR9wxHEB+A/rIVAAbxB
A0iGn8Lb2VTiLGSoUJFkrp2Goc8A14PpNJVdhkvlUIUQiYQmwuuPV5EcLZ/nktXAA3ghnKeFucm7
vRUAers7VAVQBgqqOFb98p2Bbj3mPNgeJpQtAn+Bf69FG9MRzkQ7kwz6KsyvbZyTjkwWU/0EJeal
L/FAl2z0SDSELRdaop2c2xpKXJAh8a8EbdBBThMs1mokJFLv/RIZ4qyZ70794qWfB4SVmHVzQDaY
QzXls2oJBaza9s8nZE2x5CymBscyTgdSt2KamvlvGp9O4JwHZTMu9aXjE5fP8Q41rm89fr9l/n46
w6T/0YVXo7Ldqv/xmIHhklx0OOd6edc7W+jTEZucUkzVzk9v/YmfwYRp4ZX+vK4vdY7M6HqUiLdy
gecx/xZ9Zws0rLtFaJWS+gVHWS725NNhEakjrByHV05bjfplkO4TMGdLe4zJ1vcveBRt+aBpIkmN
JOLvQrHlYqX7W3S7Qbk37SNxnrWD+fQtl4++tynCg4V4OK9AyG1wsM2a/Cfm+p7qa6m7uvZrZX+Z
Bp6BnT3LpvmMyruTvFTnJs8C128vbGyYj0ttHucfMlMF4XM08TVYQ0a1lRNafbYtqyUFOsmKaEuX
pOu87N6hDSiV+e8x0ng0QC7MfeusGQQxNn0AVHOBaXkB+IVTlijL5LstmhSaf9BsdWoCrVkZ34xc
YdbgMYQGJALjpsuLYH0jAaHm4sphX4B5sOxbnV6T/jscz7n604fqpqmvTaUxUgYHxBIe3fpK+v2U
HWsmtQm33sSIoFBu8puJ/yHd/Ls6mYz5b4J8lZpPA7/hsAYkzSN9BHKmVW92vu9oHyqnWAK8AZKF
jCz6FLX91glsjE/Bfmn6Vd2dmuQiAwLL9zISKGKWvTCIfkQ+mh5npZcJ+LJB8cVLma64r6Pu2I37
qcZvm0A45pVCN5PBYB05AkxqMIwV4TUw/jgUYKZY+poVNp7/y2mAoe6XNarAuzJutqNHHFL/7aiZ
J9TDnsFjrH5AGzAYQ9Y1lV2/i+NtO20IF8zDv6TGRPTsPEZa30O9URjWkYPv3QJ7nv5M+Bfr5zF8
SelO5bDoQQwObx0KSilTzYJa0LHdOtmP5J0LY1lP2JEYfu1F1lUltFNuOon72uLMPv6zUUk31KN5
VsLeXLbJTvU3tvRQDfbErIhqbGJSXwZujpYXKLkA+dNaHPMCSnuZwlOOBEyTIBge5ExFEqCXgfXt
2aOV7cMRqOgKe6QLcSLrnj1R9zrbWcoeVFxVHKzi0s5gEuJFAA9T3NT6ytS/IHJu4TdfROmSOxSf
VNMfh+g0cr/ILQtyqB0ZVEO7e2+pGPPyVtfvI/V8fbWqq8Mlqqlr2IEpIl2MR0cIVaV0NdQ7+4Gs
9hgG1TwdPjqdA2v6ZswvoN0Nbhns+XZXk4TbQm83N8jffffBhoU5KYUMqQ9hgnQgLaFWXpw3byRf
sI4wCA/dxfL+bP0w4Y8uesx9nFhyMMyC4qTWy0LDnEDdtdajndOenWEPW3Nk8A6/HTUz7p6xz3lX
H20aeZUdE114MlHri6zBPvTUtI2Ub1P9KBLYU7VS3dQl9iw8C/5RwusQCVMB/UW8TLMVdHSRm9GG
p4XMGoOgmGOJyVGdYR33u8lcO+bazM5KeYiwaklnkw6uwGz+MIxPZbym0iZzdgb8rhqBVKmXUlBC
g7IBbOD5IxLYHCkJ55n5qXAKWN6HmJeB68WdamXvYX8C0jHT0sNUbmNCJQneHVpvt9cu9te/D3B8
I1Lrsv8v8g6y89Z3X5BeuGIk74C1OlOw92FlzlaiZdLjN5FnjnhxZKKctfdUnK8Qq0sNFplXgpOx
X1oGGb2dH/wI4lwFGSDfZmQgHe3dr+UVfm5nWzc4o2CfO9a8cNv0FNTXohZpIXPbEuUY1afufdf2
L7aZRYMh0MLuLU4VvTkxBrEj2lpWfS+hV4Gx1QbUdBLLCkBEtjB5OI63g8ag/Nrwwpj71H4UzyGB
nmqRGKK/kEHs8W0HsHQC9pG0GFg8HstBh5ZB4CTjv1p7e9gGw09vl6jTJGjoWYmYMVSpYHKKCHW6
q+3jNGAPX1CVxjxV3grvD6kk/myNCoHpRqi++cpOp+G2jbPJcivh58MoAx2Xnzdnv2fBYqd5Z24V
c5siOGTIYy26WdGznwwcobn0001O2s3ei2O0dlxlyXjmvRmfUbuxaY+GG6zIRAJpbzBW0hgDTCPH
44H6JUV/w+ufVCDrLwwa5pwvsrUv2PawwHncWR+eaNQhQDF+ch1oyDJc2Z12VcNHRj7IInbHlDE8
Q+0bw2PRLmv7gYcG2z2vI5FWZ7wq4Q26tINuqgbesVC/xLIWTqCWUgWWQItYCvwpHS5Se5TjB37V
RYDODGYq3mErDc1zPQ+WRMYNAubGfPTWfrNAqQuWzdrWjwFt91q33Sg+UbOnIDdazMYyThhxS3TQ
NR0ydFwRegs8kYQr5mjDDrAIg338YGimhSAdqMbsJzZ07qg2OevGM8l5lSzswPEpSW4YKWD6qiBA
PaAE1j4Qg4uYMTxUKopkYML//EIBr3R8bJslihVdXpoQJlj63mPQgPIex3YNBirG0dRXa+ug5wdr
cac/tGeTmwNgZFZCWIb1OasuRgveAtXQKNbzbRfcbCzvkrPoPbYqfWIyjOYIkuFF9PJ4ylSEWfVY
GUjljwbrg79maFcMe1Hlk0SVeNt443k4p24rjTswtTyMGkw9+GmGtX58sioQrqPcY84+J90qF4Qt
qETOPUmXIv1XXPucWdGGW+P1yycxOTeUIV4dkNlwbf8B+7DrArVlEGlhn8llkNpuMJzhLRBl9Q17
nhHxzwHby7bumtyMhtawymBGHT2jlVzCzaN55pnsHNbOrbv4wsjkqcEHp3nGxAgvwjeeOW9IMH3H
EYv1RM4ByidpOG+RD4cx2CYV3bOQZCEpdafawvyw0gbASLBDWFUDep5sPelqpV3xa0Ok6dPnGB3s
ZIcF3QNzYK9tjE7mleTIvG6YuO19PPIQwVNtGwIgNlhSeWSQgR4vq8eoRullJpKD9MgKSMr8AijE
CS7/nuJ+XDTYYYQ8iUWlj1dT+p4BvHPqXThuRQBZKV0RZlbtXVFfQm3LIVM4mDtB2PC4VveafK6+
SynSZdZXlrQLW8eiT8M9MNJZMdrnqFK7C7s4ivGat9F88plFCjAFwwjJ4LzANP+/NVqhJOLbGyCM
AlIvXOlBSrmrVtMNUqSPyzQb3iodXIl/CJvX4Kw6kZhl/ui/snSpFCcz3bIchogkeVMs6repWAjh
xUsXEjW+eoiTZ89QE1CBqqwU9mbS7NErGqCohJl/VG6t8S6yWNFnjuvbni6im7PCo7SI5kp38LFZ
+SwFefjlZlLWtncfHhmiq3SSvLeq3FnOXjZWUUTMGThmM2K4uCbCzR2gwUTPB2ABJv+D9h06Z5NB
c2x9RKtgBelwCn9KiaMtN+eD9JfA9MvXZQvOEWNwXZDec66ZzIp3dgfSxYHbPcrjxpEXMlCIUXj9
lEPbvA58DA11aV2dwR7m46Vkl8+gn6LkIGOx1c+YX5KymaEEiOs30ja8vGX5yX4avuqYgYHPEiqB
Fwt4WntX5Crz+itl7aBK0c+pCQ4tx2CA2ltSGPr5qqGBFf5J6VRj9JDexC/YQhJI5dVoP31WmYZE
L9UUCwtUxHiNAb2t8DaOayNeSupDRwpgCYoQXsq9hZWMRsgi5xhs2Cc3a2gCcZ51IXdZ99QDiPCs
tM5XGhzXwSECQWxPwe4GYBA9sUu4oeyTuYCUlz+lOJ7bHKIIkwJcIJQk7vOUOGU4rhiNcZWi4Kza
cM3eYK26EG8e6Ojt6gWHTzjh7bdJ1CodY1LjKnzMg/MtWux+U8LvqD/1tncz4pov3hLv0rW7Lj0o
2l3EhlFs/XhnDltVB/+8YO/K1Pzq5XtrvnzcDjlmW6WGwIz0YZTLUXcN831kmAr6LlBXom0LjatI
L+nlQvIPlXNkvL2qcR4z1gFTIOpkxb70yjvivYU3wIfGxxCYI7R85Mayz37L/k5BlLxR6UYN3FPh
6w3Dv0a5ht4j/Z2i04tNxP0S32Y2/eYdbY2ws+4iljdkm4jPS2YdFbKb1m6LdF47pMBkhtVbwFQQ
IVEicvs8cWkzBmTVZvegO0azM9MTrJEYgCaeHTk7saNkmfCQDvVV9g7Q/YSnC8YadTT/WIh5ZYkC
yy4OHjW+ClHKaSqv2EHQoZChC8IyBo52RsrPTPponBsJZgPhQX3Lgo8aaKt5w2fQihs4JFmOP3qr
22x5uMvxphXSgImbtrkk5TbDOgO2WKeqHl95jQnVWTBf8n979q1YoBzx8whrOIg4ih6L/4s1o0PE
kcOMGooW83F4Wn54FPWGHL8Y+MP+wLXabxD5XXY8jGha7T7VViUKs0rR+V0HW73AKou3K1kz/XGM
A3DJWVNuRV6R6bVQtGnxzUsFgkOJgBZrD63aNK3gJhvJskv5gdgx8lctbOiz6ibxv0yBH/EPFOv8
BbHdaNkfuSkAc/ZMZe+ZIrCaDAKsW6MC1b1ZvsoMjWEc97GPiBzl+VylIzdhCPeOAHDh4lrGG1oF
D9ciDX14lrWj2vC6ZVA+9zYQCKSLwDiIwHRcf4rHPHb5x8vepfmBjazmDDFALqIfVycw7kLc1MIr
CwroYhvt7ADBzakCNAwOkKzEZCHSftXmmvY0OoywMS0Fm0WxD7OjYZ0ILrIq9u4zlaOemXclLZdE
5teiWYF+XYUPSTs2Ht7EnrH6p56sMp/hVEgQioXXIBokHSsSipyyH01mLoheZfbTwUFS90hyWngP
jGser011W0pvdY63YmvgdIEcaW/tFKOP5qIrk1bkzKijXdH9jtS/aXRMOpzgGe2o9VXFHNLlZmBN
ENvKRIelKV9VmoGR+Ui4+iyWaHUMTKFt6eFIvMR7VGb5pSrMOlmHvcEPxtilJxkZ7SoTpFRR8SEu
8t6/VYZ9rKXor63KTzaXcFf5mb4wJOU8TSJ1RK2YZvKfpjvnIJ0eqQyAqlKANKDnqxH+sUDaNVzE
VbFh3fNRsdajnr/66bNnm6TNl6sN7OXypaMJS37KzWedgkcLupWNnhOU/i6HcR+l6aGikgzllpGq
cscvPm9J8YOJ6a82TlKwq1gLyb9lMXs3CFmW0C+8ad8HKpcpMZBSXzsMU9qOB66KOTTHJa31Ev//
XA21wyEY2mMnt0fLUVZ+YV97NZUZuLScv26BN1ALJHwzBEK7+BoM00pSdHCjzkqOKTel4aQyi8SS
YecOZCJr2TXmcqDPEqzNnrOmkpsfW48YNVgXyxGzHXqJhP3nGN8cfGNjmm+skLwokD9s5gGqk1lc
SxVS7AiLzhyALw5ulEOTscZVPuFzYfesZ2O9Ai3p+dWqmJgAM4pq1BeHsdT1ayVl56A2bntZOiRB
ti+6kMVh0zrBJthifFB87k2mCGPas3vN4aXC+qOmy7bQVi09ZwngNdTpjfP4PKX2/T+OzmPJcWML
ol+ECBRsYTskQW+apt0GwXbw3uPrdaDFvCcpQmo2SVRdk3myc7B6dJZ5Kab+GETF2vQB+6JHthOx
HMo5NqegoZvQGiYIH5WjFe6MlG8EFVaK740WzEnfE9wngz+cfExB0DYPJgwBNS5XjQ1TFO7jvMbI
I/FSO2DYyCgjntiNeYzCoDz0fDUoTADoaWRalusotzGegSUCbQ+32O0kIC3WF5MguX4WAVVk0Qhu
SoHnW3YHYTwV9WsCqFLMZ8+PsAHY2EQQ1PC0apaeTEw9KgqDCzCmUmJpC9Lxw/uZy5IE2YrJXn+4
RAHTclZLEWrDwKRNQhkYSxblJms/qI3sLQzmxkZ0cpL3gr5qdOicCdoYTkqD/oFgyMmCTgNaq8Ho
bDJQtVgTjxM6sQbmcxovo5YOZwDvylq9SI2FRjaFBBc2cmdrlBvO00G7VJIOJpAS9ggU5p9j0GEV
zodHsd8W7SqIxT8TwxUnsK/SG9NphpPrTfsx+Sin2uWFrojZXCUm8rqJQrf7MRpmSoxJorO0D164
z3B9MEylUl4iTdJrduucHzZ+hWHuRoN7YG5sQQYYm0ti66kIP7vpStGdxq8FHt+WDLLQRmTHbAIZ
Wqj0Sz9I1zXpDpJ3JMHrkZAB8M9jUOapMsJjZyNEGLcGADc/XdVoOw0GIUqqPpgothyL89s7zVwb
ohAUGPg26mrb4G1DOz+/uJCGNsk5H/S3jgyjfpZf8h8sLEqViD50lrQkpA2yGCPRZPSRvGP3GKmp
Wnh7I/ZrrusuX/q9stJC9Lbe4GZI8Ca8Ana2KQLWjzXjNZpKhNkFEoVwpCoBDaShZ88EwFRMlCkQ
qG6u1PgqVci10AtAEEDz0PGeG9lGB+pVePHBqMQqrUa6DRo4BoOr0rpVBXuw8DcHfGwxw9D4hs90
L7NJlxPr3HyOgHToo2veQA538IXVeA0bOmM6EWEzdkNmmpOc4SB1KNCu21DsbAjGAfUy+qvmz0if
EivxTKeoNebBLCvnipX9vUjeqg7krL6H4XWHXF/TCQMEokTMvpWQSTEjctFziTHRLmpKQxsd2DDW
Kx/cXvNs0r0NAG1g3lWzm1O5tXNeqw6IRFftTd+p/2TUoKyIFpixcDXlPClNhYr2sxNfgQ9LNOVt
fuklKaa0kvVKG7CFTIQD9No+qd4bC1cYa4S++eq9t244OcEjcc6F/pprxzp8F+UH0ApZPZTkyJdf
p70UA1WKScPCmB9pQqFRD9ZgBug/GlqCgb/PB7etDa4MJBSDt3M6j/XUj9GDAe5/W0Rr8wR1nomo
0WvCPVPYfIHwU75kfChpfBlKNvraM5PMHhLxKCLwrjBHsFosI0gKXobZICeUANlGDkV8UL9nqgXL
TNM6CohSow3seOQWfWQFor6Qz+5r6i+29Zmihk4mbzWbPxwjRFfyZUJU+Qu0e9sKyBbM3AKGsRCT
GlyOYfgMa6b2REIRbZD99S3iSQu1g/ioMRoUgEPEr4j/JFOp4jNDBhrRzN3V9AuXAlcA6ZAvSnwW
FUyvjxBV9WzC065hBHYd856o8mWsAWZL/20nHKHlszMe1nDnnejxgrAyBi0XKwRyhYvM3A3qi1/c
U4J0gR9FeyJghUWOEE8gW28Sj/LtyHhIDdYpm9n4IuJzB1HrX6u9q4L2X3EDFoIJnxHwC5s+Tseh
VtZrEz3bqC/S0FtINgENVWhQwo9WCRFRCjhiGEhV3gsclQ3bAlO+848Q+mF9sp4pp8yQU7XItc6X
/n8pdoLWD5O5zo3dysDVfWuf0e+adrEMGMV5kGzjpGavBDFy+PS6GQ2Y/GvYA2sMFWgKEQwTishC
mz/+SBKBl2+GvNzE1XLOD6ERsdm4I6s4M6pSYsJUTgYxbLQZ6Ya8N6jRIJb/2Sn9Q38k52ZEQtm7
+Q6f45S6sJnnil178G8q+aocL1Z08MOrAl4PTXu7V3Ev4uox8m3uwO17JNXPBO5VAfvZMqYwxX3+
kqfFZ4Utxecl587AH4VkXQgi7MOJkA2ZOiV0uVE6bSLUQegqNLqnRAWlH6JQNx56VC717mJ4uauL
q2I8FNIlde1LeHcr/RL+B6vyycr+P3rqACe4RdmOFKpA99QMz8L8yKpTa/vwj0yCNmgPf3VOkPwl
zIh6+9OCk0Ei6fxYZumvaj80+6se9pp3LoDP2PsMIYzQmS7+JlXhjtprHB+UaFvy/tb+Sg+la+lo
IsRfx/Dbe4N1BhS28va8l6E8ME1gbccyptmrzoEoHnz3tdxX2C3TWzlfs+HToO8b9bsoPtIUke0f
v7MzHnLjxhMyTu8512w2fvcI+dLyE9BvEt9QGE5wMdWTIWsCuklL1rb28KipA1LSD2vdOEoWKcz8
G8GJ+KFy/UQ42yvnorbMqI5eebXa76zclIPE4EvfEmLiIzQ+m7j22UyVxUMLbJ6YR5a/jSM4qP5m
Nte5QhAqWlw3x74pLlmcLq3goIlrZ94aZigJ3OJrZ5FutpOu5p+i7qpRvI/7qKSXO5GQzr9bym0P
2mK6BMxHPO2my4+qEAuTOzWJzxja2Cc6KrvAc8XpVd3G4DtNnyLdsNNsjWuKvptm3ZzOWrPFgadr
e5W0EBHtPXXEVLsu27dQRex4SOKLzHe2dw0YvEG16719xaqyOxWla9TAF3atedVbRJbqY7LuPfoF
kZ2goFe0jFIwvKnPOYYd3nhPvDXZri6OifgIp5M63AwOgjZ88JURHAP4n0vnV3PMg5gQs3Fjzr+O
Ti9aZ18da107vjM0AcMe+n9K98pYXozHMGJx+q8Ai0BJ5usHi2Ud5kWWKD6GQ2aXfX4vxJ14IQSw
ZyvCgoTvcLooYCHnpcXdktuGYZBxSPD6Rm7hsK4wD+y2x/Y9ZSPf4/ihs531rtSN8dozz/xFFV9U
524xipUmI8qMEx1pQnIxq4dtnYIK5tBLUO7TABX/dpiQRG6A68ngEiBfJDLC0c+RKZeeShW+5pJj
LW6j+h2g5ff9i5V8AXZI+ETzFl0eWS5DQa3F6dndCMIust8Evmb5E3P9pcfAD1ctigUZ2EvhvXrG
pqvQoLglliXnqVRfo/+cojdL4k1VDk56oTtYrqlAAtjGFWdprv8U3DUSD9aAmqbO0fL00Spku5X7
T3MgH5pSjzQctJ15choDcurpQGPWD4F4xsFr3r1Z1qMYWcCsqmyFGcgb90130JJPg+18dvaDq8l/
g5RtBgpaezS6u8q9En1zONbmUvPxJCxC1lJg9JpzYRwZsNRMijEQIjNFkPBMUVBK7+qwQKu9aySo
n+BuaDfN+1H5APIH34gyvRotH+hfwawMESMfvY5IF8xtuzMQlvt8ay9y2Pve06h3hWA+ln+O/nej
rs2e8Xdx7IdTRFxMt42iMzxjGnjZb8iow1zNAR//zk9Te6nbo68dtOqdHluF6BlFbwr8TcooQ//u
2tdIXZeoJllrOPskZ0O8DbVXvqtJ8V1XW2R5gyRzNP2XI0EiWAInCanGDE9eQ8w2AqydeClxTqac
xR1sSHC2kNoXFpznFHoYo9AlZWEh/UUkJbOq3/kBm4cHRcOs8BiZ+0ysOdpa47UgAwD9opn+Vazx
QzIm6QAXKFFA6/DKCrEjDNlXtqrFtAtFKqeJ7Hd194EPopmYce08cWB46OCqjvx3jRk3FfC/uscq
zJ9pMJZtlC7oqMlU3cqWwFH915gDFahperR9MfxaVc4qe05U236R2dVksFDsgug+t2m82K76okv1
4blLxrBzYdShGLUr8jI81FeHLPnVcSR1jH9DjIVmeO/Hd9q7nPInukTpC0FtmeeW5Wx6SH222gcZ
34zktxWs99WPwfguzO8y/ysR9GcL0ZMquAv6HyseFhhc5/6wVX7mzMOUPqyrbob2BhespgpRGOYH
VwyrjNE/dRXhJl5SsqSSrSd3abP1alBma0Ggjw28aj1MZMNfm/gmJcPu98A5Ja8VuQtQFVUYd0js
qOSzv8S5tSh9i29uUX753r/mcHAA1cyMWUjGl4KpSMgy8cDLtSwXqAEhlBZPHIXdPx6aoHzjGUj0
s4IxK38dmeslG83cjBnhqPfQP9gwoalRql3FX5Rk6a4eBtbY+sh1TP1RgRtHhEs2OmQyPp0SRwIb
GvZR/9jgQd/QSAkK1/xFZN8jBkScE6ONcmVrki+JOq0pgH0oW33ERcHBmPgFa5SaC4FHZkQKH9rv
G6MYV8YYoQdxPrt0enMs7bVQK4ZMLCu16Sm9bmYdvkguAQ2Fc5tmp5E/yal5jZm6hbZx7HRso70E
GxTtal3nkc0Rc3x7lUkFMW7NGEacM6TbVJZ7a6A2KPKDh4o+lWyJJTA9BdE3UoABVGWeVBfL9i6H
ok0PrWnPbqxVoGYm+h3rEtkGyjnyrfgj6PciSAFNqGmbJN7oab0fev3QKzEeun+T9NxpLFyFIaVj
RyAMUVEGEEKC98GjRbExA6ItwNG6Ns1mnXaEUFQF8dWmWBbdFQLZZrKDk/D8l1q2L80AgcMZabkP
TXrzgUp3z8aZTh3FURMAEojVVUtp2hbDrgw/VRQD6UhdC9+p1dZZmBxTItnLDG2KiXCYUDerO3uc
9YJmXe1uGAQK+zz6wyZltNcEQESQWo0sdXQYQFHzVPOXWb4b4oKJSY3LYu1fyRJR0e5xNcIBG9/i
KMO5Mx1aNBxiwDTZHJzpESb+csqIRspJ5CHPKzbGhVo0qJLHbR1/dbjCGNnEZEpg9dvwUbp5glHF
m61x+bcPDJl2tMC+Ev+ZDEPIBIVqpSGv89cxPyjNCaml0R2BqGMkXhoawi7A9Uo3ug75ZRaRXyat
oUkxViB0tDVcy8gqavJmuhIov70im5nziA+aWaxG3egNoCe8cmKHSwBR03c3VcH+1yacO7XVXzG5
delVqaZ1HpJU1voHXYw7Wbc3/IlTPhyQZx7UZOSBEucsa15ogNcGKXU4a3CNQooYyKmHn5BHV5Vs
v1Iqb8nY35Tmd5DhprfNB3hdU45XzU/2XeFvDHK0Goy9TaIfSqO6K2X0qyTEXVmzvLfuD87DHopn
2RPTa/VfUZ3dCsF3h7oUm38v20uvDKdeiFNmTacgRmLMKdkExOyxCXOs2Sasj981fKeWZKNZg6+u
ED5kpCAlZfKsq4JDhLXFQCQDBY28OZDBBlp0JHOdcxXQxEqTJTmsZTsL35uS1dER0NmTCcFKKOkn
Sa+Y+5d9GN/HQP1LdB3wV9ydaudvEP2tk8ZLbpiQaLulZUybnuTvzOyXjjqccZihilChjekGQjzK
i44XnXYmOwVU0DkSUDOMlx7f6d5SwM/aHygecPKkT907AJdhu2XOEhgDMmbtEN0k4JUob1pY3gi1
gQmtH1K/vLUO5rPU0N7zMe722hnqPrdpmb/7/VRho/4elPFn6AlGQaC4LcHOHbgyHabyDuPDpG3/
VeVcbiDSSXLC2cpYhgfPmx52mJLdMIYvBCAibFKMfzmpvkGDI67nBM1KAnZ19q0CWw6RNGs4NDej
2kRUL4upYFVjmNWuiN51QqochPWAB8hrCTdSCzbG5O10WW2rEXIvtBUkn00R7TVa2jZB9YX+JJWs
22W6mwKTdKMeWp+xsaBTOOqxI23K03HfwSApWI+gruIdWss63OZ9tJwKnPZN9aKOGMejAPCJv8BZ
srX1/mD5sPJVZekF1kcIlCvx0kXY85yRfav29bqyWiIzcQjXHV1YdAhp2MYw34HVuQoC3PnyryYb
S7IhkKHeS6PdjC3Wp1bdieht6Phyi0pcp3b4UIOanA9a7Sg4q0J8l4h0s730PJSFQITLYVUm7XaW
AjCWb3nTmDuSvQZAfoifls9y3WDfEVUXv6h2XTh9TyQk8IxfHMPaDi135Yxgs7ihjWKZdR12Jbzx
qGFEOh1rhc/bnA5GoO5NX9u3NnSPELo+BYLNdt+IPntoVwmMpRSZSjBSY1uQfvpDW0SnMgp3PcjJ
QSC5BY2AddArxuPAsDEwm40+tq7iQ2sy83UEISBtnBNdDf6sra+Up/lvO0CpXRGRItyz4ghPZuud
G3by1TCtEqkw5Bu2dVSjEWp2EytAydSzBIVPZLwLVIkoUmEtGlD7iS8uWgVY5xzkuyRwPf1EfDL/
Gxhb+A9de9Fy2mjmLM2JLNAK7FEYfhcD+jxw56PzU+tv1dxGps9cWdvee6E+bPMFb40I7kMoGAID
tPAOFfPvqvwKGUf5cceQncGW9dFU1jJheDBeAs6xANZkKZSFDanDCQScVRaYkLKwAasCB4VzwT/b
Orueg90PP1v9MsPrTY8ZirozcHl12es82fSdq0O/oIPWGOpL18wvyGAyWpK8Wlfgz+ynz2HbMDtn
w06DHbTkHMIy0cOXBvcYVVEzom8/kp6FJ5866BAQPOEDzjZKEMSxWyuf/BCyF4JXmd0LLp4Cv61N
zG6zcLgkjdpBTH5Ixxe7XLXqZqKdpfJtSNg2qtdYbPg46mSneGfhPyvjT9ORl99t41kaN0und4Xe
q6Lc1W9a+MP3PfUhXn+mYC19+w2mG76jqUYzdnDDmSR3zIESlkG4BNHfDkzLmM1bLrJxTDAqK+I4
Pg2ovMwA+jiDggwDg2KTxtIW5P7xgDvKP6uFS4gfpYHC0djQ1rFm96TqTsl7ZDFB+uMXYQTkKIxj
d9qjAx2pcY3Jo5Lcc2bHssMQEuKL60E217M/+r0mbFSjQOKyLudZG1Nhc/rSAWEWTNSI7DGI8VHk
px0jRmNflPpInLxq8RUFA8dyvAxya5UQxFOxnrOUhIxqZ+VdBp2FXOxswrHFjIcmnDcXXSmJCzxF
7HOGJlubXuJGzeycrVyL+bXs6BfGLdIPEtFYEJPNEePg1b13UMukPoCEzYAU+zuwyQMTdi/S0SI1
C98iQAPbu3Pt5W+QcimqbMMg7xiMkk1/YOn04O2P3BBxW0t8Vr4RyYuiPbwoZUfxTKNfVXsXLQ3F
xRu2ZOs6bsRRIa1TJD8LEziQ/22MF5me8Z2wQqSQnwqoxOHXjHbTsLS1x6G9ZOxgRtZX//fbdHIy
/fDDf714zYD9TXRLHRyEpHzNfFzf75RRqfzx1TdLgyfyiDmqxa3t2MI0ePqtlBYJqXn/atkHm48h
8Oq9pfwkDXHCr0H8MtE2E5Qx6Q+eDin3gfISTncfNjUDlER7xiwd/Ondz7G/wqlmq89Js4gsc8GF
ysyczbPyThgUYvRbkOJuUqCEvA8sZSXCPh5H59nmqjvFAg/XvUInUyW/A+ksneDQDf/M1GTxx+p7
VDByLhSDoCpmpEVyRwffoHgxrc8o4aVNPhBN8qwYyra/sQ3hHmkH60zsLojpl2GTLNnhubnlXMcm
Wc9fpTYoVzODrBErn1pjHr3VstiYPhrGAcKX6MiDhYQaoz5FGKutJi1YMVXCLBNg48H+p2Urp9C2
jkLqIHreweJKFe1yNL1dwLTJ6439EBcri31qoQA0IwfVchhJGr0bcQX3EHGNaCAJhH9Wzzb8nSjV
Y+/3LwPbuMTkYcH8nJLgOQTxlp6Z9CKynDrJyvrmR5yXk3EKjWIjkG8oHqp5SgxbBK5UU5dXTeZ4
5uYVtXJfrrPIWk0yQfgiPooQ1kk5EBwO+U6ux948+RVerTxgAzILIFjJ+A8fqoWMEeox9u1Rf1Ae
LAs/WjXlzQxiUhlJtQvQ3IRuMLHlw67smSjsEPgmNNCqqkAbjF2NXyEaeMJ1b19m51BmByzQIEdK
xbUm55V/tYfuSagonlNrMamoAjS4IBpErDKGfU3MFaQQ04AKBwghBcg0aeiBBw5g5JEJC6O8Z9WG
BadIVnCLFjVcMHMePTflMqfEoTYLmsNAAkyU9acmnFYpKo8sgnzns/3vxLJvxlXfezuFCRDaXAFc
quLnDb29CUF4mkm7lqMN1JMVu66eW2Zpk5eunEVFfonhGStFjqvRIV+dLtsCUkmDszKLfjP22F5Q
ZDRO6HagI1WkrqGtIV6acOEcLQvlOrvvHNSb38h1ySSIkcUoH5GIdmkpN/QlrZov7ZboN8V+r2tn
qTKYpE7nD0EVfE2izTDVu0CS/7mYlINFQ2dRVsUsH0dmIA7gH5Va0ic4/bdnEmSgOOlni/KfEr+p
BVOneFj2+GJjm/0QRkUnxA7XfZUwaYozZFrJDk63Fvm8oo5bhMXsd4loC+J3uySg+DNkuT/iFLXb
s9G+WWyJcm9bW9fY/DaUz46eP1apZsRLFd8ivLuY8/emiF39JfCPfh6zJZw6XlN9KkzlHkbVlvlM
vopJos7q8Di3hkUxLR38OgMhKflVByjTuUl07kAqJOGHNtwr8WUnR737NbPNEL6pihvpd0mCZ7aO
1UtVfadyO4/dx7zfqnRyunKI+iUIc0+8ehCDyxezjVcpySqi/I7ZmYUNgjv5bMVhNh354NJRgKry
K+tRhF8dNhomKkPPmCUn/qJp85VjE7r+EejmomeUF7Ob681vdfZmYmByjbTdhQq+uZCC8tVRH7Ui
FvwfwHtYEebacNAsYUswX8oMD2K6twTZC6jjaAMt6JOUJJbAIajWhBeRFF4RYcwWbP4xaYp5wh5Z
Tzo0GPPEexOG6M/1jpz1m+5cxgjGPsVlA+wbByIbCKRYqpX+tOzGhV5vG45QJTZZzYduwjayw2uk
nGqBxq9vdn5FCksE28D3GeDC3YcVmUPGqLRmWeHfMwbWYdYj4z6snZb9e70W2bQeHH3VDyra1MEt
ivqm6J8ex7TN4BVMeej0C92JUH/Va6fU3c7ylroXuqIxll0s3a4o0WR/6iNtCVwcxznV4cPTgn+T
c0lyG6m+DeVzcCu8B6r0OFR1fA/Jd9NieIt5+azyhpo6ELS60RPmQyx1cs5j48JoWB0T3vC51MDu
QcZe7xCcgoq4REbKJhfcJKx6sklorDN0LmkwrlOPob3/kSF3ipBV+MabhlYYlVVJ+tlU5puxccCj
mKshhs+E2iKcyHccBwLbEd9jdi1Kss1I1CCnN9UQbWUY1tlc5azhHY7HTmUy3aBC+RuoQHtSj+bz
JIJbPbD7xf82r9mrbuQWfm3YEGWSNYs5rerRWwxFTewfRkpeXIPZoiVjMmHrHKJo0fZawqNMea0s
Ao1/wFVHK7qOw9ciQv2GkYPyrlH2XQdO6KdgQ5ZrGG/SP62h9BYfU9sSnuQvUZrNA9XC7Sr7n0EH
Pg1E1ynhprCnFXcWuUCHBm63RdJo4beHqpd7WWOx0Np1SHDGmIIONQrBcoM9THLo4oAkqLbjEpjO
IOc+kIKkTJ3NUdvlIjtqdn0OeeF0xFVEr2eb9SUxjOeYlscCKNgkzoaADWPzaPzTSnwR80VvJoo7
tVwzNaOSajglfbsuWnKVEnHyneBWduJ1dh7pISJHLQr3MuGhUAtsIUTUa6f5CRCRtulG9Yf87qOX
++DM5KZSRx60BsaXBWYtPFkC6l1e7vrJukzG0XOCrynObx6DqVSp35jXMXnOIfE3ICW89gdkY9DU
tyQ3UFAAnOOnKmL8ngeDbdOeYge+UjTzAqqTT3x18nBaIFsOuuXkkTrRysYWFUfDa5vXYE6oVvr3
BGhLrRjbZGRHjiIKWRXmwnh0c78+a0GBSD2p9zxAh05Y6EwMzjQkyab4EAgxZpuBUn2oNrsrs4d0
O+1FEW8ZpKLAQrTuVJfQotc0ucHGqjpWNKJhRJadlbx3RoU4w9d/alm6pu+/Gb756on+6rGLc9Q7
AQDXhDdpVEBtOczT/oVrzeJckTSPBLx+92gaGoMpWWLtzREfWBSv1YpXnVcnU8zfA8rOTNxzBzGM
GB+OQpzLoNE2FWHyZk/RWhpUxpbx1/v5Vk1KV/ShW/XedcjtV37sLTb8k44iyi8RC/ZoN5UEVl1K
sW9Z/dlxsOm1lPJsvF6qsObUQfXrYzisCsiLSLkD/TuoSQ6ryA2ylUORSFcWLzD8l5I8iJiHLWLP
WZf1wYaKRac+b82Kq496fGSLprclXuKrPg2XKcIqhp1PqVCRz3jTgDB5BEQM46ME2Akryo4bTmjh
Me+md6Rw1OfjkW8+2sR3FbtzwniTteVqJEW+NWnmJvsWI6BQtQica3zER+1KgIpWdkv9dI2zXPHH
9waRQhQYLhpXFr3kynvVfWKM3/pEX2raYYydo9kwiWuZEud7byIwvIdhCl3RAitqDQh/dI7FUv+a
aOYE5iyvV/8qNVmJ3txEnb4fY/2R+Kprtua2KNh6ktEK6B/lgZuG/l00zQkdxJ+fG0s9aLYN3Hi7
dzu+bh0R6jDakybYlihFArRZEelisZa4k9l8BY10e/uKxG/ZlcmporYJ88PoZCyIWHgwlYVZvrWx
co2mzzg0veQd2QSl9xiHTFlSkJx76yAcQWR8CPhH0LQxvVKtlpKZLGl00fqQnmRUvwz5hhhZOJKD
p5zSDEiojiDlS8pho/P8TilOQ+AbIVtjSTRuzGWfTUhcJnEoe2xxrYqQ19zjw34zW/tv+LMJNtUk
8yjjyGZUQL9gwrcw5Lnqres42zcb83eermmxt9fYL5RBeSkn+6B66ilXR6yY47oZAHFZJGPn3WUW
D5R0Vb0ywYTOLjKDrpeBpDKk4upWvRFFffF7oAyYs4WTNC7NyL8aYIDwPSCFNlRG3W1AE4ix24MT
bu1p2RnyLa+wgnrsb/K4XjCTQPk2reQpy5BdS+pVH3MCvpXYQBfVFDcHpVqYojZAW6i/m13lDmQe
cFux7ousRSzbXccOGoa9GGOwNQ6h57g4YoeNeOtd25IuImr7ZZmOh4GVEInvz7IhJ67eyyzdmE59
0Idum+jQmZlZdmZ0qAKkmS1h7vJYDnj0DiJAn5Sxv+pNAnKKbaNA9eXSUUJUPxZz/EZbkKee4uvL
uQTJPChYFzRtc/JeEwSL0fjdFqlbjM4ClJw+NJt0yt0Y7dQYGkRdSdgCOpgJbdFVlquqnVuAX89N
PviUXZdXr1UD8Us+LFMI/Omwppnc1qTuNsz4LWK+azpyfJiHkmAqla6sxLCQxx826MQaAxAYU/lZ
Siju70qU00mhjRAokv1gyUfshonF9C9derNxEsVfWTfgFj4Gshm8JdHzDn69BkrtCGZ8rroLBpsk
R/U0oiZTBXMmLuCqC5mT6LNkDRF2+WwqVFnIt0KaWp101izEsVHAdpwYg7GZDzHYCpqjlPzqKcBB
3UXum63D1VG5sBsH5k2JdRD5KiJJagYiU7676pCx6JbB5xh91dN7N4+IUjCGFkYfeH78ms9MaZc5
RS5XFy69nH1j7kodW6e1V1lDhZVkPsPAXTVRZ9+1MNgo4kWzSOqrwgaaNgVioAtSdlqN3Od0Dhsk
oiFvJ3wIDh2YMGB9FUrRbbMaR58TIgMyWyDWFqz9IX+3KxksDZ16PXhLJ+tLj5qPBCTMUqjh0p4w
/DZayc+P/E9diyi9MnEOKzJ+bBmjKJXwT3qFVwv4SIsRc9SG9mKVQM5SybAmBzRX8ivksUkZaCPI
ztQYEk1anETZXGpIkH4ZItptM9ttmoPicYVpxiAXdorKUyFQtZvmrUrClyww4KVMoSzcjPgRPRHa
JgR34pQFp5pA9C1jdJiRkUXsiyk7B1MEG4vLhzRUikkIv54fE7eItGqwepvRdrysba8+5JgLNdsg
uRMrs2IbX2Vvg2odCHL0kruwyaxQ4vYbaN+ySyw3FtpKapiVGTAtJA1CFiIbsH6sboaDhOGBJ2mm
IFsAbQtvowXwuKh/sTaTSS8dxLDhZ2Nn57hQ7rFhAtrx6fnzQ9A3h8gsN0lfUEVbCAnqaTxI/FtB
0m15Y4UbpdQ8xnCRjX2LMg9Ch+Z1oOiimxMEL7ZIV3GKV3+ydFr1RmVdgjgAzz+gSYSAvYKcQUjC
4oYZPUrwQGjBD/FDe+vjadYEjo2ykcc0BofVgLJXCdzoNcbWmhmgCpz/J8siVqY2gAJ/4A5REfWa
kdxVLWvVoLhpg/mnWy8kcgBnVEyif/zLpMIdj6y3jhhbzYLuzyuPbo2WwmMankNKZAKb5HydGZDR
9IAviV/e9ajAhmIOayPh4dLrfq/Ynb52sn3YROk+bb21tBkjpzY9lp+o/WZI/UNZgF4JQw/Z+FJy
by4GH85npALFzxICwaYkccUYAPoIdcDvXrdqKnyKkkn1Qh+Ndl3xFJVz4pFZffmtHa/8YJo16Okm
Nmd6DfTHQZum5Tjh0bRmlRO5XKINe7fJlGEli+GnL9PvRiOSwxI1LTpTfI0xvRo9KlK/t8kkCeRK
9F8PLGVpsaxuPXa2ep3u1BKRmM38sJTlUcQlS/UWGm4YA+iK7QZaGE4KyUJgob9SQv/4TY6DJZ6Q
N4hn1iPR7otllDF7q3zzuy6KflWBhFRN3qYWvlYPqURMZC6mxFPUaaLBvYnRjjrs363oA3fyfbJb
DaN6Sv9EEJo6seYehfdhIgTIJ/+7SlG0xjpJdRHibSdN34susjZ66B2ynEWaBTyrHAEvVra18Vix
LLuMhk43jJsKYY5d31qQLVrYgPUZo02bolF/UW5Myb2cEA6NPvjFIZx06uHpJHtmOnXX464V1EJE
CqXh00xgtPbevdNg5gasN8V/5J1Zc9xGmq7/isPXDQ+AzAQyT0z3hWphcRN3idINgqIo7Ftix68/
DyR3t9Uz45i+PHEcDsk0lypWYfmW933eGpHl6MWHOSHUw+G8l33wJfPHy8ySRFCtiihFjBN++22K
om+Lxzxgpi5IG8RzbU5binKgilNYyeH7jlZrH7rI8Y37OWLaM89IejLf38tlU1P7GJdTYS5aAe7c
c8JPBm7eCJGmkw+5ppkQKnrjWlNyw2JQ0d0rvCbeuHz1ROuANiFeEGqWH4KK4AZWRO7KRqSgJjFP
U8eZUc2fswCbcbaSC+vJ8LpuHnPGU0E2eki+eTtkyPjPOaupit/pMNiJOgbE7xIt7FhC1jyniq5i
bGoCopzeWGxrXbLyKabn0bQHBcwqKh0aNrTTQ+xT2dQ93tuxQVPRtVQL9yavL0MJ6LojhjvLU1A2
I+rZqA7RIk3HuZIsNJcM8MQqrmYN3cJvkhslP6UCHEAUgRyNNl23JjYCQkIGitqTvBotBIwwnO97
0VwJ6bv7diXMlO1WF0Kx8VkBa5r+omg/sqa9KXUNFDhyzn2Q2maQlzWvOFdOZk5dET2MHDwwP6Gy
OgIHh+ra/Rru54gKPnDYn1Xpte/IlUiVu/b7K9HK7OBbcZEPzI06S1ja0CPyUM5ti6yuoOxifopn
YSixd830NqFWA3rQ+5YZQ4F4BgvbQNCLwns4tXjft0oo79UH0yHuNOO5Fzf4TpG/25ipl2f7+8LD
7NP5FCulXWEygetBdOXJ+pNMYrZoc4ypLk9poyzUL0KHlrU/F2kn9pXDlb3FVaeWiERsRi9OhfRm
0p+zDpHi7Fas6pVs0YBcjyuBIL42jOUdiHNIkOMRF6ILrXt7HQmh3weowLrA3nfofeAssVmSpn6u
IssWTDCgS25t6L6xHHjQ1hKwaI5E+yLeN1OJHhQXXRBwdQ89lINRGJ9SNjl1Rw5ZXhLtkNrhgvMS
s2KCIa3biDqzDwUDLuCSVaibR6P3KACeCre/8noFtohIEK7VFxLxL83ac8VpynYs3yUpWR9N59qD
6xIz3Kdf1UhqweK39HzgeNm+tTvLvLh11Ikzjk3ZzKEezWDIR/b+RRazdsDQ5NfOoc5DPi89NHzo
3tqFOCNjX5HVMlnt4DjmkHKTOv8w+kxpnQCPoaJ/CuMISS+zoZHThxnNvSyqYj9ifqUAr3fThLHI
ZEPMNsJ7ACNah6m7U9YUBBQzV6zIpkWxiJI6Y1Df+g3xlp4BILGOBzyGS1S6+374qqqIIlCOz4qr
VNvBsRnY8ygrHypE/qOoAJUvY3BY+hoWgr6L53ALGF+hDYxsqwskG0nnPmeCykh6U44QGmXegKKW
uns9+FX/jHEulxnUhyC+E00nuZAhX8qT8DIY2P5GrMaGNbc7DlJM2eP7zGWk7SuFb9tXYLaKC2IY
MBuy0Bqd7nr21ddoZf8wqjdn6Vz2rTPT/4IxmQzUqSnOywmCfN+9Ng4CldVsjH06lcF9Rvy6sgdU
pjhzAv2RggFqXMqRKEvCcp30ycsXw3APOdPSmPepvSvcdssAAQyVDPiGpnF+bGAPyJxNNy5yYof8
bN3dr31e4PmMsBFKZLQqTZ6UFvEpEMws09EEZ1lXsNQa8UCYVp5H3FKvHKhxRZl9EpW6XaxL3HX7
Nem4ZTq5z8/ov6R1ozjSVqgj6VNTecuVrW7jOuLdcJnTDDNstVBDlKJlHeMac5UfE5GJTcJNWYis
Vco8EBTmXMfE+sIV8JaWywGxmXplwJZ3l5Mvn7qoBMQj8famlVtttSLHDRv4bOga/IsznvSl/hxm
WwhjyZ7Bx0MBcZdxuhvfC7/5yN5lCSjnnAwOz2gVA8XortAiwjXgPfoR8842n98noyZWJhLyME75
dW57xlY6vfHzGS8WdVecsncobAc8YxgIgmE+3bifyaJId3XgN5yXM66qyX7FvIg6dsVq5EbikIdJ
fxEVwV3T9y/1mDNpQ7131iFrGIeArmwObsMQCfFU19iiaENMob2zaKCCc5m2NVzUZU2Gb5/F22zD
IXy119ttFPDdbNIPaki+hqJfjq69WnMsQgOF8ruABTMdDqCpXnFGMgwoB5pJ2187a3MzOyHuVpHr
vZ8RyBZBF+noELOoZEY0YWoSHROG3KDBXS4C0ZPY4xnmLdq9yV0KeBHDW61ooG2BOhJzYJRWrPbi
4UQazj4XDiQXj7538IlVnrJdg0x7583iyywG1qQYDcxKm+lk4tB04wW49hc/MRitLSuovDLMh7mh
YB2Sgvaz36RwluwBGTcu8MDgMZLou9NEv9OdxhLYrOXedw5VuDyPyRenLT9VTvupzxgWRAYnS512
zzqJMbf1vP1xJ5889ZhV0L2hvRIXGHI9mvqDl/vfVkpXTmPuCJljdwlpp/0MwzDvhUFKU54VaX0q
uw7SIS4DrJ+1gwfONd5xIUsay+O7LoG+EV03k4XbCptz+/xUUyYiMyS042ragvF6yaQ8R5i3By0d
GWi+XeOcZ5vSItm0yUmEW0dt9fXKVLnZDO5D130mcv01RMPkrvrSG4v9NCiLXo1ihPHKfhiJsNQ1
FfIyeQ9zzIKcFHdmB69SaQ+4Fs+uNF+CciaWcCGUMkmRADGQhItBtG26lbzMEVkykTsQejedFp9R
Un5p1vYhcIdjxnxpV0x3jhg3dWQHGrD+WM0gDBL2Wl28Ihsotj5wxiAtPPK6e5gpaX82AG5AXdJN
4CbLDCdJMB1NDMtjSR1iwwcWsCGopcG/IsltAlHZZrR+yUgL7Sesi7ush7bmITWR537WhDhRqvJQ
Oby8YYavOdfy5DncRabJn0mfjU960AiuXYFPSuvj2uCMQ/T1PJfVl6Rm3rRaliRIJj/qusNyJs+c
OSPsUxtWHswc0yo6ff+6Po0PxDzf16X7KGL/kQ3GKwb1y0FRWfuCtrCsvndJpySpeJnZRY5bvrsP
o9LNvsVDcNO1DxmDAgA1HGTLOj63zvpWCVQxLhbFKH+aJ3ofafunWuDorijLupVdUH7nt5J0wOJz
TbKjbuu9WWECVEwIhlKhKTHqrIcoW/LT3wXbIwsHOpTL3WRhG0I4xsqwaCOt5Pm+8Rz6W3860w4x
A0JgwcsMmgPX5WrFdzGv+tIl8rVEzZqmyXNSGsi1D2rCxymDItgbheyuTnFPNsgMuXGx/GXZyaXA
Djret0n3OcBeViX4h1uBLDMJxtepcZ46kyVn9cchymay167wArwEyUqL2QFpaVkbJDUjqDiZYCqa
/I0UD39TzfgpvQ8z9A/0rKccASQSp1xS/u2GAWsnAI1LOY7xAcArWKBQEhDv1iT3XmEnfBv75C6V
7kWfD5i7KWBqBa3AHzqJExnRUD6b+FAG3FqSQx+QehliRmgic2oNjUsz6fKgFDfucDukevWIb/fG
j6ZuX468Z0b3T2JEQLaGr66jfLZbEMe5Vqnlcx/jJVXY9XZxz0Ny9ylAQZXvRU5zuQxeedlO/XNp
nspYXuRVtSvQqS1Bxt1uLhgDYgqv2YEWVb0c1pZOvJibb4MNn734ZCNxyzO6zGMMinOAsA1CMfPr
9FgvM6XHwIhmyr03QRpp1LPfW019kZplm0KCQ3PG8CRCxFH5BDV9pRgcRDzvw4giWYwU20kcsY+a
9y1cUxkGz3aS0FSFrPfckWbW+z57TG5d7PW45nbjshM8JebDcXwgiv5RuQwx2XU+xdB8iEJZ2HNs
Sj5VPPea4Yid64n9tDW7ckw54vvF2bf07GvjRcgXpq++w7XOxjRD87qcggbkow052oaGzl8GrDiH
5FIV1B5zqtt3sVs0/PZbBeYdm8T54BrqwCppaGU8cerVtFE6UHVExNOwmsl2TJZxLnv1t9Ui5ihL
j2ZedY9BjpwIwcCpnsW14aKOY5JXpo145QJRYPUrDyvxLSBEJwidjWZwXoDxKZmItm2qzxoYmHOD
c6pQxxmag0jc20oiFG8iB17STFjl0MNJaWDJNi67l14th9mSFkst6KXVIUyaCGHh56J7WhVlf54L
HHM+0AOBZRU3KOeaYodalUD1Oygala0RLHBON7K+8GZCnvsY7ZHThee01vu45HAsJLOQKYNXlMRM
jKaebRGjODwRG/It1ggYq2X6oP0wvGho9sOM+TQj8mxF6Rpgpe+GKrvuRue+5zp2ls/ti2hZt3kh
P1cFQ305s87vMsH75dZUrN7yEId1fW7m8LId6k1gfVPVbniRssDcqdq7XBKuVU0S2xP14cmxZELH
FUNeN3JoFUiBKmLotGqR4XHtuHyJYv5kXLStQdgm70ytNQN8bGgIfw8q4/RIfWjH9QC7Y+LIZOXl
3sA7yPZzheHMGiIs6unr2lDq9VF7OziYmnLWmrUm67EmbqbK0eOlQ99dyEHd6WWsHyrEaCzxB1ZY
7+l1IOu74JCjBJdHf8YVfzm4FaFia/OJ2RZlltDMbCjRlxWbp1vgZ+SGT3ShfYfihne0eWAMpeln
9ScVee/VwnclyqNRtuGuRqSwwz5zYiSJo/U4JoRmzG47ICthWLQ2MzouRaplToM+J8nJVwGAPs/9
1CXCQVkwXKyRfas27UJ2HmZ0mlUB6jdMN1DnRJUk3kW1TzWzRFAJmvEQcVaK/DwP+Fj7sMRhctgD
en6uX2SJtrn86KHUHBxOMzdVC/va4RvznBUNF9hHLrUVomhTXvVk6+rJO5ZNfepL8XWtV2IBS67w
xjnEeXjvlqS4yHlDNSbu69QDSqoncT15yH296i2Km2k3z/CRBaZDH9Cj8lIWPwti2ISOuPXqgqzb
5qxRGmls3rH0rNLLAgwIGGUcNU0YPipVt2e5nPdwSuJTR4WMYMR8yznTDmv8SWS2OsVjvj1l2mRa
rbsmFqxGJ5md1b0gH5yAB6Rdjr/vkpKcWuGUJxEgdmv7udg1ANg0Y2OSfSmVF/2KsaoaPag5unjl
qAIRto5c+6t1t8QS+LzCBBfT7XnThOK+KznpOy4utkPBz5lNFNCI32OmYXbUjNKWZgWGNRq3qATd
kTNNeactNYyoFgIBkrzD9t0co7z/7A70RumYfFiT0Z5SYrkUs5MuZEibRs11iY8uaZHJxiuygmVZ
pt3UkpiTO4/FzPRGd604ce9hH+hVh5jocFtm63UqPVzz8XoB7+WAm4Jc1Mq8ZvrD3EKgDly0G02c
38bp+FguGopV7bN+Qc1bhVyX1mqTZxblS+PZ6zFlI+OVHDatn4FDqe6SAk27bzYrfSKe+iA7m8Xy
YaiC19KjX4pyFJlyZmcPi2kgrGbKODDZgZQr2DrFMjdBMoD66ZsbQUovBQksIZIOY+bNajek+4xF
3VlsPnHJ7HcerRdWGoZTQ5XvjLaf1Mz9Wygu9Z0XPCe96122IXo8v0Mxn/ov3KuOswTgqSQMgTxp
0FIhmSuc5FMbU3nl41Hort7XZj8p5JMBbWxtKbQJx9XcycxE/E0CfSsGruhY9gWJBt6+3VtwxBwl
a3ySUC/TYlhOK13Yjq8+VxUizJLrCWwP9Q0ZYjECYpkqlOBzj355eWqDaDjLOFff6aE9z1XELNDQ
/eKWvK3C4Mkrgv6g1pydYyIPSQw3ZnAIXw0Rrvfxmh0MfI45icA/BpLtXjzc5wUqVCwYc71AxQy/
zoIRbGfqo1WYNpY4epwTRdJSwY1GDslb43eKeaVzMcURMfQZBhliDRMbcbdeGH7kM9GbPpU1tHpa
OTswdjT3fklbGvUFr36C0mcMlvasna8iE07c0V0Q+FITxFbqw9BuWzxbRGfLyuBsqfBU6LxsT5F7
GOvlejF4+upKngf+MJ0DOrkZ3Q/9WpGCPlYI8WtuIJixGAGE9RFUkGo4oyxBnR3hVCAPXmcAtm3R
fmPBmB1E7JzU5MMANsxW6Yfkid4BZzbD4jRVd2EHeaHBBIC/Hj3lcpPINrhARTmer4t9y1B9wDIt
nP0y0dsl3hMTWIvCsueKQC089oosQ3cfLSmJF0FyaKYe/To5xMIJI76muF3rfjymKLtDwE294fVE
PEakxVQdROJ9LJOmOrB1dMLAEOTX3c9ErHUQZkjFIBk7RIW6Fv1bStVz4YXjnUNKx94W5jmPoi9x
Z7Mr0ZMVEYdJdJ46DQQUhHKFJBANPx0qvporfOIz+wy8+LgWNaOhkQa9K17RLoAn9X3wDXJuT4E2
X/MpOM84HbkudTcTWTWDW4DzdNDRs+II94O5LCWP4Wt1mWioJmpJBRvGEOiR44J/W61zSMr8US8+
sPoFJHWdvNoRWV+Vj2DHONsLVxkg4vN5YC8TOcW384o7e6WaRYhXcJ8iJyjO2TfHOGHKurqRk1vu
54TBZYQf4MLOPf5B7mA+kyysfAvQBNRrE4yEs3AE6t038hTqsdwrFFyFhP/g+xHQoYohNbOJIITS
GjQWUykLURxR+afAo4iQgz/tg7Cbj6Ksn+1rupqzWOBh6XDpjmNzKJf71aTpQSMs3/u8mjqHqRCn
5MXFVbpfG+RL3JBfOO9fCA7Lqarnt0VK8psc/EEr+2XjOc1V4lCkOhAhchZAub++r2y4719tocRR
Bd2jzKqrFX/nOrBax87EfpBkMfnFwyZ60F0OlduZ75f1Wnf0i3W7Ar8rEDPN6K09AIx17IkHQ1cv
E0IdVKau8oEGM5XTde9AxBWbJHtRyKhpK3synqkVByRtjDBDf7dxQxz/a7lNtjHqgdkpvmS4wRE7
gKPjxr8pj1GKJmgzTc8UpsqQX3WBCE50GonB3WW6dr3gKn/KQlaqzEeZiKnqrvPFdbsKys8JJcbW
wxQoMLHI0crXrb/uE1iq0ptv8V59kiqsuQYmeMtVA/nOohmcYLsbXpi6G8/LyFs4p2+LAcn76mCg
6SMJNzVCpt4DM91kYm5mI2CB87HNgx4BaXKBxhWcc1QzUPc0roHJgntHwW1iwnokkvch4nUrvbzC
KW9hhmYe6EVIgrni8oBijjCatO6OmeXyMa0dkwldcrmI2H/iszsKi36qbZl49gmFKGxahJ+00c08
kR+ISiz0bHy2NP1T3kJowu457kvLf02d/2TZmyRdVx3GsHrvAIzb2+zQIlHbI6tOEVtwO0pN2V25
yZH84fhqhC7NlcuiaBygpFlGO0561sRcfUxQTqcs6W/kGHKZqgKUk4F+jOISEXvPaGRowbYsdr7K
/XA9BS7LXZzIzrtff/mPv/3nf7zO/yd+q2/rgkVj1f3tP/n4FTOhTWNkhz9/+LfHuuTf79/zj6/5
ly+5Tl9t3dXf+j/9qrO3+v1L+db96xdtz+YfP5lH//3Z7V/6l58+OHAn6Ze74Q181Vs3FP33Z8Hv
sX3l//aTv7x9/ymPS/P2119ft+5i+2lxWle//v6p869//dXT6vsL9eN12n7+75/cfoG//nr7Yl/i
4WX5L9/y9tL1f/3VUfI3X+lAQgfUIQ7D0P/1l+nt+6cC/7dAukEQmMDjD+PzKW55fcK3eeY3n1Wm
NJ6SQSBcHfz6S1cP3z/nh78FbiC04R/+DKT+9e+//k9v4z/f1l+qAaFbWvXdX3/lt2l+vNnbbxdI
JfhRyjdSBa4nhMcDNa8v92kV88XeX5a81v4UxDBU44KwNM41P0VE0avM7P/wwvz+yP/GI/n650dq
JiBh2vJIpkhuMh2TQOipe5Hpuz9/HCIdfv6deK09I11fo3EwQN9U+PMjRWXXOqYTXJCWQSlY7TN9
PgZfqNEpZk7e0Fp4h2CO4hcWsGj/xjJFOdAu7Uyy2qxD+7LkhSUSwm0M2bqK6fUhCGDH7cvB1NG+
Ske9ELtJxoQI8JHdYKlsFd4TL50vnZHi6khZv2anbq695n2S1aoD6R2O7j1bym4665O1LxmezhTD
YqzHhhVmg75AyDVpTk6O5Oi4IPbCahuN4C09TLqQY+Y8CLZrSsW1LBwaFjXzoCRdYOP1p1Zzlz5N
/kgKg+c6tjzKzPJkm77uBjjBA2tdNqxzfqX9clmZ8cTBTFayBeSil4mFSTvQf51XpVN8WyYJGmdq
gCMh/vfH4TwPmVC/zX6Ko8VfpxjdBfeZ8H7pPK+nj0Zv8wVlla0JufXy+SwK9Roe/T4LyO3pamye
8LrcCkSaY9upAs8hZhBIMwGD+74eaudLZYqpOIpxROhSrTicIOHobWlfBoJ17sBzumWkIhDZAyL+
GlR1jWl3HInqbUYBeDkpq1leBR7AEDSQpRouEpfdEDFfKylmcJCGHs11LqeLAGIBDqdY37p9CczB
QgkI63hBqhrrjIihRjrA2WZjlrOwQSfO3DL2g70Ol+ExHWuMh6NOHJZxNkvvtV47hPWLhJeZqCli
lpP2wWdTxGN7BrluGK4BjzA1t9arSfkJdDY9iTWw8VMDisxDUZVH/W4sNrsRd3V3OOdYdR1231ro
45yFyUWkFjbtdUN7fhc0TdPfO2m5tJdutngryqa2lZfhurjVeQ6TceHmT5DlhQwT/P/F4iAPVUVk
pmuLynY8xjrFG4XiGg6YSf1EvAvQPnwIfZdpWZVpi2a8qwnYstBdv4Wr9HIkFvx1GvKyF3TTeVAe
5lgmGZ7DlXGj8OoScINxsPY1dSncTXmkqDiFbk+qyKmsBFF8XoFPoC5DgemmwFZKzFVVn3BQx9nZ
1gU/rsJfH9nGBM+j61IxqWxJLXODFHNBBsi1xGLekkEvRur9nVmV91zYJOhZXbEZOShkgGzKowD0
joAICpNHt5hWqt6037w0YiC3iCWPz71m1bAbGF+D4HaLFeo9CFb30UwS/6rMNTjqeg6WhKEvTcUD
nVyJrgzmLDIzm6OaE8E6+TvZqR7rXTGk2cWCezAgJ2GtY0LUEQR6yqLLWsZuxfBap9M1bpwmPndt
SpB1wNYNKZ91mASm7eySiGJ7at3Ic8mhoCUquQZ4mjLfmVmmMjQPQYmoUCXLvluD3iNJGpfgrdPH
oO3Q+RK21WV+WxEfLSfTM4t2e1TvGR50Z70t3C5bQO6XvpD6W9UtQtcHraSjbsPEX5bh2pUtJHwU
2YFk6ZUIX03tO7f20VUYDnZWp6YFK6PDyZDh7NIGIythVHLbh/OU7jgo0xu34V0GCVfH930V+bed
P2NqrFE/Jej0pM72rrA07y2vMwM0prhvVdOZ9H07pux1TZ5JkKPj5GBmXzEMUm3lI8bwmQU3Sve1
QhaokAkBxbXD9NYvfgrQpqqYZ5gE+Hk/OEOFOChgUo1kD+9p6wXpozcUM06TYgsjycdskce1T6Gs
dcJ/rqYmh3ehhnvHlSy9sqHPL5VTu2ykULqCW89TTr0VawuAHfZxKBVNEVUfIT/WgnSOMiX2zy1o
n6t5btNLiQGG+Wofa7GXo4zpaccZNJx24N6xFNtmLhU/rL3gcMy/+mXdfrM+U1rseeFCnIXSlbj1
6srtlhs3RqJ4qQMLo58rG9fqAEVCcMqQfRWUvRAE9mmGOfASRc9418atbU4iy/DfiqEpwJYkMxHa
h84gktmRNwYtSFXmI6nkDNXQPMMUKNM1Y4aeO+Ujb0WBWiCeg/ej9hLgLuWMFXZlPAhZKHdQu3la
IlrRqkMnVUH1bfZzyWoP8QV2tXdRUUKqKdHkVXsvLyICVyKQs8hZC7IebRJfWTeRZyoVyZeIgKrP
XTJjvogGhC1wVNB44V/zkxg4p13sB+PobYnPyIKtQey1eylRG+0yHTWkHlRlweqDmRrCPZc65hiu
KeRQg5XTgKxn9XscFwDurvRgSA3jYNH2JhEcKm07NJZ9HSynPKwgg2R0V+uL1w6MM3FB8tNR0rgf
wyYF7aELL2SbMmjmFG4smv5QRv0UnAVsq97boYWGCMCzI0CYux7LRDa4bNQsB9G7SWp8j0kdMrZP
MktntjaxKve4cxf/XKt0JWsjKSesd8Wccq4bqvsdiIxxetenGwph6VW5HMC0kSc/mGGd0a0t+PIK
L3PUruFieG3berr0ktSSul5G7GhLdHDqzB06QYO6jgWjRvRGANLrYE1hXydFe5jDaXUvCwNdGg0f
YK7T6BKQAPC/ntbwzvcWz5w3tpzQapVgnrt3qjSm+swuoHGuHW4bKNMSCODPUFcrOtEx0PP1XxZH
ouHyPdaSTBA3PnMGsGjfd56ANE0lTADzwM7gRWUOSozM5WTFn0x898VfWB/xXjZldkiwXk3AJBpz
M6Pgyz5Wnb/EZ3/JyzyjQ7XJITPIIFn32xhnTbKwegAhC4LWbzPR7/68pPT+pUrWmHddI6iRPelL
6u6t4vxDlWyMgqicY7daEdFOSzOwS/A1/lJjsMEDHMwAmMvissJWzDOgaBm3ImRJprOgdpqddWdW
+C1joD9/Yv/N8/JcL3R9GoyQI1z+/LzkmAeeI7McecqykBvkqlvcdDMgkdi++/OH2ormPzQKP14C
X/pKKISrWv9L+T5msUyRVxEiQO2NwZbNiJJNDoasobaqUd+4qQ1+POi/1XX+71rKm+ateujt21t/
/dL8P9BX+h7vFQ34/9BXPrxUv1y/2LSq/9hZfv+mH52l5/+mPI2UQQrXF4HeGrcfjSWfka5ULv+E
gW+E4aD5va+U4jdjaCq19gVvJX//o63kU9rwo7SvDKtC9Mn/TlcZbm3jP48W6DWS/pTThQZThoKD
8+cDs88UF9UJAZOpK5Y9S3KZ5cSkBV9WBZsl7Ci94DiXGUh7ww0+W94cVl1hRZLoHJApVfbx0RnV
WYyS0UOPiNCmOT7aWHDklRRmZH3bN+LCD4NpPgITe23D2Z5yKuENoV2iSAsVQdOsqVki1q9l/DIF
7WtiWrJx8oel05JRItbpbrVXPVs0PINzAnuCyRTb0Faho9+iiMjFE3u/9A/hpvETqLeDzXDoht+4
MbDHMSUmq/SypuahVjzmKiUcy4aowcsRprl3guAZl9foXr8FLQqdglg2xkXHpXtvpuHSt2wtAiba
pWA2r5q7IPLJ8nF/XCX+rbPo/8fZje9x2P3JOda8pD/Ner5//Y/TS/4mOD2wenMUQOSTgfn76eV4
+jeuuNv/VIJzCZzCH8+vMAyJcWDgw19u+M/z6/vUhnGPDjkrXKE4X/9+8v8+O/kxbfvvpzbS1+Kn
M0wFnKKCqkOGnu+HjDq2z//hltQsbpfmxfgtbbdsPjLhiJ5WFrt40d9X0FNwXj/gP1v6qnpi42sr
ae/o5tW+Fml/aJx5fZ8ruXr7NS1fuyBaLhYAieeDQlmUAGB9n7juTYb0/WiGSeBEehDaExdwSMiZ
hcSdEtw42DmEpZ62T54HBKdwxMfB8YARiJlaKEBImaeF++LnAZ3CRGz26DAAJ2Ml7ltxsNzQnqSn
msOYqRya6eYBGRDhjC0g2niWAN8cNpurfJ0taOuoU95NXL8fSofJcl9+yLXG/7Cu5qaN8cFNRQNj
LvPTi6Kt7q1wydAuIOmXjWXm4V7oGldZN4WEVlgcQX1I8vssEQXgR+nFRT98AiqV3425WK+jWUUs
h+LoKwpQqL5ebW6SdHp1h3A6B7Yxo7cf+8uynaBggnA4kGQCaStEKz92Lm7oGi93ko3ZGVdqGEPb
9+uq/holzXD+/Sljbb7sEjufnF7rkyvK5nxo+pzsPh/mh5PeNKuzMDqK/ZNZyO4FZUTQezrXOYwY
FAEWtelFaRbn4vt/sUZ3LmZfEn8sup4gNbyxTNMdUIudA5EPc+j7oKFI6IVe3rt9oC5n4mhk5/jQ
ZIbbHAAay9jleVrT4gzUN1EfU+Xey/gaN4E7oqxZxG0cGfWwpAMIlqHtT0oMyUPpTDOLawb4We8h
iG04pqTH6MpZZXT5/Y8+oz5kngW6/M6tVqTRKQIFpiD9Wd0tpCnox8wpgyvuTvIsbdTzlH6S0d5f
LL4idDHo17enKcxw1WqWoY4bEGUrF2T7uSVSCZc91pM2AHeNc9dPUWOo1DfkROQ+cppU776/i8JU
+ubHb6NNCVnd66rb3obzIWjXbhd0pMggFI9O9LnOKY/W6PL7H02mvOOPpyDZu+HIdORFNi9EQLTj
cD9JUg1raGwxdR+Lu2MlHe/L7OfnsPz6m4QxF22tcxHJwMVTBWAs9icYBtsfoYQUPxQcgxps2G5O
s+WCwynbwxOKcLRO3q1qrwtWxF9tx66xny+jqc2eEPbAxu9wTkxAF5NsLV8lkXs13C/Xhsnliirt
FvVnte9HCbxXSfYzGgn98M77qtw2vWIsRbhWFwwXP14RB9ziGBl7t9ZteLTBNtkR+adJFfqDMyIq
c0b9inJJv//xkcxIl5sYbDhe7RA1SNpTVQ/hLky9p1xZ6DxJ66nLbjHrIUYDegh9y85dre7DNE3k
vYc/PjDb/x5d/PFOCVQFSRkDG+/Rq9XjgE4eIV2X3HKpbj7pIfgMuKsG6Fp80zNhEuP2kcp1fnCy
fDr9+FV1EX/o5qG7+f6HacLb0C4PnmA1X2VVcBfh8jMZSXZlQ61g0hD5fQPUBZhU7giKh/b/UnVe
zY0CWxf9RVQRG3hVzpLl8Ti8UJ6xTYYm0/z6u9Dc+sKLytZ4HCToPn3O3msXt7JJ8Lz2kNO12kfw
MJXg6Oav1DQwSHEYqpWZVuWlRyQvMtJXIJZ+e8VPFDoAwVM7uqDiGD4QE2OeFkZAv537VmQjjFdD
vvIWZVs/wCxGo6L8w9LiFP2fLCqdlVsV9QoaFZPZurBetNb9imjqrGOJGtHohfnSZcGXyLGTSVuN
N9eujvh+cBGgtDnSF3WYpTnDa9cO2PKjm4iN8jwao/OchsOPSpBF0yLujyVU4jXibhw3no+uCR1G
Z4ZyjeRqPHP2Mhb/Xs229+NTw/6wpMCK9gMlPpExhC4ApOBVm44slL+BBSbPWihI6x2NQ91gYgto
qcHIqsVzyTB/TNN0XUcK43rhkf/TRcG0YBaWr8K5l+GjsirQ99MBVW/dhOg/jhMfAJ7ZXCc5qeOE
FlG2YU2Trv3R55u8dtA1/Fu9B2YZJNGqnY3T+NZVUQErKMQSmF5z+kNb1amYkNJYvvp9WS0NS28Q
YNkro/KwpM8Ppgi8ra+/Fvqqs8VFNSFyZHxtyaHsLbBy8d7OZHNN/Kmh1c+a6pZOvekE3O5UkrlW
paTY9HiLL0NXoKPj/MsUOxTPeS1fnLztD3IkEsZtaeI8fnu0aRHjbWjP0JLmzjikXNIBpqfC02k4
lRYRnkUdnVvfpNNpl9fHxecVCBhZko2w+ZN23WuI3QamIV2AabAxXk91w20d0Ra1YcdkWnu3SLzz
0tpiZWRphKde5mDRirOwS/una1Gdo+JxEdDPff2VbFy1kTWW7dQmAM3yGFdXg7ReJGqm5eDp6Hvi
+tbikFo6nlTkHqhfQQyoq8/QVEZDPO5Sg4Qci5vXdk330FTAOxzkMHttToGQT+iWuos1v69jjyvL
CUS9LQKXV6Acx6fExm+iu3V5gYdQXuhbZifatcizWuv3GMWfdG2rN93ujxItDUrpMTmk0jWO6WjV
C29MyTOaKvU8RDrkFFTaCytR9ZdOCHgETS6ikt82qeNcCGg7zI1c14peHa/ELB3AEwQN5LHMNf3J
yyRRyINPxO5UFLtA5NX72PXmKRy8v2Us88//90EYgvlzW7OG04sbkZbNyqyDfuNHJZ70eZ2P5geU
zuPJMMNNqpSJFifAr2NFEHHGxFq1ozl8RuKjK8tjOJTizUcbgO+nIY8l4SvjbEjIgOxtJEJ08ihc
Iwq40eIyr6t3x+cn4dBb6BYOQsxRFgIjGjecSvZKq82tSYbS/fEwP5Uor9prsn7y64LM7FC8eV15
k4T1RhYisS7v+1+1J66Wj4QlCFITUYErD4WeHN1Wa0EVTu11zJGBMj+KD26EzlRHsntTFXN1hrd3
s7DppjG+PIRT2ezpIhs76lOfmocgebtrJeT0SW2agCY6w357FQ2ue8asbx8HR/4KUd6sHutdVIfl
CvTn9rEyG/Py3BIx050T5j2vJHx1y0mZ05NvEvmLaNL2UtIUOOS+xG1ztDV0HEFXENDH6fc0Yek6
BWbD7KJsdhRN9WqcrOkWM22BaYi9QwvEV131S93y5miyMT+nTiHOZWuijeikfPWMhAB1bghnsAyG
M6p6T0b9iEnfOYo8nWW78rvCuf0ao/DfGkNgrE3MCa+GBRuwCIbs2DjOuhQQs/QwwsrrNcZdtslq
sLz0ZsVhv407hRFXgRloKgoOVPDR8zR0xpk2/J6u2MVNE+e3V5LMU3XMBpBwt3dRNCluHzP9DGxr
LyN9NzRu80lPemMxqUHmYNYbm0zUEe3EV8/TZddHT0MAJziYwPf3hQLJRjf3KQ6qYNuGY49b7GjF
vk7US3nU40id7UDCYCmPzuPZHnHZvJ1gos7XiCrEOu/cOX0QaBbMXAcbPuZvLnw6fUUzLbBu9Oex
qUvMQg34Qgaxm8ob3zOywtgRRBofCqCRj61CAy5wyjkjbwNTo3Lq2v7KtlCtmt4sCL6qSJr0/R49
k4TEavsTaQr+eBt98gE1CsyLrTr74gow4f3g0PinPw0LwevOiMr54xvCul12hFU2duVL17JlVGHd
HdtoHoAbtnOIJjTLc9H8eFBt6i5I3UNu6PTrrMWH0w0gC9zSB3XTFvbFdyy5aQ2PhacMaViEQ3Ni
GBB8zR+MXdK8CUcjrBMzO2SUvR1kzZVePQbrWm/I6SgYpPYJmHYOWsgqk6+paX9QNLa/BHsbZL0G
8U4+irNnSjxM//PR/MYOkxcdH8//71cYhDbXnrevLaO7RzYdjrIY5YWiD/W1PhvcKxUu8CeuUyOa
MJToOL8eJbQJrtWniUNLxiJoV87KdtKuSkqGHuTXUGG/ipuTAxD4X51Q4Qz8oM5YpFoFDhyZ/r+y
0pl8QpcTUreSnl17PoUmY/FjTF4erSJrRhg2/qZKJuirSut/mbra6iIzb3ZiAx82tdPjrSy8xENe
iTCTdX+Y+eOPh7Y3o1M9P/yf51ohd3Gav0XoWckeLZLDoNX0nqryPM3nyNgWp54wt1Om6AA5I2+o
YAhzeTx4YRKtdRAmtMgxDM77179NbN6z4jy00PyxiYELapfKHqHBDoF1Dhp9VkSV9vnxacQNtq4w
9uumb259aVOfIHT8BSfybxHBnhD81E1cRx+lwSm3lu1cBKWwoPU6f6Xld2COY/zRPQJ4zSH4lGkU
X3EVN+smylwSDIv+WWXJdHXMekcZ2rWx8UvLVA4EGEXno3CcP3NTyCpNhAhTts7S6br2hkw4PtWQ
dmrViGqdleZaRXJfww6EVaRh2kSXXPZj+ZQGfbwLgEIvO9NqLunorP9VXvN7iGT431OPbgJC2HKr
iVQc2xAdp9VZ4T0M849+bD9444aT1sb1c2D57U648DttJL3PkyHqZ6/tlkmHcJMyqLzrumTSjnpj
M/qpv2TQVD61bsbZyzV+SbczOBLoq3zsuxMG5WwBVL7Zwg3O71FCfhtKKjih/ijf3SxV14op6WYI
Edh3LkjinggPfYyr99yy9oFmimfad2zWTlqGhPVkGVkUIWM6LCT1JWNQrLem8zfI5ti81G1fiqJg
bdd+EkQBb30FU5nm6wb74rj3guJ3OenhEcorl3XTApLze6ziEa7fN1srL8hVVoWF7tIulLt8VNBW
huDSl8DAHzV3BBmDwAX8SkWAbICAPf2gTO1bhWG21Z2+YBjccGjuajLhhuSa9C0MkhFbNXBjJsIg
xTbhCJzLSlDaLJrIbw/VUGXbzgKbC2cwFmHzhJK8v2qMJtJcMCZiqCvVvRD9pzATCL4g/XKDQtV3
aedLhJye8expJTGsxotuAixsKaMXzo+LsSaJwtfITp7zJHmRDgpWz1xDnQLQMlWnyp9I7cw57tvN
PYR0gPV2yRSD7GaMLZ6OuC6q7w0ikIXAYoQmE5TfjGBFW9CD0QU1Esnq0BCco+rkBfcpccVWLcAy
gQTADOMn3oteOncPncQypiQPwJiVPb4meLcnkowwxjJMWs7AlFL6mPx11ax0v8F1Nia4XMbZFVV1
R9D967Yvg3cY4yuYPj+cJGzE4nSAIcz9CXIB2KcB1pDGvnueBk6zreUu0GqZEO1JTs2qvzge8rOO
pU/Z6sPVSPIQOgyVITl1EZbRSV58fLHrwiPYXjnmNjCQZMrUgtA0mk/W6F5i8UhLChRe+k2BxOJQ
5AakhxEmnZyJPyFoHU/Exa5sq4tInAo+L35Js1LZLu7AQSeBcaetwtURiFfyVDjzG027dxGCPDd2
+hFP8K/JrPuN9oNVpUg3AXblQ+dp4Q4/dpUH+hU3p3HtNf2zcYBC4GjfdJC69oEi+0kvE2QsIXEn
FfEZTRmdoPJEp4p221gZcj/MAYoF5tM8BXhAc2xt/820EnF5A5ZQsNu1dL0t8aupveLYoeMuIaK9
jKJZT53/hBrS/2rKa4ZrwO2UuBY5N5FTEwqimVCjgUWOWgLUsKCRUoct7hlSe9EQPWUou1cJEhQO
rfoC37+G1+PO8JpgJ1ToS2JN9kwpOuiXAVmTpA+BBSkAlWOBJ7svpY3vPWUxSnKvSGGQwPNiKnsv
U/qUeRAkq6reO25UY01G51+N5isUGOdX6k3Oxp5h25Vvl8sam8SiUrl/Bj2CZPcQVoLIAonQzJ8H
3E4NmYneFWWIVSD9Hn84Y/wkyYgHya+xGkiFQmBm3wWsQcaAJFer5JFB+LEiXVfGAQo92AOWQdYc
/CdOIqq8oAgB8W+skyzgTCuDLeVw/JSlh4b5+17XgVgA6yhhaJMkOqSWx6FzsLe17KlwSr08K+Ok
97wfVS6ng8f8Pp0QO+E1IgqcjJ/adHiqGyEazjBrlahy3wf1lsTEH4y03TLGHbV1Dd3GDhO9Sa/9
gWs+lXDx9PLuKWwxTr5NBg8tc0q7I6HR51q/u6EO17IGMc9SfhidGnXdhOzfpdVn6tauMRAtDe3R
bzViBoletQKqfNYF+smF8cycfBX4cfNcmPFHyTB77zfQcl3+7bWugRA06cEMSf3seomAQr+5rvml
I9bDUn5RqgUwm2oZXKf8jt2l23QaiexTWJMRpgEmpelGC9mllWXl/cF1h0vYZqfUCpy95pMNKczh
4BPGNCUdZZDX/2WLguEzmFdnbJ69ITaOwGHXdoTnlUD3uAX8x2tiLO9xqQ66EWkf+dDw+mLuJM6h
WpiNTrdCCffQ68MbHftsRd7iu6a71VHiZ+5hBVsGrMrKrmyKyjLlmx+aybyU9fQG2O8lAIk+vwYr
301flal+Kp0onioCoqGy9hoq7cci3vJcWAPOPRpb5z40nxyOHvRBtLiM10ZW+BdocPUpxWdFszPb
043dWyWi5Ma3ze1kESMFizq82zc1k+3iWEZb2brewlfO1UNWg8bJ07a2JAMHeJ0EsoM2nWg6r8HH
MUbNcy3ltIn835FhXuqJc0LuwqsyyPDp8q8E25NVJg3hp1wGdWOQOAEdihu22NIccFFhcGmi+qJc
LPWliMxX8OKvdYui2oWQHFooaOok/5k6gn7rkq50W+ENsFErrru0m+it9eaiUV5AHzrTDuUgd1Me
EOE1qJ9ShEf6gfFauUQRWdolUYGxHcchOXrxWqdwPcSsWWBNgHtUE/HBFVY0M5AfVs1Y3yDWJ0tQ
kZsBeZppxul0wF5blpV6UzjSIhslh+XPkGc/7BZ5VN+wiqntVNgnBJvXTte6g+Hszdpln+wQurgN
Yvu2Agur1ekX/XpE/DirNujWKJksIW+wGi7Uun9yLJZUaDNk+ZrOtVSsoY2vmj486s4w4mTo5cbC
Es62XgKpz+h3I/CzotI+Kdj3tEVwWRoDiSs4eq69+2uY8KpYmfnCt3stMKuTDx1R2o+jsZY68q1Y
Cnr+VM5Ls8VyqCDYr2K3+MOS8omMdkvVhVlNWd1SY0EhMKL/nuzqe3C52C1E7WmbuFzD7dZszPKj
mvxTwKHNdP30es3qlG5+mm0yrDsLLWyfpoxRQ143XPrehwD4QrKH/R2OhQCgY+QrSfR46GF3VLH5
LtjE6O00yItDQkvxKb0mGGm2lXypZOn8JkDq26I3tqmDamvZNYGDsrA3vGbfFVoctwze9AHlCzfJ
izCq8gC7jsMMUL0lhbW3DJhvpSIPDlUJS7+Dhwe1A9djgZnf7qH14+ky8FNsAjElC9fAYWKBkvEq
muSW+S0c429njjQgaOWsUwW7WlgHUIweCXAB9Fyi8aISPkYepqgnh/qMx+BXVY1XP7dg4weZWqmO
rLi8//Lc0CB1Kb0jr4V5ghKzIrI5xCYBlBeAN1allybELyHFE9Y0Djy5RsdVAAwLetBu+TJKjEXZ
4riDS+8dHA8DOnsGHcxOxnsNg7Dml/09jr4B/HJy8HaRGFsASDD/A++9j+gcyJGGH8tyRhGHlHeq
glWASQG4vqYTAYCjve2zLWe0q5EO/t4jAMero46UGR+VTNEKamA1bPitgpvtNltbE812zu3wI0Fl
F+jpy2DdJHihQyGBuEdGwwAtCTYIx6AXEVGihGV/2PAwQM9ZfxM3lUuZ6heQpMFAiIXdJME6Z6ZI
KiogtC6vPgSFJ+5ycorcmD9ZOvqwcLwGqOM42pvU0NF6lfs4cicOJzS97dkQlRdXxbAK2zv+JWzF
pFNxJ/Sa5cO1DG9YWNFDBni4pzlogtAa4P04QDrnFKG1XIh+wKOcSvJDq9OYZ3sxj5I4TZ8TEfyx
EhqYWdjmT+QHIyKuUdGaivso73cCPxR+nlqeA4f5DlL19wmU7hppOX4hm3BStwo/3cRlKcHfGBgN
EG3iK3UHsnIm82id1S4dPHS6ZEHZcLhq/32EBHjl3Tz5dQUYYCAxI3a23pRXB4TxDhGd+d7XU58c
ZvxPQXkL0A8C2SqvEAqri+3qSKnJWGg9Xy2zrsQBnnzBza2QSMqNTJVHq6Am7lxLsqVyVDQDze+B
5v01Qx03dkGLLaPkcYOKPAWtfdIij15mjlo8AcZDJpdv8v8cWGsOkuLanT2sWMuZa6i3uVZCuksy
zYANjcnZrfBCGG6+aheTCQ9dx5lNXJ+9rUJ/7Zs05aSnULwb9t7lTA0u3duF6Z9ITPWG6QEd2zRY
5bF10W1GWNroTFQHJJJ3QAKtmd2SttyxHBFzi6AhjzMlaaV6fbBnuLbKkwOKRU4uJvRup4ZJPpl6
sp3ylAmheEXv+gOoa5nW9q3PSOVMguQSxRozdPoTUiL9w4y8FE71DAoCG3027Y1avmoUSAsrAPe6
R+X1E6kRSmzTsxZ6JCyZTvMFaKnB0hDEB73GJO/r6sQcmabNGJhHcBDjaTBhvWrzxjg5FnsuD4UK
h2NIEtJkp8RCY197PD0mKU6CqX9B1WLdrFq1GyfAaKkVzH0fz5XeVkiRBfjeKRg0nTTA2BcjUmdE
1Wbinpn1U68gpX58JvUITn2KVF5rsvL8eJjSjoQ1G3JUaEr4Xjj6ws7W71A8moOYAw4en7rmON0s
Rlxopm9T5kGentxiTf+CDpYOkDD03H6depFYZGbJQL2ImT4TIyOpMg+BxzkbxAJ9Oo0VB3kcX1YO
+XHCpcpvr3vhkRyhaNljqDhNqOD30sigwdqIgaSTGHzqbTqoqgi4IxCTbSZBbZTWOpgn2nXZB0cp
w/W/b+e3qArSMa7Xahr7Vxf/f5gwcDZw9faJl9/sFOCwr1nm0hu8EPYy8ETYd2zTcBPnCTQx58UN
dfEHtgzk+D5UCeZ/MCiCSr7T7tY49FjD2WqA5YT2I2rgnuY+HLVBgGnxneROe/NJ1LVFVk+W3r2p
Zb1yBzs924idb0iT3+VYO8/+FFV3M4AtArGoddEYDKp+wlcLqxT4Bjf+xh1k9V4roi9Lt9uG0WPw
002UdlazG8kNuVFUryNUT5jONP8oiC7tJee1x0PUeccQ9Xsz94gwTIQHHcw4ZK/2LdTD/M9gQyHO
TPslaFFfj14wazgAEOMR/tc2Lbp5uyKYkuLZPSfzg6f12bEKJTnY0j2aEwl+XurYz9qs1RhiMkVh
Bp3UPAHzQ3vGuyXLZIir1eMqfHwLc4aRGz1noJAL8jKUYce7543Loaemc3y8BU7gOEcdr2lNNeOR
7kTNEmywvRuHsgkrok15SMNJkn8+dtmqqSKTxjStAHIjawG4GkUEiuciBkiZC7ouDNBhARe7HIXJ
pWjH4KIqLCTos1n5Zm2BUhX6CNF9WbE2YMFpCJgys1PmBtbFEHOCz7jNHcUiHjkAqZHs45V3pb96
fMfHg0bbcyWDmkKrMrKAoaGvn3wtT7lkkuOoVkluOme7NTsSjnLQJ9LLVpFn1M9J3E4YMufv3vqc
XJ3G2JRpYDyHQUBvQMfzsaLyGBdC+sHx8fv6egDA/tFdymzMxI/XXZ9f92bTKZTGkS2Ppd5Qm8+6
kIm+o3D18VC4iEg46LB1ZcFmUEV1lQ1gcNst5tY0dARmKzFIS+K6yLKsCuMAiLG6Br7Rk6kR2ptW
zb6hhszBVT4Mf/1kRkPrgrs1bPyjjR900XlVf0BiR+wnAnhn7ueOxBcuCWQRm8Jp6iegs7ugJesZ
mqa1+PenZ7EEHsG5/yh18fa4G9IHaI1p+jL0O+NopbbBaslHMhoVWRYQLuCzgMq3/z5+Cq7k4Ry6
+2JWGVWz6IhDTXoq+/r+b7VsdZ2Qt5xcJMSM/x5CmCdJSRi6pib+MU0pVUJsJGMXlucGNTd5XvNH
SWgdOjdbP96Dx+XyeCNKNBMgjoXCApJyjqtozBGqyuUo6Ez5vTctBTDvzeMubB1nYj82WvNaRzky
RGlfvPmhryiisCJBb/CsJ83xh10u0u7IdIzutmm9egOSzNHqbPJf7W9Th0zMhCDeoWx2Geil2pl6
naQqi8bSBGR9SyNXwbYsTp5F0kLfeGIlEzxa2BpIspu9xShnto+Lg24e0/1DwvEFnLC4ZpiKRMtE
h9dIXwF5EAgrCaIqknzLSlV8Fq7XcJZEwI8yBWV1plL4w0V58DQNd/LcuKUcPbUDM5rHssuBDpjr
4x+8evxOtSjfYpOAytRmaJjI54n80r6RcG85SfPU9xPGu3Ei2S+A8o2ro5vV6sQ+VYm+M/ICADYX
JES1XFC1cflK5G77Hjz5vmo9Qu/n8X9cdDM+RFu2bSO3mh17L8gu7sgjcgId4Lo/ZkN9UL0Nhs0x
zNKJYHwIdP5tJo1dhQej8rH1I0Rnq+lIXSIoFCpC0H4lwXPUBO1uMFKSKXSDhIuSE3bbRyHF1tx5
VnPze3QkaRS2iJ7IGoX4dtaUYm2sYvVPx/bQQsmeZO2e4NN+QC0mIoY5DxGBdHW8SinLM9PI75DM
0dd/t7w3QqJIki+CNdSHjgmFIwDHlH9THt8ERPVQNVnzTKu3rFsa9SedNxRHB4GpDwmZiIovMAgb
x9WzO+pb5C18Fg6U5knvIL1h8PYCwmQTCR8IiT6NtNLHsyM0scmKwoPXZqx6uzdfBuFeH7slMhbA
M/w3TAPjVkdoC4YCBctjxwR7Np7hkABG00zQbeMQQ7KxzA9fuESeEd/3KAgGi0rvsUQ8bhjoogqv
DvCeDKcKBT67y+NhClW+6ju2DRH3YCErnZzQGSQxmvk9TGX/N3TKezjSiTMnwswim9S3NkXLjO38
8f0nP9c4cxIXYTRDug3sEojsXJPhCVXEFAu15UX8YzdMNXSkVUZGNHFX2/XvwSW1J2VYOPf2zTq5
CSdkH8cyCqcALmuc/fuT4YgMO7NTn//WMsOBPsH8mmAdNmT45u2ug+yf2BC/Ak9m72XcP02qG/5y
bN5Ydje+PFRF4xrW16Fliva3Jn6WDZemEe9Ir/YsZf5+aARw3jL4McKs/e24GoVKztDZqQESFj2n
AM8nQyIZQACjT0HD2WoU8H6TK5acXh0Mi8PxWIEJiC3ssByc14Z3KBhYn7oWsH6Q1c+aaSBXUzov
V9yz9rYgmrfDRKwJcGgt2ritVR80A+uRM3JkY/FnAXYGhE4huS/z5RWPSIkS198bM98JS5t/aO2h
3AYpipgqhFYRWg4qSgxX15QYjWWZB5hhK52odH1Pp7388xgndQPufgeywBiXnK2awGED8RK58/rU
fa4tog60unqGz1JsRgK4hllvRUDOZxoL62QZ/bOZxcyI9b5+ShUxkMgB6w2xTm9Vmw27gt41k6m3
HLgXpVWb7or50ywanhXdl/Pjd8D6+5YqkR4LT7w/Bt224cmz1Svm62X8Wdq2etO7YgRuEHw+JnWC
Gn3VS49TBH2k21APLoIfmgxx5VaXwgvqFbMK5g2h4Vx6pAYMOz165gsD2yhZXM5/NXQGg0haWeZO
y9UfTuIWGrQOcLM1sE7W49nrJxLFWt0no0UMvD/dH6GFExl19LtINvbW0rIzHkKWqCBUJYhPSoLY
y0Y8ynj0WsCDCEMkwAr/8m+xjJD4DtkvOhIzb4oqtQRjwfSe9c0b8mgzyL68BH/4rY2DaqL++lA8
JomNyolJzzahY3X2kxyhHqa+teZG4VWU9l+DzscrPRN7Xw/wOiMCkTtNWPvY1H/j1bobU5d8aTnO
3EBkv/Oi6DauRzIVLpyMgGh/pyeF/G8VZJttfdPVazAk8Rs6fso/hrGmYeJFwtzl9vbcABvszWPs
zWrir1xCHtbDYGiIKbLLY/D3eACkO5759oc6iIMVzKybaLv4YLcBa36sXqIpnz51tDdAgohTU4gc
NjQfi7vohl/NpMt3Q2aXJqGw9wa68cY8Ax5JrhuK1CGOI46fgWIwvyTvb0svcjomHskRnuvKWz28
P44aiJ+7G1Ac/UbEBQgvtCmn1KiMU64B/noIpf0cVpYKAZ6jFTubremeK5dCUnQmuFJI8ofR7TJY
VNei5ixsBbPFoqJ12OWzLjJM+kXjGdfAzZeuCn7C0ELVoHnmrQP/PehEHNZly2QE6U2AUxWDaPS7
sUm94HhNT9jvnqx5XOUyo29qjTiCrP9mzK7pVXHpQywZfQBmTav2VuhmNye8C8OnMctsJ/CGmyG6
6RkfqKNpqKTBmpXYOq5NxtKKiGYz0LDDEVzSy6D9ksRls21UylSGUSZWFg7ZTMuRemYxecRVvBoC
/xNl9LgYfXHM88zbCUaimiQSmLZA6+6VP5j0s9JzEYOPFuMb9Ye+ST3/zJVmbUNg7tSh6OjR17Ea
inJnF/RfoJNnmOaW0BII/JPj54yjXEW2+d109Q/wdn+rJyDvR5jcKO3IZkVXxOTgj5i0bd+77i5p
yD+Dq/veUb7uxzg9mhacIvSiC8SycldYPcQpl45kK8kolB1AKIHOg8HZKg7i5yqLDlTPV+Wahx4t
oj7FkALqzyaP7QPS6a2Rec02mEO6WzrPCyPNTxmlGeK/bzuoPBTyk1jiu+7XFZCd5NubwRKhYdxa
XxH1xNkf43G/HWI/XoZo5ezq3Dzbpjnuea/eK8cIFnZfJ3tPDvuud7Q7MamzPvs1xzV4ciTGmqIN
r0iftTnygJnO3g26z3yk1d7jSqLSHEg2R21Pq9ubl2m6IHL6DrNaLXUzt+D8JDtmL/Wqruhdk6FB
FLJu7DMXc2luPSuwhnSoCEoL9prVAD5Kwl1SZ4RYJ/QfeiO9kMQOLH6e6UukWwOoY9SeVAXYFDaj
q9lrdETZBqk197VYhg53gRpASPY6oY4ITHr6Nce+Gz+nGVVbJST2DtS4AVf3QvfUEViAvU483uBE
0vZjHaXbiKw54XXHgtR15K/LmbCT8dZghtDni3biJYoqgoOS6qQi/1kUdgWaV1tzKkKzFE0frcCP
NJClZiBFMjWxtSh8R7e6KX1LH0uBqJYtg8aQMEAmDoN34cwR7fK8Ij3HfhkwPyzzhp9Vgs7HTDLD
fVpxJhaDCyhJuw9EK8GywZQAUcxZ6RDQ9wXcxWFpeFWwc0g8t4SdP3FMX9uFiVwwLdQ6Igub9X6T
DjiWdZgaCAud37HCwkNMMgOVcNE2zVcWkt419AHK85RWdVsNhzjLbz4Ri2MSvqW03ZbI5H9QRD8R
eEjMWwjhgMHtjS2etadI/lRO9XacevEOdWwRwUFYWG7ir02CqY9d82Q767bBFSzrgqRQZ6t6gYoY
+F8zdC/9jD/TkWIYE+sdSLyJjqWvFp3tfA9UTBhisjsO/XA7uCbpkXn32jr2S5dU3GXztpHmSG1D
Ue1QmQLd5+wGdndZWR0U/8lC9uyIT49UXdo7TFuMYUEIZ4UfORTbvvwc6mmbZnR2vQoQdJpmsBqg
cXAHpESZqRXvv+z1FZ1gmhheVm/DUFvahbFt61o7qNL5nqZpY5bMlVl0pqhmRj8pgj9wYxOLxcXX
Fdkvn97gGmfn744LaQ0v6+g6uOC4on/bkuUJyrfLF+rcD7a7RTh2gYpbrTWHOE8g6egudBh082fI
sa9VxYTdLBt0UoB/K5toOtfpdpQae0gon7rOrK8Aec/AEl/LolTWrwmWa8gAq6i8DZ1pbIFkyyzV
JPYjxJwNCPL0zxC25wARw9EQ7dkf6nvZ68WBCneKb4yxn2UE+ESvohPlDPiIKfijgyNODJ/IqaHu
l8gaAIa1NCdrzz7BaZQM3wFYDML8Dbtyhc16QIfmMRsgHiWMrlqTfjCa5mLPh2pVEzDq59kHwleW
TiASMLW653iCaZya/s2ujW8J6mbj+/GN6ztdu7J8iyLUfki1DvD1kq7gdPc+jKAa4/yHa0ct4UFI
7mA4eF0HCavIDtyvt9LIxWaqrmXW9OSIwqpmKjoxZWqPmkwhX2mMoBhl8STgw5rQRPYDsfc67WTH
CYIFjjdLDzjkIqaXp8oArJuZv/NnzWksTHJKv3hWgV4ignOWzeC7uPfNEft9rR1F8RuJpruucm5L
Mwk3Auw1CcmtC6H32PN9GtL5gKOvrT69jxIDu2XSyGnMYiMDnX617eJpCJhutZcE9exCIIwFLQ2F
rLJIUcg1AomjOZGQdXNRRQSXCSrJ+UZ6QYmQUAqF94x9iT2S5JiSJUIQAl1WAF8rY9LAD9o3d0Qg
4dOuQwTWLQEHy6LRVrmPgI9B5pMbZp8jMarWUBskqJ0c6PsrHcnxHlzJodXXpeO3JDXrNFOJiqK9
g9w1rkqYInkbM0mOUcYpSJLBwkAUuG16dmFy8ORY9cfaG5iS/rQOs9DRYPSf9ODsCYkhpCM9cMgk
dyOevtz/MHcey3ErW5d+lY6e4waARCaAaXnDYhW9mSAoB+89nv7/ULzdV9L5W4qedPSkjkjpiCoU
kLlz77W+BX/zXOcVWyk2UGMMSwCCIQ467zY3/cdYljEDdedWN3eNLn/UfdCvR6tfu/mUogUzH+rO
vpkFbbuUY2UET5hBn0M8TDcW6IzESlRMOpyc846Ih6XtoBspJkoh6zLBLVs3OPGZ4gTcLw2WBk/T
FtSqgtuknXVZsDjQiEKobOnSGBfY/Q02H32T1dU+A/66r/vuq+V76day1lZqbghG+x47ZoixCmk1
a/+tzSXKHHDVg5uuRg2BbRZm/bJqoj3HAI3iycxXzf0YGI+e3r80Ke5AnScYpq1Jz7znT1gTbYvo
MRN1v0/h88St+cC8x1jVNfUgOrSF6lvkQHm00Mb0FTPct7QKmqWNOAx2ZkCmE/pB5IDjsvYiNBcv
iZFzQp61XqlgpmPYzpYYrUNTxPZGC0kNZ4JnVABsu/TQoMto2qBeMdXkYXRp9vjVFK5M0/jIZfpc
ZWjWSW+B0eZuHTnYe2BQJdw9klBysL+IqGsx7tE2B5uxPKlB7vicEZAU3g1a4Yka1rhM9RwSFHar
vs6mb4BLeL6tp1gJFmlS2UjBJt6ICNYGZdFClYa30WZ9d/Zce+jNovjFr6yz46VyRRd9p4R80kba
Tbji3jsXNj/QU4hmdzZY4WUhAbK2hDYnCcnFRkgensc/w7GxPTrk8yYuIrvJR7JN+RRE+gcLO9kT
/ROecswBQ3+vcs6B3DXjQsUYAntGj7BhU3HPGCUetTtj8Bgne3e2vQ7iLiUtsEnX0EaY+AxPtar9
i6PEua13zSCDZ2w1y0SYzlIPHXQ9TP03I3CUqM6/teZNHxEyCf2ZIJOSMMisS8alNWknzHAzT0SS
WzCER90nH900N6mugyuPhg/bJP3Ydog9LAmyBid0dse3xLXOiUlsSm/qIGeRBW7tsHxntWMqqvXJ
oYr1dyYX5BBWxjLyiY4B+zlt8gBQSlY+pRhhHdk15FOyotHZBQrOeYmrSVPGSdVd0rk3AzNqU7fe
hF44W3+amF9JRHdI7lmUgmZdubWCbK3WRV6fPAd9htL6DzMNjrSkDSKkHGcWgq4FfpY9hsYzgNPx
EI/dXa8zXUVfTSlKewNuBEtRamnlumQKr5eXIjH5QTHxJH3YMbrwJ0I5SvMUEq1E+opNeptm3RZZ
2t9UTHzZlKaAUPvBzr9pDp93lsh6E/s0neNaHVJQFWsUgsPKqO18KYr8w4JWy2VjkugX4n7Qg6+e
RxaVHjfTLtQs0sjyfWEhqZtkyGeK3XbRazD38y5/d42yxaISEylDaBRLFp5bC5ehlQKaNsFSQD5h
yj/roiftNuNIsxtL1J/my1AM3Np9v7Cg0HAkI1M3SUNzDrdjburuAq+7CafyxYthOdqdvWl9i5p6
7vEwubuI0TlaBukMoSbOcMWijepGRKhkr7pdiXqI1WrqCeeFRUxuQmCQs4jcOdNLai03x4Uqo37n
3tVlgdiR/zOHib7mAYAdBGYU5gis3zDflIw7/YDH3+LA5kIrOGrzS0+dBL4WJ9g+/BZODeNKY6hW
ta6OyEWszeiOrNkpMntkM8gBI9AgKBeAlnmoipwVtSWl51gOq4aVr2xxPloIPoibZ4dOKESIqKU9
h2hoz3mNZEVGxnVrZTB5D73uVHvXbFkS2R1SFpwg678abjQvOoeoyYionpiU4wQF4smZiLNAZ9jm
ojOGZCVsbe2Vlo+v0f0xDO4aOqe/BAlH2LN40gV08bEJH+WYP3q1BdBM7ZIaDyVxq5BY9yUo2YGw
EcQqU7/RmP4LlBBh7519lS6Gyn+fODG3RXoqA/5AmM9GlxLlkvfKRhAvk4KEvUArDkZOsIPyusvY
FFTCQ42why2Q+3lL6ypZ5aajdtVzyxnHycD7R3BzyVjoEK8iS15nnsFqRJ+TsW+rMIn0X8gWovqf
RmBdAN7MWUDvZaLhpz3YBj7icQii9aBdNM6Yi8nw9YNqqKybGmCoKbnZlUE9a38YHM8WmNLVsW0P
jiDRIIvUa+UatB5LrNmoFJjOLATsms0osMJzciC4OGMlJEtlnyqmE6bTvGdN82Sn9tzfg1faie7V
K5pXOwRfhi1lwupH9Jj20ZmqRRnGwMxeliNzwWg0WcE7XN8FvclN1hHsbZMGsyFyxdHNmoG/88Ok
cID8aaXHeS0+DmlAiVk8BPPhvMGIXpLadDFgId70urYzx1Y/tohYP1+KwTwiOEJWkZrm0ks/PMiv
lH/WMVMECXkY6dddkDkgNtQFr8cXHyYJbOGK9OKA1DE9UeuAHSCuhm1X0bcznHvXmk60W4O9bPx4
ZSQWDl1njOGhpeOJmmadLbuAXbLrYnc1RhQxeRYTQxd4mzwkTkALaDAmQ0f5WYFb5Pw3I9hrup31
VzdGK1DS3lvUZrdjyvO1m2vpSiteoUppx9DOMaq6dJesVixNCRW4SHxCo+l5Mu9cGnWNn5zMKFIS
SU6T9XTqHEa5glOpzOvn0JsInxQPoMLu6ih7skfHXqSQEuzYlJtpHJ66CONn1+hA+WVaL4myWhqN
IkCvCr6LLEzXtMR6OO1kVAGTpJvq0ie1xYnBy0gjYOJHZO1j7QEb9LP6nLnDl7hL7K2T18MqL7uv
zEUHMik3bUtarGVIeghGjsIH4JmPYwkO11Tug/CboTHChZe0TdPcXqtsF7MzrPMaXY3Q4vgEvjYc
aW2MbnIXdgjA4LyhdK8e66Z0zq4Y2IU40bgVyaDCuDcYoCMq2KQMdOOxoUfIc0ZLANF4Yw5H6fnc
mzwV2P4hH8LbWgCD4bxcPMZDxbwVqh8flfXdhTQ5U1X8c4KKkhKuwoQbJ99bc6rJcoymfSc7IHjW
jVuED1UxEMRaGI9BA6uvv9OiW4blJYVqSTxj8hTVlwIz5aVo+Uy5S9aakcWvUqO1ZNlU1ylODHcM
lxmpFIgCwVvlhODNW7fB9JwwUmvsX4hxmzYyTfgMsD0x4YFAF2ZiHQaSAK9R/ZDBQxOeSHr5Dgdp
hSiV6MXAkfT1qqeJxNX5KWULjlQC+awg/JrCyaudVyzZ7ChIQxfK27RGXx0ifdtEpKKMjdGiNMo+
xATk0xjd9lSY+bZG7APZGBCGN7V3nFPCUk1oCvhrMoPyz5PZjynBwR2FhO10+SvoCwSovoZKkD88
0Qx1W2vnNjmuud43ngsOrhtvlNOygY1Xpd67JiYe0JjeZUbvnPzIPjMPvWD0TQysHMcdORRqqUrW
S7e998gi31Yyy9YG1OMNOwLupO+hWk+VgRGbBI0FUA9z3VrIvTq89n0w5Ot2nxzGQl3CInm2BTm+
MXywpCWoUoOFuot9GHt267NgdUe95fRAe/5LGLQ71PDZKp8Yu3qM4sa0xOnKekeEYWAhGYm/TZWP
CLTHuUveD+kW7lDd4wP1ydGLdtOQjU9pPuC/04cfCs7OieyobqN5ZBhJn0SyKeAIN0S9Cx97MnZG
7H4MzOYoTeio6l68SMYQq69Z6efkAIvcvoPQR24JKiBCBfO3dviuFcYhAPW11LWasGX7LRzar7V4
J9Bj2YU90Dva/Gyi275w3xq3wFzx1BvOCP8f33nqngc2xkVYWwgXnqO2Z7xt7AaGb+TRvtjTeAuG
/SOBYtJMZGzXDLkcIbbpgMcuH9wLeJoTo9CFQvJLJBBH5YnuwJiiSoSyX9EQQgz5ZcgejNr0LmgP
54YvUo8iE0Q/6RKAtNgzxA7OhekcPWn94H4sH4O8abbwbJ1VJKYTY9Xc7VeBLT8qGT9Di6/6aViL
TCS7PkrWxBZxJh7bbFf0jY1AyCTes6R3qFecKbm0zxzeDKzWBNGX6ICtGmFcbFG7MF2+NCZeIVOI
g8qyad8OLvlW2P2cAlBDx19kb8G+PU5Dcs8aXOLUUcHGFb5+ZMz4Y0AwatrIBSpG4JrJWhtM9Or6
WlPrSIScnjP/prXQAoPiY0Ofum2HGr+kljXaHGIdmefC84OD1Wk3HH63pjIXBjLrHZh1sHkhGbKu
tJttMPJ2KGr3jUUNk7j6OjUHEghM+wkvgIeIchV4OK1bfsPjqZ3FoLcm7rmNfwk0192bhRKgJfNo
UxJ6Gg21g4+F1Bj3S11zCgYni/rOE7uszNlbUpubojM3pYXdr6oXrRydZS2xQsikJmXKj8adrcYa
nqlHPGTOx6mVyQuSzS3HFw2aHrpWy52jf7Q+Z5QUrHSXRqBLrI2u0WPUxuIuzNxTQvgcpeuTPvK+
u+mhjLqtNW00bHRLkQ5P5gg/EkM6Vn4AN31AR6FT3ImIdzHktC+o+GflcvkeMvrA+2lbe6nKh1J7
hM3wqlneM2gInCCSdTCPH5KyJFS09OmZkPLH5D2EBzCpBWqfO8vTPjKh1RBlnFtTwDXNoilZZWUM
/1/OZvbSYd8vxbYuwo+Oa6XZNSro5BJk3toog1unAWYvvend3he9cy4SkvQCMtvnnDyaWsra9oJU
as0k0JT+7LakkFraTffR+s3E3ttjqRE5aaYiePLj8R04LpmaA99pOIrVmvOj+V6lnO0H4b4yB33D
JZ0Kav9sUu9ohNeOSwuiYrfdZfGt5nNVEOct9LD8plyoLzIvHjHTPjMNonVBy5abclhymNl69QhY
uXD45ArkEld7qE0TKotca391jLINaXTD2iHYxZH9XNMqoA1IOuwuIDLJaOz66FdeevhEEmnswWke
xOsUtzDOjJEJ3PWlYhrhYmvbsSVwOu9HdSxlqz3TPj+xykd3yOI4GaAYR0uiYxcmXvdKWRCBKw8j
PgSNU+ODlBHbxRDfCikkm0ZPlIci/7InXYH2G+WFH1jxvumA+Zqz8OL6pcVAiL5IrD34kVy0poZl
otbSk5Hrw5HEg3hjS9NnzeZWqtB7E4lBoGCAqpz0Les9n8iTDE2jOzED9reRhy1vMmvyTlnLVVbQ
QnIgo0kc4XRebPSWnhXNQ6ZNVrXj3VCHX5DVhZc2asjozlL7ZvB0JvbOUgP6fnBAOpw/R8dWEd16
1FDHULCtRFM/vrdmc1uLbAPg2rgPLNwm87pVXofVDVDLbVyEaHmqEWfjPH4mRecZLBMy7yk4k/tR
sZSGcF1bWKCdT7pPJjc1Or4y6cb33CJQTIC2XcG3BfkxpXwp4h/09tLHa22aF7UJxCpwOErIbqcT
27tS6WQhCKRtpNKvpsc4QPcZ87nZqWwduZ8vEnd3tb8CkoIDcNM5lg57eeaVAGkt3Pbzr7R8urFB
Jr/JNHzDsdofGDkhGI6ns+d447uHwGul+h9SpfJGokLdB+2Q7svBt08kROF0rOlUmSWa1smJWJNy
o273n9AV6lmdHASGQUbghudyNmB1ESfbSfPy+5GsM1TWzvSR6NSDVuSMl8k/dPOknWa57KL2ZDga
U75ZbtrOoR12gfj18+/WOE3SS7wJDfO97UZ1cfVOHbygMejs8gZ+gr79N1x681dW4SdJTVpSkrml
m4atfmMVlrkFg0K43w0XxiuHxUMeGIxtM3nsI0vtuyl5i4B1FWYgHiMkO2uJnAq4CHmJLLOzNPf6
kuKFx3o43EQO4zO7FtG+LPPgjiedGDALSZZ3h9+hXzsqs1dhK9P9X94I4LmfoIvzGyHZxRSKtB+l
21ck5M9IOEd1bM75hFauhCvYVPrWTMv7oNHWBci6NS2scj/L9fXcf3TK1p8xYD8Ggl8wzgB9oSDk
kIngIZOUx15HkQ+hgG1NmWct1I5D4P87VeITavnfXHt7BpT+hxPJP1nZlpC6o7sWWgNim/j9nyh2
PXZmPyjJE5fJLL21UivdxmWabeuEfn6MBeitauDkjprAUQ63O5uM+JT3NX3SqTDx2NKu2eaqGJBM
Jt7Bt+l3ZNJ4qO3okM6SGCR/qCEd8+jO6uvrS1EEBHL5JZhczzuw9XW3uAboioLbXBD0G61hS1Sr
cJpm4nv8EOiTuXYtRYTrrESxImYvugtqqLH0m3p+uf5KNeJdALmAvWPRdAIddqIV3S7rJh+2owfc
KqNwnuhPX5io4opwgAr7ckK/YNnOa9b2/EoLzqWtVS/zGhTURf7Q1NrRS0L0mirCVKQnLp2K2rqN
g37YEdvOP6pAD4aghifRfKarrR0R7ET3nTKbS04ZBDK/+ssz4/7jmXFs0POuaQn+Y4E7/PVzo2IM
6HrNccds8WFe7puCMPWxUdUpLMYzRouFGUCg35paEZIwyRGn0BmyXQFyYCLkg+949LNJ9cRsW2z7
mdrUSCK/kMsO++uXrSpwBxYzzEFv7ss2ifdaoGGMoR96D6o8Xka26Wwtp2JrsIx+3QE/ZSXCXlcO
wUNdTQ9qtONTFUqUrRPn11mimQ6YlYXLEC90M3lDeA3DO8RB1+V6tAdAnJORHC0QODBE2/AoLYv0
WM+l4+vU6RFRxi5OdPvZAUm3q5yE2zbt8AUFiUZXN4GBBOOkIzp1/lqW4iYqWyYC2N4eKhWWu6lz
XobUvbvqUK8vyIvvwK+h2rE8e+2llJreGLRPuYbWXSh9eGoq4+KVgmP7kKLasEx6MqNHRK3MGHbE
uClu/GgidCaTRPswRykyV351ZpVe18IgU8TZrjqlsSXgTMc0kbinKcy+UFLHu39/L/fV6c8LkvrH
guTOJEzpOg6ltIRb8etdogWKAxFcZIR/trup0VhDZFT1RpN0eckC13fNhGjHt0lqdPraPZE51D6I
kcVo5A4TCyRuIBq7Avetg+DPDo2VoYmnrg2bu1Ybg/MkX20l6/syoinneyHVV8WxJzLu9LqZKdtk
WRR98sMtphPKTO0oW46yhHbSD5p6bV9Eol4XARrrK4yFHId7vzfENgq7ZN37yXh2sBKFlZM/XF/I
DAcZgvrp0SyoWcZhcFCR6pKMy1nBOa8Fg6jQTU1Ruu+l8T1MwvpNywMU2nnz4gP4g8GQyjlrKXkG
CzkuIXla2z9feOvXBBSWVZfl39WlcF22NK79rxdeiLGVOKuShe24uE1UUUDvT/N0Z4u1nvbvEfR+
WHqBvoyyXN14hQdCI6s/KiuubisdRVeEwA4BV87YBq0FPU7bPxFSdfGJTrqPIiNmreZca1WYPWdq
IIurfbC94e0qvr6+eC1N9dDwvxAhhmtIda75BAmIiO2KgGPySJYedEgaGSm5ZrPYrLf66Qa+LqIr
m35MkN/6gsCwP18bQ//94oAplcwXHNKyTUu5zrwn/bTn1JDpCq+MYWTYQbDVRl/fAaKh3CZ65Uqc
cvALKo7ctPrspcx08cRnW8fsOZ/1SWEQhknv/SEVIRHYiayOUzt4N8LuX6TyGa6AgDKOV0Jg26jv
HKAMqKX1wUyN+knL9OYwYFKCdObvo9obSSzPBTCJPt3kSBnpHoevOJ8CSE9mu6LFmJ7M3qF/buXp
KWw9+pwT/XB3dIN9HWQ+TXCybTXqk2fOHRCPR2816HF/6hJQ6H7pqjvmjqhpuKKsouaNUxJEjv6f
uq4jKkuiH11dCWWJhE6JVQDZdgaWKC4MOp8dGQhzkSDAd53DCWN3nJT9xpi/vH7PYe6z08oQxCO2
C7+MYMFKNa1b8r6RwlpfdEutOa3m/mIw5JrJk49iYTDGY6k0nHZO0B/GiGOhbJT1WInqNixqKJqt
/Y4W5UfmRcWdrnGqyWOkwFdIqYYBnmk2bXA1XXBSxvfF7INC+/gNOGN4vH7lF234lyfLEPPO9nPF
wk3DQiYps0ypW6au/3r3wAKdEpfUEBLGOwLHZ0dYOTvC0GxOS/7dDhMluz/msmWsYeVN9hF31leS
vN47Kas7xj0eJIYGwlk6uSvRoJVkoyAgttLb49B09oFY42BXNBgOjMa66xWZ03lV+jdBKVImMLOa
uiW7o7bert+xWeWPMoVGdf1yDKPqrOWe/sWNW5Kko2JTW0V/Ew6GcSBvwNiKUdZz7cIcxsBU7Sjl
gmhoiPwg/Lzu1b1V2Lfs2BN8alSknW6zr0UuFMayn+ZAItC9GiTGGLg/vbEDQ6jiS2jR6Arooj3j
hM4XoT6d8Vl4N1bnPn76YDQ0i583XW8goXOBEgDhy+Jx1dPiPuhZmT3oyvgStHbwZYLaE47DloHh
+MqohoTF2lA7ZnxEsRLCswr03lwn/MYyaMnoxoQIYHGoI/AuJYbVBKoZY0HNuf3cocMcNWdpG+XZ
RSk62/J6FGHLsQS3cr3zr8t/X7f1kQPTjG0ZLswp6uWUtNbm+mU3Y4cRatwJJ725Kn3FLPfVVzmM
wJPICpcraGFTC93mDJp1XGFpzZ9daTDJg9SJk5hzvaq19fXYWZckvCfaCPYqWXXRwBU1NXQHbPMv
EU3tFbpEcpAcjaWzjfR6y/yNMIe6n96SZDgr0Vs/YG4tDfa4v6D+DWu+iX+9yS2bvdnSXZtaVcnf
yrvJH4zULg1OAVFMPo5ZJquIR+p5AOS58OzR/wa0BoNzS4C8DSqSWXqNV9ss70xlnAfTiJ7a8dwA
8TsXerTLpgAICUNaWs++Ets4R6fRwF4ABg2EhIEu4kgJnZWJxRSs7UQ3j01EhuykYw+07Q6KTBhS
aTKsiMxaXjrir56KnPzymciXGK48NT23nUAdFGWPBaPZe3swPp+IJhiay+dpoXLJpw97HNO6sA5t
KYIHZSD9HLLqYPQN6SYqjNKb7M1uguB0fblyOGVDlcQjpdM1w8ugu4sga4uXkZ76JrW5hyzbL17i
Rj0qFztYYMHr6xBmLLSQXNeuZ+B8NQnx7ypWkkDR9VUpf33pfWlTAsXi83u+McRI5ZHeSfh1B6Y2
pAaWwj3VSFZR6TjxgS4EYSyzmcBNapRVVQeHRzJznTHAdoPPfMw6+1YLR+ZF4MOYx959tieMsTul
2sdgyXEn9dhB0W965ypVNkHWZQABAz1EbhjJ1gFRCecgmoGniE7t7CFsex38kiCDnGqbWpaBRj2P
vFmQqwPFunUPpGSFMM18MoXt31YKAVxcfTo/kc69OsOQHD0PNpo+6m8hKLnbbtZ7hqMB9TTr3Xbn
pDFnMyLz7tBTM9uT5bb1zMnYmjTvOxTuaOxuEYRruz9XBdf0uf/c8bapK5OZpLLmpZ04GP23oiDo
jXG0Yg9lEQ6QxJQ7O0Z1kE/3AXtOAap1V9AbpruJRXZw9oaVR7vGvxB9wnQ0eA5QTkfw1EYjO9p9
Kx69JLt1fWf9uVUa6K2MGjrDgMUUTAF4vIKas6WHu1dNtvnzm3F/ZcPzZnhqlWR/Eq6SXKzfsjom
pqq0keqIbC8NySjakxerYDB2tYGYBculP8PAQlFOkCrardWXGFrmQ5NelIga657UHkLsgJnoSz91
0SRcjWv4dMP9BNwWieH40tmwE4hwKXKhvuFWYPocle+ff1J1jcaAj+gTBmBk+3oVBJLShGzYTeur
22AceHJatpJwljuFoXEjygRJ2NXWaKN2PFbS2ErdjW7qEAJv4aHiMkMYkj7Tzkc6Kva6GWLrxhke
kpFhTpRx52iNfMDO0p+MK1S7TH7g2sTP1acEow4lDgwedUqHcTqgoiEavt92QQPcNoddYfir2nTj
01ijDeC82ayzXprrwKIt3njfgthjMFz03U5z5X4C/b0cokK8uKDolqi5s0OfZstrfRI9+dLrd4PD
ZPUKSS8T/SvYNfeIeSiEchpfrka5yqRjHlU+2YEevrkCftpfbmzn15O6jUeKRDzHMRgQC3RQ17DE
n6pdGSjY+Kr5ls9szDmn2VuY12tTiJk0zfKyKHRfu0QzHcpzzJONzfreQma8jDriOK4UbW2kiztT
1zJ7QAbeYtQYhOYtcX3GJxEA0+7bZlvSD9xEGaUEJgVvmURVhybeGhcwO7rL2M4iVaZSBsXVnnIP
vI7XikMeoym83hKIx/5jw6uyxN92I74F07GKt1moJ1njzF7v1zxg08F0UzrafBOSP0BX3VYIJUyT
5F6pbhBTZxz1xSorhnqbDGl9F03AlOOphHN8NUyr4qwYLcMvLYFChz2gncirSRG488ZxmRPDt7j2
atDqjzehmT72uF8OWpcz85x/5ffKWqm2ze8nhy0nuzFV7YB38iG/+NOx8aalE8L6SIwfQU0W4VRF
NONRebneR5hUj39+5gWBFD9t2dfP2dEpSm3AyoZ0nN/qUlBrdiLz5NtgPvfC7j5PMhy+ixV7arcL
k6A6pxMHizYOCPoLdiAfx3eDNEnEoZfPW6IP8ZZETUftONKWshTXoRPlW+nRJkiTCo/MaBdvSCNh
y99VqZ18oL/5OiknftCSLj4UgxRrGBlLn0Xqi+/3wzIWnIw42RXLLltpk/BP1xdn3mCBjv/5KnAA
+8dlcEDjGwJhsQEzz54fh59ud1p+IUdj+pd9laKaM6gco86cPmQCjd3z37NMnzZplLyMFZ8NZjBr
Y5OpjX6bvg5qyRx2AaWLLlCFhczCP8psC4rvJJy6epMBu1OSWEBJg+K1CNiQxzQcL9cXByXowQom
wFzeq5HmmAL5hV5TfzfKf52/mP7Xd6n2SCtWL31WxehqwFzhniyJ8qUgCef6RFnaI8M50sW6MWVC
NyHaol+4mXx/yxPlMMKDg5whp0TtA0wriFoUi1CF84+RxDasVn518pW7sOYxTtOFry05Whg/iq99
mbVnW2j3DOvjm2zwXruJWJCEz/dkhVq7TRp2dkyj9eLanQpTNz/WsfhGMiOQE4VxGzUlvfgo32G/
tV5KT0DKUziWqqqCcu+18qkLLMB/EVR0HKY7U73QcPhWzSbUQjQFe0iGszqsYCqhLjx0AnMID7lb
kM5In6xrhLW9PvbW2Ji7ZG7ZMfj//EMSP/jBb2dTWJRdmvHfeGTiJRAuwe3cGQPikaH3vg9ke9YJ
jtSqAreBK7o+ivmF03l9xIEjez0+0no1d58nFNPL7W2aqfEpVOQwRt3m02/rV3F/f/V0ToM8u4O4
9cI4O3WV751IEaEPmTCk/vw74sE+64TMwsR/KdC6v6CXOSEX1DYITIs1FI3gC8SLwq1pMo8liig/
owBrH036tU9pEGCtb51dYeFVdkXWXYpcjUDcEutQKNXuTatnzsL5JdenZJsRirfUKvuRAK78Toik
2eTM53dpbj6kY67dycZGbFQ2p3lGBf03dg+a0JncDKK5zW0kidPUNmtQpNZKjvBZofwkq6ZqyfSq
Q4JMzYCCUJE8Hc4GXk1q+qnISv0ZPEW/k52dfFUZEvLrZMzTv7bANWEkxs0uLaedKeR48qbRu/V7
+J+W9MU2q63pYOnaYvK7/GvDsoUxYXy2qI9va9hmO+Qu28wfMR+VrnhJYJmvy7pkrqkgZoycKozh
ZRy9CsIi9YfotAgkIR2oUlQ/MpPLoWXAQXxhwXPMN+hLv/hTdAsGt7mppd5sYzy7G6/1+10to2bX
jTq6n7Le+yoeTn0Im6YxknsB4Q88l31fWXa/ugJbSVkcD5+0Y8vRWRic/pR5+r0fhe6/acemTJbY
SfPH3IM3GfcJuZzu9FzT2acdDdfQ4MCEo8VLBphhAAgf9M5qPgOQ/5/FPc0/6P+zFG7TZDv7Q5JT
95F8+ai+/ZKVNv8vn2FOQvxL0rVhzOSyN87N0f/5P/prCLeh/8uiLy1JPuMjo0n9v6OcHP1fDi1C
Yp5MmoSE//0nyskmHAqLmoGPCC09Ad3u/02Uk/q1HWlbVGZIWMF2EsRNW3LOrPp5x6pSg8BCXSu2
dJ70nWFPZM2ghX/udBcujWbY4Kkzi+hXLR/tS5HizgoLM1V4IIxhXxReu0k5+a17o0VN35WmuuQo
9TcZ1Sfe1ZRNKdVp97PfLYI+GjdmnznlUmplifnStduzItYB1Bp9nAw1foyOMq5N+3mqiSRf6IUV
fEivQ+2VZ1/1soYukmlqvMRDMe2DznMeItQU0Pt4EyYQiNoCD4DVyNb1+gk5EUtvo8GHWQ0tkJaF
E2Hu1GoRM8xiqVrrcbmt/MTZOGRQBJARO6WTAFplHCkFVDIYtUEh01Og4YjAQH6cE5QUcgMwbeg4
kwC44pBOl5/un8vnwe/nsPL5hPTTcZAPxdYpolxF5iN9YuP3yUWGgCQjl3s71WO06jrN+Z7FIBTh
b0wrb7C9p1yVxy6A6vnnH0x6+28/2ZznakIR6yXM+Y799XboW5fOWOqpjUW28dmokvzOc8rqZkD0
shp9hdYtAxEKJbPzVq47FXe4ROJ8pls0oIA9Tz5A78Q74avxjdLWex8AQW0b5mLfJLg0tbKFV7+U
ZuTsWgZ2OXGpeqAQ4DZAS0cXn1ARedBPkyDGAFD3fY6hobf1xeha7VPgZ8axSpQ62ZqHbzjXBEwD
1PGIYCatenK8hiq4x/uRYCeO8w6dUhhdKkMbbgs8zBsNqMUNBRr+x9R1VnYBbiYVWveca13/Lipa
EH9rZ/06huIJMykIaWcJRCaG0OVcOv9UE9boxvFHJPrG2jqHetvtrPO09JfVMlu6N3/++OZP55f7
5tcfpX6rwnMiv0qn4Ef5nmy2o+QK9onZXbqCiVM/ls/FWMq/3DL/vGN+eXvXKdxPby+otIwRLxaD
nKiesBMLm/CtYRQYbuCWedpqksFfOgx/+5HzmvbTj3QDl1mrb4fbodTfmM/d9p32Y0J6+oQz4BEp
h0eOuZR/ETgY/1gqf726v7cla0qzyrXFtEHHv6V/sQ63kEsWyBjv3FX/uY3+H7UJ1t9um/ki/PQm
OVBHdedGwDwtxP19kDwqHQ5InwAt6BgSL3COnCeOl8EAOom8kgUJX/su7e6LzrqtjbZaQNe48QCU
6zov/divrG54Qayw7dr/Iu1MmutEumj7i4hISCBhevtGuupsyfaEkCWZvu8Sfv1b1ORzqRRSvPeG
VWGbCyTZnLP32k28ytr2PACPHS0xUjvRCHz7jZ22v50KZSDELPTDmRNuENU7ZxuLguthlXEdlgUx
c27w0aV5qKoQqFiFSy+0PEU1xcTPh/RX7/rdVFjRUSpyw5O7nhOxtOAmR/ZV0NAR67eE4p5q8PKf
X5Hy7FcXfVeO61Izp3MGqyIrMusptqdGbvoB2SCII2mTqQ6XH4NR0f6B6YAbhhjy4Jz3zYgX3neP
mY+7qU8qe28m6D7pOrq342gjCLBhO9uD5T0Ocsrpgvnt+Oi2NoichKygZFtYFDdustKxMsS4s/+b
Gj7ubzMuuwBb6whfJBNQGk+0p+qTYxYmh5mw2VfSpBLqCgJNcTpzuBh7G34qoPT6lRAdKfapBuJB
haUuaad0ZqW/5f6INih1I/9SM3fqbVW1jQB8b8MSARMwPAqAOP3aH/0k25iVSVKaETvepapG69bK
LBATae1Q5itdT1xmAaNz3fsBO2YS2YkNKCBfzucKdtT3lPYSrw8NVQFx1tGnivmbjDZNyg+92whT
6jgM6FF7a/qRICF8GqEjAosOoxKK7NzJb6WyyKMxENfaPlMNlu0EjJehrCsrgGhlc5BwVxjHgbmq
yDkBn0HwhrV6rXKjuprdNASs3jLnqqpYp94SM2UMB2zuyPpRYN0qH++NipCEmEXrb5BpI/ypsMKM
S0HGyrszoKIJDQgeVQ8dA/1THxqhndNHwQWPk3EXF1W9g7U2rxQW7ASR4QuuARJDxFR+Hzo9ro1c
6503VNYPW1bXNjH28F3KFOB2+mNQPhRIHtF+4kWSQIkVxqES8uwSMrRvuoYirq8fZGAP61wH9i5K
Ap9jSrLuQuTRvYODmBSjcuc3GOR86DwjaUfbZmAfg4+g3trxLEbKas14cTq6vRYnRM41JUgEW2u6
LRon3dzTHoTT8U8gvO6MN3h+e+heznXjBN1W43VYdzndkKjOMCB5dKq3Kk2sa8cYCwRLfgxlZ8YS
dahK396yX0OAISCbc+KkahBulC7BxMRq8b8mYS9IPktDbAJmWr0U3uzjr3eK4LuVS/++KsVw7URV
/c1vEDqv69ro/xAzCEw379R13A2pXo1zhHNIOMqe1q6dtC9213RY84kSsvdCxjVJjF5pAdotUrX3
Q8vYFHMIfiwZzgUZ1peElHssQxn2zLEpcDNO+lQmQwAomi7BKss7hioBVMZN6mh/xoDA1Ngj7onB
hMz1Wyoq5lyzv4kyEDbDWPv3k6ai3OISKteOQgU3+15y1bj2T4v0gK2C4P3kNzXCGgQKm8DUfJrF
ZOQ3KDKse9tw0NvKcXx1KkM95lgWjllbt8RojP1B6Ml8stq5RUwigPbNYDMDUcXXhEaYB7Ca9Uq0
obfuDIckzSb5lmezOoT1MN2iA3eBnsvnBlIB3oqh+WUtFN9UWFjOQ8u6tlGorRM/bH80ihewoulR
8Bhk/4uzCOpXaZHkN7bw9mtSi4su8Y9Dkx4a8MCnSYUe5XggIG8FojmADsFT5kwEljl72WT+QxS0
0V3AD9maLqKL2Ry+1aTcnYtCxdYaaBnRbVgUj3kZ0uDGr1/87rJBPfhx1Bxw1QDpSRiyfH55r18N
gjAsPi0otOuYs0JMD7zqbuepoRGXdmwkbTDfG4si29pIyEThieTCBedkcRTJun/sx259iYxg+G6Q
ZXsb86Tw6yWADhbRgTZILJojSoqNEZlbtFz5I7Oivc98Eld7FwMGPdPulLccclIMqetwGLCPZuzX
kT1k/Q2KfLob1KjycIEl5rDjrSE3L/QsARE2AGyNFof3iLutTltsG6jF48i4N8kPRN4ZJcZWwUq7
rtEgbOlKDr9KT/xQ4Oav6IRt6ZYNqNubhHQZXLZ9H7qPxM97CNo7vMrO5FymSNrXbSuWxNTCP9C4
BMOSxdGTUpxzTPhB18i/6KCC8wM6hh84SjgGJmkrv6dWW26GsCAIIyTPYQ/xf5Vrp9g7dUcaAFFp
YDHSZrgyozj4EdIg3Pat2V7bSHPWyJjC+5LpfQ+PCwsdnb5vCIO9be+wEu043PUnIOB5spvAU98o
26d0B6rAXzWwR/fILPNflV81elUF1QiMDLGrbgpa/jXecqeFj9aqETFsD6+79Zq3bkJU5uvoNhy8
5M4h92zVsF5uK6sffNr9vXf0AcuvRMlhb/ZlcFukBuE6vRVrHkTtnWzeq48lCXFRmbrWt9pPoHgY
9sRFxgsMUArMTjeso862F/1F343nzjHNaBeJySHatwRt5jhqG/eGLnaD2UF31snvjnrcqqmQMeM5
L+8HM8AnAeMW2U5oRY/CHSLi0uz2qfKLHh3sWImtZSn3BioDpUSAwZsopT+A62Dcq7ntn616YEyZ
uU8V3YLDTG9x3dElh0YjjWd3gavP9HCzVTuPGnR2MZxy4kZBfZJGsB4sHV7sUQXfull7FycJh4OX
ueElr3sjWaHWVrcGnfcjkBt+j7DxERPwQdAEOnEUPwlFvDALrtK2KDKO+OjYGuapt7ax/Xu8hxHv
MIL6weznrQBq0oGRDjbIpjPS26I2OTKHyCdQ8AgPhnbJ3NPEHoNuENNv7dn2o5/CVm/7ojpxdrih
BgJA21FJv6bkOfz0LXf+XtWpebHiroRPHlFBpXEvVpaNapLSZQI+CBuGAnZ8MHiqG8WcvBejdr4N
grUXh2sA0cUc7zW6kkwA/M6mEmXrPOVXuW0dQMdUxMhUAwgv3C7oQBO35zOQHW7OIqcRNEaBhXfS
8HxcMnLeEGvIT4atyIgyjeI3+LDoOQeDupJhX931wk3etIt8oWrL8QyqL3sd5rxa+zkWegGW4AVi
JhnMNkHMtXL9dVjxGzMrTe2d1SfSxvWFsYMYHH2X21NwELLCPt4Ps7unVu6uA9+jLUZ04rU1e7xG
Xw/5fghANIYpf2rdJfLsqGWLISR0rLgELd2OXrP1/Yo6i08Jal4HqDVPJsvHVduP8RONOoqrkicI
0h7DQp+7+U0IyROLm5lat3CY6rNb+myLhcR+G2BOmk8UmaL91GmksnDGNqXRLMV+0V9UhKmgiBqP
4E9EjDAqbdkuHscJoWnCcWdjNx10DdAE+AQbs+aUDgQosNetZQQH0icxvcQhKppSdH8MBvdlsDKc
V+w58Dj5LoEYjn1mc7Jg8jl96s6fz9ILcBLpQJcYtYU4xq0ffPNaHV7lg0W6Q8BZpi8iZ5kDiWHC
hq03qkMSykoQfHNK+VSleUmUikxOkUpTClg5/rGgzMEggL9Xh6YO0ltHFEO8xZQBDtuU0TO6mIB6
v7IuSa3gxEZzdTPF5KMlrkFZAk2ydTeaytmXdWm9Zp5rbFtnGH7BYK/rVWe2yb0cpHcdot9dnKxD
fUHL2V0REo7lSWFwX8MC0kcxR9ib3YCgixXWHTbCeP4VHCATHz/9p5Mz6RFbCoYNSAFdycaZ2KhT
g9SeSB98pGtgXu4mcXAd1CLPkCkNxneK+t+TOEtG9nrB/aLldHFHwLmyZOp/t4ieK9ZYCEhqznWH
zotxgKDD3rtaBOPRamnTgtbGiU4v+1vjhpL3nrRQ7VRw8dLe/C0cIslkUkrkxMM/W8/oBpZVz5D1
XwO3h3lAi/3OoJNC1jlOyhhS3XrWxvckGHxwTijw4obdP3j54bmRg7g2AwcwjGPgeA2bfIO6tT/h
Nwd8rpLh4FR+t09EVu0EbuKDtpwZcQcUuu+9lxtrncpqRdbiofDs7KTb9FmJKbmOmija5TUeP5FG
+SKQr+mrZuQu252KbkXikKvVmt6qrJ3uOFnpeHJS+k4u+XPX+EaeRGkSjI3THU1noi9NV+iTpCO4
UWkbPudTs5zo6BXiXnRG/eoKVPbY2QHHmpN3FGPlvqg8rdGZJXN01XVdf9fTDwLMF8W/m9bOzsmY
J+C52Gt3eC1fusBJIARGk+bVIeRaJXXDSBuJeaI/NXhYZ6uGzBx32FPbxYPs0dHEDTqrzThG7om/
86oEFNGAPIIuifobw/Tie5TdwQ9SutghJTZRSgA2A85XCalrQ9cZfAgUUklDwcsrzOrG65xfRUSq
dup07UvRCjAbzPfQgjs5nAYHCgTbT3km0vAaj6m1yWTVEPfWlFftCDKvsegO16JyFqzjz8A1HGoO
SXbdw+Lad2U9HsrUGq8gcFiHtLOtl7hq5mZPuk77WNhez2chuz8mCv9tgsZ+S2tqhL5eIP2MUEWc
DHbA63lWAUStUXs/skr+SbVh/+op6x4jDzNnU2HHGIfCPQYiQVLosEsrNUClLPI5iWB5f8xHYPlp
BORmdAdjQ3RZt2uX80/Td/NxniWqVwzc5Cur4ckhPufgx5qsxURnz6GaEa15YEUzBh8rez6I2zyy
hrt2tHN2pcJ5jfLmF9qF+FiCfcbbjmavSTqSoUJP7/1UPOcgc9TaiFuTnXEkGppxE70vRbZrgCIN
JhDwg5vR9r0LG0EBD4Pk2AffYufQ2W79NtWpe4cQgzgSj6z4VtvuDgSD+UNAvS9X2vfKmNRlqK4C
pRzQFz4zzXH4qZgaOmFKncd0PgEy8c7xrB5rsDm3OC6C9ZzWZILTId/jga8eRqtB05JZY/wyEly/
9to6vzFCq9hPM1k1MzTvLepIsqeNtL7B4H3fpqJ+mue23gmTTGt39txLERoBmKrG3VlKEWQh/cGh
s+XmRMmrtL+PxeCsKduPf/ARm3dlCYvh6DYQ4Ii6aLfLCfoMK9s8hY6n9hM60LvBUNMJCd0U7gAd
qZ8FCQaX1IoJceH0LusTJ8foygxDgvtGVr4rrhY/tT6ePnDgXgPny/Xaiyd6hIJ84ZuuNKbyqQ5T
joxpJMufdODcOwcyHbrCJQB2LsPfgxuB5rMkiSayxrkGIQaIY0HD+AqsdHPxRzN5CUMx7MJ6ii8j
BnJgUARIUlfRv+iZRE/086HrNqpmqRNzcTLj1r0qMlAeYxWZsISyDAotRp8LYqnC2tOzhQ1roXlL
w2nAPuCXt8WY2Q+No/mQ1Yz0R+Q52KoQjjk4hvw7KAZAHwgvyRkja+8Jj7H5iEGYE3ovyS0zEb7i
Z/dmCJd9Pn6fIjd9qEuj2uYjxwBvVN1dERk4ojl2EdUcxK+OSvEvkdscZpZYadb2747v/xZS53c9
9rx8BVu1IMYadpudTd1pwTStg0T0h6otypW1EPQG6dhv/RTRkgJHN3kaikbRsXXvioncvzwmyqeD
xH7leayprpqfBt2TxFXEbX4gML0QmD9qgGyGlx1aH4upO9kELPImkBcE/dXU8iyn0in0rlMpmLTc
jd2j0gi7sO+TSEbTjO+7onlDg3jyryZaxZsizefftQS/WWQakmvB4txa8ZMdB/rEq8/gxCdQPDgT
HRJS4PqN1lxRsaIezCTAQhqGcB5bZH4VzOA/toOvOs0rFkfWqnUwM7gJJbq2izQ+xLq9CWpvArDT
vRlTQYxdCeM/0XXM6TG+KZDnrQ2YXCutyXP2JSXBDrgpOFnDdR8cw0nejKxYtqNdd1u3FuJAIls5
QYwB3PrAjWHq5cA1u7JkhQQvR1ABUYoonlRBCle16B+EuSQ90tLOoNHJDhpKCNLmpx1m5mXIkt9m
OL1S0Vm2B/BXkVqyZ4jscme5wzlthVz3MRkA9A7Kw6iG7lFwNluNI19RzKkH8SruMqOs6w3FxP7g
WnV+rVDTlSu7QxpEvy7Tq3AeFWcUbZFgTDhzExy1kUZ7thLR/Vy17UPfiOZN9eBIotw2iVGd+CPD
+FZhIdt4k3dnzDGb1LKChdTPtzVsy81slPIADxZ3iFN1Z9z2N24NuGvlm8m3jhMhKM4KiuWgX6KI
KXFIPXEn0oD0IINRRqMwgBBD5BDRb3h8u42RcxfKzliDDKRkIrIEnUeqLECSxDbLnV9xQhQ9th/s
J2bhXgLZz/tpAvhr5ijuCa00TlZBRKBj0HzwuxDw9HA1ptn0OzKG6SXWzFVDiumT5HHczyj5btqB
LbhcfExo9O37QebwDKNIXCYBjA4fzrPOa7CAdS1WTWHl+9xToCbs3v9eFgDrm9x59h0oq7nw+Nr9
/m0c4GYoMdp3U6rdVcUh9Rh7MoUiH/2ZSMUrq/gwVMguZWlCGS0zPLXoQK6KepZ3xLenrJvsO9FB
G1d51n7D1jOtjWDsACMZZNrJX23PxB7VJkj8JvsGpjdaRVb5OE9Fd2Q3z2rUwOJVg3/RlBtXVFNO
Y5KvYjfbNubon4ib3Ps9to6ITzr+ZytHZm6c7Vo/YtObF99C+840wwWPmlXn2RPnmkOjZ3Ckrzxo
NW3/0+8k7APdnxOj/+Yqc0OwWb0p+wNqvmvMd4eCcOxN0pevyRg+NLYUa9uoD6bsX4f+F7YdihaU
HtOw+c5SxtEk5IlMDaGXg6pes1xtyaxA2kg2ImkuYGsjcTZ6JBuj0lj3A5RMdXiZSy87+RXpBKRY
vBKVctWp4SRQ3+KzQ5cY+/PBkcRohwIeplT9kdMEELSASA1LmI/S9l/ZWIabvId6ZM9m8JY5FkQN
pjDsYCFnYer1rUvX3PDcH3FOymrjqbNRdvxd49jDdkhC45eR2YRA5jpiKM/EagVTuuGTeYioavRO
t4tCh7AG58IqCrc/6A/jiLanLXdB08lDVfdvUzPCOLKxFVbZSWQwNJPyZMcjrg3vta/NaufJ+DT7
MP49FR9ML+k5XplyG3lYEIjnmKkHbuF/JtRb01/am+Jj2nOScWp19N35OHb3gzU82wW0YhHFEIvJ
2rFqwH8kU54su75i6wAYILGnG4tkuLMJhOMAkxBNf8h2gTaJoMns42NVOB7YbWSEAPQcIXMIDeOw
i4bBXjc+Jf4sFeJ2mOKJjsXgjyfXhzfhkNIB2c8LfjKvti8TVtxTDSRsJTrYFn6UbQhAic6TDApg
6KH9SJH0xTJ5pEFFoF2VJGdKftadtkLv4FvI/fPMDh7syfkpMMrspRh/qXkEN6a9cVMm0bjpFlrW
lESgPmxzKRQIojOJHBmkixOgVMOqIY/6yFlXo2MX3XmejJrjEPE4JiezP2ScPoaIAC/T7DQb3XA4
0yVag5TwWyTllk0SbxVO6LNdi25+TYxnXts5o8kKim+m2QcHXbXQSj1acxBZSd/Ni+eK8Mw/6WjL
OzVwJRyr3TqabHjXfpUdIg7raxkzvzt+QaA02mv8ZfgMjmEQtVvfjRx2dmhP7F6rn3MLUohT9sVs
iD618VxuZjtmLxzl7DoQ1azCmhZCN0btfcRP4+AQWz9Cs/thGu0E1SdEdejb5JUFNRk/YUToXjQy
X/glYLQA6wk7uvJHMxvG2qKtC9epD24xuplXdk7Kom50e/F1fFU2LcgOt5WHDJTdxsM0sDb9gLzV
OLnJnC55MSk6I13BJyJbuRk1qWYbMwDoNU1EEFSsSMHGaqEThEAGd/SQl8/UNOMVHLZmX1fO8OhF
+bPh+sVVOcJvNiy/fh5Zdg8kzxYHu47nu6Bq9ZZTFggMUHL5Kk9sYxPp8EVTtn7rpoGA2ZbQTHdc
wt7sxUtQuPFNU9t3jdFQdMvHwWF71yhgPj4NrgGreOmY2TUNMSSfacSWSPp3wMMfVZKF17mkSJdO
xY0GqriblfXHSuFH0HiUKCgyiPrhWCOp4ay5sFyEN98A0+QfnZrIOoPkIM1UjvNlXpQrBNrG27Tw
6Rgt1Ensq/FLRzDbSeMmIfiiAZqeaWZTX9VXtjMTO2xBlA2AeVcZ44xtB6FD0BL53eyLKrPjWWfO
3sj64Y+Ksvucns/TSCfyxCQfXhE4hvBaignyDpnlsSZlajJQJ1TexKHYQj5OZczu2/0CBvhVV6S9
FEkkD+VskNUxuulzLVTDL5v6g1kE+NsNsqrXRU2XKUnpxYUlIsXZfREdQicDXBbivBQnSljC6M36
Yud4+b0emqUZCMfCBEW7xVrHCZFs5y3S72Dvdss4s/OZ0AxdH+xo8IntEx4huP0d4V0dhw4TfyJb
s4gZpofytivp2GxmKPxnu8qtMwhDQQHQCoHp8I4trckAjMZHw7EbSg4jSQW9552lNk/k18WckMUp
SAO+PjHn3x1yQfb8TrFVJatgSEzRr8YxcvCD7QWDlLEm5uzJHlhYWamXQELg71hzFWp1zxuHq6GX
9TPJGs6bVsMjVbTsPsQLlK/chuhgI1dLY07Ab6FYAoekZFY1/W0ARmnnkre6AqxzMVIMDIEefwPc
nTcZ2K4bOUv5O2RncuxdnW1pMhCJgsR7VQH78EMnO7kLsNBV9Z9CCJ/FxEvvvV7ku8GtFE2W7Jpm
pr3TvWU/NVrrQzd13TPJocahAcNK2A2/NDP87FfROB5Maw3bi8NvQogzy0p560MwP02p8naOlYA/
T0r/1CaJteqqzGGwY+owDHr7pPsCya3J2BsKOsy0ZHFdRQ16tIJGu6Qde6UEVT7LmMvpgKqzvZ1a
UjG3KYYivbMoUcuVo1UcU0PNwhxdWZT8JDq1fQEOWxLNYplGv7apMd8gfoq+aczrD8AvMaegp31A
lE+oXT/X07kELyb5+KwCjxgg46RPA7JOwpgWfVNNM4Yy5R5mF10Aj2CUR8stPUg3Ibu+jP++LzJP
bPGUAw8Yw58ioLihVNO9Tn1m/eGV0J/3m7TbK1H3oKIFuNbZhcQ0DSK7FTXEzjxNmHbyMcfXbLUH
ulUFLIMyNKKtGTldd1pU5JdUo2zz3KnnvJJdVEiQ7hxG4Ybajh2uvCYd0PcG1XU4uwQwc35m12gk
66atLtNSOiPyFTyqSYIG6xZ+kBByEhNIxgcdzi3EZGqj8TykV71gpQywXvHteHRuaEOT71k6AZkc
zfQ9i8BPJWXon0WU32pj5pQachqm8zeRpiLr4KWdmTyiXjYHMmmA9Ri0i6tKI4APHPL7nILGX4om
mhpsxEYekbWBIcltvwe1FRytJm+3xTBRPrHZfIwrZFLU++I485wNiTHxsQ+HnuIZh1BvPReYXm8Q
JLqAtT0yhFdVM5K3hP0ufqCfOPw2ZVZQfUgINsRuNBGkm5peeR7j4uzE45wd5NJDCNFDcM6YsgcZ
kea3Vq1PJlDpUUSI5i4fN1ZKFwj1XPkjMVEqb2iJ+GLtE8tE0dYMT2AnjJ2sWxPakZseYhT9azAl
065p/Ad87QS6aUp2ehF3OeCHoXaW3W6E1HUZuml+oEmrztoRVKBBbyaPMgmOElXEc6id4Rr0+fBY
hzLechSPWQ4W7WYi9765QOI7o/1jJY5c04GBoc5SX4UQRtbwIZGD1JNt/EzpqpJILgMOCqOTfZ8K
as4IDWiqsDjj1lzF0pxfiKE0R/o6PQFcLAvmRsd4buC6mpsYUvyD9gpa32FRjGhbhDwH/hA9NkYW
nrC45xvUMtlTSH8NcrHTJoBCeqMiPMeL+2qXhT15FA0C3uA8UiMGiuGG/UsV8uf0bHGIkxPhXXbS
2HrjeXP5o+pm+UjjVewHCEUnb47UkzQccwejxXtQjc8goqqg7rDQ/6pEgaXBKsA5tWUkr1L4bntW
xuASGNkBSkdBQ6xX87yZJyLb1l1fD4+NGWH6lc7SsC+tDhwHtB+qIIKJe1oFYVUSRw1+8jTEXfRA
mtyDY8Y0uTLHAxFFYwv6r+Gvyg6oSRR74R/XmNgL68ackCsGshbbmJLlcG1jZqZInfeGvRHUhVPK
k6FZXUq6YTQehiXRjUJsVOyCbnCukFkmV3wkE5rVhjJMpKZInxHpy5/FWBnDEUENLIt82R2vm9SR
P103b69c+oIXmu/OU6SIIN7RrxdA04jwvR7EDNG/MTp2l7ae2pfWFcYbzXOovG4wAoT8p2HWVZ06
Qw5AB9MFHESX1TmTDkDQ0rqyLTQntD+nZxtNfbQrRqO+wRlt0UMK+VBHQoi72iKfhmDFHCJpJQ/I
AKBCUspZ+y2Rlklbdfs2IC7T8BPnnFrDbxcfF6coPkCSKUy16sGObpqZcO5Va6qRRDaCH5ZcOjLG
0cuaZ2eI6GabtPdcakzEfaTO74Fx9YrEwHoavJgYz1Z29JQIkthntPy2uGejF5fp7kdsL2mctYTU
sPSkgG51UQiftjHYS5sEgn+ui1uoHZ+JS99RPbpINlpGKtwv3bbxqn9txy/kq+ZXl3hnnwKm6wEr
ZgPMTmGHZvZ7MkOrJZNCywV3K6N9MSJ2m9Shs5JdbpERY+XOHjTROc2phhVEmH5x14vU77O7fieI
LuDoct50w/1sV5cI0tkILP/zB/uV2vCd0lMW2nV1zyUmc09g+7rLrsP+uhDHMPzZpcUXN/ThQ3Yd
ZN6O5SubhCDu+C9hqZJtm6HTnXdzvNXLWBd3KrmZOUvZep8l3SPJ6ROpH1200Va2Y6dhFPdtr756
2YsY+f2T/ft3vLtt8CF5GIyKTlOXn+zSxJ5Zr/BWX6TQwPyDnni4e2R995II6M+fuL2oRj+79jtN
dtTRUSKVN9z3NSkrvoweHemucpAHtC+wQiQPRcf5dRA3c2secS8fKb5sRYKILRR76RqXJphecc0z
KHti4K2frG1/Go06kTicjcqJbdF2tgulXJN5R5yYvtGNt0dIeqULDpwi3bfpSzVVv+1uBmvP0rE2
4X1sUDFfHAC4rHHHPDKoagcWneo02SWl/vb5Y/joc3Nd/lVwrp5v/yNB/mskZANRSzbLyA4hxkq2
ALe/L+zPzy/y0Qf090XeibXNnomxN2lJTOFJkOL4FRPlq3//nUA46d2x7MJe7jID5JximTgapnz+
/Ca+elLLj/jrSRm1j4DQoytK+7I7ZgieTkkEGSU1Yv3F8/pQZv73A3s3z5ZdOpkRLta9cZh3alfv
hxV2l6O5TXfhpjz8/93Yuxl3Nhr8PyEXW/Ki4339s1VfyamXF/yfb82zFyKUa/roZf797Gimec60
jLJ2CyBjvdwPi2S2IrdvV+37rwTjH76q/13OeeeBmKyIRAFRSJISxk2MFBuqx6N28Bx9/uSsDwfe
XxdaBPx/jYmIeDeKjTMrg9OQvUWChTfW9k1qkZieVzt/Hh9cMdxhNd/YXvZgmj9Qu5xGnZDf98Oo
3JtFUNDNAKiXdlHvEUykymJTcGZQg34tUcscEvwqX4yv/z4fpH188JYPyGJZAv79s+OgtKtRhvMu
QjG7Agh8yEej2AizO33+gJah8+/3/u8LvZvfkx7dPXgssevY/ujszrZe/bevHC//fQlcBNSYjWEJ
1pvz7uvn/y1GqoD9YeQdE4yOiN//rz+Rf1/i3bcfdQvmrOQ+rJYgFjXTSDPfMiP+Yor56HEtM7wn
UNFKod7dCWnsaeGMHiVXpBA7tqb2cjiJyCnBepwanH4+fz0fjYO/r/futoiK7oVE7rATBtwDtUaC
iwr9i4/EXH71+0FgKikEBVnXk967yazj/9hd5U87Ma2bY75NNkCPAUOvcSZd4U/dfTWhfTQg/r7g
uwnN6y141Ca35dk7QsEH/cUdffDYYBP5js3otUz5zw3/9dVz3jb7uezwMeJK2yaWugH9a5+rof39
+fv5YDwo15aozqTvLQzDf3+n3EcTedVy8uGoGeAiSNXattqd734xEJZ/6N0r+vtC/rsJc1ROYYtR
TRS/vhNqimcARQlcPAYhe0KE4iVOis/v7cOH+L97899NnUFglbovG0YFIUcpMSTX4Zfz3AcDgdtS
QioJh9N679bKsyU3ceQaREf402Esv5jelunrv4/tf//+u+lNp6iniJKadiDUqvaYmKfGJHTnj/nm
OXefP64Pb8URtpLSdl3Ib/8eCgbSA1VQsdqNpFikkbVGo/zFsP5g14Hk+69rvPtuDERCsb9cIzqa
O2ub7EiRRy+09lbwkg4Azz+/pQ+f3l+Xe7cKAX7pdWVG8y4glSNciYLsq2Lsxz8tnF1yW0RyzgPv
TQECevn8yuaH4/2vS797cWmvStEY1bTzrt1TsYse1P3wW9y6dJW4W+AEZ84h7Tl+SvbZ3th9cfWv
3uW7z9ofEsK1G9ffJY0V3xDNlF67DaHz1ljH+0o05AsHFFEzvyq26GKXhqVvvDlp+Rt/Srlp7Cq+
L43a/OJ9mP89jf3r/ct3s4CXD/BSfZ4K0SMotkqLKjcRKqb/c4himvEU0Zxf0nz6/HF8OMn9713I
dxOBP7QUzvKcYZDM6FVWsp/2SUhSQ//V/X084CCM+/iabeTM//6G8Jm4zHHcX70Va+Ja1slGH9BB
b/M9ooJNcZHb9CbZs+X64sv66BaV5QrmImUKZb2/RWkOleNmJM8j4dl4JXZBTzDY1GzVezGQIfb5
I/3wS/77gta/7zRQceuRGDXtzJtuEx7afbBJnsbdvLUPWOA2n1/to+H898XePdZyaj3bsKNp14ZH
PW299AuI75d3s/yAv9Zb5Up3msgg3yEWa0hNJA6MXCE6ZOVLpnAR9dIL4xUS90fZ1T8UvMI3KNkC
gSrs6c/v9aNVSy0gB6Fs28cc/++fMsa084OlKW7NZINgYhj2ga9DNFYWErrPr/XRJKWk5Uv0JR5h
Wu/mR/ilyOZbUmyz4/IKu4PcRwdx+IrP9eHrk6C5LBddAavkv2+ppd4NQ4c42Sq/ggW7RYF0+H+4
EShwnketloPHuwGSVImPWJAbiYvLjMQlvR3sXwWtOfnNDc4ExHx+uQ9uyBP/h7QzW46TCdbtExFB
AcVw293Qg2ZZli3fELJlM88zT38W/744Fq1Qh/e+dljVBUVVVmZ+3+Ig0zHR08AkrZ4bOJeWDmiG
wwuwoJ1Lv/D3xfK5ro79dwOsTo90VHpB7QG88LbfKZtwi3foUfV0N9+H+8/n8sHO8W6o1XrrrcgP
7ImhOuc+UtyA3ut+xEfq0k3gg63x73HWrgHCmvDKKFgEPnga43vR3jnpvlbuE8qW2vHf50Tmmzdk
2Ti3r285MqvxeIotOiv9U967Xf2jqG40+39xymKb8f+HWe0aBjqYqFyGAb9cXtOftdWvir2ypWdp
3Gre9KQcL108Ptgd3g25+pQ0I426JmHIvD4m/Q2teDDbP394H70oYdhgFiQXd2d9mdJz3zbjjCFQ
mdMbVz+pxOtlqPBt0amRL52q/dvnQ36QLbZwmiFdwJBc4NYX7Nhu8Hgx7dEzbjryN90+eIi+Ni+t
K7bw8G6aA1XtC5nhD6f515Crl0fNsc5yn3Vvx/ONNg0vqtlgOK/XT07cO7SS/PTHdvf5PD98e3+N
uXp7Zu9M9GM6oyf9aaazUc+XTroEp9bBubC1Xxpq+ez/OtHAO9KOLvnc+ghoqaLLE4CFb6Oduv+3
Ka22Qj1BCx0WPEalPgbFVzi49vj4+RAf7oYkXjTciyzLUO1VcCPpT57p4OZz3lkbEHKb6FQesmPu
Rt6lo+r8sbFJYT0AYQfSyNnOjiYfhtdMJsFEP4zGsGldNb8UPJ1vue8HWZbmX+8GJ5+Ug8xQPbO/
GZs/ETy9bJ/HPz9/bMsCfn+G8DfwW6KbUArYL6tRlLaQheJwdUx1BJYAcYCmlbRPfD7KBw/s3Sir
48P2ccArarjC/nToNXfGMXa4sMQ+eFx/D7E+ORL+vg8dXfWm5A+XlnIqtsVb21w4cy+NslpkKCGt
OXYYJaDVevFzwNxg66sX5vJBqmp5Ibog4+II8lKr76VLsL/ra76X+vv/xM0Yuu60L+N2dpdE1aXT
/YNFwM66XAsce8n6rWY1dzaNIYHJxopiwHeT8sKOJvSzBaDTgI2Nk2Ui4eLbXE0oywJogVApDjMd
hrs2j8cv0AoHbxyaAx3lISprLQRcW96rJM22OGyLe4ijwICrsNvHWhBA6ba06S6fEWgCSYOKmkbU
JTFjwDFbc1qKRaNKsg2R8KJgUgP02rVl5/IEztz87UtEYujtRkVsVUWRW41W1wF0jl1n18pYOOjm
BJ3bJc5k30Zdo72NAD4+KDSd3pRZ1H2pojqiH7eL6BRpK6NDSdO3OwaQ9TapNHU/mjXi1H6Mwq0z
WxQx4lQ30DKIZthDZgxuI+JbVy/zcksKRa9Qv8JADos4sKD9ZjkmyyVC6VybgjscbTAiwYwEEVSZ
9l/zco4ggUwTzrQdRe/Bgf45NCZSfoCHWHFO6CZ4kn1x04Zx/EoR1/nKrU5FMK6jUqpjqNMbVGVp
QB+h2UY7aXSQ5+qwGVM8FnN8fbD0JPufNziWbgyVXkKMGhPIcnE7xLQ+6qmDEBGtj2d1RltsS02d
QH9L24v0FB6Vag1gTWdJ864FOwEUGTPoTR0PzrmboDzSsnkj5Zwde80f8PtHxEpLv3nfYlHzq7St
skeNoNce/ah45hqtFhjbttZH2tMdS7zgkjhAUsghGDZKV7jG1DwGqqTbNdaMV6Wum11gd4RUUfYW
FZak+0XeqCnFYoxhom1R4eqL+sM/JN28+Mphe+VIF2szSIwQS/dot3/avZTbxsJOqJPxUuG3kl/Q
uRBTBPx/3rtVK0dkN9mlzf6/2827fZiqAfgnoimTJjxuW+93+04GQke1gUuI5Ctp0SYCvFP8vaWH
IDbG0v/R2cb0EqfYrrmREhgLd3aqjmmOGQCSxya+VVBkcwfA7G6kj6pUfkV6nCKJoY96F07JwWzt
8a7FpGKvCTHdQUcov5hQ1rttPI7zrtZm48J3v/zo95MykHcILP10eq81c9kV/j7CLJqeaQ+Z9qLy
UVHEKA1SlZkldt48hSF66QY8zKYbBng+IcaU/xreGIzvCPTihI3LYf1+/MkPaIc0o2k/01md3KKj
KjYqprXKPk7j+M/nZ9zyx84my92S6arwZtbZ+F4DNJQW5bQPwxn3F6W/1xsreQpLmM6BHO5ZyNOF
+Z3t28zPUCV7KqaNSyrp/fz6NAQpVBbTvtH8ZyXGwOdiyfTCEOsSJuUulN54qu6bqvlVWmLaNTO+
KJ8/uvPYbZmIwGPScUy+Zbkcu38tFKvhGMR7YtpbOBjQeIHeOJb1PohHVITYcDtgebUQiyU12FTp
wuKWORViRxhvn/+Ss3Nq+SEAUKEGOZTx1gdvxTLO4jhlxSj1XaBd1c5E+2z/r+HQapRV0GUHk0P3
xTJKja+LLNRfs4NWxF58iD6fz4ev76/5rFYIFzMCoTiZ9urcuKl9M7bm/vMRziKi93NZx12KXVWa
kjJC3ZwwE47FQ/yjKS8McmEa5ipAGWlVBaiWTfusutemeRcr+u7zaXz44vGHJzvEXnWWkx2tQYe5
tDyo4n5xzfK157rpL7yNS4Ms0/xrmUt7aIK5ZJCie0SVeCW1YVPR8/i/mIrE4p6NQRCLrh5WE3BN
Rtc/7QG2dLTHGdkmVkb5mGHS9PT5UMRP613PMgjoAEJSwdfYbVc5tQEITtfGRr8PG9xMQzwrDCQC
mnmlJ1nyKsKxI0aCO4buptQbjX7m1kHwhn8ZRh/QLv6Ixoq6XbMIsMdCWg/gycs/eThzXk1Jvh/w
nzuZjYncs6vtx3qS1bYsrPIwGaXxYDRxua10YVMyTqHGWiG6WNDiaDxtevqfMJy0fuKOJG4NTLrA
kBUobsPMNokh50IrUF2Cx9maidrAoShmcWdjS7L3C9rGtZQcYYojeIurNYFW1TrNruS0O1q+TZlg
nrq6Og56kTQb2w8ch8VpWddDo4h7JfDFXVHH2h2k3OR3U+EAMPgtLS1hC+hs9vGm3ubYrRNG5aFm
P/h9P3Php4c92TVDy0mY4Ox8wPJpqDa5w7FCw3HcPRRTi+k8agVI7nCOotBHCjoGTjZ5EhEidhNV
6jbxIK5xd0hvIumLey3SkFGkidLEbtFj9b2vqkDewVSU1w4aTjmYyp0dET+akH1ckxkcgjFBi0Bh
EZVRZPZVu80Y5IF6kbi3E7qmFdSveAYmIbhULXmc1Szp3KDrlHRrdIvqu5Wp/JkjXTgYfZVgy91Z
W5pRUY4Z1iRozQ+brDri7C6UDQsENkzSSjosR2KYzxfp2Q5lkbXWyFLJBZdyFgXQq2taStGoXoFu
KyuaE+Hkr0bDGmgO/zniWI212tlDrge9Y8T5XqSeEd4vTOpLaeXzMsRqjNWeDkKPfhqjxgUL78/M
HQ9YciAA2OXuQP7Lf/386YllU3oX17wfzl5V44zGN0MlQWtRZQq60VaYyoFaUbbFWAR20VhESATT
bFcpGEWac14/O6mYficIFz1dBg0USdwgxCRK9/Nftt5NydgSMgsqWSTzNXl2KBBGJKXu956hO1zM
auxcsPLaKkOlXti314+AkXSCOkxz2VNNNtb3+/ZcJdxCDb33VAeRWT4rza7D/+7CKB/MRzcANej8
XgZcR6tzHhlGhRWJxxlxSsvhENG3P4Co+fyxrePUZTIG2sWlXYC8tLGaTKPyxsKwGDwawkM67eEP
ZGqD/4dM8ZcXI9ZFuI95nw/60ROUmGiZkuOCfPHqmJi58wwNbWhep8VIdjHLQ3v7+RDrz3yZl+S4
I34U1FzU1WdBZ7QetG0weNlgRFAJTQz32qhB/QpWPUAV8vlwH82IYAF3ahzTcTVbHvNfZznvsC1F
lQ/0kob3yPmfsujn5yP8V+f++8tjRhT3yJpo1GzPK2IiSBqBdgf4AgOZMFh0BZ9D4dzkdh9/zwzE
3bjrfV/MEkunPyVmMl+B3DN3QbpgsXp2dKwfypOp40jY6Ol9MxFCIZr57Vew2IzKfKN1GGKe7twL
CGUbG8nDdpxUcaUrWrzFeLLa+Yne7zg2IZ7Aybmw5D94iHSSIK8zDfI6zjqjb9UJd96gBY6jl4e6
QhviXIpPP/iqsPZydC7WgtTweuWpZp1EU970XmRjLZPP+wE3GXvOLkSoHw2zWOTr9P+RlF1nn1F9
BAP+4L1XFk+5/FG3r0kX/PvTYrsz+eNLk6G6vpx0s+63CjaUXt2fDI7bLE4uzIK76mq3Z829G2N1
gGVikdcb9uCptZM8+7PanwJEy3eDWiW3fhFkWAQQgHOM2qexxG29k/qS5sGbyy3CsNkLfHF3mSwc
hIoQOEu1GReo29h+k3ODP6vQMf/q1MFDU4QCtzZBWKCyCIVV4t9WdpuU0NvHW26nASPeK0YQ7ETS
Y2spAmsj9VDb4SI43kw1LJRNlpgRTp3TH6rfBeLHxREf/duVYtAMrbXZfmqGt4Ebo+tEVfTQIJG+
1yr8xaCpzLjt218tBS/fXNG8Jsf5lCSmeRdhTeQSYLcbBUW3q1lI8PCnGV0z6KenSXTWYzxN0bWF
jdLRnMQjHSuYOfW4UmTKsJmzznxueFtAmPT0NcNLKLRRSevYJJKzy4LbBpu2G/TpzrOVmzNiK5gC
OjHh9RQIMHPpRElBG/RtMKbRDWScauMEqTxoisQVt1T5RojHSbFFJFQCHw8tAbPnpMwaIkW0nInr
BEWSbUU5Y1vihD3d4YVd+zOMkFTxusFOH7Czve0xG971Wh1t+/rP53vX2efAGuVzoM5uc6+317XV
RpZjlpR4dSweZTFQn9BFXX3he1h29Hf7I0XOpZvTpoRrG2yV77dgpZQi6/14wGoN+FqIO78tIhIH
OBaTyu1cq9P7DXBLHefVNN59PsMPjhuMayiewJhmZ1l3YDRKbOFGZvWe4J3h6gSxoR8aKmnccHaJ
7l9CSH+wVVL1FDxUcq+EO6vzxq/qCJcOPn48ExYDmx1h7YXn+eEQ9tKRrQmTTMfqkC5xILaXhKA3
Zl6c5ae6667+/aEZ9EZr2ALQfrTOciphO0TYIfWeTSieWqh7E+tGoiKHS+9+PtTZCrR0epck2xmq
bl7T8u9/nc8+zh0R6lY25NE8WYXthtDU1Wm+MMxZCx8bJm3S5ItM26Srat1ThZliHsm2I5xy7gO6
BxVt46Q3qR5RfUBfCzCvq9u9cO5ixT6V7ZdZlA/1pB7DASmNsc8d6KiKQbfmJQLY+QIllWVaxtJP
gQnZOpx0sEZW46WtMWyhoMfD1ayXX5dMuK9x2f38YZ+vHINGZ752KXjWtNi8f9gRtpTaGNP6XsY2
sstqa/e//08jWKtbSFBzLNpWDrGMKMHJcALS6wuTOF8x7yZhrfImlMEH3gJqPxULxInkT4yP6GB0
/8dhtPfPSsPzRo8yZmLp2HNe6eG32Hn+/GF98Or/fh3r3VeptCmeliGa7IpwEYV3DCmhnS5EC0ss
8G7/BSjy11u3llXx1ydGNstRAzVlhVlmu218ylDRfGh16S1mwr5/N8jo3z83xsTvSkNMQUFRXV7i
X2NauLU04dBPNAiVDif8D/bhamv6aMv19qHXx/no13gDJbqabSOqixGZmA6naBxUvxc6MZnQ/F3i
QJZDCRa7RooFdApP8cKzWdGx6Q5YHo6lL87B2A+Y6/tBznfSJU07LK0V9VVr2jC/sXV4rGnY21N2
7K5TpfzBFqUfQ2V8UNKs9gKBUY/REVAJ6Seo9XTqg2KodxQlOenLMQX9ID0QBJif1GnZPFRKrj+o
ZHDuNSa3s7DGeoawXcGkj3RYkjP+iBheYWVm93eNlj/5hRbgk+7fNL4y7Q2My1597rebtjH7W2x6
sksh/lnpd3kQnNC8K5VogJP6/RtrfDpgM9HRlukn7VZow1YNwp2OHS/uCvhrJSc//wNZ7x5t+58M
W2xrMu/7qf+thw3kCucmVqsnX8+fjQiDLU1e42dAjSA6ZYX9ODT1dZqFp7SVW0sr/jjQ4PGz+5J0
4bWtp91WtspptkM3dsLf0ur7LYz6+8+/tg8+Aw5M0ksS0uJyrL2f4ByoWeln6eABIrI2dC5TCa7u
u6Dbtk704ufEkhKV2eeDfrBZaQYlCpObDYW19Una9v1Udw6xTxupwVarWuVB9D1ezE3UHv55KK5n
hm2wvS8F/NX8hlhPk7BWelxk9nV77+RXjfnw+RBL8LLaSUyDKFFdksg0oqwiD+yK6qEfBbwM2/xa
atpV3tf72g/2aqVeGUb39u/D2aRZuHTamn42IyshT5hVmGlZ4xufyBVmR7eF3d4oAoPANL/QQ3ZW
3eILsDQORxLlDuHq+iQOUisuIp2+YSMY9k1pX+FkjyHD3krEoTHDXWPYrla86NPJCS+cBB8sk3dD
rz6+kPtiY/S8uzq7qSsTO4rXqb/UtPnB27M1rOWWXkACrXUirtCmxIclOHj8a+0GuX+DqWR6GMaw
/y7j4bqu7OTX52/wg3mxUkzu9Q7XC3W9u5bDmEkbtreH6QJ5Xcs/JrP6IuM8vSCt+W/pvVua/922
F/kgjTiLL/D7rzuylO5/8jx5FV6bVU2oGuFFKapdqct7bCkwr8RMIZBPTTK9KhIf9UE/mPy/C1/8
2TbDDyGe5RmykzpknN7/EKlnrZoVS3RONr83h4Oew0518HYWGPWavzqlcD9/yGdR3XKJgx/LfUAl
Cbze2Iy0S7vKqgZPoWHLCoZb56Io7+w9LkPQlSecpYfUXHcIiH7UFAugsmeAWjhEuNXY6mR7zWRd
WDAfPT2yqiatbsuaWTsN+HUqk8lgwaSVQy2lrc1dRm8IPJFMB0WdDDSI4NVOc8AlWcJZMPbfLXVJ
DYGcPk8UhlJQ/bc67jw+paRKtOoJrb2zbRQbdUk4mBfe2gePlLQOtzeAz7qFw/37dSI6dY5a2Nye
mv92qvGacN/riubL52vjw1lZ7Gwkxqn/rfe0OKkWfDgXfHyQF9BAaWB/S3/Nj8+HOSt2sDlzySct
zu5CZnc9mxBCSjBkzeCVM57r9UAiCi4UfWpq3m6pCzzo/UtUKbvBNnchHoVSXriyfvAR8NZMjQQs
CUoscN8/zjlvq7DOrc6b+5NDOxb9XcfP5/jBo8TDkMsj5wPWDmsVdAUrRm/0oPeq+ESVPsNLqfDT
jd9GF3aQD1aGQWDKOhRUMc4Kw4bTk0E2zA7zJLmRpk43LsCH8VLoe37e2YI7/n/FGTp/nPW3Rg2h
UGJydsBICtyqLCQwI5Yy29R0rhoLayV66BpPxvNYQFwIf81QyY4NtZtLvMMP3p1BHoNvTzDbs0+h
sUSqYjLGOY/taBeorhFeEg9+8PIkC1Qi/gG3RvXh/fKAjTDq0Hx7WAoHnIAAiG0M7P2cC6vwPIrm
7LHNJbvMFgbDbPVVpwqc0xk+jqfixfwnwMCtgQgP3MnUvigOfmu7LMtjqDNQzCGsCmhB4OGxcnRc
iEGYT2uzfMiL7K3RxvR5FPqwVMww1WvqA/jraKtrMyDVoU6hqdbmVpCbGNu6J2AHeYId/3hwZO+f
IKPJ3eAo9bYcpl8Db5ikqV0mJjspiV+zpvwQWvjTf/6NnIUYy/TZuC2bWgvtaauvMI7zojQgnOLP
Hm5EbVK+v58xN6hpC/A+H+qDk8LUdRW3kSXNzs3q/Rt1yiToMffqvMhv8HtuJ6hwXe7aC1UpAVy7
yZpCHEc1Lb5/PvDyh1eRxt8Dr1utjGnK4iiSfJ6Jl/qbGeJIx5Xwd/taGxuYN5+Pdr4ZaOROSQ7B
hjMdVVsW9l8X6XZK6NCgCdTD0r6FPVC9kLe+sOGcfxxLUxp7jqVTfOfu934MTMSVGiMlZsFxR/q3
afcOFLLmUn32o3HIAHPTpnfMwEfo/TiyQL9ajYwTB66PId70s2gPpXLhSn++m2i0SCODM7Go4Vtf
zUan6OZLu+u8PtkO1N4vdX2fr3F6r5Ev8HmjSDoPo7G9xE2MWajTse42VZXSPLDzm9thfvnnd8+L
IbYjhYJkYv1e4iZvp040ndeqfOkaCDvi2qHz//31s/Fi1MrJSRC5PtiwD7VSLbIaD4PgfdN2001M
RQI77Mad9VS+fT6pD0IFruG6SmbIYSM+a0WaaNLGHxDSVbsbXLFLd4GbbLU7ZZ95gSeOn492/rEy
GFe5pbbBJXwd/2CJVpsK3TaeepJec9MexMnw4lN1Yd//YGXT2cCWj0sadunrxCoCwhCDtzn1coFP
JQbEzW7iHiJ/fz6bj4axOV+IkLGTOGskzWkMj+k66ryyObEfNDTixKifh0uXKe1siyPzbyz+GySF
uFksT/WvTUcdnbAKY7tC2b/4CcVefWVfz/vexcd/T5rq81kRcnywy+mCookuDHa6s3tiZGE1H1Bk
dvUWXe7G8fMeh9w8bEv8kup5m5h57GpZobcQQUHWT442nLRIlrir1P1jBuH0KwbE5k5KJ71LhRPm
WA1PzsECTIjrd5PorpWp4XU2FAiAgzQ/lukABSnMZX3bd3awDzIKNQBdStiAMfeaPh3qx0WdCklX
ht1NOxrf/Moo/6RxVT0VlEbdBpHEzdRR0RxbTLnBCs2bqteyL5EdpJhkJuO4ncC5bJ3Wj/4AwiOp
X+TzNyV2oseSlNEmUsv22bbkFa0S0W0YGd2fyhJ85DYu5Jjt+K8zZIjW1ebpWU/yjIRhi1dkTFQo
bmtZVm7cDA3tYWN4FZnOMaGTYjPHIFyAYYRyF2QzDvWq076GNI9Mrj+GynMuzepZw2HlLrPyDHBL
ql8rJpk5vxLTqy17+yFIxuQKW179q582EySjTr7NVdPEG1Gk1U2V06w4zopxgDg719tKDa1HilVG
4FYx4B5RpvbO74HmaHEfbea+7vBFrprspLWdlWzL0lLvhrQfm93cN/7OpCPb2AozovU6o4j82IX2
cziKV5386BHWrUH8GwMCEVODxZuaHVrHidgWc+M6igfjqgrUDnPvsMuPJs6+qBqCGItYqd0kTRJ6
JnQodHOxVnlB6Bu3YIlfcV+FCw6Bw03g59luZBDMj5OVXmOgnNqbaowGYERRR8rcwcbT4cW6fd+V
Grco1ch2mHvS/F8iKDEAYAzN0J8KXbwVuFdSWxnlSzhVLXaXXXEV4fRkYLJaHkzqIT97uvKeYyrb
R8lL3fQFGEB0Fg9Q+MQhxYsGWJqWvdlBfT/SHI9pqZCU7K2yYRZ6W+rlRqhJ/LOTle3mekPB3MYx
YZPjzO/RR4pveosVHyijG1yf5WlGqel2oQOmIikhN3DY0MYnH2h0Bf4L5GNDJ2rxZPGyWOwxPwL7
UuMRO9THZi7EzVTFM2RKglmjVm0X1cP4mEf5N10W/sKyzRM6SgfjYMazeQqG2n/mGh8fqgz+qj45
lNvKzHnF49fapVlvnojpghHCJiJR+vylAiQ0sp8qoWcHazQctx1R8CQVhh8009RgujKIP1Tbf/m2
Px+yeR4Olhm1JnevmtY2DSCoHqGy3mCvwtVPUccWJl8059vKDrJTopj9QWRlgg9+Hnmx44tDUhXB
NalFw82KaHDxkS5P1QR/rbbV9JCOg3yAmRFSHPTpgsoha21jpW8e2ix6mINa/Jp0QDlToBRfW2d8
VnCc3zTNMJ5UC3kQpHjcd8wqorepjAZr28yy3MNO1vZlOT2YlZo/KOpsmDsFBOtrbwdvhM66wOe3
wU168mF24U6O97VsZHcS2qx/1eEAv0x62/wYHUt9acpGuYcTM91bWLHuOjyfvSpiSeM0lDxMJhzv
Ppi0oxj7Vm4sANK72BraJ4LNAgqu1bwMXQcorTDUu1hgtUZYSWG+TdrrRE2jJ3+gMYB+gLTcqsAA
DyhapjsrH8m82tXVXLfqD7RgNkyVcukrcY7B0A4nyxrig/DrPw4XnkWik5JwEKU0jtmUCGejx1Hw
bGFmek0fhTlsGpWyV+aMG13jq4YNKvvNMHavXVsg94LLCKwp0MjVkSRGFWZGD1WgGDPkM627hSs3
fgnDVv40U013dW2EaWVGP8YMzChIrNIt0Y170VCxSPL2V1MVEM6GGM/gOrS+lp3THv2iaMUGbpsF
UbKrXWOB87QJ73AzYaAaMFt4ZVGQmuz7nQk+sXBqwA5sVSxTFRIXI+avll2Pd5VZWfUN2DCZeoqu
2/WGGeh3akhTmIB59Ia6tqPnIVGEsY1EoRuLFav2PVXDblu0cdJtEunXtzKIv9tz47/Y8eL9nPpJ
up/RHGwt6j5P8RgV975Tl43n00qGrfqMvi5p7PwhGibltiGThV2WVhdP6UT5azvlKXZQSRxpyQGi
u7x3tBnnTMN8CMw0uMND2b6NsijZ0B4THnvSVd2GezQIltZPf0DgIhMwRX3/fR4Naxf3tukJKyh3
EdDWYyhp5qR2T0I5y6vl5PajPbdg+0WzW9ircaXWVwOcot9Zb+MDDiq3xwQ7w/raJF8DUAErl51w
5vkFW5/wRWc9tVtIDOKYD2H/WrQ5LmqFtUB/Kidw4Yn4A4SpovudVuU2lj6cvsKIt1NMLXN0SgU2
caGGGy30zX0ZEsz22qju8Hz/GihW9S302+tJD8JHQU/8TVSaB9jo2VufW73XGfl4xDJd7gBAIgws
W5PebrUrfndxC8wsCBA50swCYkcGM8K1atiXRV19N+sKR5guz45+BPFhO4wlir9wug/yomK+Fu1J
tWCf7SD/XYnagOIEnDDfc3yKrSOHGOe2FkKCOzct/GgII2F2yDVnuhkce9zSoiNe4yyk4QhzUe2G
BiIVlEoG7pg6IRqzAPLlXQ3EZAfbUUdcRs/V2M3f47kYUDa2QwBfTTpvkUPPZeLHer0JjMk81fbU
XTV9DL+A8tgx0xKqLLW4b0L4oJodBN8atAIw6en7oAWQYwqrcs/owKeZEOxhGrLhkgNLfGadsIge
+gp0A5FD89iWYXVdA41jFzcKxG9+SAXMsNIXJaTtaZNEJZ1cIMjNL1xJh4MM7CXTOtrObdkF1VUB
MeWmbuEPxnOsKmgpZbUT6pQ/ZWVvYrUaYj6bZ/Sl46l4kxPkcww1fvqzM9L8q6bQ0d2GEzCdLC7l
Q7RwByO4BV7Ti8wb2ObpgAe6u8jxyFN0YY2+oJWu6Ot4N8lU/RKZZuJaNsLGYa6yL7OqQTLwJ+0r
eFtCjLxMXQzDoIAUCi6CWifLY+K0rdtVqn5jFT4qIcXgOs3+o8NUaC2xKRRSFHEYXlVZLLa9qGmp
y/QxrjamXdvXQMYJa7MeSEOX/VGxsvrS205665dJ9b0t5/KJE7p22e3sO/AHsKy4J9xJLbQfU7sp
fsEzIj5Sq3KnygqVq6Xl0U1qJdaLAIjt6pxNbkyVc0fsM+xVu3Keswk01KYYKm12RRGVGwhMJzUo
nacYkJcHJFJ4NLOOwW7mUk8vIxUwLCUg8CLz7V4rbK6PacImsOsX02q+yAK6Fr3o3aNi5NdQ/fzr
fBoeUbt2z5Aiy63hV/pzL3N1P2QjKJzeLsunKWPtjhYG7fjcFndmP/QP/iycPSw0DbGzfZXrQ/2i
6upjMRk4O5f9EG1MXWabQneabxrqWeCtZr4D/vwKpHLa1cqobtJxlL85TeIfwhzyb9jGS7fiVugW
ZT6JU7KUSgRq0Q3APv0UBZnBIWRBjKDHkRm36YsGR/1rWQvDqym77hNn8gvPyauvFjiuk6VwrO0g
gFVPU2Dn9520hj2miOUeIGjwq+20bqv6Ot7dYa/yVmNQzOaQbtXKAsgVTNGpI76/xiE+uoVmpO87
CthbogDgNjGUqrZjkByn723S1L9MYPM735qiHUTdgIUkDmpnR9fhHMw7WauQd7tG/yp6PX5oq9l4
jQe6PQIbF7CSXcBTpBN87xbD/MqfxA3XzGRvivFXFfXWbyWq36zlsgXr5aqc8JFMzPpHZ2bDHSR1
9S33U/0mhf3r1o5qHW2zBMZQz4cyzPBlRR+zjYPSOmZOLX8Oxmy3G9jUgFcQAmbGRkaWfZ+bVXwH
uVk+Y+R2bAs86nHJjE69kSOO6EDR7S0z8fekEeERGnDkghwafFyDbinT9E6HvL4jR+8fZWMAoTKN
L4TG7ApOOm0Bt+roHFA8tDY+94rfaS++U6Fx5kZtJhu102XFgdQpXuLrinDTUtJzaFWS+hIM1+ml
iPy62Emr87/OdWadEvRE28w0701TeSRxnd8qrWy+SlHA0Skxis1cizvb5LGVN9zKirzZYiRcX03W
SBxDyn47WZF44tJT7jWC4/2gaOK60AEgCPCqOppofzzoutK8cuIKtqFIzsaDig/9CfwM1CwAQ/wg
7c9Qa+xFTpz8TMtEXrfGFGeuY6RwgiHzpXdQr6ddNuoVHRsGXozVchk2ctledYiesGrOxS8IJtDA
k14H9xKgpm7E/ERIil4zyMYrhcMNROqc7YLZGu/F5BhH3SnRIlWRTvck7S3jYv+qWcqNqLLf4CwK
els7WcAitFL0SH1/pSbSQBdBlOhUM1zX9odfR87Aa9H9XYvAyCOghvlriPR7nc6za9pR81DI7puT
Z+kDJnvmoac/4irWZ8h3U81dUzc7tzb9+1QtwUKxC2H/jQJf2XDe1KUbpQCruUqkbiiy27Iugm+G
oRSHaazybzCclWDXmM74B/Cl9WbyiWF1DyjcM9P5kc6x/j7BR4WbX2Zd51kYXBEEsXKt2Ki2jlBx
B4ioauXSGN+cKE/caHJOStNx21RwVRKsh1tNd/I7KvjJbTjozpMGqOBUJ4H6wI4Dzo6qA2RPp1GV
E2RF83eclr/jQS2OuoiHm1FyWqHQUrMfnQgyL2sH2+VfQYiC6zhg61s8zpMd7X0Ztc9FroClyEWy
uMBE/k+ZNo9CNNE9CYAUN7xKAXFcSKBnZrJVFjBJx5d4BcO9PJQENXCJRuoC0ARdQyj9rk/xEGET
pJQVkPUV1AePBK4534NwPBWyJjx1e3qsQU9pu7CarUfsIcbjYBklPS0a48VTqXuNkUSwjOf/x9F5
LLeNbGH4iVCF3MAWgVmkctqgbFnTyBmN8PT3491N1Yw9ogh0n/NHbafNSJv0AXqjK9rmq6GT4U8N
fXozzZ49MZuK39VUXRLQd3sVdKseUWOk/00lCQPFHXIebVZizU/7p1kMz0PJisv91n11HfGGRl/J
WBmdiXG7m9HXVv1bRiHyTmYmNS6bjTajFoL7p3PwMi3lnpc+JRVgmx/I/O6+60yhKZ8o33LsrrqI
OU1f5TDZz0vfUgHDXXnNNb+DG3HsLPLKtP/27BnjQ+FpFwIBthuCt+s6sGGAh9hkhBbd6zCWywFl
fH6z9CR9NqvWPjVZVv+HinYNvW4eX0wafijKqP1T6ifTcepSGtj+H+0wLiJfqBPK+1+p1/4+UaYb
+FnWfhMsoF5b1uAsovBp7OPGSYUda9vdl6eP9V965sciHGhvONaOv9MgiV68wq5POhpkjTc1GWo6
ytop7BdabsbMTf8aXCaAaLaePZVKI9ew2gBFFhgrtZqUPdW0ZHspVauVb+tnr6jrx2FY+i/TpEny
XlqXNtQxS9uXBDB+Zet4pnRhN8/DqezrJlqTXuxl2tLpjlwu9NLxee3KV1Qna1xOM8BdkkdCdUNo
sBbDShVR0Sf2C9299/e9+48B59EW3AGLvvF/NLru02maDgGg6IKelmvpm8uuumMFhQ5BCf4+fSDc
mSlSp8hx04viS6Q22ShE/fSPsqn90Ecz9TjbixvaeZLt6LGklCOvcyoDaf/UK/2+1q3vGP8vbTWf
y8aPBV+wtel85cmrnXAyT5bo426iedXWCWrAZVqc8/vx2NkjyZ+JOV7GuX3FX3rVyu2h0f3kscoM
5yYtwd1s+GGR+RRamu0haz4KL/1rgU9QMg/oWNARNfcHpuCjywDB07vtjcV/sZfuNDmMSPPkR2Nr
X7UhI/vF+yy60mOERToP7kJFC7MrFryL2bWBpgNYjqjcxim7Fpn1xNj8bun1e7N4f3qKwYNhqfYM
dLfCyB4KIz9QkvjVNcPBpThDMHeBfBEu3pSsxZ68TSNvErPuviJFDj5l/S4LGosoc9sLlU/xlNnz
XtW4KKbWKaOuqZ2HojW2D0ym7XlkO9jTz1FdJ1U/z608jKV3MjULuEG8k88U2qtwHjytfdoKdwqn
CsVk61j7amaC2VToppQ/DbTRbIYb+wYEqCmcfz0HOKum/ZeoO/q+7/m20nYeqdsNjSz517j2bpuo
x0m07mrLutx1MtnNGvciMaguJQ1etA3q07KAiW3WJhpSusPWEcxeNPmzz48eVO3wp1+7e3sDn82H
4nN655YTTE8rsHrJjO6amUBzW6mtMbVeVxqgTo6vmhBaKgnKcV3pV/MPzdrcqEX9XA35sEkt1E2K
RGvfpyF4uRoO6GhRsQVv200x8wc8SNBvGYnhTnnWh45CDUH7VpJiiHZSdwjrUWLOMb/GXHzQonvc
5uk/z8RkVHehssmW6BvqiZZ5vrQWAiQv864Ue3ShU+lHmHzAWL+lICrZopQfYBjFNzd9ESR1d5e1
yada5j99r725aqXLNl0B2XpjCLMW1MUzZoYKyv5qMbzqhfsv4ZJwlHMb1+THlevnHW7xEu6zuaBu
12S6ygr9bZIUu1VT8XdW9Bjb0wURbUQ7y3ulSBjLc1w+4BDreK/RXKa9lg9EwRSUIMqeHXh5pKD8
r9jUH99tGTQ5ZqKmXIawKyzgiKH9qe+NqJJJN/C9XsalDr1oiHE5z/lc7BUbODaafg4dpCFbkzSP
s1/Sl5kN+QNzd/2R1JMu4AmpgaOsztyPpr/Fs6F1u0nLSLduR3FRwu+u+R3QhISdYqPW/zIq/XHr
4jCt9bG0dYqeU44o3zNuNn9f6Ncy3efUXpNRYDz0rne0nOzFq6hak/AEtjNv0ajbf0ZdvGRLe1UE
W2sJJqyGPkO6m2UZCEslwEUK9GbTRDTJRUXmyNG4ZS8qEx9Gq855Z/8u1iYCgk3e58X4zCb977T0
l4RKINMjOkn2HOjTpWic4+Im10ljl8NS/VNu2kmm2g/3FoAGrneekenXIDWkLv1bsyxxZWX71W13
leme9MEnwselIazWOc6GU6VpV55hly5SoFN/OCxZF6+CJqdmJo+31OBqVNo8kvDkEFhGi95EGWIK
5Dto2ZePjDQEFid+1bEQWU6PdpnLyKr0L8MG9Ws1Up+c0h+DTDhPdln8oyw21pfukuvbNZ9Y/zf9
3qc90Km1RnYu/nG6dPvZ0T4aq7uovn7nDj/CK7xw+TGFEeNBS98rB/A1F8tn0RML2+buN5pnwBAx
n1mZj10KAEkrX+wQLcCl7JyalQIz17tkvYAHmad3XpsMuDJ9WVrvZGwa+r4iqrzxkRDdY1NnQHnL
cjBU2sVu7vWhmIpsl0jzNxvZEeRsTLEyZ04U49leHGND8z2f6GFVT46jyQNGuvEMGlFC8lgf1MHp
55zneTUr+73qPeygmkna1iC/M57LnZLGiZ/oTMfUh651nL/pEnLngVyPxcEfV/rhbWq2CdQ4lUNx
a0vgGMRzX/XQyUi0HDea0zy185YQPpSxGvgzxg10eEGm1SIiSXpfJJ560umeDVz6JmPh8vpuzPIh
6dJmbNUkMw26l4W9oQ87gS6e3lBU8hjtVJR7M2+Zu7EUq/wI2/a88TvateXmxKaRvmtW8lDZgAu2
+dppeRXOI6pxu9w+vVm75Qn68Y0QBKqVaRhNqMlRM3V5tWTHxeSeuWZzygtxwYLrPkzlevHG5mJr
gnGZLHzgZiqOpesH3mTvBbPc2IgPii4w/LiiicyyYtmlUHhFRDMZHnH2Wx7WtWlTbIJLYgRKKzxL
BF2bRhupaYyUoLpi9k7lDLjp1d4D7WmPtU9bLmDd/0uPY3qSvnNjMPnv0oPj21u8Lenr4HQfbAz7
iZayUDjNw6Il4EHUUDlOS8dNZ9ywTI+Uqq5LwJ9qwrnkMJXaZTb9a5nOS1z4WhNUCdOiGun+WUnK
6OVEAZNBsaqb4ZnwNjdeVpvYiXx8IieM8uxBPOhG+aGZa33QR6CZUmVNlPmDF7tNF/bN4Dw0GnLZ
kTjttnX7HR/4WNiDEVR19uiuYC1JNxWRoW3iYi/qrypqcs9XMcXYtMzY6zTMGjxt+0JPvvpywL68
KGqi1jLCNqpFmZmaQYuuNASO/W2nMuePExQX3okmkVGTrFxvn43+HPZmfiykMC6VTj0wPZvDvpOC
Sa9005fW5MuZ++JmaV409y2vNLFNWg3WDzR3ra2l3ouZD1DdI1XzxSiRVPl63It+VwqyAPrWDKk+
NiNK7blNy7m8meOojq7e/1dqbhq2YlsJR+X21suOdj/6XhvbfpNtxzGqFR+pw8zYUBu9GEux29zk
WXrA6ffoM2bCx1GrATg56TLcFfFmwiTS4B14ihiyqUl2W8fh2Ls5QQgkptSFmaHoyfGVOc0InkUj
Lpb5V4eXaDFI7dBXRZ2h0kJ3tZ87Vf7K1C8PtUppT17NX5QvMcwbxlDJxN1pWaQBAkc0370qcCQ0
p0x1xYOTspCUU+Qt3VPfJ4e0B+4DIf3WJv9lHcgTX6pTuw3QxmruGUY2Fiq/jozSfnJa9poun5eH
yWqXMxn4EJOO9+hXw5s5Dx0DolXHFgFnb+UMiNW0u2QQx3wd3HPvfCCXyIFFl5jOzb1Z/Oi1eaym
jv7pquLt8MyjAAUJpePGhoFhYTmS/JGeLZALOtTW56E108vWkRJZTL4RzwqCiT0MVYqT3YaJEnC9
T1OOVG6k3G+0sJam3JsofEMnS15qmlLDdmlAP4ahJxAiSYXLf50f2cjqo+aN5k5OxS6pWnqxq+S0
NP0lxx/tbPwLvjPfo81T92knTuWnqeUfPXE4B6aOnZGxi45mdiXvdQ5lBuQkplB5XfWIbEKGJYVM
jyS5aHFaj3fRq+E+2CV8uwYFrK2kqNRa+8bU+AeM/E1I/9IQdPI8Vnp9SiqmvKpre5KbZ0GoTPuu
aevRGJKbNfPhe9RwkWdpc4j8QDCRe//52xI60vyTgUUxbYCdaX67s7dfnOevHlBstHrm5+Lqz9lY
8fc6MmIMvdIfRLJVA9pmQNMW/xrLCcltvOnz24JpChN3A6irX5Ze/zEGVwYpCcyNJNBL9nvTaELF
awlFCISqzOG8EbQ5L//AYx4cq/1ZMHgf0sV7GxTaRRRzRPPM9DasSfGoKRZPY32qNQbIvuseV7nk
pDG6f1aaMUMs0KCm99SXOdenImCutbnZvCXKqNMOzIWe0Yo2ybCZ/Sqseg5LAkzcY2Hmgje2onDH
kBkbl2H8A+TWCD7Rph8HniNgGU4inmOWQmIpYwcONB5dZ6OkkWCF0UFJ2eejHSXp2Adus3KHTAlL
Xm2+YShY9tRhmrjWy8vkOhR2QxJlXZ+EFVQIpQSvjWK4dnntJj6d0hoVq2bNQqdRzEadSSjJlD3n
TaoH3sJP2RlDTFbaOzl/j9yUN+w1e8dnpilogw6bhjvG8YuD42URsmQ3cCtKm7X2v1Ru9Kb6P97M
16fMLTlJVz5Z9zL7oWlvSMWywFwdzr85C8VWDATSUmzqyuu8fpPk81XDAUbN0PEZE1tDNNkhLhu0
Zc9Y+sWmTAbl0H7BM5zqtr4sGz3KddK/ysb7yBxiFu0sfxuF9dZqPXXoIDRJ+ldCYceTZj9Od75j
9TY9ggm5rOQdUQNtJCrimpxPUiCD6XRqMocM5n0dhrOUPszhZJ1J9AL/syguKoVixXEPjcKDtrKC
JpnsIqlNbBKWuFLt3saAoFtAzA7VwYRJoqPoUGSalBW+iLL4ES6VQY1ejB+66LZj7i1N5Hvlf95c
HruJpueqdo9KIxKz0ybr2N4zDZgX0oeGOKVAd0ldQsMrb6Jc+yeV5uursY7Xkg8T1lbBkgrarGHr
Ddc7EpWsySUpOjtaxonZBIGGRn7oVOj/ycyqf2kLTn6NXGvD1enN86APtEImbbdjLuPBX9lOwAfh
w+cmjVpjsPdaZaKDdhftrGBPcsPki/az5oJb2bpgxALlrJtBUHXp+pFFz2jkMPkzmZaTNwfOPDjn
ah40ZpdCrQ9Tb6F8Tl411iKaoZX1YRS6eEiyGUXCIOhxUn553BQBYfR2+LehJBoi0IoFnHiE5v9V
vFZHW3YnPd+m19QRt4m99L2RTm/RFLvqAQXTTlxirHFD0pW0sB07d1/Y0NmO0utgwLZzzBKH9GJd
bvWBGOOen9A+YbuuhndOxs+ltOGsB9fbLf2IIZvUfPs+/rTlI7GDN72SdnAXGJxZPyEwifiF0B4s
6EaD6D+waQ++J++9mEphoGm9Ml4ma9CumiSntAcJCi2iev62Fb88Q3LZ06jt6Ungq4RcNG91ELdv
5fM2u1BTdVGGy8gz55RV89J5W5hZdzitIDW1igx3EefGTQaGTTLpAlyubw6pWdFoVc4zQGMOzJu5
hKlO4wM5S0nUG17+2qyl9zyY7tVM3e3YTnZ+Wb3lzoIORsFK4KlHOdj9YZvq7cEbN++TxFeGCnfd
pl2aLvVHQ3hBJDKsTLNc3SQW+XjjC9weB3AoZOWzBEoS3qlGR74zNG16XDnGgxJk9WTJtQY6QkTA
R0aSDelS/NqjoX6UU5YvY7/BFviMBItanVfyce8nsQPNrIxzUZAAoFD0UPK9WK/EgfXvyLKmv1UJ
a71WRIis8IEIVMzWirZ5qHizqYUSRIq+DIZuntF/vGea3Rzzfmr4Hg1r384MS3RqFi+pbq6vPIxd
vPGTB6mVqQ9PzM21zMqcbVCaY0k58UiRepdVLzm1Q2djceBjkYWdq9UA1OYufkdF+LC0TkUUXGcy
LAzlCas7kQ+OPXMNEyvTpUWxq9LsjBfUOsPrWWeOEK4xn855v9r+o0xWQWVpOQjvlqDUoPQMiW9v
zttuXl3CiX3phemQUeHdVupFmULdMrzoD8lsl/Hcb/lFNnBce9cg94rXXHgYhfXcPnqJq/hHS7YQ
Q7JKSY13V3ECWbPC1TC6Q2Iofrhe8759iLaXoR+Kgxgm7+hXhRHOTSVCrR6yX8vKEFC1swmqm6br
9CYLkAR2TjeYzUwFINYrZ6wysJ3ymxIq49v2lqkLq4XBu+44DQNJ1fg/Cyz+1R9oVt/lreBvQ3+g
yD1GguatePZmI6nwh/BBcGnbxsYdzvhyy1fSN/nV8qNxbiZRlxhmXAxkw0bFahr/iaWoBXG37vA9
YR37I8etuhi9GqBW4I2iwiv+Tf0AvFYO8kNjZTqQXQTqtbWmDEhFzPf2xCpNx2lxTmonibZE5e8y
de+0jCldcDsX/XWTNmgqS+XtyFoaw7l2noatM6/WvHah7gJAJdu9MXvq5Ceiz6IIrARcIvHldTTS
/Aofy1y4MY42q2s+TutWfxoO4MNhSmafrOV5ULeJNvtX/BgwSZMxKd6wGvGh0TklvTwiNx5cb55v
otDaq0vHMMi8fRlEokdDW+QhX+K/CVnmBVys+cuhPjsfWu/8IGB/TOyxprXb8YOu3pZITQaZ2tO0
RWqtztsqaDfybaScPTQq18AXfMcSEgezRnSQd7fKnZ0/TbKWweCrLDKEt+1tWiQWeyKlEfGZpqXe
te76H3qQ5S6fUc3oHjkyK7KNwElq9m5z7S4ewdkRC7MPHw7s0a4LkULo095Tw5xuOUqGT0apJF5w
xx/H8a5WFKwCTuPIhwGWteuErsCON+9tdch2RBuRcadMbgcAaErrwV/5rsDk12hplrunNikupZck
Mb3tNh2yqoyt//9b0tquCB5c8FNl8iERYI0FkLDko53L2n8jzWs8uY36S79Z8sGGakhoH81HgmQR
HVjSeB5xhFBGV66K32W5HRXyBdq59LWP3bGXoWhIAoNXK6Jy5lxyLZm9VY6690KT4Tx4o4aqJMfg
PxJdAQw8nSqRFntdgyFGEzq+L11Pa7mBunMNMoCZfVHpF0YBFSp9YR5YmjzE6rrjuFlCnnGyQxnJ
LZ3F3eMwQoC51DBRw2B9Gtn0NKSqjitE0aBy2HEd4Y/UeNnVA1OZcylrY4s9BqNDQpTTVpQkg6A0
MiKlnOScFuXfQvXurRik91kuaxPMrk3SNOrm7r9FT7zTmsF4+H765CY95J6Tu6wDjXhqZVk9g15f
q4YpMh6cemS6Xc9yA5we3eKpzBGZcfWsrhtPAw+CJAGdUnsNKbYaKGChrUAGvptXx6HV6htp3/LB
04k1Grz8RjWl9YLQnzLqLe808BjSUxZUBT3JZUOJburO72ypQQ0EM/rF4teRomBM55w3ROePAZk2
odfylBiAE5FloLJATj1bz1yZBmnjnQ0d267qLJhCXpBI1Wjl1Pg1qWFiTCbKaeqrV+6S8R2mSz9x
8mQs4obFuYshOKzK/GQwznyRePC01p25zxXP8eTVCYJY+41wefupNdWLWfeI35emOfqGZgeZOf10
PDTZ0E6PiPVLzKqAVnBqRFmsagxyL//L3fthZiQ6YWAnZ8Us40zn1JiLlT5GQkPBgHC+THQh7MfC
WHdMhPl9kJE7vdQfBxruzo3fmqe8htgXWZ5F20IuV1uD3/U+KUYbdGooNZ+Ge2d1RdzbbbGfhXWp
2vaUC2Z5fUzumVwz8V15Yh9poZcTYffK8Og5GqRPRL2aGVR9QeiOILNCl+raLv7DpNDPAg2fVl3+
8IaNrMdEc6mkPDvb2IaM22nMRDzCMy/ajn+iipEkDf0I21q+JU35lz3OetxczQjuPSlPosqXa99U
ZexPFcMKQbNRXt+39ZJLvs8z/XWUSy+jdhMLGo3x2U83M8r6nBz3Nf11+0kdB6apcPFdaEWU6tdG
gJ0lTJ6LJLteVnI5FTqgsMtUiyDAnPamGPMHWXQretyBQ0WQgP9HpOpvt1XlqWy2DS3eZn3NOLoG
xMT58EQs4nQCAiIDCIJ9V6I/C+7lD1BwTvtES9RKML8v/vXQoJD6i4CZdIaUtUsrzv5iNPSg5xtM
hzCDzQVKcmAGo8rNxcFJkRQZtg0azqN8ZKIh+SODRlIMGaCi+XF2syTiyWRY6nuU8H7yrPtGt0s2
lOh5W4lgUdly0PVCR1QGqdaKzoJTb1iKdSvXQqbohQwjr9sXWvmd9owfhbbqMXFiC89aNu7urqYL
JQyVilewgLtKpuecdRRyTmDddkxrwOKtJQvdSHHScol0qnlvHXcOu3s8BkG/jLspDu0l6RfUW21D
uU6vUZo0dech0xpagqvfiTzyozEuHYlm3t+m1Dteuolz2qOAYIcBO4kEPHi3mSSmzCusmpmxPg5J
dzPw0Oz6ts6vbZYDiJL/+1T0MGHOLJvYpAV072zi4NqjG3WD1z4wCKRHrpR7jk7FPGRMj6oenpMt
+0hsNB0I/xFaSGexYkok23O+td5Ta+ms7IPvR61NzYI/iF+PB+y0OFseFeP9vC3r7mck/ersTy44
Q41joABjsrGS2NYUw7yc7TH/9WQ9RXbbTmMgTWOJbVSokZEX7k40/VlqWxsWm090IuQZA1AOulfd
D4rJirvVKh/unEm0jotxMahcR8yodSF+ara/Yfzm5DEewZDHoO9H3noapEWIPBSZQqfcPUI84PB2
lZ+8Q1rMkVBEtUslgmMpOumTFkkD0/CSaU+q1cuzmZDo1wvjlYQyb9ciQHgf3RQwMq3FQav4IHVm
faWenw6BgHM8FK6Pc9QrTTcyPLiRLW/yB0fLhsjvtctU+NyRRpXV12r264+Nb0gQlVxrcPVe6T9K
nsoITTPcUm10MYY2GSk/Tb4xLfi3eSG4L9iwqH9qpvBjs+Uckx1y4cjsvA4xAd7qhTSCq9iy38LR
FKB3UsR5JVntp7T6BOBtjyNLdJRm3CRJ6qw0aSMlQYKkxZrM6j1FJ/lFZPOBipKfdWbPqkis/h6x
BIHumzR/aFtiB6RKjwGTRFkzsrTee7MRyoUOiJgRs+27PSI28sBztadVouC1cbc/pbSnM8U8gJxe
9yGNO7DRZtY72HkeL3hvYw1U+eKa3crT08vHpSi2X+wRiRWNW0GoAQj4E/oA8xs+Eb+sWb8VhrUy
i7bmobJnuu82z45ma1jgWsx/zmQbt5lmjSroa735tPGCBXqmN9E0FQh9tSKbHxVH4nFK9To0t9k+
Nqp2fzs4fvIuKGdJpjw7N/ba7byGV5X7WPtZO3djm+4hM7yKVjC9imDvjA9H057FqFuHqpDVkdNs
PaQdAlU54jBRAxJnZAzlt9spqLGk6tuDMfQ7Y3KSgNZZL3LUEqT9UgZmo41fC2r91/JOUxupVE8a
Ys0rl+7wqzLdPbTWuPP9Xv/HGLj95fGfdgaBDEeHzmmTq7Vsnhnj2AfV4j1oouq2vXX3F/u5vFti
pDwzsA92tLpyO89Cmru+lvM52RJwNOEYP7aWj8aNwd9tAlfvBm6t0gslg8StabQkWJKp3SHdz8Hk
DevgCbAarb4LrlPwv37An87WnK2RCXIXDhWyki0nmjfc6I25jCgMqzD1R/e9Rcj/ToXF7AYsyE8N
sS5R6fVWOFhte6jHir9C+P6Nf3LeVUUJiNVmZAm4iw3rKFXPAr/N34y2ZnSHRqBTuoroq2o+0HBW
BBtUMyCn+vUXbQJ3gpIYp/kDYIfaoW78aY0CR0NdoWkqnZR0tFwhpbMXXV1xvaMEFHrFH2vQ4yXt
k86DEoii+t4SznXGzmPqa5a3S0kwP6/87AH9e+p1Lufsp9AmzscFboOwhb1fE3y+LMxKRk+U4irr
GAFm9ZR1qIAWhTDHa6xDgYIx0kUxnWwMacTu+eO37s8fxmCsYaJAo9MVn5rud8mJ+/eH+giIdJs4
cvYII+bK7JDmEdcooWvpWesCw9icYzZk7QXg0d0Vfovhb3XrUOrWZVGQkb1KljAj7obkcOSjypXA
jNKC6STzdAp4RPy32anPZllntLOkGpcK+z4+LOdJmyqUMVr2nJpF+Q4lHS+558el1epgO1YT8z2j
rxp60LJuwICACeLmMbkcvarN8HPwY/pq+tAQ6pEuwzhSJu4XHLe9yxrNuqI4bF7gJ5lYHLt4tlo/
f7cz+eMthv2X44XRRg0P3SKcPSa711YnzXpIKidClqgHWUX2SZEZyFbE5jtBPvPkkuHQxGOrH0dT
Xw8MNCeLvM1IpOyRZTZ04SZdrCiO0F4bj8D/FQ2T18z2o7vhPSI608JBmphRU2iPrVj/sXHAffje
BoEj5tCesQ45hZvCejnal6P35P77jTpLu4WldrcKgX4/eYghaZTqA5O4NqIjSNu8pM7Qf1p4EBgx
BIbOcqYuSuUV2lscxtwwRnnuOkNHvMNWYw/6m52l6gtcMw3stE/3RGNnsd2iG7Q7WMu59oZQkGb7
kW7a9pQS4f5SG4Me+m2Nfskz+4fVa7efPi+MAPGbFUxYNNit+yVqljQlGcvRj0tig3NYA6F326CZ
Sag1VUOuVHFWBfLipuglGLPe3BWiOE2xfgxBJbJ30l/nXbFMAz0N1baexqYX78jSYKB0rACr6eP7
GmUVOiYngu9s+qe4+0CUKuWj3fNr3jJ9B3TXQkCucWbq43Ha2LeRq5EXK2dWEu7YxxIkHJernR0k
fXyXVXEgkzRSlRSYIQZP0Ro8GY3BTznkogJQ6UDPR5KpI62AwygSfzouPCiotsdPAme/stk1npO+
PiGbUSHGmOzUFAiHmb+PnT9+pC74l+MZ9mVGAj4trfWb+mnxmzRqCfuqrRjamqYJReoLSR+mU92j
K1b2NEMuLBAzDxo717lrSxusTjniVy4ZESzsF7txtIw9ttnulKit/M9aPPmbC2QHOflIJiQ3s9bO
qVt0Oy6j5zC2dFPmSuz7VZBR2MJa0uMQrIrABb2GKE2GRofk611Ic7PMLxak9yHz14Y2B1Px4HC5
yAETCik0xt68b191Dnyrek66dCpTWGm/tPd9l4/HfnD8k3E/+uQEe6OPDRc1hChVZF5gbVuTxVPb
r19Zb1k5WBIjblPI9LWoy8GIjGrtH7Y+Z+k3O582w0L6D2lGlRXjsr7zNvXm2cjuN69ojuxx1TvZ
COhaRm6q/3ItYRGtuZCDUXMRTmxL/gFi5AYmOHs8VY4jg6VnntLzrP/uayZX1aN1QFE27NO+6h80
hxYw6jmYZh0PW9OAqBTj2T2uyLkfrEJ7a7Ezvfl1DpM9OsV5tDNYEd65jDeKDi2eWZgn35mujdP2
5wnw/TCoEhKLn9M+Jyg5Y2ekenqu5iQc1rJ6Y4nK/m6IPrnbveLQ6fzdC03gFwSd4x5cu6T/B2Qp
leLQ3Blg0gbb3Wb1SAicdQvHsnlE2Y/imJMx1jX97JrZYyfoeuMm0BCPwp6oAZYn6BFScTfM7fJU
12nWn+ZlSR+blttS68cUB6lbvZrWVJ9zgThDiC4/rl3fMcR6aKhWkKoc1Vx9mO3cukrfdsJqhgDR
enxeplfq53QmBIyJqYh5Eb2vbbVT2HvpSQrjOid2CuJVCIYmiUro5mFqWaN8ARVvpikxzcvo/SsA
IwK3TMZ97jLqNG6V1mT0c+JIJ/X3DAJcuZpF653iifE5yrljJlDMuh39P3knwo0mFRBbTHsaRZ9P
JQbo09YuxVGt3XaujEQg2G71eE3N5WUben1fiv+Rdl7LcSNZGn4iRCATCXdbvoqm6EnxBkGREoCE
9+bp90NvxG6LUogxu3PR0zOtJgggkXnOf35jP1YtLi+M99Bh59p5bOBXngbfHw66yY6RZiY3wglf
SwQom7awkHDJN0PoW02tSqvrj6cKjfIqHrKnOqrI3jQaAl+ijjIITnB26nLg9sX3G70vXcWNRUL4
2Qmbt9JluNhoyQyuwzHcdOkPOM1jWKoFvFpCDdjtDTjcqu+ssy9bi1lum1DMlGnxCrJDQRsvkJ5O
xbe8jW3FyDokiQNAfmt5erqb2N2W2ssCi4ng0ZSyQCaToewDjw/uBd52iH5b562uTIY6vo69M959
/JxafZ+nRQ8S1LCZ0NPOdlZtKxvBDezxYzL2GQInQbO/EIihGFcMDuxyHKgjalRxJ9JsKX6ncYYz
YE3yVHb5kriO/Fvxg3GN9LKF1saU/Aj1wbodO/gZLP54bRi5/ZG4mbGKMR/ZoUdWR9NOrKsek7RT
7cw4hdQWU33S+5JLZDZMn1vP7y614fFAp7ZnoFk3+bXXCnWmweIJer5WOx/g66EKHP8l6c3wZ8vq
vEwqSR2duzZepDFkjMipEaIaPSMJ2xaXWJFfzQPUCt97pd4d7iwQ4RXKmvmRmb+gJozQeuSGWd1i
Gt/+CIe+20Orjp9NURhH283z1TxEN6WImU1Z5UxkSV6WO0QZ0QuOlhkKGo9IwW2AhOQnnbd/1eOj
Xu0qj198W4TecNWjetqiysAF2+nkLdq/2ILL6szzPqIgPZoccHvguniRX5VIOk1Zrzz6t01uGa+u
tJOTyhL0vc1c7wgNRQ+VzeraSgZySf062BlhWmHa4EKbETWvMS9MKFLE1skVzqrmdR51IShGmALI
ebBpyREsFik6g7j5PW2s/tCRTmasnNaA6zVG9gx3xjWcfeAZSbPu+a+rqpP5WoTVxKRQHEGtmAJO
UODKIFQbJ4zn16bMpls9qnbdNyEI0yTpQfxo3DgjURYylNmmVpYMrv2uqB8iyKv+3naObhmV3rqG
WLKP8Nm+yIOG5rovrOyu6mCvOYVJdmndp3vZ0UU5SUiFIL0IhbYJR0SALGziKanBkh1KRUt22Uvi
YEhrhhakrRIth9+hU+ubkZPFqTVuSF7xXhKjeNIw+W4GzDFYX2F/jjSdQjU49g7I7fvMU9xhHA3n
m0yNPRwp8yocO/MMPOnsZZ4GuN0sysbYyeQ1843hxTXonCEQDhhGcFLnkPLerKKd0cDE6CKdXOY8
9cTHWyCC9rIj0bPgCcYSrUIZ2uuhqtOnwAmG+lgyq373w8j9bqm+iTel7OCX5rG+0mqe74bZgi/Z
paF+9Ik5uuA1cwHGvs4TXXH9IJsAXSIg+PPkmA48+hIiqgK03kU+jJ8Z3P65D9z6rk7FrVsFxoaJ
1d6HqobOUadXo1U61gr6cHE71jyCyoSoqYM8vetzlRw0acL3o9+Io5N1YsspioyrtSUOXXP0kz6R
wXzu3bhp3V+apecgVUua4pqTzwRArUK8xEvsFxDLXrgOeBrSWCLa3d65h1PdcV7b0QbO9ItpFc7B
1F536L0IHJ53dWmJAeJLYtcbipWEw6TPjoQC+ysXz7t1Stm71hUyRmXHSNP6hcGwEBoU/geA3d73
btKcCAV4LHjuW+yP5S7ljFxNJez4FBoUjwINgKczuA4zvihF4YHpBAgKDJGcbJOmF41ifi1tgyQE
ry6uJ5C2cg3K4+/TmcA/aPqsoaLynqy6eiqcNppWQ4tnpEFe7KGp6CXg8zYvwOTpS8HwktIljOJ3
5eni3eqBvfYYwdr8qdbzrkfP6h8nM7p1qaRXS30XIm5EwE93qhY6Yz1DR87z6ySXVOStwqOgKJAx
xsZ0qKG8bGKyxg7GOPfutqvS7jEN22PIYctcJXyc8Hff1CM9YimorB00douortkMjpVsGTPmah3W
rb0jtrEWawXd+nuCOvrKGeqfvR7e26Dl//Z0BMqJo7M5Y0dBYo+xcSrYlDqiK2lcYexjrD9RNvJ+
2jn6gS4bDW3R4vIBAad1wEdhm1WYRtuegZouTOPzHAFZhgSVvJmARHsrLeeXfCzempnTPc0D8dMY
0oD6mH4DXnt8kIa8H/lmGkFAr53Z7mUWleiCnBxRA7LojarwQLGyFNJJFEY7oZluSVvElNEdSizD
zGAwJrESp8ascg4nV+KoTvf2hmi/WzkDbUclASA8HLrXIabNzIXdiZnrZO7xPHkcOjVuEP3XN1Yt
Ljv4j6S3NRDtigLVBkzLHi8We1pDvWjPM7L1Lf943ru5UQScL03+mGKuAf5NHZDX+fzkTuZ462Hy
c2P26Z1L972uiko+JbhkHvnQum2i+3w91b575ScIDqxihmAWznN05+c2Z0yh0jeOSrnvhjk+utoV
CB7D6txAOvchZDHQLgIyh1apGGB55Saeueu+gGMVleVdFBn9Hr4HahfAK8JqdV3uqcQgFFpiXFup
zHdRKZu902X3rs6na5365hnaHWg79Sn1oxyeifDxHmE8+leTL6BLz0VGKMqY33i1/t6KoT8Dr2YX
qlHBtiqbglJZRfvFP+9CRxhneLFJ2iTt8gqlEcLkiGNmqEfkQgEM02gFClEvcYHtVaklAR4Y0/KY
suwcp1EiGekZ+fexq3tG/UjvRdtTTrhe8aMNVBVA+aPVhQtg8EFDWyFwb/TFSY6esR2cUqBwzEvk
QmPl2T+dro4fUCMsCPRkv+hAlytkW90RKJ1mXaT24xDBNqNtj2Z3XU2mDeg91ceOyNhMev5aD85z
2cFiCg0SiRnxo4mW+UCRM47DzqcnHQnBuy1qETPht1NegtvixeR1Uq4z+JwodorwUKT2W2Sl47qD
Dn4VG9aHVqb9lFV1tB2HDjMs2qyznfiKqUYKCbPon3IAoW3vDRl0Fq+5UIk9nUKvBE/Kpxa6M1SY
OOyeaAWbG7aA9zh2knOC+85P3UzBE6ZfxZsT5E8jdBLAuoCGzUHV3kqX+SHz9n3bjSvLIqbQnOQ6
GWic4Mmj0LCDG/joGGoyA6H1SoknlrBPbOx/3j1pw/0L4MSEdg9808Zbd4BLBW43r9rl9HHEokop
fZARr3gshScPzdDdVqCFW/w68pvEKcYtaLqxK9tJLTCroD6p4aS0TpwezBqfkNpvn/JisL7bEM/2
sOfRf/nwW3P+8n1OTH1g7PMU9YgbGw6NPEsundkeKHdF87BAuSeztvyDZnhwYj9zdtrtjV0G3eOI
F0x9hEQLeBBYpn/B7LJ8JirLPFRGonYRNcpW6BKNZX8LFAHomKJdqYoFviwLcBmj5B1UynXOopri
LQjNjBivRj00wqAwe2M4xhUZDzV0LnZoBeF4Vh2bGPmTONfU3anQQYMBiyKXmpZybU+t9ziPrXuT
EkEL19LprmPMQTZRCXHXG0j4RR4WXE2tOiRl62ALgyvQnqEF3wG/4rpjjptsp6GjM4JAYD72jUsC
ek5FvFLF8k77sTon6EjOs1mcAqMWoCS0PvxUc5MiJtqAE+QvfYsthF9ClW3Hqb5WWAis8edtHnzs
jzCu6GzQwHD8RrkYb0UHVDy0if5BR3wXOwOyD8C+izmCAL0qI2xzlAVBw4/Vz1aZcPYFvM0ui0BA
oPmdsg5yaZlFj17awPlizrQa3bK/wiCB9Miy6u4syH0b9BTxPvesazmr6BZkl7Odga+9HVRpX9tJ
5h0JM6JQnGFtFEE4bIq62wsXy1IjoDaPgc0ORBTV+5yIprVLJbsWDtrPliyOfQ+avQ0NHnNgNKSM
G7Q34YBhixFb0dY1FS8swK6uS9XwoDQ7tm/MNkO8xSQj8r3r0DLsl6q29dZuUnICWQhLPlVvPncl
ZfF1TB32HIcuRbpo4BU671TU1qYJavBiwlr3yLQgCSQVnYAu3xwI92cqx/4U4P2FSrH8WaLORvlu
LOQSPusSwEZpejM7aR/yXtpkeXYF4tfAJNMhjKvH0bGTQ+C71n0GBZWyvqtPDRNhYlpij75PoeSd
qIZHhPxgTejbc2PYC9G1u1x6+bgCEuzrXZOM9stMFmq8qZmGvM8oDpGNiIrStrZQbVjsHy6eNr34
qVta1X98Jiq/6+46fxjfsmI07yvdxPRojYl57VQifF1JHLzuSwkHQjfu9CzT3kWvjGi0Sa3rDGc3
oMb0tkhxIPcy0JrKI05L45p1V2XmfG9hPrIjsiDexSHOhYzZWnGVQzM9w+pzV5jIthvDQkE19pje
aCN7iDlpesaxAG6r2Widb7OoOqT9kZU8OnNkXVCTuvbiyVVEW3KsopEocQ1DGiee/Ip6AcEMNV3I
7PkcDhbsWbhB+xmrD3QnaKQaUeD/F3OWtswxDhlAJcZ53UtRuTgCgRYYmJYxy4P8kr9HEIee4i5o
nlMGhod0EiG94UQ3MPjDjdDI8YSamG01ur5GJNPt1YzvydA1xWtvm+6d6w0Ft9k79Tp11XIuNs1J
GkmL4gw3o0sFyfTC6abywgqkscf3Sx4ZHi5kRrGQpaso33VZl/8IbFO/t6ETi52XGtGFY5rBqYIM
ulFm8BEVtXMgrlLy5yLG2mlbHMiUZPBgWkG2GUR9EyEefOPjDoEoq2LLgKvezgvfdlUwxFzO6TD2
DqUZQO43IPsd4mW2KSfXOdLPSPybi4D6CrXkraPNkoCVnpyQAoABjgjoAKWYoeNVn8bmtxrj0oMo
jXuU/MNO+IXekJvlF6spKfsjXnHdLhj75KwsAu1xQ2zr66as5UU7W8y++4B6xmvQ4Xm5+t6k6qp3
k59LHi87AUJHU/fRdWY1P4Qxjo8WP+5BMCG6AYDup1WeTxdAly5gKeLYizb0uouAkcoNczSxLbRI
D6URoutOWy3QGjaV/43o8OiizyRdw+ThUDVgM4RVU44DBIG6mdWp1xFmJQJrysOPUoj+FmZ7em0J
JnE8vkXLiEjCc1SM60OjHryccQMFb78j53d6MijxyMMbL5I4q6pDntbZDt/C+K7tRH7A6BNunSNz
D7ufaESczlxyI5opem/rNvhREHeytSwYG6tRikMZx+7TiKvFHX8kOPhzS3qNYLB4K01XHaqeQZrj
x+a5h8mWrxVgbMAIZyJaquJTgoEiM/vRFaP3PGUgtCkcgfyQQnh9wNsRu2p0vvmHC8diT9Ay+E89
f08L80OZvfVeY4h8DrIsubbLZjoG1QJ1WRbkDYh5TQx7c+RLh+3Ilgf0X2UZfkduigokCfGEKkfq
8w2MkbFZte2IKrQxRL7DXwt5d1UC7V9gsgJ8Ypi5t1tGpBYqKfjnbZliUC4or9Z0A8ZjH4noABhQ
Yg9nQ87BsnOZKGdbJyu7g/TFAF881ml77H3kPjdxpfwPhZJZgRE0pd5bDX6PK2bp2bjN67L/VgjD
eQXNwjqo9HFbDtzZIjSms/ZtXYaCURPmUChdPQ6cWr7gkh3cqEzQxozhlR0mMxgKHDrHascDHtuE
ho+GET74PdWcKEdx7xaQKMZFO1R6toFEFZtNz2gGZAXBuWUovR/aMPio8z780YjsiDhrPuFqA6Ug
mEhgHOHsD1SWAZItJqjbcoDqiBFMlh9wDHLIUE7nj2Zm9sr8CdTawBSbsJZomxmxv8c18ClrW/aC
tBs3XWuGzyYGfFeim2Okka17aooccxP27302x480mYvgvl4YlJN7FdbYlfmD7579XDKJHPyTCiOB
yCoN0NaUqE+6yF12vuQSP57yYci76I4pGeOjQQN2Kh4hVh3plZ00mgeUg1G2jRtta90E7x62lgcT
z70jY6hyPZhWd2DMhy8pYajfTB3A2E5qpH3ZnNxiI9gcQ5E1d2bmZ8+5A6WQfCeICviMfLP6tj8o
pskfhHbp09h55srtRuxZUw6HTRhpuaqYU5P+qX0ONRwVcUt9HtH5GIIz3ErAgh13KjbYAGCEXsbG
o2A8dwlB+5wRlXvRm+qhi+vwjGmIe9WpDNukAJh95Swyj2RK9blk4d8GnsyeucCDr7A6qUvEE1R+
0x2Btc4jX909TvFkpOX9nZ3M3cU4Sfdl6mdWOzoLpEmVDQMQxFm86nEcN4zE0ztbIzte04Y2qIkn
ZWPrhclF02AXpm0z2pEDJHYQBp87LLReooQmIcXgBQYk/htFmt9PkWUddSQXfnEUCCTm8S3khoiG
2DF2rfK6dTQZmbMZZXWXV0FwUyhH7iqBZA7Y1D0pG7qZcMx4P2icDtLKCiBEw01jA7Px6OkeSCPx
QBbi4cUYNaBdB4E73Yqyab7D62COrWWtHkSt3Ho1YbOVYWceqm94dTmXdbTIfkuY2nQ+YLsZ03Sd
q53DcrbQlXmI3UZMs6ZHzVa6a80BwY/VZ/lNhhDnBqKHvu3RhexqzUqp07g/TrYTwxKGcNvuBmxf
6tXcmu22qkMovjpLAPRtWWFz/A9fVKfDm2HhoQX0fGxiMZjbojXwYYXN0V+XUzfvw7l4hgpqHIvA
Tg+zNTenqQ1t2urBPrP/mBtMqIat27dyA/LYrNMYTQDym8551egpdnhWir2XzBo3qXpmap4kVnRk
dHqRzcDpsNX45k3imM3BDC4pm4LLMWPjM1xwMi/z10NpIklpsn2Mo/a6yET4PFdqBotR+uC0IW7+
iD2hNcTGQzxX1UPNBDhiZDAhrI98bE+xZf7hOUTzFVFrvuMuY2x05+uXNiNO1I3t5Ie0FFMGSPHt
42TQE6/wQysFFWgTnPIEs4p5ctKdW6aHrPOw7fOnirGcxKy+gfrAoTmpm5CN7z4IQb7XtqBUcVzg
B9jtBb6B2mraTZ0N5VYkFS5eZVWLbVhaigc36SP/dOsYU0aBBY7EfM2LNR8G05uT8J3pNRoL98gE
F8mE0XZqlYYMczNwjo+gGfW1zRz0coQBdKWUkX6kwwIn8MRfw5IxKoamtCDKmNQVGkv1jL7WYRZp
ucGjDIqJTVsZt3BtMMyDpLro5keYaHkS3HbxIC6boaoWup+FT1UKJIBNTu+Nl5Mx4rhmhs5jViNU
x9Yiwi3IUwnnsTV3txzKeBQIe1FejjjHv6NgHh7zMUOuOGSxK1bCBc/OfA01Wg+++q5diRIznJM3
1c72JVMtjUCxjk59qazDUEcNFkoRcGmb1621QxhmvQ5wd7+Bqgd72xjrdcDxf60nCMtrL0ZFai1d
aC+h14Z99qhNoSjNJo2DTfwA0cHfoedGC9Av2J8LfeNI2s8IU9ufmiOFF6KZQCLysjj9QpyFUDln
eXpp2Mj5ZeJU4zqag+nRjHqO4tAr3O0w4l/G4HJYM+srn9KwRIGdM1K/7Vw3sfGWCfRNQc0HLw/d
oQmyg+6vjw988YoFCIlp30xxBUPf57hKNA6ZeBLgop3Hyfwhp5LfqUvYhOgOxo3bYW2zNezRfsD5
8z2GK7TJNJMJVPT+Q5xX1jWT1dhelYgLp43d2MOj71G++N6U4PJQLPai2HKWiJlyb0GEr1WcwEFr
yK/vtEaREZP1nkkwVLoZsvpqtGHFoqKMv+P9NFxxusO7hhZSH+w0Z4+TI2ZgXViUe92Ew4eNESOj
YkB2sGzRAvPoMv3hBQANbVDVWDzy4R1x/UQNCX7FkMDz+3UjsQxBQ8w4pUIrMGZ4v4uq/EakAj/H
ZGFr+KXw8Yd1HOGBF8VE+q1G24Im5zQQ9sNI+jfO1EcnyArTgW+y2WQue4jBsXzXzRmGydhD7K2w
YiJKcfaAqw6jLTix0CNbS+vN4BXxZc/0eGNDAtAU2LOH1Kdyd0PeuvGum+S3IUTJjBWyBy0N5XPa
1O01ynR5lZrmoy6d8jC4IjrXVW/yr3KlbBxytPStsvZgKPXJsQ35YboO82hHRM3T3E2YX6SVsYfx
at47VjXcG3Va3hPd1NzTHQSvATXMN2Z+2O5aY//g9WQsS+qAVWRQd4NsjAvXGJG66AomEFMh9kiX
IJ3Q91/l7mhcTyPk5BUQL7i4mNV+6ibS5ppxOIdmS++cEdv4FiUe/nFdvoHqhf1IoPtDP+ZRssJ8
2TzPeYPLdVSMK3Re6lw19XSZxPlFlwbuGnpGs4adHe5mbhWWRAeNt7Xh6CTOQEmK58Blv5QgknH4
Qw3Z6YiGxNlXfjxemvjt2DQlWOBFaeK+jAR0HSaKfZwZQ5JewlaAF0rgr3a6Mho0AnjptYgHgxfX
UU8OiMXdFJWvU4+8nYFJf2ybXIOuFRLcFYezHbYPMJ4Mx3jwgAdemExjxUPrTqERqFOIm8hmXtov
I6Kw60Z1wqLmlmMH9KuxaM79dnEINzIGS0sNngjG+bXAQUBGMYWLX/V3pjFjfzfxUR1ji3nIPLTp
4oS76wA2emIMQtylOwRacVZnBVBO4L2WQXXnVZjzl/OUY88GHLli2T66E4uhyqtVUncH2ILnahin
/ZxjkOMouYr7Wa7SxjWPMsvf4zIcL2mPSGhLOcZJXUrPfaIYT3vOVMOGCKfx7NZ4b1lZE99Vo3zj
US/OXUVywEY9l0ylKxD7OfAxLnFRdq2c0gu/Z7N1H9MgsgNCoDBc17WRI4ftm8speEw7P/zRtf63
UjU+ajFQWTTmiw+TA51nBce7uq5IUQeYBd/vZ23ceE7h7LElRE2Bx93lUABAroa0ovlrTFKL8tG6
oZuEJDCGmFrb2XwdAjXj5j1tyizomSNHxV0BfwOD2sUfNJ1KNLyo35jmlPu+4Eyy3Yl/FYKF2seT
O1wJ+G87SAt6S5WI5X9Wa+/JxojzITbafFdXMULrRcmCK8hKt721o2/33+000pfQ8TBiTZiqm4WM
nigay3XgQUp2Q1wEzD4W57Cc9c8ys/otYuV+k2J3tDawC4De1X0r8TVm71uCzcvnOkOrkdC8rQoM
VtYBYRvZCv9G69EdU5OJZ4piA6elDit30/uWKCBAJ45OcdTFF5Nf5S+FtyibqWyRUnRWdJWo6YH9
OT7ZBXONNe6+HBTkNhCpJUYw2YKEsopKGD4Mwm+lkuU7TQ3oeuhj3tsmnKHQ1M4enLCEMcbf3jpi
iLdoRNqnpGr1I3onwJ1OOHKNiAfyuYUzoT/n3jLzuWtruA25ZWKdHSpm8cI37vBuuEyNGksJ0NRr
WSOhqC1Dv2uOqRW9jl5bBiu1V/gIrRynENm6t+320IkkvYzNwGRrTSnverdiaok4nZ+VI2YO8Y8K
3OqJ2cl8nlCIrrUcw12JpXeWYqiS9fn02OhpeIKbgLxC9rODUUg/bmcBdrQqTLDQqNGMZxRUti39
DgA5hAPjh5FhJ4JGsNxNOIrjCeSIjTePiK6NJgKHyxF92rjmbqEz+NvBB0kvcjltGiTs32pUqxpm
zdzdNS1TkA7Llrxq8dZyDesMhhdsC7u3mXSlzF+0CZ1QeXhCz/7cbWLLuzMgFaByh9+Rb3unXTRO
ZmyfLC2C2wYPGoIi1F1TzbCjzKQGz7HLMDi4mYD5R4iateq1Y79Tfzdb9A8e/EeIVbuQsf3H0DNJ
p2xdMsH9eZc3aXwZUxucJR8UDqts9XcFnhB3DKkxNU467xzLnJcTjsEr9U10SDt5DJsEvCE2vXVb
qw8LouM6igbzGiMLsmtzd8bPt28MhLgtGqoynMRl60zNRZRlP+ED43ufuBauy43zlrn1cBSWPx4S
vFC3+eik55GAa5D4Dvdpf/qwsy49+BaS+ohtgr0cRXYJZHsOYA9zEMx8OcPkNquQTngrQiWekwpf
0awio4qTRl/R89r3o7biSyx73EM6SAJ4WT/7znM/xkSBScxZK18TJw4v8yVkoxFQjNETIgBpq/rY
+tg38mqr+3Qkh0P4BJGtpq77WTjyh+16iqkexd4qIr9vPylIwavcK9XVLFt943SwWoZltDVYFWVo
n8qDU/cEm4Qh5ox4vexiJ166F2iDK0TDEHaY2F7St3TfOr6ljUKU++jUpE9AgzTcQ4gt1G5RE21N
f2x3IObBtYmeAyA6DNDgeIBsOEiXFwSpcTTD1sW0D9V2uu9ThSgDZWRsQ30E8YEUmop4J40guJyh
KkFo8+ruga3bbDYNnfALUuX0it/vIIBPkFuS8FHOzzPH20MqxvnKBgLbFFmTvdK6QiLCTvNQmDgW
MyootkwYQSe5qTVt6dbO5wEv5cTfjXjdYCdaRf7azBzQ2nSyx5OBQmxr6VHTVI35YRqc9LoPe0rz
GBvjbZFb+gKIOOZUGWmMk3h+8LmNb1OdajbUJj8uc7SN4ZCBCtN5PJuzXd7UjTY/aml7ByszinWl
wf/X2hPdmcls+Vx5GXr00a7yC2w5EWtp2rNYjQjdB+eqsbEI/MeXoAx7yiXQ20FSGqVF9UVUzz8B
br+Gn0mLdFUXGhl239bnPGNQauYMSJp20ATzI4rOg/oooV9sgxUEq72/cb9I5f1DgJMlXUG7Q0gJ
Ed2fooiyxo+1rmCQ1nW0gTYt9Yvpr1nmK/unz4k8j1/colwi+j7fogTyt00pfYgfS/7Xv8KPXFUz
iBCdv8W9QzOfgN0R20N3soqsQ9lvyu5ktEHG8tJ4v5uVdYp9XCToleXJhatz6LG0xk+mK3ZMxOsz
U7G7XqIb5axoH00ovXgDUrRnmmHm5u9RSn98P9K3TccxXem43qfws5RJZwdeXu6cx/a9vpTrZs0M
bp0RR7Cz1+Xe/eqCf0hDY6Rrm8KVsBPsz6HCjkSwqZIw2JYoH6guu+IGw9PDYNwncLDzOVq7CX1h
smeCtaHnBTBybjsZnkXK/NC6l8F89fdn8IffiIXiWq7n+qZCN/3r+ysL7cKNITFvrI4erJkXO3ih
Sw3BNf9+od/TuNAIkqhs+kQduv7nZ+0bZPOYHkFw3nyLTjLFAcH+nphfPOHfo7E4NriEz2BTKv/z
FzcPlSDBY+jQRiMLfC9CJlnpF3fyx2u4EPqQWvsSOsavj4yMVtVCPGD4kyCyQKq4srrj3x/WF5fw
zV8vEWDMPjE1IGMwR4bPwIkTS3yV8imWn/Lrt8vD+t8b8T+9+yIKzYIBLVeZ+wtwan2LS5FxiixS
aD2jxNNKWeIK1/rvre0yFgZJ+mL1/WlR/Ps3kL/eJ8NrxF6m2e183Fdlgyn8JkrumZX//XH+vsgt
07OV5C/CIiz503deODXBYnVNiZTg7EltM5jqVYW4rubRz340z3+/3B/eHuQhxMHMmeDXfU4irMMc
pJiGG45os+4MHiYuhQn6u79f5vdMT4vLsJN4ni9s+fnTDeshjOyMy1hpvtdu9T2YHhLpHUNaWWuQ
T2b6RZbnn+4Ljx9HOiaRz5b6/BgxXMGVmqxIg7oUwzhO/58B1md/v60/rAk2R06T5e6UZ33KvURM
GdhCL0+vOEOPdJxjhY4UDPPvlxG/n1zWL9dRv669tBxqe4q5DqXjet4QFXFsT/6+IFfR2P39WsuP
+vShSTx6lIf2XUGO/LRj4D0f6tIwCTrK+LBoVLd///niT8/Mc0xvOVcgSH8OpYRyONodoUc7HHS2
ck2ux7HcjQfkKLfzmrHpip3q+avT7PevSi0Bz9Ae6BApNz4th8w32tLTXNQXTxK4LI4eXYi9N+34
RcLi7+tOSbAWzzVRv4AKfXp8k2KaJ+eRvMj4EtbvZN19FRX5pytIyoClEDCpnZZb/VcVkw4NLIF8
4gUVYATkf+Q4N7tf7EK/rwIlpbAwkDb5inz/08LmLJkTIHs4QAEzl3aDrdUX62B5EL+uM67gS5vG
AgoBK+3X25ghVg0JUcg7ufdO0C2Pw44glr3e/325/b7afr3MsjH962n5kYURk8llpplqGsc5woHk
KpFf7QR/emDK95Ydjk0UD85frxPWMEJVxHV8+wNrbPDA57/fyJ8u4PDAONvsZS/4dAAOI2dBWnIB
/Dqj5tJVm//Dz1e+z8ry+fU/f/f25Nexgn+8M7EDYruMv1hRv58ANnm3/xw1HG58hr8+oEopNBg+
v79t3hfd+CHnM5jbqXHuBIxWFWFl/PcbWp74rwvMFmSd4sCJizMA4Ke6pAxRf3fLDTHeZ1LabJSD
J1PFjCuO70Yz/aKd+f392MJRyDhpLhz5W30uJrN3KmzgdpiP051atv3F/fzxAkSHLp8kObGfX1Aw
gmXmNg8wh+5Z76zhP965bIFokaKDWtHj0f36gloD07p54OdXIxm0RXA0THgjef4frzMbnxL+w/5o
QfH/tLMgLCkihuvpbi6ONapz84vA3j80Snwcy+/vCeE5v/UtECMcT5m8iGG9pBCTufaaH0hW38sN
xlB744vrfd6OOSp9Uyyv3jdtn//162MLLKwSEsEym9rLf5rXt7j78feV/PnNf77E8iv8aw8zh95A
HtqluxFB35USkbkxoAJ98YF+dSPLTvqvq6AIsSNv7LkKMEVYIiYIVrgc/f1Wfqtk/vteltoW+bmj
1KdVxmAunaKYH2+vJioZzIkvUGPusRU9fHXC/PmG/udS9qcNwEe54c4V7mZ0k6fKgxq/sntrgK1f
VR9/v60/v6H/vdSnzblExzsR9oLDMCxomt+XykB78vdrfHU78tf3MxaZ7FuTVdAKoFNQTN8dn9Dx
bv5+mc8H5qcX9Pn7TMO0LnD3SXcx7CgxYfHsnEmqwRq1v/3/XWl5qP9acHIoZsMhCQ8xriI6AGli
whQ3K7Ib7I+/uKuvHt7yz/91rakMRl3YMzRU32RC34tp7/f6+xyYxhev6aul8Okz8sc6xm8KnhPu
fwpOQe5vvND7T+uzz2/pU7mhbf+/SDuvHceBbMt+EQF680qRlJSu0pV9IcrSe8+vn8W6wG2J0ohT
PS+NbhQ6jyIY5sQxe2VWqJPPE/2nUvvWjH9uf5ut+Vq5TXKiVJm25Auz8sloftNtF0efbpvYmqjV
SZB2iJjnaGWh3UAJmDA/krXd+Ooba1lfnQBLr76RpmzLXJWBJ5Ric4yL7Di0ZCulvkNg5faQrs0a
dw7ehkakF9fjfJUB7zImbSnNoQlQO6TAO9waCYiHKYmljWUmrd2bZQWc2lodB7kY5GGW6gUNu0/c
pmH3bFCzgy6YibafRv41vqupbKJLFOKOHT7NzZ9Af1xiZQSoN37MtXnm+lMklrSmmutDneJguv46
MktRXzpj3nxrqUVJ6OD2zXQjCnN1ii3KfDhsLYXo3PkUB6UeGFMjFx6E4kp/oNHREL3bX/HqzJ6Y
WK196r7AH6jR4jjiORrgAs228j2UOFs7pZTTHgH/bqyc6zP4n2GtNgMZa5MKiyT2fKGIiT23ThRq
yq4Tf/ad8PW/GZ+Bs6cSt7h4C7dDqCPbFKceaDfKO6enKMCmPBgfhhCEF33jG4O7ttPlxXO1iDEZ
yl+P7eTwVZNK90u0gYFePFJzK5Yb2/zq30cHwtAspLj09bYzUgoRQ4SJPL3+qCF3SDB6Y4FfW3Xy
iYXVZpP7wioKayw8kAWRAPs82E2gI25/l+Ubnz5Ylh19akQ5X9rGRKA279vCUxX/CWwlMuroJqTF
gVyzk8QuSSkKRSf3ttW/Duots8vsnnydbmoMiB5z7qEw9TA+ZG61a2FD2IMXHuI71C2drWN5a6DL
bJ9YtPS8jPQm4KkkU4XfkoKjqrJcKqcVmypeXmrBHLlVlPdkzS3jeHvA11eLpatEkzUZ3MG5dZN/
mUGmMt5Y9uj5fzLVYOMEub5c/mNidYJQUCDSssWCVLS9OX6B1Boh7vnvw9BlRVYZA+GY9TAEvR8D
MWAYEKD9AFbTxrq4Nk06+UBFERVLl9bpH0mJ5kinFgdJ7QzYkn8MtY1zaMvCalOZJbBuNGZyj+p+
j86JDwhxbwzi2of4G2DiiUaMaf2mpZgyyAOonZ40PvnCZ0rSdwgB3f4Q68AG2VLKTUgSMU1M1NoG
3Io5spZ3Of966OP8W1+XaHqm6ENTdGRAcBSFw22Tl7cFIXT8DGJNJhEbY3VSxG2QyAKwYc9S/c8t
wXoqOlFgCw4VJce3TV1ehkSbWF8ioQ2D2321W+QCtcOSVm1kbKEbtXvKSyngElVbkPa3LV0uByoj
DYl8G5ZUce1EEIquFeT+CXAh0jGN6gd+zEaM5iIDvGS2CT1buA+WRQxqNZpuqEnIRWHsoTUL8rc9
+hDBclrPFKkx7VnPjjWai7OGeAld+ko+/jGGjoLLCvX9MRr/6DHNcxCpkYKjw3BHLp2aY/2zn4x/
cpXQ4j/PiEp6nMgC4YzLkF9tAY2jujHxJryp+Jnm5tt//yJUwnQw0aZBGIadfpGVqSMrKaSCHdh7
/QO6vZ74rD9AtXfQ57ujBtPf2I5XXv9Ee2WcAKaeEMA6K5N0WYoyRJl7lrwz96obO8KuAW20z918
H24sqMtrBmPEtLTFHyebu/LG6a8eon7kYstpRjS+Z2idC3eN4Ub6AaHkKt54zl6eNYs50yBPycis
dXUBVRUFopuLOTZLfB8aFCOBvb/9ya5skjMjq5slBCQ0+Rlwe6NESp6Wwo05u3KyqJxh6FSiTc+q
WJ0sumLUfWBkuFLtRwGUk3aXR0ez3rBy7cucWllGeeIAtLGfCdUU5554R1/zgWZqVyf2b24st2tf
5NTM8u8nZlTZTxpfwgxYM1oX5M+g1m5/ji0Ly3SeWJC7Qg9Senw8q6eAGT028yGz5NfbRqTlIjz3
0LSzj7I6tSyCPtTZ81HQgvL3iC0d9PfgwXikeXUfeNKGf3TtVCByrsoKoAJSM+tcWYQwa9SLU+6p
++CQuON9fV8eUnveSS4KAJ+tjUP5ypLWeBMshRZEzmnEOZ/DUpWnkO7f3DMpOqcRQdz4RtemT+NN
SraJ8LYsrpO0mZrWldolmUcJ6t9Dx6sP6nF8qR50bzoUG/HgK8NZ5mxxLAkHc3ifD4dOyXJC0CQF
l/pZy2tbnH7eXg5bBpbVcrLmkLOSi3gwUo/+kgKdBnnDubiyps8GsDoCEDRtW7rbqVYHO9gdaYGN
io2LZ2sIy7+fDCEThr4EloPLpHoA0ImT3Z6ii2oRLjYC8jymlouNuobVmpqorJGGJUeaV5UT+Z9R
jwyiB0icuk9ROJ5m9+TLG5UUyy5c7dIlcyLLeMxUJ62XmVWoNXLTJM774V7u32vKiY3vMmIBxla4
5doX4qVLBp0EsHoRZkpwDNLAXII+85NVvtFR0f0Xlxm6h3hKuiUxh/JqkQXIm4mSoKTwTT05Sqj0
fYijrZzptZPmzMpqqdE41CEMiZXGlTx9F3uhZ+2MR1jAXrn3d+LT7WVxZdmdmVstOwqVqCju2TlK
ddcmx3gr13xlBfD3DYP0P6UuF5n5QU5bq0v5+60I+NkPvyrqV4GCEJlFKCnG8+3RXFkF+Bp4s5Q0
og23rtxBGGjSgl4C8VAqo6tLlYX7PyCRaTXJxn399wxere0zW6t7LlDCqsIzMFwp1ekYhQd3V4th
+tVcWK1N3qPMG/TCNxTJVVqtzfcauVGbB57ySlta9yMy9PLzkAx3SAwI4EErquLNCV2fUkteZqXV
KaBBi4CWtJoea2gBOY0fwCxlOFDItYvixvmwNXWrC3X2Cx+hplh3h3jWd6g3P6Mmlh4TSvl3tz/S
tSVx+pFW/pqa5pSmQ0InePMxC4ydYskglT4iHOfQnubcNnZ1WNzY/5PDJ0l8fqwOpmANfWiGXmzt
exoeIRZMG5f1Ff9wyamSwafKgRfoyoQms4PiGVckoYsNccvuXRzuVfHjPw+EJyD1yEsO16Bk7Hwg
bSSpBsU6uVfEqIuj6/mw+Wq/dvac2liXLabDXAY0JuXe+AG8wL7bQ3I7iMfoKOwzyqqmjS105duc
mVu7BRndQgnytB79FIV43/2qhQ0L1/ycMxOrMxusyWDEGk2TSF/xtir25gOMd6q3EwfVso2FfeUs
PTO2OroLuUb/Nib8pPgOgpdWtDGaZWOsThz+PpfP4kbR7r7M54mLgAR+hsJIwnzVr6VvzwaSF1+K
/pCKu1B+u73cri3qU1ur0w38hDaBI2Ms/RsMSWvhJcv3vb/hWF2fsv8MaTkrToYU0nA2kVjlORJ7
S34133Dcry4x3TLp1BSJCSqr601MDQMeIY40jtts3c/fknrDt73YNJKhLjV0yKUi3mXwPDgfggkW
HkFSSSRgoHjFXbHvvsrvuk3XojscrHc0q29/mWVKTlfB2t5qSUejrPoanYh7E4nB8QlN5KVXDwgU
EhW3La3XwNrSaj37eawMAfGnfWdoA/rsMM0NVPHcNB7eUGAxvA1z6/W9trf6WMEYWvkcDeK+8mGy
Wl2p2UDifkwLp7IVSvExlqCRDKqveuUUO/nYxvt8DOVHMFnu3CHNnMKM2AWU7kE26+41XeSxkQWL
1D/gxgNaiY9Fbcqoo1CUqsbaM0Lb6AapiBxS67Wo6oKaQU1v+JxV+Y9yQNtLqplppNDbRzXKhuM0
k1AM/Aax5oBun0AYn0K6gt5Tapu8ODd5jZaN0tx30CedDsUeGotFEG4TOMU8qe/kjvWggek5SmH5
mkBlfQibrMi9ppNDFEIDug+V+RMo0Ooj1QWFrcnQSNqsrRy9blXUaQWkRgrkIGiDQyEEKb13QG7S
QZCigxLTB8if7PZjDbD+9tdZ71TuHIPqJIW3g67TFLM6fPqhiMYGaoGXd/sIucp8I4n5t/bsfF2f
G1idOLLSxFXDUYCWb/XTBxaDiJMeuA3NR3yFvACTrQROWpv1T6MzpFcINzEygpkCuFMA/p6g2+J1
tKyhu9bVL3FP+5ChtWgmGUH8wNHZfEChY6uB5iJ8x1lMzvBv5ZaF3sj6iaN3vj5lsyR5dZjco71/
HLt2h4C1E0rqdy0pfnV8O9F/b5Fs0dry2+2v8vcAO5+1c/PrPSMJgI1hGe1lVEI8MdGlJ9rQQVXA
KfjeLzK0gxJ1r/Uolzg/1qekR3uxE2UfuVyLlssxgw7Nzy1g7zUjkS09uZ/zQvoQAps5dGIt3RVG
BzGP/h0nGFrwWojO2Bpdby9otQEoRrHpXon0+BDATnydp8CX0Jww0NKmgRW4Rut3xkEGUvAEzr52
bo//8ogiPWgRB1+eGJqhr44oOasNC/EvlHdGIXcsqqiBSyEHUKP06egIy9w29zdxcTbdEO7I5tNy
RJ02cejVLkikuVV7qQB3oAzPFWTf+EsX7cvmNZzUnTk+l/OPhretHz7C8HCBgXoNeWSr+qxWX5DG
iqkfy3PIN/UORXsv+hLSMNkov3IESMv2F7qSlvQOQuX2r744V1c/erWztDquABBNyX6yQBoiqTra
4OAoY85NR9Dm3+lMDiObN6yur14KMc6manW1lyUqnSOav3sYEtHBGvVsryKLTYZd3jqbLq5Ek545
6lolOg7AtKwjtA3S8DyI5pn6yRcIa5H+IP7Wxtdg/HV7IpWL5bYytNptFOuWaZKgAaZVRr/vFP+n
YMbgFAKxpqdyCGYUjsIPyaym94qCxK1KrZ2N3KsKWrMQ3ucRerqcmD8gCqB1W40Q/lDVQmVWlT9O
U/ixqmIEDFFthIVlkAdWUxjAxiQhnhHClYeqWfxKIlFGEa7QEqdCBQXVI5iHXQSqKhTLHEQ4Heqh
IVZONsj5s5aEund7Fi4mYXXirfZARmuznDdciwk9A3p6Z4roDTb3jVF/uW3oIg2/PltXCzfSR80S
p2Dcy8r4lWKKz5moP6ALak4QPXiA29OUceui6OD36c/0Y5+kqNkALUbCbcPrWr7s2cZfEn30/VGt
QfKUFNS5l4eWc9p3MV6eIXh96Blb4blrk3r691deXY9YLUozbb7vqffPU2gfeyP9Gqgbt+yWmdV5
KULPGdPeyvcKsxdK5XEop90YHuBEbwSWJGtjxlZ7JYYH5gdlOu6rtGodKAa/e7F+NyfFLQXpbRgC
V0WRAUJEMeMRNZWdmdmuFdMXeuePZjPCfyWeYkuJeqj9YqTdwsh2OgS+24vs8sPit/NAIMMqcYKs
U1RJlM41MTfRg7XpRaV4V5RbPsLlpJ+bWM7nk0eOjIgO8Yk52+cqAl+DoWb3aYLCDu0yP1Q9Tpzb
I5IuTl7j3N7yZU7sIT7WFO2ylnRrsIv659R2VKClu6j9Wo3I1SKGNlvPKJSi0+Rnz4Lf7hIJ5ma8
1WkpX9w857/EXBUbBlabTIkhtXvdH1EIa3pjV0fkAscB4ZNUqg9y1n8TW8MbUwBQVYYOj6ymjpzh
p0Fuuw96k58F23jU5RdFczth0u0eqiGj049oiX6lk7pzBmSibLU0umc0Uj2S/wYhMvR55nkjvnhx
0eAEK9KC9tKIaKtrZ6/PRUTBg1b0oIu4/hy8KNVXBHHuYqRf7d7fyglccS7P7a32EAWtKnqLeHej
J3mZG3pF6yC4tFtSw3m7sW4uN+y5sdW5Pseod4/CnO9T5TWXyHR/GvSHon9D181OviTJxlF0uUrP
za0O96mZEIJEunQvIG+x7xGup320+KF1YroxsMv9d/6yWHkieWMMYko11x7Q0COBAJ0bEi05N9rq
d7nIsawfSaudLgZR1I3T1CHrADo79Dvo44kQv8qzmHiKNYvtLmvNL40lNY9IjP3Jc6pub+/+y2kl
qwdSVibEuuiPrzb/5Nd9ZIFr8GAE3aN7BtAJPSjYbv9fZv7OxMkZk5ea1Zmzku1RekAu1o6WfHLl
3jZy+eHOxvJ3e5wYgQ0cmagvNvtYyQoUCJvoTice4XR59G2ErPHfTB1/QKWKiHqbdTvZGCS+AqNY
9FrzgyVR5fpcWd7tEV0eiIzoxMTqmm/BmKPx16Z78rvfpxpZXzRZLdQ+GhQ2Bv8LCkzGjnIQaSNK
tRwU5+7Lud3VvW+osQUcb2j2SGaou1Rc4jklBJXbo7visFkoBAAuWSKUS5Pk+c0jNl05GckgeSis
GDRKSdYxQn/tfZKQ91I0SIGzPMufSwCjNjUq8wcSaOZhMpB2AiaDjE4if81J8m0cANdGf/Kz1ouV
ZsfKUhoh24eI2TXzeF/kxeH20LdMrPxDLU9ypEtGjmWlTT+HgWzc6UbTbey6a8vndCCr5RMGJeRv
E4nywsxET2yVr0LTJQk1KdMvA/Q3YkUD2nEG4J3bw7tyE50/tFfjE3yCTD4xOALp6t2ihJIfiqNs
17vA2arivDbI0zf9apBDphRKUTXpPmwLKgbl7I5C+k+t6Us7ylRDrxk1B0GwzSa5ZQhne2T1uFvd
f/VAfMlK43ovq2WwqyQDAX24qIQ7cxBBYlDua6VVXUkPDwkr29NCEUHENN6Kg16c4PwORE1k6hk1
qtHXHimEAUrogLsg0le3kBJTT6q10G01feMGvjheV4aWD3FyvMZpFORk7yVv1FtrBwY7cRDFLX4P
kuR7lZGFGyUOl47pyuDqeBCCWqxV3yr22TQnRz+dChdHUDiW+vBuCtKwm/smfxSRW0X2feifrS4G
VkVGFB6D1RCBHjp0G5XggGrSVg/mRaqIE38J32sEf0XqINcvPCkkyVdIBGrDY+dqXuole/ENAtN+
EfrJNs7jK9/4zNhqjfs+JN0s1DgoFfAwZXGYGCRi9MeNbXvhsC6DooKUdys5iovWe3P0B52ONd+z
UqTAk2a2A6VD778CVTImLWjAKp4d+W/vlxwZNFL7hidWmvU4UlLn0PCu2gjRSW6uLXqqfWjsIlX7
V6/6/Eeuj2daU4MyqwihCmX+Wol3YJ4/hkb6p2vaHbvkz+05ubLqdUqf6VCllR/02GqbB7Gqzl2i
+x7gMPlplKrPUiQ03zurdZsJSfbb1i7uBcZ2am35NSd7rPONvqAsQaLg0tWLXShu3DsXhyWVqiS3
QASKPF8vXiRJMREBFy3fQwEu31ejGbkRQvj36jD1rhlH/kdDm7ND2SLIfXtkV5bwmeVl5CcjG0uh
DAnJSzRbJYdGR/Q7rQ5qtdWacG1fEt1D6AavTKeMaHVo1CK+hAoO0ZMfO3dJSrcH/aFxJqdwhM02
jMt7jvk8sbZei1mbqsKYz5LnP45Os5Pu+3vwL/TiJm9bS+PK3kQagbpYStbZmWs9iQydzDo1Vd9T
ZcDPgQLSvDKpKJcTKdgJpgIr1dzyP699tFObq48WW8bg54NItqKza+0OuTnV+vejjdXIDWbp9KNd
FFBDyWmaaspnkhEkIY5KYtdb8kpXv9KpjdXxOaMZb8Y9a8J/lLwlrS8e8ydwZbt8F2+4XFc28Nlw
Vp4ztdJVABubBYEkXeaq3cY22hzL6pNYhTCbc4KBxlW8/i18Cx7SJ+hs++Ggvd/estdtUb6mUL9G
/mJdiBm0MLXGlHkj87NsJfB4r/3d6CJ46G11NF2duBNbq29ElHyuiNcwLuNLGkoQhUzn9nCubSBF
VanCsojLUC12fgJRf9UhCJvMnpQ3AhiHInyQU7oS50Q7ClGqfcj6LtsIa165PXhV/8fmymeatFQY
YoVRSeZ3BOAotba1YtdtFZxeHZpOpYdo0pN1UThPy0dSZx1DE8ZnQ7b79mORfU++xNaf21P49zxb
Ob1LzcL/GlqNhxtXCIhYSF4BtKt/07JHeg8UQL2lq2T34++k2ZjAKyPjuFMQoSJbx0t7dZxnk6J1
aRSzBLX7qXmGBhyZqQtaxjS+3h7blQV4amldzQRVJlCUlo2Fi5vbCA7PO2Vuv982cuVAhadDIwox
QYsSk9W7iPxorKP0z0mE0mko2QlQO3ErjrplZLWVpgTw3gKx8MBQTuGnWXMSdX97HFfW9dk4Vsdc
B324G/0RH6zC2+2+icb8IpLJnoXcvW1pazDLZzvxG0DqaF1oEiOYjWMs3Avjhy55uW3i6mAWXUhS
kEtWePVRUg0GD2+o2dN1RLt/6BX6xeIR7caNSbs6lBM7q+8SUlnSlKAYaJ16Veg+MRIfnla64eJd
84CWhxN36dIfBDDrfMaMUknVuufzq/vRWVqSjNf5FX4HBcHKs/x6e+6ujenU2OpAEBGPgdDJmALj
rSZsqE9vg1BsrIFrW9OgjkQ0l0sIMbrzEdHQGrRagA8OMK++h6mh3aeW+vP2SJZfujraKJf7j5HV
1xEEPTXFnJHkfkq0CfV7RxN/GPkn09rLNAjetnblJKUsQCTnTXwPcbH1sz0ZpR4YmT95UuNWwZ2f
ZPaSj5WQcDNdsdL5X6i3bzVIX36uc6urzxWW2ljlSSd5Snlso8HLAVCVW4fDlRXIFaQSUEYwDt9h
3TvQ0tk3VhUbqqU9KTpUe9OZ95MnOvUOYsuGx3X53c6NLbv75IAY/YYClIrv1hvjQy13072hoOwT
qsHk5tSgNdH8y/AB0G58wGU9nK+XxS55Xi4nKobX4d/MMNMZ3ig3kwsJwM0dVGt340txTMm2bEkK
Xn63c2OrxZniQDeCzHdrw4+taTfKKySIjQFdHoNLk6RJyxIBABpyV1dt0wJ8GiucCJr9gvhlylHu
fhgiitMfgvwDAFM3HFpwWo6iPNN6ZpfiS/WV/MGGm3ZlqKc/w1glAanplmYzZqi+Yu78aXZiZa92
80Zw6cpgLepIRYSLuMhwmc5XTV2J8Vz4FiQrhcLo2ShUZ0aqnXrsQPsotSBkbs8u9MfL9XJmcbX1
jAr9VXPAdRJaoc4Q9Tcr4c4a1IoG2aZVPvRyoByogLGewZYML/DLwQoMYSGr8EiKGaJO82zBPf2U
xS2deIn+rVIBJ+uCuFMUJTvGZnyYxqTaJz6kQqu10DUua7X4bEBkdwBX3lfjHBxSNNLtpkXwf+8H
ExWaEa5cWWTiU9RAHVfiFKTPZKaF9FhLiYTgUxgGBsxorUP5TYqlfSjJ5Ftp05A/SFGutzupapZw
RTW1r50/BMe6lNN3TjfI7uC/vshiY+iHgkbCT0VpRDtrrvIPTWk9lnnnQ25twg9tbOZPLMsC5bR+
egJ7LHZuAIrTP3ShPO0iqZK9MRS6n20nJHezKiT3mQg9OLBAJXfjqO7GVpmdaKadc27y4r3Muu44
Zi11C0iygWnrSt+VjKR9G0ygsLu0S8OnJERn2pa6UHmZQ7H5Smuq8FgremInQ6a3/GfX3gtZEXyS
guG3WQ3afa3JRbjXtFI6hIVe7X25VNHQhQhWAjMVhubNbPWgOnZhN1n2XFM84c1dFtyNjZnTipEm
/qEM0/GtonDgoIOAfwaurX72S0HcB60My8DMMs2WAyv7ltcQBuxomoqfALfmjwY1Es3XQLMEp55M
JwVvodkDBMwKBNAAjRyiiTI5cVv90QINzp0k9MVD7esl5YVSvW/9SHpFxBOIR52Jb6VWN86cBaMN
cjhx26ywPoi16b+B9DjMYt28qfqMqFgm6QnwuzB1mw6AbyB1bW3LrSoITgGSl5IjWcq0nyEpmo+l
ZsbI0tZWcjB9XXC0ptS8voSSlaWDVgOerupXFWSytK9as9CP5sRZ4qRFJ/ygTSt41fuZrEtdmMYn
JQS+WFd59u7XbRvvCiiRv/xZLt+DSFSEA/Wl1UsS5DPMTaV+GZdKX/hsqcPZD50XgDfRSr2wQbXk
A/govX+jD9Sc7KrPQW0Ili6QHvADKq8MYzQf42QwCN3LxbwE0zstcEZF7weHVsS3KiqrX7gPBqAv
cAEgPRB2isf090Th5nNSBrhYU+iDXUcmS3e0qByfxUoc+JypsBAWQQ5kJF7GpgIkPYW528a5FfDf
c3lXGm34R8jE7ilpWNllJc/7Iac1yc71Xq5dmfTZI0VraFTA+N4jM5c6TSjySglS3UtFhGikRrR+
1opcL8ofn4pU1d3aDxV7zqfQSQrft01VCFxk8I4VjQe72J+T3SABNpuDZrAH6ni9pJd9pwem7Wom
F2c5a62/o5m53FegG+0wL6BrCFRPUhej/sxr4CpIjCtgPOMfCK2gdBfoer9vxjDflVMYv+b1tKdU
qefI8DNvqpDk9w01+DDRwv7T6Jv5xSzLgP8DWA2oSqI7R2r0ZmbyyJEHCIaypgFJgArHHVyUQQTM
C8c4+ZEDRguOuWAl2qGbcISdqpnr0NYAJSA3FJTF8HOS24L2GkOVqg8zlcFOYhaNl6gNEJU0ym1t
sIBpx8UxqBO02PFi7+sAP2I3pOzlj2Ba5LdeEFQETmjFei6arFVp42xLEIZW032O4dTsu7k2wdIN
QetaEkDCXTr20p0E5viYJ40IB57KD8DQsn4fNdTcZzBIOKS6Hx2lAQ5NnMk+o3sPfXwVXpgaxk+j
Ak6iobX82NGiYJdm9JIHhWybof+91aAnZ7WZJ25elgbF21NIFbtShrPsCDBuO9tAO20P8L3cyVUW
O3VlBp9Qn4BWI1gtR9uip1tHxz6u5uOQUMtblJ3wMQKQfA/Qc/xWDkkYIIElWw9ZSUVN24NzHQa/
eRzmWILtR7LaDiOukBY0hqcbMc+/RB2Pg698r6AffEs4uh+KTOj1u0GVzedgmrkhIh/IWm4osHuq
SPzcNZ3yIRHrV0QuG2fozdoGieUf52x8rhLIiQOHoh0jvODUXSPfDxk5tXzifIIcM9p13WhfJ1gt
QDCzHtwacrIJqkIC4wH59Jvae50AQTD9CGD3PGdBUBX2DK3mizmi1WJ3Q9B/0oQqfTYJZnzQYr38
ni91VlXshxsBjPW1z6NFghqCqBfEgUutYRiGphBk2uhVAdRlWkrqfiOCun4dYYGwKT0rIqqdaMAu
v+DEAQbr5EdGa42ebz4JvPmSDdflyggWqRTiShYOornuI+qnXgFJxQg6kLHhu5U59VZfz8Vr6O8Y
8DwJLam8F9ZPcLjodZPThOkJSjjsxlzZjSnxbZT280qTqP1CTxOSqqrU30NxwxW8eK6sja+d675P
mgBEAyHV3kFQEyrEaGuP9C78P3jyi2N5+mxYjFF4TB+9SVvERWVogCsDkBtjwxRZdiVawxcfh4+k
agPDGZ77Xa3EG6GtqyM8Nboa4WhFRZHgDHo9/NCdP5TlLqqRbFEK407RrY5KCmN+jObgQadg+XUq
AKqKQvULqse/luCvx7+KHMH4yQd1OeEjubDFcTcabzo3irYRa9ma5nXYiIaDzJTm0YNz8MksMmMn
I69nZ2n9EV7ePgv+Nei2HtdqF+ZjPYh9G46eUn9Jol9cNNzO/1pWvBihmniRl6Z15ELAeJ7NsBAD
CTq5QVfiEOLWbulxrJ/TKxPK6vnVo1dVNzguJDAiZ9IqWypV3wWezhWiUiRuhLup21K1+Rv3XO+K
k4EpqwhPN8h13KuFSly0K/ZUYt6jPS29SF2f7kyiWQeqTgH21GVSvvtmFT5Lem7sYbJC4iyr7yGJ
qscqb/o9aEoKVcOsTOy+QXN1aIwXeGrVLtD03A2N5EeTAYSlbhR3oc5px07KkSKNQrJ1S25ByUkm
OlCdYhtRO7mqJEaOHCvtl5T1c6zAku2LucWvqqIQYJIIBWwGVhmluvQQTIb1UUG94h9fxP/zSZDl
WzJLS9fw+QHPwYyn3s+Dp0iTneq+A6b2OVXLf13CvMgoZVABF/Ak1qlrO7dTdbUZK2KtuJGR/zR5
glJ0lvnvtx/C69tkbWT18C4kc5bTDCPwcgcnE1EQ9ac0JNy21X2zfuKvLa0e3DEtaDVQP4WwRf9x
LCkgiZ+MLvIizt3bY7o4XzElMV9QmAjlMYWr0ImaqaOQ8oh3lbfWCQ7NXnDzQ/YwOZmzrf33f7G2
6EqoaDPRZXD+nfBJrWagGNYV9+ZedueD/4Ar64Aw2lGWvREWujKLiBmhdEldgoy65mrxWaNp1qHJ
LGpCvUugOtbDXSM7tVH9N4YIo9EvtTBO1nPYWmLeNQmGxOgoVfvM/C5/VtqNGqaL9tvlS2kmSGB9
aQGS1lE7tZQk+gRyxfUhmB2AMt8Nc8tOMpS6vE/0XnMbvYxe1ayNXfCyxSO7InhZOjrtKtUT0JZ1
IX6/vXyuTfFfOS++JhJi61KictCtBrdYcds+dq1aOgYtHduSaKdZ+PMfTRHpIp+79KOJdD/Jqy2O
/Ppk9JWK7NXSGOQIxo5XW6xtKR9ejOivGWoUkLqhbHvtzmmZ1fmZjPR1G4luoL2FlfZB05/raVOZ
aLmOTi+OJdtJHO9/La08GyvJ4M2L8uRWUvmgFMleSlFZihQbNh4Q3ZE42r6psnvD1zfW6+U2NGFb
UdpPvRTHMlCt821IQWzVCCas3moQj81ogXgPbHXSj6rxgKD9faRVz5XZw5Qc7EhElqluNzzX9V3N
4HEmIR1ZMLCMi1qXoeAR2uvi5LJkvRynefqdl/4hlPpDYN7F1tYWvWjSWRlcl7v0WdargzhPbmZU
+3JsbARVERYwD1mg7upfjNoWFgS36MxGdUhU043iBgaubE/fiJbsxEQ+qgQ0ItX0bi/s9bXCeYHO
Acmh5VMAYlodU42g5t1Ap6VbtKYz5YOr0Eip5lvS5NfMLMAVzidi/xdZGwjLQhUoicgIAmcIiVjU
361+y827KLxYRsPhZKLbQCHThTCNQMLTCqpcdJs2ItX+LRH8o5TWh9kqDr4qofPd0CP7rVTHz6lk
/uN7b218dUYUWdhEpspUpkIvOMM8do7VZsNO0wV5Yw9dTCd1qwTfTQXtT+pX9dVNpmhWhRaXKLlW
20tOaPo/hwESNHKgv28vj4tOXNJe1P5RQ6DhRi2IjvPNKnSmn1LpJhG+8zWH983olk1DRgqhNiod
81rb6XUofYmzMaEftwbiXvqB8iYmRnQYy0CGV6vVX6QGwG9DdZ1rRqr1ItXmdJfOzdc6loUn0DLF
AdQsW52OwrcBMGKyF8R2+mKJYKXTmEZ5uwkCSIncLKIt5TNY49sDXZ+8f8dpyjoxJty4i7skG3v4
qoBmXbWMWviv4p1FUCWwhZ6e9zGUtrLN1+xRZmcgJ0NkAG3Q83k1AmnMKE2j4lOfD3kY7Cxt/qyV
od326kbG7dpiQT0RzZzlEr+QtFFaCgjVqCWSnNdOERRugtZQyeq8PYMX5zpTSOUgno4GkwRMzGpR
ZpbUGTKwWLdqp3trMJxGzh+1Sf1saeVO+a0ssTnwjSPVdnUF+3re3/4B1vI2Pb3Tlh9AFS5zijPA
zlg5rl0/0/5WRxCEZsv6rRllcBe1GT2qskJ8kRcAIdjEDP7kfZQ/VlVZ2YEWIcomZy0M3bm8H0Iz
3oVJpjuL72aLURYSPq1zNwuj498+7rmRvc4cEIsuLQiUVv01L4Fh0T/7vc1B2C2A4lEvhl0bayIB
uuq33FkQl2vxZ2QEL7omPU+Z/zQYg7aHWyvej4HRINtZwCGSl7KTYuipHY7TXavn8ptvqU+SHpe0
6s3Ft4ArlVHoPgkPI3i1iBd7Yt8As5n0sbaHMg0okerKAxzu7FgyGDc0RWUnEzghmA9cfScpeQM/
kHSXDXq92IMTQqw/tKpD22ArS/z+2A35uy8FlTv/H9LOrEdOJV3XvwgJgvmWBLIqa3BNXrbXDbLL
NvM88+vPg4/27ioyVci9pW51q93LkQTBF9/wDlK6fMbkvDjOeqthst5f25IUXZlFW/7Tpqb10KjV
8rWzJN2zJqs4xJHVXGPHrNya8XzEVx4qIc0rr4yX/LNWJHgHg3f38zz6OuSxcqWmUXvHDWTcDK2m
XA8jttAtSlJuGOd/WwyuhwObHOozjGbBTG4q5ahpldzqFq4GijQR+uVgfa/qp4+P4IVP7c/ZW3Nx
HY+ATT3T1m08VfG0XnM4fpEV380DWip6VP5ld5SnYSFCB85yAOm3pW0v67msRnT+zVbz4/ZffdZ9
NYx3guL6xW4+KJoLzLVNQW1xhmPUpCYOGwkxisQ0/OEnRJt/JlzmFesBw4wfH2/ddi2KdaQMCLyo
TGirDdj7gDhVc2rkxTzCUR1oXbg6VuJ6FjNhuVb7x4/X2gaK7VqbQBEzszTHibWQbHaqcXwGfrUD
tt+ehHUJWxNwnkFNsoWbk8AgrUpSyxz9ZMDR6F859qVlp3+9zWL/LMEdQlHGuOjMUzhKUjUJx0H1
zRHlA60Nfbo++adltm1XnfqvrSHZbj8GO9fJ3rKbzbPVWI7VYLT8KP9Xb/WrwlK9Rm+utdRy+r44
qOaeXcv2rtw+6GYvba2R1XliLw2mx0HNRGRQ8MueTP0wldbOLXLxxREoVrdfIsW20B2jMdXthqlA
mZ6M9pMUXwt1ZwcvHT+00/93CfH+qC9aE42zYU2+1fhZRea9kx2u+/H2s/2zX2/+/k1uEZaTmSUL
f79uO5PxuQxHx/pVwUKx8spRyvt8T5zrwoIkiauhByyYc7/mXhqqELUKlR5uoP4MUNa/k6YJ0fZM
ap0yiuSXUpKTK71OXYT3/v3rj/nd4pvdbASRowiLyRdajGTfbZGmVx+vcOFIvFths59GFwx5E/J4
db4cxFzcZeKbnO3RtvZWWU/Nm3FU3S3xTGRU/cXKEYTXgaagSsIgvto5HnsLrX/+ZiFDbXGJAvDg
l2oTO1MRFP5cFHeBru/5ul0IFe82blMRxUKKBxErrLSmGul4DPpvYFxa5DVzNzHv4yj//fGrunCL
vFtxc4ugydRbXWeovhwS2bXKzw21fECbFEPZ5U7PzGDnIr74iCoIa4Okwj6jOSE3M42J1qm0EWTj
d46XyLSQbiKMgAiFGwXzqbGGKDqEwNB2ItWfULT5ztWVcoajPJnAWefPxDd+oUAy/VIR/Y86QPUo
bYbmVko0+TZQJa2k36BNV4ClDOZW7eK1Cokh8mnhAZ2V7N6Ar+/qYdTeJHGnpQc1k7PemaN1/o/l
9NcUGaZ1xt7cl20T7RzDCztHyk95yYDtQudhgjCnmHIFNC/Qbhu5dlSlvZ6GIXbjDkmxsohQzUJ2
7+MDctaKITi+W3ZzJmsjKqpuvTVLK9C91Mxup06JJ1TQKvFqzYP9Eitjf7foS+I0eVp7IQJ996HR
9J9HGmJuR4l1gnzNPxFRGratQFsWDoGbjI3qZCKQd/bprKmx/cWbM61Pg6RKWW/6RhFMbt0YV1Wo
a9flYn7pY9u8o7luuHOZPC6BaH7MYGCsQt3zldl7W+ufvwkaXFlRkMZQF9vSlp9kXOCu1YyydcYJ
8yRgmjulUJYDSIvY+/iNXfik372wze1fWIVmjBEyiD05ry9n0qGfweX3/dwd+0JDaEXYyT//xZqG
AqZTXovabbFQizlYlmIkFuMXdNtVhqfG2ficJn19itO+dZm67cX/C1mBSv/hf9fc3GNqh/1qZfWC
aVVoOoBGeldSwCp9/GTr8d7GjLerbO4yu0A4Y31gn+Wy50DO2m9qmBROOdFDiqpv/8VqPJG1zu1p
m2+uGilThTXUkBdt+q1Pq23d9VCiCrmogT8Pzeh+vNyZcNj6qSC4Dx4dXYTz1rJhWBkqgpriW6U8
+G2bWy75MxiWOEhu6jnU/KVGKNuxwoS5Zze8VBqOlhGwKq9bhsgFM2EdhsZ8Zc5puMG4mtKnpX5v
dwA1ZbU3Z/A7bfySAlHDnDqyB2c15/L1adY/B6FdvWSzbHpCp/ylc5ZeT0X10OVBg4cL3aXv1LuW
n0pxjb2pyYDNKPH1Uvbkcy5c8OwC4hqwCDRGkptSNyubUa+sDORnHi7HyYp0pwqr2TWk8fnjDT8b
C/3/Df/PUptDi0tdK+uBOVG1oQmohE3sLYNmOgMS4c405OUx7abxOesaxFrIeZ1B6pDmTNpB+ScD
Y+iqSaA0OxFj7/k3Z3xKwWbB7jd42Vft91y916ydr2hvhU2u1lTJaINQWvxZm4xjVAUPzaSNn3Ul
C3aO9KWo8PZdrr/kTdydTCs2FhBZfi5m1WkrYbi2Pu8M0i4uso4BDFzXz+chRd/TUAJd5DfyU4Wa
BiobO49xccP+s8J2AGKJSJrXQO4nuuVF+qdqKO+MpPU/Po57q2wOfhLKmLssPEeXJ4d6jj41YHSb
In36vy2zPfRprSdpzDLtOB2s70SZQzZ6H69xKU4Tw/7nlWz77hkU0hbOIOQPQ0o/iaHSAKXHq65A
fU+/bm9yol4o4Zga/Ge99Yi8OWf6LCFJK61HoFKQ8O7C7lNSyxD388a4BjFjOch11PQYGa6oXSie
kmZBdVQDbn1vggx5ScNgGp25kqvmMLda9lzIETqNs41uUQ0ovo3U1EvKJjo1UgGnqk3iX1FhJgcx
yfVD1Abprd3V8BQD4JquldffKCHJTvW5/9nKfetzGcoTkEVhvqp91n6aZsm+wuxM8huzEj+NVbtW
G9OdJsvekVr//O2+VAPOXT37AvHQFNdKfFDVnW9jb+vXo/BmibIPalF3qwSHyTa3Qy3fFYE63wlR
p9eDYT2rNlDXKDXC67yQ1GUnlhnrcd2mBG9f/Sa/jA0gvxQQpl8reuxG+Ri6izJbh9gEuaB0aFGk
dgkoPJGr7EFuzODYIdhyXJbA/qXZYdyDJtVvilhpPqktThfOWBv2XR5ly9EMsaNIbKQwAK0PJ3Uw
ktKprfq1xb3ovotA9DtFZMgHqKzpCaGrvnRs02iu89xuD1KQp9dao9yYS6Md5SDVHgMjXNH6EjSv
vC0cuzGU2zmXMQm2B9O+r01NvankJTlkdhdBZjDED0nteoNOf7tcZXnX+72cTE4dg/JGSg79+ExV
ixu9MAfHWGhcJBH73+phd2racvZsOW6ukecYjy24bnxVDKtNnCko72vC5o215PZORXnpxBmYruGw
iM3Kmbti1GeDXkvQEGXEsg9Iqx/GtLXdodV3wtheiNmk9NDYqrC0kJrO1P4B0WVs1yQJ2b+ea2aP
xiP2Dtkmi4cbEpldOJCZJfopGjM8OoJo9GY57snps/BfOsIPSHw3rmim2GnHonSKQZqOcpoEblmA
SFQLAEhqZpOBx2gDtXb+WBS98kBBhm9tGsVMHstvch6lO7H44huBdywMjZb7WZ0tgcmm+0UstsR8
CsqbOc+OVrc3gbwUBkin/meVrWe8nOUEWCMnAkv29KODB+BJ9XjTdI19EHzQL1Wq99dxIm6BNfwt
W3jN494uvrk5l4hWcq/XJDRTKv7RjbRunXG2VEed7HTnlr5U0L1daz0qb+Jd0UDr6Re2cxLhp7JC
3VZFjXyJn+3modTy648v0rOx5PbRNtmgUsWw4hZD8eMQFYE0izjf8DQcDMjS1zAs8xyBX/MU9IF1
wpx4us+UJb9LNbhi1li9fPxrdo6SvrlmI0hRlEs8e6ppz3KDkaMUVXeQv/Zsgy993G+jyObj1vGZ
D6tK0v1K1OIQDq3pFm3WYUan9AcIe8bxv3iwN1Fr832jHliHldpyeqPPqAMPX+gx/Z9W+CNs/+bY
GF0FLGWIkACoaBFxUSix5VvTnjzn5fPynyfZDgB6kjp6ArLhpyhGHys/cgdH+ZcsxhNuddyT77jY
3VnlO8BjmRiDblsNvYWrDTNSoMm4fcp25EKC8fIBdwZuUp05uVlXn6o4dYWqXbXq9Pj3u2rKkFbR
N1qxCOuBfbOrbVYBCqr00bcj4yRCyQtAe6vD8JfmPetHyHwPrAq2OrbY0kbDqAmVRmrWNukMayzW
QdObqfRpbIP5kDWznTp//1xvF9yc/4k6ILfSQvVRHj5AqMnxLxwq/Rpk/vj746UuxTPGvfgnrYPl
M2uCfBDdLIeq8K2sj7xAmAAgVaR+ReMrCOsG6Z5W0/rbtwnb2wU3QaRRGO9wIyHJ08BVDOfwVElz
+tvuo+zYtGnO9B3BIUlu251P8MwG4c9rfPOom9NiQ8yPRgX5iiWeDKc25qOijaVjlM0McBDf8AXp
dpQ5GnexQvxVI6tw0tl+LCu5dFolO6qFOt8rja781KqocZK8fAX4RqpXpKY712hT5pXV4pinmQ92
3r+EoV441iB9A0/0s4irU6JOgZPZ+jEfqru5t/IbXWSf1EpJXNit9d/KvK4PzFOt9o0WyM/tQP9P
9i8mi3craw/mKFU+hiLjSUJp5+vHp+jSS32z0pY/AIksz8uZBKkwu7vJhI8YJZ/bNHlaFsjW5LGj
tEeAUi/cRhoPKK90bmAEW51lSOJRoEWD5beNkR0zO+6cpqtTRDYkACJBK17UpQ9verRFjyKtg1sz
T9XTTAPxqjez4EsGq+1YhVnjmuDQUNMf7OZIC7x0dVHhCw1Wfj60JkYRZYkE4qFZGvskBdr4rDTG
9JgqubjjDSyvGfSWyIHSl3zq2xzugpkIC4aNjsH4iHYjRhjZfJNVKY4QU9d6H2+9EGsOsPmi6E/i
DWyQ4qm87PdRcIzD3IhTxLQmux2cBYyYX9W66mtjjr5qrHa/60rJ7rtZw6sGX+9BvxGVbj4Js8qW
k20I67tcS5h9qHVK48vUFiTHQ1kkDgqcuaC7agKtzc1RVf0IZn3jVJmptVcyvnM3cBoLzTEqsThj
m+ce6terIXRTX5Hzy5+kJMbqyNDx14YWXSuOnnRGTIctmAdXzVLpayvi7iWyZ7S/M6ucUJuKIbXT
80vG1A/RnGFrYWrhezxawW/e8OfBSOPbps/CXyS8gYe9eO7FAVRsFFvxJ80ogeYsfhQDjFe7AnIX
zep3Fe27w9KiK3QADNg9GCCjDnEaZtdLKQa3D0IL/G7RcG0FEGD7HB6kGqugfkSi04nTRssxk5rL
u0nFbZwlQqNynNpbzShVvnLVyiG0Dz+WKRiu1LEJ3DSJXtQAUavFHGRHQpX83pTLK6NHuVIpKw8x
/+pWb3QgU4XIFK9GOfHL1NVa6WCoJw5q1S0nC+oEk5zk24SldXRYQlUnYC2hgxRn8YKjqR9FeLPY
gil5lNeuVhWIYGTTlSVP4bNVGFbjps1Uf03mWT7CKc9eFgTnrocs7AaInaK+1cX8ShPkt4SEoJum
le0FIKE8ZQQqz/7jADqTdRXdMOvOspTJ11GX+oe5a05GVbRON9a/AjlXjxCYLK8y0+jeboLakctO
LlxLknQ3bwj3cWrVbllpXXGVxU1UX0dJYFhuz1d8j0iCguyh2R9CtGvdOp3rWwmc9dd+KqunxLZF
BtUfSwvRLNMhCRHhvBXyqKK9VxU/MNVYnKzrvrRRzNRSlX9g/j0fqwjetp2ie+jAaBL/oK8t36ZJ
HlOQ1PrRVmrLQ4xH9RTSzScwzuHPajGSeytVGtxuxtHpm7I5FmUs3XT6/GLElvGto7f+zWqm5Iuh
ht+73C57J2xqGnVsVebkQaD8aybByprgL8TpvK9zB8ymr2dFcQ+o+5VtPBhtJ65K1XxE2pvmyDQ9
92md4sgBDVIxpe9WSLMffiks1ylQ+8RJrGaV5mRCe9RaKziWxVBfGzH6l0th594U9o/I+ecAPqf+
RxDbta8rWvVqZK0BN13+LKHj7GW9rXiyiLGJUmXhDkphfkl7I08P9kwR4VYD7GGK1xR49zz034DD
Cjev6tqrkAR4TDRB9WGixbrTpVIupPvgwRgDQwIFfLbNIvmugZRQryD3pdK00GjaRJOce5ZRK247
a92PLgy/hdCaf8VyQ5bejHTkpOukMOZDLuGJnsqz4k15hVVEOA872diF2hbOMqLVyGOvOqmbGqyo
u85sItp+2cKNEfRl7KTB+KArvebKxVoOdW2D1/3wVOJmsZN7XrhZ3y2+SZeKGdCwQPvW12oE1K3p
Su/0H4G0uEPQ+4o+EqOTv0d/oftnI2W7sovtbQ2RwnXJg5paPkuinIBdqr4U9n48ER8+vrsu7ezb
lTbFNBOgUIamr/kEkfvsNRXxKVuRS1P+qGonQe6Jj90OGegPeG17XaqrRhE1AxBEfdMxDJsyMbW5
WRhKjPIJXaTxVxoUKaiHTl6+GcGA81FQqPqNIqfdSZ5FdI1jnPzYTIBZgmR5mA0hED0ITqE+042T
mgGdBGXplQ59QX38B45veCg7LX9l/mqhJzGaQXmb2qb0GYERLj9TrZ+4+vofQyll6KUI2sBlaZws
yYR9CZf+ANgX97Y+7plt5lMm3HQeksGxrGLVatW0q74yAz9d8vlYKqqSefS8rUNR5NpBTYT8BbZG
/IJKh+RGtOSSgxGiv2BY9eyoep7eaWaB8UevZm5fZsqR9S0n6Wwo92kaPgkxzzew5acUEzd7wZDb
eqAo6q96S0eUHlEi5DrbRr6H+ZF5wF5Hem6G7sZy+rPUtOBmSIc9OvqlwpYmj4bwPuamlHybJKcg
VW+Y5KFXUWSIhuaGdBpQWfQDcrGHGMLJdRNP4QElqOzV6kf5Kk6n6TjoQrprNbH3cy7knit9gUNE
dXuecjVW2tVBGyx+YgJYsNH/luXrBH3bj7+PC4Hx3TKb76PDEH1eMrqHghaLPHwrTfmmy+EYF/UO
qegSF39lt/A90EozyUrfJ5GJpWa1NY5ocJRRil+SOt60ZVmhk0nDYjFbi5i3KkfItf4lntPToI/z
30eDdz9hDYVvqvkFlXSD4R03HyB0bx7l6iEyMsUZ+xpIgUCOYoXufxHD/DyhrrHXaru02czwkQhV
Gfjzat8vP1adGQEI4bwnJVLn4DZ/TqMgCNqVGzCSdTGvCh/HGL119PWlf+mGqg4iYR16TtWXzA6m
u2wO44OClNx90mX2TuD6017bBC7QAf/5gZurgFKxzCYkXHy9Wo3z2nx2G50bySwGzS2G8TNZpE8B
ctLqEOh/KolvmZSo1KOInlpiYYhd9SiO5FTX7izppmMxmwBhn09W5VMB269zAS3HUsrmZQr64WoO
AFxGSre85q1Ybo3ZNE4K2jimnWU4MvAx4vFHuSTqk1JGsgsgwQJCy9Y5QZJ0OFlaxi2JuvFZruf6
c6B0v2XoKG6ZxPJ9sJBnlZWw7gwmhPeThRaCK4pcqa4Yg5LLDqmZYGHZYdI2BynCnEanPqpZmLo4
GIrKKTprj1l46QysDltsGwnSWSZipAn2a4M2+336O1K9RAvcGPMCIA8ff9gXui6A4P+zzubDNjKe
cIE84weTFbjBYgmE3TF1QBClW76ZLZo7WV/2Vzur7j3e5ohLgE1reLKz32EO7ray1J3MJp6vCojM
dwj9d/GhyKrcM0spPEx6HftZj/pMFCUYj/ZVcxxlSLq9LT8oozVfjWWI2bi1yK7SC+QcLPVV05SX
oTC/T/KEdMhE5rbYyk2OlIvXDL32rVWXFJXfofmESNd8sCKymTAYozsUlIOJ+oJxWpen812GRSlC
cIZ+nfWTegXl8tGq49qXIy33wq6wDom9yniNkCJ6ZM8RQJsXXy1LGP4jlULEYPIuj9V7NWxaqMW9
fWj7qT1UNg5MViEvN6jYz/c4J1BLxuqjEYzULEuR3nR91R3zOMlOUycsdLuW10lMsR9aU+1GoBM/
q5ryI0/D7qawSaZVRg2OHM33DXqifiVp+v2klxMTSE3/1c2d2Cn4z+4e2ru4WcJow10CXs3mJXZt
CwlBtKMfAoA6LEkIOU1b1Z2y3JZ3ss8La63EbA0MG1ybM65pkJClhEHIOC8fY1wpcZFm0HM/5FgH
fnw21+C1CW7oTYNDNWmxqtY2K6PXptT2KGZfZFl9SEpgONki6r0gv2UO05AB54o7H5DTVcBxs3nl
Anq4amSSvzJ7NOoh97jHj2kc9tdCFrdlnzdODxfHFRhAuHJvtDs7euHLf/cDNkG8hBeTDlJGhOmE
fIXVD/MxjVBcJkN4KOT6kyrvwnDO02wGoLrQNUXRoV1u73bACtMQTiC9Bh+71iP9iWN0lfvtTni5
tIxprGUS1lJwETd722QJWlA0WH0o0vWv3G7iQ1XU99xW1UND79kp8V50U9n8GWQ0CD4+P+cnVUYO
U4U+B+jROAPr1X3YhNosTT68Hzj0QtWPUdQgLG/i2KLvLHYOXgadhlgmkixgD5Av2GRLsimCKJYp
/Qrs3A+zYTcgA+z5pxSLh7TAd+cggvgTNHX1aLb4eaal9qiMqe3IiSqkQ9aq8a1etYOb9TQE+yYP
vaaqJr+yrIXpf1Acx1p5neX+9e936e3v3qRYsVRJsSFXs6/KkcXURGRuAHzqEKn5z79fyaCkR/6K
1vOZxZiOcUmaWsPkLyj7nvI40O6XqgR33BZ73M2zc0dAVGERQfEFLnhWrwZ23EM3NNi93CKi9+J5
kZcSzTEj+QQvd34WVhw7kVCCx8Kc1a9/+6CEY0HrFXEF6KlbrfJJb2KrNzRUdTXUyqLQDzQGbYb0
5b9YhpONdLAg+G+FMsop7SV8R0dfVktf7ZKT3DzD3Xr6eJX1/b+LwgqfrwJjGubXBVZWUw15p1MR
+9XYjJ8zlD/abG6uV7qOFw8oYWq5FTHBqPZovmeZycrhN1eZG75hkCObD6pGk6MSEYlXI5l3dtfc
moumHyz1d2pWnz9+xvNSh7VQ3BCrARlrbq8aW8hzCkB+9ulQuylEcN3ieCSjs0zjEVzMIWLAXk4/
aUccPl76wvbiHARMmlSIFtu2U680iWbXhjL4TYsCuMR02yuK9JprJj0aNBBQFJrVE9rw8c6tc3a7
KnAtVwcEHpr/sl2YZibvDUkKf6oYfYEhMpxR27P7u/AO3y2ySWrnxTL7LtAHP1MyDTbdFELutH5B
fb/qOmWPnnMe8GFbgc9fxbuRjts6o9SJRKDvoEHWDPAOTc8kwQhWDtW4R6o7u7LpoND6Q3IDLQGm
aJuziR9KYYBaGfwgXqVgwulxHCXEVGq1ZUZafSnKNtlpiZ5vJZMczPFIudBSQVnzfS0aaPnSamoq
eU1nunLWnSQruEM/9bs17rlMoUJ39tETO2GtCtQESWu2i0UdlOhiUgJPC5P4Wu8NcVePxeDJ3Zg9
jHPYXPELJBepT5RNwDtPcfkUmWHkTqhKwVHCIVyLdB11UbHC28LJy2Zr9KSBbrKk87/1kxHB407h
hev4CVpGmPlzWj0C666vK8TZprDrftqR2nWHjha8t7RT48qrDvGQK6C65n64nru5wTKT5muW8BqM
fLgbUlv7qqnZ+IIy6OwQ5X9A8HwNJKN25F46ItYQ3FSa/o0qwbofqHjdeung1Usy0LgofVZC+Vag
1Oh1HULBdhXJDyi5ll4YSQGKolS0BQLOhyJJQw87NyxOhSR+rufkChx84CUMdD9FY5XeCUQkQ6fu
Rero5lSgWShLD4xlrN9j2puOyXtDsnNpfEkgw9fNqD5raST7szKbd+jQyvxfktxTUKc4dcViOV2k
Dg+oEuQeIHOUN6s6z56NPrFB+CO3ahmL8Aqw8uia9rM7Cco0OwIquJQpeatFk6gOlsHNUeI8TYE2
o6up/CgWxtZ2CNDfztApDWljgzCG9jpT2t/B+nqxCqYI1TAlO82LswBEuiTzGalM9v9Ev/cHWoKV
1RCJM99Giqs/xnsuuBf+fg27Xb5TXQc5seVq9KqOwGDXYHsw/pTplcUvH0fusxiw8pAs2SbPYJUz
ra8wTsl3E/5+yfo0i5uZ0TCjwQiOalz4f70UrQF6cIJURgPa8n6rGr3sJpNpoUcy8B0KuyO3zX3M
OMcZOw9s6/PHy519/TpYTbG6Wq91F1fv++VSvGYX7AE0j9voVUzTa2O0h7UF3RbHpB3dNFd2sufz
vaQ+XVN0DgNM4m0BWwPkmRWtDbwhyH5Nkf4yZdWhLosnJpiJs6R7rgtnN8VaD79Zbz07b/qK5Gfz
JGOcitXZbLtmVVqujDYtA9cgdz/ezLO4vS5loUxMFsPrs9af8mapoTCYZM/EEjgDlT9qbX+VSEpx
VKwuwn1tT7Tn/NQjDmjbqxYUWYu55ekbZmagVqTbXk+r7BBMtv6UKP2u6eVauL3LCnkq00BkdsVZ
CD6A90+lSGAPARHbXlszzZxy0V61cT14ilTYTqNGQPTgKdzGcnArB1NzhzAtwsvy/Kyki3Qcpdz7
eJcvvVCGhX9UuFbE6WYWIAolniPSHS/MKqbwqnyVTHPi0dcOdo7q3kqblEYrmTUQW21PGvvbuhBf
BpohwEykPRTHpYOzSpqR2kMnJQV+v8XLyPxxzlvbixuRI6ODrYRKHyCxzFNIb+7j/fsjrLl5oSDm
IFnRDmGEsT2mlJpUoWCQPWze0ttUjqZD3krRTVjbppdXhs2EQUJpWsrtQx6K8qgX0uIE67C9pLZy
zCH/R9UX7clU+YQMlBaLNOd4dEP9MkIsipa+lp1O1lwyQeUkL0PthyUTKhGkj40Vty612YzAVFYc
gj5FXSX8LqVm8OXj57wQaFDUkulGINa2Sqe+31QN9acEC03TW5b6RuXsunlhqICg7f5UIegJWVg0
x4/XPAun1Lpvk6nNi0Q1nm0yZCIAoMumdqKQO/gpmFqQDk9B+/vj1c6ODavRCcRlnoYLYWATbxJ7
WhCrGZnth0cVaXMg12i2AibY+Q7Ox2+Eapwjac6RIBLg1hr8TWDr5TYLZ72p/M6VD4iEudY1Eu6u
dMz90N9LSc+eisX4F2I3qxLameZTy5gPj9kRd9XyVZu/SsDvakxyzH8+3rwzq1lmXTJBGgVt4id1
2Wb3rH5eBoYn6BAddQdrLsxcps4ZnM4xj8JVDvRFTsvfDtcZLVB+UjHTGzHAcLzfyK4b7bRE9tpv
pS+l9TvuT8r0dee5zpqcOn1hSodV1IJn3DbiRhjh0jh3hT+20mejwEcima5iRT8oWEhIEhFlpcnJ
2U2S/vh46fN4+X7lzVXbWmMiR11f+Eb5pGo3mQEzfY/yc/5Vr2uoK0kWPWTD2sRkOx/gj4L099X5
2UoeytCbpRvLxpZk51VdOh+sxGEndwWgom/umdE2UslmDO7bz+n95BqHxCXT/6Y59M/w+tSu/t5J
ktdFHrtKoVq0a7lw3x+PskygjBUs2elHPT9W8d/yc9a/n7Y3/QBkR88a+goDyrBMOH7J8GUGvDVA
R9vJgS7ECpXPiXEBemY4GmyDkqb2khLQXqDdPHqLy39eZTerSXLuZ0fl+m9PHIRpQVdbIM1IU3+T
myBVlNmwTTK/mG6K/p/AvFKyp4+XOAvpTAtIfNbuFP3esz3rbbIAu1oKHw13R4k8OfpcJy4zS0eq
HS1+/Hg15Typs2QyR4sqg4vk7HIGO1nqTAhML/ydOtV17iWudNBelKPsl27kWd7H651/stRL68RF
CDBYeMy+P3HQpnB8HunvBW00cV1NldPSPXMCW9prEJ1/ufSfTMSLbb5g6OybpRBaKADioplKVH5p
EjU4aH18pWn68j2vRyrnIKl3Gl9/Yt37VIejwUgfqRGgqaCa3j+e3aujqtnsJhaCXnhV+JK3PE2P
OLB50Qlw/c7bu/Dy1o8L3SxNodQ960oBcOulzjC8qCyxB6mh/iFi8vOvXxkjRkY5FkA9nm5z5gvV
TidNlCZw/UU59auNlaTn7bVRAGP+y6UMsouV2qHSsEQjZhOPUL8capR9eJ7ImIBEi6+i1NEiV5Js
5xyeXfroqzI6WtkclBpnRATJ0ESYp+ycMtxUP9UQQCvY/L06/uxb/rMK0dWizX1eMVULROGIT8+z
p+aqD/r2GDGX9gctrl8kJoEJk+7bYch2otR6st+dQsNijIqSxJoampq2ubPiBFgt6BbVG4dydqNO
Nn1JJlmW6WcJMFm6wJhYDSGUhlbfuYpV7yl6n33mfG6r8yD/BjF/1nrO58mOQgQmPK28z5rM0X/l
4863dnb2IduQHlqGAlBLnC2hYxuTTHKPonV3tYQRcovTDkrp/CHQ1oPpzQEhOtLPfv8x4/PXIxdn
Cy8KxJHpvOaKWflVjmhEfHzsLzwKlE2c32FN8DxbYeG6BwrbyYitAw3+VM71Y9PtyKidPQrow1XX
FFAHAePsUsmzOFiiCeqS1vpj+ER+m+1RFS8twTHnNqGLdP7KrVBZkC9iiVI9QR02q9fB/vWX+8RT
4G1Kn2pNolnm/QvpLAp82kvwv3BWWBLjsKjqTgQ6+2L/LAFbgnx2PVzrU76pPCrEdtF8EqO/LPZ9
rze0fhcclGotH7xJxWJsFjNOZwsIwI+f7cL28cWuyvFIsvKUmyibRyaHK44FQnSmdlXb8TOMb+mL
iQDKziOenbZ1IiOTl3Gwaftt47kK4tOMllD2x1ge3CoXJS5KQ+V9/DwXV7FJYrD0AbK4XWVC28Uy
0OPw9SjrPk+g+76pxR4t+08kexfpeBZmJX/4ZNa5c4BSJOMkGLz7FIv0F6zatA5SY2F6WHQzBnf6
9zKR1NjRCzv70QNhf2jtSXU6e07o9pcQJvxIidSDuSzD0TaZGTS6PlwzuBaemPWrwG4j+uz1SUuT
fxNDUh7MNiu/gsYBwmoZ9+G0GG405trnIUMLOQ4AyC3V6lpViequ/X+kfdl23Diy7a+cVe/syxnk
Xaf7gVNmSkprsC0PL1y2JHOeAYLg198NV/dxJpM3eVxVL7W0ZGUkgAAQiNixd1Vk0UTjOOqL8nNR
Kq9o36PIObrTIStS+tiP0CxTbdG/Y0kxPjaE7K+vwopXQTsUT5efVyqW/Nydyw76ZW0NRE1jg52M
928lR7qVDBvHy+XbBetggkocjBKmZDBavF36rkis0iRzlPVT34amWt3MaWI+a7Ux3PYp1A0rUFd4
KqnTysdlWNxRA6UaHpPPaj6UAWoLoLmz8e73a6v+bSInfDvQ+yAkw94Cr+1iUxvNyGfX7ESUGFnq
DUMJrnxa+yPexHze8PuLqHNhSwYeJwdIPgr0aSJ7EfGWgTVBoE1vFGAKVvTZvsm1AjJrUzIF15d5
bbPJLgq8G8DZhLvk3KjG7bSnOgaotPw1mUFNYAKRfd3G2sBObSxCW+HGUJtLAeaAHua+IMlX4jwC
JvGVjfnn3Gk2bvfLSBrziEsXDxMLaIeLrCsqlS4feuzsbGj0uyIjJFKbrPwBiMVw4Jbxgqp+GjBD
v5/yClSnBU2C3EISIHPnW6Me3Y0pvqzjyy9EJCMW2H0R5S9cPB9UDmduEMrnZXyoYojS43itv9Yt
cJUuNYawdEEiO5b5a1U2LaCOir2xm1eWGfxGCIwhXis1TBa7mVZtouYsAxuA1XCv7IHwyU2xka5d
WWdJLYynE7YKcrYLI3MXd/koWZRyMz3McQy2+RZo7OlmhJymqfwFa4jdAE7E6Q1phYW12kAL0wgh
ywhTX97ibVgEI80hqwABqCO0PEQwQoxwo969NkTkvXH1AaiG2tfClaGX6pZgFwODQ2rZR+fbCN1B
L1Y65basUfVlZNoI8NacB28aNDDK+sHlbWi5nPVoBARTbmej9amLEefxrkQPVpXekAzEHu2ETpDO
ccQbSqeVh0jwt2kHCN4DyG+iqwg3Asqi54eEoasK/gWobpMayCi8Wfqd3ih70nF3I8K4eFwRlPZR
K0LACRggcqvnlnTaVwCAsCmifXpnidmv9Oo49tQzlWHDf1YuOORj8MySj3zJ4nZuipUzUrddATQW
7sEbBrDwjzivbHQdu9qP3z0A0ctqgnHbQqh+WZSFjOioQ/lAdqUWEzq0OyMA4hfUdojX+ph8mQCE
3/AbOVHn4Q1kZ5BPcP8sNS9H1wCkAMJ97EUy6OXXbAKTHkEAGiggJw0zDjnSManR4jOiom8ZNN04
by4nFw9k+KxhIYmM1qXFtWJQbueMAuqWizje4WJ9kHIld3Ovbby0Lh0GACnE9egAI3j6L1PIOoEQ
bQPChojME6gk0MKKLcCSqkGbaZ4GrkAx5/pirg0NKSjUTwFWlTCBc79p424snRIWGWJlHxI6IizQ
sV6lrbNx2KyNDWE9QUkIL7uLBBtXJq3TXWyGjGf8cwFESgdi1dIzsu4mBlPtxsAuSVvBg4RFA/4B
qwbQ6GJHoFe4QlcrHkk6mozzwGGu9aEHXY6fiHymQdcZz4nsGGX5rEQJdw5Z6pqHKjWaoGg1jrd6
BiqhuVBZ0LV2c99MSnWgLZrMADUsdkWr9BtefnmtQcwELwSw8yJXh/PpfC0q5GEUPCjnqAQCu9Cd
SpaU+o15kafb+VbCeYRWLkD7cNdcVHkImtuolGRBm0CdREpaHRNTn9Atbww3GVHRtOY2YxBPzP39
9cfeQRQDtn6knJatZNOQutDGwNFPqZp4PUiD1SHTb5JJRfc8St3RdcdeGedPwLmENoJ/aQmwQGe5
KJPZAQ+C4t6qTemh9eYZZHXBSEAKUAGn024VLlZM4mYDwhGILtnKYpyvn5PYHC0EAn0eEyuDkmbv
WvvZcZXUs3sLsiKOV7a8DmZR3Uxa03jQUPJtfYhUsKZ5BQBKdqp9cnGOKfUT8Lofr0/I0rtQjJWl
L3w3iBkjcFvsB5KMBvBkeR3FUO2aettT0s/XLSx3+NKC/P1JyB+DvoTWVQERdrxhGtcKqB7ZQFZz
I9sIQpeBy9LSYqeYCMCJaGCpHCDIMjqeJg5a/gCIlWb8ZulGmnLkfYeQBVWppR8NZBoty8C0ucyf
6xv2SrPdb08bEJU2uEKAxsd/iyPYQCK5agl0WURrePHzm6EAkfpy3cbymMcozmzo50ujcCc1FROg
qZTtKvW2iT0QfV83cVGA+mkDcGzw9eAywZY7t5EZRUMMBhsDuGMP4IXwQbsM4qzA3TUoVysbG3zT
3mJMpcHLWlSwZ5aBtCdJlzrDMz09or5+u9XGteLdyB/8Gt5id5sDbbKphjnFCIF4cQoZnHqj/un6
NK6uFDDtYAYCL+BFrKEKPrlMegM4T3xOywOZUYRHd951MyungQvuJuCLZCB3EWmwxGjZPNg5lIl0
BcxiIB7qsqfrNpbn4U+HOLEhv8PJeWClmVaB/QDoQBsfr+TJEVfLncrg5l3FNFCVqHdtzMzfvEaX
ZhcHXd0YBm07qXM0W2HF1B0k5P+Sr58MbXHUGVOGDt25T6L0MAZqiEM1UL+wSI/g6UHz/fo8rrvE
r7VanHYaQ6CkCiePGvrN+WaTb9bb3zMgF/JkodLO0AeNT2WUzPs2Dsr5mCcbke2WLyyeQmMqaDfG
mLCYvJ/jDFGfN/KXBrJHbf5gpM9/a0BL3rfEoKqiALAc2TFUrLr662Q473O336J6Wj+DfvnBRfhc
1ZXKizaPoHwVAaATAUZNPRaYUb9L3s9bfI8bnvCTMfNkoQiE5qy60Ur0h/uZonsg16nxv783eYuD
bjSoziptyCOQncDFfYPGILj5mztIXxwOM8mbpGyANlJ3P3dQMO7VB3l2N5ESKBtZtI3TbomNwNNR
K62M5Uhyi/hgUPA3JAPbuMeXj9TFubPUezU6SKj1NnLec+bgajiq2c5J3Y89xN5fWvUH6jQbocmm
9y0OhmJkgBZAlhVzKHzw5AWdX/nkoxp1Ed/bWysm7+/Tl8NyfItTQgdzzmjbShnRaI4gILKr8ViA
FrIeiL09/E0nXJwXuZkoqDvGeURflfzIXnN7wyU2VmvJneamKnT8MsChS+21Eun7cmp7bza6z1Az
r9F97rpC9cFj8f765rrI5/6cRbxIZVUYWcVlhaBUB+GAqLWOpnsa9AdEZMCZGMfJFwGAb+EWV+Sq
56OLGC0mJgCLy/CVpjrIuirFCUV+wxo/mTZedasn0snnL5yi6Kk1qi4Oi6JEI4br9wDniPQvOAMI
2Ay8HZHsvehqTAAjHzKU0aOm/w4ZCqd53Hwuro3jxMTPxOXJycoSc5oRL8G5iwiYmCkHvYS/sfRL
gKBc+lMbiwC5FTH45bsmj6z7/mDsHRx36Aq7o7utluBVJzu1pJ9f6LVD3RrC9fJwlarl2m3vRGZA
w/5dESiBezC3SETW3OzU4OLO6IgSg/AKBsXsTWak1/vrc7cWfKOkBkwgkrbAqyyOgziOVQOyiHVk
tOi9ee3pA8M5t+Vn6/P2y8zyUIDAqZ2OvC6jIUQrxnPnp4F6sD3NByNXoN5uPmHktCyP1JNh/USM
n3gd4EzAbNt4U4hH4cvDIA5cf3qEYlhUBUm0dYSvrtLJ8BZuYdsF+nh0vGVFdcuSvS2i66u0/vlo
sgRFAhBS7mKVyq7v3Y7g87v5QJobZau8t3Zmo9UcAErgry9ZUzO0bXfERZyaH7K9tndDHqX7dpdv
XORrZwEwjQDpg9MJ7aqLa7WNsyxDQ30ZWdmdwqI8Dqtu6zJdmyopnSD7VgwgGeR3OFn5Ehl0zliX
w9OSfQqIq4S5Is7yQAiphf2OtB7bOH8uTSLxI0kC8N7DwJaokSRXuMUsRFwavantx5RtFL8vp+38
8xdXAZ1bu2qMuYyIc0AbMXg8nvRiK4so5/58x5wbWbiYZSRqkwJEDeXSkBiBlnoKdKus5Aefv193
5uvDAQ7mfIVGiIlOXMAL4mrn6vu+vp22YMFyRv7/g0H72bkJMbdgU1VwanL+VU38zn0FcSAhAUg5
kTy8PpwLaAJKNYCmA/IEfR9gJZdAFJOZAkgNkkYg2m08+VZJUJL3eWC845HA+SajVp9shFmrs4ib
24DXAWizHOKglrozTaoddhK1S5I8aBPmW7bYaje7vCHk8H4ZWpxtVU2HKZlNEhqt81am6bPSZcUt
kZqjYzsfNiZzy9rivmO0tDXU1q1wCEG1OwWmTxRfXhfUm27UCD3lY+cb/vbVvjWfcpOfnBtEoQ01
clBstuBCiwZOZo9pKZKf47jxYr+o1f7pML9mVH6VE1OM2XaS6TPwrlBOHxznoPL+XVvXN9AXAbtV
8RJ3BeK9JiDGVkp0dZefLKac/hPTzTTHVT8ncTiALfANgCfQ7BRj9wBmHOdBpbT3dMCpNo79LaPy
9ydGgUrlbOSuEmoz+qbnG2a7UQ4uTj1WvATNFRsutHYco5lOcgjjBkBofm4OyzebDXjz0NszBhBS
2WVvFghVPRls6PsswJPK3DoDLuMNdO2f2FxsklkMCeDaBsK0HQvxYMTjgzyRcESXQBkqD91G1LY6
ROx8G93HuLCXj48aZAGTNthl1KHm3ddzkPGtbb9mAt2zONNwsqHMt5jFxKxxx8qQQMx7W3+njBs7
fc0pTj9/MWMckClSyf2mJ+/bGRSI6nwXd1MANF1gU23DKdaOlVNri2PFEWZTNTl8gtgfxZtNj1b9
zlA2hrQ1ZfL3J36uU6AdMhCARrkepPXe+v3wCYBR1LAlhyK0EJexelrk5QgVXyeszOLTwCFuCbIy
3wZnq3d9C61dnyeGltE6Ov6ANBgtqZ03+CNe8epeKJqf2blnJGZQKElw3aAMLpb39anBhbM5idXX
FE/RCGkeIG/RbGP2QanF1gegVtlLVsxoP1RGp/vUTjzxrUqhX69/g1UH+TW3xsIdY4gE1kOCS3zU
Uz+17kYG7u/S65WtuV11khNDC09Eb0o6VamTgtM8zPRgYH/F008+f+GEU9U1XdtATRUSIHiZtmaU
tKLyAXyq8dPcb6zc+nBQnUU1WOZCFndZKex2akyE23V7P6egutw46VYvS1Ts/8eAXLiTTcXq2Jyq
idohqF5uABW4rdzbCaTiUcPyPRc/Eu5+6tHGPVubGSW55pde+cv04t4a1Mbl3M2TiPs8NP3Bb/zi
2IYujnSx73473yM39y9jck+ejHNMm8yxFJy3LduZ9t0ADff88bqPb62V3IUnJrRJJQkYfAlowvkT
GFFNPy24u3F2rMVRJ+Mgi+ge7+60rDW8I+Zi9IvipeANesu2EgqrJxSoZJBkA+bhorQrrHQE+EaQ
0GnzmxT80VE5gpjRyeMfRgxZs6HOHwewM22c8BfU3jJ0c07sLo4JcJ7NVktmkKtUkxXlc5sdsxp7
OBHd9N50pwnleRXV2cbobl0Kxnm0NVEfsOshALK2BqGWiD2eWQDm9c1xttlWL9XlteoAzYo8DhBd
IFNctsKnom6BSUrcMLeRb83HakAUCbiNw+PmgzNWP5S8SH/bddGyCIuytRmox+Wznk1uiZ3SuWiq
0j61bXHQk3r0kbJnG761MrgzQ4s9YoBBKEsU4PAN0BXv86pvPZFTfuMOSeylKRqsuLZ5GV469Pno
FrsmKyE8bUPpDEIytA1cI7a9XpOcfCP9dn1/rllC07ukNgQR1MXD2Fbz2RybloRiGmuPanPsIfMX
4x2CVv/rpi4vXGAv0G+nyXP7EmqYJZbea5WLvjEV6pyaYn/WDPTsqKR1nhudQJlBVeuohxqJRoA6
uG78Ypy6DQJO4LGAygDU0Vycqx26qtzGRmOVVVudpyUViP7VeQ4gBzT6101dKDrJK0kHTAkGwQgD
tOH5mTfYjMwWFMdCh/j/wTJwiCTe/2/ekJd1I8k3LZPR6BYG7dsy+TSnDQE2X1hhz28Luw2S+Wgp
g6ejGb840qbwePdVdZ96s/K1LVHwlVmF7BG6e5AjxNm3fPZkdVpXnYNZNeKjm3+OBRiiXq7P5kWQ
hOHBYaDobEo01pLpZuC8LyAdiYXLvL65sbXA4H6/9Ua9uKakFamCg4gQ6KDlEVaadWYYM6yY/Rs0
4AJKq40Yac0CyC7Ryo3ePuQ8F1tahxwmVR20w7XzK2iKfZpupSFXLWAdsMHALgFE9rnbId/dg5oY
Y0hSHZpa1B3BoF9ucXyvWZFhs+T3BknUcsl1js+MTVjp5ycId0xbD5pVf5Z3LASVkDK/ONlVd3IE
qPqNcHzBOhy0Pd2jJUA2G6v70s8+XXevSw8GeyFKET+Hg6lbhA6OlQ89MDrgqaahk95Og2eoGyu/
ZWJxHMyFA90ZFSZIf1O+0OFB3dKIXpkzycGIzAMYoQCTXYIV2x7tUFoLE+h7jWwfaYi9dYQcN3LP
sa9uJB5Wx4PkoixAGohnFkdpq+TTNGowNidF4WlQTn0XM/vVZPnv4wpwjEoFVAIMlUTULUwlFq2n
hHR62GNcRpCFiq+9M3YSkIFxPf2uK0jqUdshkCeBYNMywdFpTClEQsywIREBVXvd7MbG+k1oP1oI
QK2LGwjAWXk5LJzBnTQwxCg4BjIU1gZAHfebBdY1bwC8UdJuoIVAdk2fHwSd09bogoEN80iDP/v1
0+8sAs8gkHvGRni64g1nxhZvS5txVoJWEOczrqlIH6H11Sp2HeQUDVu/u0C4WQ0NyQhbtS/Rm1Op
oUWxhSnBlK9xBn7wlkANmFmgmb5u6fLSgSXwRsi6EXr2l9GlO/HayuoOp0J9rxWPufW5naAgvJGU
XZs6eAMqYPLqvhDFgcoItawBJ11jgq/bzHszMiejCuZU6PvrA7qIvRCAn5qSp/rJM8xiTQX2isEI
IcPrFYOHIKtLCq9LPwI7LFpkhb9cN7g2g+i1At8RwnMZWZ4b7NycggASh0Rd58EoID2kqSFETVrP
qeaNA3Yl4MLo0Gkum0rAR7REBDV0romutAbUjiig8MQTuL7FPEQGmQ6V/dVGx7MD2YUadCP2w/WB
XpZicEZJInkUW4FoAFHz+UjdMldLM8lwX4EZvHvsdir37FeJG1MD+tj6fA8ySXUjxrx4iy6MLrZ4
qdX14BapiV33vcigYqsHtj2FRv0A5LQF8fXrg7z01PMxLjY5aajNuZbjRNGKCPpve+6MgV0mG156
6TTnZhZeOsZurqkTzEw5bfbplBxlU8c9anePpgklheuDWnGbc3MLH0VdrYXMmNSouENHd5TdxHfu
o+HnYe1vdeas2kK1G7QRfzI7yKGfbMBJL7S4jWHL8sZA91M/u1EP4D4P291Won5tFk9NLS5Nwfqx
SOwKw4r5rR67Udfpu35sgzp2N0IBU4ZHZ+mqxQW9cH4NNHgChUI9VMmc74pyJl8zI5kDXfR+gsbg
cMy7QJnG1h/b/ENSEOt+0FX0ENs4ygMtsVzQyVppOE1QEaVOZb6M5qxBOoLnIei3rEOHbjsvRTMf
dAPjfT+bYs8EeGEtksS3CtBXh3guim9qP4HsZIJMOhTo37qynCOlo6/xDPwKGyBIp1D9zjYngAZB
RPvExyr2MxNqc2RCHu+6X61tltOgZbE3BfRH7BzMGmFVQ3exS6CceUfI73K9kMXML7bkTKAzMyFZ
FZLsaS6nb+ibzf2qmB8Sl71eH5BpyY13bZkXGxMKZxwCqxx6WhDG86BfPUSuTdFxPs3NR1vLGm+G
YGEwke41rqbhfpqNNAV/cPPCBSQIYxNpGRFX3E/LtENCf5wfIANPD9ZU0keF6dlzhUgvMCrShlkj
PqUNJGFrM82OqZJ0UO1jpfa1LYTyMJt2jBi6b1+VvtcPfEAUUGZdDIlFXuYh0xQomoCNwoV2M+tm
5VZX0WrtMWVQFN9V5/yBxuALl0wxzss8E6p5LqfxjjCmfZ/wdvPMomKH0W3wymw7tIapBvpKAYXA
z1Wr1dCYd9yDY3bWSyKV6SF7XbyLQQz+IGrh3KeN1kNRpSxCjga5BjJokH2yOsMK51pPviAZruy0
OgvQIowmB9sswtpqEbNXKl7QGTS3SgpBAUtvnyHGQh86RSpLTiaMa0mD72bf1knf7TDL6F9WoQ3A
HPRtTiYm2YmF1+d57emQxsiy2goSQNRuiV30Xh1bSjDEWn6kpQbAtpOq1Mvjnuxaayy9rtGfYkUF
YYO74zzmH40YFOBVChbmrBPx3kWhIuq7/NjyJNtBuokFBRzUz7gZ+5C26b3EpZ/6THlOTWh3Omiq
QzOFNvmNNXSejiqVV1vGg90qgHDHJbXegV05f5zmXvs06lPro3UbJbjK+B6Dte79YMXqTQNtsp3m
JhDbMOkYcg5ZTlub6H3nNPwGbATZbsRXVuPCQUFbj0BRa3txm3/nNXgxseCWBx7XDA8UJd0JM89C
Xa/nvdCLcUdS4420owPfi/fIADmP01C14dzN895MCnXHNW4FpM7GG8jafVGIMUNUkkHBdRB3tC3Y
Q9V06UvmKq3ma1b7RRWDBnw1VK1VYE3eq1CVy0KWMyiT2nnKb/SeN/5ogv6aGT2IEg2FRIM24NAy
58l5gtzxe0hoIodjQCG06soKf6aGGnKOHhfqp8zsPwBD+4DuojZgvWp6RE0fNWd6Eroe9VV8HCB+
Ehnx+ImgUBegCamGWGw/79Hy9K6NrQeFxHeJDjFMdJ7/iLMR/U/9tFca1fWUKlcOOCjf9QMUftS+
8tTeIp46Fh/1zr0b7LaB6Cj6F2v7Pfjam8CZtOcp1d+ju7Hx8wkKzGk5eQIngFeNFL1o1HE8ITiU
kArevY5GQ26Z0zw1CLmDBsqTEVhhFPjBeNRFp/hTrNAwTiBbVDqd5cVzNRxn9PztBz2OgybWRz+D
oBiiVVd9zlKNRHZa7NxyBPt5qn1wGLi+lX7u7sjQch+FveZhaFTxPINCv+4rqHCrBTRxOz4caVJo
Xgt4y2eIaTmfRE36PVKjTqikIBvBPuJHjVnpe6GjJJgkXPkCANnsqwpXwVNfaxoEfuv8qFVzCQYM
VhznkoHBvhHZgbqkCRLHAA9s5Q7erIOBRbHbO8HK3m9jsLBwdOfsZwhVfUePLgsM4LeiGs25QTo0
mY8c8wHAjzbCME3fLqEEW2VKFgLwO/gFxYKq3PyCymvrO07XQQ3X/pgrI5SEE7XwSdWpQd/Sj3Wt
kxsQdyXQagaEV9OE4UFoPbkRevJ1npN+5/Qa1tpMaSQg+bFLsmH+OKS6fadmebvDw96dcZzTPooT
+KttNP0xLpX0XVsiymx5kb/CE27aOClDlWc0cOOkOozcURhWSPAPNRvqz2gOQptuyvQfRereQTmX
H+tKPBOoVUWNQAIBXt5/qRwDePdkUDyqQgZKawrho3ecH8p6dMB+a7TfENzbAadgL8hMDVXYSQR4
dnTovpxzXwH3l5/EletZc9Yf8Kib/ZEWBmSWujhKEAdAXdQCfqfKqU8y2/W50Lqjo/NPAgA6r8wa
flfXsYr4SHkTxZyF0HFzb2xgBoWfgIt6T/Le8gvgYQNR93pEOnO6S6fCaoPJjfPSa7UUOudUVgMd
nd3SOGE/Srf5ruUCkFZztMUdwMhQKWLGIS4a51iXlRn0GXSuLBeU+76WW/quEYXzWM628x588m9V
S782zC33hlppQVcPaVBrQ79Prar3adIgZQ39XDXHuMB0uY+nktxaILLf2+6seNBEA7pVEdbHLNFe
uVH0e6fDyRczJfPATjJ8qHCmYG8OYK3p4yO3cqkX2Dy7WlZ5QmeW55b8K8sH1ytVJSCp1oZoz6ZR
7qQ/TDKQ+55AkliA9NyHTji97du0ieI6uc17/Vucsz26xtM9NB8OSdHflwV7qtSGoCEdGm0uTaug
ttL4junxk6PFsw8gK/NZ4lDPSjvbc5RMCxs6uiE2cOYP3B7vQDJsoXxVvw46B5hStK5Plel1Tl0r
cqj5BQmdPlJre0tSayWWk+zHYEiRCAgQ2J+H7bzSCgPwRzN0jXLyx0TfEzSf+I3ePV2PsbYMLd4i
xCwowxybYS6ob0M8RUXQbqJN9e+ZWTxDrJ4zXGOmGVI8y0GiHbBU2Ythi6Fp5QmCaQNNpYW0JOi4
FiEwb9pGA7G6GYrW3qkZfeN1Ghk90sVq/3h9RCuhqSuxtyg/glHi4u2PaxthzIgRWaQq/dEgxFNm
MYbXrawO6MTKYt50zlpGR8MMB8W8NRBaWHYWqgnuXvrxuqXLTA24xUAQLwuqqGsuMVB0bkgHwk0z
LCdb4pSgngrwC8KAOf6gdc1uMDS0idGNLN5KzvDc7GLFiqpGfQz7LUT8dtNBlfYNTPhgTY2RJbIb
x3nHynF81OKJ+AguhoALbOiUdvmh6Ed9o7i7uqYnc7B428SZmrkuhYxmR9BHb/U3ID/ZSDVcdgdA
jhplSMlNLDWvlgBqmilzARr1OSxEe8ftxtPtbseN5J0CeeGucSMHwmedUty0uE5MAECLV+iPB7+7
2FIjCvzLaLIGnfWS6lToyhwX+qCHUCvLC8CFU7+ZIutby28wesXaIqWQT//zd9y5vcVx1qk6Q6UQ
g64GSIAyATKnDDpOHsRNas/QeRVVHVRorg/y8mg7N7o42qBDY0JQDoOsrNv8RTSPfIyuW1gdlgZu
Q6APsKzLPRPXadvZSqOHA6B2EFVWB/ZZ01k4IByopi0ioEvvxHjkExL3Mxh6lsnhDkI7au7C2sig
+IFMQ9kQ7/qA1qYMhMwoloN8QgNz8vm14zYJqpQmN8KuwOk8esY3e4v2fm0UqBWCoRN8kCjML7JE
vGUjAj/k2kYTT+5IdTaGcHliStWAX58vM5gnCa8Zr2/wAxb4/PyOK4ex/JF+tbRPvz9PUmtZlvXN
S+5Mq0auK3NjEcYWfYIUTxah23UIUuycv+BikswLpSiIhYDF93w4pVLPLqjZwT7L6fekLL3CiTnU
wpsDMwbwrWgbdaLV5XFAUQDJAJm6X2waKOIhI9Fj+myqP1O1/CqcjQz9JcptkUFamDC0IbUm0uqh
6Iy7qXTutZocmkR5hDxw5020+CFJfHU0kFcOkhjXV+5yy55X9hYXKi3SiStQuwo1Mwc4ieleXhFU
dhJCblu87wW0Zq5bXJtRAuE44JPAj3whcQggYZdRVcAheYI3/HPuOhtrtnKJgobBla2ZIIvFxbzY
U3kCsRPaoQ7BIBIPQDZagA7k44AGcnMPiYcN51+5ws7NLbZYouVT5hKYM953P+LdnyQd4k+SDplY
/u32UzCByN6PnzfWJemTBgpSw6hgz4XMgxbOW0TZa/MHtIxkTQG1Jfg5FvOnJDQeYVxDpXz6PLVz
G8xJrYcNHmIeJUl2ZEXxLMqx+5bktu13Y4fsQjUWhwaQ3a3ZlRHP4q60HDwlkb6WEhdLwEYBOnBz
VjSU7Qkvb2PLjiOllwLdtTF67TA9js2oHnq9Y0GOJqa9FWe3s6Wnt303WR+u++7KfUDQiYdwUHqu
swxWyjjtQPIjwSNgQXizush4+3sGFq7U2ki9dgIG0u4ztIi0+rl4uW5hZfuhBQ/wFyneCMyQ/P3J
fYAIY0gmbcIWn76WSX+vW/lGd9KWhcV5RopMOHVqYsHMAZmC1olaChq068NYWQkABCSQDIVGaDot
7gE2c1qIHqfIjMwfNGvvrczwMqpvtN+t3J44Hy30WaAuDOiDdM6T2bLtzJkbkHaGmiUeSe2E4PTw
mMmQHfntThkZaJyYWsQatsjiJpl1VKFV6z4f7M9j1oR9YT+Z9gu1hw1H2xrYwg0MSmeDtXCDNq93
UPJ9L8x69IrpORXNFl/7qi1HcyE9IbnjlseJsGdH0TvYqst4l7IuKrgIrSrbW0iZX3eLNd+TggXg
2EYcekEVXDcgRgWxCy6XChzUGQhl9lW/RcGz4nuIPVTsIOyjS5BapUyu0ekSeFNkn/Km8NNZP2bq
8/WhXFiR6DSgxwB9gPbkpZiFlXVpZQJlMZqxh/yUwNuHF7+7jWAEvLsgV4Zvm+hfPffvMVeaSc9w
3pQoJFtKF/bg8IfozoaZi2U5N2Mt0F0VgPpERY9dWKYM9eo0YuzH788W2E+hCAsRiUvkldJ2OoAb
AFYoff1Eu08D6764U7IxDnnxnd1FchwydAFudiUpgEb6sjaJRL50xENlUan2dmt5dbGzttrK5cxf
msKbAKDOlXdxIbQ2NUFRHPagkmpcJNssN/e0nj0TznfM+GET9LVTYyszJW+Ya3YXN1BJkUQfW0yk
ZRXv6aDfa7l+yOLOp07+zOh0U2b5X1k7CA3+Z6gLJ+zSPp7iAkOFEIiXpOO7DKTAWrYlV39Z+8fq
oVEXdBcOeDsuELqFIXJbp0AT9URVIE+BIuBRj5mz7/G0yT3UCduDYnXQEeXMfCoYWM0JU9AbWenI
Cfz01//zMv3f5K15+HNGh3/9N35+aVrRZ0lKFz/+6759q9/T/u2NHr+1/y3/9H/+6b/Of8Rf/vuT
g2/029kPYU0zKh7ZWy+e3gZgvH7axHeQ//J/+8v/evv5KR9E+/bPP14asFXKT0uypv7j3786vP7z
D3Dhn2xK+fn//uW7bxX+7j1/e327/IO3bwPF35r/AHxQanEDrYrUgCQI5m/yN5r6D9mvgDAdXQQQ
PTXwGzCy0/Sff9juP5CMAdwQEEdoFwBU+cd/DQ2Tv7Ksf6DJX776JUgQpNnkj/8M/Gzyfy3Gf9Ws
emgytCzDpisBEiduD80gG5A2EG9LFkckpBYhL7PF5ChjycOYq0Heokg73ceAumjgKqCdG6Hus9P7
7zY33pWoZWpByth+iqCEi45h1qDZu37jAtTolhWNzI00QKMFoBgaKXasClC8u2FFtTOmW520N2NX
3tBOOfSDdbBmEhDyYqTlwYhMFDHiG1RlxkqFpku9HxNwjQzY8EOKzJQK5Qh0fKPZoRNaCITpgLJD
zYtDhlaYBgKLhWnezo3rxSizCuDOhW0dy4hZ+p1Q3Tt9Ko42748g9K0d/TbJVTQa3Y61cpek9t0B
xEp7FNIV/ZCq4yHj5aEVZA+CuYTsGnD0Mhe9JFa2407h4+FwNxf5bS32avxVkClUVXqrfMw/lXYR
MhtVW6mNVN8Be3k033eN4zfC9g1oFzfZ3jXHfTNa+7KuDvzzkN8VBxqOWr3/NN+4Gd3nvbbPXTTO
A9tgieQwl+9Th4V51R4ctTugKeLA8UWLO81XIzTCHydgEeeDko2HzqkPADDtFb32ECT8P8KuY0du
WMt+EQFRotJWiYqVOnsjdDuIonIOXz+n3m4eBphFGba73a6SRPLec09wO4O6EHI5DBeywsh5ezXW
9XbYy0Uu8FHXgqGrrntmrisUZSIadBrlXWQqAxc7jREnHY+Z0c7JerJE+GrbfBzK+lG38wcSNN7l
Gym6S2gwLUOsSjkZQfcxzravVlPAYHmCDAhHGC3fbRsWvdLpoZSZjdSou1DDrE69VHadWf65HP4h
Rl/RC3/IoQzs+Qg/v7L9f84vaBH+93OOEx5YBijjCgXHFjLS/9prjXobtQYJqG6xiczMrQsJq+lB
r2Amfc4WSbWhu8qIcSvLM8wS06WHjGGRFyQwX9R48Vd9chZ/aXLH1mcfsVplu1w/O0cW543l1m3z
JxApFdczp4nPKeu01+YCp+XD8JpL1o7anVTtvQhluYCr4FL7p9VZ0NM9aKcuYGqJaZzhH82OZ6iD
8E7Z86zEkBeVeKArc9bI5jpe5xOBKYXqSz334VgZnIPh9y+m2AO18kVV+yozg9I/nW6ogiiigl6M
Pr8gMe56EHEVXhGv6gnNkgN/pe5MVwVUgDzWtCHF0+EU7eQ3boSx4Hs5Gq9wVXsx9PUuqF9KhFR9
CQV5eeIMpT5Gw29E3POdrAgWLcOq2sFjcIFLUTGHYvrRjzGAK0lQF5gzPvcGyu3Bik1aJtb+YndW
cMo+mdLNo6BpaMYK13Y7PHAobVQPbX4Zq4i6kwpx1Xq8545aghBwRvg31ayn+dKlc3Em/QNMvXhQ
zujbLaUWKrTklXSkAx6EJnyKmOB+7PzJPv2lFAhyGIPNpAHINxxxxQRjPmt0p+a8zhn7KZvh3p/F
w1PmM9xqNZx3LTQ3LSyu7dv2QTZHBQ/EGl8KMIuL/snhKSMGAgdw4XC3EM84dmHeF6H95zhHvjj3
mjC/ANkMU2aH9hipDfGwT1EXmmlr/X8Rv89I1P+u09ASAh4EXged+v/hbbWr49PiX6Xues7/GeAo
dQ+HKw02HZpROeasP0fZbmlutwqp1HuNAezmIEnELbD7nKoaDnsRMeGai8B8db8a9Es9I2t6IAjK
72ykAUuXzaV7jI6ZzyDV/J7HCIu3stxJab06BanNnTG2twn0gupvBVHkn1rxVqJuFNhtr0Pv9gjM
tBFOQMxvhEeL/j6J7bJMj7KxYmkM94rsD+twZ5kSAk9e3RmKrBeP6d9pH7faipDP5uoKSEd1GTPW
x1vNcC8/GGY12Hl2NsEdABgsHM5lHVfvJUEu1+JO+a1B90VNTs/d6ejXOeEgK/y8/OhtIzCWN3hc
eRqYTuCVOisVrqYMl15N88xcHFRCATF+8EfWHqiAC2fXiItBNHucZjTABJkZvVOCz0chlZNjrGw4
E+t/M/U2ojszLr41/MyYQVKnhc/M0PMNq9ta16wg6aZGOrJ6a+23NrstzhQYXEKgowYt/QvndsGb
U8tEPaUL5O9YuW14dHvakjYpPhDmwApIvabC2YwW1XLpr5bmdVDr4j+YljzI14NrVhf2jRW2x6Xa
F+c0cnhWA9tnK96t0+Sd3+mW1y53sHyyFovNtCoPl/68WhiGC/DI5hY7EwLqLQMe6DVXxcZP1eSC
ylCv3dks73SM5iMw2r/rDvSvH+MTaxyiL7zWFoYf/6rFBPlU00esrCW08ZLDHj4JW7M1hso+hE0v
HLhSuuJPXkZQpTtHzGq48tTfi64nevNkb4eYf+fwuJsOn4EQVni9Z+LYzcsQKhRnN2xPSm9rLB/b
jw+aia8j2/rco8mkMYQPyS7gKDRjo++Ao3WdljKJw3i3o97iHY7xk3oUEbx4uk+W32z8UVscQtO+
UiNFd8zioTXSU1bpjFjDqzI4TUKmyZ3O2tXKMRM4JYfPElukDkZBu3+iC3RMe45aO4/UI9JFssKv
vMSN25V3e+LjEDU/YMg/qDHeeq29PJ8KivZqUcErIvfCesknxzADYb2vuZWhxUs1+rHXjw05SqN8
J611P5k3baDVyMtBjofK+jvYcRVLQSRJqm6Iq97yTuWvHI3JqxQjXa2rsYJio9wrbAhEvJmiS/ft
5ZSozLBuOgR1wY2xaPhx+GfZuL2VO+dxkUZ+M3SnnNiLsTNPs/g0wuNQEuRQ655eeDOugmYk9KTp
+llVLxN6m6rBE31pASE1jg68vf2s8SsUKPVxo0Pt9yPYHAjumA56I3paruDJiFdlbz1g5N3hNkfY
G2/1ELHar9s3pFw683IfDq9elVC5WHPugFAiB+You+CqncBPo5r/1W0qy9u2HQ4SJY7C6ebbAa/2
4zGVStbr4z2fzmTq/Z3gS0NcDGa0No9TdwlpQS0qvunsCRyRkLKlhfJjC9O1JsThNif4PQ9WYudk
H1M42u+tRaIi98wvWmt8bCbfLm9ljTCs1ddz0De10WXN4O7lHm3Dk1cVUJrH27nFaCw16Vj1BDMB
pApur1D8SNH5UNNBSfloBuR5Lr0r20c/X+dp4CC955enuPzQpmjJm6izc29dVq6u76f2od026xV3
+eLCZXU/9lfZay+L9ao0CHarIMHOaSaP3mGK4Er1WakjapF/narfFkYuKD1OrKvawD3RVl9iEx9/
E9UFk5qvyukpTR8AG4epoRUcpAYz0q/sF3Z+WbUv7AKrc/UVNbJOB9vR2U5h2+D67JcDwcX5kZHl
FXHyTltoDrWWeNWcZQkWm2G3+pEttlYj0E4SAnY02rjEsfIOyoWnys9Ci4q6QrYUhwGOW9Hvc/5i
IGUPY2KcTg+VEUXImDJ5JaatK95In/9B/GJO6U3Yf01zgFirw0/H2YBZ6TKoUE6/gzK1je5+E4R6
z0+sqe5efzXKa4k3b++3vS5wPMbGWyVfSpx3YBlX/QvbWuewPtalBTIAIxrtoR4Tsrlee+zxCigz
q3vuCE0hqV5Jr+7vuv5TjD8Ix3GMabrQKR7G4FNqzb1OzcE7cHSUU+lv8N5Y9N4t36se5RROYwtp
DdXwe2c+oEPH6t2xRoVWhZjHTc3yutkvNp1dBkPv9QRBcv1mp+qZElvGCyZQV0XJRmY4ldm4pRKd
6uyONgHN6mXU3isEZilDfSvVAkywx4bNo9kKn+Tfq6mGRVt5jWolxH6zcPfzKloNBFyWj2b5YfKM
mxnWn8AIlPqjXyz8NtiW2dHqxj18/AFSA9ecwt2rdm8oPhFUGTPimwVv9b8HuL4mAju1vHLqJqCt
4hg1OFnHh4JHc6cOKTZwdsC2L5IJrN41bbU/clgueI6uHTaaRrPDlhw3/fdAQVrrfCnfCohsQNuN
uu5vm4Kblmy7lQjlNiJJ9WRg/pJYTiVfWBNXehMjJm2bKlB2G7fQmdNZStRvW9ShhzrBGJMgbdb2
zz5mBMkSGslDKsCgrlcXROQAnYLaWvEh3L3Kk8LsU+Xw8Rwx9Z02xoelvq5ivQ+q/rn5bb4g4HLi
Sg0HPrvnu+rloFLWveXCP/iORKaHWLEQmjsyjF7W0evkyNFN8pLOvMY/JkcwveufgLrQYcfdSUDK
6PxyRsouVeJ2XN2dtm5jyViuatQbQxQc7PUUarq2ZmIM0JJS25uEiKfOAPFNc5szT3O9SVvQ6siT
nKiaF3b6E61vS+vhB25Df7ELG1fIaf80Cg2L57Y5h3WJwxGw/AIKfmUE65/CVj3Ajp7xF9k9dTVH
bJpikjfJav1CWlhQwp/tpi0nFrQRDDghtubG4LfVtdtdbvm9Av1j27y+/KqKI9xP7yAoBcijI8RD
LGTYsD60UTXThmOszuVyI/v7uRQJGPdJazlj5W7M2TtUIJbNp7/1C+ngQTm97yq7bOWfk9o4/xBW
eCQ5Qaw0xOmknBOr7RJw/mINllygx8fmBZEfjj6pjjoAcNAcqEQm5hniP9xhcPpDG3u4YqwAQjLp
6SUIswhUQKizHXRAFSgrs22tMhtYQnSe1FHl6gcSvQezwRYPZ8TuSYTidVaK9vSyieiot/QwjgyP
YD2Dux0du9t2nzl5bzXGtVaCRNmHpTzCsv3Rmqxui+upttfejBc1aV+Wpk+t5mcf6AtuTcUPU71Q
vD29SMHk7SoVBiQX01STYahu62lc5629TiQc5ilUTLDUFseaGxcisQKZCkhdxYgT4xZMa+nbdizJ
aupxzmxnWF87k3iHdPDoNl1QwRDJtErAIkP3NpiwNz5+zHlCjmO26jEqCuvVPDwFX7CabxU+b5rO
QVnjCC7cexyDOKzNrLLTftmdc6heQAx2ank6Wh5UxZXU6VTChjwx2L083+ACQefns7dRLajsMaif
wZqze5K3ZXoHcTMVsnH6P43+qg9fdekxiO7aP8Y+JapGnF+KWH0II5xKRa0L+gra7Hy49YJ34r7v
ILPVZtg9cBSpsDE+SO/MEfpkB8+06sKlGW8bux6W/InvhYrmDkq40wreziGZovEVaBg8Dy1sULYz
kRdbHdyuT6yldpEEey6f7fmBbNMUWULujE2txTPYcq2qQUjOmv2tOCsfODvcv04UQa9MWZx2BaVv
Cg/LFYrKi1zjCO/hZqnwdt+5KFYOdrbA1pTnF0uT3KKZ1dlcNAp2i1+numM3Rjfm00N48HV3QGit
dKhiCm4iClwHQXh2hl11575L7VJx8x3ZNeXD1FyE5ig4pkH4xPbKpOA9CMnYWQJT/iK6dPaA4qjr
lQotiogR0xsP55GcsktPCQxFyeptyE6VZU1/ODZ9rwGeIKsho2V70Vf9YjoqOmfTjGrDSJ715LOF
LC5AY96m2nyDnvYdLPL3/iDXrnnBJPxNZU/if4m6p0utmJ5HShszaTtw+tnio0Sfre+2YM4C06qn
8/9v8LqQcwcTzxWdvXtYm99skg+gmov85GOl81aIsBpca0AYVV57Xcvz6S+wWK53972HBmwqImsz
IpT3g7yIs7pCNnpT9Rqbxlv5PUl61zf5MM3xAeP/B1PjOe2RmKhE5PeIi98b84uwozHKce3bAzgk
lozgm5mQ9lqosf5UD/j4BTOTac+axrygFqsYSUZK030dsm41MnV0SvFsm9NmAa9xaCLUW1HT9lFR
fOZbiVqyitqqjKjN8Q0GP3Hk2MPxuUCthEDxtICuQO0v7Je19/EJx0oLfcQeq1qd2C/E1iNq4UwF
lxHWeVf0sDAl4VPZc2DRQX+swdk7OWqjWYGUA8WUAmZez6wI3cfWFGHPJm6mh0595FCDeHqVbzOA
jP6N/BmmxBpWX2QFNdNuwD1GbuQvavZhX/0+nKp1ROUQrzRQB1cbCkCU5Aw7O/YvBUOkIljn6Q1R
Na+VJq8sT6Skj3aNthxkT/tm/lmt845z89qo6MYhIM7HZB3Aw1ezXNuvNpqJAnXgSbaI9Xl49r/O
vPOAg3BtzlZUlP36stEZ1RN7NfrywR7KEuin4peQVct1SYpxjpsTXim/FzTMtX5ydQcGbb5ZQ+Eb
CofQtehGT70jHaZAQ2Pi2tISAkCFpqXWZbv1tgca3CvRFa5oXzOkkUbwIAJatoZjZ3GC6OYV61gP
1KwxoX/SvKPBWKv+2gwPeRJ+h2aMLCwAx5OjQFTNOSAbCxSB5n/rsN5jq+FMHu9FeX5o+8eJQQ6b
HkVBLj3VrnUEeVfEqB0N7+hjYS5TyVcVpDSUj7r6rwMrp2BKNOAbyg4P5fi+tvr7CotR6wcpPpBM
3ncTbfhbvktY8QOwzYRj9tNN/qpemJJfq364rdV2w4cCRdd0dXbRAH9Vxq/JUi75BaaeYrmx3bgu
VqC3Y1TrBPBwxnJ6hyGAZxYDHFTWC30iKuuvofZEzvgo9pBewfcvulhz5JawZUtFJKJeO4MG9Va3
Ihlg3HlWSD2WigxrjB9MmN1DrYaVkyviQmeUhyhtSa042XYWUY61cawywoqIWglhjD6ivEa/ZobV
TlGYIjw4MYcddaKX6/j+EjffShimDeQseYtpQ1kifEPDYK7NUcMif6EK+v0MxO9rbkBz09HLxIrb
1Fb3Xfnd3G3b5jB2xJ1GIP2whlCe4NGnOQslXs1ghFhrWAPG8q6J41Ys18U8XBFY7ZkCZxPF62GS
sMZE/ci3x0bOe6VZrnLkcQXn6ynfIkXoQWH6hpfbf3u9D8qD+PYKJBfITQ3gHCGuzuxEpEFtNrWB
6c7Dz2QYAYQ4GZmaK9Q0uw4e8VZzxGRwqmHxFZJH2vmYNghdxOCdrMZ5hxlP2/MWLxVnVu49C6a1
QzXe0XhdhthEqKYZnz/LZnFh2HzHd4prY+p86hogWJ3bKQiQkLzHLZ2DVl997PfDlnZNUv6crOXV
QoN2iwc0GsuffH7Pz8fA6nCCfF1KdGhFiJkZLzwLdUk1vvTjL9vTDxwsrH2D2rMZuDnUvJZ60CAR
vdZB7Efwi5naAIHsTvo7GldB3/U1GSF5qr3RdgosqArgIjMScYBq+lKZGzSOQBEKgC6huuHrtgJp
blp1aBve51l4AoIPdClEQ6DROvMZwOHaN6GGBVGsHu0BVIuRo4TdjyFSYxX6FjGCuwIupgcJNB8N
AMGwdcwHB2JC682G6LqBTnmE4SMyAbUUHjl75bFtS/LDTmAy7Kh0CdrxTKeFpSIur6fy+a/Pmrq4
yioPBHjgReUaHUkn3UzrDL0b2R0UAyeGWISt6cRMZ89ND7zYZFx9BrFfjkoDm2MAZ3hPrXFWF1wM
IPJgsEZHTqeaE2IHmqYGfT8HFfDTRmCkQByFMJS5n6zAcAab9lSkW18ixMVTx8bfjA3YAuQBShUA
SmMATBGeCVkMcoyZHlSl4LpoIfo8OQzLOTbXWgOmegTzYV4F7O+t8tosmtP1lxY/kj2RwpZEbUci
Chl2jbUD6Q+Kh+FsruLVK4lP7Ct80LKzbDNrnLKm+4e5M68Igl7yF2V52EaE7FcQH6FEa8IdUCdK
bUh22gnaS41LUoQYQDpbsbnAtYy72D+UpfIbU3G1aLHqDAolaJiyw0TlWUeW+WVJiPLtR4W64TTf
oUTN6xrwJ0M56xyPfLo15pexLoHC6vswG1d623vdVWcMvhATVX5UevwO/JoOju5hMoLDs4RBybom
c2O5S7xfQRoPNKd6JojzffE3VvgnOf0ZyTLtgBErKfjgW7jEY6HgLZputa7eUnyB1MwT+qXXpi8V
xR/q2Z9N6ZPAcqttxZCQhfUmwhZbwp4L10YsJWKcDX9VL/WnSSgOl4EPO4GIl4ZHvMTLfiRA7gqK
z9P5uOaxuWuA1W23HjCE8iq4CG8ALltXMjXIgdlsWxtIGEg1H5Y7JGCm/Ac9MlMcbdLtQrvE6gXy
rYzePAxQyH/ZdYPI40gbR8AiAbF334Q/mTI/k9yHQI7wjrUy89qmyugY9hEP9hLVC58Fog+l5pz9
2wRrpOmkUcucU4IPucoEhvBxW/wFhcH82sKWfaBXg+a2CYaf/LF31U3FBSuJ4VWT24gvwy78WV5m
AHLnGg7r37JFR7aWF5iVvyLEcxY0GQwcM+qLCqeyzpZRa76/rzaO9r4JUJNTwLwFQPZtOQC3echZ
6CHYg0xtXasrBHtGezmsQAMYt/U+TK2jiaAFVPpQJQbq9O8WMuo2nUfFRQgz7KihbPFbgI+D4ewl
7xFiXIyIyzTBFVrQXhuhgjWzDaDxHqHod4wMCF8wXztKFmq1GpwWhywoGjFQs9DwGAl+Z1EZEzVF
bHawegyT+EaRXB8KF2cyvC3gEsnSHumRhQGraGJittu0JFvYN1tOiEONi2LLa9+54/AGICiq8v6i
dM0FM8GLuWJrPmMt72IBB29I0/jMPBXbvmtI6nUCcMAFPphXg9SXO7voKIBQdoVDbuDEwWnyvTgz
AfDTepYCSeqO+SUUH5heoOP38+/cdjts5DW8CqwhEYvl7NMUwkvzzB/aF3kdQAuH/MgXsksgtCW2
dq9W9epB9NgmJqxRh8Pt8pUr9/azWnQ/f0PNbTWXZ2YmTsSAXidReR69wj4V4kvV2O6JMst4b66V
qtyKdwvVx7zs2QrEaZ47nNJrLKRHI4apSonX3pse6hR3fOZN1wdyfeAQ3L90s+7Logswi3cO7GD9
s4jzrczIRNRVRVDuY1DkChLRMI35pV8/zZedwq2gcvLsiNUKnedLnUo6PjAPt9hz1OMLzYSFtn6z
AUVIUBLyc3j0+DuARNc/nuAzavamM7BfwwtBwBTU0rDsAb1hV7G60supXxc1EFJY86NCqzGuV8ur
iR3f9IBqmCKxJxYzQNCaWca1a7Yug9rRfAaLngpmmKsmkm2e4y4pvNxfbHpjU35VqLyqDXUtsLAa
cLDbMevXOh0XwNktjcag/BnM5SqIs21qUlmqW7t4QqC7/mCWHhvVJ33mN8KRxnovWuuNLvurkFyU
0NUnHXD5xpqxCSCQjKEybz3ImfscxzuFAeaEKuyYA7M9kNLIAmMmASIIQM1AMfPS70pQycOd6E/L
j9KIDWHExfX4WIR6I4Vyq+rhhuHoNe/GK+D0YmaR0ZmZIUjKLhgXQreX2n9A7PYLsHdB+3j+vch1
z5pRAQK717ihhrt5RsZshkqFA2WvE6vR0uof8CDVjjf3facAUmz49reIOqOoBnsaEltE8w7mxrMA
V43oDOzrgdoEm7mfdzcwczLlcMyrbLq0H4+0A4slz6wqz+QpL42qekQF2fwbLg2EJESgqTw+DITw
9Eqb9K/1q7oN16WQ18nULvRAzLBonDEaDxwyM0xl4u2fnPGQWusLDapLIcxwYIAy8QhbGPhCCT/A
Ub05j9dmKUHARpfnaAv9gH3452y/tfabsQMpmfFJ8qyrlJTF5YHxD8UkPM8fRaj0+x1PIkzZMNUK
O0fALTgnGcWmA0C0RST8E4I4NbcgGCDWLj1UDkohnyqbowURBbkxpUkbmjHLXVVH33YO/hEnLRpm
UOIMdMInivndK0B5KYGaAHauQBmYc8tfUPgKcZ3yEo0jbhEYg5LQy4aP1ZRufSQzEoG9RvlVdUpa
Dn9NBUsIdUdZYMAFMqP++BSCYcB3epOUKTu2tAJM0E0zfKmm7MjVrB+tbCQkW4vG6RQM+By6q1wF
P6dCq0G0Fix8+Brgmc4qwLd5vfGBHZxiji7xEQxMcKsU0b2Jcl63CZ9/OiMbB12PPLykgpJhXeEL
A/RiU3VU7E6DYxE6jkDqZ9AeLLAGFLKYwllc6sXLMLMXa6tfy6byckZ4r3ro6gkufq37u0cXnhtH
skxTIs82kZ1IugvgPO2rt0x+EJxiYnFQTRkVh6CZV7hgFgaz+Qltp4JOEy9q42sr2B0eLD0M4Eh0
6uJ1JFENzFiqKShHUl94gRJHJV1iFHVIZWpwRmiitXlyHgLFKK7AlvSgPZPqGaQ+XGCDdalZdR2W
4Sqm6WrxHYYgNflWcguP5vZeq3qYF7snml/NMANulCHwZr/p+0TYWszcmc2RZj60pcjAtAeqNsdX
w4UkPMyPJbJFztEamNOcBGpXREdfxKNSJJDuAp4w0ibOh792AdANw5ULYmzdZwwv+9cVn0e3cblO
3F5ajiE0kEsraIUSNCZk3fBLBDS+Riby4ftNc60TGOpCQ9DzoTQHeq0sSHQB1pE7Zm0GlmLAHELh
OphQOBa08BxQAWgG+moYp+zeooRln2e1seNZzlNDxZGowixFnIm16TErECo4lpHqY9cvFZlOOUCd
ZDq+D0NyxSeTn2P4sYyUU+CDHeJ3d3i+FES6gt6GZXRtza1BnSgQkDmq/3JkcTc1tl7OjpmjwuRC
A4EGn6nR+bEZfERrOmG+dOwoUg4c1VTlu0QJ22+8a0eukYoPZh6sTaCeuUeGFWZVcl7vRqteSxDE
RufYPMXoARoOuXIr6RicIwghYr5PRhWYZuMxOd/XUt67Sr/pu7xpcCqhK/GQZCgUDnEGX/SDb1NQ
TL97PJ9TC6oxiAnm506QJJ6jex8dNd/wP4HCg14NrirBBnBgBThgS51bbWLT0YfLKcaHf1cQFrbt
FaOBV8W1QBrCoayyAvOfMlkUEhe4nt/rat4HPGYnINoi3JQzW20rpcbfE3tXlRIp78ow30rbRQ4S
uqf6rgGTmGB+7Vn/EAh+s3ICeLuDLWxxgUYw3S427tsOn+RV//d8AgzW4c0VfLLd3ERBcPRAKWy/
H8B60/g2YI42oyXoHDx/DZrI4iL04aJXx2U/9IuscUbPMWqMCyKwh50GnU45aIG4u9NVf50w0BxU
+HUcJEEKfcbg37IDtO503IPaCuq+5F6gC+1eD+yRfTZbkz5vf+WV57tYaYLUyrTyNBHCRmWb/QHU
tAb+5UViAcGctpJP0JZa9SNGjEnTwRBpcszG77Ej5oOVDcJ3bOFWfRczvFrQOwvQO8WCjRDPI74l
0nLM1toJ80OHBaYmMM4e7yaW3r9usaLC3UYCs9ifUbRxO00RbH3AyKEY4G/hJOdoVhQMcJBkNQBD
gOARRZ7JYlM2KTGPbHQBuAXrqbhVfl/fhj8VhlO92fnITfeqAx5gzrlNfueBRjBLC70SjJrA1fmS
BUIFCYaOplNMiPyaR75OFEjCwPeJcJMo4a6i3i9S6Z9dH8PWIW4QYPqmrYvPPgQs9RQvN3JfQjrw
157rhL6Jw9XBSOL1eXhla3tGqP8dDMbnX2R3h3pM69POZu7Cm8QHV9gvDgt8vTJgUoKl5hoq8MhD
CfKKBQegov0xqebjAH2ik9VLXoBZZMe5dDFOTA0TU1AQ3MwevBO9TOGVm1EBdqDbn3MAGjJ+Uu/q
7Y9qNtyYHdY69fS9AdY8vOOw4373pz82UK3ppsz+gUIY+dMFdiY8qKxUAErl7molc480y24HF6Dx
yRMGWxx8Oz3rCxvbrDq6VC9dpm04md2m9AhMnjYL82Yw2P3BpK7m24OrWmP6Pxyd13Lb2hWGnwgz
6OWWRAfBom7dYHRc0HvH0+djZqIcT45jSySx91p/HV76BEYj4Hf+KFvnrlQmpDM6gwxVUmQMpW3S
6pwS7jUPDlAW/QOu0VL7xpOydztrTeNYxLmRDZMvks22YiNxzRLDxdWNRpgIqbT3pUUnnqQKipCb
PVAKK9D2UDIdVdkD8VCDLjb3aBPWC381ajeAthO1Gq5K36mOg65V7KxcYOAv06b6ST37ZAvLyanV
PzqVMTy1Iu0d/qn1OpOlwk91xVZVzV6qzZ6Exl6N0i4tNqpRtpWUdcjt0EidstHy19qwk+OPuHMq
tY7Jh2nP+0jt9CjZmouWLBfoq66OmTZc1IHgtF0sJE08zSWXnH4BkKU4KNC6/ILwjazMId29AiUI
4CfSZIUXkyx+rMelnjprCgM5ORqtXEbIkbk+eOX0HU3O3nlJ9pnNatwn0w3UhvCqWNOXF769fJXf
N836IBYKAnokSVK5NfqC+/v1EFypHG9GOtzr0/jPhFRZxs3DK4t7KhgsgrH+tae5+QtrZssTtFPe
BQvgz2D9JBlohvVDV5it9RkjTZjEAshCU5fRfrYn5Av1R9vejX0Ay+ZCIgeKDaA/lCtiICDvXALV
kevQbBlDau1Bi6uTw1wBN5Lfnj+y8p0tjXGzyeykxT6xuonM+tug+4PpHz9qYrPq5kpa5ZXQ4NDa
p6BOHxkrVtzj2tStQDaV4Lt7G38YE1VtvNZ9EkMjxmIvXlYkU9Lz/B8NWgyqy1KfiwMt9FlDSIsd
sxU0F95P7M9D5uhLz6ei8RHh+XVVIYrjXLUMz7QQYEAfSqDkuoi83mb7DhAoAi9JTIeW2Jzx8JdX
i+PeICVUbOCL1jk0MjsuyzHof1TDxo4F8vc31QWvrC0Py77HdNv+jGjroZztanjOztwWHQRgakRk
o/V78Wv+aKl/TCE7Gfr36mT9VuGdYa7AKUvOE+rgnaVq4qNJY1NULvydzN1J2T2GABI1vaT91ZKE
W+qXL3oVFvdhDrV8tff0S60rX61O9VUd55t4nK3fWA0C2VDA252xCpfJjJVOivcsVtPaRvwgudtY
wj0wTh6VI0GrWdkV/qJKmpddCRG4+/vPFIgJK5LQBLGFdCPvPUG9mNtgD9NCOi27dNT8UvcknoU9
7sMs55HTGFdgbI+zQECKVGAWWM7SRRjfckayII+Y+ExT8ADpC0it7h/+0oFiaC5uRqf6LJ+bRPaz
efPbtvJbKGNpSs+IHnIEFO3ikqI3YwOyvGGLJmwNX33jGeW3jOy0rlFBLps3odZY+T0ZCu70nayy
sXlyYPFSpfHulNXniHiDUMj7NDX3vtmfL2jTXfM0vzYT6tacXKs8HI/T9yq89teclV/S0BTLPmO0
XyWDz59Cw2YhkCnL9z7OqWuk/+USHV/t7vScSZaUOaXo1DoKJyT2jOgmipbcHB1peLO4PfEyD1cc
Fi2PQn/Ss1g+843KTEP1yBx/3rM60ictbNM+rFM1KPc6KDjizP19KGCwxMbLzuvcO0QWIkOyGLyw
2HlHcdFMdvCTGQs1Ypfu90Z8WANVg7/ObxTZ39HszBOHRbv5/UfbnwsDdoFFqUbn0mco3gWHF5g1
aa2e/9kb1T8YrbvgaE/Ek13TAzDt3Ardhd9ZC86I9L7Pd/YHfcnPTFU2dEqU111E9lb0nSlimLH8
VpMQKOIaMLvnRDgy0Sf/hNwCMJ3dkgtGBGPp3WFEunjIzmR2Tk0PJHFr9qx8kcx1stAuHBlax1Mm
4JWwq6l6xbXykHVWTq+bgl0KinvF2pA3tdfykKfIEHAyo1rG7Xdqt+lSMtXzMSxXhyi+NOITUvJR
SBcznHnOdQQmqLY2W6gzzB+alzbPPkXyDkJrGMKNP6V7rzXjzRyyt5U3J6vemUU3WXgsw3Ev2+LG
5hJjyMu2s/mjfHU0WzS8bjyr+6vy3LGE/MZ2cdXE+UqmdWx0DefbdFmlYD6c7m0eiAqAye7ksDP4
7Mzia60zqK3T/Rjtb4m/pfljKMXdcGvZOxCCSS59XK9mU7yOovXQOuVuVr6supJuAmk6A7f9lLIM
9Y9qoQfueS1kCUKZ/oqf+Np11lX5Sr4hVRf+D3u4G3gdRFvBeqQ9hdE1jD6k0XrOF+2mqPmjXaqX
2spfm1Z+7Y8bsKs4Xjty3qSDL9eYV0RuUUzBX7j3WjgM8YBkImGhs04ITrZANMTAMtnRiWJVftV7
6ZgHY5n2lnhjbXf4aiy+xPPewPIXwwP684Ezy8nGwq4t7SaOwpWA5WsnmBcN9Kmy1+Wy9w0Jr7D6
KwA+/tGpgNuBJmys77aqziPxb236uVMAnTOVrdW1konDlEjb1BHe/BPM+r1VjTfBbN6QlLJmH2g8
BD5KMXl+gnhPuARmwpZ+9T8bFOGcXAx8lzjGsJSc+JfGDLfvFpX0hkzdtfbMSUQ/9ReUPt9pjb5+
IS2gBVHIXcsKjlI7TxwUOwdFJWcOWYMg7mezpnBMQ+czvB52VVo41y8d3T2EVz4Dx5xMg1IjzPIw
YbaZbmqnEsKkTd3ygCpsb8ow3gbLm7Ymyu4oXm59+lhK5S6f1yKYKvFlsRdVuc27daPl94Zv4SYq
b6rxpWfGJa0YMPm+dzlDm1k9Fsu46b14NdLqVPRMd7IWZYK35ttpGFFsh9myhXV2hC2alKGyrnuy
3eoxu9tZ29wzHheh/M6qBYnZdFcO4QaCZzQvWbc8hu64W0Qk6CPa4xxT2qnc2eVqiEgOVHP7mS3E
JZypAxdIjQenBJhfU/c7Eaqomb+avkWBtIXc5WHLMw/f2lisQxxv56Y+AhnKZJvFcD/y6Et4TcE5
9rG/GcWKgaLmnBot6VZl4s3c+tu4G1eWvovBm03njWeYviZxzB78j8mJBcGe1BIVUh4NFmdgvyBs
Z5bQQ242nqzFG9nJW7VAW+hwl6opWLBN70aYpVmUJsDc4EQzI4IezXVx2a3uMqQMmQO46jlVkBkc
1/YnT6pIG8qo5/wnaiC0tOw0yt4O3mpxewOlBRKCQoxIy0vuu+UgXupejo7Jr0cLTTgCKGTxdKgy
xNTge2edTOly19y1m7z/prdDlF8T07rJLAnndewoUzyR3C0EwHIpZcgEpulI5XoCaC33qN1cqG/A
vDUWDrw5C3TyCWZN90qz9bRNdlMY7HlM3L6Tz/rwo/UFKa+iP8wRga2B3HQhURqEpVbRNvDjn9Jp
O+eVp50GeChyrRCwLRAVBuaNL8TLVf+9b4ejLkugjeg5mvdOluhTyxxqLe1OZs7sXs2RSWYG0s5N
twDYJRi37X7vKSYozl5ENXLiHLX4TvRfORbBmGLtQYtaqiQt1o6iCeSJ/keBoS/yNWnwE7yXCSMc
GyKoStzggOSzqBbGZUPr1G5apAzAdXkfDixWQg9tVaMeny3ETKdMzgIZRCtv8sgcBIDD9YIapZfj
reiv9Zhcx/fVSDBMVFE7tJFmdVEBGSk7VhtYxsLXd6pEnUhKaoY6W8CCBXpekTFcvY5sYSlv2KWS
Tnp15wWcKjUGapghunYIpSIyCYFYybjcm4vyn/a5NuMjk8l+ruNO1l4XpX6DsmB8Qjv2yU/2MiyE
eQGEb9dsm660vpps8vJwVQt7i/oMXUI5xZhjLoLF/Z2HS2vng+mp4+K1oHigyXwuAqNKbt3OYah4
SJjL9+1YApFYoLb5mcfVLofRJ8z3Ty5sHIL/JUgl2lz3pe1FY5WUFShibFs4KIfZrfHfe6otWomT
J7O7Y1+rVGTV3Dj5+omRzzlWzcGohSDbyeezcSaFIJy77DKBZvTxVnsF/k38b5ux3Uxzv6OY6EvB
nwBv0qMPxmnlQ+CpmGTN4nxm1U9wkWztNfsxX9X9ClBWsN6Y74N1JYd4QYTA3zTNacAnjNBm5Zps
ndMOGz6V54zwrO+urfnC7KR5R3vfv1ZsT5NjxbV1eAV7TwfyStOBX05AD311zRCkke7b6p8q2e4/
STnj6UFsr+SIDFz9twlgXoj+OjyF8u/1/qoVQY2wm4DNSbf8gi1B4ctkB4CfYpXKEE1b2XaqpdbW
8PJ2LFS7k0HLS7p0q0VYCyKpk26D6ZDpAp9OGLVAF4XHvsFmcp6Nbqk5mpfIFwH/n1U7JuE9GYnQ
wn2cQvk3M/BHjREmUbJzr5PrqrLAPYjwDQdu8758X1ecvyDl6fOCrPHVPeHI5HRWOib0vfZzwWAu
6dF8+Mrwx2J7MKYu0D4sTEi1fIPOvBbFdknyAqNUcT5iHFpbPwaNLPkt+A9hqbyOJ6SsCJq4rWWn
SyfnPVPAPKRPWdz8cT5VUggqN6T6qRgECMO/dAgqHeeKfNqHrx3KmLyq99wMyNt+mEvxIlnTS5Vc
BbOKatle7WSaw3UcwhYzlLPvxYt+FC8srusRi3IfkyYd5/vOpgOHIuFyUZGvMIS3f7K0DJfxj5wO
USu2YcGskS+vW5+GrR6sex2P+3bVVudQyjip88fU/zTbr3wl5LRpfFlefVz+vkqn6Q9eby8ROs8K
RdnOyfrM5cZRDC4onHGz0p/xDwfcBQYwiUldCxuPPH1olsBTh4WKLdRCk35uYKeW0l/0qK6FwCLj
OT8RcT7ByWRO1k0Xgy9+6DwpLw0YRGvV7wJ6YYYWrfGpLjsRterseMxWu5mqK4QNfeGyAq/Y3GUk
JMUcq9XOuHpehbDEIgZI4g9IPaSnRQxQJljJbDmO77lmd2K5YnuV9DRkHTfVAQtAEv2s+cmCqkrv
C3o1WIaUcHESX1HESNeCPd8ys2upKHTbbedNeB1SKVjGLpgm1Ue55GtEq9m4gIhaZfXcqhfQTD7C
ynD61MbsqwU6HxAyYJFJGGm1R3cyPGXX45KYakirsgt4UfQTYSq3ravuS9PdhWq6qwqv8Xju+TD8
wmS1InqphXjdOLxUK2h0PVD3z6SQ3ozk+rS7wp4HHRK1blT9OaBAZypspb+vOqRQfnIEpb5h8qvR
fTmiUvgCgf/UK3rHP5i1fV4Di/FXX/gnOAIr6sT4Co+Ew1GKpyQ5pxVKA02Nc3m4oGpM6I7PT3vZ
xDIvLKNZkZ+tbH6RVuuR1d1DGH9LphWItiWgYDj1b7o8UZAg+AgD/SFNfRYIpD9kF9pJZh8v0nJw
iOpY/Rq8pvMfXJBOpuu2DotOgrDg6UPqFeAgelq6GMZAQp1SXiHNqjP2txb8Hy2MggaCGFCoGTbG
/Sp0vZ/BqgJRm68zLJmguusGGlediw8YL4bF1CkkL1cGf02QNFg6EC+382BboreS6g1K5Qvd2dLq
c8152rOiEhjl10YZDFUXqCs/1DYFS7oEv1CwCE9fNy8Uo0P6tihouakErivB2dskGhIhgmvhPjOi
o5SjOZujQfb0r33tQSZc9FaSHDpa98dgCBa27MvycOjID4ShwZql15q3vdtftFl7UJBZ166FH3O3
Qcb96/EBVFuNn01+Vv4N/dnYa8cATITbbYtL0bF5h6PWfsmuNaafCtYaZM2jBxTr8c6VgcnL4jSU
F8CErIV9SwQ4sUEPmtUK1RHtcVpAGlixmv3T0tnXZddcBgrP5r/rMV6URb2UBg81MayLlsdPQ5fJ
rti685K6neVbRKARqglOrGpvQupYN1NEwM/MaXp9v14r3q0Kw+m2z3yYq2uC+UesEYCrqIoU5YIw
X7bSkE00M1RXmQXItJ5Uh9Ge29c1RTI7qJBw0NHRFkwFZLmyopJigUdEkvZnARk3oIXXnpTfU7Eh
xlWi+menhIBfGNCQX7Em1h+5Kd066718YtN8a3zhq4w0HuiCyfTDwqYbWl+wjAWTxVwH0sZADhg0
BQaec5aCfZHtxphiU6fzi5YJtBllGz6BzBqB+CrvUWXpEZEApbWEXYuNUqJbq/07fsSVSaA5X2r4
/NXBV4abAhDI251iSzzxQMRdYZtqPVXF+NPWXvJk2qpLP/4GGCA3/pHP3V2vDET1Dgn90EGM0Num
XcaXTM8cA1UJUa0lkrSnCuQAIUfflA0maCUbf/UPAjbgQ/IQnuPtcctyPKZmck/z7UG2kjGGnYWt
Su9eDGDDY/raF+sBFtoAXQ7B/HFwOQmaeRGNFQdLdmnuisUgCy1Ktmnf04NmJQzmp31RfU5GX5Ia
j4gBvIUny00pgRH7l4QA+nzYMSel3pCwvMyKl+ylX0qjX4YzjggBj6GaI6Dfss+knT4zI+wgPlpG
QzPJXB0NTjN7lcztP1VeMqcejKa7JVEfp1uF3ANd077HRJbG+0zOR2ThpqbCRx9Kv38ukdgyxfWc
aNlNOHsULpBpgvRRMfEyU2GxniQBKxkxZ+O0Oxj5HMLbE0S7419cwx+cueWb2SlBY4+PtAdYPk8F
FicZKWope2QG+Eo3+IKkevU39e5+YxgnFLmgACdX0es38k/fnvULdSRuKNfLKULzF405s8F7N5f4
prRwgUcZEHBizcnqV8LMX4JnvLtx/ZttXYwd+dIjVJdFDdNicp6tlxVX43q3MIRLIcnlpnQGd9Mu
HCTdr/8sy8+a2S870MPfxPfLybmsCEZIvpMxi7UOgcTe3pVFfgwQwOtnrkWHRAIWO5EAkU5N/DRU
AWASdSG59uS/IznrMUHtxDggIbA0z0IBTPXFVG4vBCS+rMQkdCvh1LUUVR6epeLeDBiC1o+RdInx
vxFRr8bb0Curl8FebFNKQS8zfju5iZW7H3/q1q5IWjHw9HZ2MiZOiiqsNkwPtYXfSluQciNkA/SP
t24ZPufkar1C8qx9xALMqYhZKJDFIpQqWHJ4B2f+J/1OkTgstKGk8Qg3bOUdOPjkd6hMOL6VIwMJ
M6OeE2GGIDo4vrHQOA0IqTp8qHVDpxY9GNIWVuyuxa9SGK8lQloMs9Gu6YwtmP+KJeoq81Jq5bXe
pxuVKk9q6qpMk5PJ6hnMZphr8l/m+5qb9z4rH3Va4rQvHtgoDpUuEg3E0K+QwhzXZRVDUlNCCU64
eZ1kJZr09Wyh7pe+Ep2fyTF2xTZoE5IRIXaStxyyVzUa/lzZK57CjfvTNpR4nJWj9pCeqSONdC90
ZqBqokTgr9hIjpbBLYt9BIP5LJ/pY3HlQz/l/jznPmQ5/45IiOxcd3eM2XdztVE7n4x2OY88UdPF
fPQ1sL9BgAq1P5lOo1sm+nXRUIG9+dWl/sfRk2zMqqzJJZrgVfrVrMMlvRaBAS+ddY03St4xNRHB
I5GZytHaY+NBnQ2wmzWAvAUKP7G9Nc9Sjwo7Ef13uz8fvT/ufJu56vHOgOTuAgoDoKsKqjCNMNOM
T/NqWE5ylPGyEZdTPSe4A4gVn08LmZnTi4FXoKKoJ1EaGydWKLJuWKfDXSfrsUJNvIjJEquS/oIF
6P8IUn81/2kaGuYVmM/RW5FSky3ewMgs4H/RGsPZ7MI4xjNbX+urlM50tqN5qrpznU6h4vLjhBSK
SMbVOvC0t8YlH/mZh5Qnt3PWvQuqfAu7WokaZsEyTFZHlhmHXriYYNFr9W0uNqinWHjKcLYj6JIm
qJlWc6ZVaGNaNbDqD//aETGh+99UlL6gJ5ie9GCoFU4stUypCFkCvO2n9lhtuV8QrauhcBSRJnRM
LnvUntFE+/26On2XflmLGhwgpBpSPXYLG+ib23n1ZfzqHR7DtHOqPjubDbPCeC2w9VAkothmnTv1
wgZNeLD8dzx3m+CquIX3h9iN0SLoUcdNo68cKqt06hma1mmMSgNix0DjY0Q7N2DWFeddKoJse23Y
gGFITuOsI+1JPJPHuJtq/0BBNfAxlSHeTBaLDdm4cUL31wDXtkwrdecvQn8dElwoWxUrzXKh2zEa
hKeSyBA/TUW3xRyVPlfWPgm4+2TfXOdAUcpQ7390U3CwjEmKD/r83OsAdcRAisZ4NY3X/l3xJTHx
W6UKmrxw1PWXKn4921eUFck5F7nRGO5q7m7ZNe64Sg7Ct21GkGVNkcYjKx3XGp3WIEzRxme09oT5
iUectVmGkntSCJR9iJs76gOXFK13LoncJ3FkepeLYJ1pWAUlk+wdC2aiXGpfdkwhcbdycnPjdQaB
nORwqN8nu1n7YKrlYCvJS1G6sJi3cGtPC2iFzLDEx7/90bEyQpTKrGPV2yAptqB8FMiaNgsNI0zf
hjES0DjiGbOMt0npXsHa7zMfAvNmkGqYUWCyuBjOXbpDvMbuQ4iwwHzKKJYbijYSHLItC8xpDggd
Dd5wIo1+l5GE5TZVgxBzY95+ptAwKTzSVblogvg2LIhc5vlNKIVXyApzqTg8u1gRr2lbPeSP7ikf
ISygyGYnIxpCUQxbAK6WNbrmMjRn4qVoEezWhaMDxpD26aQyLfEbyWDoSOVDdBXegF8577NaoA7C
sazdkmEPtwKi4Uhux6fYktj1Do52DONXjSxaXz1afM8u4i6UsD/CxpAraRepMS//5U+fnDOOvdOZ
h/Of1SVnc4L3BrudykuvDXEtL9f+e0y7l7aqmSH5cy1PTgnWMc0XGc5ZxfXfg+ysIDsZl9WAWWRB
k8UpjeHs3Om/dZgz4aZZFKWPpm1WqTsLNYj84Gb64W617Gopb4nTXciIf1WX3ElpPCJL6k3LYWMu
u5M322NWHv2swV2DlVci0Cuw010x2ltq6TDwPwtJSkRJRW23BKqw+8NqPOk+n2IhgTi31U1BcaEL
xqY4RdtNxjQdSds1LfrTrk2XpQXYJxdhctkua88e7ErMznOCDGvrojxHcoLmlVymE6U6Zq1H4mJF
+yca8awJRr5mLs1nnVmGvc/Ibmm5XUe/8GRBtY1BdIehfOlbe5/2YMTvUK901eAMag8ek97tkiSY
OyGURzOqTwvWp/RGboqTrc1L+aEgvXXjY2iiSslOrr3pgJzS7mWVBqmXsE98KccWD5evOT3CxYZm
ZEzGZhbSqxT2UoxV3GV3SCHvFMLsqPYLNBZ1CsKhkvGVWV0WZfIWlkrt7NNv+eMp/jOOEYnNMzxn
cJtnya9W41bV3ay30N7yOL4WEGypsZ5abWXJ/79wnEHJ/RrsLZfdeUB+PnmDOnvlqHu1UPobXriF
7ZVdxic9+YIWkb1HC5CiEj0bGcW7xjo4Mt/ooxaNzDcmJ23LbWDqQXXAjOZE3SFQNBAoVjOQxgFt
bSHVwsQMJwv8vVkNjvfexfgVjY+NmX9Vs2tXb8jocDfkN0nSrh3colak10XrY16W8QPBf9AtzfWw
kHf2RlT2K44BTlUav0QazvAnSCcO+go7fdm7SbvjxtTdweIYGZD5GCMahvuuip7kIwDQMSNOYjwd
2BK1wSs7K85eDw2T2IIJbWMSaFDTZbt34GkyEt1u07BqBBePu1IMTr9gmgXRFKN1NTijVv4iWDGN
08BD6Pyn+CTWr+zQkbTO0mRkSx1XU5Lv9Ph9T+IYlqsCjTWSn3Hv+SM3XQAi/6HUzGnR2iuMVYBb
E9xLXobSyFXRamBuRjC9ogDm5u2G/tG3+Wtld7cuw2k7ljg52B2s1Zv2pxTr/LXZLRVi+me+zZ+d
Kn6Mw/7uHrYyVVBeULVi6nTLl1tWq9+/UEdtZufhz9wVt9KXbIOqqy1QfxTtqRk2bMTHbo2aoz99
d5bKhoRfin270LNLPfD04b6bSymg/fkgc+GcTKSrdGzuZ2rSKgcxk5Z6qQbR1Ate2iVoPVG/a4RF
kcY/zkT0nzuiSGR9CZ+MHbJJEwOJ0F43QLvVEW7Z0J1k1rsr6Q+NFBPHh4QbQ42wxJ1SxOULFY5f
1onf2hOSJycYMob5lvfCVUGiUHWdP/W/DrSY9JZfJF5ZfmAYvcZrB8ml9MrdGOeIncgqy13yzaOa
kHyg1Sd/EZtAj01AynuEj5j+V45f29p0ECTTzaA7Dj3zdByQCtZjAAmvxQWpCznwOuZL4S+ItpsE
W7o/UFHcm0RxCXo6C7J4HdY1Xp6mOJZuoh064vVR9g6606To2RLMH9vz72qkJqy7JVwywV6RDml0
/lq9GIoY52Fs8/aio3TasJMRnEYKwQoDoYjpq7ntb8tgvYsdFCVceZP8iIRALhzlu5S4Y0muEWae
4q3lN0hL/jmTpIdsZUpUR/lDMrQtmzX8+ykl+YqoBKeUZpYny6n5cGZmLM4FYz5n1Y6ar+dJh1Ir
Xlu8NIRY7EJMHeXpUH4nw0vynrwTOoaTjv8umz9U4cAZFzYxsV62i54xx8pYu9shOJVGeUOLwzOX
bO0NO6g95SIyeKJMhIX9ws5FxUv/dbZJpM1pJ8+AXz00FYBl6E9WMtmEAHX03LW2Th1rDtCid6T+
cH/2PRAKHQYywUP4oLffdDB5BboCUHJ/WzVfheXjWSK4IO1wT6BmT3YU7Cj0BOQlYkXHTOOoiNlJ
LvNmufBoafGw1K31ZGu/O2v5AENe9va2kEyzqi/ZHTJf3jkLwZsPDtanUrv6FNbaH5/ioV4j/3P3
1LOE/nkr2SvIVxkKe7dyv48wVgGKvqgEDpEC9JLicV35CNWO5aOWpcFvcu28+ms0bytih7E37bG5
VlgoAcddrLW5Yt6XL9JEAGVkLydhoSNhYdmAcdI5Floz1srmumruCIRj/R14gqvnlBqpyA+4e6su
466lr0D8wMG3ChDEuq+1KJNSFh7M1dx/lSj7edYFWalxIBLEOm6hgURDXuvTDG8JgtXmaGjs5ujj
cRxj02zjZKpiLKUt8LqOVK7O9qCuVqAu8TTz8d0L9oGehDaluqzZryofQ/vcd4Jb8CClPFNC/rvB
c4vqm5oNjudVrAEUsIhjOR196Ve+7AG1XKVoG8ly1+iYPLACTUZDTh2e3kuUwj08LVcwN0v+bLDz
134+Ix8XihGzwpuQverDfl+l5NF8Z/XTkZ2+tP3xktRfubghrsxYPOo4vwmo5PC+22dSM30Czn0D
62yxu62p+qCwHnmQ97bs73gpi3f8nwNn7PpQCntWb0Xsz0/0qeo8wcq9JU3cDi9kif+TQCg0WZZT
/rfyMZfq+bTi56Mp3O3T0Z2lOdCVPSwqMdo7NOLUEgfCMAWl3Mbc+u4kD74FiSKQpgH+F+RXEAUR
v6ZXMIvIY+4LOXLXbiGtiNw/vgrTTyT6XJf6/8KA1RA8odM8rRQ5IuTzkiNn1YUo79EpprFaIylF
GGmA+csL0dnGeqZnLhYzJTaULU6S9rlcm7IeI151kWIWyDNloAK9YpU8lCjGFsAfUGWA0ZO/EduX
ItxSIR6Kaba1ljsQpzl7DUkfVBq2QA8hWpFivQq7ckOycheF9YFrBpPJSO6sNdJf9wvxE7kTyeus
7G/DhX2kE/GGLuStcFUg5b8UQ3tJx1MX6HgSJhmQA/rKQjTxvX6sgORP6JaOup6i0yXjuX6yPyOB
drrNvallF5UwmLU78LJqgVkkvjFl/mhci45FgcqOxq5xxcIDF968d3HKspAnWiStSajZz0i2llsP
EfBG1nkjJOBVyASQoRXEaaGdnG/WJYfcHW/2n2YYkEvjYuYszpePROJ7RvjaOH9G38xc0DrS5Ujt
DFahCPpx9c2zdE/Np58KlkqWYuMpl7WemQQxVe4MvPN9P5vvjWSXhZ/kVLeQvJhjDpI4DolfgZd7
WnlKn44ejlI/gfYATXn+w1IHv0Fop4o7RIfkS3jWKmQiotxhbzDuQz7ep0y185bIpYwycEJ7iblb
j9pLaywVJZYjsXW1DQRm+ost7zQYjVe1CCCiHJ2qSPjAQPhAK+HDTP6YMDuF8JvQrBBUF2beJmU0
cQdgaEoCvL65Jn3p5JaEnwhdB7lHEw26r89MVGTUjvI+FUD+XFsVIT4IogILtUHhDNzjK/m23RmR
UQcoZg3Xgi77IizNPPZlJkLz2WuZ0qRL1MA7/U4EPQmNFP2PpfNYchvrmu0TIQLeTEEQjqBnGWmC
kFoSvPd4+n/xu3dQER3dLVMs4JxtMlcKMSJNcjDjxzgW504xInX/LVMM0nae1KXCsIcvXEKnqAb9
kgV9jaaRwNqj9jITy9a5uyozOchnXl6cjQWiJR2Bm2OMxjU+ixhjW9wmaiU/zLvw3MftUOJbaKO1
3yLMxpddUc8YOs8mFVR6mTQ9KKQzcP0z2g9Ew8j7atTzMqZBMFzkXpw0d4+g3IUiEalzgHSAZraz
r79bCaPhovrLZbBVxGaLpR03cToSJXe8rs93o6kkP8eGQGgtZ/ldcYCiP8+pI8VP3iFGfJiV9yCN
V/xCBKtgogd9Uy0V38d5UkBgi+zyLKBEqKt3hL3UlPOaP0yN5lQuH/kq3F3HQsmKw76fSdU17lLZ
380KSGN6pNg8d5fE/59st7M84IAmbeJNos+ZLhN2F4Q6zK/F/KVP2wNwVwPaZhSPdDyZB75M/TNl
P7ArXTH/Xqu9Ri7lNKsUWDeG8aE+pEzl1EDCtpyCEqkqZBcbkmrFXhARKMGqoRB8q5grivZI36iP
uuWwTy+9KN2OZeJYW26BG1h5qj/pTLsjBmfIU5M/DuajEOTXulSfs2M9zdG6JpdCRzq0ISyDFjOI
Jy3WTwDBeN7EQwohQyrUOwwjlObAVIF2dtxjGugEhBezcSTXEvFt6mUMtEUVPMfvCRfHgPCqOeHs
fqOt6S6c/DDWabSuF3myAmhoYanqcNqUyJm/2SJGDCuKajjteOXKRbt8L2GFOGRFYQa1q++EK9zW
GxI12dqpBZozb0b1S3gqVcP4kd2TpKCA0kLEAGt5ZOFlIE6w7qqShO+SnLFu88vQ8Dl+Jo/BZHva
iE8Nq47FHE5gJ6vXM8tMJIDaFHFkZJ/5gLZGhiUYLzfVLO59DfVJ0k9YRv5CT5R/as7IEQb9jhzW
GE676Qspg+prTwHwhh21JBvLVDjZJzCCuKgCKycknpdoEquwpP5ILgCwiePe5Ug2DpWwHT+XULIa
fx6ZDfVBq+4uZnHwnYc/BrVrQ5HbQarV8dlsIE2NCaM9vyqWjKNTRp8DI2feKoh2WJup2iRkyeSN
3rqtfbwnARWb42FJqGEQEY5yBCQKD7blN8gq9JqEBKV0cxnww3O9LWXnT9QeAkPN5vjpnKo9cYX6
ZVJ/KIRTcMx6G+xrc2YuPSeBNSBex35iJ5t2xawpi9xsY7gw317eWCfWxhtted2ymeSHI1cC54Ny
qabl0qz4AP8lpXJWgB0nozvQQY8MK3HVJ2v0G1IOowrpvzxD+wlMu8k8Whs6yN1j6OUhwBay24pP
yGJzXDnF8qnd/gHC/dgTgY0sBn1T6qIt0U+yAqhs38MYvfUOWiYPrIiISgoLVMrV1RlCuYedJbGh
iwdfHZNArBYWfNGGxnFE49hSHfDW6OoHhB6bynYyDpYPy0E8zCLqMtl9X54PYZ+e8vbAixaB+6L9
tnQA+mi6pgnhrCvzLXNmyFwti34QBg+bpce4kDBliAhslMEhrbP6vwuv7VZvYuShoSm3KG6s+sd3
8amLm1eC9hoZCU+MhE2l9ku9ZxOXO7n2R65QRenEb8sEhEpHBXNVi2YVl2Ni0r6qTm6wEG2lU8Hw
aSh1ps4g87adLn480ZyVOzbgOuryFyJSL+6gTSxLaHJrGBKonhVH5zkfcOuDAx31j5r6u1u6I4z5
YxqcDGl3oWPY2kohAJoMl6JbITvsSrTkuI2rbPFm7pExSf1T9qtPWx+ymXk4T8dyzhlfL5dx1S5N
KeBApzKCD4Zjm5g+2k+Fp2a4wNbEPbHQ2u+YlpYSsxqx1SP7mbxDyT0iFZxc5oIJdqaZ2V1ba9S7
UCDG7iAJ4HfU/sTLsfZBVSvMZGkm6FqNgl1I+2stkV304yFnPpQu8SkO65uVzZ6Vlt4Eka/MRrcf
BbZblxIqiKbRRND2cNMX8hyaGWN+5n5mo0O8evQAz4yOg6S3rpg2FWE96ncmg/Rykz77Gr0cTvgC
hd8fHTyc0A60bCuDB2oGZDbKd2W/90vMpg6mWvsoT8T8nCNQgWmZaXTzeO86iFTKpJ5qacJDw6LK
Qg+NQNf0LBBn+oPnf2eILfPb3QRc4EZgxH+KLb+iTzibmXWa9hkQCqJzOrPu+DljdSNuWsIUCX+l
Aca104RWwLgEpfXej17F4dqoABXaV/sGH7etnY4atZA70MHBx0ENdGw1xtvpu12UXcZGbo9iYef7
W92UvnVjodGhX27L/lZm+61EuyyupgPgFcFikCO47KxL2lIH6NDEoGBnofnW5OG27JE7Fzguoaxi
w++s+IGEfPmsajSfM3T2B445v4VsaXfmszPYBe5tmCLHVRlNCG8fwnpSyvhk3tk469/Utozekar0
R8tEOrN5Jh//e03BC+2Reuzt7BRxuJQsVTIlxKJ67LEslLHh1RhdLXYeg5Z7KvAv5lEtKnXjmwXw
ayA8newrNmfLZx9YeFM2T3wnq2Oo2MzhIhbLOZe3SKmnk/pL6qBywMt4k/3qCa1bQhfTOxME97rD
ooGAEmOYGPZ6ESTpgFTjK5+tj1GuPtW0/UTJ+Vm/0psCTfy9/XFjr5y+M/i0FtEjefqMd4v9vYSj
YUc7wGAbcZLqm+VqIwc7KNWMYxc/XYutOEOc8WEpj100PBRJkWHOV02Tb8ZEfPsQjThqzftWoyRW
/smYaZIeutIG0dxM/G1nolVYCKmZxwUiF+gsTLdvRB2T7kBhjbmEZNnyDeuX1IwB5gGwSVhxmHfI
9/VKH6dB8bQSbwZEJ4AzUjXdr2xn5MJRuXBm15GbTzNZ0DWAgSr8HPuUBWF7dZOLbqo3warwxu33
Vv1rFrCpMDbIxXhHhnxXoKvHJkyhQGJ6pAg9U4LUnxbJa/Fara3harzcApsUaT6gcTjtpGgz+Dga
fU5DSx/JOk+bJ0/rDSgPpe++tsJJ9ZEBmX6XJ+mhzM2T46PYbpjFNe5JxTZm5aqp3X2t1UevY+kw
nDPfDZqw1W0avOxHGpTuv+zCfiLvb9lFx78xRlkuRvHdHVFLmqhT61VzVKG5j+tJ6/rPDRpnDHJ0
6I2PTS0+TLV8dW3+HF8Yc3YzlFdUuUg4yi2QEafUP1JDccRpdMqpcVQZcJf+K1FGduYqZ2goDFqQ
VWGLpK0gMraPOy5f9bA73IuzSRNaQdRYfX2O3nTXZYbLN26ennWEuiAVMcBDZZz71knntVAhoWyJ
P0nfeaqe87G6ZNV+6UC18o7XI7f2sNMNoYRwVDBrwiPBeyT680ZvOHHtInfszWPfY0tX6ezlxWux
vwqHlIt0ZNWp8KCxZd21e6wz8BKhZe31pc2GiHO4U0VXbQD/LOAwxMIfDmhKLfBPMMVs7QRO8DQA
/mkhxAxtwRgHyOaMdMrGpKiAyJ2SyFhzp1aQuL7K9dKmMEmO9ffA/Eo5Fml5ziblshb5TcMu3iw4
Eb4lrA3bCZd/pFjVeUrg2hy+4/jG7p06y8mYEqvM9RWvjSp7O2BLu5vboTcEd9cKT17fk7vRayBn
sMTwsEpAS0ZdBivdZONTaZnDeKRq6AgHC3SUyEU7HYeUpxHUSc0cXWY18stoTscf2z7C+q8RsfwQ
OH3qwoAt14fyFJIs5qmszqsmC3aalaRPSeNB446PJwXclJ/UUmG4uAaKJOHBlE77skcg7fpJOllF
HibGuVjNCyjner1OUBEhexzjaXUyp8h2pArilawQJlPgOEwbXBbDqQ5CeFHI9xJztXyXELygPjKV
Ky70MEduUZ81tCS/wpWPasBNuGou819PQnjT3g+7hHGMeYT+sowm0Nk3zPlTNhcETnu0gSrqS4R2
a3XVvEob+I8IMbIgk3lM+DDKoYo2akVuS8SStQY9BrwJ/Glx6RDOIntvriYmFc6Oq4iVZNcu6SNa
1P6ohXh7TjX2l6LBHzf8V+MR3NaJviwL64Ktf4XHnAW9EE4vyUiCmoV00uDFN/4ZQ+Wl0uIOGTDF
VfGKsfdFgJQIbtm8ZnTcQMS5MKOmzO5wcsS9CPdmDqVuCxNBDjvgPdR+IUTAWmv9aos0A8eXVT5+
6S6kQoC1O8u22NfTwsfUbtAZL8WKkrTzxT0NAGD04k2Pq0dqH8S4d9r0SRa7R4VWdXdt5s7LwaMu
3HnN/iCd7zFm60POUXBhvJxy+W45O8BBfYQ2lk6HSVqeib7e9xuNr5KhYW+C+cdQ49rDFzW0B5GG
oNyZOj0zUqDwdOS7o8Uu5mX4gaeaU/mdoUFnsd01W8wkL3l3KQjREwH0Ar74LAu1hufTsEJr706M
/vQWOOpfCb2Niu6mZNlr8l68qTIC70YLICfmqbdsya0Wycfc59eYRHuAKdwcPUwLQ3633jf1YCE+
Wq6JgjmgQjSU5yfFWR5K+z1mA9hIhLEHY5m8mh2KlLHwl5mUZUgGKyUAblWIg5+VaAbcrVpuUtye
Wq59MV3O8BUO6B9fu7NGMt5KMMSGXB8kmpfVyN/EH2IvEZJoECMwMP9OcVXcuNcPotkcLbg0sFRA
CmybEy800BuYqm5D8aC7hgnpNMOUwac2khNTW7ZoFH4v/SuViqgD4jI2K6C4xoVJwzD9kTYG/sy8
C0HxJ8oHfGFO9m/YLB8rGeIftqdpjeYIc0bqxQje8qD9//5USCp+2zszcqQc/W+H/rfLhqBF/2vx
tWIYn2XWJnodpPhIW4E3XmH5gBRJt2p/DDAgSzscE3x2K50567Bjh3mslAVHsvxBzA7tQMviVr6x
8jPNkC5piq+ZWxDXVZjyQmj5j8aKxph2aLdO2VGYd2/oFc9c6ermxN9/swLdZgcps00veWm8/WuH
DJFCQEdCZhWSnVaCnbKPMRnK1RyMhZ6BBNQco8Gq3STH2fhVGFKYR59sV6TrxMFbXbbGus7mdu/j
4qnf85LR3viY0/KZx/HTygemspShSAjMQrrv81Xtp0hDVLATOW4tZ2wERn8RSiYRo3mp1QXiCuOR
j+XLgKczWT92vv+tQ2NSmEErV2zF+rBkoY7vvvjJRsBb8u1i4CLh/LvqeerLyWRvWATVerkqWnVN
aC82R6WfxnRPXs1m3AtWWKZQ2DjlxeXSFWRlgHaXGEDz8Q8s1qFCpGxJmFIlIJgn8MLsdnmkn0CD
31LNRmB60/qJgu8WW0Q66D7XljXC8op93y+qKcIezBHYRRXQJscKSqsHSDWQJYE3XLRXa/nc1fjV
x+WzkFChXBq/gflYA2hVdxC2ra+NLbgUhQ+a178FDirOISE16ai6ZFs896uWiJR8kqDY+tkRoGq/
k49gU5wUdj7mwGwQANUGspcs7LOO24I+Kq/PKW2gzkqmKNiCwuyZljgqV8agGbuXWj6559rsjwIf
ljTON4GRPgvRkR3eLIdLswXFihf2rGJp48E8ZGN3FJFoVfVoAzayF7KxMoku2TgPdesMIozVEc2t
M67iV9mt32sHkUuGIFYMPwDqW6Si1RvnFbRZBh+qd9aAK86qdBHk4jpyq3Cpviq9OZflemKqzLbN
mRTzC+jtV65mX7NZfbYvU02CXpDRAmPtYLyycadLlLnQQTYsSznbXsHuK9Gd18Krhs2TbFEd/Kbk
lxkbVkwa17104gR09xrjHsrCycb8BlgwGZExkqEEu1FBcDHV1TthhOTL8TozhnorKQDuk9yRx4SB
GMWXkAhf8i7Y2QVWeWghbs0ExqNoA1uTK8khCzysITOgLA77Aa8PtcQ6zAeRZVgnSv+T4rFOR4yn
saweeC5NnsslpWgufuBEP4ziDl6m9PsrGBS8svjrtHh41qn1cmvSXaRDjm/nxZlQzg+xr555z/Oi
E/ez/G283txfKd45bQHDhy6mgHz50hM9yv4+QJd96qb0ahXDznIUvNxXWA+0KkCe59f5TjAJQyS4
gEqRYIPsA2HJQ4XnrrQjdaAhRaNZYt7QgE3PcKIsQLjJm1/GOlXxMhpxChqWqwpfJVvVna+MzWrL
ZlVjswrD1mXEeNBZmw7giofHBYjwPTeYI2qa36AsGmfG4v0cMfjEAxAqM/Jnp6fWUah1TPb3Kgqx
2cKm+7sW6UI7RtvjJbYqv4O9ZywMXFn6y03lvp/YDTKjGSo/14xF5Q6Q2Ynz/LUeRLH6WNxIS5UX
/lh7RUi5uW+aPPwQkV1Jt730QWFwh7ZhLfwdCVJVZgfQn3FyqfvqokC8bNvqYlQjQnJjMM4yuPPZ
+GPIZD6QRYDgjhyIhCDKaiCqL5GOi6cYMQb/wdWWFEQLSUlOPtWXHkCLWN6EilOiycC+c9/R3TaZ
m3+naBjyDhBD8tXW+OTn8X/JfiVgoLrJidHq3c5kYClweW26m1WxW60s99QjEY4JJJg3XTdXDS8B
2sK2cGYBoXO/osEw/jNs4ruPQHrN/sE4RKW2grbEvxjoowBrIh0yfRNRZbqnTvZggkZKdfxhMLNA
mWjsPpsEABOO2P+2pM+FjdOSwHruKj8tfq5qcogTMG4CIbl0WPXUB2u53DjPb8sXKo2O7LnmAZPb
T9zlxJrNzyc80KKdf1jBvUm0r63ZPxc795C7kIbQRUL8Rxe+5X4/CXlyuye/u5TD0zy8t6gNW1QK
J6crc3YI0Evin+DNTzr6BhHIp27yPDBeWw6OSeaaWd9O8NoXjiBVvo2mt83DRRCK58SpaLkWu4cZ
rYBEgUXAjAd26k119UQ2mikhjrAZVHarFiIApCouIjwdz1m6/j8RgIAIYN2Z+sL12szY3RrW/Gbv
tjQQa1XDnhWPMQWPQMFjuVtsRYWpX7JluGnb57s3zNTuaRrraxCHDwHKM21tpG3LAbmrX5vVqcEm
KxJ1RWToJzGOxH4kJXms+XolHi41lTPoWhssYPhInTKWvLLfQbSJ+HPOw4j8DShTIUSoYiMZmO3G
gagGybkuYQNDsRVxOlMk2zIQ4wYhU73af2/VTL9a67Q0ZJGpjskgU53bY0epZejOBqV3WXOXfCyk
6sBoQSj0vg7icbmN1kAvXj525Bfbz+Q+zT3ui+KMlC8i1iiSReIAz5Nen5dsj/rTJpE2oVwMUEXJ
GWWAKnkM9DzroEDhxaJo/tUx/ajHDRBXsc5+7cgfO4LoxdvOA6kpUrqeCyhluB9bhPfJI9/MD6I+
D1Oh0J83X7U4f+nV+GXCqu1yXC0QJvPPPks/yCaojDd9pXpAtwtHsTpN3fBJeuxHg9u2OJeTemHE
dV6qIVLJ1cNQQQeTqgz+xNeecKozisklFV6kbTHdq0k4MRfGHJBdVaZ7SombeoVeGx9TmlkcGf8M
qBftzqQWvz3bw4vBjH45NLN6BZh1iCH0lHiaMOQH8xXGcJRV6SXeRTvWD1rxMFWBRSrANQNrqr4e
rZwziMnhgvIJtoSFjSbJmB8ekGtVwJzGwUWmJRAfQ6KG38/gyKlthiQJCGoPcpRjbEOmxB/5EnPB
w5QFMAplEw4edOGSN3Y7TQAFP476KjltCQ0Z9BztgmIdP9p41Yvx+pdoLQMuu6p0tN3JqUnnsO/S
EKbdhJlXRwjZoIlmOm79SmqRRANklXXn7zWd4scc6jr0QXJwYxIXR0XC9OfMBokqAw1t/0Tgy5xj
PDUNFzjM+QVArZ6TeiFcBuGPutzJudMNhojMe9cTRp+TMeanjP+rE8jp0s1gFt+ZaJ1ryH6OnZDM
mY19NCHyeo7bJUGKnK4XFWZtxvRpt5xEeFgAbbV3HcBfbGfuR9gNKkFhmNyekSvOpvhP2QoH4Mb2
uj2WGfmsNwoDKXyUZsmNb1fNvAcNgr39sLXstTIjydFEtQbPKs1g9e5QWZPcrO7ZWNK5MbXIY4EV
8Iwbroj9SA2sYxL/XQg1AP9bbN/dcJXz4wby034sAGj53TJsi5oZaHoVxGVFLXuUZ6JTG2SNmYrR
8CDMbCa2DfH6EOQ53r+A8wB9ZaxCndi+/ypvu9asufB7D6mIYbdFy8QtO1Al83IO1dkttlc+Sc/h
TA94JLeoRdZOEHKwS4XTpX973rSRSlnC1a/MC4GAoz/VvKZF7xcZxl68VhkHbsvtvEDCfMTQ0EtI
zXthN+g7pM0408mIk2uAsJuIpS2S7Nrwm5mZswosTQuu4REZpPpKCki6OMiYBLDIngiwxRaLdCYR
XlD2VEzuoJXuRfexzaydwBS2eXnsuihBPbDkMCnV/STWAilgORBAWGxXPY0f+a6+1hlEN2EVFu+x
stmd8ITqA9gD5hT5SROpHF9yjpsCZ5u4MN3NR3d8a2HV5VglicvbhrWhE0368fkim+Z1IgSCUhZY
X/Y0M4BGWwlmr71iuPnepvzH1o8/9jz9oUnj976YfoZAJWvaT4QwIPPqmwb0L5D7P/G/lU3LBvZD
/awqFK8Hl9qai8nXO2SCD17MAEZvaJTKqRv0iKeLoW52LJ19lXk0iQ9oH+iQQiHtTpuoIpzKotTs
orKeImNbIz620sIvUly4z4+qLPrCutDFYq9DV0N3ww/YSxD4bcYRD1clM6smDgNjtpvOkGRARGym
6GqDAfkOF7tljw4Ua6Z4zsqwfmVYv373fey1PeYMZChGvfqIhhAJ+qKg+/lo+lZzNWqQ9anhI5r3
d1Mms0s+9ATEcBgs8rPZ5AfBZnfaj5tF2TQVAhF3mWN008laWUvjau9OysQ/LSOoHBAkMh5ivYZn
q197LFZKpt9yCGD752y9tjm5xT+aMz8AcljN4AFLRum9tqJ7lSpPRJPCURyUcnaONzmyWJKawcBD
q7AmtViTbioOd6roApWsfBkJiOo6LN7FdBm06QZYKnrX0YuIwp9QTBlSZ/KGuzP7AHdhBobcEpe3
sn43wyZPT4oMuwPTN8O2DPjKepSgnupFy/lU30X8B6OY3mADXSWxvOh81mLU7PFphGqNenwXAM0N
585RfpZklnJUOkNDdhU7HQOb1eCsh2KvA5HYO4LSMPKaBSFjV5jkdOo6w2ddp6Ne9AtcTKI6ShvM
PTCV+UITdlEq8Zydjc1g3L2w2MnIIFM8+0EobtHCUkn/WrgrVdyVOsIakbZD74dIYsumqb5Y/1qo
QfSS4AirZDVknUZVI3gIMQBRR8zIikoNRR0kj3UQg4x4TxF0iYEizxZnnM0EyxcYpMtVAPDUySut
EjidYftsC+1DAYqgr2ZYAWLPGJwsVUDOty8IOS0jnQ22l0meOKJfrcmt1hOgMdm/F0Zl+UXUk1s/
bfe6Fc6VfikRmQI0l9TTxOsxbOy1qWBJcPPL1lE6DpK5weAEwq8ARlOd9fohkkbXoU+ohiESDjI6
KKnPT2VxbyGyFroWiPnfQe48cQKG1jCAG2YmaIx/4pcxpUCId1taYzJiuoc0KY+eeSMyPLKnEzhN
DfsEjUyAcvk0ysLTd7KItJQd3siE1Agyz2qRmjRsSeiZhLeYVXJtmUcUIVB/TXmBZbI+i/ehWxD/
tu+/y67xQSeBxMPVcMvo+Zx+LA5vLXfKfM/d/racF4Roo53drxhfGuFzMOSvqSy/sd32Q/OMSQy5
C1zEOdKBrp+OwsTUMIdA6swZa0XRNlBwiu8sCJKiCuGP2APQPliIn5RznguRuJZRLfEGHfjzUeYY
8uLqvDcLmXWdejQONfsNPJ5AWnsWrivYMB7GZyYJ51UYrwMZK90aytslWUCjDOFI3F12m/040Pdv
w3QR5Pp6rfsPJBWCnHqpzvBeUDip//HXIMzPbO1alk8ZCPu1rUON0G2T5Y/SoCmqAz5bcwK/P0HF
W678zWcIstgybz2Ro1APQ1Zh96H72H8zRtOzC9EgF8mvZsTfoZ13GLn1s138HMTt3MZ8x8/8WabV
XWYa9ybecB/OeI8plRKQIuyJSMwWXYO/nzkwxyDqdV9rV1JQxBPf8ai/pMoeN4haif1X15FCFII7
oSfG1t2oqbs/Cr6n9UiM3UOqStfMDXKARnuAHaO/pveYr1qdvIdqSG/Q687Ul8dcwRKF6kttUndw
viyluXTKfs0Cbt8zhF3zlwXexpbuVRxOJP8aqXbfQwx9cnEXWv0hFNNrr6kKZ9IzgvxTqxe3AkUO
IU5iXdaWl5yyVkejkLCjXiFHt8Z3qePq0S41ghblwCly0ZAopBuGOSIpkwMTvikLyX7tOxx8rOQE
OfPx8ED9beLFD83TbpUBJSzjk1BJsO8UFgs/gbOnPxvjfDak8dpjkOlX9LtF8hzPIumKShblanFu
f24oMYjGNmQFP+DomCveym4N8gLHPByDuICMo4ywdaSQkRtekmZylY5og5pGuUSJjTsWAjXOd3eZ
uCB4nyt4zbZVx0djlo6GiaYNqwXcW8wBTt0xz8Jl1kBWQvYFxGHa5rfF3FUV+SgRnCOrRJ6x1v1Z
aUytMPk+xPy/amoYjyAFGvXLSOzpeF1E+fKuQAXpPsZ4/YX/WGpV3rgv4QAXycT77hum6VRIpgka
tgmyssea1bS13rXirGZEPaJ9LcrvndLYVKYT+FXIZaFitCeBOlrBXl5l6MP6NASJEYwNynbjkE/v
PJs78B4shaxhhp/5te2EqDJBazTDsVqRuGZEC5XsCtwOhfc6WAQowUXtHIlgYnE+0p08Hh0ZJigw
2Ht4DU84FUWXWcgqCIHOr2llnEdjjFSVEj26Det3OmCFbVBKdSZma1Rs8BRMDBrQugZS396TUvxN
KGNEZDESoSNVAuhLN+1CJgf3xfEKXECeVqrhLqxdmZ/TsLMfQC/KbL+adN/i3FV+lwISoH4KllIM
gv3Um8pHcs8dOUnuu5De+0UNtiSz24RUeY4X/IxKwWqPhEe5EU6c11GjYVTSszPjoHPHtK2IVqU9
N4damB7bvIGuP4nCfJ/eVpHuaxKbl2LRI0jGrcUp8p5WEZSGQWhCQo+9pHZL8BL2qHRhzj4K3xrd
2Gkg0HRInjlcJPnY1dVJztKwZm7cKHhxWfhZO6AxOZoL9TyW0gVZ95crGJI7L0S8WD0jWiQv0E0t
j5rCzbE3NRzSgH+K1UY+OCTZSUT4bnZ8gR0Adkoe17lVIVllj0QsHvsQ3xMCovI9PlIL7obO2gzK
CySO7TIi7FsaBZxCzWZJYVklhhXioU4AiLsRVDWOZ5Kt2/pAtv1B5A+L+cNmNkUKnIPh/Qea7cnQ
KtsskEQd3vdISopMO9ZhYmoBQ3yXPZiyGP4ed7y92UEkM6kgYYSZT7sQD8GSLR+cbpEcoUVSwG2h
cLx92XWrw4t8JCkB8qALhCMC6qNIknPNzmPjZ2JSGiJCGhT6blgM3VoHiuhN7IJkgiOtBr9zpnno
UX27P0oWfZDcnGX5H8EGbPeni1xbl56sKonAAmnurusxx47a6DpqCDYtcNu08mtpFtSU/1mkgllp
75kGKFiWKe8NHkYUBbdmyXCpGAev0R9K/clsBSINTTFiNERHSUncKqmBodjUJ40Isi7TolSdz/Hz
B2mQhz7GSKkfCgzVAefuoflP6Y3D1jnteh10IZoP5fBPYgPJTspm+mcLWNXGt+nJNj4K7bdglN5/
ykpw0Foc8n+jnNyRgo+9PVl2IvbHEQwO0tOhfc1iiGbb31BxxinToQuCtgOHzm2Q2Peu7mbNV6N0
5LVDlQMBAVgneq4SCP/a28MIlJH3FjQqBiUZaZEUKhTJIIZHyn9WLx3VS5n5yrnDLB+rUQlxqCeI
pxfDQRlP23//bQ3tAWLN/91SMxnieePu7LcxA13BiZHJSaKrhVhZAndLbmKN1feVEb9ETuEkr049
C3ahj2dDvO99xPTCGSeS1FE/dYyxuh6VBh6fLTsM2bmZf2dmiVi4ewyotnTs2QuatE8JpXNlqIgM
8+MMYXEf+ZVTwY3wE6srqXUA6EuogivZGLFxgplVb7c+zzhY8iy7j418Fxv1PufbfWIkz4xiN7Wb
mRoHGGtC2lOvafhg/1kj43jUHBIDChrlyohf7aA9l/lVb0k0NSozlbXrQH9dCgKpJaTAQkMs1qcq
D05xJmvbqO+lyfnS4vdKOW7/NDsq5gOWs10+oU/CJsp3NH+OhXkhTGC0S9LdCowqWr9Cu2UtO1wW
HrxlszdAuQR8xtYfgm273EnXJOqkFI8nw2fCjbXiOLwvhA37Qipf1zq9/sQEyZw7rSuw8yYZ2aBc
VIwi/rWCq1YPqV/AVVsrWATcu4YwIvgcbpKRPSRDe+a0q8y7zqha7EyknbDyr0SXv1CDaXV3Y8Rw
S4fsZkrqNXXEksSwlu05SK4GOYxh5M9ZG+/q+ENnHW+oVYB1vh/YaBphIVKmanymIpS3OxdnkQfY
55FufEgcHFv6YSZmkBqAZ4uCI+rJ6NWGJhsVQvo5kwbXNHJAxvzYaqcJQkiDWhdMXw70VSFUBdYE
1kILXP97ML/02v8G82MTkDLrVFnOTqHEo1t5loKUsXFSg82/u58Au/vvgUmzEFWitr7Y13ZVsI9r
+8COSYG3ztsaLqRqITXJSU3Klz86McQ5vgyVeRQDLy4Pfn6WeoTqd2zb576bbkUyb/5/NJ3ZcttG
u0WfCFWYh1uSIAGQ4CjJsm9QlmxjntGYnv5fSJ1TKSa5cBRbArq/Ye+1XwozPZH1gTW3ARsr0NvJ
JqTwlRXcg9tU0SPSF6Cu89GOh5uI7DCpDzuon26H5fX7NIM01IEjCuLU2FFC30plmDFBzx9P6pFy
b77JBkwkH8GSd/NNTnw236QM4WozTTrDtO+dj2KFqepEh0k/CLU+OhIO368JdfwqhUVzUypCbpq/
pvaW5eNl1BJOu30/A3EmxByyqqbumomlkgITdIQOQmQoOGiIGJDFoqwJZbtkup2fDZ7Ynskp+QRr
AV+MmQgtBDdTl7dngSTuDzjhtTQODsFGEN8bvSLLr2OXpzzbNH1N0QdDxPch5fFLPMN5K5PhZKPZ
WZeLhTSrzTZpF1LFCa645Y7ijg3Ij1CVTgIIfK1fFCcDNPcTK+Vc6JfMMc5RzXCkecW6yrqbLtA6
qjjUODrivvVhbSBcU22q+qBglF9kLNGDPHYT+6pc7Xkj9dquU7IrQi3eA5OJymsy5G7XQjgv3Uj6
xbq+nvCoDvTGFKXz5mNlScP9YJnlcdNZksWIIntPyZaTPJnul/6nk950G3DNqPiS0vt6ZHsyxon2
fSYXDC21kqMGji8qM0BkaQdH/WsUe5FA0Oi/dPFhYiY1uVQ7LCYaBk4MhzLnuD67U0tJWIJcHFpf
uyHxKxBbLoxz9M+up5ies0A2EE2B2cRsIxOrMb1S7gedy1ahrlu34RD2naoOirYLVti+Bjn3rKc6
IYJkFEGJry0pjzrOQ+DlVit5UFs8Vk0XdSQsRUJd0A94yaWTPBC4VL806haTaZ9VOW6yVzGoO5UW
5JlNRcK0wtz3mn42UKyU41HGup4MdC5Y12E1h/GI2jj6qqrFNeV1t3H9k8eo9re2xybXW0yZ6/DW
aTYhRjKUiOjG1ug2dsaHPecfKRB7CX7hvgIUZJC5FeeLvySRtwHNhB5kIztlZP1f+KcCYShsc+YD
MNzDqir7BOyegA048GQnuN4YAg7GuWjwMQlShmGi9AJxNWLKYTT8xueEu8USTLNyn4PAFHK5oVY+
sJq8VXfb0F/EJM2AIk2IBBmtkAngydZPes1SECBnPwt2wjA210uxsF0e2/coUj6WlbkwPP0KXvv8
pqemr82WnyewTi0MAtYlrZ9SbAZTqwQK/yiZRI5cTx7Cj0yCHUSetR4vx0TcY8v2FQbxKJkpFPAy
bG7hEdizqtC4as/v/ATlmD0HDrBp9vINHKjOp54xTrIfcOkV3wP3BhNqXGy84xtKe4V0F5EENKgH
ndFt6Q6DFMrDfBvq6K7+t51wVbV95QX3nFlS7NtvStG4PQDuNhLnttb9LZlSzleOsEuFGWe0yYFp
gIG/H0wQ/3LtrpBhbbEcFRnTMZuKeDroyvBM6R1pj81RfW/z+IegK0afvk4FPIZAtrWTxnY8pgVW
kKlrhH5VNeMXQpTGDA4THPIcYLMCtZRL/tiOlHDjV0/ISQuDnre4b537gpO/lenaV1/qKxZC0YgI
cWAVoveXSevCqa2v/RBdCzjUeOyMl1RkXm6zZyk7b5vKF9rAid7tY3glmjV4wHaVwQoFXQpzk3Kz
ITnBcE6OhTOhHtkT5mr39Q8HkJ0zPFQjekN88jKWQ5XZeA760KL+WiFwEjWzU645MCYNyWDMZBBc
qouEgCo8umSiDEyL7c3sGiqIXipZcltvih4/OrjtFI4TwLnSMe9SHtRpFZIapMHilJFKQ21EcDMG
lTwEuhTv6oTN6ZNzmfVPx8RpYbEjFKYGyhF9DiGfLeMiG5J/6rwaeT61c3pYfm8iWJhPi76GqVFc
Rd9e8O2mQF+d6NanfNkJfrFRAZGLXdKSOk1gD5OPA0t1wVJdVxj6Fx/jvLJKAf8/cRHTTNJCdbRQ
2rD+l+NsUrNnfIvzR5+kMDw+ipEGXNnX+XSXon1KiomezE/Rx0/hdI/Eme8daYrx+Iwb55TbVElM
RtJnsh6HCznjIFHng0VVscBqEEARl/FdJqQLDZVb5vVBYTfU4OeZ7ehsHQw/LuKz2rWB3aNmlnWP
RLxSYk/tYRvI112MOGLbl5eYa5TqvYgGX+JhZu4Gif2VT7xZmjiJGnOVRSFxEQQ04DxjmIzdkcTV
EC0So/ZLz1QT2UUlY/AspnNl8Ho2dFuUJfBxmc357TJ4Le/IECaN9DHI1o+5UN9Qvy2s95P64UjV
Y9kVhJyrZxUfCLgw3JoMveNzpb1mG13M+Y9gZKwq+IdVjcDO1CuYNOvXGO9pPFbscizXosYp8DZq
jbyHJgyUdEt9H08fWK/YhhYbF5QQgbFk3ZEjXc75lQ6J6eCgin+JD+wHL99EgLgsEQgHSb8mqiJO
YdWrGYEUlccZ2nNTcNjabE2LYIUEt4Wk9KTLpL4R1Xuwzz9BIu+F+MMcfofdnA20fBb7Gdg8lL7+
PmEaY7Rdo0SwiHA/0KZfDtpb2aM6D5hHDzidxq196I71Ih/0xbfG16ZXoP89Jp2DKhHX+T/rlRJJ
bYrf0Wifa6u5hHUCCKiLLgN7OiyL6TtGcXt8D/UFQ3a1b3XHj/iU8GLRHvnrzJgU+zNElClyiMIj
dNZfBRkQ6+rnNuLcrGeCpHLbxhg6JCDqX5mh77PvBjFLFw3X1YpuXSceg6w9cbNIY3mojVcNd1Ga
P8bagsHAm/+Cgd00p3gYGVJT3ehefLUz7mBs6yh+/Mx5T7sejdoYDuoMViLBj8p+Kt2RHrZbcCjL
5gKsBTwp3HsyOZiPwDyui5bsU/mcMl8rRwQeGUlDMaOeiUDy/FlAUo2IuJG+B7Vh84zcomTB0RO6
0pwm4q9Vongs8g7YJSsImVSAMjyPpob4x0x2o2Dnyh5lRUHYamFJCo7ef2/AdDaNm5OrC3TCHDmP
m6E+omrCRK7Cg/F1IK0G6ofqL57Kc2xLZ4AaO12WfZI+Av00pbonyEgesf5IFK4dmD6ZiM9FNfk4
Pr+1wKlQ9trE+QHknsQP/NMjyvRBvtqa4ZacrU0J8V6Qi2If1Kk5jsjfehOwDBkETNnAVcUuV/oh
Q0NqjPvhDqsgEGPDUk8nJTa/idMNPuhFBbRF+OkOBc11aYmWRsGrZhkg4vIxt+ojVvOnqJ+FcYPT
fsaseG81/dZFy01HJjKYbxIg+/o1S8tT0YqHcf0bg2Jnk3EqQbHLCrCQU8+ARU0tt95eTR55pHz5
3iCD3uIqsPaqry31np+EG6OBZIjTGB6FrzFVXm0mfqw/py65iE/kcouCxVQNDXwA9XIp6O5detqN
ob1P4QY1HIoaP+EkyCNW3kL39QZPNEEoBCKSII4yZ/A2MUmBX793/jnT6uY0gnMp7XvOjG9qfuym
jv4hF6NvmzF4MQUYhTuowJ16otk76zgrP+r2jC5+ZYQp1F/6SgY1xhAZY0hhh534AXYPfx6J78bv
dYHPs3R+nP5DjklDWgIFYr7ROIHQeSUPMlqLGK2F0Se+khLAUubgNHKfdcCI/KkZI0x4H6uJd0s6
prRmeSH8RU59giUiiwYxNfEPy25Hlres7WyTFoe8gZYc5zMLiQP7KjCg3wWRSKppXUeg5Ev6aI42
Is7cxH7zkZEpGBPVJhvmQaoLdCXo3jTHZU2KOJ6FCCA6t2FiGMntqdkuO4mMheprxULV9aeVz5Zb
2pfTyf7vkyPWfHOYWjlb71u+oFRJDMem+VDWw5mwBnjHZQCJog2KBTWfYgWUxcHSxedGjwIWhME/
Bu8szpirE80epEp8qaz53PNXW5rY+FLMhdZr/Wm7Mv0TdB7sOSQyqTbmbtsTrUnVX7gT+P4EHzFZ
4scCL2WW1zs7Ik5g5mErQfft+c/oEf45K4SY3s3xq9rhqrKdSm6j1QWLA0eJvdoPm/Na7HnRkOXt
c3QECaj3Q/FZu7Y2YfHlNjUd0lbrE1p8clQbc/VwSrqLWDwjeTcwMbIzsiftKtvzrSS+UZLM42Lb
dw5qTIhl+dlI8U+ZHK4SMkrBrr3wLHIfKvI7FteJHaKLXAdWx5rLJzrf/BnVpD4mLCV20qcFfqMD
LjOCWO5A25W2DuDwh52OwNlZ92v2QbuITWribpQn0W0V6+oqKUXdAphe/mMnGtdicnK+MNsjXstO
S47BKZpOSJdO6ULgKiKOJf9WVMKy5nSXvcAWFScb/rDgk9QNWAmOZj62wOvJnkIA71U0IlEag2l/
ctRQbJQWpzPiREBexyx2jqYcb2wz1iFB/oA54bVJenaASpoGfkwZU61LNcmOQXHEzuCaqgF3Gbl1
SlAIpU8D3JJK2VHzflujecsb8xpbSphMeJaTezw/JRSVhPkprGfUd5ueemVBs9afZeplUYpH0tea
m5yRQMIM4ThtoWayB9vO64AVp3aFewjSxAj2CNITAWGSoOGuDkDXj6OJsu1nWbLz7HZj+7N7a6Rf
00ZLyo/EcMvKGC5cObUMZHaJp72awq/Hj2li72B/Hsga2S90sEBAApvcJhnaRxEOIOlH4nchwcTO
vsA4w3i+kjceDDuIUn9mUfcGf5mBouNNVemjLBV+w+xpZQwzPDuhP9dRfyrDilFv2Sksoq0lcyNO
rJjQIrSfEo/iHPuT+mZO9EPk4FHtAb9T6kcXHzKcxxaR5ALJRsHAG7dz1nDQFCA+Gf0xrdU7hB3c
Terfep33BBmAU8LIwFYgfrYsq0fAvlU2P4v31ta9PLutVe+qbJxL9X0qiIegNJe4JdBynmLcaX+S
U824JyksCIunMiKQCswahcOVAIo/iqLsDsZBGLS2vNSGRezXXgaAXZzPZ8JcnM1QX5Aut1Nu7QS/
jLe7U7ngdbY7btq1GIXPEjnJEcDBvAAs//pQUkywUXsyq/vcJ5dxsmmf4bza4SKDK1puW6KqIjD0
GbJ/6OC36DRhiJslEgxJqqPoxmiYIWwVBAcb0imcB7pZdN86XNi8/QBIs1ul2EsYWHDh0cnkjn0H
dfbAJf4Y0u4R8id/pJnDfZrRwQIt/SDHDL5fqNW70IAKL9vLmSSds1AlxGxToII8L8zGrcbPVba9
GNIEs+pxw/Eafi5ZgVMYnr0GUgwlHVqkMYw3zcvM283fNMESo0cmTseM9qW2iSV6qUwdNSZzzEFR
b/9t4xhpdeT36MNspoy9ZPg6uSCKPPoqL5gt2V7FBv+KFPapEyiv5O2+Ge4J45e6Q0fKtxfbLHEI
kFLikGPIYjbqEQLJUpo0K368MbQmbinLXWLuqsPCEl5ELk6RZSHWaCER0efoZtr7LH6snU7xyDaT
VMqVkxGfSU7Y/MxX2qOAcOtv+yIjkUOQP2SfOwhHYBxLncfb6T27xJwHN3KWLuotgmveiCqoGZIu
yYz6HlLa+NdeumveLaFhE0W0JbWr89mW1B3fFbO3CVnZNcpvCZaZ7DULUTz2DH+KaNuMHSqx2cYD
ytVhAp2SQB+Tqo+4/UVBiRNQD1T7b76foV/bVOKceP1P2iubUmwVKtyvgPOmOZOzdMDLNCpMTRX5
thT5dUQ8+r4q7wu2HEsc5YR97frVt7Wfho6rV8Jl58/vpR7lE+YWguCdkm1tXRNttZTJWwGnM131
V9IznoQoW1Q9+o3lmQ7KI2nXe6S1N+QbdbMvSNZWk+aeWvlDo3DXcElL0Pis7KINOgq86Dlq9pOp
9sxwzQ1tw/GVDslKTBvZcmoeKYMXcrBUYzg1CR5FtiMtIJNS/F20dF/+kC7SZVCIWPty3oTWPJyV
5EqR7TW/PkcJT69i+9PjpYz6uSRegxHRYSrYGHDHmehYQuFZmf5YTe0eCfPWxjMpna8RuwmwdQ2g
x0cEUamXWhotWEMrCtLkNO0aNSVUy/IK+GH6o0xAXCAxUX7+URkcmcvB2UBMJ0cXIS8seY1MPGlT
Rxb36DbRDV5sVy/WUzftUPEfzQjSs/kThsdGZJNSm1jIyE/q3bkeOWnsqyUhzZZJRCTcRMsZuDA1
BQpDb3VvnfyhwsofD0qS+nKu7mQCPHryzYxa4lIPHYdOHk5V0izMTbSbFOU38vuui7KGJX2H1ALF
J0e+WwPx/NKNCLvFctbfiS3HfCdBiBzwvtXLz1rXz+0vRg8pcv0Yl0mlMWxNQmXXY83JFhJWspz0
sPyeFFBgvpAv+tqKqO+FlhyJ5tz36H1/Cr3bd7XNUrqAXebmlnJfVfmW2j9Vit2f0b5VO/yfSJcg
OZW8tzolvBF/t4AARt6yjhWMBnggvYxyhKafoMrkOdX6S5mI1qr4lqn7RFH2osgucyRIfbcppaC+
TMYSqHMZdInB5gO/224Abdbh23WoOkNBFmv/r1RQnUIXYBKcJPjOE94C0f4H7jAAi+FV0MRewkvp
OOpj1edX+49Boya/pWb9Ue8+Cgm71eI2JsOsQxRGmI/liYF0hgUj49zGNGVzsMsc6hWHesyhTjar
nc2MV820ecB6uA/1eB9M60ZII9DTC/vxa0ZdkI8twv3EZxgzO3JYsaozlfNndikH+5x22gU9QTjJ
yfVzwUHP/oiwN4WsXFgEM1NscieiR/cdOcNNU9PH/A0v6bZ+j9/DaF8WFeYH9ialE1fLiW9g3OVQ
/Cs4poD4E26L6AZG6D2Py1NnitOn8m1vVKIuuc/H/PcW8yaaAzQbjil2tlpn7CqWtsJSQ4e0E8SW
I9J+ppKaTpJpb3t6UO6cGFXlVLFtzL3JQDVhm96B/AAJ41Nu7/Um9RBDenIwfA4jO118kDYr8RAc
1MDmtUgpRQvAs6V9xCnCr+xdh/iUhbt4IFgF5ZYHPt74BhGI9pRrI1ODtLexCNtECDkAwez/EhmB
bmOeajrWbn/kf1Vi3dXZZscoHfItV32ODugAbm2W3WTem60TRw04bUZl8HVKIgjegj410tp3dhhl
RGTozEMOQyzf+lbc7Di7jTFS0d/s9BumqBTWxEJG8QtKkkinT1YGUHprFk2/R17SwvzDeuRatVh4
C2+0CXXMIFzmvxzCOW01erZz93Li5cUiSluwI9S4+6r+LW6TNyox8Q++B21+USI3LyVfEfvWQQXt
Z6S+9rRkp/xqqvYP+oc8ontbJQhAdlCoMrtJk4XLllCTBsnQ4GrF4oCYkeTr+qR+TCrh1zibkoth
aOdIGc8GFwBeeNdSeBOBFqtac+GHcrQ1e2dlXOIv0sQTFKrtjLCNyLAakN/C+OCj5JS8VZcw7VCB
koCTxak/E+tFd0viyLGExJ69Gd/tgkH8HxRwpV8+4yfVeTTk78aCMw9LsPavgXsxv9RAXn4J6zAU
x/AzQmZccLdMbsaybgbe0tmewZe3ReYj8vM1JwdOn/vFmLBhuuj/OFaeyR+8yKRg1iCORJqGq0Vt
hXfZCPLawo6JBRffamYXvE/WQcVAzURvN1gfcjcegAtdZQLc5hqc6Sh49EHC1G2Yr+kN5uFJKUFs
2USlDxdKxY8kLYKKHYW9gnxGCrIvLus3Un8nDD8dpm4pL1ntXC3tDyDKXQY0m51XcTGVPtDn9Aym
hq3Be/nBAVOywirqS0n9yDfEIKJMnX9pCpTS/Sj9GmN9F2c/9Lzf5RoRNSgqaFEH5ox9mNEsDqBf
zoqaPUxaqGy8sg2/fGgcBL5W/JZT+AYGk+L/+J1LRhmAiYlet+t19iJnxxT3LLNII72oLfsfThCn
d3DE51zSEjGWFfCl4WTw0suwWmKHEWog3RT4XhXINwtejYX1H4v/CRQjuChCkJebUb/bpNNHyiPK
0jud/FVr1IuMHhnkSB3nRH0i9l9w0OtY0jBAfXxmTfasV/u1Qu3V80vXLJfPpS7CJamOYl6R0esh
z0AYFVHYEfpMzDM6qcNm/TZQwJefcjoFzndq4Tr9kPPhQWf8MKv57nAGE0N0ZVjwMfHWw7WKtHPe
3WVibddJhJklb2KikJG030avnKK8LQ/KtCHcRBAB5W45mFRSkRQuUFJEybtYIdQVpXbX53eU0+gF
kBL7q/mOcPkoyHFUnfbkDAjcNOL11spL58VruKPajPAvVLmVb9OIoQT2x0ZliL5zDPx+FcPCrPHy
Mbnjk8TdFfelv3Y1loviEu3/CN2m3eZB8s/aLHvrz48k4WjDjj3+FEynf0yYLiP5HLfDZgWWFAis
LEw/aIA6InNncz/Jp4NM4+Z2306bhd3aXj8JOhGOfCRwCDv2DbE3wursXvjnRulcEwI5LaBwlwcj
M1cAQesxJSkgh5hkbY7c1cSWB/oVXY+2Nq7CPd3V+dlSENATQhBGj0nuryZJTWoiX3Wn2c2Me5as
uY5pfFVhFeZ6fNAT3lYcJqR8jcwpn9j0cPtPeQdThGMZNxQhTWqCSJx2gZGnzKc0yoBjYIewiS1w
FjSt7bdDvc9pkOiB5+a2Cuc6QXWw5TW0de0i2d9GWxzQL6Es1PAu1ARdgLFTDlp8kCHIAYs7Lppx
JKF5QhJUAhKt4HKrLTSqBj40glPgStgWkZVvUs+gbSNIe22YyXOoSiqKdY1HlgGwBIXaX9wtVRkc
cCSeyAjPy1S9VlKVt/hxevpq9FsEqhN547iYepQsAiiQBRRI61WvlYbjdnJ2EEsht8+mhq9oOmCl
TKYf2m120FDueKRSf8zHfet2x3jFNNJorrkgC4a8+3kgXzrgZg3m6lbXDUAfxLqQdeY1wz61eBN3
tfPa+GbymB4bhI+migYS4q1iH03OwgXBy+KeD0JBTD/iam8ND+OjSUFraUCogAN1EJPtsHUNNC5g
jrk3qrTfQxLeaaZ4LAQC257KYWQaM08jKx6KMU55Tf+DAM/teb1ENAZYjJlktUyycLR4OHtOWzTU
FOORaSbczCgmL8sIJtSR9guz1kmj6eHQ5QqZX3XVn4XUP8bGejRCeshMyDP0brSo7Ejh4hxXRK0r
xtiZHmPBGdjklqtWI5u6l2QCuNWQUJCA+qfpbysRmhjU4yIJlFx1JwtxAPFXipIjdSI7jfBOZysg
o+paGfeUWbYTbZEB+n9az5uOmXiJoosxhCBIBhZeO2DNRLi1EwhBZmmGdMDMexAgQHP04SZuyLRN
3ZThiiLtBwvWww6d2EJ7vNCQJLM3SZBAIJh0jCTL+Zc9YlKkQM3UjxEvPJlu10FiHx2FusXGlay5
pJUejUmkClhvIyteRkMgvSDyXGpP4VlsWTmOglgyv+AjAb9Q0Manx/UT/3XAnA9yn9clv5WESfwM
EVL929AARr9qytGM9F99BmbrvMRsn5fxN8d9VXfvJEh0TCUri/Ak8LoVZXav8Bw2szdic53cpOO9
rgdPK1kn7zRiyZolQsBEnNDGfCMKCUYbzPEdHew+RXc3c/fweOwbBi5oqoMePmMCUFp1lmC0HeIF
xiC9CgiuUsATsEOg1WYJdKXaEzMoI1FBDFxOFiRe3VnQo2HvKP9sjFt5Arg7VE9Fj14YUt4l3fmw
7PfF0bcwqc9FNT6bVvucrE+LUkyfyNVhyA7OytnRFJCMyj9s0TN8iUOVxDJiIRbEIu31qE7AMF0J
577Ffq98VhqvOhlfhSE8mWUT2VwRm7nxSG4o5oEi27Kornbr3JZ979oFLkxu85U/MYaO0BHZtY/W
K7hxKgx8NBXtF5qlhvMTYJkCrLGbXyhbEzKWFm1BdGue9dU+G6OyCzOF4iIaP3KiU0Wp73PSamak
Fn35au3lYJYoeXm/RobEydSfDJZlOtIBayARBryKBl6lnL5s5P4josWcCOWcqX+n4V8YD1GrE/KU
uxqDf7tndWAnu7oKqghKNXETRdzTedEZ1RZjybts4onBImLFmw3er7rGy+QuQGCyOSiMN4ekl14W
aJfVHXQFciLs8WtGSxMB/SZDjdlXdYM3kGIdKL/0KX2KLyvr76bTPPJovhPeJpMziVr9z7R+KQrI
GcWNlgO+LQyjIiZZAa2p7NAGdCdDQO+wW/4Lw01iMu3Mio33QAKturcIiLNeKKp2zoY6XzokUWh1
uPFm7Mn830a4eytjTYRuIC+Y5bbwkeNc3xdtOCkJnVH16JennOuXtfytMppEE1tOyCWTHnsfQ553
We98AHRhDrVe8qqYID67J2uMr6d57YAOlZ/0viziG3GttzKLb3jsdqpWQKedif5KryUmKh0DzISs
Qn3FHEH6SnZ5U+2k6TQT65fO6F/Rn9j/KuHL0ifIKNIxKAr6c67s17XZoSUZIBnmG3hLi69d24Vq
N190WaX9toL4KxWWJx2X/l/tyhs4HxtC1X4uEJ6AzuMCOEJHhyvv2bq1hwGQbtabY7dxUhsYmmvn
pYjCJ+pVDexQSYhDinmgno4x9bxTkkxMuG+eLLdU9iQnv9TZcts6EzOnF1fa6LRCAaAV3vVdB2hQ
8URkekhPfZX637FzX0bym1wmQjGZijjzHGgTHFPuWBSdgfQpl2sgMwOlTFUmuiek34iYCFuXwLc7
6rHuV68x74Xt4lo7ePuiqe8yetAMig6exa4cmUVjLlQZ/ODEwCdC4CW7/QLZdYZuB9iY8qVCd8/5
SIdBS7y0Ufa8/898xces7pTswL91SuovPJrZtBs71LY2lRIs6L5/LbAzBBpZR7YZYa9h9c1LK2Iu
yqkJcHfm1k6TJtRrrtykLAhq4kD+wnhg3i5hVkVhlVxFmcAnGscfio1age3VZyd/aPOwT3oCvK8d
dNxB4ZeAOh26DeqlHkfE1C1iavT+p4n5SF4eCgaY8C1cqscUN1AXkRT2gCc1QapduP5Mrj+N629o
5hO0hpiwIWOn0+4DOfSMhQQ6LM6oXsmAJr54OXeHTFGus2W7tclMEKpv6dQP1ge7Rvun5NneVNhs
bqf3/7XylU9vGA//asRhmVsmPeYOy5Xt9DJlK6UFLVpH+IEqUJQstIC5dTW4DwX9rBNrmO7057Kf
uMq6NKaMfysByPP1Q0rHMOITc1ZbahYC8LVGgoKNvREXTNksD6WAZ9ZgXQ31MLC4Sg+RgtktOhR4
XdpC9XDdY9IjAGPmjgJmEM1exbMhzmwE3jpZvOr2B3Hj9Oo0i9J8WtIN3U/3R/5Lk5CnRca7ykJQ
RS6PvzBafzYNzkoW/60LOA3cPBRi6F89C/85q1lMGDssil5KqYGi7CDTLpa9FGjxfBZ5dkF5eGm5
HMlH50A/k2EL0XRfJbK3bYZiqwlUPmNbBD2KxogshZQwoJ5qbtG2pJeuBnzTHpOf7bVeqhdYr8dX
OOf6bY6yKzEv/fCR6zjWsKBGvLcZtj5iAU0lzBi6Z8NPmakdP003YbMCmvOoG9vDYMKUTFijKAL1
B7WlRPYtWkAcRdXIv/H6Lry+euYPZk+QaOyLMfNTppu6EvsSRW3f/pFTOvRZ8WZFeOUGvVrJJUAv
mfJDIgcAyMk8qscjuNwj+1CUgCMlRcVygMyz4wSwsw869DSSjL9dhZQKn4iGxeT4HpHlywp7NugS
+knh7z0Hka3IB0AtHTUS5Wik9e7aEY1m5QztSyIO8BEAJV/55MSm1QBo5pjAGr6VJd9KfNWJzq/a
d+NJKA2kzPIEiuo4pzKSworRB4gGluUZDvdkTxCc3fpi+uqH4TDcZ2M+KipKaINSgNtyGEkjykyW
o603xfsU0gKpV4t9XfTdYt/bifSeLlSIiDHbjsfjIov02eN1ga4PhOswC/L/DOwvI35C9vl0ryzD
M2xCuDN8i5o3bn9Ykgh6zJ5sEiEXxfIO5Br7NBlqR9LKZEyg6UpP5HEeMufvWtqnyWxPKVYKEP/K
sIdIihG9vif+rL7k9G10DMAANsZPfhUWJGJYFkbCLLvXCZdLoboA9xBFIqE0DmYGsJUlutZClGNi
IFO4UI5hIxczMy6Ca6yIVfGi7ONpuvSrX5mXrEJVmqVIxl2l08496SySXxl1MDc7EA54W/Yj/7eK
NZ/Fw7hyxq1mjqjMxjRuAtSOyTvodbH/iPKcGUigEGqsig/NdlDXpuHAERpo6Zdu8tprJgxuJOwn
iDfyBuQThT/SYrde5OYtqznOfq3dvh98t/RDBPlsKYrjDOJkOy7nKgtLuPaMMyq0A9PU8VLE2M3s
7YjiD130DES1ezsSTYK9ZyKjqndjuDIl1aCSXtS1Opj0if+fu0Up7QmHtrgww4VxHn5771Mg32FO
jHYsAfkHCHSX+G1KLLcEQGPUAgl/izb9ULkUFLRo6gC7kzF6jW4YvSKO5xW5UvNMr9Ax1+HDykzP
KHFFMBwSCc5oDHObQsFOftTptj9Q903y3WYQ4dDibOMkIn7kM5t5RvfxTbX7O42zpEr7Cd60pKBP
BjRFsseS/SjUD96oALnIfhuH6IxDGgb26cocj2U4grThYL0MGsVE/YfA+6QyeErm15wZl2IdXrU8
71VHDWlyQ45CBNTaockidljGpy7x+1fKyzbCxEjoJeOpSsXZZvO5KvN/Caqy2xTTgUjgIGr+mX2+
G0gZaJr1ESsQfXHabTxBtFwE03cUKLs1grdeY3FYrYdu22fHQHMJhYpwKIVwKINwqPXNgob6iwfB
zzbZcuz4aBL8Abv/5OAP1VlYTazkRpDn7EBhO7JoiqIITLESFNmISGtPQ9OK6rKl2JRafFk16zzG
gVVhWgMeorDpLlPy7+CwGtq1I5vOMqSNyvyIWJlgz3BwnnRYsjqNE/6gczUX8ROPqFoFjfhpZFRY
g/gv5nZQfyx4AxfWoRYvidQahwgRcqEj8lAQVzHqsKAZzeZXjDHL0PKTUmMJTjH8bNnm7UOWEREv
Ga41zkBMZojuMrg/svpYyEEyUvQHLKkE4eXKOPkmwe8JkjMrR1kl3QQZoibsQlF4hmIcepUhKbR3
mV0pn//RdF5LjmJrt30iIvDmVkIghJBLW3VDZFftwsPCm6f/ByfixN666qrsTgSsz8w5ps3/ejN+
7ZIV0DfHrpxfpY4jpIjBSAKW5AuydJ5gvtiB6fiU81zwWhUaaVsOiu61PcXiaFGxLEDXin2PtAay
DSZB5lcrBcUKM0QbH1SDeWD2ZB5Eg77a9kv+P+gnXWqRxMFZZDQxyLj1so//N5hz/lolL6iKtzAk
mZnxt74sR8JcHQJRLPYZEj6+FmvB3BMngrVgYg9iMZjevC4mguDiaU73BbPsW/7XNMnXVtrfxU3x
TJx5rTr4m0NxAM3st739FpJymxgOZhZQRssvur/U70Rd3OWpOtQoCFK6PBYgfs1CI5WPZkqitfRY
OvEWowVRTZnNi/SmL/rbRuqChdRo/K9ppJtTjQi5SIvJ360/U9phFl8PmRk6AOEt8V7V/2v6/wpm
u7EkA2M0vBG8dEHw18h3tHD8FWrnEXnRDd+Oc6jJcEpDSVkOKi5oYcxfQnWLYXwfs/KrzlGb2egW
YOFl6XPpIlmtrupRTb7n5Y8liGUktahFlK+zfVKqnzll2kZqm0VD3T0auT3K44JOwnlaLZDhP9ul
AeNoUB6m6nM4JeT2Np0cHuvPdCZYEjhcKR7Jml43GEdDmfo4DfZ7lv9E0sUucRJf+EFs8t5pzT+U
42kskET//JLsMmS8HaabcBd29fa3KqhuZIhJ9Vtbz69+1EB2bw9GlXde6oclwVupr2S4I5Hbnkod
uwIR3CaRYIkQqtX+m8Get9hjIRFhPQDnA0Iy9RaZcmgkM1wp/cqzacccrAILKLN2ZybBhFSRe7P2
OeR7BqlEJFThnHXtp5ubAKR1UKV1YKxlwK7HtMFgydY5VSjuhv78lyX39K4Py7UhNKgnBkHK5Zty
jPV/DcDQJjb3F8TNNrd7UUF8IbmD96wKHtmQkmfPPqFA2Tpek4cOBt4olsfN6FjJFJ9bKj6X8pC+
YhvF6ruiV3dmILdVbUEgDYekno6mBV6HJRxEJSfqTktvHZzIZ/haqH+dGIV9yyjYZFQlR8yjb5W9
HuRu8SvELMy4pPgrLdN3u+Ntkf+Ks/QXS3z1exLKyf6jXEgROyA2PKaaGRDzhkmHaEqkTn/sQ3t1
WLJOBdjSo862T+JrLpNvZRCegJM4z+NlZNqSQtaZdOiHxUn3kl/EEGClMogIxHc0XzPwxx34Y1nb
BVRr2HcgkY2PgRa4PwnyWqncTmjIUV0Q7USgnz4gFqJM1y2veusiFqFeL8GiCFEWeAOaj8wb8PfP
sXrRIVSKTrnY+gZKYrjMA6nKKCzH4FkeU0BF2aT7K23jYmf+06YmwdB4VxX5lnYwXNoZMK0aWtly
3Pg21P4n/t9yt4/LhjdYyhG05K7s50cFxqpanlLReiBovKHkbe0K0GC12nslaLAS8D8kMDapg/2R
EIgVJ64B165FgC5Jbovldojjs5EYwQaMDBGx8l4YatQp08d3TmRu8bF4oIu8nteBZVPm8CqY+Ixx
jIjvrShwD/ARTuFnFMOg2luAZPAYE8rhPGF+XYyeQX+RY9ach+FRkFxbkXffviNcB6Bx7VE1FcRv
L0ifWHnEvxUWzPPRoJUFEjlrDIIpTGcADSzDWsTpu9q7lC6rlUbSvQ6WeIItiCwTRvFwjRkWLjLB
qZsXwXH9kKzpo/lZL/KFhCUmW+W5BrdrMznc1nNf6mfaXIi6znmqqRlQVbTaL3OLCEryHaqllIaq
pUXdWYfszU/Zz5gkH2Uw97Qkq3HW+NtZthwSCSwbS9mNEdBeoTRaeuuuCefafPpmtpHkKZZ74HVm
dbRzImImvATsARcDVUWcodw5aN+FKRhPN4eeGPTEZEB0I5qz4oRoUa9PC7s2iPHqkT9r03U6btRT
BE7q4Teyc8IxKcWYBP9UXMuYT6HYmPmQtjZ7jxjsdq3ORouE4XEUiNNgZsXRZOWEYhGsY9RhkdfM
Jz8qEMkKPiCit8gPNRo4JektQmYy79bahcKf8pdUZhC31ZfNGiUe5bdZ+S37ksd6yS6nk41YatBo
QBiOEUZS/OPYiXKpurVNi4iEKgb8db0d+fczbWYBCqMDL0UaTmRU76YmKyaervoB5ngdNXbxweRy
tOEiXLgrYIdcNJtBOPdcwj0naMD0jl42xjEqbcgzv9sYThKS9hpJ+5zYJzwUJJy0pwW0WUe8gJ1C
suNPoDnuSA8akDkOSGGnsLsDNG43QFHxIxvjGzEYRZm9af8pYdkkd+2/Ih98zZ59yGq+KjS/Tf5p
2QqbWfFnhewEmIgd070YhzK6NzmvEFM1L7I4nmb1ImS9tVPQMxhjQ06AFKMaHR5Tieo8Wxx5Do+7
BkIhORHurm6C39H2N/z0CgMtpBzXjIkiFIKIsygdQI+g5orZMc9u4XTvs6c9+0bj6x0PuoO7I858
OwgShfNvnS+6mV0sTNf5OLko8Dh/oaueTFbfNaFWCQGaIwGaChuIGS16RWdq74M2Lgizu9blbT9o
7M5Y5bIjlJXkIN8nAkRnXpiZ+lqdQ761/Cj2nqt+b1ewo2JliFBfV9A3Npg3JzDLOlQVQMvM6RHk
b1V8bTfkin5tuSSDHPkN0EYCT7yagOIFB4Bu9pcapvwvRLUnqekuTG9wOKqXtTEuQuM8MBFe7CcY
XHeeFtJpBGnA+L2jiuByS90ZT/k1I4uPmHh1vNjVukdvlO2l7ZILcaShDN6xpqsptNDO5isYC2wI
wFlwLOcXo67YTyAqbvNAq7fAeRM9OeqzfppYaeaOGcZVfk1iceXCXeX205kWP6MPEcTaMrsVhBL0
tOYkAo3ioV/UrvrG1v+VG9lXar06nJu/07+CzHWpQ4G9hhUrg7L8wKa7wi0wLBbGpIHoku+Z6q8k
cR6mMC7b8G0U2yMd6sfuiZc76bZu5U2z2oirhMCz2jKEWOW1rJjaOg8Hz9Qq3ZEp3pt8OWQsz2Zb
u6HaR0UrnTFxGSV2sFpDYw/BHrKRmbCsVKN5NaPS1KOY5SXBvLxsRNDwIhhM9dAX5XMwCF9d05PZ
rHfiXW9DvEQbmtLuQQbSBZNRxm1cPgzbuKlw5ZTOCo3sxDyogDugI0kpuzGSOxmdEzw8zvOkb45D
+y0JNiPDj0SnSMKGU0JItzFPYuUdUQBV63oG4HLepDRARNsz20eXROBMUrpyQyMyp9c9Lszk6q/w
bGiuCDPttt0SP/qdxDPaEZVkILBtNPSmrql+CDD8ktK8TPTgWE4fyYYoczqc4+MmMbU9FRK8oAzu
LBngI5vM4d+8oRacFK/cGmb1aHUIvi3j37v3Da0tlJQftgKCfShvgWDKDJw4hMI1twSxjIyNqbbN
kErIr4qvyaV5JUG2wwlh8RmckXYIorCC+lO1r/MYX4tNu6oSeRpU8m3WXpchDqccFW3j/5a+M3pY
Y/tKWQjFI1j5HJKxNJ1BtJzV8rCNlHy25K9Mp6xt8RFSGYxsWfw5Wf1gxjWxQ6e3M8fuLStSDPL9
u2qxvglo3Bfbn+zxSs5lJNhpZ+Imx+wPePChTvPvkvk4DOx7jVQLYsnzmlWerJ8YmGfTqzEFI+r0
EWfFHhC4j09fHboeNIX+BH1NZ9wBB8azy90aSnYPf36i85w4fRGKNQWl+Fi+p6bzTkDsR8rqjYMX
CiDUL2f6GOvkY7TCAbU503GA/VRl7LNpanlBARMQLNRSEfUMRAbxNOj9GsRsClZRixeQqptXwv2I
KkwuK9uIAYPdRDlXuJ+F/Eshlriw32yi/fA1gqdGzqn28UnliFNmk0RS13ZOkkOMJ4CXfZM4SqT4
rJzcWN/i9tDkexIgR1CFK5HG2mgB80IxsZLXpoOfFu+z8guSl08KJN2quIyOE5VXV98kX00HrmLH
mPIxxGngfjMrfFZD+kry9ZWi0Oe+eGnVfMfVqVZunX40XXnYYbvQXYrNOY+Vnwuk5fwcU/yZSu3Y
dW1AfLvL6uxAOEGfQTdBJ1ga8WMS0rP67JGWtTjIxOwcUpr5jTmyqdN2tc1FLx3fKj2FDinBFc4u
LK6liyOzLfYzzqGiwX1rmKGwuFUmDghSVxDx3DSjvQ1woU3xN7kZmolKrvdJXvIpDjEnYwGEDp2/
7/2krmWhVqZhjHZPGNrFTmfedKgbtea0Lj+AvjtuR0dJ3tYWwbMmB+NJR3w858qz2Upmn4RH/tiK
v1VYJkX9yLv6YWkW1nmGUymVMiS/8b3apTk47huCy9tnAgOlzqabzD4VUygzrQL5qWXL6Pize22P
D8vBVv6zsU4QzgLKOc1sKKnNLw3dRzF9IEUlVqkkR3BI1tM6cDwTG9DGx4aMO/iTQZdADBtRSWAu
rNl9ah5NoqrijG7ygHSuwMbSp40yoYFZyBvDglyE5mvo3IylrQYHZI2lsGWnNWMLsVEELiy1QMAM
PaBM6ZLrYB0wXCorE9KiDDqKnEV9lDn59KBEqIQM6TBBh1R+k8hBGa64MjT0/tWlerjh+ibgQ9Pm
0KhySCtomx20CpVyz2rcItvfBTL82rJzf+SD+jSk9pVK0mtd27eeDqXbXCUrTyu962CNn3FCPVUL
nOdXMf8vNSOyTPCbLQHvBZsGiZyhhmWJYIlW980Z5u+Isj6zlUPSGzwnsZflyAhM+TTijE4SzoRH
jFLfgIw4miyADXGux+bMCU0U2J7I6SArzIEW/2q2JrS0GOXLpdUKnvj0BiT8luJZ2OzsOMUqbsXi
kV3y4S3FlVSnYMfK/ll1+nOHUYEL6yyVlLj1bsdJZDWuXcS3PPP6/LEgZ4CNEgOoMR4BwQ7AOGws
hJX4KMz0vmniBgytqzY3njDvsoiwWI7PLMdL0H99nZyWsTsxk16qliVS7mUayexbz4RVwzCa+E2B
CLNecQhqPmuR3gGRhYuQQhPW2U2R5BtKW96dsAvx3M9cCVFyCbkSLGjSrD71eJ3tlDcPy8b8uByk
5VqRm55yfVLMlWUVPyvs3BRb8TV+75sGPsN2pn7xe439Rhjzn/HHODGVGD7+YN9ah3B5cpocec0c
qhR2oXmuZ9SXB/WuwuyTBxoHyHVIOemppAhM7LigSKI/UxzzytQoYvkfZfGB7YjeAAWByplTh0Yd
5Py1TamX0qjVpch4SiU1pq1CUVXvgpj2Im9OFtokm7ldvR2yZLmbA6NFjJhoMyuzftosL2KccAjg
hFgOpNUh/Jc4zcljwDQiEUs//yFXq+6W0GnTcIQuUa8qhZ+Rsf+3VD5b1DgF6cfFPf0jvBhfF8MP
T2yQfq2vpuT7aFZ2L0jMseQrWPIHidPceHOKjqFv9uh32q/6fkguye8iaXhsPCgxmDWKa10+HdG8
JYPxaurlqKTbS8Rczj60ya/HrKE/uq9kpow3kuhlBrUAutZzenUX+TRNxI9XGQMTA+f6cNk0dzVK
zoMgV2AxNystakNwDhl0B7t8bEQ6TC26sJgVKMTBDJxADLwRfySBWpdiVC4ZNs2YpYY3OAhgczVi
7haVJAyoThK12lvCfRNvJMTFLRGYO/z5CPGgb+C85641W0HMODtJ8HsnGmOoNcATEMyssIvKPMsp
qd94JNAuN8YSaiI9bsRAoKziAN13Lcl4ZLYG5Xxztxj2dG+jCQ2rZXw5qEOsFSd8mWBmzEOBm8nG
gzAsUb1PixC09nm5R4/cVBrHFRUpzRuVoPlY0XUNlfbs0HXZyNTSh6oyMu/fG8l+A1mxluImOfVr
rdMnOYH3kc5qba6Ka6uRepqCOH1SxeYE5WQ2dpqRvYMo3eUtJUktgEA31wfj+t/SllfmPlOzHg0B
Uw/jIwyADYNPXkiYE60gMZAiQ95LseqTGsp35sVD4yeEFvQUq3UikLgLzu8s6YOOlYK0MSJm2IJ4
e8CfnTYZmN8E5J4UFES/oCimfZTHDy7xUZj2CS+xPUF2SoC76aC62M2bjJqTgWAAtKhdQpFVETC3
GYwB2SR3zXFBjaMRh6aGrUxHy6yf+XusSBdFXvCj5pc+VQL1uNh5RIDmqU2Mxzj/kD9CAL3yENkP
zL3CeGCIJBXyatLSgWyUcleTngqhcRYV4SqfVBiTKB0Nd5YTr5ocsBd+vQ1QnbDHXVdicgse1n0M
kPyzIK2CZryarP+Na52ZZ7YmULtXuz2TV+UXu6MbiMF+CctJ99SndO6b9rxIv+tVcWHfpsyyrL18
/syvBktBM/tKFtW1f88odKpphUKZnMYO/1BR7pqiu40xqaI2WKGK0EQzhW9VKE/zh0Rwm7FDfwb8
ft/JD3/J7aeVdxzqvNq4aXckwjd54yHJQtOUH5a0oleci/GuysZ9FOWjm5kiIHVGfslyA23kYCEH
oPrV+SxU3N1CbCLltuhwIjEBXoNRolGuTN5QbA+V7Lyjg50q8WHHe4nGfX7UaL2l5miCgGANY5Mk
ZbwN/MYdkyjIZ7MrYdpMkvWjXYZPTpQvIyHNhCq462uMbsZnqs3vClYJr9i2SCHJl8ExVIktFI+W
qKMUp1sVlqDAJSaAHS/cdBd7hen0LtmxP+yZNSZQLgsGCInRDLN8Oy+OkLjPn3gzqAXhaFH0Qr+U
iEHWRDiDqC5EcZGwPk01YQWPCu3kgjKUbBPmOx3XFFwNnVy5AoPkvtZR2cWGOMwXWf/ecXQWMr72
2JH72/yR2vwkLTeuhSyuEOWRijK7ku7oHzxlpD+Rlhf7AifZnvazvrJ1fqaN9ax08VKL9ZXr/6S5
Dmk+XxJrvQnHRzLvuAXAvPKLqfMTxsFD2pxbpfWRI3Z3nuYiVMPFT2REBgdQ8KcHzB0lQqIZM4Gk
10FB0tlaMY3Ng9+dkHjI4M056rm5IbXlCvbLlXESAj0DWl26evaL2lOxlvMTkiymuzSyX1C22Pp1
SowDtYYU5LgOhMsB5I6aX4VFAvEUjc7KtPWralKX7eYpT8WLJihnBNUytuX2fINWdbNs9YYMRXOm
q2zn91UPan38luXs2/qlOZ+MUA5lFnvkhl8dqbn2mhoSkTtoht98MYrs4rsNkM9tw70Ro6YnVq/4
llMPmEWJZ30jfg3QQsnjPR7gQ5FAo7zJNQEw0ERwWx4dUtngiaCkaGTf0CkgxBDMF4LgQ4EJdqOI
nMAulFR4CCcbiDgyUwYru8MKuOsXWwKIynKwYTFo85kkBJQNXfRnD703R+mRsQZZK2SA5LYqC4kI
hDLYurdhLYYUQA7WvaD5qs4giavFuiI0O1ZOHsQFchl8mx3d3i57/kRmzL1KxI03U29vzA8Mi/gj
+qEFX5iCaBuRZhwh/U1W1j3NfQPxWLJ9YtY0ZOdaz88anxmw0uIWU3ZW/+3j7RR9aoE6Ei3X3EeK
ZV9Vg1lVQnQM+H4LOPU0S8HSIb7WqzNCReKXnBlCdq36ksqaevjqj+y+QAYnWkH6dnwzHYZlxBB2
+H/liPHfoUwoTOVvWNbRe87Svmw/WdbYztuw9m8pUrK6iZ8kKcyL330h99gScfgf26vm71QXpNT0
4ayvoYFaUONjqeDpOAtgnoVwQEPnMOU48pgYTTLUXMYw+yYVcuDBhGThcPMI6K5Y1OPMPk0VCl02
xTvqQTT6qTqxs9I25myzdcqxDm76CNePYCQSQdlOalbFOANjCDFy+6S0JZ6JwTnxH6rBGptPnXNl
oVKs+Q6ClUE5YYoS9p20mv94M/Rz4dLGebGSeCYKhCp7XzloZBUuN6Gl2BYK1kp5sQXJJi6R8Yai
Hv4r48iCCAluTWJiBKjozZIQ5ODSZNhfkVPCbmE02cGroGO6/6oNhEd/KpFT1HiaMjxknRVDcWWU
yW61H03fIdm71FgIZVS3uC9MNJ2YFNqqcGty+WbuXrURQQaVMgEB028MYtXz/OPIErqr/tho202q
GbndE3t+1Jn8kvLfEw4PHfs+oM7AYFtg/Ml+dNws2Yh8auQrjNVIW1Lmr1xVVQAN41VGDIZ8shFX
abpD32oc5+dkIrssj4tK4KdqMlr5YjMedjoFoUZ+Qh4ooE1UArQyws/WhZovZsjGwWhKR3n6I1xM
OM2px1wsgcInLOrIVMDpfXPkN5lXn0057lUxH5ROHPHKsVE/OO+dVjPOza7Zl/0akouT/dkyZLJq
z0TQvNt65ipLd8sKtuj6ntEGDnQV50yhkDGOu2Aky95Rvtuw7TtMwhm5rvZxLwEW56/UJOgOiVON
f+MEN4uzXFl+WQhG3AwxP1KAjx3AR17P1hSUH2N4bmgsLSCWMDQ+ent+A35xcIYujE/nrTdvLh4j
YKzgTrHYpkpyS1uHMPhRZat90KAlmohV201h7CKFE92+9saihCq8xZf6E+KybgNn2FkB1PelhYKG
R6dTLx37TkaTluoDbADnQpbYsrFzy9EXkP83qcTBVe9MyM/AuXPeD6oVpdnKiDrxs36653PxMMv1
YaX2Y06yp/TopuJGBR6VH84vSXuzyvIw/oe6F/y9ajNFzsaHE1gP4HIR3iFeNuPVLiLUbAy2LZQm
RmBTkpvWIU5yOAVlkAzxuSdGAXX+Zi5ntaiPXToccHgTI/gEl90jPM4aN7Ewj1eBIRmQ0P7uZ7xs
3Xo0SIUHxnghIKFFvim+Zb/TXrJff0sg81UeUqX9ZrJZov2sGWgln0TanpdioUkiZGPmujWkhkOo
iCh4Gc/CPFDVlTWN7NvsdnrMYksNSVXmGgKqqwHVFQyl1wlUAwdRiuI8zwB7JqY3W0D9BEpVEtED
OHwhmJoEmwSryxWG/557OiN/6rsC+x7o1tQIpvlNJTJ9JLiUqf4eikY9uS8Ua9yo6VWb8Mho1XP6
5ixHM0dkl9W6JuYJ4/BdAxm2KfmKzxhjkAFEa8f1qocyN3zdZ7SLMsng5+aIBcV4zFeBgtNg6Qsw
cHhxwabFZj4nv0GPYiWPbJS5vS59LfyqufnK2hypjB06jG/asQ9XhjdJMV8IVOA05kLVrvFmKHyx
TzOy8BVKcNNys0Rw72oC4fM4nhP8lDbkjUWF1OfWGufVLerS10DatUIiYx61BFTplXPMKyVKEo02
vKCFrcC0bVFaY2h1a7iTBdxJlSXJ3NKwk/0yKLdy631lYY6UNbRA8BZgHKXUiZ/mSXng5A+IRMNw
R9Szq6rB518wGn4j296Os1nVHZsFCW3hJWUmA0V/KIUZ3RGn58YUpKYolEFqo5hwO8jvSN9552WK
37UjxBZ+xF758gNM/EQIk879trOuBCtpU+RBzeplZEiLBmkYF7bx6oU/eLGwlFXiZnFrad9jN9+I
D4X19UJUj42ejWNEqJFkqw/FqZ7x0yY2IAcS34dphEjH00iQ6E3BBF86Ff8VmXKoHGbnGLmQL1bI
F1ET6snmxbC86+9mze7fKtYLBHgQGZTAbTAGgJ6typRacYHbZ/vtjJbPgquEHn0l5q36q70li+SX
ALABliAOIT4BsDgTA+p9JUgX8yLLfsOKIMe6xd/qjFsua/f+n8VJLQWqjmg7U8mjvwhG5oii8UdN
LkJgR2QfJd2HriSuLQ8fmVp8EHxf9V/d3H0mVvHRZtwB8XnJf+pHhq1st7uON4gNtCdHiUpF3RQ/
ZmXOcDqabWpNp3/IeIkkuC4s0i18j/iyrJHKvDa/Nq9hwmpKw6s26pc9Oc9FBjwsjSda8QdK0IyX
pLU4N4X0NhQo7LRhyKVr0HT4G1eb7K/5LB0EieYlRylt0FjNoPMN5E+BhvJVzYTnEBE8ItftFAqv
ClqH2C0MJ2v2Vq3yWmJ6Z/O21yMylMq17y/IqCnVQmw8QOG99cORm7Mh1HPp1h3ueM4LlhHwwTBu
hd5SKYcW6uVBYLHP37KW1aMJYh9njoJEpHqTLBPMqMFzCTJB6nEKqDaZ5zUkSIQMSF4yZMfpr5Sa
ScIS0+XjwYzHo9KtF2LZLmaNGMUV0dpDj1teK6F62kejjh+6Yr+Xx7xLXmA+bylzoG5Wr81XfFKY
upg6HmLPSabLU/tF3B3pCWrQSjmzY1TluGMnnCl8WbvmncjT+TuVobl2DaFpe//97Hr7Be7WhhQ6
lBPTifJSFGcN1ZS5BQLqYGdi7g4QjsBBNPXxBduiJI+r2qARRTn/cNbR51c7KEkNbbEAJyBuVn/k
HBzS+A5785EWxW3IfIqMkhYPvMjFwIvP3qUm4lh1Sl8RCzJqXpNiNM6O+d9s4A/lNTy1EUck7pWT
SOUnwQSPuXHJ7z0kunoBXfs0XBw8AieIxm9JZkiKGU6jMBk7RsEg9Mm10dnflMXE/KdyAaR9J2yc
S6RrA+bztQ4l8p+ycQoXzyqMq1OBzf7nRialMCVCyAwAZQFeF2sN5Z7yeCBTaXGl9a3G7kyIzEGR
SEWofhmk5MZrGqUYYOUVu+B0gXMXqtjiqgQh9T1pAOVWxrVjLzcO8dX2f1tsdwEqkh1kLJZr6rKb
wcedV4QOTcFSDYVGX9/WfIbCAQjQHQzN5YVxTM0a4Vl5cebGWxK6+98LLg4qqAOewqvR5+xe05sZ
n0gWvQ5dAGfhZVOoKvqfgpNZYR8FlgyX10ixOHWVV2NeLL7UbCP0lXH6Jl/tFjpvjNIdEXSt9J6r
3G2Jsivhr1YZXAFEnFbtWzgP2d0z6or/CdCfYGo9edd9t+Da38sP+ouLWkaCYMMxHOnwEF5ulqfw
Iq0VeAC8QEfyZDIwcjJ9GWYg2fqlvgwXSbQD7Qar+9IHO7tTQLrZnY0JzkZ7bk+zdMWV5a352Y60
g44E1ZR/MfBwZ2m4yv0WtvRVrf+pvuICkhyhdhsG/ZLStDE4MZA2QfRRFfLQFsj/mPrT3Qne3vOW
QcD8hnKJrUpilGGrQj3BmKizq7cddvXMTpZxPuyO/G48xpZMCkfkrFposs6BmKw4zgWP67Uzleta
yFdrXK8ZGhPD+Jv+3TKLZB+aYxDJI8BmMfT4ftiBhsQTezK1+zxHAqra+O7UmEwBYVgh6joi3k+G
OQecuxjI3wbzvPDNWA63CaoxgXmASR/qglApkUFAGFJpAPQUS+W1UOe3LdaeekvQGGtZus6mCie8
sPTiGM/2ar4L5OcC6VaDS+Dg78GIby4rZi5MkFPH9GrmccXB3Mlfvdl+SdapHIpbQ0YIjiSHb9O+
2a8nj8RFK8ag/Rp0V7aoyItQ1Nk1dFxC1VYg5+gvJmKNbCnAp4fCGiyS2vN23eO3WJWvgoRA4RtD
4ufcnkwaUjwGqvk0YiRBrEKqjjc8q90ltu+VO3RSuG46mKc5ksk7MghN0ZZ3FZm0NUcTYXZaO9xJ
Aqay6z9JmHB1GOkTWhvTwM4p4SgcW79D7tJM6WGQ4bytllcNB36bMT04Ep5hCE2zJvMFbiGauUcr
z36zbMes+N7GYITKzOaEQsBBtU/yIjPeKrQImFj7i91MeHoelGak1i5R3OKovcZRxqNJOtU/uOJT
M14ayzWK5hoPGllGMcKu3AUZQ9riFM0jaOB4osVjXuBhjXoSPYpZqucyDA9kYOCKR3DBLXGd6mnQ
2W8ylO5TTKHHKlfOxSgHs2CDz3IOcE44ztt1GqsoO8xKcRsV8wYmde7ulkOLbLSH8t1Uyne1pQZl
AKkRGz81PSl2gUT47DpgXA82xNsTy2fzqyykL2jied34heaERz1UtAT5ZoM72vDM/6wN9RHbj9QR
5waFqmSgOUUvmzb+IkgfuHfzzssiDRSp+2/VmC+p1CJFAq46w4OY9AtJS5eCRKWRDImBDAkNEkw3
nRIDv+XkpxB59/ukY1tgNYMHjtcjUxrq1/tSdSQePGqrhS16IfmlEvdRgmqUsPkxasZcJdlzSdie
dnhliVMNEoXfGNaxrw7u+LWmhiubl7ZQYDpCAOxq79JdcPztxNYzqFuvtej6c2Dzsv1SzNC2ztxo
16KLRozJU9LC5EDj/4/Y2nk2GGEmQWMVgYX4cMr6YB3nYMEk12FSYB4ASgQVGoQ/jLLrJ3XAd476
wt5GTO5sLJHLNdiabWzNRsvquyN3Vn/XjovW3rcsu40ltYCNrijBlC/UY7ZK+AUYB6E4Ydacmmwc
US72ZM3I+F+Y021z0CvkaXEyrFYfSMFowdkw0fXwSfi0CQZnjeXA/ijSPfPWpv5YDKQ8VeQ0jNRp
0s3Tc6mPMTgsuBOMsoLmzOub+A6Sc6R2QhnveNbV1PWz0vXnLo79dX92eBdkZaRuMCt2VHRH9kBM
7qmrvxhfAXn6MtiNloToDE8jLx6Dud7CoeyiFolZTVlH7btb9zRHv85H+0Paei9jfo+Z5/9bQuxI
OsfkFCQ4ITQ7CacJOEfJKtDxUWeSg3CdaHeWpI5Anvec8w3qzzK+IyQMNSZeeAhDXjv+1j0Thl7T
UIRdkG2sG8DuIDBFzj4eHIIdugX/UWN5Sz/xqqJmRDLCIFq5D55tt/7EnboKFEf5lz3gsEEbJ5Qz
t815WlrCDhf8AFog2OY04qEqHdo9IjDcRbJPQlNIFN0CAEvj9ulky6cTtLa4bVMkC+1lMsSz1yzK
IfIds1H3jQfP1SOXnJt9+nQq9mA0oBx5MPTdjKs2P3WMZZMaToX0WQ7mJ39tMd5GiYs8H4x4fi3O
9LRPQAcQ+DEZz7vWT2REhvJJAU3qxsd0LO9WtUbszzc8xoJ9f/dKVjkAOgA8fqKmNk5zn3kzycLQ
GrukvgH5eTOwIHYyu3rRHLUVxVz9v6QVXvOJOovicumrc/Hz28i5oUguqSUzTBMrlP8pVHTCrw0i
cATbTTZrMf8E2YaBopPIDpsIio9UsbjXuhC9n2Y9UsoRCpp9p4DV4f84Oq/mVrE0iv4iqoBDfAUk
K1jBtmTJeqFk+5qcM7++F/0y3VPTc9uW4Jwv7L32xlIVWipC9pTMk+Ei1B3VE4+KN+wktXEAGqEj
yc/etEthpy0Qxq6cKfzSow/9QapZj0tHbEEntn+n0Zv8D1OpXxtaF1YlULlyRDYW/xRT3qosIVFA
xY3ccoyvEutkKfyABX+1CSUwdPuDTzbA2RHRTcarAXT4mASemtwZM7/M/MAN/Ld5YP+830dYunoZ
T/NG2pfMySVOLEArEkNPZhWF3KxEzgwabBehSyOhSxgAPa/og63fkPvX74uVegC34eTY3VtZ8kKO
NoRH46rxGwisJDimAa7bqLfg9zLs6AoCGon4JQRuIk2HiQmV96hKW39iO8EchSZLzoAv3kzzfcp2
PoTqQKDcaVjQddpGK+1zX9RfERcuyyL1yEYycrRYTjxTqEQ4kkfjjLaGzSOB2ZjI3XczWdS6MYtv
PpRwZMdLm1o04ezqVQstTP8dLZRTgYkX2R4JVuMsN7/b0JlHFLlQgJOcaXMavBlp5I4MmENHK1+T
6pk9omTVNq4KARYsL9aQxpzcBAYRfmkbO1DDDSKb+0QI31FIOyzLnQ7eGE/pXF6tkajeN6t9tZhb
vtZMo3AR4HIY+OzJWcgRh8qHRs1ccCUkNkFBCDhf0oTT6ZwnpHMZIAMJbChIBqWbKyXTDXs2dzdg
TTsrPs5JeE38GhXsFRenIIMxb26JcbPp2rrRSbLOTUn+HcrRJeTLs4s7hQN/kqNGv4aODRFt8CiE
E0VQQLj8ZvQAGd1WUUC98xNALDQtlzZ7K5Q7yLYXc/rFH5MUNyV+Zia7HbQ46SdxTTHTiUgw/saQ
EhmenkGewJFMHKNU47jDpUOFKyzfUfG1akGIisdta3TY17Lb9cZfGX3L7KRCI4CciLk3WCf2qhs2
Q6s5g0RT1qHBRkqMs90xhgs+PscgubqU0ToQqJ7R8JxsNtXcIMNdm3hGaKknPhL5LZrOAhUhfsg2
Z0HYIK7Onx39AJYNUmjMh55XrqXdyuirNINXyi4EqMw8B+Iq/T8d13QZKx47VqeevlO4zHWIeyVj
8nijCwW241p96SLMKbgUtqqYPsLgi6TpAV9ViwtmsFdD+xhDSN5tv6ra6qNj3cwvoMS6M+onvqsk
uGjV7JJl6tePUmZ+vwT7hZtCBsYCwPGjh6Ph02ZaoHMURHxRcVaJCCR6s2sd1iC57KHagR6tsuIB
Pmk9WgPewGuhiR9N9o8B/IuySrb5cltzmhQd60iaJxxWObJ6w42CP71kcmQgtuhQRrtxPoQogqZl
iuxESrfXusGz/PwAX3+b+tVzIMFttoLPjnF4E/w1AbkEY7a2G3ReZCemo79ZHruce8JPf9S6WkU7
w//kdoG7d5LYFXVxcYRse4DB6/W2QvFGAoFrFdo/qQJxXNOXNgtWy0AwFZWOoAzP8C5aUs7rmbzA
/lHtv8JiHsQSWKcuwNAHrwubU2y6fYXhqXrO2aUPv/EkgAgYSYbr3bC8t6XwIoEuvWRJAWcE+eM0
43CcrrLUOwmEj9b+ztiuNFqE6/xApqkjZWy3E+HG86fGCRz8y0DKGsQ29GXtmNFFBtqtL/K97tyS
HtkfGxu9xHbEUT9EkNugXlc8ATzbMzanoSNi+UwQRms8ysY8KJLltZUF5ALuSyOwy5OByyftNXL+
aSvPcEn9op2w0H2hwCWSuLgl+1a6qjNYno/Yf9r5iX7Ly1lOxzz+NsL1eMzRX7NZAEkoab8JCjrr
x2AeQP5GdubDJhEsjxyd87GClAC5U/ayYBsVT4XvnsVfKPunIKWfDeefEEZDmK/0EPM/bKF2cQkV
Cmt1atIpfffXSDXj4ScQN8OUFtaCC76RV/enVxnUIhvktKnAwBrdIe1/YbA0PjTQf1b6hcQoM76L
ZclDRxMxpjPRTijym1VcuulcpGigtgqRfOFFo6sXK9RfMTc78IhsP8f3WN8NKNN9RFwvGSO47JgY
m7771EF4jwA2Mb6vOZFT7CaJx3+K2M0Qphg7C9kMaQKNS050wOywcsIPCSFI7DXjTqPUFc+W1UAP
bm/To6ZjM4V1CAEiLjd2uSO/8gZmwAAaQeA+YwZ3NW2Xx6GMdy0c1dar1BtCb5gxVwFRxaosvtv3
THqEn4i3qJgIHGEK0YiY0u9dxPcsOnPWIBe9kZniafa/krGbmRBKcmqGN73/U/Ni39MYCUee7mnw
NY4wtXsMeAOWikpshlojxvMrFcGnZn1a7M7M/peBF5o+ul9c4zN/rzcama6/iEJuObgni9vNLs1H
kPKlSYF4V8RDiQ1XsSL6kk+LTBlGhN5sXHTWVKl5qQueCAvdSI0zLHvmChcCJxdPBc9Jxlpp5uQA
V49Fh/fMYJN/KnnubSz60qx4UTSvrKB2DpV/tG0WRm8DD9fEjGKeuB/kzoses5wzUpy8kNNj5P0v
tJvo/rjXN0JSCRngmZNCDKfKjh6AH8ZC3HNkO+KZOkmvVbpmDu02eOtQzzs2cTmJBhmjRJ1TvYgE
o7ZGlk/7kYevCdkaxmJDWkoK3J6CUPIcVbvVtqSF39vlhR1YPmpXeexfqq4Gk8Ufr59RcFV25WWc
/UZEzYB81I4GZ+b7x8QGHAuSF94+E4E37HOFNVfM5ar0v1H/ZUQ/ix+O81cbGasMvyS0A6YjYE1i
TBAo+ybed/1Fjc9Zcga5bRRQHraF/yGpf/ALMEWg1hQ7xfg3BpJT11/MSSrp2OChzFcgOl2GyOSa
e0Qh+6j57MjT+RAb9LB6FK8nw3LDwSDsGwoiuQz87ahqbpCimP2AWoYz3VhNNsIwvd8SEot0BhvD
1DEOzVYEArsRXp4pyFYx0J+Rb2jSjylnmPxaKngPRbwe2E7b/rNCAKY1rGJba1NAPeRUbRVEXiEP
gv5X+ogiegxDwU+Wxk5RA3SvGuZMoWsSfh6zxEkixx7Qj6JnYFfmnmQFPYuKsfWZMV4o24+pIl77
d2gAQHFx6fOfUI6gLVKzoDBrcfk2MA7I581b1lMGNStUcta+OjZEDnk0av2orSw196B7emkOvYLx
iCZ3jjTFxxEptRaN5w4zRBmlno5ejryFlS4fdYCDo3TApelkJN3fg/pcgyhtjV+1/NP1v0qGOmv/
KLniqPyki6i0kMEK3iiNHUPQBLVHG/lrY8GzvOkQmtVWdiIb/RGamB48RmNgt+cBMRJEWSlju3bf
53cB5ExnRcJUY0pYX+uNF+DSzf0Z3DfehgrWPP+7SvZVSehXGyCXyHuufIufnh0XM7aJL1DVAGTf
qLfK4Y/PsyIJr4veaggDqOKYWcvgw9Ktpl9sq0Wv8D4Fb6H2Sd7boF7C5t4Uv52BAHxP7qfOREfR
ErfjPmWsxbS8Z5ZRqA8ZGWwFFMpY8/TWaDcIwxv8V8Py+nYzWjgWb5O684uzobxN0wmNBC7apjpT
P9nyWVMvPc24zqpUGlcK03bZ9o8Lu19NXukiLj3CKCcAW5+CmxUzMaxpiYD9IRfcdnFmXwdSIVsL
HJCMl3JIcN5rfPLKXkTqdmz5cBlHGROU0RSmZkTaTYgS35JfwO2rqu+O/F4FnE18QdtSz9AFEyM5
fsjzCVYfyZd9cqJYDCvY5aci3Ha5Z+lIw17seqvRxSOwTN5LMivI+1ne1gm2XSOtSLNP9fcYl1i9
Sas7GJM0+pzz5xRfupLR3aMWgauyrFTYWBxiMt7jb9neQ6Uei4OJ5rGClYKDUxDQKH766l4vPBHi
bevvEc/bEnc9SpgGecGptQU0h54Hu89VhiI7rXmN4GUj7Outk2Equ2B8NPGN3IMoD50Mw1yQ/0vz
r8KI3cRIvSI/J7gzhE/uTBDehY2DGD8wOemM/i3/JqZbbsLZrVxFJ8sXsbmVnBv6JGS75LPWCi8h
1TOpZan83U8/aI+qktXQSUD9WF6jFmXDeaKOqqiRma2b/j5K9hPCnJO5aAToLeN1XJ4kPAwJzphE
992s+tYYuQn5s+iusx5zHvzVVMcWuIBEgEaPcOBb0EewrfRs2Ue2PjJWGquq3QzDq1/8AhfwE9/J
NEB+pD1kte8Z+L59PtQGMEnAA1Tr79oAnpQkI8HzVfAHo5btnVn5s4WxN7OvqCq+/Xa6TJKyWyjI
5Wx7KcR+tRBAne66HB8gFjxGo8kdBqmqFrzJyBCKfHHCpF43pyhb8nVMpl7eZj+loawn9R4ZyK1K
QlMVfTNk41tRsRsx8OrFCMcg8FafJvEZLCrRbP5TI47MWms+WHVisgvIuCfKGo6YnRN7k+5ZBazx
DL/2VfSWxvk7P8NuAIKjw3JOOGWXN4D8Lp01tQBLqYRMTgPQDjDXUSHjtROIxpKQVzu4WRZmriCs
8JaQLq34y2qYsR75SrI7+edmeJrZgx90JDsj0gF22/up+MvBgdftNhovPfdhELBBVd61pHZNnfF4
Pr0OvDQFlt5FI9BydjO8rmTJaaXEiRr4xiR088Qa6VPRJagtxTOJSDoMgX909j1pTTJxLM/OYexg
Y7Gb7BxE07qpHwlEWotla8fCmatenZLVAMbVitslm8CVJWgVwoaKZ4OqfrXG6YWFyg5KDXRvyzV7
AcXVeCl7lpWpdbIKFo+UrEmQHmSToifVCO2ZXOnGjumKcYyDivgZOp4ijHf9GGw4OVDZKN4851uf
N03K2CVpJnTDL3yyD71k8qDZQFnoZ39GKqcU3Z+jzOUj78hXDuy3nsQHWW7fs6A9awWKiorZyIQ6
py7/MpR4Zn5QkIUBiZOJO4zpZT4XiWlrhShN4B7plJj52h+/WuunjXkvlnxRzDVtIa1sDdtOe88l
XAd35pZeD9NMRz7cR+8Rng63NSF8Vor9DgKKBiFhpEd1nDcf+lR9RwzgMwXNauuD8C718scaq5c4
vzdKvQ86BgfsgjiwDQwIoaptE8t+T/J+5xMjqzQJhQq3AqiuiLCFjB6hz8R7olrIY9v4OWrqCcJM
6XbzCBgv5e4cfzLd//wnZBCWbFeCgn2QxXBOKq/KOP61NCnJFKwHKTtp6vDHdmqVwEnTQv7165b5
itSQSzWS92LZW5JZV5c6GrlT67UVSay6h3cri//kfPyBP/IqSwCGIaRl1DdKP6KbYsylsEdJ4nUv
91sjbJiLBgg5OicLak8dsPYj0lg+QY1BWG4epMn+yKZuH/vSMbRxrTTqCoa8oyWEr0Y9447y6FOs
V9VDCJSUxEt0LHzcPhiBYRnde5L4D6y0l8kgMaEa8KKBx8J4YmJ1d7qeGqCd2EZhEZvpGYkAeEln
DG9pfbG6iqK2P4mk/065mbjijdG4dB2KToqJSvI/7SZ/NSvihIOmxZKs7hVNucM6XeV6Ciwdn86M
hAvb2/eUDG8BrFt6PHic6YS5com4oy3OMB0QBz6LYVOgzUB2xzEq41Bt9SXSqN6n+mFU7VvEDNBJ
iLcKfA1UkCquzBvejJGnv+InDaJ0PzBWsHOOY72qKNRMkwGUDwUzyH+wEZ3LsH/3QVTUCcMLdGQV
zaUckqSWfLb8zvgPX+aJWmpS/oUazqp8hGja2QzZnbjOjsxVddvVIJ5UiDxKdHHs6Qd1R6ruJHyG
RL6jcd5gyZus2E0N/6MzKJfGG6mqXowR1cpYKJfqVQFKgSP0GsukJpafc3UpxM6v/sVfFYjKQqER
1dadejdwM1SfsuBJC8Nv1YT426ocxgQ0b+Xxki1ztmBx7QbPQR8+uzZzM+lXZhpUDVuBvWXovzLi
lwMW3CF0FUGbbGuPBF1Yn6HaqbL3wiIJwY+cRv6cX2ZMTdDXXR/HcTm17KN/NbqGJXuE7yjQWUAC
ISNsQdBGjDF/8JiscnNw61Is41+agMjV60NIQOBAfpPBPgiT/2Hu/vyx84rqypt+tAK0B4Q9jJsL
ysU0uZR59yKsN7aExsyIh4N1YxeXiPJA9LdIKa5JLtZo99LhI48fFfDRojPdZH5UVFSdNwQfGMEI
Q8vWEjmmusEigcNQSd666to0V1U5VLlNP9V5mRi3IcjLiRl+k1yJzvVG5LG9atDg/PqVPQLc0TG7
6jhAoPaDj0fk5dT876qquxNEREX5za1nYHojuJdEs5wJZNJAb2SNFP71Ke9IJa797RiaToGDa1A3
woaL+262rpyr12zZkrCZX/QQjV+hhJMvE0II483QZTKwQQRDdyOrmDaXVZ48eRZsfhWVSLmMuyMC
TtAuwmRxdWqvsNDeQQjtfBaqaqA45aiw5WHyhq4ewpiF5JV3zYGiRDOi0QdAZx7KjcC7FzEgjorM
q/g3MEm2kKTYyq0vrmNggni4zZWXFyXVr7pqkr/QPsUhPr+dqtxt48QJbOhohIi4fgbFcQgMRNYH
jjpA5DWvyHd6EYrw9HQ46aJGzXGtM3wiBdPvHqjoJgBEwfOTy7VDzCBrtkB3/OoV6CFwyr5mtrSp
gjcbWE67yeaVSipusNJtRLKVxyKW8pQnUjPp6VF02G5gHLWlO2Nyyoa22Wbdu8JjGYUh2BcMTwX7
tbeei/2X9EZMnUbhAgfGH6N3O0N9gdpiTBefxjQy3Xix3iJDeUkSgDcDCgzUfFtlS8SJkZ1ne6ex
tTJZFmwY7RGYE9CDUP8ZHomB0O7t6KvhrjAPuDU7GYvRCzCSlgDw0OJ6a/dzbV9j2DWBOZ6i1mS9
8dfCj274eTA7l6CltP57CLbUUE1AQYrzkrW1l5UomKLfZr43CJfGGpyQsFy9wwreSO6ljAK3hedb
soIuDLSflxpNn/wxw/Yy2PpN2Lhkc8TkWXlhQimBYKOK4RfGXwLpAFdvweNS2s9svOoWXUZ+t7vM
C0tciRLzb5u9aMDWJPyn4g2KqY9iObsE006vUSmg+fzJM07AikAYZhzIZh1Zghtjc6iSX4eYZL7b
PH/YidDnvkpTvzUXibVFVJOKvbEJf+3g1SdkvV3nFZseGp0CZGF2jfQ3ANShrEGQOErB+JR6ASwL
ppyxq5cl9GC6VWd+mprJXfEEFccqCtEPlCzMqiTcM17psKcsiQbs9cXL3CIUnp38FJlnPB8Jsdd2
8s4/h2xTYyS6ZXOJOQw24RwAPdnWr/SBQ3+d/NTy6t6iVvO3ZcguvpAquERcqNm7MeRLOnLXo/rO
j53BNmxOdYSMMqMzsmFIfa7U7ODzasYaVBQk2JqkvmmkYQ/TOcRrP/k5ElALZYxsPYF54Qlm91VL
2UPP5N/UJH7Pn0CKMPkx5vmBORwZbPlTddrA4qQbV5XFM8FtHNfa1soYs3clB1OCHryzCYE1o+ek
VWctWIg4xVsT6QYXFetfTOx9CnjHTLiOR3GykOSZ2huX6KluSEjP9eoycpxOXbFtx2zfRDO7ZZkB
A/oJxvtqxJSlBZFGZSyx1C2ZU6VK+GYAq8mnmmYl0/ZL5HWL20YPxXukSF95au8UXf/ggj2qKabK
addyhCu6ta4p6kpLJiyB1KjwnHSs7SfAIEU5oKAYmVLAFoipEBpI2XgzRu3KUpwCBa3QYNqH0NJe
maK/5gwHx+GGCvnIsgHlk7bS1ZbUY6ad/DF2wwR5+bV5FhTzX8HQrrd/Wj1wBJNFTUHfyMoumDeF
wtSeqQEYzxn3j2HOx4RA4U4uDgLzMAMVWzK3kUF6FfF5AU1+j7Kqhz2SjRE43HiTwntNcKGMwaOA
MDfGDNIbi9dvesla8jyiamULvMFWsiepY219GSxgTGM4AIZnsA5ywgpfpuLDkB/Z+PRBITXB4Ca5
eURg7kzyVwFKx+gm9ErZblJhMk44J5AYKMrNYjI1obLMyszrB0ceNLdcalEDqiIpcznfS2lqq1b0
qz5pPMs6EvCF51xeZazVmogCLB1Yx4DAHnXG5QmLAwj5IRMi426awB8attqofCtBs6OtOgR/0PKY
Rs8OrdhhIEsZd76QLjXPh55ReoY3eg/iFZIahzPpBPLgBRhrBMh5rTE2xCIQgvVbdDxGrNpbpnX0
Q542XBE2HVoaQArto6w3eJS3gLMQ4chUhZviGUU7Ia5kl7oyAgNb5bFC47OMfIEEQHUQRBzOfDy+
BCIDSXdJnVlRDQqWbiOVBx0VjYLK4v88+5d508KHVjQgoFp8QuiKpBYIxXieB+0YUWkFrDmyRPWG
uUNfWjl2WHJDlRBMTBgq1KH8X42qczBvZKwPO1heuuLMHNJNRnE7N/bXMGj7okFkDChqGjRHTJMr
mHh2gUkOFEalkDFwAOvqUyUoQsth2sOH76onQkpHhVdsZfbBCuv15KtAVs+2/BoXqFsHUG6m5EYp
0+NhuftK+CpMPaa7khygNrvBcuMyWEk0waH91NKfYPguddVJzH6HcRE3DtHDk+XUQbXXQ57hWqKt
mLyMNqHIB3esT3LzzxiFI0WdE7H6qnixIKK4oWnv5CGDUnKWUzRBitezzQ2ZGAMZXdl2uZ6QQcr9
pp4ST+d8IJymDc6GeBMUCi2ZVBUNm90qN2JxThF53FZySweYmxGjOx68nAXHZApKH90BFs+/6COj
QK8ZHglrIwmafZbsc6SzGD8kMTZXjVS+LFsZjBG7bwm3iKKCMVDFCU6fC+PMI1sR7wWbenqL+csc
G8dU+u1YWMcEPzg+i2OzbIunXZKnXJY2qkbGdirWVk6PtkerFRX0+XTq0JbS4u5TGRR8W0Un1oXi
r2VmvprfwHsDDcR5qVv09YQe8QHVo8rGocARjbkYMILG4HCSPs0AtfrT4h4tUKZUvFVgOHH08Fe8
4n31FsZXhca74qLUS9rjlmd6VngR3DioD33W7UuoS4EItukQQrAGpw7P/a5kDCIJI5wHgPQ7q2ZS
R8J5OZnIljPPRswMwpwu2Twl1DJBnJ5tYkq9KpBY61nTTQLSObI4q2DgYUANJtM1uhZX9V+zaFj0
7pEZM8t/conpXXuDJNqSDhoykpY4eA+8IQEnVlbsa1Veef21IAGTOZFJ1v22gv7rLLk6I4SbAhyX
NGdvVey/Fn8TVfiYf9kGGquGukECLw9TrPTx+zTZKxnLQJ1zxFEDOGjSwpjNqQW7m2IXUTta01cp
4ykZ8XGQSKt0IPg4qG2hfxWCnyWARJcNGvbYmX0WWufxETyrCCVE+Nay0PChUiAeAsG3vNNSusOR
CU5HXQl/hLyN1y/AtEi9gJnWncVGUtijp2zRYeLPEEGhoykq+T8VfWMTMx/XyMVjdFsSEEANl3z3
hApIn/YzMq1DbzHOCvTqzNBxE3Jud91Br6beEZAuNFHetTk9Bb22b9l69xCx9dGnSidBjGSBmHuV
IYI0R0cZOasVtQiiNcTaGUtc2gfja+wayjBWo3XHzMVk2U+IAi0fi9nZwPRR+IAPqJRMkCu1jxSU
gHPVeFWSpdAxb3SVG4OAydJoXyslhBq1DEmPYkyfvdk/lSTc1jnGfH4mFdeAXWzUeVhl6DyV6sR4
Lel+jOHdbG62SN3eWAoLW/22m+Sr8K1NH7IhD1Bwai9GYUO8MndtFJ0rYT3HJe+Lj98feoaNVnAN
UWvoGc5YtPZKld/7qj4pDOd7mqdfrBc0guUqGb8i9knWWzwwoyBkU/PZ9NFIoTA0UPYFKiL5XnZ9
4mjKbgkyYHS4gDQSKOM63QhqZwYZYTEeq7B4409wLdF5OY5SHFErH59nwgGeQjHFco6NjRVDhL9E
YZBjsMIKjD1qbCiAkTf3DTH1UNIje93pGKHHf9LAiIxUb6UeGXCdkfa5EjKOeDzGJNig1WcZ2GMz
Mldtx5NZzRtboAym3PKnAhg6D6PyMLqcPAgUY1a5L7Jva4lPW0Jd2VbYSE2ixndLJUXqebGaawRm
y27vRJLnBuyri6I9dF5OIF/IeSBo5dan2f8ozFcZt/Pl6BBvbKif4fgLEQ8oucTuLVwF2TO2AnjC
rDuL6jBD25kOHWDwkpxJmbB4OztP8j+f7ULR3CsJ0QdrT19z8+Jbqv7aBNpakt1bGTSA37sCmr0x
1JvEbE6TiHxY1W7jo4pRsVBJRDiRWvsW6+yppA7XQaZ9EHvoyYgsZ9MCmk++PL+0lJ/VvHlhzdf0
3II9xKocBJcAQpASlzvR9A8DHzBI3glegPFYmqDEMFm0+OwAAo19RxVxjnb9u7lRNA1xn/22tCP6
EqqY1S+5VoBaooDsOGYr4O3EqZTqxGrxn6CoYNvLT3o1Zap8DmCJRWVsUEWxrUnbED1N8AhgvCUN
NQW23YBbS1K/lWZ0NAZlku3Vy9p3ik/GIJ4debYhavPkhYzGlcasbp7xH1R4TSbEIQM+wYQjjdwp
iWGChFYrf4tJPxwDOGIIYVY6EjVRQlVNkEdQ3qoDvgLrMTcfE+w64RNNUiRAGJAuxNozQWmZ1zeb
NV+/ruya1fNNo2YgSsKtu1+0FjH2hgI5cZS/DkuaFAwYFp7x6UzpuYKlDqgLakAHUweLkIQUrLbh
WQYLOiTaMk0DGUKFZzYvQYkSOYg/Z8GWtaZhtaSKD0lzlhEjZ6qBV++fVVSrhCfBNCnMNUYpAdyM
5cQSq+UuxvDC8iCD8HtX4vRFSnuc2Y1Xx89BuyDhY9MJPWpm5xKTYXFtmBzWQc+Ej7BW6Zo2l9j6
bZpHRSEW9BjX+eBxiiFsSTdDwTyHHbxpmuxPc1dlGCbHlPVdcWiM62gRgDDpV5sSFuC218v1XwMD
BEMkawy1dOOGeViDZC41ngbGCb+5jRj8wMGZwESFqy6R7PHZCH9rurStWtMCkJXVITfyh7cY55F6
jtj4WinVx7ucydtl1R7UD98mMbPT6CwxGivUwIZ1QD7bOiIpf0yJJFV1Uwr/2Nf4Dabhsy+7T3t4
9cl/pVNN0m8FO72NTC0vkaiFRLELRCVMU7D4ckWjdgrxqBqA4sbmo6JLyEX4UpKIAeXKFbXBuGJk
HOLTvmThlphOK/4QEkGYeU0EtsOghTBn/lF+JD4VbWO92qYCaICmGFJO1IhNp5TIVrEcDb7LaIil
HO993ZA/3XgVf7X8j8K4L5EUsZGA4FxS3huczRc/JSXeZLr5f+ISWqHOickFnCKWHcpIqaYpL6V8
rYfhw2rQf3RNehrB8iR8tyVqnFa9muqz9SPiCkykRwOxZuUG6NSehuVb9rNz2Ly3WGVTX9k1pPFQ
yG3HCaqTJDYL05OS2GTwm8kBXXH7i0vn2zS+hI52CtVPo6srgkXXOW1AUnBgVL5OMwNzHp3fmONX
bjx1NPcWCHerst+tKX8Txbw3Lko3X4TR7FO5dcrwa9BvMbadlU5GaMnsTUiMo2xPl8+9vTHEvvYv
ARKRUTHuWutfW0S7fczjaeYoOj1AoXyUyklqmJ6EP4SZAB4yt1MAByiqtzOMkZk8KFsKvC5E0VUx
K2Kwow7QWtD7SVwikvQlEtZEbMfacwJdOokJ81I+Bvm+6ISUIPSABHg2WRBMXNwWP2xPFNJUkYPC
ShyOGs0bu6fmWxXoUcRr1G5zOjyZklH7U81vwXDeJPzBCopdI/GtQiIs8gIIQg63zNo1mvYJOsjr
igtxOMWwN6vIywN0RhNL93ojpob7vVyZ3FoZ325t7Pr03qTfhnZEy3gdK+6bUH4UaPuoyFxCrp3S
lBjX4zRO1GvIDlohHc2o6cTFTJ4rdKpeWfcGruGJRydEBGUJ/RoPi3hRUX8iEn8CAVNCRTSGm6eP
2PswK6nELg26F0Lj52nLW2VUjCZNbEQNVRSDY4VWKVeeCSts1ZeIJ0n34do25oskD7t+BpG2XCOy
Mf2LAliNLJgKlIaq/9mBfRFr6DuOT2wQQWLDZ8WcEb+ea8DOZ/vG1ctR70ldscpkQm40ukwUTINk
uFa+LhEO+do50aAT3kf7K1SvKDhill0sBE0iwtdTHXLdZ9yeWAfoqFP4Emiod0Wb/Rt8vj+Wu4ig
uwnpLT5mpg2z8AEVh9J2yNloVqY7h/OGqdZghGyfEfeRGYWRtUKl5Z8m9t5EvbiN+iaag5FIrtK1
bjrRgrNUGSbhhPQpetaTwOiQafNiaBjj6nNG9zAMnt7DuFZWOSsmahNX4drXDG6nonfCUH6ZSQ7V
qh/zh6RCbubBJV6ngc5Q7VESUH0BSp1VvlPcy6goOwOhXcSgRaBnH7aJFO6mTAfXjKxwlFctpuUG
N4KmbyfdfvggiFCbwdhjJTL4+b6CEFUphhNPxraKlUNrjMgjJG/oeeOq7wA8ue6bx0rt31q9RW5i
v1jEuDclFLo887KG1syCKC8aNkhIbNAjCrTxSR+vcsoAY8y3CrL5GdTxDe7xRi3DNbf/zse+J0jh
1iVSZD8zFs/IvrLgF46rG2lHP2CVzY436Q8FV1jlv9eWWC8yv///Kxs+uf9S+OrjU0XwoTg02Qla
gSvx5EiCzLdg0ZaiAlY+tODTHlcqG6GFy1XBfIE0M5eRF1VEuoA34ohi7oErXIEztE/L2pMo+wbG
2WHHrPBvmtZJ9N4WZ5EqK4O9BGK6nY56UkWLMhFaiWyLrYZCBycrfyXx2uqxKh8+P4IVfw/NKTS/
pvSpKr/VHJJpRwnDaK/jk9MgW9JxrSa5ctruNx1+8uSe958MXGGyCWs9MuRcw+VrATn6aETk955K
LjYf4Cjk/hEnZG5sE4Tn9KS+/U8gNQzGF4PB1xxXmHTPpryr+VoKfhmimOitP9j1Zvqvz9/M9Sr0
4QtvZF5sPAQow4Py2qvXWj/F+hX9X8iGyf7Hed5r7TnvY0QIn7L1T4AMU2aNPGXQqYZX5sfIR94Y
YGL4Vxe3wHqWylfVDpSNYLY4j0I+bUCE69RqvuJQQ7NxyNHDyS+BUr+xw/6PqPNqblxJk+gvQgRM
wdQrvRdJiTL9gpBreI+C+/V70Ls7EzHDe7tvG5Eiy+SXeXLp1+Di/7gFBMr+aWp/eS5D7Sza9EwZ
4CKDjN4Rdd46HBIH5rnxt9nf9IDx5mkW292PsPtpikcfff/zFGLHpbxVZxIyFicIRhLUFAc+uMEc
Q1L5oao/IWeYRLt3Dfbn/iPmqibap7CkwOy1YiHOySOayPeWrLlEAzQoIdbaB0FzSIxZjr4y4AHh
MWDAUDR/puHHd91jwwTDxqTSlwFa6eDjM3uQz2ONh7rA/t5RXVF4K3O0l4BiJiP9kGIe1HjFaeSW
OZvRSHHXmbYxgHBJLhqsZCI6TdPOn+1eaJ0I7e3nyeLzGG17+bePV6MgPR8y9AvwaLkGFaMMoO23
KX+3+9+JC44yjzInjUYC8JCVNZRWogejeZLD7LcjVvZjuAfq1QbnW2NHc6u1Gg+aMS0LnEbMNefr
vSdpAuyoRGRW4/HJn0+N9bHJ7gMbj4PESpFPiMLbcu7QSmBwnPYjYCiM/5YuwUDqKNYtPn1X81ci
0fcpfzyuc/Ll/IVMePR+WU7s14LFcARawJrljN2yd4Nzb+o0RDITTBkP0aTARY82XmoVehjPm1w8
1cNPk8JN5KaxQmNj+2eanvtHAxyR4ALc25I52snir/FhYpgVsW9mVM9906/rLroEKQlu9YMRf6HX
T3Rv+d65lFh98lcneE3MNw9+MM9r4szhhX+oGt/GvVqUuL4KzFO68WtMH5F14Q/mWQcxTqzkgsia
M3hDyRqTg+F+oeqMnPmm+wAp4Tqg3Eooe03RUUBTAWrD9Z5hkUTHjljSZUqlI4tXlHwxRMFR9u6c
OJgHjVxEkErExHC/ocyocZdDLPF5cQWA5m63r2X71zffIl4ra2SelfCS/YkjTM/k4RxXcNLEnwLM
o2ZkWqIWB0ySgvCzxE+kSjx1tASZCCcG5KrfgLEO4H2yDmgp6qUenoz8WuB+L42DFT8z7gM3ggOY
4a0VTUu+nQ0zmwg/uEThkF1wUo2+DMf7yBrMdG6g3qoQPtl1B291uEiJuvd5usWwvLbopKMsoMH6
Ypzs7lv6JH9Ik/ZERcE4wVtFh5WcvrMT/9PQtkP2IvUaDydIhbak5O95GM8GELsgujgIqLn+YRfc
8/dJ9JpY9iIUe6gzOJY5dSI5RMY7i0sePZWQQ+a3dac/tE/643l5vlq+okmCVeI9U4NqK9gf8NHL
d7di8c95a+MyC5+5+3OsiDvwNJvO3jHqD9STcpbUMsOPSe012WkhcWNSSfDO+1JLbpP34WnfWFnR
LgZ2J6a38bMfvmRkOsM1KSg/V0sBM1N7a8h+d4W19Jg8U5a0TiuNkymeD1iFuA3JoUswUv5i+krN
T2ROi3HxXD5+85E6oYsvDXqrkbUcQH+b3kL2W7lMmtychPwQL8gLEXARwG24h9BQAHG9A+FJfhk0
XhKMu7JqaQ2Yz2/mOiJGxJRIWZehufQmZN03rXjLhwkb4rAaZmM9vTHtykpbgij0TYQFrVQWqQSi
4H16YuLEXSS4N+ZbF71E8TEv1xoblJpFcqxd05ZyJ5Qs173JoN55cxgkkIRmaZGx/9Bwy6nbHZ9n
22q+BoaKsM+qLUNCzCffIRplhy80ASB6A0HpkVVoXmFMwacpxCzE1X7Wexo4YDHvKxk8kQuz3Ofa
+GR0v5RWvU0Gue7mn8WorEmoyocCI10E+nVj57tJf2S5wuFFJx6E1JK1EPZ1+dZ6tOdiseEFRZOX
d2WNt4z0fpU/Ru9vAFwfO4N9Tyzzu+HMBPr+lyn4fXgzxSF3f7yZhRrSIueynHmLKP5S/GYVEQ3k
byt9uAPJgs2QiAPmdClAxvn6plJ7VzsJtpIaXE/+5MDHzn5SEgKE2+zwicsgvk+LYatDz3WGX9IG
qKBwecKmuRWsJ6P/zZgzdiVVuM1imAdIydmr/jT9OR2/MXJyCn2KAxYCDkiAb1Yj/2zj6ikfIfUR
twWxGTBDfdGtqzdjQzNtWWh7+PREgDcjw2Ltx2YD1TEfaZpAlQyWhQMXRMc0n0GMHpChcLAySprQ
F5L8IaeHM7y33CWzeYk2nkmUE4ZB/bWYt8yRlm0fXglheNG3L2jZ+juYGBy0bBfqXw5qSSk/hhRg
DguijukRPv58YUQdcD98PgqW/Uf3f7EFpmKriaOg2HYys0UqKMSYU2QT6rdkf6gpWJO/bfwCsJsd
G+7SuquePTs91OJPZIK09//GWc3Y/0X3TiS7cHp1FibJjIABVlCXm4Xr7exuOyltUweM6tObo/2O
0atORj6PX1LGRA4FQDFthngFBxYBzHhF9WrwW61xNm1GO0chjtCgWKB+HI2QhAk9qGj2exX+usS6
ag96HYMtESFqxuqqBMM5Pp7dS8CmG5R3dxYGD6r7rOmAQ+1dh9BTskNvHQlq+v0u6M+2/ccs543q
M0obbgnsVHTt9LsyPNHDQhlF1d2z6YGBm/obG4esqDmS3USK5zPX1w11XT6Zj0Td0cn1fE3deIWb
w8IQJMfV0DILAN5AVQCHxlFsce2oktRVzzFnZ/SvRcFQApUuT256d0tixL923Nv0rnrceecIY02g
zWIbJ+fRrTFc5z8tWS356conOuKwUQjxHHtEGzGtxe+dqaN/JSvOlDVbDYeIBpPPpL1DDXAl1Kf0
Xra/gx3wnmcuBd+VJKw93Nvkr+W9+RPQyeaX9F/pXwXfiaY/1vnV+NPhhyIWrbPRd+lfHSVYZR+m
9WME54E7oDD+5jR898aPkvdI20fhK8sQMZsIgNJEHanJjp2Zm56K3Dh5juZLUonNh816cFaiPuBQ
OXdthupJplVi8KXnwSPGhhDGktbQN521n2Dk9g3st5wTWE6XeHryPo3m2cEcVzLB7QdYwE8oazVZ
viD0QQnFsDPwwYJqti9zwAG/Ob0wCxf3AWiCXRTaRALDVQAKHdlRsMFPLJAC/4vFyczrPwau+xmD
eS8qTzYLtSX2s5TlBxZ5mQpMF66XY5BtDetqOzt8/AZdGHTliCf0S9Lf2E7QSS3rk9vUov1KsoRi
Ke7XyVHznIMLOtVn/gX6SjwZI+0hHYgOHDXsIMxFjKOD1s0AuJQvHN1zcTbDa63mKRrdb8FHod3d
YlegYs7weY/AyCiwNN4b61Lkn3HH4vPtmW8Wu0fOH9eebdpdshNTpgSfSHz5JdGOHl/TI45L11+a
rBUcplvsYiMLr9+++PYX8xDbeckYEpWzdYGsqu7/EORxCFDaOhkSIggDv/BKSaLepisDwag2HsN0
Z75PneITS3msUV67JFVMVI+TrfPSObde/pTdT97/NtpPwZrj+qepuZjccVOG0jRIdckp7d6ZrTUa
OLNj0a3YwoOG694z9q20fK6TuUST2zYH3S3jbo4+FhNvYfE6gFy3yrVBm5wc7hxcQSsAKPjoXATe
LwUKsu1+rd5fj4RCsVYYHMM07X1yCfPz0YOhv8Rlm1ZvTvthc92TAq7uLBTwlOLyoLm3ku4dxGes
I7uAKiJsGen8PA8EOrBhuuGHLl9z74Wg9T4iTlcU07uvPuCRD8E1mijHpcmaAVDIsjBH90Z1Lse7
afIXkosp/V1ivXHqjW22iY6PIQXoeLsm/8itVkF8a/lKS5t7KXEm9ZuzBWunAlRE+1mznifdy6yX
etpPnby7uBlqDldqN6KADeIcdRjYj1NyVsO7TemafRgQnLTy2bqXQNxTJ35Oq+ch57XLE+ToRZaj
z3hf0USODXQnA8rOPaC6FTfr3TZPWXIIuwUpNxUcnLbDmXjK+JAlPqXbxtEjz0utLh8tXIzriP29
g4QCOp77WiEuWrme0ncfQF/zZPff0uT9gb3JbTmPR6+auQv831F9+AL2V7nmLN2SiRqh+ohVPX0J
Lvi8aPrwbqKG6fCX4gS88bScyMXPp2OPO5mfEMUu+WhjM0WeRuznWrUQ3jnL7nPTE1gKvoWht1eg
OY1N335hT0v6teBMkvm/TbyqeBe4qJSvg7oMnIcHzsodLz1Ks8l2GvIJLcJlzucjHoDSMRXFFV5w
cYtjKuyq51qZfwK8EAkTAFlh9TXHZcXb2OE5kfFBIAyjcIaZI7ZQYdS/+cBRMXvUOMjScGMl2dWO
adhDkYbZY4988Z+u8QHsZKXch46AYpb20l0H8m/JwUf+DSakUQ4e2kzG/ZT2LkxvQ/eT8fZN+NWq
N05RCN2eyWupwDsperRQkkd9V2YGYU6q4QO2gAongHnLEGwjptR5+lvwdXUKdMCTNRGz4P/1zKl0
O5AOzKIY6pdGccvxrcACjBIGdHaRvWgR4i5aMoUXC/TzMjjK5I9AJcJXxnaAi5Y9jQtZU4LZxb2v
bhE2YCDq54n9AuImVk2zpV6TriNySx14W0jjQ0hwreu2NWFym4+QPoKMwi4Ew3qIOCh+KrnONXDL
G0oPxmHFtF8yGraNB/OjBdGiNDNWrvHl8PmKyYk3HmOZ9k/MtMLr+RBGErtYuXGUu5l7SyGDDUp7
p+lvF4xMV6puFVMekxfMf8xP7yNznwuMqYacY73aer7PD1zeabsfbqQxiz9jfUl94B/zuNYgWRAw
G95gdXODj7o+8zngoOu2FJRwUCUV9cjFfXJB2mMmpVehAi5BFmEkRp0e8vHZcWlGrcJ1jTU4Ll9q
KliMHC1EbPQAU3oJu/zIC4nN/pgO3cYANiZNA7i+Zn20dcUifg17VKuC01at4zPTEFE9hHIiIuVL
U4bv5EU1g+FzI9sfveNqyiEwtmgCwXwc10R8CpJnIJRb1p3a6s+c5rLc3qQyZ0jLZ9/jVJqQFajz
Hg1CPfTy4bIftvP9LqXIA/Ysxmu62NaWgrzfhWfTBT1hPquyghNm7Cy8hciROy4ec9y436KPDupB
lwgJZyLVbfQShO6yYBClrLdefbgjcTEs0CgxQLGY/FMP1453tLwsQ83JW+AMGOXFb6c4Kld9RXOr
PdusOgEoyyUTDI+Dth8Zk+klXMlv5ouruUFEnMRTkEOej5Yc7TWFjZoDVdrb3rpu+QE08J/K75g4
oA2rIrk32CaDxHr25siwRkdeXXjrkJN/CsxO5cV7CH1o8NnCxvKUpv7e/CHKyS7Swn2mDcKH0JI5
G4tAde1VOz2vtm3a4ktnbh4GK0YOy5hDnOX7pwie3ND8LWvMT/P4iR2kQczWYvVhMAI32ajLo8cC
nL8xHRjGO2AQBkNC+46owaRf8EtD8xmNk+Zd3B5M3IZMHIbZ5jwEazZ35Kit26IARVS2sxPQNjbf
ZlkTlt4PjUkBh26u6DvmjoO1wxCeLdNmF5gE0zgw0aWRsGlY157KRX8vMlqwSfATgj6jvqtH8Ys6
g84D+XAqn5G50cURUp3gbjDYdeCEbNp4F8eUD/P3XnlnKy7jadS8ZyajVsa3BDGz4mFDNmAGRY0P
FG1KLdCHKq2lnPaTtrphXp751I+ghYZ75r3G6jXlvkcXLJCTe+43pyl2LC67kTj8+zfshMBgmCOS
gqxYxPXhEdq1OEglxeHfv2V0SrIrl1V3wHPf6Jp5sGlp4DhfDtbBCxKO8ZyuDEXi49/DUGqPogEP
mdpQXYH9kUgqEY1wuLScWdJy3j9ZaBl3T/0jce1rA6tnU9o4liEtPupgKJ8q2zT3uU8YTcDbuJTS
/MaCYu9izCsrJ+21hyIPIyR2gD5ye14c5zVQzOH9ogjvKftyOalnt0OVaRyuS4UAka7XNCx5U6Jj
aB4KIA2c5a2m+lPo0csUBiGpJywGWP+dnVbCUPI8tumuobW6iUW94TxDShwcckTFyd0ep3jZwTmD
ypIGOycngZnVWGT0usE1pAGtHILq5lhc5XBAbTIjaE+B0x79gCLxKW7HB7VEdHL4eNQ4OwXLqGr1
R+8kETW3mks+XlK86j2GmMQQ/00wxNKpxQNnuOmrqbiWGlOIqTVx7BmMTeoB6kOvk4asmbVAjITK
UgrSqKF1rfXGukobgATwW3Pny2hnI9osxjERsNWhXkKn/Qpdqkryfz8qs+TiUNKN+KJn6JAjkb0L
tw9NX7Q8y5Xeir/dDFBoqiF7NhoJjrXLnopM9DgAGQrZgZE8D8JOEYKGnYD8tMhSOrlyop/bNGvq
VTZuCim8uzuJnpMY7/guBepmULeRlW15kg1J0z6gikoVgqF5pd2KYdDfqqHGJ8kQ2Ycf0Rkte6sX
kgY2WnEehSXO4POgVKbtZzj/FLaeRw0Rb8WT/oQnIM6Dsi2AyvwbGjZdkp5HXbyJM1dHYCNyj4k0
AkwzVbCH/vOQGrp+nu+SxZzhtBrt3RgC/ezNp6HMw00xzT8MjdLek0s/Rb05nRsLGTHTidSkzPRH
eDHF51RUQJNrMZ7DhgdZQSFPE4T9hCMjNbbymNhOBKQp+pNhd6UVuo3mgpOSDDm3+1VAuODf7/Qr
NZ79PtoPDZ7hqHSG81g2uP3JDpYavmQ/cxiClsl4nrKZHpwdyiylcLnx6Gu2ez7scfLQzbi3lpib
Co/U6r9f8O9hyvVgZQ0YZntI4uFUPEodICUlRxyJNcp1Bi2Cf6hx9y2wxB4csuO4IqTBzH5Vakrd
8/lBRGm2s6hu8F3Wx7puYviGoYt8O3xZFmt1MIj04CTtbx/6/jFLSEjTrb1xJM6xEqw4HKn5GqDj
BFFR+czLWLG3O/pGwPndxrHNzCbrunOj+XvDa/09gnVzbpIh+Df2S2TAlGKqE94sZQsTkgfu3QaE
Dgtfjx+fXdzr8CSxvTl9goV64kjmO79mmLYXRItlI0S4avkeLK2KanD4Wutmcr+zwHj1W0JTWqC/
u8LuaEoYv6R0XiaVVHtLiH7n6Omv1UTWk5lD7M4aHAVts+4LznCDZT7hcC7TkE0sB/CTNMaqLYqR
zaE8GK2VHk1nOKWufU9dfS8SXCmGxGRSBUqDb5AecdKmz1jmMdhi593KKQ53GXAOlUn3J4ImFZnM
zn0cbK1R0UAp7d+Eny1EZl4yxku6W26dyoSJOb5mqjbuYwgwsqqcpZNH8swWnw0Tz6FLy21E/04d
Dz73dD/bsv3zW9OKwtcaZG4zDZRSGgDsQFS2V91vYF634lKnsJf6QEeXsFFprVLnykP2k054yFHz
TxH+bK9GxKKtcX8g8s14tmekpaa8YXSug0KTEcSuZgJmPOexZA/CFjhMx3u68UN+GiTKEtegu4pY
Ty+9vQRhYexsu38fRN5cVCvrS2Bm34Mcm50YaZaNy4HFS2d35T910VRf8AafBhi6uh0Eu7DzkDvz
3EIiJv4XTXoFBpcyOTNnBasGv7/SsfpTiIpwh242pyIyhquTNBy93Z/STf1P4j8EHHjGMgr35PTy
678HK+L+5IbliLCX/mg9kxwuLvo5w5Z15Jj40jLGWFkZMDAjzLqrKR1Fnmcyls4MGO4YNPjEGFd9
PgbwAwDwVJUeroU5DLucTx+5lqa+mWkSXeaO90argj07ebNwGhnfAgSqsUro1ZOxOOhe9pn2xZdp
ZfBdu4VnUO2lgJ1CLWY+7uf+KSt4rZuISr3aJmqXa2/YPctlq8GGDDX+2K7zDlrtm6eq8p2nIupf
EwJiogA/ppe8Nbv8rTQc/TpAjtGqaVx4wjLXGKCBNZPFWWUJSIcx5TPnjlV9sLmTLwI9GmlSn/0D
SqeMzaODMOATsXKrTn9SdsrwNCXBludlu4ccCDTGi3lHQYVcjPFYfRaO8TWGPJlS+v2qSPXqSFAF
JI6UwdIl87whPlCuwsp1F56qkyOZpORoKbgKVicoPmCtzWQ7HMOsKdd5hJXbrcf+mPse87capXX+
UVfFGew3K8PJSG0NGeDu5I45bxejYdLS4RHJukiujAjTqm9YHwZ6WNaHwwmTIsimnosnYxPr0zZ9
/DAGfoC2gZ0Bsa+ZFQFpNXyhttnfuTneG2bW3TCor9IfMdsVOi0VYwEbKUzDLUc6fWnWtEKFzM+2
WF1Wk2VVH3WA59pKanK+Eo+xSQXTSvNq8TQa7q6f4FrlaUPO2vfmbvhtoRpnr3noyxpFT47Gt1yL
caLYRMmxw7RMhn3mYDakuTT19m5tdgR0jJesy8a17kZ/fUnUohPROpoHt61dRoS4qMIsTcC8ln+N
mRbJCEO5mXb5LZByhJRGIyL6Viqt4Wgk8ja6vjjWSEU3JzDIX8zvYN1v3WsWLQynYZAEpDEN1Qst
4CR5QR1IqBW8B9/xv3VnTkL1S40uyqGFq65fkX2uuuZlLqtOAweHD6GWi52aBbotWoEu0IgCzJ9J
qBF6Zb55JwvFFZhLt4vH5wPjLmpOnr0HMnEI/FmrQrPycx7DYSpN2XyxPQIoP0yOE15onv0eAtz6
8ORy2h6blI1xJi5aMwRjSr8lsaNazEY0T483g0Jus6xy3Pldl64CX38JbLN4Gv3sNtXqrVMmSZqg
p0rGNV/1UO8eTZWl2940vvOwNldQEYJ7aEws6XNz0KSpW9aJ+uYokqSYop8t9dlSIH9PKJchaTfx
igQNVM0ULkdUP9di5g+MxVfn1t7JT5rPoNPHA0dimu84KyDFiVd2lZhbttsANfOfq8Z3F0ZTkXpE
2dPS2H8LOu7YZhRajP8Uw+DGsl/N7JyqkCMisjcvBF3grC5kJvtZV9OLbSVsSKl+0d0njPxFO7mk
jSQ0XLNVq1bDWqK6tD46lX2xjR7aAqaMTTLXygWA7f//YVuVALyDvsQDFDbh1U59BiRZCBDVopPS
rGyE1Hkd9XmRz6IVRHaf47AbTo6d0j+EUBCPebRh5a2vHL8rhF2kmrIrvohHoRLMP1/MD7p0rT0T
zZ+8Sbn3OfJzspPg2Liudvj3kCjfB3zH6PHff7AqtaQv9NY0DXDCvpv3akAatCkly1Dm3mEMNJek
SveIK9VvOGT4h1E5nOGiUy0bEyhN3aYbDyZG19fy4OvhX7uxjDXbljw44Z9qcuJ9hzNn/vF/Hwa/
zLDJNeZBggZA3KG0QRgdhsRB3XRZU9Br4A6YmG0Qr1x4Jk0a4KiDBfybeMZOnMdOqzk7NeGK86/N
YW2TTc7NTYW7nxyqpWw6YWfKzLjTBgRyTCx86HsdwS8jKwWQZdrEFfUhA/2wJV0VS3tudfG7Hm3d
Sj6DFHiqr3KxMnXi5V2l2afKpvpoSATHnZ53RQB6brJF92RmpnkMet67rWFtGm/AECBw1Pncsw7S
wD4TxDBVh+AlhJ/U+6J6KtVwSwTrjQ+NYBuV3INthdEjDfAwGSEfJPq2I2HsC0O8Flk+497NCckB
ZILTMzeF3EUSaNEIZpxRmv+t42o89EGiVoYLjsIRECf6dKeSEP9OqdMxhCyknnRVsmSXwl4NRtRv
E23MiQFr3SmMaMZyfSfe6H1QPRIoxGEignVb6aClPNnuHGGTc+0ySD95kG6ntS5o7KjiT93y5akM
pxfbsbJlLmpympybFw0qOZVUKKgy2cdBMbzOp43YalrOlpwA85zoB9015jnQHeukOxlTWNJRhq5i
oIiR2lZckBTfidfCd4OdjoK9rNs2QQidzNfMqI7UVdjvAdFyx2ApmWSviGyq/gAFNObyu06qnsxW
5hUHPQ7OqU8ONNYxTJMYSxjat6+BFdev+qC/OrIFrC/C/qiqzjg33KqYaYV3afM3VM3Iu31qv2vt
LQrqG95rfxdVnEcShVvAUdnATToNT2F6iPCVkdQPKTGIJmDPDouh6spfu4Q4nHYbFbuYw2myxnCv
oCWaGSD6vEKnQIyeKqg0ERnbzsGZFrhC+6E6DXlxYlMLFbYG5ht8k0MuiPpw6ewOFIbbdk9OngJs
rZO7EINzTYWgvGTAOQIO1716TBMmWE8wI24D71V6MpJ6ZTSQDkqNbJDfOxWhfVJLFfQ9I4qxr8Z5
hYqWjfATrUfTl3SQJW58tjn4cviarW6mSM4RVQWQpsG7tIRp8dcgoCVWQPXCCCipcmRGH91TXrrT
zTflVk+TYdlOUblziWOsQhmVqGRes61DHEVjXJ98TxFhVeCZfHpv+yh/mSZAdLoNiinns3+q3TfX
9E1wbbgbGyMDC9Nin+RdYiBwNDc/G3rq4UlQ5OZw7ETBeB+EA4nMSS4rp05eZMOuwSfqkhs9yGgT
BVfleCdMiUUzTGt6wCxs+DE9VBs7iLW1URK51PTkM4/C8TzEECIDk9K6StHHnDkAZfqVE7nmXRmC
fDj2ubaLo6utYw5WBU1Tehpk54Tb+iaSLaKSMeXHRKfku4f8E80PjIWnnlKaydPlCuu8u21G48Mx
czjk8wM1K9l5jAIOAg2uMr0F1uD0I7MML1rVYcNKaVHxMGrWPmd2UE4O6el4+L8HqC3O3qYXyXQt
eRx67u3/HsB84WIwA1J09dz8k2LNcVzvfx9kRNOdYBlACoqbRd/2xc71mnPY0cnBQIsZZdYEtJbw
YFjaJREaDUyJ/966yW4adYay+CtOfe7oW5it726ncPfoBeqwHjEtn0AeUCNqssf61dcw/2hoc2C1
BJk5u/BbvWYiodi1+sad0BbG0IcKZ6NzCk+ON3N+IPaOV8lkvGZiuJODpd/+Pah/btiYw7RqGEdh
pjZ2jVHoh8Q1f9OYxj6l0fiTOvZw6AKOg65VemBAW7EHgc2ck9P7vspIK6hQ2d8JVfJcoFZd1Vtv
9sStjLxJuWDWA0iRdtWz64O65JQcrUvPgtJv/aqoz7+9JviGGXjhKOZfFEU4LnB5tmi0Vx0rCvrE
3xbGvF06au94ZJMDx7N3KkUQc+PNFKf0AwyO2gAckl2h/ZEKyd+mpiWLgJiOCaVDWuRaWzlUaHZT
qaEa+kcEZ6rNZACr3AbnX1UZ0XLGUmPnWC8Mc0hFFvLW6wLQSRZOV4v+qyI3XMC5rs5l5Lk33Ojh
J/oiNgK6BdqLglmz8SubhiuVWNgehLbImqzfTKXTb/qQ6KtobSQWb4Y3DUb8RpMY9J30PUYQMKT1
lnQje6U/8wcSzMIQo5M2MW6OPzrr2jOeJgVOz4xHc6MZVXapHZ51V73WGili9HYsANgiSK6Sv0sg
MWWIFJBUSIvVSDhaE+0Yl2VHSV6l0q/Q5ts/ZZswSZ/q9NKaNzN7zxJJCKpNiquCpFj0aLoBfSOP
dmR20vJ27jRGSRaIbzPqcLiWJVVLMq0PtXrKbafd5XbfHVSNdcbLrHWXQUPliT9k7317mppOvZRo
rJWRLbmHu0h8yd3uc0DOUaxfShd+dji6b3bDaLYS7ngqLEWwqnF/c0OYt6HXN+xfpI9rriQR1dIl
ycNzPiH7p4w2mawdTXeChBHli9CwLrGTVYRL2GcRUEAJaziWeofpSjrp6Z7kGwKSFpHgytFpdBcn
ZkMNJT1mj8y36VNN8aBP1cScEYu4aRByQ+B5hqZwdKXeXCo9TgGtdBE2aORn56uPGfwadnoP4NW8
J1722mZAI5KqcddkUGfACcGOrhoYNpPyWwyYFJkskjgPUn2XlJF16FP5px8qAKamv3b4HBGzCGnM
JKzAHLq9ZJCSafZBWEV278+QHkG2GejhWRl82UPzbRaudrPEM2Gx8EC4HHAHjObBfitNIPgk2/ut
YUK3FuG+jylNMDu/XaNEMg1IzaUZyRGlwsbHnomtErSedTojL0drkzVqI/W5RsybnqoeKE/aWRmo
9kjNpIVmV35OilR48fiOK4vGN53vOPWbG9Xg1p6k+9q5xWwetxnb56DLC9cUDCl7yuwxp680PfSf
zLjbWhBTu5kCirjqr7zIrW9pj3ekT3G2BDmWiMHiJuc451CkFZIJ9z2Oes02NvV4PZC9hlURn3HF
UgzASXBKICdLj0ukXRh8DKyCAlHMfaNrs0KVg76zIkghGWjmMEwlDoXuaCuv3+l9cWor48qdDc9s
d1dk3HdEnZFHzBPRXuSLnAJCu8dzOSk8kH7qOhcVbiMPb1jpVRc/4Wvp2uJsGvpPyMl75Xe5BXcE
zpGmdTesHsZecsJ4yUO5G/DN15UWX0vUhZWnMMf1HRWAA2XRnRkRDKOhfh1pylgHE1b0jJD+pqiF
vbN7FIRIJQdCHimiO7H3ilkrKH+NuUv8jRWzfpQRF6kc5gL7GD0UBZNjvSNa7WqYsJRGs0LplJjn
KdLA19qrg2YLlMIWL5qdv6SIaDodCy/NIMlMaQmFK5wF6KJ1uV4CPvIsje6XfJ32cDa0ZCJhlmfX
2Jjci9bad9be8XPQfnWuAfjO6vAyw8nKgeBHhqG6FOGPZ6GROFH/qdqpPdgaNRMM5bOD2VPHjqjV
7iK0/E1JwizI3ksT/IoWpDZma9oy7AKs0lh0Sz2JdBYnueW282Zq1EJ5eHFwqPzmoyl4qaBO2iZl
eG0L0VRRhx4wOK99TpjK4exvO16+cLXYeGFn3RdRcNaMTlz6rnjSmBocQeqrDL+Bnjlv0cAmJfqM
xKTBTkcEG0tfWz6KMf8sxvrQdkW8HUb3Aa7OOwQ6WHXN46xU/nvDaQ+fRK4d06HiByOZegbx4KId
F02L3hB6AeLr0Ddq54naOIV0HmHMnrOvsw+b2S2/8glC+CD0z2b0/EPep9qBmcXrWELd0SFyHj1t
HNci4GlpgT1twLTdy4JbuDWiTo4i4vQUFcYeTDDd9ATFB8JhVtln7I5ueUb9gdnZ/A9H57XcOLIE
0S9CBLx5hQe9kX9hSNQI3hsC+Po93LgxG3tnJYoCge7qqsyTe7UiEbtFQLCv5CdGUyL9EzqquVuX
9ZsbFlFF2dHxqjApwa/KemcwLaSL7WvTrNleHuoraTpWxdxURCRZa8VrmQFFLeqMFbOGT5sM0ibL
xjzQB3wL8tqSBysITvKl3ox+R65gKa8r5y1IlSR/KKMYoZkSRfVNLDB83eLxIKeIMft1PBF/W1Jn
/0trxRWm4WUcHuo+JkB3GvE0rctFW1HiZWWBJ/YBT6Ztf5BHdLhY409DHpRtP/bMOUktWA2tJHJJ
uWe6qDMKr7dcq8Rd6r79iJEdI8ffa4oyf0oDN+FK6wzg4udsyQ/HulG3ggMK2fLcUbH6HedGfLKd
xy+PmfYhM1dO5TCJsU6aze11BYp3q+AyiAhjMDEo+Dur9aoUHNS5vaoy0yJYsyP9PEo6PLUPLPDD
A4EIjVzO0h8pTsFIItQe67ZXApxwjQEIQPswg3wArIIFchdbCKSbwWqcQshiTM+rjyeRI/QjvZEU
KwEihKE34RqfWmos6j+0gNA269uwb5fhKsv485r4yWO22PLKh7VptD7s0aCSWKu+YSlFvK0kRTQZ
5nGKTdLOMYRXhoL6aOUMMAF9Uam+i9raU+fcu8c6MUPPt13PAt9m/UW/pRjJtCfqJbb+lZOQOiax
tGKp5cGUlltmoM2xGCg3177GT4OwT9Je0vlxXxLPCsbduJuFKTSKSXnBfOQC4gclY0kIkyWTaRXr
E+1YVujSlVpxChjo4K3qKvjbSo0efByNfRc3b2KGbb1aLQJw1Bs0bEwHDCkzlxIHd4KiHCaTywQj
EhBuR9suaw26gwYqpzo16Hlx6qHVIhFrQDdp0m48MIZCdscCXtC9MQZgBIs5wAWq2S1WNBNqkCPk
o8gt/JlYFs9Kbvz1lHu3odrqU4vbcl6WwEDY3VkkehKteH3gTTpCmg9rNflLO1KlOdt6hS6ex8eA
byedi53G+NRJJ0Qq3U07d4bNA8/BE32APQ+jnwndh5HL1F9PzV8r8vCV3ysqkCVI7isSnK0KbNNN
L5AlNIyDX+Tk0PigDFslHE5pTUaz+aC3A5xiZESNc7tlsHttpldTemvqNz76R7NP4j2J2HEfZQOT
4As+aAEPSvlbEo1JTJPFWYkm9TPQJF8pD+jx6uD3jOFJkMBBFm+fi//sN3O0lPu2UD3CvmvFawaS
S5Huudqwe9THtj1D6efYjs6Npi6mRcJrteIvKf8tiIPbn0z50gGwO0Zp2/VZd1Cb4fih0cZ+DGgt
5VBLL6ZzMDCRdhSjjfdyeiE0zJYIk+OITJ6Zu3wE4msZh3XGtHiqreNaH6z9TQ8XHfNDgILIKCPM
Ebc5wG3FakAqHY0cDXn74sD4yjP3MW+IH16lFxSAtDbBSPTY8+nqGnYVMo7ovIfgNyoHNo9sF9mk
0e5b6OZOBPaMJo8+sYnlNZf4/wz3ImOGrrhb89OgXi1MyxAqECDQUCMD4iK/P7nUIdfYOgPREcN2
Cw0WDfPxiS7bZmGO15SprErZuUMC1ezr60SxSIBV7Yw/cwBl9R+dkq726ZSU9uMn5hyrYlpCOk0p
BzEgmF9Vn/MRa6DO5r+GQLrEYSOi+yYCHuzdG6Dh8hdZyGIPHiALo2PcGNKR4sIzD+Dax/NVmNnl
7Qrb1S33GxBNaMJUDxARnwvdhDKKe+91w+zFFd3JY7v9gC+dvCVvSpAcADS7bKDiMXkzvkgdiiNr
ckmF2gj75CAsHnmP7bCpaG/xbkQMPTZL5LrR2UWJZP1KdwMkebxQ59t1Mtzkm+4SjyLf/AaP4S95
U6/GHveHesQdNZQ0yF2+OiGB25YLZ/hbnRZNGuKzL55r8Y7jGUpU97d8pC/KU9Pqp1EOl8JP/ijA
6jtioPaOSXgvH8udtLESZ2X7ds1ruuNyaF9IzZcTqDtMLR0VwgYFqNzsC+vK4NlePmg7kk7Q994z
ANfr9mAl7jQAuGxa+s774kpWaFic8hVvHq5bCofx+QWpgsiKuRZaAERsEBUw3MEgfJxBYVhfIuL4
9sMqIVnYTGEWZ3iDsPJwZ52CzT4n7Liok+OwMndxu4lv8Ia9inFHl51AMfwS13MZp7+xOFuTN5OQ
87dIpCewZcM4cUcHAB7n45hMisoZh5OQnCT5cCsPg8+deFkC4riOjw0jEpub0V+vzQf5a7c9OXUk
jmbR/IGyNlQDORg+CfXS3NEW7T8tYqJFkl3n/59ftpEi6cTd6Su/NEGd2P0l65RsayTrLvaiE1wH
F9K6Y5G5/nAmFxSGnxNpsxPIoi0C+Myf6GScYp8ENy93sRM6wLVI6wMh5wk77UW6Ps+kP5qr2Oh2
NqOjkO37fC/F/pcYRa8NJ8yGJ+mkH9RD+UNkAn70aCFrwSMiyl82ty9xIwdcentxSrtjHi1Hq0Dp
6hDpNnPYxDZLWnr1IZ6NKx4TkVzFjfSL/HZfvhNVbF6kzz/lBIHgXUiDwiDHdUvmJnRL7eVpwzvd
Ej97NS/Kiao6dsV3wR23eDq3N35VGnlbohA+Nb7/FYuha1Ycfk7tcLp1iBE+6+Kjll81aTsLMwrf
3RqHfFh0kcf9MxF11x71Y7Z5YOrYWim5EKjeEceD3qUoYeNwqueXFfmhPwo4cyX4JFx6kdx6lIsZ
6va02QCXb+ksT4gMfJhmjKRj8wxUy556/gui/55Jek9azYJneTgO0z4eUGKGMuC0jN5o8q/q/Ued
uFJ+gu5rIXOvLtKDrp7LUJSR8NgTOusxFpH9cpe8La7gGpH2y9zxmGNDjKxPcQueCx4Ow1L0Jwtc
Qp/BeATfLtCcbl976p5xK3qqPqz+jT/dv/GlfseizQVFWNKDhZ1C3UNB/Ff+9Rsd0uYP/mYEnJI3
MXI9qWG117n4qAgm6DIeotde28cpKZsAk15UXMdk2kO/jlg2JW8mKywlr9yut/hBTBrUGN9sK6RC
117wqZo/pDPMe0zzfI2gHKp50xieytEPuqIa0Fjgw+uoZI6aBqeNuygwche4lZb9ivXHQ74sSNcP
RvKR0Z+XAyEgZBkpmZJu6MI0wBFaKCCogLUSwxrHDolLasPh+JRlzwRAAxXQCPTFb4LHT0YJ3noY
CguiG9zky/iHkAIAIfDP7NkBwy8JINaXsCg9bM5V9eNEHIX+wXHsmAAsgu3l7uhBA+6xW3a5JECw
AKShV3bV1wCyhqxTonXApsj+pPDkIkMjPWjQnVZ7e4KFRuI6cRU8aK6Gt+5lnqNctscRtVJQ4oOX
yUA6SbMzsZqx4yIaQBfKTkG0RwK6AN8qoL3YYyj2HGyDP5YY5R3AcxO9ycdjFJcHF9ZkUYRp5dI+
LNAsGpeifK+tn5G45jjGefY9V3/pEwUoojPVsLTLxJB9jV00jkGzgoN12s/GhILlS6SoSO5C7roc
zKZLaNXc0CN8bJ/Wa8ICss9S2y8k3g3K1WR7V+1e+IxzWH+QJ21kvsLkqfRiyKqvQmk49tv+BrKL
Kf6FgX6Se3ETmeaZ8m55j/msIa3ZRFYalM6kYrg1tGqadzDtErZappORmb2o79mIkv6SmFu8f33x
0v7mJrAQh+fmNu+SbYsQVkAEyp5NcYz6WeDbIJl7owG3GqA3/vHMnuip3bYFJjNXxEn9/+UmLajt
cX8GCXZxXOKmnTdRw5mT3Ad3CsTUTj/R25fySQY29TjEyQ5iEAboA20wzp96bfNQ4x+ToNoJLqos
wXnMJ0zpqREs2U4pr8sQ8bEYCN7YKoBKfNEkwtT/lL6Qm1kygo7iEskZd9Uhe7ZfQPF4aNsfk9MP
niUEPJei8Vx7BKrL8a3bLHc6s2gSJVpd1O5y75YDEamOOTr5fXqjSgFeM4OKIDNLPSDcRqHKd3FW
+xFyeFCY9HnS0XLY07l7Sz/5keKOAvRxhamDt3TVoU4/v0l5OMRXcmpG8wcxiqrLSRjUO8XrSGs4
LBvW44j1xSGc93ci7hVOPYzX2C2oZ4yXW4smRUdQgO+JPgOPAGG2mk/xQONsDPIGvjl2Tf9p0OUe
ZmbkZ53fsql0viSfC/NDi4+t3uBD0BBzSdTVo7wZM4QZLeGpszze/EKVvpY++ZHMiuA5BXv0KOyN
LLs2Jagwq0bmhaVXKn4q9IZOLqls/yqyN+QwdNpuFHLSg+hN5FgMr1HfIk0qTUBiN9EiidXInuJW
uiVx23qYWc8JMw9fuY2RNim7gU4KCUHVC3CnxDFMMuBNZNtaClqB+bP7hKTTFdvMY0uIYzfdE6bf
sHVRRCB8hVDXx3RtJZy2y8wNmTQ5C4VKxptRIisGcX82dJUSv7lohOHacj6WAcGnyqtJRVP09KMa
tQblQVkgs8JxbO6P84w4RJ8DgQ9/XbWvR158VvibR0Pd6izX3ZvkUI8Cm/SEc/XGw3ovI2kzedyu
vnnFT/LC2Zyz7U47I9eKuJiB6JKjFonuQNNg02os3rBS/UovNR9KU0GO6PpppUyha2gCoJIzW491
LNkLyVoVJPhG+hD0g7Va3+MVYTO6JU21Arnp3iUEOpGMQBWXebGb25MF43/4GG/f8/KlBSq8gOVR
3DMO0O60CDTipexfDN1oexX2/ZbDmC36r6MrRtlBjNgEGNwBSrxzXPX5HW3Lo36238vdYfdwWxcT
ussc0VHOB3H7iuXDpkQ8fpIJtz88fNn+S6K3nsji59cAnbVfTW/htx6jLjg0YRqN7uwNDoblQ+Jh
i6GH73Gudxgi+Ii8fNnfEO1jKxs60LZ+bWzgZfbDhVxiQ8LlVRu78zYL7wjjq02t77zWHkwMm1dz
ZPVteAPV4bGbHL6lDbu2x00ZO8wmnZu9+KsnBMMZR3m742kEho3uUONBUf3Wxfo7Kg4L1fe6OvQ0
64WDstf1vs56mtqHhxmOyk6zDpw4dXknFVdtPfbSia8YcsTKrKTYrQiZ3nTe6HJ21/7kkBGCvbgQ
i3fSGSzIQfmaNnk0U18brrj4nDpELnJ8qiNrAxjKZ6KGSNg1NnXEQXbDSGxnoFC9XRfhWK7bmxYi
TegfQTlBBoGOEXTpJqlchfWsuIw7Kaj4MIdvxdlkwdVyD6O/2xTORgsI9eQKmKXPlEZVQ4KNhewQ
H3WCanNPYghc+o8+pFBhiE7KxewgO1Xnndl4oNyxWUKCgbtFfTV9x6WDj9PpQvRYGzgAfDRcfvsK
ut8x9r178yf7BO8RxQ+Ho/ntmZTWOKXWvbbDDLiQcZU5pd+5wWqsxZfq63l0rcnyZYbvxHeaoLuY
XucnztUWI9n6KgHAFFv6E4O+7ZPtI7cu2i25VPHykkt3Biz7ng1abs2OXII5QNRA5tu44Ogn8WVz
szwx24/JsVZI/z6JlEwwaIxNCmxyDuGwmMvOVI/9ehlxQTK1wNjZcdcYHc9Cihhw+V2TzY33uLyk
xlEmPXglgn0fl3AYX1Hetam/aF/LfJenX6uxRSVE76yNiOXI7/MAmUGDQX/TGxHONX0HFkx29KP0
h7mdAXvuFH8kLBnklmFqAt2Pko6tnhJ2NwT5iz44j86tf4tsL2rPAz/bnpD+1clXs34nQCSWosJn
wNETnUtgdiEZ2ArILh9befny5E7SAyDwVXStPXCNM3skvEHirRKWIGLxvJRE8ud3J7jlbeEM5XL6
pmvBwZvejz3sAUZ4t9/yn3XAdJLaAgstMkHWBmFvPn8IBKwxFG1tM2zyXXbhlcFZozwnONkq3H50
Rtl+EKhmjzv547mh0vSenr0AYODArm+P7Szun41vXqcn+jWQFnQ+bvrSrM64U+/AZvPBkxe/5bto
15wGQBsf9VXq7Gpv3hlQ+MmbHGUX63X9e3bW3m7X7M281jteIHtDtI6qiw25ZdaPN8553EccstKu
eKNwwsMgGITwsFz0L/kLaUVtfxyT7zJqo/HjhqfBea5YmlO8GcHtyrvgSeP3gPzP5PiDPGTn4ae7
5k35E31l2FXGNj7JLDPkQ2Ng7LRI9NNPdujqwgu+8C/mnWfbf7iv9KocgrtszeHz2/CyPnFljsBS
iZOtYiupPPEj+RYxufxZG5QovFT7klweu/Q0/zW6LewxKWYXZSP75pEuy7f4Ibvk8xzYlqo39c7O
HwAXd74xJWwWln47fWl9hIZnqkBEsQHoan6ryWOxp8wf75PHWPC5bnstKz1L2B06kkTFbwSdg+Fz
y7Jo91ukFc7iLtHs0VgIn72dzyZAT8JZCpk7yw8VPmerdw5jbh5935xPQoHs98L+nmhxtW7ulAHp
DZTFsNDBz9qqu9ApSaPqDVjFHmWSD0ZGTrxldKZkz+dMfrf6wGJfahG3b9W+VVSEzVFHZ31DsQNq
N9531uFRIY1lRnHv+p9K/rzN77TLYgQUHkUvveWUzgle/ciotisuKmGHSQh7V4xg10n1J18FoHnM
AiMkOH9G1lJmat7wqob9rvrOT61PDBH5E4BBUzuRN/z4FKXlWT1qZ25p7azsHx/Dn3xP3vp79pfw
bNAoujL1RX2J+2w981fLnUef1b3nDiM04qL6g1MeqeM5fL6275nqmgeOfsW/YT8H6AvPy1bYCTtX
vWCzOVlR6Y87xEnLR/8hH9czRdGDQp2gPx7x2l736NKyf7MQotyHkgshbW8F66Z4Sw7Qyc+kCPjZ
Ifm+HZMLibL725UnoI6SkFWAe/pNYDx4L0xkPnZS8mg41h6+S5B+jjza4m5xpU3+In9M3if+VE5R
4c2vtsbB/I330kHZE8ByxHagbait6bAt9z7/ovtncJpchiA2QuBbsbGR36FQciRlSa9/OEqjedrI
LjfpldNl7Ijhd+9a3+KVUwwYsIgH7p0zCU6MqGEMBIFoi/hZPCunKrgddT+HzeHALyEDeNcuLojt
3/6nJAuCXCDWIZbYxDHR11zq7RIWXvc9eOLVCJrArD3kHLA1XKho4w/XHuBB+ich3z9yfn9uApiR
v3srkL5jOPBpyHQidZW/R5QAOdmWXAr1KB1oJ8f/wLVHwhkc2RFlfEI/9hlG7nOC8oc3asNNFYon
wEfiKY1Mf3ynfZPREj7Tk6PvUDKrpw5gISKsmXaK6deahzmc0h0bLWdNlpW+dc1jd5leAa30tcsB
cQlxW4NmJgh2ddOjHKpsuS1g+zdhU/xr9kSN7NUXBvGg2KqfaZO+zK/0SLKvgjqk+JHH/XpI8bh6
z9NRiPs5tzWRo1eAKFIALWAnf8qNATcCbVulPtil0YBobltfRmpjp4r38Wn6N7xlWzrDU2DeeTNj
F9J17Xf9daQQ0OGFvltf8ocRsPY1M1Ytj0hhy67JnbLH2i1e8dIkr5weEO188hHql+lTPHNJDMVV
XkgVyv+ka0eAlWK32wXWCAmvRCf8K3+p9IRT2b4s8rPRPEBs5BchZ4GmX+9kyVXDcyhuaiu0pCN1
hLG80Bnnn43EgUn/Tii2W+U5XCS9z28QCWCpbY5gA4Gs0HYCg8YPTy/z7cB/YRRRiQAHror0kWxi
wcWMoIhRgp7EOpbt+aFespHurOr1Rsh74dRZERaBzx2OMq1YBDphl0HfB31SPpurRWgl0dDiMjtN
8wuNKZD0tWvQVcT4R/dsYBfJt6IeDKKXSWEbsRXRZUYJQdQ7R9OJKWW/I3NuchpaGOCu0gi6EPTQ
VUco5jOmE9otcHlGb1hOkATkQkCUxUgDaoUGF7ZjMCMV0nGGCpxiofOQ4OPnY8D8l0YexAfmVw/6
V13/QRVz5R4AhdgXmJ0ckc873rOPUr43iLXAwh9quKoWA1Nwdm4bQ/avnd44Koivi1eNYqxvII9J
DdlbvfmXk0RAtZjver/bcoNKl4IpH8RzFEQY013pInxzVp3DYfsUMnEAIADE68IpTAOQhyQ82eku
RZoK1SM/Sxd8uzOH0gf9eYd6p1GCFrLUTLT8INKsrX9jg47eo8KNwcsmSrJHY0CALO5patjFFa8S
658SkPfz/2yi82bn/fO7sU37PaB84Eh0OFyvf9+cgfyNc7ece/BZRxTwkNt5grOQf1rKhBWoRX4n
s0DlLGZqBNH9/7NL6X+zzTtkoNtEUHvagbM8Bo09UC2PWEvSiZhp8tnbKDff8eCQ5bwducjnxNc8
Hjs79SABRF+CB3/9jHNxm1z5qLfPPNRPbqsAhLonBXLUM/2IA8NJjlbiJy4RENRvalS4idu9I6HB
rOGTDmunXzzDR+tKBzMaoS6emlDAuQ5HyhYOBWSeUOO4Njm1E0fv9FjPoq0en88yY21Wd22jeLf3
8UR5cLTO7A5Mz9ljxqgIpT2NKHZTSEHER43OylFhwyzhlbom/pwO014GN1EHy+rnH83XcMgucmge
b+wRLBMDt/YBExiF6656SyPpPHN6kW3YNdSc4z2PZHoduk+Q6gkiReE1/0rqLWo5kIZb0BJBGmFZ
f0NgpNOREdmxOq5A6/D4BI/P6qfY3nbNFujKpX/uXRw9cZ+6UB2dYat5evQsTqzvxE8DM9IOecDN
x9QAkg0fwPrOxF6pXdIVRiYJ4fSjXMq97pKYxqvg7NwrzMLpCP+AATNPOJGNC2moLjGVJ/0EOsAD
F+tbAxZ0MwLo6rDR+3MY/0Omm/hSyHD5E3c6hREk0E1OuwI7Ga9gOccbB2/dvteOvhlCZc+72aOJ
PHen4VifsytCqGPOZ3Vug+6IOQI7+3u9h1AL0zLx283zxzyE0GQXsUsa0D7F0XHZZz6T3t6Rv5nm
bbvVhXqgfqL2kjBjPWzYqern8EN6Ae+Hzum1Js4qVD8JjOcmdljcEdzR80aL6JCOAakLXRz7hd3w
03QXA2tN+qq+G+/jr/5R75Rz/RFHyQHsG+5s7Pl016OZg4P5y2uZEe+l4o41o1sIkzvkwdxxSHEe
sitzBP+gkajfi+/qrf9Ac19kfIHm5AxHhIi0jxDY1Z5NG0YVejBH+ifuEnjBHyACKY2IAnP7HY3w
9W/K36lpCld+dgCLQ+WNAiRR+7FlfoIjD0AWz9RH/DL9MSxjoIe5luqOYw4eT6RYhsbaGhWNQ08A
sqV+Z1a5FLgWHXZvgm04VI3U2dmX/tOeCMw41Rwf+l3xnX3Lx3iXvsJLWuUQWlOiY6jzlD+LHkTs
k0VffYu+tTg5OWqSy4pA57q+L6xXCAxmX99xuEYBfk++1fv8px85fE0sWuB4ngsnZ144q7TMv5e/
yk2OFVZW5oe28gXnOCf7S3eQfvZgKlG6IlQ1zvrlJpMboKB3OjIt7l5hdWytTwZKj631QM4VAPiU
ff3eInKyVxqQYHI+Jjpm52QrFj6VufRX3uxk270+fuAtyCHNfD6l4Y9GJFcjpj7KT9MFDOJ4FAJG
kGIbkoxAZcXJdHtTXX1wjcPyyR1kuczfozig8uts5eEOf2UX0eBxmc/sufU/9WgNBiY1jEmyzRJC
raPr0f0xvXZjDzuqa+yVoNypV5PUTbvkYmn0IiYvfxlf0t92J97lI2amnyYcfSbHZ4n/aR7Ow/3k
3LXDbYen5TizWPSfGEbnC0zDaA7TPUk3rAhx0IUzf5P5ApJQG9geD5WynbZQWJnfsKIM4e1knlRO
026+gecS8gMOLdulT9wmqwJjnN6WI3R2htcheJW58k/kJ3c+nyPLEYt1oJ/Wi3JY8JVdnh8NP+h9
pbpGV6AcLAplwmJvjvTTB60DyiSS6YNpnnbXPlDnXRGa8QThQ+cBRj5yle80IPcEXZ27LXQm1MlZ
ehwIhnGBkrmGaDP6KVziKrl5bdmrfARj7FC6S2n4K5+ad/aFNBBGX0IPzz7cB5U46XYyzAhGgG6B
IC7i+WtJim07Vv+QfBsc1TmZTjL7K/OKeVvOBD0hHKIrIpyQN7ecVKAbbIqXaUcEDYnJ53wzfq+7
KcKO+S5cRBKSzo/ZqTGFq2QQ49l3ElXk+i2WHsaxFImo6PGrmdsiWzR7fhGrkkRt0pX6EleDnCME
FtHMVNMt0NDgKXdBfkMp/+T6n9oGHXJlWs126YHGKGuLizxPaeAlYETxsRP3wX27ZrSEVnmRHXHW
2l2vSbGXJmHTW8LBmJBqAZ1hBpp1zVYfNOZP9Q0ZhcbIHUSQZ8q/VYb+ejREmKcxY7/pxrPZCGS/
9bAEV20mT31RNno9b8quG3yrmrZGksy2tpLhkhjitKt7pkJ6quaHAfg5vldB5tAKnk5RCZvFZkhH
BFg8s8R5Vn9qEdhNA93OmIv2YGK5mnJYnrWOQ4qE5xIPyUE3xWeYQTAtiLOgpSIz9SvyEJKf+512
OxkAGiVJ7iHQEZgdErF3QKoXpVVdkOnLjQV6HTDPCwqsaFVJUAOTMHtYMyLmPS+rugQ5J4cbR+xR
ICSeeMucQ9talgEUmCA1LtCYHT1GgIc8c8xKfuubV1PdlrfOS1l5Syr+9lPWc4dAE3uuva4g32vh
sGbDPTHpEUDxGHucJw+JDrJoZSiZ+XaTuCVYdWBb27L1lYm8bSzu6kIKD5vwjyCpGxUqm6QBXZrP
SRu7hnC1Hg9fqyvmKKandWjmtNITFEjPfKxk6N64eNXLLUXME6ehvKz4s4uoa8RIFJMNjxAolUwC
5cVuii4hBEwtb/+SzTCaZxwyF2vNL8MYX5AtUvuToOTng+4XmDY6Jt45pM0eYFOR53572yr4f9G6
evwrd8wjng/9iA7zPX/HxLQb2sLNFAsmGQ1v5lzK7MsWpjQLd5oik68hk6+27qpq3WGh5TlZ0GEI
NODNNI8UwQxzQoU7yR+F1LfImhyTJqBBym/rguvxO85oj9DIq+128KenkgzoNxJJxSJ0foW85MC3
2JXs8k8zzMaAd6h5SUIcO+wf83VrAbHXGqIE5pjqwZUQL4FKLBDvSsJK/zNwAHuhaS9CKA0bdRHC
1DCitqG7hap0ruRt+wz0eIS9OG6a2IgebQqdjyhfCPurGZWd6t+KY7dI22zQd+11g17Ay4YcIUrn
x+MK3BSXB+zOpHvVCiBLLUo/V+4Ff8KrrBAp0vGn6BfcKfRNunJfmo89m21SB6t6XXPmX9r7Uuhb
HYtw7Fco7JWQ2CPgWY9wGPtwnRhwc5JGCtuHyWtv+mUshy0RT3GbA5aaooRJoDALnj4xAcU9WdNs
A2llzflu0a39di9/mQTlkPRIZvzixETcDK33HIHOEwa+NjKVhPk+ncEjvSWGEBvLwrhTIrZLvh9Q
HUazfGXIgciRW4CTahUajzSsl1twUxCWZJeRFKA0KYKD7qOTuhUXo7VOxYIppCWy1JFna5MVv6YM
x7md9lPX7DKdKF5JOC5uroqbciw2rTz7mckhOI1ksKtcIlnxtHjwBnJujYaQI/RZJv6YjgbUrDB5
NDhbNotfGQYqnyJosJRz4QIBYP1kJCG/EwaD5YH2mbLmZggfqU8A7DPlx0VJrsrviDzHOmy0JhQV
ws8J9VMS2CqFEqjznUxRp+rbQIueKgjkgMS+TCM1zmF9dAeEC3tt4szOroaa8OfachZjFSVjvgja
lUyMeMu6v+W/bnVL3uZ4m30lrl95ZntY+tqNPMWFozdaNuNsNMWBSeWHyurWFwxUniNK7nQtHUDo
gGriycyxO6g2zRdtOuLvPz9wvj8k60U/vhexcOBY3cf9S0FFtAxI/Sz1VTg/3MkSMJ4nuwxArcWf
6W1lv++xPaLtU5erptAZQ+1qAE8gDt3RS8Ofscd1BoIm4XCbq6BuDN94k7x05mSY1lFOrYWPE8WI
GaYfNVBpPewwGSOJ/CeLtAuH9aDrtyM6nvxcVtNFk9rryO+dxu22UueX1J8TpJAkrSUqxREYhJ0g
K+SRZrtHMXLSSrhZD3ijWzqDxBhx9QO5fAV26zj4H6ZgSctQ662waZWI3vDaRaV8izT6cMYiOuWD
Sy9y6UV12xrxLi7yneDKOHqPf7rxCFoGKBpJow1/cv2rgourKNfbpUUqXEmc72NliyOw7RFexbcr
8pY0617EpHuxomo/QqSfJBHTzuP1EboVoP9KFjzgTLsegNvScTwkWZwQTlA6wg6Eoyp7D2YISuUn
hmewlmJk2sX5R2vY2SJ6xOf64LrdSmnd4UFe0d2AGqvKU2gB0oRSNJ+YQ0O+eCpT8fU1twHtKZsV
sHUisAWiJR5rg8BrEvjxDKZjBrNCHsoWK2o/bxIVfqoZsCF35dHqNJd7dtXW4GZc4wyhPYHbcEXK
tIoExOv1+9rpb38xSmwVKakS6N0Kvg1w4oBOilTyHnZLNhTBgBgvC8SETubwfO7yALXXDb1dhUqJ
BJ2cmGTWo4L1SFK8bhx8SaiCs3CyusWtgrIa9hyrGmXaVh39bECiGEz9kr10sVRPygavfm47IMlv
kqvX9OOPw0aBQs8zoEpb4fXUdgb2PqIsaNCb8M6tvX4dVA3MjuLjPrmM7q6EluV5ad1tEmFhxjFj
SlN0wEt06YYSI3YTDsQgE5+G3KcC/liEcpEgEjUCws+CjFlhjnpwYEI+t/9kHWhgR90SY67H2idH
QmOEpXbDOl0BhDw0s+Fh44vEQmGveWyBjnND5NHNmKIrOqDq5rddHnSNbyFZwSDDbG4C8g98OR+f
9y0zxjWoHETfVYCUEewmwPWU1Ft1B8FlC5Us0uYiskCd59TUSa85N7T6AokrF3hNzmBUZNNZfi+R
szURsJmF3SwFyXYwh0DIdEoLVItqRijvBX+zz7NzFEB2N49DHZO7TC9kZZQ1Wme5Xs91jrBM+6ck
S1RN4zEJTXHZbYRN3mbnWumPRDd2GnnJs78g1FnUOmynPGKU2t6IseFMPypBteaEYdQhJUeihUMS
R3JeRQ23URb2ehFq/3F0HjuOa1F0/RXD40eYORiGB5KYqVi5JkSHauac+fVe8qDQD/06qEvUvSfs
vXZR87saVG/CadV6PjmMLPPcMTIi1PsXuU19Y/Y69p+l+mEYy5vZzK+mkb/IYE40sw+myTF45Pj8
OSNGVWoKi4/ZSse6DLmbEPhclf/0pvMG+KzafnkW04Pupgzg1va1VqzXfLTeUv1PnJbYCWnyZeUi
eAmuS5Hkhn6UkX/K9xhlx1hmDoVjAd+8yZ3Mql5hGF9lGL2VjkGZxmDNspfRmF5yfXqJsQ8L9X2U
rAcG6of2JT9jnPFt9Q0qXvzu1Wp4M7ong3ZVhBOn5eZJnbLXGe5vwqvtSGWf9zf5MBLXV2WZm65k
daek5S0AMkVbtPhLM8Uey3epGYL2WKh72Jk4fysYzBRoXSJFk8AUaoUb0/WUY57ls5kR4cEYX17L
4iDOe69SUYmwvVoIWeTV+OOy2RUmCEQ/dq1tPNEa1O2MO7Zyyvs8GhCdKYdJeepVbl4NvOuz9afY
yq6mWrkDXxaf9ZEvmDZuxlfVCg5ZqgafmpMe5y9dl3gGGKe2cUQxv2ZETaFRBO1m57LorpyvRrZx
7vDnGmCiFpmt8jO39festEzoplzxFjVGhQIgGBeUJp87Lq48U13pHZdtkEOniz2jNrw+bbxEZS2v
WY6sUp/kq0uofA5pv9YO2yqQFNy7UqoDicu9dZi9hgdVnlIeUiypfFwriT6XIQh5lVt/loh1VGGp
rUjHdjAJZEK4qVJe9ZSUAFm+6GXFFyC3wYqK7DqVUJfGf4vU4tA99Op80yB44xnjMLBnrFQVAN1a
rQhLE04V9LNxGk/9WJxSGRUg0rdtA59qnuqAND4GKLj6CT1lbUDkHLlHmHschJu6GsZ4gLHIwupz
Gub5hk65IY9OsuON7TdXEVKvrDYP/w/8eMa9z/kk0sGMeVBqpbDBCNXONs+sZE8pLY+woxPh3o9C
bUAYvFs6crRqD1gFv6pVfY+X+gbl9YJH6Gwfl0J0SJbP91/jYERy0Z1zg0szP9fB82WNCx02C++O
Z01AdE461UoBTwI044RN/bEgXmZLxWeOoVptuRZHbw/v22J3Ofni0gd7rDM1Jn03U4CPF55mUbUM
eC17W+1q2jGoWIQu9P7srmfTJJr76etKEEcIlqt/7CJhJh+phMawgV2oGR5AFR8LLVuJ1v83L41f
v1Vpd5/5wGJHICnNmz6WbfMHBZEunUyhobDNmf9jRV35ezXJxZkCuc8THLVjEG7SPpyMaMt2b0IF
vq504McqBKFy3MdzVioRUZNkBszH+A3QfkbkG3MxAlWk63bv/xRCZAD9zEpikB0WEqrgyNXPmuES
nGXcvoJbR9ih01zw27onK00J2uYKgxJZ95JVbnaRYHcetD/ohRGwpTnpnXl7VHSgBauO5IxNu0Rp
zJesby75SXN5nibJjZNP4IEnpTmHaVSIq28VU1D33qIgOB7IQ1vMCOoZVEyyF3/NEqwFg/TbiTHv
/A0EGH2w1rDdNMcgLbNw6vWwELpolK2oPm4DbB1hO1FQN8ri1+R4xDRVtSIFQBNDZqtI+yvld9Oz
UJQZu669H4uG34hFkKlj0CX8M93xJxXe8zsQzB4r2dnorfO+uRCB7mg0h+UCaiOQMdfKeHSIydaM
wKCK21o9rM0yktkcjIj0aFalQo9M3YiSUz7OF0PuL6omh8QFl4AQkd5opubL0gB7j1H1uHgz+lEo
lsVHE3ahPJGAMd9hfF2INvHVp4z4uGHIu2qn0zQiTZEZVKuOmgznbWcdeidfO4cEC8958KSeIeKy
21PaAwtI7SpkgtXU157DYBufKnV2IhLfJo79hZZQmVxEPMiV4bAz652WqOg4+POPbW5cYCtl9Udi
h8tnuWfR9PP0iQ5Rq1hRXs7nUUguaaByu45G60krwqrln4iQavmdOd1SBOJcBMuUBmmMSNg1H/HI
GzPvYTXkoSnugXGC9Wk0AecOyQzoV7tKdFs6gowctD51cYM529Q4OqwN5Tlz8gjYc5qV0qbQOV3N
Lvd4kWLxNSYtBEl6NHJRlKLhjLUOMrA3jlzxcMQr6XUM4hbR3jXTnaonWgGp3nFWZ7SlfhriOl1N
1mhowEp/4ADtkyCZx3DEKTCV6rlV9UtNg85Ef4gvOt8RGv8EYt94ASHAj+plXvTLZomXmfebyUGw
6AEUrO6DM1bXrs0O/G4lvAMnFn/ItPpCPwRE57hi62HtxlA49VOkiMW5sGjcyXuV/B10R5lafpsk
oIQMp2TjJpjoIFSeC8k3/PK8LX81MrPkmdzQuXosinXreL5FL64ST4Md1QifZaI5CtzY7/LzPkjU
Qj2N6yq6io6yAMsWIu7kQLArbMOcJoIj4dKEKWt7Zt0ECpyqcBN/KdjrMx5SacIeMATPp7AiqGWY
e4eJoqO99CftRTKqs+ziOVsI/4UbPAiVA67aGdr3J1DMRGE3EsRZ6lE+fjF1H4nPhgL4qyQoCfsr
DlKcsyzW1TO8NUc1RYeJDQjttXq6Ag8yY51jmaOks6XRnXpnduLvzDzKA1N4ooYwT/8SrHOF7psU
LLb8WCYWgx4AHO9T8JlWnoW1i3qLgAakPVUOGkgJCHMM60FiJIAjfUAczaiubXBTPld4iKXnh/FL
F8iKYPyMKHM2XKPZvJ5rYK/zoIJhPGm/um4MrUYId2xBLQi6PCy9XDWDuuUv6pyZi0MybwTBX3SK
0b9LmdozB8pi4eCHoFacoNZfpRLTU0drMla3uNhuSgqNJ9FvS7rdYM/cEif9yXFLVMY3w59JjVq0
CAoVQrlBYVqt6F+JVK94ZLV+7wy2mUAqa0ZxGxOZeEA7rQaSSncttb6MTvy3+PDUHY53rQSF9oal
PgTFk+0Z7T0BVMhpkuIjxzmDTTfZVT+dtSMx0O9yhjuZkCvrxJgsaMQlYM+l1yTT9sbTtHTYpy/h
777D6SR8mOyPiT7HIhEDjv+SO28dAmGy5gZjt3O7USdnTRQaOgJCKIMGo3fjnvlqKrsWG+LmOYy/
5ysWpspwE74kQ8MdpLFEhX6SbhR+/GqycM1LV1SXidSinGiolflyLrHqJWZnY90eq3YzrLZh1Tak
FfRUl0b+vfTuXBR3sQHmk6zYTsp30OTvRPS09akSXvvtzr5+BLrHDuw3VO6FS8fC2SOyS5M/Bk29
dEp9VclPrkz5qjLmidP2sAnbNdnqq1TEF+sEO9Jl8rsVPYxd1KzysVyQjpRTpGVtRPdRU4PiPRi2
P/Gyh2PVIFcmHaJRI/qtPd/4HEmfrI6UjiQnrxQKFAaTDY33VJb7pRLESxOLl3GYiRnhG4CZog+n
OgmzdndlBVdrEajT5vfKpepMGwxK2JM50bS8JIZkN00mHD4REfN24EmhxmfEOc9MCigAwXLYvGV4
53e6kqm1WIuJ4zOyGVux+MPyoF6VQ5UqHkninvYOZpFcZZgfpoKM//rkBuYT3kPu7yRPwbpA+gWz
P1e5u1EWJpSFLCYVCv1pY0TmzokPnMbXqIDlQTyrlnJOZe1sZPJ5UZaz1NQnGDpHZXXZkCktSg9T
9dDe8xhgsj8uVPepGc2LBU0KJZfcRZIQh2n7Rix3lyGt6ApP4fyrCAFqJlvOWtTlOrCjhe1I4Sys
2xLd02fCRAckUahGtNvywfg8R70ArdkYG1+s0aAws8U3apWBxG2+cZubZervTDgoxusBmRB7SN2h
Fk+rye51WnRWL1saWurvfRqOipGTTHRpCGwWCF7JL/XGR0jFBLcbkbkk0ZIl4Yxn0HidBPK5vZqd
eJy867DL1gx01e99/5QVL+52VyJ0Adm7m8jMmI1opOdbY2TcMls7C/A28xzxVzIwWGfGzSRIJRqz
wv+bm6utcdrGBYB+dPHokqaetvUd4JrTK/jqDCQE7L3K1QgUPG3i9G4u6nFdcK5u0PhQmTMDrXUs
rnl1b0uIlpV4N7Ll3gjtXTGNW+nOuVtoqCAkZyBFrHcx2GhQBSraIcWZ+WxOGO00c/XUlLKddk0e
GYhwClrRqnE/Te/rHAcVbmom3g2PW4v8BE5fNs5X9UPiu11+97wC+FFkqmYPbOUDfjqTJqshto7q
BKnM+yavHDWVxveAd8jJmw0Cae2vuK6zzidznMnIT228CMaM52FrtVNZ439Bqmt+ZBzVgmTZq4Ss
fBzwPYmOxAQ2f66dJTU0qP7SYX+WfCROkwqxFmcyHs+axbvNp0nJziwyxiGC0Bft0nPmt1BwNlSL
tZCGOR7tsh3s+ZlSzG8Zut0TDARWMmjL8Qh1vpfKa2GIl7QvECJMZ2gT5JMQQrf6OQP0Ur9MSTSj
GsZmDu13/RGIfmiYMrKtO2cZKFGTflH1vQ3tA2a+rUI/TbWG/2phSt2jiJ+KntqKydRQeDpB75lG
W3OQxu2c7Nl5HfBKoO835pu65df1C+AGSIegImixxzO8YiVDn6wbhDghJudqAkaSNQRejW5sLhT/
3Nx8yW2wwPFKBxqonr1uUvsZcmS2mEMk7w8BmX5NYsUg/tZGFccg9ZeWhlIys9qKuX38lLQSaCQ2
MxFK24wdZbsQEQpnAGAohZZK66rI66ke3TTSzyZ9asGqnYn2VN8WjaSPwxDAZyztCQG4/jYu0onk
6mlI+OhqfqJiW9jZY6OUQclqsKNmaFBJJaEtdsNRIaaOOIOltU6wpbj9B09cfwv1M1X+M6/TSFOx
8Nv6GRYbNJ2RzTUdGpbQpxZm/jDEAkujRBhtweEusSr6zmftpBqTP5Ya1q88YK6JomtEr226GiIW
PcPii3Kl5yjpUU6SJs/Ei0Ei7RBpGmyPZTvNEZRzwKzI6qxmAbz+s5dfCqNbqU3t+K3mk0RuoMKo
uj225ANBy66cnAZ+mkl0NRk0fksS0+7ebY91R8BR69EOqRC2Y0rA/FsMuZYLltltJA/H9GmRnHba
Zsm8NgamfbBYSo9Bf0pu1hctxcvcvilrAGgt1YlP1c4VsbodQTwEN24MFKqEwSAxMMkC+MJC0IQR
7yMW3iTmEEgbCWsjyuQowyngc5no6kNRUAWYLYQtmbX9/ID4CzbkQ8sJLf5K2vnAXBVSArEsjKnt
Y03OG0ZBKrt83w8Fgdep+C1uL9zZx7HwBWJVzOcU8qMHJmS5rXTuLDfpNF+o40OmPyA98BNNf2cp
lEq8Jn4WfN00k9ZCEK2pPYgEy16HxEUFvJVOGg9HdXOs+35kO38Q6p96wVoAsAZdTfv+9EXoeNV5
GtPL+gRBU2EG+AvMl1TtGfZ0dFRXAeSl0Y84MEbfsAhj/tVRvEg51FpkTON4SQvxPHYvVfaezX5y
tuIVwQ6uzPPGtb59tt1L/lsgJkDNLor5NZO09ZSdjBcgXW+iKbwMKzetaqtZqDxHmutG3joOY8JF
KohBxb3Q6rMGbExUt+MksL21Ww1bg3pDJkeUQDgtSHgdkadvy24lwo76t3aplA9q1WPSttcdv4do
RDFJwXKG/o8Z6rSCHObPAMGaP4sfHN3Ul6OXvIF2OZapdmBd4E996caL4XTYVkVrZZlZuBOPAW7E
nj4VzUzKCxFvrWQTaXkiQ0BDmP8VT6/gN8u8v9K8KiLvRN2HcDQDvcOuJXu5OeCiRU+vQCPYAC3r
c8GUA28q5sm5Jlb41Jn/yOAmiGqgjDeWUGJOQjin03X5ZV6/C1gm/Qr5L76RZIJJWLojRoJsYpQn
QSW0q6UhrStfUZoDN0B2gp+U1tx40A+3WwzoSv2DIXLVoapdsBOl3TuuIPRP7SafBEYIZFwajhll
OfaUjvmf4Ajpx2QFNEZH/gthlPzCcg5oTk3iWYjRN4mst9j4lfi16piDBv7xSKdrWc+9C1MjZM8f
H4oKi8LWXwh2edLmYDM4pBI4KiJKZdLPxD6TI5jHXERlHg1bHw2rauc6DoXma+1Ir+xyCAaSU5UD
Yq/4HKcI4BGsVcLgamxlyGRxLXYB1NCsLulXXaBwQdweqvMarrQFbL8bqXlYDxPG018G0cTnzSFu
GZgH5LIXF6oEjJdCtFm8mJn4HY6zckPRqYEG2lXk9m68T9GflACWViBRSkDTJoRShabxn0GJmAq9
jwb/OCQCZO7dj7MyIEqXY9F/4nrqcPuEWVHiXkhnIRjB51W0W2XrI5uoRjGM+RqZBoos/+o1BEMc
jkkV6rEesKQPdrtnE5NajDP38jbjjFWqFgSnGk6bFdQ2kg+agOFSk2Cb3ZV+fbSC8UL6lJvkHV5M
0ROSl9TmfghMbnq1xXein6cthx5eUhNQUfEFbiecPmjYqsn3zPKzkJmTX6iXs+1jC1tk5FTRrAdT
5lSLt4VFn/pbl/rJy06/0C8z5BTeDUySzbPwg82ql7szckVQe1aIudgpMw4S4PrTkhlcWLHsj+bq
SArqTE/S/UYmPwYbqIKGrkm0QCyg+ihdkNpFq330b1bxzmEJ1p+dWWQZVPVi7Im8wO5TNoXPbTgW
PJm6tpxRVnzl6/5ZDsZH0uzv5ly+7coFvILwl2Vs+9bv6nVO4wuYJYa2WkRhvAt/muyVURt194aa
QXVRL0wH3dZtcvx6yR8N0+tJQGzdnjuh5v6bs1u3kgdchZbRB6O1+Aa/fOSAVG4qolSNvGqtJsQZ
TbGSugK7w0xQHKjJDpEUIqHelPFbNoarkYYeBhQlGz+aITTL5iXpsge0gTZ+0BgZWJUZigjWv1RM
LgsdavyXIDOstUP8Wor9mfQBipyePdPGnsnoJphWq99QICm/VokI8HULcrx3uwVZomXqn1GQlgMi
Ob6Na4a3KDnteTCyfs2LinLod7eBP3hPkpelYGyKx3UYs0jGnVeARKChDXWe8IJnJc0LX5w9SLO/
exZFjAX66Vb8xJA3mem9rdL+mrK4MgU3J8+yJnhb+MNIEgbV0yJH9FTG6FnClmu23zvRfiqa/NGs
bODL0hvY05tiTdeczV4shh2Jpr1IADWNxav1TJcUPusPjYjSuP2WhT9UeUjsCIaGe7MDh5aw7Rn3
GdtMU8gQCni1W82WNFxxY0JZjWvtoUr5vV7yq6CXbDkOKb8YrFrC85uz5VWVQ82fsi8YO6pfeoXI
M6suBP7iHf7sO1ediM/e3U3bjq1a3gXjiwl8FuZ6sOqtkyP/wYD/lNxyc6TLAZdA9z3nKH2qkcwc
5KwXA4MY+9PibCQa4a63kRx5pqYqi4bh8KOhbIXOAUJHPeJbrH8bK0j0OJxyG8O3jgtJ8CXFxEzL
Sd5+/P9gHoxcdX6vBK7llgubmQf51gK5m7Lxzl1VW9J94C5uXzTyQWdbNgmt/auKOEHBFDf8gPBR
WW8qhtf4sVXtdRT2c7Lwjh3yEVKgx38gMwZCHyMw1BcEyFsunvb0KvWbr1eKR33JiC6zwjLcL4Sz
4S+wrPA2SdO5IqtWS+NIXqULUYsiYxgRBxwejsmpO8ynAwFYlDFspifffIYI5qwPtwBPo5Zsz2Cc
l2ZZHWHRT5ukv0DyAbgHkLmOz4lJMEEznfMtjppqjszSgKCN9BTt9nEQzEhsjXAcEDArvc9CKxgT
qt4sEHQrsnKuYSYx4wXQ6lXX9evY8iQz+ixfm941Y5U18B5mfHX7zr8gP3hpKyJvgmtQ5e8Iqd7M
dn7tuDhhNVIpQKsxCsUV/ubPwVPMnocIqPyENlWyTbjFS6bbmuBjXy2q3dOQYsNk6o/Sl9VgeLch
xfTQIiseGsV6jDGZ3CYT3lNcfWpaSgwsZpIcBwRDgJHhkJEgItwnfgxE3G4Jtu1+vbSbGlYWm/uG
8mbAwFT7Vq34VlkF9bgF9J8Ksp2e4CZmDjHvnbBAGSP7oys4EvVotspo/lEG6yxCfdg2jHcmOTSC
s2bPPrpyZZaekAYPrX7LFx7PH1VC0Rp/LSvihuqPUCYBVYP3tP3sZR6QihgQkhdUOkfm8L12D1Ug
knZtbrLwBZwz1HflEWtc+px21ZM1wTYa/M0YX1DbzXzIpLqoTybVIjOVh1LQ7aif0xh7q7Z17Mp6
4SghxY11RkK4BvpKwuuSompcCDtm8mhJeJkZh+rGfU8G1r5f04aqfIQHOsqSduoYSM07wsytr6N8
G6K12H8SNI8SeLv8SQJFajJRH/fAEbb5n1TLjCLR664LKTd/9adwEmD/SGm8vCjCcNnW+iwVBkBR
lZHZlDn1G3gKQ0BKdizX8yyhepMe0zja89z7VsMA4CRUyetqNa+LaDw6LnivSnoyHY9bDOk9Mf1s
+QA0jkpTP5JIFC3bBTV8Pv2RJvw6uCSrcWIEy8SNQcuKHqGX+Da3F6Pv5mOxqV+w4LODmaKP3BUL
Zws2DnFVcWeLv/viyUJniUzY50ZFOiRwgVBW7LFyknHFE5dKlJhdWY2t98y8y8wbSxNm5OrzcVqb
0xb0YPo8opRfClyqf2D7FBJHKYZaZ+uz4+hovCUJWpU4gfwkdK4okjeiGO4CVbkgZitHF3oSFvG9
ygBDEXrWJeWHKBnvxqceyBWAvA4zvAXjBVROYMGcD2N585FhZOW17GTkywrqVbbluFnJHGJu+HTK
Tz3Vou52nDc6d/60XhOCoob6XDGg0617wje0kKLNzM6yftb3PBQFlMblyLZhDzfzTtRpKMxqKII1
2h8V230YoawqsP9BVFHz10zBs2lK7lZieN3Je+qBQO9+vWU+JsexVbx2/EoaYvhEZn+7R2tbcYPX
6P8w+42tneSSPZHxyFmgCQziJuUksr3oS9gjv0X1s2zv8Q5FrUBLvF1Ie/L0VPV2tfBRanMk8kZI
VJ8VnAOC5Gb8fv/Wa09aYho1knwWDLeAODTJeyAPdTDAz0J8896APNGqlUzG7/qns/BVwXFgSy53
odENoVK0IaUq3GYqV9Ryk8VpvU58jPMgxSS/EwJZQj5KVuPe1catgPPc/aTQEggO0nN464qjIEXl
0rONdEQBu4CMAreS/9tQIsA3eGamz6M9JLI9sT2hbmmHAqlt49QMA3RsM4UjMf3ak8dLtiiPxhIe
BKi9iLrwWGuJLxzFFCPE9NxxaZaifMmZXmZDKCM1gUjtpexhiT99CCeFyeakX5qpZrmOTN6YHo3e
3gs2aBSqkg6RKNUhvk32osmAUf6lmE/zoxbT65B6LWQ2qaYD1U/WLmHH/nCztEDuZlthets+N6Fy
kJnOvIhutg9+y7vYJcwPVWwHcfGJlN/pagKwKYQX9qKxfEXk1+0XWUMWYM3eKuHGljdvjl96I370
k/x4Crp7gO8WtkB9fZH10V5OeRmYUJFybLcafvrBVcrFnSwePFAMC1xztX5V8EKq8beavK24/uU4
DTK8im038tmHbBTESxeWsxlq2xLFmxkNiPg1t+G5WZJfExMgzqQFv2ghPnrN6XXpOiAxVxU/y+TL
Voymt5KLXIp5MBWmCAHoV8kDhwmo0YK5vchm4WpBJkofRjY9FmYhW/GeFPGr3m4vlmzdGzW/JWQv
C6gaag7czU41y9akEe67gYqjI62WcXxc8ogfJLQMFjPV+RdRL/bwClbaqRRQhc1myxYpptE4iZGO
y5xetbd8q9tC5Ycay7Ii5CeX0V2z9gGx9TQyG1wLwhHZnyGBOCeJdZHuFolVJlQ4uZ3QsQzXuSpv
K3+0aQWlQYPUwmxRAUaWQVyuIT51D4NyTaOmCLROcAGr0iNFxzP+IRhEh0iBGjtTElY9aerSFllA
UIicKwDa0A0XWpQk73I820myvA+KftQYJ+qr+JYLGyqo8zSQymbkD8nWW+G2pvV1fNhdq0UpVuVK
SiMDKYEPEPztmbrKIp5O9Z3zma5xFr/x5KZxdYw/28u+KY5ueqUsMCFF4ueDYRkq8cpTpBhmeAm6
FCPmqX9krXiVlPKSh8GuLBcABAOv8KRGfV9jGSyg49YklpZ/0U+7xkpQTTtCKGj4YCvOM94uEf/q
RXEdd2auLUe5Qy2TwOWJyzdlJ/uM406ohHd8XjUm3s+X4tqYO8+HCm8AnaFoALHUg5eTiSB85ZxV
rDXc9DbsJ/CkE1FPnFvICNne7z6N3HlkZ1Q0iSeQl5xs0GPZaRByzIxz1ktShxnNUFiS4GBnIrp1
uJu6rDkmC4Ctpy1FMU+8uyaEuTVF824CXaH+/yR3JJbPaW+eCe65ZDJ8syW1NR580xfE5VXs0tfl
/VuocbqzZNmgEJp4PSTd/a4H61DlqK4+qxlKoTK47FgIBaFnRAjoKhrYTMGdyNJuwhxDzO6vdJTw
wX3zOB3khyiKRIcqfqV+y7jm05Sp1UfqdsXuaIBitBOkKqbAr4jM7XSD/WBknviYjrqaR/q0I8R5
ZvFY9v6Cg4DMX9lqmJ2+6FPNJAZBgfErI6OxLRhwJzA8Wxbz2yUFJa21mH9YBBcvxWgcSuN3Pa1O
P2Gf6cQQ2VVYiwXMrcTZyAzU/SIBs1m5wsjWPtBzCwQs9AFGR72wOuCyKrRf6eyRA6fEIAQVb+8H
j1gjdxMXV3stEdKxl4ol6TYS7buIbzOJE/Q6hDQS0kDftRlcZ0zq47OVEKpGH71ocG0D9gaMsDuw
dEMo1M9BxcEohIM4/rALP85f3bOfYsNqCQRMI/vGrYYlU1Wu+Tq98N3ioKjspAlK9ZaYjspovdgs
FyMIvTWse4ZXY+NYjAJ19saiymbAYGale2bceXyM88Kwl361LeWmoToQmUTMfwbIVksquWjkvNW8
dgpsEY1htPZ7nPF6qMwUPibmeFllb89dz9IzNRfPnb5fVkhGsQFT0ArVJYJSjRwhk01HRgQMA/G5
tP+pmfBJ6nCSKyb5tRDluxy1CRmvp7pLboWUXzu+2wq2krKlialYUwwLdzPUGwFAwJ8Z+upckchG
QajaSoWbzEQ+iJAXjTao8bSvQ22dv9b8tzL58viTMYxd22+LQs+y/sb5Z1ecu2XjwT4ygyt544qP
OL0a1j9xK/ALvfGGC6+miCgv+cqlUNa+RWkhwbU/4qk4NckU9Z0azitFf1MER1Nk14+vv1gfG1sb
QNTOXv3a6Puz7oVYvvyUzq+TieSP2a/0zKNn3TGp3wSQHMikWQm75R8rYvx+r0ynxZjgsU1nYTmN
lzZ3m6JwG9aWKY/iKjYOMlmrW05WekNQ2NbAR3PJ2UnALhlCWA9JIBkPtAr1IeU48Q4tP8ESTKxZ
yzBeSJistyV/vuDydnAq0MXga70UKdoAjjfjkDIV53IggYl5EcP49WE+8Y7cYZlhG/lkxztZV0FZ
HpMsjnQZGFUWIZIw8b4eMfio+BII7jPT/oq4iydg4tAISy7RhMvRvID3R2iPj6DxkNyPDZypFuLQ
uDnGE5zJOIQkV1ZHQ888krhjxpUE1P9nbQZPLfXaKTWfLE0W8AW9dfWeIxZaY5Tw6I0JY4uHi1h9
q9q/tjI84rLxPfzXCDzQygB5WlfQ6bPi79vd69lWY6HviYtV/JllqZUUfrd9ZuKGAfWwfxIy8c6A
U2KxTSGjdtXntqWfI3PcIGnSV2tkeNyWL3O9PMyADwXOprJ+W1fvuXPRISMvPXIX8F9q6eoQQ/ZE
P5d6e8XDwznPwzCrd9MEX6CzCtg2h3+U3S4nCAd0oZD28sUdG0JQ+8z9ryQPC7td/RxVjyfJsfAl
KjpO6+LN0v7GT9wJKSPcJJHC7Fuh3P0PG0wRm43Mq8KxtE/ribXQOjYnhfUHut5r3mX3dAHGAPt3
yoVH1ilnnF3kQl1ZEZw1zRYy0v06ASOShINnslEE2zEYOUYLkJaz/KwfkabuHNFIVSm00MJVF3OC
VAF2d9KG4ywMdv9IFYnjxoJbSlysgmwK2HWKQmtTaP+kQ3FClWR+lLaYfE+L9QYID4GehtuT5SIa
rfTe1usNXe0V7B+qz5+1aS8whf7bhJJAsphSu9dJByyglkw8i1kRTRlKsIlPKV54YnQVYIlHSf6z
cAoNYD15nWzByNV5sGBUynsqUirouw/dS4AYWPWATOTUia/jvy5NPQhC0sjzcTeBOm32f4UpkP8q
oJXPOvZQVulzbQdgGj2SSzy1OLX7TjWGy6SAOMy45gyDIrOcdORdHUnbwAA4YwCUmV9XM+kFPAS1
rgdzo8ES9PdyvjHluQHuAy1569fP9yoUeNGapZwAm8Lz21yYwEnhytLihOXnM6ks6+CEyeZZPmmg
hYwVOOwqE9FgXDtJv684YzbmrqOMBVnU3+M0/oBcs0VrNrpqbQXshDKqxUGHzijZ+XsRWfDaZR7h
gYJD2UFn878JcGDUQ1EuGW7+zpLjA6xuPx7+iyetzxMVxzWXghcT0Mm2nMGJ8TKAuln212z9J86g
DWNQjn8HUfL/M7LBsEwkAyfld3f0+3q7dXlxF4rpLrfqHUjAORvAorLI7tEiTbqTKJmP0uNQgD+Z
V41P8GEhsDBRq2BHxr/6Ml8CPvu4vRT0UhOieAS282TyWwmJyQhObByy0m3kBMg3K1smViVr8Rsj
PuYT+T//x//6v//nz/q/k5//R9h5NMfNplf0r7hmbVQhh4U33cidu8kmpQ2KoiTknPHrfXpmNXaV
XTP8ZkrhE0UC7/uEe8+tr3WBvLr6j2okETuthv6//qHo8j/+o/nXjwe//+sfhqrIMj9oiqKE+kqV
JIWf//5CHRbzy6X/7FARJZNEz2Tq7T9HC7BorElwxtcRum9soabqtVs1suVN8eSeNkl6JSe2dgWp
F4fbroHvJoPmjZ0YRAvcgQt2Dz85Np9q/rexX18zB/6zVESeenqOqz+GnLoSgYviMyl/tKDI+3wm
rQIQ6IJxnkWWhpowx2hEmpWtNEtoybA6atmRyVLNhsTp5GfZfhfdjIZWR3kTh7NC0iK9VN4W17kY
rkbVXYnMuKp/07uW3itd3p107uHA5l4VELjAbZvbb3TOxkB/lROJe5azj1J+A7LHvbUb/2595NWY
eIh08KUMcSu7sLECj8HSaOZDxsXTBKNFWAcznmEi571tgjqyfLFjQtDwO0Tqr2j1BpkpLDdBNjkW
/veeP7k9rot+XEvlHPfqVQU6sSxnRobsV0ec2eoVJettsdx4VR5iVL+VyvKG59NLWbgsLOCRnqgF
Iz4ULqngLRl6ROYRRnHT0xoAB8Bs7ahHrHunN6X5mBODsLK9rHwsqONiC3+HMuZsQb4juDhRyvOH
kJSC2RbuOUyBNQ675EeBkRebmpieGl08WrV1SOaS6OE5JDYo6CDHsRkwCxNszPCSPtu5CU17gHcj
UJduiSc1H8X4R8ZnhQuWwoJBmOi94v4GMaG257gCHGQxDqaoHsBOcfYymnRV0tRzycfkEmy3dE+b
HopGuy+i7TRxWRNAOUERMeTU1pE8yLNxWKkipI4A8N96bcI+CKLMAECCimjaERqGuUxnEFbuO83Y
j9Z9u9/TWWXYjPOvv9ZGyZjZrY05gEtfHOKUnrEL1a5yOpDqlHRUcmBfII7pv6LWFjvLFczHYMAr
KPtLOggXJV6uuOdb6BBKdUcysEnDezqlOFkNJPB1xI8n5Cmvh8JKD0Uxh4YAf6UoAqnEsvwyq68L
yCMiiWVec53GlRnN99Q3jM3hi88KGvTOb7kJsw3IHdr1pNQDU6pC43U4Ezm3Eq8w1uVHjnjTnk3J
SX4mtxoS2PJsN9UrImIp/OZ9wj7zEH8N4DsATTe5DeSCJDAw2RXACNO6g6B9qHUFy6YMhXl2UAli
Ia5FUBKUoclOXdWAJBe73pBoIEuVeilUy09z/pPbfc9lC1hoNeEdH03GmypPZY17Jx7F05oLJxpR
/N76+I7O/z0VBDZ6Es1l9BbbeTGc6kI49v4cA+egftUt0IrboQMqvN7HXWeQE6lPt6UQdi3xNVJy
IL4uRPzHL9vNc+mJ/d8FI1+5QUoG6vn/HJWirP6vs1LRLFE1+Cdpf5Zh/PtZueFg2hasRHbM42m+
AFB043DcHIU7qLFrLA1ZMSKJqg+Tkh+fvZNlNXZALmGUz51CNh1KVR3pvbl/TfC67CwDAD/ot+4z
KqFFbv5yISoKH8rqtfDrGOBaJHhDBZeL/tQNAO1kmtz2bJTWuTkipNS6ebf2pk3CyiEzxyNLtVND
GgACoHHfcRG/m3v8W9qAzyqCKA0zPAZBOQk3zPYDzzYHwTHn35OwTniP/jR2UdLRfi6XpFlctoRe
vaye+TPHuomJVr5N1MAmC40xVHTGNJgeh3r3Wa/MdtANNEes81LklnniyeHyfahodYscmqFYEqmw
0gbqYVXnhz6FIsekc+IPEIMERqw6FruqrcO1tE8Sg7BMhg8+2XLzZIjkl8XgC/XiG98FUDyDD2AR
h1ZDyaIDUDJ6Z5HFl7IMLwLwpXKyTUD+uY2W0LP0+NKvlP75th4qBKKG7i8IOAl/RO4zMRWIEJ2c
9RWN6vfwbfKHemh4x/oEPPoywoKoaD1oInULao2GA/Iy4xaCgYVc7iw8EvhiErLQBCu/sHlYV2LR
3zSQuKXqW5vm84CD1EGjYci+lvFz4ujTU/vrkvoxU4x+usdMdZMEe2zDJpCmn2oWV6UDts2Z4UQF
CiIfUn7IOLJd7ShbmiPjRysZCaEIxiQLZLDr/HiGHIILUiRk1E1EVoERwqLIOFp6Che2Pk2sjhTW
RFU9nOKpO6mZF/0g+s5OXHZZcwXcHHg4+Ek3qTZ3Vm1iJomdBRqe+zEOGH6SyU/+vuyG8dpnV9q8
zPhlvIB9suUzwCXCI2iIFrKSJ6Phj/xLpj3g2+l1aEAIVKBraxNpp9DyGamNzXiSpdN2mRDpCM1r
mDQ66wQQsE7chTjmCaFk0QVGcxsL01WILYwdk4NXwwiuso/Emkw517UAAlDjtyxFhiwY8p+WxtBb
2jGXqo7aRZ96PKcnmea50CDd/CrLArKBDvjn1TDEznwTJ3RSDTNxe4ZoOIadKy6iPbamTZ68wwXg
TG4STAy0xm7XycjRA7r0ngyxJVD7uyTZSDrCAg802WChqbODdUdsczCCb58FjXYCpClfz+1gnEV0
NoYBSZSSWi2ffJ/eeTZ2aUEowdBT8YLcnN+AYydFdctj4b5Nyo2EpSgLzXwNJsn0yciyG/0Zo/0Y
So9dnGtIL523xS4DveqJ02XcFN48vOFPnlwJXW/W2QwEdKhLjOlTjCRYPXLZjVYEEnHpdVppR/lD
kpi6v9h9KthUvpEpLxPfJ7J92gNO/AMAhTl/T0vjvcvSJ4qZ3Sa2qCz9Eh4+brtaoiT/W4MS4GLT
a99KdrwOzGH2poVMgAWxk4NDykwUxilsLJQ9g+GKeHpWA6e3QEcvsCVxee3MU7+0jsznKt/myLHA
QwWmbmNX/f0aFP1zSiSTEAl8JE2vdXIZsWVKKfYG4YhPbfVUQgqM+lao8F7Tn2uZ4gCS/Hz80he0
5rDl9e201Egbe3Yig2BP5vtAMT5nQXQyavTAtLipRCpVh3pvdBQKQoNeq8DOLVIU0nUm8JZxnpzE
vVK4BQLBBhI0YD5Zf+Dks4TsM1/sjRXVmiEOlw8wXQdcQyOJX+y3IcakTeIt1AvKcZRYeosXMWd+
bJj3RWPHlQZAM40I/mULY665PRPYyuROhgUEwtyfEZCq22kEbCXw9HWTGKatGVqXk0isX2XcWBs+
qU4IOgPLYPAhiXwkxkGZxUNOlEgvw8+UlhBlLAAdaT3EFvB1kFwI+QdDhrLM0yWsKFJB7BEkorOe
YerEllFKB/qYnAYRPTbT1g7vi2DFx6JlsttY4WspzOWyBrhrAlbiQZ7owRjrQZog98u5KSW0vARe
e7LIZIC7Iqp+K9T5Yn8kB4dzAEk6VcfE64/2Riv1s9gjwKrQAUQAF1WSsB6tBRNOqW/aYN5rtXkj
/23dAnPg2z4feGgT/oB+JhNM3k3R5imo0GtF8AzVqYBDS3b0/no8deEYp/MZc5EZk0ogw2vkNxgN
CRwLmyHG0I+l+hGp7vQ5gQuQ/hkQ0ZOALlhugSJJZZ4mAe1kOzEcld+FVofiGaewyVTQRPWQK/AA
Eu2gPcgPGVpe4Cditets9DddG+5ILQvtFm9AjA6aqR8EA7meytVfCE7fDjgBbPIS35eVL5JdHLO4
8SmF/RpK1CQgB8sCHjec+fjcgQS7C7I3iD98MWJxbxHgOb3imbbMM3kn+E55GkfPVu/mnOWsYBIB
bBcWsuYCUYFxIAs6P08Ree2YZI1PZTJhfDbMbA1fvauJfuut5ipa81mG6Ek90auu3tNBEc8u6Js/
2KI2Bjn9Q9YtYSES10I6QI74ZxWkw4SGRqyyI9yMIowHk+X1eF6ptkOKjs85nT9/EpJLT0HyVzpV
D9ZDccpypf2hEQXKAheT4gwlwaXe9+sOwe5BYLWaBb21+vFgeSg13fGe7PEnpPZ4764dm75lnCj+
Iwe5u6t3kTtrk6fEvMoGtCm4YrnTos3K0GZNMXxvtFkGrt3SSIMV125CXb3JqHpnOp6R2cejWFLa
h6BbVM+yJI/rF08T8+jIjbk3155I2JbgNvNpIMBbN3gdmuysP2AudstRIJZjvWhCcdYxYojlMe9F
T3wgFVoYXyQyzve3beKgN+MDeQhwXTsbKx8do12XoJq4jApjdgj/dEg9JkCN1KOd9XOZaautJCgQ
RdbLR6XAkTaJuDWIDgNhg8Ij7NPkoL22arNpx4nPtXasFTyrinEw0GWjgdynuI4KdqsrSBH5B4A3
ElNdA5VYj3EqwTgFJg0FEJsuUh2+LZAb18GPqo5wuBqKmK9qLAGAf0GOSQnwkRrA2RhOs/rbwqhH
ZYSt0NAhAtUe0SXE2Zi8HAyu6ucrrAziOcKKtDRPswmadU/JKvycP2OKVS4KejnCJztvXqazBDhE
eiyDeSYdOufOyYVDfaInLt76In4XG+WNgI83fEgPfKCcx3EGmIci5zo7M5GKsvE2qX9Nk4CIjboj
Fx612j2i0rY+p0XagQuARkFO9lVxX+NFnipHdAz+OWCgfw0Ya5lxSCRipICESUaIRt0wdIjtJ2hd
G6dm6zQKcW/QDEZoBgyZBuRdCRbEKQlKNCeY+isLHdFE2XpVwQbM08zfWXcRvRcMutd4dmEauTMu
BoZ1lTtvYQYNqlp44f/Ut75cD4lYHQtiHDkrbRE14UJKzlhBhRS/BJMuUK1Z56lHywo3QFctV15B
55onycvHTcVPbSDBZhtnzOSkvNDYHGBhMqcRglaOw5qR1dLUIcgAHN0KLu8lb/YAGmhFeeoXlkXw
fLo+s9PpPnONCQkCfQy8cs9Tgi+h6ljNVH6OJrz1TRpJzYUZsp/HZ9RHDiW6E3XpofpMDfLikVE0
yChS3NZq5jevaAkKDj6/g6CDlkLsNHo6/wF2y3vIHV9x35HqknTUtPdkpTZf3lmQ0TUUxyjzVU/w
E4Mj34p9i4xZ0A6+Rs0vm2xc+l/WRGgOf9Ei+WIrcMhYL4sMrU3pq5acnoylLkKuDedDYFHVaxqZ
W2uIce4gp8UpGvozRVZT7MsSJHDvGdbm6YOO1jTxa4W/8thi/YC+RTH7dxLb4CRcirI60+zI/Ck6
YBoUAyNp1RWlQBePB20Ai/RZnrUUeKBDxlFNsDFIfKmFIOLOhXTDj3TrZAhhC1Ej+XATvqs3QApe
MlZeWyfesFku5D0n+819DtJkh+FekEk/pFDRmF5hkxFbgnHd/PypZOZuZPEPQI/Qm1I75iR+xpNB
pjitATuDNr7BIdopnDIsMsKRWmMx2dxFHyxnWADtm1kGc/1O/vSBr6bO7I+3yVXqt5dLd6vnYOQK
YIdGcLCIDvbRDfObohJeLp7MtkB89sGw38sX4nijrxWiXqzhb38y2pvaBdm+T3LqQVmrQy4J+AcU
xhyQdS0rEEy/Z1a6AijVRTIFzWAYbuV2GV8klcY6y6VwHsAXNIdCPC98ddHu47D2LbrD2NoXb1nP
ku27bZ5R3HmCPnraInu6Ae2ETSvX2V2Ns8eif8/s8Sju2k0Ix5bHj0NiVbBpguBNxwOBxEREDKE1
gs7s33SWHoZxN7beW6awJTrUpCV/g+sTKkflm6Jlb1v+IJ/liFe2cnGeGUgroGlQNooMn8SF2wNd
ls4qW2Mj8MVoOie+IOHlQlzF14Xa6iIW48WU32KjD0eUjc2J/YMpILmxMvBDklcOZwKeCmEOWhxK
WpH7BfW1hraoMtRjuVwMBQ+0vd4LLOdZgRqsDCLzYxxWv8XRba09XutzR+2UDFgSgLw2yjFmQoEQ
ObpqM9EN8OWpNnUNFtdy2YrqGrFXYz3KmHtF6Mery0UJ38TRvWehmfjdmf3158ZoryITjpKh7ijQ
07XzGxnwclSjfTUPRlEfVzqkGBkHu4cXMglTw1MEZCka9tC+dT3f90S6Ntl2jeNPJpvBtg3B2BC/
BQ58UTSf/TlqbtApKwZjWfcIhy3SAn4XWPqUDdAgOEa7OhKIs5Z5/0C8KmZU/EU7San9vIwB8LHz
0NpQEpg/4larBS/RBlupPttu4olU/LLXOU2Q3wuCv/2a3yezvCvql1HI1wVZEThjt4HkqJ3XBE5m
DhkGEhr2VcFUTmpcMIAwL7EpXjQwpCriBmuSmAKiD2nIA2bdOTKuRF6sXjdF9Rn77KdicLRz9bFk
8SFXi3D+MePn56u3F74KbDvUKxqo1Jbl6jYf5x+7ESE3wt+I7lEWggWBstr8rFWqXdrdgiX3nFyx
BziTxZciBb0F9LTITNeahZ0MT5zJqreIr+gTR87AE+O0GRxS4fYbnNBf907nwl1xBMbTqR07tAJM
3HddNh7FNiWjlpiU8rxt86md5KNiaYfJ2KEXQHeXYYUwgqaKqBKil9PKXxM5yDsxVNRyTx+yl1Yg
ihR8P4cs7KLV4e/sypfvGN1EgW7iX5RgLrY/aqk8ptrus9zduGdyhTzC5mebp8e2IQQnkgJsqaF2
kmD/kFVkLxyerb15034zTa9hAwFqLhhW+pHPmXEh1BMyhf6Ste2x0bgk/RHwL4NY2uEeraHgNASO
jf3iflCjzAYV49E6termdswkhJnKmj4xih32P54FaH2LT5I+AS+x9TgNnAZlhQ4b/Q3rAZzbxvhh
ikiyXxmNsb8wUpUhT5iAZh+EZ1gUquPrhCApFudLTBm4YHuZVP3Y20geSor6anp//akRoVaWVPmF
Mfma18TMhgmCgqJkax5pRCPxbqjJRDV+ZF8EXXzghpH45ZicHRNyNaZYYO8JUOD2e6xZosvecbQh
MldP0doplXXLO/WeTmwj4dA0H5Ch4zdBhseIFOi4utEofUzOMeu++e/2l5SYQlOw0e5exjjEcPy/
PVtmwAIaWFg02Xwsjqig6yUUBu6P16xsZM4ql9iKImBL4Vwm3sw9VtL7StPsLl95tTom2eJfoHYz
hmmMUdUrrobIYgav8CsQ2CeixOTKTVbxqDYoElVOsu4ox1og8nS11YVW4t4I2yPJ/alj7dg735rJ
wJsirClu4JauZZNfU128yHpy4V1EMgUgVHJ1VA/4ZIDyuCQPtBHnao3dOrWzDPmINh9wvkSTBHoY
G+OFvcnERAick23JF4ogOCM8QkSCsW0uuCKR3VtQ3BGmmExECkArFXuml8809zEkqBDG0vWzapYj
pL8DWBAemJpyOuJR7K2wxtSa4/fK4NAlTHmMjJuGdK3t2H9CNZaBWNdPntB6YOFAN2mQYy3sMJSK
yFRlCG4JnSuqgdqq7Rk5jTnRtp1nEjFqBs38VZqZ1Dp5c5t+5IUcqIjifbag9XkFFkWxrxD6l+mv
wEjUD8T2lTU4qjR5MwjDJsWbsCDa5qEqrisL0GE2nmJTfZiUkAs1y6DyCElX4D2gcGmJnJH4pgLL
5DjTf8UUDDXGpD6glA6mklySmSSquGSogYQyd9IMMozBOA9SaQXy44ekXlLmllECYWiauPpwOgGY
nRGuL80pPhFi1SY4T8lb61RAK3ukwFGGFwUbbQ5FsDdSpFSAPnrtVMgG6UwwQvgUxuf8wyBKWVib
gFzAbrACMc4PCajXdeXoPI46PEMpvY2lekdAyzEkP+QifY8e4w9+QwHxTuMRjGrLNeXR+8CfuK7e
srGlS4gynzTfIi+yZ+TUj0OgNltA7tPAnhHvKAzNBQ4SYkp35uggXVqjUibXGbGa6uRMBmMTo/7S
HlIFYrrKpg4SdMmPS537oaqlra2c1LKtX3D1tZCDwTKzO2GAs15yIqnJQKnlvzNw95T/Ia6zYMAn
Rc4WoXFx0E+XvWXHKxnlBn8FDmWiG4aeZmdo8XY3+3Q2iAMvzl3SIfnBrG+YP6Vm5hzOHVWY7l29
7ZdteLYU5ebqlupfSliijKQzzw7xbvPCPYDSo26CVciDxrL8MoIwK4+0rxmedxHJ4XXOJm//B5gH
kBWnfTFkMSQXvNaAYNXN/9YK9Nipp0KWbFaWs7Hqc87gICuIW3htB/DGS7m77KkwM45SpkFAjYKu
Y+NZY4wEObqCIk+U9IK2cevQxfNl7PmSDtZ5gZbR0hoQWNciROq2E9+fbYQm11CCKJTrSGzRNFhf
kAfr2LEGjaingcBxnTCcryVn05MG32aGXDuBtwLJSLD21V/l1Br09MuZO/Q2fxdtamMj7TqXMwWA
2TGBkxMjhKIZ5h3LW+kjP0LZ2K3ffN6dQD7FSiRgbu1nAXYeUYdS96smBLyor4s137by7ybqgZin
YVfRCRN1b80kBIuYRzXADqRLdvUfs3eU1bHUhtOE0+ojroRAU6zA/I77oFFSvHqzXRLykSHwSllr
Az7w4yWimvpY+4Ccnq2C8NVgay7Dttz/KOIblrwnWeIDHOwCKDC7EPm9is5pbBxkRTk4iAla4TTb
BGkQyw6dlOhD631o9w02EdNwylT0ZHPmgvHImVGZO4EATXT4leuBcBkF54JwMT8lkm8s80EuACkC
A4sf0SI1ls96c5ZOeStL15lpShWa0qTbaM1+1oTbjgRZCA6o8KjQ3iGfs5eqU8Tw1wQH9UD5SFCC
ruLP7CkB9wNCNfIJETTVQsC/RCwan5jUjBGJloUVYWeU66y8sLxWMrUyH936OdbKZ9kqnzEOdMYz
fGpSSlQ6wLnlyWRX+8T/3Fs5vSnhiBl+cFmhCybi0TTf6+xdSNd7PKr3rHLQRC08RikQxMozdesN
pOW7rAx7jJeBVjLaQPQlOIhTAdCXAUvcpNJCwtmH5qEqw4NjNeFbZAoHcATbudguL+/xPn3NB+tL
PCyexTrGZB2jZUGesaiX37a/I7nSBLphNYmIleVx4/1+Es3YLUykYeV+WaRBjll8+pHgx2EkWrIq
WHkCe6kKKmsMNj4/CmRidfYrA8fk1YTTqiizddFJT0djf+Ivx2b7WkjWRRCkyyb6nDp9OrmLwLwM
E87PhvoFuUccUSS8XtkGf+T8WFbk55xFOaOLAh6ZyYS423g2XnfPlz545mO5pYrp1OztpCMCCnJ7
JkSf9QD96zKplJAyyYqWXyhLIK1ZWDOYHLb0ACkAZ5nycgVHdNu4goXCRsOpC24k4u/KBrC2u/oV
k+OU6N0a8rQL+W3m0K022T5yWFYaEo4sDbeNjmB4rcbdNjb4XFNAqxRo7BXZaDt4BiJ+Vz6OZ1OX
kKVVJMs2Tjl8tuTyEZzG0a71u4796ZqCGiJ1uZwGTk3ci3DtqJk2YkGOQIpsYYidnOgIYj3r/mKu
xqVrfucJ4THDcR0St8CVt7bWeTIIRhgKart9ls6EZkCuiUUv5lcKbXEi/CzSoRJuoA2RmxMqFWcv
QZdxq1kSyFF+1D8rVSQoGK2GDMI6Th7lGOpxcTQJaBZiMrMIujSb5IB9Eb4bb4t0GUDkNLLkG0+U
fiVaZNGDQOZpDeP77db24NNXddeV15iNR4c0UiazumrYq8I27xPLnYUfPV5ipqaD7qxQFfTGXs4J
1KyYmW9FMiBGUNamjUXiGfmR0RSoUhIKwxqOMiix739FWZnDeM57v2/NU9NbUEStW/OlhK1ghXEc
hbmph0qrhUW+hdFWUIvg2eqEIJ+IqncsEqcyWkjRrq+Rot4n+ZRh/l6jliJv16sQC0011P0aEQDR
OQBpY+Z00QS5QYKtuj4lbnGjNPY9uKgmBT/ZsGpU3/N1e84AK7Z6+FDAEgPLxsFlPvulf+Cei1fy
weA6SZMLJ8nt8SpGhuLYcIWaj0Xbb8kYGK9fgGN0WliYRDVu6cEdZHDwRwRWBC+A55eH9IAK9Chl
xJfmpCtyjmAgr3SD6jd+y+o7vspJE32RbHpK+OiGngig9qGXFrt2ZeaYGB5stI/4jIkxB6o4oumC
yr0OEJNHdJYVTuHFkSi0E8SfPRIDLqn8NVHefBlAq7xmxG0m2J7mazP/mVn3SBSyMHTvSS7f2u5n
xlbwTImI3DVcBjUwICdFcBDh2rxirjYwVX00ht7gmywspabiW/VZAvLftMgeKYiHlZctOffTYaC0
0bPKU61wzabdDnJPuvDbKq4qJTBkEHwR48+92rNlsRkUSLfMZBOJ95N9dVaXgfW6+J76Lh0iLyf6
YkthtmWFP49wv+f3jvuwyCuXm02bUp/Ar5z9QDwz9iZihWnnnse5n/bijB4T01u04oeD1CEgmTd/
69t0jJZPoAWXeYrPY3GPzb8FtQjVi8FIvFv3QvUckWDEi3qSvGHXDVNQdKvfp1sgjqqrWVcORkNd
8InEN/qCe940DytyTKv7oFgkdFX0B+Fj6s2wZBnbb7BVIoIIO42BgXIozPUgDT3WZVa/ihgOURma
JK6JlCLwGRe/vVZ3UxmCxOTTkeDT2VIx+60SebrI11WHRkNwlmjnOR4nBiW6yoSpf5fhtulKRWw7
LxMIzEJ7pB1bJICYGUX76W9KkmwvtaFVTeFs4H5Tvlq4P7JFWT0R+ZvJ/oyszht0WBui4QsiUIEB
IFGMtl3u7xGaVyupkVCfRiU69ahql9mzMNYSjv2xvRT1Mrx4i1iGNzlGb/xINaK/jnYaMYjAwvfq
fYoeDRoiG0hAicSQkKUwdpQY4udWhrZAf5NLFgq6hsOWuQl3itLgICHqgHpWZiho5iEKTg38Tsak
YMSHxTBKUOePTZ8/pqH62BTxCWaGkSCTQUBaOy36O8EgVSrmM6BvhRI9aWa/FF0ZhUg/kQhSM8Ud
gNzBPstoBzFL/lzJmIImR9DKPq1l+lzrn9hYmHtlGV86rbiIQ3dpYP8a9EvZJO5pasMYA73YnYVI
Oil8BVRbApYe16z7epqccnM37Bil+aPR6AOwgECWc4w3OBctDEC9CAmY3Mlb5d4syHQEKxmD7aDC
dboKKAHSZwf2YbQR/PFNxQkcclWIidnstrJQgFdsmHirnUlVjhAdDmMdhUOy2SoBaVsPjM02twJ2
WRKaFdKBaTwuOuhTWFF9gZq12i5xO15fBifl8QAYyuDK1MpDtebntivPw4xLtSSJSd8Du9b7zev5
yJbJ26BewBVSG8cng2WHz3tB7R0HYNECY2CjlLHfmOhEmxGm7hQASdob0CC4YwNjRmsHgGizY3sx
q/csH2AMo5akWS8vmamQHSoBfey7mJnStBOZP/TleFCqOVzVGQHI5k+i7pPSllsurPdNVUNhkg5m
P1I9NezijVOxTmdZoCfJv1M7F7Y3ufaHr0biuErQTxIsCYU8VHj1K9cAzWy0m8PQEe0NhMBFpf6D
4CQD4Bv2DI7zbX5LkvatgLLUV1eaOzK1B0osc2OJhLDEqYTBTcXuFckVb6i5Z90z+KhZ2+Ssa16D
l42VjVGz3H5lDVdpc87i+Ii72tHR/lujo6073slxDGXxainlhe8ucPRSMo/jxMWio8SkAsWoQD3Z
r9nJTKtT0fd4BXpUv9FutqtUOSk4I3vtZpl7Ahjz7JZ0wzXvZ8qv+bz1z75r/M0qj5VqhlUlBTN4
ovFhkHbHXMVCbAOV0WDorBLOGaGtQN6W8650SuwZOBG7BeeK2+JMmKKGcC3sEaz8hLWwN9ldSToR
PypVPnZWDNUxPZOwneKgMiQHXJmxcTCNamhRwjppp9y3psNIBn/pzEwwIChs2EZi4bgsrI7mBs9T
lkBtbnw92zyiD3CTg5D3kjKi5UTZZYAuu0EEbLqDPs4YV17C9xG3HTa43lChtseOSu0WN4ojTJlb
UsPy7IhYvUDzdVhoDFzgxu/KrI9J3R3Kpg17pQz+b82iZL7k2/8m79ZUU0SzqOqGocqGLP27ZDGf
YOy0+prZOWFHyzXjWlkNMri1X61QB/X6crn6qwGopMgRXEoHY0qOVTQe14nXOpzsRIF7nQW6/omB
FZ89qr5NDA1CXCP5Bqo/NM0mbJlF9SabObLXCxF4fI85nyK4pm5ACFGQW2E0Tqap6HDQ0RwVO0NQ
kgmUWwc3xYBaGKD1fZ0oohdMZYcKMNO9Bslr2lq+jNy1kVWI1WU4gGoWVzVkzF4nPiNbf8Q6RL7N
wczrs0IwwlS/MCcqYHPjVMd/oNleFiW76Feci807kjaZQ4+0QE5E4ShhlZKRmjIBH4XdsDIA4Xu3
GAxcNcIlSfRUw0ifgxThztYc14tseBtY2oGdTVE6bUHb9hTL5sEcobHq9yUWIWDgEQZH34mHqWEC
7qyUYrB3V3wwWfOuDum7uTvHjegIuP23OfV7Aq6s3CJbNLsWRXZh8HbOyUTVS8Y+AFjcCUf91LLC
GzDOlCzbhs6xkHVOMraWlyhY/qQ03sWqymSU/CEYM4qI9Z1piOUnDqImZl+gDjkd0fsHqXYRRQQR
9RjggAlIwtOIL7hYLNI7v3in7pMswoEmi34KuZJKfSfGR+Wa/BmF4dp+VALA0Lq5IM06Z2UO0P3+
xClJRI3YDOH//QjL4v9W3UK10VRoA4qhsZv/Hw4FLMamWSfA3KI/ioICDBPJQiy7dEkshIkaKpgO
U3HK2oRYMGksnEQB4cRAspRvmY6kHK0mbX/Tg6GFbNCYDEoHBBsUH3nFj8cxyW8MNafdyRUq2jHO
Wcz+wqXMDd/a5feVUztq5FDdUKyLZ2vmdHgmi3ZMfcne2PmVaFhMPEd6PbptbjosVSEOuip+dt0G
CeFsIzarCuN0mTLLMvCns4dRcHzEXmGnu47Fdcd0oGtg3xgJ62/kp+C0+2bCQzD72yF+0Yje11l6
N681A0+FXeziB0FbbbsJMtckmk9FaJ4qG6CpCHQMlJNApyRpTMlAdlVhAihRkUmnwtfBmkWodA8r
1Z6ajUBbrBlJBBQj34LkuVZzIF+UafB6EJAjvTDGQv9lxC9PCJ9P/83cme1GjqRZ+lUadd3MMSPN
aCTQ3Re+ybW49v2GkEIS933n08/HrKpGZnYPZvpugEQAkQopQi6n2b+c851l60TTXYdrI2tueXez
O2+vdI5+wfvMbIBtdkeuUXNmHwhN0/pmavqbGiP6RmKR6pR/gxt6eVZkKHSE/1z3YXewmg5eI1E9
vHbFtA80iQNILEhiSzu8+xhjXYYUKzidlA9SKTK4hUZi2qzPZw6G5CKWUPSBeYojSpNzF1ywYOus
LP+hDfwHC5FGeJV3/iVWRSQAiCC6yxo47iyXCw8yrqDl8IiL3IRghzqgO5f63PHSS7T3tnsHu+XR
g8Gjvfz4fEcE3nkAPJkx766Nwktf6v/bqW3EX09t5drSl1IIT/83p7Yu+kbCalvA+6yjBXUB5LwJ
sws76NGnEpoJRyrR5x5VrNOzBu8uUkAeFQqOjolGE7iXnjNzBD8MFmSE8vQ67CbhXSFpOa2KxSll
Y7bctEzseKqaTbtmIziPMxIwYSdnPk9EaCFlwsYeyWxvsdBoCM/Y66kANRFft9fZ0J/COryq6YVH
mJBFoU4LJrfJUdt1EpxddTC4ArfedMEq0cHVfSFB8fkni9ouAI4fT5uyB1Z8Cu+kxxrNOUZd9GKH
07P2Hh24HHXP4AREI97kOkS2YEUbXUHc8p6XorhysCPXzrW0gquNuHV33lweWtyfPqAaKvG8U4d6
p3ZiYQeGnAofZV0GiJC5NZh4ct81CvDNTXoVpMh8UOJJQWvVR3vVYKoDhAp5wV3MTdOb6+JDDtGt
R4XEnP85K+cnOwoecQY/+BeV8O8aC/qhRNBhGdT72XW3bdkh9nlzlbnDWVVgtMmcm+kp25dzfi1M
cRMuX6Oez500vFNUAml1UQBDqwPr3prAO8r2wd891MnMpOR5BRyPdEuLLY6IUYq+PmuX+7CLLobO
ObpEexfM0skactiTstgIYkCd8skvuCSR460iW7RiBbxaKzn8fjb/rz/Zx9rf7WS/ygpSTBh1f/nt
f9xU38VD13x/d6eP6t/WT/3PP/rnT/yPU/yrKdvyp/vrn/rTJ/H1//H37z66jz/9Zl+wqJ/v+u9m
vv9u+6z7p9Ft/ZP/rx/8l+/fv8rjXH3/+99+wRzp1q8WxmXxt398aPXFYYr7wzW1fv1/fPD6I+fz
Hsa4W74bEni//stnfX+0Hc458ZvCT+f6jucguzbK/du/jN/rR/RvxEIo7SPKdIW27fUjRYmE49//
psxvntCQTD3JJ9nKxqzXlv3vH9K/edxlvudpm4G8wMf3z+/+9u/13t9/MP+97c9W8i9HjJCu4wrB
P8Mo6fH11o//wffnxG1Yy9i2N6xugHwh9vBYv+40849NxqRysT67Dod45wXyIvMGAN/IP7cL2J/N
IK5j9RgC+VvBDRBdcPFs5aTZ4qIPMPZ90uHf1gQRN1qafa0Ad6XC+/KS6Xkxq4kofpgHF4BU+Sta
arEvBgfvRWe/tsNSnjdovUb0mBtrYuXRVgajjaBEF1g/Nr0Xwm1oXJ/rhlhlSMBHrXpE0OGCyt3D
qJuhepToXDlpAEmUQOZJrSJafLIhjVh2DaoCNWBh3VZxoLER9TjIaxQwLkzAtkbvnMWnOmR/NKAM
ZGQZ9OAwuxrOfUl9YedPoIoR+bSIqIo5W7YVa3scgChXIyANlyxiO/Y5XX9YwvzTdv2bkZk2DNuJ
WJtF3SMU+a7qgDKl7/V+Vo+9myODYsfqVkLs7AmzuJsl34MafhHY05FO8mZBBmPMtmZpkgiLcHZw
3ZhEPg9twkBJq1APm250MA7kIbVx+tnXFRalYXydXAt2Ipgxj8HAxm+bmy5P+Ldltr/VTXao+/Z5
Suq3KHTIFuRFb2ukWyNGy3lEhENk2YVgw75D8ngNwaVBUDAW24Hl7cRY5BDhZwTtf6UBXVCWXM5L
DEWRu3siR1IYxhJeHAvwkURJyKxgpc7sN2pIWfA94LANtmK4zvVGjGQGLw6jpjHFTqEwkmmPjhZc
Q2oPx94tL8McARHZuEiWo0/V5BBdpLqvNYzYGrZOzsjTz8FWj2BL0bnvshDyRsTMBBpF9BTIOiaV
iGJKxvK66zo0RTFRwFtmbGE478PXWhOk0DtsudCgghpoBo7W8sFrp3d8fgs8g8FgUEkvrKyk056R
rQe5aG8JskOrLS+FzZ7PKqmZhkkRB2TY5rW5f1lNjEyzYL52RHTESMtSETfgAfFbsikbD0jJSGk4
jC8VNc1GBES2dJJQIw3o5MJv7QfpVMV1XYnrNgIBnSi9B5/Ev2BU+PzZq8YZQB+RjjC3C2uNfRte
4tkh38L4sBJUeN3qVyaID4vSDm4t/ynNs+lOh+ZXTjx216Nwn/FcRk4ud3WHK9peKUbhUpA1CxkB
UKZzJ6zovbbu7IWQrq4Vz/jWgqtYjA/WPBwYBiEZWyicssa9HgtQE7pDhcRLV23dV7o0bPajz7jC
eMtOYyjYegMooxHS6xhvo1xexnkbb9sBmXfXl8XJNuooc4BUBtyQZzR+EqJ1mbnOpDyCfInoSQJt
Y05q7i3eObJNYCNOvty6mkRbUbsbUlKYgcTLW4Dm5Myq6rdhcS9VSm+kuurOJO33lCOnDuvJIUMD
Wpbs0nDXKYrQxuJH2czkBqgCDTmAua4NSSUuylPmbZwUq0C1TLvedpGRaGcXuL2NKIDloxeCnvGZ
xDlfVcVOQgTMMPFFjuztYndTZ5whXbj2n8LjUAwbva3Zw++ZH0GmCT4dN9v5g+rOfc99SlR5nWtr
PnYSy1MA6loRPdCKCI5wvtdQqGKNzEFMHxWTeduroX/ZOGU0R1ZIj3PsZtZKCh9rg4/KqwDNLLED
N032L3lSfUZ8yjnk6k0Z3kTWUPPYY752mYQtIga5LLv3Eoc/+YUkOs4s1iJ/4ID1Ag1UbxvNzf3K
JydzDWdjTFQ2g46j6O1nKup8wuRqeYG7S0LAY/68iu+nGd0pTuHJJctb5vDCnPVsGPmxyY6a1vTO
l5Ex8uGs3uUew0oAyigxhjXPcG+Xpd7NKhM7M5Uvit1FmAL0s017kvV0gcXykBq+mcb3mzOYcLdx
nCMLKmfWNtnQEAmHy2cyt00jARf531XCn5vkurIwy4cvzLDPGP54eTTsmUKnm2ZASR8cI+jWbEWC
ZTfHDK6MiW+wjNwaih0IqLBilo7VGPkBvPikgpgsJbxGxsDNqMY01yM5Npea/+HzZtgTxw2BtiFP
xJCA7fC/Sz2h1rGIGHdin2OcSX1mXXbwf87mYkImliXWphQDYhejGgAaAW/umJkKGo2dj4zL0U2z
1xnYHisHQyBaYBC5QeAbIstMDQqepHb9NxcE9ppMGQ6n3C+s+6AY3xvL4Nx3VslWw/44LcGpFL53
pRcmEnxs5yUtfW9ACAMuUIZp2zFg2D5VQDOTtnv1sFByLLawf7h/28y6H+T4tT7vuLaz49AxQHaC
dRkEYTEmWXaS6jH32gyFe3wyFnFgigzOQzKQqxIykYoVijME5ghySue5DCiexdxWh1COCYCeItu1
Dtn0JTsg5zSQ8oO6t+NdlSvAhyWquVbyNJez2Npgx+ykAsvuxsOrQ7SoabZ9al7sZhFgYAmNatgx
143jXUMQAKa0fmOt8OG49wSULjBeskJ/LA2QV1UsZ9EovtMs35rU3XVEGuzKNNsXtII0hp59JmI4
oYscwAmNz1Hp2RcEThBCYTffujbjccwxTMf6J2m6OxqQ48Dv/aoodusHSt0tDPDNsu0mJ99K7SZ4
dzrC5sKeEMI8+UyQv6GusY524wDmRBdI8if1iEPKdzgVdzhQG7ApTPpl151VVtE/zgrzhVh3AAa0
qzK8X6Gxd1UenGwqMk/iZEgxW8Owy4+2NZICZnFguDS0eQlye4yXhzmc3tg2THULDHBeRylYPfib
E/JrbH54Qa3JAhHyzI6oidJObxLzMXL27ByqA3YwJrMwROOPXjzx1A6mp7+OmUZg8LKIFeLecyHR
JGN0lmfydtEnYSXrxV5f1evg3qvsk5d7tz4GKqZSJIgj4Rzx+/D3kEUfSeXsB8xJ5A57bAm4IGnz
mfDe6yQHFujHH4Rzl1u+32i3um9z8Zl5YPMZ9cY4S0sqBPOhCyKrcQvn6/1/HU9iurDhjrj2xC5x
JrE5gnPqYDDXRGcOxjnYNmg6FGrNjsQguV1yi0nbNJ1cq7xCbL4MZGAEldtsJkiNG5YR48Yobnov
B83ji5FBwxpZMF3xN9/yLHLEVmDGKK3UzYJKo4VxkMYtkjPbdzdZXsJGt5EmIN+7Z8D6OAzWZx+w
j+gWosfnPAu2uiBDRQ3tbbVggW+xkhBT9JP0WAlNZaGYX9j0FwwaFeS3O2o8xk4Ogm98ud0cpSc/
ZUXmRedxWVKKOzDb4+U2M/JrRtW+nSdk4qSloObsD2k1PuDfbs8ZhcAAyF4QsRUvsTU8KBZoYB/W
pzSLrAsxAIEJXAQrsvslkTjUqIYqX7/VnofUOHF2uQM3MmYR0XoWF7jrDKApnU3oLxKuYL2HigBI
1C4akjzL6sy4F2W5ZliGT3oskDHCzt047gDPo2DcmcVy03BVAmB0leASttsJbBXuUwESIJ3Qc9WR
naCi6FHgQIEir515hTunl4SJ9tRtaEZDBJHMka3tzHJOK31GMYo1rijRvwbeR1tGFZBsUTD4KWyI
LEod2K+V664/uiKzetmG+Uh8EEizxbDo174HBp6T9Z7N+n1bkTqd97xC7uAJlEs6PDlr4JPIvDus
Czo/r2qdXqpZUjKV+Bf0eBfJGUO/MZcT0X3WkIt94CzzMU2cX4JCcTDFq+da3z4GWp2vW9i4ZGRR
1xdNW9y0IpvJtpuv6giQde2ydBT+bRO2+XGZ6g+vdwdA1hpWYz8/dhpNYNlvo3ER6JkB3NWxdSwI
eVnyMLyt69omBam8k754X9KBGc6aYwDUkpswwWkmH4aMfEUTgeoOJZ0XYw7QhjSXCUt+f3InjDxh
eORGi436WtvFviHyUDHAKcY7ZXJBk9TT0cjAQqQwn6yKyVvvOF/MWzDNSWqgwL6V3WJw7cQoCmOs
0PE4UhLZ8i3nbb4xUQlCa7DgHnlABKTPKdzzzWbHiBDlq1C0O8PolQaHf/uIuNfLarHpx/S2KQW+
yobtZYmlNZAsO3ElPTW8jULWfjS+IGtklkG4Cjfk2EKQomkGLJZDAISOgAzqYggBDcx1fayz4L3R
jc3St9sUevhkwAJQpWrocYqB9o9laUrWNoUVXweJNPN7fws61SHNaYl2Icq9FmkBJLsfsISOl8Be
SQn5WWMNJlhm3YDh2CayMHEdlGAhbV1sauakM6CMBtsOldzF/EouUwTbaYJtYqaXXgAfWe7sjGOv
YUAGq3PDI1rRN+/iFa7m4OCGAFDe5K7BHuLgW8S2ve151TUcxUP/e7JH4TZX0WyeS97J8diOPEkW
ir50rDeJ5n1hL8FbrULSOXuXgQEHRV83PeMDTvGuunEmERFQRSah7d57InqJ0cN3dO6HCvTkjkis
C4Ek3qGZzFC9kw1lbdmMXLjeaPADer+QjVncJMSFYCu4TKrsywqHgVwWeITQns7JqsRZhavMU9iQ
4R2Ghgph4EYdmrbaTK3D0nLEzpLy4lRerLZeBysy4ZHdlyXHZG2FXJ5N+qttouRQJuez/maCxqql
u1l1A4htGIVMuGvI+HAsC7hiuExcdwQ6NOqmrLUCAi9eMY0+NnFLXFtkqKl698fyOEr8zK0BJUev
VqC3TQFiDhrFxZiFt3PBLS2gIcNQYCc6bdWA2IZQIz+bsdeMQG1reZk5WUvWoHlP8/vW/2b5EDWr
86aFoSZiOo2qW5J9US5fSZuV55nnqJ1mCIWGQXs0/cN5L578wflqPecn52C3lwZlnUh/FGv+swTg
gRX1GDMojTgNpm3VjNA6iR8ahwV9PQN2aH/B7KJH7fxHXu5l47oSzYVXt7vBZKTKx9O+DAh+DieH
9PQlufEMFp0qvB+ns8TXhLKjQygG62tW8s2xvMdes16WjaTxZ97DopmIHDwqVd79mkX+4dsVVqhN
kZA9lxNckGl1W8okPkNHW2v7tqysXRXhMYXLN/ce/yALKV3s/9BJAzToQheIf4x2bM73qq+QknY/
XcsyRMQD9GuvOxR5uWxCw94tiPPvVmADiwuwoelL1vATHojZMbQZRWjX7CzW2pTL2tFLhz8z+JHB
/KvNk/d6RNpZuo+FXglSMS4XN1pXBvCYR4THDfFPNtb5LWI0uV+u24rvNXW5Dfo+u4nm7JjFHMGx
i9R1tkgKt8foKoXYCh0LmX785LN9h55hEdqRZ88DgWH7aRy+3HBhFa6QRLjtu9PCOcuIvpvyPt3N
pH82LcQn5oRYBC0gdK5LGsChZOTIR+UT26L3Rnm3YVecwBawOSSdDnKesQG7t7iDeWgg3+pDqn5l
hYemDdGSEmxVS1HiyiftJ/Tt5oDMYsjUTW1/ZXP1OFl2yrIFbnk3K7J9591StgxaQrIWOBKKXBbb
OOof0TgS+NxkdEUOfpuRUOZ5Zv6iMuSsYZOcj6PItrbXgMKvH5csb4l0GopDXmW3mWveuXa/swZZ
nNuqdjvq8IZN6bIpIwnKtOlR5dTZJj+PkEJOdUrLbVlXlF0CpYXe9iEmPDO051NIcJrYWm4gt4nI
nnvV0GT1y4eGcjbkjsTghJyiTQkdNIRD6cG+yPzhYhZgZ1I83fsqTFAK4x7oRgXbaMEpbLp3Ep5g
SMQLqRYo/zbGSWmB7eBziYLbfj5TS9U/NDlpM86EFarQJXSVNHOPaew4pI5RKQVyBMhkkOsSkR2F
4c/E9R9jojdpfB9hiDybFBwnj/ZANezwuPN3UYro0xsYKdmiuQcGCJ4QDK4ZGDvVuvxxuK3Pks86
A/HL2K8kK0ykPXHfEsmtjSAD59+GF8m/yVGx+Vn/ZmaVImY3nLlkirrFY1J3xHRz2JuiOKXJpdsR
mBelAfHGwnldJszIIw6dLZepQcw7/nSWeV8K9z4SHgO+/qFg3rpjriPj5SUPImJO0niDfvEgDK71
EqqDD3dIOf54u86GNg1Gv50NgUbmYgAmxeUzipZ96qC20RShGLYXHhoet0p7cjsRiUoKWA11zUE7
7yPwdbLwMbPafMsIPsQ/Kh4iz2NqSYUeeMS2BmS00Gw2yBsTpKzwSO7i8SUiCb7sqowAJXfYvtH1
l1sPPc3v7yvZpuj/U5SQwnHJMMkZBMzRtcxckldqgsYK3OdoUglYcFCgl9Chej8ChZ/SbKtO4SmL
wKPliyj3MiGnTjpm2OmgEtvMWIipbGDCnbDtPZQ2fpoKKBfukEOesoPtq31bBdmhEjqABoAKeY1j
09C+lirCIBxf2hDZmNFYCnQqHPykilGuFrfSGUDNhCN9ZtKctWNKqRNWzwBMf+URMeY4HKaZuLw2
okefS8SQvn8y9WpXQ3cKpEidAKHGjffK+IeVAbGkWIhkYfxtXVcIa9rozWWgtkGocx9LPAzAUO29
d0OtgkfMUYdolO+uZFS1FKQoUjnszLIQaJbjMiBM9DWt7+hwT8XipI9G44wsKXfGweG6ND/ThDPF
Dr3XXgYPc2tg8aI4gUUDbyzwYL2bPelJYmcBsgZYe1j8lh3bKWxd+2bBYxPiAiAfIg8JotbXmHWe
qk4i00rMT4r6HDcjU3iPbGKhrBdSKw6Blrifxig+5s1rvnjvql1DvIbNMNTNTliQkHsfY0OeHKbR
4zqWdUd3aC6mwv0uO03GUQMiEKbmeIjjJ1Mt1Gf9NW073qsS0Kbh2a80eAJrIbEEWcHFIut2T9LA
vFEaKoYjmGyPI7bzDCXXrDh5QAFNW+qkKgPWEEa+vbWy7L6dsuEyHLz7tDTNbsROiKYq4KzBDDOp
RfDjrB5kaF/IKnqVnblyajVtyO9yisu6HHjDYsm1Zmd+xetAZFbyVePTeBAGvAqm9XHTMD1KQ9/d
8bNl/JXYWx134ycDtJ5YRcOdEWRJfTWoKNwEVsMsoEhSNGnmOUZNhiCCu8/jSCuW92RCLB/MI2LA
ykaN2T+7+KG5aaeYi4NHnihWgOcJEyVhQQijWYQWVT3XWTWejXb03CaIJGPTpvc6DZ/aovmE4hnB
H6yy8Cjipwo521VhUHEuEsrdDJztMHMgSpm0d41P+IAWoElDn+jmvn9pOie+sGgG9/aCassdrZc5
nsCi4PJRIWo04jqjLT7x8VSREVE6azKbXlkp06L3SMiZv1iM0FXYT6+5dll1xR9lYR1HRSTjatvh
3QHpPrB2S1y/56XcMfrKr6pWHuKhOlYiBxMug+6UXUu6T7Cf7XAX5CNZ1GFgnbKw2zolL8kKzt2m
zuiSU05LUbFHOyI8fW7wTc66PrULaZl5+Z36U0Bjxvtq9AOPzFcp6FxaZ9/5Q3xukuvAQJ+26hEu
W9Mx6cFsl0U19uU+U+dtAdap+DBEldxUY8wI6GMqyQt1PfmpE/IfxsECTuMjPK7hbBBhQ1xeQ1hJ
4rZHd8RPToelmNZUct0hyfmH2Y21GUHkBLTiWxuCxkGIet6ajBlzLEGoujaBbpVbn/qhe8gixnyG
wsGZo2nLvPxZlc2vdFXN9mWJ7C5hwFJ7MVTrlDolncDuBpy5k5s+B9n84AyFPtcJI0Z35AyKg8qw
tbmr1HBDvPNjw+O48YOSFrMsqgsHjuqNQvRJwiYm/rizn9Ls2AxDsJtzkgA1HNah5Q4uIgdRRBW8
QeDJEfgF4OaHvN5r9kkFD9NElRZLwn+E+orXJ9hJiOzunWJHhMey6/OarBwMmj0M/zpxHu18zZWZ
lhe8VSRP/qROdb/yGYoc23NKQbMlz+ZzrL6SdfBnYcqN4hScVnFvBhKNguJaAE6GKGOX2X015d+D
2x6KrmT/0+OVLBVyf8Pq0yEdULgjrjKneux9qNXx0mMvckDxd0xP/HB4bl0MbQaFyBsNCKKDJvC+
e8lUgUZ5Lu6HWv+q3ZJiPTgQ1XjuuzMJbOmxi8j2KBr1yyFGzHH1BuvWQnEAL+Uj7tUrb+kZkUZl
w5Vw9HUnSJGPh/Ij8HzCW0vvGkuMgiLP8w5XfPmUc7SrREKctexRQY8/2TJp7vbbaSluW3fhQPU5
fp0iJY4rxFZjaJfZzrTpgA9mqOJjqhvrFj0cnaXXnzmW5urwfM1pVC3PJriYhgoXXT5oRthsvadK
zBdh2r0Nq1s8QTXSYaOdGVWeev6hZyJPzlkgns+5iU7Ka9+E3wAgocVoxxk7shv5u47dEJ09LsMR
dmGo4ASqMoRn5geU8Zh3leFVEszLLpvGKy7bFNOY6QBaWeg8LpyhBMbStpLWBciDm7jlVmkCQtsa
O7BxH6Kw/PCktxxqp35MTLQX7qKu9Szag1JIagxjuU1qp+2ZUC5v/KBH8qROlKsQsRPQVyguYwqi
SIt+g5f0opmnG9QpyFCojQW1+DlpNLejO7wt3jbqcGnoqHUZ88BkAG0yH1p9HBZWKpmWtFRlvC1H
g83Jg1Jj65FFfXitpmU/l4g7IwdPP1v64dAIWs8mL68LoeRVmdQhE1ADCNjC8OPhhbWYHxyrEmCU
iLjmW/e+JHVq18lOEtfB0ttPuovE6Z5EFGBg4EYXVpFu28mzUDBNx3wwZB2HkPaaKUq3w9xfInyY
OYx4nmauhkuKQeROfYEXW5A3O/IOTyv2n2CmzcYkNkmlJZuDtMH4AorYt2kg62naxZ6dXoX2wH4B
llsmWLrWY8fGxkv3OX01XUwp2F8vRNOGZXjt95z6ePYPpZc/xCLDvOnS41eNDPfS9QLcfeKTWGvg
WQU7Utb25sibglAwcutSi6xNC/qOxUFClX1Ucy4Pq7gAelu1l2UdbNq+fs5m8xDF3eNimX5HNNln
/FJj1toOjjcwrF2xRIAzZJZ+KpvlkKliwuAi+01Dq144pwKBCMPettUFsgj3S1o/aSm83dDEMw/5
l639F/YFKTug5b1vPeSHjgtbbcXNhKx0ogVhWAnhYtB3aupALE0NHuEEUe4I7DQO63c3oRzsMwcw
4jB+zflPWaffbjY9SS71RQ3EMgcfFfXFkrJqdGuXBrcnZD4CS5YN7b0IeKFbmcDiK9Ln3K0+9JIj
d2vzb9cdLsoeybrd2/MushwyfQTfjXDKp8AeGF8nTGHj+oWxDF2uEz43onhOtXm0UsMRkkp3E0zT
uWnw19lE0m8SJk8bpCohtDqLC70hsSYL85sCf4N0ub4C6Xz2nrlIU/fbVwuGvQ6bSgSVxAYevWHr
6PXK2ql13D/zuhUTqHhdqQ1dy85PoS+Ok1qhoIJlK6DyhHB0MANi13kQF4Bl8BZc3Eedqn7rLOTC
S2Lo5jAkbAS3v0JsehJ1DpvBQsifwLGfWZfXmiiDAtOPqLuUqVVwTtnsoYN03geHR9RKwCLHPmtR
xRJ+bJNtnaNVcOyvkZX+RZJDr5/mH8uvP7FpMGPqqXyBNcrTOGJei/vvvLTf64Daslhnrj7ZzHDz
aieJ1/nLZ18EdwyKTlaQYqypWmZ1LP6rgKGa3ffg/LeJJKvMiJAFnQ/ghiZpw7sqPwvc5GvMiWuG
svYLzb9gD4tMNlFkQoiCKPX1F+ouuDNDQ9i9FopREvAHTFPtJQTwbxR4VHRNldAoqWmVlb/bOjyX
duKARrSxT8hv35bYdYmb3OieP6gGVn4WOU1XacdWVozM0dmTdftxYV2zpPZ58B5TLF/VecHKPPig
mtnM3hBchqX+EL2zMXXwEJWg+YpmojIJryuH5zWedqNOn5PO5vyY+7eaDPRlYL40zM+9yftt5o0P
ha2Su5YfON3PLTbj5X6syusgj4uDgk90yBzvXg0ld46NKTSbOY0dE356LhCYeWxIFqRegpY4phBP
F+ScPUvMvjDXehjQoI58UsoIoEzd+JZMdaBpGhiDr8qF4C8kD02dXpKQ9IKqiITxuiU4y11Yzhua
MX8BXJNAddjNjb/sROPEO/puADTZXbcsDDtd52vsXSamedgfujE5sKNmwD6dSpi57PY56CCtNDEa
6ibnVRt62iF3fpFcRZtgScMj2FE7doABScCeja9fUpNzmSjxkDnQam1qrPO6ZfChh0Oii3mXsU/a
5raLpUI2NuOT8PiRFUly0+Qv1nRXMi8eAuB4UT5/BYI5UkYIXympXfo6/5XM1nVt1SfRRJBbZZTt
WczcDkUst6HBprewc+1nxjuy11Ai4xse8uwdT+qm9Up8/Zm4qx0SQCvCOPLGGkh1ZRbDe5QnWowK
OHD4kcQwLpV9T+yFu9EqXqnKgBWWSgXbgDg+V9TDi15X+amp2PqFkip4Si/nGnXrXN/Snv5A7iJI
OQYAw5ybEVUOFxcL7ovX4tEbYV3mU++hJgu6vY1Yy+CXKzjT+Pk9D/UMoBaR3Zacis/coWkcTfaO
Bg6x/1I+ddN1LufmLiVw4gwbAUGYXvEB60nQWM4fi9fBkgywdFVAaeJqV4ECuojtpGUJzsB4a61t
vYRSbIbxnZVKeug7stELfznZ3KnCnpaVkak3UUCgdwATNamUfYg78dzP3vfUdJjMHN8mOM0kPt+b
hSYrR5+/Vbk6100SndpyeVO5ZhwQmPFiGK3qWBYxHNbhUa0T5JjsGIQj26CZWU8BuQ3TmhhJ/vaw
LTnoQNaeB4wZDPPpDHG3jOJ3mjQGvPo9IfoFZYbbH1Ce1yJDzxMlN61P7wmq/4eU4JOVdaiMmuxq
MQU9msavEV+rhGhKwVBo50PIrmV31/oDP98MwGLQod1a1+j/Wuq8XsARoI+skeVYyv8qWHY6/fjA
ehedk/sSpd5ZVpIOz/dVEr51qI3zmPjF1RIuTM8H3uzTukBNmzerRm7xr73BNL64zINCFxXHROb6
QD/L2xznF+VfMjJLt0T41jPC0SNLJdeKP1uRPORedmt7gIl8j5+lA7ndZCFCHTrEnq06IaaEviKg
YiA83dkiQy5evIl0yrb/cz3wY5nz318lvn+SBf8fhcB/+lNn3+Uqtm3/+qX+f1QLK2xV/xm78V/U
wk9pQ8rX95+Uwutn/F0prMRvNsW4zXAQ1a8nbf1PpbBt/8aoj5rQ8zABoHTDGfMPpbC2f0PL4Rgh
EAU7yriIiP+pFFa/OYiE8XoJBwQ77pz/iVKYr/NH/xgCZeEo4du+7yrfceRfkPf1AAgxb+cCLkNJ
cqj9qy6b2wSGSOPYv/7wovxDpPzHLBIefme1o/3BrmZr4UljtJbSd6UrfvcC/UGVTD5JnQHQGHZu
Ebd33AF7u7O9OxPF/p0X0UgV9AEbT8xhj8RgMWeetp59lh6XhZlJ6EZWyHRKNXeN86Wzkfve+MXR
i9roNlh/yRwUaS6pW2MVAGteuuZE3X1jx6O4KSoQhkU12Me+kPkzEYvE9iQHMfqrtdJmf/Gfv/hs
X22OnaNTCfsZkgTzLJGcFxidd0kpvQto/uVZlCYYZXXwQWH81kRuciub7scsagLW1qRn7MvCI0IM
uf3fTJ3JktvIlkS/CGZAYAhgy3lmMpmTtIGlVBLmGQEE8PV9oF50b1hSvlclE0nE4Nf9ODjmd2bf
YEA5Wq8tBdoPp5KNTpLFp1Sleud4+dltBustbm3vTNI0wH83wlWT+BAHw+oPegKKPlSN9Zp1oflK
rclA1An7H5MNcxG7sjy/RpJK35mZzarNUmLeoKcepuO8WFkiAI25JgWEstiW8yi4Y4tiHbgTJbSI
SKfZz6eTtbzEg6YChMIGo37YxtEOqW5ENMmPYoRZkczktF083Kcl9wBKQs4m+7cwnp4onQu3+eDQ
upRQKfSnLHWLde5UsPemfG+N4q3UmfksWpQv4hWWMN47auCfigNxX9G29T6w/gIrGxX1JriaU7eT
lJFt1Dh5uwEP+rOc0R4k9sc9kfI3qw2bI+RgBZra0tK8dCa3Pxz2hOoz6qJEkRyAzc8v6BKYaBwx
Qg+wOkgJl772hqcRhudaQVBMx7ZZeY2pPrqOnvvAHgBo++rMQI3kBixmCK7jKzp6/Tqmg3cgtBN3
SEqqCSe8VybOEml+VZzwL11Csn5SrsTUSxbYBCxEGYy9qtJ5eKuBEb9YDr1JVBwETXHvokDe+xTU
R51lzPaYN+9GTEDniDw/I2B8EoDajl3uMCRZXlTXnFRSTpf/+1EycA9zB5pZxixPMbGX03udRsbK
5Wb4xZ9AfSzZ/jDPfusqudhi6m5+1B78vj8WbmZtjHQxlsXgd5Lqt5P5XGrybNh6VhXcXdzKBwJB
PHpZ2m/wasibcl3Q3ajkrjSubl1PX2Fj/KHNC7hCPrkbCRcF0bGooJqU7oZHLAFP5LiXIc+u6UyH
Dt5hD7zDG3UG5PlRZS+OYhO1dPoe+6Dvcjo8E1LQoYPO7kwmUZekivONWFJLPB8wLyuXjLGwuPH4
wfRIugnzcAzDR6J/NboX17Yhyx7N1K32IymqJfQP2gR4lD/oE6LfizdiLGXkCmFHtjufwQHCWXp0
df4sl6E45cY/JiyLzP4dTApEI6yZk3vsGvDyswFKfPa37dXByS3a21XWv0QBMlpcmK9F18C6IjSg
rWzV9ZjdS39lJRXhoTQMN4US5zbuSOkW1N9m45NAB/u7gBI5IP9U2fReeYn+YRlgJRlBUAvYuPOL
3XRvhbQbHGo20JCCCNjcGAdmyZDo/Q2TNHTnBqJYYtnd/3v597O0xQFBBCjaZ4ZjHksTArNpFtWr
DvTDsHvAh4nKEdPD9FKp5A9/30c+mNl54LKxSRtkYXozIWRASRqCIN3VI+dPdPhzW9qwNzLrmaKe
v5GCp90Ebi4WQW4y0rZfWse80Ke072rUgZjFcV1WVX+RmdVdRhFCZJyBkwOU6Ub+WRaG978vDNTW
3QyZGosqVUCDJ94LFj2tnM9hiNODDtyvqMI5k/GvbM3Bl9+lP+kt3px27aPZUGBcN8d6bF59R6c3
qSxCyH0Y7eI2n15dN4xWNU3DcTgE50iOzdNyOEWqMCEgI5cKF0UVODOvtNPfzox2Xw5ceaomABjd
lEgmo0MMrOg/lI9xLY3SYOXaDSQAiXWbmyJRkc4tVyCT4vcK6I8dd8GPLALkK2YHELqsgJpC0XMt
xQiBkivYbe0lrCmc6uV4qQY9Xw0ze4TUKB/p6p2vUeK+TTGZdMOV4iWQLtfxWXT7alnTY4+fId8B
o6L+oEgEvh33d266w4erKHeiHihZW3IePwqKxQ9iwkWX5wzwgyy3jrEJdVSI/C2J2h4XPZgNOzLV
u3Crt3yYkt9+MccrZhXVs3LbEeJncFJhqC+NwJQZQoZ4awnqMxNxnN+6j5lTav0XPXLRwFdpZurf
7ah/sq/RWDrD2XPy2aLntUyeZlQz2WM2FYS5/+GnDlWsdQ6Td5ozZtqBcUtnh90U0O2pRkA9l52J
VawQP5AYuPZWmgpdnrkbXMf0s9FYqNyZqubSVefQj/H79nm669EIv3FvZKqwfhKvmzZW2Fxiwf9U
uZV6L3QJXGNM4CQuvzUrDzNqilc3nfytMvLs8e8FTgplKqZc2hIoKskEuUXoTxChlxcmevMaDb7d
JHZk7eu+eEziKly9FrUdXbXTVpuqhSXhsbxxYcp+WoJ5cwfBde1Z029QZBLA6MEVk3MNwDdf//0q
GXR+FcnRZIHJbFQLMSnn1tg1V4xK1MfRQ0zGOWHBsea7NwdEahurg0XtMu+Upfu0C/w+mqKyxDHj
5zwq65qmaO2VvGmctK9ebmZHF+6MLOLsPwzxp9DKvI+CKV/WGV8jbo9tiNuIVpmyhzsFKSfSSbdl
n0SC7WxwtH1OrcOQ7HJdUgtcIuTVshOriJUz0QWyXpWQf6ASeS/dut3kuqvv3LWgMthwCTuw87Al
1/hy8fVj+zMybmRFd0TraIiHpt0RITE+ODqeMd5gDjOGznpiQ+12DNjo1W2b/iJGR25bY24BdEGQ
bAx04anL3D/V0YaOYbYIfwpZ/+Xfi0yzj8EWPKcW3kNzjoLroOgw7HXbXTN9TkK2R1r02hOyZPOZ
gxKh1MX+waTgZ4UxE2MqxeBsoju+kPAxwiR9CZaXBFb71iFMxZaVebRbqoYnr8kfdl+pU+x5v//9
rnCyx5zq8KJnNB7Uc/kTY9VLxxQSx6T7ofCUbMiVNrcUhMDJbdBlh649UU2rno7SzsoZSvELHuA2
LKjqU9Tehtyu93GvaMNY/Alwg4DaLAJcFVB6HftZsG98SZGIz+hY9V6yqcYI07BANuMtsn919XhL
U/jARUsafzYc7zZH5bfdDvOeCkUC1HPlXMPOtK8SahvqsXVDIQelTvLpow+S6eS5yIrtlI2vlp8d
PYsCnsqV9t2xS4OTW9Gf5ozWOdtkXmt09XTz4uJLdd514kT7WpKMe02njkpEPA+btkac4Tv65nVU
oc01XsrUi6tn1/6i6BAiUyMqEIZ8y2ze4fvyxt51U0Iws2vqH5SimCF29GVup588xWTiqTk5IsBf
8mjuNgkxjO247FNjal4xEvqgUGJ9/fcy2YvmS9EpwBJacAjsGXEw3i3qMB6wIrf9hO24dFAInYkv
6VCMVLNaVOTOnsHjjTYaTG57rdmvKC4th6sZxPE5yAVuEBktek6Afb1N71nj3vygmBjfB87dtd2t
X6r6xIeZHDEv44TjQO+3kNMiSkccq/81kAK/66h8SWY3eIr+tSw5lrcdAUndZmfl1tNf/i+7IG6T
XxaJLvxCQr7mQ2wS7EuoGHDJfcZWQb7DA1sCHGk4MdecFjIrGpECIl1EgYZ1xoQypgD2sxYdXIOC
HpIUI8zVjvu/+BfLOxciRHS2Jz+LyjvT3fJeLi+Fq+9C+9Pp/34UBzneUmC3EQbVE449B0RnWxxL
g4sSyU+Op7zU1MZsDZs5etI647kA37+u8jz6Kr0O40z6X4R98ZVo2UtWGskXeVt33cd8OgrcQyzs
K12gmitaBiiElu0OD8oOXwSjLrwH276N3VfQS7tJRPmmdBzrWTdonfXUjH++km7+1cZ9/iibMD4V
dkr9VZa0X3VFfUOsZlgDeIz2Xk3tJRInPzPxJ0R8ZLuE6CeKDrFRBxX2o8WWAz4y/1FNM5kwIrCH
EtZCnUx3Irf6zl4ToLqCRh2rBrTqFM37cXkAQKwMr239xoHWB5oWsCCSDb1lCras7eCNUN0CORJv
XrK4w8zRu9ZjjE5HpSYUzAYetzco6rNKjgKmzt4mHyNsNxXeOhG1dSwdoJXDFBJfzNSvQU5vw3J1
DlnICNudPEuYf4ocr7+Tj7+cCq2Kgtd5m/Ht2JVuDNs07I3XmKJWhEUxP4jx13T1OgrbU8gkRPlm
shtCkdylYEpdTcO88v1yPhBjUbd0wmyD0QynU0dYK4cJybHtwTPl3AvMak6Kj9sO0/lgJ85XPTJD
SSh1BdFmJecutYx9HsTA+UvMuMI6t3J65h3YKHPG6+CNtX2ScCSpYnNemItUr8gCzh7Bk0mQ76zF
HMV7A619JYdpm3d9eUuUyh5V67JFSPT/pHDli0rck+pxj6WeiDmbhlBUwuJ79ooNi9t/bFb8N311
miM6wvBw7UQ0W5yrSqIIIMf2sR8zKLIae2tGABwTm6NOnah9pBcAZ4S9R0Ze8+743oHbbfoYFQ0j
dZ1PWxp+ifL28fTOPMAFWFXOR0sW+Ra2TL3ynGY8VPQeePP36EExLU33AybRs2w9veGOboC+Ued0
tgJkSNiPYUWvbFjldGNGxtfg9sc8N01MbL7g4seMrDcs+FB0K7affgN6C34Eowb8Hqki0lVW0X+G
Ug+uMA4GDRaD6ma4l6IDSedc+6yHJNvF1XoMJHnsApPdODbQ5rGru611TWoGaA6Jsi2Mn0+SCCcb
CWiPd4iJgke3iWSlJuuAQ4vuizPmUuGZeHvzD7GMp43aol8kxFwZ8Quvl+8ec4ZVWXft3uytB0Gt
izVDxCtIva7CDAYWaIeQtYppwdtseSwb48VluLXqUozrWTz9UDc7HN8qQJmFdLeFH9yDbPojygSL
XR7VrIjYFMzeP04qGjctzM9163wnDtzkxnTite4dxu25eYJXE25Dkd20V+fHaBkug5ZsJkItdWGS
bad+tsJ7HLfM4go+qnTU0SZdOqDR89nos42dGPNhan91rsk7OC/l51NDB0+Rcokxv+o5fwKzY5QL
/72xMfn7kqabrrv1OZI4E9K7pys6yGZ1sSPyDm2MQ8AShL2pVI5W+ciYNud0ty7YaVY1mgf2BD4L
QhN1B5uzzwQOVKP2qtO/FydIgAePbYCEv5Wzi/szI4xs1KLYdrK+6C54n0zIu/lAEKzG3R+IH4bi
w6zxZRROcMnmCLnebE9FTe66d0OKegWB4uBoZTChC7IRWWgquEsYGhzRDLuaCFsCKYvi5mXEjMus
/6/tk29AUAO2rvYdxund1/ItyBSpeJcu2qB5EhFAfAewJL49oPheiTGS8z0L/uwetTZInqdpty4a
+5hGUG7snhTgqA/TYm9oXfR5mflfEjmF4czfvvHBy5guCsQzH5sdEtmx1uMrVb4/58S/M5p6xFP9
DDjcXZh9XMYoZXkwzllPG6ffX6pGwJsPjaerhr3uiF/U439iFh9OzrSujf/oPvpT8o0BCU+9FqMb
auRihg7UE3JBwUdRMKWzSXmFTDao+3OI9VZvHtaLdey7oM7A1p7Nip4Cs7bf48GbT8FInMGi6oPH
haS9cEjxGeTAoPPWK1On58gW97zGWUx+iKAlnG2G0pSKeGrA1189s+mXLC0sDLmiYpX+avYEWiqZ
ZTPQsefnSC26lwLHbzUWqLBrZ4jiWDqc5lfqm+G6a+XfyoivzFJO0g/e0CjwShj0SMGhoYmzxg/N
XuRsYOKmk/0dWHmBbSH+PU9qOOEU/DtqnAFlEfdrjvpzijMDL4y1jjMUmjb/kce4sdjYPn0zJ9M9
WCtlZg7j/d7aRLBf4+A7CwO16zrSnzbtgtOU/YUKg3VvrulETPyvefaedLpcY6NKScg5P6mbawbs
O6rGYp+l1nddJhWxdufNMAHMCS3FOic/ZwCk38SdCyAPEycpRBI2tofJymlfMqR7vpqJvXUy5ykF
pQHEKWHUUtC3XTArDEH7ZCty58fgiC+nLEo8R7iQPJnsUmL8q8YzlthHR4eLUOB6mAsG+c5uqejJ
aNVgqnfIYZBWyqTVvcVZFrXqNbS6a1OSdhiMKl+73rs7zu2q8tw/OMr+tPZLnvEAYp492NHZncR/
tZRgr3vDX8nJPaipuNhFj8lYNepBkJhY7ER+zpHkQi0M+ZkmwJkOMxEnBzEuSdTa8K29iRq4KnOj
3xd2N+4MLY9lYTYsCMV08IrokWsQsHmsYOvm5QYVubo3WGEmHYZHYTbiXAx4XUUTBGvACqtFCFVD
LE5Ab9BFy9TYZ/CUHckNSJygnl8rehCfSakYwI3BShtN/RNfxgY/sYtJQsVs6bxR0sSDV5GhRNml
Koi0mR1LyCBGR8NHj/UYkxRCgm5/KvuKIsUlzrV5pxt8SKEDXLpoBP4VfBakY+PNiNBGNongfhHS
H465h2tTv0Qe4nmlJwqps+JjiJoAghBpvhiexKAmZzfHOCEnKzcPhgsXJRp+m/ksLvAd3Jc2+bSZ
4xx5iA5JAMKjs4P5HCTwKzoCrtol7e1zaDtVzvgjtE2u6Pyt1xEspF1VALPtuRbYCm+bjrvh3ppD
v2Fwb21zFLO9EUBFicBp5Uy9t32U3czJ39W+JApsVtSu7gqKIxM6Ej2Hzs0Bm6hlt397MbxlvXGL
JDsLp/w/cT7+oXWqX7O5AOSMkqeKiXK2HSRiSSYngoQFv4jOt6Uc03LHnfQWBp8usr3TMYGdxTeZ
9/DSjK9TYP4Jeuev5zuPGv+JoAMTbiLOnMbuL62sKdQwSvSieQIBRqPu1tettwkmcfawkHEgU4/O
SI6QPwCYGjK8FQhf9BJpi93E+dZ5DFeTw+ooCmas8xLdJuBOXb131p4BNizhr0kr89pv63rfeam/
ASeFjaYcxXrxsuB2vKCzWytuwhrbfCS30Rxu8AhAO04gz8wYWWD6FduZaCrhc8rRKrLm+AagoqbO
d5guzoQq/g45D6/ypDs4nQpOfVDg1EUcjlPFqapBzO1TkgfRMD4G2TnrsRVEJmf34PVI2YrrHkGc
TLCaawiFZUy1cWjJN76KnsVHX0Ww5JaAN/gY4DtlWxz4UocHKyajFmY9D7WqwFuNNVcQJyW89e+H
URGJmyCE3C7xOSoEYlHmuA0EZRZzoc8zEJS9CEl+NA4ZmTKLz1zlmeeEItpSPnXpNQYqqkFPOH8Z
LI82m4CAhxuN1ktjDz9MEHsmAbjPukhTMhnIlpGl2k+Di8x9nkEqkFPj4R+pDp/76RrQ9K5VVF05
w0ZnERNwTAHV5D6Br0J0v5jUUEEBIM50PVAZYfwrzcOHp1NS4Gby0dMTNkV0bWqz/TEW9u8qL+Qx
WD505C9gtCLYldkzJkN+nHAMohjV8cMLU8qOrQ83beTF4VS0dce/lvmZiWTbIsxuPAKY/jBFdHJ4
30U27eceVbzvQfdUsak21Bn3qhE3bCBUr1OCl7h1sJmtjhRR50bMW1A4UaHMvbn8WUAeAyxjdK2F
PRD6vj/hlffdhEJbaSKB5cLf5hmb7xK7jDi1nIu2OMcN3rGwCuW2UgLjES4P7q1ipYTAOJnA6Sui
ayxE8qfJCP1F1CD32P4O+L9w3riJeaYeiM3GZtg/zmP31o34rMfyRRb9eE1wbp/dUh8As497IGE0
8HL1AstKxyRH4msfxoBoZIxrIUVUMZyWI5mjP9KYS1se1tXZKTqMoqYPtzwCi8LNiAtrFpYnPyVn
VMRXUgyaMVvQbFW17Ik2/fZS0vETqA2pWHnvULnvTsHlkraObdK1IZjud1XPAxr4yDoKgHM9xDZj
HUsS2vPnb2khU6eTsmGBcokWOcy2IvgWg2PsR5k2q7hvrH1ry/+cjnDe4CxZWgwedwt+J8XZ3VNS
dva0J0aF2Mys47/fVkSCcMnS/8KpCViKuxztOb9p/8EdDoiC8Z0wzHx0pvOVIQZpOAJEn/Irzp2s
9gR0f0ZDCwZmsK9+rrwT8EbqcsiUQoEkZ6DwFwPVwPCa25vOZxc1cGNQ7ECZc0UUMBPlsxLTfMXI
Y6yQjhlQtLcixAdbNYQ72wBeRUyreVfRufZ7jqW6NYnARIjyarp2T0RBxx/lQFcmra/0n0Fs9Ovi
5PE5riTYsauLUBvnpN6Z/+K2giz0sEEs2x4DmqpNsZwQNeHWB47CKad9FjQYTW3Mv8KmSch3TBY/
0Joj5j6ZcYkoyhDQEExAxxm4Xw+NwwIIRBPN1T+boGl4Q4EJY673924wfmGOVa9zCzDCXBwsESB0
Q3vuuRYJuY5srG8+p3CGeo+yLvNzqkZuj0Fi7H2zgitfQpmB7M0IgTPxi9Y6frGi7isYKrkVNYXa
jMO2lq2HH5Jap4SLMctwK6ErE43hQSBY9hKXlJar8aNXNaBiQ9wJ0v38l6p2mxBDXZMZx8IEGjCy
faT9rTcYSBMpWXu/U3A4W0WI8y3uSIkrEOnEBdP5Pkq4kqP50VWezWUyjgBnDR2eeGRNfXI17BwY
fauxuwd89lc54ywv7drYmW15nscmIGdI8t6G+biva/cZRDHmSPCJcq7Cg5nlDGp8HI4bI5AWqF1Y
CfxRa9NE66qjJZpqtfMu0WAJnak+K0vAhpgsVtUJMZb+4xMR7HubuMO2tfAz6Aguott3m9I3atpv
3jO7ZQyZMKsB62W9moFL+1BLDUtRXRMThx58n2mr++EeBUrQMuJOu8bL0lsHqH3ngKDmRFoeg7m6
zcG0yyz5a4gMmxmbBqhr7AA9xTt/VH+jpiywcgzhoYJ1hAE1KG62v3QG2E6yzzmx4UJkQpyjM4zz
1J/5tm4I7DBc5Aa/1lWMTPsPbNV1P6uJnQ3lTa7NtJpuS0MOJK6ti26JU6p21t4ygkvS7NEYbXQb
0h49CPeV6x+IxXCpJJQfSjrRh58GNtHCNPybI4Pqjl9ua3uTXCNggQU2RtqvK2CWqzAo/XtdAyGR
NtflIvsOar6iDa6PrerErUQDIoXOZQjCyExkdcr+tYUVJSlUKyw0Z2Isp/FqZNx5i9oKcADm4zXD
A/uU9KCDJ+kTm0m8T3a+FAcYm5JPfjTU3AyHzPjPTck5ZkNAS0OSneXkkSWrIb8M4l6yiHt+EO3j
yenXjYDuP+JTkIuSOCyRwx6pm0nUOpkpsu8FkIbOgaBeZZ9zfq8QviFqMFjIUuPUmSX9H3EA8lyL
v2R7d8XIbHFwMPWaEI0FQCXt2C9OSs1TtjVn/psAOgusJLglzIKLbgVZQoaGtx4bjlgt/mqMfmO2
s8pCrjhHkijIopex4LsT6jqHP2p1D3tmriNDtBNGSeCqJv8G0stcpzUNc/HSIWlgFfmvQmiac5aq
icHdBVNDtfHdyb+mik7jegyL7VCm1jaNGefPtdgXyJFHFsXfYR19xcLkzsCmRd0deKvamhwmbgzp
vMb9tnw836NwoIdrjrEuEO8qKRfrIs09KdT9IGj40Lkf5iL5zx8dnDthfMQc8Y6qNB8zRsaTJpru
SDJQjiiX+6lHcm95qQpB9qZshzMOX2M15SmsCTWIHRO+q1061k428R+PRwfhJ6ZrL4CpahY+J1H9
I1fTWfj1RBxusigEtaaXdKn65joQjlpdRwUka2QTThVfPb9bVLJkbnakQH7JIQOz6+kFIt96HDsx
G0VxNawb0mcrDRc5qYP+Qf6QaAeH3UPPhxiw8K6oLnBejML42UR2f7Jr7A9eqU/d71gL+sI53G1j
wC0rO0x84BklpXZhyxzQzjgMDBZcLl7KKCx3mIV/NjJgXMUFl0hiq07pIjugZZA64Yjh5D23I/xH
U9DLF7aQf8fd7JiQPja4XoDAcmDgb1vdE7Ck55SyA8u4h5Jrtq8gWTEXxbKC3UaRfdE1eAC7/Et8
DMZ/4X7RQUSitX1Q1cuduApNNEEKdrXI1dZMseciV2UXLlacwbyZBnjeA7saB2Yp+kfd11u7q8qd
bagXmGYGPiGwMzRjuGQ1YUl0UFOirLi4rvZ2v7GrRn9pNj43nTPRWA+wGMH2Leizhs/faWDN1+Jp
/UxALh2qynwHMzl92CXVU7U/voq5/2m2Mr8ETaxXitLsrCJelM4k8GM7ylfNXP8kjbqePc9+sZYX
hjbt2rUAtE2CBgSDI9e2nWbvlnVoYUVe7Q1FVqyY92XdFAjS5s8WAWlTFj3JlTRngf1H06A1BmuW
XJNA/yic5VM0qOCLq8J8EJyhDjWa3yM+gZUuPSA9VQveR5IM4ABGXWBDPQunBP9CFWuxrixSKJ0/
UOkVWk93YIw68KRvRk3HLINRff73K8X8dFcExi9HEoJS6oBZm+QrpToMpFhYwxwwStfr3aw4KeN2
XYvJ+OXa7W6K4eCism36QtJniy/jw5/Cekvx5AI0jaCWlq77GvQUrRctLDl//mNLKkcILe2zQkT0
ljI1dozkXbUNHfOpRZTRp3MSlTQUrv3b8TDRGt0rXcgeRsLgHvNM7dP+M9DUOibpxBUl4j6JpV9d
FN4Brm7Q9pfa7wbQ091gA0gK7Oi9uYSFz0B97K/JTY45mCQYQzW0Fyv23koglBh5grPHlQPCBO6F
VFIAWGrD2Tltid2iTddyQHhDh2fhBwlaDTsiF/1KudghRsvcV9USWsp1+wZyFKRNExxMybfE7AEC
YMe6SKH02TErjg8pUenGp0mHGThTSyj9ShdrszOqna+qowchzC2qiDtOOdHgE/+YKq84tFlt0vpq
fQwco3e1TJ+GMeIBl8t3EqfU2qyK7OaIz8IS4tmWq4xmonWdxN+VnfGLpugOepR/8qK2ObaB1IFN
lckRyFA1fkxen5+GhD96LKqGou/cXveyO6b3PJ3HhzuYLZ8jgMA4KakDoDe4Yx9zamhxNfXtDDUp
ouKpW41e9dvD48N3mrMYbyZ4erOv+PZRMSfJrg+/Ay7WDKOAllGZY9cIM73PX1dNk9oECGFYxErm
NqQwyIbQUYoPlwUgrU8eMz8XEBMdHqUf0V3uhZua4DdXBg8L18nNqLbOieH1TXlDmF2xHt5piKGJ
rYbgIjSN6VP5KNUYrk1SVls/jeVKxBqpwQYkpdLBoSGxVLekyV4ohop20lwCrgEfnahhPNWQDGUU
RouAsWM2/c12dSpKhuBxYIAXUvz705DudRH/dWv2JpcDf9xRFWM78o8c5+xuvnss86upYZMtY+ST
nvk6ESjskNQzTdQBDInNJR+1SHvdeJl9xI5E91A5KUBN/IvTNlcqwlZyjE6+zYMMrSzK2vYMgWOj
Z/yJs6mNCys0t5Ey638AeTHfeIv25cySFsXRfBkI4jslti/PKr4rr/fPyN/gvQzrLEzW6NYcI4Zq
41/dUfXVJ3N7Sw3s/UOrr2ZMCVoGKZOEjyJa7HLCz5mrb8loZCiQtnHIyaLheAt2ABDSIc+3Cs80
uQYCuDCKNuUCYLKi+LWm1J5eEe+l7J300jD3EzQmr1vLqdkwaBqwqbMNLDBeTUi6ICzCYecxt88H
OjJU/K4Ypg4RQ8dUM5/xYp1DjZKvflhx7/PHj7xDZ2I4073W1ZLWhdqy8gP/SgLjRzITbRI+xWkT
lBnV8852KqVnMHoxxWdGnuuYGC0nfsxzRTC+AjZPVmkloVfZoLJ0LGGoZjZJg7LnY1t06L67+1bV
bvPBqLc4EIdPbelvuG5AVPEdb30+IJiSMyAa/kC8c/T8NcyW9L5oHARaEkexJl4RpeZLSPL7ZKfF
kp6yW4BL3VOlKRn9gqfNhm9ZQ7MMXMApacgMZgiGD1rZvlwOshsuvwt8McPonGXGugSPMEw3Cxcq
p8IGl4ox35nbIdHJv2PXEySyYECUHgiWsPGKmz94H1WafRrjKB/LEK1me9iEdbB1HZpmaiYSRTL7
Z8xcn6n9Do6eRq+s4VarMW7RH5IXsG+zQi6aXIScQ+lC7TATc0furU6LwzHAn5gbNgAwlWzHxmmP
U8/hOjImiE8TVQBGBBQZFQshFZ/VvxceVPcK3/GPrftil7tje2rlEWhu12a3nuhuJVP3xpHIwufj
fMiOCo0yd29CUdwXRs0dw5h9wk3SHyEbr0zG//BX+ncycRDU+vak0vpWx5CrQH5uvTK+5im2GO6E
demyqHU/gtLb1l0T72eBzyeATutldb8P0qBac4Zl5WATIv1F7uSUGO7fpCn8Y2fr4Caq7j/lU97R
iAFBjSlulGYsd0vOuBMmsa8c5pNTam7nD3fS03pqqGORDkeEvMnuukt3XsiMObMAJQVklqhaR0uO
05kTbFRc02L4HELGSDqJEdPi5Iy/kAATx46uengBLXuy7ViYxM85cIatnMZr09NXyhiNtcRPhitp
YpkoazXMATPRhkObwcqwG6Lo6Uaq2bXpTOyKuolWazIugwipOLCgjX9ZuXDuvk3HXUq0jslxlKr/
tG2Rk+uxnNPMPbUVBxsT9I7Fp4Ir9efEJrviyPDHpWyGxK5957axc4Ks2KYBYSNuHHtZJi+m3RHB
zEvmz7TUsY4bLGGKo+/UGXAkyzVX/O4gwUSbvREcDBiJdITyXZXs6eThTbhn8biyCmGf46fR6U+d
pLuwNIzNMQ+L+MDTkMAo59iR0uf70k3ypDo6tClapbOVA8DKmxKDe24D5aCvUJ1lT6F3UT21G9Hn
ljJmr80HunCy73qvXnGHwC8zw8ds4kNpI//PRTJSmNxBEaPefqq5jzGJg5BlGMC2ZB5vhpJa2Jkw
qind6ETkDT5nj1wQsa60QMkvoGxowczo0OJhrVftRN0Rb34TREQqCOEuyk11YgL3Cu7zIZTDpjBr
RnF9zHKOoWCrcuwT6JT/w9F5LUmKJUH0izBDXNRrJpBalBYvWIkutFYXvn4O8zi7azvdVZkQ4eF+
/AXPys1M8fmXQwGSwig+dAbK7agJEL5wpnQICTmYYFibnlqgZpqxRepCoaMnt7tTpo7038jiJKPI
pa1JZSigP0Gs/A7W886fTGAyAxW/seAwA0Cu89s4zHd6jQ1GXc+LUZW+aRpkd2FzDOjXP11fHByX
/yoXwDplEXq9TvnmqERf7gI+q9VUbrDhGOLyqX6J1zXbDvTIyYYGqzYsIEmmTNuwdGkBws+1XbRB
W9utXR4u7IGt7ZpXSLWc+Tue204KZxUFqZTardM5Y7lWw+2VaBjHwVEL8orABqpLbCufHcYs7mY9
z9E4frfD7A6Cg3oPXKR6+KlaVoY6Omre1MTGc01tGJMRtczrjl8kiQKtzP0hgEfF4MT9Vyf5qBtn
fnT1PWEqx5+WapcsYX/GbQLVoT1GeWU82Uup7g0+hzxpB28BPoJdu0NAn5d3y5iYllCoUvoqAeUy
N6O7bLG0eoy4tsdbegfu+w0khLPl3kUxdX3X5WnEMI9OSYdkqusfFiCXjQDVT0XFBITQrNB6p/yr
t0AHt275ozAlw00GzpkQ2850aos7xmKbb5NHhOWexHjf3Kx7lzNDTtRH7Yvl8qPv4QDwntHw4BOn
jmXNjqeBcwc8R3np3Ht6k8FrWOzobifQaTWz2HWd8DW+2tvCLmpfIjNKzaGQVU8fkpDsoyzLz4xj
3mZOHaRuIdJ9pJcvrT11l8XlUECY4IhpHkNkf1iUOvR1NX20nO+60zVPJFxECZnOM8ZqMPd7DhO8
LRAO2Np57fS2PKQTSEWVJABIoHDXNHgPBuxUe8UFne1WRFxlov8tOnXVY4ioojPfBlVjaZuywYao
RXWgYgIP4LW+l6AH9CTfWTPgohRpPaWtDQoPED2ZXdmj79oW/tsTmQMj6IYYolSDcUtZextS8b5Y
kl8RBvONFM+yT4CrzSZNf0ZJQIML/1Ie9CbF4C3VYd+Q7ABc5OaA8yBvgKK7pwAs3ERl8Glxq3cU
QjSYxXfDWLyCmXxhHI32Li4fYJniL4LQg54CQlil9MaYIwp0AWuqqf61cAgH37Rw1amzHfDay6yX
5sVYajMg/laC7GpfUKiVzTCSDJVOZuxtJ32SxO4pg4SMwWhEWTrlN9c4bk8UYz2YJmDUQZnuy1J9
VoB/YegjxxQQGPsIWmtegTSif3UTI6Du+pPWmU8xyaUjYR9A7xUhBdyYQCLi3kTf54RXmWnma/CW
5zmNznEJ688ivINOVB3T1H3QGJM1YP5eM3Aqz3mg847Gy7mkuIeZvY4d4uQZs9KBNlCoAvGknIgF
UjJkGh3wxNAEZlxap1yf3oVQTM81Mz9dFvNoVub30sNRs0vnZcG78lw7vJyiJWImH04W1dHkucRb
KFv6uYV5XeyFGZMi5sH8Vw4sPzPlGCD5ToVNv7wcjdvKX7SeUgit6HrttGta7VlDRg3WBP1UcvJ0
WuNBKo7c4iGqtm5CA85klGD8tPJB9FI71yW0nHFKva6dMexYSXU3KftVbYT92PAE/pZtnRLo0Koj
Yx8DzrJ4hSHcIBkouQ6LXL+2PeWZOlpTk5vGuXk3NYwCSQ4Hl/jVz5SpemANxK5xUseBUJRv2L8L
KBk0gkwPF7+3CsLt6B7EvkHn1WKnmnQOVvOr5kw8jZFIwMC1e5Jlw0NNfIh1CBxUFCJLh7w8lJFm
OhvwMD8hQkKtY507NnnSwT0xtzJ5NsZ42OTAiOcWKkbjRL9Ff+jSH13lAuKk5VcJsWoeQJbqM1OP
CJ33LDY/NM0kKuXEKqSYV6lkqHszK0om8q3rxs6mLyp3W9tcMyZqyP/vYI75+hXYPs59CyYB0L8X
Nzwuh8amtnfiMmLFd1dH84i19FsX/A/DYmQIjpVrOEzfcpY5bxfbV/vox0pMClIwvBKPhvBTAePf
LFdb2g5IQ+VSRMyH+KwBdaJXuCFFyatFgpIUS034fTQV4G73zm1p2jCD0w4MIjadwcGYbXPMS7ff
O7b+5abStw3SO8xGhWI8TzP1lCMiGCH3hUFJPhsqiGQi5S4fb+c0iPIRF+EbUW2gXxb9xGEse+9r
pj5sm6juM2Z/fN5tty3ZcPx739TyxKEXliGWKKU2ml0F8r5pzmZThP4Y91Ow9pNx+VzNgHfckzdV
kjbUh/6PcLVv8ykuKsjTBQsJtoPpLxxfdV1X4UGcqmb4VKBggUtNjpMkJ2QSMAX3Z/9pabgf6+oN
NNjeXHm2MNsZblK1FBSL5gr3cutfRkPIsPDy0rjNp7RNqdCNyBvRsEAxhxJx5uWKuAMP6DPonGs+
8wHRt1d7noO1OaFskPH44eJuMeBPSTIPE16brnKPkaH5cnFDGMC1v2Bc8NOEn2rE39lax+bym2TC
vTbTFyttf7sYmJEEzNlD75IYNutwJ6hm5N6m71uC/rPgnFA/ZPb4qwOk8wtuUXr0iTX21swzDq4G
DMJY9A0OXOw3FAy8xjwFDDflnqN1b/aIwpFzdLEcqLMYHzjbEFMkawM3VYeyG2EJ4YvlUAbEOOIv
0n4yuwp+IpcXD858v1t5FgxKR6X47o2259umfLPdIpRTVbMpcMNjPEDkWi8oK9/Gdh8zLrdeF/Z3
21Ge1t8IRWn2aTHGp/5vKNo+YFFHvpjx5Fr1lrVaP+Up46PZJdoug68tOazBO2LoKid+T2H5YK+M
cLIh0T5bOLzRNnzTqAq/VOYjJ0npf1jLiLW9qU59lLubevxBYEdzmM1qX8xUq7dhQObgOjm1ztkw
OYWQfHsz06k65+qC3e1IfcaIxxcwlDbnG2Nhf+Ea9WdY3aEfFnqGZX1G0MaJYnM64XZ4cZeSL7l5
GafotVoY+F1EDDm9FebiBHkkfFvEsAlH/AwaN4NGcg03xNXhkhOZ/a7vlAPkVsrB0lj6kORWRHP8
x+KHIoKHZuMYvc29Lf2iu/pp6DXxwj2l3oQH0DnmM7nJe8ZlIsjdpuVtk1xjo68/5vQEhwujXitp
YKGwFzZmYt+cBmtZzNHYMOkBdV3z17BbZjNagzB0TYL/KOEKjZkbMDt0zlJLnqrKvpECl7wQ+Iyy
Yn7XBorU4CpQjvUnAqNBsdI/Bh7VonYEHUsLYbtUaHxQ43nfWmuP+DClJ1GNkM3H+IIHsNxjYgbe
J/tzYhN8ip7KcHH2FofZIFZqlBk+wBRQeegMwCfUsdoWs/xl/Zv2booGm1GBuFiMXI3B4gF/n2eY
Mb0aig6jrtUoi1L4yjt8IxPosbeqSD7KwQFIpMaULy64EKOYCp2qqFBxi4tBXQRHLVCUkdqz14HZ
aYTr3FRDPvUmf1xct5/kYGl4ZwAYncHnKEZJgwqfLIl4DOsFYl9qYSCRcLix6sFwxTnUEOxMdlxP
afQJPwyDgvuKnV4tMMNFmCb0zoZ7rHdQuPm8NQjOhBJj4dmG/tqFIbK/IvBxlsPfaFrJse2hWS1E
VfbMQk5yqlTF3HXl9JvQ8oV9wT3ERY+5R+19OxN8VNvnmYfyKMwBMzDO+iyDvGMWJrON7RzQe8XW
cEV0DOcHyUnuXCbRh7MAvVqmOrkTqWS/qg4pEZ37BHQY2wxEU9WKJj+LAnfInAM+zE/EuK2bC9SH
zDgZua5uKKPgR6Tghmoi9UCMjL+3EvOCCpOnVuUNUJLvw439iMiDsy3rlyCylBfm0E0cI44qEvyU
rioflolH2nHCUyqTSxw2Kfw861m3cDFYSLR8O7qTpUaE8wo6lHuxXXCfXPJl+TUKz7S1NXlUWpc8
p1REfimA1D7jyLGRLWxOwaWmedYA/EOBWrQhFEh0trtMGrKWZUNoY/tfczVd0Mx2MGXkyENUCL/l
ZryRafYyO8qAq8a+upzIrqMaHWl1EjelFk8VFUyx2+s7ZSqaozrw6LXXnBabEQFV+eHknw0/ifcm
NFl+7JYEN3hvwKziRc1vWWSBbs3Z+hkuExg40B1plkmgCG1tGbq7qbDitbir2eT90G0J+id+aWsH
sy9tz9CYXsDe7wpTO5cLDgdlJRiRDpx8RTaK5wxIhSKJql2SMlQxLVFcyW+MgpUD7JX+ETsD2R0n
4dM80KFsojJY5rBJeqxJRkS4b0QRaAA2UpI176ORnUBzCRjq3bdRi6uaLegDNRtHTJ04rym43pOV
B6mTvuLgWH94awOVqke7RunDbQbC9owL9bEgGHYCvrQXCx5NI3Yf+jXKx3BDuzNBnUMhtG9Rj9X/
HNetusaJRaJdKk5+CmZz8O2gpKmqIqq/6+vMvCSZ/jwNiG9JNt27QmuugPy3S2bvEmaNn5BbwaZ1
6T7mRwjgjDz2RpeRuc9zzHl6HEG2aH55DRFHzW3OsnHSAP5eHVomxL6pwL7u1KVXlxwPpJj3hsMP
VCce0bogBwlx276t8Z+7ocLHGre9zJfp1Jrvs2MhNGV87UPVTSE46M4uDNHr1nsagYU3zbD+CceK
GDdqXGakzOHPGH6HBxbFklFjoaLY1NmHuezoZbfXFmDK9UA5QL80f0bUfhr0U6DXLF+Jms5rCYS+
dW2kdH2MPhBZlKOlWIpXCTyrDsl2TzjIy63Ds0ux62vYov+ZVekPtS0uw2fhiu6I3kwGOqobPpSj
vSNSFm87wT6ctGF1kISnfIuTeBlR5E5vULdD4HjIy8rxTSmOduW+uUQ/KX7CRhk3J1CN0PqciUvR
fHM5rKD+K9nF7SMXJY1FuHA+xsQJz8LZ0bc0B6uQ0yoGm+kjLrHQizh+rq5DasKwHl4TUhBpxr/a
gUoksoxEAnFvr07jfZy73FIjyw0KaW97+po2UaOOR2mbpHBdGJbgDXyo5HRnpV23xQLNymT2Ps1k
1M401dWljDYEo4FXzIRMRnEGkzWfiaFguJDKacVyKW4b0tljTh7ULAKdGDFjaZSbceLuo0aWuFPz
sg+bT+A+4sFW5sccC7SHB30ktQMT3HzKw/hT7RF9O6s+iGhiQqu1o6OKn0Zbfl1IoYt0nQ0F4R27
yBgZy87pAfZimgTFNz/Nwlmf74d5Lrh+NMYpL/CmSRS0KR0xhyMC7KmgIdPlDgYFwNQjSZRDklCe
LjPubYt9H+rGQq+uqNPK//53fgqplxcU9V8+AfbWaPKe/7sYjHSLJ9Edhi+bBkDgOOgeuJdhOVEc
FoqKAB2fOsGOS0yfbTkNLxDmd6WLT5G5Q15gre+wv76Iqrd8CGQY7FX5q7gTJyhFS8B1qy+y5bs0
0vUGPi31ooircHZEi5O4kmGwOHV7KPS1NjlX3ukcEEcmXQLUDW8i1TCTba1PFJPpjUISS/kNnVIh
80OBAptqtTHdJcH2QTeFhpFJZBqCpwW0C9EkG4Gr5iNmTTH8wr2xfJnYrwsWF3OMKTVUjEeMuWiq
XOy8HCdyA2XlRdfMfRfR51ZxFPK7EdW+JervkU2RmylnthcxblDEJla/Z/J9Kk+61IIdqUxvlh3f
3P+tvzHndJNVi7BRGhhZ9tpl6TPGPOw5FUQrh3v6tqDcewOHKtpSwgG+JXJOYeX8ME1jqF1qFryi
44vUklZonfyeKkl6cpJvSFi8iXBlek1U6hcc/Fxo4TjqzU+Kb+aG+DEgeLK021gGBi2TG1uHDcqH
mFkrGfCvjMhvSdNSmgErpAAiqIiwfaP/KjCTydzOmhbiM8Ejpzcg2XLRUU+MbcMGy8b9T90uoiSO
sgAXpgE2pBsFl5t01C+uWLbXrH6iYlDnfR2JS1sR8Kh7v86xHcdOPu5siJa9U5BKLl/QH8Q5qiGJ
T0oO4Liob0TR44DD6QuBdWNnKU3km0vzzONFbAYWUK+0Pxydk2rMsrDXxA2/VHjF2rNUINNqnYkL
GJwvFqfc6q4EucFHCfb/SkxJDkPvmcxMLH7Yc40Sc36bH2qnkn5eKgsVcCSpYI/sMhGHmHeMk0as
cEOkqQmmSpzgF/ocRMN9ByhkmF2foS/fIKvOHnYazNpG+FpyRd7DP90mI9buRAXoj4UQvltW03DA
HkAQPyUGvSP3juzBpR4BCSpAllPkoCiEhUIGLpeo5Uopj1oSBxF1GXJKCenO7n4G3HZZzPwT8nGx
c+N6OuockGa1ludcC3+g+2J8vNfhbFMRamPG1J29CCPb600iX8mi3EH2UTBa1R+cjGbk3T8Z40Yu
zBwLCLlxyXayHbtqNydJe6CLboGicVKHB60BgENFqIAFm7RbGwipV8WEpJOxw+iMY3DJimCx0ICr
CGW7aQ5duCC6awlda2CKfcZ4agKFBA00mOmJJQFJvGZDf7WmhZ7K5FqoeoyAxlmbGxNAuBL3f5NF
zrGtjPHWTPqOj/ZAJzO/35xR6D6002EOpXmawYUALH7NHM06MVB4cV5a+6KfQbE73ewnAybMNI7k
uQSMwsWu4hU/PkCNUI5lZyhHuDYcmKuw8qjsy/AQpSCnKTbaQMjb6vh3D0vFc0JXTDeQI0ycGEn0
hBJ6n0mx7OUcQ9vXl27f1Q6SRezKfTejoK3rGZhEuJ79oBbY8ugnDavhjxGc+s+WYz4pk+9MS7Og
XbASbXJCfFsHIQpaZAvh0Kq5YMPDhpNnfVp9bZ8wdv4k4WyymJn0mPWLszMsaOdsriVeHuDqakrG
UBOheaO4+/hFmD07jISq+5yt29DqZjdq5CxU1GC/LgYLj7CQN0KY5GfjMPqhVI+LCvc2J3+WRWE8
JqLdp3oSvc0UtJyziszU//8Ytpqzc9264uLAf2uyajJRZfmBdhNKSnOlusT1aG5IrIwn0NXHGGfc
cYidi6LEOB4q9oKiCqNjFRreSKj4spTKlxIbf/AvkqA3D4YWLkEdVu8S4xj0zu4rUQQ9Cy8zL9/R
mucbNTrXHgHlqLesLfoy9AFI7abv1RebS+e2WIxj2PEgxShHrh8it6hOeWR2IJBxZM3zPG5rBiiC
bwDccztx/UJgQAM1PeMgtLwRcOtDORKuVwcKiaSmnGSTP2cVJ5BekIAabJ7VcmBdy5QLIS/YsfNp
GfP+1bE55nNqsziBVBPGo8INi0vjjvq6Lv0PytSPHTv2LMG/2iRYnXrNm5lldKVbBKPAZ9+03U2t
lBBnofWSNW+J8zHHUVA41ESDHEIbsUsmhIoAHouisB6itqDKyrl0bbIXWhLU1YekZUKl/CFSixPz
yC7Ckts4z1MI6jVNyNu587YhSdUxD9r8NpMMnMydy9mukNO2KKBbYY6YqIclGPVSYwJYpONZEEBL
/djz7FU191njxNcNUANkc5BUE2QGUR7Zkv7mRiDftG7eDF2/dZzoNaT6asQyFVEGaePUTo4aUP5+
8ihwxadJLLLgYiF749SNJAqwCiBAnUsybNUSeQV/Iz21tk7z5qKANQA41saWBhO3lB7qkpHid6qv
U/Lt9MJvoN43lH+EnD8VkFba/KE4yEwRVGamb2nOxPkqOhHYztUFobD9iE2+iTNYaJCMhaVzIOYu
MbBCYZ5T4agM8C7KtjvXrnti9SCW8aU01iO/e8/sbX8Ub6pcjsCD6XIcyE/Ndw72QOz6F03B9Swi
/s435TVK9achejHNcgcXy4fIGirfNdS9PdGDMnnTqRgD72NHFGo0rBEK+0LDrZ+dyqB/qOFMWNV+
2P8VRDVxOYNB2M4thbjgtLOsxh1cYdb8tp2nvAHWQDAn9MD+QhpVXmzap6LsAuggT4nip58Otw2R
0dfQ421YnC3rfYSnCu+x2wwbpaqDBTkkd1gvoJnKBthnzcotT2nbeiBptlwg3gAHbkbs24ra7noD
J0F555pDYvuKvTbIyMYzAUn1g5zbWgYKC1xFvHqqiU/UxUlDSoMvwT0J6Z06FK6jpTX5jXEm9EWF
FTFb0NiUFwNtTahRE8VFQtGeAlyIW8XE5E5lpMqPcaENrqgPqW0eJVqYHTIqE0xFALtgsNwtABkW
LOgLaN20+wmRWlxew2P5lAt+PdgCqcjdiHBnZ+0nDg6fVFkQy/Cl1sfdCMqrBwENbV4XVgC0bNG+
BKfnGj00W/4llXUCj7yJzAsXfYWS9IGznz4SLm1jvvf8WebpaeAC5ACYFvUq2W0zh/qKUAdcHp5j
WGipAfUDDTmz6ECMj3VyImW2twzmL/mO63wfMf0Dz2DWMQ4Qe3ej9R01T5n21ZvLri8eVUTezH3W
+3+dmfwafGbL9MckyKTWR2BvJiua1X/V6kmZcvxE7X7gR2U9sfx6oDC2+UXiKKkAzEDs2mgER7gw
cls4tHzg1PBaNmARzgmfpcyyOd6nu4lgW5T6ChlT3X0YuuEjL9mMEAk4Z+8pBDwYyWuf/+D43pDw
VTkIJ/VNLS51P/LkIxChc9VPrpQkAQrhi25+duVzgWdFMXtIXbe8fQUfBjN3vKrmUcWiGpZ3h+pK
LZ85tVwa5cgXZJvRtolQMOpyWzyLmtv63PpjUgEO1raddXBySub2NEl4gg7ZbHhfz+BRdla4UOLe
VM0L1WJckrG8HjOZHW2c8IXL+65DBuPPFhOWbohYJtDg0y9sqEnSX2jMZC0ORk7aI/RojRqwLt+V
ZbfRB8yzaH3Nm55TtLcrsDmU5Co1fh97B9tnymNRIWg86MTWu33aun4z/6znwB7Scz+89iSQ3Gn2
NHRRe/DIPe5pet9g3vQIdAYcN70+XvZm+kYWuaFAyEAzl0Ozm/TRlwObVAnWo/2XcI1wEWUj9zpQ
bONUQAhhXqvmiUKETQ1TT2Y9EbTL1FJVyObccbNAeUAyJgxq+flEmBPjc3YFXnK0h1sb8qXLY6qL
Dkp27knT6vMNLg9ZhWGjMUGOqd9CQzLbY58jJtLwWvX6tnKTYCi4CEes410wANEkVckDPuhGgWwB
9iLzy39MQFuLa4Aar3hlmxMPv+8uyFX7xIwDeWt12EDdCiFKABzBsthM/WMZVw8J2D/e1NspwUlg
YL/KboPkSRJ2R8bcrUsiJjJapEqWEg6rcx4fHuScPpBm3qksN1gQMOq3EM/oOsP35UBCx68UuSh1
BKFD64PuVKqVmO251kNKog3toWjZZ0fqqbGZplizdeYrAhPcG3ro3f80+byiJ1J82RzXuIAEJTA9
2vR67lR80iRHphpLaa79qCH/nvKt0dKgpKpLdKRGQOK3DTdQcutpKFknHoD6bCwDoinPrTJ+gGHA
UuItURjkXbjFBOKp5eqBQb+Y0eyrDVyUTSc0uCkKWKzfNZtAMPxSGd2B1sSgz7QDXY3+pL2ppGQW
/TRGTwpFdQr9iPRUXFznqUigJPM9f1zD4dZ8b4Ghu4byAkmCqxQvEWeDJWziVQsa3VCPcUGBpogv
7XrVWm1Ww7SXeH2w7E1A99aeKKbLPRCSDRL9rgXYlWWioPYB3v1wZEemE/JSEDtgJeZXfDPuZnVR
19N9CqYh4JLBCm4+jDzGJV/quTtytB2KjkxU7il6hUtlZG5lQdPxm6Vw/5v4TVXeMWvZRKGHctfM
h7zkPgY4lvs/Cthz1F+H5ifsfozpLWnR715sqT5hVgviiNsLazt1LDTkEIaP528qtvnnfev+mSNm
cr6m1dgSpZqeW+t7UrE4Vmgf6mPO31HwTY079PSTvlRPmnkvp+PUoTibxakzbnjmVhqVX4R34PsP
Tgl0PTwlTuJD/PLKuD5nob1jtD+Wyb421ffE+k0sse23ofPgdFcLQxIdYbjXJKxPetH05pjSNRZy
YqE1lT8uw/7Q7I0egTqj4AhCXPWi9ydclfvIyTHVI5nB2HR+RHnRyuFgQ1+x8jzQBiozGIDcJt2A
MmgFxYpEUJMUImzvR3zdaIe/6zzu48K+Qgz7iHXoHJlLfOV7yNGhV6rpjOnmUiA4E0VXnDjIsvmh
E/pRQcAx5bGVh7BIaUzHWxVeO5Fh1P5TFhqsTTo523e9+ydA+0Tom2NMIYn5nutlII3p4V6QpwIK
a+sZQvia9yUhXF3NFHs5IdGZ13j3SE2Lp432wTBp3HAQRLAA8FR3aMeeQYLrGevPe9MyN2E/QGDr
b51A15AY5uQbfXLBgB9svU5CD7mwbPr0g3Fw7wq/SQkjtkHVtxrvsepQpcLn8/TjtuAYIuPA/hOo
M33R+qkcqge9SdhBXBoxpzVU4vINEaeML6cZ/tHjnaA8NalxbJf3yXrOxe8UYlJUgO3AvQP3VsFQ
pWS2LJ2HyS03lLT4lFf9iqg5FQu3VeUFj/rzhBTCYeWXlo5NZlJxXWACnhDUACe8WAQbXeLAgmsE
ESz2HN6R86Wg9B6hkzqnRKPRWLlAhModeYpt8bmwjTExwSfiuW6p56rSSRrS78TtQU0Y8Zm7CP1l
cXtzUgph5uwdNxXTKcROwcwv7GfxOGNZnGfmHdB+2EeU9JVvBZ2DzbnCD2VY7cMSR4ifObZulISQ
fhOb/bvpnug5QBaqnkDhYgs1cBdg1tOVrUJ9pyNoUrbaHYlM0zy3Znyo5Hwg9tPTHUD1Dd/9M4vK
bq60vQKxkJqDOA/yfQNdda7NMxxTPyoYCEMn+k5S9WajFHCiOgAf3bXivXevbtxtIJltbLb9ihHD
rRXegZxwRscM8r7aDfwvzWzv0pcs3Wbfc6BsOtejYZ7rdAfgTvlZVqNUimY8cJg7aXXo0cC3M+f9
YnZ+raMKr4OF0nFvr14tp9qmFRqQFoT4MPiwGMU+Hw1InN8KKeha6M95WT6BOvVVlr8Csn3Bx12F
amSNoMv0oxQHtXLxe/JnSTOqQua9Q/OIrQy+C+LKsJ/TcXwOgQKt+6YK/bXbVqqFXA7lRGBaQ01e
QaDDQejxDSGfIXDypvK2lrSbYtn0GKv7/D1d/6j9HZwZZ+UYel8D7I02OHN4MVTiFa3NlmvdluFx
dYRo45dlGydzvS1Gn7PB9kmrbm0/mAtZ7ZmsGj7n97JIeZbTb4SCl1iYQFiXuktN1DZMraORMJAu
h6W/5mAeM3pSZ0i1nPZd5a2GlUG8JuDxs1QnV6l2NJu+dRyiKLEJ6ZpeiBqUdXFAcqfZxtzr0INT
nsOzclloWZ9k+ZhkIXsGKPSFAhFwuXHT7St7CoaIzBQqdkL3NDES6kc2uo573uZ3DXzjt4UCDCHH
m8B6d01ylB3oqGm3JG2gEf9xkg+AlecIfa9bDgPtcra4d91j2z6s+BcIw4q428Z1YUHCtZBDYad1
UY0tP5WQ4yKSQBz6G1W5WRWMdccvQzZggEzZCmylel3Hha2my6sr8N8MWLJysMYqLl1VVCCJMNCl
trPnCe1LpgnGuJJJug777byS4rjlJfzddO1QzNom5jtQ82xADAp0PfKm9LXSzF1kYMaPX0KToVyD
MPLApr5td6n1Nmo0XpYXuwfKSmrfOWeMKm79QIR1Gr54j6ZrtoDEI9lOWryhKnMqGzY9bp1o+NfW
JoNSiv3LIuD5qyp0QxUgQNnVNYToQfpRFpTtT4HfeaQSQ8vWbs4H7LcHx1hvqLjaJpAI1BOhEUFN
wJg1pUc2Rt9FkB2qW9LXwNpwwNMaL2lRo00uatu7pu45V0KlPxJrOTW8ybqkCBhxgNJRaGi8M/Dj
V9YMvGYBhNKDFZ6TNfeqTlcsBkAjnCOTV2KG0CmIZNeF14kPC3FYVa4aiQWKbxkJ3TuXXU7CWoU1
62Qo1GHYOkMec+ryGGlHA+KUyiUnQVhBJgz6+M7hTWzazu/AGuuxQtEHXzka65qmDNpwP0EDjgBX
zv0ja4LeWIC9DrNubRJ13rZ19qxHdyARWcu15VqBiQitT7Ib2AQhXeT12yBxgDwOVXSyuEBx6tmW
zalziB6Sqs+zoEnIQrxRUc6ybm+F2QXFOsgIQL5R0GJ/LfriC0TspxQni40uL2lhI/ljN2I/RZC9
kT7ryv5aWPXGsty73GHtCooYOkt1rEhO1WhpsHd66+5CVePztpYt5yNflLnk3X211b9aifZKASj0
gAempK2rcxmTeOY61mPUPWUFSewacdkOuEGmtFcpwFB+svizcg9TW92AqXghgn+7IFBNqDzDbdR4
6Pu18xVp6gG40KYA6plTbKx7VeRlyrDV2vXc5mwRp0AuHbL23Pd7OzlrjJMjWMGqkjhegcFxz4Sy
Elv7mCMBp6nAHFtv6TQQ8+OuGRwwru5XnszPi94HA5m7OgsHmnXHs1CYwSyzPVdAPLeTGIEoDeqT
0f6a45gGkAGOoQ43ypjWgl1VG4OxhrzhTmZ3BbVATw7kjWyVWcxjAlSCwgT3JTPFAH6WczE0PcSZ
MIsOZj3tKWbP8BcbgkUmBqvYkZcYjFT16jWSReFedoZnhbp/Hd0On2JsZDsZiaesbpJDQyQ6wYDh
z+naBZo5Yt/F+pNsu+mG75JKHgvD5ILgaKQi4omKhxMjD+XxZFjKSvW7oviFqzDyLKersKlQhgwk
FoMLWsr1NsSuQD9penWM9BqNUuy0YS13HR30SAOPzuTVMED3A4bVw8K5SRSG47nu/JbzF7wg2712
9MJui9YrMiU5ZhxiOOKvuyCJ6sZtfoYKG09C6lpEc3yBgPVaToQXe6cZTvQQH3kBTAdBpaO9sPbZ
eeK8pKiUu0GkoICqzrMsdga3N3xi5TeZWHIPTobM+jiW+4RPjtlRxNO7b9wbHse1+FrV1Bfk/FcK
J7BC0QYBWWuoMIn2xbNGHRbeB1RMhzCDxPtW2v133UyobzRdl5X9wpYw+ECqgxoJlMK3UdvWXSip
abrEQh13OoVctzXNQJMSKQzI6nARrEce5I+ZpEqPlmXnMKg8E4tJ/GmY0q9A4w0rhI3Psz8EFtHb
y3zlkK+llMKTb/+H/3s44l+MaSMzhp2UBLT+4+g8lhtHsij6RYiAN1uCBEHvRLkNQqYE75FwX98H
vRgTE9VTEglkPnPvuQqpoTdG3N9B1Nw606p+MhDOELZ2hlDyXZ9R2/RJxD7JiDYTd3j5WwLU9QeH
xjafkqsNzGtQNHXVBh+NAbBoO9X8VM3AlLtc1jVmQHgVyPhVu57i6J9iSSymZuy0ajRXG4gUziD9
UwJcDwW/Kahc5ABqvncYv5YQEvVLYkBNnqWC7jWB4NMI8uaEWrhmHCbrr0ijeBnIEoY1CuCVhJPZ
LK95iuZ2BmvxU6at4yu99A+pN/0p25qVFQTv1ZBwJ8GdAbhOtpsxcUFi5OJouJlGyKGjxYxjEJMN
qjy41cx2o03bf1HkLIVPz7UyTptKVqU1Kx72PxPRg7bEd6j1PEISKMn5YaNlW56Lund0f9YB1OWK
U29JM3wOEiwu0hb3dmQe4lACVc1YQjHiVzTh1l7H0ytilstzHf9Y6rsyUvK7BZeQ1JyUyRy32kxS
44SMqkfPCZYaKGaT7vSSEXSwVMQjYC7NMF90Z8jPk2Kdsqrdq07K6Ycft6wU5oZQyFd9jCoHFCJC
3S4VXlIpM3587s0xMhVGDmm/MguMfygRhi76AgfOgTUO5VHt3nsI4oE2fGda7dsxN1+thtzs0gHt
6UpLCUpkqOi0lidm7STV9VYDJqIZ2X4SMxphCGuEB9vaRYtqhqa3PG3XWO/2ZfzsEnuvqGKTInoN
+8xrLAInq+/G1CBNKoiayPdDtgU7wFIl/tp/BsDZRq32doGtlNYtORfwZdyoBFHIBe1jO9pQr3s6
A98kfDC6wSVNSC33Wp1N6O+5tssnxhEPATkoXAJmWItLxMMa8b2MnW/64xxMiSmX+LG+R0Ja2z1T
1M9imV7wYDkJcWrtNkWnPVfYF74s+6I0SFedPQkPLCXyVViINzNKt5Ck8PUQ1t2/hfPkq0s6aPDD
NO0lDUq/jq1DoxAcspma2sVI5MVtwEfLZgsmaJrivzK1QxzJW6dNvZ6QANO5ml23VdVnPf+l6teI
3nMAS1XRRAbMjwMG1kpNQHAYnJWPvKJ6OEuOvdGUVx3TzAjuffmYCuYslf3ayhRl4tRsDUyQ2lYW
pPgxbkUfoursW1NiGdLehQ1yJS8ZtzGdBcjBpNlEHH4z5n9Z+wMNgRyd22lEykV/EdP4xQ2647Td
K/pLGgHCQU418HFju8Ph59x7xjZpynYQkbgoxhW0zb2WrFT708q3RbIjlo4Esji4ac3raB9JCBTR
gt3+Lex5V0ESI8uGZiU5ZkyrJBq3ON+EVA0F9EY7Hq+ZcpzFBSSLG1aFWw1kmmpA6sVN1Y3roD1t
h5zSl/+nvpYPK4NZDCvmhmJz0VPYwnSd4N7jUzFSDUUHYtJpPKX5vI7DwLXMh12e1bxGFDHv9Q7q
TVqcCnD3kwL/hSdq1B7CLxgxplENHArhnYZwulB3NeIOWrMsGLChsYPjNZCTE402LQ9geN5Lhiho
yMgbimKGHJZbRdJudlDfIAPTNYunHfm5tAPmcZnK2ccew+YpX6c6rQklPlF++hvRIvSCYM46+CcE
OTtIJDa8TMIg8TT9TNApZdobbvmtRovRIlJeNZLM6keDsg5klPli321LthfzhK/TYMxKGZDT3CjH
UZQriuxNqB/FxETDVu5zanvOIP5VNPEFYqYMZ8BewOztmSdB4XRHds0pAsnx0OYfMBbmAUWSvUdy
galuUeghgycsEEUjsdAlgjron45g+O3pGY7O6gtYzTI6EndFXErUnkMHnIR4lwGFV1KtbRZ3eXZC
9WQb+Asi3pFwrZf+HFyjmLSHhAe5IXSUjEgo4zWzyoUHdS7tW2ySEYELi0iBFZ9WHG6poa3xpEhM
XebHmf3AvazfrOquIrMEQknu8EcD3qvRsD8hMLMDRNQ7KWmPgO9XIEkSNnWAqjasqiEG/yYcoGML
QTrmjULsKn9JVHiZIIwu+JTQO3UZFyfyzbHHmc8yw0HJXipnU/mqs8+cV0QOtsiMXFUtiT5R3BrI
Bwks0sDPfhLZR60YnkP9MpYgRRgKJSqqrhroTEbFZf/IIV4XZhJyGm1Y364IWoRGzOtkYISBFtEk
S4iF8khtmS+npAtpDnXUXuZJpx1wTl1inTv6pVkOj3r+gPvncc8wdwZhFOOXq0joVJ692v8qdX0F
Fhy16T62xpcmW4JXSTomo7Tpgvc+KVwjHc9mFf32avRmJUvaDPMdPsTBoaSKNPREkyX+RnDEcU5i
EViS4GCNgHgDiwDkUiPmmaResoNuAQZbmYBKctlFoX9CNr91CxWTii46W6HtWcqGxfndFjjoAsct
WkJC8QtxtJrM5/t6PE5OQq0zFP+vinqiKQEWU00T7KjhI8i6p0DcCOjlLUWYo6hfvVJ+93CRsy4j
ZpwOkTuVeM+FMc9+Kd5H2qeqvJlVeDW/lO7WYD4L2l/iLAMt+tZbed+qhApX9scgjZ46L0dl+kEa
+6Hhk+EA/2gFwyZqWounebH5sg7pgcoHeYP4Lb0WuLjZ3zL0b2ho+sjGJlTuwzheixDBjsMwvaoc
HmFzFzr6VgD7dORqVzdsZPRlUfIhKxkK4+ltyNIX0ZZ3abB8mbeu0L5aaBSGKuhY7MM8fikCVI8G
NaocdjHc7QI8gWnPVCwreVX+DsfWhNPrZhu1J2g1R3hLMqhls1uOd3MEyrq6N9jz1AYFv4guuRPx
T3S7KgIVVR+kxTuH95Yw+xc0eXunEm59fBl0ekeaHLmXrqYy45dbsjY3fASSRWzYJWdhyE4Lw8Wh
rIyXYGJHNH1TGCr0x+sO5JDNUB2+HCtwfaY0Z8NqN2fSSIlKiilYuxXPENy5aCEzViiH+JfOeW6i
h1e47WXcLaH+DxVBgZUeBZ4yXyLH1YJNWJ+0ZC+3H5lj32QSSKc7EnDq2Vg5zA3x1ZLiJ8D4y2OE
liDimJ3LnyvvmzdFT3KH1iiJD8K0tlL+1xWKv7wUffwWVQ8Dx04B1CrMNY77C0JV+BbGtAFsZEBR
POX5pak9FiDI2CzFJ3MWhwvmcbPG6wQnUnB3kqTXyVht1rB5sRJZXCSax9EIEpV1Fm5Wcgs0ADS3
5JXDG8e6BGQdK4zB7BIFJLeYa8lbKtcCtTBZBQ8Ww+aRR6AhZ/xV/XVqD7jBhiAIWbgqdV76cBCB
ruIjghM20uoOOUTzl2jqM1MNQFsM/VW4Iw5GeBssiVDYK1fXxCzIeE1OVgMor8lZUrbWrct19ydj
ExjZ8k5V+GYw3W7wrcv1zo4ql/SAXVZiphIDQ1DuepHt8hQ5JaRXQwnXCqMSh8UPNwqDgqHyiffL
ungd40f3+TyUE60CmtDxmaKeX6MmzRo3CFb5Vfsrvib0+BcyRRsAI9I+3k279mV8Yjid07VNKVyt
6w+mAg5y5t79CN/LF163RXF8dXb1FfTuCkvLhEnxjpwYT7aevYToFgZucr7HSwZnoM+REPUTqW8Z
sxM8S2wTqSUnFmej8h0HJaNzq/+T+rX2ObC8rdez6+wRCogX/ahwCxFwqxB05jr/aDgcCO1ITJl8
sBwBQvKbX5HUYZ6j8SukN9jnrHaVaaPXJ/NRYoSxt3xtXbofK27WVbOpsIjiLEcdMJ9G5MAT0PZV
8Te9QyVAp4zvgjJ0xg5fbBztI1+cKz5zX7TD4Qo3bmHbiN94dimCyEF2ee750fqZYB5+QH4UPOdi
9mpWhNmejLou42dCdYjxzguqtVQ+8NQgD8DDOYTHTN44ik9Luhn6vR4eJPuQR8TSnqtpR1EcdsyN
fak6oBJCByPgG+1LaHV8gZDhuTbfS687YZJQCXm3fjH5Wv/Ig0MxW0IZG3w2J4xR2O9Bwqvns8I6
PTzV1ndjMzkdD6aAR7Su4eHsULsqxnnSnmyVw+xFbh9a5Rn1s+HuohkNH9VnqfuGfRTGJS13YXpp
a36EEc06zBxxCVpuj9OTQO1BvMmJlxt+hyoAMAZVW8Avaj4E/61U72RA59DqTWTAyk+QedJf1Xmq
DIxv04ar6M5JhECaMRsGPorB2EWxjoqNbUv6o6BUBAJkb54oC1r9STPQMZm2ThR+KE5agwNra0BV
3rI9sPOTjh4fDzK0ptnFf0NUOuc313KQEohIh+qlmYd7u1aPBlvO+KkEmyT10XTq3bbOPLXdQbUZ
6hcOCh7vAEMEzxlJQSwumJiF32CygwgFD489aSpeob3Ywu2SnaVsp8eQu9N8GN5URvIRypSzIW0G
ncSmHiH22vlMOWvxGuBB0154RIrqwLfbdvzDp6DfNiUcS5ZdnLS+WZ1mXpcwOBkoqLd5s+MhRoXG
OPyWvUWoE5Jd0yy/kkYC4ttM1J3tGtva4FSNvgz5ZI4Hqzy0rS9Le5tI1GzPqa7YbrKm9pkWbeMy
lyhIY5ke/EJyRBt3nsnNyoHs69s6/JktVyGlXq9us7W2K9xZa3PC9LJViQdKd0X5l2l7Td2D2Qmg
mM6XutvoIEv++Cj4Drkn64295LKvNfMMt4Wvp9uNZ7S/FYqkaKs7VGbgYKMtM8RCvQzqdTy7MliD
Zk37xRpXKrbKvKmaXybZFgS5bteEgCE3CSgMTqGEVcCmx+iNUu5EyclCNsDWX7ga3xebg/aNwI+E
MhQECmK9km2kW/WPlnLG+aUc1FvWbqy018BynXolUw2lOKNW9QXjYXjJ4GP3J+xbLLx5AoKf/nMm
/4NoaNMlMUsUqwqVngopjcUFAl1cce7CONJheTJX2fcI1QlTUzxQbw3tEGIGoyDCCxv2JX3gq1Lb
A/9cgNiSgn7VmMxT1qhvzDfpL+ZGmXegIijgN10PkGWbcSOWD94afnVyafotc/0CbmjGN/haaV7y
uWD83jVIcs4euZ5MldK56O1y/gv0y2RFHCxfM+BBPl1ybhq8sGysUCq8dIO56xjhcdiR8mXUqJse
40hfKNN2MxUCoK/eFkFJL90tAiHQD+FjgS2wtXpfbU41oiPMRzIK5mehblm5xWJvcwbzgmRwCojd
JLly3SiniVFaLJ87Dhl9eugsM43NyEhex3TjJ+W2aTk+1oAP0uuw/tDoCldpeAj5sN7z0eMgVoNd
TkY1EsPxCuaMbUotgwO4zWxl2Fo1e+aJTu0yHyC+1FG3pglfG8pBxNt9JGiW93BChjuurXlT5zjE
GEyshuPi2Zo3CsBd4pxKGTorJ7aHdy6LbhEtBEAcJDZrFcVUv40/RsednNMQU+H5SDkDUjr1NUqV
Tna1CvfnOrR8kDwV+BECLFJPFavwhfla/aMQXffkHaOA45MFoVjbnKRrrTlq0aXlwWGwnd+dr2Jy
RYVEBrfchUypdDkPXLNhxE+6nY9aTUr8CFm8c+5ALmMIrFyQYnX4RZSjSdCZuq9kn1+tjDapvilh
EbDL/zcoa34+8twjVjWfITLJh9Sc9auBfQwcCotKYiYN7vZ185XGrCZ2tFCIWXHx6O9Ez1AvcWeC
C+r096L8ket139yJmun5I81m+G3JvKE+2fA68VrwtbU7Hh6iSLKv6DwjP2MTQdZfu5y2cE3k4ZDy
Vc9XaBGTzhCKFMKVOErpw+TXFC6LFdZxZbNLgz2LDJMegkc/sC+6swcqz9y22+SWz0FtEFwgvTGw
H3OUt17CBr9adfhlV+zqxjOnwcjQRWDrvgMXZAmKteuoIhno9gZkKSl4mywfIZ4+ea32byatIMbS
fen/8OVBD/gpm7XdbSfny7Z2LWh2HcJD47c1wUjDQysOUXdkjJXITC5BKCEt81MEBY31YPKmPTku
hgs3c47vI/bLi/ZaGj+59T01/oAjuK0YcfN/KkB/If8A4gIR1d6VKLostPdeAxun8c1gX9vbngU3
tTpKjfmEHZOl58C1kGeujnwc+8ZKZZyx4R3iisVe1kJjwM6ELnxe0QuUvCsoYIylSlTnA34sjjT0
qTXwFY5IrK/Ux6qbvlNSi0t1tm4LBnJnvmv7jlilZHCzGWEkjIa7ZPHAbyCB0UFRl1gAvK6hTf2B
/m+dyRcKVNEz/8ESvmJWXFT/KEpi6wdrBbcOb76Ur8k6S51dWl3mFvQtDYNnmWROgVXZDOwQgy+s
t64gk+NC1AXbc66vlEE7GeMe9zYVPeLGznmkyRMGVOSq75DgzIGp4AG8R8N9p5ywK4QMTPp1k62N
Yt8gXiiGo06WBkIO4tSG7lRFF2W8Swm634pznRgRXKMWNZJ6TNCkvMzI4GeYvaHl8ZhRV5W0kECY
y/GAtYcYW94LjjteuurM42cNdJY+6DAANejE4F5tw+YUyWRULjwJHjrryZO1L8eCVQA0qaV85bGK
ii0FLRVAfDWZ/r/rzqrfp0eSIzk4+HfGLZQyvOSqxirtOQx7sjRYyOxMzII4t62NtqwPmS+7Gh6e
EAoTebucPkeYokB9lHRTshCIfxyxBi9AKlL4O565HerrnD+mAeasfJUq4hKQ1cChpbllxSxLq5hM
piYYd5Ej78Iq3otZ+CF02rEiVJnmFG0gElt0I/XGZK1qdvJ9SfOYjH9c2kMyIFUgFEa8kxJOVWYR
F/4S22iwhos0IMPLdjpjF6YkmuK7y0QbTCetZHyCtrKA0hhsSYxEycBjHIaccCR3l2eulOvVrEvI
ql/aingMA0ewU6xli9BuCY02HYLorzA+1/V1qi/TKOgzTkX5TSANxzs6u+jWcLKXxafWzJti+sqw
b6P1LD5bTt6J/KmElAdJsVG/IJBRPo22A2ddeXbJ59wrGxl5wbAzGIpVoBJSkfDVZ9QZsNewH6UW
xwovS32eOf31/r2zOshE+q4lPsqo2WUNymnMJuwsCDeMW0gsYDIzadJwPTbG1c6gBvEgWCMz58xa
DYIAw/mYMfFhxdv0TLIlgOihJ3QUcGu9vsSCXdYvH3KXcpbPz1j9KRpSJ0LCresvHYJLW6Vu3g/M
vqDxUcfx3bXMPsNrK79pKlas72eRXXUDWAELxp9WPzGxD/rPvjJWncNo7zoCm8rqd1n7JBsLvft9
jl4RfXgEIt4zVMcQJ01/7N8yvWbcGRrAQJaYcJ12J6JCFR3hYxNZCkY5GztRkyBl2EQo6MNdKKO5
ZeHWKDh+bN2h3sdL30fCC3UaAzXhdFbswg8dNi7S2ObsvoaCfLOROtDmTOwEUpYRN7vsrKV05JjB
1ofoiqR6di2bumZz1zCgZff41xbshrpe9a2cU8mcwVxRe6BySyW2U3A+tBpSQM2KsnZDpaGMC2zG
YqjfCeSepYTrKpBoxieWowRou6mxjcws3UsQUVn9V8fR5NELj7EtXmOoLqFjBKhAjFsw4VcwggcJ
FyFCYIntvAlnrUbdbTo2+irVemv/Z/DcJyRJ0r9A106lmfqBzXcQygMmR1qIuH0rkVKUImclayuw
tJSrXnQYDbVNMDLe6sx+k8fV0+BUIj4JH/NOlPoHrreebqj3DM3ZZVNzroT+00jhjSTYjWMGW6Vj
YBDPdD+LwWqetGgDCAWrx2vZ4UYPyu4g2+FLrqSJq98ptPUaCu4skcPbWgzGJtm5Cif/M1vruyfT
NCk0r5+yA2bsnVJ3/7rAwExOG1Gx+ioKyx2mCHuCSqup7tss+ajkUGP1soQKlseg11DZVDZBvuNR
VSAJNL8jZ6ZRlTNKoRTqpOr81rn0nVQM7ktSvNBv4O9xuhJcV4jaxTYJ+yu7fUB2LfuFJabtPlrT
0cCxu85OxZje5WBIWIAnBzAbeD5bioaOhAG1YuAHMl33ekvyhAQ8TDF0k3krAxuCoNHGL7XQyOmc
aaIBIoU/vI4Wjfe2SZtDCjmtoHbFa88aEr/uGomjjP58Is5MJ+Wq70cgQXyOivoi69EtK623dIQi
KPARgHw4iDy/a7I4LOpgiuTaVkhQT0Is7s3BkVlH1Io/htEvmnRY5QACGRFCWGuIvMFZc2QDeCab
BLM1hwtYUdKRba3fRcPJYMhWE0NlBHz6pWXy9OcHqTDPqiP+mQ3vvyW9j8G9npY6t7uqCVjxkFE/
nPPZSPak1O8zG+n2KPj9so3BGLRIzL+xMQ4dnF/JGm4tFOeVPXKqFP1BIXEjRU6c8uUJVrcFo915
vlQshxJF27aN9Q1QEAsLgTWQulA4lSl2Gsb6aZB9Cyt4Szl1VxECLn5ED4rrC+D8kzJLvDdmsYMI
wP6w3Gtt6BlKvKscUloikLQMBsO7IZCxij9GnqdAH09ish/4SLWuuwFOJ+tCAvEW0Fuq9Pg8Rv5G
o6Gj9PBttpsy8FuNMbOWrWk/ZucCzfZhK4yvG33bdFyxy3QsJt+gYs7Y3UW1r0u2mlZ+aiJjm/aH
Zur9NG8vmoaT0nCesRKc6uRdW1CQy9pfQ22M+SvvYj/WXhoNG3bHhCKnXesZlCXHFNmkDS1uohgz
CSRfQm4T9GeCxEeyokrKmVuf58wcMxRC72PynQ6fc9LDGz8W2g/cTThR86pl5QvlyR86gpJm5lps
CPFpoUgtWKfno7GpKEDiFtEolXiPXUqtRsKJbPwlgZtgSKsXWQJXil5/VWjHWj4XJZbW1RjhWWK7
k7FmBIRGTCY6rYT5+NyarpATN5AKV572Cmlu8a8VfjQttic6ZQ4zT0JqBnWQrUwLyAR5tVK6gmM2
TMvNOLw39qdmf4I+I2p8Y0ePKv0g9IBRz0CfhSKzz49tGyM01NetCI9NzAHTZbsMvHbYXdQl1lIH
ThS02yQ3vAIEWSmYVcokmTUmxFjIACQ7KL3DKpiUNoJbCUXzVCjWOtAeXoCugoMy/cDkWhnPVnTn
Ugu92PgsCtTIrcPo9w8MJpk70Rau4YaoEzSc2kYNKl41hOygsUYAQe10rMZ32XZOSsZyOXNxDh+T
Odin2rxXx55YFEHaW0FXx05O3etD8KUAl2YFcSy7md1pQVzYhG5DBjEnjewpAZlHAXHKypF1yjYh
RjbESzgIFvHDwBgJrKHQjHedWgwjAYks+tg8ZE5gdsPrIZxwUIAdKKwNTSSDFhAobui0rkq9W+IP
dJOM6aohr2v+aSK/qnw694EOJse6qizauw5r9sAYZGjpNQQy9EDsODWviJD8MI22VVGwkaCTBTV1
1Rluxjb/78yWp2K8xvXZADC3cmJ5GwrsH4F8bgjT5oy+qjM5lIZ0qFl/GLn9r0YSJM32nQIkwLgv
qxaQL7BrJxzRBPWVPoLjrAr+JHN4I4zooMzqw4zmPRbUo4XSkrgTqO6ktEgA4C3lWsAgVUvIwvbo
h/J3G52COvSGQDoXW6fnFi59iKU3dczPTq5t07m5zCYjbXY2juLcp7iBfwrvuzePEWb/cQTSA8nz
WWBcCZHmxMiUNZJuAKvtLGjaBU3v6GD2L4/anIJ+Kc5iaNAgP5wZqkQ3fGP1Y4qh8NlibcBRmHbR
Thts5sq/gqmuOXjsh89q1O2kQl8bQfknd8iG4/Bl6jKPqvRCj9fRiXQSOn3mdKYlPzVTAe+i+/yd
DKTkP7m1z1M8uV2tAVGTfQNAiQFqLWnVt2ao3oVoz8ZQH8jDJCT4fUzRMKvqEdolgeoDV6R4MQ2L
OCuQWRHKauRfzdy/syiiNN+a1r2NND8eJdIn0tPMBhqyDxg665GznKz74N4wlzVyVEsW7mOneq/6
j66fTnNaP4p+fpfV+CRIY8J/D2sz/RHjtSPhNBxfJdq4pGaKhJcfHHN+UmeeoOSR8OGOIVV6Hq+t
qLrDM2ONE/bsj9oj3CsguuTJd+kmA0LWKjfeVw811Engdsh4DY1I+7HHgJFjBS8m/pa7dlXHrReG
8a1THXJpSXo0zOGSIV5njUwzNGB7I0/4qRLFgFLwPErZo5ud10IOHwZjcIVBHbSfXa5Yf7LAQ2ql
VFUFEGFGSNC5KyzKMsQg55EL7UUFrQRLGIpGd25LFv0JWYjs5cvMBJIfn3pkxXkgfiziVxU4rmtW
PBb9BH/rMhQCNGCM93ERMs8PaMv3obFenSZ+a+zaq0Ltt2lR5iRl+R4hGSCc3Bub5gThknxi0zkb
TnOdDNWN2cHLFdoqaz7UyxLB4g4Pmg9EELJs+YahfESdfaEJ40S3j01ZHi190Vk0ISa87mLrXocl
Oc9MZ2UI/DWISXYR6wvCvFLcBV3ZvkKXfeXy2mYYNvTxCQPqrSKWrhTZUzqOQ3O26/TZVoqflwNP
KWqyRvmpMjeKRj8tdcQgXfuognsQiF8KJBSN/UZfvm5S1DFPj2jbygfKpu9JPyFKvA5lvTeU9F3l
QwLTipBwWy8dG3QqP5iDQzrxsE3yL/hYXwpj9P3ngdSRGrBT2rNDS+KDuqREGChlq16hLYgedaac
S6G46SC2QzOeo7b7N4niomeSV5j1/1JKpGPMR8OO2XM2aqQprc2A9r+xviC4XLVltuAQRm2MH4rV
XgqlOOkT4k04ftOEcr38IGruooJ08OYU75SdH6krQlV7M+eK2CubmaXUb+1yqTqCQxmKI3wkOBCZ
2zlH0hW9ksnmIHEAQWQIM8VvUL407FOrOF1sRLx5i70p/cwTuEDqX4ndDwoPPKxf0XutdBioItrq
Ddw80MjXNGNSgysuRIrRIhjglVWyb8IXCOuGALHtuAUX1nIOhpwGcDVUrddgr5EZp+aoGNqYDZX9
WjOZkrDTTVqP1QaGCcwSM1uHC76lg9LY/hEMS6nwZY/MYCnCpqAHDwbzoEMJYYC2rCBoYndkLiEB
cUmnkXwxZGRy5A8gliLC+0YM5nhr/ApmpKqgRyiR6L7FKZIFfjg7/IAqSL7stM2TiiSj0Bf9b9VM
64FpeQWIrEOf1TvEztdsA9k2aY7tzlMGQZ9kSP2aXoKEqnFoDmA9dkMb0pMFsN1qLCasm60CfZu+
mRHH1CjoFAQPFnlwaWntpPImsGKl/XMsLxJUniYBaCt9Wkz1GvSxRmugjMJLuoSEjFi2p26bcL1M
OH87HTE4a2UkZoEGhhiGALbJfpSRpxIKv+SWQriyY7xmNIhy8aq3liuxHKvVbk1WBdvAESWnvTHD
8JIkvS/VjNCGbk/ZuwnOAq1nyrGyvAEBLOQWTqqMkZJrZD2b+a8WPplTIc3bUJ2PE/tv5rpJdbP6
R1WNe/JBvK7xOePoq/gQeqaMi0SRYIEGi39Crm3VMh5Wu41ZIyqDGxGz17BgeSr/Jty5MyFXHIm6
cUMuoTkm+xJjW7HDwUDWUObyH4N41epdrJrHUO/36LrVD5xtnl7+Ln/NsIxLsZU0CPjzywgTSAWD
GDDAJYB7FTGHKpDlwDtsfrgSV0N7RN+4yrE1N98Tgic5ZHhs/IiCQq/P2IDcgpwH5C11Hqg15uoE
+gDC47hb0K5quu/Nn1a6dmLLn9SSJ+R/p3/TC1/t/2EXqZVv/LFp/CGwwaXJhbxctQX0dQfOxJno
lRU5ddxweRufCCs7RZgqsHM2OydkFVmLc2qPTwBOyFiqE8NjpouhpRzIS0a1g0ThLkutD9acGvar
LX9bxEn53mIuZog3W1xme/6/7M6yL95xXeTvExJaRb/XcQ9w3UHyZeFK2FjCNeeLySvpoPM0kR8w
gaSYHhBQFPG0lpHsN9Nby/6JWoFl0bNcaN7ZH+h0lkLPCkgUwlpSZZmN06siWYagAMmU4kZhFmrU
PsAUxq8KomztDP8uhZOmLooo4awFUjLcnYgq/T5DKVu9OhjsYuNdQrWP7Zn1O8QarpIGTVI6HyMc
JjNOfgHBrcVy3UYKaAweGjwBcF34o8Y6jGxvOVCIWd1o6DxqedjaiEuYrwpIA5p8iQKH6ShbPw60
qMFTPlg+bThZRA396DFApNgPwb4HzS6YYJdY/GZoCgK4j4EiVIomyi2U5uqRzkeXzV1bM0Bg3N0C
wrPH0ZWZNAk0eHPJ1ieEalnjvkLmOal+BhPGRJ2j8/cVBGiV7DuGOt3bsNBsAfACO2zIZBRUlltG
mHEwJQfSa40sdGRJfTNhvsYTDSQuWs5HxmCA2lJvllmKIspVEFA43NURY0Lktsg5vSgCphAzFsQU
QbRXCc9gApPV40oxE3S5KWC5ivVA+NRT/L8BFPQ2ZtLm+HHL1CD125bIqIGIkxgFwaB8THZ24sbY
0DRuC4wlgV546oEBGmsymhGvYhkzh/Ma0DsxwhV8XP0skVsLs0LDdzNN0PoA1QxRustSbVvxK6QG
uzHES1xaN1JAT6R01Wwhggg6WTasF01pXCUHaE2e4Sz/20LwhKNVadsB25Qz6IfFsUv69b5TMCOG
RFmUObkhAxQUmews5LFIimFiElPLrg2eJKaWzQxyWvELNK5C6dfknK91tA3oI3zCU/Ba1yv+kDHJ
my6qYYxKa9rJLfjQO2QQL+rQF3HTR0O8g5W9rHoT67UV/7KUnUF/sxYpMGeobn62zJh588vspcXS
1eQL/tll/oeof1rrOf73+E+AyRxq4Unyvzql+7JeJsZGgAG94qeBkcNL1pFmYBQffX0DZfi/8wh1
jAnoUtbpw6lFiSFHno9NBr4z/hepYBf7njCsQyfdtZ8SPVY0v4TSTZ4R+3IDI1g6TBiGwvRW2K9p
dzWk3zAAYooExrDIJ3sVOX8O+IjErrxjtzfjNlVvefsax7chelebf0SGZ82H1b1X2uvMwFZj7dpI
RCnFb6AgbfmjpCfv0VSNrFRy5N+DuBripMTbkXrKib8nNNrAG3ULD8dWHi9hcAU7joF8FaOHNlEb
qitA78MDYZWWXWXxmNX3LPln6lDDc9h5MEpvgs5vfIki0mU9koon5akQJjvAJrGQnlaQHxQ2tr39
j6ZNz/0wL7HCda6T8AQhjI37f12455TzdRLxiGPjFn5PlPzXoNrPcQB3LI1seB9W/xL3UGSm2tMm
FQEAALws3wbkckzsGyaEBfnMlYc1LAIFY6WYR7Tq5FxHcl0MCaCPA1GaRyksTUTEKSXY4D7loHGx
EHqyw8o2ZZPIpINOWvA1OIwY1fSmz9+LQhhgOBgH3ivVWDXxaz+99y1AO5gsOd2chYWz6Jl0Zy+5
TSN7mZmFKU8Mc7Z0cErPrDf18BebnwyU+5ZF7VLfWUxvbIS9iGZAZiPFRF2O6HAWFbpT4eYl1Uf/
H0dnst24kQXRL8pzgMSU2IozRUmkREksbXA0Yp6RmL7eF15Ut91tl1gkAbyMF3HDwfrqrJewdZI+
zqCLBrkBEKnmbWqgtzOc5JQQ8cgIqFQdHoBq8mJORXgdqy8eucJ9p8GNr/pHFgKBeDbjn9l6MXDE
2/2vY0GGt1/4OK35mreXvvyrJojiT0odMrVukV+C17EPt6lDmJhHb7vnD5JNF92cwqU+NfLBzADq
R6sQt5IVWmtck+it3ITJi+o+c8wxAIoGwpvdkIKEYro4ep7NB/VQufvKfHNY3HflpWAmyRhBff1e
Mg9E1qoUE96VL8US28WKTYHRnetcuByH9kzVJz4KkDjJSwqMZDbeypJRGwcT6Z9wwM3tn8vhYzDZ
Y+f3fvPklJcZR5sK4X+ghbc5I6dki0tCAWxIWC5WRq6Sc+qyqq4x2rj/HMzhpd/TS4tN0vmikn4F
LKLj2s0y9MjoqtpPXhDBcDe4FWLn5581LrTGeh/9nxgURclKJIq/UaTWXXK2u8dmOT2WJ63P2ruE
9sG3HqPkzH+m0TYsj6n9hDd/FBhwBKBwbIU2p3QC13x58MR7SyzKrljsMTUmWD2T8UAQCI1v3rTG
dLB18KQ0R9Fu2Cd4Tb2B1GQpHpeQ39weRi9/Xf5W6PR+jmp23LgnOYlyVt8PUcNdd3oAwgAkne6J
6HmouEhnIq+QlsxkOslYHWWCN8N2j2N6Ckdq56YPV5q7GiQExVhbPXDUMi1qRk2aE80TiGfgfwbl
BCYYMDAtANUdE4Riau9UoNkUc9opFfbM5Aw1/xFQ+HeIBzSIULq97jmOzQu7nk87a3bjEskiD6s7
d8sTtsr0IUbbNBCclAb25pf38WPb2JCX4idvoIUjanGMjv9kYz5j1ScFMb4boaSzZNrC/9336Wts
SdaUEIXKBIGz2FlD8kxV53EaxNFaykXD8T5lrCpUv0kXQHtTnqZsOaxxu1n6Ykb1r+Sh5saE7vR0
8nRNrxJxjSG5tXZ4pd300tNfPRAza118YjLY0fG5z5GvMvktMLINtPHCRVj0NXN29l4wkLZyjwXA
rCDJd3PqHAJGHBfmJIAM/OjeEfC9iNQhabqDhWrpyWgfBrS4gB2MGPkkVSMlojaIHKsjYSlsVk/D
vE9U8OK4JPGs/FXKUdxJp/eIPh/CjgVpMQyvc81mMmTrT4vYpbf4kbKQr+7Cg40qhLuAbwDGI/ad
7HAXMxc3x3EzrKZBYxVpsNlS2cRcZv5UNHE6cjmj1Ld2gJIlL6XV9fdLr2seoKpkYf1iCfvk6m5n
xjVbOAEZxXrkRR4SnDIlK8NVb8Bgn8sHO68+W6Pfz2DTl8RlviyMFr7W4HAcnvwvDVFvokrqLmyp
Krbcc8qs69HxwENgfmosBosAXiNHcKD6a5DpJ+KNl8EcYFP99Wn/mFqsGcfI+Ouh1DHyVmAzDZF/
zAVfUlt9CkY38eOC85jpj6oBfYySJuIlSkTAcRi/VH2fvuVKXB3MeQHutaapnsgyfebERsqc9m76
r1gFshYgKeG05vfoQ+pye150HbNYQIsIxsfGNB9tXjtcn8fBG86ta5wj9oR9Al2kepF6/qp1dCbw
8VndvHhiFmXdXywuCZCebtBdoe6fRu5jVg5dlJM1+557W03PLZR9z3kdVLwPut8UWlilxHtrqLNd
Z88O50CcAhvXze4dn4ilu3NmdPqyv8yu9QRX8uRayWli+dfCgW01XaHGsUblL+L5FDTzruzzZ6g8
LmW4OQXnhggRa8zxJU6iW6BYm2pNyF6iGRfg2nOOcl4hN6RRNtXYbCxqL3xvZ8GYzjDRZIl66PDy
xiLcjbTpUjkMZDygegIi9VCyFiVlwI0dxMbZ6KgCpZde8+ChUwtYeHdXGX9muvXRN0loz9Z3EQB+
KlCmNAuD0uz2Scgg7F01uJEm/Yr76TDj0klssJyxu7HKbrucDSOgL2p+dVFZHba5/CBnMk9GVJ2t
wnxX6byak1e3F8eE7bqCbDWFmPGtu3VqXCzvMwESBgac3oCYlBP7UDCdICj2bu4/YWLyXirfJtmM
AE7hN8GjtRNDFbFRFwAMufnDYC37uDsN80G1fMGHj8CdjsB28UGam6jT+7nFRWibqIef9vw04h+l
lAh7dgTjtPWHixPEFzihj2BV9lRcGpiR+jnAw4oBuoupg4yIZOR6qwRjFIPE2N+SzMcaQudfkhGg
AeppMWkloNkxPBc5IhM8FBfSYrPnqS33BWTQiIu+UvKc8Mty3XPgqHPW4d4HvSVTgYGdBfLN9cJL
yIgLe/IItO4joeeuq+JDzoZBa3svRXWaoAnIBf0qikNmcTzzpvkQxN6prH86rLxt5RDXyI6t75NF
IEpuuA9qtE7OLTq7YfUo+QWS7UJbAvR266IikhKV/KxxNZfg/sbMeZsn8z02xEc4ZuewnTcg5Lxb
OaWPTpvuMo0DklYux0WgI1iem+GxcJp3DpJ2BLPoEGP34tDfQwTzrrLccBrif+UvAKkAKKNrhpQQ
hqXiPHuHWX0G3JCKcGd3zzQAl/KB7MlXScNgfWqHvdkc4xhgGl/Hkz1c54Kb9h6EaZwuU1HALQU0
QfAc1u9J8h0BUnP41eWLGh9jH8PhMp2iY8kRwbfPMj80WF05vuabsn0GFTVT62d/a+KP1dW0/qYq
voubc5J8NuML0ut4M4unOf/HCmRkuLefO2+P9saZr+pvnr/LzYM2D0IdRXcoQfXU/soLHozpYyC/
yXrVK/61yA2qe7Pku27AHDLgkRPpxA+YJm5nPwSusL3+pFQeDMvLnajcsX+z+rurMJ/9k4CeSvmj
7GeTry0O9CVatsW2XmPXyC9zAszq2uh/TNl2fKWtm3QZwxXpQs/4xYLAurRvs828SBY4B1OyiEPG
WFm98Yfv4xMkOp5meJKOtrj3imfXI3/50NGYV5zTmmgtoZuG01LpB8Sc/shKbObmAEP+kUK5lQUl
PG25cvmFG5uxFwped3OgRYriSYoTjI12/tLtfdP/84ZjyODXcotA+BOssIf7LDiO0yPojBojF5vI
9KEjCksmVf6NmrdqfpHZO6jpGSthfPK6h7J7NP2QaGx8Z6nfWKljRpqJ+TcAwRPYDpvVheW6osOQ
9TztPdjSa5ioY/QM6WX5ePl6l/IQhfhJQUemeLGqHPr9ifnOILhqfzuKffe72Rx4ZYN/r5v7CvC0
B5rkLSx+OvU5Qybuh3cDLa8rqBy72eLUaHYDZyzRyS9nC1ia3fjgDfvc3wp66OnM1ofIeg7VIwN9
RoTb8YA9fHvlh8mxD5yF3X6lEIbNc1A/2vOG2GYV0WzCHfxaVkje3a+j/ix9rfJnOp2i8hXB3gx+
MvnSMUWzXuQaUCivXvCcCZZK8jN3HkKOzU0Azm/6Ku2HsXtCG84cmC0rGKSNQyjzlYtmTkhvXE39
0Eoo94R6F/bd8zBhcT8G80fknHJ1j/Gq6FBV6c15cpFt1Tunl9D8TIg0N1xxIwJ7kWHQefJBX6Fz
IfM82fpzYjefj+lGESroQBKxNrkzx3Rl57/LeXu5T/DigWwiUkxnv3yYuNdDdY978PhfefsVQ4pZ
Hm6Pgttf8ObjIqY5CLdMvOnzh2zcRu7POL778jeRf673ovl6jUjuUtFfQzy7onMz5oj81Q+Au6q1
22Dyqt5lcBLQZtx1jA+bxLtYHNFEGaOzskG37Lvgqe8OunnM5nuvvXTmo3If3eY1z85e+55gyPId
684jemL61zY9A3wXzlOQ7viLjBujSTKj+AtCsAPqpqCOxNCHTaR0GE6Afx4i97fOjnS0G1hIjXMq
zpO8AnnmiMC2eiQZ98pHbxA4gX9g8pHI6q2WVzt8aIhZm9mW0NbU4gt6cAeMR29R+OdbLwgoLsFB
TY9R8SVRm2wClTaam8GOElUJbu5v257HkPhB+ZYjlPIQUP7L5D9WyUc7P1hwa8z3rP5YLjAypsaS
fTOBp5p/KIoDAYvJvaaI3WFxp7OX0Dra8qGut3P/yKZtJGQuX2JCAyp49stjnp79CWPPutHvVIGA
B8cYd2+y6LTlvcfQbh7M4InFR4Beq0kZjI/9Ai4gRNlpzN/jXIFDgdaTBaW7TkXoUuPsvNFofwsV
LmWMDOdpJlY3BbeIA0EoYzyXVBstvcscUymdbr3nXLivRRF9ibT+nrJ0oxl2zKn99Zg0135/S0n/
3VUSDUOxXGzp/Z0pkGNJb5xHl/F41O1bnw/47kMD4kgIZlx5ak2JCD3aOaVXvkuXdpV4m5ySzrrL
H0xZgaIyAbWbISZYgNp8IrVIWSBUyRryvY1bd0GvieE3rStMRPC6PStyNqXdYkgPiFGwZfmD8sE2
LMoW1AG98SSQXLz5o7U3PSQfbZfIuDYZjMROOMoljlhz8eU7tysPDPrBfYaCjF99J3R9di29TgZr
/f/Ck7oNXIBNzeoz2s45BlyviyIUDpcv2gwfjzQrZPFZb5veOGbUqCDtumdDVayjKqAz88TZqhp3
naOmRziutgGx30kQjLsJd34m8K/jHefNcNaBjuSWiub1WMbdttPcEGXMAaqa/d/c7OQ2hWpWSpa4
iTioyYzBsbRrHedQIAyXyKQdTVzDz2Nv3edGREFj1qJXC3GyGaJYluZMg5zS6cvkwcAmw+McRr9a
/RRE/k4Vip6SliZLhajb1/VC9gn/aSLe3TR9loI8S7OwcZ2iGJk2ynuV4pUsQ24hy+cNpf+gKOfG
uMTzYqhpGvd/PMRyowAg54CWqwHg8r7HhyEBuiRaXu3A/nrlcWQbO8jL3jjxfIBeQaOJuJtMQjBs
7e/j2p72XWP/NUoVVD792Hm2UDoqsdK9ER1mqs+32VDh+m6Q2GlsA1wbN3KL0lkYb7YJtnPGh6Ad
eR+Z5XM9NNWzyRectTK4WNJdg1N9O7BtqPJp79mStMe+5BFvc+jsyxS2gQDdi5N1FXWkImo3uxa4
gtrmNhMIiizH3NGNyF3TtNYR/tLV1Jb1jlqjzVR4lHoNyZZlpMJwsqh+y3Odjmh0eK8wtq1r/lUS
hUF7NXlEZAF+smrJBU8ElWUvXhzhP4FhKQgs0rtW+MWjyuuahsx+F1Tv3Yyp0lMgR+PcLg6aPq6p
V+IhhikQGHI4JjGjT0QCGLL/qbXIimVegpE84lGb6XuzmR7Sxftg9AF+06rZ2YITvF/R8p4jeZN9
YTcDkZ4qqDqSm6BN4OGMhLLHmCvWRt0pazwTVgPkjt+Y+SByT1Oukiet53+qzYrtrOKdIWxr3QEo
JBdvZQe/8N1dpCmmylVIuwtezrup5B9x25GZaLZALQODsydmdpnn531MdeSmCgxy0V54G3NyUMCM
PFw1iXHp2xkr/fw8otrtsoplsqPFPzsNnhi8gvuxHICwdKRH8liwxuhMFD4wZ4P3NHkACOYStJb0
PY+5yjt6dGIxg4RnOGwY89vynm+1sRJxCp0/XbLVrn2hX4ZsQJo99LnLLiMhRhD1z2aRrDObFZPj
JnIbN4TQU6zk0ia0UgU2gVmDWpeS41MX3FXj0K0HEx4Gftx14yN3DfasV9boYjaW5WdjDdldUVIq
YYuG9Awuf8j54YrGFsxGPV0cBVKYoiIXuykCr8HOOc/EPqk5Jjm9D8WFrVGa4Kh3dQNWrQ62ErkO
qzQfg50VrBPYKOvKZUcW9eOqpYyDGsR40/QOKQr/adRY5Fs1gcnHWgVIuz/0U4GPNplvcURHlwCT
vkVZeUly95Vv2o6R7Q/lGeDqbCOP9sMb8H2LCEL5BPDq5iQt62OlmQTMnwDCjFOSy6CD54C36pIG
fMZJMrVcQNEhk2JAJQr/akmAq53YSo5YEEBP6ZXNydfQ3SXLiRAn+QA9zr/4OUw3ERDBQrfg5o5B
MaNTeqNr7y3polNgiXt0N+Fxl/bL6tYP9hWk0LMmRNemwXqQpgScX9MrypvravB5reF/Z7B9d7ZO
jqXF4kugTeAWCp/anKeIKc+x7I8Tq0/AFq8J9+yVSwgodK1N2bERUFN4kkOEmDThbaFEnresId7I
Ki3r0isUf9pI3PlbWcYnLRWfufk9ICMlk0t1PWQHWoabjWzGv+U6Hfqp5m9qKMzqoXVj6xBbEAU0
JS4VXXQr5TlnL+Sp7mU95dEZfHgXuG0DCZLEB+sIbid3lo05uE0sY9fMxdsCnYewjNfbMMZNKqjm
CHu59uNlPYXfbI5Qxp2ZTSkWjRcH2rQ/Ooy7jvyJ4T5j8IGSvrDzkty+ZXOTnTusmKP9OMzZ0U+n
76jUkroW9L0+WLapmU/vQh46W6ip3HoJC6WTRxPRkemdSY6vIveqgIf0q0XVWWUvnVRc8dvGr8nX
cVas6t+8R6cNo8rdDu09G1xc3K1iI4/10a2DyyS9fI+R3eMJSbdlvplar+NmyNq7z2r4fcXZrQ22
kDSX+jFMqcRtn2JcvbC5HjrbATxvdNegg40UQfvCbqtPPiuYziIKsnA4QT8HA9vH9tYTPWHRjtb5
gIHpqePE5Xkz51yuL4uHzMBY6Df7oOfkThOdtS5y8KYzdtcp+eNAxrPzPpjZfgYW76aQ1kvsGdHJ
HDYduXbpkUryOjrFKptsGktJSJItebn6bI+8j7LrrDtnDN7EbK56i5upjigC1C4m67Ik8+dMPKcm
MtQe13Fg2f+UMV9KYUvOxt1pkuWtpv8jGXs8IxFpXHFRvg63wOZ5y9jqTuzBlfa+Q9PfluBnD1Vi
ZPhBr32QHZ2OKNMQ5YqLh2cCrl0+naCBG4bfReQuYynhrTAhnwrxhrW/IjhANR3+Ka6uQrzkBfAC
u21+6naB7PTNOZ/cYW0yNibCxWYE1ayk6yvNnV2mmgHxBvrsSGA/826xJ0EdEYfBLnv154S0LjJD
gM66bv3kGueKnq24urX4xtft/2iRhjSxuTbK/HsixhUOCej0iC3MoMxfLfyr4ac7WTJzSo/hwHZ3
CfddgC7RZ6uTZ9vga+n7+Lu1s+6kTghPvQRiUKvae/UT4KD0vPxOXh0epg6MHOvxhc8ckItKkUYd
tiC8SSJ5clN/acEDND96lAOwB0kchwxGn1HM6kufHhbrVPTtZ9/pxyx5Rdv9jcJ+H4v+QPvb3sFV
o4wXsyYwM3YDy2OnJnesf53kz08thC/NSqkko50uqoFPK6j2slvuuq9YKPhm8FkkFknHrCy5VBPy
4inwWZnTn9UD2+rJ8IBlMI5asKxNDQu297QllACgmVVRH03HkPG31RzIa8mnYanmYXRwqyRh9+pQ
B08FAdINwbp9x5AHUWYwyZ2wDmAHeeiXFuIMmspUQSn0hIWa7H97y79WDBwC5pSj/WCvy8l1SNEQ
iVU4zNZ5lj45AcplkhsW/2cnVrkjH2a7x7NjUPJnp7iMKh7kScIhn3UvrTf06trTL9gpIhKhFVNu
w4kTG0lg1w0tLqG5Y9oHr2RZNM/77EYtCFt1S5LDoEdR2kTq1fRm2/VzVu147G+MZvj1Mrja4WM3
A2LpXXyYXa/3snDunZmm8Drt1v//E+Xy28xlcg6S6c0bSk5NXc3D2yI7n2M5GANw+yDG2doYt2H2
P0PJc7ZGFb9Dp539gkdFTTB3GtoD9he+sE7/kAEuNmmvURU+hyQgRi2EfGkLYjTWVDB/nbXAexe2
ul2ZRvUaVYx2cSVpLM2qa92CCTJJ51Sa8kFXJLTzSBJQIoWe4VH7meeEysouubocW/HhfOUTx+3o
z3e8YdtYAA8jTpMt3U5LAAtWTeEeXa8eoUQVaksP+KEVejzaVUR0vcfV3bhomT42jHg4QegmYlAN
V2PmqzB3LjjYecCabgMhcUnvlVMPdNeYtxw+Zw4Vw3eAPB9GuJZqbgWRwO4Hc7gg+aXD58DtFQpq
sm1VnuBlT9lMxz0mWIAanvvapcabP5K4Kehoar38aViKbYJMv7fco/hj43nRkg/Snt4xTTPhsBcF
AHAeDOPbDhcHe+ueUiN6TSK0wTGsMU6XhPkh/bDjHcTW4vR5N/WYcYLwxU7FuwhIiMehjSHOZEtc
2963EzJNYcLAitQB1hwD2CeIFKs2C5OdIoApOuc+hP6IAIG7slG+fzelSyJHFnujnWGnVVdalleG
NX+WLYdROmvQdNyjKvROjQPQwlSbaw0lGoc6TlOF8wZ/YwEJIBXE4qB/X82SGk52ER3Popu5INKo
F8OgLGlOCLyLIRI+ytQnHh9G2wQSMG4vz9/05XRftbo45lXNTZh7xdieQFTCV5Axeewpyu/JoVAA
2xxsvsRTggLRpOBZaafShCicaN/P2c9oMRGHLvGDqTjG2fBbUFu58mtJm3T6lFbZiykba51ab3it
/nVxde1e8yemkoVWA3t/irA1eTROIVZuBw9rteVTIMgJ7xkz1l86RiH5/ua1qxFuM3stWw/YdJIu
DGieAmjK8O2+Cqe4k423nRLntcK/NSfix2uwTzu63BUSp8Vs8MSvqBzIY+7Q1fDPLFFbKX8HG9GI
Yd92LjUlGkOWMTFZ2DSvK0HnRc403cOnReoWrNcsv96E8tEtoMEOpn2y27FbHZMmunJcB38axtF9
aNlbr0ok3GBiBKHFViTeEhSEmEV7GEpGWZ972yRJMzhqA39t4u2hHcbK33yNWq4gS4iaIkutQswu
/RoC681wS70NlqLEhoThnDFzWPpVW9GJh7wRYlXoPZaNdmN3GGlBE2XTYlRzkGZ0oah1gCs8Gu0+
7rG5+ZDrmzyQezOL4Fh1ND4FYIYXcxxZUoI93aF1MbgKKCYdp5ahjEnqON3zLNqnClufsCg9YHJD
3Mp/EtWj+danXoe/Q2d85XQtmZ1LJAD+SZLNV1OZV+CxHBmKiEiRiefLaR7rHtSZGxOMz0hUtSNs
QeHMVMfK+aIzpmoqSllGRf7e4nvCqCwOgqJsY4QlnDLPFXX8pcPondMcf4a444TBc7QzykNt444R
JgXJUcqzb1hoLuU2NGk5mUJ+1oCjjQUEX3okP6HGl6yrHxMxnxcjXhuOvAYOA4lOo0MsnuqKzryi
cI5JqK+Nz/VeK52faMpelcpii+15GGbG0bgrKmy3WRozafhAIp0CU0Ntjvwx6ZiqU2/Pk/Hdp+uu
E/ZlXupdlYxeSBgSHeCxXluNyy2hIMMmaUXwZNcy2XNhMdbSTJZh+HiReRTj6Y/O8eI1IGqUTuaw
8paf5JNtS3ra/AIlDr+0lcFEyrt+M/jPdcc9oqttShyMdy/kEeRYn7QSkXqu7+0wuc9H/cUthsRa
SigD7WBPGnKPoe47CPpTGXrhymv7M59FpMW7TxG4Q3CYJSkkRuKTgG7yRThkhA+TkVNSmOHMaJ/C
Sm6npVYjr16nvrh0LQGT2LCIrpq3IDI4eileTJdW27oerx5lRuja3F0mvixV2X4Q+KzXdGB+47y8
Nh3s3qkg4hBLqs1myZSTKJTtbPA2oq/CdfdbleXZEurgeALzTkntC7S+i8Jrs6QD2pUR2Ljn6MQY
Mo/T5tC827Gcj50kJlwMIBnAukKFMGJk6OHSedneqWqChTUTuc6XTOxIJJtSBwfH9VpYwZdvIxD5
Y/gsrP0UyytOij+KL9RmGuDVey09gTY+7IhukzsH4USEHHEDf4TOVL1qMvvXefz2VMjOzkAaTpfi
kJHNbN9Ft8SOCTZV+YzAjNTdmSP9zdSJAT1JUWX68MyzCuxF7kHnMLBv1ZWcVoX2/0VTxyQWw7zN
DLUNNxZNwZgHGSUqalSsCRjqAAoLRZjWjQS6gJ1895Zr38nO/Br6pMFOtgQFkd5r13kzw/CCqvVA
afB9Hts8r7nHIDKvOzBKo8VjydH1X9PLFerzR+vkFERwhzfZeGcNrK7lDIlbG6fHJ4cQxG77OBSU
9RHAie9c1R+mCptQ27IeMV3uwUyoi4a4AvAAaVKBnQxw/KwMEUAepAmK4jayBZxmsix5ioQ9HJts
Yd/0q9mZvkRS3Bx0ImU7B6WwC85kX3vc6Iim5puM9VdqeG9uHK3gB454nrgAVQ3UJ8ZTTb9Dv7zF
EnAG/OhPg9pcssXjCbvRGk31M8Pm0GJ46og4Sjuldrb2GaWZXGYdFutAcRs2KvdlEPOTQ4kAB2iQ
1O7yrLN2DHI9TJPY3hZ4clqHOoSG2gFQ+MegSz4kB3+srCYFUwPbKd+VaqMoC+tzLK55kOa0nMW/
o0xfvdb9UwHXIKf2tiDQX5SvWiui5kzfsgc8ozu4EHXm06Wx/AdtJvArimUnSvaP7T6kUdMlwOHI
nVll+cavrCt5WDIJ+MKKGeYB2a1EUuQUD9Yx4ZPeji44yYiIokoWViHNilNM+K1z4GkuHhna3P7G
maQZ5gd/hs1uBNjaKt8ot/SaLsKzkhtp/I25fnOD/LmgWV728gKKOHm0BmpPhAfftZxAoqbN/GxF
AXpPuKjv8Gej4zzxiAIs66/rPHi3x/w9SDCSTgES4ALay8MUSmbU3GoKnTIP+AdpZ26/wm/JVTBh
JgmWj3lMPgG+W4H+mOeswefPPoZm2IVCBqrGouz5qeeipGPkPVk+N18FdLpARrSOeVt0rxb7GaeE
Ct53JSbWiuafGh1pYzfptPYr9ieFzcxTOTDdG102ywv8mib3vaXUg9RXyOaHpAU1180u9UBqW/PM
hjj959SIgp7yzn1Z4bEQoVxH5r7XkDtzvwwf61a1d0zhcl9a+LXShDR9gS0Z/yTGa3rJ4n1PwRgf
Jd/PwKqtQ1sgUU44rGFvsp90JwXo0iZCj/0VDhKNxBOjqijujBRGVTZOFtbWY4/hF9ES73JCVBHh
lLe2WfcKVHjZS/8uqLqGjVnKEz3e1iXbZb/3IdhJdsJWzr9u2VAqaCMZDZgeNRW5eOMNc0tAcowy
DT1q+qkwfBbl9CWXbq5BgPab3ReulZ9+cg2cvJlcZ6xJc8oD90k1XUtJ+lKPONT8DOZcYXsoIBUK
5L5W/A52WUQbPEJz8zso4+gAXDVDliemB9Q7AVojCjUdPUhKnky7bZB3t8DNs01ms0AoBAXyM1/Q
Jir/wSi4lWUPpkqjE/CuVCJigNXhkqU7KyoKUNiIRuUNKJdGkn6e2Tesckp9Q0ft/d4CSKkAFmrn
2Wozd2t7LEcF0PeMZ+jKzMjXGY9DY5nbSlHB4zJhuk3zhomfIpruKlKSDPW8R0L+l3kuuDDyZt5Y
wYMzWYmaxU8QDEfLKQRDJRvxftaPLUeEIeXo2ImRXj8PBFQGUwVSBmGQeE3JXL1KhCZA2clls9zT
zH2xtfteh2hgpgBsF0wuHcBmfWz68aBdUMDwXYv1+JeHsbfC1B8w0JmEtlgxildRzd1DSyc2UdFx
11pijzB3FlPXrho0RGL39ANSWbayBdBui9A5V6K5kd7w7PkWlK4AP7A3mVsrnrujlWOdLFltbdVi
2ig0aZHZRrdwkoadnqLJHOSwh/FrAWBaWQuviRBU29M02vgl/ZZubaBwj2LdsD6+NzuknRJXQl0f
24nGzGzsl+MtV2eO7yNOBuYHJ6eseoCE4VM1ldclKgTULMtkiTJ6j5lhEZK36QAPI+OaF1ymFUNk
5qmeiGx6acrAvrjdeOeE9I+6KU5ptFDKcjwcvxR30UjKaYb9XgEvyfXcTZWnxdpqgnQzZGQWBkAu
wpL92SFxPsXnYXLk3pG0LDqIjGhJrrE3qSlm1vVxbXaOuCRmtVdQ0Aai6sdoKt7MLu8PmVue3ADw
jCUcmnpMi6qK0dhQoEHZyMRaK6zFJ0reX5tDLVRu9SUiH4xUHbwqoDMoArzZaUMXbsdXIR4nmKXS
g9Qe/2gbvEtkuN+9Z1B+ja+zGgjSYDGYvABgvY6njZPM+4GDMGVNclgVBBBi38BBDW/UWoI+GZhb
TN9EPrhVr7E0CwryMlveOJF/VMk8gunEnz7XbHnygWrZz3bkOSFvNiY46rbQ2DggqnG+pQ7Qusj5
HJPTOPGYtKLhCY4v64HwSbc2DFffIEHWh4Ctevaa882Zao9aqPqNAmZ3hSvvubSzyyDokjEi86N1
qwu9VagUvGE8stFj2dEGKA6Qh4AF++my5A6Wt2euvmJneo5arOudXTxPo/3iTHOP/AWLZnDNV+1k
BwZ49tY9icoaZzE/NgkeOJlD2Mc3QkEKqa75Umv/penfBZ2WrjufaCaRd0h3MC0AnGmFutt5c7/P
WbZGDhWejUv8pIIYKc3piNIUsqWnNxh1kdMoXTzapUkkRBVbAnWjBEIxj1iGq10/w9OTdx3bNivo
eWJSuU1Xrh6nXQkgLcG+Te8zHwhAmIaARDYcWi7KGSSjmf+LWB4F2W/oN4dCJ481t+L2L/V5fnsa
raNnN9WIo+x1h/CWwZVqynXKsnzH1NYyJuHYKMXGSJ1LHOcfQR6+swWE+9Gz2/XxOgXbkAN9r2b2
Zahk2MNCfoT7EFChV/pnX0jun0TqLLlx8Wk2zKljcZrL17EiC2nAnG7K13ZwbVzKcFR9qkksqqMD
RW0Ja/LOKj8ysjslM5DTDfgVx4cE5n6OXcnEeRSiw6QAWgvJfytwxEl95+SfTXzOdI9AR5iVAIxm
ZqendR0T+aFTD9322+ysPZX1ERc4NqBZQ4SOI3MllxtTrdAucQDx+8/ltEZsuTNA8S9aoAX5vOVQ
N3A0bThZh7H9H3Nntts4k23pV/mR183/BINTsHGqLjRbsuR5vCGcTifnOTg+fX90VZ1CVQMH3TeN
BhJC2rJlW6IiYu+91rfWmFitbUyrOPd9UAMMhKv4UBBrC5OXVrnbUVbStmIGxewbJipKQnuAFMm5
0P5JQsy6ZxQoKKAxO23q0lzbaF3ydO3UTImqOfrUDm3gwt+P89ytpoxWHjkN/Zozze2QYPtKSSzn
BAhrMiJEFrFCZtQO+U0OADJj8dzvG99n03YPtfFaYZJtew+LR7yrCCXLANulHQV6lV6WRHYfoewo
KJ5UduzwybG2XVOwaF7j8BwiP+iLD+E9OnRHsyUzVeUEE8Xsc+ikBY4R8yssBLxjVb8o3VkcX0p/
51oldlF4nkFvUl8HqGT8MN0uuapLuJ+L61cAbpkMRLrwgBMamEADcir7rJ9wzRTX9J5xVtfXynlH
gJY7yiUVFm1kyNKWEERitfjh/ZRoaty8y5KNzwHoAzLJqX01K/0mA5bF1PFupLZey8SHmm9SGQE3
qaQU68iitZpVMbNuI3vqbGvnGsVGF/pBC2oYawILaAeLcn7vSFCT2Ahr8nH9TZWUzpMkDE02bfRm
l5hE3Q4kAsNc477Nke2MWT9fzw5K4d51O1RLtj7mZIiCe4HHQ9o3JaTPNtxbxkeYdP2j1QOaaQdq
nPGFzUZ005M7J+Hd9w3K8OnUc5ILPOMpy8boIrwBGw3S/ptQgbPs8/GaKUl9mk1oTF4RFNflwKxr
Un16y/TYX7VeKPbKaBxiB6BwzB7uZZU821Uz3BtaWZvemryrsO9J8hydS+xUCjVSVRHwwKtAMyY7
VhXaH94oR9w/07vvScVLaw1HL+zKp+XzhFUMFmJcN1j8wlH6K5hmcc20v7/yiPm0ElW+2m10b7SW
fVfqHIsbX/396Tl1XZJOarWN+47pl65qCs8kOuQOgvKW9sHTgkppi5x8SKvzjqHgHWK5c/rq2iV5
S7V3sRtj2jHvLl+iubi3TE/dMu2qnwZ4nt+fpmNDn7/C9VO0Xr22ZKTevvv6yRgUh6HEoDt6HNDb
EYE8pnAfvupyHpsKZ0tdDc+qN+SuQt30UJbwxVvL01z522iM7F9yrGjWKq3uYx+RSTHSYdNtHN54
GqD60FnNSvhDc61n5D4NYXFP8ZA6a4UT48HTKA7c1nwfWju50G4jpMCe3C9Jj07fCt8Rdypt/Juk
bW4dCSKNn/zSxMCuRaD0tcav1WQDhVrYTK9xNX9WTlTf0v3r7+t8uvHZcW2P8fQc7lu4IJC7Jut6
NhSsMbO7z8i/2ijDea1qBL95gTVurpp0ryz0OhbqBQohoz1Bl1nFICgOE6LyB4OsRA8eWWRW5VUr
9ci1A/eoTHW1T9zwYRlwHDw78s9T1L15lm5PNdZWeEzjEUhb5ITco6Vx6VjJU5qL5ynNNPGW43Fq
M4kqKsYhlBvv2TzwkcueARsM9UyY3TQ+fLmmI4qlA55wk+aAylvOvyQrAPz+vsk9JEJzmqs9te/Z
FVzyIpDDyU36eRfOCjQ+V9DtaMvPEFjbx4jkD0igfbESggvpojKk8wLrEuOxGnm30o9q+60bVBnX
ibSvy6pCBuKKnRIEFWZN/TYGZAbIESr6DAN0Yq+KSsC8TTwSBiAk/JJh3gHCgGdsDj9dc28XnA5X
c+ztZkbcW2G7ej/0vJyj54NPS/bRNGCGivWHHXe8/VU6nSIXBjJ8lGQ9Q3UTK7dq2isLzpu3DNsj
WlhzWF58E506R21gOAaUgIZZ+c60l8RuyVGVntGh8iNEQl0feyjZ0LkOwkQgM8tmy7n8Xg9FeB5d
sNgq4wicN9ORXcM9eikAtsjT0xsqP/xyVQz5u5U+iLH5Q2jZPBYVJqRWA/x1VUbLUcj1QK/6eprY
x8tB1ycLbqTKg5ljoaBUkQYCsRJsBfvZVT1KCq7JPHlw1vBG3fj8v1cSgZ2bwlsiuUmXnjoCkShe
aI5xCkj1WweGHoEu/WignkYT3U8d7Ke288ptxNySkbDQ60SYkMuR+VZjbj5IC+FgyPXwKWRxkznJ
xpiQS9uOMZwTaCuMYRFrt5Mx0s6qEdFQ5Ox42ORY2zurct1ryntMuIb0tjUvx1Vmx1daDe2rtGBv
CEwWDisEDCEnO6sFUOMu1nbYBYVHPR32mvOJE9cHmirITCyR7N0pUYd6tJnW9qKpLlMEPskEcgbu
o2Gy+32DmwIi1FygvHtnXoOwn9n0DRYottRsgjCmMyRby02rmagbM8pylC/qaE0ArQnxO5cZks64
60/MzKgjq6Qh2LEXZ1vEd1012IfE69IzrE+9iuqm3H1/aBtpel7NNkQoizfJagY4ueg0aVhouoOF
J4ktNNpHLIT1rXKw/Zkqwz/G1Xrr2eYtUd34lzzdnPRyI+oMEpSQh7jOnaNSZnCFBCX5BSkAK1eT
TfcSzcF+aK1fWjifaZPXJ993NUYSX5CyU6ScSdqriJPsBhiRfiTkfdjLSmuGfFC67dINzy5KhVXr
GuaNLy14UxlhKJ2fTJd8lGAu1K4dHfVVBIhGUzkZ28aHghrqgOSq2Zp38hk1U0wT/FNSRg5G655c
mZeXoaOe9UeLs/aAiwvghnOtYWPGDcVOZ6KTS8eC/pTfEkLsiid/WKSBLhTpkkL72Lhxt42jEvOO
gRyxMBADGsD5usY/lU5oP1fkOfUFV2ARTNBhEnwac0B3K5LAq7oBZ2zZIGsKW3HXBYtmhLBbYexK
N6fD5CQm2jjSoSIzPWmcUKe09nddEQzLsrYqhOcysbbTU2j06Un0GY+bU/ZI5D7Po0PMzpyb5YHL
6aeGBXMZJd1Vt81B7KdsfMouCZ/3u6u0VN2DX5nVbeAqCsGIc3waHikCopObMWgq92HViktFWfaQ
VwXfSngVqsVppQZPnrQMxpMySJLTEL2+bxghkKpCt1bRjr8O6cVWQDKO0DgBXJPyZb7KUQd3ujNP
jp30Dwv0qIusDoWXFRx0cupYZM8VvRLmg33xoGrSTIp4uGXBPc2YJ8+mXUvcdnRyyOXKfNc9zYEB
Tmq54e9BpxIV04Z4aYtNKKGUY5GRm9hi+FbWwrrOlxsdJ08TvqR9J6Kggy/N577vTYYcYFcS3FHl
FYvD9ZGGG9B+aACX75vvz3//T8v5feo4ff/b578/tMQSQiQ7Arb9JmDwW9cJSY8c7fN0UpcWAi3u
1uRQSnM79kMPa5gVoCwoaEjelVhQJAqKgLePUtXt7IZY+ucguoyFgRx9Ts1sq7IlQaEV0cWEO3j5
/h9PgH8y2xb8D4tHwhHs1Fi+ODIXduinx6j6GuZRu942oNhF/cUQtMycdnn3fMOdlhvGyvNOhXgk
4r7ozhn92Drk2NN0DQTVIvFv5rTzbwoHxXTie6yRsn60cbEdwv6lcc3haDTpcKRvLkA+Zc5bLxSn
wM4PYHok3tnLglfX5HkeKqHBTUR3qMY4Ci+v4Pf/9PLh9/8aSSuHaQ2oQv7OarFDll14JWQ1g6rm
JktTfMMzfr0Y/UXopDWPo8XN9w3IUDy2rX2ahLiywqA6YBx1gPyH+ghpsMoc67pZbpK6afZCMtpy
nOK3n9jjVetUCcgc+dtOKn36502Fy/WgEpMU50b1YmGcIrWDPkDwCcsaZQxj5K71P33RkmPBhoJN
9PcYh/LZo0HGJrDMF33San3MrlGFfyNqVYckx8cjZNbGUzxju4wjQMf50DwsCpuOQnY0gu7UT8I5
f98wXom39lxDVZnD/Ce8YpewhI4ptoRwWBCky760QVUyYSab6HYgkyhnV//OqLmaFkOQq4Ji56Ga
OKKCUdcMb48qp/6VTXlTNf0lwUzAe5rVNB3xPU3DRJPGuUFlDI/NQF1hZ1HwMKHiXEtNd8DKOI8L
w8mWt496TP2CURApiJA7Pmr6q/ehC4oot1uQRB1bGrANoyQkZMbVeqFfQqiXcCCeGtbr3E/q1GSZ
jwKeSg2HJfizwCV1zQurl0RYFe8bzjkNBMMcCcKOsf1RK/j2I5ZwgyJrYxbQfj0QXhsigigVLWVe
iYvwS/J67VQ8DikKj55GUzC916hh1vg64osLIuMUN+Keb3xJejVdyQmSfsAgB0XKNvNyyE8tbakG
Uus2gJm5LdprZqOEdkc0PSqYlXnsAlL0BI6LyLynU7IxK+9X4tfUNL1v3Y4puU1B2maEboQOYXwW
3ZbI8u+SkqiHfGwoq4R1pvdJBtByUUD2KZiAhphIe16ywJSfdkJDaWCGm/RjcLDGWp6LTD0k8UP8
Fcy2sfULPe7ANMXPgl9jW8yCdG7y0raVTnxWDgcdU3AsnV/CV0tq3mJ6K6LHMJWvvVMw3c7kY6mg
T0VEox7HJTbYleVRd5iLciluvJiqzS7IEeFUF+2TlJIhnzHgTozUJBKWbd/WAD0UGZGJbzdn5SPI
bmMlIGd1FMN5/ygkLnrRkJcIQLLAAkY7JLJd8xLkmbzUElHeHAS7ZFmSJE07H0U4olaMQXiIYC/J
4j2LrAinmK82vduNZ7QoJWdS9KRzdMAdILZDZFRXIwggI7aWwAQ9vWaG2BlGbT6EQb/QoUoKFRzJ
F4SFdyAx80NpdpBhujB+HHoPJUYdH4ZA0e7uM70bTC9+ssw34fbyoWjK5AkM8KmGOryqNCnXCDqn
x2iykaKHw+/ZgtqPak0emcQhsfHB9/PKc8rrgm7vd9G0sTLYZr5f0ruII+txppoG2MRYqBqEfMwj
VKJFTavaKZmvG7+H6mxHsr3RmYF3LlsWE05n+zgWyb0aShqXkciwiUCJQeE+HqO4G/fIsBK6AX74
LAPYD0Cew107eDcj4417aBdvgWn0n1IsRS31urO0C+ZAvvhtRzuUc+BWG5mz69HggI0nJtWvjBLX
fk+6Sz9+ESDa/21v/d5CKwM73TDgvc2UW960RdqSkBAY2+8P8ymrbvIXEyTgNiQaj5OfSdfSuCVb
ogDl4ISvBWlDag7wgnbuvrXz9qpS2LjxXhFQwAmEAgOGoQxVchHLDZqQaWc2lHpYGIHu2tA5GqaP
90luOPeld6eQudH7HnFk2DWTElnLg5+TUAghEhEKakgEZW15J5r5ORuM4ZF160uMYEB6JwoPhbDC
B89YzYRN8863iy+/evIsfF2Dra1jOhoc/JZD57hwKP3VbMDvgiht3AZliEpyxD3pReZLXgZMdAt9
69Wwo8pCGAejRJnSWAI9cI6G09SVue+D6S6ZOu9aqdcoRLosJ7J/vDYl49QdiVChIKYvSI6PNf2s
k+EDHaL3MPf5zof1ujM9O9hlbZS+sKSfyDJ0fo4NYSKeA5hiYlqCjqVG+IU08KV0vRwXNQHF4VBM
96HRXiEdLzYxJeS+IWfwMWpQcoXD0O5wNLM6zy1Wq2GkPotXH0oAf7RhMF9o8TJrjT1COKMYR5LZ
i4N2HYx1MdGvUEHRIWDPU5BPjXbAXgyyYe11YnoFUxRPVnNdJFELYg7BZZ0kaFhimLZAcSUAE+l/
ilbbV6oZ262XqXprhOBIFmD92c/x/+TxO1lje98GhoANiBodtnhsJ2eEs+RSj3LcOOVziWQPbggR
DnXbQhBS1rD1jN4/hC5Vxzzh1xrdtOF9Dm3J5j804+zXX+1Q558IQCvaRDGtfr+8FVwDV75abIWN
ey8q5AroM9tDZETyPOZQ990wsm/QjMiN49gIVXTyROlrAIuz67NR8m6XjUPgUVtG14OffBY5A/2x
AodL5xeMUEtB6qnsgSe4vHh2W29//PEff/3P//gc/2f4Vd5SJOJCaP/6n3z8yXPfxGGk/+3Dvz6W
Of++v+e/vuZfv+Ov5/izKdvyt/5vv2r/VV4+8q/2379o+W3+65H56X//7TYf+uNfPtgWND+mu+6r
me6/2i7T378Ff8fylf+nd/7x9f0oj1P19ZcfnyQU6OXRwrgsfvz9rqtff/khHev7ifrb87Q8/t/v
XP6Av/x4/tDx50fxx5rf53/7tq+PVv/lhyn/xMxn+74vlG170nV//DF8/eMe2/GkLx2HYaL0fvxR
lOSi/OWHbf7pI0ZXGJxc10Swon780Zbdf90lpOLrlelZirv+8df/y6v4z1f1j6LLb7EB6pYHFj/+
qP72Yi9/nSdNxALSc5RlupbnUgdy/+fHPd00vtr8H7oyaE+NzDx87BdNx7DiLtAfQVCvPL0BKjKJ
vTc+AFFK/MPNLq/u/fhGMisPIq5U+DZGTpAGzW4DhpOiDVQ/W9WzMz1Fw5OYL/QiO7ismHuI9krG
PYK3Sd255afyLuF4jePbMR/+316o/z9eg575312DD1/Nz/jjX66+5Rv+dvVJ608hPOH7pmP+40r6
+9Wn/lRoOJd7PA/IjW3/8/Jz/zQxStm+sunSSNAg/7z85J/SciWnPNe3uJur+f/i8rPo1vz7BahM
wUVssijTHTOdf7sAOw2HugoYCXk+cGskgnaH2JPe0KlRJV7HJdrUw2cs6YhtKlQHDWhVJy+YlHbz
RuJs3RkzPYFcFhu6gQwHibELJ3gmIkbKB5uwWPWINeayhTkWuy8KiTNgl5C4UGXepAP9zCa+Z62V
W/9a4YHEQcEWg3JDE9uFJjTd1JQWpD2gdAGfglkpOxQ5+dqzno11i2qB+ST9q/Sd1iwszjnErqTG
NXvO17KOO6LvtuDjD7nXDBtl4qYEWAPjkTGqM4u9yMZLMCLLaczp19B5zbquwLuOorlns+I4oGma
yoCgjmFUKxo4yPTEvHVDG63vUFXEsBbrMQnklaLX4xI4jaiTkURB+LvtWkyvyO2ifemJZZjtYRRJ
i4CzIcnBmwD9XcZZHOrmeOD62aazv49bw986uYmcsPjC3XVD8eIhFUGJObtNvKVn/w4pON/GmAQg
2QF27CrA1sVgDRhXQrLaqHjYJLvdMBnxNpjrL0RWxt4kdjsG/roXxdFtB1gvyYsPczw2Ly16Vn8C
JsIXon9LPwKDER9F13tWAz4GS00SOaOouUb2FNvyd96zRtlEiI6aeDcmtBf8SCYMOUjGLhlt2Wy9
D8bD4DDE7GwU6lggbLRzWGorv1p1OkUr0OM/tcqf9YTMvLmOMCCtOe+hW/YZpNs4xRqPOCRXk/EU
9+VW5sEHUP9aFw+6mwn7aakdXHIc1mNwZiKxV9lCW5vOVf87MMUh66PnrrcRjTnJlYWtzQYUBkEQ
JwhnhG1r0DznEaYIKWIVpFdx0D9McrggzCXenO8Ls2Q/O/NbkvTgK01rcS2YlyH+3cbuNYeKdwMa
C5O3A+6eLZcyA6JygOqGwIkuiPV8BdMPdSqbPWpesHZ1i5Xbcs6BAYCptyGtb2gU8fR1KJm92v0w
yvl5sn1nPbZMShLIAdo3LkCPr90ivCscdfFM9eqgTEE3lt9gcGZ0aT9ETQOq1WIL8Rj51UX/uzBR
jdGSVVjlV99/sp13943AkGaSiGjqC/vRQ2N6V1r+RtX9002nmyJznsIxuK769obxqOtOe1QqqNOc
6MWNhrtpPDodIHSnvffM6rMJg31Y6APd57NdxTvo7PZQb3nyTlNR36Ohuur66zygtspnPKRB0chN
K9xzE5uPoesSdtfV64gkAHBz8pUs63te6rV889DbyIQGfKaWk5o2Pi0Vv+JAQRBFe7A9dWjGVqIP
3rHRDeTUIJ8wiXWB/atbqPpdiXqjHrCHWFd66uDnm1dWky/Ck5V2mw+jNz8du38bNFdsgPObtiOm
NPe2Au/CmRywNtoQUx9dZO3Y1jrCD4y7ZiB1wAO1IkX6jLxs3Sy86ihjyCkjRHOlHN/y2qU+4qyf
SdKq1Jj+PJC5xNy51a9xkr0giiTygHYhoFtUgfZDnDFga7ue8zONr9Vw19D9WSEDiDajL68aB6lF
zmUIvWJ8aWxyKUinXHUifIbRSYUVWz9HJlBZSxtVR+kjTnziScrk1xxhhkw+u7y6MmybY3d68fqZ
BClHkUjRbCid+MIouu9mCMM4Uw4od1LcE+ZJag9jRvESDzQzxnG4wQrQbrRJW6ZyHbIEPPidM7Wk
1wISL9QhbEmDX1JNvDI8x4CaWxmfBsEflTlY/LCJQutM73wXN1TX/bIarF9hj1AyneCzlTlXQYXq
zagnzuzCOIV+IreW2T8zzfgZu1GzgckRbwUibN14d6NCds8nM1++tn79GkjrZRrhBzn8eIG0AG2H
c+0Z1b5bfgcFPdAzeNtqEEuTNu96aHJOSCuIFdVCvJXd155Yu/CPESa9m0k6sRwDoDUJD88gDY+5
pdCgNPQyPmGG5Ot88Zn0g6SDOL/0FfbYyMBLY6Uoz9qkfplmyKJjO/KXIpqJ5VNtG+/NzOjmjIbg
VxC6Zzu1tgaCBHyqV17d4UMq3I8491tyUAEloMMqldcxGSzPeZ9sNVL8uIyfGEV+DDb5h3Zk38Us
zIAGDdROikWHCTB0NP8lSjkTjnDyN1awcdrwVHnq0Zkc2ttJ8SuNaL3SkyUwqOquB4B1KxtmU1p7
chWOqIsCC7tpR54J8WAxwqZBrnpSkbrZf+219TuPwm3LxH5dBAI3X55hj0OeNcFBca3n3pludNAu
8TPoeVyvuAsS47l39RLU1HnbIVSQlFBQ6Fju5xmFkHa8bIsD6K3WtMFaV+lNGf7CjGFW5PJEEnND
NxV3vHuhirgFUyj2NguvRebQNU87JlcmC4TMxyePbCOJ4jJilMryzRgq7xH4ZGrATNZdJVzyO8Mc
b5OCl0Vo/PsNo1mvr4/MlshuSerXuCUIKPO9d2nWD2afPeFPO8w+AYZIeBUn7ONYZNW6IyMKAxpL
/ZDBjAKdn2OOXtlx7W67OskJnlcnYQ5gNS2S8UKiKL04WQaMnViZPTmxXbZXFTrtYNE22SHiGH++
pohEktbSW7PhYY7mbuqRyFSDhtCs1rl0L31u1Kt0lL+9lrm6V72MJTHgoQ8HJ2M2Kr37wqBMlfEn
9mCIMq3YjclM2orOra1vBD+FUfEGHk1/43Ay8AoyoCmSEzZQxE4pPlG0pOY21wIXenPf0nhYz1OH
bjfpT6JkJBP55kc5+lsIF4eoAvWtw5SOeLLsmMGj0Qfgyhv9YowZlKESuESZjBT5VgbDp8DlHBFd
auUENCT0vphWlCQg5tE66cR9EtLoE9Yr56FFpRSZ26LPjiaJRWs6CfDcZ2cd1ag+FEsuOx5iyRIG
lyzJR/TZx/3lrImK+mwwofZie+Vn4MfLUH8Wi5gQiCBtsxFdb/Bpt8EX2/7VqMxtRy8NOANZbXHf
0thGio3DP3LDgz2KeNfkJJ01tQ+AKMACaDaNcUqaJfRZWHRDIbwL0u4DzSKm2LibHiBS1OPAnX5G
REMYGWo4fpoeh6sqqPYcCPorFZik3hGwaHklfUeG9eFMjGUSnBpMasSZ029Is+YBIQkGC/jT9GK9
LPqdhvHN3ATPY5h/hpHDAHrBq43ow7i4jCwDE+FE7+T+jL1nQSuHWeaVDRZ296oqcDNNo/MriX1A
DNVtm0fu2lpCpisfEyU7YUFXeGWKJENHSecpRatfGMjUnQDohsoxPVuMxvvC/fQj8zmKsz2y/Seu
fABRDmJIt6ruapU9VrmDsDoG7lubzVln+YcoiCkovYJ+Cn23nhnauphYs6K4f6zD9JYCisuvxqqc
MsUf3c/GiXwO8LR02E2PTPW2bZ7M5ygePirB79wM+uK3tXXIR11uJIb3sZ7v54mRRwSBcBXXCyva
yX8nQXXGkETeubO0zNEWRn1zSDgYmt1UQ53R7/hWOLqkLbrBiZZcQxZFpselb862C5dhwBhJPlsz
mTbIBGgn0ibkkZw/wtdBMwL8l6uCWe0G5Q2k8gSzwZA48C8VuawRYrcUvS4BB9UekMsnQVicX8wr
t/k1BanaiIkDgAbp6U5mhozQyyHj0Jdu+wpfTwW6KSyRrhQa05wYbEZc2Ik2k1/RXgf9AryEsOak
oVMQviVVFmwRD4XYHVg42mEODy0DEc1BGwxs8Bhwjt/lZkumbxGfnLTNzzRgAbQXFWfCEgjNCDNx
IoXENeNlmeXIHNmbaYy5msJq4NPF12h6rEkWUDjUtkYkPp2RWBQzx3gXpd49NSjshPxalDNhgrn1
q6jKgz+YhH7QPk38/Fp5oHtchv+wQyNqSKf7bcYORxtDwgGETOXWqU28LYIWnB2NizjGl7QEOSqR
VeJZ6ZUBQha/4cTHRrn8gSsnxowP/kujIOGJgxETrEk5ZSYGqbL60k57TKfe2FvZ9BbE0l5nFmS+
CQJ5Uc1ia4XDnpQO52AWAIkSuwy21dYZINHUDjlyM0eBKsEm7gckxhpUh2YiLqXnMFYYEHMVxYOR
Ru9I+lj0MmazjLUeptZ8nAXiNbedCARFKmZ5r2KwYjayZtqqrt330oyOEl1y3KR4p+byEkYD9MH7
FBTDQ6mtO9dO26MnoKiHebUeiEK5aorJpxuJMY6evqhQRHij/tX6NmwlEHc1keMMBcXNyB67qei7
QTPETAV/B79yRlBEG2FyLpW69jzUOFzS7tHOxjfM1UiLJkD1ObpCvGNUH2ZAqjzAEMi/2NnNrDvU
Udgc5ginpluaJxr2BDmUwjsOyr7BtvMQjN4p8kpUlnJ6AHKTkTZj8eYmhAU9ZnliIliu7BpOdzbW
H13IxED3xj1tiOTs1dSvc12cTBLj6sin1At++9LzjuU0PEcqQ5YM1mUlPC7MoYcICdCx3NsDSX25
zeNGObGQmWJNNlqCkELYMBhFsbaWRziycl0xAGLf3pQ5u6DvQHQZYmAHBQuTKyFoEtiAX85xsNK0
T5H/rqIKcS3kq+2sKZTyQ+dM+PEHAw5gxkKm5w1scLmpF9VYaYMutCNxi2n/Hm/BjjO+valNRhux
2pu5RbvayAwkMJVaR91wRh8kt4mijnet7NhAQwJPOIKiNARqKeuMoR0MK6tL6rSPRW4Sk9i41VqZ
5e+ps0kdkH6yhgtGcAY9/84BfCFM61CyLa9Nv3e3dWQ8k/VYxU7DrJZzyxQz19cME1ddfRoUifFd
Bqu2UMijaw/3jUnxQ03brYKQJSnwpl/FjOWzQjNt6cnYZD2DAQVWaY1shHhdVfU7qHmvuUdlqUw5
bUtSXPypfyLlaEQ+n3HyzMOtFyWE9/J7eSY1kyOtU0pJDRTKlOtdCUtrQxlr4OJwXxtIWgxDN0hG
2dKjxoIIuLBceGbEjCIlGxI0lYAtBwNhdUzLgME83gSggYbm0GmPxd2Yml/IF9INJG10KfGOcE2Q
4gRoQsa2AKJB5mwDC1zioW+813ysfouat0eOt2pbkSdkxyj36SbtQJOaCyTjLSuKdT45SG2fXch/
bh/kTLxBoCqnvCTVmB3KngFwVhEfVRkoJ7Log2NZWQQIyGlBI5kLPhNsg1U2PKGu4YydyXYTgpu2
UXh/NyU0Joisjsn6dSlidGMciq56GDsLwV2xzRPvCZtFtM1m1yGCDEv3ADhshYyQdDteCLeSRyIR
7hAEfHnztSfKA0utjUQCAIbT9+EWDNWp75pmRZPLrzC3ZoOiPeDpA7bpZysm8sHKSIdwYbj56VcU
DQZlB5GWDeFoZRvRpIhmc2Vh6BTqug+ScV29aB8dUhn6T6j8PvGpL5wydFR12O+aqH1vMeRj56RH
HQEypAkjSkyaBl4X2jIGmsrM5efhcR/v2Ht5y5vBSweeQ5CKJqbsp2L+i0Ze/EK0ubUtg4uCQzxr
2rCvTd7TTZdiuysPxCBiZG0pXMzKxUHFd3mOw1aQsFZ1ZfHW+c6+z510kxcNGRRz8O7jXxpcea/K
7N3C6G2ld3q2Xzike2RFN7+GpHkys6lFFxQ/tYwSrUWWlY9fMUY4ZL3+KrUSSpj6Iercm1wkv5E8
/hzwFzrLTya981NO0YFwyJ1lwc6SMgQrlQ4nSzsQNSQnJfEI6uy+i8NtjH2OjTg4MJNdVyV2PqiM
BD1DUfDL9kFZyYtoyAv7/ropL342tvkqWN/xPiq0hISr+p0aVkkXHsaBQwxgs2VoZiN+oeAqGQhj
ssJwayUVWiz7inYn2DLt4wnCLBT3iSaZlMthnEg7sDdV1MlrvBkdkT5zzDIfhGysUE+KBPesHnwS
fqpNX9bPdaz35azr7Wxa5ibmgudsiG8xnN/iSVEt9OTBly910KL9tAFu5cNdKtNg7Qn0AXP9kGTh
T6Hd98qxbgYMLRWwFor5ocXSUa0Nqj2gPFW5d0q5NFinU95+igL3S9mHEnhq+hlTWkyhekAb+IDn
01v3PfUuqZ+bQNCVGzvM9xJmpxCzOqlkqwL52bfte52yjzK4hGsVUMFnXUy+Bc21Yoo4xjnhUboR
GonuJ2QHjJmy0lsbtMHKQ4dEhwU5+CItwRDW8+xCUcTTHxJviMAJnQxRWLT5d9Vyv2OIn0HQ7MiD
eKx0dYhEsVc1UqxuFHSFOwfCe9LShJ8J5qGr4gT274HXwWGv9weClwqJtbrKn6LWfsp14+DMw4RV
xe0rKYvsFyWmc9jtb41K3rzpY9bDa+dsO2ZTG5E75SqOI5rXdKCHyH0sRSJwpprH0QC9XEr9v8g7
s+XGlSzL/kr9AMowD68iwEkkRVKiKOkFpikwz3AAjq/vhcgyq5vW3VbWz/10M0OhIAkC7n7O2Xtt
+mURW6cJ9jrDcm5ULU95vOS9ErnRDfuIdkU4YwEjpjzHki18fTK+GjSjK11jCR707ajNhs+palpQ
Kb4XiW04NhSnvV4/WG15ycvpzcS4TgoIGlxXfao1r985Ro9xs5R7K/P28xLSbnkjFMUQ7AmRuYsQ
YGWkBpwPzso4VggkUOunvu2PGqmSICIPWW8lQcn2vgLcsBoyMNkEP/QkDB5c9qy1LeIf6SWvouPN
DihWVy1721LCx4SzY54BwDMFWveoiMHYhLlLGxn6L+DElsRVHrh+Ms/QtKI1TRh6jTQu6oFpAQiS
TyW3L7kT9+T9GsG4GIbcnPRtWYqfdKJpVNtLml+bLUY/9QN57M2pBMKblmyRhLSVXichhwR3zhxu
8pS3PSe87KjCJcON4bZBm004rsHgIGol82Y56lXhRR34+udQnOSEj4GA8Dbp7rYaXaeMPovekO3N
NecJ0ABR4oWqRvDiaDOBiXOGolrYwN6K12bqm1JRtm6n4FEscbaABAkTmJDcUFhU3XmVa/JuJxr2
xJIY7zBTGj8RQNEs9uDOYWCOZg1AU4l6KI3vOfnGeWh+5uRyPpgsWMDw0vdeyz4jHD3koyq33mIe
UhNITQaQQwDNjL1ci9NATOV7VaiXqcOVbNuWHojOhQWCkpOV85V2ReOaAiSBtfDTgOdkMVYiB+Ql
LrN0I8huXmtW8lzW5pfMTQ9LwVCvq0GM9HcUFqUZvY/dWrmPcGsROvyiLgTI1WH41QtqRTcm7lUn
lDidFNiBcA/8rpnogsSVLx0qmVIb7IfKmor1EDWvagvuPuu49oxq50db+UmaCOMgQL2xpwugp9hW
3dH2UWude6//WuAbDUOtOKd/KOPSoa+Ax70WdhEMqrzLzG7Xed89xNY4BpAoGaUgjiZD1FpZWr3X
i0L3s+Y9ScQxG0dzE4YFrnTGJDa9HZ8+q7oa7OonVD7b7Iy/fCEoVWaWH7TUuOUOGEdk9wyUzIn5
TIKGxZ2BmMJ/owXmzeEPSMFTo8ykpmf3vmlyjkATnW6P0sogOLMAflPSpae8BHCgK5GDEbkJmGpr
D5ZoJtYP7aNgLEhKKMsnSuuVqLOXVPHOEOFu42hDEFGXGRtsHXozK0BZMHfA5K2tYpMl6AFZVyZJ
ZpUJ3kEXfYD/mRNhk36HFgl84TvmlDe1jW+G5dEMa40/pCJ9Eaaccy9VvlHhbowjVnzVZZ+JbQt3
auORGA50aJLD3eSoy9HBvIwNHwrhDUtNyxCqC3vOJRRXNsLildfRKkl7Z1djM9IteoSmZ0+rhtxz
rRMX12CSFUoHMvziF9TrLijifTlxEO80CgiQbvCnwn2ZaGQetSj226nc6wpJwQK/4tB+EwL07k74
uZSajKY5pRsLLmKDgCHxK2vcDRVQKt0piNu1/+h1puA0+pAlB/ROp9eKd/KX8xseO8tnk4LDFHWf
cz1QWxTiJWvi32zGOJOV7+SywxSD4x7UJt2VyTXQxxThIRMXKcb3uinirWyls58wziZRBHIi1rS9
7X06BSaR2Bwe09E5ACb+yKCLUbbAcWvsXtlY8I6Qiyf7xOEp1By8uBiUwalzuKiWgLHO3WtGfxCF
8xxDf2HRblWuVjli2+RU3sBmwmeVQb+pJfjkSb63jkl2N8Izhpse+62uP5rh+JLN8a/nJRqFS8ex
uuaha22GOERlf6Umc49uVO/siGNAqhQokVI9F3W7xX5hbmcl/VwEm+tQFOj66Gzrs0ZDp3NtWnZR
CoenUTalbE+OjL9FRylcDbzKYHkXx8ajYWawzhVdbkUTKRuq5Jkt/akOvUNdJkwiqITpVuiS9rh+
9TLGGROWFF+gYI+7bxt8Yiu8cz7YNHmqDPIHKqMs2gzRUVFlCUvcboM4H47TbL9iN9cAELNvdp4a
zBF2YQfvM35O7iz4TnRyuzAQGeQR3QbGv6iHNd39CPXs3uAmWhT/r2msbm2EAys3cUlVk+J9MYiC
+j4BBcOi2bO/ObSwcyTzvmT7pSIjOniOn4RT2Hv2RkIpqcJEQcANPatBV+mwqwV0yXJpd6IqNFpw
bVn66OYdDE8XmhN4Rdz+7syD0OQ/het+CF+FJsaBhQTDYjYOhsGFsjI4Cmk+fFQNTie6dL1Z/WoF
TvMporEMntG4IMYZuZOG9kCd+tALKYI0nK7gqr4AzTKIn72155jfcWnsYtc6kpoHJBQFtKJxOsXT
8sBGmXVvaWvyLDn5zSjpZOG7Sz+iNufIr1oN6fBmvlbTCOik4esmSehTlgQTx8SgXnpe+iSLwNZI
HUaTuUsST14bzdvEfT0DHCUbTFPLR9Ux/aLn8XWJRWh0/LNmdqnC0rmkO4mdbl2p1sGa5dVBNr+h
Xs3npQzTvywW/HUa0+OKZM3Fk1TSncK5ZbTTfC36/ifxSp4ea3T3MrePWJUchPIDCZ/ddDATSHoD
/pV9PEQ9usMKF8V8ilThUQ8OUHNCi/7kBGdgb3bRl1uSllQ4yvtIbmaM2A1xGyG1mZN+2EwAG9tY
EWIeB/hmmdMstM0E1TjnRTb0FMKE3XeHqCzdw2K5GKyRsN4ajV9INpPDl+XnIxJqLFcRDMZSt28a
7DgPh+W1VmwgonAFqucC0aw/1owW22lcR95C/48iDKxYcCPweey8Wh1EuUI7xTLLVdoatT+mYptH
Ev14aBnbEiAKZSjdWCEc5REF5iVbUgo9kU/M8ErM21Y3Bh6sWT+eONCPGnGSpX5MkOSeQWNZrJ0o
xkdb3CjzZ9aAg2HhO6zIboSrb21Ur+E75AljhrXqZldf60y2fGGUn7liklmDSTQ0E1hFdhxExivC
2F0O+O7RUUb8cSkApJHtzIXI7cMnwKeTvmKSt1cR8qsAByhm/dwZIWrj2rHd8cAGD4dwEYgICaIK
Jf4x65MPG6UaI25wK0NLaoFHmEIBVSpTOehYFvk5hbVr8dg+zO6Y7qPUeqzxR++N3CZzpyVB18C2
Hjs7hM8MPgp7hIMkPX8WGj0IS26MqOTfzo3VRDmz8WZUpktDLIpwBDTDBu045ZQJsoCJ2YyoeSMS
Tqi9Vtw0D8yUxIjhez3YQb3Auh97fAnahPhHb4iWN1rxhlXVL2MVY61bQUpIs1evQXarqzX2ufLM
uveGTIod0mUgaI81zbRm32jWc00OzIMxN38cXS9WEAa3ozp+9qUkAgnztvQQg0SV/LX4N/2QUtvX
lGXQ66j1FuH9awEf8qGzNVxjtNzxbTyZbfOacf5FsO1sFTHj5JhcQva4HcHvOw9i5hN1tN/WBdba
tnVgahYC2TUoaZqobGeD81q6rLhKqNwAF4FXX4CZIyb0rDtMGZGZlevlu7Dfd/1kcAIJ0+fCIcHK
hn+Xe7+uLORu8Ahggtz3hm3wO7SVlZVACq7V7VBQtoTqJo9ptnbTuA/t/hJX3b7WKZsmTSt3/Whv
CkfigXVB9kp8caumaXYEp8zBpLBz4jLVScorLwN+FczJUO2SyltgDd27s4RaxYvtQrKO9Dkxy4n5
A5UsHHvsXQ7E1PbeA0Eh+N2kWQFgQtosBohyOU051THtw0/ddlkoRgUV7Sj8ckq+akJjMrf4k1gK
hUczP1eKQTLMdBcFXAyDp2oheCNyjxV/VLOfiPmXksy/YUcetmDZhuw2MAE0zxX4WCKYxvM4Mf4U
vUWrNZ+/YupUt6LRMkfduRlT9qFMa32lZ2Qt3XZ5aPEA1nG20jGPMQwl+eQvSlc15+QwGMV32PTI
crUh8u0WWwotiLDUyMns55UhIICod5RcpFsS0NhgNmi5RMu0UkT4pjFrMcyM92HLEH07j2QPNwaz
4YR0s3TMrrkwCA6GXMSOeSpUNh69BBrn4StqTChhMaoVV9M+ORoxfJ8BecvtpEuGr5LZvuPE70v+
SUMtytg2HRjbOqWfAXhUQ9XvW+9Nq2q8tsCwBqLTFTDk+SzJWR22nUpNQrRqQsvAJZ3JIAnNjNuX
prJcQjfgL+hTaj7Ui5fUCq8CUV3UTv4kSAGPbDEfATn7E+ZfIrVP8CyR8NjPTkW8eju+VWPJhqd7
P3mbbdmmtzNmVxwZpB+F8lmU2h+VU6Ibpk+DwfA3apJLDkqkSWBSGC1VfZIJYOxav2VhOqrpgV1y
oLE74bNXTRr+dfJqxTUH1wxmC64luFy4AH5kin5OevyNmnw+v0hhVOQIzh9ozzSMTqCOQAUSEuCN
oTd75RVycrVzqh5CdFYxqC3kuqdATFvt10FCH0i9udi1o3A6Cm3quClIJwAQ49LKVXpjVYSG44e4
DAMKnoNhg5OUXsn1ozr2mrBBVVSC2okUwhVnsiMdk7JiUSURd1tD0mFVNqZnk0FlGn3bevpRqxK0
QV7CQQu7XRjRiBpECNU1o0qcRAeqLWmuFl47tcx/wbQWX2Yxk+4l1B+rEjsnJ+eLPfqC+4Oa0x3L
AxG1UwSNqO+iM3OEaptQdXDrOhSgXQ29C8y9qboLw7XeScWeIDKV+zaS6Wej5JeppGC3a+FQrnbV
upkI16Njx0x/Pvf5uSTD5BHG0xdSNV/PXRCd+IZ8W8a/yWTtEs1pT4u8LDQ+wgxYT0UKHkE2wycU
pTvk12zHI+0+ZKymm87OVB+q/y2ysbfPNZ2dbub5TWoXj/mo362hBriVihctw3o7sHjvQp7AKeyy
p4QJPSEEEfSplsbLjGmLlojjDPhMvEynd0jGThWJTw14SsOsF4fqRsV0XhZxB91a6XnmgE8WgmTO
sENyb48EqNTMaXerqjWGkzuU59y2K592k3ycEzp2ip59dg45kbEZ/iSh8UfoDbB4Op/VVkpoa5qR
6MhU8i8kAKIZaLFz+KKhvc5g6TIJlA9RASYNKcIoXD6ph898pIUt1ebTqZgAJaqLfZ9iQerkNjaz
DUJyEO9dVoHHCdPypA/mprWsDS2J71JXgyqzGcm5BLQzL6CNGoFPInkrJgPdI+tOasMnYqVlpssU
T6DaeeiKOig0p2R833IhckbGM8sVPO9TBx92VsL20GBQZs4FSxdpAF7PLaGO7rqoXCRKZXHKa0g0
rV0eDWu8QcEk6ISYtjgyOM9xohtxwT9o7c1kE3hoC2mg04muVdS8S+sJW4YJQQa1HefNg6jLQ8MZ
bK6NrV7TAPbqCZrMSNOzRp13EFZzaCRLdgxq2LVbhVYUR7lEAS8DCSxsIbkqbG2+HdOGzWQjVkt8
pOUws1KmBFy7t27KRt+7UCz6dhkUJMtEYNEHRnAuNZXpemNRQbTw5UqlvTYZghdBewc7Kzaa2LmI
qN/minM0R3WHditQO+fYGeGO3UU+doujp0GyFCIWSjJg93btUlw7HN8kcpO0in8GsW3FJU+zY0HL
UcEf8DBl7iXja24iOiOA80XDbCMMTero6GXKNpIjAAoUrGmkxbkPtmt+IgTVdr35jUG1RS5KIEMq
cY9TG4yjuOlpcfb06Wd5k6FdrG0nO4N8vRsmrk03epGoSNlwd3WM+zyKX+Leuw2me7BltKtU9gb8
gLn5x5MCJ318NRN5m7T41cjDW9FZzxNsOnO6R417ypPplpf2IeyfaTfspgUwr7kYSNuTzIxHsuMf
af7ulIiphEM90doQbLOzumwpOm907DTfgPsUXtu6w/WElI04ViUCdBvCkrT1QKODJ23GvmR62uMT
1f9+IG+yrm+hk33B48V+2jLvUAywFRHPX9JQssYxpxlTXCtja6VMM72BPTOuIBd2ZPhyzH4xpmjT
t3Sec6j88TYENWtiOxp05I80gHZU/m+tkl4mkxh1tqVlQWAg2WgrxxjWdf6V5uEHe8ofO2PTHU0B
0DR6QiDC0MEpEQ4RbUMHO4t4WGHibGCv7ydimyFSXOsMxEMzBo3cWfBDXLNbCRRyk3fkFGe3X6P1
qETGm1KL00LAG0jhU0xIXda8maZ+FbuI/JLugOMliJfAx8Eoj26kHKjYMlgNuSk+Ui/f2218r+r5
1UvnwzAJmn7TH8fRv/BpH7ueSjoxnjlat/NjbUzbSOU3iQvCs052tvlrLUpNxYLFktKZnu6jq1yV
Su75bCasnp7ZZHnssv4xqv1cfRtIKgMUj9/WtN/DDC503X9m/ckwxyuCmc+Cei9LUR3X2XV+n+fy
t6zqJ2LkwD+s8nYMDC4Kj2AATWcNMoz/lkGFb1FGyBHS4ZrU3r6okwvG0s1s5hvgXWUUrUn7galU
d9cK61YS7ppeHOfaOdhY3S3wJ5FOtsUEnzRCOec0ZCxdHA5RBH9wxGzRmcy4gukxFO2GiF4//1Qr
oNQ2TzZmsYWMXevxp6QZACbHDlRyp4ZWuzPiP1dhTyd9frbAXmZLYrEcnlNNP3cYuSFrnCYmH/z8
DmTy7lKEKXyN0zTcPHn2ZHOC33PXeCCXBxCt2pPQu8DWoXOFw1V35B3cAtFv//q5h1gq3JMqeJj0
5t16EmZ0IcTgXMr0OqTja4eJdcAcqXvimWpkNeoIcFzn0GrdM3q8a1zOtxz2gmRc0ZknRS5o0Oi1
VMVNydS7mkLaFEc1Us8EuWABXMY09iGfkquMefNyOKHjOiVMsgxyV4dWeRZGfI1bSHK5+74sI9j7
GGbA/eLdT2Rm1wlspPi6rCSeO/nEgZtLUPvbWJ+jNnsdrWIfdQSyrQC437o/Sx5SL1cRjwbn4Hw8
yercaQNp24Hbna3yRhFzHAG4tXSdMpsUdUvScmjXGHwPas3kNEvPE0kijSL3f0V9afJaRdo51sSp
Ee57S8/MrbudZvJMMYKMz8pTPq8dUsVcIa/LMrf8VWZbL0yAbiDPbw3SkHy0jrhHrk1XnBncXG01
udooxqIheq3btzEZITCwMvbJnQnyWQyQK/PkFd/z0Wx+ciFOcVyeB0eeS0P5+8G6Lr4ainkjFNku
lNPyfrzleg70KTmVleNzl5d72DWvYszPY/Wch/HBSD9j2e57eOlxl7waaXQqOtZoXsriE6S2HVT1
aZ5JyrGNuzWJUx8rz8sXsPz7hdEdlWFjG9EVJdEjOrTbaEz3JkkOExsd4OM3Q0avsDMZDirtR2Lb
75Y1Pi93lDa4x8n5ljUZvJW89oX5ZMro6qKw94gO6/PhSvFP8YHqiJsvUSEb0qd2wuliuOKquryW
sE/Lz4hM2jbtZytKtMvJq0zme17Nl+VDzWZypnzDnQuheb4wcnxJhXhGofv+d9NRnXddHznCMhiO
X5GGEuXjvEP+u1ptYBniLEX1VbbT3tFDeAf6JiYHXqNzTfdPemOgKs1HPAu0yT9GOqwhJnJyj1+W
t1Bk+RZgE07/9+WJ4lqdNKHdh2F8ycUmJc9b14hqaC6dMTyTyPTlJOWZk9QzswHSXNMtDBfs9tX5
722jDrfl7o2saVfqyBfo4Lpk2np1/4ym522eh2uqqHckNe+VxenVKc5Nbr4j1yDH2VpzZ7JBEPYi
w5teFeeCB3TZJ0ezwJY6UqLSEUtHjH3Di+iTqxX9EiSxN43o1VTg8KjYi/g1Bp9/t9cyi16E2gO7
LY5aReBuEm2mJvsyjeyjvbtzewnXQDJvbfFHhsMTB91nc1IucdidkpFXt8SN4eFpEfcx2OpqiTwb
Fq47PKt6+ka011kx7UMrn4Q33JR2ulLuwjHZEY+4HEOWt/X3a/RQg0LVDgyUZShreX1+4IWvf98n
iBhleIlm9SduoisNBM55H8unsPvyjRX4Ytp7zwXwMrKWRdFLamZveqzeC24KoJuovcWtFyGGERg3
SGYgw3TdDfvmU8u61SwDxgwKxuSqjwXmcBuER8tvOJyxDBvVSLlW+bFT3cwovi2bl64vVVYAF/mr
ryFOFpE/UD/ZVFQMj6LXBSQlWEEjA1DgVK47tGZwSblanG+7TVHNR8ez14aiHhtTBJYXbSF2bFLO
pA4Ve2qJQ+YoLwgrdoWDq91LDhax6Z6Sg/4oOFVml2Vnb71i66XddyzqVQXka7SjV01BNKVo5lNo
EURTF0fDWZwsfXUey7cx1X4EbABEUSyL9ctkll9WO70WhvPbjcNTkT9NigfZL96oNvZ9c3hJdVZb
CCC14W5MAos8hhZadCV4gBApA3KmQypF/iYWIHgz7aQ77hOUlYXgvPwQ4j/TPJi4qu9MtLzEvHUR
F6Fj2YS9ecBCvSPPjnAE6TcwuX2JvJJ0G9YGwPeeOMx5eTaipfVlH5xUO0ZVf5DprnUIX5ktwtiL
PVG/8ZlNIjnRQN3moYACbwNXG4KeRnWvPiYq4WMxkQDjT50uRsHhmlt3nvrkqUnWJufhDm2Ka0cH
M2oeCfNACD0GrdpsVF3uYsQyKm1JaVP7yVe86oexItRE6U+L/A+YKbP58EULGSDrwJsJzqGX2za/
zFA5Xlr+GHGEQeupqtW+SdT9hN4CtuCqyqb1cp2XEyWyRNWLDuja9xWuGX3wWA7k3hqyU8SZw7W+
Uq+72iK5ilReMBsgea03nsWaxiB8qJ9y4FIuIkT8YQxzZlSdMe8kYpSATmJl2giJhu+Iu0hPWZHE
cKv64dlQkEUSyFp73SJohipkpJcoZ7nh5bK3QpLllXAyaBVSxCd5HOJyO5soxJ6c9yQisNWtHxta
W5Pt/ZodCCF6EzZZnDDWEPIQYUL+6GE5uEZpxADa3egsZ4P6m5LAu6gre2eTekfdQppjx7uesOWc
ISU6DVoJZGXwJOpdFSjLu+TPG1GAPSLgCQysDmJ5GC4CkmrvTFsmwSut5/bizUT4RDL9Bkkc1ZCL
UJPpK7W+U9AZi4BboP6319mgEx9k7xKZ0MKGm6aU21ibjwPN27Bzd5ikJrnqJCR8QsR6iSUoozND
Xobf6rlPwEo6BG4i/TaUvsmIJoSe7ERAgCdwmlbYQo/HoDPsqkJ9wiC2n8cCfl+86Ygv1QCKj3G+
67UqMMH5od5DYRpkjc5cEdkhORFzum51fDkGTqUSksuPSw1u8QANfKSwZ+f+MZC4ohTgPkXq6hmB
K6+ueVyuAP9rOS8v30IRmTT/W7+XM9HnBG8706sCEcnx1KPnEa4RTKq3T2ZrTVeB/GuovMMYb4mO
2VD1v5fxUqrFlyIz39PwmiJlGoiFcIR+n55CZzqj7H8PaZhTZdUEcQl37aiPFo8+bN1j200vaMkO
blScB9QFdbukXJPZnO/StNssd0GuKkfWmxSL0Pdo06qxdHQ5prwgkGdITcmzTEaJ41wWiOX+9jhy
ZpUHspTlGQ0mgcpBNDm7lgjJiEyoMWw3LXdh3F5dqIGkOBfHSGPnG/UntUtODqlsaTN9w4ZgsCz3
gCjocq1MgzBPr6BCt/wWa4tGueoN2RaHB57bpyYcnxmYnLVMYQlUj1Y9IlIlWwb6I6BK38CxsxxN
m4gGx7zGbXwcLWu9/Jgd3SdjYOcItjXsL8SAMM6I1hIHhiRlre8oFPj/SaFtwpavsRzXQ28G5DrX
pnKkInlID2MYFDKiywHgy5436KiDtp7WIdwPdqDAID4Qn9TiEsI9HOSwg5QCdAx/PHOxFSfc8Gie
mKUPLAaL5NyWX4umQiJkxBe8WTbCKckucihA6pqHqbLWkxc/KvT74gsdgb00nyLyaasKCX9HNrzp
bEGdP8EYedJd2Fiht0kJVWSCa0RrK1rjoAt6GlZKdx3Dp1lSDVr1Rirzxp6b99qILjXbXtICwbcO
CDzpoJGdFbmQ1KJNy4+6+qhzVW2A2wS1UIbiuRxaH+eUPyAMNdLWh9e/CQkCMgr7YDMYHwuT7hZp
FUq2c1UUrFN8SLkE3ohnGob/aPnY9l7rlC+OA16CRH6p5qhYfDBlz4z078mc7cWSzvS13FRu4+0b
BNE6ESVTAeAU7seStwGxNc13o8pwbtIDtay32mSs/1aHZv9M4Lef5cZbU6uPfRJvFO09DGMCusqg
tujj6QfJrVJSJBJfyxL/WVjKsRNMgNr8mNvlttmpmXG2dBzIprU1FFYYMaz5xWI79pjWWHacEJTR
PO6cwtsUjbtbLlP/Jz3lSqBAcWLQ5uE1/HvJea3OBHDNUI7eoi8IqqXzu7xJSb5FnnobOg4P3Csf
gj8zMiB/WCppUJNkpWOJ4hDAf9MkDPQRpGf1Dhl6bVfujuiLi24aT50KjiceLokiDg2eQzpkwMxt
JgjmOjFN9ribMqPEAGY0xdUWlQzpaljyhEoroV4vC/Mghm2cbKkhuSbN49+1WuVL99RNQXevnKw1
rflAxGhoAW5zNWQqkGyWADfjg1VzBw8JubL2ro/G7cIPzROxNgf1Me+dU1bm+0wfbjVjOBKgd44O
2pBSGZM+2zWR1KGJYpjsSg2xjdZhF4CNVVqnnNE4WsVDlwzruJt/esjs3ljQkUnuy52cdcnisXma
6/w41srF9jhrke+YolwB43kAU7a1S2Dsjr1FMfagRfWjDjp0ZFQ1dJtSI1Qx/nKo6yAP5Grop+5j
WZdr9NMbOkn+8kU3DtKNpNiSVU6+ysyZJMtfolpjqGg+qUDqEEDtndbd1NVwKp18D2tg24LxCMGi
R6FLEjt7dNM+Ie1+CvMj0NNzkpS7NCn2RTQ91xlFTw1+IPF2rZnv0MseCjDBqcErIbKZ8XXmSCtU
voYJTao+u1tZMjLlyO3Oh15WO0lyz6rLUW2ZjfmT66mxQWFUpTVZMvTJSuvcpuWAlj+8GTqxaW5t
dOvHEGhYYMw1A+KCSiBEU///PRkEqIcOMAOQz/+FT7Pr8t//qP78x/Hz36g2//V7/0KEKOZ/GqqD
wMt1TdUwdNWAHvIvRgg/wgLoWpA5gH1oKET+m1Fjmf9pag79IFc3TNf+J6OGH6mGg+zb8LS/9Brt
/wUSAmzkH4gaV9dcV7U0yzWA5GiG6QDk+SeiJqPZ6aHDCR/0TbgRm2LDVGPXb7rHf1yY87+YN/9E
4WjLv/PfKJz/eh3DgAdsmapl/P35P1A4doO8tEyYFLRr6q81RYQPfzoQ/hzo28ifz//D6/07+eTv
62kOk3PNtfAQafbyuf/xevnIGh3ylCNhWGuMPALl4Vg/g8RFo18E8cnYYyzblJt09T+88P/hg/7z
hZ2FCfSPFyawC6XW8sIIsLuMiiUUfuchVvg14y3TCiBxG2D+HCY73622E+ab/+EdoEf63y+2Bife
MUzTsBxuln9/D2GpxuTh8h5KBODp+F10VxDwel9g92JenJ0r726GvzP6Z8O9xMgXogEpLj4/ti85
XqWGkUj7MwynqD+1NSBRlDTWd2M89vLUivPUvWcZVdSzV99l7/oOMST1p1nfw/lomTCrbwKLj3VO
yq1gf1wyG6tbTT9R9cn5LJtL2j8KetpTdFL0nYK2UcZMGcsVmX/YtdGU2C0eG4jMqICClFw1u9yN
zVce/gG03DB6cBgvoJd5MAfnwTPPnfvcGO9aGv2IsOJooARJ8tYMRaCZMzqMiZ0RSoxd+CZpR0aa
+1PB3BArrHcfsTfW3V6SoGYj4wJGCw5dA6yMktj8Lu1datgE7Ly47j2qf8ziSB7Muppv1MNre3iV
7VUT9wqBseoiXHa0jYIiL/6jzahnODHgxnLVG/Jb+9pUrzVk3fxIEPRDnTqBFg/rRacSJjWJj+wK
Ohcg9g1z1WKiyZyMmfxDTRhJpPgprQgVUHDBKRsM/SrTt6l34SL6mvkLLB2PwPRYjq+p2a9KePyC
CL7is0MqbiBlSeNiFSNYHZvNOLP7DQEh3I8FPgYyC8mz3iU5hCnvTKhGMMh7le6djjaB8SuSPwZn
/gk/zzyfY+s882WEhJ/YQFHdtTshrG6NwxT+mNoJgM+Dqn7kDtx8FNFxebAiPBPmYx3uSAsKBMyG
eseYJPC8Xd5vivI4VdGZDADmM+MqxfuPXmupHU8S6KpDY82Wl6qxLkPn/jJHDmxsTsl0jsLPLj9q
nXXyRhMg37FLPsFg9NJ+BnpZh4S9QqNwk8cF2c35G87JviZbj/kOgjesPibyAYKSJK1WTY2fomyD
ZsO3NYXvwX7BrvpcDsVVnbhFZb52Tdsn5fR9rsJHRiC0ljhN6kWynVT5rIDdjrHRKmZguu/UF2QP
IrCEYFQsTkM89J72OkP7GJtvnBLAFx5pfYy9s0oLrKFQ/R85CVFer3oiZsp1ZiQ+rrwHYX4ggl0V
7npglFgXT7XZbjN3rxg/sXvoc/XaN+85IVdKP+IGgmz+3mrKajYPebKF34NGgty8aqP3VSDncB3T
qXUxak/G2XZrOLVo56Hy4NMnr9k1mqCmIK4ic6MAsHQETARMTs7A1Pc7ARZERuLZ4y/ThCRI5d5X
Na495wGvn2tRuw0BhpNAmPFjqlWrNNaRWuBbK84qZjwN+YDCVLizkGioKjXLNS8wznNZne7NsnvK
ke7RKwnCRCOK3tpXs3oX4QNzne5igeuoOn2FtguxpLWnk2J5zfcgnKewj695hbsx2dbeZ5It2RFo
2+azYeN5oslMTjA6oIoYGFQ0BsjM+MFK9zLbFLjqICI9DBNVils8aFpPOJp4qNQXaJwJvnjDfcmb
Y5KgV6x/UVP9L+bOazlyJFnTT4QxaHG5SAkyk2QVdd3AyBLQWuPp90PNnBkWhkicras1Wvd0sXsQ
QCDcI+D+i3vI8jvYGvusDtEL1x5cb7iFW2Vj6+GWX1tOZZ775MISoSEFrtyDVtdfDShxy25xyOrv
0FGuRVqmdfuMcO0mIeLU7pso8qEpPmbNeyr/ivlGQplgSH9WBYfajNIflFU3OffSUxI7WnVTya8e
2P8yVPejcR2OzUEqqz1IU8Dp1HLKzKGdBV/pTW7oG4GTLB6boEMAorRD/QQmEx0ppnNSq39XhbtK
OLbGz9h684UfSfws6cVW9TYoK23j6B3HGj9QUL8/Z8ASBJ3O7e1Yv6DbWXvKptXk20y14MRQlLpS
O9iXfeFfYYV+0qjSZxqAsCQ4Baa1T4ZwT/nCVpT4zTOfW1g6CpBpVLc56zrl5EZnWTQpUOHSkLOI
kMYG0/QL1BGtPprpfVTtUVjlgNswHabU3Mqo1/OGXA3wNcRtNw7iXdpHLvpP0jnHqdkmY7x1Ikfn
KJU3fmgcGrB+udshZVbQFxbZ1QQX8WUFc+5NLvOBbmFtkZvVsevVczvWw3OfoHPW95QwDKCNdyXo
ZGQ3LTZRBbVXbBK/uZAkgYTUvwppcjjPmh/wImE68A28qQX5KUYjZcuSVA6AnPhyDiR3KxQNbGcx
uVK6YO+z/zCl9Sg/Dh38HHQ+RRWYn+9eyUPyNILxlKv7TE6/ioCaZOJbbI9SfpN3QHf3KQ1qKk4t
lbo6vCtxSB2jX5HxtTafwVGplXkEGdK4TpRWtxLm7pLxDBcdHa2TBN82duXzAEm6BPYFxlX3vo/K
lYJTluTKD+mQXynqLZj3l9y87mHjlSgs5AUaNdpBk3YBwFYhJGdbCKJpEkUIpT76JUqJ1x20SsA/
I4o3pBsXtHkXXis9H8GobFjQ6wrzFeE0W4rpyQj7Nh1/qMM9Xi9HyAYby3Nq1ETb8NoltmSOAnCF
jmNGFRi+hXLFeeJgodRhZICpv8gs6LiDhUWS79HZ8fjGBIOlWTeE2F4WZUfW+DqNr7EF3Dd83Q+3
8Ey0AVAKMeArX+iflWByOu1bLSa7hvKP17Gm1bMhf+mm3VTAIKrZdgIQrfwpC+DiCRrss6nl8pyj
UzXV5dv8kOGhlCSODtNPH+4Ikci7zqQnrCYlgJNwFvdK8x1vqE0DsC00T2P9tbWeFJHDF2QDs9gE
4HJi7QX0dz7e4aU8NTEsirRXtN+V8Wpwv/YZkkqTNaG3xzeiKXcyAL4ufujTR7oLRn8jiidajecI
UnADzMGbVG/wAo6UctcAVJEhr0g54qcKu+xbBJoQSzY4hHdqmdzFIPcC77FGhEmTXmpF+NYa0XPZ
0oZ4HgxQR2qFM7Z0oKRbVTeNf9AxoYefgB2hk9Z3jQwEHC5+jhXuY+a9l9iLeyjP+oipqf5pKhKr
1nuO5D3Wx9l4KvKHbKSNsmcrk0LSdg5IQXyzyh4dXcoj1XWGyhwnj71PN8GCuCI5cn+DcgRSmg9Z
fHJZdqCCt6JxmDh5wI3yoT5o0c+BV+iW4nWuIrozVRRoHlhDDrvTcYtzHjyIaHULWMeqKDSM4c9M
xs+Y8i36yAGrSwFReI9IFfsz0EkAK9XexQq4bjBJyuhIgFsxzfdIv1XHV6X6JuCKVqfvwejSJNV2
ofha0l7BeMpJOfYX5pMe3WIobicFAGAnw3gVM2PS/lOFBHSNo40iPyr5RLf7jkcGLB9sGdBTY6ri
agLpQeycJrtAx6CUQNZMNnr1FgY6njnNIc1BpkXeGdc9GPvPinCDSL5Vo1kEsqYoHqTwJo8cIOt2
Z/2UUVDQALvW2YulPivmo4jct3UXNKdafEnlJ68Kt15yRmSLfz0i5wi6adtnhzB9BYiYhrT7r+vx
1Wyf8mqv+1DTWF+imCJu8zX39hm9AVc/qyPTfC9bAJwiJxEhn5VArMDA0JAzyLS4nexEA02pCWMV
RzdCQ70faz8PxbrbPnswx28NUglB39gRRjM1sVh8V5tXpOyk+j7Sj2LwUgflFVgiybgp3dqWzJQt
GZt3D3tJykGl2NElMreC8jXw1V0VI4P1LaodCzGyBN+siICDsLCNgmCjg45jr5VFWxmoTso/lD68
BoFBA4RPjAokfAVKdaTr4YmTthpAph+0JEHak9jSswe7bnoAX7ojQ7f1FXhn20d4Jin3I/p/MlZd
Pt6YMrtPLlwVhnkA5w+q3zsjFH0jcDIuILI1EfVCJbvusvBaMDn8GAEpy2WecF/jlKBBLhfK2zZC
owz6/qTMFaXQLzFwLNs3v6H7/2w04rEMn5iZvn6Ls3chcAqIR2h5K8hipjlko6wmJbzWUeN0uBh4
/XfUZ/Ar6TtEESy+uvYudczR+1oV9wZbnnQN1+wQgIkwY4c66UZzD0OHqdwgHUDQbhsIylHwwMPY
ZYvadHOsJhNa/ovAl78q2o8Gu60c+N8wHpAgMwQcO6TnNGbnRMheV6Z9QxmPoQbcaMRKqE4rLBEM
ai6AXJA6ojLo83oj8VSqL7XR2iij0FoSNxgSUX+07FKnbkrnM1fBKz3o7TXMR7tXOQCBLudgD357
KyVvKlsqrdJegnfggyU/esq7y1P18tkoX1S4viuf39Rz5pUOlF8lyQL1RPlmknf9WADAgNjFnxk2
LzTOA5y5A4E1vIDG3Q5H6BqXR9M+HcwUdcugsAJ6/8/BgIBKsdsBrk8NqN4YopcmXKAflweRPh1F
MXVTg31JtWhWJJL8gK+ngo+SyntumrdG+hq6R6k0SSC9naFoLHwN4ApP/lNDdCr0k5kTUhQ/Lt+H
9UltRZZQUuYOZBlR5dnUdhheY3hI+ZYb3Xs9iJH6p0YPH435PUg/D3lSpDEkVr3VpcCYNln/FfEp
7A35cJHxWr+GkSp5byOUNEGW0IbBWZNWTqQ8qDKGzNrXihOseo7Se1rJtlHuI+vVkmAysjumtzJK
Mr0UbEK8nKMQOK/s3+D5JKlvOP2QvKtz2k70eoCdpU3ZWfaw+5R1Pof8g59r1/r4HAJlTYbx1Sru
0+S7ztnA8PbgoPlCoSCBJk+Z3dHZwYtho2PiUAdPOUAYF+D9fZm6hw5PRv3FML/II4o++b7Wvogp
XgnsIMM7+qFW+5DWkwMhn9xHUwPUcm+RkwzhTAeHLygZ3uMj2KrL7+WTWtvH1zIveQ2YGmSgj+CF
JK9dcNREVAW+9P3h8ijSJ1UtWVIlypUyYpKaOgXeh8qa2w9gkw3at9VO2uPru3O3yg1OnVtphyHJ
JttpzsqI8n9HFyMalqzQWTHleXE0y+vKwhBEYMRhp2/iffDT2Oi2vK8PNMVWS4efDgc4jIqlZOj6
/AGxiMWCL/an4VKnRyawPxbfYRxvqaXskueVh/skT8mSLulT3deSjHnqKPECUAkoENubbke/etNf
11fiPt2lh+J4eawpLmfFX4YyNbyNSCKqOXtztTbEwzC1XRr21mZ8sfzHaWeNIaJpzauSfXcF9/89
MTKJLBJJVFSNf/xzsWRZOnpaEQh22BZQ25D6wXo0319+LvlPgfffVWaZpS+LuqHqhqzP0m+sQdUN
JOZQPjc7Zd8dwr13DrfKEQb45rvxhXjeAIXd9Th1bFbXy2fpkJyPdi1ODNR6Z9Oa1J5bI2bn2uJB
uFf21cHfBhtayxtlQxHw4G4uP+1nNXyZ7I+ovkphWddmpe060RsK/AAzaAju6rvi4J0TsiAAD/EI
aPmgrRTxP51edlFJlVWZjzpzlu/reKxAlJMVQQ8emh0ybdvUUXfFAUlDm+bllpPiudwZB0S/z+Zu
5XE/CUe6MirNCiq/Go2EP5cQYkyYxessIT6zLXvcxtvRBigHR1A9lYdwJb19EiMqhwVNZNHSaZ3n
mhI6fpQpIeE4fMtUDl63fOI23lXfffMBncorIfnZy1RlMikdAo4q/7V4UGPTE0VgPOkewasrCCY7
a8O+Ve/EfbYN9sY/A/JfLhL/agHNTC1mf/xfGljc5j+R+C5//qzPb/lvm4p/21b806ji33/8/8PF
QiLulpuE/6f0fuKFkb599BCY/i//6g9qyj+IJNUwoaPR1/ttB/Cv/qCh/EPT2e50mji8K9NgBf7L
w4LTyT+mgEBbTML3wiC1/ttFQNC0f4g6QcP5UxR1WnvW/0uHcFrm/0neDIRNwbT6ccn4uN0aMpYZ
2AD40MuGk8QXXTLRvOWVFPrnpv6fq8/zc2ugjlBx9cpAAKTExYraQJTbH6b6X2vuY9tx6d6nE8uH
o0KURGGlKyVWW9IIBxqsSKfaDay94NroklpaGWbpIWYZoq/UqkwkrARLzd0hkfRNBzS5cu2lR5jG
/PAImZEUrZ7U/m7sFKoNAhk3dk9tiHDQ5TlauvnZoV5JDGWAQe1T9E/zN1nU6pPYG/D6L1/+z8Ph
f16w/Of9GwXywH2v+LuAMqNgbRUKYJUUv42gGy+PYE2X+myFzvY/ufQaKksJQ9y0W8MGWLpJ7G/v
OMEe/Tv5Cf36q+Fq3Ab2V8fZnp/e35ODZNeneJveZVdIG9moBm2Kg7VDbXEDh42NDDdpG+jI5u3x
rbTfECDa/hjs+zdpc9VhsGQfXh99e7BPqX315fSI8++eEpydb6A4beX9ry/i9uom274O9nGlf740
i7Mtd0zEoAhUPYQjA00yHU+aSMcL4hhE5L6OVnb4hbWmzvZZEc10WWnVEHpgR+ndwILOhfutcT67
/KqWBpjlEgTJwPCZqr9DZu6ES9wXYPAvcjKurITpMp8sBHWWTIQw9FD14v71pnnuc+M8xvRyk2pq
+7mpjyeOcWOZ7ZfLD7PwTtRZcuka0hZetf4uknzT7qjbeRkqdGr6RAVkZZteCM754VzqBtWj6IIc
ZKD8dBPj1FZdt/K2paUHmKUWV5KMKg7MaDfuUTm5xlwkR6riIVDv1HvEUK5MDF0fev2E6FysrQy6
9ECzbON7ao6KN2Jg5thTbzfaq2r06pWLLy2vWa4JJVWs0zBxt/lUhQBjOlAKktsfl9/30tVnacYq
6tT0faSWjLzYwlqk8PzaJf1fvulZhAudjOKEnyHN4IKm5uqeubJOF6Z8OiF83EE4VKch+0a866IK
u2yglG2r3l6eE2kh9yqziNZSGmO1WNN2Q8DiV3CNnFhOKfwOJ0A72ELdHYz95aGUheWqzKK7By1c
lyrxJh8sW9yle7Cp9m20g6awGW1e9Cbdhls41XuX31Ao3CGcxU+9wbZlm2xzlrS3p2uyj25/Xb6n
hSXx+1Y/bM4++EZOQ260Q0PMkUrxPWksMP3JX+ZLZRr3w/UN5MI9kQ8CaufiK6V+VM57A1htXm7/
7gGmNfNhgDE1ay1vJH+n+xTPXiVBHVDjhoQMhMRTwgSlmssDzb7l/n0OUGaBr8ZqhI1BhaT+AVlF
+wEjbhstSn5qG5U/+76zG/vpSF1gJRksLZdZMigH1+oKHDzR8zG/tpWy0cRTUr74jfDz8iMtxdUs
H7i6jgx2KMc7SaQbpCSvKmLyK9O1tLBm2SCh6gl7jFMfpSDafyX1eSMz9xCtspURFqZHnmWF1kTI
TUZ4bxdOnShvOJhIwJqwchTYDZcnaGmIWW7IvVo0i4zdvtfklkaKZ4pgT5QY/kw0YMdYygpuV5fH
WpgweZYcSjEZJM3npI8u97CXAoRs8KQdJkvteiVWlh5n+v2HWHFTWJmK1QQ7T/LPwnREQlMJmSMh
Krecl/uVF7P0JNPvPwyTURTIGiQwd6OhvWPmTONFqCxbF+WVnL00wCzm0XFvkHMij6LyosNZdG89
D7Up3dW9lXPY0gizWA/GoQbNrcA7hV9aZMU9WpTHzMjfL7/rhcCT5T9nKO4QNKzoCuyC+Oi6P3uk
mC9feOm+ZxFtRkmH3hS2H5qE6JWXeCUUPCJOKLBM/7shZoEdxYOvlhVhp74N0bsG70W9+6srS7OA
HkJFw7KN10oP/xi1fnlIWumtTjBl/rsBZuE8mlWgFgYhrNDzQKvkXIYwiKx+ZWak6TqfnN7npVp0
r8ceQ2o80jcof2yfzg9fsSFjk/j+nNu/RPtt5Ty0EMe/j8MfAmzE3tjy9SjcZVknOW1rYrfZXEtV
h6qZZ/krMTBN+2dPMwtjX1f8UsXoBeu8fi/7rrhDxOogRhq4pg41NuHBwyHbVgSw+Jffz0JY/O6b
fHgu0KAADozR34VJ9y5AC3G1vFi59tKcKX+GnGJVQjGYLK4Edy/pWvfT97BWEQDTny7f/ELo/T5f
frh512wNMwxA+TZSdSXzoatg0VOo8sr9L11+FtlyUsgZGzZn9xBpay8YzbMYpzTOwFPt/+4JZpEt
uZpRjAqRDZuAenRZHfMg/1X56soMLbzeeT9Z9lQpRG7G34nBxBhKUxTAMSG5fPP6QvCJs+BucpR9
5IlbVeyGjf4F1wf+d9j0+2LXbTQq/e222yE09vsHxQ0gMbtuN/1y5C/9CuDLHodqu7e/N/ueOgo4
Vhv1ELvZvhpX9a7bShuJhsT09+ln4M9I9u4yRzj4x3/+vtsi37i9+rswF2cnghAPPcPv2UfrGIkH
5Ok3hqe0ADU0NKSmOuPlmVt6LVPEfFi4Wm2oTYm15c6NkWMFOloilvx3l56lEOR2zapRZA6BRntd
ROFbOspr155u75P0JE6P8+G203oESe6bwY4W/RZrjG9hJyIBEe+RA9tevn1taWpmSSPljATUkTeg
XIe3xRkO49m9a6+jq/IdkOCtdWPdZOeAn+j3T3r85z8n5/JadrAusOXr6BaW9jMA1Wv9hqPEtXVn
3Hm31p1wMm/MG/+s32j8Rr+x7vxzzJ8u3/nSjcuzyYGLCJ6UUEN1SQdsbt1VbV85ly8+62P/+0tI
nOWiAWeVIDRq34EgHOAkZEOzO5bXaF5hbbDxr6O98Bo8Xx5s6UlmSckoElxNcYZwfOtdNR67eqUe
+fl1DWt22KjZ3KCmt1w3RVUSVjfgvct3/Hmmprfx59z7fZWkOlg5B3au7B6rYOevIQiWbnqWEVB1
dOVYTX0nVd5T5UEIvl++5Vkv7X/eKAoSf95z7VqulODt7RhR+agLaCgqxVZGlreV1Mc0qL4mvfRO
VWASQ6huRxj2khFfZ2p4unwDS3M2SxSCl6qmhhKWo2Z3UXZSzYPgXf3dpae5/JAn2rLw5YEmjaOZ
byV4aleVEfRZibOl+54lCNEC+t/xLeK0g4TcvJP01wGa+JfvfOltz4JYC6O4jxWtPYgQGFrZaYuV
g/ZCKcOwZgHcjVmcgj8OnNBBzE/ZSkdYFtftNTqC2+plAFS3ifZTn787Dl+RCVw5w8xgWP9ZZrNg
DtpctwovDRwMbsFEbyht74Kd/Dq+RyjC2uim409xxErm8gQu1PZwsvvz3dcBmhCFkQROt0F/e4N/
49Z1jN2wR9vsy2qbfYq+/96J4DP+OQrsPNYuqtwO3kZX6b44y0+o6dHUx5uq26Lq7NugDO3yca3T
vvChYZizPIBHQGboasVzAVKMbeVBvpqYiFQNXxD2K7bhk/wjwQXkIB+B+j5fns3PD1iGOcsRmtB2
eUv3xkknFeHxJjauLLlFM0RGIm0r+CuJ+fN9HVbpn7Op9UrPF0XNGlFOsnqX5LfeeE7WYmrp6rNs
ELepl6RGGTgCKNqqOyrpTT3edunx8hwtLYVZPsBbeWTiwKyG6OyPY7EVkCvJJThJGR8e2VocTfHy
2YqbZYYRfVPs8+LQMUdqa5CrcLi0NdjVsNHptUPjAs0oICC3VopcSEVz3BPmL2aZym7gBNmvqnBc
93B5vpbW1CwhjD1SO9hXhI5cgZDFRa/IUaqEjubuE+gjvbKGhFt478YsE4xlKGsVSF8U8tnDyjsc
DY86Ah4R0qOXH2Xh1RuzLFA2UkSluwidWm8OVQTUsrqrYny5c741pLWy6tJzTKN/2M18dOqR9eTN
F9JVq/YAtIWtP+RU2LaXH2PhTRvTwB8GcAOsFeH8h04Tw/rHhswXjae/u/QsshPa89Ko6aGTuXQ1
0Jk0or+86elhPtx0akZ8rQZG6MB8KCswRo+X73jpXDTHMiHBmatdi/BW4MqnGJ9xAbZJXYU3lWKd
mhZeYfyra+Wdn4o/W1e8lT3tiFbI/vLwSy97FuamZCLogzrkoW97PCylrRYhx4a6sNWtjDBN/SeJ
xJgdBKDLq7mrxgDuMu00ZDuEbx+CVl35UFhaS7PoNk3PTLFqFI6ucIqQCI6/XZ4XaSH/zeHTEba5
OWSM6lAMyVXqvbcwxBtJyVBbKrAP50iTQh3CNs8VkaJaGXSa9U/m6nfh4cMimxBPXeSl1aHbSLSb
430JIuPc7dV9eaioDLyujDOlpM/GmYX4KBQermW9cOy+1BQr6gfpWL+junGwKEZgyOja4VE8KjtM
4zZrX1m/S5SfDTotwQ8PV1ZwWkKXV5WexCeEt8CApltvh68i5Y0EcEh5Qzv0f7B0/5SZuPvnhT/C
mhZW9hxuKiDHloYlz1jnD0L3IwgPJg3v0v+7OjhnoT8fx/SVuFMmwbwQ+nbfedtMhNh3d/kNLQSN
PtvkhQynvC4MYITnD430LYQ8F/bny9demphZyNe+0pQVXRkHdS4puLGUN819zuWVs9XSAVyfxXto
ukaZ143Hgbg8TVDpYoPT6ym2ixOMC6C2uASvxcs0HZ8tqVn0a25rDYJbeByL/0kfscqNclNtuy1f
F1uQ/mW6dh5aGAqY4B+r10hN2ewzSziqh+4NUYz91++RUzjVvbddwyovvPQ5iLAvLEWKAmZO03al
AVsILbjA/quXrs0iPh0bvdFF33MK+aG2vlTBo5LujXglCy8sKW0W2gOfCo2Sc/UyfY36U+3fYIGx
0cy19zzF1CfvWZtm7EPqmBTu3aqvPKe6whIRThfCS6QOa5dqWLsBwkVL+VAYK3O1NNr0+w+jhRrS
l1pMgOTKu69fh+Ia0nLpY3HODRoBT+MGwRuuSH7Vl3CbUACOkeA/4rD4kK18ISwOM4vwsiiiJtV6
z5Fu223tSEcELZ7xAN9hWLgVVuopC8goQ5sFOjQzt8BAgEDHpfLG/TZ97djVxnSa13FTnaC7Y6B0
Qh9hbRVMF/5sFcyiPR3VWgk0BsR30sEN/gpupY0h8iHdrML3pyn6ZIw5ui/OMl2qRMYYb+tt6VQH
eDNfuz01+D19kbUnWYh0dXaQT+SmHbBR9Bw13ukHYx9c+VuQXgAV06P0BXazvAcsdBCqtQEXAnQO
+ovKKCrQk/cc41a/AnkDnYuqiAsFAn0WbD2u0frHBmbtARe+ueaoP8QyagMZceGoyw9u8jXU8Tqe
vlMadCO+jGuUu6VZnGWFTARdKHZo/nfCqUzxZPewulrbxhYWmzpLAmgjephmcXHU+L4msItyqBOu
nRFBzUqeWYogdbbL4yJZhvUUpxrStbf4VWDPuTOd6tU6S9S4xyt5j2TC1lypJP7ucn+2uGd5YVp0
QdIyHmxD+Rf24zhwJjsofRtsP7+nNyb+6Xb1Iu7NPSDanbGWKaY5+2zcWabINQzmU5NxPVpdsT2F
lT8hm36FT4mj7pM9h6eV97Y01CxHqLqIyKBFZEl8hNMEhBJ9uLyDLlx5jhB0C8mQ5MbwHMUUNoIQ
7DUj+Lvtc44PbCFgDV5vek6IawrmBqFZHFtvX7hrsIGle5/t/jXe23ViMEACoXuqGPSr73bhU2KO
7muwEJWs0Mj4fBX3co3sUHEHk+7QRPmx0ATHK3HxiU5QHVV3Eno6YLa9lSTd8bHsrCnuidpdXqZb
sYX9fflNLeSFOSAwbjIz6AHrU7b65TeBbRpHyVxrvSxtrso0xx9OB2KQp5lKecFBdHzjHaelrP/I
Xpqtug+v0Ly4/AxLb2yWGsTBd80gZJQBjXlbboRXtxFWzgdL156lgRF37mHyPXZC472ikgfP8PJN
L038LM7TpEk7c5qadLgJkUL2MMvRV5LI0k3PAjvC98ZsZW5aCR/l5ihWK2G9cM9ziF8JYTACQJqj
dX02oydZRQ6nXYnrpbUiz/Z5L2hasZCYEBmTFk5i+b2wwRJOOah75Wd+qFZe6MSM+izBzoF9om+g
/1YyzggkmiUp7LSz9WUAzxts1/b0pUKVPDvkp7WRB0FMEjHP417bT8TCJrSb/bhR4TTC23z9q1Uk
z7b1AOdVVCsi2qbGcXJLN15Qirl86YVFJE+//xC7yAL7lVlnXBphE9zwjGjlTS9deBauXtPj3ekz
N00mHSvBfImhn1y+56Vde47kC2sZj8qelV+iTgtwxp6sNzbStYXQ8sb6hpXfJoHDb7u3lG3+F4e4
pWeaRXPvY++Vw0NxBLbRLMVpunheeaQp03xyIPjdNPz4HgINZZAk4ZFejNvSSfemg/14vxEO8Q6B
5rvLwyw8wBzs50rIRPk58u1FNJ6tdtzHqb9SHly69CywzSKM8mCaG9XX0TN+E/T95XteOKj/Lp59
mBktKSQhC1XPEXqhRHhnUPutbxr5To9q/bmuXWHlCZbCeY7wcw2wWLoMOgEojuhvwCZt/T0evN5O
+2LxHtKD8nfB8btS9OGZwrIO6wzYlGMghKX737C9vjxZC7l7DuZz86oe9ZoXXHb3oYeKzV4wVs6R
S5eeBbTfWWY3mJrv6EKFfZrl/8wKnGQQObx860tlst9bxodJqTN6q3I1Tf9tiqi2jaMDRh9ocO/f
vM19sEUSB7WstZy69Knxe+f4MJySRcYkdQxEwY7ekDbfFfrG37on45u+rXeNI9sJjsVbWoqXn286
WX4S4b/L6h/HM+FM4fnoO2NdwXUxrEc9w7jWrM1zkntHITFW9r6FgJkj/pomoC1e5j6qnBTox6tc
fWHHQOjn8nMsbeFzzJ9sIjqsQASgZCNN4D2+z9QHPpfsichvrnFYlqLxv4B4aZV69aiw3vpddGPs
QRFso9Po2ShQHfzr9bPClKE+eTHibBcvvA6/l9IC34Pu3CDcl/q12Z41BAM189pQ1jL8QoIUZ5u4
GAyR1huF74hf8DdDA3yfHfL3/LqOWW6TSAdq28Na4XRx9qa7+LDadD2sSy//vbqDYjOpO7hbTFm+
6fZU8/Lu185AC1lBnGUFQe18QwpY1YmAibsxpvGmjbrssMaWXJq12clcN2I1V9QiwFkc9a46feCT
c2VjWbr12W5ey2pBKxxUgpqm+zCWtvzCQTp9dzlOFuJdnB3PVaztBUHkzo1e3wOpPgw5XiEoxLtZ
tYUA9nB5mM+jXZ9D6gL03+pCzAGIuE6ehUcNrzoM4pAPS14uj7Bwltbn2DqsTsQi02Mm6kt90o7o
xO2SB2QvYS2vrtfP3zN6VH+u18rKMZmXQnTHfqHVjJSm0xzaY3cnx5v0TYKIh2fMyub7+2z73wGv
z3F3TS31EKLEwCnRVB2jZK82t6ZybhSkIRG0EE6SwG6Q3MkCJlcI+0rSgzFGuzYZDiOqssaATJHj
67tcRqTZde1Bw4kZ2TldXrnDz1embk2//xC8Y5UUGh4ageOJTt79kkcM394uv8ylS8/ygm/6gT8K
7OKKUkHgyoNbNY+uiyF+v3z9z5MpVjZ/3nqaCbEktYDcrAhDpebdrF/x5LQD/1qpHqU1UMMCGFb/
zen/MENVjRl342eBg09xc+XdyBttb7xHB+PsVccpma7r1yzN2CxNCK2cZH7GEynmbew+lNV7FK5s
pUuXnqUIyxuLplZAylnyk9FHdptdF+rKadZiwj9Z5HMUntrjh85/GBJMxRGF+02PVW5y2+YByufS
zuof9TXE38JjzKF4VSBiyVUyVJqg/itHdl2+G+n95QX1eRrV56g7rYqtKi+4ePlbwvzecz1MZ7FQ
9e9CfWVvXkg+c5BdmQmu7I5gZDT5V4Cc/RqxfOm604R9WKXWGHlNHCG8Bv/7zsyNLWIt28vTsnAK
Qxbrz2sXbSHliVsjOHylX/kAI5KDdxo3+CHYANBX6uNLb3YWzWKUVKIvRtWxHfZ+j00cpM8SudmV
Z1i6/GxzN71Sgh45eMfxu/ASHdFrzjYG7pOQt5KTcMDXT7RdbGD+LjfN8XSmXMXmWJuhkzf9eXLi
RUcofEE2zbYMY5cVu8uPtfRUs6jmmKdVemKxmtDeT9GcNVRMVtq/OrXoc0xdKo9eFnQ8hFAVaMVj
CQzxJli5+ALGR5/j6TQB5jNld3zce/kp63Os31HbDiyk3JFCpxIYY9IbB6Vt/OUSM2Yb/yCKcl9h
IuIY+mOK7oKGT7wmrnwKLSSPOa6uLbS6gmpYHKr8x2ig3yIf6+QeN8xtJa1sqAsgHn1SWfoY5O3g
dkMiB/WhhtEEQgk3nkcFXGW3SzatbT1qh0lg0FKxwVJXS48La+y3hceHzJKnglCrlUZl04Uu0GBX
bd7K+hqyb2ETnwPwhtCU6xx9jWNgVHdi5b506kOSJEe3i3dZkzylykpNYXHyZhkgbYVACJTGP7b7
5mnSgvimoSHoTLVU3JDkmxyHhV9ouG7WW81LUzfbzz1T0FVZ74Oj0XNabtXDEMpOrq4VVJcuP4v+
xPQ7FYPE8BiK2BcDgc+x/P07pR19DsFrlESqhDrk4nx+c4o9BPG3EoODy4lroSSiz8F2hg5oOres
8Chc11vhu7ypvkRfUOj1TrqdPFQP5QaPrsc1ecell6/PQn9E0sdLWp7GPGsvPuakCQL8G+wvqrO3
K4/jof2VTu6fNvS4YL/WGlh4Qfr0IfUhdNoAGX8jScJjhX17+KWy8PpcyQUL+/0cYJeOQu/3ehId
p23Z/94M3y+/mKVbnu31eClbfWu54VFJyrtGMB056L6KarXyubF0lphj69KydqNIw2itmqqeOZSG
4ODuu+//LD6vve+FE6k+i3Vx0L1S6aTGaYLhsWm7nW+4m0avD0phOLmsnKJGPRjaGgJroZ6oz2F3
g1c1iRznIvg09xDA2dj59y08Dd1un4xfgwOU82uvrMTOwk6jz8I+5lwh8hGLkmXZgfnqUAsN9tLk
CFO/tskawnKhrKPPMXegVoJE9QvxiP42ViO2cpwq1NFJMLaojx1wnlzJzAtLbo68G8chK7XJ10kT
vtVxgR4P6n3I2F9e0AuzNcfeDbHeGYZrpEczuVJp/3lDdWzMX7qbO0G9JoK1UBmZQ/Bk122TYFRa
p+5wkdD6kVplnn0revR2suDr5SdZmqfp9x+yid7USWrlKPYLsmdbrrftixs9XWutLz3CLPClpMGF
1NJap+2ybWKd3NLfjvlNHzxdvvulFDyH3w1Znwq1bLUOfYjqpjxRlMSB2q6+t7v+rQEOs0H3eYI8
sw+/row5bbSffJlqszzgcX41/djrHC+K3/rJgwcz9a3ilr+8wHgOXbBeeNeHyvBWhH7J4VZcSaML
6Vmb7fyVYFTZ2Outg43ILnJ/WOj9X36mhdQ2l7YdRbUBi8d7Ejv3a5AqjmVO1lqy6ASRtfUE+ZdS
406jp38FWNbnmDxcG3L4ooynGUe8bPYxSE/de63WSXwL63qOxxt0TKnSjoWR4cYV2vhw7sdjXNu1
Z5s/2k3+pIPt0BPbWunpLo03Owu0UV81g+R3Ttg3N3Hfn3ItO2f9WpguvPo5/K5KM6moLNZcn75K
FarvK7e9dN1Z+Iu5BbWJRIPH+6NWvwX51eUFtRD4c6xdIeuxGudC6/St4mOfMm6Q/f1ZuxjyaWW8
up0szbryZ/bKC68J/ZhhynijH9AMRxrN2+XvrrjNOIyj5Cs40Xu7ivZdyPvqLPTLPMawUOcte78w
sB5vq3GDad02O/xfzq5jSW5dWX4RIujNlr57vJU0G8bR6IjegB78+pfU3cyBBo0Xs1CEYhZgA6gq
oApZme0VGm0mJOJ4ZtV9zWvjXOIqoh3inH5QhnLMsno91Y17uwNG5qa65BQTrR535jfYjVwF8/Ip
b8bAzBevze3fGQS9L9uAYHgeXgfudTUfTWgAje1Vxs4EejLztkt+u2BZeICdMaxFTQosi+PU30e3
vG+KRhIMRUPzrgwJgSljrE/a3PQ1CLAPzSpxC9GSHO7y4bQ19rzKW6PCiruG70BqHhqP5SYZXJD1
8iC5rGr7vKBYbwVycR1kgQq0S+/o6J1Bq7jjZBwlVTXRgwoPmBvz2S33Gl+ClFZ0wLbZnR0f3d9Z
IGsEEa0U59lIQnRSldjfjB6yb2c6u6+9rJAmcGOdc+M2pyOBJi3aXiHCvBm+i1eaeYOK0ADZ+zn4
mvlzjutSxuwVQi+xvj6lxS/bbL1llYEN9MNHP7mE/Pn7B0sC9lPtcReAaG0FbN59SQM23VLUHMBa
WliRnYEmt658K2W3SIm9eo4OwOS4fOtwPO13FbD8jbJ5c/pjsU/gsaytn3p2VVhvlXtrrlC2tiFU
FlBXcmkSbCePyas6C4T6qU0TvW5STzfRYEdsyD2uypZHl9dbYP48Mq/bof1pQ3MkLgF5ntPNY1uy
LHVC2W+lfYXYl+Q7IuvnoXm9UaJ4VSESl6fylw78gBsaT9PvAyyaytADgvOTR+ZlTHezcbXceGVa
sLrzjWlDVckx0em8KbMhCaKiXTn+/sGIBj2t+8ypSWzQ/l9Smuq5oN1v5oxEtlaCiyUPz1tXWjeO
YdLkwFqoT1ashOxFD2hsh/Xr8c7l5J4ds2ssnT9nkgAumhYXO8Av0FnFqg2JYV3tOiSiHofun8tG
JtoXLnJ0pFjZmhGAuWsHffqgg/PAgfi6a/S5LazT5Y8IDiCNixwD3butSU0SHzKzivYNrIiSlRGN
zJ34rFwnYlcY2VKbyM2cl4a4X4MKWzw2jxoMRUlLHRKqA82Yv5fdPURZL6+IYEf/UFp8MFSboGoA
zcoxGUFqMuk1iJkVfzJkFCOCXf2TXX4Yfi+rtM5c/PTZONNh8hrnmqHbzV6/xjqKm89/HY3NVaUv
yjgmhdkmALjpXkrGb9vMzunIZMTWAl/7U0f6MIuNKoVCVpTutHhCP0YVH6BkLZExloiGP2zqw/At
q42hHWD6A5RqTRWdn9UCNOMaru4NQkZkd9dgkJAcnoIT+k/96MPHumkbzFZFjO3UH4brd/MPWzW8
pYoVoP8v25TAF/4UEz98AotlM93AfHbjPXVAyt1J3FdkrJz7MnMoZtVVBggrPm4gqsneW/J6+TeL
9oDz36Vva9eedchzjxCc09PnHbXIUK+Xf9wqezTWrfNcCyqb6xZe/qCopM6D8Ua7W9tpNEjcZgfX
Nfu9B7kP4NcV6mlz7df/EFz8el8u7yM4xnl03lSsozUP+KAOwTUnv1fyp6b6mWcQK9CvrUFSHhR4
PA/Oa7rjadtWSWy26BNorGTY9STbod0MzMzlpROYAQ/La6uqh0Q0gkqxt8mimUFFyV1hyHJf0fDH
3z+Yb1kVLjE6jcQVWg3XN9MJ1+nfy79c4Bk8SV6ptWBl73F+KkuBAvfPVpFkKKLfzB3M4zQxtQYD
A17KX9j8rK4vxSz5zaIN5Q5mMhRmztxiSHTl0dbUcBl6aD++NHUqwbqI7JLz6rxm7bSO9ZD0m/Jq
Fw3kfgmwzxrbvMXpnrOseHOr9eHyDgi4miwefJePtZaPkzLijpnGAKmmJwvSwiaUOL0NJJIHltss
4oV4eQzpaolTCFBJJo/F0+hYgNxuH5Mpyhr0yjZhEyv3fQh8J1w/QD+pTyXf+ny/oKv4X/OdJqvu
3c4cE2KfqhyEAtkPjSrhhJrt5SX803nwd4Zk8og8Z9+11IGEVlL8hv5ncbsHUJYDRwWEWhP7ofbS
3jOAXKWnQ84KrXmSiX3uPCYPzluhAWd0rBySbQNnrFU/VTORZQUCeAOaLP+7avZQGXSYCcIWRbq9
QEcR6duPUY0yBZKO6sPUzV5efnEmxww/RBigosZh7lISj/NjvSCt1L8Wu0weZKf2nTJ3FkbWMubV
7LFUv6foXb288aIN4CJBBu62vdwx+DR97+sHZXr+2rhcAMjmodtIN2aIMEUM7zwzp/9xeWjhvnLn
uu2ODaH7nCWMQae969LyPh9BBFa7cxUMNuSGhyUzzkpmF1FrdNa9DnHGr9W7TB5pV7a5zuyuG5K0
I6rXkuH7RssnycyO0P6JF/LYugbF2UP/MEMgI3daWIXWfX+lxtVpPtXn/GX80sli8ig7pjM6dVOT
JVNRvKYAQ0xL/agWnaTi9fnBZfIAO5fVpV6OeORToBDeOK8N+6bLgPWfX3VNnrpOseuhHmmLDgo0
cazvhnKatAy36X/VwZC4hOCZzOTBds2otYpaIBbO57LwQL9qQDRku0IL/FV2jQqh+wBUPVTvskjG
+yfwQoc76lUFMN1i2MDKlmre7FawXU12OH5e+zIdzsN1dQP98Nojv4+b2zlu4u1MTyVgg3Ny2WpF
P55z9VqxLWgOw9UrsngpfYbCkmwnjiE+8wfO002HILHXzSFZrfHWbbuwVIfcGxX1YRmsyB1BUTFA
pjozA1sdHT9fwY97eVKi051H3hlbnU2Ggufp/FT9Y6Kjwgn60Iyb09FteHAgBJIPHfvwyRx5EN40
KOVMTStLtAdwZPsHE5Xrs+/HBYIleGa+/BmBT/LAO0czESwz1p9MsNmBehwifgBbPl4eXHA94YF3
WqluqjFhCmOrhn1236BejwKEp8hYzj7P5Ewedce2XkkHAx9Q6Gut3xbsBiqEXjnanuNWHqhqPG38
fXkuAmvmsXZO1uu9O2x5snZhplNvIjIKJdEWcE4+A/YwWJOSJ6y7WqzzDBLTSuLkoh992NaHywea
PLMdqp15ohbkHTKz13ntNhJPEG0u796QlKnsVBtOipkFDZ6e+2V+6SmEXXNZb/vn2YLJa0KvpUn2
mrRLsk2A0mQsAAbKq/oVmMDcM2zUPRVXMhvBp3hMXT7rc2UOdEnYut9Aq+u01/O3cvqllWhg0G9y
KA1ftiPBbv+Frusz1akmfKgev+/tW4tSXLHdXx5bAAwyeSzdtlrFoBoIuSjcK+f2WYXebAZlwm4M
wdTz/2l6F1gWj5+zjXZPaYkwuETDqY/cnzP1tsT2l1BBgFrw+Z8yehbRp46V/GDEBSW1U+Kmlqjp
S8MyHwK4kk0X7cXxxQ8jV6Qe57TEyL153UGRwlRis5YBwAXIM5PH03VmVs9FQ6cke9XO6XkExNQD
V2ymRpC3P3XRfFV/Z9Ab+0ey+YdTf3Jg8Mg6fZhd0oNiLgGTIASOizMIguPjRfE4l2QtWoJ7Fg+n
gyJMA41SkiXZrPnq/NQppkfs3tPah+ZrTStQr/3vtihl3qxGgzo10nc3cOziie1KbNP+0XDyxl/p
iZntVevUoWTlBBbG4+l2bW7asrQPY15/5/fr7aEKh37WQPnunt3XKpKxRwtiJo+nq8m2Q0Z9npOu
6E/jXntEt+McsqztVD9fnozApnlQXaOjIEehLnmCSkl6Vqf7eZIsk2DreSSds2vGwjQ2nzad3paz
e8XIHJlOGVTbAHJWJklCRH7Dk9rNpdmOebrNJyM+aMpBx1V62v16X4PR+2BKLO4m4sl4kUSX+j/6
Ex9igAVYYKPW+4x+c4sBuT/69V0TG/fWdXNqH6fQ8bTA+llL5exFtsad9uOM5HcAj0ei9a99N3jr
9uvyxosG5s76TCNGNaQomANj1rj/WrPsuUtktNxBj4cuR1e1ckws58kdg735tbdhYUqQOaKsnUfN
ZVpr0jlXerQ5xll7qxmnpn6nxeSV4C0bl+9rdwsQgyTiCxaJh8yNnZM2g43uQK0c3sikfG/AJHt5
/QX4aZMHy+nlYqRGUY8Asu+Rhvib4e3okK052lZlkAWBe/OEdcXs6IOyDxma+YbEmWncVlPQV43E
xwV7zSPk2rRmsKNmSKouVtHws1DsQw8KOSZZJdHvP/7+0d3KtumrHjk0MR4dFF3HkzVLbj+ivT3+
/mHooWmISVYMbUBmr2foiLNrSSor3FvOa61cSR23HY9kubttUIDJQVE5QoZouW0iW/LkJZoA58Go
vIyN3aNcbRFwj2QKSZDRfrtsnYLgbXBObGRkH3p0jSV0nL19yM892DuJC1KA7YZqkivIH+qdT64g
Bndyt2vaFN3RMrSC2qDbAohAHxdQF8Vi9Txf2/Hm6zdubPoHSF27Wb3lRtbQIXhj+6Nl/3H7dSMl
VMOLagJMIahzoOaqvRyweOXuEIuaWwhrgDQw+tprt8lD57omr/DqrGaJq7tnbQsavY0hoOePsnYP
gTXwirW94azA31foTKpO/VJ6nSpTVRfVMHhuOi1bdW3TOht02opfIHn20sD229fUO9pG05Dcy4gh
hJ/i/T3voWOH4zxWzu5367WO8gB8Li3zLJBp51ftA5ojFEl9UXRz4BF1DdTHVXvAx1SQlAI/McL6
ipf02giKwjv0fOtzFtiyZg/RBnExYTe3qWBG7qBEnhT9zbw/fslVeVxdVkON0TIxbq3esr4N6KFq
qFzrA7o7ZFAQobdw8aCeVErdPQWHygmPqcVr/rwHKsh2HN2j7wQ6Daf/PUjLzi1B/OGRdjr4VeZx
ctx4dzVPKUHkaW13fbmdCjy+9o6Mwk9wvPAIOcjQAERkKuj0ATzasF7W5mGUYh0EhyOPjQNJyLrP
c9+hwPwGUJFnUs3LgHCZ5ZirI1B+EkB5VNzYDchHezWNN/OV6DHZ3+2qirtB9YwdhKfWNcn+KdgZ
pDhel4HaB86T1p7KOn9a8vO2g5KJNQBjan6jX1EH0EXldwlFkhStQY5+30JmjpZ9DKx6SNdorwzf
7iPwbJ6M/n3ax0Bf4rk8pHxPqfaykLcejKjl+qKuz+1+v2+jP9WZz/KfVaqHtC096Ebhlw2S25ko
WvCAPWXSV9oRiunPIH7VfJQ9fxo/kIepXvpkRX1c/stklU/RbnKRKWszpdXqKY3b4bynRWhmmmcR
ANFRX7rsyCJjPALHhwsJ26zMosQEupTazku6ENPX+z59cwbmSDoPRO+zGheE7H3vx7q0YfCNGjcu
xG7quN+f9AFkANqDrr8BnHtT0WfXnL3OvpthEi29zenbSJ6H9GlxScCa3236ennKgpj452LwYcpE
7VVtPVCd9qJ5dHxuZA3WgvjBo/ka19anuspwASPb3Zxaq8dy8zolzQLIEeg+ZBYoKKL8WecPE2A7
sxW6YgJT/acJsnshvnKClR89CVnrya4PgvnwOD8XlYxiZsd80m+panvG+HPZdx9sut5eyjI3wW7w
gL9adwkof3O8SUJhT9GGezLZT5c3WuA9f4H9gL+fe70j8ercasob5Hc8Mj+uspukwHX+HFsftqHS
Ooh+FxieVZqn53d9/bTJbFQUZXiIX2NWuUXqBe//3hIUSfeQP0G6iwz+Ub60ovy8kETa5ybaAy4I
VIY1VSAHwCv9g3EuEhrXQAJBRBaA3QxtddmTeS9tPxUVM3jAX0srCnHgEaQZN+DNvq6S4/YNX+mv
1ggsxEHzDrqmKPWljPoiM+ZSFppvldLVOMKnQPGrHXp2ZWQFEN7STD+9PjTttAAidnNEf7rPly1P
tKDczWXVSmvfV5Um1nI3tb+6UqZPJrI5LnlZ5tbA84iCxdueS0X38u2EUCAJLAJ/4RGAUHjRC0Ip
gUYY1fxld36PNoj5GgMdLOkquQCLPnI8bnzwGjB04e2lx25Y9Vlb3zXlbl+mswpWistLL1ghHu9X
K3pRDeo+JIP+TmlEtkcqeyoUOSUP9Mubpd8hek1wd9ff0wGU72VAwu0BtcX+9WCrWxNZzU9gtDwH
Xzar1mpCcCeeWyvQTS2kk/ZIazcpbYCi0RT179eWi3N9t6NrzpoZBYm0jnNnTdrSud0MGYpeVJTg
Wfcsay0guAuo8gCtoh1PPUfRGl3gEA3KIqmLi4yKc/GxmbPRUICWSm/2ayfeg+zKvqL+/zQStMZX
rhUkjdKEUXAA8wK3imEq7ZwDnLtER1dUGa0tWPhB5htChuGXjP1NEER4ZOBSt6QaFHgK2tu9Une8
XQZE+dxHDB79ty+qmxcrHi+cXDuXuXVPDPPO3GR8BqLhOReHitBgLm01JI27humG1N2xJqh3yogE
P38HNXi831ZuzVrvAJdmsFkte+jmm65ofGLN/kaLoK6q6LJzfG5WBo/wy3SU3UuGB8Rs1ssgX3UG
HqN2eFgypYnrbpTd6ETfORbyQ0x0bJMVaQ9B9TUNGXsuV7DJ5nHayirKgkYmw+W8fIJI8kzbbUwa
6IOBNiOP+sR828LJ72PZbfFzczV4qJ/BdBDKWChbp3gt8/alf15YI6k6ihaI828rH8lSASaDR1AH
IPgd9EjnxjwPm2R8kcVy53XrUJfpaQUcy2b61vY9o2rAKsnrgWhw7sxWy8xlILrFwgy1V7RV0vQ0
yDsmGV6w7n+B+tLSJvBo7O1U4B/Ke1u1ut5lDxDEb4NH9VXbumnOYB0sMb77fmicTIlFA+V+CiF8
dONI02qBU/O4vm2H4mMLlAngg1kCrv3Ua3+Y1zR2w81XfWhNdEF7nu+nN+2b7KVTsDE81o9qM5RN
rAGf7Bpw7IBDwlGiVdpDLhr++PsHr7YUzUkr1QXGemQ+ww2XsjbM0ucv7gzn03m998g3lwzl/ixZ
b/Ko8fW3NcJaBX1MZW/pIuvicvfcLmbao0iQlO0NQX6u2jICcMGjmvEXuC9v6rUw0XzQutb0bdmq
Gf+rKo+A+NMz7TUFFxp9a1SyLmD1WLcrO5dmIaK94Rx+U2zTmpzDrI3svOTN7eS2QZ0xySVUEK8c
zuUZWqhmomJqu0Fu0mrUcfr1voUeHn8utFBiAceP/bsQZ/Awv2IoIGqaLRCyC9ew/DGDOBnicwyK
ZFWkfNEAeIgfmptXxcgPLOHmelY6eYYbXf79AtPiYX1Vb+hzpi1TotT36XC3lbYkaAlWn4f0TWA4
2VUDx+mYVzSsRkP3qg510BZrUzmjBDT/+Q3d4HF9RW4UTK8PXF8+QOX6tqqzoC2+Gbrhr9kqmYqg
Bm7wkL5WLWsX+HxAsTpvi9Zwm6DJmAcomnql5WWLl93joTtKw+zn5V0RxGGeUS+jel8QaC4nM0CE
lpbfuYXlt1sCgWQPcsxBlj5c/tDnuEjD1v4bHrN8McyhwYeW6GhixHscpFLBSiVxQUFjjcFr167W
XGV5Wi3IPNZwKDwlVG4QTtDEk/RJdtp+q36Z0Kcm97LKl6YGR1z8zCc5z29du1yqrMuTLTokUrs4
/UXtcH80PNVvQ3Iap/vLyycwPx4MWCyzTaseH6JrAx3F80S7ZGMvKQQWLfQOXf6IIEzyQMC5onVm
p8ACsWWI9hTFGfORytrrBW7KAwF7Q1Gb7Tgf+w7MMU6WP7h5Xkd6pp0qKkU8iNbp+PqHUxgQ2KEs
SDecpkCNpnvrbCdaOLReFVf+fjZ/l9Dte+hj9yTTVhSENZ5aD7e9mjhkyRF9AGuszMephjbg5f0Q
jX38/cNkCjCE9loPEso+j+2FefoiC/OiQMMjAcF2t/TEXfMk71m4Dsttabqgycjua7O6K3ZUfzVk
ulRNaOeGo6af7ZX9g0Zhz3SBcd33F5cMEtMWWR0XGXancGu9BdjYaO8HJSCzfT2tteQ1QmQP3Mlf
juXOnEYfTjq7bZraYwgAkzN72zz4dGeSjRK8eUC67r87pW7unLYZILRdU98OvePZ2RpAK83PtTJc
MxbNhRNMNihnaOZR+6ozz/WoBLulBMVC7tp18syJBND4huYbUBCmDPIpWFweR7iyCZ13hpYnmTvc
bCud/drpYmibyu51og9w2f8GxHXXdEaeNARQxUxJlO0X674os23w2MFet6d8tPH7jfiPBvW5uqm/
HcWX4/CYu+CyowmshMcRduU8lhlIvZJ8mi3YxVKeDFIE3dgwzxkXUIvRXFJ1Fa3X8fcPPq031bD0
E0PuVk7nfjMie4f0K3WTr82ECxn1geTW7WFJ3L19XPo86Ezrqi/vDfNdbWQiv6I58FnCXFbmCrWm
JE8LrwFjgNPc0UZWvhBEPZ6Gb2vMpnDtpkDfFGrGUBpAw46k11eU3/JMe7NVORqa4Qr0js5he89e
ipf5x8S8/lZL0lvpQ66oAsMjCBu8eVSqVuFxRX1AL2dd1GfLhOrRyQAjl23tXpO9L8WC53PJ9UoA
NDF4GKGqUhWpG744hixsFB/NR1mYPqvx7vfe8rBBoApvPFLQtWCTeGQho8xelnQvkgztFQ60B6Za
kxE4CG4KPKAw04thajcYAFPaxCVZsDp73COEqTKcjKC0b/Cgwk3J1QZE0uArPg3PR0k3e4FA3hiQ
h6Ooq+GKdZXHlz1S4CwG5/Bb7wAqPmGl6vaObuFM9GCeZHQaosE5dwfKwiodw4KvHA/BbusP9pW7
Pn/tl3NuvtgO7bYlLRI0niQNU2LimGGdyVppBEGX59zr1TodUqcskmm1/GEk6IedvdnZwq397XaS
81+409wFYLDYvJcq4q1+N1ynZz1JfzSHGKJxd7St1W8l6M8lZUVdkA3wWMOuH3d1Hth4WhynSe9L
29EyPBmRwhqDQa03QObWqQDQZcITDE6UVteW/XpMFY21nrWqzbh71CBq/lRWu9lGgzo2eGtYWGmC
UstYwOaOc8OeVre7QpWmtfSbdtggDOEo+b4ASFhTFUxkdr6WtnlyGfjtaLCUzYZJbtq21q/O7m42
wL9LStbN650SOkCG51ZuX1lhO25rYQdF6bC5uUG+DqywoSkdvQcwK+1TyWVJYLM8feBaGAtpOrdA
jrn8cugarOiHVDJL9mgq2nIeB5m7jl5uBE6hP2ln9jp6EG+P1dvlrJ/LBFTesawmIAhUPB5y0Z3d
GRSnSMz1adDDBewsfYVtnXrJZUGQNP+FimxRf7NLfAAEaA/50iezqv5iNXm1inDrga4B1GFat/fL
/i6aDheprNpMkTshUk30jjpPhqWFXVr4pJX4ouDM4LGQ+ra1qOlhX/qiDlCLfbeY8vPyTxcNzYUq
q05Npz12om0fuuraknUrfm6rmsHH14aSJlsaK5pzsBu3ZlJT9sNFfebyz/58xTWD+9mO0YICTCNu
tDvbTTlDisHpVeal63Q6KliXPyKag/bfGyfoOQHH2sEdyLQ0mvLlrmDZv1o1FhIj/XztNR7HrVhD
VuZOSaLeTBh9Y7XsNUI0MJdUMbzulUWFH55txs9da2dvVNXw8qIIbmgaH4VAw6ejaojBlTPwdhCp
Ka7tswIJd4AnJQsj2F0+DiGJXUxQk6eRtlo3oK/40S3D5LHWeSsK44dkHoep/F2B0vgY1HW20ewt
TaPtbov2wI1qsOSzOz3WfSuRP4IL9oKPRI5SFIAJrGlk6Uab5KxPg1mdSXB5FgIT5RlOVUazrHHb
NOqm2ttW0+vdH3Ppyvb6sPTP1uiY1Iecq9otezVU5kY5i6xzG6Vg1gwaI7Q81e+A4rAtyZdEq8T5
s0vR7uiyhkSbzTzoa4dumX0peGo8BHsp6tJy+55EOgHU9Z9i/X156T8vAGs6dz/q9Mqu9XF2I1Z1
78wlp70knmvadxp06JxuXb3Z+BrxjMZDiYlbDTvrFzfqHeteKQGrMbv3y9P4/KTUeJhum2dlZ+yY
hp2/2Mz1uvo0uq9m8Y1pg1dND6msECswVV7yelOqwVrUxo0MfbLAQG5BfXAthwengCDU5bkIslSN
J9dc0C9tqikCR1tFC4A07lUREr+pIlSN8Ngjq5mL1oyzVouAEroDiWy0GtR47ntnvR4G3MU3U1Wi
vCeFt7rz5KUKAZ7HzWWAeEFY5AG56apa5tTkJNKm/H5p53vVLe4y1HLSXpYWCfyQh+baZBzSzsTM
ZtMFZ2yvdf5Sy0BOn+ctGo/HdTRHVRvWkaipixtzv0mnxe/q1lOrV1lrguD381DczHJTWy1bEs1G
FuRGGs65I7lyCAoFGo/AdbW82dOpT6PyhDJIcT5MawRhb6TjxUJL7ADNF2V/LTMywWrxqNx5n+xm
Xo5DfIAqSPNdWREZ5wplNTPZe12SZItchkfn1m2250rb/e0y3YmdFMzqsmuKNuaICh9Okq4Cb2KG
J7IonerVm0C76ist/XV5cNFSHR/9MDjJq0Yr6ZRGipKo3RJWNTCHze/adQCQV/zLHxHNgHP6VTfp
uNulFXV6tNtP0DqRRC3RwNw1U1kcCy+kaRqlZstCqAOYnmNnhQT2Ilob7pjashqCstCuiNZOfWBz
6hOm+wYhQWfXEVLcr52yf8ALH7bAWWYoCza4TVW66S8O+Kymr5U1wQjx393t1Ryd6iP8btG3f0DP
++q4RXB5TwVnEk+tqRC3cXXQo0VLq90qlO7njFnEr5tuknxBsLk8zHY6CGJdGycSY813Mg1PSl1J
llz0449j4sOSTwbEOdkw2hFJx773c7txWj+jk/U4t30vw/YJ7IcH2Jp6rTGVIj64zlu3nrvpBUSr
E82hHSS7Zoo+cazdh4nYjrraao5P2Op1j4yCziFTvxc7CZbaDi/vtGgfOO91+11xZwIns+YedVFg
woOeslkC1haNzrmwjTfAdcwqC1R02r96PwzeluYS/ITg1OdBtA5YmKstM62ocQfnWp8NrT+5bs1+
KG6ZxmWTz4XkSwLKGY1H0rq21bbwhyMlsg6+hvDQGN8e0G8Q0KiIZGfB54ar8rBaN0PJHRKOiBWL
FRdpC9nXNrD6VkI68flmqDyRJlTmi3HvkRO5djwOL2R5vGxCn2+EysNp57kAwmSo08jJb2yQnKIm
TQcapO33y+OLloXz5x7UG2DHmVDTWM1ksRvz3z6fE3C75bKT5vOUReXJMp10bs1pQzqX6kWopw1E
qDTFm9L9hlbtM3Op4WvyF8jPb8kqD6al5rKpqkXMyBxJGjeDpvu5okyeS8kamAZaYNFQN58Lq7E8
zU2vnPZHXuwR9A+umak9Wg7ec113Q7evgfTEUhbdd7rZCRWSzZIQKqh4qjwY11bNuS3YCKW1YIFW
ThtgrdWfxF98Z0aPseKtSSO7mwrcS+Ulrg+ZE2dT4F770xJAilGBUE4aaM8zuAdKBoixzMEENRrV
5Q793tErp9FsUNqFaWxtnppksQKF5fDAPNayG6rg7ggG7/8G7pS441qREp6WQGvopCZWUEGx+H/s
eTLEhcCdedwua4A2BeE2tK7prxqKxfMk02L7/NxReczuUg22NavY/I2seNl/t1GzrfUpyB3jyoQG
xGW3/pN7/F1EUXnE7jz0Zt7h9SJiDxZaLkC7gkRhi1joRiMgasTftrD2HCizmcX/I0kV7Q4P2233
ja7zhjhoLQ0crAuVEdyyw9U0xoN253bxPr3o+YOGBzBtjS5PVrRZR2z7cJTjoXHdLQvXnWrbHrUq
u1km/elrQx+f/DD0PrZugcfHNCIu6H3KNnbUr5F1qDw1Z7uWVT40uEllqxKgk+T33jWm5HYvgO+q
PHx309pKH1Z4fV2z66X/brRj0C3dD4CUPLOoAnSphoYKcF8um44gzPOq2JR1qabPjhspdf9tJqVv
FG1SNebJzNWnvt9CoGSCy5siSIpVHsG7dmNuuTOzIu3Git/eDm7LItYfLO+gjgNJnSx4CnyVx/Aa
isPURqdW5OxL+tyV5s+lzXFBaXUnQJ0eMunIoSRbJjjoeSjvopsVnp1bkI9u4ze1mq+7voy0eruy
NPvt8roJznoe06uuTQbce0UiVW+f0aV+VRn2P7aVSZI+0fDcVWLZNWesmIbI5pJ3ZfcW0t8zzZCM
LnByHtFbLqqqK/tKog4gjZpaD2mx/Li8LgLT5WG8uKKD2zndYU6566vL6q1Z7y/2r1z9kTlNYMmK
kaIpcOkALUgDDAZKUTpuEx6dpiJq1Dw9XZ6FaHQuHaiN1uh13HoioKNab11G6tVojPra4NzZTg08
zJsKPKFM74zyfikluyqyeu4wNzdF6QlkwCLLoBp8yr5bJiukVWOFzt7eX/7xojsQD8etNZy1VbVk
MVgsg6NNZgAD/Qvg/sGBSzPtUHZtEH7pMLEP50UDSmR3yfGl8rScinD5RrPEaolnBUsIBtt4sl2P
FhJ8lMDheIyuW29NOaMEHE1AjTlm9Tq1RWLszU/Jsh2W88kdgqfozDWnLsxOtyJKtCaeVCMEyMDf
O1AWp+tVx5rWM1fr+1jbP9NtCfRC8cs9Cy9/XXCR55G6+16RcURdJtKo8ZPs7g+n3WKLWiEYSk9p
0wOrZfhpbkgu5YJQbx1e9WHjzKGdmV6oFrhMsEOpEqFlFQ7U6fGQQjTLJhIvFSDfVR7Ku+fLCk1a
1CTBGAskqf5S1wYkrOtoy4z7NbWue6d/qHM9psMeOsx4y3XNd7QpVCugD53/4+w7miPHuSB/ESNI
gvZKV0V501KbC6M16qEB6EDQ4ddvsncP+jBicUOXMToARZiHZ/Jl+ucp8xKt1e7s0tDCy2u9cwtV
4k+rwre3cKoTU/8poHJVekvYj+VJAyzt8gw7xslR7Ie55JoGxJuTWMNAw3q1f/YaOcgg7F0DxYZ4
tKB0aJFPc/TuqtT81NXYrxXm/PJP33NpVVBuO+toLs0bN1kS1J6jAiD4wH9xTw3UP+jbEffUzgqp
zJ6a7xS1o4F8fDbu7f46Qwh68Pt3jrYKym1y1xfcXJGMDdc1pmVYhPoSSuhrhSX4Kpo80UeImZio
pvtVcGgK9z5IcQcWg2ikHLDl5H6ON7miPnSf8ps5IqGAGLSfHs20s/8q3adBZI+sGvbf8MYbe63u
C+El5WFKYe87tr9/sAzOxBs5Q503ocg2B5o3P9hNdmDkdi6eqps95tIpTYIKtAf8aSD99Z30U+CW
8py5R7n4vd+/WfcPvz/r6h6lOxicRoKwTcvmOV55fqTFu3e4lIstLKPJSrHlMmYb8r8I64zCvu2b
DPw6hCWz7x54CnsTKbd8ar1JGKWLgkXvdU9raXRxgQ+KapAJ39aMLCGIio4Q5jtHSoXn2kNmGBN4
Vk8eXZNu1dNWp4HMvINv2Rte8RLKsgfNxjrB6/FllSJnUgaeR4qoA4HswaXf2XUVlWuvPoekhY08
WDDmt/m5AW+e+1TxxEHQD0ZnIzjO/Ow81So81/SRaUBeWEuaQo/JuqZbc6XbW2mzeCEwFt80fY4W
50hhdO/TtlX9cKCrbJDNaKDcynPGX+HZdU+iEu3p8srt7Y1y3bMxp6JpqZsAZ0Fip+26gLqTiDKk
EQ98gJ2jrOLINHAHuCj7oHJYz8liNDCH3hrnphFA7uJxkc6RFuTeSqlXfxZm4XKmJbOnTxE1nLcq
a96/tk7KxR/0poAyhot0UjV+z3yXg/ekSFzSvHxtfPW+F7IWg2BbJXp9I9ZixI6me+Djm5anyzPs
bIOKKZs7AxQVvqklOhAn3DQLyNVaN72s/9BVnl1Uwg9e4J37oSLLnLydwPIHhwRaeug1WqdkMmQT
8AHd7OuSo8WppLHwjCvbOtIU3wlpVZyZW5pCB2OQkxgdEz8mKJef6xGVm7pxjMix2zyZBpiemY7e
1wogKuRsApy606DgmZQD8UKrsk+Ow5aDFdx5J1XEWddZU5MXeOKLoU8p/ZcRCwps0guEww9+/94U
yr03xrrO5kIHwpCgMORZ9KXPnEdKwOvlec6Bo72XI/+LRf9guyzue4094rmEf3pbIPXi5u5VMeTX
Dl8SZ2hTo3YgJWiGWa4FhhAHkeLexymGoPOpLfUSwFi7QicLEY/LTK/LSjvn+nJQjdwLfVVoGvro
hW5otQukikhpXP4y55AixDbg7pkC2jrB13B7SPv87wNgTjZwKhNmAse07r3y/N/LBuEv4OiTgFcl
/9RQactKd8typDytfiAA7NuQGWEXy791GZpoV/oPPeIhO8kHv4PocHBEP7xjjVRuUJP35QpGCiTO
MyhUjDdmQwLf/D1Xv8rqiJRg5xioiD6QwnYotGLhGCh/qgKkF9mtP91L344ur+DeBNvfPxzvEh2S
o+cgkAQLZ1hK5ACnl34hEc1+fm0C5e2nIKKYkI3Qkr6u03wETxz8nB9NS37KGQIilyfZ2wrFFEDe
tfFFD1Mwafm1ZhgRMthZ2z3XxAlnL/naJEoysCogMjV1OZKOg/UGrpCIGTPoWvOU6R0IaJzz5Wn2
dkS5+bxDNWaVnZM4fEIYJtz21nYoT2YOBSgol9YHz/XePIo7MPkV4yhrwSmzHDDnemhZSWw503iG
8Dg8KCgwXv6gHf9MxfPZKORCNQb+mTReiRYN2i+bni4PvbPv/8HxtaW5CgvFnqXVwwYB2bT+Gaop
GXwW8vxr74wK6Cvr1tG1stQS121/FJPzjJe6DaxCi9FsfOT47RljFccH53t1Kooy3Py4QVL/X9V3
+Omg4Pf/VfXd2Q4VyWc0tbUUFEBnqUGchpxn/0XMRw01e4Nvf/9gTrQaFB5mCejAkD/asgL44bpF
w8Xl3d5u8yfG/m91/sPg/Tz4cLcBb5bl9FDW9RUhR0o6ewdJudtlOy2ZRzG0aAFxRlKFVkOssdcR
4bH7xbTX33TVh9+/Ms8cOg/VhK3pJRBtrkOrTKa9Pxw1P+/c6b9OzIcZ9N5sJ8tZ/CQfn1AjCbLW
jxg61iB7cbAHexusvOTV5IHrZ8bpodPvpQbA5ReoGS5v7x7KQkXw+a3VcmjUawkUQGI7Mc7QfJ9C
7dZDlRBpLsTzVWC8X55s5ztUSF9p86luJhzUKrNCDXnxSrtpWhl/bfTtmH3YB6v2ZkIL4KMpp0HL
76b+TXd+Xx57r1Ks0mYadmO5ji5xVgt9i9887apv0ZE8mJADXs0e0q2u82gYNBLcfbWbQxHd7QX6
5P6pGL8BQAFTr4ARber7GRD6aDW9n8RmINB2muEshbOGg79xWwzOjF4QSMnOfmmCJdiURww+e/um
vPQEXRP64APm4TLgDKuw6xCM1drXTrdKr5kV9ghRL5zARdhBCbYju/1XNHl0eed27Je+reuHU1H4
Y8lpA5CSbzwAMh802b9fG1h5yseqMrmPZUE1gN9meX6nMetrj5+K9TNqzR3zNrOTbEQdnfqZcxpR
FA10dyaBtoivwaZ1FeyXU6BHfYEbIwY9NpgB4fcjipLPl11XgX45Gn9zlMIADG4BKc9BJtW081Fz
3k58qKtwv6VrLb/skPWo+dLdEWRX4wU59Gh1598lZOyjnLeQvVgbGZWDAC3/6siILFpxkJra+7rt
KfhwqOyRC9q228Lx+TfP+ngS1kGZ5vNHUVdxgLVp597S+HjMB+Em42rQpIU845lYcEjsmZKw4+Vy
EGh/nv/QVRig40CexLfxdK3NA2NV2FZ/ZM+DvnhCT3WwGD8uX5UdYh5dhfIVkCLScg1efOWxN1Nz
q5BnEGs3q9uscW9KL79D+JpKw75lvjit4xqLsriTpn6TjeJGA7NBYDfl16CWuor1y0ctr5aywOmx
9chpIB3lVtd20/10/ewbxOwftPyIqWZvgRUjYTntZBQDArHW/eEPUFWzjMh3r8TgXU3WNWSfD6zc
57kzXUX7dZK2QLJjgdk4v5WyftaW+k/NzO+0ml99l50myFigb+j75Q39/EHQVdwf4ZZ0zQwOSd2y
W5RJrtxM3llVfeCU7FwvFfxn9q2Ve42xDf9sGD9n/yAs3uFt11W4X0/HdbIGC09NsrLA/1Gfpy4C
yMRLRUBvmlcSzqknAqdM/Kg/+Ji9tVJshe4WhDjj9k4I8VoU8qekxqPLzYOE0ufDW2oL5Qg6LVen
LogHQCtb5eAIm+24E8OXLJ2lpqt0Qtha9OA1GIYx1vobPn4tarHU9BT4WJeyg0T8OZcoo2t12JhN
1BiHjtPOwqhZqr6tCF9G/HLnV3mnx8gTDaflmr3JE7T1YnBTiCf26BzswucxgKWmpfqqdtyyA6sI
XUOS5OZ161OITBwxRu0Nr7i2ZdlWc1vmIi3HF6ggMVIHGb1ZlgN/Y8c+W2qjqV22Rra0ZQU+keqb
GddXVeRVAbQmin/tRysRYfVYPkN9VBwpi+990LZpHx5QJvPCB732nC6DH5iVGXBgyjj8dtodfNPe
9m+25cMMGqmGjlqZBM9LG+jCj2V7bZPhwN7uja6Erp1RzjlxWRWbLuSVpPYD1EHvlBxB4PaGV5xW
w4Scd4Fus3gZS/jEFZ0BNCFOMJX1UR//5zbWUrtJu4E2FjqUKhTUflqrfWqyJbn8OOyNrESrxLQ2
VldSxSvL6KvrU5HBolb9lzJblpp+YpnWNXSsq9gWRcVOFhqk5xTErjqPK+kKfnCj/9qJ/wZelpqB
gh/goJ+3L+IpQUgSyIR9y6AQ3wZIqMcQS408wMOdyILC2ncIygQ/ZSzu+J2M9aA5tfHltdw5CGqC
SiPegGpxO6dlqRdXHI1736cW6XTZWs3XtktNTYFnthhZgSn06SXznbAqDt307TZ8toTbV324g5Ne
VnNv1HhTX0QExfVTEU2BntY3m0i2dog/3jlw/0lRLVx33FyzzrOm2bHjT25Qf1FpyfqbOvzwDVlJ
29HguX22h6FMS4ta94NEhu3y/u7YQTU7xdDs03cCP70tnV+WFK+T5Fel6OuwE8W3y3PsLY/igyJY
4YzWoHkxO/c109ab0bYOzs5OIGapraW1PU36ynqZQmmOpcg2n610Nm5ETGKaeAeXYAcMaKk5qrWl
fd0thUzncIr8s4jquy7RkGwLjCftlaZGrJ//ds+E89f0UwFh/9+jawyLcLsM5C+WbgWd+9RCuQjJ
w4OUx96D+5/WU6IxNlWlTIsWlsUPitAIpmt6lUVTCKIH/yTCIu7fjnQNdsyImr2aVxjJos6R9ly1
wIVqXb5e6ys9+Jq90ZVrXmSOQyTR0JK+xg65G6bnxj8qae+u1HaqP9y/yQGZgihxwgweNzhh+ZV9
BxW56m0eA+feTKDvfm7Pgx0YRy0GO1UBS01I2XYDiBx679Pmh4ggcQoeHX8IrGgJh9S89qMj1/3z
UN9SU1Nd04GzwMGnlXK6MhozGdzmoa/9gM6Qtqj16Ev3X21S1Vxdo1BDwh1dXh0tguTL18ZV3vm+
NddCdkKiFMeXoCCyhXTJcAA03rnzRM1NFW1nc3Dny9S5dV5Ewm968NzGGxu1846if5s2cRaIWILd
4ahn7nNDSdScVb00dbWxGqYl0O7t93p+vbxQO2eYqOkqCio8wGS4TNerJYLROvt3XRcjDAGuFGQ9
kZZeQ4RCHES5n19Hoiq+lL5NXL0wZar7C3rXmtVOSabx8yjt4sAH+/zZImqSyskmV0zNLFOh50HT
BQP3gil7GOZ/Lq/Y3vjKpTd6turUxoJRDwTHD0NdB7OkIcLF8PIEe1u9eSwfrEqzmAXVZnzAsHEQ
ttPJZUcpn72hFd9dXzwmab/g4E4kdo3yuZ7mg5hmb1mUl7zN9Gp1hC5Tly1/LIiRVw4bAogOPhjj
fPQ27U2iXOuZWw3K0hOWZoDUix6ukK6gALn7T5eXfmd8NXdkyIULLrH0E/TN7JPM24iOdy45Iljb
G195uRkFGak7YJFGmyaL3iSin6egg5gEeI2OKsd7kygB+bIYEFEjuGP9kD0VOvySnke9Y9zKrE0u
r9POOVJbRCs/y+hcSTg99fOi9aCJe7k88E5fIPGU99pYStA0Q19ucz4c0JKlXdKGWmiSeEiq182y
Nif7fT3Y7x1z5Cl3uZ4qS5iMyJT4IH0S85lq/Ru4poYD72On8YCoHaJS8zUPOTWZWo8edKFAIokY
Y2NB41fHMcbeVyi32pdezg2O3bCEnoCZNOiNN689ap7Y22v1YjudXwEAguMk23jw+xexTgcP6d4P
V68zNK30DLqYZ8jEo2AZERmO/IiSaqd6TNTWT2ayUe+ySU/N06YiJ890uVqrgF1vqptduH63ReQf
Atp2GOmJ2v1ZNe7QiHbt0mUmdX/fGItd07S1WdkMEJEkQ2+EspeD8VBaAAw9QIYHaNigKZe6AFG0
NC02BjbpsvaN+ro3O9fZMFEWdetULma4ZDSbWMKaasmhRNS5BTBlxLdEn0Fo1/Xli16aY/evnkM3
9XdeeURnQS3wP99yVOxs/wRGPlqOyTAuoFIKi7auqJ42U2FX7xl2Qb9ldJLlm+7Leh7BbKPNXRvb
4zJrMgYXnl0juWfTodGipRaznoVmJazyhi4jGlADAuJFuw3GyaTrS5W13gjoGCuzggUubVzmBF1v
2u0bB8CQ1wEI4L3lHT1nPvC0ps+LyntocruwnKhsobItQAgEBRjw91ZAHy41icxla4AY59KRaH4B
q/hdntmUkmAi6F542KA3th5wx3Kz/kYTZAIIi+buNNz6lsGzO8mtCVpR7ag7Tuh4qFbdWo4mofrn
W+9VW2y6Z2vmhJORafLGL4eocNf5pc2cIlwzo/Cuu66uIA5ZarY9PUNsijhOpOtuz5ewBvYvm29H
b7JIdw36XzANPy3u4pLpoXe7xb4XNVtnfhI6X/0uNs0OBKqBz1gtmjMkA5i/Jogjc2IGHrjN7EfS
uP5SRxpDfXK46TOh2SZSB4M23no6bxwa+27Ox39yQRxkRQg6s2R1Bea4GYqGxATBcXk9tZBJ4pGJ
TI11U5azaO4l5XX1c0UMUX+TMs9l/4jkarcCIYn941U6MKswcAocXnOOJnNs0Ry6XlnPfwip16oN
ag3JxCGUVu7ar5BbQF0/hiaBD5kew3S8ooc4HRO+GZWUMDfRe7sAztKDZKE+BjX1bJAAmXNPq1M3
2TQfnx3ek9p+9JlT5doa2/VkAU4dMMml3oSyKHKPWxCS8Gg2pNbAF98IPcgDAjvKBmPy6a2ZQ167
vpZc68j6BHHPqTFOqD5I/q/JWw0yFIUsSF+DMYaXrDibhkYmL6SGC/aj90kw5k2xrdtu8a82LkUO
oQjNdccpqOeZi5PgubkUcedZzKRtXEJ/xvxet+Y4aIiIV5jc67EoPe1GqwvLeu+0sSjKoCs9R9Ln
ZsAr89A3HWjwk7absLe9Zkz2O3O92jCClqJkBtJHNEZON5o5OQx5hKE3cxAB6x0H7sCpOp93Zy6Y
K9drYOprzQyoLPs5JZCPARTQoK1tQF8NPYAV9J6ENvR5WpR5XT0gDGp0I+rqSRvZiZcdgZy746LR
GGLgjl/YfoQc3jiLs5ZJn5uBiQs9drFtUEcvA/QdaZ3xsyK5xvSrUrYleefVOtPsoS97HAEIYglv
GePWa1xItvKeEbc9ac6aOzxdWbmgSCzgBq7P3Fr4BCGQYcWmPxLGF7q0QSVrcywDlqMNNnuSpUY1
ZN3Hho1VB3w9aVdyM3SuA2VFUxLb905QWhzGW72inBt3YF5YeQ/KRBO0u0HWOwzl/MGqhvwVgl4D
uHa8VvoWejOZqOgd7xePaChQkN5mIHqj5tonoGHKim+W25EGOjmlXJ0pYabdkHvT0G3NizKqdSBw
62xBpB6KnpY2wdK0awNevZbpSzuA8j/vMgP1abms5RCSCqLP31hurhMIVksQVy/gFXTMBkJJLhk8
PbYr286MkE1F793UQERKG6Dhyp7cUEJBpO2v9cIWRh6sVd71APKMBNrEELnTrAbiVML2AHEcHcnf
atyj7gRj6Q1mWCxsBnrTNUzCnvWCAA4ZrFb/t7O3q2Y0LZgmEbkR8Gnh7Z+i6nTrbeFzy6GRwHnh
oa09R41uDDgbhnwNclHh6gRlvnjjLxNPUdNGPqkY4D40z/OtBlCgYlJFrtlm4gWZKfgjQVYD7zQn
A1B5WRuA33y0gFc2qQUBOmgNcPGC6q8visAnOUDsdK1q7DAdcos8ovmzAr/QqhsO3usBEaM3B5ZV
jvM1cfx1dkP4nENDg1nXaUXPnl0PTpgBId8ATuH7OY7V3OsV+ZMP9XIPA5QtZtSTtuB/TDY15RQ0
6G4wrnqnNM7rmi/QrRaVrYsQSQ/03gc10Jd0gEKML0wa+BJdtJvuhj/P7xne+OFN69eMo3az2EQ3
8BMdo/xtGSX4ZsKN0r1uA7vKNniJyUXRuBH2seux9SakcJqAgUreeDd7Lx/vqqlpl7g0O02+zl3d
oZFsoggRoEDWNOAKRUth1bKHstUHkHJknK8T1GoqJt8rkBDbCHH7jLUvBlmRJw9WbQRfUtBQZ85/
zFkzGy/e7OI+B9Wqe+JnOaxQSKzqnoI8NfeHxkpFaTEYAVRBFsQ5GjN15gHyO40idRzDr6Zg8f0K
hFUudah8GeyuqexA9BOgS4F0qWyswAI9cY211XMkCTWtru2wNIqqQEMq75HZ9Uq7n7GQmqzahBRZ
nf0YnFXiCC1F7ZLIk1aRBwAm+tbJoUsJDU+Q1IFwZpLdylN3qKyKAoIOsNcIuHixzPd1YTSUggxJ
cjCOstxoW6DtXaevipiZXk1/FNSb3MfBaQrXiqzJ6EYvcIhd6lerKIoZKRtgPKtHUUvWnTtnmNqX
pbFGlhqtNniP0DBweho2rGX+I9r0gSeHfkDj4NmeQCqV6QFhlIs2YE3fG9+y0Xezd6NxG+eppzaw
2iFOp/RHqEuXYnkYa8ufeLwuUvrPPtUt9IzjNKAtOXC0wgeyhUq9YMV2jjsNinqDzKZn9K2YU46D
Lqhx1020Yu9LnlUIqAs4dToHKVYlhve+swEje+j0BdqnQV/nxXCrt4vhbbGAnTVgwGLZOj7Uts+H
IphEx5kbDC3y7ydfbxbtvvVo3SLPwztX/MlWz7ZApgUGansIO+lIQ3sEUUHt+4991RtmdDna2wkt
VDaTYqmtAaAimeYz+BXALymOVCi2gPq/1R2iShTWchmKWtf11Df7f1xg5xsQaoBT6Ero5LX1rZc1
Z/Hlj9jLoKm0JoRmoz2MJuI6N4SgxhxrQXdfReI8/BTxGkG8HAobp+NezZ2oSeU6wRUqlq5YtLMr
2U/TNPu7ZpJNRJjQD7J0e2GrKlKY6UxmKwXsyRgRgm+1MVT1+zkgJzBV3No/za/F36pGoZCj45fE
0lO8T15INFcLyiF3g57A4l/ens8T2cDXKdm0qva7xrJEmvHpytKChd1J1wb+7vdg/bo8xd6GKGGs
V9V5DSF2TEGfp+aX49LAOtLi3hlb5T1ZaprNeWtDwRESi3DeUmP63S/1QSF5b3QlH1VVbJ3yubfP
mS9v8EqGMucnkv+5vC4711slNzGggMZ4hUSUAUIKNkLSmx+1Wu0F9yqxyQBsuK6bSKyYp+rbesVv
SELOWqy9ov8S4WqcJ0ciMzumRGUxAYPcVEkfOSKn6IzAaUAOzHTrQZLs2jbzu9bPoG1cHXT57W3I
tpQfcr8jWELICnR0WrKTANcM6vjj4+XdMLd00Cc2UaUtWRdLUncojXS4mn6ApwyUifEYgjM1HkL2
vP6cDWj0GFfaqb0xEzPAMxoeNZXtGRSVnmStum5g0yDSKkWSwIqXswiWsBgCPHtRHh2lPnfnUW67
kfF8mGZ8Yx9rz/nZOGMBlwCNrEl3ysKjtOFeAUhVH9R536DtBJ/Doy61y2B4MscoS/W0TPFvNOcX
MURP+aN1g0rzQVlgL8H0HxIThJPZ4HABpc1CuxrlPegGbFACgOgSgjtabDyKf9HDvbDvYxEPRZSH
PNQO9cd26AiJym7SDtBQ2tzd1LuViRnLM+9i/aF86f/pbzLsYw1dB5BsPhZXWWiTr3kIKvHJ4Gml
x3IfeSqZTGisr14vX4a9R9vekucfLlqObmREDZqejlfWVZf0eOKaN5S+rv8+11uWuf2+PtG3y9Pt
PEIqv0krjdbU0fyeum6qW3dr8167dgTU4nwo4rd39G3FdGgVWgGLSYhUv/L/sbA/kJJGjPr3hjXh
1/j0iK0Up0iD6EeDnEDazfxcW1MoUaofqHlClT2AvOzBYd89bZsR+7A/hU8cq5sdvHvxlrxtT4WM
uuWmdW/wT07u+wjldShLjcsNa1CBAzgQqYiD8sbu7IoZsSx3zRjHWgp03pVNpN+CtxeKA17qxuZ9
dk/iMmJ/0C7no/bxUMRfrPKqKoZZvUrXalAfcswxpv0vr54OFnTnLVbpUNwyl9zkMIwaR9Hm91oc
uIp74yoexOgLyyv7ykjRyFnIW0m+X74xe4Uglf2EIdkje/CFYwv00E36LrHf8ivnJw2X0EzAIyaC
gp7AIXAw33bxP3kdLcUgOCUpzD5nXWo82/cspU8b2xG6qZBqDyc9dII52qyCP8aXJ9x56VWVwq6Z
0KHTYOG68kk0KZFnRzsAbu2ARIgqooUcL9W4YRVpNYbkR/vEnrV4Cpvf7LV8QOv76Qj8tGPWVBYU
f0AKYwBUOu2ROCu6NloIVmlhUV7cGWi9v7xSezujmAKdLdwy1xrs5bzW7zx9XRNcEWAGkLxLuy2H
dHmevR1RLn03gA0fF79NF4tcOQYpI63Mzo3fHrFc7bkNqlxhZ2rgAa9wxubQSKyNxbkJ/Tro6sAX
D947MgbJdsY8P2qbtLOibv7a7Vd5UtAzAllX8GKjHGXGmvbULPkXR1buf7bqjliIUwNkVwc5EaGD
/Ovl/dhxvFUCFCNvJtohk5NSvbvhM8pOWYCO3x9IYSAdmLMADfAHEdxeOKFSn3Ql0YcReaB0fRzj
jWpJiz3/aYj+gkEROoZrHSxHhFs7yESicqEMTTaicQGzbY9bHefxCO2LcI5asGwf0obvWGZV/K9Y
Z7mVPrrU9VKr1CMvP3LKdi6KyoCiFT0YsKemTh3jykBBTAJ7ONVPl3d957arPSMTfIqudrA2E//R
OqjMm931yF3wRbbnyzPseUpq34hb55QM1t/lB51OXJ/sOw4umtCAHk9zauyDq+F//qKoTSSE6s08
rbga61V+JmdxPSdjyk9HvsKelVebSKacDQwMqzWsyRLJiEUtWBpCiIue2qS79R+OAo+dHVH7R0CI
ChWMLLPOaOdlMZPTPYT20Dhp6m7gggz18q7szbK9MR8cPldvvRlCBtYZzGNPWUu+u7yGhDJKJPFS
ZgeHa+fBUntJoJjMSUEwSe47Z6d4HCYS1V0easZZn16/9iHbrfnwIca6NChOdnPKehvl6DlkdCOQ
zUNaGdHlKXYuoCpXJgdWzsbcoEOFTYGDfFle/XaO+Hz3PC+T/O8HVK6j9fO8oHEBbKosMEGEkAWU
lvJ7bVrNN+J2lX7uhBUSe52jydTDUhvzK75W/ePI3PWutKyOBraJAormHcFQdr5ZBT03CwAeXtNX
8WzOVYy63D+EQD+SL27ytUU1//ez1xk4BsP0rbNroxKFWjMwUyhMyvFI0mfnC9SuFic3wBhloyHE
69rQ0f8s+m15aNO2zfnEfVU5VdAgm2VaNc0ouUbZL35Dz3nsRSaPvefNqSgT++HyMu1cIbXFxUdh
o8jWAaejMKzAzoYyWFd2Y9ctHJoFZTtb+yp66q8f9eEqdRnQLo3lWWceZactCHQesrMMrYSfWHgU
m++8k2obi98YpS0Y0FMyu8r9ImiPsGx7K7VZug+/nvNKY1mF6sYwIkC1oM4FgI8F8I6QP7hTHNiC
HS/p7y3+MIvJrHnKAOlJfW08VdqLM6Ugpox480Z6EJ8dJUz2Vmn7+4dp9MaaxcgRj9vyu1H/EUfa
fjtm/+/j9mHcds570EhgXAr4Wn3FUCxuZULtI+K+nUv31wf4MD4YekRXCDTDFVKEnva9Rn6ncqaD
R2tvdCVkEIAar5x7ZUzn/KomdhV4cxVBUu7AJu2tjlJZaGxXEoMNRQxd8tcVmFExg0Jnrl9z7yg0
2JlC7V+pIAk/QaGwiLkGliet4iGl9T3z9R+z4f24bDN2Do/aUTKjNdA0cwaIlfmvQxLhegfrv+fK
qc0jreZpwAKwOmGw1BGJ1u6GnpznzQXSxXUTHoZu2yvwiX1VqU7yipZlITHREIsbGYF8PkZh/HGb
SIuObOteYKArtwxAIstzs3ybZY0tdPIVQyiC/2vx5iNm3B2/VG0hATBiAImYxhLrhGt35cegZjnz
02FpZucpUltHEHMUhgAvZ7IlzzIUzZPp/I8MSyusUFTI7w/VivYmUm5f1dmGgy6M+i890NbfNQUi
8O43or8aRYWjvd8rnKiUJwAvdS08UlAh/3W0adze/sOCLmmQEERPFGB8V9MJsqFoBUHOHf919IV/
Hbr/njpTbTSh2thltN9mvvJOU4qEVLTlv/Sf9mmOtv9b8sB+3Opd8zlDnSNYoi7Mo+moFXonxjDV
thO3KWybDfgB27GvkVT2vgFB2oTgskewNJ/17nTZROwcfVPtQ6mI8BiwBdBFvcJb9rZ1Y86JlYzP
5eFGfm6GTLX5hHk9KXCPs9g3IRFmEM8PXfk16RQwk/zvA+m00N/M0VUcD+JppiIofTTluQdA6c8f
eTih/zu48EBfD1ReFrcUGDt9Wu6rpfveWP2Ty4drrzV/VPn8eHkn9lZJcf+XWRSLEFUWG0iumua7
Sb99bWDVwR6nKm8Y9WO9LSOOjizWHSQ8P/e0TFW2rLUHeywNjMxd7Ybo3rdhQ8hR97WXXjhM+e/L
H7BTFjD/D2dfshy3Diz7RYzgDHJLNslutcYjS7K9Ydg6NueZAEh+/Uv6xY2rAzcaN7Twxg4TjaEK
harKTJHJhPg+umzHXVLxtWW4b+bH5bm58dC0kBThGtf3+ZElKwK8ZP1Z3nWK2Uk2RASljO5IdL0E
9/DmAX83MrtFydFmimzI5fvfFPlMbOqhJWmXiVzXsANtrmEMt5SkEVqgFJe0xH+aIrMJ16xsAQ4X
rSMHLwFbx3GK2GGagv0SdQ9zpLMAkWqIJi0Qm+/UrPys8qCSAMEUkSoWeoc3fcTY2Q82nf7k9L0A
hUsLcgmGD+08T9FKIdslwf7RcIz2VrrvEtiJ0EsVrNOb4thJrF9EqQBZQMjgDVPS3qY31rm4aaqA
DYlxT+NdNM8M+heDo+My0N/IowoAejm0NUXkSg5KS3QGYlAG0oQw99F4l9mrGaAl7J/r85KtmOAP
PGq6/lD0U9JZI3r8IVEfuaxzFXg06c4L0cGKjj+0j3pzUr0irXvfQSyosaMde7NfXEowtuyKFJXM
ND4buUWaKSF4YNyhXVJHP0UZ++HW3pPEPOjHSfWYkc1JhLSUK9qBPA1j1TR03r2b5kaLoD3oxOsB
DPTKVgPJ3otQlqGnS+30EAnym3YMHL3Aq2wa19+Nz5zfn9p8sfUvzXGiWdlOSUnmm7ycgn5VnSvZ
r9893YcnX6tzn7J8/3SD+jCBQtRsJuDLiK7/ctnn97//8PmZ5KajVWN+AliEnjbAfmJLd62kty1+
+twQu8V8GEI31mJ0h7w8gSsdbdjf25SFhkodQWJ2Ym8fG3LNmkDpECNdZ6Fh2sr+vf6rJW5KbObj
bZHOfAP1tlmb9H6sKu9UoaP8vje2Nab+9Iv2ln9HqlVFxX75IWOKrX0LT7vOHiCQYSfZcUqqZA8Y
8Xb63M1IhMc3lG9aU9uZvnTjG7HroLPToOsG6N4qFkzy+//q7TN0QlgDhrt+OAGwE9fr78x5XYvH
rmlCth5powjpJPGRu+/Yh/PElhbPvdYBC+zknG03/eKN/inrutt1yB7Jpk+fMw2x4Q/EzuZITfDZ
zvkPp8Bzf+sPhbGFnzpfYstfTaaG6VBiiyvNCUzQfG4Q88ld/VBA0kzrp0DJxSYxcbHlj9pA6fo1
mPH68oVnUwDZxaAlhiIekhQbzb+Eypp0HUsGC6TWMgVuVRyyxrkpKIrohFqRmZUP1TR/Xar5ZtWb
ONX5G0SNw1Zrb8plVAjYSNyA2A3I2dj1IyLaeIXOz+x9Kcf3z22TcK2vFcBKY6b5sdPpUWG0vzrP
iTZ0UaQbP2xlcwum9E2xlLKNEu54ZLzbbt42qPCgKWAwvw+teZoXhf3Lbluxy6/ua7a5VerH2rm/
/aO/g1u9roM/tAjKR75kI8S2vrEynKpk4P2rXeNt2ZyHrZ0UMZDE7sWWvXlauJ37IAbWs2VEs2Cp
ld8s7vrfgLbq26DV3TINR8DeFH5GNpX9d3zwM9aYm7legc8WUMwfve58Nec6vn6qJM8UsV8vB7NU
2s3MwU4DQgZltXF8sJ05nLXXzw0gXOvuaFemQ2CUNk0P+HOTm3aiNcUB1IiKJ4LktIodeiwnZb4U
uh/nxQx+6WV7GbshCwEzUaQJZOsvPN3pyAZ07RM8tHBdtdVd66hqwLIvC0Y9+NS1hglMz9OQQnqc
lW6wTbbi2MiOqWDFC99yfbNxjwMQDVaN9ue6WI95TW5Hxzg7NP1c34IpdtcNTm+bDdgQ4wyVqxS0
e94MrCpVtUZK4h+xxc4qAfqhDXTrPY0HxmrEc1uHRQtG6jo0C0j0FaqJSBqJTFu40BtzytI+A8fw
FAEZ6N3Qu+EXeSvORpA++mH5Or+O/9i37k8zPXyy3cAUG/LyqhyzdMER8F7+UqE3Tbw+VIp6kuMg
duLppNPLsnLduNIp2B31HHhNYMFi3mf+HbBnDLX6zlY4eUlXtflXH16zAL9BSkStlLfoNIECFqPL
dPA9rw/1nDoHaImtoYnO2gDtz+w8ZVoV4Tk+huUIhUJHc7ekMzJQBttLGrlcq46aP3gxLzwkGbax
R6TF/OS6l5KEjH/1lOAZPu2osrhv8xhcKG+l0UAPcowLnkea1SRFm0feqP+8PpxkK8QWk3bA65ag
UREyKlUAPGPgGk1QjfxkaENsownk+jAS7yJ2mLDMYVO+i5yVLE1Wv4zQGBld//TlbgawAQs+kfir
Y/QpYC1OwNAlg4emGbmnbUSjDOCA8Xo0y3DQdyUBxYD78+CvnD0GFFwld42JeIDmJ4aWBsMANSA2
hfYG9I5+n6e/PP8JkgmhWtf5cgICAwrus/Ty0s0abUjS8tlL9joILYE1ju13/XaI+1B7VGbTLt7C
GEp4EplpaUJPeF/MMQJNcZSH+RzuvaW4DzKgaoMtGuEJlHiOiwdD98TUJwX+FfKN6ZB0JTJPJjI4
RJVLkX1acKG+bdvjqkHqHGo36HFZI7QfHa4fgYsXAX71bk0fwqBqtXtHa3ER+MOXqXwfSvvgabiQ
keec/CXsVUdNshtibjPNOrL4VQYdYtS2p7Y+O0MWZE0Xj8akmMrltwrmIoRFWCUwGrgYw/0+vFqx
cwSu5IV+Q8dcZMbIc+uB9u/1VbsYHWGkfaM+rBodkHTqB8+JWV0+bltzsFL+NKQq5jzZ5wU/0G1l
RtCA68QZ2JC6pnsixhB1uUrb/qKnxK8XrD4rdDR1grog5s55rppvWTpBC1T7brSvLuSSry/RvhQX
XIsnWLo+FHa7dLireE9+p4Z2TAdD8RyU/X7Bsqs+r/wKjiRuhy8LedoR7A2lESTnYkNTpc4kv19M
X25gspmAhkaMbej9i9aAjAP6IMvnegjBoC7YtGajwsSXCmCvXouslCVIyZ912idQAleE2BKbE/OW
Ns3riexMNHo6eUlW4z70IVx8mLK2Rw7bpsmntloEME9GXWflgHFAKnTEvN42fft6/dMS9/QXXnlG
o3PmrLj7KhBradujP09bWLXlFweaZSP1f3U6cxXXoWzLBas2SspTAhbOGKxefTDMGtKmqnqcbC8E
k67wZEgr13birgHHX4225LMx+6As7Sd6BhReVUqQuA4xsbnkZJsg64Hy4nCnuVAOdM5rp+rGkH1c
sGm7oV6WjgYmQcHL0rwOfXnodcVWyz4uWDXRl2pdTbysMhOSaOPOVsMi0FYr/JHk82ICcx0a2jog
9IlHusRZnkVTbbyBkeHL9YMq2V8xbTmtmjZtk4t7tJrCtvjpYgu8uo3cT9F1656Yr9ShFbmYZMUA
8wYOmYa0ETXSPCyIMxyuz+FyXwPG2Cf34Vqbs2ad2j1JbQAW7s9HtzQPa/p9GWhQW3pAstPm/+s1
v3X2mSwDBtw368OA5lQA47sQJ9ZAyg6lgVeQQUQdrzqFRf9pjLxwC4npyxnk8ouW4cS6d+NtcRzu
sirI1qQC98qX4jS/AstwZ/4s6aF8MT7VO4tJCaZebw0Ogq87scXfZv44NlOQuZ+7+kRsctumqz3N
phPzFroC3tlYcAvyf03tpdVrhTu/jDfFBAQz94k/kK7GopHn8TZ/hNL922KEE9DCqHqvsXlgvxwe
QdJM9V6XXOhi8nIaTSSwTMzKsfJwQZzjOzSsN+AQ9CLs83+vH2+JiYrJS4PY1gwQGNZuyf9BK22E
DvEgW6Av0ZfH60PsN8WF4yYmMadcG1dvxnnui/Z+6fyzxlX1CslNKKKLQZ0CeqZ1N5U+fVzS9HEm
7i3ycklVtYdZ694cgz5fn4XEVYr5y3XTUYlkcAMbyZ5ndFClPj1qbqUwetkiCUZfFhPhWeY7cZ1P
W1ASowdBTKnwYbLfvg/60aNsHYQKKfywmz217FdBb1zQ1XxuXQTDLqi7LF6Bb1f1dreu7MwHL2m0
+t/rn5etixCW+9pobY2PZWcEna1dPr34evntc98WTHozHdsB4RDKj0tzy7YsdjtVU7dsxYV7G0xM
oNxu8Ok+78Nmmn8t3XzsiaY4jBLfIGYqt3JBJU2D1WqWlQer59/SZYhXy06Gsn0b81zhWSXTENOU
xjahiWTC6ver66AFnt0OlflsdDT+1A6IKckxMxZtdTGPufJ2lRao4apSUhLHJiYhGYX2AYSenLgd
6U2Wrj/0ldyn+fSrYrjHP/fzBaMdGAGPHIABcW9DNIDloDx0uYJIRHLwRQhw0TtryUFUGQ8FW8BN
557bqlQhZWWLIxjt5KacNQP8ZtM036lBw2VDg2ruDgHYRz/n9m3BcrPSmKfB351Ovb2zpb9pMk/x
adnxFw136xo8/rE2mj8eh3X7UuD9Mw35v1o/3+qmKlcr2wLBiIsspekCvrB4bkz07W367Vpob9eP
juTmEgG95ZhnVlPh25DdjMhIH10IgIPmNMoG9rAUxmFyuMJZSDbb2n/CB++vpdwdyxSJk3mBzgTZ
2lvPqW62xXszsiy6Ph2JoxChvu4IEYh8g6ik4VWB5WaBwezD6hKFoUk2/C90r9GP/cDweTN3f5lA
dlWOlbT5EJc6Wgj4kCluYdlSCQY92trouQt2xc4tmlgzkn6EeV0APtjHregVXvViDUD3RGDv6gzg
mTQxG28ueJz6IG4sVkTbm372vAXpmnon4/SCqW0UI8q2R7D3FqSMC0nhqDYQ8AXMmO8z5oDG0MkV
FikbQDB2t6IOqlmwyNEoQYxcv5KOP+WllVw/XhJLFAG/Rkc8g+H7sTMuZ91uniaj+OTSCEaelpbW
Nzk2A6x8bmLrpXkczX677ZbGUPx6yekVizAeZETNkiIFa9uQ4vBIyJpnb0kMZoapqtAjWSGxAgMp
PVICU4ksxFK9mJScN09X/HyJUZj7tD74jwa5DXNb4T8GCxS1pHMSe15uptE61l32cn2DJedHxPU2
eTu4aae78WJWDzayWJApfaJl/clMu7mP+2EOQ+W7W2GhWGDMTmCZR5vegh22AG/39d8v2+J9Wz5+
vwDQApIlbqytnnVAGrEF+2l1asr0C6Pp+wDKhusDyRZKsGTm8nJdPRzXlZc/8Yi/J2MVLZqq9VJ2
jAQ7ZiyfO7PGXkPkA0zNeryW9c/P/XLh0vYco3acZXJj33HTc2r76XnIYBQFZapcjWxxBFuGUnYP
KXP8eg4icaP/avECNXzFyl8GD+ieCJwtrQHicCV+cbnrnxLmAGm3gVucDZ13WPUUwB2WPYGSrwoL
uv3a+noNuskETVQ38qQpDD0AXWYP/mTwDrF6KELWMxr2dQP6WGb4h+vrLNlCEXNL+bBCAAqJimHs
+A0FDfQd0cwtvv71y50LuicK/thgSl65hp6qvRw7Ps7xn6Js2D9PdhaCQe0PWtknVlgoG6wk2yrC
tyaX5EbmojN/zGiHnsShDzJzeyDUU72+ZdkdEUNcD2DTZs3+EPGgNbAd/PP2czn6ET2YZsB++2gD
h+r5Z2f052d8dBda1oI3Fa99PyV32jglDbKH7rQ5wfVdkqyYiCmuJt/wKwovMadb6ObZTbu6B8NW
5RMkweufWuOHnw96X+AkbNhZWaUoIN/39Gc38AN4pCIHBUVwwyuKNbKzLHi7wew4VBBQRAHRbLBm
P5pV9QKSfVlwdHkPZmiIB6axwe1uRFl3/Df1/Fr1edkGCM5ugSges/ZqIvolg77ywymFnLj5ye0V
/JzbmcZsoA07zip7/dKMvvl9bVh/Git3UXk7ya0vwoptYqcZmVGK49DODbJjFWllaJGgCN2HJdrB
CvQ8POTfVXAV2XjCK8UlvIGQFFqcQS4+oSO4/F1b3Y8c4ohBb6iyuJJdF3HMjAJbNvG97YrVISkr
e/fISkVKiVmIWGZtqmYwOCDKZi7RQr2vzLBf8eTSil1ddSLvRjV/67UyAxN5jn/jIPez5tQGNxHv
Ir6TtOvO+MiKHiowg/0t23S42M2sPxekixDodF5nzvfZc3gCo18CKC/p1P5cmChCn7XMLhA79Gm8
6UY4eK2FrIj1e9m6b6bn9IopyJZYcAhe1Q+gdkecCCZU62mx0Ghd+S/5NMb5DF27fs2rEITuX667
UdlxEZyEvqB+axhNGkPswnrvuxJkylafFQozvvx5tGr/N2isWK9vnbXHcqx9NuryG83Wx+u//LL/
AbHKfz/dlZ0+Z3vMrjcgRlp+Q/U+XOuv1z8u+93Cg8BYyyJrdxSlDqUbemetU3j9w5d9ABHxvcVc
pIAg4FfX3vs42Lc2AKzaWuK9RKLrI1x+ehMR5MuglV4gb4paalZOd96ssaijvnv2Jzf7BmzCBlHk
eTl5LjRNA6KnhiJsks1sX8oPN6YBpLs3VC0QAyS7H1p+i37uI1pommB1S8VlKemUI391yhVaOSw5
bsv0xfqa/RjB+13d6Y/rg3/HQWrLn4FkU9ih7AgIloGqa5uhNIlGDcP5Upflv/Ws+rTs6ApXp+lb
Wkr2O78ywDRhaEHuv1mp6okg++HC1QltED2jG75uQpbASdekUUp7Sn642OtGagNMIjtfUk+2JtJT
D/qec7aFHAo2imMk+fUi1neAJhIpZ1z8RcGgbePWx6awVDf+7kP/rtOhxfG/ZxQ1JzDpLHsOZzit
oXtTOQD4oiE15Pk/SwQ1ICU8UTaN3Uo+WMNgrkUxrnhD1LpfhjprX7O1UgENLl8RRGx4S0EW39oV
bjnXeNoMvPjbI8m+LvpXKNkEevm5+gIRu91Kt3UbZwX8Jm1BdZeZCSRvb0GodQ8Ka8Vuyw6UcNlB
oBT3KZTBYs+wvy5oEAZgynvifqoi5vzDXHVpywUzztiANkeCOkBm6l/Nsrszi9cyMwIoxKOQ7gfE
0Q9VRYK60B86NgCkZR2g4FKHrl0FW1Ee0c55GMbGChBYoTq3HUrOX2qmau6WHRTBF+TgK+umptRi
01nA5omCTjCkYHK8fhnITorgC/qKM5vUmRa31m976U5m2Reh2S+ACIF+pBnf7FU5lmQmYudcYUHu
iXu4AOwx/0Id/yafmcIXS6YhNs3l82qseOf5SBxziGCt5IlO3Qtj/qmDoEXX0DuaapriTEouULF9
bgORQWf3LUAEOonQgVuHflpBDdN60HQaFR3/4XvzbZ0NqrbPyyAuACoFZ8E0EBb6UEyKh2inLS8g
Lwb8/xzZsXlUk4hJbE3sqfO5b87LggutMDccex6haznwM9UsZNu///0HjwehNSOHNCWIJ8jS0tB1
UoeEBtHtIrp+lmUDiL5iKcCHbuNe00nRg7fEPG8g7FcYyr7UF9yE2D/n8N4uUxtmqC1OoNEhcNr3
Lb23HBW5tWz1BTs37W1qvQ6BNmU/2vSJ2+9cV6V+Je31RIQBa8UwplWFB7jxvCC1Y0fGUQu3ex5v
kXvMI2VvveT+FJvp+GZXmdPNabw+/f9xpsQ7bPe7jPSSFLFqHIm5i011hGmGkRcUsASwtnKLBWaT
BpsbWTNB1a2EgFt1uH6mLie1idhdt5irU3cW0IBk+NqQFV1v5a5ICHG3H9X4dn2My/AdnYjtdZk3
OKM+QezUTd1jW3YHvUeezTXLoPS6xzFnUVaiP63Ul3AcwI9hrgd36GKwu/9oCu8G8lS/MuSc8Ew7
zNTtwApkHt1qDa//PJn3EZvxrFUb2AK+/Ng2veKp0Ck74F21HnpiDnHuVtBp1euDRSElkfOMR5Tk
a7xmM7QqgOx5uf4rZBsheA+Ng1UPWTwt5lDDKEliLds3Xv7Qu/ylK6rT5wYRPAh4IDOtIHWK/vp4
hEoktDPPY3MyBnYqy0/VV7GL/3WDQ52m6EQad03JEPqIy7knZAh630rDbVsVrlDircROPd6Bc2uq
gXnCQyJKrSyxIMhYu/19x0dFc4bEX4m9eSbVucZLINkLe5wimgNaVjrcvc1a0iTXt0NSbiBiZ16l
uwVEe2HnpUGzI+9ahGUe+1FZdryCjCEYPHDLuRrEFledp2Bnc8FbVHnkDNz7FuL/uKFTteAS0/MU
DOX+cNhQVIscrfF+pEjgvyt+p2QtxPY+vSLZ7E0IhP32ezOYSdPboQvCDsvosTL1c5cbocWzg7YZ
p2XD3e2Y52oeb6nRf8vsiSl2/aKNGLoY9lc4WYauMz+mzRroUD5drfzE63/MHuUYlW7MxbliEMEQ
AXzX0p4xxMvaI+u+orUoRGXiM+4WHxcMcF7c2SqqRYvR+smqw1pBqNfkzdYjuO7qOaSLTnbxx5kq
eKlksxGsMYe65miC7Sj2eoiHWvUrra0nkBh8KmzAhIRbfTMzq8scVPy6EdJ7Dl/dqENG+amtTBfM
tkpeXtnWC3F8Mes22NVWPMUmK/YzeuhSJ3RAitHn6wNXMvTuy/JXFARqDyFdB5aCktuQWIxXR3eT
AVqth8mstKheK9ASES09kd6uQNVeFydv9d0HwkvICzEfmqLt1ir6FfajdulX7GHBh0hy9FqQThir
FqMQ18VlpkMIm4Ko+ro1y76+L/HHrw9QV/R3bpnUXb+xtUsGe3u9/unLjfRYPyGQRxO9bXg96qf6
QgPiN4EN0Ie+nTm9y/iNPkOFcjsXy7/gM/jkbPaD/2E2VsF6ExEMqjCel36BmGbzvHZKwR6J+Ygy
fnPr65SXWZY0Zkq3m5JSyww6TzN5zA2H/bi+bJLDLbL9AC/GadHBiIzK/k18+LV0fDUHANQNMwQi
QhHoyDZe8AWdvWi51k4ktsh8ABj6rQUoWbEN0p0XHAEkaduG5Tv5AFhRrUMJafBnVL+j/Jzf+Obz
9YW6HKrhfAluYJ5y4qcNzm4JtcwbF+ovWQQ60eywc2up43zJSolh/lpAP7ftERXXfhq4PRRi+e/r
M7gYuBi6GNm37bYxzwGdUAp6A5dDPtqLHbO/0dJf1weQnCUxoIemfDsbADkigMjvdY3d5IR90XOT
guUAgq9ZGV8f5+ITBRMRLB2a6WtX9nDIJG/eAf24b1h73mjzmLnuTW6P3x07Vx0u2aIJNu5CYAQw
HJA8QRA19sw8dGoz6bvtpku9w/XpyM6vCJhh+dRmnrnTCRV96LVvJbPA+lMH/uIGfXo2sq8VknM9
upXI+vX6mBLnIuJlvC6dxn7REP3Z7XkqqyfXthMU3RVXv+wQC+YOydnRNTWkO+ryh2cCP00VR0z2
YcHUawfsMaBLR6EDyrAP3axZd8aaWQovZey2fOH2EwNvNqfLtrRdGne+C7HkRcfTS4s9MJJpLbBY
C7SVSWXd83n61Qzp0/W9kBxnMRJHrYvobK3SuE+fdNMLx9WM1koPAEwNOqqFk5apTtoe612YnxhM
506XaoaOkMy8c5P/yVVYdzzWDyxR+7DLORH0BQr3fL3h8bK2fOcfWQ7GHybi7GUO3ACsA8cs3h6v
r5zkFIugGUicA784un68MP1sdZsN0pn1vPDp9fr3JcYvyvLxbss8ZNVA8FRmeWA51UNnud+6Rn9x
iMpUZGdOZP0hRu6CXpWicQ1qAAFL8f6qIDFOZyhvmtYJub1EN5EKd8pHZrWKmUnsSJTpW1xjoEAX
pXHVVhbE4pEPse1WUSmUbYtg/Zk+eLbfY9moxb5CBeax4vxU1ovCSmW/XfABfjFAE3jCNTNOxjvq
uV+13vzkp4U7vqeTxZm7/3JUJvx6e+FsUnhcyVkSMTUA19aDDd3suGZgAM51owrcgdTQ7K3txMrt
Obl+ZmXnSQTV1HPuNVPJdqQ+5BZ93/jqGN3Zp37Iff8Wuu4/lmW6gXYLCTQ3VTCJSfZERNpwvM6W
2cDCMbCCDpXxDtjsP4oJSZyWCLXZVmcCMKvHhPTftoO6JNkJEZ30NPtvWZE4bhPU/bvPYyR+nDpV
+ErZfu2H+0Nwv6Cv3plMJA77AhSVZXrbG+0Ns7vEqJiqQiQxFBGE4zeL3rECFTjL/zGB5aCADjIi
WUVcLNuTfT0/zIBDX6ozLLQ80dZdQYhYvHUIwK9vysU6jaGL6BtKdYYCHu5hn+pRbgGet9Kwrd0Q
kLeAZl6SVn1iLKq+HNlwgsnb3Bhq3dt9ZL88Izcbk42GZETXIei/QNm7IqEI0o08Wko2KnyBbHME
X+C3Te1wB4Uhx9QehoKemtkLOVPWwyWxhgjRocTLvAVokLjMKQtSYhhhRaoqNgrIC2kdmB8NNuph
6WtVAiDSGrlI2SnMVbKeImbHq5zBRFrDj8u0A2ADxyJLnXPLzF/b3A9BM/l6CG2mwHE0hTlJVlNE
8EzVRj1oiWA1u/LgzcgJPdWLqjVOctJF/A63C1J4Wou8L1tOQwXXXQwKty37tOAGLI82W6kbJK6r
796WlN6nWvoNXUTpIOJjnW+WqHSuxAb3JePBAA5i9HUec7u727xCVbu7zNGDoQRHYJagFewavPFz
NFYFnVWGZbq9bd5w2+kIOYbFPpeTX4CVvLn3Nv+4gDOs08fQa/j3alVFBRKHKgr3DWSeaLbtbrzl
0c5gu1B2mnhzaLzheN0rSSJpEceDsABMVxwma1YMsoZtyF36g2TNS9nw48adh7FRcU/I0gEi01rH
jNZ1d4o9xyZIw03NEng+O1a19ZxP2mlqHTAB8yacRn5Yge/TZtcKhnxSXfN7MHUhlBdRP0032S1b
4XmdYA133rIh3DvKm5N5qB5UAq6yQF7E/ZAuo3Tdi///+2DwDiCSSqzw/1LclHgHEQPUu1y33QXF
oYY1N2hC+gVQ52lgzdv1cyE5eiL8B9IbkMxYBjADZxSQkyrUtyGcHSeye4VDlY0guAl3zUzaIfiI
R9YdSOF/ca3JgJiXHxdt9e1zs9hd1If73DaLamYFeiNMPh5Kzxwiw1rLyMtmtJXM7Mv1UWRbITiL
aRoXu7MxE+hTBqUJ6g4NfeCqiEdioX8kID7ModnGkpAWwSlUK34ZdXeweBVZpD27DVCdtDZCyviv
6zORjSUEDQTEd6jOFDhUaYXSZgWGvZS/Trw8V6Nxl67DG4gjFOYoWzUhWLBG5tVGgfi3sdgdtF4C
n+UAQc7R9alIPi9ig+yphvzlvim1YwZGNkaamWS99rlIR4T02JQvMwfWCH3IKY1MZ2XQDaLF2eTa
J99sIgCGj7011hYCjqboXwfHfrXsTvE+kNzQItgFNb7Rz0rkGqrGycO6dLoDbQ3Vw0b2nBKxLnQu
fOZ5SMMvxivdkp0Rv8uLA7KaxwZgv61YDijJRGavyjjK9low86EH7G7U8Cgo1vSrnbZQCrGQfejX
T2Y1/vj6jzbYefVoT1iw0UuPy8rfDQ7kYlHjMapXs4qlVTaN/d76MArwrS5fGciMwQi8xga1X8t0
ro/loquow2SX05986ochsrHr0AuLiYBthATjac/Jp4d3jpL1/yklLz0DgnWvFgxhXrEl+eiNh8Ex
vw06/z06YAOoHRpYrvU+mNP3JS2eedqfrts8uXzB/4WQcSd0zELqODbWEcs2BQuIgZYXyx8CXQXc
ltiOKJo6kQ1YXgMu0hmzkLY29FJV4Z7s0/u0PmzO2uaaq+foJXbK9VBZ2/fGamfFy1byfPkLCePw
TcsaYEGK5riWN836NBW3y7QElCcGycLCVDEDSO51EdNSlJ696iuYZx1tvjMN+72n2o3d0q/EVzKN
ysYQDD7NisHwXbQS+9wIkA0I9PQ00lPPf14/SLKdEG50blbo62a4czvI1bsjIHXaqGi4kVyxopTf
hOp+lRZ4wzLD/DW1bZwBSuHl6U2xGa9O0cY9mxRJRdkqCbc5eCy6zq1xwwJY0e+i4nS+6Tpoq3T0
c5esiAN1PF646y5DlU7mIXUMFhSL96Jb5fP1fbho0Lov4nH8mtd9n+nZqWt+syLS52+b8cXWDvrn
MmUYYd+mDzYHHAtDL4Sfnbwhbk9mBJrfQ+pGzgKgKUQJ4jrRlI/Ki1uPsQT73hruNGa7OUlrhf2p
iRawVT1hO27ys360vlnPXvi7jtqQHg2FQ7z85MKQ+9H4ML2qqrp5nDw30SCsmNgYMr0tSTAd+KGN
1mOr6r2//GDGQPud9mEgy6+A2gGqLpmi7B/jUEACPr2d4gXKwg5KvfSoKmBcvsIwkmD7hqWnbp/x
+sRv8kfM6FyF3a0T6SB8q+I09I/Xj550RqIPQK9InWY9SbaH9WYvydAkP5DIfJhB09sdIHOmiCWl
Iwn3PnIYJYpWA8HaLQf22Dzlh3c7AMBjn9IDP6tUN6VLJziEhs9pO+aYUn7SHkg8JFXIQvuZAUqy
L52qL+ei98QOCXc/hOA5b1biJr3zD+vfiKNwnRJvIMJ5VpdBvQCuM9nyF6u0g9zy8OS62ebvhKqo
GC/GYDoY6f97jiEcQrvOqN2k6B/76oupPzZU8fMlaDBfhPNotmOXoz1PCQ95tED7M4tWHlAv0rUA
hvJuQWO1zo9+qjrC+1H9K+GByQjWb1LN172mo0lbQEKtisrn8SeUHA9AuWZhdeBnW1ecYYlrE3v9
tlob66mmEAhL3wsfZbgF0GSti2xNC2i+HuikYgKXHQLB/NvZtnKPFXNC27OD0NIz3IBA1yJ/WjwV
KfTFYAnrJpi+Pi55Q2rLSMpTdgS943FXwRoTqtgX2RkT7L1B+nKa7MZNGPIFk/dYzEs8EKqI9KTH
TLByd25yd7KLNNn5IMxwCrfjMgd5d2yP3oMVNc8ETDcgM0wUjnL/2ZdOmWDuNdqh2Lx4fjL8Hk/Q
6TvY34xkOKEVLtI+JzSr+2Krn1F4Q5+3VZr0Xv6qu81jhzSoYgIX4yR8W7B5iJiUBV6OmMAYjMjt
F4Ed1ofsZvwJKurmq/VkhOUx+woJEvuf60PKRhQigYynswf9Ti+xituuPmdkDGZ26+fv1z//J0dw
YUvExr7/x9mVLEeqA9svIoJBTFugoKpst6e22+4N0aMAiXnm69/B7y181Vbphe+mb3ghSlJmSso8
eQ6haVr4a5EmxtqGxpIFxMwCnlaB1cyhk6IBufzC0m8uuR/oA5mSZjkP5l9gKKn3OCtPUEn4ETt4
ZshuzxrHr2jS25y/rP0amVpigNXR64I6/W5YLytECCAnGpT86PffL89e0kPnizBAm2wWbfFES3w6
vVoeOZAM8Os1+z07+QFUvmBcm5N+bfMA1D3JopuhZkFwNvdfWitgPU75Zk2qaTtAeuZ6GPmh78aI
czDYXP6BsgNfRBDWrtsNXZV7SROhCfxgRM1jBh0scgtcdljGkB35evlLkkjj7i777lY2Ag5Ned2l
ibZ8ab1rF2xRnUqbUBZnRK3AunC5jkxSmqTfvaecB+RsRdtxo9B1C6YzvdsJeNWS4ZITRsQStnXv
s2XF1yDLEUA3Kcw2kDjxsDNfqzbW6J9PrZiIJSwWxyEr2pMSq2mCorwpaxq6ucIvJdshwgn9tmLz
sA+++TxY+ak3ASjqFAAySUwRoYT5tjW1MWJwHcI5tgFhxay+Gx0zyW1VfkVCNeSLMEJwI+SGBU6A
hL9UJx1tW/Ct5wwhn/2hWrC+eEF915wpCwEwcA6f25F9Md/ZsJ4Zy9p3+KbOz0Nxq9VfNhVtv2w/
hLtE73DA+kFzluTey1g+ZPPT6FUqJ5fth3CJKDajHFJgRxL7cYunk3Xl0fP2U4PCsO+FZlQc6CPI
BjLU/xX3S9lsBGc3LJ7XlTO5ABJkgUNjq7GCfrq7vAuS5hckV/67DTXDM9zut/2R4iXgnzHP2i0n
IQnzAxKIth0QdHqtgRUibJ70o6q3TvZmEfGFHHqEGjOxjGgeOEFL+6oOnZOJSEnD4r64UXXR7lv+
wYkpIgohiYUGN8KGY17q125hR92UKvoDJLdJEUGI9l+tH4lHjwszTyYgqVXFvmwDaDmn1j0ZKzIz
eQeORl4rPEY2F+F2oS8bcRtgJY6bFa0lDtdc2XwnMWoRPjjPDtPKacBcbrUssG95CQvow7fTyw/m
X/wv6Dsi6GUppiIzOxFPODqd5dK+GZP8eYncU+lH/ISXa5ihKzGwWVCeyoRY0RJ6gYWEBlNpSMjs
TsQY+ugaRL8dPjyHRvxm5XPQ/QTXEgCZXaK9bpoiUMh2S4gTfrXmmGEBCfeKBnr2ZDexwmUlR6Yt
BARrmbI8M9sB4vA4z47rDyMoouFKf52r0ANJdbyv2KIF2mvx1KmmI7MQIU6Y4Iz0SNUNRyO/Hpvr
sdCCzY70eVUsl4QYzhclB9N5pToE1IbjFNfP4w/ryJywDCsQSAb6CXMKIU/+aA1R/vPyMkomJKIQ
3W6x7BFUekevWMAmDdFY3CLb7Tl1TUUlXGIBIvyw5ZrXWzm+kJXf3fTKLp8v//KPUfK6L0IMdUgC
MT5i4P0lOJ3Yd/QjwmPI9XpsFbcOyaEjIg0ZWBqqhUFOzLP907QWt42nnxZTUxw7EhMWpQQ1HXif
hmUdUESAgizF0clAc1H/Zv3jTJzjqPR32Tz2vXl3yyg3vzJTvxwTvqKup0fVCNKBWT8qdkLyFCKC
k1vQSy8qax0TMNuVWbhnmtsEQEycAU60A1CaJN0UHiIzJ8HtZxCrar2BNQP0EgK1+dGmjaKiIEm+
EMG5c0vzlrbD0ItPj6R/8jQ/rIsHz4arK5ZK9uuFbEK+Fhvtfd4lSFSGi3WbQjZLsQmSXy/CBy3H
7aDuViB6m+EQmcCzXJMQLHroSTJ/afdGg+Den/iBP6n0SyWxQwQNsqIqe2bBqhYwsHn8KtfakJnd
TkUUXZ6U7AviWT93y6gPSPEVmnfY/PZosu+Qapob1QkscQwRKMi3zBiWbBsTh9hhyg6kbgLdULi3
ZLOt/aPvvI6VW86LLC1OjmUla7uGtfXn8rrIfvb+xXcj97UNEPKoFafWuNeMMK2/lubh8tCSmCRi
A2cjB8YVhH0n0v5a6N26nNv6yzy98s2L/On18kdkv19wYnBgOcbq6S3KT+g/HgrDC1Lfbo9Fb31O
Os7/B/oHFWZe1mabdPOXmpphu1Xx5R8vS3CISL+tTNvGroz2raJRNGCt2o7pbzd87a+tQ/OE94lK
k0di/yKmby183mSTOyXVgAdi4mRF4HvfFqJUa9wX/IOHgQjnK0B93bG2GvfkoHOu4iwqQ58FJDBj
fqCxKosqMSoRzld5zlStFfw4836i9I+EXR85k3Wl0fZgemUw+arktiQKisi+xezSNKOYELPWKBvM
IF27APJu4eRWYTaHChPYj4SP1m037HcOuHR+NtAeE0KrRlzFZcLtcx+BpzThSZErbh+S+GEKXj6z
wtXcEvGVOI+NP0br9CksDm4ZwoHt9pCDKPb9mFcz0mbQTJZoWU0rxfLIfrjg3imb9Mae8cMrgyVd
l8xKlUOZIQlHNAU0uekLjMx8ZBLZeK+VRuDZ441DGhr4dQaZRfbn8ibLnE84q1FcLp26wSJN1l9w
xAZbtYXDsh2s0Va8nSXrJKL4uLml7ZihEsPHLNLKPqS6pbAdWW1cxPBljpZ5+ooXXnsYD/qBx2lk
PRgJicvYj1QnnCSOiyg+E+SoVl1ybIdxBuQx0Hs/dlZfYUayhJyI5MunYiWaXrOT1xMPkPtVc6ff
6Os1tcPiEa/BZXkoOFizAZD/Wlp53z33LJuNDW3xvGiH0GsrG4lyv9nQvdB4AK86pdGvcVlvQ367
ravxNI8zOc7UG1UrL9lUEQLjN5YJVljSJo7pnKi1xVuuauCRLLfIhZ7pi75RF0Prjn9KkfFev09W
rjjWZL9bMHe/styx6Nw24cufrv5SmUr0xMdO64k4Fw3QZ2Z0eEXNoR7u2cLq8TR8a42I+cEW7tC8
PPK/WifoMc1UcR3+eKk8EfkytlpWORxLNYDLLVhnK9B69zjanqIMI8mgeCLchTMLIjSz3SbAYy6R
HY/fp59t1DyvUfk6hFWightICKu8f0AuTTXnBAVCrN4UtV+AaUycIarP24RCXn52D/49u8toQF44
DfJoHDDT6HIElAQRT8S9TA3usC3BzhUnI7YiZMRf8f4N8Yw4j1eb4jL4cZz1RMiLm9f1aNaQIydu
H/Xjye9+zcDruaqK2cem4L9VeN6d1bXNem1sVtwEocw1zXNoT+W1o6mkiCSW4L9dE9+Nz/KVUuLg
xtw2oRXsj9/87B/8ENYNnOtBnS2WTUQ4tVPuL9kAVv0TJDtDzm6N4Wkdvl7eatnYwpGNbFqRdxYW
Sc8hnM5ui20JNf/58uCSHLGIy8XhaTGX4LrfMxDGmZV39ocWuk0zqDCX8c9o54dR50MEsvTPBbM3
4O67PRm6tSqsxWoTH1fAkvxaoXB1eS4fW6svonDzRW8Xg+JMatdb6Fzh5pQsuBi4vYLqS+JzgLD8
92rpd563lg1eFyQxQ9BLfMuiAQAaIzRumsQ6fW4WwsPacuySNTk+4rs/jD6xrO9F/ccyHy+PLkvN
iXjcdfInfaBOm5i1/eLWXsLGMqF0/FbScgJlHrx70hIXEJpCB9u5EoMkO8N263637ZZhOp09I+pD
jneKhtN0lx+mNCRQu4/sv2agX2nRQBSWIMvVigz03qKXHkfnZKKNgfcdR1vUh+wMWVscnW+PgZDf
o6XRPKqyFVLbECLAAsUi8CjgjE5vtjqw4/zMQhLQEoV1FuWRCrP38TK6IltDUWVmWoKiFJSPz4b9
w3WI4lSWxEpXrLBk4DOspzFDb4ZTeCEFC9DBLDs7aoEND0qLt4HWzdijMdMCSAPy0Bpz1D968K0s
Wk2StO4/1Vahu2LtBUx3c9cRAnIa8MfOv7XtdvIU8e7jYOqK1ZVa68Yx5+DMKuesi1J9/cm7mdxC
8FBVqpJ9QTAEr83XPt8QP4dMD0u+BPClE0Ls4bIDf/yKdsXaSpluNQWsBMNT6FyXrn3wTN8PCoq7
VO2DlLUsXcUbSDYT4UW3QHiuLHsKbRF/+0Kt/rqwrBymQBVJXZktC9dazSRl3w9oAeVG41y7vb3z
4Jqqc0by6/8pn5QrHxofo3t1e1w2elVCb9oZVCSDkh8v1k5M2y3tloPYaNarwBjyYE0Vly7ZDxcO
AFD3M3eeseyODohhUTVGwGwnNJlKuEn20/fz810oZqwYHVCr4mJs07t+zK4stN9etk7Zb9///m7o
OedjW2oY2tbHa2ha3rhrc+bo/rg8vOyX739/NzwEAUaNZIhRdM5eGIFGT2G4ipNRNrbgt4ZRTK6+
6xjQMrthW3EEOO+TOyrc4Fhm+F3ugPLZK4cHRKBXc2iSAhKfqti9D/RvzssVyyOZVhd5nYLvzDXr
KOXLqe7tq7Xs7wbd/YLs3mnMB6hVO5HmZo+la95Q31IECUnKFYHsv3tijDqo7ztMzoC0bmBz/Znn
QMcvQ1Tm07XTVbFjA1hmpC+m5r1AbzSceqgK9NrBpf6PT9nFPwUW8Ep5OIHBhJi5T4tmfQUQMfnc
0MKdb/EbOi1QU0JjLTr9SZHoxagYWrZ0/xAtcHDUEQt96V03s8AskGo1NPYzH4erwgLcpOzuDdKf
bLM42b4J/R8j8SgPB62HEEOrOBE/fgG4Yp1lMkA5M5iwHVzLX2aD3aWVduvM/o3njsCkDhzdlPUV
8JR3lxdUEiLE0gsv6gxIDh8tTqT+qXcEfNLdQzY6iulI3Fjkaki7CvqmFOQVFmvIwbZyO1q2SYF0
kg0uxAi8TBkZCeJP5+vncUIbNHWan59bFyFI5HZhVW6HJsypLdugq7IXL9eToVch5WXrLpzmNWFN
01MwS4Bi/QY02984/mX58nL550uu3K5YeqnqAedhiWOLJPRo2NANMQHR2QEzLPSdqD/VNGIRcJn0
ePmL+3H1QdATKzBm6w87TS6uD6jfUZ+f9lpCNurhWqtqwruTf/QJwfntBk376wDttnFi30BtTCB7
of9mYEgsne5XVRh3xFaxVEhsSyzEmBmntrWh7ZoM6zdNd27SzX24vFKSrRcrL5pVjcgW4Sq0GA0P
J+4npT/ChlVdyrLx97+/O5bBrLGuhQMRl3poQLQ8XFMbkqHWqrgnyobfV+z98JBiNqcO+Wu3GCO9
Q8sN8dbH3Heb6HPrI7j1qOec1CWW3nXpTyQip6BwltOkPqAll3aRSqEu64o4LvhUwKz2o1oyENSV
1RqMSE0dsqE/0WFWOIXsGfeGTX+3WHqfEm3VsNcFKBsCxvI43Yy/Too3zuI8gsMeuimDe7dU5Z3H
q9M6uLdl5T7MjQpyItst4T7g8hbsLWnrxt1oBHrrHNFLGW7FGF7eK9kExcoMcpJ2mbo69HWvnLc0
TJ8MR+t+z1Z3oRapEBSSLROLNGWn9dzzoIcDJZhzUQyHsZqRStp4wHl+o1WT6uEt+9D+93cbZuoF
n9MFFHlo8AaVr5YGWQo8o9exsCHr0epVmn+SACOWbJqcgaBcQ1du2oy/er3XXoY59f8qtkUSjcVU
bolsi5mbA87dcf0OdFweVZUfIMp6eB1lx86dDxqZImsw4mHu75q5v66a/mQy95Rtf1q+KI5o2e8Q
ggWg6JsBPTSwV7hj1HT6rza11sCfF2Tn8+rl8mwlNv5mm+/2DMxFzVYDeBbT7UTZF5sawdorK9iS
2/xbiund6Euu0bprcaOu0KCBnHWd7OA8NJpWh2k+0EjVsCWzPOFGUHir5bQ7JWe9TaGm/0rNR38u
g5obAa2UiTHJ/VLM9469nxHf6mlSXbc9JIKdKjKT5UU/oGPrtrnKQfViRFsDDmga+jRsEvt0eZNk
kULMBztWA11dH9IMDR4cw6zde279QECq6C/aA4XoElo7Yq+CAJNT30Cx85Dr9m3R+oqXkcQSxWxx
jpAPfUGwEm4DtQI3PVmTgcy6l5EItC2JYpISYxF1TDO0pdJ2xPJCnPW0RNnbjQtKfzESeY+qTZTs
oZg0bnhL81Gr3RjIgdjLukPTD1d9i6Igiqi1rgcgPYYEpKOokEvcS2RygBKy07cNjkuPTOcc8PSG
ZglITxTHvSQQisnhatU5sDs18paG8y3L/LuCqVBBsluwLlwlCpv2ObgctVg/t0tkvTAH/TaBFVVg
i2wDEvXXvnv1o59CIEsVJiCbjvhw2EhdVDMu9pD2BgfyFnidwoKlHiREiM5yMo0RkHhuj/kzusbi
FJoGSXPY0JdoXrU/VWwIsikId4apqOvZnkEK6KV6BiGA+sWtVsXyfOyGjljiJuDO9QlsM149ds98
7dR2K4jgBhboeqf4xse/3xFL2laRNRtf8Psztj6OzVAGo/G5d4EjVrMLax4mw4JFddp4jbz4qalK
hZ9JrNURC9jepHMdbXoIUY8bD9EVGlcRj5efeLEtwXbuftjh9OSfVDwAH/u1I9ass3ZdKqIjIBMN
9BZambiL+1Wr7fhyLJTt9L47785Nx1rJDD5ENzZQyWpxsGy4tm1rE9pKDNvHD0JH1FVN+TDrre1q
sd/7dgShY2TT6A0UoIKih0UN3XwcV1WtQmZVgmPX6+SOvWeAMruD0suB9F5TQiDYzqbg8oJJilaO
L/g3t5qy6gxwta4JWnCvjKN7YNdzRMMOuA9VyUq2LYJz4/HT8nHnn60X/US14rD1/S1zx/tqMQ6X
JyIxLJGgYSzzkRYcn2Cl+2Qs5mlw6+dZaxU3CclGiNwMFaFTOtRg5VkXfkeLOt5S1WvJhW3+m2Fw
RGqGbagAbC8hd5dO2Rj0jESj9Y3o9DisTRHwVVdEKInhiowMuuZllWZjCtCmta9NDmLRZumebXNt
QGZuGUHt9l7ATCVRnWTXRWKGNMtBY2Iz8Lwa0xZ0bu88zPWsB5W+TAlKWFzxHpRtveD0yJ7Oo+fo
YDWeHcivZMeCGfj/RWFZsq0XznOjKIyUbnjW5FtdHfXcq+PMXzbFj5ctkuDhIKwahsbEO6JKWcJ0
/5puoK0z/GPOVElm2foILq7VbdFWFS75kAY64i30Y03be78GIOlzrid4tz+Bi75dwLfmd692f2d5
V/38+1NDi9QLeVotbcuxOt62u0Z36sovtpPFl0eXZN8dkX3B6PQMWlogIu8P88EJOTi9fjvRGBHw
R6DZZ5ziBZQSimepxI7c3f/fnU257jRg2ke5sLZfx+lqGJTtvpIN/odywSPGkkNkKgb4CKCUiV7X
oRYuDyRA90EAjoEupND2UMQRicWK1AqmU6Czj2TQ77GmAKSZt3m9xG7enkH6pbiVSEKVyKKw2dTc
CFQOoajntAdoW3XHFGz4bsedIG8BZS26oQ+qrFcxdsrmJPj4MFfWCIIcZPW94TtU1q5wXP2cLKMI
dGv8ddnaZLskeHoLbsjBHeAmjmEjghhJBXYnJVWrBInoiJQIfNN7IN2QMtA277DW682MPBKrih/p
xG94x47Z4HzrG/289PpXz/UjanXXS5d+z8fu2oaEoJGhb5ttX0aPI1jzkzn1qq5g2dSFCLGAXt5t
clS5rNYtgS5hM6pKBT1ZraFSr5Z8QiRPQF9z1w0jIoW7QVbQ94rHcRheFsdWWL0ENeWIBAqtVXH0
cO1K4uayQyDc46ytN7jE3Girf2sU+f3Kl6vKrb/qnXlCAie6bDZ7ePjgeiByK6wkH8bVQFF69Zs0
8rJti1unIZHDtTwklkWOUO17uPwtSYgSORYWtwZhYo5aPY6LJShGa72HiHl+d3l02Uz2rXsXAKu6
K30TBEGx3YK4w4UIpKVjCg35ng5tvPTQa738IZkt7NN796FtYptWMyzZXNEn3nnPha+fuG28Xh5e
tkpCsKisfPOJhzeM56L3o8r95R45d1VKThL7RFVUhuEh9O4j60zBa9LMWWj28BKHAVOmZS0a9hl5
5kursGvZpgiXg87WMrDLWKjZTbl2NZbDetZsl8eaXpHIN8YqXiDooYBPyuYmxAHw52lAgkA6ms25
AQ619pUXNFzoZu3axVHr89dhIIrWZtnTRuRVGHLPq4rGhlovypHaN3pgoZ3M16Afi9XEdh/nxRyR
YSHrt0l3lg0SVx2YflKvijKSPWep97eztKQbqmjKrSGsXV0xLYn1ifA/kAs3ZBpKwNdahxw0KMEm
3TSpupok5iBCAAluinbdwUcJ++taW2SW8BxYAlIQicueLzvQW0Xgg5gmovuomzZN2uG4nWJ6rKLW
iXhUh1PQt2BT2FsOiHvmifH78uck4UAE/LmjiTn1kAnLqvRKy/WvHe3+1uiGvjy8bEOEcEBYm3XL
0tEkpwvwq82pr33FXkv8RUT6Wa6uWQaUC6AhvZ2bHIADo7irquy8dOuLvwGKZ3XDj89NQwgEbG4L
Gwm4PfZbt9o0xk1ZqHjkJaRgjkicgD7GrWUcCUpWb2E7btdmPgaLO8da55xdXlwB+RLku0bg5B3I
akTVBlEaH7ROjIe1ob8C7/p1snRFHJJsmQgMnEd/tGu9pYkzNnFr0FveOYpbvsTYRFBgpjVFUU+4
hqW+9rdnVUTocPI26+nyLknCjUirYKwbqls58uKlbhiHgS4kqLvtq29AJmECk5gPPuWKLQ9palWf
S32INAsFtEW82siRK3cHGs5oWwugGxleno/EwkWShY5uJTdKlHLREUaDzTDWpF5oFs5mAyE1g7pH
G8+Ls7doqh5U2QbtNvHucpDvmFNKwRHte/q5B6EvBDMOmq4dLk9IZlpCNHCHIXc1UDrEKXMDe6XY
fxUblWxo4QFhWOgAmZoZt2gCmsDqyVRxa0lePyJ2sKFdZpUuAuQCccYAnIR94DrQsEyhMxAWIwQG
Lq+NbOmF45+mNec+RWG21ds2Gh0DyY76yV1zVZyReIcIAnQyazYHSAACBGigmwAwqiDTvNctgwI0
6kgNZKhYrd+gjqTKfUj2RGRZKCx05ONSC90xZzr4jvfctLWi9CJZLREaiBwmXrmWCdE/tkROOx61
ArRHiwpFLlur3Rje+cFWt8vY1T6ATaQ0Qz/jXxxv/ItWoC+F1lwBvPvV8g1o1WSWwjNk89n//u6D
WTG2fVXulz9qxBp78svfjq3yDYkJi5g/E114+rojwbwNhKl6gRx8fnT6/Am3sM89X0TuBdPM0PDd
IFk0kCygHU9anwaODVomsGh5zuunfMQSnLyGKsY6AKUR9yl0B3kGegr3pa8/R8avOyLzgsYrs/cd
ZIFHvb9a1/HZ78gDiAa+Lm5/325ljFrZCb/h2+XpyPZFcHlSQhib5h60GLIHbTit5hxq88EG6ejl
8SX+JyIAc5yAq8eB22Jpfw8x7B+umynsVfbiF+kXttIDwYmDhI03rIFhZ88Oc64r0t2jmHjT2u0L
acGfTi1IOs2MBX2/HS9PSuIpIg6wGlOmpau5X8JJc1XbAM4YtrdeTd3Sqia3n0cfXMFFQOCaOzqD
IADsLD8NkXcu5oBHWYyw3N6DKSHMY1WtXbqOguNXMycr29sw6sq0bn1qp1eQCKSHVkPTgeM6w9Ee
DRLp6UwjPXObwDGNb7Vl0F+Xl1NSw3ZEqgZu+lNdE4h57jx+BsqbXjTfQVQ7gPr8kYf218vfkdmi
cPTb1oAIMQOHMcxt2I+vDdpCLo8sXUIhKpAyXbTSQzuU1dhNYLZed+h8BkYcb3CShfMy0MaRB0WL
ipFHyBzYDb1v07lXnEWyTLmIKWS5XWXgKESZ2CYNMhLuYZlo3K7kyfWzPFigcKSVxRCkefaTNHYR
0tRzw8r2ToSvh5Z1CruVuYYQT/y6LOp0xELYbv1iGO2519I7l+ePioWWuMU/0MKlrluywx10O8i+
dqcq9u6WBwa1zC82uviKGxXeQZadENGFM6p7NWRoaLKeQfIHdQTrxgnSwAxYhDq8YrlkL22RAwKM
WcBjV3h4Fbgynv9XQxpnifaD5oGd0LCO9KMBzGGjsFTJ/ogIwwpgq6EpsH4tGU8p6eK8s5HkcaLL
+yNxsbdpvrtDDLRroE9kQeOssKc0mTd7B+CvTquCyMs87c0B3n1hMgFaznIY+kiXKhraIiT+9GCk
TWQP/U3X4WmKS/06AmVVG78yff1zeWaS65iIJwRKzGrHHPiqxXaCqWkjD5fXxbaRHbvuqzxJ6fc1
MxS7JPuYEE5GG9dKY9ojcqEZO+C0Cri1uiEE2KrQRWoE7ShVGlUe/W6kkwoiI4vDb2v+bm0bWjlW
68HktWPuhf2Pt96AOA/TIdmPnP+HrMWetPjgdBMRh/qIq2C94/7SwnrVTX4c2Hbfb9qTX/VQt1pf
xhHVb/SYBoiYaTR3VFG5kgVKEXHoupu+GBZSW0PUXXugpQZDadT8JPA27QyJPha4p8sWI/EFEVzo
M29ETy6+hHv6oXV+dNqiMI+3Zfpg+UREIdmq1dX3mkPtOcOfyu4evIYWAc2bb2Sh1fWw5mlAB16F
ENO6QWHT/dwdW0QZambXaGUHpFPjLY/l4v9ET+vNVtoR5EN8EOTXn8t6i/DCKW9bbx6RRrEz43Wu
yX2D3B0hY5RBFakk4Fy6vEeScCjiDJttm7wG0mCxzk5V+7gM8fQpxS7d+QdmCMnS0qeokY5UX7+8
3Q+JYw/h5364ECFca2QNN2Fc1fKobQ+Fc8XK+8tDS54EIk+O3WRuWnqOFiNRFrdjAfb769wgca8S
W5U5hnBH6PulHGbqAy5X9WDS5As6yJnix3+cH7dFKGHVkx4p9wUZ2ZoeACgOSxu9uc6zUT1zpuKZ
lX1kT5a9i5NQtACLlrGjHph5hcYdXM7Za0HcZ6YzEDToilgl+8z+93ef8TTi9CYqwXE3ED/k+rBd
t2DwDCZelxHlDIwM+VoqUtkfHzn2PzhDXvnMNhb0hOgkbrP0wbJT1Glz96apCerC9nlGj2xQzLWv
8D3JcWOLWMPJHHk3ZIhiTWV/Haf1THUjXlMejWy5hphPhP6hl2xeo3qDovbgJnlfHHxTlWD52Axt
kTnHR2nNnXe1tbEsrsfKjlGn/VTot0UMoj9za2EFwpcz9QfmLl8yr3u97J2SeymaSv9rFWm6On69
Yy+aufw5DTY5FZUXa54XU2NIrNR5osZSBUvPG0AGdHRi9fRLT1XZ5o8jpi3iEe3J24rJR5JzK/Nv
S6MnJllt2ImKRla2K0JwsKEz3WsmGCt0xu89nGxdoeohkxybtohBnHPcn7J60mJndNagLPIHtjjH
srAPs549T2UNbZcJb9z1emT5w+X9+jia2iIwcSuKvEUjGV6yk31o679DlZ0KgGYGT9F6J52VECb6
WuNkSU0YBDRtH6fN/OnlNTjr0prd914NiTWz+k7JBn4CVKsS0qDp7PLcJAFKRCyOWtb307jDRtY/
IxiwN35vZUvUjleLqXjwScxBxChqreHkdo5zrhlufHbTcJXopWxf9g++C65u15eDM4JlxDMGJ7Cz
eTkOc20E5ZaxuKfsc5zn9j96Ud6Udmhd1ABIzc4Q/w4zdkO5fbI1VYpb4pGeEBCmFvxQfJcG5e5P
I2+CZUJX76I662QbIJQdi2UzV9xitLhHZ51x9vN12ALoVOoqmjTZzxccvtemCk0+gxajKlMF6AVI
avA5Glqt4ryWWKmIUWz1hdakemtC9tNgrtFanU+HonSKuGTpeaqsT6UFEan+a1LG5oP8t4FJFa1L
495D1QwQBy2hDueKPI9ksUSM4rotVV5AGTsmJqi5Js3Q0SpaLJGHS1V02aklG/4PWJENVj/stf+q
Wtl1UXh/bebNyeXBZaeXCE4kXQFp1mKmINacDyaINWvgqIMxgoMnMyT7FJFJ8syzRYTiPOZIvQ04
gXke+C/kkDNoXF05TZCHc7TTypnWiY+RMoe6O9u/LzJblG2yQc+FuuhEky4y4h2p2uMNjYY549Al
DvTuVOwtst0RnB0QNgp5KOA/zLYDfOqVV5XCemVuIji6zSj+83Eb8/zluZvLr25VXKeZfm/oZag5
miKg787w0UIJ7g7tuaxpOAwArBZTYNd/0vIFuPfQaMagTNcDH91vl21NslQi4rAte9QRcxQbfd3w
rotm6+J2Bv/J5dEl54cINzTquaqmvQGOaXPUL/m1lWu/wC/63TdXxVJJcl22CC0s2ai7Y4c0EEn+
r20wzhM3gfleqbilZYu0T+/dMZhpswsmcSySZXcHd1cHKtyZK9ZIstfOHsXeDe5mI6aw30ws37xj
i3+wi/5vDVhkyfoDKXGZ5+mfy9shCYzOPr93n+prZwE7A/KoFbJKp2Zy/1Df7GI8OjzFZGQbbv33
C8PoFkBxozDXoowVZGVWn8ja7ByJjJ6n0fhk/BXxhWUKkj83x3HeNmNsNN65HivFG0+2SIKLp2tB
LWJjs6Ff+4UW9OBQSCZz1YNOEkFEOSY2DKVBDZIdtkKnIQH/aeQMesAXHawTWx5w3fxcntkWoYN4
yjeNT2x2qHW23M1Znn63ilxfwk9ZkwgapLrOtII22UEHztMfJvD8ANPurYpQK3E6ESIIZRJvnjMn
gwRqnYeZteYRHqKqlkHZ6IJLU0SmmbV1dijaItqvtaYKJi4bWfDnuoWCWDeP2aFGXyBZb9el+dy9
RoQAFsWiFatmgoSqcl+qondCHUCgACjU/2HuS5bkxrFsf6Us98wmQXBAW1cvODjp8xSuiNCGppBC
nGeQILl/X/Z+rA+VWVUhSgrvrLd5ZpmpDHk4AWK4uLj33HPEne37i7WvLbavkoGipGkzjEokLq0B
3kwCcbpW+/TvrRjyvXUwjFnWvsbj5RoCaJroznraapYZ3LtH/mrsl3vXRB1YnLSZG5C4tkxTz+0+
Ntz3e/8LQ72E/xUIqLYRaO3d2ASpin7U1VOdSv7QnUexFZrx783BEtYny4TL1BxSty2zi95WoyOy
6cmUw3uKJ7+Y5CW4zxgnhQRFZ7ix1huO1oSyTcA1tdbzMVm9P1S/mIclwA+gzpBVA+jSREFsE/I5
VkPU8I7d+cUZs4TyDXkTIlqEDaZpfG+Yt8bcZ5JmtcNwZ5/9qveLHRzFKNwvyypzGTd7N8oDzQq7
5OH9ofnV6M+NvjmDOdNDHAE8ciOigv5MU74GKTRmVQEczvst/Kr7i01cJnICOImSulNaaX4y9bWL
o4Bd/72nL/ZwX2X9GJkYnCDJ2Vc50sgRWMF7qnG/6vtiA2eMq1XR4MgSdX2cIv0Lmco7Hf9VCGhJ
8KeTrsuncsrcIV0lD9UKGWQQ/hOU5IFrnHR3lv4vVucSvaeoXVanY5G5JTgH3DAbA0sqzQdScmiT
l+xPkOB/fB7+M3wtT39cBtr//i/8/LmsxiYOwaP0/Y//faxeiytvXl/5/lP1X/NX//mri9/cx58b
gMS/8uVvffclPP/P9p1P/NN3P7gFj/l47l6b8fLadhn/1gB6Ov/m//bDv71+e8rDWL3+/bfP8MzA
lX15DSGu+dufH62//P03BppzfY4+/sfbNv78hcOnHN/d4l368qdfev3U8r//RpTfDUZVxoiuUNSx
zIlM8frtE/l3maJUg6kaqqDgBWGXoHaHR3//jaq/E92UDcNEyQgFyQ5cN+isfPvoj+fhMxllMTIB
Qu8fnftuqv41dX8rOkhpxwVv//6bYnxDBv/rgmcQxTR0gkJYzcQjqbkkLeQ9wpE5oBq2mpuv0Ndi
u7xpD90oV7eOnPtkqr9MuRAWY3saV81GNdl4Ds1U9kSG2k5q6D7onVYDl5OVLMGcyzXy+yaqn5NB
rVZxEbde20wvOdWzDwbdJXKaO12QrWvjIEibWkW517JU/5jnZN8rw2SRti5XoY4i7pVOwQkOkl6r
7nOgK+RHEFZluwSWam1M4xMGqFvxHh6CXOPXiVBdKWsiv2g1MISYJDl8+0+Ka7KlQKWljaRxNahS
k9h8ym+tK3Gp343sJLNRBxkkYn0KI2d5khWH1UnkkEjR0WwEdRoTla2JP2XTuAUD55UqUXRUTBa6
UlceecaZk5TP0KK9lXrXWWzQQZrAZHwJ6KXaMFxIRHK3zPrIQ7Ggl/Mk2aamtiVlz45E6dcTb+iq
ko1pbcZaY7GeAaw2VOtQoLSHT4GxzwTsKZgRehGD5iwwLEWE4Oqq+8wH293rULWuAtFXD1wUqhWY
ne5OagrMY6O7GD5LQLZMNLbBlQZjGqOov0QARASJnWT1OidMdmNdNC7It63R6LZSh6hPX31oO32f
gnQl1I3ej+NGsZuaHSZi7kCBZqyTQVgDNERVreD+qDDcH0JtcHVdlWxicA2aafFgy3nZWaKoOluW
ZW6NDaBWCbBWrlmm9qQKiDrkauMFeaLbQd04tIeKr0zhdk+oCKtEeVXbK0EeyKrSPncUhX+kNXg9
uerqaqKCvTk7j2VwRvnpU5GWcBm5oVtDTa0svwSd2ARtr1mSQW9UFLJb0lqx2ggMrw0C4UqkCSc3
jWc1rARUozXZCdJ6smUoexvizONLLeU2CQMf1d4OlqhTwQWW1czJ8mGVgoC/kGJH66VdS7P1GLN1
XE1WndYfi3C4pnG+SeIC5SwlBGL3ZVcdm7o5Mq3aorzJkWLwqIOcoAxMvzQyCJH1B7MxvQnXSUVS
3VKjx6gC2i57kCEukJ8nrdj0ce7XZunKIaBI0uhkU+sZvFz12S6SwdxGJKtoH4L+pRlrJ6TcIyJ0
O/0pkustEHyWWpr+WKuuaky+HCY7NeqchiuWrpR70USXPir2Jq+P8pR4eql4I0sftaFwUf/jZAn5
YhZiFcTJbtDYJk6wkcW4Ckpo8OXAzQnmhQF10olswyB3kx7B20ys06haZ7FpycFwk9V8o5XsECIx
OxQ9UGKFU7WDPzXmulQTqLPEHu2THcc74dS0Shnt1ZXTRx+HXLjloCGhPjk6k71RNi0zH32W1ls2
9m4c+6Lr/fmv8rBadZ186lH8p4BiSWkrn2C0mk619ebDGGgrU9dWaNSvutGO1ehQK2JnxsN5/vuc
aEdFQj0qZesqQAaCPHcE6qQZ6Nw71W1SCIjhz7ytVllVbpI29oiOp0fxJ4WNVsUhSj2ABAx/Rw2H
GCDm6plDEmKZRHZq6ClgN3lRTJH4tgzWuwPKBY9VbNXKYAfQ4pRE4IXxuFZJYc8zjcjlSkSlD54o
sUqCyekyw2dq5aapdtI3VVb5LC72qYzJGKMDDz61Ctae0btzY2W4z2RIVQ+l27XJOkk/Ql8PM6ts
00l7mnupm/116lovonRljrVPJ9WlcoxDdy3V7FWTYdKi2GNDvle1dY1qQ1aD8guOu/rSU+4kU7ox
ivwxZcY1iVoHmiFQWYUQWilWjFFbIf2HWOhOI02+agxOn33L6ZoKesTzdZkP7pBT1yCjRXN9Jw29
y6XGQ0G5Y4ChPY4niJ21DiDEOFvYt2EiVWm30x6a2S4SnTB9bB1mkz3JkZ1SfVdP6wwfgdv0rMf8
eV7K85irA5Aw1cmgl2FkuAVGblaskgL1FNA2iK5KwDzVBK1Uoh5TpToW1PCb1jxUZb6P+sCf6JHS
YDNJ0TncjCzajiDemVq6m/r8NMbpWTPIUVIjb2pKP4ygAzG+lAXs36TayJvoY3gITYih19ma9vDQ
CsjptJnT88Dti8bmOswfOJ3r3A0y01cTgbw+UBLD6HVE2uNfu6Ruv4FGlIWu7msYC+zlNu5XeUVc
3Zy8IJbA9DU9joPqzIZ4/rmLW1vDaS01qouFABJZFAtiP4YTXRVltseBuhrJjkETxdBy20jSbx8r
KbX1ClhzFHyQVPIyHp+aQFzDAQNTWEGf+qTQd22m7wZobjOWrzXVgBqdTXrZ0jPUwcrMS+vhs2mC
lLmND5ogx0gJP6hJjlwh9K2MqLm0qF8NsBvA9t+miTUvqmgM3I6Vm4h0N/itmwCwcdYaaxPjpUHA
ty8HKw1bMN3XUC+DnU7NDZ2QTg+0F0XSE2vQ2R70rztw83k5BjurHutGtsUouSzMT5BZ2CEf8yCj
yF/PoW4hb3tzVaPXZvoi1ZFd8epZMobTdDA78gh40yY1EzcNLkVKnyUlOpdReuJ59Qx0lYdIkV9k
8aWdQJc0thQZDXTHqXTmSum0n0yozgz9B7k0L0A7OqKsnSLEklEaZwxjm42XBslARvf4P7Auui1K
qcxJcqmCqYu+SBxG1rT0wbRYXrmD/CWjBbCT1FZhbmm6kke3pSMyTPCBcDMNIG4ttNVAKrfsMSWZ
7Mt94yRj7PVBAfKgaiMScmwmsRa6BRU+jGMCQ20CioPAclhW4LKfnDSacPIIlx9bkjlIJDtVogaW
1rfgJEdQXVHdtJnAT0xMtm5G02dc2Rs1DFEWbEYt8ZrOXLeKuoKELYvsMRRgbh/9UBrtgiKhhFcq
zdHOyA2DYs0jQLhpFXlhd8bg93lqi/6sVoPTJLWVwmnQwaowhNRG7s4iTeFGSbiijNlDDf0Y/H2E
LE7Pw3UeMBu8AtAkNYfBmleB0r52BXQsc9MrpcCdV465C9iXqqP2PAuGpsxb09baYgPsxuvcmcys
tkloOObz2B1lehVR4dfDuG+l2EuC7lKMUg6Br/SpeYmy/JSqyXmsJ2LVrH3QMjyzMpDJ5Fdct28k
ks60iHZG/1nTJYvAGACpAzK+yZJFaw9GZ4Wv8/rOi/SU99Vx6qLHQDtJOVJuVHL7ZDyDR/ySsvaS
mNoLJHz1Pj0E1bhRe7atJiDAknyjsHDX6542GWsjiLwqHVCZGdgjgMsNKl/brN7kpeGHrEb4CCQt
KI+RtFfUqDoagWgNzniZWboc3oIBOk9aZjEsvTIsUD6a7IrxwwT5bIVAiCUOXYWM6xZOSTcJtwv7
qxbiDNbDHVdAXz9Ru4lXyTExrVx7VOL+UiexzcUXKdKsBE5gJ28r+CKK1rmAIe+iku+6Fn7Njqh2
dsApmxbZpkWpgzpyb0SXx2Yn1dO+zLRdk6ZgRc1OScF32I322ELClQ6O1WgI98BATEVhi3xYS5zu
aMI9lhZu002+iQ00qQ5hlS/pmQUoMAxzQhJrMsUGqkcQwC59s86eJN3wjQLmc5QtVFlcgtLWgDuo
VXC7peYuJa0NFtYHRZ8JKSNvlNilyI5c9EdozL3qzfBhpMXLGFcPOoFfJgGFnChfhuKp5uWJGliJ
UZXvJQ2cMoQeiRS3sFfhhyoGfqqr7CBpP7cs91UNHoZIUFKUrpG4s1k/gh4y2gVFsaWFWMsTe5Bi
DAI8fAm2VJVQNzFJ3ki4a+Q4GVWIU/TDXmLwUjW40obFawGJR8igqtKlH1OH5toK1EwfQFslLNRd
nEgOZtSq/Uyb4kVPXJXUF0L1Zy2MbmZ5UxDI0YsV1SWnA8uzxZru1uqmX0TgBZS3EPK4Qp4ogVPb
H+aDEMokt8AZCMZPTNuuC24gGLm1g/5ct/qzGsmPKU2fIC/2ACbba2CGYCbaNBk5G7x4gvDiqdc+
xrTfxXV4iSb5SygeIp1sdCawFYIPmhp+IHnxQhl1OWp5Y5aGVtp11/mDQXQ33D6qIoX7uQlbFPRm
461gx0SYqJ3OTnKSP6nReK3zas+r8SxwYWjzfdKbB4zWLRH5SaHdgU7RBfRi19EYjgX5OpbSbfSM
qTnXj6qafhR1+tJV2GwJcOZNvu9lbJk0fJhPrrmf81sweZZn1DZzt0Q5bvTwtcfNQuL9Q52IMzze
iwY+l4Hm3vy1Qu5u89fSMbjxMbU0qd2PCeZSyB6AKs8ZS08hFlHQ68+RNj2CWOACj/mpypqrmQTb
QoAqTEJhQi3W0N88NC2/GQO/xVFx6ugEjzXGMpfOuuDXPs1OqBN6kUd+ZcGJROBfUaJDVHhG2T0M
8fRIzPowVNlpysznNt11WuKjBO0xD4IrgRvRBBye9GeOG2Dalx9HeJwRR9mu9pTpnQv1Uq8YzKuh
gYLUyF4YbU8sc+tQOtdzVQNnV2DJbnnoErU7zYuCZsEtMc3neRqlvHuYhuHcQOWYiBN4XE4aMdC5
4Tx3AQyCt55k+6r5lNLAV1h37Tv9gN18I2Z30YPhHA/FJpKBssNnLEtxqrZWm/UXSPKcjCa8qCMW
VkWOYSYudZOcePu5Ivpe8GJNNXGNdP05l5qPUxR0NkA2HwI9exI9HHwAbnt1eJSouEG8aYuZvRil
FwT1PgraA2he4Qia10xtD6RTHiEYsg+lvUQ0gCOJM3e8y6VrUgd7JQ7BH2ccsqjeNMrHqAp3wrwg
GH5C2cmHhOcbEXdX1BRXirKtcnb99vyGHYbMMgi5tZjIeZInI7AbU5wUrOxhag/C+Cwl6n5uKpi0
QxUqpykOH6tButGiOyjsMeqx7wU/GDIOFjm8AG51Knl4yYW2b7oQ4gl/LJvaDK5cbw/QsjqbjbhI
eIOhXSWH7BAWgObjfWWjBjY7hHqP9jz/ahhNJ0mTbrLELZ0PG95GlyqPTjJpscfEbkyhogpLD9YP
tzWbzRCXDlGKvV7cWHvC1cE0+R6UQPOLKQ3M5Gl2TdXxKH9Oq+aGQ0Jkq7DKAHhFMCM4pvypJA7I
Q7QAmf5Ius4TMERgrqntyuAXBeJbaa55WYjrnYI+9sahU6SzkbEr6VpUVqJfqn4wYLcGFG6m2JFS
ou+iDK52ETpTKJ9UvdtPiRuk8mOODSpkrAZY0IYe5sL6lAfnsJhuAp5BrbRXkJ7vsDbXfIJzhcU3
ryiwJRwajX9IRHSZd1RHgxPbK0X5HKgpvMFNNVpCD66QzLsaWXYivXicew9ZgFUgNwjpKMf582gy
r2GuQCa7PGjFKaswT1Xoyq3mmFw8Fub0CAiuZYTZIY3YTVVAZMz51aSTDyUbN1eHK1Wbhy7FGpPG
R1PlLiSv3DrGKCip9HGUx8ECj4hBhUvr3J53KSBmj6PcX5IgtPMcheGUX/jXJmPnqYqeuBsqwYlT
4VQRd9QyfWFx+1Fw2ZtPB3V4UZRgX+ARBKEXBTj+BLVTLe6rIYjNh0DaTqZ8kmp+m/sUGcYzTXEV
RWTGNOqbToLr/I7zyu5iRJvYuJn3qlaEFk/JpmgNvKe4tSOOzCSyy1K6QpAbAq9sZ7Z2ndXbFksb
Ce8LIL8nQNtPNc/3tFEdjqCUEs9rQHmcRzcyxElj+RNEkW+cNR+pEAgapd9+RtBmsuAJp1ZTP8ZN
s1eyyY/SpwmBHRx6EEnVg708eET60iY1NFPg3xW4YBvhwUzLUzyTBbKx+tzA/ckUsjU4M6y6rEAU
YvjVYPgqgooghQ6awJ4d1AE6frynzmxRCwOq5fMOSCOPUoQ8035VjtFOJh/KFMsa/uC8aCYQPOe4
86Y15PI09gCBB6S+xq0WPDaIQvDuYHDpY97hWAhlb/6zMwenyFInzSW36FWrj2C+jdHPaO4WxUYE
upXS0TJVY42yPhd56nWsCV+aMmc2nWWIdHByqvTEYcnW7L92eb6vislKp9HikrbjbbON6RFl5SAK
5sVG4ji3QAjr5jHb1Aq63QXwC1u7HPhBJ5klhfo8K4iJABGdRu5YANleSd6UFf6M7AASccsSuL0m
Ikb9upPJsUD0bH4ctp/DQ+pQER+UDtw02PBVLHlDJJ8gL7aJqye1QARCdyBF5JhB5VGEnfTqOaIP
g4xrfWTP41zXZxpG27yJPaUJXVUgnIVVpyHcOI8W0qMOz6YNZ4UPzZ1dAGZZnFJpZE8iXwdCrMs0
sM0wh6Hju5oTF+UBD/M3YafCevDRftViSCNEQevW0qve4iNuZ7hOoSrPaeXYEwRCu2G4SjPqlqrw
C8iWqulhHhOhM08Wpa+X4LPSArc1ig3kX92sFyA5CDZQWoLG2U7OYEylzaBJX4OiPoVl9prF6eCm
Su5JlJm23PaPUj8ouzKPP2aGPuwjY5ek/SbhAYJSqGy3urx+IUkZWgntQOZHrVg2uQUmmcd4GNyO
VPuYATuCtYhAfrrNq0q2mplxq2FGbo21gvtdWrkJpKu1gL0qU1S7atvqDiJ+dqZpZ61Kaj9JGLie
w2sL8laWtnbQaqoDj8fTwrRzg7J0ErkQTg3wm12r2kPQimObdl+7OIA4AjDaQ2KnuSBWRXHNHUvU
JXcZpCor8aUkkLGZZPICnW2LlPHHkenXsE38UnGliO2zEiEiBSLaTKdgflEOcmUcuEgKu8qgeFlI
pp9OuEtL4BXFUyM7ouqXrE2+hrgihAPKcrN2q52iRELF34RAXovXpSNqyIJcfjSm7qmG4A3o8FtX
48+mXud7wQI4F9o1SSXZrhRQUDWJYYWGlPo5ygOCWJXdqUHQsGD8KBg6kXaGnVUisNQcNprWLh1M
aVUzo7BHrm9LJVPtUEIgAbpgTqRgNLgqm9tESxw1yex60BVLBPiltEyftKm4xq0YLYnUoxWoiGhE
w2daVBng1VKGqujUA3SKWn0oICIAMuCVSJoa90DkiBtE4HNp7PHhpNi52a/BmC9ZuT58hdCe3zBS
OTkCChNovG0UOndIWeRuo/NPgna3GaBKgxb3S1xDLeWmi7Ky8+DbwTvYEJueLKYZD6wShi2h2hxR
WuboUWnaMabaLscr0VlklXV9UNrxCze6wqZ15bVaDNdMRYwwp9kXrEodfL/Bqsb5RZDstvVs+too
400awMxbPxdKWoNerFUhISBBfKqDwFrOmTUg/NcKea/16T7WtBCwkFr/IyX+l7KlD2WOf5YJ0O+S
pr9Mk373W95rOach2+Wj/j/MpRpUVUykQU1FRVITacv386r/9/9kn4ovf1u38x/t2/zqTx/0z1yr
SnSdMF01dQOJTSAe/si1Kuz3OdMK+c45ocvojD/+M9eqy7/ruqbBE9cVlZgKwZf+zLVq7HdNpsSU
ZSarKpFB8vEXcq3fwy3mbusyegV5XgXFz5D//R52YQZKkUg1Tg5d1tyq6yFkkONeZPylrP+PzczY
oTfoDpZpcSy3pYoEw1YqfcBgLIJITPjXwEH/aMdUTCobCjOXSGp50qsoQu2bM+UQqTqxErffz29S
6X9mq7/LTiM3jhgG6hSKOf3+YxsLpEqDLClUVTBkWS3gcXUnMDft2iH6JBe5O6CgxlLVzur77qvQ
02vfVDvcvF0FMTnetwWyM9SLa2TmJORTywaDUP4ldrIfOzjP+ZvB1pDxrwIdd6E0c3SElhvDjkJi
3xmGGdDy3jDMQI83rUCVROmbUqjOPygOgtVMcaDZsiU5f01R4MdXWizTbCyHQZk61ZmCdZu+qNJB
u4sLWpQV/NjIYpFCIjgByAZv1EPGZnKQfFnB9/QNr3DTY32nLvNnG89AzgESxbAMbAkwl/Q40qhA
8XNNHiREWfPWh8jKHajTgpLvj1d604qxAMzXeS9rSoiAYbITbvupX8/6MbknX6PHyUP2bR1YxRk8
BPfEzRdlmT82vAAs5YNcGoaUYcKO2jF6Rm7MCRzNBZ0O8zJ33N7jwPgeGPVjewv4lZFmgUElvGid
uRPd0unl/eX+PSz5x+cDFvN2tVPgDcKQ9KqTJ8W1ihK3FMFtVLvGitva1qA27bzf4Pc4qR8bXFgZ
phHSRD0yZYPxEolTEgz2RJC4EHfa+cnAwT0xNRVwH1OGrPH3L9aGEYsTjJ0Ta5YO3oQmMu5Yip+8
yXctLLaVMZjZwKJIc4wkR0IBRBT6LYcoPBfu+0N271Vmw/3GIoVgGYyQJ0AMaNym9ALL/P7zFzIq
3+bk7ZssMeoFTuzZL8OcrFBr7E0r8Wle2INhfUba/BlhVDva6Hes+YLz+8dWF1uJcBYIcHapTuOA
KgoER6B837UH1S9tObGoJRwUc3nmEyyvn93+GhH8H62DDoIZ8GEUUyeL9VEZM4isDTWnRw6o3o1B
ZLX65xjJ1PcH93v08I/tLFYJL7WxLIwJCkqIiMlgQW3jjZym+0TZjNxP+uf3m5sdqOXxRd6815Iq
DS87Nq3eUAconHO+bd0RYztuEFeyoWj8zOzJhle+yqzKT9dkpWzIintQN/03NsfbbizsFnR5+47E
CPhIU2SHpZcYqquYp+ieiCr92eZ429DSgOXlqAVgekIgQnYldSBALnTIuNQrJHSezRQ8T3IHhwYY
sc+qRleDiWQhzyNr4MpnBiSPqPkT8p1rU5ZsUJZbGqYliA2gaZBwT6LyuRvkzZyeKHu6p0w4RWlc
6MAli7eTDYipR41q3yf6g8C3QQfr1zWwZybCgYECeIG4xRyx2pFuDLm/Noii1HW0SrX6TqnzvYmf
B+qNlcjzodGAWcGIa19ARurGeWlF5J7De2+45168aaVJeGqw2TtqG1sFsQoCSO8v4HsNLN2vShQT
pzpOdpZadfi1ggzZ+y38zG6/XTGLnR+OfTfCt1CdQCuR0amA/kPwBHnw9F6lzE8N69umFps/BGRR
jnE/cxB+Ap7QkTcxmKNLu3gsQcn0YXCJI/s57MId2/qTUx1GwARpGiCwOAIXpjUXKdItNcPhh+ph
Mp5ZBXuOOs+iPzZd5rw/nt/oxRYe83etLfY6dDVqUXFcTmbKcrAsxOdKsQ37NNgoWz7CEjmyk7jZ
Ptpvy3syp4ta1n/Y13+96mL/NxqbtDbpqJOs2dM4fJNtBvpsdA7lc+L6IW4Kd0zbT+5J373uYqMB
dtJwgUsvgorI//vauKfhFwPF64phSVR2U0AZ3h/hn++Jf73jYtPpndyLnsZokfUfShpYvLsnWvLT
0/jtklnsO01PpZELSDQ0K0SdHYBm3cQxHcSGLaCbfMkGOBS6LGB6u4ZO/PL+C/7Mrf5uTBd7kkxm
gmo43KM5fAHJSt1kZa5Db15B+ap7uUe4+o35770lu9iYgkamUg1oT7Map9/N0XBr1XBLu4RnbrUO
kmTHeKWtK3tW1WEAONxZRL8wDf+a04VTp4upjwMCc93D56Ju7WmXYO29Tht1o6KUlT04wx037+d2
758tLu9MmjypkgDbsFPE2roxY2ccKy/P6ByXu2cS5l33zvgudV00VQqCNMNqSqnmtkX1PM4wPihR
lQXdwm0+xmnwUc6mNaehF5nBh06iW0Uf/DvrajY97/VjYZoA/536iFSqI+zeaS/5R9B2epE/QLMV
FIJ3fK8723QZpBk6ddIlHS4lFQGwX8hWALB+54XuDezC+CAYq+AOCsBvl3vVulqFZ0DHoETwId3N
F9DCq+6u1HkvvDeGC+sDHem0NVWMYf1VuLKrbSPHuPAXw+1hEeawSAzugGEvfH5nPOcHv9fwwiSJ
ZoikmOHuW8Txeki7XSH1fqtNdwp/79jzJX3EAGSJlAS4xwXjBo65jlB6B1BZtBXGB8DOrTy6Q+C/
KF3/4cxacmL0iOSxsMeFTj2CwM2GoLBDTmCAXtHtPZ69e2O4MDOxYpZVnxvEUQDlAwEOM0M7+Wu0
RD+8j7mIxmiS3g+ItqpoZG0YDxO93ln1s7/yzkowF/4MHUlmmAx5wdmBqq7Ay9oGtjGxoDO+vtPW
nV1sLkxGIHoZANQBbos9H0WtHbvSRbKRKD3DaFjsWbnT4p0pWpLhDH2hIS+IGCDAB4a0pW1tFc3H
99/qXhsLs5HwgSeamahOlDWbfKgAhk+3HW4J7zdzb2UvmYnMvi5NI8btk3izBzH4qOIAYWsE9e97
LCb3XmlhHSSRTE1TIV0PYFhUbQLgRYY7luFeEwuvxKQASGc9lsLUbaL4WHJf6e7UnN7x1JdMWJHQ
yirucRkZRkAcOqtGaTHzm3on6J2W7q3rhSUwtSSaugAtZeUx0wCI7J7fn/w7DbClFQC8VAoyhBJ5
vjKlc24+vP/8O7OxJFnroCZAC5XCytT7ptyU2cpQ7gSvfxYqf+uHLnnktLqKk2TGqbTubJkzJ1jD
f3HmGAkKpu/tljuH+ZIRL80GU0TdjIpBYH50i1X5yly+me9L7bHz790K7w3g0ggorE3LFnf3vE6t
nq7D6XTf87u3CuZOvAkQ6H1BgnzAMmtwh+CObIfbeEMedAtw+hVuD8d77EL33mphB7IOAPR4XnaD
AiutQqCrspm++n9bewtL0AZQdslMGQBl1G6ScJ2WANXwOwfBvaH74VIytSoy4jgIsoco20j39JjJ
HW94yQPKKjJzogGQTT3QP4GPSTqoB+iH4l/jkHtYey4KslbFeRK28QDMt3dPRnRRjL10Fai8MBIF
1RUUTCjAhJsoFz01hs+nS1+gts4vW5fVnaV1dwJjs2H7tfNAl9Stg6xMNCrRJPWadeulXgdPi/j3
Asr3mln4DcACUqAuMHvIZsAxH/xw3a6519250txrZrYpb/aXWkOTipZohqcCWK1P/0Pad+1WjixB
fhEBevNKd5yOXEstaV6ItvTe8+s3SrM7YldzmHunXwYDNHBSVcyKykoTkaSnRHiU5txW0c+lfm+G
h33X3w//VZ4NWEGToCxrcBolWJxJ+54l1QGPuEAA+Yus2oZA5K6IjI7K0xxD0CvMQkjHA4MHaIW5
9UHK7fxG/GQcZHc+lhfhiQr6Nk8eVmGiW0I1TYXb1NSslALqi6j5ZuipPikTsYcMg35zwdXv88gb
mUMDFT4kV7pjm2AU7tJGByCXvf+pNqFwZYbDXg3cP/MAqQpXsM6ydM27Q6MQK9nOE61scHBbSJNY
9UbFMjXgEXGgg3cI3sBsMdjiSbdBJXfzzu8GHXbDHS8iRcS2HWGu7HNInFmm3rQCIkzMIA1IXSzo
VlNPWavcDmhuHNMI71GrOFmCeIFmrJuGMRFKU9+SQ+ka4weNzp6Lc3Fblo+9WGOMw5Xwx+x/zO1z
sFopQ4LVSQedvhn1GKl3q9KWfATTF+kxQjp18PrTdC0O0ZWiMNouHn2Y5Ckz1DKWtSRDwJtl6aUM
0we56j9LbThiEHw5IVuFyfX4E9CnAq369FJgzFyNBjeeBjSnDvdZkKh2JS6fMd18VPXpkC7FIwgA
T3q/+EqZnIxSesZ0vWvk+uf93dqMo1d/OfdCtMAcNSgJ3BKdm06OYou6CI1jZcOpQuN1OGOYbd/g
dqi4ssjhfaOjazBjhTbNHlwZj/j4LDgYtvdNP/ap9Cy1PA6gcqFIRG1W8RJRIjtNP8vRtyAAnwma
uoPkdX9lBBi+V9xWfpeOmamoEbZSC0Cm+dqgkXjfAOXZvH5eolUluBkQ92avnSufZQf/52JKr/Lm
b+2peojd6L88flYfi0OtdDDmToxSXM7VJbfuhoH4/e0E9soAB0szSKjqtMQDe/AVP3K0l9wBKl06
LzomZ6GyS+KlQkA9T+oUaXpnmA17/VZvbdTZSX4pKcoiAul4ZqoCj7muEvGZciNxiu6i1TFYbq5k
PoxYC0+0FWEUVpUK2CnHxjej9GFA032MMfB9tyOWo3EQ0TYxhtY79DrLywSa09dAmdyph9R8/bZv
iDhAvABqNCMuige8SGLhk9Z9CaiHMAEGPGtbmepzPJp4CC8Yu03myO7MyDPl9pvSQ0kJHDBP++uh
oI4nojPboZvyihV9veCgO4mv3wc+Wv+83M8c4/u+NWr3uCCmbAwhKkzs3lI9mdbPkVJwoLyNg4I+
6kQTncmI9SQ2/TTFIDv2/2wJHBgY6ZBMTWnAAQpoET9KVJMHtQQuBAkEI8iKDktAH9qcPxq1Mykv
f7YELvioTDGoZxlLyPsGGaPZ1gXCq6hgg+86SotxbKUZq2AXKIbncYlGr7i8neFusSMX4eQJbfHe
eGJ1x9yNzs25clrRXoi62KbDqeg4VhXVsMAS9WucVc9lVWGoXQbvXmsL5ktWuPt7ufm5Vga4SCET
S7lQU1TjB/NLKA3gBvlSg15938j2DbSywoUIzbRIWtnpMjoTO9At4/wclcfhMiBTjuf1V+q5+y71
9dubZmWPbesqTMgUTFQYSSC78kNzI3vSMb4OL80FwxXdObmV7cQz3oY3aI8dLMJz3gWz9kxzEAGo
Gyw03bDLdvwcIY9RIXMWPGFnT+Ao+Cvxkr9a4vKgnIRDjQJzi5Fg4bwF6PcJH4WZCLooH+EgI8To
SyYvbEnSZ2VwggDiaphKIXyEWgUHHCrUg1TwhKEMcJpc0TP89hk0Lnf6Teehzn2eBJuSSKbWxeGI
hqnJMak12c3LC0aSjOwYU4ltwgQfPqRgZFPDEIuKNT/EMFh3LsL/Ugj48HU+dOhAJaQtloJVWE7R
g50rdlPkJva/DtuKHa/mwwalaVWpEbBVKuYOK/F7nYRuLd4vwfc5vYtVXCOURMVmRLRaFgcZmgFG
E8HAE0Y0pTttCY9a81PTkVZqOyJcpY4sH0IUfV1NEHtAbfyhQbO2cglOsROfzHfxwPmIXKNDtSBu
pypWy+NgIjBMJegiZHX+ruQVaG/t0GzRPwIZbzO7vZHOpi27wsE8CieLAAzKKznAMKp5wXxWqboK
aO+nc5SeJOG07zCbceBqfRxmBEUeSnrI1oewD+MW9mg8FzUkE5uD2RJZOQI5ePJna4K0ayCgjVWH
mqsEtrRASwl0okxwUDFmAWhULCTJOtFvh6e5oeR2iQP2W8Bh5dM4j9iv7BQecV8dNMYaf6Ra9onP
8lvzXVp3mCgGHo3Tl1H4Zi6fRNAVxq5FPTqJ48uTooOUwRCaHm/OMqjtUDpVjQ7ewG9pQvQrEB9G
52BCBnE2RhhRfR9a8Oo958Hbvh9T4MDz1JtqPBdLhLQTayBMUTVuRBtsrUtoZ+gCZxKmJhQtQxtt
/IRl9qfvYC5Pxq9gaZUwwzJL2oOO7K9Q9pMXDPbeo4/YVSUPY+H7Jinv4HFBBA2ppAAIw/yn1X2a
xc8WmJDA2lkSdxblHRw6RJKWaqKIrsw5UO8Rf/6oQQOgV7oX1fLL/pqoWJDXfRiXvAvqLGQPRLTy
P7XX4FS9FEfhGn1enPS+9IvDdCfdT/cSEbsTKMtPG5UYpp3QtK24hprYwgw+xPARw777yyP8n2+c
s0CDF8kiO9ACuCqNxW9SStGa+Fh8vxxYRRvwB8ErhuS5Sp6y+S7KXFEnkvfUQriHSIOhLWkI0ZUX
psdMuISpv79RxNfgG+AyNY5zKOYhSK4ei6IBpegR/I1EmEQtgv376t0Rq0GuiwO+Rrbcx+ZNUxM3
3XaJ8uNaZXOtawNgZR3lNAYmhOpbLia9N0IQGupuoOvIGkbS5ciY564xCm2L1UIFSqwAuoNIvNLQ
CA6aIG/RDZRLDyrYNYvHILlJMN5vtLc5ci5h4C46USHdbkZdLZnDinEwVUsDG4UrPkw+aN2Qyw7h
h456N7qhgzz6G8pVN1QGgHJ67jWCxoe200a0CojN9zZ4TMpbSI3itBEOQ3klF1eo1iKLZYDpJtCn
Tsa5LJ8m4XHf8anHN98BJ4VRMYwdvhpTOsKL1A29+KC7us36lwWXgr3tDPrHB+Mb4uq4bvuxQQpQ
w1zB+CU9m6fUmc4sUxJdUjd0jaf9FRKnju+KQ/cgyBA1LDBQ5kOT5Cc9ozjgiZuR74OTVAl8iTWy
jFZUgVdi+asti0sOZrk4il4ZF/P+ishvxgGJbEZz2QeoM4Nc2+sgmh65xVcQPoAfXr2Ervy/8fP/
39aH1TfjcCUEX5kqRzhk1fQpil8k4c9eHLzwoD4F8RBk8AlVvDOtxlaG5xSk08Suyfv4ZHJQMdS9
0ULtmz2qJF96Yh1Ltau+KmiNLFT7f5Nr+X3POIiI9EKUpwR7Ji3fkaYDx0lELYjybA4e5nlqo6jG
gtjgI8iqz5ELquRD64aIW2I3udbEdyJgj++TG5Zyng0wDbpzCyKSMLSX5JprXjB/Jz4VAXx8w1yD
mZG667Gy5rX3qifWZgxSI0c7hHh3G+fcxYSDS9ikFsfcZ3U7J6B5ravx3T3i2waHyjwlPvgC3QSR
IDS7LoKr3LfU0aIuML6TLo6aTk5CmNWvrG9PP8geK8eqNibBj8oZDFp+6P6nGtzHgbY4ALGsoLD6
CDnySfvWjlfd+jLmVF2R8E5eDhiYmwrSgIWph/Gz7tRXEA9dhNveZ221YMbKDlNCASNxxHnV47EO
Cj2osC75ITiMh/KQO39zIAT4etQAF+WkHJ40ndEYZYUFQqsxLkFMC4KcP3u/WhyIlMsMGQR2DtTh
bUZ+vHzed3oir8C31S1zAe4dUPC7k/5lie+SEJGvdj+jUi9OIA7+3tYTdcz2P5HEt9Hlgqj2HTPJ
KnLjIfaaF/PJwDwGKzcjobe/wC26BRlyGroqKjJULZisxi+nWoBAjpQh5m695F5HR7zxGHv5oRYw
pm3ayREk3/dgfEoeqLT7dunxw/J7sL7CkyUbZLW1kLNh7UaCjVnic4pRtPJUAr0o7ortCOSfZb73
Hq2MGYiDI0XHKyzWngoNkg/Zz7FzMowQ5wKVe/2XN/OHMQ4pFWs00sBi0W/lmIfKlzpbPQ0X3Z3O
FoBr8tCK5maH4RD68+P+99w+cx+mlV8/52LoSm8y4BqEswFS3jwEbR/xMmeH6rd3DBIM0DuxwPfD
T9WIc7WEY45ylNwYdjs+iNPzEL6N2tfWPMq1RNzim9fOyhp3xDNc4mptYiZzCf/CNOZcPoyiHxad
t79x2x9tZYc7CFHM1H4sjF8hzr9rvfI2P09H6REjkiDgP8x+7S4OUzddOuIIEgvkHxiBkU5VzugK
0iFwS9CN5KBRmxQIKE82scbNK+djjfzbQkpBG4cARUZ1bfbkL8oxQndfaIMX38Gh+6S+JFfkm/eN
bkLoyiZ3GCKQSelyjDEl9dC99+iyaSi6R5f6fvwbQzYGFfoLAMjkpPmpF/naJXGhMHFS7zFShzk2
+ag/zpfkmZoN3H6xrVbIdn2FLW09hCY6D2TM1/ae4hd+eNZP5k3rQhPAwUTGwaAe9ZuZhJVFhgIr
iwNk6+SQzdQaNfIXafoNBJme2vWnRTZsaKV4ZaccwTf5Gos6+bii/JX9+8q4AmlLTS9wY8SLdYTe
7OfGBJkr1GUKlNfr+UGLZfD2Ysq3HkBSVzwXc+drKCbH+XSn1i1kLMKxJ5yMcmwu1DDNwZRlPUeQ
2ILSfhmuo9Y/7vvx5g2y2nMOh6JKm0GBJ6ug0xlcQxnPEagIM1HyZWl2xkD6Lwm9lTkOjmKp1euy
RsIN2k7n1IBIWykSm7Z5V3yY4F8radmDb7pVUCOE4yaX2ASBI5HzInyFf6fUU2eE3SAAcFTTW8L7
OlAPbfpsBd/3P852MLFaC4cyqVqIU86m00aH9S6DqdZh5E2sQQLttId9a8QFyD9JokmKi1mqYWxy
k/AGrABeA6mkEmz9sQEhK4GqH28nLlfL4yDGMoYhixbU6JIC4UoDBsmu0GytaO/CpfvRi9FPTQpu
zbE/5sNCrJYAcP6dYilSAeJ7JFP64Ubs3ubyR5x/hb6VkePmyO5KEFDsby9x0vhHCjpAJnExkNWr
MEgeHufpThzfRPMLZGL2DVEHgP0hKySTR0NZohLPdVW6lujyVoeD1VLRIGWEw40yCQMrz7CaID7p
zT1EscAlT97szL93YjL+oZIZSxcsJhotmc48HlpeeghwA7HpNugf+X+yb6B1/HXfLPSv15Ncg49G
+pzpHtr17VkgkGMf0U1+tKeSoR4pqUh5mZieG7/n0tf9NWw/fP45UuAR+3URkwIaY7GFAfbOmu4n
NPcaFwkT8L2AeYf8VDzKNl7h1ol6iuw7hClyIXo4hMk0DfC6cIa4WQJFgd5pu5E4RJQVDjHKPlQE
sA/jddXcTVEFCaVnZRkIRyCCLpMf6EHIURh6Dyus0W9xWR7KvE/uqhfMbDijqzjgCu5s5V58pMbN
tnsMV9+PC0NEKKKqMhQj0foRHAq0xKWXzI2vsWe606W6mPeGAypcFHsrp3+JMFTRH0HJc5GoYeXt
K07RJAQYjBCVfYgViKR9ZZSg38BrCOTCVgYqSfDhasanxXjd91jKELfgUYmlaBrxEEpA4SsAdXv5
RyPcymgN2De0ffQ+VsTBItixRHAYoLxcdpB9u0bj2/7vUwvhELEbMQLWt6IKvcCv4oDpogZXWplB
7Ed39y1tH4KPlXBBlIEOilYZcW0G5uCkSXIYBSRJC/nPzPBtamGv66U6g2J+GsCefAthCjUhrqrt
S/iflfBtarUWKkPCGoIGPzwW/nDs/eiY+2RShtgxvlMNA9JxVokIpOdzcZId47h8HeziUryoT6yl
Bv2XujORPCTbt9fH6jhIHHVDhc4WLhTGmFOfoTLm6G79ysbNxGNP8fZRa+SgURKyvO469l4zjvl8
HvSLNhz3He9f4tGPFXGoALlyKLONPaulvFNN2LH3/+JRRj70h9Y4aJAmuYHYbI6GkIfOZal58KXe
9z7egS4Ekol4kICH3+g3lyYr5L4D8A4HSbkuC4Fz2wxO2sfecfgwQ5+wh6gZ8wazgbvL58llmUn9
pByqY++CHeRucaB4cpQcRvbzn8bOV/Y51FCaXI0yEfaD9mte3XTQbK3/U+PVhw2+YS1fulkoxAGb
KKjPRtd8qjLKzYnvxDeryekUZoKMRHIm3/fFFzWXiHuCOEd8k1oWCUqtsvx+ANIBNDRUgmaLClXj
p5bBYQPETrRpYEU8rXVL8VJHb/uHh3nT75HzP97Gd6iJtdSBExq/X6u+JTjmCAHJ4XvcXYugsTVw
h+6b2778ECmYIC+X0Q/2a7igYjqu0wwAQwyNA/T0e4bW2ekg3UIMhTio22Vw7cMWB3TyJKD+GeDS
MFE6E2zJjs/5IUWVUPLqO7or919A78MeB3q6lEa1MCNwEEBOyq4p8021IZ+G4e7Up3ox/yXt9mGN
A72sVcVG0JFlV9rXRb/r58dWui+Tl0j8ruiMsh3VBdusjmp26LqvVk0MC297/4d5LkqS6rHrwiFA
KW2GzvNc2ap1l2Xf/ndvsSxRs0D3qErg3v7VW9CZlodijuu4qt465cvUzz6a7p0+pYr/W265NsRh
blWP6VKFSGmYOMtQ24YSO1L7t9Bg3V/Q5ldbG+LAVQ71tIozXPWtV52gm+2DuxItUOJp9hu7cYpn
xtNaEYdu61utjPLDz0oFRBjCAa5i3U0CJEfPY0ncWpudrmsb0q+fqpsjqVgK3BpC51QnzOhcWAK6
eukgyf0Eleiv5R3Nxbu9MNTuMOEEWmP+/SUJZSD1C2oHU/uaLq+z+RxbBD5SJrhjBiZVSDNqcMFQ
fpDT+8qs7JEaR6VscG6OEYwSipVIKS85CtITFHIgL9crsbvvfFtXCUQr/tktzsnnRNExJIpxMMN4
HidIm3/d//3N5/DaAOfcfdq1wzICAAcf0lunAYM4qP59zX+E1xodY+AMfixu2SsU4ziE6a2SwMo0
X00VqqVuDDZbCcXq+xDcvUxCWwubowKKjT4e77UohQZucxM3IZGqIb7e77XVJdIXC1+vMA5tDcRP
P5vdj/31bePTP5/u/epZvbKVEVUkK8absRBrx6yLr+ks3oUW9EYbYznt29pMDa33krujFUOwGsHA
RBhoa75V94Wb+Omhy22W0gDHHqh95UtxqC9Uiw21kdx9nbRSNqUhjloejU6tSfYUN7aqPO8vjzgF
70C22sqiHsDlxWYlrGjwI7261cqZiDwoExxm5JLYm0HK6DL1+1HzMrIAJm8EbesvxAGGGqoKBHlR
HZE+6Yf4qLwIzuD0pc3YiEPXdPZ3jHI+DjdQfS7LdAERsa5fDGzcWNyo6IjTlYwwRDkAhx9FvWTT
0pgIoEbNFSPZsaz+SVG0n3+0nvfpqpUHGIIU1LUCmKqNT4L8o9duO1lzJO1l3wyxmvd33spMNU1K
Cf5Nzc0kd1SgcY1pFn/fBOFo77RYKxOSGEtaVQHRBXQQ9pA1F4kGI+LTyxwUoDggzFmFcGXOQCeQ
niCjjqZjt+sIO9RecUe/jMZxSHrkJKL4OequdfTc5UTbBmWC/ftqr7qqGgUpAUlwoJk6FMPRYaZN
6AcviRBv8/2+Opwy29O1IamKMnNGr83fHdOVz7oN6jMbHQHntFefWC4Jj3jU4xsHHdQjdRcS6MAL
QMxVLs5mis0cnfh2crFGbziaN+wd0pBqExq1rxw69Elt1SgvoDBcVq4xgR89CNCoO/wMY+mhSseT
vmSeHOe3YQamn8ryMW/nVGPqGp15yUTBNTPtnMr9adCSVyvrWruwqsdwqQ+l3nnN1H2v++LOGodn
3HcQli7qg5E3x6xqr1m1uJBDv1O67DmSqicjiX0rMc8g2E9ssRw8oRttszQGJ2zzJxAzO3FtXMUW
EudWubwqtXSRxup7Isy3IsQcRIQNta4hI/YDyhY15N7kR/xxN0OlUB3h/xIu/3OhyxzULWmPCrfI
xmJQeBGv9dV6fCckv7LmkMIxMZhAFV4ox1S4upWgRW2Lih8EjLzFT96yp/coPXHCBxMjq6IvnFO/
P8IzL4WHob7E/i+ZpdXJ4BU8oII3BfqCV9YyHCIBcn9xYUcCFUZsvvvXZtj5WB3AWa/K2lpYfe7C
0oFo83HDa+VBTdBD37NPXY/EAeAp1sRpGHQrbBH1Ctcqhx5hd2NCsnQf6Tf7gNeL4hBSj6o57jpQ
Rs/g+xZsqEi46TX6VJUuxmNZ02B1GBKQKNkxcY0Rd4zC4SZ4PItSCbGbZgr13ZvYIBqBqe3j4NIc
RkUrRixMkm8kzLlN5Y+U0oLa5FZb7x4XMBWWaeLpjYiMsaUvgMTlGNzMvuKBXoaYsiKPGQeIqb6E
RZ4Bfs2rdNKvwh14sO3Q09+EL+i8VA7qey+d4oDj+WvmSCdq+GgzD7VeLIctzYDQY2ZUr6MzuQg8
0M9aXVTIeLGOS6oQSVnjkwuFbuqi2OP7sQlJZDRcIbQLDJqqfnMIIFP8RBwEwh95UpPSDOV5VvHc
Ug+Sn/V2cFLfIDh90o9snks4RT8oQGEfjE+RrvZT5fCk66esnRrspybkNuTsuhLNPN1fKnjUO0fQ
qWFuaoFczBUgFkpGCQs05cqGOrI9L4FHbCL7jb0lsb9hBZGiosZa2+K5jI8G7XcfqouX2X9XpnKT
c0j2wjOX27PHgYgWQPqml5H2ZXPQ7aE7/u0fVP2OCFdVDks6GYNcoSLiXmvA46fdyr1li+FNQvXF
Ux7BwUkZIvLoJtip5k8qBpJk0EUFL7F2EIt7cBQQH4uI53hGNCHOxzau3z9W+zn3yoN86l2I+Hr/
P7qNm71Wa2/n0EOsZglq5FjbfA6PENeBoqJyAOsmSStLgTJfN5b00iiyGU7BKNVRCjoGfnliDQuY
TSJelpsEwatV8QVkQy3kUWZ1h7mx0VHjgm4STz53+GTe15DxUTwmrCgfA2/xoDXh1C/jcXrb/47E
RcfXloVOT6coQsI+lwMXeva2VWfOPJNztgR+8CRqRjGJiSC+p5hnADLTm4le2DSD4uSIEhJn+b6/
MMogByadDC3HdAKP7lheRAgGxcTvE6f6/QWyAquwWqYmiiV04EHPOYnReifO0Oku/aFPicubMsUB
SKIFUgvdbDjjaNml+TOWTkv5XVA1Kpwj8pW/VZHTEU8gDWeaFci7E0hFT+xR2Byo4jiBvDy9SVpF
YxQxEnGGvAUSef+fnRMESGk8bAiLOQjxyKrW8eN4wK3sxuA3AzbiQCt/dpT48rFilsnQ1xOMmaqT
t6ndiqgmDlQJmcH4zq3Fl5DLNhv0JMfeidFkt8VL39e+kh7U+TTJ/h+dIb6YrJtFp0+QS3Cb7KaY
79DCvf/7VJjGU52IeSQ2svTuB92puwu9FKM4po3nJoTaKFLXTYKiFdzyVeUGjUYLHIK5d/25vsXU
+Nny03Pgot3pGxLzjJ7Grt4Lo5ZLvVgIoOWpT3TTyEWDueJY/NB1P2g1dDK6+/upEP6uc0ghiUEU
g4SXXZPSK9jaoIGnP7Bki3acjoMb3Wi93Zz6g35veL2PsRbWDljYwafFQ9+IU3ye3eCFHjokvzMX
miSDWNcpCxaKG6XEM3E5at7wk7FBNRDDpGYcSXPcY2fRDb0uKphDIPlT8+NzfLCuPcoESCH4lLXf
P6wpa5aM/0BEXcSb7deoNRfVsIjAcY6uEexwIdyUSQYuXwoyN15wv9rhsMxaStmMC4NhGWMFBTfs
bWsnboT6HNioUNKPjqlvuRj2NVymTUXP623UidmfoMu6JBm6pfBtlZoolXJSY1RpdPIv5hkCGo7+
pj81Huv8Kc5hYeuP+x5NmuQ8GjQtKUYVYrZqePOpcFG5c1JHejDBGzAcxhekzfZN/h44/LpIzlfB
KgGZ8BIp2XBpj1VTOhj2OO2b2Ahnf7XB+cxU6Vk8WCle48V3IXUM4bUL31rhLKl3QfI8a3+NGBP8
Q5u8/0RhWyQJuHvYzJd0sbzRn11kJI/UJMb2gfjHS/gI2pTMOYR8Mtj74uohVKOjoEdXNU2JgSvK
DFfbzxK9ky0RZoz6nMV3GM6bhqf9Pdt2BRQxDUkTDYPvC+pQMIvMVpNcRFxVea9T7Pob/dLMDz4M
sD9gFURmZRSJWo3+BBnqcuxM957saDflwXIi0+5e2HVYIETu8PpQPDROu6B9eI5bh2rc2d7Mjz+E
/fvqDwkjUezAbie7SXccpptOPJH01lubqYuKpCiSDJ1Ufs4RbPF61+k4ySVmVBb495y//u+fa22B
3Y6rRRRd0Bd5maiuYZ0C6UbWiHBla5PWv8/lQNByMahGixPU6M0TzvCXOa6OhRpT6PB7HsSU13Y4
r4hrWcpmDTVN+aCew0vh5ocxsVvMuobO8jweZeJ9sQmya4Pc18fIDTI6At6hrdecmIyY5teQpwkK
3CqMqDSqbZEk9GfI/Wsc++sqOWRPjKjMAxmrbL13uQXkj9Nzd2xAuGBd2YWCvNl9S725KS/k0H2a
o1yJC4YaXfWpirUHoDDxrN9I9f+6Mg7dlWQMRGgioCIZqJZf1Ml9UBdup+k3kyAdyib5y7AQZC3j
PbTINHsRvw2d+UmJM//PzgOH+JjzywRdREFeSWYnaE/iFFCXCuGq/LiilkKgJJdYzf9OP+uOARVu
w1afJod1AVeTrQckz+jv759fdpcfX+y7Qh/SopXdUn7QltEulJu8Dpxc/hFSbajUweD1yYRFtoRW
1VDX6B3lVUYeGQQ8j8ujCa4Jv76HtuoPivmJtMmhjBaJ3RwkOjsXiq870C7/AWbGyhs8xasOem6D
tOtp31GIo8gzq4CCYZCDBC9XQwptTfyWS5c6zh0Focm+IeZxO2eeH1s029ao8fJB0nqKbVO7ycbY
nkUMdE3eLHtW/FzkC+GixIHnBxfNYZorg8FMH17l+dVIiQo+9fscoFTCYBYYv8Yo/axfVXM5FgU1
zUS6BAcofQHysbjBtqnISRZu+6wY6HtKbhn1geGW3viVKopuVPZ+PWUcdoRgepytPJBcBTPkp/qW
kaylz/FVPk1ntE6+Zt54MR8pFt/NwPjjJvqNaCVB4b7uOwkiPMFdot0Y1cHSQjtq0TRgHfJBt+X4
SxFTG7zv/xI/1xgZ+qh3JfuGCthPl8qWrNvEuq9CqtF8P4KQ+PnGqBkhCArSFzeqr+pyDqPHefiz
y1ziRxk10AsE7YjEp2ZXsT3dgGjNF9/KV4bJja1/tdz0Zf9Ub/QNrJ1F4jXLhCjQY7wtWGJlcs0z
nk6TLR2hLOD0yC8skx15/ZEaeJX2wUTi+2zNSFZms8Y1a14r2Y7ux9vxOfJB5nKnfv/7AsrOyCxf
uivaOTxiyfsXnyRy0UumRLGQCPiSTFFncnMvPHd2fGKlgtSFPQI4N8oSv24xDzNzliYVlOFYZgf8
+9PxW+tq5+5ATwxQh4EDm1HNhVFOKtx5ERILGFApRfCQjD/N/jOxh9sfUMcwBNImqsoL3gxlKC2Y
ncQeMk12B5Re5x6a10wEOLr7v6Q8n7vPbQUZS/IDbuP2P8b5V2pfd5XR5ohcWEOUCmqC+Fg7oWd5
2iG9B9fXg0C8V/8FUj8scg9WJWmiTJjfLYaPbC43nxzrNr2BzN9nJnUcu/pjeEfR321DzodV7lEk
mrEkG8jpuGZzW0RvXXayAHD7X5KywYUsTTCNXQl2QVeuO1eRgtRBFeGpS1vCY6hvxv599cBbmqSf
dHYPCsMhVWs7KMmpR/YRfo9QPraLLXVlog/kWWpK+GSanONAfkuXGDO9ymAb2egKcXAV69yXROEc
p/25GopP+zu50a3OzvmHfQ5X6sSazcC00JyJEkz8Ih66G2QWL/J3xp4THhjDXv5WOcWVPBC/F39+
tcwhzNIWBUSgoIeQRk/dInipYeICMdyl0E4maIVzq3+Qp8if8pYA023E+VgzhzhGqEqGyTIDifod
DPtogbxGaIADJfn+5lJuysU0qlLk6L8TkUSpP1f6YmcKRF+pRol/CWH+WQ1fBoobRWs0FnBan1BA
Plq3aEq255uGlCZl27LjqnwhKBA0Ebcustyq8FIIT3JUeot0FpMnCdMFRUTVnd7bavfscUiiN11U
Jx22r2EicofkWbNn3PcMOxM/OCvHwGUES9YDYyGPjt1z7FOpxX+58z82l0OapM8qKC+wZl8X81BO
6i03jD05cqfHxZnd2Q8wr1Q5yQG5aPKEEP7D14+EoDOKPAaUCkd1doqnCCuPUDzq5vfnrnFAzuJA
dY9QRtm/rwAphWC5NEbAPAkljPBnJT9E5eP+ufiXhMXHrnKgM+DLjn0//52KWU64B1PPclpXchRo
jgWBQ/ZnEUde58CmDpppEBb0ZzGYk1woal2y1AFLhCPGIOgCwB3kW+ue+oTUkeGQJs8WIQg7YJyh
HzvhTQ9lJ20PtXqNlju9lQm8oaxxeNPkQtNWGazNfWaL5TGd78z6tjZDW8D8fBSe9j8jsac8b34g
ZurfPTJxmdjS/CNRjoWWO23dUcEoZYmLZLI4aWIrwcLY18M4FVLXjOs2vAb+8jNED+F4rI//u6bk
L/eTwcFPrWqdXrHJ5hJaIuqtkH7b3z4iuODZ9LVU6swhQH1NnUU3UgJPK8imKQZPOxBqcAFM0Fst
Mhx43taeedBuYi/8YbqQDHtgL3mkdqhzRq2JAw+tN/QuEFF0jivxNhHat7ChRhG3kxN4qYsokciy
+T64tQKoiXUhVhEef+pB8Zksq+VLx/Qg/GBNpcnZSFyZwiv2qX/bxpVJ7hiPYpy0ooZIuvUmF9UZ
UL7Z0C9xWHen8F33/oNjrKxxx1hTdbPKFBTrZvGoxU+kHssmwn/8Pj/5M4CEvdNbtEbVyxGS8XY0
fVGoUZbNE7uywZ1YWSvVAtEybBSzbSadXQogvnpRwof9vdqEvJUd7pBGlWp2cQxnYHSCaemZ82sv
/KUYT6F2lNB4u29t071X1rhoYF7CNi0sVhyudacfXseKiuaofeMPrLxoljlj6lCLBK8ceq9s9FuI
Rhz7cvj+Z4vhzmprjOkQigDVsjXPUHJ+kAKKmXk7UbPaMLbc1VlV1VpPlQyfh7VFDwhgQODxxnQT
JKf0wUvmIN9GLGujGQO4vbLJXfXRPBiTytZVe4PLuhxDzzwFPmMBBOsKkY3dzpOsrHHQEIUo5SoL
rInn0Ysc6dgdUV9HZ09zpSKz7bBpZYsDBshxD1GjIyfD+A2nG8ZviLzXo3GYDtUhQ0/jvoOwjdpB
PX5SZikl1chKLK0Q7wfjPI+DnaqY/a7tipS2336HSoqqIpuHdg+T88ZYMirNmtk+Hhh/6nDDgrQS
IsvWLTJPi2dhS1PfAAk1scrtE/dhmHNRq4nGCW1aMlRQg4NayTdBfldlX+vyP9DzMcf8sMQ55tCj
lLtIeKh1bnVit0iQ2APy6njAHKvDTC3sXw7fhz3ONee+0ZZqgLuID/UMHRHBbj4JXuVVR9AYR7i8
ct+4p9I/24D8YZTz0dgEnX054KrUzU9N+ZqiviKVn1vRl9VjKlOJ9H85Ev+Y4+uBYKeWpVBE88xk
2aynPnB1V70rQBCk+mA9dKmhY8Jb+GJgpiZpm7GEutRZ7hSp/lDLdgkxJ7mb/lP+7sNf+GLg/yHt
unbk1pXtFwlQICXxVVJLHSYHz9gvgqNyzvr6uzjn3j09tNy8ZxsG/DJAl0gWq4oV1opMUyvUDMGb
dssZ6EuA3+DFEsOfPmkBH0IvPGtyLMy8yvzcdoTwvquCn9MrXa9MGzPoXZs5NQ1W+9Ga/k1zw9nq
RE8XpmQa2WB4GTmu2XWuHs06uGzA/mCc39chGBW9X8pEmXFa3Y6+gnEVprl7rQ69G+9kANAyxRDM
iKF0bWi+HZYZdOtB0fdj8biEEpQF6YoEG8JCbbLbELFh7/EBOBN4+eWJD76Vgax9VbYiwXwMNjiu
0wRKYFtGUEWVi15jHzCmTjMTiQ3+g89+PyjBagxdNi19rfB+TfWXhWYQ7abdIf95RCPSv8AuO7fD
uohcamZsLYYUdjFqIx/lPr+Jkr/TPF2s8JHVMKaGuzPebMKxI0jt8LZF04+PdicJSy+flC5W+VQO
Pk4s5JApudJb22HWnaWBd1CifPxG/h4P/N8hofn0YzA3smRqTALTXhV3RnbM5k+Xr6vs9wWLYBpJ
O4D6GdG13jqpNbhaanuXRch2SjAIIeaVSNfj6YMxzibpnXb4agFkRiGSE7lsQHWxWqfQqQoN4K97
S3yfJ5NTV4EFyKbLi5Htl2ALtNmyUpLgPOJF/Uap6tBK/XVZxGYT8HvMoquCEShiygrWwgcxzQkD
VB13NnUt1ObBooReQd2v/Glfe7W7nHRkQv8fvdWyIxNMA63BVlzwOf4WFm++Up+jY32qd056s7xO
Xrmb9tqPVRbV82fjBVV/y7mfvVvGGr4pNoFXT76sfrLPAWZbgi4PT34ORhmyv1PLN6t/Jg7t46nd
WzC1Zh504KCuLGwvO+lW+3cq82aHzwSRNEyLMoVeRuWvsrzTZa1oEr1/C9fOfr819EnJ9A73a1qd
LDWcXLsubAno2h+8BSYYLFVjYB8RDFHXp02N0Ej3wusJJOcYmeM1zV0EItnIl92y7SW9CxOs0jr2
ydo2oK6IANGs9OVdn/doIKrbw+WrJpPD/362dU2Bsc3RQlu/nlxrGTAjXnI598e2Xr8vhl+2MyGW
nXYJBW4O3BK4P3YNZlCXW8DJIRsIWIiXyyvatk/vwgT7FNuzYi0UKyqt7xYQJeaeSDzSH3KB7yIE
89QTsqoawePN/FKCdnwIki/ti/qjShyNoxx4SHFOsuD4Dcrgd+PwLlSwSGQ0WyXRcwKeaYrWiOg4
H7prdlJ3ucciBwRzfg4fjGn3Q3MYHstr5arcAejj83OHGcu38WzFyd3aC1NXliKQbLlYC4ysiFIK
thWvqt24v4mMr391pGIJUKvWSO1n4FynxuIspr1Xw1mS0ZPd7t+GwNZ0NZsFt5uHTsgkAzPXfMoO
xEc29K7a/92CBFNC4tIemxC3265wdiFVXvTZkBjdP+Q2/lEYsY5HmjAmGcdVXNzF1a/LQ3RC2x6w
K1oAEoyYozHwnEMNYEc/X17ddguI9i5ZMCqGxgpqKzqfZplfF+SnFvT3f+sdGmBu2kfXm5sH8b2s
6sUvwIULIk6FLUQrKkB/vbUPAseZANZRQyupTNm5/bgkRrAvXReuFXwMsIzCyVny4zTdI+/nGNWP
qfrvCaj4m+F9IwVDw5qoNocQUQjLb230syjkWOYHOyp3l0+M/86lNQm2JenGpO1YhrHRFMmh9SZK
s11k7ib7q72SAE0ul8VJ7IVYwhsqNemGBfZTWXxm3BqmJJCSODWR9zpvs45pMSaJI9W+M6vlWOfd
yR5lZCGyZXC3d+bWqti01IHB7FF2mKYX0kuWsTHJ+eH4xVpdZ3XDoKI9x+tfeQFo2KcHPrjAu/9o
kO6VXfqN3+QV1WtFWn6SrY7//Wx1Gm3ZjKFbTDEuy6ENGbouSonRlZ2TYCc6WmtkMfhTgj2T+FMa
Pqb649+pmhB6NIoCwKoaN6gu76vFTxKJrZMtQbAGCp7FZcTdRlbd9O3LQr5naPb+uzUIViDu9FCz
LFyXWH1A7qANJd5Icvst4faDO6tEjYkBrTu+Y+S6Sb/U/SknfjbfDWboXV7MH3Kn/9g0kXNuWdeh
mEPo1Yx2SN32OERU7xTIk70VNpsKQBASkRKTLc5kaXnZD1MCJej9BV2smpf7CtCATuxmqh16z7EZ
VLS19o5yJyvnb74jkbTQdMYAk/v20j27RbY+2f+h6JiRwrL1xpmtx7YEWsMqOcTN63omSDBGGWuZ
HQOlzav7fQ88qkGCErid1z8TIMQsQ5cD5HWFU1e00u0Zmq5zGhZOPkyHqQVW+RDppVMt8Z6Q9meM
Lq1hmV5GJTt1Vn5n2ep9qFsPlw928/KdfZJgota8WsDxhbhwKlOHxMeepm4mm47ZVJ4zIYKRipfQ
brUBGzuD5DVvnBykMtEhS/1VOVxejkxXBFsVs7lQ0hw7HBe+Ya1OOJ3YEhixjEZve0WGRWyGN75u
C/c9q/PWaHhfAS1f42xfQfGz5adBv7H5eHlF212C+j+ixELJoLZsKZnGi09gpT7xybeJs4fcDhL1
3wDOha88k6R9dFf9YrAUVCi6ZziqqyLxzt+Z6Dp5iYLJn8CV5vCUbnyUVZ62dfB9hcK9SxqtKFmG
0rmdr99op3l1iwbBkj5f3kmZGOH2YcYtYQnF6y8JVYdk35T1y0L+ewzYj3so3KcayacmjGAnG6D1
GS9dsps7iRmRrYP//cwejl35v3m1ons2yycCjuH4XzXAnqmCcI/CdU6B4gX9ZvpVkt5lxqdCFppt
uswzEYLbT7olGgze/Vqg8YdWKMqV9X4e0SiGcm5lNIdpYJKsg2zn+Ced7dzMaDzUJuyQbRCHFqU7
E2BMpLL+123/fLY0wTpYYav2CJ9hhQAiXv5Av+ud4ka60xx4EqF0VanEy/bIECsjoxmlqVVAIgcI
HHlfJnpec8zzJO7io3Rxz4Gv5RMglzfUEIslWqEpZdvYaDlNqyuz0DGqt5DrYqK5JH7Tt33z/9kI
Q6yU9HESliyNQdJE0PE+VoeySD2mtHdG0gVJOO7VdTyovY0B/AbJS6X+lpnx5zSkt53eBmA626cl
nvFtqjpZlD9qlJzoDJcbkdbBMLirF9khT2T96rKvFkyOmumFuXLM6bmu/B5xmTFpMv/Alem3h+c/
ygYqgY9KnVn1hHI2HtMGSNw4YhZ1yFHfobvONYJ117uTz0dskWH1ZLyt2972/VAES6SOxaQuCZY3
LOB5dMcUMJ7M1Zhs1mK7mHG2RsEclQmrTIsT1fXouQQ3SXZkO/3Wfpp8QADd1qcc+f3mwMlC6cGK
nTyQYSjKDlIwVlnfRIXZoVshZgFtT3SSxC0SL2+I5Zocg7WqNaNnNT2sVwZ4DNGyc1Cv1JOM/0l2
ZQXbVCxtZSWcmbGLMDJcAVKt7pw+kmHIS2ygIRZiwmXGw4dCDgmW3RwDfwbzDQAmqG94NxfSuzJl
lJhAsRQzDghdZxuF21adEfd97tPHyP5WWn5YvVwOJCTKINZiknUCVS16qD2S7bXyMNV/qQxve3vm
pwZNIaWSwprzrlV6tZ7KfXVYDqDClbRySE9JMB6kbi3FtBMCScMnzePEo0AImt3qKcV04rAPJWlo
ifa9vZDOVpYsfRH3CtoKEzx+tPx6SogTZq+Xz0d7g5S8YBPfsqtnYprC6hUl6uCXzPU2MZvJUcLy
BYDYJzIhqTmrnpov9yZRv2C08Ea38htjGH/UE0AkCqu5Wxnxy4G4RI+CnGKaymh+JZ3pw8rurDzO
XLQyu+UIWhizOq2t5nVDsx/aAR25Tet3RbSf0nmXkuHTsjS7aCydHKNQZt/spzFrvaHKv3APFdd9
69IQ7VXz/IJs3ifVng2n69rrxlTcTs+vaBPf1XryGpnadUbj73FT7vJE652Z9ndR0TpVnz3H44r5
lnW+HgzDXaLspEFGEtfeDIZvuzQPZVJ+Ua3yoQZNdGW1eKhbXqPN37tqcnowH6sIvVULoEkLYAom
XFH7Begod+GEjiUlQQIY1UYjT16ntfD1ZgIaehtMoXXUDXbMiuhON5sbTTf2Kls+1Sqq8kkBI1nf
oBn6E8u1vWoN12WKLD2I5IO2CYNQYyfDUG8HlvtNlR2mtLxWy+nnpGZu38xXpEaQvq63VWYfaEfd
2cju24Q6VqjeZ9RwGgtl7KVyzAk+zbKPtDV+dKS6KfPsCRAF7hSV34wJBAlTdjSTdAZyQOyY2erS
iT1URLvSDJiFKdsZlD10reZgNvoxWjW3ScLAbpYROOrrUZtRkRqM+zTUD9OcfWVD+djoxUldVdkk
Nn/hXNJXwb0MS6rXYGPjOC7oD8XAJwK4L+1ef033y579kFwP/o67JE0Ig/VaXwu6IrhPD9G+usf0
tUMc660H35StTBIivI1pnd1EpholoL8Rcle73lMe+SgWiMy+2Mg3uIA9Rvh9bHwF1OX+5UVKvIHY
Kh+CRwclFBTmwWHh9Nb9DJTFfHllcEKNjHF1e9bsPTwRM1RjWdSVzlCLmm85HfEQxI/mXac48S8T
ACc2xpQ4UwIDI6ETgj96d3mpki0WWTSWWLHXwkLoEGYv1Ercan5EXJwnspyHxO2JZBqrkU1UXXiI
QrTDqOPopLhJf8iQ/RNRvj0DztSFrobddBwlJgTnHabmgv7EmwSG7yOaBFp3Os1AWJfUCGTrEqJY
O4rJXOYY1pvD29wsHQommr87ISF8nZVmnKsC+jGZr3N97PVbMzoZxcNlKds19TM1FKwIhpIiFEPx
Epj94kbdYeTQL/fjvt5xDSzvFa+QBEKSp4cuGBKQ2Q/dqiDkytgN5tVsWrsdeSz0K8O4BVeXU1nS
tmGZsgvha28kUzhGfPYKeLD01gwszBBpD7xBdHbzr9VThTrOPEkOcLt7831rxY565C4Xwy5QP+AN
/Lyjdz6FPq/DArA9uHyM2yu0NJtwPmpThNYdTXVpF0BIenP/FKbUV1C0XLpfRvLzspztUOxdjnB4
bCqzhcQY5UwzNdBL9ZfeDVfzmEuC2e1hYNxoAF+aMIJi54GVD8VIeDBL4Ntit8NbzbP2qc92o+1k
P1PfxCxndDc8cXTn+jg91YExOZUk9bNtWfCuMYkNDA7ChMuhAXTZ7jmgEKeKb2+zPUbqKldZUDjp
UMIHLAgwqFDyljWdSAWL+8zmrjITCF5wliCIMMzB6djJZDd1+GsYH8yicIz5dl2PifIwKb49HBUt
3l8+7O1A/2z5wr1BHkKLB4LcLh/EBKMDEkTIlaAxjjcCRr4hOfVNm/qPOPC8f0xK5Omiwl+gU3eO
p11W6TszarzLS9rU3zMRQrZ6WtQiLwBI56XsFhw+/qQ/z1rzry7+mRT940LWGmrT8Nw0x8I0Tllw
1e9S4FyH7o/Ly5GcEBWbdPtsVDMFmABvjz6OcRL7ICUKOr87kNPwIgUZ4Xr3WxR4tjJ+hGeudmVW
T0mF+8/5ndInZIx2eeiV35a7HuXw1l2+kRfmaSAikOaNuLJdEi14XJoClc0IoYx8UwsUNBTwBgFe
VPK6lWmI4HbR9ldlJndPCuje4pXs86j1YivfSU6O68Cl5QimJYxZDcRfBBAUGTjeTJbsFLc/csKS
4SSbMd3uSTo7N8GeqBN6XHNepdRBIML7kRBjPsxOdOQQoJNH3cIvn+Pr/rPMMcnutGBC+sKO8E4C
3I+FS6e21OnMQuL7tlvI3hcnZo0SzL+nDcdt4X4WyDdO97NwezxOjF37bEmMlEQ/xIzRCvSN1Sxw
bsw+DOQxUq6r9kWiG5tvrbMFCfZjMqlaKioCh95b/R6J+RUTz+sx3uf3suVIzkfMGnVlq65zDpvb
aUpQmsaOqLJ5BZkIwWbMZTVGSgabEUbL3oLHjHpZJ8X2Y+psxwTjEA9ZNjYEKkYdO2AgyLl/c1d4
MvbH/9BAqE4MQLsRYF2yHKJsfYLFqK2SpImN0SaWPCjlXfvv0rxnixNMRWfVK50A+oKnN9IVfngw
7ptD4ZXuX9q+NytyZt0XK297luMhVVvkmir0aHTafkh0yduJf+8F0yc+7+3KbNHGgGlxJftikL0N
Iu1VfZoBMxO1/uWrJDkb8UUfRwZp9BIraqJb1XgZc1kRbTPwJmijUC1gjNmmoHiZNimogEMAni67
IY12cTI+kbpyiniUlHC31/IuStCzobHXQemRBu3xSprC76r2cHmztusJZ4sRFE1vWLW0PVxsrZlH
eyDHalmf9DwH4kZV7KdY30+0P0Xa8EkdFU8ifNshvi9PcFFMYcaIlfFgc/bUr8mR3phOc2X6mVde
y3gB/2Aw3qUJfiltqb2GHQxGEy/P4zr46xi1QIIE2JCu7aZq8Elm7ZI1vdb66mDbqz9YAEgdF1+d
KGhHYy8xrdthra8zlXpRPASXt2M70Prn+8RWTZbNRUgGjMhZ6bM+3Q8pBizog0Hv+nbfM+mw8vaV
fBcnxMW2GkerTd7wBmcMGk5B6tOb6MhpHAbPfK08WO6n0c++XV6l5PaIoCvxkndsKqBwg9UeyjZF
LrXeoyzstVrn/p0ooapqrbU51SpAaOclOvVUeZhZeiCT/Txbjez5trksiuy1aVHb0EV2xKFaNKXj
SE5Euw+1Q1YOjlHfLZkMdH8zFjmTwy3Gmb029SRhupVAScLjpFFHq/0lebq8bzIZgoFL67luxhAj
YaZpOwu5ydbGzUF3d1nKtuk5W4pg3OJFixLTgE+o+9knLL6Not3a+EVc7rokdfMWzJzqyRx+XJYr
OynB4iEoRqe+CZvKyBAA/w/ocI11VTBInUyJ/d680mdLFAxcVNuqMrY4rSX/RdUWPi9zSh04/NG9
gup3F0lMyPbj8EygYOO0qpwbpFFgzpVFcQGaf0U769aai9OkrT4IE3e0TzXHnLvaAV7lrqIq8Kpg
AZVSkkh54//9zeW/f4pImGhVKPNUMZKZHHW696J9cWQ3FdpO1GBEX6i2BzgC0vv+cMieKk898fGu
Nkivl5OMT4XfiUtfIli6pUotNqT4ksbyi+k+xVv1skrxXb0kgPu5s0uZjWjf1lJcfmWMfprDdA/i
hxulCA9DP3hzpQXpkr4oMqmyZQnmDVM64ZgPaMkM+wWtkiaMTvJvwrazM+SfcLawJp6HGShgeMYN
mL+bfsz6k11+KcrXZfh5eQtlixFsTtbU4zQYqMSqi+IAKuRETGt/WYTslAR70w5JTpsB/eNx9Tl6
YSR2MCDZmXt1aJxJ9dpRcgNkSxIMTWQvFotyONhktNzIAmRA2/uXl7T9Dj47IMHAZHY80HqCqQac
fBhQ9HdnrvFlRpMLYKd9aXc3V6lLii6Yl5UMqRIPsGetZwfENQBwG3rt/jvarHbZrQx6ZzNCeV+c
CKjLlDGrVM5LFoEFQGH1IZsBxdEdh/VRA9Lt5a18A/a4sDaROlGxl8RU2wl5Nd1yVVqd+rZzad2l
TqUP3mLPKPlX19k4eln2sxqXQzJnN6ZJXbNdgYpNMKLUVpmfMDswaoxJg+TXBWPgkeimx2jztaDa
KWy708DUL81s+YORYgyYuGud3ml6EVjz7Fpp5NqhEURrj9LyiAAUmeYWI46Gelcocex0Blr0bJQW
MMh9KsLie2GvpwwtbiCvOZXFi5lG6JPUrkL8YJ6unq2Mu4pYj9EUPRalNjjobfVjJUNHAnNqJUf7
LJh0yvKGmdOxjNWXsWfXSh0FWh89T0r72nWpFyq9q1X2keRqsKB5xsv6DCQTjU+sXaw2iKEb5RPw
mFSnparXqD34xcPmRIoCL8r+IU1rz4y6h5qQoz01D6RpvXa1fDLv+rL0Lh/j2/Pu0jEKtnhS9NAM
B7zO0kN/VTxg7gEFLl4bzI4pmqWIFxXAaFh34OsL9MqT9ShLLr04ubwUqQKdRXKFNsnRZtF+WOfd
Xy6Rf8OZVTbidAJ0C2TEhzCIcQvBfXlXnhqXY/+Yt5wBE92Lt80pvaqvZcwOhiSmEWkqG5bo2dA0
gHWZu97pQ0db2ytWDM4wmh7N0VzXGU5dgPezq5x2if1lUN1+GjxqaG46dY6pYkox0x2onddPkcuM
+dDkuTtHAOMP1z0ph4DV9hvF/RKZB7Ws/LxMroo+vqrteLes9vWaZf7cItnXAnEMKqpMqltOimSn
tzvdzyyQ4DLCNTbQcQGvxMFYiGu6VdDu09v4W3/iAD3GTt8r8FieLCsji43F4t6gpEVVD0jypwf7
OARZoAXNQd9HnqwPfbvsdLZEwYPYyZCXWQcvxdEX1E/0VDyj+ITh5v7IsW8LL3/WNF+Gv8Dd+aVb
KjiSXuuXaenw8rcroFReretukdKebKZU31cmjkq3ChAzUnPh1QMOHOUou353xQfhZdOw21XfM0lC
gNmNY9PVaYSprivmIAsZzHvmcqKjUQoRJ9k4cXa6NRFWtzruPqlOS5H5y3hsS1ViRCWRkkiiiVhF
JW2KqKKMSvgmAC021W2T1kdSp7tqmY89ie5XPZe8XjZsJwPiA7UIRfHVMoRtDIckowpa2LzMqD2k
nVyFStqMNnbvgwTBOQxLx2yjzTX4IxCqmk/5tARRLeOk2bCQH6QIgfm6AE0CegcplnEoge6u0u65
4+BzTL9FV6MXd7Kk58aj9oNIwSXY6PSnTWQiik2/zv0vTR+dbgmdGcjAl52PbAf53898D+uGbCmA
uAQ4zq9d/J3m6If79nciBKNbdWuXpxRqkPQgpRnK40JtzEfL2nm2YucPeybE5+A/nhct7lSP3uou
2s1QcEnc9Wj6HGpRVjHYiGU/CBPMbJGg5qy1WBTTfyzGk06U/bp8mQCEb0vHPjfvEdM0NM3x/w1h
YUMSIcMRamg3RZOZ+ok8p/4yOUWAoYgdddkANhFp+8KmAp7JFNYXrclMaa5qnkJ/TGHpDooPF13O
spzepv6dyREcRzbWa0N7zHZEgEPqgFSZZJVTAvTgX+jguxgxeUGqqmNNjeVUiJmZ/TlbXhp1kQjZ
ykgz60yKYPCWiuSFgmIpmh4XF/DNfls6w00H6HJMOAHvBlb+xQBddu2qJ+Xp8gq3usA+CNc/3uTc
WIZx6VfVsx6nXyv4ZvJbxR388NEGtEoOvEoZA5RELYlgFnugBrUNw56m+ec8fywL2fDPFhjGhyUJ
VpAO4ciiFvuZXlm30zEMakw2LZ/J5/Sl85Sg8OMv6U9ZdmkrgvogVTCJOTBT8phZsL0eEumvlo+A
HEMMmF0FAXLzA7WMn7KIQ7aVgom0GEFQDGAcj1WNExv3Wi7dS378QoT2YVWCEUl1NersuFFhRDQ/
fuVo7P3RdBDuXysHWZPJm0m6JE0wH+iVL82phcmK5ggjkfkh6xMvpJZrFPMpqxJwhJCDjh71tjR8
nX5uGmRTlya767t5ry3qdQF2Obrke5W/VafiVrOnx6QcVW9V+9tGj67Q+hN0ke22qe2Y7XzVxOXt
StfAHstjqiUHZq5+PlFXS+xvulmcmqbxhjQ7XL51EvMlEhT1ObqErBm7SobeGamdOkWT7g2rlAQ6
2wpCQJlroHPAEJmsxjQPc1tdYY47sDpV8THO1n8lwka/imHYNkKZj/YD0GVaXwwQUc+nhNxlhaQr
Z9s/s3cBwm3ul4KmY8zH+Nz2SuePL/xbAYbc+ADS+e8znVD3d2HCJU7rBjjmWa96Sgj41dxwhjpy
rRos2Ok3Rdlf1oK3Vuvf1f1dmnB/xzrX8phrJwnIL46RwBKnvo1927OuVd7xCPoPcPQGiTcG9TMm
Mp+l9F/8eC59gnC/W1vPOhrh6cBnh5ITb/RrQene+c2hPnZg3fQur3mrNIH9tQ1L5VS0lgh9YXWd
oYwKmBA40QqybOg6bgHz1wDaVMUknoyCdusGnIkTsS9yWuir1iPgGsmVNfzUIqn33rKQtkZ1wpNt
KhX7aOZmplWrInPMZ2n7Q+ckwC2c3cnjEaRMP7cMx7kw4TIoaphOSABqXh8VThF+MhtAaRAphe7m
rp2tSbgGdDBBJZUSeFCM6AbIxDvVMzkkV6aDrNJOP0W+bGJStjDhKiAlTyxlxpNsiKZrljXgQU30
XRv1TxL9kx2XoPB1XDANjei44Xv0C/nA5zpxgh9ODZN4MkzBTeMFXnLTwn+abYs4KHpYaWFuNFA/
n0M7d6AzUW6igGPU18+ycEAqTYjl0m6GsV9rRPzHAWOvpW8Bg+EqO2CsN4h8GUQ2d8ai6Thfm2D5
uyyL5rGe0KumtjvCdsZQYJDyqckf+u5nYksObiMZwWyAfGtEo9TSRZdZhIBExpi85uljcTsuCJQB
Cgbf2fxsiiZoM/q1ZFGwJPr9ZYXZVMx3uWL1IcQLqtcAQ4l+7N7vte81Io9alxXxZFKEJ4Bq90Zs
kgV6oivunOW7Hv2nlS4rRMvECAqCobHE6G2kJOxlP0enJsXomvrt8oZtPQHPDkpMfVt9XCuVHule
kRWJM60WDNVagl04mk6YYSjcfyMOaIcqAH+QDhDuc6roVVWXOB8gm3XTU8xGFxP8iVV7l+VsPpRs
/V2QEJtiet0qmgGCUqBBZsAY50SkOR5mYAZzZnAG7vrPl0Vun5bNbLBcGAYTqRKqbG1JM0IijZ+X
COROGEStQ1k/8uZ5GW/uy7J0QzyvsYJJ7CwFEUAZOWn7UpbAnJhVJy2+Xl4OP4nf7MWZIO50znJG
WQ6Me61sUKQ0J1eplGt059UO4QF3y16jQpHI26oBIY9HbcrdMjiEhEsFfL12pBZAhNpkPSQRIqjO
OM4W2j0S69RN5LSQ8EEnGGcpymAJuyDLlhvgpfh1Yvpt1XrdGN42+RzMBS7KgJtCAPh5eVM2z/js
G4UbGU7RvEY1ZoJN5lqYJkt7vHFkWac/7ATT8SCE5VRF/CFAYpUhkEwh5Zq3YAAA7NE2nCSYX9BT
tlu8ArmgYZ8fQxcDc/peBiKwHfQZ/8gXQYn0aG1DJSx4DI+6KWZpMN0LzGPQU7lgP9rT2sEk8+WN
5dr0u7a9ixQOv6j7FZnkEqZO2S3ARTAlL4XNgyO6BZQxZiNVLdgdO1XrNOWXs4se6/olqw9lKn19
b0Xn9pkQweaMLGRVm1Ugy35EJPafRIbxYFxPIDcY4dL/zdgTGHPfVyXk1cqQdKVpw8vy536xA5r5
Q/5i/xiRhVoOQO14MB+MH5cPajtqeZcpFmiyYVmMUZ+5TOV2xRjnelo+5+Ajbfz6mUpe3n+QBohP
iglbCoP+0QqZKcYvqgjnxvYzEL+7QHG1GyNQ3+7Av5iBwHYyE/DVxCTIwX4U1gNSelRtnF+qra4a
B2ZEJWq+VZv8IEKwqovap2HN4xPtEbDp2D1jb6DoetMjdQjisltMrLk5+IA9We1uq9z1QbKwk0ul
t0CWQvxXEz0Y6nCHCa4HzNDs+jH0syY8zaV2qrTxeg0NNzISiePfvoDveyu8GJQuzK2iRmhdR4PX
UlAIoVM5x/j/ZfXcdI9nRyjc84Zq2tRTrHJVKtecAb9HDnEW+Yn+7bKgbc2kBh7FDBiWCGU+Koup
sljtRhjp6Z7irgMG9NSf2FeQfvj5T+nLZHP7zqQJjgdQQ2FGVNy6FN0DpWd8U1S38yyeZgZuCDct
iid9/MuECvehScw1nlKwmsS1/hiu1i4j8ARVabmZmfsqox5J2Jdszv1cB7dPAcLsPrzp1sqv6vzn
atYyhHl1w0sAItKilsFMAMcKH0T6xpysEnvOZj8Gv5b5zchWvzKDNHuskP1Zvg/T98vnLNsD4cLG
CwZfiw5hEC3ILxsTpSRBdExtWe1iMw1un50w/5DzeAvdL8o84YTNe80fbrS94oYYKfXq/eIb4NLU
gb75Y9pHEj2WrU+4l2yMQ1LWNdiMyNVo5E6o3bD19e/2ULiUs15a0WKWoFvNFtMpkmxH2/hhbMdf
l+X84U6amB+yETshmvi4hwUfTaiHAa/OgNvWLmhP/W7HGcoeZa/3zYCF/iNKnBmP1YoPMg0Ij1O/
na4w7Xt5LZuGjDKm4j0BCyNONDcTyYFrgnMx569kuF27q6J7UgeJlO1VvEsRIpaOAH+yWBHpRZOK
0t+wS6v0+fJC/nAo7zKEQ9H6kPSmTZErOq7o6wJizF3n2Q4qL27kyzKkm9tmGgbBDdQsNPJ91IBu
KSOaYgDGC9Vm19PkWidguawtdW9G5STx5pt350wY/5izK8sowJPrDrtH+52WPFVdYOuSAEgmQrg6
1hi2CmBpcHVG5FyL7/mYnGo0Kl4+I/4rv0XfZwsR1KAdlYa0IBb0Zvu2VW/AsQuw38852ImrZtz9
nSxBHTotLqqSjpq3RhMIO/G8CwH6lmmnNZudeTRlr6ntwMf8T06PIoktOo08p0mhIiTIAYizPPNm
2/XIidjza1lVkX/77/v4LkpwFkXZZ5mlwdBxDlwDrQmTz7lopQ807u1/k4Nnsk4tDW5WLBRpUYoy
RMqjSFDQEeAuVG77jV3XN6qTeLIy39ZMMrPPpAlqbsyrPaZWjyz2nPpZXzrgxQH/nB3fZwBOqony
wNj63VDCmzY2d2VL3EEtAt5G2Rv1vbVibDkpDsqI2lmfUok6bV4QG+EAWAAwEScWtKJItTJrwMMx
IvNh1tgjwNsOqcIkdbPtNzHe4oZhIimC6O7jXe8qlPuYAiu2YmgVJWrAS2iRY3xZAMBZB+jYYVcy
prfNpb2LfGs3PDMv9aAr6MDlIXP/Oo2jA7AlJ04siRHbspio378lag2GGYePC8t7axkNxYARQ9tp
+FxOpZ/E34qmkNiYTTViKp7eFtUxwCYm17U1n0nPswq9XwOkfz1h1MVJAd31eYzAfGH6xaPxuXYn
J3uxfly2OZunh51UNQOJR5OI6eh4GNIkQvuqh27qAMQbX8w224ddfWeG0VMxkOshVHdsNV+TuHON
ur7qi7R2GLEkeJ5v3XDizT37EDE/bUyqllc1dntGc95Ut69mhmtSDJ4VaafFro+RpeyRJP0yE+OT
Ylh7JSfu/5B2Xctx48D2i1jFADC8MkzSjKIlWX5hWQ7MOfPr74H23p0ZiEvc9frVVdNqoNHd7HAO
ahoPAx2DjT8VG4Umm8SwvulzBUtssP+ZF08YcD9ZDcMfKdJtoJtfklI6jHrxXNLmNq6TL73andop
/WoW6eZPzhb2g2qw8TECeG1AU9D3uZwnrFpl3dFNc0q2rR2+aAd8pG+AMfEHERHTN3+L42JVoCLJ
SyN8AyhaYycSOk9qY8tYjxKoteTLL+VwD95ItMlKCiR4xtBKdlL7tU1b5JR98I7Ghlf5UW7LJhC/
Zk26aYNql0naN6rUbmpQJy+pO5vdvk0rLwuqbR/rX0iiC8x6yUFc/In80nQwgJIkp3DMJB4czQo8
WrVgXBVNRi5lBxZgGE2KQ9c+cQDryN+7UkUANabQNUzL1hK6Tw3FU6zgmxb6AoNa1uosjgs3lSlX
dEwaVBr77/E0Yd/naf4DghXrUiUurZI0/38zt2QEMOI+Gl7WrUekA2ekgFnvs4QF6IpuxvbWmLxa
1M8TieDsU/WnOpVZkbhpDaem9VYnzaZIhYgkzP9/8ljn2+eLwY2Ecn8zIMCyGqN8Sl09duPX2osb
G7BKnqTZuSR6ewLdPtH5jplmFCZCxYQCtLFJ3eBbdAC4c7PJ9jqwZJL3obXJ4/qdLe1IXBoFT+wL
tz1h7ROf+iqCAkHOrWtJYwMGea8S7bYpmwe/NTsbdBU/CxpFjlwnJwuBAgBP0teqx8rNpNR2Gvg/
uzy7t4wUGz+GdgCVx7eiobfE1229Jzfh7D+yTYw20r9ZSfeza5qvRqW90KnUnKGfPc1EUzEjh7Kq
X6RZ3hVdux21dkN8UxCOROfMxf68oqFSt3jZYGhxqaHbpdzvwqhw1k92WQwWrBWiaugHc2ICFXiU
dYnrBJtJbd1IugPQzf8mgsu8SdgXTdzgNdSRp/o/42gXTAL7WE4ilLMaTM2LfGzQi24YY6ihPbF+
fbPF8Npti9YIpn80EF62ImTsxSamdSGRd4XhKKdGg5ZYVhq3flNvrXjcZ8FwWxcASxy6bZ62nhap
tjHKW/CPHNDqdmVt3qqJJliKFt0h5zF1fAOQwccBawNwUoFrEXld8vDfLpHzmmY9ybLeYp6wyX8T
9ZVY36Xwx38TwXlNI7WklkR427TR8MVpALQRPICG7P0nMXyTpJrHMDB8VG8mZWsVB5ocUFz/byK4
+nPezjXINnEhNH+jNLON7Dcxc5EnZk/zk/e/qLhyUhJgfJcVq7hO279mVJABeD0gqztX3ag7IQTk
opldyFOv35hPAg2o1eho5db3qTzm/WzHwa8/OLkLGZyvMEgeDs3Uqm4Pr9woACwEhEAfToILYo9z
7eiYqhfuYqby3HSYrXBJDuRkYuXYhu3tNur2SmsI7G0xRbtQiXMUteUPpRYiEzQCjOilz6b/a5Ie
4hZ4sUTUql3Wi6I9hqlA8xM7ThMSs7dyBA3SfPdzT0W7yiBfEhHI4LIl/C2GzzvQcYlBn43PCnP4
NmutGzdA5hz67botLLtY9SyGM/C2tzQ9SSFG3g4gi2Dwvhvzi7kvMwClN2jmgJNe1KRavq2zTM7I
UfjqopB9Wuhz+VqZ6UGpa8BgA11J0bZlbAlmcgUXxrc1fauPil6Dik36rk93EvlWtaeiF7GwCY+S
e1dhNFUAbMC7al1lo3yVvRwkrPVNitFcGzCHO+s+e1+/PZFm/BPLfHztGNCsU7ZhVtnxmNhjjtFf
ETTa4rqAdWEm3AOTZJmURg9JjKdpdhUbQ2zvpquHsJK/CDjoGz7C1tVbLJ3/hawKencUs7mgm8+D
1o8a+hlkW9yGXwOPoQBaD9K2ePJvhYVSZnafHRbDcf1LGhd+Cz/JW63F/SnYnQ3mfhPlwwdAbVLM
P2ULa9esTRRitqAyQDse4KGYgwhNefnZn/8ILkAHJRSuaniyoXxRkq+hgkENwZtnenzSE5mogUKe
zObQrh1z0AdKhH/w/5bkyOpN5e/Uele230J5N1MhyOiiRuhHoB+laBgv4C7RSkkvkyBmkCrYyXCA
lv+TojTcO0Rxw8d4Fx/ikypiFBcJ5e6yLGM9rWZW9MZOtyk9WNJ9GewE5rksxFIJVUxD/4SpJllF
SQ3WbGGws82uBzB1ucHG2pfUVg7ACXDE60gikdw77Cc6+wUAetyZHM3kvau/+ENsr+vF/NRn+zir
xV3YQNWSGAQdiqx81JR9E27Wf39RB6rqpqLomNrmGxK9pNMiyWEQQ2T8lmfTjbN5sCOViNzHsiBd
UVDVpRrGWq4NPQ/NBE8ZBWS2S10/YaFQsuGxGN0bw1uPNt1N8DqIZhWWpTL+d/QmFPTpr6WCSgNl
M3xou8OU24r6LHXfaxHi8eIVwVGZrDyOlg53RU09SHHTI7cqdIw+1u+d5q3fkUgA9370OiwArAFg
DGoC5uAxmx/Xf3/xkC4U4A4prKrAtDJMEAPcZkcBqEb9+QkcSAJTZj/zyZR1najoEYFRlG8UTW2t
UUmD245MfZcZxpdRG1hd+MbMIgfu77YJjcYOY/Kwrt5y5NL/moWVDZlvy0TAc5T6GKbHAApQFAbY
PxC4j/IG/EDCXvzyYZ6FcYlHLoeUIcui2hbWjmqhpWDaRdoInu3i4ifM+WO+l+nE/oyLhH4i1VjL
Bt6twWa3fDvF2JRt09fRTjCLozgjcGyjn9RBr9mwRa9qsY15KZ3zfKi9hho+ItDoulXR8Yu+lTu2
2Fcfpt0fwKFYwHJHfLQMU0PgulaUEqnL6wBWY8n32vTeYph53TzY3/rJLNGN0U2LYljf4J6vnmat
XhWoa+j57aDsi37fgnEiQf9iXc5ySnohiHvGyjAFWd9hWnpwWNqGbR8PkHjS99obXKwdgrmehgKZ
i8Z4IZI7PCmOSq1rLNntZK/rdlPkKrLgy3L5dZ1lmGxO6sISM6VrpqrF+UVV+5YbnZMHQGipMFCn
dgczKHcyAI/God5WM8jvFOKYfSb4GwRq8t28oTWnKf1ICDV62+vTQdcqp1REhZRFBwbHRTAFDW/P
dyeLOCjCnGDgWiO/rfTUtW/VrDuZMthjsO+nxp1DUUN0WbOzSM6bFEWcAN2UNX603w2io0xfKvX7
umF+lmHJ+AcoWgMvQON3BaxBirB/jAucfeugTMQp1GZTz40gQ2Pmff3OmBi26mboFhwWq+5c2ImW
xSaYYlgUQ49MG+4r8zcJ3XL4pk1bsxVZ/udXfS2NP7jBSEdJRlYrz9YeeCcPcjkDkRYjXwqVRN9G
nwM0E2boVDeIain8tgDAqsFApyBJ6/ItUCjlTtDwX1bm/Pvq9dE1uppTKcWirKUiY5reqH8TxUfF
EvUZRXpwVxSEGPY3aKC6cjAckFLdR2n9Zd3YRCLY/19YgZx2RNYkQOr4VXGTjRSjG9F2XcTHcX+y
NAUJn2oouBF+ZaGxWgXE5QHbnNM25hbbsa4ZAygfrRvPAnkL2+OXXM1mW7HFJnKL9/U/YFHHs3y+
WtRZigz4DHy7WsmxZQuXUeWtS1g0iAsJXDJdtZ2iStOMspfZblQfY0TGe5i9dqngthbSDFj2hSDO
8hKlHZMRg9T4XmRLiBgRf61bG4d4MO/oIfemXeekx3aTOmLQzYUpVAhHREChXcO0vcUc14WtNAXV
iyCCx2hdcFndIs84lLLdGzaGd7z8kUEGpidzZFzw68e7eIGqiV0GbABZyDyuBWdaGQZ9gZsLZeV2
HnS7S+XHPxABX4tRJtkATDv31MLcqAZgWKFIqv0M/BFAJIL55EWvfiGAf2hzO5gyA2eOqnQ3pBjo
APaeUSb/epcFd3QhhrujvtMkUIJhFAklGCcgdJtro4OFKYHBi7RhD+LCFCqjolEj99BGPoFBNM4j
O6me/uBKiMpmckxFRUZzLUPysatj5Sj3d+RLEN/X0e/13/+cPuCoLn6fe0vxMJWoq6Xwrgfsem/1
PdA9vPQgirML5cFrOZxpNZU5aEOONAUIi3CAxJvt0J3u1a8+muQRGACknXA6X6QbZ21zbkUZsSBz
Oqi1HWDBEe72xnQrN9pLXo/69SG4Z4vS/uP8BqS99ZNlKfonh39xspwRzpVijWSAwx2jo9buWvm7
PJxmeQ8IAYFnWBgcuz5czhALIzXbMsXn3f/ShjjNId9LNraz76Z7jHLeGVusKICRUwh/sPgEgGsG
uACKzRG+lJEajH2TfVga1h6lemt0q/Tr+jkKRPD48WOlRzOhGL2dqk3fvyTW3pRENdXF0HVWw+Be
GR2lqKM+XhnVf4CY3enB3kkwfSZ4zMsm8fdpGdxjU/M+SkJJxl3020Y/xpJky42XS5iJkETNhg9n
/dn+zsK4F9dJWTfpEQooBnDIh2ko7S7ObmIyb6LUvJXC+eBHxmlS+m0bZ++q1t9qk7GR5NqOI+uQ
A2e7Usf7Io42Va49kUr6BugJ28RgwtwN38Iha+zSmk8BqW5qilkPM9zrXey2YbLp/En3aqLfSsn8
nmr+87pFLHy0wt5B6WjoKspnxORUG2qsmc4AG3Ex6Wdi1BQgBA4Abauv8iY7hrvEjVxRaFy0wguR
nC9RjTKq6UezTdmX87uvBTapREyaIiHs/y8CCralcmoN6GYAyjkKd3FymMf9+tktmiAmNBBNWPmC
Xy9vsf9VKGyfgQ6vTXfXD5PdB6qdJreFqbvrshbVuZDF1Ra0BmCLaYY2QkU2pnJDySahgrRaJIJL
imrgRZWhAnX8wW38xxzksaK5juWM76wGP0Tog+CljSiKPcZd4Y2RjU+23I2BDw2ItvC2tIuj5umv
/4/tMmZTn17whWDOK7W5qaaYWEBbciRPxTi4Vk4d03ilffc2D9a29ek2o9KbOf9SUvMhqyvMDw0H
KZIf1i9y8Q/BvKGJVVoUpPhicieHZqAzBEtj/mUVIJgnr+sCFq/xQgBnKaSQR30oEEakabT76Uh1
4PiT3boQkRacrdCir6iZst2DsHXyyneLKN6si1iOI38fFI+vJw+ShHwK5kiyexPDYtOPrHuQ61oQ
8AXHRTjDCGlvjAbBJzHG7W7C0HRQFj1JRS84MHbqn+zvfCuED1eqUgRGjMhbJp2bkslpqbFDq+4+
6yzP9OutRiZBUeHDlNZkcq7diOLBKBig5Gykdt3K2zEAW3fUq44VK6eYSvtJoxu1BsZUrT77cXsI
VKD6dqm20Y3MSciwSQbzEPX1Cd2V32Wuu7nc74cpsvva+kEzzQ6wS23LmA1TtP40+JGT5OEGuOAJ
qVyETJvE4DQoBsXJzRBIGHpqB0O/x3C34HgF9kjY/194+7pOgHhdYgR2lB/17lBlAle/gJKAMAlw
GYZLpeuYpLwWoNVYiVJT5L/hUdkAGDaxpUfDUw4+Fnx8N36P9oM77cMDWH/AjRvH7vpjWLRSyhpc
2Clg6+LX4od86IwZc9HoBLyH0d0Yfq0MgWNajGYMDU5FRAMYLPeksaBdSbRElTAJWieshg6Y7bNT
TYVTYkc7CUTEVctHehbIb5wMBakLCRhcKD2MrvkyHtG3IfbsO2BbxyhM7pi3Zga64RJUBYWbb0WE
4os2w8CqTLT2QNPODuTCZlTYblNi4h2fnHdZ/xBLL+t3tvz7WJgCfoFiAQbi+verVp/16mNhT7n1
aWJXACJfl8Cu5NMD188SmAu90EDuSO3L/sBarjU+ONvd/3MDbFEToFkwhBBqKnxdHDsfVmIxFIZx
ox90J/IyB0MvrT0DgU61663yZh3XNVu09wuJ7C+60EybLTkc8x6aKRh2NQcQFwBxvBYxCovEcFcU
p0kX+iPcBlqadpx8UbQCYz2Ch7XQQIHvuMg9ON+vdAE+KSek2I1X4lMS4y4H5NgbY5vuxO3JxUBj
gnaJYMlKQXnr+uTAD9YPgE6HMKCCSOGXZL6TqWWP5b3vf8mECzmLJoiNLlRVFGIhn7kWV0ltYc4V
xtilsttZabwre+0mjslxGKtd1DTODJhJuyn693UDWcC2wKFeCOYshJq1pPc4AlcaSWGXRN3JdeAm
Q39stNglUon2VLJHAfC+DZqdGk7vReTfxqV/lDr53leMr11Cwb4RUkEo+vBbn17lxV/G3YBFot4v
YtwAuBX2dGfu/U13bLdiisnlQpClUSyaIk/CF8j14Y+SoskTQVmk8QavBCsooNjt2DXd+UH9oTmx
F92JCkGLruBCJGfLetDrepdKQD0OTiAMGZLH9XtdtqezSpw9+T0AjzGsgBaciveRPodpaGeaNze3
nXSIxtoehGMLy4EIaR2gNRCO0Ca+PkYzMfq2MqETQyACNj/G7dC3fWQlrspVHjVsC2IvAtSxP6ON
I1rtX/QOCqsbmjIDYuXH7qZSlcICH5K4RGWTu9GhcCxHv5O2jMvh3+/xwDAvhDHvceFXK11twoKB
zkwEVIb4Tt2HwX79Bhc2F65lcMdZFG0xUoaig/UwHGfqAikIUMdg7thkG2yjCHrDixU7gKCZOoFq
GqZPrnWq/aZC0x06sW4QvQm84c28N4/5RvIQddnEZO6Fh8BVMxtstuvKLj2HS9lcBFYT31e0BJ+V
c/olodgs/7L+++xv533J5e9zOYrVFd1IKIppabTFyOZewmJgVYhscCn1u5TCWYWMyecqTZBdFrLT
daZttu91WjlETQAvJ8LmWT4yxHa02Ili8APCQ5/lvaSxKnm6K/JjnAjSruUjO/8+k39h4qSXJEC7
IY8NyEOmVuCSue/nQJB5LZbNGG7c/2nBGV0W0YgoJlvtsMdN/BPTQFvLs74pt53b7etTfIpe1y1h
sel5KZEztQQ16dIkH92FEYGluvEfC8+6k+zQiTfgmOo2EhBIiF2/hDf1Nhdisy/MBLF3fVaZs0Vl
LgbSkgEgJJJ+kyG0U+yYzVq37/Jmr4Iqw1fiXVe0np4ZN2Vcyfb6CSxlNpfyOSul2FBrVIoWkWn5
jtrpt5U2OB1wNqpkPkZZd8TwsmCYfflhnFXmXFljJroqZygO1KSxFeuH2b1ltLGH+Hsu/VrXTnC/
oA6+ttswbqoGm71wzRiLdqy6c5skOnY6VsjTfmPEqAJPKM7qyn1IJXdqZrtJ58qec2oHURrYyPqc
uinvWqOwJTLvImqgkWsZbySeRNa/+MY0hoBgoP1u8EUsSlvViidcxWgVkd20Bdi0leCWkHY/+UjJ
lOxoSZPnZ/V+GhQAfQJ1M5Ax4QVsRYbOgPXz9dNbTAcx8Kxi0Bp/kMLPHgLjI0xIhhw73kc7BnaW
AYUzAicSyE68wo02sVPi01w0xr58EGex3KOsTSWcixHrw0pAnVl+N+rCUbXv68otekwCuCaUmWWM
13BW6Cu0Jl2PbrWF7oPSdS+5mgoW7hYeN+ZD8YGnoWVsWEiGrq0vycd6jFQQ4YZ71Ddwdvmu2Mc2
UHNcEW7JQsajo76A5J3NImFelEtb1YHkc9uX5KPtzxjZs5PuNljxKjZi2MLPh3ctjEtYo0wq82gA
P+U43Pr5WyAarhL9PpewKrTQUMQwCZhwtdtEnr7RQd6u3/9nI7tWgYtoue9bqRqDUtFSXmjipO13
cxJ8b3/2rdci2J9wETSpRPKhzMGjSCqnKJ/02TGLYwxEws54nAPRpKRIIe7V+H4uj7FkoOYqHXv5
vaGPjQgSeqHTcK0RF60yMEE0bQ+NqN270S69H7b+vndyMN8lR2tbo6xkvYkAoUTGwIWopokoqTJY
ttEfsunexKbkuiksJNfXanHvlM6A5cuQfSDZBYi3Wz339vSTAmdYtadX6agKAiD7uev880ocjyCC
6hnVurGEXWwj9PyTbYKVeEx67tbV+hxnr8XwHqE1ozZvLeLW0jczfCrV1M6kH+P43EmiRprI+1DO
IeSKkuWBBJXCfbmf9yljLbH1J3pgAAPF67pizJLXzo/3Dno50ljpiZtEKPnI1qM+xK9mjMCE7oa3
LkvwqijnJpQ5mC0Sm0hWqpMaHjL1pTEf1kWIzIFzE9KIlnVWWVgRTxt79H9K5KiA1NQie4scIjBG
KSLsDJFSnKvo9Z4mUwQAAyU6tpVnNhhx2qwrtZB5XVsf5yraRg4qRnAIvB43ePyY9UBVP72hJ59x
UMBAiF1FNvCIQQiKJe5XUUT8+ERdMxPOb8gjNSLVQvTFBMOeTeGlm3rPIiPmegYUWjvX2ppPpdd7
jLczPwG0CDMogStCHRCdNuddsNifmOgHae5QbbJ+V2GAXRN0pQQi+GX1wjLbZkhAW1nUbA9pioFr
IA9eXBb79WsV2CoPmarMOTFVbQbjojV6qf/Qtcdc+dJjOpRgHF+6zSJRDsU8x8ot8sSL1YDcNBxB
D2ztOq/dp5t+R73s+Bd8sIgUY6HscWW1PAOjWnVd748doD1Sh97F9yXEyftgm9+BKNjxwUmGKVj/
EZnvQUjyLEgXdM7VlEGBBuCM4DpuphR0lsZNhE5YelPfDJvZCZzqCXj+uwhUpP+exZBpjXFKgLej
8cHnwhP1yz4HU4Frds8a2Q1m4kjlYyJiBl2oCV7J4ZtTWMkLgS+CKMGqcjqoOegGbY9TvEGzDx0q
LBmzkCvds5VtY69a7rrxLicSf6v5ka5f5GNRGCejVIZg0C1viug5jEXfS8u2ehbARcGi0OpZ8aFf
9ZutTCk7rMNULoCo3WIz3YiWYJfj+1kaFwaNaYxIqrPTLBQgl2S3dfoygJ+7BL6dEjcCoJl/yP3O
4jjz7AKsE+Uqoi42mXfA631rnrPtdB/9it9bT9pWm8TF9IxoaUqkJBccjayL0YtLqduZt2NwlLPH
1Hwa4k3XiXYfRNbBBUV06qkWSDlSmHbXk28UAInr5rfQWbg2fy4kjt3QViogguDKWlcD2nsw2kEF
Cym/xztwQGynx/w/HyAXBUNLrnzfCKhbJ9jhD/uDpVSenlh22JhAYxANlS5HorOVcMGuHOvJ6IKQ
un74NZNUQLu5rSJq3Auu6sPPXDzkpJ07K82Q2Y7qY2N0td1gv1lwWyIZfPbsZ3Iwjq3mqrlH22eS
fF23BoFhf1CVXeigFlIJ+h1Emsrv3F4DK6lXtzdG4ttSIfgOXWieXRkeD7qt6FMeJg1k1eRRjWvb
6H9J2iEGElYteaaBSWf1wRRBAf3DV9XfpqByDsMKlNRQTZg7sBkBtpQdQlcBYRFg8tVNu9UGW5Tx
LdSPr/XknIU/VahisXpLv/G3mRffla/ZKfpghAb79K31JmqTCKxd5XxGL0uV3AaswAMkXCkN91EE
NEEq4q0TKsZ5jqxWSYFhVxgjULGRSzP0UiBJDBsToxzNkyTk0RIpxnmNoevHaFYgUA5eVTrZtDz2
iohKYTmZZNVOjf3jZ0XAYy8nhYGEJ933+/mGsXSB22ArYqBYfslnMZwu8aTKcBioH3SzV+XHUP/X
yxzM6s6/z7k8KVZr1ZcS4sY1kFlOgfTdQIdk3VsslGKvhPD7olYeqjG2sVnqRA7gjKndfA9YvSf1
3jrp4IwHkeY29YKNEDqY5Syf8++/teO3RIMUvqOjHYHgwWNfTwV4jJGrWVtkaYkryoIFl2WyP+fC
LQ51AMKiIUOFiRxnelN2gu+JZcM+q8MlTb0+J3MMhku3MpFSvKitVxbP63fFHv3aiXF+rw+NvDYb
XBVR0htJNnaJZDy0mEptdeVtXZRIG/b/F6c1RTqml4MalzN86+cj9nmPkfLv94SvTY9zclkBKiGN
lTEHeiOVnhTtShEYxD98GZyvhXNwcl8bVVcokAEckvDYu7LXbAFkiG+E+tU4xd8xms2G5nfVjbjf
wBzA2oVxDqKmWjUYFRQ0Aycx36gW2nP3K55PtHv0u836lf1DqeysKucuKq3qwumjHOBgQu/AJrUz
RzuBdcQtT6IAJZLGb1UmCQlmUOKg1HPHiKgQOd4JoJpnL8Pw37+fY7myFB70cwqs1oerRNRoH33j
qCp/UuZQsCmMjoqhfB7+U5sRhD7wtJNxH9MbmmzVWFCMW/Q/FyI4Y69llDjaDkmLEn8Lm1tpdNav
f/HFXvw+Z+jUqsJE9fGVQaK9nLhTfpd27rqIxczyQgRnzkVZp/WkwYWW1UPnHzV8Kan6Ns9/h5ow
LDF3+enpXMjijDnJ+noIjOKvd8u65vOr5WHe1PHt/pQLS9qC0+Mr5wkAEwqMpxFX0rRDwbhlJwvd
yCkURIlFj3BWi3LJP3D/CkNucYRTmdgpcDIlBWxHd2G2n/uTBqj49RsTqcUFPd0qu9TKQpTvgLfT
5W5WfSWBqDghMAt+qFCexw7z5BSd/mdWDs08EHnYhSM52VeM9aH2ApIVNxxt0RzMsgu6OEwuHqZj
5le5KqF/Q9unAGDTVTNuMRXtlWXmJl1+bwI7L5t/jXrvpjXqWy0R6L4YkS/+Ai5MNkEFxpoY12k1
D1Jm2aA80uPCJoYheN3L3zwXkjj3QYEaWjP6AdTwPipcGxrY8v20iYFUUu3EbMsiy+HcSdhFQRhM
kFcGj3LzrPWG0/cClyiSwfuTvDG1zkRjMatuo7aw1exhSAQtMZEMzo8MlqyHchRTFxwUO0BWemYI
IoxENGEkEMPXyY0+U5QEfVlXMt5HeqcgKZOL3fpjFkQQvkSeKxI0AVqjOzb7KbpP/C/rvy/SgXMW
bRiNUwTeQHfunaJ/aMDIIz+vi1iu9Z3NmC+DN2rtF12AQN540SNm+T3NAFZSuCFfQJPjZC5Bcw+M
D65oe2C5UnEhmPMVgM/CFEOA3HmOTXvyN0a01cbXLtporWeYvgs2XacPRaVN0ZWxI79Io5XOiBPN
+vi4GjwdfSJA5N5GDhAMjrUNp/hsCWxEeMCcn6iB0l1W6G2gmNru6yfzTf4pvzWuBnCIBEsa7WB3
O/lWlJ8JwprOeYtMzQy5mtAmihRiF9GhlvdWMGCf7W5SvbET+A1BwNE5v9HpSqvmBYzIDL76GICM
219SelCtzp6KURBBRTfI+Y9UkzO9zNFtHIqfaX7bWyLHzl7VSqLDL3lbZpgMqoHGFwqN9b7bjjvr
scUcbPsCoI2TEI2AJRhr4rgEJMKY52QESBOHg+qAu+KQbX8w4ANV2EVYjo0gc1FVUH9g6/ba9iNS
TC3mUTXX7wpPCW6a2dgqliMNgkcmksO5raQm1tB0KsF4Cthw55ewTb/PfukEoSyIJf8QhM8qsaT1
4jlPRA5BZhIgnQod9tEDUC0329aZHe2je+qkD8Ze4C+XreMskXNbVppWdED752P4SjnOO8lrbSSL
HsYfDiLO2GVbPwvjvJUsg8MoZ/MCZvVdat+z/mVdm+UAc/59zjdh7mqeOopPoB4geBmiTJZQTCOI
5h1FBsE5o6AaIjUHTYSrAJ5pagfEyw16O1i/ctf1EQni/JCE8cHMLFH/q6JTDsZnVfpVkd9RLEQX
XHav54PjnNA0y6WfdXDqw6HEQuP8pb3D3khsB6fpzjqpG4rlkfpXf8L3gwhqW2AT/Gc+4KD0ePBh
8sh0bwuwPxlpLTBygVnwH/d51tWSIcHFplpwLLP8UADiJwkjAQKPSBPOT2hSHhPwP8IfKbkrlwCd
pM1/Mwh+WN7XpjIwJ5bdBIZjyIdgfnwoFBEI3Ud/47MP/9scLKbphRtKQ78KxxFZRQzWut5lRMup
O9oonjp057vlDXmyTrMHLK0NvZfdGKMnyH8FxWlmc2t/BOcsqBlgW9JMWOeAha1+B2QZLMGIetEi
MZzP0HItByAkBkJ7/0tEfuRAYdduvwzKUzH5WDEUdXpEtsj5DjkEMrQC0jMsNAVPmhrNtuaTQyLV
vv2ffIfF+Q4sCOdySpleOkayk58GPYA92zEqgdUvd3hUBTDMKuhogTF9bSy54ae0MVECmO/IgXjK
LtzobnasQBAM+KZN4IqWQRe94lkgX0qpVCwUSaw7p053QbZvrdL11cdYEzV5Fq/qQg6XX1AFGCzx
gKuyyrt+Tu0y2uXt2/otLUf8CyGc0+ixw6GRmfy19dzdoknhZJg1w4TZvrqTXPK4Lk+kE59glNXY
1swqsvAJY/e2nDlRrAi8lFApzn/oeQ26uxpJRQ0wfrYgXCuOfD9sGO1qSfCBMDz8N7U4X6HomqVg
FRETxOaTFd3N8skoNusilgesLm6KcxRqmZEkqGF2jTf9Vv4iYgzd4FR8lYINsTEOiA6g8mYcpXvR
PKzo1jinUURVocUZ6hi91dpqX4AMLnIs9UmgIbO1Tx73QkPOZUhRoselBY8b7ycPOegWJJPBMdpP
LvZ597IIJn4BbBBF9wt5nOdA1UTNQ4popt2Ve92BbtgzeLW12xqf6tSJ3GGHj0q3eX8QJaIip8WX
U6ZYH0nGKs30TnVUz3oPDrrLaGVioESykpeolSu4Qr62AmKqcQa4CKxHdgBw1Oo3QmRe9qpWro+f
N1RGKR+CDp3vGvD+cWon8fAnMeV8YXxxResyC+DC+LaLugRszQ8NHV3Lf5L+7DkTiwLjTaWfkJTS
RE7aPkdOmFrbkn7zsw3wDNeNffk+ziI4W+/Mdh6BG0qAsf59zk0vGm7mUATb+TEK8/lKzlI4Cx9S
OZzkCj5j2jLUON2ZNwCCRmtQcgxH/ToaH0N22Ce+SZ3OCbf+o7CGzaLUyp/ATxylJEmGsmtYF/yv
um7wq9y1Xggb74XceSJhXMjsir4Z5AQpcLxnHOgMgDXaZnvFq09CxVioWlOMi5zNlFm92agsyAwe
w3yFM35u7dZjrMfBRhVEzuXX9fdV8pNIUqzXcuLDWeXp86Qei0pQZRAYJD9zRDSq+B1Tpw+fe2LY
tf+aiSm1ll08KItlEJRrn+AgmlzJs7rDUsAAU2SH5udOAojccJdhp1D4cbfcQVHP8rigCdT6OQwk
pDfm8+Qw6uLkVGEExGNzVOlJEsTo5TM8S+PiZOprDbIb5B2R6Ye2ZNZ7XfW9VA/f153HP4SPsyDO
eyAaxxKyKATkH5MXgl8geoalO8AMuwfxiJNiznRdIvvBz8Z+Fsg5kkijM3CoUf5Hkdkxwq2h3SXh
SwjaNWtnqK/rwtgxrQjjP8mByY9RE5ZudHLgBoUX9W+V9kMNU1eTRQORgivjv81bPKlK6pGQVurD
3KPopD30f8DrwxKNv0+PJ9cs0jS1wglCOoLxaWA1pS+K+bJ+aCJFuMzazAMdiTxKKJbyO6enLEpB
bfHvgYqvFeES62GQp7ioMdppxN+q8WvyZ07ofFBMyYsP/6kYLKLUUKKKZ6cuB7u0LG9US/u/nRXn
FbIYLCAAGUD2ZT1H49sgfRf2mhbdNfiCVbDcyMonIBojzbLYCGDDLdXtvovsMfmjtcULEdxljEmo
5sr/kHYdTXLjzPIXMYLeXGmbbcaPZkYXhtzSe89f/xKj3W0KwyXeJ132MrGqBlFIFMpkpkCbXPSU
+jFE42bHaBvZbp5b2aA2JBTqtmlGsgx3cSFq9kT6ilS/fZ0QQzqz3VmEGcuwp/9dvAWetjJMbVE8
9nMYpQiQK+hOh1pko1/fxOiaFWK2XAsPcXmnsY7QJsitbFLwXS0pX2YVOabpsa4w8yepIEX9IY6h
mUW2EbPWuF3LWhmkYLzIl3wuwklGion0baXO8BWM8Q/kQhzt0p4x/ICMJ4u6geWaFJZDWlDs6xoR
Gc8feu3cVIxIZfvSvS6Lftx0iM5jiRhoneiODG93kF0yPBEFQXYL2iburYxRIV/aC7WRKBIK09W9
XLllCWVykYV7LCMkrFnhkr6AhkRvsCJZT/+q8sapQpBsdN3vxA+rtVAYbkR5LKgL3jchRIo0RxOO
+f/OqvrLuaJHpbqiCSZRQDEpElVz7GRTKtCrlYUMH2D4mErhRp7ORTVECFD48pHjzvPybR/BWf8+
BQ+ZqMTFoKKSk3FHo/uhNIysIvn/P4Qgq52goCBMOnGeJvz+GURl0mPXPYjGqZqc/VWw3Io6/4o6
LUOjAF3L8UuIiHE2fOkPQY1mUlDCMWxKjFGig8dwNc7Sm8rqjVs5v+jFbTh92l/RZuh2/W50sTfT
0WaI8QXUKofeDHVbajprkT9LIrqzYtY1vt3zsLJGnf26TcWpE1CfKlTZXeIBHWC5w+n5Yyd2dluF
Frd0tl7UnwqdNYSynWNc2aYgYRg5NZpIFlhKz7p8KQaP0Pp03aGvvMjwq/K1GmKrj+96fbCl4A+/
M4UUucRNRdxgWEgWEK/eLfXL2L7x1Vulc/b+jpLbYOckaOQkrqCvqSVJrkhbuewFR+FgOIR/rPFY
dXvGUaD1xbhIlDNZRH5qiZ55TOIl95Lk7q+EdS9p5NCvlpLUc21g2pYsRQK12XKQejfGTdvdgCi1
MoPF3DfIACl6SiOPMb/xPoA7QOuoUc2mYCU8tru/V15IIQhElcdQknFjSOboiJgxqEH/KpyWztT9
7DR/AyWmU3nyQ/0ynySf2XREnHzPOahQQmkHuZMCBNKk+ZyMOISObre46wl1CisLvT0FeF0sPcmR
deimK3K4YusEXvmJR60nfFZt7rNqdw5/BineV5EVADPcn27yUMpOy3kVKxy+FefGLyDx2R3nt/yS
fQ0Os1vekeZ6BR3h8kP7e+waqwVTGKMk4EwWOASkkV9+Es41KFVrW70VwHPaQACH1eTEWisFKgqm
VaqMx/lQBa/v30ThJa2fx1L3SjQe6bo96Yu/f0KYW0qhiywWHFjxkTMmlLGkXU5MzKK1AJx2/p2Q
omRWnVjc075Z1rH5wEoqNlAGm/B0inzdU63qNnSKr6D98b+p5uQUzlv0idD/ZF6PMjfDOAuGdAqG
JqFKg66HG3MH3VPc5dCcIOWGUefG4n6T3WjlQ1QkU2ggrlUndK6N1myJFimQyj6epI7g8CdWlYHx
gtIpOOJVo5B5DQ6bj4nHq5zdyalplNz9wste24M0N22X5/3NJJ9rB4NousxQjcD9TkqKi5Ga4sI7
fFObYqu6nfC4b+k/vFWHDCYPccgPzJySImuiXKMRXL2IN5OrH4e7zO0O5Vl7FhoT7Wye5rNmiLYv
kX9t0skwNRfiJUhC9ALqmTdXrZPqmre/ru0veDVBhVFJtyhjxOM0BNlNHWuODmqyBPUw6WXfDmsp
FJypYd1InITskdSBVrSKPTGV3X0T2/HndSkUhOlc2OvgN8bEYvg0yZ4GQeYU6gmvaf9j39AWQxkS
FFdLZLGrYGKC2EbA5/hoRJIUHK0onFcnNACC2/P3YqOrKRI7rUwlwwii1KSU0eIdP3V5/UkVhzfO
YEkzs7aHwqU4lEMVXFioMBi+Kn2rWd1xzE9GQVE4itM0Jjg+85F01IQOAna3uCEw/6efjAIinR8F
YSSBydD5XA8ioDw0g0y19p3gPfj9iD3XnaHiH06A3mkbjkilYFbMSqL8beI0sw94Z4assDyXDleC
KFELThgFdpKmc8uxPWZK7SZtgAhUrb1AwIUTN04b9qYYqsikRedqGtxpBvkv9D/NmvTmZvEPQ4rv
lZxzo6y8hbbkTTjgXap/EaDWbGri/CjpCE0K9Ysc1ZmpqanFc6ollvpTP6aHGG37hlJarVaehXC6
b+rGlcTJrzFEsvCaiUGS77EUX+bEOAUBforMN16jJ347FY5hlG4gRi2IHYsbdRgtSYki02hrtwug
pF2j3aYe3SGRI0iYSJ8TTgIPpubHSmeh0+jztMQ3yhg7Axcc5Xn5nbrVv+dQo3kqWzWuZCFCyU+b
Hvv8YeSgJ8+o1f7HW++fbdZopbYF6Z8qFhAYcYfM14+EyxEsrgdMEfjqIX1khtX7gAySxV8PfFWO
M6+RXH7t9M5iFzaGjTDVGTqElzB6aEw0/4I5jhGM7Z9/jaewUy4UeZlrXKSB+MQXXziWAMH2E+/6
FSnE7BPkBBcDXAoBX5hz8aXUvg4GSz+F9ekorOSKjO9zmRA2xGc1vTEw+aCFL00jm/tHf5ula+V3
FFp2ixhzU4mvxYHSRXJThzx9lJfcC581B/nbM5oGLhUiuhwPhMT7rVLjyjyFpcKslmlKAK4DQ0Ry
qjpXYVFjMd2eAlFUNURJivAmr53gnvAMxF5sQTsN7Tjp/6Ovbv/u1mgupUnNQ7lP8UXr9Fjyr+F8
MwzfQS06cCwxLtbK3hNLqxtVLEaRCwYcsNHSI0txa097IF0J+ROhqQ8fWS+rTdeXRUFC9CtAiZ7a
rVAcOjXgECz07YMaHufUTWp33yFZJj5sVgWyPUKRk2eQyLnPeCdnDWBvm4DqDBivFPTGUGerzia9
CwyYiJbTKN0I4aXqWXJ920EC/vl/jFDnSpeaeMnA2vH+yFfQzNkW1vBOml55jcK4wDfRYmWM2hct
XOpG0+Hh/Ozn0rHSRAtlNL5modJ2wX5liNqdHgpVsj6hSmFEzakORBu6Y57YjGj34tLBlPgwM/uw
vuFq8az0oRNkxV9Gnd5ocnlfd6xOcdayqbAFPf2j0BogpNJaxdTi0s6hKlk9ZDMrQ8swJFEk0nHU
1ElJpjv0ubV4AVynRmTiyW83Kit6ZTinRD1i2objMXmH4b62CUCclHtBDJNh5vzOMfvXPSXqauZa
LUoCLUGLR7g4io726SZ3lP4PHZOW65XDhqvjGln7JHfV4QmHwgpaS16YPZDkUv8QwV4dU6Iu5SLL
+zKMCEunnT2BrtrtXqTPvQ0YNPmvgcWxQinyffbsURiSaznXRzG+H2kHiyxQGz12R8Je19yPB1ab
JfHjPWMUlsTCEKbJIMt2PCZ+Y8wPcZE89FJyn0TBWefDL0PZ+cYUz4zgYPt+WX1VCldGHRpus4jC
rnrRzMXuPf0NOiHdsQb7Ymobb0PBALLN2G1lkMIXMdSKss2R5Qm1x1afwE4VMRyf9S0pzIhEI53l
GYEVGYco3OkgeLVPEh7752s7O3ZdCa2zF0ECa256QPI/rDmRazjpmTRsgY37sG+NARo09bdQ8fLU
QC3bbufeHEXFVNunbvL+zAgFGUqcDmVpwEg9X/Q0sWvuFNbMkIaxPzIVvQ8Qopl4Mv1D5mLnS3hM
j91hOVQv5WtvC85wiW3Nbzw02c2ewBiV2e5NX20ahSJBpw3hEvHEOYzzaFX+e/d2YoUX3s9eUl9y
+ANoKR+iHyyKa9YOUngyKKWalqoEx0+PeD3PxZumMTyfZYJCkcGIwmBUYGIYjvx4LLIDs/OEZYLC
iwaRoxQi2AZvvxe0t1LhLaxonoEQMoUQQ8GVQd/DBDdlTqN3kmVkusSAIdY6KJBAp68UD+Ass/PQ
lcoXRXfEllWR2b5BoLaloq8K4gCUoy/5kikpB4AgTOpkNCyxhwNyY0fJmZk3yH/A0dUa5dmd2kSF
LiOs+FkzTG5BSyF50hHZc4yCDb/V0yVfzZEPvHqY1Lw46wphc2j1zBal0RTQAskbb/uItO0LVyuU
R+tVO4ZxjQqENrXmEJxnVsZk2w+uBih/hmyIKqg5UollL5ltO0LyM7dEfMX9dfzHPXu1Qzm10gRy
XjWYu5EEU/VkwlRdmMnLdOQx60PY/VgPuW2UvRqkHVxuqmRp0LFBULb1Yo9IHBJPYCyMfKCPkcs/
dj6or+hhPyRBAV592cvuCK+CPDiBPd/2aAprrMarng2/PvRfmTTO+6dLp1Nd5cAtaUmu+QlEkPyP
yTSc8DxZrZ9ChNVkcdTu+4lOJ7q6TurliDRM6/NtO70qusXLjJn27SfI9UtScKHq+qwPMeAirc+J
+KmMP/XCZMJrWDEfay0UUqRV3/RJhC9HqtPGrYakAsjStefWrc+kKmA8RR73fd9P9g+yTsvMdNxQ
Q7wEeCtmpyH3U+H3mHf/BSSdp6AiVDNDgjY1magAS94lsSNXuVHwQiBNIIqPRCRy34xPyVoVhR5j
WQQCzyFgCsTUEfQOKvUp44BtbpaiQDDIgIiNIlLneEiUMI90ABQkgELue9D6Q8jYm+1MxtUG/fiF
RIrBV5jvtQ39UAUPY30TlQe5fEu0z9XwQ2x9zBWh887ed4ntqbaVWeohzOmLlE/kTJEXlvzjZ9fC
cDLQVDo5nQXNQghzWfyJOxceKxrbLqyvjBN4Wd1fPW+03Ujm2hAEnrkDaQrpXsncxXDSnqUc40al
HxwKs/XlkwY6VkY8v30hrOxTpz2Ti1gdNHzzyP/ZUZvchpcM9BWcN1wMW3zY/9ibnroyR/6+Wq7C
SXIckaQbZKQeA2E2y5JFscPwVIn8fWVCG9Hi3SS4CRRMrCieXvsVi319O5e9WgZ1yPm4hwq8hG5H
In2MYtFRPEqudFD9Cpls2RUPb6FHWpIVEBiFLtry/+wrUuc9E2sp4StwcRb94kuhcl9xOcsxWDtF
RQrjkKGJN0VjYme/i2paoegu+pPmzK5kDR4GLmtEDoxweDvtt/qwFMxErSaEaQ6rmNkFPVJiL8pF
9hWPyGZoRxCXW+ys/WaIcrVJP6C5UC0TjmR0iP4kSkce6Y4KneqrAfnQyQFRJ6Y3TPEie4XFCo8Y
zkq/p9OyEFuuRT20yAeraaabCvNBddKzaLkJhn0Ij1ZrpGCGLxJNCGRQs5MWGg0tNMUp93820LD2
kDjGnikKUTjwq0HBGFwULaRfBYw9KNWLmtfmnJwL6NmOT/tngWWOQpRJGMd6jlq8brjMFDu0X32X
INgrY14uhw5r4e+b24yOVh+SQpdogI6XkODhnrSvQuVrGMmPDV8cWWwQrFtJpiAmSGUxXxYkqDpM
S85HHlQeqcPdtF7qYVSYiHTkbn8IMXRdWKzGQZZXUviCUV4xWWZcShMG9JcTb6ssEj7WvUO/rqWp
49NUwLZ17jtjuxP48lNr65D3Ek+GzUpsbncirfaNApahUWXEF7BXnDm3s9VjAVpzzVmOqdU4C675
2GWdbdYaad6LNM+ULiATot1r72guyS9VByI9gg96QnbJ3nfN7emY6xppKtExkKspbGCPgOeI95Zw
GF7QAfmNu+R3BDvxPFaeWlaGmoGfCoUtHYbYofBElumODhnKMW4MixTfq69ENRhkBGb3w7CXu+jI
WjLDUWmi0b5M+FJLYTrlHCG+jQonGxjPoe170JAECeqKum5QZ2EusjQJAyBnwkHrpJ5B/xL/1nV+
NUFdtW06FpIcIgBt4vAml4WbFN34+76xDVtXE5T7CwL02SAjj/GS5LFtvqtZa4PSWBsZr4T9j4U3
5K+xV5ZK9cLPMCNxCHyUxc2Z+m8sE1S0Ls5KGxcCsGngzxlXmkURMr7Vf5zbfz4WZC5/XUUot/E4
GZgVGN6ZVYVTZFcvgqccQzRecXbMEsZlLYm6MY0eDVEauZw1/ZDG33hclvu7vz2VqFxXRH7BKiYu
ggYEURFiYv4IGcCX6FZ/q75qz7NLRJD4F+ku8kD7U5m/d5Fc7dK3ZdUvwhwgtBqh7N1/b+IDz3/Z
X9s2+lxNUPdkkbQSus2R0VoivLG72z58kIMfUXxIhGMXujlrjmUbcq72KDzQ9XCM8xqfUls+yRri
Ud7vOsPZX9R2FnW1YRQkzHo8C0aA/N/POQHo9xwDN0dZAPkDN2KcWqbDU+gQq22D34IaI6/ai5se
Sk95kJ9KDEO0MMn5/7uKPWbqrquju0nUAvyZxYIzrER2aYRmOrpaw+DVZuzTe7Jh5fKVMESD1qDf
R0wOgX5Sa79hcT0zzu37Jq5MKKGadgqhw5E13ulKw+r1mOUIrGVQ2MDnfMKJI6JponaZO6U3S2bU
mdHXgUjbAI9y3sQs8fJ93wFZZinAqPQ2SjsRS4v056h3crE1jfDHvg2W273HbKvvF8iZ3oOehsQr
P5lOohadK4TQXTSb58iTnvYNsvaLgoqqzMuwJPs1tJIlK8W93koP+yZYB/cdiVdrCqWkyqUA6T+S
GeCdd35fx7jILrqkXMFnWCNg8/Gt9S8YvZcZV9ZADqLMvAprhLcL9VJMRS+2chgO05GDemDm8S6h
dGNx4rE+JIUXUV+ImDJXQfejfhfHxzpkPVcZ63rPmq3WxedBtgwD1hV/0r3xJr8P/OokPhlO52QP
xefQrg+RU1gToyzL8Pr3tM/KbKbMQ1dBMdeOu69VP6Lg99iEGSPHsWlEVQVd0XXIZ9OdKnxLCklo
5Le5ojTnAdzjy4uIZgeGaxBg+OAaKzPUCRYVvhk6wnk6WuRwETpI8a3DwxF6HC5erAzHZ62K/H31
6fhk4MVcxBwB+qQ76S5QwWbdCH/46agDDGl1VUG0pNil6qI7DCyJt/zEWMj2jOzqw1EXPB8sQZjF
UCEyomUx4yKyxmz+2hkZgBeav62W/zUKySHjlYcsb5/3t23zZK2MU/d+Wg56pKQ89Ib7zAbHxtz+
tW9gM12yMkAdXT5PR73qYUDWBjMYAlNC2qSF5FbyGkqalzI7+RiOQWfX+GJJIm6qQNkgzd40CD9S
tbZS1WAcXcaHoxNpxVLlvUoa5+YoNKfmThUP+x+OtQ7xVwcvwXA2L6TZtjK+xhEEWsFgyWz/Yxmh
bntdGJMl1bE7Sn2pOMDccu757A+hQaaggePB4aeKCI0SnxBxxU5ki3ea09uym7vKm+rsf7ntus7V
52Sy6hU21I065xnYQABFvSNBjHI6KBfDI9FLxHitbyeQV7YoiOi0egm4BfVm3jN6sxtMSMeDY794
0SdXNY1jd0EShGWV5Xw0ZPCzlKoS2kPl1m30p0D6nTfOalEUKuiz9LeYrewRXaX0vYjeeKwiOsv7
KGwQwR8kdiEeHToHKZ+7mr9TZW/fFxgm6JSYrpZC2WE4y+7FtzT0WySFBkbgv53qu34tOg2W8YFW
jT3h+kI+f/REh1Cyi0/pmXCm8dDdzrzi2/6yWC5O58DEDmq42gS3U++J/Dd0tx/eKyWO+MIq2bE+
IYUR6QihoKiAIqkhfGp6p6zu9YCxS9v5gtUnpBBCDYk2xgDQJhwGmZs/F3hyuMGTmmCKCTk9kn4m
GmJl4aeVw/iWZAE7kYtCPsAKLlKhTIcBDg+44K34sIjOGB5INXZx4sQsawdlScPeN8r6qBRsFE2c
VYKMBSfKN814G+tLNDGgiZyevWVRIKHweSVDHQhZpfluaTFgllpy+K2BLozYQGz40hXP+2tioJJC
oUYRiC10GKAjIS9oJQLlS8G6SMidt7ckCjCCqB3FPMLjFFMhQKb02JwwSeeBqtJEUYKVZ96sYV2d
kmZJKuOJkyDdQx4FCMPM+Fi8KN7kKFZ0ZE12MdyBJn+VZF0vGyKcJ2ZHTX8Sqye1YvW/MLaHZn9N
26iIQzJSI8tgVBOn72U/WPsewHC5D/SvXNw2Uob5YfG9+ao7kOYr9r3BQj+aIwlEtroYB6Tk5xB2
gNpT7/JXzSNMGkyes+3W2ZUbUPCQq4Oi1jyMDW54EEyUiO3WXA7aTROa+Wt7Lpz5hA4b8TIflj8L
MlUKJeYw7yfNaNAGqIa3nNLeFaB23t8ylldQKJF1ojHOOTwPQ6KN5Kfx2/6/T37izpGllXI0MUfP
EweX4FsIsSEhrHdmoB8WlgYL6wTR0ECEUbAQNDQKb3L9LMsPBeui//ipdElQRLyiDQks9rR3L5XG
9ZhHwEO66R6NVPzMYdh//2uRr/3r1yImIKImg6wT/RzUKgy9mQI9r2VbwFt9kA+FUJrB7MZTZCYx
C98+bs0vxuj2J7XMp0kIZvT2XXQPLHBw7BShuWFJ9zqZIQQb3Hxiha4f9+lXo1Q5JUjAQM21BiB8
OUT9X0LrDvnD/kfcyIn9aoNcI6sLPRL7oVIbTrRFFOdFSf8eh5B3HVrPSLvQVoflPpehtxWi20lX
7uaUd5qgfdn/EdvO8u9O0lmXqCm0BVOuePPE6SkYW7D48ays1cfr8Nd1kt+wWmcvahKnTqh2kIbG
3lsOLWcOx8HBY+SgSECk/SWxto78fWUu69uinQS8OvLhWUxtWX3WUlbvOOMASDTixWiX1IhcJKlD
TE+tVTxCTuTA3Sw3P3mby7vcbU8Ji2V2e7sMTUXJFZ3PdNU1ntMp1mYy9sd1B6UK/KYTWV2TG5ke
7JcqCYaqqzza46kPGMc5hiHQ/Yd8cPkaycozFzY3XLUQ6TdHHHmvm7tPbZg8ZVzAOOwfb+ZfTVPf
tReUNJRlkbxRSFs0edFxXnJkcm5v+shqidR1ErSg1AqKhfRT5TdkWg0sdt/Rv/7ehB26CpLDzO+6
6TMrm1TcaWDKW9Ugr2eXdWklr2ggmbkHcblBKYNxWbJWR8HzMPM9N8sIBaZ6toZwMLUBGkipgv/s
H7WNNyXZLxX4oUu4bGj4GHXNkIsJdw1J6wv2cCbtI8pDcWrtHs3KSO7fghBt3+jmGVjZpOCkg4Ra
j2I3unoR7na3i8I63Jt4tTJA+T+fNH0UlgK4am3eWsAtPp0MZ7B4EDlxtvrwZ6uhPL6dMQnaFOAy
CbTe6XnuwhmGu29i2/Gum0Q5exjWRhxNuGe4ovOLQDNHabRidKCF6F1UU4OxPxv1KzgFxq7REs9r
6odmfBVsilyo/z2amSPNoN+JdzEKWGTCIXTT/51U9Vd71Mu/CuZUDWREI7E+22gYuUSpbOWixtip
DRGEX+1QjkeYetIwQlOi6C1u8x3wdFHONajqlBuZM2Wf9EUjGnHDW3K3gTUyq82O1eO6uZmapPCy
pkOriKbhTKukieUGH7fGvHC63JYgi1S5wBFFS+0/7TvO5km72qJJOGs5DqQMWsD2ML1A4MQsBNZZ
Jpj3IZBcWaDCLJ4LpDpMsJoFEi3G+EmReisLXaO9q7vTFLB4djbayskWqmhZ0hRFUiTqKAiaJA6G
hkYc8jJvJ7tyhVPyqPqyOUI1ZTgSuRbMNt6Vd5nDvbG4NrZXe7VO3QBxlozgs0UdLSluE+17Hh/D
7GsuPwjG65gJjGO4eQnovKSpmmgIBj3SscjR3PUccubgeSoEyeRCq+//+g0HWdmgwEsM5o6TItgI
Fm8u7xU2iwPpjPrgICsL1IZ1tai1M4htsGGDHZ/iY3UgclzpLatlbnNvVoaovZmVUtOkGZ4YTM+9
WlkIt9H2cRCSuyAfQLyeM3IQm2drZY+6o5U4MoqAiH7K9U2ZOIrGeJMztp/uJWlGo6gT8G/Y5fTG
RU96fZwqVqKLZYM6vSFY2ACKqP3EqWjWaL8ddbD09cOfeTLdT5KJyZQOFYJtLn0I+pdQTM2pYNyR
xFN3/Oz9Tls9GvqiiCRstGxPyVuEaQX1BPo3s/it+P266+9lmpUZtZ4LoxuxlD4/NHJs5dNg7x/J
7VflygQVvSRtKvV9B6USUuCOQKWq3+m24HGejP5hFq3pZry+MkYBQLzMUVQ2CJUiLjfn7EZSe5Ov
7ofsosZgJbtrmQ3gm/ffyiIFCOg4NXI1xrnhO8kN6t4R1cmRxs6Ng95GzzvD97aDmZU9GhdCCdXH
PiEp//ZLBbqC2BI8FTwTndVgFJ41JbANC/g3RfBm8XgZ//p4LfpKTGsVDxNp7DHwsPh5N7E8ZNvX
rzbIb1g5oaClKbhqgKn6ZzJXhQjtlrNCD9PIluaR4YcCzXSsu2/bKGgtdRUxoUoXohPVWMqxAPO9
UBpmMfylqbhxVUjNaCwk336U6FdT4q/r6xpN1pUKzD/6cwaxqshaXuLnfICuTX1W3crLUag2le/7
5461PmrjZvS0o60OWJgNXt3xgEG7EM7RzGCp2/aP69qoveul2RjaEGbGxeSNv4aYFUz/h8NfLVD4
IXMa6j0t8MM49E7nSwfOkm5klLbex2J81m69Nw99RN6rPQpCaj7J65ZbQBzzyluCXd8vp3cRLDf2
Whs5RV9AUQ0pvgPRZ828/GV/3/4DL6/2KUAxJj2DthkgmUxc4EVphUflpjN5F1wTJ1bjL2v7KDRp
tHaQeLSD22F1koq7kTl0QNxs72tSYUWpznFckZ4C5XayoXL7ArlZKzOlY+9XXnDD6njbjgD+/Xh0
3Trkhg4klCRfUz0VsavG54Y1YcvaILpuXadqFagxbIxWF5tkSEt5mCzd7G5Ekz2dIm5fMNclUeiR
5mmnKSlSbKT7sjkPvnCofwSVWTxGduopzs+cs/jSeYEzPzwmUKAnw3CRE4B68/dun+uPoVAljMuh
D7r4n37nzBYEC/207ggmls7DM/737p+rQQpf9FaWtJgUfIv5R234ccM6btsB/dUABS9Qr1balgh6
JH7gjVBDDv3aF0FEyToK26HJ1RCFK4MmTLqxEKmV94kfkkokWoGs5hAG7tOMfGqUqwp4AVDjC8Fs
yHcmGshuRbWxpHJ09qGKddgo8IhANqXqM8Zb0zE1U6M8L2nqSBPHMLNRtsQj+Xp/KhSGqP2YSXyK
A/c3c5L3sy+pQKcux6gNMJZE166RkozGlid42CBBubxiigXyxKw7jbFHdNlaXYJqromVvoy8SMt9
LtOsBYnJDspF+3u0UYbFx8Mspy6rCo8kGPXxslj6u/omQAsWvGT3zSMU6H3jOboJLd6MnPGFNHgZ
NqudbPNquRqmH3wcKFjKSM7h7+Vdp1wy0d9f2eZWrf596rE3yeDtQl4UAU565tqTlD2W2e9UblYm
KOidAkUVF9C72lML8Vo1ui8q2QorVvZ/O5G3skOh6hQGCt8BhGzyXD2QLC9nFrbs1BYmmk6Jy1nF
X7MrWODmcaGeBcyo7P2PydosCmZLQcp/CvmlYXsphBbc0hLjGLP2i/x9FeWPbZvUhY4+isaY7JzX
joNSWUvRMvIMrJVQMJuq6KPIZXzLeXGgACXqT/tfirUMKjxbwqINWvJiloW3CHqb5SXUGW63eVOs
3IHC1aSeMiEGsy+upBjNOoajkFadA8vtNrrHfoGG99Hm1Y7wjd6IzQIYauwUXO+kHS6w8fZyvknH
wiEdO0QpWmaUM1je/mFoQIuWsASkvwc0hDtgODR49hFN2+5U/C2hm1nLW+JjeNrmmG9a1sLp+YEh
ERc5Ix0JPOggXgmRIZGH90NT/S4j0EZnykE8JIxd3Yzjrrv6/llWX7uBosxYg0gX06OLP2m9p6mN
NwWlpylohEmZhEcE/z5E3it7FKikQTEO5Uxm+lASJq/O8Mj7pNmH81lvadbSKPQIxlyHQAG+Z4xb
s42OfG9AI6sxRw56lw0DRzYvz9W6KByR0rwFISTeZ11fm6n6JLdvUfcwxCwGUcZBFykgaaOh6uYR
4F+mL0bZmHn8IIPW9o/Q5D34XzmF2EwguJx1DEZnfgR1v1g5zxPLyHYCYvXJKEDpdRBQ5yAqAKtE
Z4M7AzVR0mwdvZBni2SVj6FdMuJqBgzTHTm82qpBqGKXVHWymqn0yPW2/+3Ir95xcLoPp9PlpdIj
DIAM9aXQPic50kTJ17l/DYPYKabXfWsMUKZpeLtZkqRaQhAa+UTjIfcW0ITKIH/cN8PwbpqGN9Sa
pBhlRDXj8IxrwKynx4oDtXDp7dvZDqqvPkFXyuM2Dn5WyolgNbrVAYCyT3pFsiPrScK0ReFD1kJT
XMlIkghQJCKlEfjhmWhpcTYrgN9+na/WRcFDousyn2Tzz8uTvJG/FZ/IoCIh9DIYrwWWB1IQscRK
XvcJnnRBcZdm9hiXTmfcjPGtbvhLMDGwYts1ZAHTU6KMUiFB4RVWZBzG+UDpC9otMTIz6YsGNau5
qM2snhkna/vwXi1ReMFFURsZ5NGdiZWTou2wF1gjkduLQdETk2C6pNGzJu24VCE3CpDkKk5zcFbH
9lCU32dDYty6LDvUFjWDWOXcgoSFoB2S71l/VyA5Ilr7h2n7/rsuhtoZvE+1Tujw5u4ykC/NkR91
3JdGEc/x1EGJRGVNTpCr+yPyXe1R+6PPcReKZK6TcD69JydtDSlR9Ps7Gbru5Yf95W2mYEU8HQ0R
mp2iQBej0AHSxmmDUGJwCWFJZnOgZMnM4FZwGi+weEaEuOV+a3MUXIRFEiy9huETVFGC/jDVz4z1
bF3tawMURlShrqZoXCB4RBpq0KPu6G8ofnvj62Kp7nxov3asS3jr/ljbpBxxlLsEXPnAJSPUzSxL
HL1rDyGEmJu696Kid2VZR6iRMiBqy/9FHi1quiKrvEzL/KVLKYkz5p7sSW2hfVOZPOdHco9KImPT
Nia6dGltiXosG4E8hH2AXYM61eu7U942pwkCByGUJ8j7hTVosO0m16VRAW4nQM2s7BBWDOql7Z8g
gckAXJYByg9LvePnZkJ7RBho0ApSjrnM1CFn2aBcUQ7qWs5FQG0paE8gVIPiaYG87XRo+vqQjfzX
chTOSiw8NHx5SQTV7rv0CB7EQ5CxJidZP4XyULXUDEMjpZyiUx+5WT3zJUN8WNw+eNcto4Ayz6Yu
NgjqZ3jZYj7TAcEZpuG7l/Y5f46t9nVBwxIkbTD7cLGj+/6UYEhAv+n/cGMp/NTiWmuFGh+95ypz
iCpvhDD6b2EMxPRkBY6Ivvdfb+sYldMyGif0b0i8qTbVca6yVy5Vv095h07g4DDO0rFsOkcxOkvM
6htJD8zJQKc/FE6Uqnf2f8/25v77c+jCSADep2LODaQcW8GJxeWu01lzTNsIdzVBJeQ48KSHWolS
ceL/7JWVvNYXDywWlG0fupqhcCbuOlmqFFy2U327jKk9xLEJpkWGi2zmCET+aoZClzxYSmjcIrYT
PSJAC6UDfzAb9JJq6PMnrZfjCeWVzmVlZVgbRf6+ivLmvJemIgOMDoYnCV+432DzIDh9XRiFOHXK
F/XQYWHDt95RXOkUX6IXzjIu2lEE8TLrMt8gyPvVHgUrHKSzszRA3kO9yMfJby+9lz5nX3lf8oxj
7f4fade1HDmOBL+IEfTmlWSTbeXNSC+MGc0MPQl68/WX0JqmIG5jVxdxsfcwEV0CWEgUymSm7nAo
D4Jr/htmt7UAfblWBm/qZMrLakCGa3DomEbmJq4W2vFt6ss3863i0/Y6/SDszNrJDY4HrfopYiX0
NIHNXWY5P1Q5To1AhJ8mxpsQW7Ya3ljR2xdO9cIGAzJmNCVaT3mbevXOmidbm14uG1h9TtGI789V
sMm6PK9LXdfQY0pnJQooMNfPItpJKUu89sLjG1r1/YUxBkFAp6agzAPXDKvUq7JyR+r2++UF8Uww
6BHKkypmFg392rekjFG2erhsgLtjLHCU+RQkFJ+0e9MHR9MpdRqXPIVQNg65Kri85dB/X6BFak5Z
o0SAdSsi9hjtKh7LOMeL32/0hYGGRCQP4N5uJ4X7qJJ2tS66pMncy7u2bkY1FF3V8a5hdYstq5DA
fIZNmxoPHPGOprlg0+GcyPXNOhthkCgtkjArMvSdV9EvTdioIeew8BbBoE02z+GgC/h9Kdgn2q40
H3seyyHPBBO5IJtq5k2LqEI0EyfAvN5Yur0UOpe/xipsSueNYmBFiadSGKmYF7oCjQlET2psm8FO
9wJlZwy8+u5qx418NscqAat6mFZWBHO0j73aBqfAz1H7atEp0kJv1E3RMDKBo7n2oz3laZY4JSPO
ploM7MRFOwQgwUWoloEGcxL9JtYcTIhtL+/q+gtpsU4Ge6YmGZokw8ANHb8FR7iDyNDcxU76UCET
pu1ybhPxesAtmRLaDlQwY7LEm4VWBpI5U5dH8wjVaxK2M/6fyhxZGIAgIN3IffwXstndrroXQN2M
is/d5HOWTreQzVggc4AxMRWjoApbcYGeY6gXOVr8kh15ILBpOaodvOUucbgio2sdHUtbzDbXpVaa
Fr14aYv2uINUEOSLkbflyhev4sliUQzS65HQp/2ARen47fBn1vN6stfvElBAQakJf/InXe6oDvMQ
9Fp0hrreDad4UwlbxJ97BXWx7BcJv+ShYH9Cf6kuo0WfQbAYEPlHt9Y705tPRWgk27wJQMkyZ+gw
jV3pK5iJBgXM9ym68Ul6URiGRM3pLGYgn4bqdWy8tJM5uL+aA1nYYHC/y0aMBWu482djW057gfzo
tJ3Jq3isgubCCrN3pJaiHDl1uHivPyOJj8nj7jpvVF+vy2txmpxWSLyvHCuMjeBISfharGQQGTSI
97a4ncU9rd8m16nTordO2RQ+L9uy/iBa2GJCDSRbYir/RotIHWJB4gU35DrcFKIdbGW0JaQPlHY1
qeyG1wO2fgwwZSnDP0z5k6hFIUfZGAjId6rtXRHcWtO+bXaVdiVBejq7jTpcD0FhE0xj6xzgWnWd
s2W2xlRpfTNmYYKibXGdTo8VSIkSclMPPNXdVShRNV0XAY7iJ/biYS5HLRNn6GSlRy16iZJfHE9Z
BcWFAeq9iziODKrYRZ2BLUT3WQbd5dhvN/q/UfihqPcJ6heWmOChmYopEQg+Vu/FV/JG2iYgpEEp
wYaTeMkrNzlNz9Vne5Zo6TJlRmang4OOpMkwAO7NU+/KDkJIvPXyTeLGv0JfvAaR3tNwPWwV3qjY
atSgyRouMwMD0GwBTSuyMsupIoc+XevFdy3dih0nMFlPvC9sMGcuy8shFBSwpf2RqI6cqrJ7m7ID
Kg7Zo7/17rKbrM6jyZqGSWtJUzBszYRCZqRUf/S2hk9qaifHADRJKEKiD2l6mf0EJAftbyFFtCCB
MyR04+fL9lePwcI8c3Vr/ai3M13vZJr2VPVXWjbcXjbxD3uKiTvUtwxVYQcWu0y1gpZG6fpJ90X4
Z+noD6DQpXdqxK19rnqn9rc1dmRxqlrUMhKM08qjI44/Jmg1Cd/EyRMGzkW6HuotLDGfrs6U2ZhE
NLL+URSCRM4m3kCT1yEPgp25+guNpkW3PxFffRPd1qcV0ej0pWB68Wcwn7AI00nPOhxHo3jJggcj
uCnb+8ufcPXk6boM1gFDk3DxfcSytq+DMadcuwV5ScfelubXouLliFc/3MIIEzSAslUtoU6DwGQK
d71lnrR+Suy4bksbvaEPw6xzLnOeQfrvC4Sum2RsK7qqRPhepvkmB7dV5ochqLh5eterx2yxNuYy
UE0hKlMNa8vJIR33ycQ7Y/Qjf8LkhQH2DshkbbJSvHRQMESBrUDezYQ8kuhVHmixOSXe1RZX+WyN
7TQdMIGSkxBxuLAlO8ltoFpPvPRRfjB3jUubNEKUREuPnDpOvMzZx/e+h8UnC/upjMYU6UU12efZ
jak+XXb09ZfxYmXMYTLUcR57guc+lYSkPVyJKyROCrV6qMc/y8R+G6Bo3PrFr+YZXUovIi+JuR56
gdcDXQeqaSEl8NEr2zAvMTuPthcQjtJnebipt/Fx8Cb330hxrJ+BszXmvpO0XpmyDi9x0xg2SpX/
UOXpphIEey602ybnjV+vv8gXq2OQJC6MyqjFnt6vsOc10COM3PpAp4sCWz8UPtdX10/GeYUMrEiR
WVvl+E56KHmGB26duwJ0X5QFOrhTePHDOlKerTGYosdpWyLlhjdJgYGGeLB7YfTiDDd4Eir7LCQI
J7L8Kpwqt+nCG7MsDu2c7epasWt9/BlxRwa4/sRADzGFeMR8FWZnJVtDJxoaTp+na2hwHSGDjGFX
+/IJotv5CYgMRcKLVpYNJB8+uq8ZhSQ1I7hvoaKtWtRtM/O6IbYxbuBetrTuSwtTzFktkPfIVUT3
rnQfXvU7bUsbW43ZHm8pYSuG+Ac7/3HZ5upxWZhkDmc1zkE9Cbhrq/JKst6U4Tc63/QZXFQ6l0SD
7tSnnTSRgsBb3ZQgs/JxJwOIfucGpfqWpMZGPcNVs2pTt7WtYS65q05SdYyVbVJmh9yUOSw8qy3D
yEco+ISwj+D0o3EomueR1aIoltGI9E687SG2RAlD433jC5sCM4Gx09P3zBv08K5SblVu9SChjKMr
JsZnUNH5+AeoZW4GxYTn01AdNeV6hrx7/Hb5Y64HpmcbbIm2xpCOYfXvXBCU7hePNN+60l0qVJdt
zNzmaRrSv/nTF13YYza1Htt0Dk3cXsmOnkQM5u2ibe3zeFDfr1/WDupHuqLBb8ASwoCsaBFNBqrQ
wadwq4D0HmJ/NsohXEtr1/HSEIOtWTKSqurhJeVAnDLCkfh1+ROtoYkigqtDMkwcOzabqs1qoYYZ
4NTo7zE2Zsul6OX9vgA5/GVD6ys5G2LvQUsMu6lA3k8D/XJzaHlkDLzfZz5JRCTSTbSZVTZvUuGU
6JyLh7dRzJeYY2macko0qVjDPhtiJ5bJVp/AK62T2/9vq5grrir6EZ1T+CaK9EMV9h2vqLPavLr8
6MyNBZUkMnUCgmVKKUUViyPRpgECLYFKX5ADAHHVwsUYoGnqcm4z2t1Ovo1edqNsA1e8IRsqz5Uc
iM+7tWQK258P59+exg686UVS9MQgyI0WjafWMzhZUApQCtsIjcqNI+lA5nmX5akfNfEmMwO3kpJv
rayltiloh4DIniAKTtJWntHHGVRYkYzUNae1CkdIB9+awch4+YuvtrMv9ogdn+tVdLKQEa8LEQNE
qGYMvnRAmUjBlIx02+xqZ7IjVBecy2bXfdrAEB0aa3GZM3BZBW1oBRPQJU+2UYLGjMGe6yt95DTs
rd00Ct61f5lhwwhkCM1MQBghGs+gIkbe/dBmX+lsWxphLnOhFTEAEyPOFoMnKf855f9dAQJuLIkW
pnMVFe1PrBuH8dwWM309p/ugNTFDuRXMp8sfZDWWXBhh64YmxN7FMMZWqf60qW4zz7wRb9qN4Mtb
VEe59xj9wJ+OynlNbJnQqiqhzyaEroXiUN7IyBN3ff1emeQfzFWEXhhj3KBTukqZRRjL58bp2j2m
Dzj+vBY8LneP8YEac65xhe4Bt0m2cwvKcMPOCN496YM8vF3+Uqs+vVgMc52JaqxX8ow4tZeuROtO
hB5nw+uJphvy+evA3ywDXJRoVMa/L97iqdqnViKkdD5D3xvbeNPbZANNZhtssA4PC1abmvCq+Nsa
cynUQa31OeRh8DCfPfW1OGYP6TZzjdAOjsoJb9WdaJPTv3skr8VtS9vM2TKbsjKJhQ935qT8N2zR
6x5ISd10k2ZXmBhBBZVSUyq4ibqg2YRV4/dT5172C54JJkwYhEIlMorWbhPtBsPvky/53XkJjE8E
kh433YQlRBgVK5VDWoJzrH6+vIh15z4bYVxBVdtUTCs8DQRiOmWheV0ubjpwNl02sx6HIPD863sw
n12I5LqyMFTgxuqDID3H6W7WrvWgtevh91hjcDib7TJ+DK0XjmHOAtkamJRiolaNEGFl6OsEy3+O
GuMY4VVCe//zA5LI22ifcnZ1/ZI/L5edt1LKLkjjCL4x+dmOimblkw8mfrt9Sq4Cu3aEnZrbvOYt
jkMqDOrOpJyykRLiVfOmS39Iwu+v7KUsySBK1HTVYgu2ZWuCJrFE4N1s6h3SP6f8FPuqXR6rB+Q/
vNoLNrw5/NW4ZWGSrnkBjEWMJjqQ4+LpKhzrGI1DoEWDKB1vHH81/4Fa2N9LY/CiKPKuHWi3fAkp
F2hwa1u50ZwAnS7Er7RjYj1Z6SnFRHF7E4unSq2/AiYL+wyYoP1lGicJ6wwlxOU7tMxf/narvrH4
fQZMRtGSNIPm5+cIxMqZcGwjHhvP6klbmGCgJBjnSpppXt7Is33QW5tk0N2s0DhQsr4SVTeRzhDR
dsFGss0UixWef25h+UZzQIR5eafoTny6iuXz7zOnqCch1KsykLBN+W9LcCP1Kg6fNT1xsvr7ZUvr
IeDCFBPEBKSv5wEzS0jgynsJaf/+QDbSHo8lsLB/KXkLjvm/N445Skk1KBO4TUENhbkrWmpuHnWw
rEqOekQ77O7y2ni7yJwnsatFqTDx3ujlxB7S2zDfamh3HyGfoAyNc9kY9axLn4w5PGYnNVUEEjhX
HDvbjG+V9FqFgl9/LMsHUeb43zq2L/aROUpCDcq3mFJ6UQHs8JBuwtf+oO60TY0uNPVQtnZx4vWv
rK8QS0BZW0U/HHN9WnGsF0OJsm8Y3EyKV4YpNvWtCt8GEA9DkJuDRqvZPLBQ/2WPvTVVORvITPXu
W3d0gYhuEiE27DFwHTrjSXBzHqnMOnicDTKnOuyasS8JPmFHnobuoRP2vcBxSZ4J5mBXdaCNIh6o
yAG8hElqT/WuHR8ue+I6OJ2XwZzoTNNSQUuBgcp40GMohHzlfb34LswZFomKgR8IirrNvK/Huz49
dPrt5SVQV/p8mM5LYE6uVtZiIb53/mPKCXx1m3iHrITPI5T6h2N0tsMeWqWoIyXEF7ci27rX9+9N
L6fQ71zrCpShG/lYP3Jnuen+f1occp+apRkmZkKZs5uPSicoBGeX0tTMrmRTBXkLXIaUoG56/so8
PDIJf5tjrsRWloU5GVocI/WnIN6lsmZDjMe2Wt6TbjVMWhhi8GFIBQvVB/idQIhdlt8N5VCjzsAb
k7xsRmKV10mhQU4IXFeuHEHsrI+Pc29szQ5T40rFOUmr1ePz3klsM49mDUKIvAGSMOjdT43e02v9
JFu9jcH12LaK3saw0XUlN3dTpkR2WPReH5BNWORQTcTAkwlFVw2dYkoH/4rKgySnvyVt2mZaSDj3
zyqy/L37EivlPhIkvUJLk9xpfG3axDEFx+QxA632CbyrAiB7h0ct27E1DKplxO1Ig4Xe7a7STZ7a
gSsrNqYqXWGy0Y18stzxhjiZE/64jAmrsEYVCf60zcBOogkzpBx7GXO4P4LSs3pOJMT7fQZzpLTI
BcHE2oI534gR2Y9Kw0HO9WBrsQYGb2pSZElVT3T/qGZyugl2BWrltHbdPX+FkWr5sRiciSRD6I15
QJvWSBxFewhUzjDqOnwulsNASxPECbR/cZt1e31PvPBVcNSH4IYqW8+Ya898C0Ekxw3Wj//ZDRiU
mXohj8mAjEQ+XQvqdYnHWNvYNZTC/y93Y9Vca6KCh7/G7s1pcKjD+a4v9K8EA+ftY0vremfVddVC
ZCstQgyexXYJbQFdzzkr4eyYKuM+Wjxf9TYdEiIKQAbS2kZ9SDO8WTKbRLyB3dV4e7EeJvCIR7PT
J9pFNN0WOxm1nhSkKOFGoDqKUHVykeP16X+V/3MfGWQoRwGsciVOVT9Ydh+/FMVkd3PA2cZ1gP3b
8Vi+jU7qmk6MgT8CUZzBPBSa6NS85xj13s+xwdkIAxC9UaqVhP59tKNrnrSNfc2XNqnHy8TzzDDQ
kARBWkKKgiakqJhh/M6kWfu8B9hqx7uiSiCIRqZGk9n7E50jolln8Aiq2k71d3MEV2AfRmEeWV6f
ssrUIWVOnL/ysRaGGZ/P1ViBogbE5SDDugkwVtIkZNtHMefS5S6Qcfk+rOoiLYESrVvswgMdxddv
yHv7k4L6PCU4pjmpL8V0i+UxHh+pvZ6IOcwW2Wto+ol+EsWrSLi7DIHrCdOFGeZKlKW6Gwy05PzR
8u6lp9xRTsE1VTvEdMZlY6suubDFeH4Y4QCPDXAdEwybEK/MXBBtUY4d0qH9sQp3UqLdVmHMeWms
32ELu8xRyIhcBUELu5Rembb5Vo/tluIVpQykA6fdtvYuL3UVSRYmmWvTEgpBJRVOBbhKFfT+ROUm
KTnRDM8G3e4F6KP5IpOMCphYKbed8DPpjl0fcT4Zx8anrtEwApMz3TopeB1kzPyBpqHcXt6rfzhh
Gs4qWicVjW02bzVYwAQBlD1zvP+jttxOQ75LevWk5pkdTqljiD2KpOmh6QTH2Im3uWhuRYlAvkTf
TgEq2Yn18/IftRoqgkDqz7+JbUlv9VYuR4xiuVN5lWk+yTk3Ke/3pY8fD/ntjIgEzw5Fummb42zy
4tD1L3deAAOPaSR2aqgDP8a37kkEnVjkigN6MtBbD/ZIFZQCAncyYd0mHM9SVUNC19THRTV6luox
2JFc2dqEmmRb5KlTeSnsdRQ5G2GOViBUYtgQNGPQIZ3Gh6KeTyWqeG/41ZBKPZthTtcUWFKdRHDK
BERiarbX8eAixqFNni47GscOG4TOlhFNKRpNXSupbwJDeiJK/w0JabdVxh+XTa0OrkDu96/vw0aj
4qylukazX3Trxm8yGHQzL0Ci4K61QZ27weDKRnKoNqe1SwubN3RKv8ynyAc9IYamyhKEMqj7LAAr
z9IobBM8v9TiUBlXEtlD46YnVySC2G11f3mxq26yMEb3fWEs1i0kYRAjvK813au7yaMyErwwS1r9
fmBoAyODRWUymPAgoSoIsYxzNu3VPRoSPfTQpqfWpv2s+oE4waZ/Ebe8lqT11Z2tMtFBIk/zNMm4
X94n1TwqhkxpxniHYBWlFotjvpgqCUabYhrbjebfeWNedxGPMXLdJ84LYT6TCL53jNpiIWCF840i
9rvJsDUhfMzb1KlM4agFHY/iYPURs1gVA1O9OUSVKOG1pEeyrYjonY/ApXAo69sILJKX3XAVEjUL
wm8KKiJIqn90Q7lp5G5OMKyF4Zha9MYYNOZfuUoWJhikH6OJgNi1wR2NrGZ8I5uc+GkdNhYGGBdv
BLS7iVKEx9dbfoWy7ynfILh/mG50W4KsgeyFO9HT6FzrI9h+IFd9eQvXT9h5CxlfjyFWZDZjAeUb
1Yt6wMa9MO4KldON+d4I9RmdzmYYX1c6Se71AXUrtYZghYIOGSXwZrXxZ0HfJ3W9iwsrt6MhOzZi
tEcZdZtloz0RyAk1pVNlsxdJ6p2c9c9DLR5TLb5uBdmZ1X5TFui5MnUvGsVnae6301TeVVH10IH9
MmqjYy1YD8CXY290jtyV6JucLSdUO18Zx1cxaz2rLb7piXIf95bbNOYm1Hu3T6zvgTTamm68Giq4
advgqrQyzW6ndNfFzS6pcteqqR5R8WNQE69UwmPaGfdpKW/6ULqO0QfRRCBtMqXnuc+PwTQcLAKW
a6tzKtwRka7ZZdY7gpi/zkJ5FMbAk9LhEOfNr66qn0tJfS7bxq+LwBOK4hCXUDAX8pMhVV6dTb4m
dbHdDOW1MBPPMsOHfEYePDYfraD3MdHOY/5cP9Xn78cgySwnlpGoOAbp/NolP+fkpOelPYaxrfLK
+OuweDbFAAgUl9GsbeGOVvXnckRM8HbZ41da+VF0PsvCf4o+C7HpBfQNup0zeqduT3v3dMfc09km
EwNNoQ/dts59f1w/Fnu+8NNnWP74BzCw1QwZxkRG/AFzFDjxcNT7k6lYtilNdlDfWrxn6Lo5DCcj
jyCrnyZq9bw1KmVEmqxrjlKwQ+rczoPY1tQHfT6FFo+KdKXuSJd3tsdAZhrh6URSC2rrcZqCtDpA
mC+4ZDC+JyOmnIbwPjT0fSAmEDMITiSu9+FoQSMt4DXkiZ9Coo9/CAOtgZznOGt4BmTH/og5p6sa
JSnFkbe8OIW3wwyIimkSZ7NAZUgaT2qvVP3BlL0+lmwi3iKLsrnswJ9vvY/LYrB0bEdMoyAEdAXr
JKZvc/k7Czm33srExEcbzHkvYyJA9gc2glMLuR9hkzo0kyYfeEHQuiUDnUhQXxNFg33WCAUYCVJK
BifuJ3Dwp/sab44OxUpezuczrmBJC0P0Iy5i1goa6KY1wdDQHaf4se13lz8L7/eZN40wxZHakhzB
SP3NHAm0/x4uG1g/WOcVfHrNaEo6BzmdTb+dvffmD+QC1QcanaLFFK1wHHurjrawx+CUFEwa6jnv
j0FzD2dG+wCxzZ90+P+93fOXGqLF9L/TD374Tmy63ZLKEdoMWKXZeo1xFML/HjV+NMDAwqwUplAG
qLOGyS+i5LYA/1YnzuZ9fkN8NMJAgl4rk5rWWIURQVYigwCNQp6EWtl01uCVwfSipiAh13kSJ5/v
6Y9mGWzoIafeSBEmqqzeF+fe6Yt9k4DIQMQbVOUhPc8/GJBQxSjAmDhmg0MRfWI/pXyyCyvbXPZC
zrFSmXBAnTV9aMEW5FrgTbSGithGUfL0VHlfi8GG0AqTjiRYCX3x0bLBHy8+3j3BM8NAhJZSNYce
DXygj4EZHWz3dN6Nh6mcLWPH+BKjDuYwBy9ICAX68a5LOEDE+e6s/ByKA0mX66DpHaPCnuVHVfpt
8fKvvDUwQUSsRGVStsgQieUhHPeFwukQXCklfzgp7CRd0chDkergu0mO5KhhDNp0G8+4RdUBwnX/
fdDxozG62sXdM4+lnEox/AsTuq4YO0WB97co2wmYLKGMmUjoPPcvnxt5fQfBmG4ZiB4/cVRUqZn1
UwOKYTpZDhWfV2WLjjNZsCHYt6MiN1SwFcmTXbdNoMii7ARwQ0I98L+z1NC1n/8OBiX6QA5DLcC9
KE4PYXLVx3jvvV5eK2+pDEZAj6UgmFbBs6rdBsG2STmR5LrDn5fAwMOYoio7Jx0mjzFkNoEZ2Wh1
F4ylHKjjmWHgIWr0qY/qAX3SuV8ayFf+EApO5pqzU2zJoatTrQ5VoGmmba10n0m8Y0Uvz48PfXxt
NLbomgGd2k9sDSJmEcBbiChL9iUvPsyHHCOXL40b3uhb66Y6JBrnoqXuc8kgc7QETCsEYAaDhFTe
O83YOIJxFaEfoFT/uxwPXZpuihKdvP00yZ/ItSklM2DPnE8tujPER4tLjUxh7fNqzjYY2FOHbIoC
Sj+kgkIEDCy+Mbnlt3JXeoU/D7bMq/OulO8+LooJhprQGms9pjElmpdpXXkQ7C6xJV/0asw4DD/y
Q7MNvl8+r+vf7LxK5pvFVpIIKDNgJ8MTaZ7LOXHnMXf0nke+sI7yi29Gj9wCeJN+7GM9wDfrPdAR
YXS2/UHwvkACZx+6/7215uNeMkg3ColqBmCucDUJSmbk0CU3UtbYXc2BI972MXDXqJWQSpOkuBEe
gPMe0t++AF0F0Apzztb648wCI5xhiKgrsNKNgpnNkioKGJyPI0fofw2hgizTYyWgS+6nRW7b0GvA
ZXHZO1bK5tjHs1UWpMLUULE+VG3C78Nm3MV72uOFgvITX9t23UEWtpg3DthzTL3pRcoNHt3QlpH0
JN7MvvxG6xn1wNvQVYhfmGPON8gFkRZAaRLUzLpfezoILiE2jmqQK93KpT1A91VwefWM9Yfjwipz
yNWcBLM8YpF05seCXLChXGsbw9egIt1BnxV6GQ+Xv+FqRmRhkTnhI0i0BUNBCErUnwlxM/OKtCEm
ur0KAmZcjhXuApljHo9kag2arviDpQ5sT/f6DtKIIIWM7y0k+i6vbjWOX6yOOeiJlTbDoOErJuF3
OVGgf/RSSbqtz8fU3InK4yi8XTb4Pmv26V6wwE+K/1ENHObIT2gDikkSqO6UifdNh1dQXpujjbTT
N6W4tbrW7zrT78GY12lonynzXRBGrpCpnhxa9jB9H6fAJrLmYRTrQNL5LQ3F26YI9kNG5+r1U5pm
mwJD2GHwY8RYkT2Ohle2EP0WYzsvYk494B8+2Hk9bETVxKEAxSXKyJHegQsYpO4dsTUf2Tk7vE5F
m+eQK8NhFFTOFpngqumJYvWRiRxdZhs25MaQDxxRDdukYJWucRCUxOYxQ66f9r9tmjRBubh98ETK
51RGXlCcg+9FkKOwEu4xPnx/2TtW2qw/rI0lpxkgoi6jKwYx0DdypEKaOACQVaCEe5pfHDR/dtDq
dJW7BQ66teMR1fH21mRQrSS5qhFahzO6d4qucTu9WFeVmz/0PoWz2OO1LK7jy3lnGURr8qGrhwyI
Zo7XBQpB+Uadv8nKDXpKpJlHRr5So/u4vwyazeE8CBjcofRuf9Bma16+7w/lSb6ZbtTreZO7sWvs
5OcM0w7l5vLX5TkRg22gygvDiioszPVDPzZ2VJfOUPDoEv7hIjzvKItpUj92+SSpbpt6wS/dj7dQ
63wRRW/y5qec20FJt+wCoJkMoKWC2Wt6g1fhKJZuKKSHkivwxjPBYAyEtGtLh+ipK1fSgTLbWlXK
I/7jfRwGVQj0kLI4QIBEb9YUYkKWI/m6W28Gl2q4Jk60KzlPrNXo7wxkLOeEJDRh0UFUC1Jde4Xs
50iyRWvXhjziPc7SWLIJdUzjGNTt6DcSX8v0h5y/FtO3y669nqNYrIUBjgB4LGYqvOBPGTQnvyI3
FYQgc2e8nZ34xnAgV4R2ePRfIC0T3psb/STxMhS8HWXAZFKrKTXAXurm8je12XQgvJwPGuEkKVY6
8T6giMWgSBzWZVRUMFNtjHv62ErciP7XQ9HRcDrIC+Re+BbteXOH9ChdOGoWAyCQURxa3cAmK61l
N9I2r0Yvze+EYZvPpXP5i3LOnMWgSE4KqxXliYoq+lF0Xc53l3+fd9Www18aaYVigDS4q99WG9FB
VXybQ0SAbGZnOsoQk/9SOWLhogyKyGI6gmUZ6BHV0XE0spOiafblRfH8jwGRSBkkPe+R95kw0l1t
eiPcaOFDGnEZ9Ohx+mdPALky/n0Rj6h5DikV6oGUzFN2QOvyS3Aw0+DLR3LiNaRdXpXO9q63ZAbp
fUC/lCHagwRGil4Dq3K+rZOWV9J5p0W4tDIGSEQ1yJImgo+js8R/l9P2qXh94CK+A2VDvSNe5L29
/ZFISW0FGtuSo2xiT7bvf4cuj/Hg8jHQRQZRRqmUSZDii1b9Y2mFdpZyAmhOyIeB4o+fEoJJxjSm
PeADEwjdSTlS1ES496o+KH6xVW2qeijaxS/yhl0/oEv6ss/+wyP9r3hBZ/sNZTUwEpLQzIqF7W38
1FcfGhfyn9tow3vAclfLwEqbZyWKxDA27YuHyak2k0OLxZRvqULXhorn0BGUHDZ5NbfZniayOatd
x1ADDEI6un4tdnglT9Iaksi4DIUtHTwT8Sf0mKlu/NjXjwTjMq7u5fehK3G+8z9s89kws/I4RDE0
R6+FOya5MyCYUaZ72iheYn5S6AW7Tzea+JSRzGnkjPON1734bJuJ0TLTKHB14JFWEqdIbvP+F2dX
1/HobIDB1iKtkSmO8W6RUF3GEU0rmxh24w5u6OT3AlcSnP7eZ5Q422OAtmm0ukAfNbWX7rKpso3B
fAr06LGflE2glTfCJH8l4Q762z8dh63FWYIcGZaA66PRRAytQ/TG4rUorvoIeic0SB7IOkSpGLTB
9FsxVy0K2nSqVHUae97KO8MvMSrGkz5cc4mlKQZ2zFHLe6lPEEsYW11+rtKHyy7B+30mVoksLRLE
Gam/rryKh03F1QJcc7nlApjzJFqNiszz+Qq0473gYAx5p4BMkbdbayH00hhzgEitJiACxYfJxZ0A
+ZqydQTp/vKOrcwU6yBRO3995hA1xWCQLEZiY9gHt1CDxMVX+uU+8qabzkOlvDyaNp0aFB54Ynmr
WZylaeY8WWo9DUTAZlI0bL7TWFZ9KbbZd9o7Nz2XPy4vleMc78/0RfgSRMmEG4eONo3bIgPRGQZX
L1tYg/nFgt7voYUFtEuTNnkPI5DOU6NTmN6qptM0gaOnX5BW+vDh3vsUF8bQlKonA23naT2084BK
WNgkzzWmR+Rt5uecVyMPJGQGJOYyKPRZR4QUl8JVmxvXuZqeSCXntkEsJ7aivTyh7yEq7oseDGKS
5V/eWs5ZeH8KLlZr1gFQENQ2qDxu1Pp1CN70uXUv2+B9PgY9oBU/RIkCUskhMfe6Gbk6SXZlrthp
M70KKS8JtRbhLr2FwZIGz6e+HGjb39zZGRQZlIOVRUid/ndtwo+ewuBIbGpxGGSh5hrCLYZ1bavy
1Pnp8t7xFsPAyFihalvrWIzZgJtdAQFO3YHCuHIrbip27Rpe7hsDG1KSF7JWIVWnXat7SA173Sm4
kW8goCTtaWOZ8iK/t7PxZuE47vGJEKcow6Bu0H5jqT8m3S7J9yb/PgdXM6/FmOPrLHMcGbsqkWb4
oZjdS+lDD5VPq3v5v74XSxRXK+afnV5EPcrNdd19D7JTRXi3C8ctFAY2zLQNxigESHW/R6hoQC37
UHjh+6OKCj/oz9M24Kpj8z4UvQgWWJEZYxGQCvUVtMHbY7/XjSddfashzthySqmcK0VhEKOLZH3M
GjTmKO2e6Ke65oR/PE9gIEKsk9RqtUID59xxMo+YmbL7glNN5+0Wgw7ooLUCRaMhjQhBreaHVQ97
Mdgb037MOaZWs8SLo6swKFFOQhVKDeI/OpCOu2QT/Cy2dLpN3Aab+P+77xUGJ9K5yLTSQFWv6P0+
upZ404Gcj8/206J70azbAm/oDi1/yaPCI6vi4Bw7nqRpBHJ1Mur0NRHcOq63VRM7UE99qsTCCevx
2Ek8koWVibkPVwXbPTuXJYTgKddiWEW2lqfbQE0Su+uhsVm1ua1Mtddl7UaV6nsiyJkjG/kJXS1X
LY0EpMDc1uF0LRPiX0ar1aGLheOoDI5YmSUJZkmnOtDY0t4nnrCpMDE72NCHeoxcFePiEsooKKDQ
5/sGBEsKFFA5p1HiHEeVARbwoqYFIUhPij7oBpA7DE/RNRKwUAYK7lEG9KXBmTlAzfMyBmLqKNAt
oUUeLP0fadexJDeuLb+IEQQ9t7Tlutqr1dowZOm959e/RM99KjaaKsRo7uJuNNGnAB4kDo7JLO+g
LGO1KgfDeIdSYUAmDsukgKI6bXKRPc2uwQut7XW3dySvw9ifff1T8vaQgZu0Fkot7WGt6A9E3knp
qfkLFdD3XszATCOaQ5iZsEF5fqYTVOcwYW26taNZ9R5DSLcmxzN4i2Kghiy9icQyWnfS6VbSPAMK
I3r1fH3jNgsAqzPA5gIWPQoqs4H3UR7/+Jgh/Y+e5s7KkKxTkawLncw1HUR5++uG6Y9n0x5ru0yP
iwTJn2yq3mQ2aN079zEnCYZyXnczD3tU+vZeXdtIeZZzWQGv1dChGdfhOIKi7a51KONg6aF+gzJ7
5pMf15fHOWBsJ29MzKbNY3r/BanVtN/Uvxj3f+eOKgMbbaIsVRrDHZN9swdHyfPyLaytBnPBCFfv
pRf9VTubu+ur4j2uVQY3iKgUeifDJSliVmjageAB6GxbZ3LB3rWfCjvjcYhwbTJIkizFZLa0j4YW
CGgmqYAalel2FhLnTnTP85jtLyebBmSZMZrD9i1ElQppuwj5ESmfvVZc7iZFKzhP+j88fC9GGK9c
al1tpilS0Xttd6f6AAEzG6MQpp/t+KT5m/UpzF79XhJzz+HhiYwpJSec0HCY72ofbY0nAkLEBNYC
W+YSRv/hTrtYZJxzWUjTtjnyP1QxuXmldQAkEr5NdvN1gKCVcjZfeXK424ByMcm6ZlWHoZkhPjc7
t2xP2fAaFi/D9KnE4GSuU06iX9cPw3YkdTHI+GXWofm2p13FbfVjye5rU7Pb0Ys6nxSuXvOkcLcv
g4s15obTWilXdSgvOrH0pS2RIEkhfpLx7lGuYzKX3KjG+AngPXS60NUOijvtlnML/RK3sxOuCihv
TcwFNyaZHk90aDDLT3p8H8fOEvK6bTnHme1MGPq4VPMej53B2OWJnxucqUTe32fusXFpoYbZYg1B
QG5G7euY8wIPzi6ZDFa0pSIStUOSbJqOlX7IpV9y8PO6K/8hX/vbu1gC9gEtAJlAi7DJSTxoN7In
3P5TyTLt2UtPyXmyJahURi5vIoSHTWwDgtA3UKgraUX2Cy1iFdAu617AInYrOmiAu4WwNCdU3D62
OsiOVV1BjZJxOrOsmixXZ8VJDAzeVqWnkuFQVrGtyeMDSNRseVB4vIN/uMN+G2WjrLyTk3jSaFoV
FNkYKHUpBhegpKLqz+NOOV//nhR6PgZXF3OMU2axVk2iBHMT+QUGVavOwa4c7RSV12W37ZsXQ4xv
yoLQNu2CBN0Q3IsgGUelm0cb/IcI7mKDub2UptLlCRLyCHS6PVWxpqhUoZpsWLJd7kM7cTNfda7v
4GZ1l4gXq8wNpi+CUhDaN0+7gKiKPNljKulQ7RU3uY2cFlVOuz21e+GGdtoJzvR6/Qds48rFPt35
Vdxat3lfDlKhODF03CsE5fnjfzPAXF+xKEz6MKIIaDZor/vcZN/+299nLqyo1kYFYQeetdVZViHC
kfBaVHhbxNxVihYutdjkqlNqYNzWut3Ujd71RfzhGXv5DAxa5AP0muIcbtBBWhGQCPHKakfBMMex
5eWCedZY2THQNU1hlALq6WNMsPTjtNOc2jFRNi1+8hoYOCDxQe8AdYI+KWAMrbpWhibOJMP0HaBf
5Gwi3aMraKQxIIHJgiGb6CCreBj2yW2z031a2OQRU266AxENVVahbAd8f39iYjnta6XFTaIHik2C
4EZuZs5lv/1aXtlgXA4z0iqmsQCs8SeoNR1p9hl6pkft1KPLpHDFI51PQtutc90NN2F2ZZbxQt1o
oioraYZT+a4voJ8B6Q6vyk2358NXuthgC5mSYkxjQJPqJeK9eb6fyxtzFqwxe5okDvRwlsNWNJWu
E0e9weunkVpPC0QrFc0nSKNxdm3TwVcrYvwu0upwHNqFVo8e2iwDcU7m5P2dDO7a659n+9yuLDFX
FAhRTXTdYu/GA62aYmDHXs4pTQp54OnZcazxvhQ9CKuroQswfp7IuBDFA02djH50W+wMR7e7X9Kj
7nfgKC180tnyj+uG38qx11yEuZNw1YM8dMYyVQs6s2joL+1gtFM7Lq3kU4oW48meHQwQu+iv36tO
cZK+9MeZ1+XFWz797Kvlt3rSTUKQqY6Yq66kRg4ELCDeE5KHVAAB0SjqvE4+niMxyELqOOmaAsjS
xc9giZnMl6axu4DzXXlWGGwxmy4IwxlXjZp5YvI5mo9ZbNpmwune4h0+BktQK5nnSqWNnclezlO7
wGAZj0R8E/Ev54EtakrqUEKwB3glNScoaiv5twoaTobXTLdq96AGHMfcDq9X9ph4t0k1oego6Xbl
aD59REROfKO7LWTukb28E7zrB2E7JF3ZY5AlMMJuhq4uMrOzpfm4bay2tlJMtegPBgETyfCV3gKJ
HyUcSKNH+8oJZCufIQqfWi7gNZuriQ2+KIwUz/Lz9dVx/FCmv2F1vkhb6akeInBLjdlpdcUGh/4p
0pMDIQLnIthejiIZ4JGmQuQMoIxlG6VBD4SeUE0ztepgSgPnW22v5mKC/vtqNQIERzQ5LDFLWfzq
w30eooHA2JO6d6/v2vaxuthhMELs2iYaaNpwRGJt2Je9zyXz4S2FAYiByHIcgqzDGYevk+pLtWhX
zdmceKNFvKUwCKGGQVF2M+ykxuMAaTQlseaY81n+EEn93i82L9O3ZrcE9N2PDrEb2rSa+uLedEF9
U+jW6OV3lJQ0+lnvhJZzhraXp+uSqpjoZ2JT8xNoSkWkdFErMm6jct8lj7nAa2yiAPDxnF5sMGdo
VANJArEYgqlfg0PlvZsXBWoagUVV2AOO620n7dBdrRFFo5TsDPwVoE9IEyrD3jkalOe9GhRMQ2PL
vual4P7i7N/moV1ZY8BPNnstj6cYTVPyXTd9yQaekvHmB1oZYKIpZQ7QD6mZoNKevyTtkXQPi8C5
azdjiJUJ5vtkwZiKxoSum6kTD2jfa6xMKpxWKr2yaNylFXhpyM0bcWWQrnkFQ5URCHmQg39OwRCb
/EbmE+1EfrmLtzAG7sKx1IOOvhRaV/YweeAJ9mQbrxC3uaevrnlntNYIAnTeC2U7479aIIN/8pJP
bVDgVHVowqgPA56vVKW7OLbfNSvaYYroUfybaTCysskAolD2S7ZoNQaQhdpKlsgiqmgJEeeS2oaq
lRkGDwulSXu5QnQRfMF4cwGBSgyru0lhifvFFh3zWbP0Ax3zwXX8F5fKxTIbRxnoNjGMksZqioEe
nc/l+CgXL9dtcDyT7QsTxzI3uxF9YYWKYePocwiOj/JZn7+E4UNC9pKh29cNco432yRmgP6iLVJU
fjNltIPJAYGqrf6F0BzKo6utY0AkaEexUVNktGd/8epzgX4KqMxBn0LwqYgNb6qaA4ps0DTGYdso
IgWUCRypoi3qPFkKngUGQUZ0dSqNjpPd199b+UHgzZRtRherDWOQI8EEmxLFCPuG1FPQG4YejWzx
gynl+PQ2QimqqSsQiv6ggS5Pi4ZloG4tKKfMeJK0F7HwhOHBCAznbxzttyU2xDDnOGjkHqdn0Du7
wHsNPZB2OsecZPu2P4PNB6IoOgShGeRLkjCeS4I6YDgjyDyBT1jgURVv79nFBAN0oZCXetXhxd9E
z6U0u2kiWl3njUirBsXn67u27WcXWwzaEUkwe7HSkBdGA5ZwSiLO1cvZLjbHGY+FUJK+Qum7dYP4
e5Lt5PL5L5YALXDMnZj4f1aju0FHd6uCOsZJTL+Kb6eRN2FNA6oP4d3KAHNWglKk3QMAFxn6Inj+
Hc1zh3GN6Cju/r34LXBsZYrxrg5lI0Xv0GadBc/6mFop4sfy5fp+bR79lQ3GvYxsRE6JjiAF4/A5
0GtXacmnNCkPRVtysg/bqbKVLca90jKlKTlEj+IBw57WZCJCkRdLhqRD48fziTclt3l0LvbYK1Tt
DYzpEbyYpcXV259N9rNBzS15FErOKPXmuVkZYoJwsIl3cjl0ikOMxq66xkONkddUx1sME3qrZpkH
IRjOEEV2e3WX35i9NxyiFw21MPDmeOpd+61+IXc9LxDZzrCsVsdcp+BoyyKzfqtMVHviUHER6HC4
UBfZ517yk1ek3QxKVuboZq/C5XEx8aShQxPJntIgpm9aVnxRBd43Y+7UsGzMlAwIIOHnenXAnMn1
g8X7+wxOiE0vDeoCUm1Dk205nawAmfvrJjbhdLVTDD6IRWEuQo+dyoplXzUJpGGrXSLG++tmeJ7H
QAQyegZadPF+SefbaGwtf5jc5UvIY/zgrYZBB9WQwmKMEUYZ3QP4oMTmRlH86yuhv/QKdrMN1kqW
x7PWIH08yqUlZsdS+GFm+xiSg1N16gXeY5bjAmy/taR3BRoBgT/6rNnIWj9ItcnLNtDDd21JDCw0
kZ6b2Ywl0bKh6hXOdBRcJNVQpgRH3432cH0HOb7Atk2PtT6bM6EEbFF6GMT+BBc/x1p5ykLpOMsV
r8lgO79x8XG2Q7qNlQTqCQgZaOetfCI7ZY8nF6S8ogMvjuc4IDtTjaa1/82SSpN8HkL1MASPWcL5
YNuN56sFMbiQykU3qTGSX9DYVC0QFKXnkeoFg6dlaaz0DVznOxQ1MM2SOoU9+GAr4tzEvJUywJGP
olqptJ05NUpIArUPjVHtSJ1x7iye/zPAsSSCis5E+KYuTE454epAguW6P/JWwoCG1kaNIIfoAyia
p2b6thjOWL1cN8FxebZ/R+whzQ5xCeTdk+qYltWtOYwns+rsfhGcron/vbznu6jvA5sxKcUAjUq0
4PsgVV9nZOFFTAKFvMYkztax3dG9MNIAGk6AJIclYtICFHJWP42cuvm2Exh4IMmIyGW21YAEsjQT
mjKUw7PY3AYi71FJtgOGiwUGAoPFLCSdoPtTg4A9sk+TE9nZI1XPEMBAsdjFWQSxteiA6ZgrzbSd
IJIvxtngqJblcjFAxdW6xqE4zW7yvbYFGw/OT+Yz7VKej+bTfOTl3LbrsSu7dNvXUdIsQRKhwYOT
NqcIVoHZxeiOcqZG9luPtF36Jjh8hNyZP9NufjS7O3/D/ERWv4F62Oo3aGMuyGKOw5fKla2ku3ip
dqPxwB0p3/bUyx4zkNlKSZQgu0nfQQejPmnkp6T9VQR/McEgYpiFgzEvyIDU5bEV8p0eCf51GOGd
AwYMo3EAD/pEvdR8WfpPvehc//vbnog0hA42YHBsSwwUDgXaoWLQCTjpL80nTvI9dtErv1hDZGvo
lkuQcg7RDmHFHu+dtfl9LpbZd5bRB6LR9cj/ZuUtVXIR0J8n897d9BR/CHRWRpg3llCbYwGZHAzb
N+D0o/Q5S+9Rmipa6EhQguXAPm9RDKoMg6jOIdIJ4PA+dNGr1B+mieMSPBMMdqCgt0xjimCqmB5z
5VEfcksNeI8E6rnX9o0BiqZBRa+qgb9j3FpKGTphu2u0u0ircK1U++tOuJlNWH0kuuIVIkh6lSjF
hC6RSvjSLZ42ZE425Zak8TKivK1jIEFK866MCVriK7G2W1lwhx6sizLv6bMdfq4WRHd3tSAzD8ep
yJF5pQMoA2iFBnQA9k60k3Y8WrTtzoKVLQYh2nk2u1Tt0Dnhe6qXuuEXUbXJOd/HryhtgENobuwf
3BHEzQfEyioDG706lTWSC3Ssp3iqvGnX7JoZiEH5mqjIWyJY132E8+nYR9iQin1eDg2mGfLQmkNP
6morGzhouIm2l1WxT6+mGJLANFM0Cok33fytbTjowHMMdq4Vz6BYHTAwhMHjyRnP8jckRazwSf0U
HXgDm9t5MwW1XVmi1OEsx1yhtOIkLnB2SuooLhZBx1dbePSNQNvMKt4Q+vYXuthjHDGcgi6UM1r0
kl6j4cfUetXwet0J/rAmAzpLkiZqisYghSLIWWDEqARN3uRoduxCDevYev/AecCjyqe/+CMIXqwx
cEESee6GdKKdIJ+M4JxPr9rwVKoAxOy2N56ur217+y7GGMzoZ2ns0TsjOb1wMnM7F3+FPJXGbVC/
mGC+UNQMYhImuHEhfGaV5Y+2QTee6CKFYkkgrbq+nu0EIORO//9bMRDRNYEuInyh9d1iTycYMLHp
0xyD4Odef/xLSPptjxXEI2pMgsaEmuvyncazsTscjRPWuU92qcMPY7fr15f16Uxo0Q2JWIoR0rd0
QqP4oRo4YaZb/Upi8HziDX4j/BiP3MzGNvBeVskEGKPail2eIN+13Cr3zdtMcX4jgrz7V3CL/odd
y0usbmPixSATbhS1UpQYLEDJnGh+Kel+ppXef3MVnf6G1X1ZS9BVM2cM/83/o/5C4tNwBkw3okP6
G+JPl2NwO+K4LIrBESnX1ahQc4jW7utP8zk/lP6cWNGnCcO9ld/vqH4OFBM5R/wP8H8xywBKJbY6
hAYAX//MBkA66068pSm30PurgZ6VdzJwIkyLmSxU5kOtBbu2yqC0jehkZobP2UqeQzKgEpMIIt+U
UzDaE6+6gwqZDY789LTY0TE58FU3eHeAzuCKGKuyMIv/e8Mqb4RT5OGfalB2w2Na43g/y30utmE+
SxWKaVFKoDI5uSakh/7bDrLzw3G1CCNIrdDY9jY41NoS8r5ObCsymqMbW9hXvKZQukVXLjaW6TzR
0JxpDglWtYck3q470hFwiauPvj2qd3FCg8EOKZtB76MBkhUfIiJO7QdOmaByp3nS0QQJZejx0Ipz
ixoMkmQautoWDJ2j58GbpgddOtYNJxf7hyfz71PM9qBmUiJoEZ0iIo/ZfngiOzwrndQ2J4sqcyK2
crAuN/RMDnzwfJFBDwIxgw4qu6pjmoElCupJUWPOe5m3fQxqSKmGJhgTRTuhvJf749gewoWzfRzo
NRi8EHo9FwPaeW1M0U3Wqo/hqLkNSF3qOdtdP1m8DWOQoiJNrUG0EAdrNtCUqh2JFnnXTXBCKrZj
RFbrWqnx/nKMxnAgwdwQyMpMbryceh7hGOfbsEzmpNeKXGxrvB2G2g7Hm7EpaW3/+np4R5adHQ4U
NegSAdn3f1Tj1R1lyQKvpC160FkDuQeXG5Z+8CtgxE4Sa7KJxosIGeXK6V0DzY6xm9/UtQXChtyK
T7NHL+PieRGs9oX7euYZZ/BCT4NBIDUyeI0j3GbgxSBW4qQ/6WxMj1JKh2FmOlYcO/m36xvN8U2W
zrzJAo2g0IeT1iyhNWmKVTXR9+s2uB+TQQy16WVTF3AAIKs9o3tCscefxl5/7h3zMLxpCPOms3nn
gQEQ0hrF0g3AKLH81WRPlfIlHe9I/5WYPOIBniUGR5Y0HeuJamdkYoD2hc6XqslbDG8azP0cTPfX
t3Lzc6kSZgUlWVGgDPc+Qh2jsl4ysP05i34DOW9F5/z9TVRc/X3GDxcyg1W/RLW8Vj/r1S4NNSTh
MWA5z+71hWyiyMoQ/fdVqC23UtcKM94PVeJVxWTJk9X93TzAygjjdxo4ruOZxvP99CVOGkvuDEfj
TbVtb5mKhAM+iyyxzOxCB/X6maJ7NHqd4MXKuW5u5IHzYbY//MUK896S1VmrhxlTGk0+7ht5LDH4
aj5c/yabrqxebDDOlcxFAq14xOpTRyxBizGEj6n4fSvexXVkX7fF2zXG0dI6j8CPBgJToQSbUZy7
ZK6fUs30MR/EYaPibR3jarWYTZNYIQFgpI8kfE0jzt9/GzD9cHOs9o11MzGfpLJAu2blLJDFy90A
DGjosiYP+Wf0sIOuKXFVwdLO82EGhwxPDnX7KF0+G4N1uiHmMW5LvOYEL2rcqEissf91/XPx9pBB
ObUwUjUVcDlm5k4Z/VH8K9fDNJUODRSiakyIJBtxMqFIjDrrIN3LY3uOUuVUuFqkeKbY8SRKtlfz
2xqboqniKjPGGNWssD4p+k6Q/6axVr38fSYlM/QajlGH97UaSZ4x5yi21/eol3BC2O3zejHDYEJR
yqVptDivYVo/jJFwLzSpPfTZ134uvsRNKVnXnWBTYAZanf//lXQGIJSqncQopIP3yI9IrrwTbuuz
8ka2o9vBY5tY7VuwknwpbHn/KPgZBmp5BBfblC+rX8FChxGKQ0jw8Bb9HsO87UPqTkcUzTHUm9oi
9Nmcxupuxl36qHI6T7ZB67J+BklEWUS1nODNoLYY3E0D2UZz84EsozvLNceHNiPC1SoZUGnwTsDk
Lj6u3IF5OdxDNEiJQbt8DpJTStzrX3YbQi4LYyDEwACvidYotBMmud+OlS1M4WEGKcp/M8OgSCQG
ojQSJH4XpXPRYXhCA9jZJNxOfd53YtCk7uc8DOUQQW0eH4JhsHSz2YcELKs9T9TzI5RQeV5wDKCJ
HnN5rKanOomYjcozyRm0h4U8qSGnAeWjG7z7+6x6Zx5VXayXiM91OfyZ5otLudfiTDkIKaYNu+kr
n7BrI7P13iYDX1Uel31eY02dF551DOWZ7nSgz5Ac+Wte+X3jcfDeGoNiWrMsXVd0tAclegKTo46X
T2l3OvrkoEHcIQ+KmJ2Xv+ZtK4Nkc2bUQ1TjzjRTT/9B0ucWWtrlgeQvEY96YyM8eL9ABq8yjAQa
yF5LTva5RwmsvI8cg5JF7UBZ6YTPaIN+aB97DJr1ILX798ma98YZyCJBn5FUI/DPjthDRvxKNf71
qX5vgkEqvUsjYgYzeAdD0IuOgStA944YCQejNgo57+0wICV04qQrdYvhiBPVWxpvpuNg9Z56CKzs
wE/hcU722zW0eqHosRg3prJg56QHfTwRrlAV95wxMFXk0jKFlIGtIpVPZN1S4nYfLOVTkweWrma2
riARYKBVXUQPWNA6WT1wbpmN9rN3m/qBPEVOMnHGf/LWItCeqQYQum+c5lvllifKiRHDLZFUd809
r4r6EaXfm2ZgBoT/2TAZeALGJsiwJGQ4gsTVhcYrit67fvFwviUrDlGocW2ULV5Pej1AhHXwxnbk
BGPbq1FNAskYDQrPjHeOypyTrMHdVtTSY1+gsF0QX9dnT4IO7PXV/OEkXGwx96iSp4ZQpCZBcqw8
U3XS3KZ0ps5ia968a4/d63WDvLUxjtpnQyaH0LV28qV2k3q0FVG3SW54+mhyTvn2l/q9NLbQMbVy
Ns6Dim1MT0p8THmsh3+4bkzoyknQHCZsn3RcSUUqhbkE8asRYgkZcuaRaNFOSzrHU/jlN14tgO7O
++ch9fOLRbq7KyAxhawYx5FgoDO4C6XPk45en9pL1e9z8qSrDzOXXuwP/nGxyPiiFvdG3i0xoAsU
1vox8cCviyTmYNO2bNGqnhud89noNXJtjYxH6qBM6+KshDKO6dfRbOXCc8/tWtn2jcuyGDfUK703
UxEXAG1nys+07wJE7MccTHoUqaIDj8d62+9/G2Sbp9tEJYtEVyX2TkrAtfisZ48xr+OCsyy2ZZqQ
ErFcWUuOkcSuGqhHo0m/Xz/AG2+mdz7ItkvnUyoqivq2dfFZ8LIYCmG5mz83x/Qm9KnAKpq17Hlf
3vLosnmrYyKtsYPqxFgHBL1u3qI/qlyeVI7rsXTSASaTxFjB9s2SHwh7NAhG1fP17eOZoP++OsFD
CO1FqcLumeQ0dHZNTonsXTexQduIL6RLukkkTRHVtzO9sjGWmLYZCWxQguoUolMyxscgTBzeV8fO
rd6SSJmPcf1dCdoxBOLhy/VfsPmhVj+A/vvqB1TKnElRnmAIGAICwXdl5rW68wwwuxg2bUJGE8g7
ygc5emqHX/9tAQzOzmYjlmEXIj4sbiPtyxzsr//9t7fWB5Bb7RADq9XUCpijRqZXK83MbmZkrhXF
lhPM0QrZHWTj9mEsu2k6hJYqZ5ws40bTxnsHYSBWjOJYEigXtuJLtmCh9uZ2u79VWntvigHaJSZa
39InmdzuSuj3GqhkcMIl3nLYwFPMJTBCyXgVTV75lYqspXbryYf+lq83ufnYw4C7pEt0bp9tbMij
LhqlAEdLJz97+SmbT2X5pI1ugm5EhbcwnjHmOds1+F9bYKQiCch3SWgja5SV57bCfCNyU0EanIQh
3V33zE18Wi2QxVghbGZJR+yZl49Q5xbyl3LiuR/PBgMPilBpQT+hh2K8n77HZ9pIFx4MR3os9+hk
96km3l+MiVA/vHw4BjEMM9FrNUXcOTbW7NIUX3S7WN0T+FleU79yaZ9veTeCwRIzxFA70R6kXc/Z
2+1X2upHMLBS52WqZjVga/C0w4IB4hAyPa0HalNv/sYtBNO/9hFjLktmMCbv01hJZ7w6jS/aQT4V
xIpdwV7u67fHWP7YnFEFvuXt9PYzcLVI6tUr8F/ScqhIjhg1gaQSiAEwf+S1UIQN7mJ7mMHP+NaR
ZqO/P7HjXzxx443m8fcfmgGcoIvLTi4ABmBW8PPM6tCrLrjCp+BHWEINVrYlS+qsabRaTnpte7tN
TZNBIKKjv+/9urWxHiVoNEggQT8v46cs2U/RXuWxYPzBh36bYQNJUwqHkaQw8w+LNvUhyAW6UE1w
hTueTuZ2+K9frDEP616TgrQJgXfGs2pphwoKYxCuRClqdjqMUvGcZxsZLuYYxCMJ6cBJBXMTPhr5
ajT3eMBzSg/bscPFBoNwSZgGcaXDQZKk2i1k2KmIUq6DKM8EA3DGHMcNcj4I8rQObU29B0JjTgTB
8TZWhEQkjZo1Od7tWp9boWgbFWZoc6flTYrzlsJA1lB2Ehk73N+m4UfVYVr861tFQegjSF2+BgNS
mLfAFxewVYm+l8JHs3+S06dYgPYOr9+B51sMLuVJW6l6BUtV1Nog91HL1Cr/fXMlRZ/Lcj6AgEwW
QWgkhyBwTENriTl1I975Z6ljlrkzJLzyLud/Osb+hF4m3CE7npDmH9D093rYoVWlFNVuos8VySfe
iE4mNISfpbviU7BbINOee4UdtzYPSjlOwZJlZ6IcKVqFNer1TpqsqTvry2uVnkOF0xzI3U0GDHR5
NsxQwLMcDIzgMM2caRefKH0wfRZx6xOcQ6sxuCCRDAPAfUX1oFHn+6RAPSu5DdDRT2zKmY1OS0vc
8Wbc35h+rhwxdsLEkLW5kfAiw40YP4iIfRJonYEdMbbDQwpmPMGPzqLTOjPEvUUL9/J4n+1xN3M7
Wbm7zYBJI6cFSZGXw7uDxJa+C/bftUfTn/zKHrmTwdvWDIjCm8RQVe2t6XUViOjLAOV16S0SIJ6+
S5zAiV7elKF89ZVw8Jge7A+bvDLGoEtNObbiBOgyiuE9Gl7sXB92hoYPnAluBhHQSQu8QuHN5W16
lKGB7p2oGChgG3cnYwmCDilVR1FKawgjd9R+peVrIPEGh7YfWStLzLdrU1lFty5aXxRf+Ez7UmJK
qvgZWX2HVxvfROqVKeZOKOVUmaWa1lznzg6QjpHG6aZMeZQJ23tnQgMeE/mS/IEDNU+VOKErquPl
GIa5awqzG6e1n44VB2c2V2TKyGVDTkPUWXJSUYxUAaiNuCYqrRxiTNP0nAW86In62AcfXFlhoqel
CXulEPCuijH7X7zWSMCIyWMny1Zn1tYw8rLRmzC9sseAZyJLehIKKIUsMxpHhC/tdG8mN2n81eSa
4i2NQc6+NTolq2aEIegn6+LZDvJbLfES80YuZ2vmcz3Rvbq2l/SLrsBjIYo4Rj0ucmQC/Rw5hWL3
z+OhsjOb13a16YmrjWTO1qDVQtuZcPhOi6y8KqxY+qSYXtFxpc3pJ/m4LM1QZBHzkyLbcS0WErTZ
cRpQjw/87pH2JSt3823nRrvyUUOy6cf18G57ZRd7jEs2YlePZEb7Ut5DklaKTzKJb6qO+JMh/Lpu
ajNSNS+mGG8UW0WWomDEsEL9nEOtXfeu//2N6TjEdisDjA8WY1LKkP6jt7eBvBlyCIU1fFN6d0LF
J0RHdzRZi2ojHr9ueOtqUURZB3GrZID9iXFFpUlA8j+htht1EKFMRqvW5kOhEaupX6WkL+wmjg5N
qHHSNFv7uTbLOGUgFqGQlEgSmr1kFfnO5PZy08cj64xrCwzOj3k7LqlJ81v76I7m7TQn+qRD5yVy
85fre7jlh2tTzPVszGoSDglyIWm6H5XHIa1Bt7oXk9K5bmcL6Nd2mPhfT9EqPtUiIDH9QsDj3Ud+
Ujxct7H5YYA/kmSqSPSx/BaakUdL0qDOrvSl32jBTS0XPF/fgj/lYoNlsiB6UcyRQRPs/4wv2nQc
PrPo9OK440kJbN0ja2NMkqEZQY1Qt3hjCopk5dOua09L6pTG1y6MOWdpM6GxtkUXvsL1pB8yKa8Q
U0D4IbZw94MdZqwxwosHlBMdZt2aOORPmwmxtUkGmPQsUxqS4Jok36lIaeIFmPNOPPIQnemUn2Fp
XuVPCUL/0Ik5fr/pj6vvyGDWDETspxpHLEgeDYifgcZeTziNH9s2dAUdhpIMd2SOsTYsWUsy+qoJ
b7L0dq5QYVI5tDSbD1EFXfGmYpi6rrGPmLyvh6yjjWTzfbGf9oODzAc2EZwa5D45U/QVXhufN/ux
ubSVVQYDk7zHEFSGY2DGkjeoz1E6emDH4TnlJsKvzLA72JVNU5R4hQ5e8SRh/nPY6c9gCfONPZ2/
o41rLTpnxJ3g/E1T13pfGWBcsqwt4ooedNEdunMw8nRjNp9hawsMJC49VLbj7g1KKEFTZEe3hqNY
ole485GXsOR8MLYdOwgwQzEntN9QPDfqjdR+7oQf1+F3swC+WhA7JR9pcboE1EbW2zQ2hKy3ozzG
97kd3vRevR/85Cedr8p8XupyY04TzEwXR9EZ9JqnoYdeGUzTECTyFV//TCW4u85SnujLVj0gvWWP
L7zp8s0rZ2WXgbCSTHkjVhEctHlJW1yi95w95X03BqemuGzUIgMZYAPmgeWUHkskKL4vdrvP9wuo
B6CK+jeJtPVe0p+0ugkic+ianN466u38qfKCPaoCtvorQUW8sHlPpe1LYLWDDJLUddUs0MeiSRj5
s+qRHSSbXqBM4Kpu6wh+clCgphe4va3u/z07GXUaRUbIr4ORmR30wpClqJc5DqBWNo4BxT7TtBuy
H3kDX5vX+MoO8w2rMIraUkfRPBdCu2hfWvFXmRpWixKzwUUVnjHm601VLEf6gntc8We3hHa0cSc+
0mlsA+OVyQ7TjR6GjiDezrnsNpu+1rvJfMipi4Z++sdTI/Q3ZuCLttRz45JfkFe2xx155X2/rbfv
2iJzO4h5qWRkxFNULARihYZqSXqAfo7FMiPDI/J4CrLO5RxIiiQfYnPwp+HJQUxJZ6dotGrUW8FE
CjY6LSBhIrvwJnxTesBFyyWv2Dz9F2MsaleN1gtthqOoVI0tDqIdmtBOi01OFoZ+mitrYoG7V5I0
NZYU9CbNLmjOc/6QJw+G+I2zddtmFE02dDRwotn2PbAkijQPRYs2pcGDNJ3d3gwvuY+ChjWhtlyB
hKPzTe4h3wwh5ItR5h4vU1FL1UAg/9PDS30ZIg8SV1uFZ4a5zMtJmE3QylNO6uUUH0JfhaBKdOBl
sjbf2splOSw3VoJMliLQKsc87lrjMW/8YTh2glOYd1IDVr3hKPSOOgRWbt6kw12QZ3YV/3tiUADn
6kcw75JIVjNtDpBA1hvVCguM6YyP8/Lz/0i7suW6cWT5RYwgSAIkX7kcnlW7ZFkvDFu2ue87v/4m
7WmLDXMObng6Yvph1KESwEKhUJWVKXAXwZbyBFpJyWQDNG4LFLFzg/2ChQAFCPjHemv6NuJeqD0s
GnxGqLSKegOb9/pqhdy9Dk74oZkIthmpe9u/VIng7bMZpVe/n7sSsrr3uyTArTePtTXLn1AAKpib
K5FTFCIos2gfuRvBr7REm0NAqlpSOMX8uU2OYXxLpsxVxsDSiyffF+TtgoOucVeBDw5w0tbYPWhC
Wkm1k/L3Sr4z+73AQ7Zj8e+zrXEBRalSiJJgqN9pjouHEEgKGedh90tz+a9SvdUn4wJJY4xRw3JE
L026meeLLGLsErkcF0FClL01muHijtJ919+P1fP13RL8fh4f0c0TbYIat+WQ/6jHN8N3rv/+7bvq
98fgIbZFr5dqoeK1q1ajl3bBPvDlC6Wy4ORsL8OA+DYeu6jzcN6M+ToShTGigp/eEfm2MHbXl7HZ
z9HUDwOc86ZQvc7NAk7lX4BEsoiFR8yBgscmPIpe0dtFF0oMYjDAkfB+//eNGKSxAjASulTkEZV7
cJay2FHfFnPELZCnMVPwkYQWOS/uAlAiSg0IiBp3gmR1CbXy4LnbGRbU5y7Bo4iaavNrrRbIOXUT
4EXIWpiLJRBUT3ZZjrbge8lbyQsmDShcjxGVHzZAEh9pJEFlUfGCfQf6zeWCbzEDLsLWLlvzR5a0
MsQ5hjaUxJQZytytPlkhMD76w5g8oVZrTfq3MfEE69q8IlbmON9QzDDuhga9D+1Sns3HYJ8dJdd4
wvwosHjBYcQshbJPbRGX5LKKa6vkHKRN2qBpchPM79OeqreMfJrB49SWlWB9257x8dk4zyi0PgsA
h0PxvjvqIbGgkSS4hbZLYx87yEc81lUdkzIDznfu3PSO2U3iMrRnW9Ch1MfwuFQ2schvgg+3GQhX
ZrnsqEnksYTo4qLr4SzU/f0p3Zl4zJIf48Mv1YXuJMKjCL4aP3tQ+VlRJS1aIbJGIQBlXuapdAZW
AsvV/s2HY2DiYNRAmOSRvoCLRoAMoXNlhl5BdkX6dH3/Nh2DGSZ69hBBMHh0gm/MaQWCR3CLZk6P
/qVi5gLHEFngXNwPJI35Onp9jVzakwRNQlMkN7/5PVaL4LybZKk8NrGParrkW4AmWU09WGV6p8ei
+Le5GKAqEfhkbBgPdAirwsTDm6Dolu2G6E4W1UG33/UrA1zY85NuarsUL5vG1Y4MkGTpRhkwzDWh
rNZ63afqq6jru3mAVha5yNcziE1oC/6gn3VHDZW9FJJdUOuCV6+yGdBXdjg/0GneNrRhv8ZBBg+I
o6foJ+p/bi3mFOfsGN7qIMQirrz3H9pd4kgOia0OA9Ph0Vhgutc9f9NpVn8P5zRxXxQqS9EP8ZNP
bLwY/t6MPymZKXD/zRkL7cMOT2TGNDr1vdIvZCZs5xPTrYvwSMrSHqPKNgYGqvHaG1L9Sckl5/oS
t8t9K9tccMyDqByVCGtsXPlnkXhJ3KeLdAMMtKs4+X10UHaKtVQDRNsrcCue7qyBN4EGNNUcvUiP
1ZBcDNq62igEIi5L+OMG1amhyxomjfDmx89X9dMIff3YrEuMV57BkrlbShyL1njriaun24f/w9Ty
85Wpbmg7QjLEysmoLKl+YaLTv71nJkiCwS5tmn/gc/Ik1LQJ0WWSbzWIY9JdkTwJXGLzFWco4DvW
FGZA7vvfi6hoV8xVC5fQ7nsn2lde8JxE0Elfjl1qj6Ly9uapN4B6MzRZRr+Miy5z21WExD9zbpCI
OWZvaZpV2Nn3/Ov7tEvOuTU500GR7KG1zG/X17r5vVa2uYjDIshKFTW+V96wR7T5oW5oCoLI5hdb
meB2c1RaCokWhOskSaAo5pmRXY2TIIRsRqoPIzzWlqWjD7JUHRE6ouc8B0rGwNtFCSEYEPwN2sKA
Fjf0QHHF8SCPUfYlKQfTiEPxcaL3Sv1y/ZNs79fH7+eut86vGA0DXDatetZRD8GcjxX93bgwOrS/
l8F5HQjeWik10MdJQls7Dl4BCZjKQyWrg0heeRQP9myuCwcXAkoLcQpPtahnkikVPk5V3Rya9tak
u1b0uNtk3QBd828bXPiB6laA7AxN9MaN7cFeiLkW7T9mL9OV2SV4JsfxZRl7ZSf0qUSq2dtv2ZX5
ZQtW0a+Sq6rtZ7z86K0f2hSznNpdYWKWZVHyCXbZY7O/7ivL2fkjsq8Mcr4is1yTeh3RUMNTMzma
7tJalP+GSxf1VZOBTVdVFIw7cpfkYKgDBZspyOjN6Ws9hm6k6J+GfDgmcnpWTfTFtGBnyATKz1WB
1LLAc9S890fNzfXi4fqaN4/66m9Zovdqk6MewLIOQ7VOqmZOqB1KgPepfyeNgimhzdC4ssPdmjQD
bdkI1gfUdZgFjPveHEVsvttH4mNbOXdt52kIsxD01XVzURTD1qLSSnNBPNm8Xlbr4JwyG6RIamIA
MscIkkfzQ+K7w9jso+St9IFoETaIl3350ydxNaN+xGTo+vz7+6RpMqTTgqAdjuMCo9lllwz0qTv9
frk/zdISgZK2P9RvgzwCaupUpdF8vP8i2SXysaofrzvc1iGjqKOYS2uPAe387wVVSlcXJo7Az4bN
P4esBlH7dTObwWtthzvMdSMNXRZDfnOZOVj0sUrH8PrDAv3vdvJdeLOQCma7n1OPniJ4e2ydqrVx
7jrI5CLB0wObWMvENuvaSqvIaqe91AnKpZuGCHhDwMOhg9CUO1bGpAd93SPXr9hJGe5j2UOHO+yf
rm/mJvSDrsxwR6uSu6kK6p+RUbmpXhY0S3DMncANvIUeHvqmx9qKXekgaohteePaMOctTZX7FQR4
4C1xviepZBeFaHFbJ3ptgnOUSQ2KYcJ5WObi7C6819QbM300OncoCsuMXq5v5VaQWlvjPEMLtZy0
GfKdEPSz0azaYTvbpZQKTtnm5bm2s6x6FddLIyRJHqJCkSm3tY/BaddI93lyD26HOL1P1B+D5MhL
H3GhKv38v62Ri1mRFJXGXGPmuAHeWXnOjEM2/NU2qowxsmgK8oyxkP3OgyxDWDS1xurH2Z60sxl/
vb6O7RiCX/+PFe5yrLO8akiEYmlsWvV5VG0Gp1+mpTJvvO/34Yt5H31rXWL/akmJ5qa2PfPDPHe4
Z2NuExbCVyalscs6cDOlfKVq8in067skrW5JoQmu6W33xLSGQhglJg9/KKNA1owSbtO33V6OdSvr
ANAJRURkm8daQUHLIKoJZA53CkYJkmRJgaxjbjDyetPXAtjkZlhc/X7O+5UhUqesQgkQAmt2Ot75
ksfG0PE7ASpmc7tWdjhPl8soVNsYZ2iWb1KgcOa72PwbT/8wwSMCqDl2AZmQ1Qw6RjEY9UrN3ylK
f7ju64IvonE5qZ+3vpkvB2qW35lyY4STfd3A8kn5RAY80v98cr7db6pSUyY93pRg7rcMM7ljIzka
KD/YJDJOfp+IxJc3O324Ek1dI0RBuYa7O1D9S5BQozEue+wI4dGDZjGrvPnbQs3a1OKPq2g7A4FW
GhAtdxLtvqmeVGEncYk0f+4eViLLBsMkFRcK1IIokCzBUILmpXcgjXWXOVQfwKv6/8GGvPmpgJrT
IMwlU433hZQOVMt8DA2oEIILqW6VsW/58oOi3zQiwNXmCVrZ4kKs2WQ6mcBp6gCL+5jW9GtNOjtR
2v1feB/QgIaC9zLaGtxBRV9cT6IG+xeaX2i0M4J+X/U/wmCn16XA0bdX9NsUTzdapJk6Gwl8ATN2
Vpe+d2VgB6oIo7MZ4eDYFMOPOFV8W7SmupywEe//Yp6tkh614DtjL9r0fn3ftq/AlR3OswPWgPq7
QBE9Pkvv5q3+GN1kD+oezJs/SkyGFU+998W4BSvC/6P8udmboCvj3DUB7HtLsoWxXfPqQ7oL7sH4
sK/BWbLoSJTPxo0uqEZt9hTh8YD0mxT/+plWrQ4yQEGmD8HiBaVhSbfqLnMbL7Nby7+t3emufFke
XdVJaHY5vn8cb81A+WuZIwD0kIsf0Zi1dOmWLm37bJHNsE0337eueWw940YE5twM9hTizuhoqxSy
bv82p/Zln9AA16Na607TRucAWiTXHUdggm/OSlFWSAWDLNcQq++JOe+kuBH45uZB+1gFj0iR0qk3
5xCFeDVrnHpuHV+Gbo86WP/bSrgIRXqjV/UOThgXn1W/sOJSUFLYztVXC1m8Y+V0UtFFY7o0hoa5
/BIm5t4EDKkrNUeGBn1tlpd5JrolSewzYiX+z/helyerjgvv+kpFG7p809Xf0VZFEA05aqVzke39
KH1tVOY2UilImrYP2Wq9y9+xsjNiLN+oFZTolyGrsMRjUj0Zh9Kd7eiCkaTUwqN8p0JCS2BY5JNc
LCuzwpB0Zdln80bXn7pZED22928Z1DF0XZP51jZIpgFMbnFvahXQ9Gliqay3fCaaixSZ4ZLbupGb
Ul3mqvwUnE4UxYUpA0ZFBPja3q2P1XBBglR+M6ryhJjUxx4q367Zl7u/cbjfJn5ePitH6CNJoUmP
aDvnBhQsDHSDw0M7TIJqzOYoDqUfdrjw2vvB3FTLEV7IPDM33BUUQ/yLwO2CXM9Fejb/xcFRllcN
ShT8698OLtddkdaYP3ca0FucUa6zySnDlKdya1jRHaS4MUzoiEol227xYZTz7rzXpiJKkUkFdXyO
6/CYVfQsa4rghbjtFh9muDu5JcbQojWKqQrIOsavlSGCb4jWwbl3LqUDKxZE92T6dj28KIjqSv76
N573sQrOuTH5VeIcAVBDM5Q5p9mNAJ4lZuheN7P8rX/c68DR/McR+FZ8xMJKVTNkT8y/0Yozre6z
TrbU8i7ViWUOgk+znS+h9cmQE1JZ/6M1HSQxaNLRf1xqngu9XLxLvi9UJwQluuoR2e7T9fUtPvXH
+lYGF2dZHeCyb9Ej6gE6paO2Swwd/OUPAXumuSCybjrdyg53oAIaVCxa1AeD7qEvasvArXF9JduX
8MoEd3wmLTL6KVlQKbvyENr5Y+xEz6Ur74jbexI4mkQGRXvHHaQ00jt/MLAmGZOdihu5LUz2n5gT
HOQd8noM2V8wcmJfX6fIKne6SBn6EIlC6jcpb2o9WtFwBIu/1QadwNDmKMPCPvOPM3JHTDajrof0
89I9JLv+KXH12FYvv8IuXgvP7Cba/VUMZEuZQTeRvfN4hpzUZM5MfMQoGh77odtJVLbBkSNw+/9y
0D7scDkhi+NRMuscqljH5MaEvEMIlTn5FqAGgIeSXeqJujLbVxjaJYukObAUPIrCH6LYiGYku4tc
NnHU/aLUwh4VYLRgTXDcNmE89MMaH7fKru8C6LQvsxm9M9w37ujILt3T2A5AbI+CJ6r9R+NGw7yZ
74rAjpsXwMo4d1sHrIxn8C+Aey9xOnY2E7eOBNSpi+/9Gbd+7yaPFaJyOlRs6WfIheRpYXJX5aYl
l4NbMNMGztKedHitLz1eP3yilXGJfjyknVL1A1hB5OhRnsPHkWa2QiPB0Vsix7XVcVEZQ2RRnWm4
ovXmtZa/pqmXZgcfFAOiycfNsKwrMqj6NcBFeaxNXs5QrCfLa9kYUIVv3K4yBV9qcy0rE3y8GgOa
FDKygTAtrCDay8p+mK0mju102l//OiJTXMAqCVO6zsBqoKNl1embrBFLYxAjM45aIkLpbcbhj3Xx
EBvaToUJLmcUpIDC7vzppi6YJRkFCAtEXFnbsWNliztQUIonUp/jXaJ4yzkGXDmw5M+1uwzKmZ/1
b9e3cTvwr8xxwTFRjVJJS2S/yQ/mYRrwNgIcz8LwmgUx9celdBMJk9/NRGtlkz9ZtZSa3YiANVDZ
IvRcN3fl/Cbnu1QGs7RwCndZwh8nbGWOO2GxVtFyTJf+AtA+KE0tch8n1atAo197ImpXkatwyY9Z
ogkVzPh8bfCQk69g6bIi/96PX69/N5GZ5eerXG6cc9rRBJ+tHk6hfju2X+LqNEaCN7jQO7i0Jyh7
mc7S0gA9L1cZyv+W/znwmh2KXeAfhEqKI7zONuPu6nNxQaQb8zQALPWXzfyO7rNnrXWYM+zAbuFl
oaXGlnkQshYsTnfNS7iAAmLcNI2XdFwDl1Z9O++NJ/ak/YQ+xseksUUD09vvzo918vPETPLTICsW
Mr6Fqcnrnf5QoXypOYnXvXcOjt8ufRbt7s+k6soy+fHiWi2yLohwmTbuAJZFPHbBLlMcFz6PeIdH
73tyt6AshlPuxm5qF5+u++0m3pmuVs3FG6kLJjNLserp6B8TiEIlh5+Ujvu/IdlYG+KCjKr4/VSb
iNlZ4RbRSRqdhoqecNuXEIV4AVaEJIc/7KxAcQkY6p80x8Ee7TJokqdOcjFtZmmv0jG2sl3g6Kol
2MXtkPZhmDv+AabYGlLgKScjoC1zVpqVHExvCdYBsDPXrW0fyA9jXBBoNEhYzjlQVLoB6chbub7M
2cN1E9s5uv5hgzv0mq9lJqQMluaBusudGRPG0XcK0jLgnI+xyx4SgSOKFsUddwZpg4YNiNOVqllB
9ayW70xUt/gvd/nvVfHwrDYtA4nMuHmWTkFyquzlHaC/4So/5baIPWw7v/swxiUOg5718zDgM9Fs
p+fHWDSzKtgxlTu5tdkVEi5SgA/Nw5B9qXNnLJ6vu4HIBHdmw6wDOWmNxGAeTkbxINETZQLIuWiX
uGTAiCWmd0uKOhelFVdfaWBfX4PIldVlkaurOch9plYpAk+/qw/qK0QyjuWeeMFdgMcm5q+F6ZRo
17hgYKhSIJsLq2tfgrXQBjbUYiKtEZENLgZUqPMWndHhfOaPg3GrtXfS7F7fOJEJLgSwsIh0qEui
FQtCWuJ/klLc86K3pMgId+wjDGdF/aJoqpbpt5xFViOl3zvz6/WlbGdnv48iDwOpaacHs98upfLo
OZF0JzdAF6SBBNEQsbgLFsS3/2vGmtJQ8GHSApMTrDiCxMfNk+5/+zg8IEQrIczZRDj8tLwUkMdM
EpsMjeDoLF/4z9zkY9u44w+CFxUAAzyFa923TM3ulB/67EQssdoUIkei2vXmzBn9uHQ0LhaU1ZTM
pgz8FCDzeNq7c2jFO93t7eKMUTN7gUwmtgY+wWX8O4YmQwjZRXoILdlZCGZEM1HbGJjV37N861Xk
iOgMVDtBbPpVEYb9o/KzvCifRDOR22EQRHVAjUHHlZ9IUI3WqLoe2W5RPcM/5Ul0oS/f6s9v+WGA
21sf8j1ZU1X4lo7vDW8VRiyCc/5lQcEsFIIie5uZmLF0bxgDYIRH6QN6J9dJP6tOJ1VWl70M6a7r
D31YW4H/+frh3i4+r2xxF2HaUADxe1y0xtu8kOf85HMajyiWutoeDuJct7eEpD92cmWOOxV5XvQS
9UGyEB8WmZD2RL1wX4Nr77qZTY9YmeE+WEzUeo6W6bJSHr1+Lh8g3XC4buKn7OS1pXAOPrKxNSIl
RNr6VrnlQUNzrz5N34ZdZS/Cdote39LlM+86q3DHXbQLBc3FzWi5WiR3VcqBCqbtqEHCLhE3r761
aWvRSoBn3DYCDlyCArCp8lMAZd2TSQmQnFcBKg4qRJDmuzwVXDHbn+u3ET61DCNNGuSyACqElG5t
DLtQkXfXP9d/cfQPG1xGOcdGEfn/kd10WyfY5ztQc7YY6mkOIKndiYBz2xtnKhRTNvgfz9Hpj3Ue
Jz1iRh8rBykI7C4wDr0pAjdub92HGS7RiMp4as0eW5dMTtcd1L8CgYJm9J9lcDnG6PfFlI4lKnh0
p3Z3sbyvh/vrn2YzwUCUA7kuUzWw5v37pphm8BzqizJkb3hD9dwan9TJa/3v161sRp6VFS4kVJ2m
dGzpHkvau9rfgVjVInViVdOxY/s2Oc2S5l63uOkBK4vLz1c3oNzrg0JDBKFePqtDbsnJrdEK6XWX
AP1HGFpZ4aJAW5aaOuZo9Bb+jTTettIpJl5d3LMeEzrguK0zl4yX3KwtScu96yvcvKhWtrlEuic9
CaUUcPtMB107Sz21G48ACEIXJ8msNB2FtYLNm3hlkXP3uPF15i9cQIvWlPxcYSiwPIUvk5PuWw9k
jsJeqWh7Of/v8zEfSh3HuHA7d5k+9A/kP2QbgSOae9x+bn0sj8+1DTJkRr1IaQ12eZ6dEMMFluRG
NvVmV7EM2RJPegtOH59zk1wNzSDD/GgluXkfWlN/CjGv0YkSQsH545Nu4AYkVVpu/mXEsfES75cu
iCjsbsZ5UG7KMqEE//BzBHox6ZWKcTZ4iLpDN/22/+rvGVoAgd1e1EHIrbB1ylf2+MpnNcVzbipY
12R0hzHx7xsFefYsQslvmzENHXQcYDnkIeVmnuZUXTIaf74F/s6pKoeEws751oEG1REUXEDdzxQe
7O03A23MYuliA99l92cTBUA0mB/eGye/UeGEC1ereA+3LrG1WS425z1EC8Z0eZA1R7MaLSn8fj1Q
iQxwobimhgY5+B7twmA66Or42SDpl+smts7Reg1cHB6hHTmrFc5RFn0CJ9WIcYk0tDShBPZWBFzb
4WKuLNXgtZXQLFm4LjN3PEm2DBFHSGW4pRdfRJezaOe4gNvK8aiiZ4xOQiTZYKL02qT/izx2vSIu
xAIHD13ZBRypZnirFvOujMGqHDJBgXvzAylg8tJVILsh8s5dx3FtBu2Iqqwq3eq6fA7lQ1smu4KI
hHs2j+rKELdlRtDmvhEBhp+D774NzpV5bAJB5W/zpmArI9ymxQkN88jAHFOKh1Qx2vp+ed83uzRz
1GOOecgxdkXv0s1+x8oor++e52TUiq5aJmj9Y77r99FhcHxLOTWC3vvmFoJbAF9dB0qcR6U3dBkC
0cG6rU53w+CWSWNRUZleZIN7+WYkSdF3aIE5NvOzOfleNeleVBUCRIvIDJfdjsxo/KnG/aCjKpN8
NUcnVj9dDz2bnU222i4ufkp9PaZZiRIdkMt2f4id9mu5C3eaI5VQWUCp1vEf0tYRWN2MRCury8pX
+W1nmm3TBsiox3eIjB6So2T3tnpTnHFNuOmzKIHYvtlX9rgIqxud2akNdnLp9g03IGwlrv6Tcy11
l4HqvNhdX6Ho03ERozBZY9Y+2BBUPN9T18zvSLC/bmKzq7L+dFyw0KsOE+uL/ia1BldBC3P+lGAb
fzLICUnlRQvigkavt4XUqAjmhHwnhtXnL0Ul8gpg3v54kZiY7tDAsYYsDHBQzoreZEaboy/hAJx6
ytPI1tlgB21zYJpu9e3otXl3IkFQ2b6a2ZC7vDRRXFjw4ZMhV4bX6p8yOdzHU6nYwdx9LTN2Suns
VIrq5aV2rKh5qIPouWqALCrG+ADMkUuqGUxIZZk6RTlWlpkkuR2Ck2knJbKTpqWFEqFNZeAcJcl3
M0r2NB+PU5nZvRSPLsvNd43qmaXI3ZfOhxB4HV2SIR4tOfYf8Hp6quMsty91vgtyj7G7DuJDtqJ1
1lvuhEXvac38OWKT66u6S/LwllQSgr8x3adhZOfUhDBud0trconLCvSi803T9Bc6By+69JlRCOX6
cjc6Psle41ID5ZJGCSoGRWh1XXnpiOwwLfjRE8lupOldb4PeCqv8NOfzmzY3+6BBa5YEGM1QgXiM
yEWaitgum97O5/dEKXaN3tykLZYTYGIryMxTZXyu6xL6Mn7i1Ir8DLp61+ykh1R6MpT6HjdjZslq
dzFiTCwktcWm6LUys96iETslJsaPteYJQ6Foz5jKW1R00EOaTyxn0I/1Y0sxgtvYkJ2IqJ0VsB6V
KYx8h6l+QsvikZUylIHReisiqLFE+O9ZPQUWS1PfjiFyZkld9wU5wU3YjY9hLh1Hn7yAr9wuat9W
IK2IydrRyyvZntvoGIbJk5pWb2aCrgE4Vj+VOvBtDXMzzdgBlhlaIY2OE2V20IC+qGkCW0vkS9jC
GwP5rqiGS6OEpRvWxS3V+0MeS1+a2rgzC+Wxb5hjpOxcM3psktoBSPJHFTO7Ko3SIhPk1aVmTysM
Z+nFaQ4Zsct0Hq0+bA+jRCc36BvZrub4y1j1ZyKXvp1mKXAKc4xO+tzvu047BpVf2jXLvDk1bqDE
2VkSCc91NB/6Tn+Fem5glVocWC3IM23aRU7VVBdCyoPPzGPG1OO0yOl10fQjlzG60yX5a2egf675
0G3TvtQRPXZh6k5zstMLXAiT/mbAEwZtwO6kB5mNmm2mCbGUvvKteAAa2Mie1d4/obAO6vvSx5KD
L2gyE1ufgtwawCbtZ+WlLscLxuS+S2rw2I+5lyvy3aw/zcn8jXXzoYs6mw30GNe9Z4zIhYLaPysS
KLiynpy7BsQUs/pdGYZ9kskHOYsf/QngKbB/zGPqNGW1l4zcbdXea4wJzdPBkirzrOn0KwCir004
3ADA6GhF9EL73qpzGfRaE4PWdLePirF3hxTO2ZSPXTV/VuqjNNaeShobJAG7sBxMy5QkzBwHClw6
Ka0uqat9DoVAeSgfh2jKLTqUBYo25ktBwy963T1pGY2syMwPxTQf60RyOwWsKKp/AafO56AO7lF1
PkDF3lIk7WYcwged+rUzhdVdEuTUhsiiTfXgGRQCcMLQnfzqHTj2PavVfdVVThunAyDD9KCxOrMA
+LDrvLlkcn4LrOiXLArvxlm2SgbqwlyxdC17xjPYSyQ1tVLD+D6PRLL8fEoxOU8Uq6uCxBrYfF9W
tZtNHbQSaHsi7QurTSeYh1u9TO7ScnxKqvzcMBZYNUGuQElgzymL0Wpo3WROvw4hksy4GrzZCOzC
LA9TGXkdxRhYSENXadLvha/VlkrAEplAOnaY1NwCSu2ekv6OteklY+aljsanMNd+JDFzW6N2Y39+
mIP0laTJi6+phQU6kbepYZZfzZae0HOiVGdDlk5p2bzjrJ2omn8NSSWfp0B5oFN3U+jTc6MahaX7
MwKlfik1hP2hLnfNNDxC9f0US8ZerTJINkDQxO+tPAdbGS1iR2azRbRqJ+dD7vpVE1k5pZ9qCaou
lfzQRMOurZXeCpIQiP8EITIgF5qkjs70+6RVnlOQrFilDkWDpjkC83Q0CQAyivSgq/5eVUcHI4iQ
mxzdsc1vqgCyIx0GbzL/Fg/vB2qMz70ivVXm9L2hSmUZuebNMnGzLIIKIQ1RA4+PxIjhQPoFc12n
jualNVZooxXMIWnjhHV96VDrrQbQwC4vTjzLLn2FYNtqjh9ghL6QQ7vQGc5QeYgHdt+0nZ0HLaqr
g0didmNm7Y+66SA+O8pgKkrbxwI4NUuXkse0ZcdE6Q4zhigdnY5vedB7UzGfwOv4uVbY16lvLkZE
jlUUgXLMv6Fa/yqn+jdKksqaWIahps7rmH5kZrUrB8iCRPVFCwrPUJi1hIRkxI0plwci+XYilbtF
AzSVy88ZCgAWiNrcPMzu8hZXqzxVnpLgyiaFO7MCAUqNv8u0z6y4rY5od9zJfb8b1P4Fbaxj0udv
/Rw5fTi7XYTldIydSNHZ/aA/TeHYWUmkHPQ5vdQ1uy+zKLAa9gT10R907h3KfFsK9VdZwhx9XgV2
XNQowmXUmQm9IWi2WIXqv85VbuBold+7SL5X2/FLaLJ9PM4IU+orS8hDjTSj8Ou9MvhP5jR5WQ+2
PCbPjsZiBPh0hKQBcechOaYqfkLbed8MHdspXWUrpXLI9cgZ1OwSS7lsmxUkdEdMppfsCP/wpunH
lJNjr0NO2ygvTUOdqck6Kwxau5VQAI1HXKnUi+L6qY26XZxE50qdXdXvT76ZXqRxQuo3O4o07+eu
t0g2H/MiB7wZ8N+U+lZulAYEHiC8MFQt3vp5se/bgFnDrL1VuuwW7fwKbRvdTtr6Uvf0BpWI10CR
ccD0b0Qe33yl28OfbBZSJzSGeyWT9+EUnEkKrQUDCshyuS8U86kuddAxGC96Pj1iOvKxHlDGKOiN
OqmWrw+PXV9dMqKfMGjRYe4V4xTVcA5K7ZVBytIuW9mqdN2VM1Cymb5LMt2jg34ezHFvGJVpJb7m
5GVzm/qK286+N5L0hLlPN65qe5m5MlJ6lOf0FCWgxEfLOBvnIxsLLyaFTbP6Eag+Z2h9N1bHx04v
j6Qvb6soPdAGXZY5vlWl5Ejgrg3VXnQyu/Wo7Jfatz8Xdq6n+4j6uOWYfBirDvSFNcRyfP8go3Y3
yAOo32Wpt3sjSBE2URANQcMtUWBByfCtn/133cD9anaHyRheIIl66Sjwqko2W0VU38212dhU8alF
zCCwpkUSC3xPOCwqVOkTTwmYM1Nwu3bFdGpkE5LroXrfqPN9HoxnpCwe7md3ObGShMMiZRdJKk95
W6FqpZ01Rbfx7Dk2Pb2EQ2frCrJPWiOF6tuTwvp7JTb3VAKoup73GVXfaNsfEp98VtrQIbH5XhCW
nIyyOEp1/rlImxEZOv2Gova7b2azY0jql640Hb/4P9Kua7ly3dh+EatAEADBV6YdldNILyxNYs6Z
X38X5VuePRQtlo99fE7ZHpdaALsbHdfK0NDG71F4vzgbb7hfn4pZ03TZX1cCsN1RjApnJOFOwLDS
Rj/9CP5x7NhNL+KHSp3vl0S3TZMd/TZyfCM9RMB3CwYA+g78lXipmTZIQrNiDyCTnyWZzIRHv4HO
+l6z/luQgvmyyXd1Wz1jV+6geO2N1yY/ddmkZt4BGd0v3UkQ1xPZYSyTnWi6H3XJE9CcwVL1IT+0
U/E99hAA+Pzg1cEPtRI7o41uDb29r+tmr9W8MOs0/zEyEVitXt2yMtzhE9oR3H0wih2CAFut8wfd
D04sGgEPqbAH0bVuoiQ/MVdqhWFgSz696573OmaJRYJk59XTqQe4Y+wnpeNL9Tlr9e/Uy33LQ8DH
kY6rbYfhHKQO0TAeNASwI2ttWvHHOuY2RdTlRcyBqlgdMppGL/F/nPCqJeKeB8VpLKc3BSYRp5U9
I+VNAA+rOgzzVsSpAuM116bTyLs7f8CSX9LuppK/Zg0fTInvk0rsjeFhaGFzZGRXjAYl0ojpKtSY
NeTGuSf5D7Cp7XSFnaqSJKZADkdHT8PTV94NQxmbMasVR9DBxrrdbqoGZ1KIGwOj0K/KgxH4lhqD
VLwHkwGVj2VYPLAghTp6103a9ZbWCbcT03kYvXPtsTOmWs0c2ZGgaWUSBfQUTXnF83bXd/yuofpZ
Z9mjNPrEanNxUth0zbPJKab40e/AGlkGlpQqrLfdKzp0KvboXTDq0sxjvMiBOhwmAgJLUrqBlEAS
ARZl06BVFGZXpYLxtZLhMjHuPVX7MdQLS2vGXTxPqkztdRpxkPRCBXR+X8LxIK8wsWe188rkflKG
l0yWO65wy6PTTd3pT6lq/OJhmpocl6iq3wcmDqmfWD6P9oNMD0YVQX97MzCqw1TqscVH+eCLFslf
c+eN4Zss68jinvdgkOZXlvOjZKFdFSmxRjk+xyPMT3DvpAQIacJ2p861qkE96FBsfWjgcZsMy4FF
f1sXyT1Q9m0WNXijhiOsCcRxVdKbE5xg5ovnqm5+96pi5ylwC7JyRCjiuwhAd2WeWwUThdkA5Pwq
qufsSWA4snxgRXgsBPLqKGnQ9QqD647LBy8JXoIIGh5zZo5DddPXsHiaIAsCsZQZGSiyl5ix3wFA
4NwZFKvvQ3Zulf52yomV+0DBE773Tn1u6l3oRHz87nuTi+Ek06ifejzVVo+ZQ1NtAgBcje+Z4t0j
Mjn5RW/mXvfbC/gtzYETwJNzRsV9OnWPqVe74GanKGaIZ02Jnmnkv5YtdcpAgLQ3fhZqC2MmxggO
owyvPxQnyklo8rp+7vRuX5H4PiphmFr/iBVxR/DkoW7TfY+L0qceO0ApmC97/VfQUG5mpD9wXnxv
tOo2an2MYVNvMNkQvZGudURZjq6W16eWGMdBqDdhDk9CO4ZUwZveVcW/LhEtggsodbVE7qdQOfpG
4upjbwei3lVRcE3r6gEABaey9X723eT0beUUcE5ADXkJYfMsDs58BEy7pqAWpn6L2HBQCLWmruIW
RWu7QLsjNPjPaAjgHJt6XyiGNQ267XfhoZC/MrDSpU3rVlEFlKJs1/Zg9SxiR0u0Xwkr4IEkHEUl
q8T0NXjtCF2aBhm2l/at7ZV451JF4j3IwJcZ+FexgVe1GPaR3/RwsdyW8KwYOHMSH7OptXeDb19Y
Oii6zELJnsICzyZXj7mhndN0+uWhyJTU2jU3sNCihfFTABtOp+ahysQPnZaPRtXuDCV98pTokNfi
LFKwFY61PT+2chA2z4BDOJYWaVI3LpBqjM0xq1AXqmvHz3SHt4Ud9pML+r8r1hPmhEnzLVcxQYPh
c7tO410zhI7UiruJsJ8p6x8jGb3khNsqEWcWdCb1FccX8VHHAF08Kpk5pJhVqApb9aI78Om2tjEW
3+QEhGkq0gde1LrJOuKU3vDgB0DYy3SlMauJ3UY1d6qC348ZeAIGzbNA6fqi+fET65u3UXjmgE5F
UkfmXFnoqumZt601R7Rxnd/W5VRYaRLdAMrYwUDze2n4d4XaujFJ37TUyKEC+l1b5E9VGdrgW78O
Q+UepfUrn8JjtEqKE4FNy/N3atrs9B6pDPPZ29Cy6zEOf44si8y8Ss+DUp4aPAFWVBKnNrDWqho2
kFvNANeKFdTDhDe96Z3BQ/EEr05XAs+AaodUK3eVn730dHRQZff3Tasfp4Sgtpn+HHoNAeR08KII
FziO4z6vxh1mP59oI09x7Z39abhvWacAmBlL10ns8gBLHMiHsjAj5lAAQaPjBiLT6sovG6yelvQ4
jrk71f1OSRuLMO8sSn4PdqXftUYdHdAiiqKcKgY9bAHqL1EP59m3tNOOft/tPcne+irClmcIcpIq
eOGi3AdGS6wZQsEELIWlEwXPRhGBz7F9yMsBUxwSoxzRGNujj5dOCz3uTEaANeokNPVe/+51k+rW
bX+oUt3qQ/0noOd/VZp0M4EiXol9ZTMoRg9IoN1+/kU4AlbNizAtkpyYP1gRCh2mz+KrKJ12fVjc
NbH/CzQWp2ji3wyivqeJAc6A8DESoWJqKbsuifYwSv+hrDKnQ+GwiVWLh/Ix0D0grFFy0tN0n+Pr
DQEMOZzpiQEmaxUxnty4fpjy3lUIuVY6aceoIYKBunPnShhPJOoHqOH2Qu7m9LaFb8Po8XVES0TN
M1gCRRabe3cIxx5Cyew0jV5jDNTCWg/dyK9rlR1Eorg1K35Jz79H9fQ3Lvx2/umVh+WrHG9A/D7m
6n1RdC9qV95ECRaNDXZQUK70Y3IfJRJfvQ/dsSOmFxjOaIS7clL36YCueCeVc6oZN0Yq36q+GRG3
pFdeozthxK6ELMBwXWCpXW1uQ1b+7pALi7zejYX2JozpUZNIm3J6p3e6OSn0GHSxDT181OVw8PzR
xex7Y8aTAIC3Hhxq3zCbKX0CFb0jSL7rZHarRGCJyPidqidXrYfyq67WT1reXfNJO+qavws5d9pm
0i0l8s+0GY++kGdkF67q0d6Kp+yWVJFTJF1h6zI5K7kc3aLimokdLth6VN5pke6ytEN9St2jBnpq
qRpZbQhYqIl9K6bmByHZS1yMVp4mN1Vx26DIQoeJmTpKLVbCfTB0BtnOR1nw0CuAD6pCp9XKI1MQ
xxT029iJ0mUqMmvw2Iy5eOmUMcA5uts0F3cYgPjujw3YBgegGg+Ti8mAfZ2Sh0nJbit/cDxZH1DK
cZWxPus9t4eAv42GOMmJOl6VOLJWETW32S5tOysB3IWlFt3OI31rDlUPHHZt+pbGmATReXjQmZIc
SlEYVlywR+4N13JAhKz5BTFjBWpfFs+jTBGGFFanDoMd5iFojoFpkceRmenqDtD78Nj9qUqQe4Lr
PlDFqUVqbDKYXBz5bt/CuYYhYL3AqHBEmfMF+0fZQdN6pGYKic2Bi2NRozIsfreR6lQ0uEF6fVfV
FRL2/qUoU6xdRtorsCtRJtZ3EgT0WhgdMex9P2F+LRvojyoNf3sjliWmsmjNuineRIji1OQ7SqKh
QCGfRAUnyKvhtlfkI1fa6yLIrvKKnIHJ8CtrAwMbx73b6sZhSDgKw4WKJzHedTX7PkzJLvSUx2To
XZXCxFE6d5E627oeYMCsK10jmuyxS8wi0ztYcHBAzPKkqNU+mNipTINjOOb7qvLeSTm+lSE9DdPw
NAS9VUOPnTigiJJEc6YiuAoyWJ+XPSJ1+GGo3v1Iwv0wkh+aOuwFWCnj5q3DLeXMR/ul9s1Yja+p
jCITA7lniWwH05hW1Hsn0BbtNSkPg6iBKF2+GnOuJgonZNTKWlTKUJIIeHceYZ+KVH7Fau27Rcfv
Kc9tGhJmKQUGvlQPW72sMUlTP1AEsb1OLaZUKGUJiwKiy8Lw6lVLAaWO6MTa6A5+brH+1Upb7mob
KmYjKLjeAUSPEhWmz6CW9JCey0dENlZ90n5+LXDuNv49TAh5VGUG+hiEkOXQajKURTchX8O07wO4
nnzjDNJfU0WDN+ZmqL9+Le1zO3KWNuP8o1UIzMdF77NvhqzmJCV25HfumAkTuHhOXm41juc27edD
/RGz6EfGvtqMtM9VOw1ANB3DCuBekfun6jVS1H9wJA2AnJIIrnF90YlvNG8qe+pjIwuwLaBlMGvt
3HjPXwtZ2a3AxWmA42REm//TojGtZHrgRbIEPSXgMabHeZrug5vubXuPY/UbMaoC/lPV0E+Y//yi
yd+kdVpmFXqoRDkrxR6+wtsibFtp7OMQFzIWjX1FTX2SEzy/83FUO3RyHMhz+a4/AybA/u9Bov8W
t7g9n3RBSzUcKe7eJUpA8l1NtsZz5l/5k85dHGmh2r5u+AGLNGKjvI9SJNIfXqZumWiDqUfkbWqy
Goitwe8pkI8kSQEwjgpX5+95UyKQbafnUTSW9NFy+Vp11j8nEMm4IQF0shzwq7I4oh6WTmzRfleT
uwT5Q7PJ4jsr+efD/xGyMIJa1eou9WDXurHjbFcYGyM1K9vm+IKcwkkhpeBsialKWSSytk1mhUkn
i0pwgvuOPNfuZA0OOqU50BCQlW6j/KyeDHORFJAjAKj9GMS5sAYiNCNgvCbYNLpu6L5NN0bhVyas
cLILAQtTmNgYBVXbYCeLUrNs8NTWrxIMbzE687mThqfQ+F5s0d1unWphECoKNj5g6CfgL7zkyXdV
bkxzbZ5qYQ0l1t2MQcsRX+tinyvBVRaywUwjsMhH8lRUyg2Jqltf6a6nYeONWTXEiwtdOP+s5DlA
3fCCKtmriAcz6UJT9i96ndlfW9bGJS4RBYEbFHh8gtLH+a0mMKjy6+ufv+4l/5xkiTA1oeOuFnEz
O/36mVqFG7mBHVqTpf9m++25cLoae1zIW8zHxX4JLqkRWhEdGHrKGHwPgJgBKAng4Xpgru2OM7t6
bPs3zM0fFFtcB8ct3IN1S7/4JeZf8sLgOjTtc6rB4EpN7PshuJ2LeVGp3xp9YIHWbk948CObtCs1
T7+xorRHr7o3+kw16zZ7HHp6jPTw+esvsepDL36nWRMufqeinlq1TSrVTvzruL0KyI3RPv5vIhav
rpYFvgF0d2K3Rm/rvXyMAuBgj8n+azEbxkEX3qbtJ79QMKFit4y7KoJ78YqVJYxKbXCFrAwozm5N
qALoCoZExfzvK2P4n4d4RFzZ/dDNjzVDaU/3/rm1hRu7KBtvWP26Mf6Rt9DdrIGp8xwt8cgwHtNM
fRFNvnF3K5N7f59poZqSIwVGuxJnkrvi0AKIrTOTaI/+PBYaGTJm8+uPtRrGXtzhQu2qsYn4AFhq
G5tsD9g8tJROQ4kqPqIN/VwbzVYIszrGdyFvoYPBFLfzUi26xcBuQtXS8g7ZCdMQWCD23XLriVg3
KoMDwZZooHFc+OmkRy8BK2KTrd5M7vChIsOJ/ex/FCd9hz3OHYBytt6GVS3REdViGBxjxkvU3KBO
a9oNCNZZBkiVczq4X3+x+Xf+FAdd/PzFsxfq4SjDrkAcNKH5lOoA8MZbBDTCGLXKwp70F09WBybb
+6/lrp/LwJLIjCms8YVmFui5hIbAlwtjVEpuymQjydn6+QtNBI8M0Mp0/PzB0C0MThOqb+j6loSF
7sU99UYm4WJ5iUEc/tMnP76+ovWHRf9zR0vXF3OOyVYkhfKpneduTSy63HSnwtF2oztiJT5wkl25
5TPmL/5ZI/5IXURaSlvGijogGmm+zZmO/hLvIddFdR4yc6A3EtBCiRff3nIe6ymjoQFxXQCjElO5
f3vgqdXCJlcRMlMgQoFH7yXckZuZDb7ajVtfb8WWKVEx+mvMwMdgwvxbFu2KRkQZwr2kvMswFaQk
x3rLPa08XX/JWHw/FmBYpyBI4jqa293wWx+YjWWbKN/CvF7TlL8kLb5Z05IikSo05QPNx+1OzSPW
yjLs5emW/0hdlPlDO7G2stQVEwC8oQCBCELvz2yixmQA76nViT14hwkTcjx7+toE1gUYMzg1fjxa
eX9/pa7wklKrkAqm5bXWuizb8BLrFwekS0oMFanaEsZgVNM2ZyScA1Zvl6ZgYJ1XBJIX1KdBNC8S
QAwAQ+b71hLl6rkuxM7v2kV4ltZDEnRFP18c0jTmsFRs+PUPdMmFGVOwofz7ZAsHi1Z0kCQdRdyk
ErT0uV3QoMbsYvjN04IfZar8kkV63SrdPi8ogNKxHkGLs9QVZwii8zxVNX7Un3oH5C3RQS8il+XV
Q6BgdFgb+hMLyVPck1Nfteg+eA/qkJ5yof0sB/B7YhiOs34nS3FQSemgZHOr9d2JGtpVnYD8lSeo
Bou3RhkN0w+CfRyOZo8xA1nldqhl90opnpuCWQ33Yqfp4ueOk5u8aTSH8PZxRBwdlSUwE6fMjUIA
KCZb0NSr7uHi9uYPePGBUDSLa6xeA2Y77Hd6rR/iWlppVjlf6/e6GJC9CwScn/kLQW3QioHCgIwS
k8yxeuxz6pbjJqzg/LE/KcOMjEDBWyvZsmZaS6xm+mgc2fEzFsvcGfauwYDTHi79MO7RW+SPXx9s
JayASf0RuAgrkkkSAPUKYiu8u69EcuRVWpphUt4nEQaUy2CEV6/nEd4g2njAVu/0QvQiSmtDoA0F
AUTzrHSrGClhM89VZRtlkFXn/m8xnJCFhrC86YsiIvYIhESaHiNxnFnFfQyqf32Va8/ixV3yJZvb
CPYL0TcfPqp3mtsc++TjDUJcO7j771FqjL9ELf1SZ8ig5djkaPzvSvLb+O9BNOafL8DhIsGs8one
Um2BBeLrIS4No7O0I/vM7zdygvXv8kfE4tFN2wqF0wyuNYxSbDtgREYOqYuN1MAqjHwLTHhd2f5I
Wzy8k6FxY4ygbKK4NrJ9qZ39caOSuPpWXNzZwpTSuBiKvJ+r24xYVZ2dyzzaeCzWRMzFc2wxEtQs
l+gWao/BhybAZ0mi8bqRYhfQxN7Q4tkeli7oUsb8O1x41LEwymoSAbEzQD+NxrmrfxN5CMLXmELk
c1Hc6vTla5lrTkgl4D8kOkgGPtEgTpijmcM/iGxUszMSTK4dqv7Nr6/aBhPS7JfqbWExrN7kzNoH
RjWGvxfax5ScsVTilKDT2su6P6h8C6N+1R+oFzIWOtc1mODs6hHHOo9Obc4gh+yQHlTsVuuHr29w
6zgL3euCvuJ1hePIKbT6jr5kc+f5axlrJnR5nIW/VoFCGahRoNrYC7vuSHkM+nFPi2Yje/8Aifik
gH+u7aMAfKGABHQqzYjZfRvTYiCMTPzXrlN/aI38NiWVo9WxgznmQ10r6IkZTjrPsyBnjIfiRmmT
/TBF+74erDpJ7oc8ux36/rkrk8ewx1CYRjFT7fXpk0/ojdB/+YQ7EPIy9oXTqr2V6pFj+Jk7AAkP
A6vqN6MIYhMcpyYa20439P4+8lBQKKoHH4mXQcTr13f8H3QGcwkMm5qfGfKMsAgmLOIR27uiWAqc
daYAgdZc2drSmfXv+UfUwtDRiaO9waGeCkacSAucPM3RMHP7P55o/jUuPieVStm1IU6ExWjzg3XU
qvZzskj2W0hda0+KikRn7pdS8J8tKoMYXSprBehPNvEnC5w2j1JpXdUP7UaqW9awsjSP5vaFsMUT
rPVp3II4E0+w3TvEAXDiqdn/mI4ewEHyh2T335NC/C1vkScM9eDHuQfzIymGPzGbWqivhb7hiT/K
VJ+M7+JUC6UwAlGJrkag2x8nF9kWKpERpnUB+hdagF4G1F9yDI4YXd2w+hUENBwP5QQQDQGr7hMI
/1iXhaoGUBOgsPwGCfmvgk5Y1KcYovEqAeiDykkoFpkCLLSSSn8oGcp7bfjaDBiZVNvfQxV/52Dq
1QZqpUG7Z6J8CRrm1Hl7iyb6ZrC3aj0CSiaxVvEZ4Rg9Vi8Ss8fFLE5nU0s7q6bvDJGlDIABq941
J9vxW7aFB/EBJvvpA13IXTxcadUIfZJo6iHbwpYrRd5b9u9JiNFu1jvYvMSCZ8dOeS4jU/HHvR97
VxPGyrJ5c4Xh9cGSjNQAptTn2n7yq29JRF8pk4c6SR14nl3Y6TdeVx4J4fukj79j/a0we43buodS
Eggm8po5XYIx2q8dxeqF6kCdBCiEZmjawnjrFmPiPma/bZnu1OQRM/hJsRGhbYlYmGxmNBPJ84HY
UwtGEHR02/e42bCgLRkLMx1DjvH5EN+niJ9E8a6Uz0a9AaO3wmMOW7m4qoWR6sOYDlEPz10fgwPg
0c+BFTrBjTxgUB10qjP8vAZLBUHoVoqzFhzCTAEdhH4FKGkX2jegXaXJmiBnA6RPuFf34sB38+O0
leCshYRUY6rQdTDgwB/8/WpoWptpvEZVpNdPkp0aFUA+5UlFn2d66bV7hpXRr9VvvrOlXWGdFuhL
ukCVbFnnZmUl2qZGTTNq903yEKlbDm4OwT4JYAhzDV0TEoQif58oSABXmVA4jMpG3H7I942NNgGA
wGZorhnmcQZqAP7iSd17oOHhd0AtcJA7fvztOf/gtIxhvxkk2UIsmXEqbLFEeD+RSFSPU3RMho14
dK2hRSmDlmDxDrHaklNFKXLZ0ghZN7mbXGx1HYsX7a36PTgZSOPirSLx2lDAX+IW8e9EG91QagPi
jt2hvlKsxhxd4UbHLTCZ1ULk5cEWUTD2Lxofa3Mo12FPGSwgAB5Fmv/a7LmDCU/sz5kUsFbJbqu/
9KEfn/Xn3ze6HN/LlS4fZD9bBFjR6vvg7N1NdmYnN3w/ffdscHz9MO5GO0W1YcJomrVF475qIH++
6LIC27VJVPcDvug0vOTVN6/YUMnNAy68sxcFvp7NtS+2yx6FFdmoKB7Gq8hOn+rX8qyB5zBwKlxv
hpD8V7Hbcm6rB0Q3A81lEEajvfy3gWK6oyvVDgeMpyed7n3gaHxtdKvBPUV5HA6Nwwcsq3vhSAJq
jHABM2MoQ3g/7TN0JHObnMTGba5NeFAq5Ix5NP972TdhGZCrlPk0vaW6E+4yfpKY8Bgs5jYg2zZ+
fn222R9/0s4LcYuHIUfgkYi5Pp9gdwAzobshpieKuuz/JmaRUkdah3vNEASPAzAhxftIMqs37r4W
8h++05+7W3iTtGVZPmG0Ds2GfxFtYh2WPvBjbvd7uTXrs/ouXNzcwqFMqhhrgsDEBmeX32F9Gi5l
uBuwJtsFTwMGpP/J4fS5rscYeJOXmIbtjHutNAgeEBfaWIQwgXqJfGyGrd3KMFct6o8ofVF6xZqU
MfUR3tQuvcPmf7zVO169uoufv7DYsGjLtpu/05S2R0oARD5JbItPmILvd8WUgb023WpEzfHbJ0W/
kLnwUp0u8wRkDP+yYT002508sIcJzJS53VwZttww5FXDAl3XDO9O0QhfaPyk5F6WEchTJPafFPbS
A2qB9/H912qxljrTCzELlVfa0WC5htTZqEqzJACYBXMjNjnRuvknJoyYjmFSAozvy6lRJeKKxjoP
o2AZup5acwTp1amVbP9PDvRHzKybF2WHIaq1tB1Q8O2M45j7ZhkDYQXUpT+/FrOm4hpBmVyHiwWo
+/z5LsSwKse+qIFiFXaClOzUKhth42qZ4VLAwrFqKg+6KsSrWDGH/BbW3OLH/u/PxBx+h7cADD/J
LW6rWaWWKn4pcqFyhQezagaInGkTCaAkwOo5oER0OyP0zbS//MgtBtSE0xY/5JoWXkpeaKGhg+lC
n0OAMrtWsCMbeSYJbWAvfP3R1mzqUszC5WLUi3dKNosBsgeNd1x/iLfmdVYfEQ1DvBR/IeT/eKAv
NEPHKn07YCUB6xaDbbj5LsFTP0PLhZtsqKtKiNkcomFQAsHFIudUvEmJsXOMLvUkHGrkruYVG4CX
6yKEMVfM53hiIQLrcQC44R4a/G1jaoBGbkm99TKtfn1MUOnIF2BMS3JQBRQPHTzDvyLcObYlFrX4
PrCBq4bR1OK+v9neSVg92B+hy0yoCQn3gZI8AQt3H0fXfKvmsP7zNYmlBw2I4MtEiJYAVamxOm4b
2GCfetXVqNxQ51ldP9krIwIzMih9GkvKir5XcjL2CmBh/h8NWfsYxdlCQ149yYWY+c8vFBozA22N
HVVA8Y0vlD8E2Mn92ixXszjtQsLCmWL0VrIhx6JDwrS3wS+vxjHahSPbq3qIYQb8lyZTdl1Irnuq
dVu1jbVoAjaEgSppIAVYRudxJtQJ/8BUk8JGq56mM+tRhgR0RpCTh8YHhJES3IVeckOwYlRjaHJQ
saAGCAE+6MDIGuuHahytAfgTo6gPX9/NR/nr00fmuhRUMrRlP7X+wqwJhceQ4Rop3n90P4zMOHW+
SMw6q04sKq6FVu/HGLPcQZVaQmDBa+b2DRl5Swc/A5pUbSsts2StHIBGeIUKD1ClpDMM2T6jgNnz
yKPXZYBrMB4SbKM7cQO0oc5zhja+i2L/UUq+0QNedcQXh1qolKhJl/YKrrzJ1KsEJO8+KYEyUm/U
/VY1d+YEkMjuULNfxIkt6QYvMVDUpvm7lp82OSfXfz5CGaTHDMQDi/ckVOKYlQp+/qi5nXaTY9P7
66+/IWAZSGtFQTysvM0fvzjq6GH59VZrefVTADTz/8+gL+6oqqF2JJ1FaF1kMp1ZxE/O2tQ7Xx9l
XY7ESqAuUEVcxrOjFEoHaA10KtMGIDbsRIFLNZHNtZ5Vp6irSOV1RsWnXbOMKJmiBzhPYzdnhE1u
76j2XKKnt41D3f6AZQMXOHaWv0lXtPqOXYhehGxTTKtBTHj5U6x0d8VLp9tedyzQR/n6KldomsAs
cSFoEah5OXC6qg61KP9dOmzH3fEJ7SHxQabnOxlWOgyH72aqWvWoWv1D6JaHecvCOABM42ar+7b6
ZS9+m0XwNhZeIycN70OQYAp1LM0k6xyeb3VetsQsjC3Pu9Yr5lJfxxqr5qXpK++e3KoobkhZNqG7
ltKwVUaYdJFcjYFn8wD5f2FshFUbqvIRRF68qQOwEIHCAi1FVMAQvjEH3bfnZhhPSlNsMaKtv69/
vtBH0fZCmg9QyDHJcHXjEXvHVnz0rz6mdq+2QoWtYy2iRbXK1BjNAzTHJh9B9r7JMksbhV3wjVxl
1THqcE0SNWzEVwuv5UnSToA1QnYcJwdMkDt8TLfignVV+COD/h33xMACiFKKwyj7Go1ew41uEhd8
lbvslB+A1fQGVION5HU1FLk41uL+DK1VPIxiwEkGFChBxDXi9FAN+Q3F4h5wBN9jI9wobGzd5Pzn
F7qRtE2iRNOAOLVTbI50vFHIxqlW88qLU80XfSGiq3N0eCWaR2MLmCjNqAC34LuqJLfANDyUavv6
tX/c+nALP4zZUKAGFfhwwwgIsuGxb7gZA/nxaylr+0hY0VZRahCCqZ8WSNU2GhMQrBP7ebQ0F3Be
CUAUwRgMAC5LcyoNCV9ibZQFtFUN+SN06Z+UXhj/wsUOsewbBGBJ7tLvjcieKyPa89a7CzkWD5Ly
uowN4H10LgM0sunF/l1a6T94i9cwrk9ZKh8i4E4Yer/vqxokmep7q49nX9F3HtysyQh7Q7/ZqQGZ
nWK3K6SKpaYeMGOKvVCV+1CwQ+O3V5HvubIFLoivv4pRdb++4rUPiXtlhGJBF4XLhTn0gtdDaMBL
1gDe1KZzCZhWH2OqX0tZu9JLKQsLQMQbE9bAl3jZNZcYhn1Tx6vBuE5CIMKUW15lzd4upS2MQVXy
3m8DPDC9ZdwEr8IKj/I2AVkxM8z6gLDErZSNA66FRJciF/bAvAQBdz2nEGiSqXsfrDnCDY5bzn9t
2ZNeylmEJZHRpjlAS+ZGTgNSeXC+uLXlvylO4cQ7JCS/mJkehFthRKYG1s8t8GSf/knZ9PJ3mD/2
ha8xGq4N3Vx9GZvvLQUubfETJJ0bF7r2zF0KWYQiU4W18R75lZ2q7GcCpBg/AwS5R7+Vlb+R42+Y
wLL715da2k8NwmYOQDagu4FG0iq9x68tYEvI4jUFFnCZRCEcpiHgRDSAOSZ6CiDUaUPOahP1wmUu
w55StmkyAsMI68DhPTJYAwriAUPTrG0Aye2DE6AaDuy0FaGuNsUu5dK/tUKogIsdZjYBulNdZhU3
w57cAvXMze3iqT1tLkrNP+9T0i6B3YE6oG5gMfBveUWoFRXJQNXK7uQu3Q+n2NJ29XkmP99u0P6H
h+iPtIXOQ9I4IvdAO6SMT6GMX7DtbE3Ab+NqcZrodB319VWZyx/+IIANPlhYq4JlaKU1hLEb8mIj
pFgdAsAw17+Pv7CPMmyxQU1x3ZXd2c1BoN/JcN3eDeiFrtj918q7ZowgecG/ZjwFvqy3lmkPjM8A
Fg/8QksrYytAQl6p38Z441irYcyFoMU7MTWilQIoQrZuvKvZXUIesXhJ+T4qnr4+0bqZXEhavBET
aq4AVoc9cnNyveM8ZoY7NJX7xuwc6aIY7wAH77AhdVVpL6QunolcG0tlpAjT5i716GQ2OvBWcpoX
GZBAbgQya8/g5VdbWEhYqaksfISdGQ0OY63YmDHeyBFWZxovZSzs4v9I+67luJGm2SdCBLy5hRtL
T0qibhByC+89nv5kc//dGTaxqPNJdxvLiCk1uiq7uroqUwmjWo6RuOE51zzKR/AwQa8zuSs+g4TR
rVEKmG4aPIlTVEHU0jjvH6BjMWvsbtfMWmH3k/HTRM8IsVlrDVlXa+OZIsYs6MdqxmaxMz0/snYs
iO2e6KHP9fBidXlNQy8+P3UfZla8lBU6hsSp24MN2StLHyojdjvXxJ14HaVRRvvHFHPQq7M7kNPG
UnDreWtdiPctWkFyZ3pIbpkE7rgXCeB4+0YfUPrKHpdeLkuNnh7olqBDeXDzx9yDEqQvv4JH0VH2
IFF06vPsTl9nF+N3UHqhMkHqy3J40ifiaATs/tB60pc+dqBZBzJ3ZE0ehJMBzY68N/3hxbqnOnrW
jnvlat0cvIRZWqIhN8Jp2D1Kw33VPWo1AWHU2jgsEfM0iAJGj2SBktzID7hVPFHLeBsu/bh/Fi4I
GlSAPo77l0onLSNOWaYDnWGoNnOFJ8XXIeWArAIXFRt6K5gSbZzYx9vYi+ZU+K/ohnq9XLtAQCb5
n3+HxrU7DG0o5aOBDta4hTB7AVEOtQZBq+AJi7hL6sOQUci2DjEXi1zClqGNWm8wzMMaVb5I6EBO
XJBsP6ITDE2ZmDKpbGtPAM766XcxyQWnUGs6hr/xsbU7c5caeI827+ud4eUQPpb9DtXFcQ/6RiYL
v2153ZUuhrkoNYNoiPQM7QhjWICJ+lWQghaCHdAusiziu64HxsUUF5GqIYVmrOLNDmevXZvnpICy
/UAY+Q+Yu1jhwg88EmNSxW9um9znjKfMaTzWSCLb4KAnp/YpX+FCMRukCNrbaMYRom/T8lh1RKiv
/T5u6BpK7SJqjG+n8BVqt4kUKBAmAZ1V/zgL+7Qj0q6V6qWObgfTQssqnnE0XjBQTLtwDiDL5EJ5
+8E0s4OOB0Nn1ONjkGdeJ0PTpwCRpC1amZMr0cO2+31c3nvrXKilsoTW+1Jg2tjzfkrjvVmlhIev
JPDvbXCxVQ5tjF+GRE57VMGsoOxRgZnv82O+azzzB3o99uDGbanj9qO3v7fKB5YGlR14IgZYbPbg
zpqRwQW1zyD6V3nZN1AB/8o//9nH5AJM7GJLkCuodMryTQdxtTanGgVX7h7vV8VFV9b0UgzmdPXt
UFBO+QvrCYZGGat4qI8yEcyUd3DB1VoYwoDkBPQfx9OQ3dSk4jzb+vdn3PvlcHmyPmJUbRFHxR0f
OjfY9bvAFV+HI7u5zvvfYMp6b43LmKNkNIrMwJT0WwPkvnoKDuEv3Z2c7hsDp8LR3OxG/t9fOd9b
5RLm2FrQNNqUimvU5l4FRbqRT/a24308ot+Z4Ls9Fh2KJr0BnU4BAjVQP4irwi4Wu4UclniYhS/b
1lZ6gN6b40AjCkoJanPS3/q6rZM+BM8xeKrY7FvYEuhBhLHFgYcxpXpRm+Bfr8yXxELqGDoVZAO3
V0T4Od9qUmEuWO8Bu+5YRY9hnd0N/exum2C7vOHpFocNyjSVddvmivs3cdM/2t6/UQt6vzccQORG
qsDD3/ZG8VUPolR7wyv2f7OICZVN8fVQ+8NBRCMGvZI0E5gH6vs5PJb1czY+b386ygQHElOhYphr
gHfP5S7uQXZUH9ru17YNClgtDhv60pqzUIRSGJtDUCEyOny3nAwpdulDooM4KFZKIO93icMEpRtT
8GEAE8JP+S3KhDesGTFwlccGGlCYR2zs0bQlms6LMIzR9PeX0ELvgmG08C3fmqrwpF6AFrQz7P5V
tUdUDYob4wBde6pvYTvAPozCB5DsU+ICyBuk+9b8JAyvxPZRBjiY0DAPaFgVJL8ZkQ4g6Qgm7FfD
67zAbuzuBXOrFYEZROKGCav3n9JaIiNPF3zKrN1D0SFsz3kFin8JihwhdNK+MKUOFVnA9kq3g0EX
ORyBRJmpiQvk59XgcxxGtg5Vo6EXicWtHiiYWLSQmmpoveNCDi/DdZHEmeY2TIBr+hTM91q0C6y7
zGQM9MSaVrHxyhoXe9Ysa3qiRgqrm2P4Djolb3PU1OPJStMxou7KDhd1Q1GqXV5D/omVAOVPUOrZ
DbaCcdwHCU+a83406Isl84IPuH+xqXIBN1VgwR8TpFCNyyaPIQi1uJ09OdGeDcGBE4t6Dls/na8s
cqfzFFiR0IB4AjOGjnoUMWkE0WnDKQ/mPvXJb7rqj1fWuMAzkhriIGWhuFZkt151gKg23lc+m6+Z
3X9ZdoNX34v7MfK3o2CluPVuK1Uu+KoGpAl920BmfacfMS72JDgaWoMEHHVsRq49JDb7utFO8MM7
qrq7flhcLZoLQjVSBStvcVhEh2CnehhytBvPQht05dAssys36vdrZVtwdQWtplItohSyKegseGOZ
hFTefbizdsmeFQ6pmXVqR7kTXRSn0mgFKAYViIl4N3aQNLz/w+3j8WVs00WJZnYMBUdlH35F246X
3wz2D/2u+8RGDQtH9wIvOxbOb93SrjaPQ5sZun7YPWRIpeDV1YuhPm0vbv37YeLOYq2ZH1r0BEvo
zKDAlTpLziDnsbX0sym9bNtYP8dRSv7HCLdJjdXMULEArIhHiAF9yh9xR9unTnhoz/MP0Vc8+XO7
J/lc18HsYpXfNsi9y9GMYNdvIOFq4yZ/yJ30bIIbotlBhMjZXiVbxEfsvJjjdqpNFnGeVAS5iVl9
vQ8cSc0dCz2BokKcd/8RYxdT3NHQhgp6sRbcq5svxWHchcd6FzwnM6AEOoRHdL5S5Xlp/dD71yLf
6mIoMVSQShFi1EfxOGFuMvWg0+1bjvwERRIHcmTGjh1KlmJbz6R1Bssbn/btELnClBCCgYOeAFP+
TndZiRUDX+7fr2E6UUYgIuINTq+MZWnXFuYoqK5edpA8DaCtHLmtGXrb7rKaA15i4m2Pr8xMc1V0
eaArkNP9IqjoYZ8Syk2oz8YBfy60vQCiWvbZGBQzzNLwnlEfMHzq/x4QXzyEfdar9USjDNX0CUDS
D9/k6qvc3Gj9YfuT/cdJdrHB4QhEl3Irzd5KIuFj5U/7Yj+91WoRzw5V6yatcfghZlK8ROKb10GX
HmOaMdguoVkIvAJtBbE2yus49BiyLtCsjoX0AFUy6aXLfzThb1UOrnyOw42mqJU6roHDarw3yvtQ
I8rDxCL4h9A4L9Clq+CiWEjQFnF18a+JonAgwuZtgP3KzTDGI5lRDheYx2/N+Km3vm77GLUEFlNX
v58lZdVmMe5JVTHtegwAi0FxFOvfaD1jadK/rszPcnWAmKAtEZvsapt6E2iDAzd1zCfVh7bpo3Ug
3Zll0hsgKnNokJV9Gdctq17iPiGd0VLgx7vlGO3lz1TrLLVJHBaIU6o1wYDIWXLt2ZJHP+3b3fY+
USY4KGjFWl7GGXe+ITubGfRip4CCTxbfWx+Mi/85iRd1jFEEq9wZZZYI9/T0JUfpA1XsY3qIn9FB
sxNzVvnYXhvlgxwWqH0vjvkIH4x1P7AeA1C7FsQ0DgVuMgcFQde388LSdPFYPhb+sEdf4EH0oVTq
QOH98x8tSOGulUtSqKPGzm9hgfqWBhk3cCYyicSf23aoxIjnLxLRwBKqCr5cce4Oxvfp1IPgxQnv
dR9NA6+GYksEbFPf8Y0q6govJmOpIYOMCkd2ns7jTXrDNGtkcMiAHtmlztj1x6kLavADaCM0AdV2
Qu3BAkejG/yFlk54Y4QmmsXRQSmNl1/U//7n9qB3UKVwwGFEgqknJYraUbUctNHad2lP5M4r7arv
bXCIkaE9KFEKbFzjSj6TJRlByaPsrVswaAXPwz52DJQ9Ejt7wBp9ZJnCKbyjIJKIO4XDFLXW56FR
W8XtJBCCQ0o5wZ0LAtDbTrpuBRTgoIZV9A+KTbOUtW3DTnqpMh0lelXK2Sbhcf0ycjHC7ZmU50LT
Rq3qluneLB8bCJclyrEi+TUZFH3EyIsdbt+KOBJKxBw+GSBRfRr7mwIMv2N4jnU8m8b+9qdb6SJj
bnIxx+2Q3hoteJBRyhj8YFe4xZOWYKosd6CSebD+yt3UTV6We/ORvEsyhNpaJ3cWGMrQGcsEw6wL
UPGVfbcfUbfpdtSTyPq5dlkhh/1j2itdOeOUrhtnmr/HNdWttuoZoJMGnz80Mj5M60TGBMlVTFa5
A5j6bCiSooEDh1gzVF6kU7wqlDEumyq7CdoYDS4Fdab+UMzFG8Tgse10aDuKBBK/Yd+HLbpaGCsH
XCFxVVZjq5s4ZJKDflTsorSrQ+crBxltvxikfJj82cu95K466U+YiQNnfXoWAdTyE2stizGepzid
I7j/O2ckfPbq38WFYhAWc2MaKEPE6bFUTmnyYoV7Ii5WvQaE/IzNQ8L0Nnead+PSlkaFxJstUryp
Hf3edMPD5EBwD7qS1j1kUgmTbOs+fu5/TfIVAVAvRqHc4XMj/zqCtXAfnhnvHaY5/z/uYquYeVkf
XwAA1cu81EmMrH+5KbP7GP33EXk7WnfWy4o4Zx3apctNQVNdcP6odWgHZuqoRmSH8gvx7VYrU1fL
4Vy172sTOrRIGro3eoXck07NPnxmrKWzDZFpooC5/pRwZY9zQS1qQGaZwz3Uh2AXnxijvXQLHXbY
S/0MfU6/VQu7MsgdC7Mx9YmhBKgqQr83jwJ/mgQ0fvxoAsLzqT1jf78KeqMUzDgpJBUdsc0prvN9
mi92ArbZpVWJ6Q/KFHcESOMy6UGK95hEyzGgF8IvMMQsuH37v4+0MMS4OCJ3BohFqhVgGQI0SUe5
fKyNg5S60Uz0HLFf2QpgDjNqQR+r3FhUcA5H5yQq7dwcD5GQ2ImKpj6zgdC1rP3c9nwijvkCQRPN
i5ln2K6muDPzHjzjTqUTVxvKBvei1MTGWFojbtaC9DOsP+EeDxrQH9vrWL9oXLbojUn3yu9kS5NA
PgEjweBWKMGWeHlwpcXuPMlhjcKBU1PT0ATG8xUDXSmhuSjhxjv2y80cdDfVWDnby6I+HYcT3VSP
QSmy+lqxA0K54N2wMQ1IxCwLlA3He2slvvp2ZaDPRr6gf8VKHjvlzjJuihpKzK9Kn/vb6yG3iYOH
OlumGq0LAL4b/Yhduglw0Hdee2YErYJLKdWs3wav3ILDiLrXywQy3Oxhn11jtFPk6gflAT25u/6z
QmQ81G5xMFGAQwTNM2xx4kHJfuWJ3csE5pEL4kCisrIqi9ijBluQ4Wf+DJl1h/Hni3sVhF6EaxBL
4gsFUtOOQRZhSZq5M5XbynArco9W62CXPeJrBCm4rRSMRLE7hLmT3HqnoRKBdhLW2jlRDRBE0PLl
gcASpLkecaXUqzO4c0synad2iC8JSNmcG02Lm7NyB/Uhf9kPdnfM3ygmQp+6IROhy5cCMOWvykOA
/Qml9EGMvsyNfBsVe2GIvQQDBkT0EimmwrzlCijkJqimNgJQdLjtsXL/YiGpLQ8ZHpq0n/pvcF+9
O3c/3P+tIIiWDvZqzWaJtPyN9eEKHtpJbsT76Ri/6nvrlcrO1n0eHdVgQ9OkD/OJc2wmi856ZDJ8
xOFnqe/IF2wWpR8R92KCQwpBA1fRkNYQVMMw8N/i4qovk9T/7Ge2zHBgIanLnFQNsj55ll1pntHu
83XKQ9uY7Fo9yBDq3XYQwh7fjB7MshLpKq4gVqo4ud75Rqt5S7W41ph7ehXuQBQ5EDbXs8B/PyU/
gjWqYjVUbaFBjOylRq5pRrdIcfW0JJyfssNdRlprGhQrG1QX2qCtpNsgxj3P8gyNCJ3A+HWIuqyI
u4yocjZG+oiKg9UeCv2YRU/bu0T4t8nsX0XxEFX6pBuAQCN3xvhTDAU0/eHPTHBAISXBWEIPhLV1
gnjLz8C1Q2WV68h3+UpcJqGnihhqU6O5YQohcqTN35Q0OU+Zdtv0yhl6gr/zlGZc7HGZhDznSqb1
Nb5aCN3z+AgOOycWU8Kb1+uuV2Z4ZDDSqbDYl9NvtDvw4mG6NTsbdndIHyDou9OfZL/x+tfBGTzV
F/f6rfBKpTGrno7OE8b4ZokSz94pAJoWrcVIiZpMbg4FmaQNz6Ma7AvR/LntJ6uufmWK28QGzblJ
kyCFToobVTjqGnGlWl+KDk53C/RwH8afBSGMOzSsqm6ojbY6eFH1JICirjR+x98huPePHS6kUiXr
DBF0kK5QHbP0GJzahLCw6u5XFriIapegmIQIh9JkLvsmrV9QdHK6xXjK69oXR4pPav1h48oetzOo
rwrFPODLDaiuijdoL4YUMvwQM9aMpKJy8MgW5PZCVEZW+M5x5F/Z5cIMmowN2JhQjM+hpaD401N1
F9zrh8S3QtvyWkzTxV+6m+TBOsiPyQuVTq3742UfuegzlL7vhgSrTob0OGugBysoaUvKBHcm55Mm
dfoUq65SfJUG1HktqqC8XpS/fEP+Uq/nijEWArILo7eLg+os4DUxbllKLT0Kmq2gJcn0sgNIcr3t
cF6/3l1ZZqn+1dFSSore6Q1GmObd4kPwfJ87xZ7RlEJBwrNczSXsEVHB3/rjVouV1MSrCrsNsR42
JjpU+ClGwxgPgHDoXQzyknnVev/c1Tq5IxrUyXqps2c/pm1s2aCSV8DIuuDV29ZtYQe5AS/yKAqZ
9Z6vK6scygSKVKqWbKhv4krmp3qX3nR2hm3tHPk5vnkbjN4Jh/h79YN6BSF3lsMfcQzTPJhx0eiP
qKv4hRs/iK8dyJwC29zPe6pHlv3ch8z1aqkc/CxNKNRz0qnQ24MiVlc5U5ccFGnwtx2I8h8ObTBs
Cq5qIUAXXdy4syXejA3KbXPngv7WxcvPy7Y5alUcvNTx3IZli484N9+7aq9UYA0uv/2ZDQ5fzLob
mqJEDt5IugMqUcdUF79NW+LLrfeJX3aIrwxoC5RFhhyhPvjaFxX9MsujcmQtzOKJdHziu/EVgqC3
GkxF9DgUmmZnZtrXuJN2uVYehwUIN4ajDVmHyFZLDGD3yWsXV+cgbCQbgob4v9py0keDaEtav+Zf
rZ+7D9QRyCxxUUSffOVUh9xrX8z7Yl+ezR+sFCP8Tg31yhoHOPU0L2Cm1WXXGO8hWGWP6XnJQgJO
WVBtBB1fTGhG0NC1RYlsbP5LHD0t2/WyE6ql80ceylcRzHjMq7gdwXmloO/R0Fz4kq1KzW7bDLUa
9vers6hLhqA1WUOXKB+LbtzHde12cWqLdUdkmcSRzo+7WFEajj17Hhghv52AZO6wvRLq9znYEIUg
bGNzhvtn+dHoAw8qV9+3TVAfi0MNKzW6MaiR+JiQKjeelvIENudyJLyYWAg/zZJkqSBkfYo52e4z
qJmFgsA+6ve59ANkddCtZDNVuXXbTOfEcre/EoFDKhfzs1g1QgJJHLcN71IkpJO8kxOLuAJSRrhQ
lyHX2yc9/DY1b6f8ppV/yQHRQERl2Sr7kFexkc7h1LQpFiIew7/Ev9BL+0YnI4HYJXbMHxk4PFnW
BpVrUAA1PgnoxLnLXzFNCxOyYYV3DVZI7D0Bsl8h6IcYqb3woj6jJfoZNcUTNUdI5W0qhwlKKsvL
IiNvCwwIAElufETOtnwOb5aj6rdnZMYee4ZYqGk/ak+5PCMRUZMoFxQrauQVAo79NDJcyXrcdk8W
pBv4rXI4EctFEOoYqHW1bLAxgSOYT0PzbNVP7XLfNfc6zo1tg1QSoHKwoQttMAYFbqXzMX5EteeY
OiPmR1hL2G+1LF5OQJ5HRp7HuOxUVlYfnDJ/BNNYRQnNE/ChcfCRG6a8JAL6S4XFj7pHayTOCcr9
NA4/Gl3R87FCDUndAZ2e07ce4+CcNIzi7wx1rScDxAXkAwvhFzxTaBwtspLFgN2kKO9yrXJbofal
Wj5M6GjfhbHhT2blVjnefsfxRhh7L28nX1a/h7LxOtaSWwb946JZrqWoviBBkH7bjYjo0Hg0arQ0
Be8n/KfzTWm0k+m1ob49ZYP9/QrxlrAfIYaHjgsMjtlR/6sXb7Ph8Gfr4NAl1cQ5FsVKc0v9c1UG
LuQZU1Ui0hoCOnnpjNIKxEaWAJ3W3NqW8dzJD4X6NVQ6O1TiPzvvNA5QRCGPYyUHCYqI6bDhVZvv
zOHnn30zDkHCpF0s3cQ3kzvfUivbqO1ApRyMyG54nlBlnptJ1ZDYyssNuBDb9q5RHiyB2H7KCgcf
lSCCv7Zi6XP3WdbdPjnFIqjgloXInwmY0jkUQX1W0VMdRdOqfbbSh64hYZ39wsZBonMpiLrEVbVk
rNiYOYxWZdi3fnPqfWE37UCgRXgZtR7296vQFMAgFJas+WpJlocuWM5G+nPbyaiKGK/7V+dSEWl4
MkCdiE0eDtA9kD2W7UhfBbCSeaEj28K9/jgR5UwiWHUOEepYSqW4g3dXRuMsQ2sPximcfi6FF2bU
y/Z/3Egh5wGuNV3/QEYohEMCuicUoZWnAelUuxO85Xb0mfqlcKAaytbx9GKMc8IQLtiKIwo0rXgj
6DezLHtlTbZRrofUxQrniEpiSl07oJIpPswOY92cPZapgp3hwMqZcWWLGNT+zfT0YpbzyD4uTEFv
FiQC+8XPfjKTkIks7SVxWFoMUggHSl+Z07gmBVXUd+XOKRFsNbOm4TkzTk1/GqSDLrW+2UZEKkKZ
4RxTrvW6grgCHkaCpwCzC/UUeRJ1HaOMcFlvl8q6pbHG+lj7IpuNvSx3ckw8llI2uCMKLBrG0C04
otIA04Cp6AxL+9D0BUVoT3kid071kTFD/gVFiyot7Ep5SZSvbfEVsl1ELrQOhv+6Hs/FVFS1KWud
gfKdotvFnD9WWfk787TmxQR3TsWCkuMJGHg7iPczCHG6+lSpBPAR22Jx8BBgzCJPGkzot/X3Ljwt
cW1bGXGLXadQuVoIhw5Vk0qBaCBWWBcFXt3cwS7POl5Ff68affliHB7oqCJlRgMnG8yXvH8VlkM1
PmwfUdS+sw96fQhiZmmu2RjlWIqHSC496E4SmSO1J1zMl4IRZ6qAnu1p/lx3d41+isbXP1sFF/Fo
REr6pceOyPr9bOy7+NP27xNRyNMshYGRDXmLdj45re9ypXBVzJxY1je9pKow1H5w8Y4WrlobWVNa
V9xpsd82xH5vb4bFMylBENi0FBPJoo7DLDrNgttSNBmUCS7OA6HShR6Pga6o+tbgi9XNXBApL2WC
C/MY3WcJYhtkGIFXprs8OGrDfnvLV01YytuUkah94LE1A/COjm2IrFpym8CHePKg+NsmVvf6YoIv
LUCTGoNZKsI7Lly5f8XsGwHqq257ZYDbiVnQgyWIULuIssfU3LXpbZufdZJfgPhUfHkhEaQqq0ME
eJLfNMWn2bTVgnxcZlv64W5wtRYOdDuljOcez64YMwkfNb/GwKP+kyklt0+0DuX6s+OVNQ55E33E
WWW8EXONpsP4NwXnRxC6po0GMz8jGwBYWG+tjn3iKxhWjaUatBwdc1Ebf+6m3u3m6Zfu6Pn0rKjC
rpENu617orVoPXO/WiXznyurcwI6jVlmE0kzZqRyDxyjp+bzcBRBZCl+p17pKXfnQHpBcx4G53BP
MKNupyt4ESko0lbKBJeVabE5iKmCvD0Uj5Lx2raRsx2ypGNw+DwaXW1mJpBn8NnLf7kz9TMKgwfG
hm7cJ4On/Ny2SCyJryHUjQoy0wlLEoI7Qb1ZqK48AiN0DiNqrZwhDQhCF6VETcfJ+mAvN7WTgLt3
eyGEi/Plg3jGM4zJuv2Tg4a5Sctr0Ekm76lLFLUeDieiMkv0WcejlYRW++hYgle0lB4HqmZLmWHb
dhU6mqQro8Z67jX5bC3nMFvstHlYLEomjtp+Dhim0hwZCSeersD4ZqHvL26pRwJqYzgUMGa8/Awh
xt2k9hDqx7j1kxAEc9btXO+aubez9NO2J6w3lFxwR+eQIErEOqxNdIKOjvIFjHZfMnQLtXZf26ar
eQ3K0ufudvnL9KOHzBGJa4jEQGADa3UOJHq1rBaLNf/9Q7EMgv/lFP9SGMXygJpM4pk5iHVjP22d
lrporRfjrxbPIcggaKWesiKXdlc9Ky56lXbivZLbwV54YA9fmGlvIbhD8eETh7QhvnfYPhKMqR4A
XH3jC91tWz/IEXEnXh8vvCyNly2ttHSyKtZEiuc9vDHguwrQKgnOqs3OzQz9CWXlEb5E5AUG+/tV
IC69iUHwDt4bpHbvNYfCn07abfWX7OduQsppUUemwcGL0C1DaAqAy9bDXICX/C3ricEevKL4BvFu
TUSmwYFMY6lIedi79diOt5XQhXaRBZ5Y4fOWpT33B5BHOVUUUeJrlK9woKMsqt5KFst9x8k1mkcp
zpzF+rW9cwSyGRzsLNOcy1Gk49E825vFN4HMfterr1fuyMFMBRqlsTUZJeAPNMwvbuS0L+yhuQKx
v3YLDeYdO4AK1aYou6l94xBGS0pl6jIk9skh3Cv7dPe3JeqoI4DM4JAk62KhQH8a6E67o9F+hqKi
Y3SPRv86ya9VZBCpD3Hi8UMWejSGc1yitDJoIDLGQ69gd1C2qqgUa935dMjam5aqfJAuSFXmfj0a
vML5a6Ivdtg8h+Hrtu+tr+Vig9ugogikLJ0QxYtQ3bfmfBqsQnTKqLwr25J6zVrvabYu1rh9UpMO
kqUBukVNsLa7ogeyUbcQbaVyXis7OiV27CvEAplrfzzj/jXJt+ImXd2pUo20wZruo3FXhJ4VvHb5
r776sv0l16P4YohLH5UpSXI9YSR5UuyVxbSvhMzbNkE4BN9sKy6V3CYxDsxO/dQGf83aWe2InIAy
waH6CC3RuK4QsJBzPaeT4csCpFMMa/dnK+Hw3Aqhd5+FyDzS5Keq4HPdpAp1Bq+fh5cNYUu9Og+b
WuzMuYWNzmWM4Kmng8sTZH+MTgwa2yT9wzoIXexxMD6mmbokEjzt7UA8Lm7hKqfoCcLeYIIsQIzV
7WJmmpRQWT2KoXwmmaapQ3zV5FZqjFNRJRHuzG/k2TY6CDzD0R5wW0bzENUGsrbMa2PcMtHTZwVh
jHy/SpoHWZ5OjZg6umQdp1nwNK3cQSrV2/aWtRi+NskdXyIgSdJS1iSMOQjDju5yHW8Z6Q+1Itxy
FaCuLXFw2CrDHJVo8n77kvIvBDJERwyvj+0IXL3VDg08FNETuXscKCZFky9Zjj5WYW/uIDi8Exzx
Xryr0QxV7SqKXnoNpq5WyD9vmN2sGR3UkDHGso/L82w9bO/Vaq5xbYDDQasxOq0Q0Mg4+c2BsXGh
YejEZkdu1UPrtm8s1sVL/zmldOfXoOvaMJf/plWhSHMPL1GqB01wkuhODIk0dPXKcm2Dg0dVEtJ+
6tAoA0z5S3IzzB1Eb417XQ7xWHNf7Yab8UQ99a5eJ67NcnBpNEXbqwmAH++dmh29svdQPBvZguGw
+YrEE16pzG31cnhtkwOV3jLEqGoAn9ZTdxBfIr9/KcGSYjizD/naV/mH4oknOQKNHNWOQEWhxUFM
uyRiOBS4PaH7gTUJQueqg0rOyXCKT4xPJ76bXsaTTqDMWip0vWAOZRJtkq3CRI3YAodV+S01XjC/
Pf1Osn9thUMYPZdDyWB3brXtPVXGk2lODSBQIc4BSgCS1sGI8ZLVpK9yeg6aJyLENyMNi+Fv0KEu
xhJj+JN3zXn5P323CU/yb5wBxVGAsnhCAde6UUWXVVOVRUXj/FHRZLGaGjym4JYkVbsGZ1xMvGdS
Jji/kxIzEBQzZSncl1Y8ifouHX5tf7u3fJPPR/HP/3cZnJdJsdrkxYTjc8JYX+EyfZfKU73wqN0q
Oxwyu8wRzjVqL5En3FOFZ2qBnPMpsSmh3wvZPo5qVcB1cDjLuURcj9bd77JCzv2Moh1lQ8JD/Vje
Z+BPN9WX7W9IGOALwcoUlmkfYZvG6pQiyZmII4xtwcYW8YVgkGFErT7jQB66vaDsRnUE8RXEFxbV
CRT5N/pArvyBLwb3LUaA5zzEYiThhMlEF7Id90kiu9vfbD1r+3dT+IYyQ1DkqrAwwKNa9+nyEMoJ
ZkzQeR3fVqY7FL/VwHa9LLaHV8m3Cv2KJimRSGlg5QTDvZ0/CI7uQsTCz++o8QzCrfnmsn6RU0Fb
CnAoLX7Z3fXdvvydkezr9fDQ0EGNrg1hYu6+lZj31Q13jE4DCJu29+k/ssHLRnH4UPVdkBQBLmDZ
efmi+YyaQn0WbvDY5kYPVN3kP07aizUOEKah6eSCEZm+KbfY0ufCj79WexVjhaETfql21n35/Q9X
yOEDu14mIiTPXPNmcAcoo0Iz7l7EoCi7mIEUjTDH8s2NaObLvWU0DPnC1KdwWEHdBFofx/pNXQRt
zgTyUZvHl31zU9JjE11dbmgY3phjWRMk3KfCt4LaiWPZN0cUV2Zt11oVgl32FMGiCAzW05h/t/RD
GTgIAyHIJ0xQBy/tvNO1c5t8q0UCg4mQ46u/SpjXUmygsyxZgl0ttj/lEmwcS0+YeaPg3to9Dkfi
LhrFjPUfzkdGHzW/hCilPzKtrQylCVv41Hmz2zjzaboRDrih4elxBK9xQ7kRtV729ys8K9q00jo2
fasP30c8PcZ95ORjTdwvqL3jUEYrlGLJMjxDp2DANdWndpb3GLuAYppOhAW1Hg5moHwVKSGofd1G
2weddUYB1c50Yb8dfNR6OHiRDA2/LSBRNNQD+O2KCPp1zatI9dlQZjhEURqhMqIeiCJFyX1agxkw
T74bKWo+1USco8R342u/mqr+n26RZB7HPtyl9aspd8Rno4xwV+jUqEa9GfDZ0tCyc4iD6fG3Siv9
P9ocU37v0sYsq2lQoDW6HmOv6I1jvISPhQqBMJHiBKcWxF2bUYItQ7OGX0+yqxt3+Y9M/LPUnafU
kZJeSwbWiTjlojdI4y41J7czit32N1vteLzKA/hSWxtlUjDreLCVisoe/5pLbzYcxquUPO8Mo3Wy
mWhNoT4dBwnDbAVT3aOqOAS7fHwYw1OdPBOLYju9AbImBwZLLSC7+ZujrznUDxAU3Ovn7BvGqFHK
IEfxGGRvWeNAIRECozMH3O5r/TbJnmrzdXs51O9zaNCEWqQUAx6DpKF/1bPK1syRqC2zf+LGEvgi
WpGbejyaWIIc/mqBMy2O9/E11wVHsQpHyR+3V0Tgm8XhQTgtfVqh/RkMYqe4V20rvBGF5zj9sm2G
cDW+ZbjMhWDJarwS1mlj58p0imfd1kn+FcoMBwYYvFygWAIzvSqcWnDljUt9qKSBSsaor8b85OrI
FnEiBBWbBkKtzovx+hi58n3sRZDva5A0lC6oCfp9+nn7IxLeZ7HVX1mtBSnpRAurG8tfiFs7y6kE
j0XjlvNxiGAoIZyvizV3WaSDON4OZuwnqf4gd/Fj2ZEZGLVdHDhUqi5Wo4JwUncqSp4QZjmZh+xO
fV326j1Utu5Tp3Xr5w4c19pB/ZzdRF+jXzF5x6O+K48aeTSlNUsllvRxKU7L9Pxn+8ahRjAHql50
KJrp0o2oPioTcc8n7gYqXzRDR0gvSTUrHWP2aTqnXnCYHjO7PuBJiPxa2z6iihxidEveV4OKA7dK
Sxs8HBE6JvpKs+vlHElUk8R/lKf/uXKoIpdJRDMjp1HQnTEf82+gL9hX38Gr1B0lSOmUd1LhhH5G
RPd2cEMw7n2YmXLfYhqZUeh1T0JU/T/SrmtJbhxIfhEjSBB0r7TdPabHaDSSXhgrs/Te8+svMXu3
zYGoxkkba14mgtUAColCoSoTBHovvQ4FkDTzr/uFaCY5FCGpnJCBZYVp2NhLHdmLda6kA4Tt7LQW
pU3295oh67KpaKbBExoXg2QNCYtiClI4cu/HneE0okYakRFuRK1uZWPfI5VRJ08Rva9wSxWxsf3i
neQyEA4Fs7Zqiq7BdYni0p15kUegyFwF9aH7RM5M3rAMoCIyiebvF5vsYpfDRiUq5bpuUDIxnAaP
ZU9MN/S1gGVPxLXR+65xMcYh46olPXqzVajudQYqT0aUMuiOYgygStLvQIsuQJB9BLyY4xBQ1+ax
TkckF/oVb8ySdR+mwx80DRH5YoIDwbmgRZxN6NHupZM5HldUz4hklgTex7MWgfLCiMYR+a05u6W1
5vSzq9JFgA4iIxz8ddMkZ0ODEj8tl0HibvnoUruro17UViBYEp7LuF9GsHjUcPOmvU9B5ipXIlU0
0Ug4nIsRkrVxjzyqJZXHcegDhYA9Me+96yi3D6f/LjxPPNSP+tiEDVLqGbRq8vFErMZprU9KKYhk
f3F/uhhi492ERyoeB1ASBvmT5RQGcILDGvwj0S5MpIrWhoMCDW9geMK0/rHUnFIwm+DB9Itps+bR
2IMY6fG/zSEHBxH03VKVETYu6cnqnvshtiXNl40/aVDdbFKew4fkS7egkgqT1yz3nVSCbrp+6E1R
J9nOS5Wp6qpqEY0Ymk75S46cLGaVaNE/VSWQLnxqPMNeIPpWx3bhtDepYU9oSC9Q8S/b00EVarr+
vILvfwC3i/Uygy510xO8es9ucz/ggm1rEZ69Z2e4RZtBZltuOQmgY4dR5b1VLpjpFGqA5g5HSO/X
R+zsQE7t8mbxGdlr1Imssa+9D+bfW+P2N1mWFVQSHZM0Z4KkuTt/tfCO2hzHALJlr9c99GcweW+M
Tfhm85Vy18uVmRG3kmWwV9yW+eqoqiATI1o1bocvdWfOoL0Gd7x+j37j4ff7jdkgDNRDohUNb8Hc
GVXmRViPpCSupR2l+mtYuwjc7T+ZqH9t8P1oNQnHSsorkL0Zh1m6kfqnScQA9XPwgGFQStBXZxkI
9rhpMsJpGHULJtQIZbczZHw1XEfXr9JyZ66CGHZ3STRFgRISRfXVGxnVZt3nMoKuZqwgKmruzeEg
5LPeCbswGA14ygBVk3lKlM7MRr1GdeKbkCZ1Yid+hlCQLfulJ7mmoERxf4capmYRC2UAUI1778Y9
UUNFbxH7v13sb0qfKY+xxiNy0H47IDIhIIVwXDaITgivIjV3Y2lmPSrrpCH90pPQLqPlo64KhTXZ
NudhYGPn7djcrJBlVCPajhs43Jlg+rogfTaRp2BiXPMPXKzd6/698+73blxvU7yxR2MlMwaaswUD
+XgwMxKwIHYtR7+dne6WdV+Iag927gTvbXLAqjcLdL+qVXGLv5vD5JiB5ad++D3+upxnx4RSY/Ec
uevn6yP9OVP33iiHr/3cRUPDJnasPo/GeYIuqky/U3R+rpKXJwJ32XXN7TpyCItn6GSKU6K4ynlA
zkk5KJGtBoqXnxKhitoegmxtcdtgquhC5VJXXEle3aa3nMWcHA3k1zM0egs0L12fSYar11yUi6dA
fQkd0WokuNJFoDbJgglHYhsIn6TZqf6THTSNoZaVGjhquRVTKpX2mYkVY6K8DEuiEzmqpxJXRpG2
yh4uGhtT3Gp1VB7WokOtRdQnZ7Mnma32y1/Xp20XG7dGuGWiXTbFE2r536hMkgM4g531XgtkF6Kd
rqiGbd8alSn+1almmtzpOKhLbmoGS663tnkq/cgzPOmFNRiyG7BoAvf3NFVNQ8f/KOGBf4jaHAR0
mEFWeTzdRTfIr57JQ57byQOT2ZMYSfgP4Tv7ro9szHJXYatts3Eg8MXeNewIJ0AW5B+lIHNLFE9d
Xz+2PD+548YUN6HRNBptaA2ImSyPnc2mvRLBgbZvAq5OKG5vkBDDT9iAcWkWTVtSRXFl6b5Sn2Xj
a9pRQUTzi5W6GOG2byUv8ZxGQKb+24hAE/TRHopyEduuT+XfLCNDXxPo5CbCtdo92ljM/L+j465F
MWnULp0QxbOy+NiBVvQ9+Ww4kzsc5YOa2p0gTbKL+Bt7nG+ok6pSeURg1Sxnfc2dJSf2XOt2X3/T
kxe5F4S7v9hxl/FxDrLqOUkgPqC40yPqBQ/JI33IUT4z4YaS+aJDdBeEL4PjsyeNUqC7ZAxBCKih
23qSg4HKLlR6Pwx99AyNN19W2FmQCga566GabCB4NHW0ZnCYrBayVBYtYnp1uVekT1EHev7j9X22
i8UaVUyqajDAF92VuQZCNROnmRXdmMu93AmGwPz7p31sgP6eEmIphM+I03mdpUXHtYH2hk1KVxn+
CqVjFH25PozdmQIRNIiaDaL8JDtKpqLE6cXIGVrisatWukanshOywQvs8AFjaYwyIRG+TwKWR0ke
Yze5Q3WfraBwqzjHL+J05+4KXYbGx4yaXKPwPUaQH2r3VXjXDp+vT53o+1x82Gtj2JAc39cSr0ju
u/Hv69/fYSxALLgZAOfFRp9KZRhjbRgS1Z9TNzzKx9UxTio6nOMfv/9E8d4cF12sEJvWkwi3Ltrc
atXrPLpIrwpgfderLWwbXaYarl8cuOL+WBMtwekU4knCvCO9U1WHRBbEMPvOdrHCQaplUGvSzEWB
iMtNnDsVUZ3FSJzryyMaCoejS2gWhjHASB5BnrfyczCI5fJLPf1+nwhQTCGapVkK2AneGlg2x204
oPkMQIB7yHKXKL4mPRSr6I1297jdGuGmbFJoWhITZ/pIvQKpqxiM28hb4dRztTvdXr3cm9AtIsKF
vUncmuUmEZflCdLKpuKSFsoGNfGH+qXMoalbiYQx35oNeUDdmOIbKxXUplGtjEHUclwc4hi+9jVH
7tgfb+qv9ANT/ZRv61PthE/NzXSDRv4HUfS5BxjbX8CixM1CZmq4ZpY5IT+o4pZV3EyiHpg9v98a
4BCpbptmaRUce6uU21Kq2IvxtUTa8/cdf2uFgyWwzihFbgGWaskvkscwuZetr5MmqCPavfJvzXBw
lGVy1WYtPDL5Ww9QDvFqefoZZAG3ix/i8l0HebA8/beRsfndLBCChkFTajx545YVTHUbNJCIo3rx
EbWjguExx77mjWxjbEwpOtoOjAYXERqYJ0a8qaCZovCN4/URicxweKtbs6oloP/93Uvw3t0excIy
lJhwh/upo7OOi2Q2EoAheSR4VzwaSJX0hya1l8/zU+dKAWu1UUHQXqcCb9wLn7eWuYks1kmbIdCJ
q1WVOrjvB3EL2fgp1O1Yt36YOfFoRA7XZ/UXaHkZLjetdTtXlVJPCoo7/CK3yd8WLq6SQ5+Vp/rv
cUFQEx96J/FNwZmzG7xvR8vBNBIQJprfqYI2hcljJPzzwfBY4rLy0YoucJ59OLmMkjnXxkd7lEtH
ao4QdC7JMQuLQ5mVvtRo/3FQ/MNNptJpDDW8sTVeD75W3anwj/7BCBoMStR7sQ/C/w6Kr02rh0IN
R0vFMTCjU9ZcQM0khC6Gsz9v7osN9vfNxBnJACnDacbd1W9vDT86jfbg/yPoWjqiC6toQBwc13qo
j0uDZy9TOeTyXfj7HfYs/LgMhsNhZTV1dVxx0SlMN1b+Mok9UMElRDQEDnfx6ABGwB5D0NKXOTmm
unt9v4q+z2FEW4B+SSk1KAVnD1H92FuzAIRE+9LiACGczHEKYwQXLMXPevdTtz8ogRUgLrwTHfP7
QdNlRTgQMPqMLmAgxEtxOQVaNX/S9PHQy5pTGr/PMcYWH+zQhqkTU+WFAKhRmFLDznqz+1pVX4eh
dJTxPE4iJ96962wNcV4WGWmdQeYH5daNT06GXwXRS1scx9Pk6n4d6AiYvl93in10uwyNczrTanK6
LLi+LeV3kIImeepK1t/XbfwiiLkY4TyviLTKkBXcd9gVTrLztwQxeqEPMkSQBzSAZM/WB4HNffS5
2OR8sZhWUKJHeCtBGO1A3A5FCy06pJgvWg+i3uf9rXUxxvmiFVaw1DN9FOs5S24t4gtGsx/BXAxw
h9CC/v8qjpE4oHfhY4/AIndTV7ufH7UnJl+XHE1bR083qrOGm0qQgxG4CN+4aVa6gk4APHZHcwgm
zs7WhqdRF7zBiIxwtwIadyTXoNWF7tCHIibO1AWVIrpD7tSxYCMjkySrePkELRzn7VOhzPUwIgNN
zOoum5abdCxcc5ae5hnFiLNyskj1Y2mywY7L7vP1NdwNDje2uU1gRuB1HCZES7Vx1MxHs9WgBXoi
Kuqaod1x3dbubG5scc5f1h2B4D1saSGI+j+04atMvOsmdspH388l5/NmqOejnqI1ZPSjQ/xtPVQg
VIodI2BidtNr6mgounSvG2Vz9FNIsRkXtw3WUM4lgnDMzeLSH2l/iqzEph1Y33Nhhlgwh3zSNk+L
GfUQCF+Y9oGruscVLHuSw/IA7AUtcg0BFO+CyGVwvFqfnOUFyL8B/lKmOXKc+UuuC7ayaNH40re5
VM2VVrCR3yq+7hRIQKI2p0NBUOWDcc7Pg+jr9SV761y8smYqF5mBcFQqehVAnBTlM5oP/TTVQOqD
5E0a5ZHTSdOJRKuvqO0PU5U8NTSoLaFq2Vai0TVRaGiko6NGlpfllmug0NExBs3WmoE6VhMGSrfe
VDN9qfXplOrmQ5WaD6NRPFTjt2QOoyNKgY+JLDmhoX2O5ezzEA4+9ofTm/1jail/08R4leM+dmtI
Kjt59aXKk9s8QUtiP3rtHMYuNMXtoZNtpVYjd2pb19CqAx1lRzemmwifMsK0c5o4/ZDOg6O2oLMr
o6G0rbH2rKY61iWq76uhddSaOhIZjrX+WpnNi1nEJ6IUL2hS9HKlcKElZ/fh+Hh9/kVuzLxuG4Ur
XT7OM9syauKvpPbXgjqGVgpu8vuhy8Z72e/Y2AGOSWrVYLus5/QYBowjbLRDn5xnr8IbZiiAH9Fm
4dA0QnkOJAwkxm1917dPQvps0fc5BKWJ1ZWKhSebdrRsqzBf2jF6ur4yIhMcgGZVWg7piCOvp9Yp
1s1TnAmL8USrzwGmKYfUGHWsfnpERfc9AWOFcj87tc34ft9IWXwR7Y3AJF/oGEtjLa0FrpYTCaD2
eatPxDaXUhARiaxw8UJprpYmDTjhujLoIRATK1D3FkCXyAZ579JSY6YVLRAtlN3dnJyJFWjrp+s+
IDLBgaNaLXGXLxiGZb4oHQhzZtAGCvxs/1p22Zq8amGtdWgF0t5qMxjo527lmMc1aI456rxE1YoC
r+YlCqWho1aTjopryG5Y3FayYFGEo+F2frz0OfR68BAQ3il+7c+Hb9ERK4Pi4NwRZZoE8QblUAA9
7JCUqZA4HBvtNiS17BQEyR+teCWScrjuCruVu5vglJchJGHWD4mOqrXOyz8khy948ET7ReMEOrjo
iiP0ztmGjT0TbxCim6fIDzmcQMDcJGqNQzo3DyH4JErXUAURvij24MszIyPG41oCyKaB6rfnyMsc
+bk+MCFu5EQP6kMvyooKQm5emNDKpUVpQO/vIriwu/wr2pltC8ot5hgkwgJvga/wKgJRBSzPWiQl
KU1usrE4TXp1LEOi2WEnYrxjR8OVmIpPSBRlTVbK2upS45hWX5r0Ixh1dONFQW/uYNrXHVM0MLbj
Nyd7Zph5XEY4Q8xc/lFbrZvS9HYah4OSdoJgRRRF8HRRnb42adohHaGerTMjoAFnRG0zdXjr7zYQ
+70ArTQOTDI5NRpLR9K1k8+S9dClv91y/O6SxFdaoS+3GDKKqEjuclvNznKfOrkmO6X0VOqlE4ve
93ZLGTcgwksP5nRSE6VCUBHemQjCqsByIiRZWFWLLiiAEi4WBxp9u+QL6qRR1jL8pamHxnyOx7M+
vBT1asfajRHeE7DX93XuEGhnKq0gYy7wSz4vsbKhqjkCDVkLn4wy9ciUFk7dKYEm90ISXAGW8JUu
+QBlSppjsOlxdSlS9JPH2gxMV1nt+XHxyycmqbZO9h903r/zIZ5rypjHdcZlFI/S/WkJv9P48/X9
vUNn/94AF4S0nYyGERlBCHmcPKTK/LB3+86pb3pv9ZxT5lqTHZ+aV1aoJ3oNFh3nOocuuPAuRhGi
LDy/lc7/FFrWXv2RxaeJK4pNRYvIjsENlHXxWK0ZK8TqkviTQlJb0dPKpjpq+OPVN9fvgpkV4DSv
Y9jr7ZAPDWaWHXnIrp7wvp9+LQ9G0N/XGN9gL0HiWq4kTNoJgE3nIpdJSapxNBmwradKubWEchii
3c/LEEDDSI+Tis2lp/jFARWCXvyqBujTsrPn4SCSPRAtHQc2daqXasFSrAj/nC6/N7tzHqFyOvvW
hqKAWb5+vPLkUw16tWa6YK+bI3Ja880UOQnKW5J5tUsU6y26l5hPZSRKT+7Ii7/biDwR1aAsS2pl
zC7Au7yNH/IHxU5dy5OPvQfqqWBAV6zipV7+Ev4/3lUFQSDPQSWTqK0mykL39DbVT6oSLKogyBVg
Nk9Ala9dpyFriAbw8EtbPJY9sZfwL5OKqjN2+GzfTyUHK6OyjJmmAlYwlYujnovFzm/rI8WTFLS2
B7toj9KLBXJnyRUGuqJBciizpA0kwyMAthTbSGy58zcVFxX9AScgmobuZ2ilZ899IKpyEIANL0gQ
abLVNBJ2CB30o6qbP1bZsqMVDwJ5aNmtmnnUWP5bfMNXsuUmGq4smbXs1slkJyQLei1z89gKjBTV
eWbhx+kf6Be+X1s2ERsUj2U9lFbocAJV0axhV4HuKiemX1gJvHX/4QovBaylAcWnfAWtXkpjX4Cn
wY0rO3od/fJIvOEuC7LJbj6FvnnWkQlWRYI2+0HcxiznvNU0DdLIykTTo/SpC5K7+UT9xq8dCHgJ
gqj9grCNLc5Zo76nY22iBGdyVj88DUF1N/wwnpSbJJB+oB7M65HqhhAvOoukgBwa6GX/0Y1+8xO4
IDyxln7C5RBJkMMC3eTSre5QGpZAlWoMpq+itzrhonJHY9JKchah3Q4jlqEX5VQfq/vaB11ofbMW
HvF7p85sMd/7LrpuRsl5bdnLuSZpBtCVEDtKnYGApqd2BRHHLvZsrHDHZFz0Q4ZaQgWd2t2J4qlw
uCuC+TG7I8fOXb3CTZ7FmlX7qYt/rYJb+P2ObEraJ3UJJ5IO5a0cZIuTfsgOKRo8ljOLkQc/PkR3
5NkIhg//j+aj3WBnY55LBqqlsrQkwvvycCo+qv6ANqfVcNKvozN7rANpVe31+fpEi0yS9yMOtXCa
pRQYlNcVHkTzQ962gsea6w4D+rL3JtoRCYRcTVAMIKkHaSVnc2pcOlIBAuyOBMQ2rOMODa38xSab
MzmeYnRexEawtIdEdAXed46NAW6qsqqTMwOPyKjWyv6qj7rTBMRhcU3o1qg3hSYA1KHrHE/zuRf5
oygHvo9w6E9QIGFi6Wg/fT+PRrPkcTSihJIJt0H61OvuUjcKwBdtD7cxBNpHFPiaKK8wUKmUH+Wv
eEW/7iz7qa/LT+DfEvVy1NauR82rfkdPlo9OP8nDQ9bgrx4CoNf2xXJnwa1uP5jc2OQ2BZSJYhky
S6iIejHO63d6wnX1B2OCT9HJM/j1a+XgtowFiJz5R/oiygPvv7VTKFVrugaab74YaCGroQwJUH1M
3AQv7Is3TaNtVV7TuCBINDtHHQYB/O1umY1NDmNHRe0NnaBrqTImN9Qtu0rWI9hdBc1Ku3eRjRnO
o9rSaqOMYmeq/WRL2WOGftFFe7LAYZqIDsf97fl/06jy0LpKUZ1OrAOGXbMytHDOr/1NfZgdnMYu
2Ma1Pyul+3d0Kt9zA/oGSYp7tnDyU5wf10EQVbHZ+Sl5ufk+hwcUfTVqLmH28lvzpECS/h8GdWFL
6u4tbmOHw085zqd2kAHR6ZF1Z+OB6JAdWRnVHxVTbgyxJdzEo3W3qovGBH6KavVorB2tRQ6uI8h1
j1NlLkpbw9loxwUH7GDM51KLbkuQykhLZVv17M+xqK1LZI6LyPqs6zsZFe4uqR4i4wO6R0z5RkJY
lNUCZ7i+Y1WZ/ZLN3KlqltfDhAsEiQdf0cHdIVfeGuaCHSvaRRwwyGtUkr7HzTpPnsLkqyzKoYkm
jEMEJZ6TskjQNaQiTyBbn2p6VuhNXyd2nv647gqCofA9ZH0yLkbM3FpfEm9cpSDKW++6if3czsWj
3y4om1UxpyhC1goQkC12eqxBwB0e49AJwdjwVvvy/Pv8i7jSabJqKToBgQdPDjEuhTWhPhWZj+zQ
dw9USG3GNvtPoLMxwHm0JmVWN+HhEOUJrMU/R3mCgW6D1Vlc1mItSjTuYtzGHOfWVdFJujQhDNea
xSlyb7RuGhTDp6+4hUOeq/+j8rmNPc6/1SpVcdSiRm+ObsL4dkW54+/LbLAlQvmcocvoxOTreKwo
lqjKssTl+pomZyPtbLL27nXP24WDjREOSq2wjeImRFEvSU+ydbsYL8JKw939szHBfsLGt6tiVfW6
RJl1N4NkMfo0DYINun/B3FjgfE1pmrmIKxxw7IKJ9gQbhT2SlzjpX6GN1M+Z3otvl6JRcQ5Hl97M
FBM5p4oEC3lu5U/XF0b0fc7BioEWScS+36VHmt6r8+G/fZ8D0CKrSIsnTZw4GlRP1fRZDqOP100I
fIsvTKknNP8O0YILeHI7g8Wkf+pW97qJ/ZaYy9JTLuiOlLzFkwIu+fodso4+JMlLOwrmG1SCveUa
a7d5Lh0Ra5pgcSgXUbV6PRlkwuQZNLlrEgD1QAWPfcxnf8bPf3c/5YIpMNpJphGicDBpUxtP+W4y
eJnyV6YJEoqiRWJD3exOaD4SK9ZXkMIbEB8jqk2tF2NZvOvrJLLC/r6xEtYptOp71HUo4eQ0U4Xm
5ftFXgTXPtGycDhgZWVvVgwHSLp6aR2fspgE1wey/3ymgeZI1QxN/okyFmK+SVGxKtzOm9AzhNqe
Bpkz5QSGNx+FiKI6kf0hXcxxntYoY6VXMXpIovw5IWCojYV3ZbZFfva0iwnO08ggp0sv4QiIzSCz
c+1byvQHksRZqs/y6PfhaTZuB0Pgd/sH9sUq53f6MkRrHi7/tAiyBJISdEcwUx2vr9dbIHNtdJzn
TU1K9TpGLZY5Vx9zifpD2gZlUnltUx61dD1oQy/ZdaIVdhZmN2EF7toIxds4lf2xQC9dCL1fNekb
txwGH/RTrqWgnpxGL7WqHi0zxQZNUttIsps2MoJERwrXUPxBMR76pXqp+obYGumekbL6tM7xY0fh
/FboqlJ0LkKwbkftsS/RUTCoNyRFp0aM5hNl0ey5sQ6dFVX2NJgO6H5u57h28Z7qlfiZFC3mkjSg
Bc+0DmUoP2nKekt0qH6UcXcqwmlBh3v/Ikd652FsH/C6FiMHGnuNFRZORn9fioHFKpfV5HbeusjV
qg6Y5ZHeTsMdDY9N7F9fyX0IuZjgDlx5wPbuwBHnzuAUVvvc7ylUksfpj87Fixnu3FWtokNgh2Q1
GV5qC0I7r/9tGNy5q6zpZCToenKbcHQykkPjN7qRFkNw/9pPAl5WhL+1SJGuSyjaZAejHli24a8H
xkdV3OE17pv6lBwVh9jkFSqBLthlRI/HgsXi7zNx28oSqYHESxn5fRc7agbJrlXEC7l/SP67WG9g
vTlW0iIJu9QEOlqqt6a+NFuOESHbJyJdEA2Hg0gFYgm6GsH36hYPfaey9ZdFQKDE/OoKTr1lNDdD
aStDmioth6yijtqr+aM2FHY7PZpYssJPmt657oaimeNgsW7UKrZCVjzXPYEj1ezwclkfSkkAv4Lj
6y1824xqQCUsFLORiu7C2xkPEu3z9WGIvs+DAjRh+1BBXCHnJ6UDSffTf/s+hwbrAu70XkIycKWg
wKgsR5Fl77oJ0UpwgJA1XWIlI7ZKUmb2oDmD0tpSGNvg3rtuSODEb4ixWQuqSpNUm7iH6SgVa17j
+kETEvsJ1uMtR76xUfeSVBclBkOD7El3skfLm3z1XgkG9FOmp+zV+n59UPs4p8u6BXoXEwRr/PTV
JIstDa2i8W3vKr4cLE50aE4NBIkhqig/l68jYrM2SEzwGScuETjIftb9Yp8vXRnGrFBbUCm5o3ks
+tBWlsTOZNDvar5ZHgb9BTSlkYjcdRcsNka5W89Q5FTPJGQ7svkxaRdb7z+PjWoT4xtylm7WCs6s
XRfdmOOC0AJc51PK1HymBrZQZDEsqjuUUD+pBHghssQBrWoQeWlGgmitvOma2zHRYIugcelw3W12
/XQzIvb3jZ9KilL12oAL3EqckRyt5OP17++nJDYGOHyVTTOKKUVt+egvnnqrHEaIqtMHw1MD04Zi
0GH9XIjKmXY3+MYmm9zNoCB9rFV6OCiuat2N5ocCZe3Zn9xKNyY4vI3wtDNbCTswGvROmORoJgti
5iQwkkiAi/vvaRtbHPbKUt0OREGJ/AgJ2ClAvZuzgk0zdnL0IHT+6ug+QRnf7Bduegqd1r++hCIX
4YBlyWgVVyGqXaF1bqvQYBihMHbdxC/AiyqMn5eAdY2bTqPDQ34x48lQOSvPij8es1N7mA8gKvPM
D51LfOuFPRe2AY3s4lnEgsS+/lPIoV+scxMc1m1UaR2usvJa4rpxktbeDlGxn4cf01EUqgnHys1n
Vgxl0w1IaJC7AToXqHv5Ybrr0+RHj/XN4Df/8KN/1b3qo5XajeBtf78+7TJYPhk1TkVbkQUbkhUS
95+Se9brsb5KjvWif5id5EN/36JCTKy1sQ9p/84yn6GqmlZK0aOF6pfTguRk6UbojUev3kHzgNyz
hxj5UL2qH667lsgqB9lK03Vht+CEqJkKRm8GUbgGITrDckXUKy8yxWF2qKECzVKQp5brm3h5CqMg
Sm5lWcQTt5952awgh9nLUE6F0cJO71YfEVEG1r36xAo144N8WP7oQWFjjQPwKJnTvFyxNRmPb3HK
AjUAcYKQiWwfsy/ewSZ3g9m0S6ZlzRD2643iZUN3S5LJLatFcB3cz5NuhsMhjaYOk7WWeDJtQXWz
3CNRoDtgnkCSfEVbYnmi6HjyxdVu+w9bG7scxiTGoo/TikVjr+mM1hQMb689KlAYd/ZwWEU9T7tv
0Bt7HMqkfdvL5oRwcF6iZ3Wmr1WKkAUFxOCBPk1rdQNGlieiJ3eLYsSCO5XCBnMFUPmGK7TKd5pp
oQY8iZ3etc6rK9nVI/hjM0dH01V6IM/JA5OBSFxRnlCA5Xzn1TyCSK8ckU6rYies77v5JNNvSDlN
r9dxRbSgfNdVQqZBySu8SzTIf8oe9LlAi9G4rDyCVdgWItwWLCjfeSWNXW4OE4ps0xmFTO1gV51x
0NPRneXeK2X5FJVhAlWA9pBnhWjX7KZGL96kcZAjpVZl5QqwG5QLT4xRST6imMdmbZyiBRSgKN+I
lYeyVWWMal5KUygjHadktGU9QepRsEVEhjjEWZWsnoYacY3Unqhuz4Nuj/JLZLauwFPYEXNtN3CQ
UwwJ66/EzYjKXyCZmumnqL/VUe65nOsECdIfpozO/k9z+Pd1w2xRrtnlIEdLmnatLXbSh9phoZOj
j7Kg+X5/Dg0Uj1JL16Dk8B61IVHdAKdxfajzc4W2BAuUjn30o0eH2fWxMLj6eSwXQ9xiJaq+NGuB
JzTW4j8ERRAdWZZcWLojGhC3VpBZa6SxQsnegCBFQdFe40j3b5Q3TyNOCLBGPEelLaoM/kWIfxke
t1RtmVZhGQJMGGdQ/UHH+TBCDSB5SZwRx3rjG84A6msEwowHVPtulgIn3feVyw/gjgtzMCRTLZCv
yHChsD6Q/vn6+v0iaPnXAJ+GnaQIKSSWCCXB6Nbfs1P0wlTjk89QXz6JGhIEq8hnXQ1JXiZLYzFL
GtpTbDhzY7oaOL2piIxGMG984rWXJx2vYMglJevByB6rLrg+b8zfrvj92ym0CYtakk5dp8MfZ1Vy
ovkx7O8K6y99OEXTx+uWhCvEhroxRXp9NaYRERgNJnBlVY+VkzlqIAXNORFW/+9HCBd34IAjVOuZ
tODexmvucjD02Q7rqYNConKwxtKvFvWpn+JvghGKJpMDES2iEyhgsMvgg7d0QlDSOdEX/Vh70Z0S
IC7pbBXtqnEkbDYUuQkHK1GmS+MoYxlb6dxTv5yP14e2Hz1fppPDj5AWROtrOPza3U3Wj1x91HrR
Jf0XGb6LEQ4jpElRBlozkPLb4xDMINgzTn0wCd96BaPhE7TzPA6axLrn5zDIq1Odn3SRdvF+YbT+
72D4BK2xkjAtMiTMOyg/srQKS5Tq32cU7psgWo58UVwj2l9v1eKb/UV7Uo00ZhD7kTgUVaHZHTRY
fMVrzuKqHNEUqu83s1pY+jxoiKKm+K5bPmX5bS9SmRYdWoQDjFVao9gMsUy9z640ubv6q5vddE7y
qKdeFSSB/mwF9Qn6pMkzcgqpLfn/ye15VrU0lehqgEDRhQ5vrH1RwO4wfvgDEwZeMwxqgLyN7xu0
mjgnhOpoqbOyo9yxJ3AKwNIEOL+fFdrY4SbTVOKKgg2KlW6N7j/0G+Hnwmuc6odSQHRDC6ifemiI
OiIp1N7h+f36OHePzI19DpB1EuttPKH8ZcL4JkOxrfWvaARLi7UKkn37N6eNKQ6GI31SIkXCk1v9
qfPaIxOdaW+MF7b1ci85i+g63077n87QjT0OfDVpLI2uxKMl08zr7t+0iD7hKQSvIPTp+izunjAb
UxwOK41kQS0XWyIzU6eNDXBf9Y4sUbutv02iE3t3jxuUUhX/wQm5x49oacxczdEHna54gYhiu0q/
LHh1uT6k/S6WjRl2vdngVphGVAbdAfK/31grBzS4XBW5WcOhx8hL7jRvcBfQ1DPFoPZO+4weFlEy
Y983LwPlwEyJQsuSR+zBQvOV0pbwMzJbmQVbkO2wn93kYoXbgau8RFnLGJGi+bimj00q4kYUGeC2
GMlR4tKUuESr4ak0Hw1Rc4jo+9y+UmvQtRMFtSddcVChcZiUv68ui+qWjStwOwnerWlQhUQzAHLX
6ycJMmWzyN/2M3QbI9weivNeT+UerC8MCVkl43zTPTGdgOVhbu3FHZ+q2A69QtS5/QsIvjgAF99U
w6xkfYR7OjNcP4BE+AwyOR8Sd4fQH8FIUXurkz6BVO6YVP9D2nUt140D2S9iFQOYXplulKxoS35h
2R6LAcxg/vo91OyOeCHOxc7Mm8uquk0A3Y1Gh3M8lDavG9ry81f0j0+aLXhf2giEd+RYxvOfjWD1
ob0RFTtEy/yUIWviAjMdCOPKyWnPuhN9bQ7mCcHPIXMKANUqSEnSs/EC5BbAbojCoG2nZVqmDe4e
2eDfgaXadUqio4Q6kl91dVZV1WHp0/WdFMngHCNVZ1tNgJPllUXq9ENgWa0DOMTrQrat7WMhnFuc
ay1MSQUhjN7G1u0gi6qYIgGc1+uqttLsCQ1YY3iTma+miFt5W98+FrDIX/l1cHtFNi78ZWC3PSj7
hRSTBP+PlIroNDi3ZxUKa8kMpzEdrR17oH77nvf+cyy43VkP8b2I9kokkvOEeasQay4RTEkz5nvQ
XDhSpBm6PLiuAupyBJ9N9mMLOX/YtYbURREeEdRZSNI0r0dRgaGesPTeow0Lc5Y2UGmJl4Ghd7wB
glrkiObo/ya8+fgIzl+qZo1WzQ4z+0vT/0KZNmNKrz4vyGYizByRSnIeUi9mUzIV6LxVnhT2YBDB
FbzdLQAShf/1DvzLz5RZ01kE72Ttcfy1TP9gXvZ5eG1+hoFyb99bgfwtUfzrpyhQFv4lKBFApiYq
0qSsfAvLs21WjtGLmN+3Q5iPhXHeIm27NCosZO81AAw09Z5IyEbR1ElTQVZ7+5m52kLObRRVaSHF
gVtsGXIcnhcwVPNGDTQXE/jCePdvYvmPdXFOZOzmyjAYlK/6tYBULAcmufIfBLCBZBlsFjjdxaCu
GBz/4JtSSiQKtFJPaQZHpvNvLR7vzHJ0w3EEtJloNuTzqRlA33gnTQXlsslH2OiONntkqYhXSKpr
xfI5MqU9S82T1caCEotIFKcgrTnN6OLUiafmu156NSy0bYUHFlredW3f0I/LNXH60YAmXVZ0fWFD
XvhSl3F460A8e1dgBj4W1Ac+29alME49khl8yGgch2Ns9ra2z+xbufyPG7d8wuoaC5WRFj1DQVem
e1vJHKRYAOD8bZr++VDF5VqWE1wJirSCQB9yVI6lY9LvE1Gqd8OWLgVwt0lTayY6X9FRNiH+lH3k
U/bSbbLrUVHM/Oy3LvAU7zhZl8Z0KY+7OCxlns2uVohXzrVvS9VNRNmhjHQ/lnWvidq93GR3VU53
Zac5tSE9sjby87h9SJjxYiKdnhjm3TgpjjnFu6JIg55G3zIlOrcSrvXR8DA/fhilwVVp6Ye1eZw1
jAwXUuVOVb8L8+gm0uej3ZtOZ+j4iNIB6ulPFnazV6Ev3KLJ0yBN36QqpI5tAo4bQwZOPRheVlrI
0yZlMGbkhZj2vsrbIJyVI/CHvImWrZv3GhDrwpNV1UFfxzdzZOBZJ7+EZDp0mnZsldRTq8mJqHJb
No2XEfJ9kI37NlaOTZkLrjWRFXDXZi2bMXAKYHJjJDlSpt63M1joNe35umkLxPAPiJTMRT/nKbJt
cezQ/j6d7uNQ9EoR+Cn+9aCOgO2JJTS+xfMfag2oHEM6zAMQ6nMR+4NIEucRjbCyQnAJoBG8qJwU
dC5V6xTlqSmD69u2kde+sAO+sj6FUd83ikY8DFMHEyQlnQl8//EQqvJbPpLUIZJ6RL3/qBi2iPlP
dGichxzquSmjeSSAvS2+kDI5DyZC1Yz9ur7IxZZ5W8dVRmANukosfsw5HejcgusZtq4kvzu5iNxJ
b4BwKv/K6s5V7NFHjf/lusytpa1lcg6zl0dmGxEjXlKe0vwmlm806eG6iM3bbC2D85k2i2KlsXHB
6I+9h+zQHslS7Xvn2UcMc7oYHbguT7QkzmUCL2q2c7hIzx7vjCjIxgfknP+bCM5ZFETvZ53M4GY1
Xuz+D8ruu1bQvCraNb5X28rGlOWK8mcTlIreFfvBAFQSO+RB+ix6NGx0HBra6ox4cMEkIumEBs+l
sDh6iEsPMtgf5z11a68swZ2mL3iUqLmIquqCw+JRBY0qZ1FNB9ynGgLEDmj6ZhWozBZ05ojEcAFV
H1ugZpCwvLY9Zt0fneJYqSCMEh4Y5yUkOY6UfAZNextU52SfHCkelflh9pcktmjfNjJwy4GBohpp
VRnUY1z+hCk9GIwMVIKnY3pXBdKtdgvzDd0RCD4FnpWWi0kp8tCL4Oe2d/JDLufxqS7VvT4ZIJm0
pK8y4jizH44Z/ecYI5fL4w6sJlUdA7IQrQjFndRVjiL5rVI6SVI4QKF0r5vzcjKfHe/HmriTa6mN
nlcD5jxr6Rer6N3SEsHsi0Qs27oKTI1I1dSctsgyqM0uy6PApI1AAUUnw7vyaR6qsEG5XlHukukY
zbfR8HZ9o7ZvqI+N4jy5OTc5nuISXiIKwNvi+DYF8Zlj6c+jFO5GcwC5pOxdFynaOM6bGyNRc6LD
qky2z8KTZggi7I0+yEtN43x53MRprw0QsNBFaucMzc71TnKtpxn4H+g1aNy3+DtInm3BDJ3guPgk
K0uHDmSqMOCof66Nu6HdKZrA6y3HcUWv+RYbzSS9ZsmLR6rvq/wpy1uXlC9TvssiUUVAtBrOLShz
NBjtiExeWFunapp34Oa5Icbs/ydt4FttzKZhUagsiKLtUUpfdPvr9d/ffN+t3OqnyUawxtQT3K4n
70wATmcBeUVTFybcgNYPrED6UxiubNoUoI10JC80GxB0l54BUGHtSBmuppz0e2CWe+GY7hoj/DlF
ypMd5z5eJYfrq9w8rA+RfGhRae0YZvFAvLprvxlqeaaj5SfpLFKKTf1byeHuKFLI6iyTEvmSPnP6
eT7VgGG3nmeQV+ZpJVANkTBOA8eu0MD8QYlXKbWradJLGGr3pJN9Y7K+GpkI/VVwbHzPQUnniHVj
AXHSUamRB7C+U6v3QNPlaOPBHl+uH9mmG1xt5fL31f0R1vpQ6ybuD1r9iNsgovfXf1+kEsvfV79v
Z2OpRWD58GIyOQv/FLg63a6uBHeU6JC4O2qMFZBT1KXmSR2KWSWQluXZU9BREA2OHQmuddGalo9Z
rYmkaqXFJZ7BSu7m+Y+u9mMmAIZYvveTh10dC3c7YVaFzVOIXKfcnFtkW3Q98yT1vjSfrh+P6Pg5
JzGGadpVJuSE0h3FY1ef/pt+WfLlXmWIJqNoWq5Z7ZykdwN5vr4AgblYnCvoK6pVedkAKlhvnooy
BDR7fIxUEozaEAym5ky09a+LFJyNxTmEZpDjVElQxSxTgFmqElBSTbeg3dGmorL0RqcaggiiyIaG
t7su894AJaZ47Be9lpVdMVTOmPhz88L02077mpJ9Ut9QDBhXB9ssnCl7VnVBgnVTP1byOfdQzW0b
DTE6rMoGs3/1rfrP+1guF8j5h3yQ86y2oR9ZHgwFeDuyOzUXXEuiRXDOgTTFGA0Z+BqL7ltYxEFO
huBfqATSK4DDIaBhlzkzAkcA7eoQ4cOoAWRVfrZYjVZ41xYNem9q+4ccPrbTjK6P0hApiD6R/Fnd
s2w/ZD91XOzp5E6DaFh++exPXmgljjMugD/WsqTAO+QZutHmEiSK8rE2Y39Cc1hMwbSe2j+QWRLl
xTYtbCWXszCDARkc6Bl4C0pvdHiSmycTkVIswmUQieHeglMks7qK8TxTRsW11cYjyh+qhLzx43Xt
2H7Br9bDWZHepJNa2TlwbrwR5eHMgw66S2EOrMCeKHW6URNeTOovZXyvs66uJymyG2q03dJDs/Ry
o80ZEzsmqDan/T/vwbwUxVkW8Ghjpqs1KgbA4Dd6dscIRTs38LSc61soUnzuypXzKGVzhvQ2MEk9
XTfPuWSfwMRxnIzKLefQkRL94brIzZBitY3LJ622Me2YlmrqYtM9ALCryQs7jDyx0aHDSzyHAke7
uUAdw8/ARQIrNU9poOm9RaMWA0lx8mO2CqeywSju5OzQpl/HZHd9aduvkZU0bm2ZEiMnrONa6X/V
IJb1k+/RjXYzZW74RcNkXvXc/3OIRWgKwClkgFPIls4T9JVgMgfrt4kkgnRs2CkaT60mMLNNc16J
4JSxx0wXWH1SmLP+bBBfRSufrDU7zEIKlHEz/lsJ4pQRQCXyQEgOKG89iJMvQKUio0D5/uaEPvaL
O6G4mcJZR5z5PjIanUD/5+O92PjsYOwpeE1FdAiiNXE3WFubAyDwkDVo9L1SHOPMq3rBU2DzGv7Y
Nr5ERUwVtxfKFF6XHlIJObf+7bpaCxSAL0/F1ZjQsoebTWGhuO5ZcWyixpepJngAiASpl67BTLK4
TDO4hnbYIZvuGMRN5NdG2l9fj2jDuPupnjSUKnubeM1gnQl6HpV0FJzJBgvXhV3yw53MzEZrluFY
J1wWBGgA0bCfdFCnObXX+2D/wLC35E25Ez9T8DTnotZz0Rq5+M9QwrQrC+g5RWNFfs50Qblj04uv
lI5zCpSlelMsqC2Y9wjYTM8TAfVjFKOdv3CyzvavH9lmPVHTLZUsxBCGzSeS2pzGSNX3eE9byltS
zH7XD8DSa6N9BTyrNDdvNKXywrB7mCbj5brwje7O5TA/hHNxhmxSo2piPEyZP/kgHQoqsAwsTR4Z
qurgVZM99BI84wHeB/+fBvhtH/IhnjvLVO3SsrVRve9J4sQM3NLynZ52AuMTSeFOVNcaIAS0BprR
tfZgR82+KLtDhw7/65u5/fRabSbn5VlT1nXfYo4dUD915hggqQk99SD/0m4IOvrKIAqkf5O6XYnk
nL5N6nEwx6XlqKmcompdRXlVc9HKRBvIuXqYvNwTZSLoeduVEWgSAe3CROBM23b9ly7wzXxjNA1U
KpD3qbSvJfIxtVQIbuFlMz49Tj42i2/dq6iUYf4ITrim4KelJcg0A8wxAnPq+5zvmk4Uggq2jR/h
qqMoybsJnkSz71Wbuo3s2hjouq51my+u1aI4l1+1Ud5lcqmjXJoAqLDZL8xr8l40FiM6neXvq9jW
yHOmVR32TjVOffe7VH7+82UQJC1wp9sW/sF5gkwDrjIOH6A6Rz3IviS7KUhR5P0X7eyQsZLD+QLa
Wvo8VUv/1zHZq2/9gYH2x0pA5SSBcqTz8qfcq9zQVW/Zt+y7KuqH2fT2gC1RFRtjYLLFF0sjpGfs
eKkmLvgo+qkFrfCERur0KELu2TqwtSAu4ogqrdDiJRQo1HNqfjfow/UD21Lu9e9zemeqChlMNKF5
wChgajABd0GltcBiRYvgtE4GedFgdyFywYXlFHXjjoVwvmzZCN4rrBfCaZ6u5lKKpkP9/fG7xDMx
CH/6I57a3iB8/m65oLUwTv2W9iDApyW61w25r8zmjWnqp05P/VGZ9rE9f+9UWXBFbD4M1jK5a6m3
FcaqFgmzwbV2C1ZAvgPE3zJO/yeYzCRS8q0Iai2Qu5SkZCqbyILfA9osldB5Ox1L6TvRH4wkuK6E
G86PqJppgbbHQOjEe/Qc2MKGSpFuinIgPxK301KPdYeZYKT0nsy3RBNk2Te0/kIgZ1VzVZVtPEFZ
CDtn5jHNf4/SH9fXtKHzBD1XaKSwLAuDepw+4qVfpkBRxrvK/q7Zj0oqypWJBHA6yGa17qVhqbkB
FsZOD5NwdG0rfXWxBk7lTBbKcz2ihVF/n3RQHGi86Sq6Y+4W3K5MEejBVun8QiCnclQ3h9oY8SiQ
d+QIGI4dBm0wWEF3wJLEUAWuFScJ6j3yn/vrp7Vh0BeCudAoYYyV6KNEzmcMmuZLpn+x7D8U4zS0
34ZU5A7fZ6Q5X7WWxvNzlZ05USNDou79sncT6uhnIDqfxqMJkix2Y7za7hK0G3v1J9lPDpoFMEdd
fhOVHEX7rXF53sySMdn/3qrwmNwme+2k5Q6SlLgMHBYYv4wgBnlo4kl/2E+2YMc3TfDDPjTOBKN8
mojaappXmA9ViDtbvtXt2rt+rAIb4UlE0nG267bARs+0u0v0NBhaIUTTYmfXDnP5hlVIlWLA07Ar
5KyXUAQUY0pxsNIdYMYlOGfL6Q65N+m7UMZ/uINodmZTuGVrtooCBAFW06Vwk+b1YGeoUevjW1YD
YSy+LfpXCQBn/2IjV3K40wLQeDirI1I4c7u3pRfJbgQCNi4boq4EcHHIaGMGsqosNAJNCvCsJj9V
qpss14Ku6+7+VcPChTju0Gyzk60pzNCALr+iqFY0D2Ev6AMSrYi/AHRkxOXFl1U0BU+TvLdQP9Fj
3VGU6IgeN//6CW3eoasN5K6DFoXARNYxStJr0aPGKrcNh6A0ukc26W9dK381+gS0cfn4/brcrbiE
qLZqqUjuWiCM41ynaocVlRM0/BaT9V2yOjcFr1KvkFsztN0y0vwxRYv9EL9k1Xyu9Ogmz8cfdSii
It30Jx+fwVfIqkJDs2SIB1QvFy6LpiCrQ6dvs3/hUTToorYkeSx0y14aXN5IuhEaiMJ0pdkPjXqm
aSE4yS2bXovgdLOYzLaSO6ykmjD5XJ3AZii36FFvVIHNvcdVvOtaS+JUdO5jDG4QuEf0f9xibuwm
9JSHCGWBea+krrJDne803kRevMswjCJ54yD4gq1D0/BKNFXgGRi4DS53U5fl3I4r9LykSX9HQ/Jd
auRzxvrddR0VieG8Fx5qyVwRzNioYJPp49iTyJMi9+51Kcu5XO7mQiVmKIaugBvlUwZQq6S+sTu8
SVn+2JOXqXm8/vsb4dilAE4xarvt20aviRcDDq0KckRFlhM6qrMwNYtIfjb6gS+lccrRk0Yxiwou
kuzKW2DyHi3TVw8KAJw1cCdEj6pTuDloFAR5W9Eucn6sDlO11E3sYpkiuZ6BU1c0J6x+NjCszDJM
S5EVmDD/3OirULMGWULPUBWxQ4cxIitvvQ54ziNDJ4LByH1CO6+WxkC26ewYcoGmf+1sqvl9Pyce
iwr0KtB9CXvQ0vE2lBvHqlq/z+cjpmNu2jB0Uq17VEh/bJpeEDht5B4uP5/TZhYmkjol6ChMD4BM
vs/dX+Z9d5hO/7yf9FIO5+o6dZjqDqVJ9A92Tp8CHKaIHZP+vK7Vm+e9OgxOqbUCKg3mF92TY0Dg
1GyfGn1wXcRn879cCKfJUQ16mrjAQzbCbFT0Kut+mFOB8W8b52odnN62iCxpt0DMyrs5SPbzHoF8
oO90tPtGQr4/0Yq4h1muZkrVTSh4JZOnq5hKxGCZ4Im8vSBbVjHeZCs2sbh7nWr5BJB4hHwGEKvb
A3i170bZJUByXYbMW1GdeFMPPsTZXL8YrQrEJyHqJ0VKjnJHnhG/ieq3IhncdWPXutSFS9omyn5h
HrAW5b43OjCgaatFcKZZF/CZowlNW6by0ez7mOwwhOJke2SFBHfa53jvUhRnnaSgkkxm1O8kSXOo
M1Cn6d50IEfWj5n61M2iF8BGwXARqBlLkkZHrobTOYnUccl0tBVLe+MYu2mgnOsdauH2Q+NLO/M9
XW3dZjflKbxVH65b8EZN5lL48n5fPbLyMCO6liJNKe1VPLOyIHyKf5rA5lzuIgDEP4jQh7ZV5WO1
nPY3cRyOtYH0jdH8oPWTOH2zeQl9bKfB6XsW6XXUj+iLSEPqaezRqDLfCJ/q/uv1rfuc2bjYOZ5v
vTZro25MpImM8BxilmeMHUtKnKL7YchnGU2E18UJ9s3gLKC0zVCJTZR/hgzYxOdUVNb9G7f018EY
nN7nTTcbBfol33NSRPLh1Y9AQG725QGpikBJ/esL2nS1q3NaFrzSPAJgr6pv8LwhEaDrQxTP4lsm
tYLsrmjbuCvKlttwMns8f83kuVNvaSq4AkUGZHDXUycDxTFneI1OR9UF49vjIfZ+5edvC8FCfNRe
r2+aUBznLLKqkpIuQUHTJLOXVtZ5VnpXnhvqSirZM6LupYmck7ApHcWYgtECN25Y71q82eZO1GK1
kea6tAHee9DJyuQI47YLHcmIqwwYLa/po+Tjf/xlIAcsHpjF0F9FBEob0CaXkjk3UspyBKZmZLar
F91ZUO/6b+CYPaUyuixAa4qLdBmqkwVGuH03/GUj/DgGlcfRjjukty05+o7u0LMV06DEkGwx2T8x
NnGbSvqut3SBEovEctdrjUy4JLVIQQzdM9VeG/atpTcZfaztA4vPQrolgWXyk55DqBRx2iIICr/a
YNLQfWY9XVdjkQTO14zMxFtAghanZhcQeQ5SOXELMgqmqkRiOBdjMJYZ0hLN6faPef5ZZMcpFUVz
y6d+epx+uDGTczAp08zRoBGeVbHbHIYdkRz1Vf8+gpBa89W9+Sqi2N6ASbpQfZP3OAYg+atwaTA6
NoelG5XVDv2t3rWnekdvDA8xa5AHgJJ/Lr+Et9Uu3sknof2Jls35oSirIiUZ8IbpjgYqtYBf3aFN
EHN4spd7NhIb1xVGZAGco2GJOiqGUaER7RDttXd0rXjf7ISA5YLrwuTcikzplMYEcgbAlatgVJlP
YQqeBeKYjQNYSC8KOhElyEaT0cWB8hMdcjnpqaVCKOgA9t3kKAHDqfYn6sdBGAALMoFTi8B1prgW
Wo4bybm+uSJnymeLwKkoJ1kJjWLA7lWPCwlKXTsg7g2fGn/wVGf8jeSx6C5b9PSK5Xya+sDTCK1X
aBaXdBVze3uT3VL9l2lNAqe9qOI1OZyzkaxcroYcD+FEP43sKVOf9fyuJm/lEAo2UqA9Fudvup4N
ebf0mpTZXaed41bkbAQOzeKcjU46ZpYDLgKyaw/MRdog9qr9AoymuI0Db3OX/RbNr4sWxbkbKTSy
JqqxKFr81NVd0gnS+Rt57kv151yJVLNeVzMsSv8Soi6Zeci/nQyHndGn40ieKPsiUjvOlQxyqvWs
Q242YZXXdaNrYSYwVBs/K5h/3bBEx8V5EzB7WX2p4XFF1eM4nrV53yqCK05wOvzrvqG6wTIdfniO
z137pVT+OU7TcjomQgwUw4xP5fYuTzJbkZBJJvNRK++IaNx++zg+fp9TL1rArXcUAw9GXXlpNLiR
XezKFvFsMwlGGreOA6jT9tI5gDYq/sVm6hTDCcvcaTR/6YBepANbF2nJf37mayHcO43WldFTG/uV
A1u1+x12LhViZ22+1dZCOJeWpmM6yyW6pLCQtwU9XvLT0E0O9VO7i5be4v+2Js6vSanSloqKOQBW
/+jL0UmqgxSpAjctOp3l76v34JTOimnJ2DhZeTLbE5PfQlmUa9mylvW+cco2oHsoVxjBGze6A/eD
qolQRre0eS2A82VaPFFw+iEpkOeKr8SnHN0pZm67mfXt+pFsBURrQZwXI0kambOFdADZgTgYJQsG
qrvs2O2vi9lMvK3lcC6szZVpVjuE0H/i2y2jT+jYDTS86pjAlW3d0ytR/ONqLJvJkGWM0CghcRvz
pme3mfqqxC+dqLj/jkHFhwRrUdyDasragrVLSDBImLCq4l2nF8+ypUROrTeALKtdq9K/oHU4KIf8
aNjdiSTFI3gjnY7KJ5oS6sSK01lz7yidvrdb+Ys2pLuhLDHrhr44bXCLIn/LAAjj1Gl+n6rDo6ZL
O52FXyQwsqlF5A1M3gEDZPKzyDxbeXE0aXVs4clRsveoHd5KyvTURuH3UrOcRLIdKQZ9SDZ6Wqbt
TG34oqaxByIfJLmo9kccsScjD7/ESimy/s2ClYnMj43aDgqzGmeZ7RyPUm3B2xg39hdNA9yQti9r
x/CKr1Ho5E+Rm/qhTwMRFuu2R/iQy1kriEd7lozIDOl5DQD95yI7TPq/czsfQjiLbZlURBiZQLcX
8EOlAaxu5DmzRYRL247nQwpnroZdyI3dAjBMnfdZVjuJEFheJIEz1KzsVeglam/G8CAbP4GJ968u
gb+WwDNdWqM9dGEN/ZRr5mT5S10yr6ONf93hCM6c77sJlQmopD2qPWl8ytBHHR4U++2/ieBuaDCg
T9XUIXVk1jfDeCyjH9R6vS7ivQnxmoPhZJRtRWN16Y8CU8gBhFeAWD+YD0sH2ILTld+0p8zpPNkj
J+UdSTZ8QKbMZbkjqgJu7+dfMQ8/7i5RjZnEQIV+Vh/6+EsSndpc1CIsksGFB5rcMLVlWGzXBjQG
42N0m7W9QP229ftjIctHrMIDdAWnU9/2uB363aCcJia4UEW/zzkbQ53HZsygeFlzlMeTIQJWFd1u
nJ+x9SiqWIlXTsYODNdCutR8pcdx8FXp5br2iZbCORsZk975tMAp9EC9tb5OIoQBQZDDJ0mmOraj
GsDSntU2bse+k0aCJ/jSkUQQEopuHpVzakmXKnqMcpxHo+LRljCAhfHT3JCDmWlu+HXqyP1AJExe
mfVRllpchxFm0SZgQlX2yZJCdNJmuXd9d7e1/S8/yPeYEsCBdVUK7OmsslyQYN1MNjCbmkrw1heJ
4UIU2c6B77rg40bhnZztjfy1NQXbu60nHyvhnBTsqav7AlnYISrdUL5NMVV0fa823/br0IF7qOhK
XKHBMQZQZswOkjq+1W31VLYThTzJNQr9rJJs33faARM0b2ZhODRnL2NSihBm3q+nzx75Y7HLZqz8
RxwSKx4UROaknx3bqH+X+fBYJ7ajleZ9w+iejZU3Md1F2+cukemtYdGXoRj2PdpYehnU5Dmg+qTo
JlGVJ7Av74Gw5mtJe0TX3S6J7ICxNkhKy7W76FnOybGVZnQ8G46qgQFtHJXfTfObgePUSQ3lzZDB
fDihCTiRUwcV+ltW0nM22sbu+gEsBnJl1YTbfzDalBQIS6oXpo950nt9FWTN3kB2uk1dLSZuVYuy
iRvNb6a2OnPC7XSUF4Ma13A/KgAqJTS4awfAZAEeGyOTAbjAm1PtSbv8rOzsXX8LCAVBtURgOfxg
fDRYST9ayLqE2b6lL6nt9hg4vL6vm3W49SL566LWUJBh8IGtVxzATwCagOYndbP3cLhyh2+iSr3A
WAl3f5R51LHeWCZj6h8VcEnySJTo20AWvTw47t5gVWZmKkULpnqDsOWs+vWu+FY+Z0jGjb7mY1X7
xq1c0YiASEc5J9/KBR3sAmKXkS8NhYQhAJ2UEOxesIH8sPyYDqrKVKilTjRHUvaSCPhLtH/8tPzY
VlNSZ5AASBeHuFkA4Gj04J+Mc35A9cAFnOQu/6YdlFeBMi6O+oqV8+TJIXKaXbRM3SzAiJKz8GH/
Hwj9sBc900WqzwM8q2yuAPSIkJK+kd1Sei1dyY3fbL/xwcKL/FP97fr6FtW+tjzOoWBsVwHNuAFb
A6aoJRW+NHmm8VKgV74UIvRsVmNWlq1zgWYcNmE4qsisLLjxGN1w6n120BNnuon86mTf6DfhIz3P
Ljixg8rtU+/6YjfbgdbyOc9iszGtAcK/HKbs5mgQrXfJbwVjLHHQg+BQB2qs7C09GfGxF/Vk/E26
569bku9FUjApO87mkhh5R7rBNNwxwqgpBuFu/lWtbb1Qzt2EBp0x/AtzqX11GWoN8t/tKf3W+pNH
zuo+dOt/Af514eF0ztWMcmjr0nIdzo9ds8ygL5478iW3/GUoaMBrbuF3BAcquI74fiQpzk28/ZFB
G4DOj3igN75RodaKfA+f20YxvSylBs8jqQVHvAaeLz0oArqTD5XpLKRys9/vqhuwHYrOcXN9mgVI
akPVAdHABarUVlJlZEsnxgwnZ+x04zVXfgmMYtPDrYQsf19Fb32lyHRcys3WjXE0gxFNoLVHkXmq
MEUlKshuvm9WwrigKYpUA7ASENZSaz+Pqj/FxpNisvuhjX5cX9imayM6pp11U9M0HqRIqiNa9zI6
z1n6zaoASDM6U4KWMhI53WgIgpbNk1oJ4wyukhEYNQzCZLN06vFJi1qXqoIVbW7eSghnYspUZWAZ
6JAB74pH2eweh9oOkNvdURnDb9d3b1vrP4TxlfMinmpED1jRwkWZP0T75eqTELcAm+MNMcvXY+UW
4Pp2r8sVrJGvl0PgZNQKcgV2co6H29To3BAT0UTorzbVfrU+Tu3jqZTkqkFoxPxwV4As0m7eG4UV
Pz6CGVI5XF/XZoi0EscpPosJGdtchSnX9wQND0yEYiASsPx9ZcYpNSUJUyloYowxgTMX4CghVibQ
CoGa80XyPIOzVQCi4Gnpa98xEDe6UiyaihKpwPL31UoKWinGsGAAM4xRF8ovLUeyAehVoRX51w9F
tBwu8K8HqcltC4G/Uf80qud2+pKImhhFx8I5hrA2NKb2yE2FWeY083EU4QJu5wFWmsV5Bas3TVCS
I5HD/IXcuLvp9xgKcdUAZG/oqRGBsAr2jK+Kl70U9eHypJhMy5E0tElJj7qk7q6fjEAHbO7mS+IB
uQ0LrZ9W/2xZfmEkvj7vuoF61+Vsl3s/ds/m3MBQqQBGRd8CHpuDb4AaOvlt4kpfom39VUgwsXz2
p3B7JY3zAn0XWUZtLf3oXX2y9KpwOoDMmhI7lqj9gj8IcHCV0xeh09qlN4raQT6LByuqrcs6Zg6X
8TVOVdKBVJ0egnENJEQYxhr30cHeIUkCRy7y48tPXa50EWURkLiAOtN6v15WRhxqUdNbDMSGwKPe
J1Yb5BSz4YrkGHmPxrqx+5oB1GeoDCJwURsneimZszhtovgoDcx8bRA/6QEaZ/1wnx80N/NBayi4
rjbadC+lcVta1lMydJqsLmQh/oQcxa3qLoMGuauXKEiwYIIdqnuj8qqdiBfrsyleyP4EWxTreht3
4DsOY+XOyI1bOo/HXhex9W4dpS0rtqaoGrEV3umDHQfUOEWBrn80CC6c1BoYvsUNglurWYvh3L5h
WFNThREAuXQfXfgkdyPtcN3aP3sVS1uL4Py9lBIyzQsCzzhUfpRpjqlUP0eM+yLaEUBkbjzlL2Vx
agj08GoYqhhkjYgv8n3iA6EmO/3pWdgp9Ye9CEtVtDpOFetZx+yTCYmAKTiVNvPKqPnZdp2TViLk
uM+32sXi+Eugk2SJ0hhaX+PZrn2nhqgwLtA53v/nvYyp5VRb5gUTdMAu0FK4zgJRfmxjLvFyIZz7
z5IWUBI9WCEXIATlZHm/psAIqhvR/Oamn1ipns15/i5iDegguwV8ScMtnXrDLvLpLtoBoO2wUBmH
juy0v8EWLXpyibaSCwxbRbVasFQv5qsH75TyAH0Sm+/n59ayk7pmmKpsgceBWyBlI23lDOS5CUEe
JZQwZXoTSccpe6FjcN2Mtz3FhyhuRTKrjNaOcGiNDjjLtnuM5q+VQQU9M9s6/iFl+YrVDTaPLJbN
FFB9RjQ6OmEuiUR1/42c0OWmcT7PLgrTymZL8RpPCQAA5YynBf0YaThPRHC5eS+uD4hzfsP/kPZd
PW7DWre/SIAK1V5VbY+nZ+qLkElR712//i4698QKo5jfmfMWIMBsU9yNu6ylzEnSUvBy9Tb/SsfK
TXe577BKklzFHq8ys5GV/nkyxv3JOUB78wmQc3ScVkMJX3P098HVMGSd2QJ3s5B3WazvCyaAPFC8
O2BWpADqilTe2j9HAltrUuuulToM8YCXbngExNRtlmnOZb2m34TNmYAkJSumpGoU6uNPjQuDsZlN
gC6DjvI9rZ9kIKKIwnuc2V1FLFQtL0vbeOHjis7iWCfeVapglBMSpeGbcFQe6VB+8zh0lvSgX+f7
DhXn6QZ8ZxieuCx403xXcpncXlM1vOpz0HlnYH+OnsPR67q3yyK2o+9KBuPXsfvSRBXgpk6VZt1D
0f4tdE1XuTcs8ZgcAPHIS3g39QP3pgOpWpSxbfrn5Y1jrtdLiq8Zpihp35KU07TetqiVAMai0rhO
TBEh5uQrmrdlJ97RTRhKlqygZsFDS+edh1HG2lykVsFYnhMNsifV1VeBLBwYlm1F+P3JWJOqAVgy
JiE+manvlvgtmG+SOPnMc4Da0/+/F7Z6m5VBPJR5LeM5UD7TXMJwlHcKVJm4PdcNbUxVwKYwyU1Q
fQeoPRvmza4uShJB2nhYvOwO40kOuctHq/ew9uviCbDXjyPq75fVffNDrqTSu1yFKm1oktQIZ3Bb
G7M1D4mdii8jL3ne6J78eTYmIBZ5HoKxNpDg0sMdXaAZfQpzNhyMvbHvgOmnefVt7Khv/W7gXaOy
qY6rIzKRMiiHXlb6CkcsMvAWls1eA/g3SYWbaghv0rRwyyTfl0mwI1N9M5DE0eXuLly+dlq8q9Lu
mI+DhUbeLop6P9JaLywNX4l7Z6gnSzSS/VK9Tjq5z/TGrgMN4IHRR1bl+0THvhfoRCKi9LYiZO9Z
MKfu5evbPJti6rJmEl2S2TL/YqCusTTI0PTmVZAzKzI5D3+eAMYb9rkAIJ4AwbhJkUnL82HBWOvl
M2y7p9UFMf4vlEqhNBsYc4KHcOFkjwIevzRv1zz5St/HH5fl8VSe8YbZrAIzCfPTTg4UAZ1cD9Ud
WG04drUdIleHYpzgTKZmiSjIo6bb8nV/KPa6l9wKtomxKGRPogc6tCfaKeHRx2/sja2NjYjMqv2Q
CXqbU98oX9Ne2rF6NB8I2IWfKxccCMjfo2vxQ+HoyeYL8vdxCYsQS4wEfYsEL31ZOIrhPkDaIQVg
dODA5WzfnWoCeQuwQzrrkqVZ7JdZUSTA6O3FyZbyK4lnUtvvLfksg1F5c1LA563gMUwfkOpVfo2h
MqforPA4e/kdMJjdxJd3oafcqV8ua+Y//ORZNPMSUqrO7OIFV6fc0pGBqbCiR1mxyON8t9inaQ8/
sbWn0Upp6P7vx6Gp4pylU1+wjgXS2Al1jOE20B3WxrEh95ePx7s8+v+rv5/UYK6gNT9wsCVWa7oh
gIqHhVM94QlhvH1BqTGmABqik30s5JYYWcPEm1vjCWE81jKWWj1kEJKRh6g5DJFslREnEeXJYNxU
SaRiAWmB5CyjVyQHQ7ay8unyhfzDSZ1vnHFSGBCumlLCjYz24ilYcMXTDmVPzVlUq48tZHAH4Zgd
+yte8ZP+4b/eK7JJJKDHqJr01wip1KmjVkBwsqddccyT+4LfcaeL/pFU/ZbDjoUK7dgCSVLFQ8XT
X3FdXnBQduGTWdnST9FJ3NCRH8Ydb5nxHxHtLJZ5p9SdWA1pSnC8o3rb7On4VICCPbaGNU9EDidz
dug2o/T5cyqMy5LBhzACQRK5Y69bcSpa07jnqAr9ExdujMUWxarZ3CY0SOt47pmgtiZfJruyQsBJ
VNefqwGsDsS4oogYDUaZoR/iYX7Wd6E7YNm6PGLd2ZUtuD5O9Nq0NYVCOpqmieYGY88kK1uljxLZ
UYVyN0WFGwXSVY5p4s98REWT8drSIY7Fi9dAGjprUoO3pd8ch72E0kaOoaXFzR0gA/BSkK2eDTAQ
fktjXOEkVHFrtujZ0AE0GRjhE9p7dEvsMwRZCB0rUcwHNFUt0+QOW2KteSPFX6JsF/GA4DZdxkoE
4w+7KI+CQsO3Ew94QxzoQGIEaGTe4MxmIrMSw7hESa/D2UhRDmoMX1ZvQkXCrPDzOJmc29lWud+X
w+7VtVkUkTDAkygvb+ryCQxY6ifWBP+4FZaUPm/kLEhDnIU2EspD6Kq/BhWoE8p4I3L0iv9yEOcP
x+KTDIGAURKq27Gm95YsoMWbxw8m2BulSrDJzKsy8D4gmysVJCJahVIuHnLALrQM6VFVBJdjsfSv
XDoV44jSqRowxonZiNYd3RRIXFVrKzd0Gi53xM4KbsTPZLirz0iPvUqS+gl4+lWMY0nKD7l6ao3U
ikXOC2j7ibASwngGpQdrqAKGNrSutYN8qL4IwMHG/pMl3sqYmrFKJ/ZC3hbuZpBaCWV8xNhngdrJ
UJDKvJ+EOz165tzVtr/7/RhmQ1QGloqqkFBBSbEviPVbZBUPLXCH8Hj1uV2Z7dOchTGKIaSDiNWF
k21JyGASz/guPBj7xv2FcyRUltFalw+47ZrOIhnVAD+qnhqY7EOt5mvT3GNuDOQ5dy1vJ2q7tXAu
KiiMdsjzUlcVeIadGrOXoBoB37luTQD9tChHCzKMy8fafvWs5DGKIcm9MIklbKyRaNH1WHmdI9sY
1QalRejHX7CVmfzUrAXg7MKel4luNzdW0pm4MqiamJYociAVbY7ELf3Ujo/KAUN4TmbzEHN4V8hE
FyKqWaoYeFtW5MGcj1m+F7tDuTxc/qIc3WSXQtHFqAOSoV9j5rktq8teJAon49z2vr91kV1hyaMh
yTPaMZbKt0rC8EK7b4Qfl4+x3WI9Xw27s4Kh4LSOOtiYeKD7mqFLCXb6vcjlQ+B9MMaylEEWJkFF
lUvGFLn0LPDGLTjXThiL0klcplkBeMUqG7whJF4wh29Cqrp6OHDix3b/YvXRGGsqiiKodAOJhezT
vsyyq66mne4Kz/m+9oS98IXrl7afkSuRjAmRSWunkSBmkevptWws5duMOh7c702RYXJBBS+rCGKa
ijvFvf2+W0lm7CnC/FCN5z0dlRic3u4xXw1/ZQ9Wvo9t1adgd7HHS6w52sLurCxNlIJrGWqZBddm
eegD/7Leb2CJ0bztt3GxKyv5UqSdHOHpL/rGgTKCBOAhiS3ij8B/zECRSdOdW4BRAwtU3Qehldh8
0imOhbPrK/G46Jqp4kegpVgIgN69aTX38kF5IpgULp6NoddCBGxjuZ2jb3VzLSS8VIdjeizxYxPo
qjBpOEbnmY/hrgDvSOJhWO7e+JLuFze0xZfANv775es/b5BxKINhjoEuwggLQHr36ByNpYNhocuf
j6eHjFcxGyClLDq8VjjdG91B7Tn1Ol5oZBuTbSsO0hTgzR/tiy/A0vMrFOWhdg5lVeQF4u333Vnp
GSeiBVMsJCARcuR4ceRKPEQzYN7U/C1CWpCPwRdTLjJnaKf2Uy+xs2DGh0hl26jBgKZyOb1X/U2c
HHsebzrnpth2JdAphXiqqDoIhxYQ65gH4CVRm3oOUna8KGURYEpMyQmAwWqbBKiYEH926VZUblc7
RbeIM3sB1tyS934HAHcup86mDa/kyn++V8amTwOgk9AH0uTMX5Vd/CO8nh46l3YaxpeyA1gYzwFv
Z4wroYzj6BU97qZWwIDNdbIH9orTgLsS+B3X0a3yEO7lV8ktI6u4zr3YyQF9wJnv4Z2ZXvfqjTbr
WTkOFQaW8uFJDnSnGDNwRfF8yKbSrA7J+JA0jYliNniktRjLzwlgsQzOTi5NBf563K4kMA6EBK0K
QiRUR1HwV4bJAju31QeeOB473hLDdldlJYtJSxAxq7gR0SCKn39F6fRH7EZO/0Y3FLFZakeuiWlX
c48p5stuctuNrUQznkUSDFLExoIP6Tb71A0PSmh1h8Gl+xoSdnY52sGVxziUdCrNWi4QcpK9+Upn
pad7DcQVqp0/hlxb4OjiKYde6WLbC3mRptiEz0fRGXPjVu2+ya3w9X/7hqc340pMmutZWuhQxhp1
kMUpMBeT29kVbWPGj7zyL0fzTx94JcwM0mIsE8yIqpP5pCrjqzKYr5wD0Uu/oPunEv5KRk1qsYnB
l4HWB8WuV197P7zXnPEVhfrORfEKS0qxI95ET8sjRzTH7E4Z/Ep0OLVT11U07XmH46iwgz858RV2
n5G3JqOTPZ/QWvfyFa+2uf1dNfR7DIwLmBqjmPVIJnhNDOZowWCj+213vMYYRwJb1SylTA6aGM9C
bek+slz4HneL86nP9/sUbFVTS3V9MGt8Pvl+9jVfOcao9ZR2autPyr1G02Inu8/snjdYvB1hz3KZ
SNdPZhgIKl7Vugxo+beWfGuFL2a/5xyPXsLfinkWw8S2pDW7UqgRyGN4/efyJ0VraN+nnfDc/KR4
ouApOpxSfxBtcAMrnQ24JJze70o1py4b+zAb8J4SsCyvvJHy3mxlS5G+aK3fDy/i9IE5JY6D3nZh
5xMzga4ErLUs9ug7i6bdF0c5RsuT0xXm6SUT6YqxGft4hvtSk2M1f0zJM+fW6OVf+nBMeMuLOmgG
GYqv3GanuXPtO2YvwNdQHWIuBNt2f5GcvxgT0QY5KLO+RX+xg+toH/Dkva52YW/rIGDBRMlbyhsT
2y7FrCQyrqPt6zQbBBhd1mIDHo973a+ALJQq3lx9kYSHuN1nfcXJzLfr1Gep7CZpkinE0DVE7vDn
bDcyFsNTd3rRb4zCGr3wuwJ4u/CW8CooHENnF0ljMqKzK2I5hvjmLr/R/OJO2gGeotghEh1oXtvv
4lveDgZHRVng5Spqwbuco0Y0A4uqC4BDNgq870l9xwUtNRjfkrVaqg06lsgAlQiIlPxXkXVvfu1B
j+51NvhoeXsSvI/JeBSjXZRGHYHEHre93ZmVpwetF7eyr2Ttp96rK3VhHEnQSFkUl4hvdCOPkiIP
V7o72aZPSex598XxWgbjUrIomUlXLijIFLeA7lGT6yzeXfYqJ671v+4LtHBQc6A8KgpjdWJqJrWh
wuqiY3cqxWMTqLkq/fC6fCL7FvABGDH0k0PgyvfxrfImcLfuN095/gVsKVnpk2weDdgC2BzL4CfB
iyp8u3zKTQ1ZiWBernlTAxOMbpko42i1woOUhZauXC2KyokzPEFMADfHKJUF2svLlptsuEvG9ym7
m2XetDX9vRcujS2NV2EoGAFBWUYb3Xr+AHNaP9yKM2b9wntpeU3nVwAYqKgCXP6M20Fh9R0ZSwuG
SchIizqG6NMXVuaVvn6jHSebYvL3Oy6+zaYzWcljrC0M2q5MIjp0AkgW9Ils7KGmiU+s6KaxwNI3
2WPkXT4jTxtZmzM6klQKPm1W2JpcW1UDuCxeKYUnhAnlithpYklDudDsQiAFF4JbCT8vH2T7jbj6
eEwER3EwB+gxyibzQfLS3bQDnqofYJyGbtTyovdmaFkJY9xIp+R9X3VwIzEmlLVjMn7hnGbzRXMW
wFbE5yQDySDKFeg5iLYBuiz6mCEnbmXpRn9abPKKz7mPeAzanKtiC+Vh1klVruIrKo2TA3hIkvwm
mDiGRb/OBXtmC+GmQuaqHmFX8uLOzdWMtYlo1+pPYuqbyctEJI48zm2x63BJJwXFUCGKCY0zyi/a
8sG5LY7hsiVxtaviKKcz3dp1/DLa7bN4HexRvupfaZcmv+U9O3nKzoI36c3Sa9IE/aM1QtXDAoCj
OeS23WMAz+NVmnifj/ERTRJmZFAnLKsBA2A0A/jg/OHyF9xAo0J5f6XvjIsQY1EppRj1XMqzMrv5
KSnNHPoIBe8TrYl4BpDZ0J/5vzzSOAFGZXxH3ShIiUsMW4UGyG1AsrQTH8Vvs1M6BbfDxvuajOvQ
WlNYSjrpuph+SG4MkfMpt/++gqUXAxzxusgEEQBYa6Sju0J5dhdJe5G7erL9sc4CGHUoZbOMzewU
pdAORU4YHsLjafre52E00O/+t6M4i2K0IjR1PBwylJRMQIAN1WhnAziocmvMr1TxtuVutmx/OxAw
on2lKYACx+9ZPdaNKp86RUBBQpsNJxbFnSQSTi1z28GeRdCfsBIhxOKcLYEEy81+gu41HF8Uxbts
TNvdY/Usg1EBPe2kbsJkEGZ00wdgm7nFS3wNwCCbPPZO9kB7TYEt7RfV5gjeVo2zYEY15nowpyXA
fRlkeKyF8AXcuY5WNPsyDb/nBXgmtWcgdn8Z9cpplpxz7u2wcpbOaIsk5CaACTF3Qtdc6UrteFqu
5r2/tt/Qq8/LeAsiYOlsmuF8ZT/5QtEjBXuuLOlAA3R7bLBKkF1HPLjRbVM4H45xG6DUDBWlRAVX
kL4bMuiayyclcEels6XkMOr3l2+SYwhsmUAwJENosxyfUn1VwPiYhDUnJlNV+Nu0f5+HLQmEypiJ
mYiPCDRY2yAgEZGBmlr/kJt5f/ksPEnynxYHaCSxbhaA4eUy8vdw8UoQ3DdZf4jM1r8s6h8vhvOp
GAdSAMJAGyIkAsmeEhdlBTi1wqP2jfYLx5feCl8uC+SdjfEmxpSrERwZ6vpiZEejDGR/AHZUuy7g
IsFybJtFHpmSrBnHATMajdO72DhxyYhWqGZRDFOZN8G26SU1vNJlHVu0hN3CU3TSj0U14mFZT17T
R4cyyQ7qJPLui979X1qoAY8ORS/FNETGqqZ5WVoN6MGUcbBtEkvR3Gn6sST7QM+ssj+E4sM4+kBS
1ufXyze3aWFnyWyXSSZqGfcZih2amR/KFFv4UeBcFrHpD1ci6I2uQk08Jc04Fcg0Zgx7SScyOeJ1
Ps8f8k7C2FchY+OXOicH3A9WI74lEceAeQIYoyJkAV1dTZvD3YO53M+8jjvv79P/X32nMCzqXspo
f6BXvL4YXyZtfrx8Fdv6/FvPTiFlJaKuagwIhwhNg/akoM2Xf+95SG28U1BXsRIhhBFmtyZUdpv6
WhTuY8K5he0xuJU6seHVnJVw0vCKHw8VUCTUj8jRXSMCvwPB9Dt5CB54I8G8IzGBNl2MukaXGW3f
+TGT7hve39+uBq6OxJh/BIzUOh0Q5jDzcIS7xtxD5pihJdgSCKlpu4H2hZL3wE6tEA8Q/uDFpgM/
/wIWNqrUpUFQYoRBApAMU3ltMZ6rvQtawwm3nE95AjNfaUebRHXYpag6VoX4AJCTK3PgNZ22H6Wr
szCOoJWXNh9L+JtfKI7tdYc+PYUZaa5B2sWJfLwDMU6hmltZ6+i4bDAfwvQ4aZxJDp66y/QHrL6Y
1o1NqtfAp6J7Cppd20nzgp0pxcLcNDiPG7vAeAwPVZTjsk98Kyuhw9JXQTlhZOtEfOh3mA6j3RGe
y/7HVemyRAAUDEA4xpaDQeqBd4Oror36E0iaE3l0sOkXLsJnnN9ZGGPGbdEAd5FOb3TSj9k4asJ7
KjiXRWwnXoA7+s+BGEsuhKEZJAJ1UB57lyKjNS/xnoIH0oJ+yF1v29a+3+LY/DgdJZKDlwrY2IaT
K49Ty0Hj4P19JnQvGex1NtBdLfvFDoT6aYkVTkji6QDbHhPrVA4ntUTuCO6CGKBo2O0lGK8EPjQ2
6f2Gtwy9HQPP34yxWKFt8kpqEQMF81rKTKvpM6uOedBAPE1gyUmromwLyZxpaUzyghr1icTpUZPD
/AICFXb1Z58Hw/kPX3E+GvPgloJMn8Iaj3rtybzVvfEpdAGxdI9BbR8cZ17ygztWsJ24niUy0X6o
CrlPWyjIfKDokaAS3UFRrATAZQU22i9bF08bGW8Rpq1YRhXCpN5GdpE/Kq3BCU/bw2xn+zUYH5FM
WHaMUzycCtOSD5TtOXG6ndLYE1bCjhQZy8DdhY5UWSm3nMo7H+M8kJiB7ryDyuSNLehvI2A/Ln9A
nq2x8E5So5dxmSOToUq5YPOixGSS/Ch7pWe+8dKa7SDyWzdYvL5GKIUuoVtbg4dH6CmISOjrc4vQ
27nLWQ4T77Wxr+ZhgUHrkaVdN4DjkKwQjAyTaAdH47F7Lp0ZeaHG29riOBIW12cuTTVOdLwHtOV9
Dr5Xws04PHMujKMSJv3/VSAGYmukCzqcIyhVJA9YtLfhE6oHbh1j7pAiVvQvPD6X7S2xsw2YjBfJ
FLUBrwZGhWbdJgfALQLQB8Q96Z66Ld7tbR5QFzVV1CVJU1n2mCnWw9QwJqS+iacIr59hS0NFXyei
AbBQbIGf/PTqCw79XEuCjjKxIh31xpfMO0Pg1FK3K3ErGcwt6TmwpowKWS3NOCO79gPHtPPr2F5s
A52/7sl0eLT0m8qn66oMWDETG+dMZG5rbSazhJXBpbjN+p9Zd2y5ykcj4V9ViZUMxrAGQjSCl5zk
TN7sqjsVo6EUNzd4pIqAPUjedOj2esxKIBOaUykMUoUuV/xCk0oewRAaPYb+hE/avEjYzqU4AeCF
WqzBw1jxHcmthI/LSePIpXMz11mH/Rg0EbJS6VF/DB/oCi3lXMl+Ni8Ip9finuanIIbn0YFs28L5
ThnDC+NxUicdaG7z/B5o+zZ2L3sT3t9ngjX4/HogzoO0Qk1LL02kw7z03v8mggnRdZBmyEkBjiSG
93J1zUer4J2BCdBVV03hMmKyffZBE4OOY+DIe3JHTY1qZX8lfQZBYqWTTFDWEyORjRhDLE2zG0xv
Nm+nkvPRTm+4CwrHhmUFNw/mX/TKon10p4GeRbbh6h8DZ3xrOit7gTM5Rrvcqz+e5WvTyfBPDAT9
b9rBhmtQQmWdoeLL0lp7/DbUvNItVa9Lp2TcSRphC0FVkb6pyZNeP4blF43Yy+emPM4XxoblSJ2w
TR2gljopyq0YdbfD0F7BhzqXNX07l1rJoZq6CiziGHZzECJMmjvNpyCCgh14qj87WGZ2eK5xezFm
JY3xDarQYjE9xWLM4JXgMj0MTuArzkfsmjfGMT+md6gHyF5w9clBMZSkVTqnJmksQLwqJGmi0KxU
7J/i6pgnxyTjqN72w+Usgx0zMdRAn4QZkaZ2wxvFK7ARrLs5UsYKiKOlJ/BpdDb9yEoiEz/7fFLr
mUBL9Hi5F5r4ahJ5gNjbT8CVDEbhE6OT4qZAAkxRlgtH/chtzZHR+4x24m68ikWLo5JUCf6ysJVA
Jn7mvVyUQwXvOx+a/fgAtiWLrkQO9jJblLCcdlwnHjzItiGspDKG0IOeQM6wt4bsZ3KC08j+YGU/
wTnomXefAgdZCWPsYEpIIhKK8zzLhw5byYKbSZx0bnsIZCWDiZOdqptGmeJAvyoS0tXwQturdO+u
/kbfgLJlvFKMVdNJRqC2/Y+3yMTQoG/MWKIZa3EESryb3DZXwd74Qh6zmxDYBXqCuQNL59QZN3Oe
1ZmZuJrSfdM5gVCy3AoiSs7SvQI0T82t05TzjOfaBRNShbFooq5CIU66nTzKmwUsg7cFiB7mofNN
aCjHLji2zi5pTphiW+QBbwwtjGyjlSyFi+xPTflvy8PaHtFEXRRPoxCrYBCqYRrHQPF0otjK9tqh
B8OE7o7mCdsi9nhoE9t1CuMsj7kuJa6wjjMhWDcm5r0Xp/fLH+khcDq0QXS/3WNKEysKHeydF4m2
fcxZMnN5vYEl+bmDZAnEpuO+K28SmWOAHBFsM4LkRRL3hEaD5o7UhmWAOqOKeFq4rRW/D8K2IuLW
KEM1oc/cCmxW7xi6wmSKdiwaxNHcOZj7z7mus0AmHORhG5CE+smmry1ddAKC+Vrevgrv2zEhABCh
5Zh3+Hax+NaQXWM8miXvy23L0ClUpyGCboT+/0rZkSgqdWaiKCFJVvqsHXLg/qK0adrNz/lWOaC5
45Mb8GVx/CL96X/b2Fks45ZjFbxJQwkXNd53yH5yN39qrtpXGRyNmGrYzf5leZvpqnEWx7jhPIiA
6kvwGNVqr9e8PIytNnn65MDwSg5jyklEKmHOcGPyNV0FUHaBo9woyCMx1cvF4N+sya2EMdbbxkZg
zjUqFYOHjdkT1tr/paqz3dE8y2FfNGWktQsZcagRmSooxwpnuoofKpBqhk8tmJSyXeWP3zB5SBtY
tpKgrfmpavHqJzAZnhYbrTyeap3kEBdfC/VTWwcrAYw9y0UqN5oeoPWHVrqsX4Wk8Ofc00feSf7h
7X+rIvukKeQ8SwDYQVH5J492lXIw7uX+4st3lUtudR9ObKd/QUJZupeN4OQF/zI6MAJomqoSAKYz
/mTQpaJIG+SwdD242WMgdlcALr1FiUv4KtwA6OZdOYCbYh8UTvoR3XOrkZtuevUDmOxS1EK8fWhF
nvjJHYqRnmkrrUV74qiTO4VdX4Ufl8/Mk8i4N0OpylkHqbYD3DFvzpprOY6cyyK2K4arUzG+zDBQ
1jUpwkfzrXfFrz2FtsEs5I3wTs2xfclfOm6pdTtRXwllPJoCjCIwQyF09wdAYu17Xw2t2qH0Q2SH
UUyO6my6mpU0xq+Vut4ZjYgecoU4J6cvbRM5S+3G05UW3SXR4xSlnAhBL+aSrjLOTVzALtKBvc1J
4tYuWnLMg8FRo+wz6cn5YGw62QBUCq1QdOSD5kkAVKrxmA4x5yibwWclg3FepjbIi05ZkQOt3+eK
4chReYwb2Rs63g7J9uN7JYvxY8ncaMAEOqEozFiuQwAarcEiJ35eQgsKLg9IgWNhGuNUFkEP9NjA
I84Qd0l7jGfOY4b39RifMVdxJ2NoAvU0uXNFxRcC1Zp0ACFy27zbKofxdlkFyCzGiP9MhYxc1Is+
RSrUmXtRvCrkQ6G8cHzF5uo21vr/I4O5n1YYu5QQGFIHAk9RE5xwyN2xHN2xDq20EJ81tbTLxnCK
Un24LPsf7v8sm7mpVgJRJenoTNrPKrbUV9PL9kppgT1lJ1mJ03xUuyQDfmCyWM1ztAsGi48Ftq0t
59/A3GYpAC87oqiFZrvLh0eDt6a43fBafWDG4RdpNOdCgvBKFrszfprpu9Hsuvy1jY8dRi6Vdyl3
WqPnmPgJCvtvd3U+FxMDQkWYloXgGRztaTZb+qqn7LQ3E5smk4sQ53QvyUsKksLcK+z2SvneOTOQ
ErunzM18fmr4j/Bw/j1MeBjGCFwYEnQ5eFo8CqmNndRqR9nIi/vC57odnloz8UGvdElbFODGBNcz
jhsf5DvKs5be8vrQ2/WG1f0ycUEJsIZgxiivjwfSWOEVberrN/2bGtl4Ovihl35q0/AskUUnN2Kh
T3oTDi7HGlT6OmleZjxfNs1/uG1DwvtLBAkjywxVLuKSGDm2K05jbsDtzm3xjaAMDBxFvP4Tfw45
GrsNymf+Fslm9TpZImBDQmPpU2V2I/s2AZ1HcKc5jWv6mftTeOOVG6jS/W0kZ5GMg8VKezLmmQTj
n66C3rjSssYzzXRnYjNb5lIM8qQxrtaok67Hp0ZXdfDr5CMuMJB9Pek3M+Et9fIkMY61mTJZjDVo
/9CqTtTtgfZjhYNoj0tqK3noXFaW7TB1/oqMC5XRYTeDBiGkNpwIWNFjdSvntf2/CWHcqByNXQbs
XHBcGNdd7DbDN8IL7Ns55fkcjMvU9bGs0waVvDy7Wea7TN0FWuLq4k5sR1uBIasceJHtHaaVyjNO
cRyiRW5pot665BAcQBo2WuKd9lhcZZaE+cvSK546IHjdcjG+t5OY81lZ/ziRNpYG3BmloVR2S2dV
H8NLbCc3KA1Y8wflvlTuKt7gGu8TM85yEdsi6WiBnfbgfzG70nYF1ylvu///HA8rl39mTnpcNM1c
oBom+/QpQgGWAUps8XHfOVeosgB6oRylE1ayUYtorAWMioXTHdEasWm9r/fkzM5uNA/MXx/cEHfZ
yOGm/zxjFESx0nSIqLTaQvmPOtHSb0BPteu90RmBd6sltnyTXZOH/8UUVZHxLl0Z13FPmYJScVfM
x7j3NR4U8T/ShfMFMj6la7UkXuju+XjojhSOFvHnMd//iqi82in3EhnnolY95q0WfMrp9ZQs/TBv
lIcazKxQGat6CtCGCT1+UiRftkJVZDxOlZfqvKSwwuBa8sadsletYq84oFIBs4nsJV7sYzFn1wFa
LLYpCxO5Kuz8JfZ4yrTdlfrtiTAv9acyNXIv5hGdlaYYKIIlWfGuuaWzYM1VeFT9ZKf4k0tH3RpP
e1h4WHvbZGsr8Yw7AhGJWRLKJ5fk+j0mku6rJdibSX+odfW7OL4NQfQ0FfVoTaS+Rmq3K/rpqx5o
TrkQlyS6GyvGS5Ytu7GNvKZVKkuuTKeXIifADlxixG5dF4bVN43bRI0PDNTaGypiB0HqmhXmFCfx
S5Yae1EH8GRWP142GN41M15PqJcE0+loBpQJKHhlyRKDQ5rdalG6vyxoK20Dc5cEchoClivjL+jV
pZAqEaNbCChIex8AcOYDAVJzJjt5oCARWWlr/703+EMkc3WUFMAQF2SKQlFcRaF2VRmo5Mkt52jU
4JlU7Q8xzDdM51FNUbIAplOdWovsTi0vraZ/4YIEtvIStYoZgmWTkseoHmWApo8TfmzayJbWB2G5
yFpDNaIBzxOnCA5G76Q1scqYVz3mnYWJDeK4gEqwwei+TKGgwaDeA/CHwrlc1jeeGCYSLIGSjUSr
f5FmYx1h17kRau+8MU7eJ2OCQdkVEshIUUPS0pfUeBbTozrcXz7Jhon+cStMBKilUVCWEVocdF8n
2dKCb2S80sh/D3//hxTG3+fZIsRFjEZuKgEhb7xLssxDXdy/fBaOqWiML9eiUllqEyXmUVLdnAz3
ZjhyPtfWUNkfJ2Gs3hwN7CB0iFwK0AbTn4GtWuRAXArvOd+B59mKHGjDCcousUCjfgxRaODpBe/S
GJ+gDFFWt5RpVZWfB+N+7t6S4pHo3J2vjWxyfVgWnnImVTMZOfSPABY/PBTz45y81uUPlfjqWLtK
EVul/HT5Ejk6z8JVot1P4jCEzDG6TqbjiRqJo40cPWGpdxpQqcViDz3Rh8LPeuJ0Bm/4cKu59Men
YzyEQaI5MA28ROfGMjN7cSK7/VF8NG4PAivtrXYoiWty0F5CLjIexznpjNcwC0FV8hgq+p8NgRH+
nD9jvpWq/nFExnVg11BshgFvGrr2gMmFHYWpyZ5pqyVweTA122qBZ4ZI8KoBc+afeVpWSyTLKMt5
tNzpwMIh3xReSZia7t9x8CyCcVLhaESdnBtwhY1uKcV1p6Bej50pUlpZ6pcVJzna1sKzOMZbVYUG
QqsIEBp5ZdqqkN0AIOfusi39Iy06y2C81dKrdZOmdP4otWZbw9pBbdOha/PrZBc3iv3ZKH+WyLim
NC9mXVjgmjLjo0Bdu/w+p184p6LVqQsXxdYBR5GUVZVQ94fdtgmWhSonpsc1j7I+X5a17Wl/H0dh
CmVlOI1KGKKzn4HvWR0O+VS5iuokASeZ3LbZsxwmb8kxwaLFdFNYjfxgQWc/8kMAtuXlbRtf5YWX
Tt8uH+wf1nuWyDiorOzRyqdkBa3bfsUGLHh81BSciyMmJCrfaOzL8jjafnoIraZbFCAdG8KCzYp0
eYLaW5mqcCRsewiDrk/IqN6y7Xx10ppUGvEJpfEqjAHqvWtTTuDYqnnD5Z1lMK41FRatLhpEjsnr
n2nbPIiRYQ4uaBbR6206h7fLu/3ZzgIZt9cAvS/oaXqm9L7eYxvqx+Vr2dbv899nfF7RRehNJEjM
6ICish+Sl0I7Cv+PtOtakhtHgl/ECBK0eKVrN16jkWZeGHJL70H79ZeYvVO3IG7jQvsqRUw1wEKh
UJWVaUk+DQ9lvx/YsxUh1A1d7Sxjh5tiaGw36dhxjUd31Ne7LCO31hi/XF+UzBOEqDd33X9H5HT7
o9l7pvF5GsPrJrbP63lFQpjT8nxyzALNj//V8/ID17mXff7rK7HEcl7LGn0tO3z+1Qxod7LMIBkl
EU5mQohweruousNNZB3y5Rqn51A5Mk5AmREhvFXqWMUpF8eZ46+ZFuhL5RpT5F7/JjIjQkQD5MuB
1AcvZjXPpvM86s+lI/nsMhPC+Wdx5qwmF461ogfI8mXG6K5DLVnHP4Tm/zmXJZK8NfAuOg6IZLXp
NiiLpQHbqw2wA/EDj82tBHnBz/hvp1PTHIdgpM+i4sO86hRNG0dMembd56XYr2D0z6JPEZOxVGxu
3oUdwQlWO0qcvEBeigaQOSSuDpBrZ0g2bzNgXhgRnMBmFiVNh4BGyyTU+tgbSCshvJatQ3ACi6hx
VSoA/ETVd1M56dqrTiR+tv18uFgG/w0X12WWQZFA13FglscR4n6jX546wBjtU4IZyNl02xvzFjMc
YDCU8eVsxuoLy9xbLiwPs9mnZoaRGGW+iyy3Z6aX528ZvalXGbJI5njCtTAxO1JSzmTX1rXXFpBb
JZ5inbL05Q8Cw8WShPsAFxx4+hmaIiPKNHPkDorurtG8u25F+s2EOyEeVqUiChJ6oMcrkNqPNQjY
NbfMXRrkN5BjfKprtwbyoP4/1Isln018qsdZm0/RivfRqBxtBZSh2QcH6LflOUpq//pCJf4vvtBb
a4iGiKAi2TLMTBl3A71XEkmHUOIa4hN9Bgw0n3jXM5k/5OvnEqzQxnBCZ35/fS3bsfbsGyIpJNOJ
TYYZvqE+DgGfNxv35Pt45K/zPJxkzGeyrySEjrI27FzjT/OM/EinVzXZKewuIt91Krtxt1PVi4UJ
EUQbRm3RFyTc/HVueHmAgXOvOXGYMAM4Q3mWbCQ/RFduEVuIG6ygibJ2uH05cGJ5a0EcWmgec2dv
fMlAkEdfzWcuEhr70rENHtOvmRbiSKNamqka+IZ8qept641766b3eeGXHtJQxpEq+4hCODFZlLVK
g51twXGiJa/jNLhF5RvKybT/XeSyhZCiQKlomi3+fmc38/JksSP5gx4Ntubn7S+S3aTN4BTVgkzW
Hj9F/RtNqDvGoSXNzrhr//6RTF1zdFsz9Xfc1sW9UqB1M1rOiv763AdrsQZpIht4lJgQ6wKO0Vfj
2gPHkFbfp1IBOFFWT9mqPBgGoCqmhj0DZuXXyzGDbNxq82vZUZPEi5bmTh+dm75Lv/am/rA4yrdy
qm401qg+m/X93Cbfrh+zrSVe/gDBIRaStAO48FEdrfy+fFpl78HNitGFAXFmtLSbVm1mNCTND81h
/tB65Q710UANlxs+/TTtZTD8rdsEOwqAtGob0FgStrQZW7XvFOQbCPEzfXTofS4jTd5CWPE1/bQh
7JqdZbZS0Am75vEmbw/SXCXy7MxboWwGnCWIEz2195oa0I/r3+v66jDD9qvDRLFj0XrE95qjWzRD
XbvYExnSctsn/rc6MBn8aqNZbbawgvtEoXg5GZ+yyv50fRkyE0LqPhq52TXzyJcR9srRMHbX//4W
WPTiC9kitGJwxrJbNOQUySG/K/fradFd+qaG/L1TyhKYrQB+dgdb5au9CEXJOGVktKGxklhKiGrb
jqbqbUqU24IablqbMoKgrWTm0p5wFRdzTbSVAnaeKKFTnHIoQsXpU4pMVLKLss8k3MGVnRvDwOAJ
ZeI1mCrJfOdgPVd78jqExR1q58dRxgotM8n3+mIvs8pZTG1A0Xxau7DRm7vJ+ZMO+OX2CRGitRTW
swE3h1mCwPNmKT9f37atsapfnE8ID2lfMkA+MeCt38d3fekDpetDju2ZANSUhLnX+ngLL6iMrl+4
7mL9QL7KOnp8DeLteLFGkTB2pcyJV2sGJZxdnywbT/24ei0G06vi+FOvGt5cF5IzJwlN70fy4stF
Vq0ObYGsqdNfMswms9mfnNfrW7v5JrpclxA4Bq0uirJRgbIPh8A62qH+yXpIjxbaXwQgI6SFkOBK
jtaTLCmU+OV7enyxuoGmdBxbBJSOaHeURj/0aJC8UbbGjQzD1CwHIcRxwLYk+L5NtQrk07zRFu/V
3QjwLs5ct3N8oPf/VlHq2+BPWhKXVoVDrje9bpRIef3SPMUg46pBPB3dd/Uf6Pf9sjrhZFs2GPjL
BJdm0Qd193FkGMqPv2qx7Ul8hPvAb75/sY3C+SZmVZho26PisHd28yE9KmrA52S43ijkJHVJlNz0
+wtzwmnvcZnZqYG7bNWyAM/1oC1H17biP6gSXXwm8UFOiNK3EUEsNtbDBJ6xIb9hMrS6ZCniS3yh
9UoiHa5gaY9V9VgDiuk0muT7bBvBFA6YxomFqtOvXq5SDR9nRc+j7hQ3qTO3x3OH9P51L9g8r+DB
+Z8V/v8X53XUUEedVnwVvCBCALk8sqaS7o1sIfz/L0zM2jKUpTqgblfGrr76c/lXkeyvL+N9N353
5vM6hNPJ+joDaALr4Kkm11TDIGIALoYfFvhXMWKKt2lzMm+h98z5WL0swBDK3kED2FW95LELOM9j
6U/7PxgOw2k+/y7hNHPi+kKBu/iYbzgQfXjskv5Pct0LE8I57ghjUT7iDmuxv9Q4aPP92kpm0GTf
UDi8cRbFFKwFgKpXP3TnNal+2PnX659w+wl0Xoeo4bZEc7VOKT+5u/oOE0S3BlDUPAtoXjSOTN9V
MvLUzWLNxdcxhBQ+UwhNMbvwdwWDa3pYMzg/WVA9GSeQyzBfRkyynfNcLFK4mBc6GZqeYJHLu58W
fnxElfI4n94H0PZwxGAGEpcBO2k+QPPCkxI9br/KLn6CEFiKKcobh9fR9VjZrxb7EA8g1OkpuGfK
+0Inp0RRXtbUOiCl3PVGiX2oXDAo3uVmtdcq5i6RTJJmsxx4+SHEMNQDRTU5KKPiFR+WQXEPzsEe
JI0cQGO/qrLZH4k7izyNi24NjbmCvKuzPzIraIbvk/Z03Z1lJoSApGiGntXQpMHc9WvC/sqaLzT6
ft2EJHYbQmyJ4kVvtAY3RGmHivmYUxkQjf/GK0FVLLuUBhifUgZ077Cqvma9ddqXbB5cMhJJbrAF
iL8MkyItF8RTVeQHOBbFoXio/Ooe9PQ+xzUpjVc/dzgN2Y4+x6HU8TYfAOfDINZdHLMncZWjssTn
UrJnFbN7S+tGh3WnHynqLr56UwTTHqJIcgkwiYuIsnBTNqxpHKHKaNJ7zX7Oig9t8+m6i2wB3S83
VlSFY1ZGY1rAR/IkeWCkCvqi3tfKcOwUCD9FyY+hmN5qe7pbGPI+1YAqzWB8Huehd6e48ooOar1l
BhyMdYwyM3GJ2TzRrL9PtTyojfnUxGqYk7rezTagTWQuoUY0PIKeIpjV5jlZ6U1WgVCibai7NNFu
UmX0OtuHAFR+DoUGF7Rnf80uqBUZlj7jA071qZ2Os4wMSfb3hYCdomABIZEYzbI0dbPmYYllwwjb
bnBegRCPiRFPJjhfMRSYqkFRT6cFzwuWKrvrriBbCP//izSsW5uYNAO6fv1KnnRTPaRDH143wQPO
7/HivBK+0gsTZaqP8ZJYCKvTej9DJrVZyFtPuiApV2/OSslDcPvsns0JIdaBEvFEJh5ijW/E9Nck
1JsXdXps4rD6k16mYZ5tCbE2L0Dtm2UdLk3iVmiiV3E46W/Xt+8fMqCzESGTK/UimSbF5Ch67ZuJ
tDXymz2etIH5uNyAcT9cJamj7IMJaZ1KZ7IWFcEbA3WXogmUJys6ZrjuzUiGQviHK/7n4sRSS5lB
r7pmeAaYbL4twILV5/HDnH5VHAMmE1edi1Bv95OtPYzaO5+UxDsl50wsvBiYHFl1m6E0YX5c0tFd
7G8q/YPZVMTb8yqFcNFHbOgxKYdwsTynducqpukNyfovlyKEjIhYrQPKZMDTKJiqLLbPmvJg2NEf
vdzOixFCRtsDx8pWvmPJF8V+tO3GHQZZLiZ1DCFq0Jil3TjwqOF3GGVMMM8e+cazvasC9WRJygOS
KPieHF+EKIqZaFW3KzwylECrO5csiySXkZyp91TnwoJtFBjuSlDfi6xTuoyuroxuArqmtAz7Qcas
IluOEDGccW2iVQfsxoxAHh2zG6qqMqFo2bkRggSxEppGOrZsDPsvHHypIrDvyX23146xB2mEW/Oh
lQ0ISnZRZM0rrajoLJM/BpVPCvuyxCHr8SBAd2Ic/H8XdkXakyyxlsywcI9o99aOeE3YQrn8m+Um
GGEr0TiXTgvzHbtyT74/Ei9cRNVo0pYtihXMB5D6sH5wHrmmQATyPheMfe/6KhCBg1RqSA+DrMAo
21oheMTgVGX1e1OJeTHbqd9HJ3hs0t31XZV45vtAz8Ua2xEzu42BcE+SW0d/SMxP1/++bBVC1FCL
FXPQJp7ubay9lU39RKCfwdbWA0zggBfs63Vz252yc2B/H629WE8PJK2hlFhPcdBCsOIDz08O5k7H
xJ6s0iw5cIQv/cKUMaAnV7yDcOK7zomDtv6cZlQSpkyeHV1zQiF0rLVaWXMF+OHQYeI/Uk929Zmp
+SG15keo9n2ttBYyBuXikhrMjqq9J2p5VGgbImPI3Kie7lANv6HtsKM0eZviIcO4Rll7Dm47ti4e
G4bctcueehGr76tIuSODPbtg5XYZUQ+QBn5ymgGdiDHdG2t71JbqY7/YB6v6q2TDx2Jxvg6G6pZG
8T2J7Z2Wd26ttc+o++/NIX/J5vkTsdsby7AekoR62oQLF3XFQSe516VJ7aKOot9Uxr+NFkI4TFJW
aJbSAlH/FyeWSYPoQUc7O8BpBa05B9rIKNzeU6Mrn+o3gIWWNj2zLM1v+iJYBijSmC96Sj2q2a5R
evl8o9XfbEviIZITJs5g9E02Om2SAddrpO7Q/qAQKljLH0v3GmuyS3O7AGBplBoUXWjNEnY100lT
LSsGPibQl6qBvm9uIBv4lvmKZ7+xF85TPM5usdNk55onZL/t7dmw2C+opm6x1Zo/izDBTDBQiMeu
Zz2jUIx5KlNWcdw8dBfWhNdqUjd63ieo1RL2LU+imzIpcGCm3DV1ZX89Ym1GkQtTfOEXUSQxoniq
IKrrKwRKMnG4tKY3zZN33cp2XLwwI9wmVlqCNkxDjlgc4n0RKnerDezZ+hfAlodUhiDY0tTAoMlP
NxFn7ArbVuI6QxTufC1s+WiVHbZe4ptPcZDeUnAWzIHprQFxTZT0O5dzBkunu/hHuuYywtUz6GNr
0REZHtdstEMMaO7jB879GfsylM7mLXqxXu5PFx9xmtAusE28CNOVeCq1D1BnkbyiZX4i3DaFWY26
NcFP9LQ4TtGcu7UZPTgo/EriicyQcOGYuV3RycZJS8gNtBIVdSdtA22/JS72Swgj0bpgEC5FucvY
FQ9/T1fRL/qOA1qWfSOTj5asSMTwrWNmQ5O7Rg4y30f5YUSGqnafrh8wmQ0hYixj1WRzzBvqeBez
B0I/Ssm3JEFJ1Kxb5jJdYoaZ2axqXKv6kVQP/fSsEhk2VrYUIVRQpbWH3sFjZanwWsUgWm6Th5nI
ZoBly+Fn6uLMJNNQ5EMOaExWqrsFN+auHE9Zv0gSAe5KV6KAyBtd2F2TonqCsl0OHpzytneQoBS1
2847avra+HGox+C6L/ATcs2kEA1iFXDzxOHvBmcOsrp1dWf02uV7Pt4y8KVTyd24mQCcD5MjRAZI
O9e2EiHTaXQ3/Yjyq2+urz3oY5kuzUYlKxNiQxor6dhRrKxZb3q8L0nxqPWyAR9JMBU55gYaWUDr
o9Bgw72NxsxcqE1+vP6JJD4uksrFpjlAPgJ7hpnpsAQ4tY4H33JklRmJj4vyNsvUFgrjS4mS2TV0
TKyOiR8nGFYikue/xM2pkEZ09mSNaYEvU6SBUX1Tm5s6vjXzxxIkmVP3msmQsLINFILEmiRN1fW4
4Y04NIjj0ejDlGqSs7vd+D27tqhElxHIX+v8NTeGa5jv212hBSO6PXygFHrEu1GGfpF9ML7si6CU
YrLCKGaAbSqm+Bqhu7kontc2jDrl83UPlJxaKgQJahpltNj4YEvxI4HWGfawXROP0RvDioPrtmQf
S4gQIOHrzWlAVTxxjnr/kPY7Vf143YRs44TIMCxqqSQM9x/rjxbGlZTv5fJhyiWbJgkNVMgbpron
GisQzGM9O662g+5zLvO56yshIiY5b+Z8ASsTcv83es851LhkZQS57/Jg3Qz+5KevIC7ZX98+SX5O
xP5Y0qDLbyfwdD60b4egDfZiyHBzyTdL4g3XPY+IBHELjYne5WiVVQuXP5yOGAj+nlvQWzRAxFwk
7b9KKIkIXjbYMNoDeOv9vDkV0Yk1d2P59C+3jzvOxbmNejVODBsezhnTGtBbRfseiPx/n+sTcfwU
BGJtPU7wwdQ6RdHTuEoS/e320s+gR0T2t1wFOXbFALLgnGsGhNnbj6VX7Q1Xw0upvqe+7HF9PTwQ
keRNMRwjpxF8jw07jdznsJlKhmhlJoTwgOvCTGdejUn0+ENj6+4c9ypuQVPSKZO8LDDQ/Ksj9Aqz
l7bBjauchiB5SLB90ffl2xqgIrOX8cReD0dE7JWhpl+DJNpGpjKFFb2ze8mlLvv74qOCdUUZlwhF
87Br+/t+kHRZricN5H0zL05NrmtlGbGRP8PYuzBHfsj28uAmCTgi2LjQ0cJ2CmT6lX7TN4Nr9qPf
xbelunq2vkgqHdt7Zhq6Sg0Dk1TCXVfNw5qlKko3Y9Hso2o65KnpX4822858NiE4s10VS0O0HjeE
/rrgOVHaqWtTWcNNZkXw5CgfpraLGs231YcC8lQkCRjkYK4vZRtlBgnc/26XiOZrjblL9Qpr4cHG
whwk6pReBG4ub/b6w3hb7PTD/6EsuO0SZ7OCZ8/GWJVtzGWMb4tnfkj192J9gmt2BPbTQX0o/ZYc
ZQdWsqeGkCXHGMLMDB3FdEitBclUhRlp9/qoSm/z7drTeX1CepwPranmDh8bNH80aeqZ+rdhNVwl
1l1r+JIUXWDMYLQvXztTc2lLgkxDDj2tN45je11svmiG5qmT4aXsZQbxTFLcszFyVersVhsNtkWb
XWgZuAAGAAoMMa5WDab0RQVRMFgEAtI5T/isHuvv6TJ7CYoGcVSEs1ocBit2p97cdwMJ86RO3KWC
rq6ZBuk4BFPcBhHKyJoZvyh94tpOvCvLwjemJlidwmtpcXT0JRgr86gVi5vV0WEsbsY6OVQRJsRY
ertEqxdntk/W7GlMAOrNQTGyfmwNLVQGE2/SMZw6dkiV1aejFYIjF1x00D13St9qoJIWYwpMpa5i
vCEVedC0Q6ObwFW/ZjHaH+YnuihuSfLEbQFXyqB/OWePtdWVbqKiJ5296OZwaNoKGnlo/bTQMK2h
PwjwU6TfW1Hrkhj4u3in5HekBjVSmbnQag4KVdas3I5CDvSfUdyn0Ln49Roaoq6NkxT+bfZ7mt6P
5ofr53bbkc9/X/AvMLgYwM+bQOk7+zG/jatQmXbXTWznwWcTfIkXl4O9LNPiREipbOewkMk1l0Mz
3o/0x3Uz210T62yHL/XCTrOkEDSlCNh2t9eHZ4W1bkWY242lm1ZeCnLXsj44ybPE7PYJPZsV3l9F
zJrYmlAQ76EwxAeZ4FjK2xhUyBMa2RjYP4TZszXhVqJJ3+RDhjAL7w94Nyq/RQAK1Yf1aIVk35+W
HZHSXcucULintJmoAOJpnCWABGRYO9foFBmn/Dv/ye/VrvPShHuq6xxS6JxbVk+VoMJposBqjBrZ
TxDmoHYVmGZ1Ulm7txIdcrFztms03euSb6xvD8PouOti3A5U9fFnXqPOWNzYxLyVqkRB2n0pnSkg
M3mAhhCGN+dXYKBpnnkDeDd031EmN5sQF+LunrKeugNVvNnub63sS1JZ4bL8AK/SaxHPQdxEXr/E
Nz1zoHI89LuKgWYlnT07mX2qK89moT2Wi4Kq9/xcKrlv2kXvlqx7mfrsriWjr+Tzc8w0D0DNHbVl
N9OW6AnIefl8h0M1h4j1gDRaxnmacdwwf+ApblXxOdw31nvdPj6oYXlQjpykkB4SIK21h/Te+ZPE
yTYxn+1YpoVJll/PoWObSTPUeMHnzeIuOIWrLChuJ+cXJoSQ0mRWwqwCD4055PDxepdmPh9l4meu
/rR+lxxx/ot/88wLc0JkaXtwFtIWWzp/m4HYQA8ond3m03q3mu5wU4d4gfxRanhhUogqRpNFTGvw
IkABE60A+9BP/X3kyDoa22/ECztCPMlohK5GDzvGDmeFE6EXzFUP3Sn5Cz14TIZFEDeJ/Osbuvlc
uDAqxhNtiRVryfnkBztoJ7ZP7rgpGdh7M2xdmBECyrouVKkaoP4nYJUnq8DTqpLcbXx7rniGCCef
mJn0Q46H1ZABH1Llt5BbcHHIn2pN/9jr5eH6xv1DHfOcDgqOXxlIdTTQFb93r5HUBfOpUjFbP/i8
fW1kngybsu0gF3m94PuWXTq5YqCLxwetMFcaQnrgqD99qw+1z29Y789aoOclCp7f6YM9xgoMjkUd
Gpl+0PRUllZvHuiLRQleb6B3Y2kTUoX4xdnx6bHkXn1V0Am94XUy5Vl/lny37SThvCjB49dUW9K8
N/h87hoC9Q3iD6i19tDSrh41WZKwnXCdjQl+XxRJ3FUVHnzOUgH8+jTFxDNT4haJxB35H/rN+8/b
KHr/YqlDAqgKaiSZ/XWo4sPCqhMA2kGpYBSv1z29+6suVkn0+IcS58/1iXMUBjGWKV+xmVxiGuKD
u/gw+RGUFFIpL+T2TXOxRCH/bopcL6AEyMH6g6tklddEtbdM9w1SIreg7Q0z5oM6KvvUxDgOtBYf
rGkIr3sPP2LXtlm4UHvFpAUyDJQJ1vFD1WYeXbX7nsr2dftr/sy/xHokwNpIuihuueLARylHSDIY
PKX8s8N3tiMccKtOoOTInzR/lyV7b/2Kx7qHp5U73kZ3MqK1f/iEZ3vCYbeHzjDQ7kY+8sJLuni4
eY3plgc+Fp/eW7I8VpPto3DWKcsSrWzRwyKP62f6PbmpDhBgB8EL5Hf89a7/PEDoigLtnLxJ95a7
4++ucl4r/20XbyC6NmzUOAE8GtNaaATriRzoE/XIZwfaZPT7dcfkt80Va2LZ0ijtMh5aZOzZOh/b
0tnnTSO5YGUmhPqOkhJnAm4RcIgYh27EQGL/bz+YiD1u0wTlDoKaMue10v16R4M4YKd4Fx0sH1rG
Ib8UYuYmAfXH1+tbuH22f34wEYvM+oXDMgG661r1JWXtB9tRAc4lz9fNbF8JZzNCGEvMsl3HAmcu
1u5L5ON5prpxcZ+WMqkbyfd6B3RdOODgsHnqB7iEo9peStdHM6skW7bNB3F+6ItQ43pu21yx3l84
xYPz0n9M/OxTAprtzE0Tl/PDTq5sjmCbYePCqJAHtTHIVDHMy/Mgh2et+/S2frSfyo92sB4jN/as
r8mPZV/syq/XP510uUK8NO2MLWWEVrKxmxYM5oLtsAdX5LvqSmO59eiqvupC6dS7bljmmkLcRD1l
ZTkvrTpZ6rZAZ6hKgUGhVnK7yeIzEeKlNdO5WRWUNLIbTg2YHp1n/pYzIegQ+7LnsWxRQoDsKnPW
1aUEqwcKBm2GcY0WBSk1uL51sjWJCF7LbO1Vr2PVrwuXSw12ilci4Wta0A4QV1VdKcqf//DfYvH5
2S8SLFJHj8aynP9uwYDIfJceFJSCpO+BzQ28sMMDwMUBp0sVLY6N4QnyZrpToCNgZuGEEZ5Q/ax7
PAejmSujzt0ue11Y5b/qwmqkD0tiO3jw9wG7SYE7HfdcCgRCIDtIWIX9gex1xZXdb9uf8cKscPSm
VRmozacAiwM/8tFr9mn2QC0aNDtSujLuCNknFA6cWuZ1jNoy/4R/y9vnBwPaFbJxFNkXFM6b3SX6
3zzEg7qfFM1bSYh/cSUnQGZFOGgVSCotqwM4YPL4lBdXLXUO/ccc+rCrB3D3bY7ClCS1lGygiM8k
ScZKs+AXg1p5UYcx5CpkOsRw/Wa6nbpwmF6ur3Lztjv7hyNkJyzTbTwlgQxO9ROUdlXI8f07A8K9
DXKgOYpzDfd2yvZKX4R2RCWbxn34SuBwhNfFYEcY0ShQrlvQV4qnLzNkpmP6lHU/ri9l+x672Cwh
cnTIP8Cah6+THMo75RMqTZ+6v7Q7e8d1KMFNFRSfpdBtzvt3bXFC3OiXpB4MhmilHjFxdQsoo2ui
rFXey4jFZLsoRIpOR0hMZuSQbXFca/S2MldzggnoaskuylYkBAlTgQJbWyESZqA+5low4OeA7ow8
TMh8WwgTTFWmhaT4XMwMUvqjR+f4+lIkEUKEZy4N+lo5L+I26Bmy1w7Klo1kwlqyBhGdqSd9rdst
QBwZZEVa7QeTyW1sl8fOTi0CMzOQ2JQz47vk81lCdKArtLxTT3nUgzx0vP9Depqf+Ss+LSI0rawc
Iw1i7rgLmwN6EH6huqP3dwWQ+qvsM0mCqqj3MSA7inKF4wvbrzl5zBN0deevOgtt3jxt9koq43GU
OIYI1izUaq105sAxljBbUjRtUzfVZHJ8Mt8QQgOzEhI5OXyDxCALzdOdKZ0XeH85/v6pfrZCxEpV
jMm+npUTZi0AxuvvGHhe+VWYHiPfDPTH9sCRZc2O+vPH7KNMon07JJ2NC3dHHY9anzoA5QwmWlYZ
BmUS6zSrbKc1o+QO2a55nEvtpnCJ9I3S53aL2966XUPrhcvUJuHoNn9B+nLfQxtw3BW7ZQcZLl+2
zG1vOS9TuFbqkdqjjhEzX7UmnymdZyTKvZPkH65HKx5Xr31KwV2aeQIw1cQxSGfAj76M/Z1t7RpT
9VZTOVw39Q83JRr+hqNTyHAJuVNZJrWjD3hrqsfigRc4qYdS8R1m4iCd7D4O+zq4bnF7D38a/K2Q
o0Vk0RpUWdJR9RM7DcwpDTQiGy3f7k06xNIwzarrui1cXooSac1SwI4JmSwztD9DQPRHtyeH9EY9
MHBhgSnQN+7Q0QD/J/Wrb9eXufkNL8wLVxoIKdrVGFGcmIEliaAyO4FycX6ZjKdulp0ImS3hG04l
Zq6dHrAAw/4vR+x4KkBylHuGWz6Tb1wGOwkKT9Y4lNgVc2BrzEY9jTFB1nYAskxFh602UcW1AImi
QxDX9tP1Td2Mo+dNFXPg1ZljZ2qxUPiOVy8f0N72rluAruzW4buwIYQyZY7SSR2AZG3WLHYVtXyx
Gf24rOwxHaJwpBgLbOY7vYeOixX5K7E6F8v/YNTmk5UPdyYZ91Mc+aSmO1sddkMK7UiM9QJw5xyd
vt2bJPN7y3no0nn0yKCd4kKdvVLVA+BjbubayAALsh4iuzmWTfmhycBdPBXZjVVWxzk1vbjuX+JE
ObT94lpm9QiyMY909XNV5n4/j7FPTVJ7g1bcx0l1b2jJnjbJE0nSXb2MH4seZVr2vbaWj1a+HgGu
8qbW8MB9H9TQrCuH7snW4i9t/bXEHFBlAiBVLskJpVd/mNPSbdb8QNVpXzuKvxAWDDpkfxrrOWq7
I4tB7KxjtJYtmauweKfS5MUELqpaGOYSWNCP010NUlOtsPdJrgVWSz9MBOUJBZu2Du3RHlTNHSNj
H00ZUBJ956MXHmZJ52ld6jOr3BHWBK2jxR6bDbehYAwz53g3QEUZQ9u3tB/3NDGPIJ36VKkrSKdQ
Uo0B0dEwRlXnT2aBXkNsHVRlvFUmPtGiB/Zgh1oJMb2md25sNfWNHjyls4MYHwUgaAqXvH3Mle7Z
tlCZTc2wHjs30fLDMo9+ZdFvtjY/Zxre6MA/W14frfu2KoKUxLcYrWNuauv3TdaFzhK/tOoHGvX3
DSMv4CMM12X5orUD84wCE5F2gZu7QxHH1IdTpanHrrC/A3CIQ1Vbtp8uLeANWeJSkrauk6q7xMwL
fB3jNaqs+3XVQaC2vGkq2IpADmOzqHD7xXkDR/+Hdo7AsBKdljn/jhzyjZTk0EHwLip63yzyB1Np
ngmrPzgqBsyMRHKdbZ8oS4X6q2PjohEicR1VNpv5mIBaARH81uiPg/N8/djKTAjRVi/GFkEQj2Mo
ZPdYvWPsmUzP7x9ulPM6hDDbxTRVmgLEx7GzfCqj+ovamIdiqEIQkOreVKJr3TiPZls8aQ05Zfny
upb2TVqww2TN96A7c2PVBkma6o96s+umIeiHKqiTKri+GdvoNOfnDxV7pZmpRWmLyWkMo/mV9sWa
/Rn6g8oM7KP62rEyNBRvpLovMatvRk4KUn7odQOjxf//onBmDVNhNFC8RDNqcLx4D2rUW3A9LKCn
8ZBf7LVXVYIF374Pzhb5/19Y1K06c0YVQNFktKHOsBwKVQ0lq/r9CUSJAVy2SgwTOZIl3AfAjvSY
tjRUv/NVj9OHx6C6fockpKGs4sk96NfED7Y04ugOxs8sW+zQ2PNoqbHKCRGbFUhRApGVubnNte4p
1YBvNowvzTrcUjOTfbrf8/dfDQuLnKyIxlWPRXKKBPbQIgvEJRsoHuM4BTQ7yCmV19A2mHV/NSt4
zKhlUbM4YORKiuUBfaK7KYLIzNLEHmaLPpdFeZc3mdctrMbscHtjqIoX5aWv2MuKedjubS2foQzu
L7grR5J68wj502y4s4hxaw6YPmENUB2934yU7TXFXHAGnNo1lOKl6+InUzdDY7QPmjPcqIUmiXq/
++avaxN80zFUOynYovqtEd2MWoWufSpxf9lX41Hxwv2nPrGLltiq/x/Srms5biTZfhEi4M0rbFuS
TS+9IEQZeO/x9fcUdWcaLGJQsdLTTqwimJ2FzFNZaU6WWvUDj+VzKSgP2GP2c1DUy7YbsLQhP2Uh
Sk2jUW1zaBNiU5k03mpBY25LWFdGFTUZrqbwdIpGHGetFFSYYK+Id3Ve3XC64M1jHJujzFq5spLj
Jx/nX2F0sgb7DUTsevd5vCF9T7WUW8K7k9qYhxBuZHS7W62V3eaWfP9XOtIZHCTdi07pITZuOHuI
NLNPGlMvbkODSYn3+UaEhtjYBYZKhUdvJmUbjSTUuZ9IvD0dBhSFwJ6BluHSDUF6Qhipu0e1NbX9
tnor3TIfhVJWMoIvSYwT6Cd6vEV6nead4UR7dAsfWfn3VYNc6EcFFSARjDtDgLlkc4aw6S3TGPm8
lVv0ozJUTDHxZV0lE06wMnrQ5F8M9Uvuv5TZa53fldNJN/aJX9rbJ7jqBAutqBAjzcAulYDFxk7D
J76OEPmdxhrdABFrUOfz0+2DcnTRMIxkH+QSKm/PUziZQsYfwlI9Z7Fiq2kfmbVWM7Bqpb71USJV
vyizGvR4FT4YKeWJz8pLgvcBFvX8JjfhNQacrGRLP8qjrrQ4qpo+Q9IEqUtscfiGsRkXUY+l32KH
GJZkswfr1kHl+vHeb7sFRupGP2BKTCSgkp+imw6t6wfZEsD4W3FmdEqwc/xGPqFtgBU2rDQMfNSV
umvCJgpa0cfXbLE7m4hMH5ID+kp2lS1Yk917paft+Z1hs/qvGSgjUSjjY8595hv4iKij1/wcN65W
sfyQGManoEhUFewyRSAm0EnhaurCxvCJT6AK8RgdIo/0UwXIZbJKv6veJ/EELg1NV96nBhYfMBV6
oy4Tf7bFej7kXISrR0v3YSM6uZgw1FrFr4UsyjwrUWyTqddnu+Sf1eI2al62keSdye3TsS0EULHV
5Dex5vOIraRG7pzUyPB497H/q6iftTpzDSU7Nl140uLgNh/Gn0NZgnchyy0hmY+4pjRHKqJXLmjO
ndR+1ZuON/1cv1Uz7QImu8RswJsWK+UtrwgohwfHdip/dVP6tK3Fqn0tlKAMOxCTVOcKgEZR4mMU
giWhGx49HCywIIexdViUHc/TqLeTDzktCfJzp0M/1lii0OGb+g5wIYAjfFuzdVuT8KYQNVCS0bvz
qkCWEqx9ARzqb1Iz2qJ4avQDr3XWtpx13JX+FUQjfaMHtTDoECRfyDTBfPRPg6ub3R4diS4rI8jQ
iuZ1q3Vf4gcVQMRL0l6Z0V+DsbkEOTMwUTPWRjAVozzIEMK6xtQ0ebOg/dBq0PM4mvmORwtdeQ4Z
dLXr18niGCl3wiPQnwVRmW1NMHUPDZ7YC1RhLdBo6Xh02LXFbopa6cAHrC9k0tbvNyAsQw8RqthG
Z7YnWCVyuuAK584TepZK739v1/gokHKDepDRS4SV5XbSvxXRsz8dtfmVYY+rcL5QipjQAmSzLPfn
2QfwxSdyV6XogayPpFAuHjtWYnzdra+2TwWJ2jz1RUNMJEX3tu7B+neJpZxBUWGNZ3CxMHxt9fm+
UI2KGDm+r4YBQ7Q21w+mHvwK0MQ2Sy+5/xDzR77e9ywQWYfHq35UuJiApjzpJMCWjrRhIAZWUH/B
AmZ7+5OtO7WqGyQFouBq/PjFRMnns0oLEUnx+yoGPYXx7IMIMw+Z/JfrB3iVRB2gykeyFJKgvnF4
Cz4toKFNxQxIcG5N1Sy/yS5vJvZuwP4Axg3A0pE6SU6IZ6OYWt4O5sOsP6no2OtTMP11GcNG1j/Z
Pyriavt4mK3WSD66EAHHhuYMQ4bpjNwpgf7b34x8k88X2lUMFW3zQaMNUgboSNr7tnMFfRenl0r/
PqQsYFz356skCobjuhbzsdTgzwjP6gfSJDK4qptf/qT8SuDpKorC4BEDQkLaIqRJ6sTsim+y9Fyz
tlQTE9s6OApz4xAzp3OGGDCP9W+we3AKYOhaL5sXec68ZpQflaJmnCHLJmjY9VW8JDvopcRuJIH7
1k3+KH+zODoKdZsxT2WReNbMP5TtSSvut+3tP+6q67ehQKIxsBZwVGBw+tdKNYnrcpgFGA91ZCFU
B1UmC2xXGh4+WgMFFhzSX5w+4dSCqnyWudEdpRDUA5Oj+9Mh5gK36X1EbmYTO328a9rpNvRTr1Dj
Y57flJ3bGcZjyRX3mWSA1SBk8VcRQ/lkSJhIRRM9ksaiQiFK3A252MeDbNfyaM4895r30U/GoRPf
2pChUmDCCVzpp4kBgllUI5HdISXfRLHIbVp72Ib7uC2PoRL9PkJyvyA0gZLNj/69qotONnL/M3sM
Pur11OhsuxFoqibEpYK1ACexunTaZVuFVfeWeUlURbwkVXq/o9gnlZ9FgN+ObxOTSyVbRMgtpZg0
TPg7Seh+tjwSLttC11NJC6mU94W1XJc5QePYOPdlbzbqjaC5ujaYPBqqRvmCkoBZsTgW1xMSC7GU
Twq8rOQJaKbswYBANTwl8+TNUrbDbuZdxIVPeVOgzKm6cpTbmCXbVfFocT629zQKojMOs4o5z/gA
qxft4jdRXtsZSZ2Td76d+K9KGVpdc4kTrNj+vn3kq/ffQgzlfbhg5SqLAA5aLf3y5d7pfOFsCMJO
kbU7zIy/botbh7+rPJrqeQoUbgQHHnlACq/xD7JoInhqzdlC9X4+B38wMAE/Wcij7vew0sd5yFTc
ujXK2Ogmkxr0DYxfGGqtXu4LMdTl3kZ83wo13EVChpwkdAvLfySt4ukhZlyC654pae+OCcI16nIv
wkFpka5AYBRmqVkbkSOKd31IMkqzjR4EO2o5Fg35euIMGP2PUOq2F0W96kas+EbAOTnVQcksaZd4
7YGsbBScFHM+YLi4JxvzGga52CqWLiRTd74xyVk0kAuZS4MbTsgOefxHr4OFCAp1hEYOeD+FD0Th
fGiybt/MAvomekZml6UJhTKBXlStKJOI1n9okrc2DFnwST79p2tuoQiFGUIqZlKo4azSU7DrLhia
Q2PT6IDEygYpBwgmGFa/jlFXq6DAQ+YqRcSr6rdViIk5/QxxsaoYFCrsZh9YvRcftDtmQLMaBl7V
pGmtMr0ohYZDojPc8wf5kN8RtgkJL1fSeOtj6kU24/v02+9urvBMeMEzF3PIDMtkOYVMYQu6mPS8
46E+oXX0Dzlezb6HLciugdIRkd/dkXRH8cKqfqxaksKrWCoj87pGE/WPZVD7RQtLSqVnKbnICuNR
tK6ZokEEr2P1ED12HIuFJtQBGCgmixBWEj6PwAkLezwU7yO6ic3d6dboivesWcX1EGAhmnJGSWhF
fRaxMJ4cao+NyPWO9NLzR5b1rlrRQhDljpghCuYhKSW7L297QTJLsKH5LJdkCaE80kDXHz8HHLo6
9MyVQLKVj7Wby8y87GqAu1CG8kQlisJOTYbfp9bckElxAQyjaP8CqQzLAckf+wQzV2Hvn3CRmVL1
Bt0IyLm9U4U0HhlrI0wXLP9inN17EXUhJulqpDlERNHgKAvGwxQ5PYu5chXAFppQ17Ycy5OvRIFk
h+ovXg/MAuOOkqOAsoyBlIzvQ7f8oFyjBz5229ujf+ZDGFsUYv82mEkOYGvrmkNg7KT8VEuhGeii
tS18FS1UdOaAbVSUdHoKsecrRR8bPH4Sfldk9ynzSbt6igsB5AcsPpQyyEqR1GhvHcrGzGXJAkfO
q1Yoz6MYgUhVPeggdBLnYC9oulcokZ2XaEGvmxs+xEKFGsWDzt9t67xqooufRGxr8ZPiqEn9Wm8k
mGiwS5zfvAlY/sUQs2qiCzEUWGGWLsgrAXsbCvQK+oFZls8Fq2WP9fkonNJLUY/TwIeN5rqZV7WF
Fc0M8yQo9MmhF2pQKCVhpbmAtZSSnQe+VQUPPX9uUDsaxOe4fhqN++1vs/7cWoijwCqQwZgjRHjx
D6B72EMqlka9qLZ8O9gEsNqbEJvBa5dFC7+eCLnKpduwYadBmnW8ZGsPM4L0zhvd3kYrpN2+aJb+
Q37sLQFJGOFn81Kf5T/KnC6kU9FCW9dCklR4SOuCdkjR2RqGxQ2XRV6eac72CTNMhl4mkffoda7S
XEFz9Y2vnYqQFfkQm9swmE/ziUYcNk30fgNIbu6G7vsp7sbLiBNEuHmLhW1W98K6eNb7ZhZnSCGN
rIbpHPO+jAC33leXfte55JLD9PaOFR6sv1QXsigICRQVKRysUwWESK5ynI+JJ5Hd9S6/yz3ljhn4
MFBUp7Bk5Iqg4gtAFmG8iL+QVXSalZ0zS35QQU0SWPlX6Yvy4+8shQKXLNB7PZVgKfmYO5lfBWYX
ZN+2ZTBAUqfQpUr0pC6bQrG76aKroduiMlgzWRhZUihQKaXCkAZDku2kau+0bLxJY+5GGuSf28ow
vhLdEId5plIL5h6xTxGbBldiLbdqDWmFngHGp2GAMt0D13Va6QdGBlbVgjcR2x2jOrXCQrUEJd6V
jfIziVl9HQzcoKcY5VxK0xYdpfYUwo3FxEUF0tk+P5YL010qYHIVDBQOJGRKfpc1Q1u6UbwObTcs
rjnWt6LQQivSoRcHBN9k8gG0W1xyasTRzli74VjHRkxzEWy02tB2agGVVBV8oyqQSai97WNjWDdN
IDk2gqLPCgLVUTtL/CHxvZk1l7veJ3BNKdPP2TDwWwRuPgZz9z3Wv5Goab6gHd4jW4+F/bZC62eG
R/zvrD9N1txJWEXN9/AjdA/ZOZfs2iFliGAqRGXK4nAOhCzANGnhlGiMPnSevldDbEbjPHkXuSxu
lvVL8aoSZW6kD6po0Kxu6+Ab7MSjIXgl/82YnGD6vn1469ZwlUQZXJlFiq4HJCePoQE9fs6Lm5mF
Bf/hqFch1H00+YEoDySEng6kR7XChCzoDs7hDu0UrIhw9Xm0MD3qGuKELpuDEQHo6CY3JH067qR7
rFXaq7uAGQeut6gspFEXUlArnZQltWT7T2lkZjedV1jyF+Ob/iC6qTMca2a/CNMUqdsJj56xVDW8
ZcnOvHmPgoELGquL4bWef8/CPYZ50GMtSsGXrW4kkl36h5q/z8J7JWd8MfJ7PweA/xqHQgWzYZ2r
s8CDfD/GxsEErYYDcjR/+r66iiF2s0DWzlDlNCYxM6ft/X5XJwetZ6DEyjrDD5U0ekyayzFBLMW4
9AYruNFOqEuAkC62I6/lzViwKtvwkL4Bh06MflhQa3otaWFytj36P95EV00p8CizIjCmCB6gPPS2
4go77Z67qY+NKxwI8RJatZ6w9Vu4Y4hdzRhfXUGhkSSSy6LAhkq7O0i3PRqnQrcEJbHijQ4Z92UF
1esxzVVLClOyFGtwtLGQ7CgDT0G2m6ZXH7Pp1a7m37qGYyQ+GICsUKiSNa08Y+GdZCNiMmt5X2mj
M+qSi3vHDqve+8uzpGBFHaI8T1SIS0/zrXrIQAEeeTUiaje/kdFTPLI+3jpqajqSwKj34Kny0Tvy
HiwGcxqSF0qLNUbzW4/kAB5guZN7xZvKGjxZT81iNvH/5dF5v6Y1Il7sOsS+3EPpP4YgpSmmZ1U9
idmlEZ9k/SHlGZ9wPRO9kEkBTaplmRJjQtyemsQFXzgeKqgsoASUVqWJPUd3iZB6qV6amPF05kA1
M15xZCXz5s44FIq+L9r4bkx0R0TdjPXj1r3neiAUPIFR0i/8EBGTeCFDxqgAkPqH8aQ/KAfFSlyW
+/wHSlwFkh+0wMMxlPo2Dyf5fTYAu9LNfjrljcV9A/e6K2FReiybmmIJss1qaVi/U66SKXwyCiPU
ywxrXtCnykWPWXoKpReGA63HhFcZFBhVqlYXsxYqQOJ8j25v1IYza7rrLQ3EnNED+zxZAik4quek
6PIO0C81+7Z8iYNf2xqxDo0CIDTjV0VBMq9DcaOOXqkeVcHZFsFSgQKdMtXmvAt42eb9Gj2U3jQx
bnqWDhTIaAI/cv0cI3LByg/pa8R5RsgCMoYfvSfuFmbNTbUyzhECssmrfiEjuNO/1DvwuGMCxUOc
7rACpNVD0zC6ZoCCTzc0Sic9lmrVwDYCO8J0nqGR+XYWCdHqsV1F0LnGMVFrv4tgWlhxMHW7uLdL
FiUJSwQFjWGqFCnamhQ7HY5Bea/wXpsyStYsERTAcUGUS4EMEX521HQQDWDsNY4YMMoSQoEa9hL4
UlsiKJjaezE/iZyryQw91h8zi89BLGJhYfXM58rMwYpFj5SJ552gmSUKi9hRs2tZU8LEfD4Fxwth
ROGFsDQHL0ZVIO9AOAMb75/iA3OKcNVtNFnVFUPRNHQ3f5TThWDYybFrEnKKm8wZd+XRR8gxHzD+
ATbEjPXAfWf9/KzYVSCNl0qo1KKIJ2Hxa0TiPHJCm78dTR5zk9Ehvw0J65X+BewQl8lurRx9Y3fp
OfT4rz7m2hObuc2ayNv6PRS+xg2fcLmGrEgjqbua+6JVsWC2beuOmP7extn1b3pVncJZ2A4IzgVk
40bu0nUnsdQwaX1sq4PQ1a5Sfed0Rg1+3SuuAimMKkHXHho+vMIQTwVGAMvHaGKIYOhEvxOTZPIF
v8XrSqkvWaCZCn8ndo+FtvONy2j8qMSn7TNch91/VaIfjbEuczWvkJdW44bCEx9+2f77jCNTKLSS
q7IcZq2VbTWJLB/lXH5szE5hVcvWH/NXv6NfjHWKnoypQNWvtifscJRA+BeckxOhdh2O2l9+JAq5
hBhjaZOEMsTvl3aClzZhgGeGluRwNnyJfgn6clZVSMwitHwwbsEgu8ssrBOSvGqfoS/KZHH+MlxX
oaBkjhQeW+IQGoXZF146RNkbyMStOGZxM7JsgoKIYjSEfuwQMbeqE89vQ7lL4se/MzsKGgQ5Rqsm
9h+BheyJk4+x6sbB7u9EUGDAzVho3YX4OGO5k9TSnRTM2hX/+254ZEKudk13SUehMOYGwbgmR8ke
9NXViWt7c1uV9ezbQgoVtqDY5GdFQp7J++k5tMoHtEra8a/o8X3A+Rbzxj+2JTJM4FOrNGi/0qlC
qjkAJQ2fNw7GPd1KaRnfiKkYFcfE/dhGbU6Oz5kj03CLc4WpN3QSYqe1iHEc9loWhhOpFDaEVdtI
Romj9KvEKYZbv6lM2ZedHrxa22e4Qn/30TbIIS9imqKfgqEVkZ8SbnPMr+QPSmBKN4QBL9zFB98R
7thjYiz1KIyI+6HMBBmONXANBhXCO7kosaVQ2jXTr79Uj4KJTOOGsO/wAkmRz8wfxqNx04FHxuyd
YV963I/hyB1ZQ4QEFzYQV6VwI+SUPJgVUglrDkp5kCUnwDhQ+RKW3jyxOsRYZ0khSJHPyhCKwFs/
C8xUfBPzb73GWz3HmmxleBvd4K13xTDNA2KyUv5u5GdNehWL1+2vRcx64+A0CkE6qezSSepQLfC9
ADsgdKFgPEne1xVsiaBCiaiOYr4Tc5T0vg4OZzYXH4F84GBQx0o8zZI8/nU8gL0TDc9Yqa2DGAVZ
i90fsQZcoZLu3FI6uWuqGNX5dHqoyiepfav7x787SwpC5hqre7sBcyQBN37B4rHzjL7abREsi6Cg
o05EcWjAZmOXibLPRt9Sk3E3Cazd7iyroNCiDJPcLytEl2WueHynnxJDZ2jCCJhpqswp0Kren/H+
IbEYaXysnWbP7qsmYLNlfBQwBJKv1k2Gx6o8f8kzN87vuvqrUd7JLSPxwjoyChQUrEprMlJV9pPa
9hvDxZ7F3fbHZwXLdCJE4NSKr2KOpCx7+51o1+Ec1S72II7E2/AvpVHQkMilFoMHA0d3bpBJwsYr
L3xRvopuYQ8vrBiWcXx0m1WAgTVNS9DY0pMlCIkCMIoZx8fwHbrRahDzVBN13Esqv9ObL8poD90z
48wYaQSdqLm82uM4EkvSePR791PigJTzy3f1Pfvm37BSMSyNKDSIBFkswhjgLQmnIblD6bpMWO1p
5Ct/diAdfNuGJCga3W07+n07dRLy8pOkOXqVerkcOpos3LTzZGa9UTiVWLlC3c5mGime3LEqT+tK
Xn8AdaRpUElFW+O25dv7Zjj7w0vqMz4bSwR1jm08a3MioMgbjokVqBjfnGrTj75sG8e6iV8VoUA1
SyohQIJUtsU+soY4QAq4ud8Wsd5oh6z/P1+Lir2UHFWsCEsFkfYfnOL+nTgQ22Z0U7Kah8CVGKDH
OjgKXWVwVU3Te9JI1U2/Rm8VSFmKp22lVoXogqJoBq9gRoPCITRjd/mYokGSq9EuUTY/4jRzxAjv
gr+TQ8Ups+YXkzIiOzAVnt+eIzxyJVbudNUGFrpQ7xoZigxCgjQR+T6IhawYm2w0y9G8wo3cI4uk
afX2W4ijfKdLlGAyKhh2zo9mUp5EzRswu5zfc8n37cMjxvsJJhaSKBeSR4yTQzXRFqpKNDMjOkjN
tMtq6ZJzobMta4WNHQ+ohTDKk2J1TrQwQnJK9siuHP+L4WD7nIcNLLZ/NwZYgYGpV8e444+JYBWs
1K3AOlXKyfpkGJpERwYh+9U586m4YO5SNqebFBynJv7fvWQZPwnZCF7jrGCaGOHWOVMe15ezryox
ecdZ4oG/gOzroh+yQ/QU3xKSvRB5+PagmmRei3exQRLvLcbhr14Ii8OnAp14AsNZVaiy3YWW5HYe
50x3Prp9WlD7sJ51DNenO0RVIWqbMsZJi/7N0LRuGF2mgrUXkiWEwpe2Jxs04gIJofCE+rgpDjcT
dgVvHxv5LhvfjW4HlcaiKkVcZfYkPPoJohs0NqLRtbsPRuQ3MkaikwEzdGNolvWZMPGBYhdCDK6g
xotVjQH968Ho1Q7oLRbBKPuDn+Oq6V3lVXPHXW8GqFbA4ezQYQ0Fs74R+fdlXCVEqVR08HitedHQ
fTrYcvBHz/qFQhSq+A1K2D6ZL5u1bzKcK/jeiadIdLYNYT37sxBDoYeWtWEk6JjY0NCdFAC+aqS1
kByZvRkJrszm3ww7emEIZcCGQcEGJ/JZXPiIfXNMsyZO9VO5EW9nK9zVZ+3ubz8WhRCdKFXcQBJA
EmAJn6nkz1nPmgbcdij07FAW0WlR4/t4C8UV+g3MIbuXRIcLbqPeG0MWseN6Y9u/Hw1E0x+lYYM4
l4CIGywUXvg4gYarvI0u0Kl9U5GX1A6S4z/4ZmyWYMDg9mDoPnDMWd1tpxZ4Kj5RjJhTCbus3Se3
fXHUGgYNxraPCTwVm/g82FpaH6AB2oidOiBqLEIHKwYYSMgADhBCfDxLrGfrmkAeye0NlvLz+NJx
pnLB0jSsSEdzWcf6eOudPouPR4HHkM6+oYJp+j1cEMzkq/4lOo877al1wMlxW1rGXWpNhr3tc9tR
gsBTcBIojdh2IRC/kF/L3ipD1SnAJd3UD0MnuNuyWJ+OwpRw5COx7nEn456xZeFWV3QsA3jbFrL+
uFicIwUifl7IQZcgxRF3FhLIaGMOnN7UElS2Jjs8gu+TcYQsi6eAJFANI5gUAx9OQLQcJVhq+WeF
/6tSdCMeZl2mLuZRG8Y2YywUTjCcjdDmleznTLCfkzWaxPhS780Vi4tMAl1by+UQV0RW1+rmOHu1
8XP7Q7FkUECRgkzG4HWAlSS/SZF8Kotfjc8/bAtZbwPR0faDMViE4zL1caY5jJNiIBXowzv/685H
+I0EAGg6WImvdTv4VxRdXI+TIW7zIsOViaJFV4bOkCR7hjrEHT8HaFcZFMJrfBImaGEDurrqAZHt
bt7174NqPUpOgTU+8W+px3qf/QcWgnnf0MFThWnFj1goD/w0dAp6DAmfpOamdr9Lj2SoInPTM2tO
ZN0ursIo/9UHrQN7EzIpbX8jll+jdl/UIgPd1z/VVQZlFVklSEkUY7WTkHEXQas8rJ5mvIH+w/L+
lUG3uHWo1rZ9CxmqYgbYEchZ3Rfxu4B9dModqwTD+kL0egR/iqJEB+/U+4udd/CFsDhbNZVDi41f
rF3ujNMTac9NmkiuhRlfqL6Iw8ug/9E9cT056opXkiKtFB/lg7g/DHpt9tlOClgL9dZ7m/WrFKLl
EuMSge/LEilD/kBWOOrvKxx1t/RYKWrWcRGDXwjismFuhwKChtwrp/uAv2eAAjmPz6Bw1YS6wysQ
pYaNhjEk/yvpSG4Ki7/zdylm7Kp95U67qLC3Ja5qZAg6YZ5W8b+URkqQREoLCn0b3NYY5A9Z/AKs
v08pNCtKFWkJ6qRRak/+bo6ft3//KsQYgDJB53lNodt5hDkJyx7JfFvja1OJx5umQeiD1vFtMetq
XMWQf198eN1PQAXdyKhP6Yc5PxqsSh45hk/ffaEG/RlqaZblCN9dnRQnTy9ZIro8Z3Px27Ye61C2
EER9j7Iph5zTkXuYrNltbpIDoaXt9gX2QLAGvlk6UVdNERRxLIoVRFWFlQ2FWWZYJ19aOnZ3b2vF
kkTdM10XT1WGjRp2KTwLqsfXBsjnvIHVRr8aYBvg4NA0TVYMGpl7dDHUc412pKj8qUadFWFB0nRv
CPswZhRB1q36KomGZTkCp0NFphGn2x5E1uVFbv9SBIXMQlsMfEzaqLladuoSg3MJNqNJmbf9adZz
l4tDozwnL6UuLUsYHCkhytjnWnjoPkmsxlYMW0bOsEZ3zfAyZeY02duyWadIOZU2oF4tSXixR0np
diLnRNhOEIcv21LWX3sLDSmXKvCIbQIf7UmDFT76Z/ANoKeQ50ys7CA9RKSzsGpNzEyx2v5Y9kj+
fQFKalJVZd+gNypUfmZRYo5IxIL5g+9ea471MmKdJeVieiSO/dwHMJe4d5u4uMtLfMxM+ltzocI5
vgSr5QwOcvR6V9/IHHP01biJTpozWrwbWKmTXgI3O+qsOglDP5pAvhOVpO1G9IxggaWDd9mztJO/
lLvGrk5kvzqhGhWYI0jruPWvm9NE8hXHS3VnRDKESq4QmjOmgZCai29Ate5x+9gJsJSK289/lEm9
WqxEwUvmKzPcEhZLCHYaq/rpn9JfvYP4adccy8HcdhDW0VJIk85amrcZXqAj91VSz0Z8SYKnbRGr
OU6FFwVgs4zoid6rlM2hXE0JUjzYDVKgpz1z9L14m/wkPT+CpZB29uBWZBjNmmILoXSxQAR90Bwq
8Im0fk0UxRzLXyPLx1efA0sh1DNR75VQj2uVZL2D3fC18mAhpZWiwgpetV3PSuysBTpLcZRp8Foe
xFyK9uhOutTGg8p6ELD+PmUMQSgFghrAGJDvuxMFcWfozdu2MRCIoGOppQrUjdMoAj8POYL0d+tG
ow9pumY3+qw571IMsY4F+mIzW4MN9XjcZsZDO/5qfYz68olVV4azrQ/ryKj7pfVnkFSEODIdZL7D
kJ4kbmJYMksEdZOMfjvMQ4tK9Fw+BuVp5h7+TgXq9gjTgY+kEn8fhMezeMsmwWK5InVtALwHQjRK
6nboRC5V7M0VbLVoGZ9i27Q+8dpjQ6nkNx1KUOm+Bbthu1M8MoTESj+tPmivtoXHzUfb6rBJtAK7
1O9eNbLk+Lckccd60LIUotydK0dtaOZ/boL3pjjZbT2WQtu+guXhH/XhIzzdSgldCB1GjrTSzarz
LB7BSsv4Piw5lOsPXT71CiFzSZKDlJ+zFvTg2QE8p9a2Pa+WZ8CsibFtTRSxtolymHxuVakzENU2
jn7ArKs7PctI1QTOfXAea5MwkcWHDPt4PcmJ3D8ZgVxKp9yp7yapzRqAdFbcpOljqjxuq7fuTVft
aG/S5DbBxlY82vOb2NiFWMXLyS/bMsgJfUbpf2XQ8wpiynVF7eeYfTWwq7zo97MuPWEvizdrxVHM
K8alwFCJZnWv5jQRxgZ5jlis77MBy4+19KbNRkZJax1Ir1pR/pSqda1jRgL5rrQCtavqyGLMELGu
iQFac9XABlp65+Gki7OBSSkMSsVYEjqrp0r7MbQlY2Ru3ZOuUqhLB8urjXoQEIdjHzT2eCfdeZYQ
WDUscur1A7vKoRxprPUQu2RSLBBodcvAmuE4ZIVQLBGUtzQ1Jjv4gYRpaW5y/mAKEivEZYmgHAY7
O0J08eG0qubEK3c6C6YZ35x+nUSV0GJ7Nxw+Kq1MiO1K2QfMvnmGEvRrJM0CKYxJR1UcfUun23j2
tj2epQTlG0mQam2f4vKU21Pb/0wLr2VlA99fLp9R5V9zovnVE14XAwzvIp9tD86ZUBGg5nsiC5jG
t7f4lN3ITnDIj6GbWGawRxOcPf/CYom98UyeW5GdgrpyW+t1nLv+InLqizBRzWq+5xM0YfYKZ8Xl
DCK90DYwpDWmsTmEPMNvVzg3yBtIEQxR0SRJortk6lbwh5oQ7w6TRZZBRY5+l9qhne/8x9Sc3G6P
djFn2il3rL2vKzNUH0UTA1io2qqhGPIVepGjkBw8eL2Dc4X5MN8N9hjaugsPrIvws0l9lEihVCor
tcLpGIDI8EzvnpXAqkrWktnPH/CjDAqh2ilEU6OPA42CSy1/6/oXobwTRUvlZHPbVFZyZR9FUUjF
9V2cg6QFL+Xb/rXdZ9huGVnck4GFBInVHlpHdRNXDcz//SH7US4FX1yrKWBjwX2v5z9U7SiovlXU
jCfA5wtlKQO88h+NIxKGpo90hLRVEZhD15uTMJoVJqf81+1TfK9ZfcSAj5Ko4FmTI54LYpQ4yZrD
GTwrWWAVP/OH2PXt8K2ySbNiZpc/jdhMD5hhdbS9+gdjxpqBkoqBxmgR1M00vY+Ee1vkCLVHpZja
d7IpaNz5pylFFou0q7HuuBVHWIqjmwrGXtCGQsH7pxDPQqWaWnDhxoAR9a4UDz4o9f7vCwfXuYxr
EkyCv6MrZ5Jmbx8croVd/gF/+EdR1GURBR2ijxLFfhVhR9DdqtFTySLIWOkv+SiEepaAEKksQbcr
IrcS3pVu4QlYF7kv9jnwcbrvDqyvtOIDBjgEyZyuLKD2TkGJkShhMidoK8AzW9brmwGTQcWvOBsu
2y7w2Rp0XpBQ5TF0/X0t00dfE9tgxDBQgZq4/5R02CY3HbGXnWENn5+OH4VQ2KulA5ichowwTpKi
a423MIbqmSXXlVtFFyTETjwJd41P8yBhUUSxSmjHeMUUXMOdW6wvH63RKWxC1BQ6qcW6VlaSbkQm
VjSJhqTonyYAFD3ryrKTBKxv7H5JbuOFtryXLsGdgk0crMfxuoaigK4LfC60mVNmUaCEWXBqhPLV
d9kjG65CW4cgBW3lJO8s3Rl3BaP689kSoeBCJHXT6G3AJ8KMjsm5PmdoYggfc8nV8o51oxEP+ojF
uqAqss7LYDhRlXcPXCCG0HeywbWqiN7TwVFckr3Mj8pFN0Ep4hqgDNo2/BWbFLDAUTCwMhT/QaNu
prVqK4AHFam/FjOfJPWHjlPm7hRyOrRWCzE02mqYpRFTkKnYHVef+zDe1aKM6jPCjxLD1PeCxKR3
/Ryb60vFaOQNc9UA3wfgsMbu6+CIcHaXH2Wz2je3gfuDFbOupNM/iqPQd4wyjOJlFeiLv3dOu5cQ
MEee74p3jS2/kkVBgRvwDFshVr51qBQY/x9p37UkN840+0SMoDe3tO3HaDRGNwxZetDbp/8Ts2e3
eyAucT7tnSIUMdUAC1k+KxXVUC9pjkjCLNS4gCCuMVzTIra+gDvy27airCDkh/tkvHJLtPR+nnGf
mnanG8+6+SD0T9siVqwLvURNV6D88MVZtAf5kjyD+AEkMD02fBI3xlDUF9rIQTnPx53uCRyJa4/6
ViDzqEWBVBU2VSNmN0d70A07MnJfK77Pjcp5ZytRxsezMR5jXIckGUV8rAWMAuBRga9PGd/0fRFM
WMHtGQ9oknY6TFc/mjwqw/Vv98+9skOpjVBVQtuCLFxMtUMZ6+6smh5Yqf3t77f+5K5iGDdylJQo
r5ZZdiPr1Cf3nSb9kcJfBTCPTNSxhlMjAKumOg/K3ljuo/hHXd6V3L2vq/bsRjPYSVSrH8N0pmMt
oABzZYc6bkmQ2+W+dBNf5xQTeN+HeVsRqeZMgVviDgWIm3viKJOjGm/bX2clVvqggWzjUq1qtZjS
YHN0wnPnzw6aC7FTQN2nv0AY7i5eF8Sf5+P/non5KJbxesQEqyCWCnMhVvdAzCdSJrY5WxzXineD
jEMg5rkglDVaQ9slaPt9rXijxXEAeNrNYEWUmqbUTnjAUf4pjUY7GX5yPhAHjdiS7LhYhjIvIDgT
djK8mvfZQ/Qyhv7gScEIirHMjVwe8fW6Zf7nTbEl2bZHW8LSIPbT0tmTtFM9D36nDXYGGB6W/33N
8QdlYFn+zZSoS16gISiMwSssW4ERto6RL//zcNVHMQxQRKU5ZjrdP1SWx2H8LvNWaHJ0gR3e6hbJ
sMgMdFCsIJUy28h5u0E5usAmpVKNTH0ig4ow6Wd/6sOANPFlFHRfy3iEFTxR9G3deJxNIRhqUyIl
JGW9q4fy90YuDmPfeabaczLxPFhlif1DUZKEckG+Jt9br0gy+oJHduSX6hf+iFZHjr3gORTsivJ8
0U1sQkcmqvXoqjoJDfBJID3gmL54zB2u2eDAEDvDhe1yrUhSNFXEwnkZJ0+IR6fse38bKNb9vuuT
ZVyJdsyzWc0B5GaHjuoxfCy75VWcJr8E47MWKl+3xa0kMW5f02+JqKiMBaUTKVn3O6dFjM3rNImh
gHf5vxkLED1/1EVFy6VUKjAHlKS/SPnSlueGG2JtP16VHdJq9KLXEpXawc63yH2bcXIJq9Hp1XfA
mtSPh7CMwYAxAls8bUApD9GD5eQG9jBQnkoMXH+bA+tp+xOtR3F/a4TKzmvJGT5QNCA4pVFcdtD3
0oFW2blR/lpwensyBioWU6+JpMIGDliSiMqgLxV0ojTId9hI5IgBt++Kfu/fQ5zrwSh23WCTlmrC
kGC2Bc1t5oEmFTKn99s95afnJRW2YVAVGRdiihfF7EWohTxXTtqBhQgDOUXc7wrC675d6Vb4+KIY
XwJ7GKupNqHmNOHaXpYjeO4OEkhMeV1624CksuG9LDdqYk4YmJ0LdFo9FqaKahiPdJCD6iob3QsL
PP8oQ9to59KOVawD/myh/TC6r/08kB+3dX39SBb2T+M4Ggo3H1UCXTHjhGD7fUACnXFhu5t6nqvM
k8Gonaq1bVHSoYLqNR5s4bvu1IH1COKRp+6AFNMvHYMFEk/oOi5dD8YooJwZbW1NMB7mZEPdUYlK
XXAHyc7gXSLnE7Lu7n+7SUYL474cmjnEax6xVTVWs59qCuZawTxsi1nhgoC2SzLacxRk6yQ2paWb
USm32LUMrs1qHzsFNvUqrR1/Lc/pt9a3AtrPHD4OKO45ltsRTmiw7gTciKf3foMhIKau9UlErYYS
erxvW+nQTZ1jzYR1IN644/WCrIf6NwIZDZWkuAetGM5LV5t198SfOltEwOAYD7StLkR/S4y1Gokv
/OBNEKwq7o1oRnGFyBqqUhox3CE8zVjvmkVH9HhybnRVUW+EMIqqzHGrShbaA8SxQAcfCOtNXqTP
1RlGN6No7hQlAxqrQftV9uqgOYJo+VHH0kLQSyIV2jwk2J5e7uaH4k8CvZvjMe5V2ld1lCIqcoXo
1E+XuubVRzn3xw7HhXQliELnWY0oaMNHsXnZfnAcJWCnLvpesRoM/iDZat3LljOraInm7Vxcdwqv
t8TOwUlYVB5aFkxYUd7nxYM5PKTLOcGKdjUrHNRs7EV9FKRPmArePhxPM94bzW6ec9i2lhlS1BIP
w76JbdqZoATkRdyb+2g/oQO8cfpv8RnOvXnh6ca6qbs5NgMmidZqs0B7WN/5iT1K6ZK+KAFdExU+
8nKuPOhiO5dEo1AypUJzFJq037NQKfoSdAzrib7iCXuet7CeIro5HQMfupV34AyBIf8rXioD4zI4
SRAdpEe6nlH06cR1AQoMHmnOus98I5nBlKU0s4l0dOHGqxnInrKjc+utn+ag3ZDAOlAfeSl73ith
EKaqxaiepgF3u5BHUE6DX2DGCIU68Bq26E//zYe9ORqDJ+0wpSCSQYulOJTnzkxtxVJ8KxncPG08
ZeDNSHDOxXY+CXKoog4H5Bzm8nUm7bMazV5N+v99JOKDVWebn6a2Kqx6xDvUz72X7Go45/I+A7FS
6WNhFMfk8N7dbwMY5ZKbcwTmi6ELOsHN5ZdK9+aisKfskEqfa0m2O8xjmk9mqnNkc74f2yHVS/mQ
KB2QrtLBex95Sn009Ic6xCoNHm0W79sx6GIucZOpGSxDN/upjGWE0VntIl5WZN3+aGAFQJWFsnR9
dIiKCJOTEboigaCSrzvZAdOGFlKMot9dGqc5R37CS2dRHf/9DVxFMgm5SsRiKqlD3k+3WidqvxD5
oKKCpD8UgruInj4+c6yEwhFI///GSjRIa2pZDZwWjjqtbJ4n23DojngF5iHxeX7Xv+jn9YDMl1sa
YsVjDe5a/Tw7sweO0f0SIea3wBonuDonBpLW643SVR7VpJvzKVbepyNWq7uqrM1235b7hSASsr4v
UvOWFYZsN2F0TBLhsUMzTxZqJyOc3vSm9rAk1s9Ew06iQrNREz7oknonWCC9LzXBE+XuqKbSocNi
+GiZPcFcfE3BJmCwltQSCnLCYv3EqMBeWZCumwdsATeswkXW5qhPKD1WytSjklZ7iTKg8wvsy5Vh
OJrUnOZ2/DRp1n3c9WBkTn+K8vxczl1pS117nMUswAoI2wrJj9KCo76kDolBvtHM49Ga8l1St3ab
1N5S5U9RXz6pU+o18+IpYX7URXLuF9FHUvZg6ZFfjxa6r42TRio/i7qnyCjhlcjeHC02Mt2aY8mt
M5twTnRrl+ftmzFbL6KefTKGcPAFIr9gshiUKYlhHIhqopBlFPaggvhmGtWzYklP8jgeC9Uc8NtJ
bLeR7MWYc7CTLkyOWF02O+1SXYYu21lNGtm1OOJ3TZ+TCYsFJLOw23x2pj4HGxFmYuUsDaRxeJZN
dPlb6qmtMC4Y6hgngmvb1j85D4P3+BkT36LhsO81JJa1vr6ATWuxJRUMz43wUqXqiQhYfzCHvpIK
p6QuQrswyWtbNocmFxwtnvbbv4b3YxirT8os73LAkSuEqk+04tDFPDPPfSmMne+EUBDbGn1lrUfX
VySe0B71+943MdmKToccK35sQbGXt/92NMbqz9GQVCJB5gWs3Ub8lJYFB8bXbcU/CMAWbgZLs/Ix
lFVXEtOdZvZOGofnKOdZP84nYis2TZrNaWxSpoikCeR02U8yb4EQ7ySMcdBU0LLXE7Qgqi8FKC/i
8U7i0nryhLAGIR578EzDCzPPZoD6w53xWJwRlSOh6Ma76Zy56c+eZxZ4QhmrAKZ2dLaAc9odYWJn
0ziKLeoP2cDJsHCsq0V/xo0xCMG0oDcZ0lVyBA5RyfDmIbdjwQx6C+Gf9SaHh5QXAPKOxuDIVC1G
JUmo5IzKQVcu5nKfAzO339C/xHpXHWfwIYrUaoxCxD/xCVHB17+4nwpKovmCQXEvPqIiihnnBt01
vCwOT+8Z2LBKbVnKEFkjpdk3yZ3GZW3mXSADEGKRi2JZ42yzY9jDXpzel+T2rurP+9CWwVNnvPEy
fuuu7N/3qbEtxcYSJUJuwWcXstTJla+tGYjdESsn7cLgVEG2709jKzmtFgpFaAA3ZPkhU75Xy+u2
btD7/3ePErnFjzqfCmIplgX0Lzb2C2Admx0srNWOf+pYoKdzHhjv3hjwKIdelLBCFWXr/CD2pW2i
0UsBLZhJnLjltXX9S2rl+pUY1OiHcshVBREcrbdFR7QAeplTn3SfhsHbt8j7SgxyLB2polmhLQfa
nZye5oHnh68WcP7xUzWWYi9Pyzg3aNeEZo8e5cOPDt1B9OnOVl51iiLOlkYwYJGYIDRqkDFxrZwc
66VyR6u4z5bSLfo/aqi6ORUDDrk+CkJYoGQ+lJGjac9wYvwoJBz4k7dxXWOrN+OgDbnYI/IcUnmf
T6krNopvygb8+n4vy3AtF1V/nWr9dR4LfxjnU1Lqz1YnvrZx+nmBbzDHdCOvGWMZcBxkYVp54iK6
6tzu8mnwU7H+1CbmRbGEoyoJO/CeOiopZjtTWtn9T5rG1ojatpK6jqaylrL5GhrWpTSX3tmWsQ6p
FqZ5FEUSQXz3EROm2JK0kvbO1qp0VOYQ+2LLzx1Ck20x64/mHzEs112VWFmb9iFQtDDtvMYWYsKb
huCJYEJ0KzGmedTQNJVFv7oSX6XW/e1DrEPa9RAMfuqhLmplYtFlSootmcNT2fa7Rp99ZDV2Qjpx
Ps2/pDKv8hgIbWTRLKYGEEqrMHTGBIFTEgzvAfJ45C+75QqkV3zjFM1yQQyNAHmo348V5751EX/Q
6gFdFqk/Ntxmk/XXej0hg6XoYpIbIQUzHDmZDp2m0x1pl/2MHgoncRSUmmKvPdJF4yjz8m6Xfq3f
se8qm/HGStXokyaFB0jl/rWqUrn8ta4lD3hJcJ5yMkBLtDGdQVAG004TR0p4NhX5Pz4xBmDNLhSR
d0NXWlye5/SzzlsFs0JBRLOX1wtjoKKNyjHLZWiHHNA9Lejv9LpjuKd1QSsYgggr7/lkqf+S5f5H
KjvCHdXx2GFTBi1Fzo4MaqdlVwRgOsJ8Ib9bg6OP7AB3GplASQ3NT/8bqwdHG9h9c1hi3UnIzoDo
LU3v9U6JHLEufm2DFQfYdQY8cqJOU6vAGdfzX4v2JYyJPSuc3rT3stvGG9IZwDA6K1vaGSk15dPi
Y0uAlxxASNV5s4uZiPdpFprM64/Va+tZrvi4fcR/ySBedYOBj0gjSSU0cJj/fsLqG1huEQ40gfUH
+80/qL/O4IVMiKBIM3b5WNM9Mmb5hBEMjoHh6QWDEmlSCBjgQd5ljM9aFcg1xyfn6QQDEYWpIWsG
jlFXUML71EhA25/tNYsLrTw5DFIoXWlGzYx+k06xnsRO+KwvyMx3RRbbjabueuTzOqL7rWH63ZAG
iBV8Ay02zaI4aAN7bHvewTkXy66cw1Kupe508NDJTe7oCEEsnTedTz//b09Blk0wjIsqaPuYb1eh
G7Q0TJiTsGycMHpYItnO9VeSBdtKv3q3N3KYbzg001KOlPY7U5+66TSFLxOiq20Z60XNGyHMB5yU
qJt1EK/RbRggywDWG6/Y4Ow1u2lG8oc8ynbsUcjnznKtWuWrZLbQP8lSLBgxOnpKr4cT8j79iQYG
wAgdIuAACP0mG9+MrfqrMTiiugbU37Oq+UKsH8Yq9aS8cmUL1SpN5kDyOl7dHI4e/sa/qseuH8wB
FL9xYmvfzYOy05DZfrMe8scc0R13qQnvMlkbYEXZktKlDK03erKX+mhrUGE6KUAa99aOozWr1vPm
eIw1yPUyn+Yez37y8eV+YA2QCxZG7NJSbUpuF3v9cXkrwZhruP2BV4hffeI3whlbUKZdV6uUkKvR
H+Ppy9JxbB3n3ckM/BdthRiqxZPQSNfYk5Bdutq49BF3kQAHSGQGSLSusLqElsVQ25mdMGjtL7Zk
h/fqfWfr6MCavvJnDdcz/je3x6BK2g5jHIfvoUZzQs7BrufAiOzObl204B5mFxVAYpvcES+ehjJA
E8a5Vi90Qb1RNj/SRPhW1OLRMvASl/CzIqNBNs5RhpTkSyMNn4tFuJsm8ryttxzNYav/rZVoI1EH
OH3Z9yXbtbwhFY7msFX/JhUstY0xaCNZgt8K5WFumkOhqpznxxPDgMsyydiPQ8evROGl6+9RFrc7
gbefhHdXDKK0phKrQg1DuozHMv+mZ5xXxvv79P9vENISlbBIayBWJTzJWYRMaMOxn1STf8d8XVax
VMQ0NHakS8kwWWXSr2Hmja3OqSNJuW3UEd51YcvhWeVlddff81UgAxxgX9FLvQUwlVr/tdPzndRU
L3ol7CQS8RpM6PVvHY7BjnAWTE2PEaJhurU5oVh5KJzODjEa6ovuEAguLzv+LybtejoGOPQsMuOx
Qs3ub3tdO7G7PM4+pSTjYTzvKhm0IG0DJv4IPlakv9blSR5sTX/Khl/beLD+kP45ElslzNpmlsoO
vYAkfsy0i1V9H5RP2yLW1fwqgslVNbNORG0BS9GcLIe0wsCa+kdjIfJVBAMHihWKDUkxUVEqvlx+
LkBJon7ZPgXvohgwIJFsCjpBh4o1vSjJE+1cGGdeQWs9xrw5CAMJbUfycEkRkw+Yv1xcTAPv5P2y
U8B/HJ7KfRRQXaM+hfWWwUJ622dc92mu10jv4AaQWlIVmqzDGnfSqY7sst/H7adh/CJ1J53s6/mP
un5uTsughdwPoyaPoJATDxooIRKQC1B6Bh5JyHrDNdxYUwZHjAYWj4/nGmKYXZOAy4WcOizBlUQ7
Kp34xXzTjsNxvq9PC6SC4rJNfNyqxNtKtp5qvJHPfNUOfilMIJ6yiVY4w0dSx6ld6mzQ0iThbhhc
9/Svx2U+I1EUWRFkEAEWSvXVapvGFpLJa6ciKOvBFtFduK02q08DuSIJ96urIMH4eL2oYc+xSPvF
Jv1HL+j2IDzX2et/k8G88LqeyrxNMkTZ8ydt+BHnezV92haxXk2+OQejJiLJLK0addj7u9bLvio+
cbMHC3YFPOdOnWABq+kLAYKXc87P0NI//ps1uxHO6EgcoZbT5rCctLW2dchd6jbHypN+YQskuA06
bjqa/sEtgYyWZOUctmKFDjjzc+/JjmBLxxA5Oqf1iz0tJWr75Nv2Ba96IzdHZJ57bAzlbNGMj9bk
aCQTsZZB2E8puOsWtNtIIOQKuSsOKQnW1ikZJ6EdMLkaJpSCbz/s6yBEbzQ93szlfeU9AsY3qKNx
idQMqQrLeETqyZYwI20Jubd9he8B0dZ5GK8gW3IxVBaUsEq1+5ZhTl5GVdvqxUeNwEjoaiBiUaCd
lYCxsfsxGdmpmGUsBYiaz5IOni6xvkSZ9mii9zcVyHnpK7/CQIMzV80+i3W7zsPCzqP4LNfJJe3M
yp4Jr2VoFZ+uesDGIJjcAKcM5UZOWqx8iH9N/XMSnkPha81N43NeFRuOWKH8/2gkMXvoS26GJbPK
JdoTm2YFIm6SlncyBqVaU+7DcqIcW+GFDD8rwxeql0KxZ27kzHm9bNPxEJIci2Th/BK9tft6tGve
WC9HoRUGkNA6RooRgYU7qtGDBOZmO5I7N5V6Hr8i7ygMEImS2lZzBUHq2biL7xGOo9NFaRzhUrva
L2RQvyk/tl8R72gMELW5jkV4DSQm4WXof82Y/c45p+KJYHCnqeOsV1NEXthD7lt98WiQxRNUEmyf
ZD0kuXlLDOzIyqzBLqLW9ldVgAYkybny6n3hk4C3rH7VP7wRxoBPAhzFFlf4wHS4RTl2uwzZtZS7
K45zdypDbBgPtWWYIeJiUQMZdI+uTGtCPoG7F4wDDirjt6SyaoVRAvdzeG3AETa8yATTwwt8bDoc
PZeuyOFx4X0tlcGHLBmEUQgRCpkPSmJTfjz5iRaQ0l3mxg+8iWXOw1IZf4Yge04yOUZ6eQxdsoS1
LQpwBrc1kPexGJiQqikmFd0UtKSYum4+G0LvSubzthDeSeiPuAlMQhgMbZHhQIMxNLHu4orjwa57
6FfNVhlEqJYiFeoKrO20GQCBAKZ55/vOkxzZzj7lDs8T4jwklUEHveuTXMOaG4R5dGy92ylYusjn
ol//NrqmqbIoyjpLGEOaBS37So2HVN9XrWxL80MdvW1/mvWj/CODTSB0vS5mso5H9DdBnBLQ/Tzc
NYvrzuNVDvNY23ZRMklHADA6ooOV8VgTnxymFwnzBSjSgGLfqc4mquTxT41jLdbzxcpVNPNqc0Sw
/UxpnDtM4ws2XbhUPIApBFtsjENjdwFIG162b3Vd4a8imaeb5ENrmnQ8RdeOcnosuOULjmqw/DGd
Qcx6bjX44pItfHqHvx2agYXPiyP76NywUTZ0a15P+nrr4s1VMg8ZcyVL0YAI0I0u2JMTRGhcpMOR
8o4fBfMUhnnSg4ExEBC6o5cifWmTgyQZdlc/C+klWc7CxLHDPGHMgzbkrJcHCzykBfoKM836YsT9
vVmix0fNnLi3PFFpec3j7y1xv8cCVyVhbD82NPaqptET4kmA7n9X7Qrwj/GXNK4ri2VZomSAvYHd
zdBaUWkg7Af89qd4+j5ae7XiKDxPBHMWMhuJGNFV9Lq0N8Sv6vRsjJxvRD/479d1PQXjvQzmNIiy
SfuvNN2utJ0pF+5svIXz8/bb5chhm3jSUUB9Li8xyzYqdhnLTjK+VhnmhfrdtqB1pfvnQGwDzygL
WmjM1PdbUFotF6wjjpVPnUz8sZkLx+iNl9xMOKdbx/urUAYMrSTvE/RzQWhnPS2k2pUk3A9R8c3Q
cjvEXJafDORrK+ScdP96alS5CmYgMRzavjcsGJrq++SPXv04EHu80IFn6YLkzOSZfu+CBtVunDSz
5x1vxJSjoWz7jzw3YrYsqAZJ3aeyNW1RfBw064+8qeshGXwsphw7CkF4jNnfN6JFXp5dplnwtvWG
dxKqwDfelJAIRNQ7vLWwX+w+V+wBo2ah9G1bynoz280HYzARmzvaJTRpacGyrbvRay99UAStb1wK
dAT80hx5x10FTv/mxhvXGRgZ5bERR1p/olk04kee5XTetJMuWCXl1r6w1/bWJ8HlNQHxHgUDLaKg
YoDbQrRXzKjZPhv9LyN8FaS9iboU2Ly7X5yr5RyTbfFJQcjWRXSdTOu1z3gRe9XJPDr5r53z5xI8
oZlr7KNPvCfAQTaD8cEypWjnokSOSytJgCnderoo7adaV9zt83EU1GAwpo0lFR3aUFBx2UvFQ6Ql
drQ8/jcZDJyQIVbKqoPxrPNgEDHll116jdemvd5Gen0DBvXzbp5aGYtLCBJ59GI9kH1ypJkN9YfY
eDS0KEFplzR29I0/Dr/qPoIgWsZsrmFhxPejWKIXltKgccvtzG+m+BzyNubw/j6DIKZZZmbXpJh3
aSK30EansniZjfeqwW9P+eYMDHz0QzzQw8lot6QduJWf+9ER8yFet4PH749uA6yfd6I971P7/2Ni
e1XZb+QzUKJFYhHndA16JblGb4eB6r23+KChMANNNEwOrd9Qyk2eY6evwsmNaAZOKnXSZIskgJOs
CZIKjJt5j/ZwUbpXln5X1WpgjvGFxPHLPFUOZmODzDBqO6sxmiGinSwRwiCR0kMl9p+1tv5lllVs
D8riyRWGyXojiJY0iEwjASM05qaraXhK+m7fRYIvluZDSLSvYMIPpMlw0TCQOSnIDDDE7MShhQlp
YwgqEwwVvXUieuj2i3KMuvFnMjZ+npX72sqdsKoPSi8dwirciRM4tlXxhHyYL+fJ3qiQhpclV5ny
PVZ1fpbFvrPNTP9RSDMczPaplUqEqj26YKrkRQm/lbLkWWH5WR20gNRj4WYzn/OAPvcNbWNz0pOg
L1aMzk13eo3vNeiaSpzye/veXht/Hr/xBqvWreP1G7OZabWcZ3Q2gsoh/KKi+pn72efwlO1zUHnR
XFBv82zUKqjeCGRA1TBFOWwb6PNS7w3cpHTILH8bU1fN0o0IBlMFRW6bFtyTbi6ca3lw9Nyf1AAz
eFoRcUwE9/4YZDUjtewz6sTQ/rsY/GsES/0KZzgsTmhXD8Je+BPO2JvDMZhaamGhaDKqVyS8m+bZ
zrmcruvpwRsRDKxGo7IM2oygHGYdfTq+dMRoyOgkJyxXQ2qjGrzt77WOM7qpI3bD7gyWpraRtYj0
C3QQTJe68Kp0B2I9hOV5HM7a0tsxcgP/TSDz0ZRJw+paizIH+8OpDwbkvVpkqnmB0Xo6T70ejPlW
saD3eiXhNf81018cBtEebOoDRk4b2/zMOFci8+mw5VUfSpqzbkBxOHutk01gZ7FB3d6/Dp7ixQ/V
sN++zPUHfT0kYyCTRshbeJ0wUAPZa4VwUnThqR5HTiWDpySMHexTeVQrOjRXtCdZeI7TvTB2ri6c
DZAvqeG9Fv7aPtf6M8DErmWCwFGX2LhWrMahy01EenQnKIAxSF0T27biC63bcmfwueIYYFTmZCiE
AdkNBELuciL+sKNFYiFonNmOObe5GrPfnI2BSFMC+V5Nq+51WX4DcYpdoumkzIfDYCi+OJk/ycDb
dktV7zfTdiOSeXRVLApS1aPc2jZflSG0Jylox18m/sX5bqsKeSPot1fXz3KmITygI3yCPQaE2JhN
Vu23xUFaarJzx/S2Za57iTcymXdXaCaJeg2TrKOTfaVmNNzTlID5VL3QDuIZ03yZa7n5IXKxsNqf
3rblryc0b+Qzj7BuBLUgA+qw6R5bbWzaK9LZ9Qm8y3d/1OR2I4p5iICz2WxHxBJK+1JImh0Wr3nD
25jG+4YUDW4CFnVB60A+quAe7EAKdmqIO5A/MaTXc7DBa7cUeV2YcFNrUj2SLn6s1ejr9mehKr2h
8mygOuXJMOcmcjWlcT9NHrZIc3R9XYBiKCqWKKnwxplrGkSSTxIgqmzLewL2xH7oOPNL68/2HxGs
R6rofT7IAwJUrTvAs7f1qLNj6TxZsb99WSurdzHspV0lMWF9q+vxSEYknUqvc8lgy2DoTbwsoJMM
Gqj2QDPr0H+Pp9KdQRpNDgKwcvtHrCezb34Eg8JGpiq1ESJrSutIxSF2v1vnGLTRvF0aq+bsRg4D
wKkwdH1HqZWzaPKaPDsjYbRvasERC3LfGb0Ta9WpKngz4etTRjdyGRRulVZUlxS+XfJrdtInwX7v
RVnsMbVpMNs+Uc5q0OsG3PbDVa/8RjILy8siJBXd7tKrkZu35ARd3WNi8i2UvxWpIfC+JE8eA8lE
rQoRO4HpZExxQXnTWY46wvYskPfKoX6ixLbmY3wIOaaA8yQVBonnGFYgn4HEkvpYm8+JttvW0HVk
NCRDxPYh2WR3BdR63qP1Ch+wieBEKo9hHMzTH+0p0a5CGIwPm8TQ9QKjKT05Yq5Bny9jwpk6WC9n
3shgsKuoEj1UctgRSj88H0Qn25Xn4hz+iL9aD3QfpgHWkmD78tZ14u9zYY/YR7yM6mEmVQKZfffV
nM59NbtW+WyNd6XcONui1nHzKopBs0ZLZtGI0YOVI2Gj2HK+gKRsZ8g1R8/XgeQqhwEsK+lSMgjI
wYoHxS+8cC9hEVV+4KW0t9UOMyEfbw5EG8rQRZh072MYsikPtKY7RGLCY33kyWHwaZgkpdMj1HWS
7pGMiV1Ub6L+sP1peDLo/984F6mejHElwfIXyeJEc+QMuuZEYsRxMHhfhgGgtI1CBeYfReY8PE1J
Cfa4cgfzEpCyPZOauKIqnDJl5Bhs3ukYAMqkuhNLdBy6ReSDcNGe9SASXrdvcM3fVVXTUsHiokvY
hsJcYZVEhqDni+QSlLxcHXa6e9F25WdqoZtn9W7BDokMlY7Yi88hPF7u0OrKKT/8AOZyB6PJDUmb
JaxrOhbtnVp78Z/Q63+QwdykZiGqTZdeei9sUy4Q7DzGtqPR1s6Dh4HSQyI5YI/2t++WdzIGexdp
iqUpzKA22Y80i2x9vM9BALctZM0P+HA2Bn3NJlkGva9Bvu0M7viV7BcX/bnFGVntCuQjWKz7Kbzo
L+ORV7xZsY+3gtlh405tSywKliRXgvcWnozox/bJONf3rrk3jzubrMqYByjGMIFTPhC0Y5xy+ud4
IhjILZpiqtsQIlrptWqO0hL0/c/tU6wYqg+3xMBtNYWgLdcmpPynYy/fCSD8UJB+Fvf6zKPJX4sd
P8hiIFchAzGx4wpPSS/AkTJcosG0sZXSD1XZV2Ip6AfBGWbhbKnFaYhnjr7zFILe9s0HixBUDKZA
q2xD72Dr0k5u+2D7NnkfjAELM0YfwJjmyMN1yTGrCq9UCvQS9+62GO5NMoAhgNzGnHugovmFjtGn
qDGL2DqMvdAPPE9m9UiWDkfPEE39Nw6pgohFpjaD5Dbh3SI+TYkzyxxPc/XDXEX8xh+Vm1WN9Lnk
FvJbEX4xUk4rxfp1WZaBXSImJqLeMermy8tzly11ieiVJmqKXe0UDtlR0rWKS7q2fl1XUQyojnFi
zi3WQrtTezDU3dgFac5RsvXruopgEDXpQdxpRvj4Su732TduI/w6ZF+vi0VO8JBpZqt1klt7g5s8
ZhfNTw7RmXJF6X6yXxzRTT3+5r21Eoeq3shlPFmzMpYpbxoJfYeUhzv1p11zJMfZlyhH9afihTf/
R58jkzb5IJDB144kpRJPFTKh5E4SnBztITqxm+5t+7nyxLAY21dyUmOE25US6azW+a5MSm9q4vuF
lJx0K0c3ZPr/N5peKn0aSSXgPCkxV1AstjKbHIvO0XC21i5qY2SEPR6TUVeoY160MrUtcF5s39mK
T/vh0zBIqpAIHLsG9mfPB/OA3eBHOirZ8Tdn07vfUgEGSUM9EusElWakYcojbaIB6XRgPo3fsR3c
B3U2B+rWku8fzsXgQ9zrJWiNRipvOFEdVy7x818cbL2tPG1fIvdFMVAhiFYitzWgYvBpzFYG6n7Y
hbvepazv1Tl3pB8cifSNbtwnm8XrMrmd+gznk4MGo6fTbqiQENe/K9j0JhCfI42jJWxROS0TuVAW
OJfGp/pZGWw62NcHwqU4TDvlHBXo7R0eSG1LXuoRh9u3wDkrAx+pKRpGNQPrB2MvZ8EwPcJv+pMg
8lZj2Mmn5P9I+64luXGm2SdiBD3BW5om242TGUk3DGmlpfeeT38Ss/FpOBhs4z/a64mYaoCFQqEq
K9PslXK08ThI8QGJP8iPqUihT3Ck2dGnKs+jeYl0xdviJ6V4HKbvpBI4Pi8wGTJwkqYJ9bp3zAxE
ytWmGEzFi6O73P5by/667Qq8Jez/PxMv8marlq2D3+UkcucpdzfU3mrBi1e0CCZY1KSjro1gEUN9
pvwupYJFcKPDfhVMdNjMNh+nNcUMGhKV6VhBpL05D078UPnSg2i6iXct7Y0xwSGbk0W1NlzzOiTn
84+xDVLd6NApmvufPg07MbFqU6/kOoLQXJ07iKWvd6MIn8X/+qZpqtBKp7X9t9ceRP02q5Jx7VUN
hpbJfLTWx14X0alyEyNQ9v42Q/1jd7vG2op284A2ewbN5gAvSyd5aRVY6MPF1x6S0TNGm6BZ3gvo
H0Xro3/fGTalMZcjFQ9BJfFTzNa1bpYKkmSRCeYAaUA5t6ONr/TPtf7QdLW7NZ9uuwIPNqDvd5A5
QaocFd2Y4pg2X1a3O/ZBebV8jD0GuG496ShiMOEf2NcPxpyndG0tixAL+9Zet+nnNH+9vR7RpjFH
aJVi6BdhuBdiAEdN9XVyP9aCwMm74nY7xqLrZfD3VvMA11Zr4wRYgunE5nYp9MXp5Lpx1ArJcZsd
VaWbvduL49be9qaZfFyekmgoaIVj8NoQiJmAzgKBphZAoOx5OhNvC+qL5g+fCjf+QdscorExbv4C
TkTZJqYM3Vi2xhL3bY8uML7f4EWPeIX4kuVIvbOBswrzT7+SX/1ZeMhprGAzmL1N5la3dAk0gC1e
o8kl/k5zGDq0Ay7r8qIeBlBPisIwrz+h7w0ywatSFjParImO7Nd3YEJIHPVrHJQXwAmd0pt/RO50
0EWTSdzgv9tZJpRJcdYW2YCdncj9Gj/njeFm+tduEFXh+CcewjGWbBjoJRnMiTdTIy1zDdsZfx59
OgMVHdOgCusL0JHnQiiYzD3xO3PMiY8GJemtCOYUyJgYsWvKghDGPY8Q7tQxLQtyUhZDpgxyocwJ
6MBp31YJh9AITMzWi8ou3O+zM8N8nxEqI2NM0YtyubnpNp7tzQ5l47vVF4LuATeG7SzRv+/uFr3c
yjJRAfpV0m8gEndS/bNU/0cbzOViNCvqbi2C2CJ/sPK/GzWoVVFHXbQOxtFIV1q2ksFG1j2W0eAW
aPUNv26HRP5ZxeCtRXQ6AcZCtQayDDnp8ZSnvUTdNcIlNJ5w8aMkYuBJNYejK0TO8p5Uxs4mG5Dk
DEF4xQNAb3BlUmqk3F0LPG2ocJfoxuTv4usCmWBUbkWmtnoGptN0cNVtdoYePIFECW5vJP0Y74Ls
bk2Me8eFnipliUIpkU9F+a1BfLXnb3J/bEG5/99MMf6tFFrc5LWEeJ6A82WuDoP5kJtPUd26cvbl
ti3R7jF+Dv68aEuXFG815YRadl9XTj0lgtIIN8Tt9o5x9LUnQznXKI0Mpm+UD5oIjyhaBBNCs0jP
0QNACJ2bz7P9eYOobS6aouYNigBG9OpnTOYUr+ti1ph4AO7KTR7QvP6QY6r55+ilD5pPRUtRyb5W
IP76Tx+IxWIVKkm0ZY4UT0qfGvuxUR/1+e/bJnjsW/ulsWAsaDFIzWbDxuxWqmMclBB8ShcbcwfP
FFUke/19E2hHdCvzgwgfyH9Bvu4rO0o05GY5qmNNMyYZjOoAo4T/00etAtGQusBTLCZYWLYF3cQN
E28jamfkUtTn3BChN2h0uxEp2ImiXou32YKAp6cZtu20M9YUYzpK/tJGiScX81VL1SfMjLhxWx/W
RWqcTSoF735+ErPbVSaGLHkUtVUPxNh8MgPZp0mM7UdhSZOYEJpZP267EP/y/304LCaM9FbSSnOH
d6ZMRq9ot8eKzAejG5/HQdQEFgRiiwkmcZ0u3TYi+ewSctVq9ZAqxDGb2amL4ZC2iehzci8zTbYU
DIEhG2SBhNXYplvU4DKjWj74lk56akKoUKI8KOI74S7t1dS7UuS6pZvZY2kkKT29qs8p+vdblgYR
dA/rRNRM4IblnTnmtTSsNSFFiZUpUbDGxCEYJLrtFvzIsjPBZALrmBVbMqA8BPkvPIe6+9S3/fRR
/Zq6phM5SYlZ4BQ0oOu5FhQg/sW0rhgyuDXIOzRYkxXVDNw9Mri/wDbtVp7uFgdytK8xxngopQHV
cS/P8vOfzDbohvZqmbmOyk0dJH3EnZoct4Psj9DVtZ+qcEECVPjrswgvyQNmwh7IY03NBkehyZz1
Wp7iFAFUeUHj5z6d2cAT21FDEV0N/3ULfgFV1UxQt7KVXaXCREBsQv1iAUSsi0fwmDVjWGXrY2rV
l8buz1vzd9QNANt2F9UAlU3U6yA3LCFaGotSWx4qVqejmQbBHKUuswJlGklTfeoRaFHcSp9kv3BH
p/miBw2ogmLfesohF4vGwefI056qv9UD6IKe/+hC2f0GxsHBWFAXKYr6XpfNR6n8BkriR2MWKULz
w/nODHNvyak8Ep3AzHpa/e1AhUcyz3rSgvpjey/uE3Ajw84c/fvuhTVtabNoLXJq0zzP1ucl+yyI
C9w7cmeAcdlliUwlnl/Kxi9cMR8S0P4tmAtbgvQgqkWKVsNcTrPVympfllASLlunje5V+Q9oUt94
InMnWau5VHoHYFJ2TFEwyIP0mITZSfTE5j/mdtvGRBZiT2urTS/dI/kJCrRefoYg+T1q7mE8OQ2Y
YTyMfYtWJ/Q+JvXdhi4tFqjmooJATt2H2DfuogQK9usFuo1echWy0HAvwtd1vkS8nf+pgz6keoex
tymfXKvvHFCiO5hSXKdfciW44LkpoW4BsacpJuIas7iykOQiVVYk9NbTupya/LmQfgncne+Bv22w
Sby0pumqIu3zFttp/houOhqbzVkJjDtMKssHsPn8EFHqikwyl3uc0cnoGS4JSLRLhsRfwHFze1nc
wtLrzrGZOyoOabtMWFUBsjnKkTUfaHYpunVEK2FiH2WuVcqqxuEy/Dr7yxTRYAgc4F2+Xi6R0ipY
hjr8gB63oxuXrHq6vVWiNdDfsHPoQbWbHiSeGO1dP1j28yYqV/FfUYaiaRjKk2WLxdZDOCwZF1TF
6NwmZvETwPlLV7v+33Qa/8WaDqQ72lcghGWWY6XSIE/RS/hevDjEcO81upgOso4TsuLjH+wdwFz/
M8aE7z7rFUTvEaFt8Mn0kXTPt/8/DZrv3mu7/88Eb3ur2yxtMFC1ZLqTbKuzVCdZvczLT9L7jVCz
gB9Nd/aYIL616FdBdw0Bp3Dp9GvvyK1DaW91M7QDXPFhIZr4oFt0a4lMjCPzHM+5jWCg9xGKcgcp
Q+fUTJzYEKB5uIH7dW1s4LbtojPMBt+qHC7W8rmCmAHRj1p+akYRqodHBg3yLKLSbNSyUN18e6bS
wYpySSG0cDB5imeeKDjF8rcQ6smA3mgBnTNXMbNToLXu3PYZbszY2abnfXeeV9NerHKD7TQ5QrjP
0aoHw7K9/2aEOWVaUQ069JOBwhqA/nSI8aCJ5Nv/5SS/biJzuGYMAiVli6udeiKG5YC3kY+9N3sY
Wg7MP1BdffPJmKM21sMiQWwA5RczcqN8dPN6cjXly+19458wjCVrRAX+nrC0oZIE2ie7hrt3KCkl
X41wOoNl+UghRN01PohQNdzgvjPHvAGWrawz08Y7ZJvviircZpEAFtfbdgYYT1f7qijSGKfKHJ/s
5KNm+6YhKBiJTDAOXYCFGWJyNIOt7xcQ4dhXw/58+7Nw4+xuFYw7Z1FTplWOGlFeSOhyyV4+InGY
WtD/Gf6Ux8elVASr4mYoO5OMd09JpkoRBtiRuEanNjCP5RHmD6IMRbR5jFsXWjd2morbXW1/ZvPP
vP9Yz4LNE5lgLo1Gj4uEtAOm0s0zVA4PUh1skwilzWNw0+k8//8ODnNPALWxyVYJLygu5gl95McI
xckn7Q78cS7lSKAgWhPSiYnfhnNIROGBX2N/tf8OV732vbQs2MjiEgUgfgLUYvDNrxYAeVSySw4J
qP1n0WAVPwjuzDK5cha1Ckk1mKU0jRgSx8wOOSLZPFIQk+gRx/+ShgyeRkJpX5k9JvasFkWFw5zM
H2btYE4Ad8ciQQt+SPpthL2H1VRbFZ1m/52uuLkmhSPk5G4fZ8E6XiDsuyuwXap5nhLE8g0Mr/38
tSkTZ9E/3DbCP8Cv62BCa4RibwsWVJCoJw91fmrnj4P90KafZuleNUan7gT2/sUVXg0yoRaJUtyp
ESofBvjwLNA/SygiQdYFV4ckppHipWXmqzEm6MYom5eKouA6XO/zOHUm8yNmVudaxABNw9y79A8F
OwD9DFs12JJ5piDjLCkoxZIeix64H8yqD6foT6YijJ0ZJkZVI5QNxpq2SJNH22ycmoj01Pk+97oQ
5uzUdWxq0oBmNlTvjsbaOsO8fU/1Ibztdfw65+tKCDMMO2MEcUwXQMtMUD/pfv5IO9gVuidAy50p
W4WIukiwMMJEoCZaJ5JJCArLsJylNH3qK6jXbqqg1sEPC7/3jzDHaZpL0HQbCHQbGAuab6noluKm
/5Zi6yZ9iYJ24W1ajBQ4qzYdT/VJwnNmvpTx82x9H9XFSUbBUrg+DSicQmSglk12x7rRlgZpQNF7
ARuSeQbIxd2iu1ikKcydxDF2dpgtA5GZNps2vkzdPZldfJyU5aBPRdBIsatvtmsYUCpq9cIdluqT
K/BD+s/fHdydcSYajZFVoEOPFwD44+4wbfSYXu1vlNROdrJHRYCn5INFd9aYcJTMapRrPc6v4VCB
9+ZAewnKGazx+YW+qLpgtZyIMngLXo1c798ZZtwmyUD4EBk0v50kZ4iAF0SjVCjPTDfr3WZSgSld
NnSg85jgYa4N3sAyDnXn9Z9pQ6iGgMXgpJfkqYI6nPXz9sfjnjU0SVCOUYmuv+z27n6USTt3mQYU
RypfS+mnXT/d/v/cTdv9fyba2kqTabGKm6qVXUP+PiQgXnq8bYKfj+1sMFsGIjS5sGi9ufO2Q3Ks
jsvhBRDnaXfjIQmVkxQMgah/JlgYO8xlzRCGbvMVNQTJn/TUzdtwy34IVsY9WbgLTQXynXgkMicr
NdTBWBAoPeV+9Km0WQT5tvzYgpl1DUWNVvop3nnezhhzsEi3dtFIJ4o19VekHBv7oxL5pvpBAVIp
Q5ImWBvX82w8cUEsatuYHnwbhWt9jNpVQ9TY7o0vqqs46SPxJLCd9SBY+2eIMG4DgVH+hr4apX/f
uXs6rhg0sFARMaGgloZtULoxwLYvUq0HEUaT6yK7FTJfz4gKkLXPeA0VY2CNd+VwykxBNBSZYL5Z
H+V6sZjIzTryfWzvymJyoz9guNUhdvf7Q9HfsNszHTQIOUYvoSFIPsnDfaReSkuQpXNv5J0J9gWs
VHptLRrYr+reWxvZHdLSHfPN2franaFOddsNRLvGvITXsYhocRqt6DkYii+Lch81H26b4IO8d0ti
Ap+lrE3T2vA0qIGTR9nV3fhuod19LzlUZ+NuiZ0O5L3zcbjqhxZsKX/UWtn9ACYqZk2vYPQABdwS
pfbsOi9/3V4hP+d4NcDiQOaubDZ9hAGtcI2DFk7asf9qBPUDZSAyOwFSQvDN2JE0ifRQehtx+w7J
3WpdVrlzymV1bq+JH5PQY9NsVGsBx3jr6nIyJUOsogdrbIdSOeSTgHiAn7Lbvw2wMzspKXPwICLG
tv4KGBnl3SBe9FW5qz4bJ8qKtcoCX+d+JhOXu2kDXWLiXfV2TXFSq9BIe6mW0CnM6BgfUb8HokXM
6cHt/O5tMU5f9cMYpwWW9w+mpMe7NPuRecOZapwoboXkbBkEFwnPMfY2mW+mT91iTwPC09wVTqnN
jrTcr9qn244hMMJOi7QtsfRBjfHy0cwHjME5pb1elKj1b5uhv5W9gndrYWHQ2ojcvcvg5BQEn5/y
4B89HxHUQLQa5haMZk1Js6RDrwrEus3JtK+VqJX4L26HsTEDc0CQd6O/YXdrzIWqyGmi06KmdlCc
8nEJh1N9nAI7c0ToU24p3ZRfjbH3RxuXy9iito35vtWhyR9GVB+y1aGKPkBQPW2Ce5fb1tlbZE5V
obWGoTWoK80nGtXHv2W/xvtblhztsf1Sfozdxo0PKAI2j2Jib76bAAWqEMoZyM5KSKSck4JW2uEw
jqJe9OVuLhd3sD4sU+ZGcuZk4N667Zq8l6wpv9pkMo0SNO19N6L/OGdhAu1gU4Is5ZNVPN02w4vA
ezOM28SjubU40ihSax/T8uumP9/+//S7vD9hr8tgPEUzKnMEHzg6COYT5BUmTYfiYRjjaS6aP+If
sldLjIc0ZrmOGq2gmvJVsoEawuyRlgq+Chddtt8vJuKuq25NNlg+PK02vFwfHoaF+BBZDLvEmpxB
Bqt1kgUphFLrJHHs4i7azAdl7u6MFo1VFerMWqE6Mem+g1AokAeMo22m13ZJ5wDMReUgY1VwyXIv
wf1vZiL20OnxkBRQezCvzVH5ginPD7gE8euu9RHjUn72S1TN5hZMUe0BOTUoKhWNDaxWBXEJlBaB
dr6Pgs0rMAAcXyn1Qf9/wKVxvzxUUBWMMam2xWJxt7yHPO2AL58rJ4RX0p/m6XDbjbkmVNMG5woQ
v4SFOBZmkmx2g+g6z5906aelPq7q99smuAd+Z4I58HIe1UZL0JXayFGvRiczvao9Tn+CJgY+4/dK
mAM/xNWSmwZYheWyDfMZsz6ZjMZe/5wX/Uers/5kQG9vjwkAqGRPsWaDrYh0w2O6YrJU7xKHyheU
WiaakeFGs93imBgwFFpGbMrpEcuY51wg05gm3u3PxHu179fDBIAMRFN1PqNfqSh/V0lgWktgb9Ck
+qREp0gIIeRneLsVMWe3VKRWTmjvSw/isP4cBarfBsTTAvAk1Q5lVctOmuju4QbtV6M6U+hWzUnt
NFqyVxXtKJnVeSPRRbHA0Z+ZQTSWgqcGP1rs7DGlidakqgrKREuMNEvHcO49CPTdFz3Ps4iYUbSl
rJinNUdrVaQARaV/66cUHKf1r+wHLeKPx8T5FN+Ln4bcGurOaVhFz1HuU7AO4wEMpF9VuPoJHupH
mORy578mF8LlAIHTmdw2HEXBn+aW7y7g3d4yYWUbJLQxe4SV9bQdXoi2vfWBTq2WB9uzBfORwi/J
RBc7M5tlBP2hR3WbjQOt90wl5pxpmVgsxyk47joTWzKyJpRvHrVbEi75F1tExiH6/0w4IYB5bemM
WKms5oe8X64qEbGeqqLvw8QT0NOacz3B9/vOodw2mQccB2Ap491LnT3Qv9DUdg7r0AAtTHamcxG3
I5rgbntXAZfQTRhoL8NQqmNMVF9e27vcaARvce5mApgPbQAZE9Rsu3FTVR3AL0SyNQ+T9YmMoicC
dx07A8xOjoZktjNtM+nXf7DwlI1acuPL6EVO5tT3qbBVy0+tdjaZ8Iyz1WOoA3lB73eXzSt9cCYf
KcCyPtAP1QWiKhP/6fVqkW1Cbrg5szRBiXo8dZeXoTx3ih0wKoLTLD8YD6rgs/HD5c4gE5zBiKoM
KkFVNTvOj/Xf/ef4XIGpH53PMkBBCFK7lFxclDbwz8XOLD03u/esisHQWJfAUUMhaO2ppPRZVKDD
6SGVvX5d3AyyErlXfQKO+aCfq0BUnufHst0v0N7+Ar2JplnJ4bAzIPW0M0RFuqGLBL699PAncFZz
Z4yent1y7c7I2oxWItShv9MxszYrreDtIjiAhInNbS1XK2AM2MV1corpUiZfbwcSrgEUv4mCVzK6
JMyGrXPdaBhSBouVdGqqB+VPaERNkNQS8BXoeFMw4bhfikaKNvx/si5HWwJOMIrCWhMVJblxBDB1
vCdUVdbYJhAGNbN4SUFIrjVXeY3cbFLdKfqjqLuzwnxwNW6GWM4RrbpCCjNlCNcVnKVECm9/Exr0
3l3/OzPMRwfBgzHbCiqsfRRD/gz9HjWaPFvTsaTV76rymJPUu22THzJ2Rpl7WYWSY5JjLOxl8AWK
z8fsULrJjwJwLc3vrklAnpSjwCYNQ+8Wir4/ff+hBMa2t7LCSreyRVanXyk4o/4kH6vvUAGHzpvo
CcWPDDtbTGzSgL9NpBiAE/06AOheHSQflFAY9649MZMBd2QRSIbfK2OOVZxFc28v9FHzffHSO9mf
A+s5O9hPxrfttIFMELN2d5U/DsI6H729bu0p46MAPTWbRi3rWnnS5shfiOksi/2cT/I5mmXPRi1D
0ppvgm/JfX/sVsw4LdESmQwS7rgaVXvEXj8/kczpMrcp0aucvQpog8qdZmd5MEQYOX6FZ2eccd6h
RYsevwCNj5fJ88qLT3FQeFBARfjXnqyn+SsVfmieci/1jI9Uudz6AyFNqGC9fnIm0kn2aktQmUNF
Q/9olUcyf+hB7X57l0Ufl02XNG3WOsqYTFGwFdSaOl8KdLG0KzfB3a2F/o7dzWaYq0HGCYdlPU2X
BiJNk6MFtCOSH2ZH1AIWeA7bI9NIbLebRhtK2uecYDDo0tVhYp3FoDNREGAbZJOZtl2aAslBZ2vi
sAQqhnxsPTrNK30V8W1y76TXTdSYiDOCUVax6Etkyy5y/LwlOIeN6K0o2jwm0LRjX27GZOBLDbmj
xz8jK3esOcyH0yYbAu+jp+hGaGGpGjWwgZMafTJvgUisZlwJuY+Li61+uO3k/Jf3buOYUDIo1hgP
EeA9s6sceh8tU3+49E7hka+52x+mzrEDOn4tut6549e7I6wxYQSDkVKlpi/DULIbn5VzHBgY4+mu
whcBfyuhOabhmQ9ya+aAKZHUz6090Uw5CvJz6i9Q0PqqP9B2d+xGP8Yfyaf4oB1v7yzfI39bZTur
m5lLRZlp6NDN7bFs11Mt94do7gSAvn85Zq92mOeHjBGAuKNMJ1ROFln4oQXqOwatg4vRDbAtFJMg
Y/oXl3m1yJy1KAbxtUVB9XqQhgUClubRrvFw6jBCv7lZ2ARz5trHPzvjr3aZ46dmWdOBt1zxImP2
2kEL0564kpDGUrijzK2uRa0Uqd3Lg47OxC8g0jUdzYUoLwQW/yymvC6KOX8QZpgltcOiBgJBzNoM
DcM4YLYu2KTZKU0R653IK5lT15vxOpsN3cNpc9bEwtv4i24I8hP+zfm6JuZ2ztOuViSZvkP04TDU
jTs05fchqz1Lk91RTx9aqzrKXSRwTPpd3ofMV7PMhb3VcZMYAA96cTV4mDO7L7VS8NjnomhMMEmi
P6CDKp8FL+RTSfSGYP+qy3Ah7npqjsWRknVJPqUP7AsQdFCOjPZiHhq3EpKE8b/fq31mjYYGkmBQ
pwOkZt+vkP6ZB8yTCBbJb5XvFskEzDKepDEDw/PLYAcFpVHtPwvBuRHycgvWw+IYukaaEmgNAmMf
XbUBCqZF2DbPtyMxF4+5+2hss03Wp3yBhhYtn9eflUNzSO7Jx+2x14B4WnwQTLpm7EgfS9EdznfI
3x/LZALlQjqIYbaoWYzjeCRWf8iU9I9umVcTTEycuyjT0hjRn2S9A25quAfQfaJJOtFCmIjYxnnd
psoMlOL8sZ1cOxV5HN2J90f3dRlMFJQw9rM2PZKB6QvFlSphRg5pCp+LXWSLx1YkDfgvMf7VIBMH
we1YgBUmxsst6L/rbu7Tgp08OlJQHhLMFbu3XVDk5kxE7LXEbOMMoakfMockn0sL7KqtIOxyjdgo
yVDlC8yiMZtYFrEG0D9EiEelAoNM5UwrYjzYZG6vhZtO7cwwW7cNydCAVQY3VnqJiuccLHv6X3om
emfyP9HODrNnTWHr3SrhnWl/mH1K/WD50pUKCdGShUhEnHtl2TaI3BVMFgHf/PYRhmpFiSFb5IjZ
CykDJQOiYVyYi9Lz+M7Rd3aYkCCXEKXMZJuqkYH4wYhcq6nuBq29VLIa4mL2BzDf1iC2Rsf50GRr
oNZNCn7T9eftj8gvQe1+CBM48oFAlBf5OZLiBcwHQDv70QOkMRyoy+DmitzEFwkZCm0yYcSYFznL
wK+B5hdBn1Y5R14c2E+pu7hJOFyLYA5F1Xle5LJkFbVWRQN8koU+TLNuDYNJO1TWDxkTxstaCI4D
79TtLLAv6h5iIoVe4dRVuhqWZh0uk+ZInSiCcDsplqahrgutPBA3MR6qxSPpO8ideyuApg6l/0lP
v2x3/KKcZG8I4oPoSHAXBlpoxbTAjiWzo0JNJq/zSpmDiV47ObDPlXI0RxHJJS+aWDsrzIEo2zQi
m4lT3k2BOtzjopyN46AJUgCuG+ysMN6eYoFbB00qT4Y6n1Nr5g+lqP3bR4pvA1MyqqWbYOFhsqYU
A53WNCLLAOuUC1YOcHb2Alg6t9RpGZaO5AwEDoSt8BubXWqtjKJ4fKc+Gc7gdUf7DAS3F+QuxgZ7
D+co+D8VWXmBywJIStWhC6xgBvdtgKyibZyJDQ6z6NodoVkHppTmTJtM6FwDuSvioaPBnY2Te3PM
JVNO05oXKnoM6mhBqQzSCLHfkXNiNc4MwufbX44mzbeMMTeNKS8GYOPw9E79VYEudmgwYFKvTgMw
WqQ5jTCf4t5t++UxaXwfG3rfZKhf0utGA7kw5A7D9X7E95PDKfP+2/oYz1zi2SLzgHbDqnwsosOG
8mx0n0NDNCbfVGG2LfAUtvCRFhBHa0sEqgG53ATq7PS6PMoP8YWyPzZBkwnOHTeCmIiLEGywbKBc
33rmqmZlE3fIHSPyYVNdaC376I05mybon3Pj4c4OPf+7Om2qZWqZmgZOQHWeyWWo78bi8faH+he/
sCzbNDH6BgzaWxudMYJzapHpy6s6Ujj+BuWJCGOEaOXei5IRbsBCcP+fMSb0GlZbaRudb1a0xNmU
2jGE4tD0X7w7WZaiovKmGCbEhd+up26sdl1mCguErHswBkA5BltgPS5+4YOmVuDn3KABQKUMNgZK
6cTEqIJodpcZqDtIK1QTJM+KFcferq3s6ePn21+K6ww7U0x8itZOy3vESa+JCw9Q/MOiHobo5x8Y
IQqdvET00VhYNUmkhFgJ3o/WYB9g7VrIJRZUH26b4d8qOzuMZ8OtO5JQmq1iRBHYdAuMHznpt8mh
wKvFHw+jJ3tmuIa17IhQybzEG51QTIJgzp4OFb71EKgAJ50Sb5i0Uv5u1XOEbDde7xLrsdw6Z6MQ
4VKAweJ+up1Fxu370VokOZk1r+t6d6oWB9NkbgdhD8GucuPSzg4Tl/QmGfVMBwmD+tgdoa+HOgqd
O5l82ZswfYKMxwUlSCCwyj3UO6vMt5ytdZa0jt5lXvk5eqQFWgltHse8Jw7OQYir+vm2SS79CSj3
waQJTlETn/LtJ7T6fG2XDAg6GrTikPYjU994WoD00YHAVFAT1g9yaHvL1+4qwoVw8T5768xVavWA
700d7cEGwME8AkkNrRQXFX6nP6phjgFV9/Z6uf6D+VBMJ2uqTljeWNNOLT1a0K9rltaDDMVjbsWO
UYpGs7gfcmeGiTDonqODJuPwb9bq4Lpwe/L19kL4FmgmqWNURWUx27OidgXgD7ioi09t8qSPgqoO
72gTWUXg14ismCzRrNJZ5ixrlGj2hd6TKmjInhqKrjFueW9vhznQtb2QAfhYpDf14ktV8amOIqfO
hyAl/a84zS9mXkL2u3XV2Tqgp+wM2+BHVu0UhXJqjPIab+On21vL8xECIRRM7RmabbPsmBNp5LGy
8aophmME+MHmF5kgHeE20HY2WHbMZlV1Ke0RtdPiw7j4rd05XfQ8QPA0CewesxbqKf0jDCGRbbw9
NGhjaCxh4lLXllFI9N4DUPeo+uOn6Tl5XqAYuj3KB5rf2Y0javzwHHVvlDnixtqAOJlgpSYpvFj9
2UaCzyUyQD15l9ppS5PbKsUAa/W9aR7XThCVeVcB7lfKaWAZIK5hroJFzUkJxiLM5rd/1SOIIbTU
yRrX7oTsfvS6ZBOuvSW60t1KhtluupJulVLet9JDPIfRel1SbxjuUrtwkjUsrU/9lju3/Z1bndjb
pQdiZ7dLinGyZvgFheH3YBRUQvsuOtDCznKlk2eTIHhxT9huS5nwaFaGmpoz6ldz/qHPHqz8A1n+
IFHYr4m51zYE3lyHzLDXzxg1SSBlLjVuJi0Hwd7xkmQQbKDKAkpGELMw3pdrQ27NBR71vT/7Jq1F
H/RjA7BJ4fc/RKx73O4tUU2Qu4PDQQbO+O2XWiezs1sFZQrzOnkGyEryIPvQPSt3g68fMl/xEzCV
oe4opAvjfjENaR6IIwiuTybTUwerNlcVSAP1at1TJHd8sn3tG2b20DPrj3LYD86fEAQRTE8Tgseh
itW+XawddZVpjsiGsqxy5JK4RHK1XtQe4e/pzgwToAopTkHrShtMH/THOJQxggkCE1/yl8f1gPbP
F6DQoOEjykS4YWVnlnEcS9vsrKeHvUelYkwtp10MT4t+ZZEIC8UNkEBcgS8ejPEaW/0hS1nHtglL
bX7qjGuUCc4A9/8beOMoNh6KOvtOTIdSJQvl4l/GU5o96NWX22eMu1Ov/5+tSRR5vBKg3zEHnl4G
6Uom69Cpx1E4/sh9wJOdIcbJoTsfqZNOy5lIMy4GNJwmp7aRjNIXr+QJs19u7NjZY3KfMQVMoEBU
obHjb+uwhZLb+dVnWpRL/6givF8cc42Zo9m3xoivtEINK3ssOncQaRLpAk+wmQusWPRqsBMKvjDW
yoFK1IMmAYM7Txc5Ss79aOeOWaRereYHbRzPmlK50dAdxnH9vBrdyYymbzKmTeNxDJs6v2g56uQq
mNANEzI8ZnGoKMXaYOqxU8rP9bT6Ugs95jUJ5Ko/EOC7HCtbT6UxeWOVgWvzmz0lgd5XwdBXl9mO
f5GmaD17gn64ZWzot3bnOE0Bte5T0aUq2grmTt1WqSZ2g954vvnKlDqyLLLA7fTjyYYjbaO0C5Kn
t/Ex62c5smZUTOQgCnSQAEehdvqnwya6eLjhf2eKHtFdhqAsel+u0Ef09OEyafeZHBoiaVPuhu1M
MNE+jpVsihNE+7J+KlZ8PEGUEi2BCfOxXaCwuFWYE1aX46qZH5t0/ap22+fbwer9MkB6hBwbVSxE
QwDs3+5UmpE200AI562ldDblwt9mOfhvJpiPQfKqmesN5fWyNq+mbHzqutW7bYKTEr5dBvM1SDaR
vkwBgKPIwuoBotZuHmx3uqOAYJr8KALhmOT77/PWIvN9UqVZJ6MuQQngTh7VMK3vKDfz5PQHY3Xp
8wTiypso9aXDnm9TblhVUAnAhDWoD9gq3TRYSy9VaOmuL8wL6Ul9sCAVKYeiZxB3eTtD1G/2Jyid
82VRCAoPWQ+swr0JTqJ8/v/28berYZwPwjNGZ0zYwyQOlO2vtv5qiGK8aB2M823dao0GQWFsNg6G
VQEwH8qzIHfn9JrfroPxvqjMB7VRgbiQwvhOGVF91oHQIp5lu9tj/pGy4kI/XJTkco/u7hMxHpgN
0G1qJBu7VxGnajt3qUT+RnfnlrsxSZ8Muoh2jQdEB/VU9AsK983Z0mbHzkU9OE5pbb+HuCXeOhx6
KlofVyZF+isHqn0dedVZCyjCTQ4LdxE86czbu6ezBaMshjywmhW6l251kMfz4zCabiI3oWGaTqpt
d3GcHsul/H+kXddy5Liy/CJG0JtXunZSq+VGo3lh7JilN6AF+fU3obl3RUE8jbtz4kTseZgIVYMo
JAplMnfTlIS0r1+6ZP7SUuo3XXsjLXrQDn3mtZr0kmfd65gi3zQkkMtS5oOJ/wdh8ZF09a6y8Ty1
yEsxpiAsKU+D1e/0xtinyy+tb3x1wkxkHwX6ogZLP5UuSb/KZgpKfL1+GPvsGKVZSOvEk9P0i2FO
d73c+JPuPCaTfSK0+YoBxADEJKY7QWIK0Yl2RDXfG2i3jxzHc1T577jW0lCyiwcr1r5njhzMTeJq
ch1ScAAQVUhRed1ndJmLEmOaqEoPnYa3cmPhKy82SL8cz3xcPDYUGXlkbz+IUtHshP1nR4Wq80fv
qedUn22T6n5TjW7Vn505KIc7CZ4jC3uFPqc9PnoqB43GbLe0iZTfMykoaLnRJdqTQxHEoehJKXJS
DiDNktoLIRLKB+R17G4SU5A1Ff19Dh3REu80oI8EFxI1H03N+mqmTSC4mj+/Gj5+Lg4cczVx+sqE
jeSGhkx6KfLlwxQuQYn5LNErVQgjHChOtO91jYVNLL/BagOF7Foeq3XDnG8d5gfB8kTewEEkzUg9
puxGZnIaduzqFdo7jePcGX42fZHkI7pM0+K+BjXTdcvXbzYovn10ebJMc6zbRPcdOgagpgja7lc2
CkkERGa4RybmLdN+oehmqWdUXPSAeNFF/8mmByPX2M0+U+8QZdlFNjkIoZklJwrmGaDYdtPFj/n8
0omo0QWe/+ZHq/jGNDo7bUzQBlnqTbJ8X8jzf7c7HEjIo5Ij4G51P5cPJM/dGpR9Cnqor1vZSAF8
OFxvkclqGUahoNzSVAb0nVB986PM7fdsxp7VwCTNFXmD6KtxeFGjVywiCb6aFBVuQR8ULRQsiB2X
K0DOJ9GymUxaKjeY972jvunNv/QLpiu9DGn/yDVvKIj0FEx2zvC6UdTTv8Fr9vFrcuBBstKhJckN
gAdLqmFQ9pfuK/v2Ba1voC1Q3eTePGvgdR5OonYCwa359tNWGwmmWwVpZlQW8+osQ+IlwiXe+aPQ
YwRHi2funSPTMiIbDjPluQ/BvdslLg+EGP9dcKrzzSWxYbQdkdHC1XaHdundJqIi32d3+hVXeSMt
WH2ykgxOmS+EQb3CMryBmrnqQfdlMFuBBOF7LwgZN1oXPrjH27DqyqCWGVI56D2r/k5f0C6zH+3Q
ui1O1k6+kV0JBC7J7bTvXwvh4I5o1zg0acwBvBY2ntBz9ijZezOuXCipXz96ghCKT880owqtCBM3
Z4PhuAEausUjInKXZM/IgwXXbYnWw+FISpZWJugIwmRV4zejN4OxLyO/rhsRgJXKBR4LVZupGyTd
p9KdZD+1uaiVT2SAhwsQYqCzOQX4aoWbdjtDNKog2hIutmghcOCQFqKKVflcDyCGxngmKW4tKciJ
6DgJFsO3FjcwJvWkMfx58cq5cZNpFBxYwWr4Gd1+khojXkoDGa3bKfka1d8a7SnqTppwdla0Fi5+
0EHOK2vdpPvJrAdl1Z4GYxF0x4pMcA8OIx+GpLYiVLaccyr/vQwCsBGcEH4kN7YjTNswAuNUw5je
SHw5k7/YtSk49P8hXjYcxUK3ofWpJYqqM03SAsgiH1l9Dmz7p+Kku5XLkkrGxfh5/UxuL+vdHLcz
aZwXQxfJCIuW58J5rSFwJ1bWERnh9iYb51RJR8RelGRBO8X7PDd2fS3719ey7QLva2H/vroOympo
ae0gMrbaW7nflebu+t/fDgne/z5b5urvG2pdl40JF9PI16nYgyrQXeTbqBf1dmx/LgfNI2BxAWMM
hzKJY9sQLzN1TKwtIWjBfdwxZ8djuVPDc3Z1OO3bP4POf2zyaEOVpZ8h4YM39BzO0QMSw9e/HYPe
z7HB+9/nXi1Sks7UmWdcmHIbZsMjXfDhDjI9l92hsgVfcNsR3o3xTu1opKgKTGWQ5WijDyH5eX0x
or/P+fOk0jl1KiQ3FAyADrHrjI0ABtgWX/tcnCun6pQpXYb7mD0jEPCiewpFMaE4ssDT+GID7fHs
ctiFuXSTO6WFBwakQC9EjImi1XDRxVzhVJIIsSfrD1H2OWb92XvIDv5gW9BKYYMGHjykfCtiI0u9
3Te57rdJ/Ko7GMiZy4frJrZDzpUNLsSIsl5NFqrpUFtTHmevPUy3yFbuqpM8uU2weK1LbyUwFY63
ImbGzb1aWeZQQe0MvaoxO+DbS+lSs3Sr6aYyJcE33OhmQEz9jxmDT/tO+ggy7h7vnjHUQgQ6FwLV
9PY034FHLdqzmczWQxOT8hqJlOw2w5GVZQ4iBr0c5AHb5jdmf+qQ0FYWm7hjj/S9kv5sM8u9vpfX
P6jB50XTKtWcgfWORnr6syznUDeyQC7H++tmtlMCq3VxaCHRQSF6NMItMTTpsjK96ec1REWg5giW
SVEhbBOcVuY46IgdA2lrGQ/Kthhca+kfkjwWnQIGoJ/gaWWDfdrVTdiUTml3Fh5evc/4xhUX4++7
+MDYXab9v+fS+OiRHHpUpOmMMca1LtWvGv0Ryy+aKNGwebOv1sNcc7WeWC6yiMaAW2u+zPmurxSv
MJ7SXJgeEm0OBx91POZDkyC660OrAHpAkyCYXpFXCBhZFUhHLyKqFZGX87CRqvm8pFia4ZRnzUyD
cZ53gyLSu98089bsCpkozF9wXxB1qNLO2ANy7m1MvLcnPZkC0ML71w/T5katzHDfz2qMVuozFTnW
ut3H9nJoDDXMa80rFyJw8s0VMbUmA//RLV6vW6mqJW5LRHutDKLMdvTr1PD6cgiur2gbcFd2OPfG
AP8UywR1NvO+9ZHSvVR+5lsP6NoffPK/IorSTbUTZeY3I7KVXW7HjHTWqtzBcGytH+f8+0wKN3b8
qk09maKlfRAEgNswuLLHbd1gG30pZYB3lh1KoDwjPVT7wWcUbbFfvlz/quzHfwKolTHO62lG88XK
LR3YPu4GmkHwSwl7KfPrqvNomgoKzgJf4VP/vSVTc4CKi5/l36I6jI0fqig/vtGtAxhEF56ODLKt
fWojTiInr+wSkYdyZ7jtofLBh699Y/xM/w8Ni02cWhnjLpGx1vWoqkGKj6rsWym7g8b79S3a/mbv
62H/vsJcqybFXLY4ym1/lNKnztk5pmBbRKvgjlY2GrPT16h0TfkPNQma5ev1JQj3hDtDSAIWTYRx
zrf8NFNTMl+VHQifwjgUjUptMO9h/xGlWIzdAeEtHx6ZhjRmNa4O1t9Cb5hYj/Mw7LTeRejJyj/j
8TdRUQ4phRCigJiD8VDjfr2+5s1viqYg29Bk9PPycpVjNehLkTPYaHq/juvzkuWCiGnTM1YmuG2L
9cVCxIROgLILFWTyaHPOoPR6fR2bNwnaxVQFXxS8UVxUZpJq6RSCxMdYk7BLUsxPz+g1SLXbPp9E
NAEbUyrYvJU17jxZ9bBkHZLGvn5PfYBfmOooTDL27/ZtKoxxdam1r4BVUVBR3kRC0wJZEeNB+NR4
bbQDaWQVj6Kh2i0pBjHBENIfTbVwK1EH3nbuamWLhY2rI22gZlKWA8qE+o785YRo8fbiw3JkLDu5
372Imgq3j9/KHreH4wxp26kH7Ko762u+j4/VCQo0nvyUCvXqN2/LlSluA0sp16q+QI+BTQdXmU8y
RsMl5WkagsS8NM7f151z+7JcmePAMcvGxbErXUcDE8sDdrt+z0islwDVXWGNfmOGD97JuPFA6YsO
fZ68YKwNc8xUvISar2wCNIMeSdu7oD4LrR09TpfFa9wKI7tkH/1FXkQPlu3FvpvnFcyXRDKaJUc6
ZQzZvcYYReVD59sumyhahO0irA7/KTYARbLqKKBA+TQW0I3NKE8VtnLWpdyPWvmgzuo5VRbXmscj
zapjUySXIo73kiWKxjfRc2WbC4LSpYvKWWOFdCMwopOUC077JnSu/j4X9ygRhLDtBEFrgoG7lLhx
G5TTj+vOKVgDX7GMi14ZcsYAnTh7uyjdrjcF2LwNJO/L4IuVmg3em2hEm9vItFM9covTxhQvkj1j
ji88RRNY3FyTrWBIBOpgqLhySNIkarosEGf2Vb3bV3mJpu96f/2zbSLIygSHINRcosyIGgBxETRQ
ynK0OCyjyG9paBvIqQhWtA2OK3schKiN1muY68ZFncnneJhuuzK5lWzzOUb3g5ZT8IomgWXFTya9
lGMlYKbcxpSVee4Slyepy2mJrEfvg8AJ/PCwiPd0u5fvaICzh7HyyUcq+9QA4+bSzQUvAOH6udgs
05tScmrwDWWH6Pg7Q2Hcg9YJvHyiLoztbufVYrljHddWQWWKJgkMRjLWyMRvX6oTo1PqA9RtEIqJ
wkF2kD+B2Moid9D1bIlJjLZ6vzZkTMnrrtmAoyfG+HN7bO3RHbtvjuiQbIZM7zZ5ur7SKPTZakCb
Zhh7Wh3a+E5GX6h3/Zi8VYGvrIznBKgWI3YmCVagnhcsX6Md3sNh/EzOipuB68b+SU+It2+qYHb3
1kUJMrfK3SyIHkThxSaWrpbLRTMZ0RpJZZFuKd8V4NfpKaI1RUQTKNhIk0OeRCuasrfhOtmBEUBH
B2U33eh7kUC0AH3eum9XoVmXKTX0V8EtUimJl9GwaL87wy+CMaH5PCG1e30Tt+Pd1bfjwKeY09JW
pQo9p0YbDBZ0s5Rieijk0a9G62xnLUaxdddGfqiLKCRbi5OUYHhOb12SxL5eZvu+0gQAvH2rrH4U
B0la6ii1xlp6jMfqjcUouRte+2DyDfCdTcKO/c3IG0IJYO8AKx/IuT5GwzJt486IMEFaNmeWXenm
2wxC7aaWeKl4Bnfbj96tcd6a4NJXug4R4zi45d/tDaPllbzhlXxN/N6dfrwy0gl57/+MBUC7fUze
DXMOXJe0sRMTX7WfHucKAsPPebcTuBP78Z8x4d0Gd3eivze2IpYrYH1gb6rFfnrbhSqEZBxfehJY
2w4G3q1xzts2kOyLRxx8+T79MnxBBRY0x/HOepC+5ZfuLg1FCqjb8wqOwuZ+GCs2TyzbJkorT1BP
9O1n/WhCa9pltKvLA9CGSVHZYRJk4kh4E89XVrlby1KHcgC1J1jGYwiKNadCtqCw7jsiJpvNgwBZ
dd2QdRCX8Y1Mk0kIgcorI8N+LGu0xUZBCiKq6NgnIgVKkSnuiOdmP0yIO9Bz1hYXZ6A+0aXQpJ07
dE5QFebzdVfZ9P3VytjPWaFqnnaV4aQYZkEt341iG1MGX8hSC67ETX9cWeH2SYsse67kTgdBwVPU
YC5yEeTJ3nbg0/laWeCiCSutoQqQIN62HqVT75vH+gjGtVMS5ug6mGt3OmfQisLUyVczzI6OX+9V
SBQkR9EttX35v/8Qvg0B1Wh90AoZYDLbe9IjP2K0JGxJ9peTyMfSiVHSR3aGOMppks1dokm2L9mY
8rT7X5GBgRh1To5Tah9suQqboqV+p7UPUKw59HRGyiqn3lJntxjgRPNWmpz6XjmZg/Rw3S22+1ZX
y+CgXzIlvSUWTlbr5+flB8WoPWgRfPOwnKRA2yle6ybn9JXl55TX67YFzsJrIfSgJ4wcCqIyWY2D
zELje+S8/IkJWwPXFuSGDH7mLVEmLbEkrK5Id+pyGXrBI3Z7Ce9/n/376lQtndpnGVM/UOzm3oAo
bDIVIo9nt9Jnj3+3wWF8Z6ldioEcVo2YAyu0ofFhgpz3hh6xOWfW1WwgZxUFgzd7/eEkQbdZ5Owb
HC4OqDUVjA5CDJ1Ne35c50wMsy4toEcl/9Tny0geKWjfpWoXLw9zdYzKvxX0/V3fu80gaG2UixOc
BXrwFWMsZb0Y9bf4aPp90H0dfJaCVF5Tga9sIeTaHBcd5IWRVNA/QF2w/lFB4tS8qdC+cH1Nbz7N
b+baCOcwVmxPEALFbGR2eAsPQgl4lT+wB8MweWzoBClyKD+48kEGgrU7Y3KVRxtPBzaNqu7TO+WS
39lnUYlty5HXv4tzsolIdTTn+F10mL1ktPZtpe2ur30zeba2wd14ie7IE+5WZHxqyIO2B2OPCbnK
G0I9XNCJogugbesdsTbH3Xh6btKmjfA6o+Z3M/bS6YmOfm8OLgZdrOTL9cW9hcjXNpa7+cqkKPsF
qde3JELeur0v/dA9AvpR+bX/rpw7XzuyMQByw0Y60RMjegNuhUioRKAjxjFxh/OteKOSJHlnjjii
5HYynrR28jKQ1MlO5F9f6vY5Aecyk28Dyy/3XS1n0peKzbCVgAAjNz0pP2qR6F227ZDvVrjvqch0
ymd0HPpqkzzYanRallIQrPwHVHu3wcUS/ZSl6WLD6dn7XblZTphQZc1r96KhpP/g+v9nyeJblag8
Ukxcab+hjMSeFLtWQD3kjaHrUv3Kv1/fom3oxDtORbkITzqe+03W1KqfCBucA6Of6i0Hxa13Gi6L
+qDeyCdRimdzs1bmuJO9FLK+dDZLhKARqzrFhaAiv/VixF7/sxzO5ZDcGAy1qNH6W6V4ir8AQ/0Y
KGK291Z7YiorkSA22XTylUXO/XSJQLeR3T2Duuukn42268ijYJPY/fUJMlY2OPcrpngy7QxPqd4f
8VRkVMW2Hx8cUPtXOym8bm0boN6t8TRsSU4aPW4QmmO68Uvlp/c96Hw1KI6ep1B7q792+x7ZhWQ3
fq08dS8as918Oa420eJiiKlWsv+TMtAQYw7P0UVF6fdk7JYgC1DVzH5pryLxT4HnWGwPVgFa3ILG
CrpKOtxFdfU0xhA/lDlr1yZfK/LcKztJxBqwmU5er5OLIyKtVhUnBi0Gk3FiGYAxTJ5A6Lc3L/Od
dTt62Zffl0C3d15jUXfT5jWw2mZ2VFcLlhLHyClUYXyDAJ2dey2BagTxF9F8iXA7uYihyculA8b8
XuZ4gHT6wfxJkC1n9xt5scGlJmJ6F20mBzPajNd5wvpyQLVz6RLwdFT5Q5JZv5ak3kfDtE8Gwx9S
dX/96GzfEwqod2TbRmKAJ6BMsrzNyor+7mfI990ta3LWguz4J42z4JX6xxC3eVmSWIlV45oYy/tx
fhhGrxhlV7AaBpafYefdCLdxvU1JBQHn33dRd1975U69yHcRRj+rc+xlAfmuHfRbRdDpvo2o72a5
zYvUDBwHHRB1XE6K8pcdnzLp35P045kCZkzHtA0bXGocxGRZ2tUUqgQ+S0GAWM6d4/gy0r9mxxbM
8Gyv5t0Shyuzpja1M7Nnc31bQlRPgrC3IiowbDbcrdfDQYnd2K1pZKhMTZCaHw9M/UVBwxsmxVF0
hkpp+Pu/YKiWBdfFdsSy+pScKy7qMtHGwZX+uygGPktkWYaQkf05hz/pm12vk3PJPK/BPpHDJefo
JTIddzJ/VH9CZv/ROzgPHOUiSerRwaxFIN1BgREClsQnN5CpgFCL6EElchAuZOloPOgxw2EiH3L9
TIyHIv0iOMmbAQTk1tErA5ZTvM0/Yn0ykKo0K7w5Jo/pbEy/Ej/14qdsn/rTKRHEYNuA/26NDyBk
o0unks3dJAf6dWjd/CxBfjEORjf7m3SggWS9ZKKOi83PuDLKnejKqkqnmhCik+Zn3nga/SaTPznK
qqPJumUzfjHO+czYLnWwUSMN1aPTqHt0yl+0+ev6Vm0v490G53qpOhTICgIuynxfW5deuqSGoIwt
MsE5nBlPQ5bbwFdinSu19avpVcc85vV1bN4dq2/FhcVUz6xaBn+9n7UHooWzk/iD+SOavhRUlP7Z
fFPArXXZMnQ0vHPYN9HCoomBXnoDfXUj9a30x/W1bCjTAw9WFjiIi+cM8okjAjUSsEcSK0OZl+ou
CVNwEypn5Jk81hHGBG4LTztA9kcWfE7RGjnXUyjGRuQWyWzV9hftbtAEbse249NVv1oh53ZNOUik
Jeijq4r02EFYo5/kQ2plLlMqARN2MBuq4DRtPz1XNjk/bOrFbu0WzQzD8bemtn3JvnfooAC/xG3s
/1FYoSEjqYIkFj1SHAaSopZMHa9DPzekJ1uHSLjcpm5niUZw2Kf6/Cn/sfMWI67i6mIoRjQYoyfG
1IibZcONA5rHwrypm8frbrkZ5L4v6K1ZZGXIyQ06TSyRxLKeGibQ8PRkpLOCoHbT9aD/g6qv7kCp
h3O9WaO2llkIk5YpbFPFTXRRtL4dQujITMumqunKm6esViLHZVzOUYs2orHF2J4VStPsKTGCZzna
y6W2nycMo7XFDm9t11bIr8aaBKC4vcr3n8Ad8crpY7VnuXNVrtw63ZVEYEDd9AtoeRqmAcV6kOt9
vIOtBRMZOdhA/a7UfzSRg45L82JP1pPTTKe67PdVTzHl136Xkb6QJ+ska8N9SUqv0uNgqcybsZBn
t7ULzzLofa8hLdSAipWkvdvJ0s96kvxY05GOXYKoUEXDm5vfx4AcDZoqFRlyDB9/vVQstG0N5PXN
CvOhqnRCai+87s+b99K7Cb5lss/kLE9txOS2Ix8KJ7qx59Kv0lxgZhPqVma4fTDMrqxHC4ObTUHD
Sus6t2qlm2aew0o2vEpLbJc6heCsCj6fwb0ChnIapqqCh9fGvNdNutNoJyj/iD6fxu2QNZCky5DJ
0+K/com6Q/OEF6roTSj6etw5Gfq60u3+7U1YnnXo+Yw35D4DJzCbe5mg64NJ9SOj6rVE17xofRwO
taRS0fHDnoVmkBLWurRXx5//nQuyM7wCorhtljjW0C+g1tI3sOyGedr4OGKT4DOK3IG7+rKh6LRi
AOcGlCyOstMHVTzv/rulsI1cLQWJDiklmD31TflA54dlCSpD8FAXrYLDBKbOqWFaBDFecRPbd3n7
8l8tge/NSxudYiQTjb+N1oXdaHijQ0Gz2/nXzWwHIu+IwNcslb4upm4E9jNWyGkXB0rkMZ5zDWPB
xS/cOn8UIqwMcmgQOxjjMnq8VZz0JqUHZylc29yVyvOfLMxEd4ptYHQcGqoffcDSpaYeCEB7UdDC
CfYi6kICCe0HrgLxb6bm/Ee1pZVFzuvMRakKyEZilDx9tsixU1RXHi9yI3Du7SemqUElxlBsCwX7
jyvDQDDGxll1VLmrDv0l88tdj5VJUOZhS5PdP3ynr0xy2ID+8HhQM8R1jrmLnL8N6WylopmazRNl
4oKVsV2Gw7dsl1K9KEOPhjcJHbfZo4W7/bpLbILoygD7AStUGNsl7eAtmm9Hj3nzXHe3iiW4h7aj
OcyWaibazpFy4C7YGT1YtgrifX86LqETgkrAi/b1gfUeOL5I/p258Kdoe2WMO0rlPCAIzlGLn/LI
jftnIj10pupa4DEBE/SfvMJWxrgrtjenLC6hROGTtAHi9YElVafrG7TZdm2ubHA7ZNWs6ZHgmmOl
RjaGnj0qexsCW+kF4yoeyB9FCahNp1tZ5M5Sa8VjNr2pLKfeUD8XteBtuelzq7/PHZy8IuU8Kag3
EyNsaerqaAgUT6GzjeYdwbItDafGQsWZT73rjZ5gyhANeZAO6A/50fabIH6CgCIGtcTCfFtrWlvj
dikf6zJPM9yuQ6wFyiL7mfwUxYMI5phDXVsUtzWkcWYFaoOso4fNjOT3iQ+awi/k0ELinbwoh+vO
J1oVv1N5vNSE4EVZ0ce5KNwcMorQoRJg0CZAWI4OEQdD1ZHn5+IGTZriqgNwgG/EcdH6kEMSMvfy
Q7K3v8e+6EraWhSGSy3FYfYwL/gR8ozUKNWWdUhPTiCrj7F5KHVBxnPrBK1NcN5AoxoBN962oDW7
HZcbLf767/dl/fc5NzBN+MzY4wRF8T11TnV30Mcv101sdrfbjqUpmMKGfiafHlHsVqWtuWAY8Dk7
YEgBE53l/bJvT9JzfjNiumX8FYd/ks5fGeVzJTFkxdIcOQG/sfdWdUzUHVgWri9sc2/e18VnSUjq
lJPBCMyH+LYZw6oUpbG2/AvSBqCpNwE/Gp8fsaYEYn0MsKFdfJN/0cIBEaTzYB6k3LXdyFWei2fz
4fqiNo/Q2ih3UrO5iqZ4TlhNdQ5AIuprJcIfRsna7uyzCBe2Ltm1Nfbvq6ghnvqsMBk9L+nCxrqv
nL/ocJnQEoDGZAE4iExxAWThKHie413hJ5m8q4Gxbm5ZICSsyS2618PcxHjH9W8p2j8OjUjbpC1s
AI3qLAADTGhk1K3M6v66mc1XhiOD+8w2oRcFZaCPH3EwaFeAlec3k6gaQMXS084jlOLZnsW+qLOH
eQB/dazNcZhUOPmk15gHAKt+GZTp2TLuStnBO6P1ri9s8/spCihF0E0mf1JVj3RFQ8cnvt+QtK5u
FkeF/D0kovaMrWOMDqV/rLDrf+WCqlEaMmUqDp1uBa1S3Oe5IzjJIhPcBmVV2xO5BBjZkuzLjb2r
Uvp8/Vu9oc2nXVktg9uVqiGUKBTFUpazHZ7joI/d7AsKtP68T0WB3eYrCaSLKF4YDJ3491+sRhah
uGl9+5v5dxXSfbmPDgQZ9uXerNFimASgbxbdt5t0Ymur/BFOUNFMNYq0wM0QNE+KS7zE1w/xt/jX
lLnazjlCxVR2W911fNGFsg2MKoZZwCsBZTb+YWjlpTLaAxojWKVTRauU9uIEEFu/oBX4JGoc3Txj
K2McCo99nUEbEfyZWaJ9jY0ygJ5OGBdj6KTNn6DUyhQHwZ2pSUrE8m5LssvUZzI9KhERnOTNA7Cy
wW0cY2etJ0aLXU526AxxUDaK/ycHYGWDQ1u96PM+lwBLjARQO5Xe+L8E7yACFUSzm1fJuyleIs3o
SW9IbIirXU5qtrh59422Dz2ulD7SA8G6NlFwZYx79FqTXmj2jITE7+nu6nFEj2gPBhM9bI4QxvSh
4S5Iv22vT7ecN9qSTzLxkGWrkzJD1Fmp8WNVLyEy6J6tSJcuLfyOkC+CJW67x7s9DrtyvewR68A9
GItehNpWiNrEqQ3kUDqWvuQnCEAE0YDIJPvqK9Qfl2bIM4qXgqTTYCZ1WFf5Hzn9+6q4M1yoPe00
GSPlfdkE4DNxM0UVZUSYU39CfaQ8EBwiUEQi7uMy2ghZTJ1YiEGP0p0cMLZI/an5PlqgEme83q3H
7n9SIiUX+7IgVmQLuGacuzkXNaO/ubiW+azQXWeeywnkRIInkMgKd3lSq1qkYkDPR6URT5+eCrpg
xOXOEXZubbqEpiBFwrowVF5YMSoGyMFGeBL32Y1SHeZ+L3Bzthmfvte7AR42UlMp7IliJYbLemWq
RzZrau0mlFZFnTKCtTicXyhpZMTthBM1yLWrKeQm1wtBxLFtAkr0b5lSk5/CLJtirjJw6Pi9c0j1
czn/ESpAPxNJXca3wg9CyjLJl7xCRnEM2Vg7uZU80JxUnhHMYbFvdrLljiJi381ZNAcnCYLNDrKk
/LRWBG4XI+nx4fQd+sj3/SUN2sin3yEjxnTSmWAIKkQT5Fd/lolLZHGQs/ldV7+A/fsKmXTQ1SvZ
hLwja8luoRudPZqXHi8wGeEVGzsSys1unrCVRQ4L87yIJ3VC/4LVGW5e7kHN5kEHKaByLIDEzbts
ZYn9ktXacm1oFyTykbCrg2pxvIoGNtgjBeeMRROfztnKChfR9JbZayRDHZZx51UHEGhDT68BMcpz
cxo9Nayg3msicgNVgSsSwti0DUZYG109CnLtnG3ZiLNEzUuUmjHDnlkPOb0fkztavBTFMZkEcch2
QLyyxsVVZjo31TwjtQKOuxsDE03xvgiTkDyXHugXzMe3hjhfBvvtvahPeDseXtnm4q1yTk2ndmCb
pZPTvfW99BzPgJqfiVSb6LoWWMNr8KPnkKiBdH2Bih07l+C4uFNfjdvBN8NmV39XBRfbppv+szSD
7+FFqaSx0xEPz7wIEvKYWF4qyopthlgrE9zdSbPJcoYGrG2jdN/1N9OyG8efefZczU/XT4NoLfz1
aYC0V0nZu7C9SZMjkRB/+9dNXPd5BCLc3uhaRrIe7RXS3AeK9rc9eWndgDEn9Tv1XEuLe93e9utz
9fE4wErKmMZTDXqO6V4/6kF3m4Taw/Ig3yVnBpDSzXAS8Ta8vWg/gcrKJgddahd1mqTZoMNwR3+B
bFrb+Ano/0e06fWB7EOyWHKdxk3vptoXocomQq+Mc6gyLlk7x3iN+/NZ6k9Rfa8iuY0n7/XvKtpH
Dk30SGppKeFEx8qTkiI4KSJXozvdCOc0yKQf160xr7j2QTn8MOx+SnUo7fp6gYtcu5dHUcZP4Pp8
DtiUlBIax6z67iSHhlTfjMH2S3t6vL6Q7fzb++7wieC+Js2AbnxWdTDhjqwsOYSMXbIF0w7kxUT3
G8OGK1/uDStXt2gizTmVGLvedN+CfaAMpAeMRLvg90CuR/TWFWwTn1xcyk4Z4hHpAW0+1eQ+EuZV
NncJSRWUbRDnYVr2I3pYaWd1CWvWZLe18UO5USDMvexMn42Vpz/ZmkQNm9u3CUoRGggtTRQlON8r
6rGLJQlvaorQEkmWUEP9OPxNoZf3rkg2hP25Txv2bo5vW8dEt6QP+CFvuTnGTjiFbK5axOi//SUd
1MbRhap+YpU2SKvF9YA7RaV+FZ3MxK9FZKPb0Gu+2+AwYiwzO0lQ6HnbLcjp7Vqm23axHtTHOTTQ
1gJ6XSIUYWS3++cP+G6V2y9rGfukmnCJZYf+wCj2nWDCyHZ2FE3JbgKtpeLzgdhRRmn5ozOiHgYq
hQmZjzFRwwiz94NUXYZF8rtCVPLf3K2VKe5CqWXTWuYG5IZT+x1plaWYXd15vQ5NIhvcvWEruRo1
EpZj28k+GdOTBGHT0igP1818xghbQXFcwVAxiquOzDsFkekcNSC4r5ZzmV5M61/nzz/+fW77k2Gy
KkPFsyFCz7PzErcCBP/8mT78ff6iwFhGXEBOAVsRBY0OiuDqTi4Uwe26EUF8tMIBXVzFcSYVuCZY
Im+8S48zzguGsD0ETR6DOfPc7Yuv6MMQzb0K9oe/MGiqdizYBP4sB8d8Gox/naL5uDLt46mh6OFW
rBKpAMu8s+1b3dml9G4WUUJuNLB8NMOWubr3xqLPrIyF5aybTgdPBd33e+WeaRuCG+Yx8kTqqJ/R
4KNBDg3SbMpkZUIBVtIeZnoolNaz2os8/Lx+fDZA9aMdDgqUES/GmLWIO/vY8vFwXHxG7Fq8GLd5
i4tJxs2ehqJSr8jrOXCo7XZMSxWz35Kz1/HUn8vJ7UUsxyIjHDQMswnoZuEDHjmaVLt0OerC4djP
j6mP34/DB4culDQMf/TbAe0s2r70st5Nj/Ft8jeTss8f6+8WPu6/1x/+YPdtDHvlkCgbQst6idCr
YxA3l24tod7lG/R8vPk+muBAYzYcSR4ncKbLi/SsJBXYnHrLBZQ/DNMYGLJ5k5kFXv5Ze8TJEOC6
0DqLRFcLbGtjoEVODB/830GxyHdxb+6jBYnm1M49uc98fRwPhpQcOxoF10/F29e7tnQOVRQ5bofZ
yAwcd1BjQNiLMfTety/L6QB2rScQIuJ/rJO2+jUpgSKSYRKApsqhzWA2Fq2QwffNLIeCUCg3L9cX
uBGFftxbDl7qJMPwRQULv+db86Dp3R+sas+mGOv/Ie26muPWmeUvYhUzwVfGDdIqS5ZfWJYDwZzj
r78N+SvvCl4v7rHr1HlylWYBDhqDCd1vl62JlsNhjN30oNYpkBSbo10x3UX15t/+PocmRmsUeq+z
Gs78Y6wxWH1/+e8LgETlgESai6iOKpTpC2NvRF4kf8/I42UTAhjh6Wv0DAWNdoA8sLlsJeVeQX9a
NO0zcq0KmwoFq+GZ20a0hcxmhoCW6nmgT5pvk8XXUYa6vCJRzMGLVq663pR5ha/OugIyP79hvHSQ
fAyjYIGiUh+mkH1XbmvRGILg5uR51SIDWeyCSXwUjebg+QjRtxXzVQ+aqIHoTML+wyHiuzNtuaJ1
rOAQdf5YOUaQB2SbbIvrxEVgtcmRszeD6qZ76zZ3f8Fn8tE2BxF5Z5TKmsAn5V30BLWq/Lr2mMg4
axpPENZJBzCzX0Wb4pHpgMVCKvozmYePP4BDkLQ28RiTcAExBKGgjU5LZ9w0Xn5IHcQqkiNiZBdu
Nwcjkak0Q42mBK9FnV0NFze9zQ7UhfSmn0mOdh094Fnm10+WR4X6e2d6XD4ul8MYszdlq0sx3DIG
6e0QFvBiY1d5TLxYNDkocmAObhZ1LWyqAQsSYm/yYdnY9DvURm+kiAqA+fwZhQwU/kPzFjpqPl6y
VEq7BtUoFtbKroLMIgURRrz7SiiK/MSJXTBiP1mPueiMsiX8dr+e2OU+Jc2KebBShGaJ2nSOpco7
xZQeqbK6FFN41TAH6yxKFZ+9hU5s8l/QnK3WHPAIHaM6kI0vs2E7lyHvDMkQnOTEBPflEqm05MFE
NnpyZ2+9Knz0aNxaKYoTJpiN6n2xZbQpMSYGrCv9MLyAi/TyLxCtkYtGMzPO5wK1ei+LDlqKYQjB
a/js3XFcIJ9NKo1VGluzgzyw+X1d0AraPc7xt8trOB+bnBjh4k4NqpGDyoTQfupPGXsw3bjSU7Pt
QzAsvFy2JtgxniFpXLuhVntGqDo+UPO6+quXzsliuEiyaOtUMnK8TyswOIBFt5N2SiL67OefpydW
2CpPguV8GPvMwFySN36trySHot7YVh79Ed2YAStKVL0jpNIX+QKHHSpejeNQYedylDlzrwpLTMW0
m3lnXhVbxmBNDo2o+U/0tTjcKIqsHgYdV4C5biXjLpYEfdVC3+NAQktpRxLIEL132rF2cUyBbuAc
4RjWUFW57HuiHeTggkTKbGgLE4A0MsdWHTJCPLwVQILICAcJbVHJSTYgSFGLwTXUeqtNb3Y+Cphg
z+cRjh5I+CLpoJBRiSBRrtywCR9M7l/n3ryXEArptgNACubJFfXPCq3yUEFzpZj1Fuz1iTP5kqN8
wkRJyHq4X9EWrAeIfb4P+0rgJSKcJ+rH4ybV8SjlNdR4aVVspkxzssR+VbLObVvrOpZjDy2HfmP8
GFvjIcu6vTG2TtKQt8qKF8c0TF9J9TtVHnyk0/1Rl92iLl2TzIJeurOBxMk34bBnlFoF6hP4Jjk6
U83irR+ee/lz1PwbhBIOfIpGzyAoha6RQq4dPbsy7Fjgw4Jjz/e/jnahtZnNOmOsBc+vZDdWiuBm
E7oSBy20A1tBZSDbsewGDIqUcN4khIqFxx77mqtvwPEpgjOGJhfCIMKhTTz0tT2qeCLFGGLVzLAz
zEAt7xbiKvPoXgab8wmVE2/g0KYzDHXoVUSw6VB46D4KIvuupoubmTfqcNsOjzHZDfoUCMyexx+d
tQjaMrhZOSecMymvGpwRDE7WW9OtPmfX6muHGiXj1q4/xzfV/r+Te7Aw7GiSc0hlRFtK3gLEW3Or
mfs+FZx/0ZLYv5/ctmRSSZGXKG0k41PSPkkFGFem74J9O394j4vg/LEv8iErKXxjcpnUV+IjESCn
ju0ycTFz04aWJ+2njfBaZ9j1u08e7XI+adl9t0wDMt3tJyip3r+Pae7UTxoGkKFBInJKkTXOKbMh
i2oonrA3HSOELqEbYx/WUArL3QAub8Gesuvg0tq4u3BqSDf3oBCGNdZIQV0kuvcsS4sCiH/ZlsBH
dO4+nEkpy3MPNb/IBKTo0T4Z9asmir3LZs4jyK+vxWtN6l0nZ5mOwM+snzPitwN1NPnR7MK4pv/4
rXTu1iM2Wi6bCSmHyTW+gskfdHyL5mB1UPvCq0bYS8eQ4cLX0jnkaLO1aTMJVUqWYbDAmRrdAiYz
d3SN3RhOkScqYp+/Zo6byeFGuc4YqkPHsxeVkH1JJ+VGsi2BXzAXu7Qo5jcn2NFIY2N3BA4PmZ9w
MHQU4bLsgcwVo86xtx2lV2lrf9WkWsh8KfB+nUMUYmaAZxuEX2p3L9HaGVawW5SQOqdebObOAqYe
mYRa/rUdt5e9VHQYOEyhybwW1oKnN7XyJ7VRnqau8vKhES5RAJo6Byfj3KntgOGg96ejfcOAM8f/
TYhyugzCISgGyJsRqs2Plxf4h0TK0XU4ZIlSWctVAsP6NSNTq4PKldiYO8Q41oN6g04tKCQqkyMK
RQXnn6cXUlNay1qNnVWm22hXRpZrVLed9XkcRLHK+fTb8VY1+FhbGYfBqoForBECIctOchOXeF04
btb75opVQxaUulAsPBii7RVcEzzTUBvhWdazG1cNUcuD7eXGxBRqDPaFPPzXS4knrLCgMv+TTIll
xVSW2sS1ZPiMHB1XoOjl9HuDyYdoxeBQR6FKaePdyWCV0bCzOYpsi/GJUNQ2KziFBgc95kh6cA3i
OtJQ6x23Zrct0n/9UBzGFIpK57EBvLFWxWRTP9AA+qTu4pF9HYriPMFp58cAUkPtpGZECrrJN0v0
Nc0bd8ElS7tAcLpF7sfBSt2psQzoZLluJYD7+earcSgwQM4iBzzfBOYEF5/BgYk9rJi6YTNJzCNk
H7kVd9xYPmOCQaunUEZLgCE8I5FWmHmRTkjGNqC3SjX0+ysNZpNvhggCusrD5cUJvhlPSyTLdOiY
G3qQCHJltM1a0AUqOicVMj0L3N3kwpU2qyor7XDdMQVXm3g02Sm2qFJ7vi5wREVeFXDCKAp6/MAD
zubHEKbvFiiWhNEN+mU35STwDNGSOKgwtNmAEDveUkt/P5t3UnWoRU0T7E9ciE/4ioCmpJGhs1ot
I5Mch9XvGiqIBkQmOIywpGpJu5LF/DXUL2/z4fWyi4l2iYs2QJkxRTnFLhEQzkNRrBofIsUWfArR
IjhIGE26aGRC30fdu0X0Lapn599WwYFAMsUxKTtZ91hXWBb9yJZ9kgi7GwV7xSf0DaWKWia2iIDp
p36nccCbSHZqf/RbDFOX13rhTCKqMNGp4cUQmkmiq9IjKSkZm3Z+SafZK9SHcb2x01t7uUnXO60f
nbgWeJ5otRwkpJVlG9KMwyqNn0wk4+mAQRlNWPkWXBc8d+9ogzzDMNE9YoClBzXZKpRf873xudnm
KHmL1Ef+kLP+FXtaHCoUo5zK8YxhTy3vP+lT+jQqhqvCaywMbiv1pzbJH+Ui3s+a4Uo08y21EJw4
4U9gG3/yqsnjugcxAzvSHgkh5eYwGd8IxImK31+LGmVFkajFAYhU5RB8ZU6rh/02hxIryt5oypv3
ptd4rBVd21VB9tBs4L2CaE3kQRy2jIVeQggsM7ySsTYo3y0zGFsh+7wgALA4cEnqMm0jDQg2BixP
USKB60p+4q6u5saflhdRI7xoVRzWGINM20nChlbF1wm6hbL0OtSiQgT7IxduFr5CEGtj1ifLhCdS
UYVgRJ0cWV1uizIL51bfynrvgUbCl8kierkIoJrnqDVn0NYuJvIIsrYvzX2y3l9G6vd2rEsr42Cl
nXudxh1I9Pq5fa4XdZPnywEwAxXi5K2Upe1qKwEtpr0yN/vOTp7VtDwo8XyopdStZXtw1Lo4ZOOw
GXL6XMvzfl2KgKbSFkKxb1kEbbk5ngXUvee/uaVbFlKlROZnHxIzG6w+QfCcToG9vCnkKi8EG3O+
R8Q82uA2BgTHVjt3SKgw0gyWb+uuWXfK6q7PfQjpM+fyh/gDDB3tsXN1AkNTs+pKW4GNhmWMML3q
IWcaBZ1HN/qL7Ylepefj5qM1DnfJWICULwKBUF2nvoQmwLQF6GXLbp5qT4kMwcA9O/S/e9nRHIex
GTEiaS3wwYruq1Q0zkAzJ2p2UrGf9Cdl+e/zsuxZejTHgaxljpkpDSMeV33rNoO+k0oayrEVCr6Z
yA85RFVNCoroBD5iPyx+CVkK+XUGSzRGcMDoci1t5dghT3/XJHayOg5hMZ3TWUaGmc4ifRnAmD5X
rVeYW2EP8nnsOe4ih6ygviwZJTwSB9XttICnQHDEBLv3XvQ58fjGsHstyjHza0jBaO2q5VMLYBV8
InZML3jeezR3YmSy1w4knv/rEvopkIrg7MpGUbwMRa325x+Iv3bs/YyfGKvA3Fgnc4W2AglSsoZj
0Mc8f0mrwb+8KsGXeceuEztrE+lV+i5F2dJN1CQvppU+XDYh+jgcQNCyHYt1QFJQg5SRps+3ZZb5
Csn+qhx13DH2M05WYo9ds5QTzMjVYUI7NL1PawH2/CFgP9rg0KArezBXSOjJmVzwe7gQRr9LQitk
XAiiiZE/NLMcbXGIQEE400MwhE13j97yzKRqClc5qA/Floka41r97zIrH7Dufdb9ZAeVURrnNM8N
b9UxECOj37xFeTQTEfy+J24uHSQODXptkCOMfKO7pNf8cSwOed08xMh+2Dbdx3H2PCyLN+rZK4YV
vQgX8zg3IMCZAznqvxnxHLYWvTOMFHlXEm/swt7VRLrOrHmfzqUrzeue4o/PZXKrxBiEl223r+iV
DU7XusdYY7SsTi4nbpIkbjZraC9WvkLG2U1IYTuVWSzOqi6utppIl1euktQ7mpWfhqktHbUAqdtq
hGVEH2inB40FuafOhoieNG+TPn8ujWpf9bVP4+R6Xhd/sfIDaQGqafVvp4qffFg0XV7bGcGqZe1y
DCJ3U5DI/51S+INHvHeAnHgELr++oyXi/Ez20+G7OYa6aPRGgA7v+iwnJqidS9Ka4g0sF5lXK1NY
tVCN6/TtZRAS4KnKxURa3GZ5yrrpFLLBs9uZisKJle8JMUQdFIIAhZ9aUJd1TEmPV0t+tdw3P1gE
tnp1kF3rj7NbHvJnbccS9v+PqeTzKfRfiMHTtSS20VSTjjWu9raSEIytoZVeY25EsZ/lcm8h5MxF
WsZnpC8+uggHiWZbDAlh/W8sS9vc5x690TbSYUH7s6+i86ihqFBEW2gshn1oezWC0sXPQ7qVhDUE
0TfmEDOTjKwucjQ8FM3XVb7S19ppNGC0MOsl8lkubOpGDG0ZLTAmaoorCL+5URu9zmMuCApFZjic
NGkjSybTi8oi7aWIKzdZlx/S0n27fDTO0MN++IT8KMQgoa2bMMYd1lHOEu2pR7bNE5uhN3YEzeRg
kdiI+PUEgQc/F1GMFp64MdIHub04RQvtF/nt8rrOSDt9XBcL6E6gpZxn1TITJKBKcLoP+RD0sblZ
rGG7qpFjkNntpvR7igyy3uVP5SBBEUL90mVpUNrr1Tz0V6uOdIPVvZhD76eq4jdUvlcaY7faouDl
7G5Ysq2g4wjENfw4vD4PVDFkoDmIjG16I+P4XN6Ms750NMBnOJM466JyQB51LW404sjKg5L9jbue
mOAqozOlpFUGBCxDuikHP5I+6yT4t1VwX7Rvi8WMerzGFBoqzYuW7VQhhTVDid+ik5NlcDdFW1m6
ligasqMgJ1qI7cT2l0x+ke3HUhOk0QRfnU9ZSsYwZDPrU5fSK9u4U0RpuvMx5MlamFecnIDeBqWH
MqD4k26VIEMKO2zcwjVrp3dQtYOQHsRcJBGciDaQuxGqaFynlqXR8grTrE67LYMW2ueK4XSSozuK
q/l0pzJCvNxt/9XP2Y87WXEDEvpUN4Flw3DVD98i1a+j+8tOePaaOdlUDv2NIZfokmJyTC39fKSY
/ATBm34wFVF9QGSIw3+5t6x6SNDWO3YbatxIWeuvEypeqv9PC/otJdnGEPkcoExRLN3OIC36YNYg
UTrQC/feZVPnc2HHzeOzkO06TcNYIFxY8KqJN7idZ0dycxCFKq5yXYa2wBsFuMf3KLfTTAqZMdAs
6p2qELj849y/Xl7U+YvmZFEcZMxRSzB3CY/v/AFd351bX4G/bU/deZ/3Tr3pPEayvmyajbmxoBlc
hqLbVLRMhjQnbm/O6mQ2I0IfEm/1ZqO2oakJ4F3gjXz3sdqbdYWnE0yA/nHs9+3QgZvjrWw/X95N
kR327ydLSSBZIemdhAdcV5ROEZe3it1seilys0wownA2ZD75chxcmHFS6AXoXRG9kjDZKJsaSuTK
/0PUmX2AC7cK4UDDinIgfQIXWat+X8tgjO10QQJEZIKDi9Koy6ab0LJaTa/z8LSMkSCGEBjg2TNJ
P1ZZUa7ocFeuC3BmilK7AifmKTOhDT01XQo6hLUjLkZcfNSZ3FLKBXAnMsMFEQZNcxBJY59i+Wa2
Xxvzm5neXfZh0U5xgBDV2dp2DcadZnvTSKFZfLr890VLYPZPzggIHFUpHrBTgwKuyMw3B9Oh6My/
bEVwkdvsV5xYoYm85gnT6MrnhxGkItriTvLLqL5QUWJNZIk78xA70EdwvxqebbxRKLxglqRe3mzr
0zoK24pE34Y78mtqD1Zl4wYqnpWg2LCmNtabZexkD3LGnlg3S3Tn2dzZn+1JUrQZd9AYyLmDgkxg
+0Ogvs679EBQoS0lwYdjJ/0C2NgcEqT5IhGFva0wMnKHxsit2epuT5crRYockuHBBbb9VzDSCOxe
hm6dp4jMaQmSIAPdINaANA7SAfmjHqHrSNQUIrLDvTRGRc4UmTER9PS+RPq1xehR6VbK02X/v+wp
uswBxTqoy0AUqHqSsXkoQF9qN6I5g8uOr8scUHR1YbQoKSBp3Rq7xpg8vAb2yFjuiJxeJ3r2dnlF
53sGft13aJb4eKQjeVIK24Lzdz4J0RXs9fvOhVLB3vC1cLrCcANU0KXH1M1DEWmeaKkcmsSpmlcV
+Ey8Od4XEFKOw2J+nHrGdysgQ7rs/rrMoUlsdmY82GjeMiWf9rHTV49TfoscQGG91dp1g167y9t6
GY7BWvZxV7NptVtDYgF0Um9TZXhGbnizrpJ/2YzgOafzLF+K0kR926HEwQQQyA/ThYbPS+KaNiaz
SjDRx57wPXW+mHziMRyWJM206maES+DnsEjnzpt2ozsyOHxL4SiowEf4Ol4XK1I7lXhaWXRAxfV5
lL9M5AlOC65PweEWfLPfqnm10k9lgoRImX0hk3EN3HJmS9oKPploRRyGaFGDKYoRXUlmjSwhJjOh
DoNZWoj8+qufJY7iRjeyV9yI1fNEC+SgZapmG0LwaMcox4eUbMzhMZJvBatjN9efLxr93WFPIgRZ
K4fRNtjoLuaWGHFCdBs9VuF0C4YkVrnuXeoXmAedHGNrbwTG2QIuGWcbcGLc7MdoNFrcNv2n/gpk
ZDuKMYPaHzzFHe+oLyLeEH1JDlXGVNJom2BwkEqh1FDUnqBIb3+Sh6csFw39CC649zmLk6UlSjZ3
04osht0/pNK+Tnetsin/QhQECdLj2eYLfqbeRHO7MP6J+mBFYKj/10/EgUdlqEQrVPhHCTnmrREw
tZiiumLTe4vXDU4birriBHc2XxZL07YD1x6wXx/uO/tbDUYagduxE/u72+kaNM0VVbc0Duw7omep
QcHR2/lsxDvxqyft0HndFsL2gWii5vxyjsa40DGxEjuvZAnN9jZxyqZ1u/UvJPuYFxxtcB/JqkF8
uZb/axfCgwtfCeIfUPWsPLCeCK7K88WGozV+InCZ2kQdKdQVI3B8OxgJvO+YoOcoxS9SU/pFmvmy
Rr4tc/zd6MZNZyILO9ffMZN8Jdn0mxVLz3iV/FVh/+RXcRHlrDWLrEpoYmIDG90h2SUhu+NA2blr
BM/0P9yov/abHyCUx6EG5xiiBT1cfIxIhfF1uVfCnymiv5Dw+vB1+fFBjZp2P6IjzFvXYFFjt8o/
D5ZIqVW4JubHJ4A1D9NAMf/ODsXiv9P5Fk7+TvSybNC6JJr3EtrjsF/R6lKvmdaWEVH0FarfFEsK
utZwdb3AGUldkP32u9UCmacpv6ljO7ppOgsu9/M37PFDcjdCNY5pT01sbdXdLgkEqda91CyCA3P+
Kjga4eBGsaxibQfccrK1V9sby9yp1JfREfRvsMbPDNY9VCJj6721RXZXD1oNGPs3ru33WRuRvJEA
1nQOctAL1pt5iyOQmn5dP2jRj39bDT8QyHQpe9liLSbT8jhSOyhW8BdGyMqO3bWezV/aiTimCaqy
at3MaAapO1G/rcA7+EHBlhZ1sUDXECW921JzrOKgi8gMRCa44NIytarRNbzmmipyKIZ7bNK5NJZC
wW6eD31++SA/CVhpMITuPbDZ7NCGHdRXC6jOGtc6JFsC4lfjbvXZWLxQFuWMusYH8OKHAmmVNFrO
wKv9urgI8mCUetahBUHwLehFt9ktkzonlgOJpctrFm0t+/cTQIvWuEJaGFVAQ/46kGmbqatraDT4
NyscgmB4poqSFR/QlMHakjRPS453T5s/XzYjgkt+RFDNl0XNG0iKWmZ0u2rLlaHKUziQ2VvG9TnK
250MskAHwuvhlAyhplXXeSZ0o/MB+9GNuGDGkug0dqwwqH6OnxlrPg2Me6bdEN/iCRSI5iJFn5AD
GaPIZIvWrH2iPijdgWZbS/7Hu5wfGrSkrolkpFnQ1WJ81f11ox2mT5PHeJ8iV8i0KAg9+alBxTKN
ZRlTFjn0W7tDmDZaqKiWoPhpQyUFF4bAb5j/XYh1+eHBaumnpinwxXp0kjP2jfmqDLJwdKtt7KY+
3chIGIn4oASXAz9LWEc9QLmy8GRuv6zqoypngrvuPK/tMdoz2S84PdysU5TOyGmYn5ewx2iJioEL
VwafdeRNt+sPioqddt371eO79oEgbBBtKg8tYzsUU4zHXZbtohjPutkFF2wdi+jQBP5vcuBSlsow
1TYeX0O+i8kPZXYUSwAs7Ahd8g8+OClJSxYFHaO9lTltf6i6p1GFS6a1u6ZhVKPJ0hTsngjLTA5F
ajpoSU4xOstI3I2r5PO4UR87DDypm7py//EBxjfm5OuUSFOG9sRGC6Vl0w2CFhDRcvjGHDpQuR8Y
H9EYtNsMVIntPgqY2HMRRIdVkLARHC1+4NCIY2m1KVwiMh6q+NCOgge/6O9zAUk1FSaoQ5DtKpS7
GcSInSEY1xEZ4JJaC+6xKMmxW4Nqbkcp3TZzHghAjznQBafmu3KaMpVqsqK41izQ81r87p66NXFm
GaxD9AdxikcNHXG25LRoXRDqbJ1nVTuCk8XBA2ZbElPt2S0ZRkjRg0N9X4LNNg6Ne8QJ0JgB/6On
3/8AmZwX34ggXwAa/FChnBDSyf0CxI9Lp7W3WaPvVtoLIkqRFQ43CpIVrU7wqFHV2ZUWIHycfyla
USuSyFs4qEjUtM6lCQ2AMilc0Azurbb7x8yBxUUZWjKP5rJgKexOrm8qxnIKqrT+UIf/XQjoQzTM
9+mQRs6MWoG6DKHXpvVcxlRwMQr2i2/OMRoVJOXovcZLyXQMOQ7SxBTtlyCG4Rty0Jw1p0UM0sA5
qBBSBwl4i2U8kiAmA66P1Bc9w84z2h3PE+Ego16lmTYNUgXj4BAIzTuS07no8ZSdxtPCcScHZuKI
FYpFe8n+/STGsPpUz/IRx7ih35vuZkV+QIBTgnCab8gZs1q3aftOjcYSkTkIOUDT9wsihKVKwSuQ
cPFE1S15QRbQf5Cmeo7M+imG6JzTEzxu+0INp5xAI94Yd3Ws+yTJPF0uA7nXEqc2n/CccnRluk8o
8erBCooUXNlEvRt14yHNyVNBjGCSu+exQrmOYGS57B11tcJBcSbbukoykPL3lYPYMFwtw3AXJftk
UDn32nj9rqF9MqnueowH5/OyQ3OeK9PJLWmyjw3lbdXX/TRGPtoSN73dP1sxdfP+Jb7Xc/LQVCSM
4vGz3I7PVK3eZigrVNZTuxbBgqypM+bkhpq9a5emZxjGU0RltKeAACVbN4uh7qQqyRyrM69qY36B
dtEbRrJfhzb9ngzrKyFFoCqD4II6fz9ZFjEIWoUVniR/juJ1aVvcT7rySmbiUPW1te606BDbULoU
jYD8IUD5ZY7vDq9LKsvyhCcOi7d61QVDSeaiWAw11CVzYyJmOD/flHW0yCVjl7iOSMRmIUu00XUO
EjZQUlZ8eS8qFpy/ho6GuHBl6JWpyAqMt6SV7phVEQw6GGjLXvDBhBDEXXdW0S+RRBAWtYEOXgDF
q2I3uc5co3W0cPFAUezH4PIVoPkf+k5+vbf5nrNRo1E2WXgA1+AwxE4ie0JSMNXhfvqkOtQXibEI
DXJ3odzpVlfFiM7S7fL8LsM3OQkUZyAjVwVlaD32//jG4VvSTGRG07VHBauAZo+mE0eJHypd0JEo
cBNekgxKzo3UF6D8yuK72LzN6Jc8f7sM5iITHLYWk/bOG4yGrgqCCaZvko1UCB3i/N37y9/5PoW+
rKk0vU8ZMI4tr8GDvnDZBGsfgk9JcNOLlsQFX0NaSXrF6AAo0qzVOoaGZG5S5e9yoMc1cT4HBbei
rHMMytbrQ9eDrL95HYiooeoPnv3LCt+YIEPmwehlYO76ADa0H0aQIVUwW06/MNHHwE7FKCj4WHyD
QtxDDUqu0eREK8fclcG8HyZHek62k0cCadsbgniCbdTvz57jEtnvOQlYqqHN19lmuR5rm7VXbd07
+fQ8zLOTjIdUBtFcKhJkE7jI+66fmCSqXmmxbWL+ocdM/a6sbte/InKyjqviwrAh0pqkipH5lHTT
AeHWRsnLzeWzK7oh3+H/ZBlF3mLoTI8NFL+YfETuyeApc8cFBcQqmDbasL1sULRtHFjoda+D7hTp
q7JrnKk5KOurmny5bOMPqffjxnF3ljyVtG9zfJseJLGMkvZdzAF1oTQwb8lVstV+NEHpWpMjomER
OSIHHGZCurSIUEtUoZhjbMgWzBw7cafAH27l4wo55FDMxCK6CSaWa8NhrLtDmHogVr1Ob9IXqwVZ
O91logGmP7Rw/TLK9ycosrWQbkEvKARrdl1YXBOv+WSAUlHeDA5G413R++d81H40yAVTo5XO2tKj
3j7Hn9fkZbRfC+vZ1iFYRmpP4DMCx+RneWO9V2W1xehr55stJPQKP72JHuMdYke/hRwvyD+1V1mQ
QRMZ5d53i63oc10BmmlM9zadMG8KndfS/LvX93EjOSSZCpJn2szwOH012200f728e6Kwnq3zBEXa
crbzdkTJchlQ2gJVfSp/NdJt24RGvrXQAnLZHPu5F+D+fa73xFxhDdVgxQiyzf7LvKKgJhKREH0X
DkBsK6u6giJqqrKtoWuOZj9YUye4tESbxmGFpq5GMbXo5Z+p4TbSk272gRXHrtEv+9w23DHJBMH8
mWXpBEyHsgYed1XlX19mPinzHA/Yt07+FKNxcI7LDBxOyn9P1cIO8hY2IZps2Jxb96PWUkk1FU8a
pm+x1N60QmrpM9CgE0smlkEMk9h8OUlbo3zOZFCuDpbtG/VmUvb92oJ0f3UykXef3bYTW1x0sURo
v1imBQww9rxVc+mmsz+TohA4tcgKt2mzkamaCiUbMCxvc81XjE969VcmdE1R8FksaO1+PKbaaqx6
1UaKV6foaST5yzr1YTIWj5eP5/lv88sM/+oua1XpIcYAZh7bRWrCUp6nGE+CH6bwmSiyxF0QbVqC
C2E2FE/PYmeNbqpoN4/fkuWhlTaX1/QeJXOYoxPCdg4wir5s9vlOMKeZBk0jFK81OV9fBlCRKYA5
HZGsZExQ0oycIrXuUq0JZ0n02c5Rt8C2DmFuC0LxOi/AMC10kONKUd47vH6S3tcYxgNtlTBPe44G
+4Mthr0n64SmZCJ3GWx1rYNgGqmurQqhbjwdJ8d+Mg7WtekM2xZ0CPPr5S0++zFPVsntsFGnmJeC
jKKnRo2zaHtK7uYGobty0MbR+TdbXBia5Tm42iQgod2hxiipwSIXX6bSdmxi3tHCFJg7F2brBLe5
rZg2ei/5UpzUaNpkUyBi+05rlvia5STu7Fo7dUO/i8hwzj35Ts39VphT7SWPqIaPiD5PC6qG5uTk
LyxPbW5A3vE9frm8nee95rg+vjhH7W4lg5kywp+faquR12+qkNUUTOTHmQ7dVDrp0yKa8xIulQPn
vpVNos4LIAAdiaab3YEyzjX8zpNCCKFS5y8q/B+2loPp1MzGtLSIgqkX2VNpclUP3dvl3Tx7E5xs
JncE41ZpllpK0NCJslnxmhnCeZY/7Jpug0QCXcAG3wiszbFNZYLv1aP5naXXotQpXN3prphgoORB
1ODyms5N72Dfjha5aGfQBhvkMpC5YB7C9M1Sz4ScFFL/hgUVc0YwPocYY3PL67RxhB1t5x4vH+xz
d99s6etqpljxEvnmrg6gcCS5GM6wn3pfR/2dHKRXka+cRbTjmvl+4Uori7keWLu1UY+O3arf0gqz
EyrY6jINlRu9GAU15nMPw9Nl8moipF+7ck2wzM7vrxTvHWhqn5VeK1ZzBYeN5IkevSJv4ruCM6XP
y7pGl+Ic0FtGwlJ8R9Dc+qDNcWt3gEN9u+xN7GPxl7ENvUsbCRZFV3l63kGx5WydKFZpUcguxR1k
pXK/GGt/0sr7Ma53GGsKqk4PL9s960WnhrmjCbGleqAx0GbakTDeQx8NBYVos+7YvAhTMhAK3jD8
urRU7lbEK0frQHTMzk19BSKMfQx1vhVZ6elB8kQP7rP31On6uHsxV+zazgtsLJvSYp20qRd5XWCF
rJlIdDzYZv2+NDwUFMO0FVnmj2Q/DYaUSopHhiuze831RgA6AgN85hOS0kkpVZPijdo3kyBjUbb+
ZYc474i/lsAnOqt0QdsxjVXcPkw5PgvZHatu/qLYo9vy0QxzkpOgbGjabmrsHMlG0OhBmhHjuKLi
9rlLB0MhSOIYumojyP1oIiugrDSSGXslBSbWkQWRcKTmHB6e2uDuANBCFpXeYLfGoN5agf02b2y/
3cRbNEAB+eHPPmhrNqKO7bP4dGqXczTdnprFmrC26W5x6y0GfCHtIj9gnjlgU14iEaKzTnHcSr7X
wVzXrIgNGyHCrt8qG3O77ob/I+3LeiPHkW5/kQBtpKRXSalcnN5d5ap6EWrp0b7v+vX30D3olGl+
yTvu6ZcBCsgwqWCQEXHinCOGMSQpiQgKiAflP5+MhzyMNJwzmmBZbPBjPIa3awBMAkRd6gPqxZA3
bg9kT4P8Mb6dDp8g+XxnnHPJnlSzbWdIvSzli2082xEGxJNgXWVU7BK/5CEQRTqaTmYhmay68UZp
u6CJSI3GuvZ4/STLnITXQKxJqiSLWbAnkRYw+cs8KLwWaEoHwS+JMQUoMSiM7Br0CA2iUQiScpFd
q2ZVJ6mFovs5uiOBdlC85YHgDZSf5JFdvI0XY1xgn0MVJIJ9j1ptpEAYKze/l0Z+U0f/kSyKZdwf
YrqGGQU8e1Sqve3yJlI1WUhmJ0NMj4/hvg6KfXkY/NrVwU4QS0al2Z98zRR3F2uL0Rlzg2qGXfwZ
zNc2oWDi9ta2ltTphLfIZkncd4I4aTaOEXK3pAta8z6kknWIo+Jly7hPQxKnUhwbIB9QX3u46l2b
pm45f5/X2zlOJVeizBgX5pu5dygAIui/1MRtlB2yRBfjkxq056avEl8QO/hlYVy419vYBqsarl+m
Au0EoFcMyN0QOEjMlAcZjbJoOA8B6WKNC/IE844dqeB5tR/dMfRhhyGgYm/cqd80KB/W+5ClFhLf
EB4rlGQ0prpkgoX+/a2poF7UFQTfziiUXZpVvrmUOydtdte3UvjVNma4YNslsxGnKLD7WhrE0anF
ZDJ0cOrkeZY9A8QvQEO3dJSziIPq6vsVVXHYFyRTNZBcMWRW54031m72WJ9dfokIj9bGGOf6OaSK
SJXgCPeKP9GzOv25vm/ioL4xwLl7FCWDYlh4r6fn/KUOGA1xF6R3msde65H/KXfYmOM8Pq1UoPVi
ZF+GNr2aVnKcU+hCa04uGwOQbRzn7I2yRP1s6JpP7edFv4nW1+sbJ/l9HpsSJaatRCBi8fOxfFmc
genSSXxaeHQue8UzJpnK2o0LRb0bEH/S/dWvuzj9dX0VwofYxgR3bKalTFKtgS+n0Dc3Dv0hOzKk
5ieGdUxnY4YrCZX6muXTiLuVrP0ur+1dBnBZWsroamUbxr7Z5mpNFXueqx65mal/6+v9kH8ptJ/X
N0xYPtguhTv9aWpByY7ZaPEIYiE7qzy0X1GciZDJO/6Ium8h8TWpUS4KVKnVE5LjM7FJHXImQfsc
+6Pb76zThDFmEyVLMIZLVsqO4ofXw+ajcZHB7iajaxuslD2eWaZbeRC2+FHs29TLzpPPmO6g9qgc
lyflRWKbOcQ121yYyGLVhEYpolL7bdhhigZlGv177q5e/kS8LJDlI+LDTDU04ggeZvwIpDqEY1GP
yEfy4dXKy5NVRJKGn7BD4RgXE5xvrjHaSkunonbfp/saE8t1jTpwhEZwkt1QzKuGaXHQOwiGNOZ9
ldr76zsqPBqmoRoa+lom+oHvj8YYh+Xc1A06Tv2T04J0Pj+Ozl/XbYjvEjAnqIZOCKpO3NmI1W7q
xoF9NbBAWwB/R8hdCWprbN4lepZNzInXdDHHnYpktPrQ6tCiGJtjggm2MHH1QVqWZb/ywRWJYRjo
B7O3Exe7LDuKp4a54hyw4Xfost9AjslfwQpRvaQAWlrH6L6XvULF/kKQ9WBYU7c1vn2blL1W5xE+
mPUMXR0vvbfuepdpTRXPn9DMNJ2NKe4SiEChPdZdicynO8egfhwV1+lkOYJ4Gy/r4bYxTEYyZRPg
qgUZ3RbErWXqNvE+HyW5gvBG2yyGO2dmlqylGSLlZ/Wmbp/tjf2nb7SNGc7VIUNA+pD1oh3jdwO6
JhL7TSIb2xc6+MYI5+ChsbTgIMBaaHp0rMfB/DNZ3yVnVpiObmxwUb6l6HfbYOtACjL74z2rndou
UMuB4jeSa0y2HC6oj2abRlaHxmmr/Eijc6J9JZPk6wsD+WY1XJjL8dBQlRqHdakeqmXfKbLuAduO
j9HgHzf+0Dec8mS2EhjQH7UjAXSzDuLAADE+aNbc3K2O84kJhctvY+HKKJAmGgaBKeGRCYsTz10V
o6tOXNUr7jRgiTEtDx1TcO3MPzJ/kuLnxSHoYpJHKWR2ulYkm/9b6j6vKN5Cbw9N9fhRNpgmPLVg
RjdR6VbRnuG8sNFikrQE6Vt6NIIBp3YIlL28SizO3TZ2OBfUzchRUgo7I0DzyaHZK3i81V+BTUDX
R9YrED6gLJWg1+IggvOghNzso1EbQboxzINrtf1z6Oi/MxI+FKvurjkIkpI/ktMsfDdtTHLRb3IU
OuesYjadZkiRwS1P2T581rzUZcPcMhiT+Mbf2OPCoE0GzRpnRA/1sQfhc4mLEaIuh9lbd4VfoqBw
fX3CCGJDsMhSmW4X35RNZxsoox7LW8fpdQr1wDKnx1ypD//ODOcloxmPU9a0QIGRBSRdN7YBXedG
xnMprsdsVsMFK0jVRGumIbcfwHJxO+UuKyYwGeQ5wlSFGuj36Z0D+IOsVyI+2BfDfNcVc/9TX5nI
jceguGMlyP5UHVmdX57vC8OWbVEHCDTLAKHW+3fn0E2ZHYVoajOFtSIuf81SMIDYCTc2OKfXs7zM
0wHvFzRNkCHZgNOHvvrg3ELjCFLSsu2TLYnz+biNx8qJ0WoCE9GvnujULVRqSrIvsadf9o27+gvS
VVpuoXlQT8Tt0+Jh0ksvr2vZfcbedh/us83ecYE3XcN5Ai7r7+ufodtj33wAfW3A5pAryQNAtnPc
uXLGPtMXBYtqxjMx7jNdVvSR7Rp3olQCiE0EZiC/nQBDU9DgVtkQm2w4U3hbXTaNb18VUWgOgDCx
Nyab6mcYdpbhyBxNshq+dGolISiagZXyO/u1ubOHF7oE1wOduFvvoAlhOiYqsR/AEFGmpeuE2bXJ
q76yPHtEU0fZmbgxQrfO3HJvS0K4MA/YWOSSjUR12lXB7vm5tVfCQMke7fDnYr9IFib0640ZLu6A
aYd28YTYyqYMAdGD6s14YAkUDYrn4TP3xcYYF4DUMQ3/TqAcA5Fb+aaSp7GUFJ6EzrCxwf59U9ui
jUabNkM1xhn2ffqi6aewlhxPmQku5hgoHzRpDeoSfKAgT2uAN9sng8wSWh0WUj6EnM1KuJDTzUuK
yxUrWfrkZnLOadJAxfm50Gc/VWTpu7gFvLHGxZyitM3YAvAQJFOgyEMCz/itGLeu4vWFO56sHfOJ
/q/IY+11GR2geEtNwmg4iarzAI61WIHtYOG1SQ8q8a3i0NC9xNWFGRxmOv5rg8dwzA3Uf1So7/rg
WfQZbiy/Z9hXpsMia6iLP93FFPtTNk7oLFPhLA4DoJad209wdutFmVZX1z2jm/zrCxPeFpt1cZGi
AbNoPhRoFVSWXbhxappuU8TH60YkH+jtbbFZUVNHVDEVfCBbO9XmT+hKTtNf102II95l07joUMUF
sXWmgVcldu3SFq2OBoi3rG72pSrjuhSvB1LH1Mb/CA9SsQw1p0OMMothYipHf6ryPjDiShLEZVa4
Q9WBT3BK8x41sfRLUfzUo32WvlzfNYEJAsFmE3VeqlO4wXtX60gOCD5IBPwu/8vWHhdrdrtFEolE
D+F3RriIl2cxyApjXH/RHZtFT3axXx+WAKNMt7ISsyj1hC2MZGDigxLUYd8vKM8nXU/Nt0LLtEve
SlPzI6MC0g+OL6MCErxQYMw2NDRcVYPyT4cYcPsSCnkYyACdgkMTD6/Wcxerx1BBqTkn1ZdUNf8y
NUMGKBM9xolKqInHhAkOc4P7buNcZb1i4rv1iLRQh/LLZ1SBC/DAewBnHdPb9c91RxF/xI1F7iPq
cc+0TfEaS4/hiU09O7viHAJQkUrjn9ApiWMT0wS0Uuf1xGPdqlWC6Q0/mn6qU+Uq5eJWtoxvVWhl
8/G4wJcOhtmHFSBsZb54ldF+n8PwpXOq3fWNEwRz6LBqFlExrqGrPE3nOthO22FuyE+o7Y6DuTed
8OAYwXSfD8PzdVuCGLi1xTN2mmnUxeNooi4XLn6qps9p1e5Ag3Qe8kI26izcvsu6eGrO1Zkdixb4
SBpKwS6EMR5IS291c5REKPGJ1ogG1CGxVXjE+xNt0NQa8giGGD+66dXB+CsDQtzZlzvA6mUlMrGf
b8xxQXddQO5VYJf9eG7cTFXPKA+fQXDhqelYuGkXfkvBYlUt858qJ8cQGtOSqC9dMJ9e0UyztQn5
W3ymj+F+AHxEi9waSqDmOQlCiX/KFvz2tNvczV07ANTBnrz2re4pbu5XXnjudzTIAlkLRBgvL3v7
Rtu1MTXpozZRVmlnPE85SBBZRiefSmZXPff0xQfChQZAtoabgLnuxsyiQAEpjTAnV+kn0zpjWO76
MRO7/uX3uVA4aLk9TgoKO9HioxXpKtMuleqzyIxwbt+bukGikJUmMEQyvTgkyJWnf7cOztWpkiTZ
agPSXVQP1vJ7TBwP2+n/OyOcN3eQJNLGGutI9dSdoVyeJ9muNmUoRsl28UCRvjetqmqwlqzufTMm
u9budmYzS1YjSnS2vsWjRZJVb2bId7FrsD06AcgyGPd46Nc7ax+BSbdAo6Dywfq1D3+UXz5Rq0B+
o6PCgmowivjc62ZWSi3ugZmCKNHRGAKrvIlayR0ijgc6QamCokdP+EMal1GVxPNb2cUISkCV1sg1
7xkQYTlIVZbEDxl0fA1MMgLpxXfM2xrSgtU8oZT+BvNi0Sfb/x3f810SyNQ8haHhYo53EyDjigSK
CohAbestaXvU+mb/CYc3dINSii+h8zzBuYbquclafVP914JmedbeOuUnVKII+v//GOGObmMuWUQW
QH2iOXvp6+YUTT240409mKwlz3fhlqEtDxiehZ4R35mfG5tmygR/oDi4Eyp+sZVL9L6Fh3djgv0J
m4C95k1jkRJOkDcvXV94VnbMB5noxJs8+YdrwdQxD06QHwAk8t7KAgvx0qFY1X6bQYnmMWwmKyy+
NLfh98TLvzbnxd+t6Cwu/t8qZrLGivhqBwoAIE0H8+98A45MJaTgZlaWO0cH64aVR2avOMaHdo9H
+6ceEhtrnJPEilpMuYOseww6UEmBpP2RugxymJ7+PxTaBLVApCS6A8YZS9VNfjDZqqO47yusLT7W
xzqYD9EZQ7MYuGQND1l9U7yTm3SEi4TtuCxGmcIrwy/10fSKXbVHVdB0wRt9ru4/gax7l25xDmrY
BhRxIzysrelmqL+YDdrDai77XsJjQDEOD14EJAz8cC6KgnakQi0NebJ2Xx8ZPTzmZX+Dti+In1oA
suRfTfgiu5jkG+2aoXd5V7FegfJKmhOZn6L+kBR46DZntX0aZcKkwmCyscedQQu41HlacYEZ3TEM
D9MoITIRZlub3+eSutVcACRi00O1vbhG+1osd8Nytu37sJOERcnH4ltuczj2SjsD5m2Vqkf07mFU
lx3a0IdP3Cbow1LgoB2UhtmfsQmNtFlrAoYMtH7LuywDs96Qu10mwXO8wRo+hMaNFe5Fiy65vsY6
rOTNHLtFeKb1fNb65TEswBgYPzhtc6OVk+pqKiigRl0Z3J6Mg6tAbtKylqfJuCUhTT2SYfKxnH/3
GUXzmA15jF4OQVWXDvpuTJqdPdmQlLagUWObZzTsDyNNC9k5EjrZZjXc07mdlBLzdpRljOFeO2sH
knpVCtyIGhAwrtuhl3rSyXMWcK5tIRdsq0anI3DkgMaD3Yz16Nlsl/OFQVZ7KITLCl2yNXLPaozt
Us1ugPJJwgE6uNZBHcvP3MqXbeQr3tVIzbVi3P+lk/ljRk80br+WpH287uGiBj2KI/+4+NuDdOPi
meO0ZofyEgTrXPtx9ecXcLqDasldIWvwVmF6XG/luBHJDr7dMBuzmmZOaTNiAmUyHqn+qmHgRbIw
iUvwtUiax6vagsvUp4vHUHLhw5S6VMdLY95V/nRorV0n+Wbie3GzmWzVm1VhDjnMmhUBcP79N/Sm
P+j3g0+DFk4oe2HItpALTlXYQthwhoco8ZPdp17SywgrhFF2sxwuMGlgnm6sFW82Uz225bEs96SX
NOdlJrhooVlhuuYjCLfA8rWnND4Wfe2CPU0CTRbW5iwAn1EuNvAIZc6y+TBVF9ctVbASzGSCx+nJ
nr9H2lc7/lRmYFmqgZK+hXDM3bDqYmmjs3QYZ+jOs/bUxKnnVHsML0q8W7xtFzv8TdtOMcWQCWrf
IJAfb+3wVpkkmRQLmR9D6sUEt2VqWVMt61jmMf9Ile9rEkKyJlFRBKvn+l8uhzs3RdiDLIXiyjJA
3WOdVP3raknIPEXzBURFCRPPY6o6eP6/d4EZxQMzZ0NA9pdh92MFDAQPvO/2n+ycPXTP+b4PZJ1E
cTJ/McnH8LZT4kLR8HAd6F1DHiz9ZVYUVyUpiPcxX9A/mMtuGP7qv18PfUJnR45lolZhU41vK1V5
TdTZwGVI813a+Dmg8FGysxZZrfSNDe+Di2wMcfFhmtoVHKnIHNOjetf6LPFIfRB5rIfwWKZej1kG
6CodQKHLgHlMbyX6jNYKPutlsVwAMZIsrEoWcm078vskPauVI3lsCgOto4LxSUN6RfibZIryLsxy
1BQW9ai2P/r89/XvJUwDNr/PeX9URowaAb8/Bv2xDPrDvyjMbsxw9wXyfDxfB5hZocRQPOREEmOF
MckBpA5zkFQHS9b7A6a1VliZ1YAEqv7jDNCV7PapVBZN6NsbI1zgG6vY7hWCU6yeGIVtsdeRWbNx
Pvse1LbeG8f27WB9Jj5trHKx0FjNrJ011LTH5rFUf+v6n9aWhXTmqB8O08YG5wVdSY04ngB+dugv
NcPQhTK5evR7Wn/bUjZgsUdfPhXnCkVfOgMYy4DwRvco6WyQp8iUGESwK4I4+487cMEhHmO902PY
YBw0BcjDME8CSUWgPkMorqU/6FMbXD9H/4dJaEipmACCtCkX4lfSadB9aDFCFswBY6DKHttX8EDt
daQetZdIKxMyi3zPrxsTayibt0WGcMU0MFOXVWwBWTcAtin/krOFir/dP4v80Ppraah0NrLFMjtX
877rJPe+iDeXaKrGrg6UQijf8rNGu6MlC3fx0TwxVQYkpoF9rL4oXhx7/c7wesZlfxgOmba7/gVF
kXBrmkvjWsxMh9GCYM6UYxhoF0QPx37/CSzbuxVyflIXc2lCaBDYZ904tiH5GU9PQMxL4qEoVG0W
w7f2jNnWwpBlVqPyOCyDW6GoCqLjfvl+fdNED7WtHS7umquqpwNr0WbrsY5+mQBUjz8c7buhv9qf
wPlsd47nx22KRi1n9oHq5WFdzsnYeGYSRIMsexM5+XZNXMCNpqU21nJGc6x9iPuzvUheg7JvwwXb
MFVGtWaQqLofTmOVByRd3HyJ/AH51PXPI0wKt2vhgm1o5jTsw5E1WRibkobnESYy3oZMlkMsOb2S
E8ST4ua9YndahZvKoMVtmg63M4qmtqJ5imncLOb0ZQQwATN3shf8W2OKv76Q8ICZEg8lC/CR97d/
n88aqusIS/W3xZsrt32pj3iBNljtUiPoO/v5px1kLyB32+sY1FB8WVGGWbj2F3AXjp3pprKA1sqv
i6BefymzH8kgt6I7ertI9u+bNDIkXU7yFA/6ESl3ejOuuVsAzqkA7ra2tuTR8X84zmVLuWjYqLSN
iIHxSDBt762b8TAExskAMx+r6csAOVJrXFBMAMB3ug5hn/UCGRkgI/0KwdNRohMoS40kG/mhEziY
qkVn5K/G8qAvj0pE3NL8RtVzq8uaFeJQ8s8u8j3jtp6KEhVUDJka9hPRlBuk6JJDJ9s7h3uVrkab
KzEbCmYDhowQrthrT9AFA8dJ+pespy+OXZcFcbFx7lQzhPw4mi/gQkryLFCbatcrFviQokhWzhUf
KrSibcx4UYPvea8a+pJTgdkWbdUhboWucKs8pl11lARJdkl9OLxA8ukgRkU7mu9E26uKYqCGIGnp
Hj05N6x+C2SYs7cP8lF44aIuxnjvi5dpssE4p/lG30IydnZpf8iVfCdZE/sQH9dk6xTz9kAp8r3o
YurKJl6wpvkbuKR22gGzjKcS5UcmXTPcUJk9VWRP11CwA3oAnUC27E10Ink0dHOK5y9j5m/2bBZA
O9Gg3ktlcoQbiGBuMIAgJN04FxxpXel92yDxT1yKJyj0yECcgEut/Ao9kRUoSHy0JyK5SYWOv7HK
XdpVT9V6ZX3AOhsht/c1hdq9BaazMPOufzlhs1rbWOJ2kmq9QsFYjh7Gm+5QcdICTFdgaCQC8NIB
4CS/Gfx5Z7qgasL+KmcyuerT9T9CCM7Y/hHcfTYZKu7xEe9H43nBBVAH4dE8TpAqA1NpEeS3zh+J
QRalPvjrZtXc7QYGnqZYS8Aalsfkzj5hBuPAWijdkaB6LUO+CcPyxhh3uan53CrphNX1ZNfUPzIZ
6Y/MWbjrbCA5VZZJ1SHQTndx194b4wqmV3IwR/L7+sYJL7N/lqKr7Fxuzp256MOcGzaaT+3oZubz
SkoXiDEAiDx7XmSvAmFU2Vjjn/vtkqoZ60kOrcs4dNv7+Vfoj968S2/qO/kk5fUPBaKG96ubOmNc
6hhRJWnOhn6ojFy2ouufSle5aLKsVWaSEPXKcSWzWzWFDl2x6Jgly6mx2wCSeUELvt5hDp9X4/uq
qvedlbjzqHxxrClYSHsYdPvr9W8qWzX79803nexsqu0aZyHXMnfqd+on5ASIpuP2NMCHTAmPhxmW
Ej0wAwaspb8BqMdtG+q38Sy5FMSR+mKG+3pZT4ZJLzrEzIm6tV26tv3k2LH/md26WOG+IErA69yY
Be6D5uCkhzWVpNKyVXBfwza7XFcs+KDj3NLsVzSchlBS5BUf4ssSuJDfRpVjVgXiRdP1rqEubuI8
pZBiszBVPsiKY8LK+fbrc7E9nZR6RMqESbcqvNFoelNlxn8GpX5qNTvQZwT4JPGGMoL4Yvery5Kv
TWycyKLcACv8OizpQ2/pQaGD0n0cgoQ4h8HuHxZ9PnZddLj+bYWn00BUA+m9DYYrLt4UdkLsqsKf
GirEXYsztTJ/ADN4knxCTAtPioslzlftJh16Y0YXaJirXaMipCmQNs2pd31BbwWsD/ecgfkGgpkA
AH64e25EEbmxdDY3CdnUXekDvHRXedN+flU8FkeJ14J7/Lm8lbGlCn1sY5i789bBLOtxZdCI9Gdf
5h4CXaM+VsuNqkvaqsLwtbHE3X62qlfTMuGjAYNb9ndR93x9D8W/j+krgOGpBq6O9+FxLEPMwVOk
BZFt3oTL9DLHmuRAirji4Q4XG9wZaeZsqO0Yj0wTxcDm69+KdQ6UXb7oD6xDMuJDZb5zZLNFUi05
sddfjHM+Ah4SK10z1mcwUbSxVteOwH3SVt66fEL/7906Oa9AyTPBuUOINodkB9oQ365tLw3j4Pon
Yz/zwevh7xqqM9A75Zk6JkOpOlvHdirAzw3heckLN7EW1y6/WfSgl5KMTujrG3NcyB66MQTeGPdb
W3SpawNHv4ahl0yA/5jjLUYed9eXJ+zvgo/rn/VxLplgUsVe1JLl4OG+BGON/mB+B6EAiG4Z7vJN
vhOMIZKDJttVzknrwvxv+1EjpbdS+kD70Iuz7OuoUK9ph9NUxTKUCbtNr31JzjfNVl30tTXZ+Nm0
W8+dl5wQvh5Wz/Ca++VGxrArbGNvd5Zz0MXKugGp7Ftu3p+dm2g3uqbOKnp79SCrbsj8hotcqVNH
jcKmVDLtxVJ/jfYh1EBCap8yKit5MY+4so88RYiWoIs0MkWnpay8XP+tqC9RISugCCMlcn+oa1AD
kkHc9WlO0eSM4MgBgFsH5diDUnwmFG8McLdmrESt3fcM2mLcWOuxyR6vHyzZApg3bl7CSToapdIg
UVPWh7ieUeyUJgDsT/z4IS57xMWKRIlXxVJQelT39t7C0IN2R4El7lHqVHxZFYE50DVjXJxQ8yFq
q5gZOyWH5NQeiiPL4WUVTnFNcPNduMgwges7VxOUo/+erei8+SbZjzg1oB07ysQ3xK582UEuJCxz
3tWzhT5kFO6MzNNo6RJF9moV3ombFXFxoBjnWVU7NEiy9ichq9uXD1N0Vutx9wmPA6cMpjc0zKsZ
3GLUmURmNqA5E6knWz/Pn8GcaZvf59ZRmasSxQOuppJAxWp5yZrHSZVtlvj7Ewr6c2oTAwD29+em
QFXAHmNc6/m5+snEs0DGcKrOql+e5FhAqTXO23AwC81U8V6BxvkT2C0Opl9goCJ6Izj+VEl9szTu
Aw1OaPRFhIJHbqaHsZ3Ps9pKXn9CX9uY4L8RkNBqyRgpMdTrzok/qyCes9C9+nbd14QHZ2OHu27C
MJooWo3IXJ0jJgPcqN1N0m6mZDE8Dqwy8yGdTXRoB+174vhzE3tO+7WWEoHIvIAH805ZoReKissm
Pju/owPEBHb1YW1dbcfUBGQFZ/HegeIfYARwrvOgSjOs1xTDVqgMWTeL3XjlvLMKGaJSZoS7GyDi
u8ZKiQ+0GJWb1ifNLLw6klGRMnf6cClQKJ4YoLDD/Ax3S9MkXQojBr0W1JkyekfDyhvSr/V07pdb
C6JC151ODLHYmOPu7E7N9WUqcYDiI1L5oD43/wGNQBDt6nqn7ZV98i18NoN0V3qapJIidMWNZe42
twozMoiCERClfOyBK4JMiT+qyq6Vti9llrgPZ3aLHRpsIinD4HgINprSt3UVQn6yzRS+HigIDx0E
WxvYTi7Q5qMx9iGg5AASB/MaI0VTXaNP9kqSvtC+ddyhsk4DXe/tqHsyzfCh1PqX619UvFgHTTI0
yqjDU5LM0NXF8w+v1rFr3Ca5pVPjheB4lC1WeBqg2QmIHTGJwUM7Hass1bTJmNoFEGJTkCn7upa4
iNg7N0bYYjcvPht6y2mbI4p0u2VXnZiUV7QzntiYrR40ASIk7pXWGw516V3fRnHOvzHN3SxdmSmp
pWB94OadTkx0cj3g1XRcD+pD8Y0JXrHemcMk4vay8V5xnrMxzt05Ua5PTtUPyHPMp3ZO3NU62tNB
A4lvqvau0//S7VcnTbxSJrcg7jdtLHMuHDs5uJCdGOUULTPuYqO4CYfcU7P4QcdbFW8U5S9VbR4r
u97FmJxAAISy4uI8DqDLDW3o5mVq7Wlp9NqE1m2Zk6BqoLIa235U3RfmvRP/vv6d2Nn9EC4vfy8P
e8sbqOwWrJZQG+dc/1n2P67/vjAcgwKWMUNDapVH3EITABp9OvZjoDdO52vVgYZBRfc50Pt9XbrX
rYkLghtzXKjKc92IluTN4RnjA8PxKZ7lhdCQXO478Kz8nei2MncXn+bLMtm/bw7a0FZoTrVsHq9+
HNvnTD8TWeVc/KUuJriznPVWukQNltY2t5X+apqS+oegS+mggoqIB249zQJnDLeGno4AHKGmyQST
KJhpMrCDYK42fWIoH8df/ncs7nuD/N2JfoqddGBwi4vaXc3cW4uHFTe3xCfYRfjexd+b4S7KLpmW
cU1RZFETGsyTiSEO/UDT5rkYv5XU8bXGCAqlc4dpOUKpE5KxICbLZIv9+Pne/xWcZw5VAhIqle2u
chtbL6Xs+fvx3nr/+5wHQn40MWYK0DEI0ncTTU9Ja/4VduWdkyz76zv60dnfm+I8US/niPQxGiz9
VHo9JhNrXCEy1kqZEe7+mNR5xeQcxuTnZPDLNrppwnE3DzKlAeG22VBWUVWb3fhcvG7CKtaieTH8
3j6q0bPZHfp0cq26lHih8PPblJoU+ukg3+GWo0VZQ/UWtGpQ/DHLL6rWS0Lfx0CLj7IxwF155kLq
XHdADhZb1tPcZt9zI3yi67hTSzBHW9rJWFvJkLAg2r63yW1e54DwBqWKv9USQTmx124ULzmbD0z7
YnjBqJxvMeGwVbJWyWbyjKZLqdd9Sgskx60K2rjFV2Znd93H3zK5D1ED5XW8ZA0IRPDvs3hogfQk
2E8tjm6naQWkrX1MM4wmZOptqs73KZ7Aq5qW/rLKpOMFo5zYWKh7aKDGY0SJXMgClVCxUPJGnx6P
b52tFrXhCHpyHcAqbxqHT0uMkpou1VERRsuNaS5OmfU6KLhl/qZRZ2SkNQaZvR6V9+iBUZdUv65v
tOCcG6yJAUYMgkYTj/RHFuPMeTgB3TGcQuMVIgvdIHkGi00YgFE5oOeDzOz7i60EIQA0enuERtt2
qXFXrseKyM6f6PrEQi5WuAOYGkNrt1NrvHUtzBKFGwOMnd4A3Q1jNxOoU8mEdmTr4o5fkc5DUvWI
KWV7VNrXyfmTa/97SwsYvsuqeOh7aqOypg5wh3J5Vop+NwB8kCQvn/GBf7aOp8pR0lhblhHuPuVQ
mzHY/VUGpToG180IiipsMZZOwXGvmyBiee8IRBliOrF2CxRfgN82watqPDGJANWNPjFZDmOYoGK6
ayCu4xfVl6OxmA1ulrGfAxCe7mk7+J9Z0BvFBWSDHbDKvF/QWhakx/WFBeynHbK7QIP29m7w2aze
8OpIoPbi/buY49GWVlyEYLlH2bjajdDMQX5+MB960AEYO/VGhn8XejewVjYBA5CDTPz92mJa2c3I
gMXNkD+lyegyIYTVLCSLEjwATMjlIPbYmPXF/31vpg1rZRgNAART47cD3ilj8Uh6zKRKXOwxy90n
7+xwcXUd2hiTrIA89r7lsria7AovDNjelXvZ3rG9+WgMyFHo/lq6zbeqorDPwtEBi9fonKgOYqNX
iE8SevMZeUGwaRATgGI8bfAflzQUM2i/cwXlEiYwxkaM7KN+ZLjGFspi/7uE0ntjbI83WRYYINsR
9MHQ+Ip+2Mk+CdEQprIyJfsQH/ZusyLOIbIBRcquZPVq8IuXd4WMKlbocOjvMK1zFeGIO7OpPuZZ
2+D3NfM/WoVxjg6s1S+9I4O+Cn3gYocvVQ+VqekJQxdqK/XAsNdFf5roLgoPWSjpK4quPgZ8A2kR
TpAGldv334UY5VCaE9o83U71UCbc2RA8vWGkE8TTD7m3SF8pguAAi9hCUNNC5IqHLdsaKoVqjLKr
ul88A9kqhChe6THxyKkKEmijyKHmIr9AbRJ9Xx2sQoDEvF+kE2s5jXodGHCyG4xnM/l+PZiL/GL7
+5xza3YYgm0R+mBDtPp1Fd2g5XTTR9HJ0WNZqi/yja0tzseXMSRT9EZqDhH66ICn+y1wFvdg0brp
gvxu3DPyvUF1VRnBuXgTKeISsPRAFXHOb86aXmZ4cwNLEmj2a59JXpOilATFY0RaQJkgZMM/2zvL
GcqwQj0rPZN7hh6Zb5pb+2i/hIfc7X9iXt+jltsdZL1o0d2ICUsNRxptQusDh3HnQIx+KnHcWJMY
PFCeY7mMf09Bl7hT3f+9cYfpCpw1NFYxzvEhigA1ohohBqUw+ACq6f5bJRV8EXyqrYUP8aMe9KjJ
cKiTbjmlpuoPDpHgXwRu+M4Ed6T6nFAAhg3Vt1WQKWjnvso8vXtZk7tFkzkGOz7vwjr4j9ESIkQF
mynBR3p/fC2MVJhkMlaABfI/w77YW/g4UwLxMMbokr1eP8wfVqbj0WIwijzguz+SF5p6UtngRcam
2YWn5PeJcojLU9o/NZqs4fUhFIIEBQytqOFaBE12fq4nxWRHO3Wp6hfWjTKd2+xAZNzBH0ITZ4K5
yubebeIELa5eVX1UXl176rwoVT21nd28k0Um9cNner8a7iqZ8wTz+BE2rjFeWtSHqXos5ru6PuSO
tyjAkBilu6TEvf65Pvg6t0C2AZsFFinILGNrwR7maC891DLSmo/RgRkwNAAILAyzO3wyUBvp/yPt
O3vjRppufxEB5vCVcWY0I1mSJVv+QsiJOacmf/09rb27onq47Hf9AAusAQEqVbO6qrrCOYLYkFx8
q61OD5FnPFCQA8UhT3zmuut4zEijd2Glzozn1CR1+gJfZAZWZaOIdhCe6bq+bEu/AKLl/MHxrbRj
wkloJorWqzg+g2iHcZGwxzZ7+yI2rXwlgjFBQL+DJ3EeYRfJRRUq10ou1ahy9OAJYYwvJJnV1hbB
YIfVfo4iy447/SGpu/9RDGNtqlQlXaYaC142NXYZhwMKUCgp8QBUr7tgjBlQJ7UyA0MjsbF06uLO
b/RqEhjxMFB0MjEjxYMN5ho4U/3IKjld4gIGTiGpTRVovhkABorPqLj/AjUTZ6bkX1RDMZWux5kA
ov2omji0eMqHrYiMU/GbyM796FfZAquhfJAPDe8kr2qrbwf5jzT23TstUj11GqRp+bc2HOxG+aKB
iV7+ujRP0fywb+nX0MiMNCZShapc1ZFaUF8xeVlkl59b1ZmfKqc/0AdWhfGjyddmu15sbLQoA7gA
/zMgGfMnMA5EECoQWsRQOBwfcsmbe054/BcPBUAlEX4RQ+eMaYJAXSBdgqAlAV5tOTdYUabJkjID
5zRz+fic21/wXR5jntKQScMSQl7ak8NUd9/lOb+ISYueU9QG05KnzpRlvIu+GVaUd6mMlVZqHEvi
DL+o5E8qsKIGjdNd/Zd78I8EnYbT1RWvBaJEk2kteH4Tt8FE/Un9RBzTLhfwSfB4rrfd47swxjCj
qTbEuYCwHHt45EdpAYryed/4NzON9xPTGcMzgO4WSkYDu1AzZ5yJq1XPQ/yNiIW/L4jzaXQmZC2g
LRV6vYMgWTvIUh1kUcMR8S8+8f28mJil12HagNVrcZPn0e2PTZD2gE+ojpLXgq7uPw+Ovt3Zd2lM
8Oon0k1yvohupn4u0XIRstNS8Aatty+uKqFSj2oPcmlGCvbGq1oGLLcrHKQf5m9QPbvJBZv/jVsc
Tb99SlN3/0NtWsRKIP35ysKrVMuJriP3jJZDKYLHaejsarnF3o+3L2jTIlTVkjCuipaPxWgG6JCw
xsDF4vbWJa2Og8ABh91W5P33M4roddRSKr7F1QbLXvqDoJ1UPbOT+fe+HvTv/PjQgUtd6cG4Vr1P
FDMrkMSIxCuEW6XJ7G75o4/yrgvjTrF2mFVjQxMlIbRnTbJn80L369KSV+nhfRXGhc7LiM59j0iU
aoPfyRWW+nhDypsHpkmgldF0lEqvahJR1UcKyO5dUVeOVWLYiTYEi0AO+99l21e/y2EJikFSPs7Y
toKBdV50oDvZyy1xjNamMEw8ihD6la+sAKwD4Dig5EZs9bwhci2aVY0XTeElxqMoNTawGLP2NA2h
va/Y9vm9i2KModU7LUzA3+RmxtdCeFjqT515vy9iWxuT1hiBSIf/f3QC/dQWqjHTsGAITlstNrHa
X31k+WoITqOGKJwcbNvNae8Cmcva1XM69y1eUOL94g+vFEJFcH4YWJtE9zXxeasyXHnMpZ1qyepr
g1Yn7q074qKJGACE4dj/nl2arnPlbTqjlX7MNwPeI4YFNMjDBNqZ0gElp+ii/jXabgsoqWI6b/5O
eGNSXD2Z6ywVowH0QphlHLvtUTmAYi6lSGTYAbyEXut2X3ho8JvWCY9uyWiPaSB7+Wg6ndWBTzHE
bGxXmX6pHSb8syp5a9PX8HE0+q7EsAYDRnB90mEwaqD42k3q598l3G7g8VGmxpfc6f7IM64kMibT
mnoOWAl4xlI/StoNsZ7379z1KCOjEmMj1oRgXxdvNpLcKvbgaX4XJEF46L0aDgxzwDemq903x+II
CrpAUzAjJnJGTDbdP8IZqOgkYNgpjJJhKhG5nMXFDWUAURkvQhXsa7lpHisBjJJE71KS6TBIs/lU
66dpuTV5+BU8EYzN522pZn1JTUMK0uGXhfF6XtpMj+HK279rwe6/xcB6AIHSgCSJ9E9d1d+LSlTb
WYI9LzQPBL3jNE05Kl11/crRkASBhrLwNS7uFWDiNdbL/pe5XgOl9geuMlRtTRCNsGs3sWYKkTHh
2+dHCqZaBKoj2eONdjECWsjqL2Ww8Iqpm35xJZO5xvo8gxhVwreSo0vSPC2mPy2JzWvP/otqFnht
FEpBZDBOyajlNrUaSaQ7PqAxbi76z+Qp9Pub0QE4AJpXluaIIqfstJ2AAOfnb6mMcjLmmdJuRtam
Bt0rrQkuD5NPPEyABwrvILcd4koYc3OnKFEmS8PbV/6GjvoPZAdedqk0hw4wTUcAal7kP/IV7+ox
V1nqUzUZYrzx5fpnBtgk3pLMtm28/37mHodRb6oYShHdpE7conuq089N17hm2/5JQvV+dOx4m2SM
dT/1eGOp80VU7/s8sauUc7s2HSsCIvAD8N/VPGJRkVbXe9TZzTIIhaM0cV4725F+JYD5Gl3YhrlF
n1NIPh3V6WxkULfYNsZkYH/bcvPd7ce2hWIgBvYkzDwwxYnYInVfFObiRs+UN6ID25/5WUEjkwT/
h3yN1iGuHO5KGv356lU6U8J7pUCNDjBxiZ0cwjmIfQP4tCBnXgIBY4/7znDT4a7kMeUKgfSS0naQ
R1QsoxuSjT1kO0tTb1/M9cII9bkrOdRsVnqNqpInWoMyLuDAJk91QhOEQP1ZBVwWCu7n+JAC7kwI
5sStAx4TzNb9UuiwJcZjNVASMferiONZqjJ4jLD5oci9HZEbPbyPxwNHx60W00oOu/Jg1T2YHZQS
rQRxOhfTdCqSBRDnluQZTfa9UuXzoFffJGM+tWPFGUXcCtRr2YyV1miS9FKCdEMW2iOpZo9M5rOW
yKc40r4JgATb13XLbNbiGDPNxGIWqwQ5YpMeoySx++VOV173ZdCLzF6FtQzGNDMpBMFuB5PRVHlw
LKIeG02+1xNynCLxgOwK7bQ559yHLfe1FsrY6ZB3Q1FhJxtlgdcofNKNz/tKbUZo8MKBXQAMmBrA
hD5ehKzE1mpBH+uh0ppeoRu5o1ldYkdo06DEEliaeLDa/FZu1JfcnN0ZsFatkbZ2PUvPmabcClht
4HxNegHYk0Y3XMWzHikDBig+/k1Ai87maUSAU4PooGCbavLjg3jgoa9ufdC1GCZNmHKV5C31pElT
BUVO7Kkpf0aGfqrawknl2hHM+Q9CN5J7zIVg1tkCkM9HzboESGHTnImupaZ+VnSenGqca7/pXd5F
sNUX0vW5mWUIeJmIBkBQWok7VC+gPeBlWZtXHIhE2CbAJAjoGD/qsgzKkMoLTHMulpM+ANQpzzyC
CnPViGehCY9Y5z9banzf4tp3WnYyrMIbjPpR1V7L0Pjey+RJE5evHIOmnoU1HiD5WFjvpWhC7Jxj
YWXY1sCTkfJOB4VHDp1P+889KtG8CbpNr6MBZwQjlZi4ZqcPB72MNSzGwpEL882oTYGggNa7IH+Q
wmCOCMM+mDy7HqQzavQICoP2PsRPivnZmu/3j2zTx2CuFiUnQLtJbxnOKhY2mjbOTU8WV5kae9RE
u+etdG22+jD2/I8Ixo3NvaLqOojcXOJTXFGUY4LEGw8Uvkq1wzvr1DvRnXIsXPGG3xPb/Ewr4Yyh
1lYsJHMD4WI2Hxps2xK8OgpJ4WSCvGNk3ElbyXk9KRAzFLFdjrd1xfOLm2+N9TEyzjqhRj+HMp6j
6JjmL8kpC0Z0WsAT/voXQPWflCXWAqkLXZkGCM9juVdHRAc184aZoPBtcfzV9QItUrG1DMYnqr2a
6CodWJocydf8IZCOxB/d7C21FZzma3wr+5EzfuMj93A+GTv0H5Iaz25lXtw4eyAoLUWP+zfrernm
o27sOEwv6mTsRdjE6Fe3GBk5qLaGZXn5wEM84mnCJEBRJRWFQnCHY/V7mD41vOSHc4feamgrQ8hT
K68FbAe5Y3SjTGdTOKXhw/5hbQYuJCCm8bYfwz5sQgJooyjDx5BLKZCX3o+jxS3qxu1iy/3fRDGn
1bVZjcUJnBbq3zZ2C+w2OU6mbLfal31B28f2rhOTM7axGSlmBJ2G9nkasHNXRzbGeYJ9KZtvQkwY
qLSdJ+o6OyWiDGOraXlMY57kYyYTzHH1jWrLfuWLX4Q/qImthLFDIjLBNo4hobqMGTKNPKvt19Dk
RdbNDBDAisCgAleqynZfw7wELQqdskmPtBhL+YX+Lxng5v3E5so/chifnXegZJkUZJrGXXssTsnl
baHvmJ94m/rbCulAB1KwIWNY9P6u7s+QZBWWchDDaVYyBOSgBM1RPfDEbNkbdhT+EcOEOjKU4GfN
kZNV5EkdTVsApTTWPDnmtikF1QcV5QesmemMMm0tZXIsIQwNp+JVfX7j4HbUHsTEwol2/KVPEXdS
ZyvbRKIFoHAQm8LCmShhNlmYlqD2c9saw7NCJP8qSswwWrVHBFCSlQKv7bAvEAuSH78YSFRFbaqh
ZCo/W9axjQ617hlJ42gxFyB5K2d9Vw6EDx9lxYreK3KMEDifsKKNnLUHZLbs9wE/GeKpxbg+Mcz1
tgQYHx6UsS1n39vyZyw81lgL1yXeC2HT6P/5ZsAi+qiWsnRDs1RQqwG+IRieb5Jbwwf6uRMFxBm9
GDj50aPkZW7CNZftm72Szdhorddahoo7yEua4ZSnva8U4uAso/7JqshXUyEnaTbRraraH1M8yZwr
Qn87+whZf1DmHva1UqWJhOs+F7eh4BPyef8K8k6W8VtY2rDk0cJXLM/9UTq0N/Obf+S5k828fa0H
taaV2+qEpBEw5Utzs9HtEkf26vN4JEjfq4uBEn5/Gj0h6D619yh1X/7ogb76hkz2mVskDGUDDfd+
fBRT2Q7jT3XX21311GleXj3tn+mmV0O4sSQgxKIXw1hrRuJaUGYEUVW8KOmdgS0ykxM6twP1SgZj
lULZS+A9h13ouWt97ey3NbLPoAFEuz0QapsXRzdv+0oeY4czcLt0uYS8Wo4xu+JSSkxj/K1SkM+e
d915whijtLIRkEYVhFFcjdjJgUgS+s2FLlUP7nSmoLfScToI/v5327xrCl0LwFIAoJgZ5yksYKoq
Ddhob3R2XKf2yK3xb5vGuwjGafYacmutR1ilTe/qVAXqzzayo6Po02eX8Umq7fmeVwrfvOMrvRh7
NFJF7CyA4rjEJF5JLLtpa6csPkmhByPtFBSueZ2f7fu+ksnY5zwYFVEM/HpdD51uwdscw+G1NB7n
NAZHXA707wEMLkiYwEHmV7HhGq3qNprhR7LsmzU5aUNv12LqGnntC9V4UNSo5hga74MzRl0jjwKb
Ew5GEV5U6RYwIPsGtfm1KZsPUjUELZ1JNWSDmDnAotHJ61+T2hHlL0N/3BexqcK7CINJLoaklVSM
HkJEYt6YcRTUQx7si+BoYTDXQu6BR6RPeOOMxkEVDnp70HmAyfRCX0W5lRbMtajVtI/x8sCcSRUH
SS3dzFPqd8XkxcnC8Zy8A2MuwwJI1zweISouBzeLhaBRGs6S1nbKsFKHMX4rXqwZw6AIdlgjEDBi
DDwMX8KGOS+sbvYMVWyQol6DtiRWyT+GVU1YZmUaRbQS7iR/Ce3Mi/3GjT5XI9a0KrcMiu/7xrBZ
OVpLZEJpb1Rdphno6VK6JwM0pLGr/5QC4rWYMKiD0Btf9iVumx/uEKja8R5hhxrA+FGl2YhKd6o/
qNhv0uRgKV/3ZWw2L+g9+VsIE3GUoQRxMB0vCC/FrYq8eaht/WcIWnhbclI7c41Pwtm0OP5nM86t
pDJfT8n0bmo6AQ9g0ROlz+JY2rF129chnltP+xpumj3WHukBYsCRxass1LKUZgJXJM65g71+RyEq
x+w3w8xKBGP1s1Qr6IPQm/U2fWIelaA78qHqtjVRYQ1viBTsJI0aR80wj3jRt8avRvw6FTPnq/AE
MM5I0gWrmpNZdCe8481jOXHqlJtjYirwcf7WgHFBra6IsZqRv7pSndNiZ+80BeYxua97O3HSZ8mJ
HB1zfYvmKN8GNz5Ud6Ent3+kJyoItH2NsVcmOlk9Ca1UNxfXVO7D6qzxuDm3c1TtHwFvbnKV8wOR
V1HDAs4pr2w6zk/LL8a3BSwT4G7nToRuxpCVNCZMVbVSl0IJaTGA7wGl7qbVTTveiXri/sFV0gHN
DD4CDAuzwFRxNgK/xKKpd5m5WWj5GHvlmMimz1uJYJys1hrdYqET7cYtxjJG3Y9IeSNUM0eTzSNb
iWEsIBy0fhKBa41arJeUul1Ogl2ZIF/hBA2OHHY8B5M5XdF3GM+pgVVkPUe15iz5TdT9Z8IfFMnV
d33Ywq+qAtw1JrBoTXjVo8ge8y9tyUNs3/42qimp2JUHfxH9+cqqNTlrQjXBYMkQ3VWSHxXnMuJ4
Up4IJhoZbSlIbQ4Xl6uI4Vifm5VnbeJ9fWpEV0mX/q4IE31mzUBOrqCoArYBWa3sXLiXyNmofo3m
I4l4LafNWLeSxph0WhhZLNOB9BBUGLUZ+VV5VwumLVv3lcpZ8tr04DrQqwAERukHGQerzGG+ZBLO
LwM/nXBu/jM8FrUzA6vJKB8qmK5nXE1rLV2szzVyIICaFffAgpcG3lr35p1ZyWCiUNe0ed2FEi2Y
TJ5yFh3ZKdDoHHzZn33FqVxMFRx5rfjNg8NSvIxyrKGK7ECRrqdiHtGlazO0DmpW+aCL5PicTds2
KHKgCTgVDC59vD4NmeuloaWYLg69TE+ORVof+iU/7jvpTTFgZwTEE+ZPIe+jGB2Eia1oYmRJHV5J
39lm7MkK7xtRO7q6QaaG0Q8DfC7gtPsoJBKsKRw6TEh0HiX8zd3YHe3+RIfz/6pR7Ou0/a7AvB4g
TXV0GtgmIEqRUmNKSIWTERS8d43pyG1sL8prOHw1RArVW9hazhuJ2uyrqiuxjCmOeZ6aI/jBgDqq
xHajzUHdGkFVZ5/NZHpcRPnQhRhEaZIHIUwem0W/DS3iI+M4tZL4uyulo6hnR8uK/Skkj2mr/94/
l02rXf19zGcQk4r0AHPEXH9f+ZFmBIXecqx2O2dDx4BiYeiwXSZUAhGvrWcZT7rGk3wwGlzCU3RL
NxT7w9uqi4c98YCOh+QHtbfBDHCZufQwmy7h/W9g+2WlIUypHuLz1yO4NAbgEpWTG4qlq4l/Mi2m
rkQxHq6RMwzC1vDWpANUup8nj/ufbPN6rn4/Y1JFazSl0mNSPV4eQyEQlfOscaYotkXQQRS8edD4
YxyNIQqAvGngASxxuFWKxW9LySt6/X5fk824Zr2LYeKaGcpDmIzQpFZ/SVphz1gByvMbvX8QuEj9
PJUYI1zKRZanAb5Tzp+tAlPIYDrnlEe2RQCuSQXhHaUh+ejSlChM9ERBcpvqka01j3p/0rA9tn9m
PCFMftPqGBU1OjyATPHSxScw9+g65+tfswzSGI2yyN+KMJ8/b60e8Y2+4pz4M60ijxgFEb0uyCVM
CgnfKJFTcibOfO4DVB7pVBcvmm6bxvufwJiGZWEEShIXuGtzAOgqGMzN+sZcsqCTxs8i5tr2T3W7
GLRSmTGPPA9JooKnBpxO6XdJHZ5SBfiGUXeIDPEyzJaNK3cws9ShTGHDoLgIXm6haN/3/45tN/WP
2uzcoG6M7WSIyML19nuB0SUMszraODhawdtU2y7bvGvM8jOKZiyG0wSNaTGKQqmhkwzu56nGLBPl
UCruLFd92Fdvu7S9Esr4rshEVbcJ8ZrpSQwauXGSHWPAFH0uPupSE0R6+FmrMadsYPAkkxxlHien
XAaPzNj3xSTnWc3JwarJnVXrt3mfvHTdeNSAk7v/d/I+AxMV1WVJJSGB9QnxGKSycW504xSHynHo
ct7+xfZTf3UmNESvHkVKKedwgm8dm+S2PWYngKv6VoBVvkA4hs6+ZpvxfiWM8VGhpOZVN0Azc/k8
zF+UkvOFN9d+Vr5DYfyTEadFDHx6vB+E6X62sN0pavmDAryDZW7dPlpyGzMlJ3Xpb8dCOsqTxNuO
5KnIeK++SPOuANu9K6jNEUwHJ/BZcgIXTwTjnRI9EjFCjE8W4wUGrlHR2/9K3FNk3JGK+eExSiK4
o0z6BiztF6nWv1iYsxgU9TT2+l2H+R9HXqrHJR++gIvO5vwBWzcAgAu6hJFizNWykIdaX8/xOKC8
2nkjMnPkx7JN3PSFYpnF37EcH94pTurxwWA2i+SaSLF20PqxrqDTmiwpZqOnDQCHuEvhDK8YWsAs
hvGtTFDbA6dudPcnkFJrmYxbalK560f6dkuir0txk5mcosT2ab7rxPgTxRyIpogo7y4dYLXlmygB
3mJrgy/F5Xw3mlyyz6q1JtRyV84kjgck2hbSnPQ4Hsu72O3tGc9e2l7gTTtuhei1KMaVLAIWnSUd
9ywvX6ohs6sscerlouCfcsHj+N26cWthjFtptWTJlhqTR0tr3VZCcWt2uc85O/qVr88Or14ZsPlA
smUuXSkIXTZa2F8Bf81vSieYOdG5OWM50q4vvMbyVh6HYgFmhVF3BfkQ46XkbAAMoYBeUKZ9VgWQ
8uS3dfMHtRzYFRiYVay0WmyHK1PFuI1zGAPwjr2KjH4tCIf9Q9u07JUIxhPqbdgJ05u95cpXaQSn
hTAGgpj4sSVzcjT6q64+DxrBhqhY6ACybZgccJgkjCq0xdtnwXyoU2cQz1p8F8WvLUif9/Xa/DzA
szX1N6hrtkxlhU3caA0csBwWfjTMp0rHhj0Zg30xm2a9EsM4Hjkr/v9bMY+iiwn0jDKrn/dFXMP7
I5vXVjIY57MkAKCJQpxbh+e3NdrhScJ6pPJAMDoUH0ysvlHQAKDY7svddA8rsYwnGok2jlKCLfEx
+bZ0x2U5S9mlXb6JOqeURK/llV0gUMmyDPhzAB5+dHkhKa24K/C0H339VPrjjYSpTtRVOChwHDHs
Ip+xiNhspcdYZv6sAeaQ6NiJvK2l+1q35b5xMp0TNTaN410xjSkkJEIZJkqNgZdiqmwzP2vDH6Qx
wMX9++Q0xvoGQUUTP0WQz5Nzrh2q/uu+CWy+qrBbiVo/aP5A+M04OQLoJqzJQoDQnYTya4TdTkM+
h+LFjGu3iW4y5TjmhyQs7UoD8VlTc67XZulp/Qcw7gljEFlEMthGl8sPcyMATzSb7aH8AVhgNA8H
dzSjIFrU1C4kvIB61SVEcZIyeSly43tezzdVUz+oQnEc59av89oraglAxZVnLq0NJPcXzolt+tPV
iTHGLHY4SDQ4ga2Q2+VRsDHj98vwOnd26TK75FDq8ojLbcuRyq5gJFbRz6oCS9OUX4P4tR9yOwef
/cT5HDx7YIuwg5YWgEvG44AOp5lomvl0GWNxauSy9nwjHHlRdvvS/mOAb5WOVTpUG+h3ZxIEUqDI
DJs6GUh726A77H+2zWjx/tXezHAlJkfzflFaiInb9iQkdTBak5tlMkfMdm68ksP41DkS0sI0YR3a
Y/41o8MWN9at7oaHqsKeQY50nIfCtx09dPRrMdGOdwDbDIhmczAbFanr5IRBXNvKIXbFl/g3eePU
I79Cx3SSO4NTStt2fe9SqcGuDlRqs9goaEJOqpdKaYDBltj7n2xTAhjiwJqhqFhSZKIikbtUbQuE
p6kdnHxeDlY2cfz3W7XmKjKtZDCfKypFYbbA5gysrwRgIgQAmk0Wh76mzICsV1t3jE3BXWKjcWSt
zOw0ynzYUhBpWCmzltrJGnG0BbE7zrEG0JPQnBxrGjU7r5NbEw8lm0TtXV6JwJOcm3PXvSha91tR
47vOaC5xGEOKrIJKLXrdP7xNe18pRn+++jzKqFTNLCM7kubGDtPnHMhKltq5+1J4n4gxAhP1YQz5
oDcB3uWbdDG8LPyxL2HT7630YOKTqC7hUlHg7GxOaruo+oAkc+xacXwrtjWnrEpjzZ41MLFImVqt
lg2s7FBYfz0LrOVeV86d+bosQfxHUHYaOq064jsakqyrlSszNKIkRsND/JGnFyXh+PJtbd5/P5M7
kFApErPA78904STH4wnUXI7Z4HXeTF6r5hfA9nEyMPo1rg/wXSRzZZEzNOksIUrJbQgkEekTwJM9
w0zcRAHLc6LEnPu7bX/v8pjr2yPfHEMVXn2qbin8Cq8qsO1bV9+IuUYF3jmigNqnq2ACUXJBGBpR
mpYSy7ilVzuhA3YJf7rh1dZ5ejH3yhjn2QhF6KV3z3l/7ixOWrnZa0WrT0Z738DODht1TdKEhIAu
3U1r5dMk1P6siF/TLjkKXf4Q6Y2TR/E3DJlgSmzx92/0ZjV1LZsxEt0qmr965GqQPNR+eOxPwHB3
QcUAoBTeG2frJNfCGAupU3glkJTQDUlMolvPylxxwtR1yoQ9CLBkoguP3jXGMRh9woHUYlEt6LJg
2xj0CF5xiZ565ExC0AZ6wUeLugIsYQQyOi2SkpaijA5HH3+XQgw1Zce5+Tpbz0uW2jK5S7TzmBjO
/me7CiiMUOYmJFZpdtWQaK6SYm7iu9l4+vBzX8TVt2JEMFYvLu2UTpizdLGk62hD6bfcwYnrC83I
YOJJaladVA/gfqODJ9iyggHGgJrWMmySRT8p2HQeSHf6w75mvMNjAks+xQuwGAYVMMYOiM0cXXCA
M8wxRJ4Q5mEyZH0OsmqwIKb9kRgliLJ9s/+9rwj9BB8c/MfjY4HlpGGUMIWG4xNKwI2U4LAD7tBs
xJ5KeNu6HHXYSdi6TToAqMAa8ilQpce08QsetPq1K2LUYUKkPk8VEnZw9FG2Kt1RDpUDCMML8Sq/
vnDp0mg1YO/wGEchNGWHMRHK+SnZdNEPkPG3whOdF60D3k4YVzXGSTRmq3QqwfHR5iGmd3xxAtiW
blMmru47b7mI97Hoz1fpZiOGcS93RHWF9E60fs3VcSQ1x755d1dl/MMszrUgJ6DgFIMB/OWYU3HC
I92TpDDaym+ATjqlk33ft/irLIoxEcZhNFLbykVbgSxSusQoj4WXSfgtWCNQt4I2VL19abxzZBxF
WRVhqhUx2CHF+0G9iYfXoeOkhddtZUYjxk/kpTnWY4Q7THzFp1bYAkPRdMUjwewyXqhH6ZPMm4ng
+A22NBfXhd5bi6a6Y3Ppq2OsGDbRsRIGOr/9A+RFY7YkV5XYslfzSXU1uz63mMpeDgBPeWzOilNg
LpsHOsNTjPEgldAnEx5AEJd0jlzWrmgOo51aw02XxV/2dePER/ZBXJSlSUSiq25qYjd4KD05r3jH
xzFAjXEbM/i2xSkGIVcx2zO41NojyOmd0c5nR36Mb9MDZk4/iw/7ivGE0p+vvEcsdk0qhQ0OsT5U
xWtcOzLi174M3uExziPv+0mq8lLDa8hXyEMXv+z//m2Ha2K4VKLL/lc7KCbplaQD1uZbZoGurBP7
ltf5zTH3Ip8H7r9pdithzGcSxSWMiAQrl+SzpTw1VWlP80/zvxOxIrVdiWE+jGEsslINuLatLPim
YLlt1wfjwiPzoT70KjCuxDDfxhBGoJ2IoeqKVhPI+o0k3IQmsfUGnI457+mzaQgrYYxDR7UnEXvB
Ut04sesf5VH1KJZ3p9jxK0KxTWMI7zm3ad8rkYxX74UxlZsa0ZG0tZ3nsz3GRyF+3jdA3iEybn2q
sAEldIXq5vHTGNqxPiBEHWfFk6xf+5I4xscuPCR1kYDfEfS8Y/Rq1K61PCnV7SL8/N+k0Gxq5RRy
w5LKScPwWknwLKzVwTHA+jFK2LZpiMnxDtth4/0TmYwfD4U0H/L47REHeNLcLg6pr1HyXCMoPRQ0
+GMU9HvsGL3JZIOZDsTftBFkNxvET1WW+VVHMjtS+ptmmY+aIvhpa33VyvBp/1yvMT1p/F+pyvgO
oSbZPMSRgmFf5QfdW8K+exBdqovlJUfptn+mryCzsJXPGCrhyOYpzTiURsp7HQmI7EqPPQDfKSqr
4KWiTR6Si4blqdl9u4LDF4jODI50zjU0GTcT9nGWiwTc1bF2kLKvWeH3FvkfZTDeRTaQGoaiDgZm
wK2oBSpf8/jUW+aRc5DUOvash3EpaaMRsaxnmuZMHtA77Bn7vkGCucDp3N1hWkF64UjcfL2szIZ+
2tV9RBhIG6WCZiDLRu6deWjJaR55q3IY/50Y4KORstPgWbeMQ1OH8ltLnD5f0u4tzafPlzyYD9mX
ffU4UcFivE1ilNlc5CUuBfCIR+B6ov6/L2H7+fJ+gJb88QAtcH/Hg4VPNvro04BBYsSAfeGUh07y
e3ty6bRWJHt97+4L5qnGOJpIShs9ShB9igjPo1gLFCIG+yKu55GZz8X4lHAy46TpFETwEwWiCo8Z
EIIFL3FC90d0KoFj3j4r3nwgL4VvufrDxIMh4inJOJZUmkQTBW8UJgaMgRZe2/b+vo5vrfCdK2cx
7gNJSp6GNIqrl9GljN3YfP82vyiLrT2AOtSNnPI0H8LWGXm34XoolzlexqssM8Cy6g6979Fvj5Qq
fAh0wAAewk8GbmB3bHzUom/jE01fpgPhIVlxAr7FOJsqNYjSm7gcc4mt8UNbtg6qj9Wcca4IVWPv
hBkXg3XNOMJvxVt7fEi6ytamJ3S41cKN5FfOx9y3F42Fraq6vGrTFqJo5SdG5Ud4MB50ly43kSD2
Irf93w4Rs/Efr39j6XkkqkjZO/VeUL9h7MK2hN/Yu+IcIieVwYjoR0Fy3JpDJKOoJT1aoDwegtCl
zcwDcWR/DOoLb8qQ49g0Fr8Ke8QjlqEhMD4Pv9OXHGTHgmOe29b+MbjdWQdhTfVl4SBn8z4g43HK
pehjShznzl36MyKYh6jL6CvHSuhR/btBAlrg41HOaT1KGGykVoJoDrLF8bt4HFwahCLX+LkvjacR
419ITiojkTEpLyuhI4XFUU94bwSeCMaPxEUaInFACMr64dgmg99kAycU0Du6d2SMrwCXaSZj9RZV
6GN0yE79IQO/XXri1Td5YhhXAexYEoLAUcHYSIiRsiyY/O7Yc8dGOK964D98tIAujbo6NOD6elcE
sTx9LBZOfiP6ilc+hd6+BVwPlX/w86Bv/ijNaOO50PJcQVY3eLLTOctBPmIhFnQ6zYEja7OL9E86
gkHXj7KwoNoSQGzBFt7gC6SDfqTokS2XC3Y/7dbe/NUqcZyzUi+LCDm/WvxSMieRf2E8hqMMx7Df
xnLWMjpwS5Aa7ny6Dy/9sfYbpwjMzz0K3pjLeuYzZvGUYjxDuugzIH1wWSejdoxqOXQYVQMBO8ci
OGb+5nrXegHQuhDQwAQt8FkYPg2jaJfNd1E4WfFtYh0yI+II5OnFeAhrMeQhy5F3R9KdpSSOalw0
ueGEKN7XYnxEFOp6LqE94VqCOytfQpA77NvDfsKive38ro6NqNlSmRiyd2U9dUqyBGTqT9VYnYWS
R33E0YUdzIulyMoMBf0BUt7lBCtQ5H5fF54LYudEsEYi/D/Srmu7bV3bfhHHIMH+SlKkJEuuKXZe
OJI4YQd7/fo74X1PJCMMcU72szO0AmI1rDLnTMZY9czwUAFHZX7U48dOD8Cc5jR16kz100LvpegJ
SL3utmzR4TgfMczoR9gdtKFvM2dpH+tGoG6CpBq47e+9kC1pWmHWSKox0b9bDrVrIVXBprn12uww
3+hi03x0QLrtiwKIQEUIO/qVipTmYIxDjQeD1RcgabipzczNlXPXv2x/QkG5Red3Tps4SaxRgU9X
79gGn+Io+2hnedZJMTzmnaZgvMGw6hmIfCIWbtH1cRlFiASpKnWYQZhR31pabOzNvuB4AodBOIdh
tVVutCHL2cFAfShAD6M+khcWJclT7xm+8dk8dKK3tOjyOAdCbWOaOwVvkCXOnXk4k+JkJ4CzUkSO
RHQ6Ls1IFn1KUahDUZXKrjVGbq5ipE7MQSM4EL9VumikNkMbrU02lgB2JDd6oJ9j38JgzAtry3Vu
d9ZfwDOyfXsisVy+YZt11PYdGi9Z9bU3wTyKR0meBSWNBNkGu5CNrFDlHImt09Jq51T3KDnViumE
5U3aEscYFU+lYI173T6XQPH5kZyob7XUJjDuOIqCVur9HnPh/04E5z/kFB9OlfDoGZMMW7AS0B4N
kednn3/rqzHtvPJRRInHLIlNtF+wjzlV5jEk1LOV5VPStKc0K7xFy10D65ROWKGxNYn2NkTqwf5+
JX+y5hEEJZghIBlx4mIBaIo0Oo1KPyaVaK+a+Ymts3J+ZJjGVMqyTPcGQIy099V4n8Z383BbQk22
b05g0yrnPMy6y3Ja4ubSFjB4muVGow3aZWEyv12i1VXOdyht/f/1IrbVU6BkyirtauuojBTsIzCV
RfVtwXXxwzmjXo/ToOO6aH6KpNgprEDTTskicoqiCgM/mqOWYNXrBzwd5mDylxP10rvuhn5ugMVd
+rR0RTsCohRI49zHZNl1MSoIMjreKv+8i6Sd5pgBavlH4cuI/dqGKmpcThJloN5NZCYN5RMGlzg4
Jkgmu7fFDlEeItB7jfMjU6ykasqmBxfpzp6/S0q+L8Mv8nKTFOXTtuKL9INzJ2M7g2UyRsdp0Yfd
aN1IXRpIy763PmzLETxaNM5tlGanxOD7gttafL3DEmD5OunnvPNNmdwk8pNtiQqkQo3kvEdszfEs
KRKeY64RSI7Bqut7ul/c0DH2414EACxwIRrnQtLJSstyQS1PLn+GcutlWH6ol2/bn1Go9ZwD0Q3a
WgYb1BkwqINY5jepW6GMN3oUUzqJaPZDEKP5GR061WXTVshBusIngG2cR9st6G5sc6+bJew2VN72
AQVfUeeyjyxT4rokuDSpeIgw9mF7VBVtJYtKKvwGHTXLNExbzBakB+Y4gGLlJwFzHORG6DgEBsYP
6IAdwNLVHLJiG3oXt0c6Tc5kfZFSxWkLGkyqHYyL4SwxcDzo96ZNf6K+uOuj8l4z6kA1B8GSjsgu
+HEefclss1EwcojT504fsFEH9YsBFup8l8XOKERSZ+5qw3fqvI9RK3uURlRMFfugLmd9Ekz8i4xC
55yL1uRN3bEhwBZkCQZ4ykEAD+4yVpSV94ksyBVEx+H8ykCnMVkMGHqf506JcXjRhI1IAOdJ5lCj
RlshGQkjVxuPiggZV/T81DknoqZd3hoZnAjDZKdeGWQumLBedNmtdqyKKR3iIP64VE67Mw/b9i0w
B4OrnRZzCQSOCLVTK6wdDKRXPfHy6JAIyRkFH9HgHMncVY3e5RivHo+Lr7nmPqfOsF8C9SH9avgz
4Ggc/XX7bCK/YnApiUbtqtEK6OGEllzrtj+wJ/kkBYVvjo5oeVH0IbmEZKFjYzYRauqgAf4Jeqkg
oUDOVKsPtlUK7Evgk3nOGq3IqjhhE9HtBKU4dkrQGJ8Fn04kg/MRQ90qywC6DHRVJo/eU0zgD479
kY0SkD3wm10aCFH+RDI5t6H2ZEwHAkNmGSSbzltkJ3yp6mBw+8RhZtCrByAYiVJXkWpyDoQYAzaf
bPQpzPZZtnZT+337YwpyLYPzH5bRtWmfoLqkZYec7Mv4uRlfAdk5k1Mx/wBKkrctT5Ak8KD/Vtph
Z5Llxp38c54Gh4S2q6DsYlnHMQNKYPq/MoG+74jwDABR2DPcdNxbUXybbLAnCdqI63qhGeAeAykY
QDvfP3Ejw+qoTGFaSfkjs05DlTiyiCjhDzHrIoTzFSOZQQRVIyiO7uJbaFelT/aO3OVflZ28/8tn
4EUa7y2UUS+0EW63mL9opHC0+SUycn/M/ldUh7eruchhqn9VHbArzSqRBrPIwvi1u30HqqJGuMnw
h+GHixzOXWA1eJxlE0Vo7LME04miCQfOXQxBSI/N3nxgCPZgkuzY+wy+XmTAzEB/T2gu0jnHYdlZ
qdgRGj1ZoT21UvOgT3SfxNPHaeo+AKZGkLGt2/NFHOcv8rbCVugMe576Zyv5bqS3Wq07Zn2Kh4c+
OkeLiFRLZACcA4mLcrDrBkNxwAbdpRmgFdT8pRipv+03ROdif79SltqMoy4FkcgbfD4KIQfWFi58
EWXEeqT89fn4N4yFEW8zs5i7BXFD8olYX6cM2Dp/t/NnXeRwbgPYFFpjRCZ7bw5e8Ri7tYueBQAX
oY03YiCn9ShyEcc5kBq0kqTpDOLN9m0yHy1NoHV/eCcARgwjE6b1G1q+Ned1bJfwUDNWa5An+qnk
Lo+tl7w2rnxje5GohrSudr8E8n31vFlmyy6hD0P41Yqe4vKnLgKZXv9oFxHcHUW9aY5liy6jER1Q
VnG10BIEQ5EE7lqyTkn7BuTKnhrv8u6Wlo/bRrMebC8n4Dw5lu2w4awBHwCPxj3Yg0At1BjHMKGu
MXS+mdn7pSUCVRBdDDvzlaEOrS1VYECGqnWYuC6pG9Puu5LQb9tHE4lhf78SQ4GVntYptiVy9RSl
t31zLuj+34ngPXdhSHGa4iRTVjrAEZaTL13xV+ny5YY4d73UEh7YKhoo1MheRjDCewU6syVQe4Lt
w4hUjXPTC5psKpkNtNlsyzGwazRR0Y7WWyP591B3OQznozEbJNvDBCewKI6auxVWI8ogCszb7wOK
rQAxeR3c8M7yqRt5xKGu/rJ9xvUY8Us+30qfxx70vCG6NuE52SdHDZMv/83o0Lqzw2AdsU1LQebH
XVqR6/KYAQrQM5+ak+7XgYQhXMNhgJ5YEROuoK+q+pU47uq6qrWJFEPVwaX9eTEjPxyLT0Uj4pUT
ieFvr6djmVooPi3j+E0KQchkTLu6F83dib4ev/2hL2VlNBVuqcO6u/YRgc9HGhYouxlKMe/Lz9tK
sZ48Xz4fj/OGpdk2T4C1j4LP5GlutisCDauK9aH086AUAFgIPiK/BtKOE03kCD6jqisHdGAYEXCK
UBA2REI4t54mXd/3BDc1p6HTVr2LyLuv0RwVfDn2O7/Z89WX41x5PjY0M2pCsOhh3jH+y8HJXO1u
ccEuBDg5EUSn6Fjs71cuPZKg00vNcq/JL/N7i96VuuDJwSxz60ScSw9rSxpnaUBA1J4zGjmFDVCH
1vRmgHAIl1VE5+HcRGwmsZoMyB9U7bEk8m6IPkd95GxfkkgI5xyGhdK4TaHdRv6kJB/S6n6yPm2L
EFos5xlCMAdJo4U3e3qqDvqJpapLQJ4Vt3MTzxbqgeCS+NUNQLMpXZ01mpf0JzlKvDr83mPQS6bP
Mwbzt88m+Hz82kZJ4hJTLkiM9fRLFB+KynJL4M9uC1mNvRc74hc3qrgzI4XiTTZUD638rA+CNG/9
EJqNUKTrjHfnveGMWVmHGdNqW28duZUdMn8eO9Ep1ivB9kUMZzyAwqMxY6lFW5NtL9C7pnPqBxmb
PMO+2qm3A+pvoFKOj9J9KUjF1qulV7I5WzLnuQ6XheVi9VnObrPG05WPeuun3U3bPMcROJbll1RU
/F5NKK6kcsaVlni39wNCVXpgtOWMHr0F7qTo0bmuH5cPy9nXJNXtSE3Ylz3ejN3drAu+HruY373e
r9/nH7UTJjLbLEJeVhu3M8DJOvlrHtaeYakCa/pDrL1I4p5MM+3sBJBe5J8PhkhL95YTOoy9NfL/
aiv2cjt8Z67p9Li1FjwBo9S1LckBWXEtTe627a47o8uJuFirdrWlYqga3VPzY5/dZOFjGz1m3T5s
RZ5coGx8q62Ka22sejwFLGp+wprhXmnCu2Gq91VSfF4mUBg3U9AOxtftAwqUj2+4ZVGeKTagfL2W
HGzzJcztv/J+ly/IuQ1pjGUpjyo0NfVqN1s4Q6T8zZvzShM47zDqoyYD9x4ISta3UDIdMrhZJ7qf
36EZWb3ySgrnDcrRJGYUYYmKJa4KllRSP/mYuYYjBTrwdSN/efmbq7E0WQFSNehYON3TFW0apBx2
q4Pbs7gzrIft31+PG5ff5/I7M6vjPO5lvKFtTErdRegwiBKudbAQ1MX/cwYuNg0dXWRZRlKHGYQS
cxX6Z2lHb7SX5bE4sTSyyNz4xyy8q3VjuojllK6RESxnNjRLAixHYvWC7IqH5ZvlYdHOH44MW0vb
R158rgJd0BH4gxO8yOa00VZIEmtkYU4wflWc2u1uRp/hh7DtOqE05lJ/d+4XaZxWzqUcFkPFajyY
/ASb7i46yiDMZh0pEWjEuqu4iOLiVNdnSD8kDJL3yxeVvmr/Mxrym4H9+n3+/d7IyZzmI97V0njT
5Gd9Cbb1/Q8WfBHAhadQBtqfEaKzkZ6sgN7XLqO5qb3laDmAYPYTT1T8F6k/j5MHpr28b3qkZqzH
gUYl9kpKt/tsu1HyNn0m30gfqlEQs1bsmvGzW6oJIHXw8HHHNO2+NjDjgHsaHwdU4RD8QSTob3/M
FWV4J4S8TzrTSSkrgAsQT8ru9OxIxw/bv7822f9OAOf9tC6VaUPhOTpv8OrH7k650Q7L0fCmo7mb
fcNPd/EuDTTb2xa8EvHfyWUHv3qGatKSg6NHQ0MjfZqM1JEKw52I5qT5J5IJAENFsjjvSOqyxGw/
PPBk32Eq0rXaI8Briup7WgpC5Noj7t2xOI+oLjZg94mBosEx2qs3w765KZ5zMDizAQfjUXnd/opr
G93v5HFeMJxttW4rZGf5ASQqLmUMgL4eYXsB66Sv2YFlhcBKCYYAcNd3/V4T8i+sxIB3/wPOMybJ
pNO8hwJV4VcD2Ml0byo3i/asKqB+CuZGNBfMFIPzxO/kce4ROzaNribA3pIk9NLV5G6JRNsS7JI2
RPBPY6OYaBtZSNaMTsXo8Yw0R3e0EuDQIhwKwWH4h3FEU5MqJcx7se766mNcCN4kv9MmKmgTXZwU
/yjWZqO2cmgkhjhYNpXtjJ0VmH6JYiob5Mh3plsc/uEtED0cRLbAU99Mw6TlUYJ5n/7Y75K9si9c
0PpiBuy/K2ytvV7fnZVzKRFR2gJgyixGzzhr7iU/ooCtihf+JP3v6fY7WbxLUeJSKSmC6Ei73jGr
8rzYoaDKKXBbPJJBp2txmkiAClrGZj/V84Os9U+5qn5aCnLUFUk0NCJSe86XaJox1oR1Yopll/f3
qnIstful1v9d3ORhCgotjqt0wacjtNjFKSCc29JLZSH1EwuNW1bMOYpSlpoKrcu3V/KHYhcevhtO
9MrcIRte2vbD27mAyeMUSFE9mwxy0wvnMxn3mnIaxt2/E8GlG1qbV1KaUOQ4SeRX/eQR0gejkGT0
d8zhdx4DruF9YI6mNu7UGB5Dn+9t+xCNH0hl+1J7H1e3TXkyGtONUxGf9Vo2f2VPSKjeSwXwdpr1
3duUypw76J8d2ZPPbsCpwngaRL5JdF+cq6hTSmYsyEAOLEmFk59uQNQr8BHCQ3FOoloMKWlDaOA/
T9lsV7oFmJDsAOsXZxG257q30Bk1LBLS32iTiWJ0mdKhDq6lx1D9oBtgikkdew79jJQCdV9LuHFd
v4Txta5qMDBTRLA7kKNhf0Sm75uP6bfwdQkwHIgsHxA5vhA8RnBCfhBdTauCLHIJfLYWcEptHuSj
30XnxniSm8n7G2u7HJCzgknGkrjFVtMiLHwmmu20yU4vHreFrEf/ixBO6cclo4syYOW+tTDxXRWn
MlMFItYV/SKCU3QQYtWgNkCpMOkf4+JM1J+hiIFadApOyzutbK0qxLWk1r6ZTuooyN7Xw9LlCFxK
nRKiF3KFit0SAVSueYoLzCY3bqN+3r4N0afiw9/QWdpgoZjRkU/G9JAv1FnKr9sy1t7G7wyHy5Zt
JaZjSBEo1CcGEsRYllC8PSRwdgyCsv8mQlb/QxZ2+XxcGDStfkTVCOUEhiPbOvQpBfesN6APbGAM
MHcHUXwX6AM/Ty7bFUqPLXsQSHddezvpgnsSnYifIy+tMiqlBRjnABUBQteYYU+72mWJM+zYpKb+
0ot2bkRH4rzB3DVomtpQwbHuD2NEDoo+vW5rhsC5GZwvsFTSyC04SzwrPk/dbWkdqvAmqr05Hp1t
Set6DqROFOcwAMejLtAoHWe7QOyj7aGUnyX1RU0E48B/iHy/ZPA1JmT9zZAvKM717gz2SVbGLd3w
xJBLcEGH7QP9IRpdpHGpUUn6uB8BneIZD/In6k17BtvW3NDGMR/qDx2gQqfOEzXL1t3SRSinE8os
VUZf48JS4pXRj560ToTi5yK6LuYRfk9jL3I4xVBkyeijBB7cSsrvdYcUU81utGX+Itd1oORKAO38
u9fNRSazh6vijNGndScruD6tLwM9S/2O5oKX6bq+X0RwUUNV2gRkPiqy8+W2th+r+QnzFh6tb0ku
4qMUKDzhAkhsWHGTKMgt6yx0GjlzJN1yqlTwWvuDW7qciIsfNWrww7Sgvyij9IMC8Rdyr+wB9nhS
j6hy7Q0R8v66U7rI40KJqaZ1NKtA/Y2Tx7RrHVtIfSO6Iy50LEuN/Q9WnSDpIbGAI0t3efyQ5bVj
id66gjvikRViOYnjArmyN+b3Nj1mk0+TT9tuQiSC8xLaUNeaarJ91/lTFKuONL7Uk2hOW6QFPIRC
EqVJTRYMotPEIS42XH3jXrllnRAVhdRwJxqFErna30AUiNlMRYk5DtZ/kXcKqG+yM1saK1nFUeDY
Rd+QcwyFBQ71TsLbfQofpu5rjI6P0QviE9OqDYensv/DlfMB1Wuu1mwe6j9Uc8mhPaTHWmCvAv/N
82vnml2ogwX/rcnBUB6SfHGy5pygU7atdn9I+X7ZKU8eO4W9GVvsPNZ58uRd7i03wIUPyJ3iKrsu
MO9bwbSrwDHwyAnLVEhWWSHHVNSflnHo1GD7RCIl4NyCPBW2IsWAp9OMG7MADjc5SMAx2BYiMiQe
JkHH7vaCGQc8np8ZqN9yE1ZgaXN62wFrBcBlQX6girgr3mZ4NnSP3zNq5wJ0q2A0xvxugi3uNtqb
sv6qT7bTJ/VPcL47mND6KYftOcG2QhyTh7gCYGqYPbIC0K6ixlNPk100m2cySTe5+WPW69rRBiNx
5zLGFpuZH3ul9SdiASMsWl763NYR2lUnszInGbGkUBVelb+aY/Q1adNb1YaS6FIwSf1ra5UgvsuH
E9HDp6Vpj10nHaMaJt/27c4OE8FrRXDRPJ5DL4ehXcAavby4axPwzbdPcfhj+55FMrj0Rq+buWTc
yp5q7YflcZxuqvj134ngnJY5p6maN3jL0+jWAN9JWuyBLSLQV9E52N+vvJatFSi3zHj1mM3DAqNQ
5n0viWDf/tCt++VLeMwGS6cSIRSdifSg+2MwfVZhES9s0Hb0sAuwV1+in/HRPojqZQKfrHG5jZ52
dV/1CDKDvtPjyokJJjGyzgmJ4owFoL9MySG9KMP5Q/ficlwuxVnSbB7qBk+Vt901jDDrn6e9dq/c
hF4EBlLNH8D17Fi3BYbdiWi6YTX7AWKvphsELNk8YafR6tPYJhhEGcEw36m5E5GTqh4LdVeIsp+1
oT8iX8niUtTIqMpKtiqGHIwlPeBJsjZ29y05h1jXYxOg8UN1BHjwTrjhs/q8uJLM3awyN6ZWdDil
KX2d9dulklCjVJOnrHNbiwhi4aqRKDpYjHUQoCo88oJV2noRsQ3wwn4GCbRDy58t3N22ua+Gvysh
nLkj+RpNS8JjXRtzF7A6OyUdBBH2D/d1OQhn7e3Yj2EDTkNvdmVX93PQ7yqfY3XfoQYROgUArUA6
uNzJwKw7i/ArRB+R05VcipaMDPABpvUxSW8W41mXDtufcD34Xn1DTisGRCc0lX/po/pNihzJHeBl
0AEAUHAvWr4VHYqz9LaeuqKk7DmISnwCiry9NDwIDrUCpQoju1wal7dEBpFDHRy8cJ7yJ0B77MG1
eawexJwRa7uw15L4Elgm29lcLqi55SfiMkDi8gwCOz9D91N/UG6H4wTEG7qjAday+xthPWQ1tb0c
lC+QqRT8ZYaE2Qq2RR/+pF79I/QAQf6AfrwnwY9kT+a9EO1vNUZcSeUKIpAZ5XYPiKQcsSk7Jm8U
0fL+X6o/XyjTrXKZ2hQvxUwvXDOudg3pd8ivBCa+tmb17g45N0JzPSITwR1KFIiJlc845+ogC/Qb
6bbZ618YiAQQEF7mPZu7FSuRwCIMzsXIhtWQVkJzgFS52yu4MILURRIB5Il0hfMmRV/Wk9LjRacb
+z6/p/2r1e1TEUuMyKEYnEOhYa/FOjY1MBdjHIFvkjlV6LHkxS/uyycaLMi0BXFgPXu4UkjOp4xL
o1YzAw1gwEyxqwCry1E/G/eZawbzCWVBjD9Yz2iNoMG4vG47m/Xk4Zev4QEYpMlU9ZIVg/Qo94gl
PXVa6xoxHi/Ks15S0VGZbf32blFsFPJ1k6j6mzJfZZ8K9t9HtOT+gY9BnzGYbO8fBCp61g+FKUh2
1093EceZepn2hMoh0GqWIXLVonZNwDg3sdth+LQQtqSZpW0djnsijLM1anWFgLeMxb7pqu+SimL/
9n2tysCWro6CmaFYFhcbwPpdSwaBtc3l1x4IeVTgTla/2OX3+ZGicpmpko0t1uNs637Jlkfwme/m
qb6Ru3YPypFIoBGr3uNKHlfsIkOlqXOI6oYKwIfpe6wesSP1774ZP1sU2mrXLoyhaNDVc1181GpN
kIeITsHdfNuOvdTlWKdt6+9jhWRKfdHkx3918zbTjCvTiUY5XbQBcHu4CCO5jQZByWy9QHd1FZwj
71DoHmWJvSMAQiA5rDeB3UjPREEw8UVVrTWWBwKi6P8oMj80pJiqDAY4VDDY8G2Bfp+3YO5Kv6V7
e2eCuqn80GCdDK2D7a+4+oy4Esv0/+orAoMhUlMGoEOS5yoBh6n6cdCCBkiyw0elkQXviNVU40oa
59mtuggzOw2RXwGHeoxDIKw+g1bXURtfB1/conidJrhGgYOwOQchSXlsDC2eLmXV7tQ228lWK6hI
bosA3/f7b9hRNc9sdUSfQnmxy31av27f0frvg/7a1tGDJjp3RyoGltU80lAHSQY3NyxnGXNvW8S6
m7uI4C5GtyOjlFsMKYEWyp+sJrDj/t4CUXlCoBpUFdWK33o3v8UGchHIXYsdlqidMb/KjIvty6VA
DpR31CMAPb3RH83d6BN/+doFKXuSpSfjVnZ0zBT130Q1EsHn5ZN+daq0UVcR8vOwd6P5aY7mv1L7
X4fl8/qq7Loy1RGkWDmELcoVp3ifHkULCOsV68tH5UHTxlmJqrrFCFh8Qp3sHw5kchi/m26OLZz/
hihz3dHbKsFipWqB8P696mt6imp8AYlFdJaML7366a8YJeEZLzK4THeeGzmSJTQ156P+jDq8D072
/JvxNHslJlJZMt+Lhi9Ex+IsziQSCQnbU28Vug9H2ZWm6FjU3W7b6taz66ujcWaXwTMVhgHFiIAe
iVHbyk8wE7E8AIZo2cEIgRezLVF0MM7sBvCtSJKKdB7c4qb5waQBEW+CrT5NLqfie4JNOstZSuFy
VZDnGV8Gbzj1gbSTAQd9GCJHDzQfbSHFFcXQdUP+pSgqlztlsapWkgVFSQl1tRg9yVY0rCcSwSXQ
y2SCNbLE0UhyjNQTHQQzU38w4csZuMyptIDkZDGEpbeNGC9+Klz5vtqxCRksD7PilKh38tbZ5Fyx
rpgGpg91gqWYt9r1VQrQ60SaaD9i5qPPb6cZ7Yx+jE6EZF6dGKOzLFXq5VokuwPBvK+S3NKFHCVj
2NeNduzjZZdY086y6LkasSKkLJiBAeZfBXrPRuue9Ho65TZAWcv4c6aGstPkc+JMdrE3eimIre6x
o4DtqL5Su37aVvY3cOetk3HmZSUzWN1GKELdFKNbRUNgU/mojs03SaNAnsAkpBPKw+wWSbLPY+Wc
N5EzUZTJUxOQscRvxvZoz8qBoqKWafEn20wfo8Typ5w8d1AEJzHCzwWFwWbVB2lezkY8+O0QBVMI
gUNbH0erOU3IIauU3A+UPnV29XFsBwfT5zvVMD4mVP6WR3u7KE0nI5PlTnW9U8zUFISgFcXVFUtW
FBWMZUTml55iY56pKqFOF2eDX2rJ0TJEGDprTY53Mjjj6KIwUooZ5Sv6nRxNAL8MB+XGdhMAzcT7
0JcBN5P5uWuLdnfY7/52zVdn42ymHUxJBRAVdmlOYVAAUFyHvVhYoGETyKLMZW1bAac0UAfXNNuy
eHNp7SUZplBSPNv4VBimP8ljoMjgkDDTg5JHz8ViO4vWn+W8cKdKlEGv3+NFOqfSfZGqGQBLFa9c
dlL8oa8/b9vMWmL27nhchKjkfKYWRehLRvu7ImMKLCx3smzdm1rt9HXiGFLj6i11x2L2zCz6XiU3
kqrvAXS3XxLsc6rdkyGloIXoEpd2yheZjG6IIkAHFJa+tW/NtnLlSPFtUzSKtzYCr4MgXNVwAovo
MpcpxKSImoEOmNo5vqWUTwyKWj5JB1Etk31lXuOuBXH5QWTjHxddjfwgBktEglS5B6lcq0LNo8Ip
4/pT3A+TIFtgX35LKHf1w7xIWiUZikeXySkXb5CAJHVSSrSZ6H0Xn3tRLWwlWbhWBX4YUFZCkywW
PmdvGvsY57G15XbRRWS7a+dCCUxDx44g/PD9ui4lySKrKVYliZa5kaGclx6QcpkdNKO9s1JMVNph
EGJSalvV1y35SjCnLn2yACxLtpW3nT+2aBIC0V7FrnriiZ6Iq58SGbJuqjZQSPgGmpHmqdVIlQKm
J/VkTYWvKvLBkCxfcCTm6ngdUa7kMPdxFcvjtmjSHNm0RykKiGES0DF258TY2/PsaqjbVmN1zgfr
pk6xWThqt+AjC6xOtGK7ltiCFuxtL99UVJtf7B0TLPVGdFCAKvUPtj791qZO6yku2wux72OhRGZy
/MmJrAFwTIUyAevl/cl7MvUmtXCZjKCuDbLzAuyiHeDYA+NUYlOOSY1CQKuJ3gpvVFZbkjm7tEs5
GQ0JhShMjjH62NTPv0lAOk5P2pGRyZqPibu4MYaH5NfWW3bavjGQyInqYWvTtCggK7JqEiRzKr+2
RwEDPvQGaigkGHfhEZyruyWwHxGAIV7zm8AwHVF1ZU2vYbeaqRJN1k3+ZSuHdo5s38ScMDmW6DUO
4ZOsCKZZ1kLetQwurWjxLO9aucEbMymOTaz4ZDYFKYToGFwGYU0zHbUB6tpjRSv5oFa3dvh92zRF
IjjLHBeSyImNL9XK51i709pjTT5ui1h5d0EBLpfB/gtXxm/0BqqVJRL5KAmdGDX3IURCTsPX2k52
26LW3invZHG+U7d7c9EyTUGPpgMbdXHuTGd6KA8Nki7pJXXlh+FlW+RamLg+HWfgSmNkiRkhg40G
pNPGj4Hej0jo8TZqe8CN3/Ui7oC1AvC7M3KGXU7FqKpphigPaDzFS3bofN2qeL02gXlQDtvHW+t6
QZqJgMNOiWnJ97c3kjSVShNfdHTJWQsmlJwxmf6F9Z/JfXLSb2uPAUjFGE09ilpu65rzSzb/Yl9i
WwYMIGDpsaX1YwzrHZ4KbmeDWhxGLwi7q7J+JWmazd2jqgFufDGhpQUQ5rJk9jXtMe+/5Mvgbn/R
Vb9xJYi7vlELVWRjyJdqw1vmxxaTQNsCVqPcJQ3U+NqyrpK6jyadRbkwMPepV6JfX+10tky3H7+V
37blrbqQXwf6jVQ7tdtIaiHUs/vZXZLsECGo06QW2LZIDFdGKZR6UkGNA0OjT8j4nLg+Ccl3RDI4
n15oeVMmIY4i45XQyd+xBuIZg3AWlf1XfwvNV1+M8+vaElnjkCToxQcUcKvRMdz/kwtg+FWgbaIT
cf69ilSwpujQNin/0g8Dnkov2BMUaNy2Sv9GmN0ualpEMWyn1vUdSVHTnWxRBYp9+q1vxvmh3EpC
DM4R+KEje00nD6EnH6Qz83rSQZS0CL4aj1Ot5i2ValYZT2XFm7CnYKitr0u1v205opfh21PgKjSa
jV1kYQwZ6SEMqB8e8MDAwuvsiBJ9wQ29xZQrQaDZS7oByNXeGD1V+V4WQaIwp7VxO28u6er3y0jL
J7hrxdMxN9m3X9T522gEY72PCr+tY4FSi07DKXXZ9O2o5UhtrfyYqwdNhH+1fv0acIIVDHFZ/KzM
Qo1ETgtE2EErvM7uHVXv/EJedtvXvx5yLmLY368+WluoQEeokUES8DxKoWeg7l2ZupMNi6AVuFoD
Q4Pz14m46FaogHfQEqR5tuKYd8ltd+jPEjJwDMED49lJXkZPdfs78TNkXTEugrloN1dTY9MWsags
S5eaR3W+LePElZtdKJ3t/Pv2FxVdHOck7D4D5TjwS7BBdzdGGSbqn2LR3g8RHIknJ2kbQ0mnugL8
T9h5pOmdyq7v0zH2BwOMkt0rWdpjm5l7GfSgHW0OCgaOyTKeStRSa0W91wcMJy1N4diWvZfC5r4l
xk2OmoJd0eNo0w/JIFO3jnUf321nSMNN14rWfAQfyuSCqZKlWmPVcHCVmp6TdA5SY77JS0WgdyIx
XDyNMoxCj5KK2lB/rLXPaZ87aSeiZRCYkclF08JsVSkFfpsn6d8UO1iyJzW8GWWBrxYdhfM5DdTK
rglunVT3Wv8QLX5MH7e1d23YAoXCX8Zisv/DlUNoEl1vG2xoIHGbd92HxDmUbjsCWaf6dKu7AL2r
HNsTFQ3X30xXUjk3VFl0ipYBKQJjLDVcQEY7qWffzndtCYqkzLduVVFzZ7XGhcEy2bJlS9Vtfp5N
MyUTsHQTgqsfBmSX/h9pX7YcN45E+0WMAElwe+Vam3bJsv3CsCwP933n198D9dyuEsQp3PCNmJiY
HruZBSAzkcjlHN8iDrVXTDC1gXDcevuaPUvjLTbqALYbNxg8SazbJvPWwVOKb5qUeVn4OwT8cvMu
TFhvOgkMQ+tIfMgKpno+HyWGXQtUj2BgSfgaD0/ZCPig5FFeHuYit5NYoJybF+KFNO4IFVUJgVgH
O1vazpaofMyMVJCLYJ/4csNfiOBukCjRklliKRWlb5EwI7nXoWjkqlV4k4er4NUpWg93ayTppNVZ
HiN3lZ2Ar2qbkVADRevhrooe6TEJYzusvDidpri+qevyWCbDfjBCR63Kt9Hon0ZrfdX6YfVmYgXJ
8t6q3cNYY1SmU7yKojp+3QFs+hh4AJ211OCu5nyMBeS1tJhhFVp66pugznbgh7wuYnNnL0RwemkC
6f6fMtGcJwGZAGVFRXBn2+/PCxmcNsp5JxsGoz4Yv8ugbYoeYnfRnP6jwk52aeWIIFdF+8bpZlKp
CRpZWXesAlY3zBMt1q80EyGEiqRwSqm0dRRHKTIhK+38qm9vB01/6aXENSvzpBTmQ6WhM7+O3JER
l3URWHZVL13jnZlKN520vFw/SYEC828U1I8zHTj/cNvjXTM8SOE96Y5lKOpk3Vz12e75JwoxtCSp
zAjTn9Lzkv/QMOUsymiJRHBRgm5Jca7kcC0zhlCA414VviTihhftFhcklBGJxpohQk9VBFDINYg1
1A3N2wwEqdfPZTvhfbFjnBWPfWItCcWO5Seov6PudAxgsWy7bssOeY696ElEJy1aHdvhi8AhJ6Cl
tybUqoYQvXGOkbnhbZQ2gpVt+o6LhXF2rYV5nMUDAoV4/A8N7UgWaDQz0ytXDF/CNsdQapIMeoDb
y+mqA0ULppUUewOwq+v8/foxbQ3VaMrFajhzBvZ+2OUjjqlq7XyP8MMpHiSvPhaWbXmxb3idW+0x
jLtDGUrasR6X6z9ApPXcBVSHydxLBuTT4kljeAur1y/Ca47ZzpU95YuleacgzhpMlhBngI25X2JO
+KiBjB6TZG+FIN5nv/mrNJDeAzFMkwkfijdNpAAQdWH5DNVnpUsZOUfMpAvCg/9hYmc5nImtdKWN
LmHvzBxdDlHmoY1kp4OcEmw4Ho1CP6+7Y0swrSRhcmhpTmk4eDlt7uMVNOFWsrt+lNvmd/45nPlZ
jYFoL0HnevzcD83bUEn7NKtPaiFqwxcJ4ixwaOMqLmXERQnZW34FlK8isfv+x/XlbI0jwjTO6+Hu
067t+7U1IWbCOKLxXWHMiz/Su8KRbzEvP3oMfBbdV+kB3XqCMHO7unEhmzPLrI8xQauhj+Vc3VD2
/1Q3LFekr9s2eF4oZ4PVmNQVyZCdINVih9riYAJfx2z99f3clmICcwnUUxaKKJ+9cwVyNQ0QVrhC
lW80eiqXn3Lzcl3EdsxFzzK4O1RZ+2INGxnol0CFQIkG+Eixr7s53lTpDuUZQRgpWhJ3nWq6gfpy
gVMqEDSvp6W+GXRBxlckgrPxSSvHul/xponQ3SNl38PlNmxFgLnbBnXeNvYjLi5Oswrx8F2hAMqw
BH35s2l7PzW7HUJYwcTOtms8S+JMtw7Bm9rJiO3TfQ+ctn7HdFrMSrL91r1QBM5282hM1bnCyZAD
6KWC0O3txU93YKcUqIBQEmepYVuPcyQtiHOkeK+z8YwKvfKaeZcokj/W0Io5fKFJhddV8yBQ9+1Q
5LybnOGCwBcdoYzcqAaGnxsBDHgGVZ30LTsNLsshpDerIPxnq/l6tf0rkYeo1IrcGpuyQPmJlLaZ
vynDQyh/I6BRN09p/VOwPoG28NiUAMoYR2DZyui3xRt7PzlmILsy8ploMTec3tO8aM/ICXCZv4xC
2uzN+tRZh3iOlnWyhqSoWa3lvyNG0UH5LzuBiK5McJB8B1IdAlimY/lho911w01DBVfztpaeH6OE
05QM/IKKpuLVthxUQFwUQW/PTrfvg0EgadNfnQXx77EKjRo1ZZtmlk9LaO4A6ewYnWgiZnO/LqRw
d0myVEaTp5CCIqWR3bQi8tHt+/dCAHeRpEY2KW08srOX/WyX+5a33A3oD2Ik7dnrdT0X7Rl3jQyE
FCGdcTMqyWwrce1S+m3uRQiSIimcCkypBiKeHsbU5Ys9VBg6yTC4trxfX4vgZPhIO5m7YahTzDDU
2eKi7Xc3LLL//yeCO/xhWMNEy7AQkuH9eiDDf65/f/M21DQDaL/o1UKS5vNtmESTonQmHnhZea8A
Lrlu7QrNedH6dl3O/1CysyD+6oiTUl1kvPQAhm8eOqDHW076rTotLsjpfFEbyXY8e7EuTgFSGVRD
WTbg7o28co9wFlx4Y2Ebt3Fp6/dJ8E8DYAPn2th1IBK/qX6YQTJ006CKxddGjcnIJRXAmW7aEnts
BkeagPskVd71TRWJYfp5EcoosRKOFmsLQr9/jufqfDtI7nURm3fgxUrYT7gQ0ZbNUGHcCsc2uc3y
Jq/38N5OrPtx/h/TEOFdixbERUzpPCVZNtcYCprw1MEkeO1KpqgXY3tJOsByTGrivziTMkH22LQp
NLHRc9dYMWhyigC9mRu1HY7Bsjxe38HNNWEUU6e6jjZ9vh100gw8+ks4vFZHg+sEaIsqwoxp+zeO
4kIMZ1/ojyerVeIBlyvg/pQVv8sNQfi36SsuRHA2pWgZeCAmXESSdBiq1a6MN10PVlmEV/oR6nwJ
vM6C+DnIqKzSoiQIaOUOD16gD/sxaYBmy/JD6b5bXrQh30eUkaDRB21Aq7/ZNLa8jo9rnB/jeNbt
OJR8iUjEtozEDgEE55Aa/Rba8L62DZAqrHsU9uy6sEDkZ7lp3oE7Jl0Tr56Nb5OVAks5X25jaTxp
M2BOhjK/p4CO01UkjCi5o/L6k8RorVlqMHO/LCP1gZHt6EXyii54G4SimV1aSTCtIFAuwrvcKHfJ
rH+/rlmbJTXEMWAwVgxENAZ3IDqVSqPtWvZwHr6x9rz+oAUM66l2dIEWb7YTYJyBUAIoK9XguSuX
xNITc2ngCG4Gw2FTNckhC+i9dGue7Ow0O4o/3vZBt7u+xi3ruRTLeQQrpIVOInSxLOmrhsRtCP+d
CXH2tzT7Ugp3C6ZVUVRmi3ryOFuHOW93k665hpk8kU4XjeBuXk0qNakB6EFAVPGXgx7XDWjWkTGj
PwdvdSn60ksXeTOMtTkM2F8C2xnjqRMDwmwv8yyZuy+0KQoXU5tw2dfpXhpIYKSlbdBxsGOtFhzc
5oV/uUzu5phCKZaLtkbq+LT64z45KPedH9+yyavQETU3CKVxeqKUoUlmBW/t8CeD0+oC8732VmcA
IrrkisY7t6XB5ABipRrA0eEMb2mAOIhZEba2cg+4taA/ap70U/YKP/REk56bJnAWxgN/0KUZl4GF
52ELQoTMXG6ztfltaETAubyZYkXL/v9dFU8lNC5A6i1Dlq84MQJu+WjuUxdd+8ZPgEh6NZIljiC6
+B8iLdWyQD2IUIlTEqXturSPIbJ1w6B9zw4ZwrFXavdgFdJtli2JTU/9cd2nbJqBcRbK6Yo2APup
aNAyVMuxLS3+GNau1T/mwH24LmhbTzCMbmASBoUHfighVlA7sVaYeg/uJB0oXuYP88T4hDACATg0
/7o45qX4a5OCpFFGm6Jh6DyObx/Og9Z1iDQiXDthVh/aRvK1sXfHJj01kyQqezF3wcvDdJBuEnR1
IMDhDm/RsjLJUnjNJp9tY9mbq2gwarNicymCO6pYq8J0GpBwQkHmjngdmmdDPB6KGzadTm3iF+9s
OzN3OqYHEVTx9p0nU7QEIlA0Kb+h0xTVRa/A8ijYk2OQELIBwlO2J3fEj3DJli/a83QYjqK4fltv
gMTEUvIa9pcLURONzHrbwSxYO3fpwixeQp/xlxb+8iaaWt0+xrMw5XOIr0yZEZUyhutUdXVrY/UK
MggyoR/oUV9URSGYUsVzSJP55h95igD4FJqoRp2Is7osV43hkzv2v6JDDoNnhVLzqAajV3o1tU3R
tOqmE1UoxX+IqiJW+rxIFFEiDEHD5s0oDnp0XpZDGpTj37SMwdL/FcNF4XlHzXkecTGE42M/vMsr
uuNFubpN93Uhg7t8omFQrUQa8KBYZlvLnxMZ8HFjkE4P193JthaiKUXHJQcPxjc0tQDsNbMIixkO
KxBRusAo7O4HIswPigxFAI+zHRddiONsvR2naaYz62h6CG/kOzOgaBJrj9QuIXV06H9LQt2rMHhg
5vRVO88L5ZSDFLNVIl/A3PTqM+RButeCeFdj/FJEIS7cVE5DwjVJV8nAKnMUBWSfDfOAbJFYdrzL
/PSleBUcIsunXVsbpy0KlcBYHGNtrSv7lo92FUdyyh2L1xmMg2gyZNtnnk+Rz4k2qtpp6HbC5Wph
BrHwIk9PPcvrj+ZJv2PJnjZQ7+uX9EVURty28H8Pke9aKdQyxGirgQaytTnqUXFIkynojVDgyjZ7
J9WLBXLuMio6VJAGtHCPv9sT40NswC2d2+R7cv8P05io6iJaGJcxzdZWi1QT1zrNelfXs+MUvvVA
rrquKEwPrugJ34gmtdrUyxNuWkYq1AHadPKlAFWV4LoYkf5/RIQXCSWCuqiWjWwu2AIoZuGlrunO
j4O/+OB0FIsTmPZH/+2FOLksMxKD9Bqmbdi4bmxMkfjFHpdMIHwVbF6kaP20dBWdEKBR+3zHEA0j
z0OF/Ag59CfW4So5tRfdzIcJBSqyk3+ICGS2XaZqgjpYsYBx/aXS0QMorS8hsfP0Q+H1++SYeOMO
2IYghNrLjoYJPclVjpIrZO5mPvGLvpxF83aOmSnSdjVuIYs2DpXeNQkY3l1Qrad17ByB0mzg7rKC
zb+JDs5BN0rXJzVBNldvUYmTk/cBOG0qDZ2mKYHgptws6hLbYM5wkzx7vy580/wuZHMOO6v6Lgao
GlrVqtqu0m9j+1brgkrjplVQWTU0TKqrmJxmP+JCTXNjjbooLFGUfqhPrLYZuuHOeEAs5krCOfEt
PaVItVtIc+kWJqY/C9Mbg9R07tFSsjz0ykMhv1zfsY3v6yqbojGB8EIwAP75+1GtN0lVYjEzUG9R
+04Fu7VxIp++z+RfbBZpstQo+gmjWuZbN0xuism9uhOFchurMC2LEgrWUhwI/3YbyrRI0wLV375A
L5gse7k2uNc3asOGPongrhKrbDs5HJBTU6oYScMfQ/FLBVSvpfvFVAoehxub9kkWdyhaBpSgjkCW
Zt2USC2F96Ym8O0bIpC0NQxUzDWdhdmfzyVsjC4sLGR8uuUuHCo7qu+s8fn6lm0Ev59kcGcfV02h
tV3FctAP2nIa0Cne5wdFLURPd/ZjOf/2SRBb7IWSAYYwXtoIx9+C1Tx5LFBBYiCYckD80mtfRIjb
G9r2SRwX/CrgSVo7GU/NXGntYm1vO0kTmI1IBOdEwUSgxFaPURNTXZ4rbXjoZxHDrOh0OF9ZTnrX
FDIS0rWUO3L+XChA7SkOjSnQApGmcUFtPw+YqK5QwgGo1d5Y38O185OpFeiAYDU8f0yqF+WcatC1
JnlYyUuXvdTlSyZsVxBoGt8rluYYU4kps0z0tVAHlSgghWdIBrMwJfFFWY3NVclgLUY+A7l8Prew
6FFtdQmKK8tYA2XiiRS13eEJUlvfrpvq1lMAAM9nSZx7azMw/MQSKxkAbDIc3OhP/Dru2Fs/BJl9
e2PeItUdpJldvAkkb0R9nyTznqgaZWXJQhb1je68X4+WR0H6U7nJnagPe9OqLhbJ/vzCT+ihkmdR
hT7sSZoAzQycp07EliQ6Mc4VxR1VpUnHE26Kb8z50EeyTbonZIgE+r5pVTLKlERFmcfgkzSa1S1a
2OMJkA3xzzwqfUCvBrk5fL9+Ots79q8YfjQrpUU+S4UKMbq6y0ZU40CJeV3EVjwFBQBoEnKvBurv
nK8zy9CoZBWqBwi7jzd27Oavg8+I3K29MHOxvXFnaZzb02q5HLQJjqJ1GdFU6Uvg6Ir9/DiDtK3w
keotg7+Y8v+0Qs4FNllvaoXJjKt7TJfT1DwQ0eDQpt4p4FgBPy6SkXxQihmbRgqrBPgYxRPAzW1k
K+0QBFaasPdtI763UAr7VxL7JRdGFK9hSC0JGwhWZs/w12MEuDQV7BaicuJWwcEiqmmArwbpSNT8
PktKIuQJugmZ1fI7kCtcQJjc1f68q70ZML+qI7+Iq26b2nEhkltcKXfxmrOqW44uAwsopNNg01RQ
vNk6K/QyEBRRKNG/dJxEkZSF2gAfQfLOTo2AJseCtHYzCoKIjTQB5mrPcjh3V7ZKq0gmm5MHzRC4
h/8f0wSbYlRqMQQxU0XfxOdjmnFxVVNtgAa8yX9HaRuEpEltozTuM2PMQR4lmU5VgHYP8IbXXcdG
TI7d+1cy3/TZWNaEUrtO3ATZlsSwS0XP7NFMHLludklRFc51eZsHh9cYhOKrwGX7vFIrqSEtq/CY
oQChmW/U+bcRz7YJML3rgj6QzviIFsWMfyVxehiPeh/njUZc4KrqmMCFi3JRKXUaJATnR5aHWQPk
q73kHrPUuzQojqIhjs29vfgFnFcuqDL1a4YZjrx6zozvOf2VJ3vMyBbay/W1bl0xl0vlHLKRyK2x
yliqJklgzTPupkUViNhqv7cuZXAqqi6LIeENBBXdjx+kjOOrdtsC7TNymqccu3d9SVte5EIcXwU2
9FBfwkUiABA6Sl0ER2JXcyqIANi+XFERvgIM9Pgm7iIcUKRjprEF+H/dAT62Wcl7K2WRncjzvgGU
1/WlbfWxYCvRgQpqAeSx+I7g3ArHamRbSQHUuu4s548RAKcAbXl/tYlnQZz3atuqKXUNuMx6/2uV
35bwEJqi/PDWXXa5GM6gu3CurXTKEHoMp2H4Fil3Wvpdj46hEtt64lfKTrB72x7kvCjOrhdL6cJ1
hcfKB+cfPvhmsns7P/5TaI5celsCbVAUgGzVZnFqpq6rH2DNHzW/i0vbwkM8MTJEIGygv/Tno+4W
+/Su3FV4KY/O6DGQfJDrWafOi3xh7nPbIM7iudeFXq6JRXIKG8ezCe1ZjmzP6F2O3d9otXSB1/8i
ejltehUQH1gWOjs1ynd9tCghZmOC+LgEJap+nFNRBWzrJSifBfA2vliZmYYT7EAJFg+kKHt5Z7qZ
ZRd7PJde1Pvk9brqbG7hhTz2jLo4wXTtR0mbcfcUlrVbRnWXAsEHd79gXYJ9s7iTkgop1tsJCkqi
9Nc4olDfarLAc22744u1cE++uYnqMqkgpEedi5EmJzfm8+AzUss6KF5XQRy0eZVdiOM8yQiMvLBo
UBstlf909AlwJK5VepXyMpt/rh/S5lsGHFTgFUJqmAG3fj4lK51jQltcZqW5M6VvphTU4atV7MkA
WNp9J/9Kp9e8DGTqXhe8vcSzXO4SDeXFSMIMMVhS6HaOuL9AOCSRmzLu7HUR5UK3dfEsjbtOi26t
6tIwiatmp8X6D4m9SXi9bdXurIut5BtLKQC6F+wzccOX+b51+5PlR4foJT/Wi20FDQgcRLXlTed8
Pjw+iwxGDz0scmDIyPNxTYK1eOinwm6Kv4laL8RwJgaCiAy4ViwLAVCfJC4ca5qcwqIOsXpnwpjq
ddXYKjx92kjO2tayqQzJQqKPGh9zSqRygLOiI22FQPmQo5Qd/xl/qYiE/grf7pNszvSSptCHBpGE
Oyn5sas6AI4Rb8wkgUcRnRxT2AvnWE2WSXodutKrsd2s33tk5vsliItf1/dyW/FNAK4qBJc43wKn
mj3YCBW035SD5Zap4Y51+gctOaJurf/hR86CuDhBL6QhyVS4rNbX7tjjjaY2A+Qtb3uH7ERTXtvb
d5bGea0I2WwrU5E/7+afRfRQDvAh6uwYIrypLQQlqMNZEOemFDXWaVJAFVtXf0AP7TOSSkG7i/bU
JXegbsVoIE0d0Z22+UC9kMq5K7m3MjTiIRwvTwnKdQqYBViN9y9q/5eL4+FQ8YSZol5CqavPIwyR
xHaMeabFEMweClSQpyuZKYmWoUDxoY8fu+qlRM1aVLcRieAcFCqCrUZ7VKpXw/yZoInBiOq9kSgC
Pyg4Fr4EVeXxlNYs8TsjPcEUgVE8t4GoWrO5GgCZAfwIULUaD3BtVXTphwUV1CV77dunoaltkn2/
7hc2DehCBufmzDycAYmOaHNQ11vd1MD8o96Y07ALW0mQGhAth/35haubp6pDszYieZncg4DEVioU
H/RV4FDZD/7yuLxYEOd/ZqXp04hlLPX8QKxHqf0bLb74PudxrKiJxqTC9+vxNgoxBpEdl0K0VZsK
diGE8zZZ15M4aaFg6T7ZZQfQuCJPmfnCPCWzh2ubxfmXIlHTuhyxGDbTXd/FmOm2bj4w6/1ISPl3
XdV0wp60F+ePbpwoQX/w6irkxsi+16Y3mEEXCh7fm7lXRCH/tRoMYH0WAz4ZA9w78NSsG5o6wOoO
MIqHPm8GUgxcCReDOALNph8e8tNGKjqAoDBsgSK+qRsKpxUgmKT9Mi2rm3XZt2She10BXVeonyZ4
cDsCEJGt5pVfE6BBzOtN25SPfRgei2Jy9bJxUDH3CgV94tlSux2GntYGkxnW8L6MKwBrShc0AE+Z
FT7n8uTHS3Raov7boJVuMS9HxRp+SfN0o5DMi6fkJ+nRLaYvj3TyV7nz9aV+rdcwyJQWfSuNV8iZ
hxGuQ6WS3QzNlePZH+X6qJjYIr3wlLx/jZTodYm1n31OPFlCYW1qAowh2hpIMahGXUuLTgmlBykG
6kvTq17YoddcWt7W2bIz0tmLVNzIY30b9xG1AfQd24vSL7baGE6NjoAQd82g0dsiyV2ihHeNToDi
pWWOhd5nzDe7E+hFjPJHOCbfkzF9i2vFHuX4Vq2KQ62DYWFIXCnrg7pevdgYd/Gw3jJ2B9oODm1/
lF31PCSYr1HJfh7bW0nKHiUkWK35RcVgKMi1T3OWHyMZ0R3Jbwgdb2ibnsYQKXM9xPSP6fayFIRV
dluRxovG9xUHJ4emFzcFeomBwRlJjR0Cf5bNtqTFj2qlAaHTa5mXdzScjmvenID2utNz6y4rdQcg
XX2c/Tbq+0YDThOwWBP1vbCUo7EkvimRk5GmL21S+dCbZ6BiuXVT7a0G7y2Ajc6ptOtIBk6Lurfl
IXzIqO6GXX1vGtWD1T+pWruzarJTSP48dK0/IDOTz1iHWQx20QMQVJnkXW3dh6bUg8Kpu5XJqevH
oJlWO5oyO8T0mhlqACxqnIbiH1SzeqEtuuCX2AX8zKEr8302W98Rj+/MuT3GFTqBrSHIyLMVJ4Bg
bd0oep712jer5WDKsaONyGdbz2rbOv2UuTSc3SrRXRpNfjosYDuJHEtuJXsdUzcC3XAk/9QiKFZC
bUCgBqiuuLrZuOjztoFnfSgAn1Et6V5vBw9vkJ+GDBz+bsSAYHRUEWFWSC2MLf5u3vvR/IxHXWD0
havqvaPhIkP7u6tq0Bl59oYOZOohuCvQ5bErwtbu+jSx5e5PFLeO3AFKNavuqwa/cyrvjbDetzCk
aKKHbKUHkADtUbe4YxRgqmGCD4faWQ4FVOITowSz2iEg+Maa/U7pEMga3ZN6OVEtjmyqoZox1D7V
jae6n3dLv54KWQuWuobN1PYohY6cVTe0a2yMBKZddW/p67uSKXuahQEoyRyyaG6Wpm7X9yP+ThOY
dHWtZQJw1vBWWrUdUc1Wyh9qBBq/jARtg/EMIBNJIT0kyeLIIWp4ZuW0BsieJailcjMi4TpUmm9o
w25FJVYe58e6iu9Xy3RjCSUR49uQq4at4V+RpjaYwrB3KktGxi19CuMcxEe/5QWd7kYTOVGa2yWp
3WKKjnHU36Ld5AlsYLdzbuxhGuAai51VWWyA+P2pLcOzitwnZvQ2z5rTSOCYJ6kXoe/Ry+iA+SNE
2SqBcyh9nNVd1wOWIk3hZ3on6/T7WptwCb+VdDguVmyvYeXnKmpfZhUMpupRWT4uYf5W0LcJv9/Q
lodYr3zMQjTgX9WJ3Y0D9i60TYoc8NLZPdoMR/qjSmVbK3CGSj8+WFJnE7yWmkG1h0y2C5Pk9jj+
yRLFK9L4pSbN3dC33lhliqPKN8APcYoyu6mHcSe33c1iNo/JrLlgcMIYZ+p3ihI0za+C4rN442lD
6U0UQCrN+KqbyGWG2kOGDpO51W/p8qdW9SOSFbsi1Y/hYL32lnqSLMwnxlX5o5qS2yk2nXGhvlbo
oJk3fVqUvrp+t1Lzho6Rl3T6dzK0tq4MTg2tHuv6NJHndVpdaR2eNC30r0eTX4Iv7hrk4paIADvL
DFPiDtU7ie8VIQ0He/Ffu2e5gEVu66wv9YzlLsNguk28whn80WttPMAwyiiCUvua7/u8IP5lZOUK
8FLyHPeEM3nNIzxeMDrp7cRq/OiZFE1xf51g4eRxwYuMXhatHbGB2bfVV102IIcpFoDt5EflntzJ
mFyhfnlIH7pj6NTfRW0mX1/vnHzuAQWgaCCgK5DP+tEWDJMlh/6YOOoB+c0XUZe2QFv4Z1Q9jc0Y
rhCm0d+6fhoNUSj4JeLkVsM9bqJl7mOSQFvUJ+WgeC3m8JwYxJK2iaG/wk3cHLQIUirsDPry0vmQ
a2LuljBati8p/HXA/xkn2EVFgUte3pXa3E1T95/r1ra5PLRlqxiN09FkwAWdS2l1hjLGUE4ZBV1c
4YDUyLR9SQVZ6M3loMvWQLcl2l343FFidWM9rRVxo+reiE8jEC7W+fn6WjZ1Aa28MiYL0S3Gv3Uj
KczmjsAxNdn9ZO5Asnf9+9trOH+fU4V+kbvUUiw4PuPPlARVt+9GRfD03D6PswzugRtHtDOjCWtY
u4cU44KaDZa6xfrxFyuxNDTFf4y48bw5sgXq7Ro8Am6hAkLb6oOoab9ZpnCAfPNEznJ416cagCPA
NC2G9ernMr3tEmfqC3vId1F0aNoHs/lpmU8NQG/W0ZVrlIrj9+sL/drZx8zo4hdwzrCjLR7bgGTE
3EGrABoL4HOxazmdOwGM69T+YpW/0hH6QPbZL3fMhVjOB3atNsbqDLfUtSuxk1W19XSybENGZL0W
TqNYh24oj4XZOmSaTnIxiQZSmeFe+wVc3rsoWrQFD7h1SA9oJOkx0o7TcNdNT2q0Cp6u2x7/YrWc
YXST2mRhp6yudjd5irceQx+zdx+0deJqrkinOAvp1VGdAei2umZzoivgUUUIk5smeLEa9ucXOYY6
79opHmDm6oLq3NTu0lpyslLyzNX6G4/yQYiKQq0GBMbPohorTVMzhlfsC79eHlt5100CzMqt7dJB
Xwtjh1Xr/OizXClR2sH1uhlehFNk+GXRedeNTCSC2zC9kNUKvAEAiFjGn2PV70jbfLsu4msZB3as
ywqGG3Alml86PoFMowD4E2O/SgBu7OdmB3QajD8yeKQJ9qzcZc8yUMBQvRcc0cd4EG9IF5L5JtC+
GvpUShviGslLlUT2pD6N9Ls0PkuA4Smlb438MOmC1owt472UyXmt0aoVRIw1jLfqXdWsXTImfpGy
V9XwOBqRIBctEsd5q8xcM0lre+IiJWZj0rhBwiCbbsvqlghTa+xbX7fTQks3IKe0L62aBimKZmRx
DRIOSIbZeXaSdcMpgTjQPBnTSY/xUIrsQvMQSQgu181QHAM5uqwCGMb40lNpJH2lUQtuOXwBO4oT
oxNjfMvAd9md5hsxivLXdiGmtRfyOMvA8ywfUZtmnVdMGmu1Za0nDKJClIfdPENMtACdFoywX1gl
kxzv1EYbcdWiKT9e7CYq7cHaZ/LzoPSCfdw0+AtZnL4kC+7UaYUsfS1wp1b7URn/xm1diOCur3DA
NPdiQoSC6gvVq5O0iNAKt8I5jPcCVguOF9bGvQMBHhemDZ1BCqyekuxYy4dR1N6/JcL4cFcYMVO/
QE73caTEcUdWNEQ0N0oaPa+ZcijnQQR+vnX4l3LYgV1cWfK8gilabVeXAO1pruy1RmpKfY3LozwJ
fMXmkmRMTYE7RENhmdu1pcRcL+byEKCuhpu1yqnpMFTcjcF1h89e+bybMFg3N8ZFVV3ju5/7CikZ
dAlAjBEkraMO7z2gNJbv6nBXFY0ogPnSCQc7vZTG2amJR+SUsgCGBvphwEgxgwanwFUXZvkFy2IH
eXFQOslZCz52b5ZusmK1B/DLXt+4TVW42DgufZKadW627HwKrbJj6UiGN3XJbKPK7CQt99eFbSqD
gs5nirFSNNdx91RVAmgrVaHfiq45VRyCLCx3tUiEg7flb8CWi5sfJUxAnHA6h8ufzug7QAwj3Vv0
RukEyra5Z5gDBYAJiqTk4xFxcSpSolohgFhXN9cTu2h/EckPiwetOSKzIDie7aWcRXHHU4MZDjwF
EEXwRl184dSh6PvcVmkjGEK7GdFxhMqOEiOF3S6C3fram8Ss5bxdPJjo3C5o41wgY/zd/Br38Gz7
D3qkYHKJW93FnimwT2Z+X5zBhUBOzXIzLfPVgMC2ex6RQU3ke5r8iLKHv9BmFYPGiglkqS8N7ose
dlOeylAz4PbRm6JG7ej9uojNIh94pv+VwXkapZ/pkA8o8oG88Qacl3spTjEpkL8mRN93Q4xaVF3c
NXFWeMZqgb5F679Zo/G4oMbqDHTKPU0pvCIZd5GsO1Ni+T3Yf1Bj+aFU0l1Eqp22tDtJznZL3aHy
o6MmpzD2gZul1dxQXca/UujzgphtXdhOOUzdUjUIzFvr97gUdivtrm/ZtkafBXAWU5RS1SgVTqUz
SZClk2tEhXddxKYbuzgU3miKcV5UbYVCk9ssTtEh8XPodMFGbZsNBeqCaTKycb53XALmG0GuckUe
mJVwAzbPoKf26LS5rfiAeHSmVxG86+brxbgQynb34ngaGcBQxYzdS7vUmQzNbWdvbRt7Co+oFxil
J6N6Jcz2beagL8WyHb8QK6cKemgItGI5tHsaJJ39gcLoaDczmq0nX3lP9qujYmgUpO63y06EcLHp
0S+WzZlZQZRVjjrI7w31z2zI3pynx0wuvbhTfyediONp00GxYUTz/5B2HcuR48r2ixhBErRb2qpS
SSXTamm0YUw7eu/59e9A902LgjhEtGbRK3VUMoFEIpHmHM1UjQ9dNos6qWKv4AU8GjdT8Fc4ozIZ
PAhJ6HzCUFdymN0cE2JGkU7v2y6zjLwBQZZhybrJ8fCb52Elhtm9uupBBmDCaFCqRM9BbaF1zZor
ziN32zYpQicmLHG+P3ScqqgTxpqGfGqvXCsyOU9V7ydzdpVrshUtow8gfUcowUCT6O7+Qm6mrPA0
+y1bfm+gepACyy9HSEFR5LPBJg5o/txJ8eg8h3hAn8W+wO0lfZPHvGciSUgFucOSqjmtWn9riWwV
GWffNl3lSinGPOZwKtNQg4fpxdkrVePYwUT+mx6MaSS4I1NgsCG+KBZb0BeLSF+kmceayVOEOb6J
EQ/IJ+GWbKvhlCuNS5KZY3302vgQU6zWirm3MCKREDnFWkmhcMSjxp3F1ungJI2Y+DXRToHEw2fZ
TAfomo5pX00BstuHF2eOudSuwYuzEHJkV5r7rmwuUZI6wzBZbaY8100l22XdOGqmerIkcnT+F6v/
/QFsPl6TBjy4YqwrnTYXARSRON0VOiZ8lJYO3LkXatMfl/hNGhO2yUJSTV2MZi1a+AxOBQC90p+K
o/sd+ngLP/22b5rbTvhNHHOkUUaQw5SKE3pk9GW/6W9TEb0b0adWEWCqEoWhJxqbtZ3gfJcwxjaC
r1iiFdbyaDjSC4XbWMJjiIrgvmKbvsOEkwSwo0JHz977KpLnZMT0OS7Twp/QnbyonjAYnPBkc/VW
Qhjfoc5zLcRxhtVTAdKno/+CIL05x5dZ5DEF8PRhfAhmDIAiM0Gfenws0DyhyqdlEjn6bEUAgMLU
UUBFQRAP1PeLZkozAtM2xVlTRrtvC0udvuntWTSPaHrgyNpSaCWLncSdgjbshTbBsQpvxvCkVKHd
BjyfyBPCnCbUO+V0FCBkng6Iia0q/Z4Tzmz25qLJGG8H4DNoFtiHcD0N4BbqQhhBfScboRWZHl5K
lj5eG0Lh/LlVGytZTFwvIBLGu47K0jHlOx36RbLr4de+kC2rXgthrEAAUUygAhkS0yZXVX8jBc95
8Rw2vBoB/RnW06GmrWLJ6FQoOxoNriGhyOeIVhklbz6ZFkboPeMWnL5oLkG1sbRmp7G667SwQof3
Ot40jJVwugarWDsH01CcZjGyF+kLiD7sOj2PGW9qbXsh3zRkrsuqRFlsUiEE3AA3dRB8UeXhupqy
EH1QhPPi27wn18vJmEYjIjZddCzn1OWKJXVZZDU1Lg+hK6yGDC+iEfukV1/UoBVt9BZeKST8+hnD
edOXMZw5iWYwH+C0hehS6xdwW7e3og7eMi4L4lYgAlA8EdkzIFqj7vh++9AKKbdoOEbucXgswy9J
pdmRblXxlzB26nDyPqPXmzTGzYtRoDVgLkN6sLhFVs2qk6+aOVuj+ve+nK0Ibq0V4+OlcsGU3Nhi
C9ujPp0nndNPsmmPwK9FHhr/yOsDdGX0hRhLXUrrAyrwlKfQQvnKykdPjzh2sG2LyHQjLYir5AOA
upoJEzIDWLAOnVTA/UZlzK5Rw2lvE8RsHMvfPMoEMKeaaCLBznbjhHGRmWpmLk4QID48afG98Zl6
sLESwZytqmqMrpNwz8956ev97KW18bi/95uZjrUM5vAIQmek6mjQwC+t7YZg2LtH/1k/WikGvzXg
DpQXvh/cvLzeNGNHJklBelOYcZBgLfZUn+bWIdFFrq8N8fu+gpxtYh+uiZEmQZk3qLXR/M34Y4zv
s8/UWVZrqDHR7DxqWjChygYuoN6plL/rInGqbv7MJbxaM8b5jEGiA2oNa1aWt0V3JerHuuaEyx+n
75EuXmvCuJyalGScOqxW1KvOkILptRd/LOVyHKvnUij9OarOcyPTYrrh6WFtB9L0TRX0q1lQvoo9
IoMidISwseIqv5Ma9V6VhYf9Dd0sDK+/kXFXulhogt7gVJgH4645kgO6Pc7BgVKL5c58Vf+3c65R
77byXsNgRKkUY0mC4EEWvg7aFRqxOEHpx3FDZt2ZK5uYdQTacbhIGpQMl9iNHPnYHXS7d2YnO+QX
MEmeDc4E/fbZB8sLAm/wbH7gSQDUXaTFcYUkelMfljz166x9Fqr+VA7PYri4c/E9XmQvzTJ7yUMv
zfGYqQ0ESH3HMbzNK2L1Jcwio/AhjUaH9FKGWYJKGjBgkvlpJz9MIq9azdWaWeto0KVRN1/XegYq
vW3Mp8CJbaPHsDaeoKoTuXri89rMNkOHlYasL5+U1qxKSEXl2ZfS2tMzBT2J+imsokPbSj97YM3u
n5TNe12hkKki4HFATfHeck1Zn8Hdjbevqv7qo/tY47xANpOCxkoA4y3ENBN7CfNNThCj6VxzhfZo
mPfF/CQuiS3Gt+0yuKLW2PtqbTuAlVjGAWgVMeHR4Qir72igME713QR0F4ywhjJi9/pHw928f7GZ
t6Vk7LNskyBrBmhKiYwpa0P5SMnmOiu5iQ6NPX4TOD0Vm9eWYmrA3cIL7wPHRxOrqlTI8DrNANAT
DB7NYevkA89EPsI3Ucejot0BVCkmwHKY678ZQgwZTCVsBHgnott/BTw+8kyZV3mJA1Yk3QUkBAoR
lnKOHf02c1Fn9/f3c/vSefsGNtPVI1GvywH2s3UptTi6Pr3s6VjcAgjsW+XWxxgd207oRdc9XmTl
0770j/ODrytgornWJJiWZ5vuIlNY1Noo0L1w6ZzkFrhtnaUdMZJyXTuyV3pDCZgbctyXurm94FJB
DVsCnCDbCm9kwIGpRGQ8xhbstqLVDX/Xn2orNVZCmOMZh2mgxcib0vEcb4J/G8LcqUht9YjDEd3t
q7S9jUh8yQBXU8DcwiQ9Zk3KUmHAQpa/RhdjrAAO7wwrB3YDTdfTi0x+Du3xQlEccu5s66Z/XUln
YjB4URNIk1S6fBGN1DWQVler6WZRchCrDV5QdJ/orgFQ0G99GfcameGgCUqOWEm6qeDlRuGictuy
tw3lTQizh4XcpX0wQi25uJ3G25j8rDtORoQngv59FeBU2RxjCgQiNPlklk8hYJ1izk2xeROB7YPQ
dDqYdxgRBaYMisWAl+nRlInat5R83Te+7affSgLjoPO5U1tMusGH5C7wwcFapzlgSJIx9oHr3NmX
trliK2FMBDGQQRBihQqTjoV6bYqHgodGrm8umQHiJcC3E9BYMaeJVMYglSHKhxjU83Hfgb28ciLw
coLF5gUU7Yd0ym7EMbmYeuDmrYqBzMltcvPb0rSXSJS9viMH0jc/5l5GbssYvTHPJZukWe6VYldZ
QlcfTJkIaDeaz3UCJFsFze59QCkQv9Zqayttd50s2SXXF2C6A1+GBOlg5Wnla2ro92r6gjkztypA
MYIRYhL135I4sJJJ9bVp+mJ2qd/16TcpHfysU1FtFdygy91SShOM2uF/1gWoShIk2gzZ0rvqaRln
JJDqzu5l9HDPzUkqQrT4gCHQikfjxYzDp5rgOdpELhpzLss4vGRmPFttYaAo1B6KXn408/b7/l5v
3g+miT4QzPUAlIHNFzaaAJtecPVPz9pJmY7Gz8UEyInzfTihKm7HqVdEv/jdZ9SGmDQlfKgia7S7
BUSMzP53ogxUsBC5jKIUnGZMbmojulSq/tdYFO6UapxXjkQv+j15jP8MllLTohFv2OQo3mCGMHtF
MjWvloN4K/nGJTyq4LgYXECXc8OrDVt/pyvjSeOkq4OR5m3y6Zum/JJ4h2njvL77fSp/5eGychCT
RcJZyjE+mt115K5LOWbCU4HxcOWSTWEyQQXBeJyNr/PIyaFtvRDB2AVeR3Tnq4jUGJ9TR0kp4bkA
M+yt2R7Osi95ip2fIk8+qrqtfKeYwKFj/tg3/029VmKZZwuJCoKtwbMlLkM3wXRsJfJGtTZFyIoB
kh3a3suGoDJGaYMpxwELi5O5HGOd87bcqqTiiJoqGEYxBIxb6P32k9oUGwP2ReeKjhVxJQvszVeU
Gian3d2f6Gd5J47qu7K2rkkwKmQgnJ2j50g5YCafZL/QzWN0v/b3ZstFYE4EAQgRwR3E3qq50TWy
FOqgP5qe0vpqVmuHdIqlCNdtyVlDen0y3gEEDG+3EeMdzDpNFTAoI+eCNwHydaaWgtT2kNc8JJQt
O0dfJ8gxTLCWwAEyD5KoDEGNF8o4SELlx4LhoJPnKMhA38taMKKrlhr0t2M5XEsG8cseGf96LJ2s
SzGrHz91oZm4ARq8OU/pLf1XX8VWDZN2lgBdY+D0DafIUK9i82LWZ1PkTXdseCod40UyUfHwQzWU
OeXxCORxxE8YmCpvQvOcaVdj+olYbC2COdFjNYmVSPvPs/rShddZyHnabFjlOxWYDVS72czaSsJF
IjyGwQCaZLQ+DY91nR7jzyR3TaKqmFDRgPPNJnfTsAqCKgngOhZgMxA81kIA1JW8x/hmogMhAEEQ
oKMviG2kBxcQ5mFbtCsAlfeoPtE3TX6UHfmJ9xbe8IX6StDrh6x8x6TEgGnQcQubyq9k+CUsvBbQ
zUB5LYGJK4gWkAl4cPSVJoEhODxpPwabtkPM3IbGTWN+W7VXv7xSRi0wDxJqr479qStTOwed9kCe
9p3glnfHkqHLGSzSwOTRmSPTaDqKSzEUAsr7bNFBM8HOSmfC2L7mVf7SOfsCt7foTR5zfvShLwbS
UFsw/QUIMgmAK/clbK/bmwTmBEl6OIpaCglBqmHMVrLAERJj/falbOoBuloMUWFoC90x76+pQFiW
KRbRqN0lsis3ga/Bh+6L2Da2lQxmrXI9buaEdsN0Doq/h8QJ3dCvz5QnjZdRoYvC3lC4DH+rwyxa
Mv+T7FR8PCuA0ab6iicCcPzPVaLDmb8vXeah2QdlV02mhksXKgkW+FtP1YGcCtAK8CoPr1vA6PRO
FrNFy1Ab4VDhgp++mxcC+uncB4XBtfrSuJItudEpsKMj4VY2t44U5NIKN2oD0odRKCMBHj/ePdDR
o0lBIFIA6MeRfKTDkF5x+8P+mm5Y4jtx9O8rP5FgT6UZ5UBHyY6zfFZ5CMjUyj4u45s6TGzeKJVR
SXKAto6G9JaWT8gGtcUxxxyR1Yf1XVnmX/oyOu5rtWX8qETTwBOYEKbCvuDBhN4DMxBq0Zzxcq7B
TlsdZo86JR4E/obHeCeKCc+EcYpjSQnRl1DdJMGVYfoK73xtbNI7EUwQXYJWjORjhB7M7KyaN1L4
50bw7vcZI0jTOIizAaulaYk/jNlXDb0kHMfK04ExhKIEKCqZIAPF+5MxxUchq1/2d523E4x7kPqs
LioZO0GWq6m7kXTH+MxI57ulYtwCMuWlpk/Yiqm4XnogzSUy526QeSvFOO4Z2Bxgr4YawDu7mxXh
lxYOxzY1TkoMrsRQN59mHWA1/YRJ6xDvjxRQUMNzhJH1pDAep1F6Tgr9Z1rV/lQbV1GbHYxiukHD
pNvXpZNOJZC++oHz1byPZq6AhszAyC+xLkKAQCAxMSNaccoyW4Wg9dqzD4FIk0rczJBB0Qab29Ya
FYDMqO7/mKYxXskHUdh6Er2TyYRsS9aHakaP3mjHN7T4pLf2cKAgu6gNu/I5w02gOzyo3a2g951Y
xqnIIEfRq4yaGWpsFPU0pqinYC/mddJs7xuIKimpF/CtmH3TanHRhtGcnSqprLG+xPrd/qGkB4K5
AKDJbwFsVN2R2MiqGheAKE22OYOAggjZU5OJD3KoSVZX1A/7ArduUEjUVTSQmwZiK+aIisUoiLMJ
lQav/ltyyFWGS7S0JDuxiheUk3jT8htX3Dt5zHklClnUOYaGcumTDNlIhNptXDkZCOZm/XoyeCnw
7T17U5DZM/gGCpoCgUWpNpackdOgFX9eYKGsSopJK2TghGBlhJIZ1DP6GAfiFBIQ+FFVVnlgR5uK
vAkx6bjxKvhQ52EIZz1BMbnOD7qWXEjCi+N4IpjzW0Zm1c4VRAht7YDM91bteHjVPBHMWe2DfKlC
E2e1N28W7STlnEh+I/+x3gq2lYCITWYUEbaiLXNLSQ+6fDSCu45H2cVTg/59tRm9Ki+YRoMaqTof
+rzzukHiaMITwcQASPA3ZEmgCTF9PXtO4p/7R38zAFDQ4K0BwQXVAubkJ1XfaMOMzSZlc1JHDEXp
2jnPK3dfzKYaKzHMge/rzlzKALXdTnEb/ZSO/md+HykVGQVqdGUzyyTmzZhNoBhzgvpWG9FBXH0m
FgMAxj8CmEAJAzOjkLWIMIxxONRmepWVqPPvK7G9F6ixG8hdah9G/aqoHcyyw14g9WxNRDkIhYyZ
8eDw38QwVjvEywTuNIiRx0fT7O1BBUCQ+JngRsVmaEguSx8GWQxpKvKeQEhK7hRU7nhpu+0oYyWA
saiqTwotGiBAOFRnStZu5pZ+n1y0H6Mn2Rh5BZ7uj/Ci3e8v3lY3D62r/VaM8fJ9Z1Rtmr/KFS4U
9V47Bh5QxvDApRTjPIhH+nMfYoHf4pBhfu9iMlESkc6DOEofSvMEI15knypprbTS2WaINq6NJKc2
oaeXofBJ9+dZ3He/zzj8VCqFPqVqxPWN2p7lwdvfls2jA+gDdKyhdCayXTF9qIdRsqC5IQcSMJiq
+3s5/rIvYtOF4VTqlJsL41Lk/U5Ew5SbkYgQQjCJVQAFBaOlHAewGfiBjFxSANGNg8PcvG0eSVlN
X2NaUNlxMluycFzwrJQwDTYLPG6PTdNCLlKWAXshYXveK9TEYhUqEq4WsJMjBdWBxRDNYVz0oM2T
CooQ5BQIpiuQjHovJxiimYyKgng5MoBe7Iv5ZYpdTZHdALh5YXs3V727LNezdsmEU4gUJfCis29D
x5vb+mAkFOALkCIwE2TEUF17/yGxhBc7GHGJoxoHxUhtDZlXzEPsm8nHWJqRwixrjn7fLpYi4gTX
KHm6pU/bj6/SY38uQa0z89oLP9gMI465mNSi1DHRkitOOuYvxRTfa2F4rbfhbayD9S/hwYd99H+M
PCZgCPW0S9OqV1478NqbwsNDy15Okt1Y9LGlcPwtdePv/B8jjnHzDWChWy1Wge+quqJ8iOpjL13J
800330fANN7fu489YVQaapMaJj8ABMeaqlKHZqu8WggoWHt7tiMMWtU+4DP80jac/383437pbHS2
RH/6gGCkM/bZADq7MMqJIOHwGJhgQNd+CDG3d3vzFKx0ZOwTHVqZOBeK7ERn5aTY82PiKUf9TlZt
BZRxlL9lwcOdh+v1ISJ/1Q1lUozFb5S+ACzWm2C3UpxGuChm5GrNMRCuSM+7L7e1e5PDXDTIAc0x
2AUgR3ya428GECDKT1BEw0reZDAOrU3kXAlNGWRF6VnMQW7gLDwC1g+XDbNcjCmgdh2oUhMrTtuX
fpzGHnAwP2Vtb1owdrBkcxNVElixCvk+6iIrwQQc+Qwr9Lu1YtzTUM55Li4t3MWDiiSUccoPr9MC
t8sdoOXPGNZ+5LWu80yA8VCCLMdVkMFDlUS7NxbR1aru2JTk276z2Hb0KzNgXFM+BvBLGuQsCAjU
vLkKgY6flsONkGjHCZTvltg/dIFqKWbsDgtQd/qCd4fzjhUTjc7gEtHbHFdavEDNR7F4NA1bkXmX
zMfiwHt7ZJEqw2ysYzENQK12ou2KIWZPF1894Yni9LwLlGP7OhMFVTUoAdq4J86S2cHdjHpO5qnA
crnEA8BsBj91atHi+Y0PwRCjIOM3ptjQF4C3K69xdgscdYqh3vi8ehzHNtl5e6lrDZJXENOPL0p8
UOoRXAx/PCfD6MI4DyNJS3CzarIT/9J85Fj8+EWwyU1v4pWiocho3Kg/9s8Cxwx1xpfooaYWGDaV
gdwnfet77SZezK9anN+ICEL2RW3GO2+nTmccCnpMx9zMKiBLtEc1rD1cONZYnECEMXecJjaeVowj
aY1MnWRQkTqygRaK+qxjrgHwWFYTc5ZvO6haKcW4EhXAw/nQ405unN59RdV/BP2YLdyh+oagSuRY
CO+EMV5jUkAqHoLrwTHab4J52/LiKM7vG8yjNU8blGoXItNsTCF/AYfNvg3wXC8LDohy6KiZtYxb
BajQIki8QXHyhMqGn7kCd+SCc2YNxjVE4pKlQ4qwLKh+JeDXiJu/RtyX+yrxhDAxRdHFpp7LWDI0
zhvlWRsfJl7JcvPk0DcYHj8m8A4Zc57LIqulmu462EXS/FsFMJq0tAiw28THfW0+tgJQF7SSxRi0
vsigjBl0hEjnV3TaI2Z1fNyOfmZpFzBdWSjLPAhcpqttw1jJZSw77Tuz1/qE/K+Ijdmc0h6AQlMe
NaDQCN6+lpt79lsYqAHevycHIQQMcTkAdmaYvNnAxStK5zlNj/9NDHMfjjn67swOT6A2NW2w41TF
LdjXPmN/K10YI5+EPgwyecbCteFzP/rqGHt9rP/cV+Vjd/o7uwDO6/slmwZR0OpeQXgOlCDVa0Hg
kfuBN6E4GFhARfUNm1eu2/TiK82os1ol6QvUMpp0wAO5LyRXMgQQHVFCplNRcoqtPHOgf18JkhYg
+gSoGTshacEsVl0vmWJnk8FJpW1fFiuFmBtQFqckH/SYoD848OvTcshEJBjEy+AaSDBEP4uRc+Xy
VpBxHFIpaXM7YSxDEZ7U/Fmuj/XyEMp/79vGR2A/xjYYn1FVQhfpwQLQI6/9OvuTh2zhVXrK7cDT
b8QL7Y+LXNOJMOMvWvOBFwFuXlqrZWVchzKJSj2nk+IIIvpswFXSxuN/O2RsYTePQfxkhHicZt0p
GL/IzXHO7vZXkbNXr4H8ygjTaKwLPVYJoHweQUKlCKY3jreinB325XxEzae7pQJqnTb4YiKb8Up5
LleBJmC3srN2Ml4A9Zge8pfFm110aboUPF8LLqGdO8X1HxdzGdGMr1LGqTDz3sRFtqD8+aXtnvZ1
2zzIK9UYJ7XM6aDoLS6RUL+KQ9Bc3Y3hX/siPs6vMDowXimJ9Qb5K7y+RZ8CQ4N0LD7014kDYD3L
fJy9ECUMcgK45GPh89aPpx/jqCojG00CXgfwNtyKw10KcDouFT1PBuOkpKBo8AoRiGME82nqhx99
Fl6PifJ1fx23M3arvWJ8U0HEOhjQ0uZcDR6A9U7hvQLs0+xiOLr9pFzIzWBPbme3hhV6XMTljz0n
zC4yLmsAGKuITns8v0ngVUnqB3mM4TPRVcFAGeI2VUj/VRhMkOdF3/c15y0w465EuS6EYVLgLc38
KajmH+gU8zux5byBtm/stwVmfdaoqHGSRDAW4HVSYoMAIObCTXUon83rxVUO8UPo8aDM6aZ9SPqu
ZDK+JVgEqZpSbOoSPQ6DPypAvZoLK8vcGu3F++u46fZXshhnkoZGLAAwQ3FGs7Xztvy70fvnfRHb
N/ZKBuNQxCCN9XpCSaB143u0JFrhSbrv8Bon9nQ9/jkEyHurfG0KW90BlYzpqynBlslzbKv5Maiu
Q4E3P82xv1e7WQlZNFKkgoIopDAvYeqQ4tbkJUt4W8P4kFRTxLJPaC63kf/uxui6VjVOaMPTgnEf
hqGNfdngKokWD+ic1ti5c8K79nnmzHgJtDotxtDQupN4o414ccWaPSQ/hOilVXidVTyFGLcwhE03
CpJIk5KHOr6V6htTetg3Z46IV5e82nlVHIZklBAOLkJpo9PPjaTkKhkrjmvn7D47UVqJZmyqU4sA
IwFafhQdxr77TB7k7Vy+ok2sNBEXOTO7EAeFlBdRBwpQzGsboSa648lk5uTL1TJl5Yi8qSrpR70d
HsIa6aS5vJM7Hgg4TxQTURh63JdSgMhvEgbcQddi9RiqP4Z+5jhMjjWzrTZdaeRlhp4EZwKxraT9
XARX7RdLqG5lldP8xLvdZcYDaHFRT4RuUHsKriN/PHXn+ACGY1c7hpibUazopvxu+qVTXfML1/8i
HVOe4IdQwMHLnCVSKKC3WAjNCQsXQJtcgtvv8isLeXk2XeER5DT+eCXfgDLghTdksJ1BAWvE/wtn
M+5AdB8x7YKDjAFnGwjn9xQkIOss+XawJXtxKTgFyPUeRF7nzr/c+G+S2dtX++e2is4U3kl26+tQ
sUxb9/WTalfIiePfp/zwm0zmFlaUtg3UEGWiqS0wzj26eRicWlJ/5om+WlTmOA5RqwcZ0Ekxr/iA
mXxTeBJklXM+tt3jmyrMOZwbyawGYcTGid5UP4XSTWFwXCM1vI9e5U0E/YSV39JNYND0aINbFSsE
n38AeJowpw8J4i6VlhpZ1vCqT27l9CU1Cs5qfewOeQ1W3nRhbmClmqVGnPAQSo5ocLISZ/Slq+rJ
/Hv26mNng7ngW95ZOscQtp3lm1TmSpYCHZTYiyA7HblfpgetfQnATG/c79+U267yTQrrQFpjyJce
Vp0Yl0jwzV6xwTFoKc2TNpecE8SxCTbnrvVxJ4QjKktyHV8lIUDAE2Rf5dQTm+AYh7mddpMlTOJh
X0WOjbCZeDoKJWpdThwpnw5Rpnj9WL5MZsG5qTkryebgc7VZmkpDPrkPhsIS2uxvUyzdVE/cKEUQ
0usP+2rxfL/BeIp0oV13QDfALFvgE6f01UPkoS/psX6WbzVLPZXOfEhs6VL5oQNo933x//Ji+G05
BuNEllwdG5PmsakHpgQCqQ8kUkqFQ8AkXdgVr5C8ucAgc4TzUylaIXMM0dhmKkINz5hWv4LlORv+
HqZDvFyDXJ6j2ubRW0lijp5SR/OkCwiJMNbmLxhPLn9W3wKncg2L2NlJAwROoVghrwFl01BBmAf+
HSLLhO12a0M5y8ceb7CJnMOot1PVbUMuK+3mKVxJYVxm3oWKPJt4Fclo18xP5XVeW8YP8x5MrUQE
F7jp05SYkVsicGWHgw7yVnd/fXl6MhuZmRkph7xRnFkW7VJ+QS3Izf941IE67ZWazB6SPFKrtIb7
DNMHrXmR0ofY4CQyeSvJ+k4xzYWawCAHj0K85hjnkb3s9Kk35psmbHojnqNpEVPkqUYjvCmywG2L
4Li/I9tH67flsSnZvGikZphxwwEXC1M1fy9FYlXkS554efq8L2r7bL2JYsKoMtNbJVKRdxrD4Hvf
yHYV149oZ73pxpKTGOLY2asHW8UgkZb2ukFLsLlZHoOwPS1af6zR6bKv0XbnyWqDGE9YSRUJkybD
BXMZnPDQ+ioguUpKkO6ZzsJRiv7Yh8BqJYwqvVJKBoznMuVwEiW6rpbBVuXE2deHt2yMgwDkdxKR
BMczyQyryFO7Lb5oPLax7dtrpQfjBKa+Il0K2AuUQfEWPAzn3E0uw0GxJnv+S/L/N9c7H9TOUW4y
m9vBQ18Ie8vIuIeoKqpAMRACR8cFLbDAZDqWR1q14Vd8eTvGuIlhBkND3sETLZo7pL+mntc0zDlS
r0u9MgnNzADW0iDbMWej1wiSCxAX0FrNGCONK969z9GGzXnk2TgAlp4u3BI5PQK4PFM4B4ongnER
XSG1GkavFWfoaktII2uYOMELx8TZnEdLBhlAPxiCm3TNEszJDnvVkjIuzxJPDtV0tTMYjEiNCO9n
B/hSTnaLKcmr4IgDBeRGSr2u2uKBV0vmeSM2+ZFkS6MQEynJAjMnFHgccfUZeXefVq73PcV2L8Pb
IWaTH5Exi2pIQ1Dan5954YvyRUJb2ugUrnBsVI44nl0wLqMO+65pRzgmE61UxVi6qsbzrryjxLiF
JjSFelARxDdN5AUIYbu6uo7FyS3LgWPlnOiBBekqB1IkgY7WDDVrL32JmhqZLnGjP8V96895dFJJ
b+kVOezvGcckWWjYCO3j/bLA7+ZyaINDzirS71nPYxd+PUE7/pUwGZql/if80vA8BgRt5kwH+Rha
HZC4h0MHL1/c5EfNAz4hGv5SJ3TAJ57/KQ7n+xiQMI6kUsdQrVN0LKXDWTCvNPFGjjitDtQg9vQk
7094D6arOa3ge5ux9gIteMyC1BVIegcwxWMm9XbeLzzumNdjtSeUdStzbya9TmMoioPhFE6F0XnM
23oZUn+6DZJIV3xcDuZV5Ol2HePR0tiRm6vH8OGPQSyYJabmtvJwVR8LUq80xOnq5ya5zMnjvrny
1pcJRtrYbKrRRGebnAlXeTXcTLphDYNyjMbqHOXRoU7rydqXyXNr7Esz09LWmDFaj25wCgmYeYFD
bhqXJrBCT77fl8bxaoRxOXlXjMGQIvbWF+DB/yUPP/Z//yPAArNFbPyBNv1AIGhHRW+7L9saaM9K
W0ERHyQrmJ4PHyTOa2LbxQD5GZwhGnDwmTPRSYWYJ+hxB0PYPbihbKk7R3XnfUqtNynMIRjQ+KqR
AOsWmLonB6aXyo01m+19PgmjVavV93Bo7KzLnDJSrtUhsSf9Z6jJNjEijp/ZLrIDmeAfjdlTMCtZ
vVToGata1WqJv2AMSPmhIjMhJrNdiMcluAee6v4K8JaZORrqgLb6oahQwTcz0MLOt4Mi+FPKm4v8
l9Pwphxz7WIw2uj0EeXnyZucV6bI4qCj/0N0Usf8K5D/o1rMeVBKPAwyTOM5qhxa2fx1WIAwJHB2
7CMcy+uheFOKORRL2kZEifFmK4vQi9Ppvutkf6wRo5WGO3fEFYb6PHfdX2MQAtm30B4TQbpSwsxN
E+GI3KjXaarbaaNDwCMkt4BxrzIrzyJvqXOrm1Vf7Yw/Rtt5/9FsAlUP4qpcNCRrU3ICNoGVkZrj
+jg2xeZK8yEwwFyDtP2MebnFMmJLVjg35r8EqL+Xnk2UpvMC9EFcy5g+nJzWyhwgSx/zo+Q217zU
CU8dxhNVRl+ArRu7rGv3VfdzMt2lfNw/hdvVgbezz+ZBSyR+EyBO04dscSxKy7x0x+oSOIhsTvp1
UqMQlnuZ/6nO3pVYqvrq4m2CqS9HHZWP0njOs29992xyJ+J4R99gXMw8yIFUKli/1p1dzU5Pw2FB
fzRtYg9ueCivXGmMo1HUajYSBY5m+U4ApAhc1OppQDRD7OpFcOqn/Y3j2QbjZ4alBOhcb0Jarx5q
SQTmtuDWeux8QgyQZFVdAiMEIHPe75MgAHM6QLrXGQVXiW9J4RpcAr5NVVYymDjXyMjQ9jVsoXZn
m25UfV04iaPfx6iI1l4xobOMlwfYjvBXQpmzJZamVKcSbGO0Ja92Kaxd4dH+ee0cOAUqwSEaLKml
SG4KnovpL5n71t0MnVafwIQAZSdKaAtEZiWIRxvO8SyILacKx1ta5ph1dUlUVPgVh+iHcLxLxINA
OIUjeog+RPMrLZhDNsxBIBQhAhlNmj1Frw7qSCw0oVtzG3KuPXqC9kSxJyxbzMHscbeKuS8WqSUG
PxNytRSRpamxvW/42+23K73YA1ZPXVYsdAw7E6+ipfCVInUlofo2Ri0ItZf2thF7T6wzTJAuF6zB
k6AO57YI79taelBa41GplP8j7bqW5MaV5Rcxgt680jbbzPRYmReGRtLSe8+vv4nZc9QURBH3SLEP
+6CIqQZYKBSqsjLf6lQBUKhhVFG3u1egoDckjPr+yj8rz7065oBP2GMq3CeB8QztidRs+smVp+bC
Ndy3iQeHaxG+DCV/Hfv441zKbizVjOx/G8pw+yF0dT+rhhgQH3z9/FVDht74hZt7gidfDUs1Wx9E
zC8scO32sfmxdrraDwp8fgxVtLcqLTB7kODHKWsGf/vY3ExQEann0EyAjLUMrj5PzR+hHGKE/zMX
DcmGVjtHBaAZBFfyMmuAqivhIVG/ZGLvh9zzvhdvn5jbQqgQk6SKmo0C3p+RIT9HSvZFEhOnHxun
06bnYarsfXMsv3x3l9W1HjWBxIchwdSUZmd3fnoM/K+SivEg5GQH3eH/V3ZFahOp4DPz2aQAKC/a
WVUec0DYinFxOknx9tfFcjkq8GhKJ4LLH5FaiZyyuw9Sxmf6TbC5fScq2EzdrKXg2sEjJejdrAhO
lSjecbH+BfRUuB4GfxxjyB5NTtuMEeSfcl+qOlfhGl8Uh+dGACABT1TV4C5Gw6qRsA4D9dbQ1Sib
NVRJ7GLE61CoTSU7RLrBSN23E9HbeaDbAPogtePSIJK8F2Pt5W06hb3dHDDEDlLD8S07FhcBeDhG
KGV8WrohEMqGESk8+slCcam5S9wy7qzt+sVqXVQsGeKqGgXCeDEfJzf4hwzMhS8Emoy64bXzMu+P
xmxWBqnAotbLNGFAFOnUiBnANrAgtOPun4ftR9DKBtnV1TnHILKW8Cmq9PyRTB/WUOhqDponOfE9
K9y/11p/vfV/nA26IxDqc6twKUZ3CcEyCOes+HP+UF5qD5i5zOWcEKPJpmYR9RUIOLgG5s8OkCyy
G7cuTN2JzrqT3vcnFgkCy3Go0JMJEChMCBwomzM3bXgnxPDyX24zFXfQLpj6vlUANTjGj5iWOc73
pM2XHdmkooxTLlIRSOzQntcK8nQuvFI7j7q/xIyjRgLF3oekAokEfqelEPH+54+kzTwcJC865C6L
+3h7zO3mnHSPQKizvgYORcR7Am0xN7KkQ2RDDxCkCtrdfCXCY40z2gRfpD72ocliMGNcunTzIALU
cix5JGdcjKwhF4OXpkQVu19OPUB+ELk97LsJ8bSdfaX7BH2ot3w3ASiAQvZgJkXr6lXRmvlQmeDb
/0tjVHRBAqznbUrKH/wnQfuszte2P6asIbttcO7qG1IBZogDLhJDwLNIWSI41p5+bS+cVXNm75LG
C9ggT+JjEJrG8/5mbj/jV5bpJ5MSK3qZ467v3N4JoVo3naK3FsJhwALfG4z3GSOISFQQUZWua3NS
xzNCT41OccKoVpFTu+caVABRCn6MUwHbmIj/DJw18S+6/Jgnp1J5nIGV3N865sGjYkg3jFDy7pGZ
N5Dbli0oRj5xj9IJ2sen6RRboFmb0cxJHAMF7g/GNfFm1nNkExex+nhUiOmqpVUWHrkKmdzVYBmy
ud9SUpwDhThjuaxLUOZ/vgQrRYrCnsPmvl9M5x6cJlCgeW4AqWUVl94vuZ0PSddh5FEXFm5GeCYL
41yQTb9GlnB4I1wxiQ2W6SNG4w7JF93UXXTLwZVYP7HFn36zZE0GCai4oa2hllweDjySNK71JBCN
Y4BXFWO7wcdevqb6a9ZKTpKeyop1FW7fHTfDlGulhSR1YomYnviYT8BOEzUHNnvMb96zNzuUA8VF
FAQlydYInTdnVm7txd5yygJLehgc1NVBF2gvrJmi7Qj+wypdGQ/GsszKCVbzoDZ5tClU4SDWjjD9
z4zo7++lmyGqnBe1kjH0DbApYXXSckhr/RFviHYzQGW7EK7jc518JyKe2oHVTf1U24QLffbZsoss
d6QxxHOnh1FQIwcb5teyPQfiJe14awofWkKyeU4bHzyy5fC6H+d+k9LfFkldTgne7bMMNhmiMIPG
dWvVo6/b8rPiLQQ7PDoZKF8Z0Wb7prjZpK6lNuPTvs4RbIJFsyJtfpGD4cv+ulgmqMtITJpK7DSY
WLT6rMzKVWpBi7lvg+Xp1IUUBQMklSLYKNsOrJtuNLxO3aMusXpNTNegAkbZcRxmdvGuC+8m+/2F
cl/hhSLaPFOjaTt1vn0aKmY0Iz8KXYTTK5bfyuo8g9mAY7WCtnu0t4NlUJeNorWByJfYuMyv78hV
I3jZYwKWFxZH4m8SoB/LMagYMVdhUgjS+0OcNLhiJzYJnBF1cKZG728e/TdbVLgI1FSIohGrmo+6
J+NCS73SC2tT9vOPGl4H0TF6mUNzYQ2MbrMDrLaTSmO72gj1tEKcGi3dq0aTNIc5cKea00n2Jyu7
q6AI2NrTa+ZkF56RpjAOmkHFj1qD0kAQoryYtY3Ji9eaBetheb9BRYtp6rNULRAY23eyq8wO/O6I
MT43dFnlIdZiqKjRNVmIRwG5u1RbjK4axyJuYt3JNK0SpEeKieOBGf6PJLnXgbTbwfCEF54VxZyc
6S51OxaOeDt1vrkmFUDyEWwpdQ0PUUQusfqoOseof+mZ+CXsxlOf9baQsoCdjOhoUJGk5/o6Dkgk
EURHaY/D+Drlx0JnPDoY95dO0yolPbe0wNGhe2A1Z5B7uZOJKqMfPI9u64un4jKxit37TvIL73JW
tMlQEsKPwfCN/NApjCYUw0d0ngokOmiPJEjSYEnHwUb71QWSDML1udWZ5Zm83UYTxcP9u4y5j1QQ
UTqxwpggyCkaAK2yxNROoYMH+GsJZFLjIS32WKUFRnDWeSp0VHMi5y2PByMaE0cZh6ByOmh/iWZq
syWHGWFEp0d6gkBeAiXGVTDJ0AD3Me6gNhBLgmZV8LgIfhN/7aprk7OOwTZC8Ed0Br/9zy+rueuF
tE9kkmD1jugpCGPRc3cWHe1jf5e5uSVeG0c9K174KXsQAEjugG4bLn+6Azqvq0C5C6ANpwKpUhjC
giF2PHgOQJ8BaK/DqgJAIhtovxlwVqaoRUdVrmaLjDb4pAKSI5fu2EYYZMqf8jSzgVQ860rwdd+D
xc1S1comlY5lnDKWUkuw6rPsdO1ySAbtLJTGp1At/AiDTmbWXrO+C01tnqw+b1xuVnRnqcbYnDrp
PplbK8K8SNtnbp2GhygcbDXUrVoqR2tqOQcfkTfRoXXyLPGLdnFCUXrdX8Rm0FytgQrUHKpRPQ+d
W7uZnwLALyTurAmXcJicfTus70MFZzmSRqMmTLBNeS/OXqBBECG1pvSrUh96ZkdoM6m8rYrWlarH
RoPoMxyPYO+V2Gw9LjebUxFZ6tPghIDfB48pplzt/UUyNlOhkr886acQioaoXWqtmfafSqghVA9F
whoW3A5kq/VRARtDz+U01ugUGofeiQ8kYBcf1CcydRS6rCYPazOpQN10XV/0KiqySfCmCG9B4C9i
z9g5lg0qMmtRwnPCgDm3Ts1MKVLMMIZehm4wzDBOrEJ+xqrzImqdtgCsg8ljTBzPWWuW4JmU3UyR
vDD7uO8MrCVREakPF6kGNhSXjeBJ8bMETbGckQpv1wxXfkBFIFDphmWhwUb4RfQKX3NHhxRe+dfW
ix3DaT+ONi7T12E2R9D7cxin2l/jdssaahPQ+QDMTaHH7KZMaPR0IeFDUq1wFq5xFV0aY3itFUA3
lS52MWHzAa3JzoqXBWJHSo/RFy09VAKkj/Z/DPGRX6p8q99C+ZBaoHopDYFsqxmGxiZAkjoWd/H2
N70tl/KfBOMwUUWYDebF79AoM+64iUEqsh1DbiYot4kwWz2FNVw0mSBZELykE7jW9LeCJePJ/HSU
7wxCW8W6iKSPFEULWzjpo6ncjW5/Di3AgzS/Df/yA1F3zViN2sALQEvWi2i1CW9nhuju+8D203Tl
BNQ9E5IHeA45D1u8GPfNM+FnrA7JE4TPv2mXxSIitoE1nsC1Vv3hSNTNON2Fjw1CyRJgJCo7g3AQ
Uq+YwCoCS7uAUvbQQr2GEc4YHk+33/lpGjilRU8wzhytOPIKAyCyXWFYLYi6Z/ImNxQApEkLVXga
7OJafyEjBKifPAif08Ek8FYDqTtjXdup88oudeXERVkrY8cDmeKjimIhcbS/kgb5fIi8fYch/rAT
NN6x4qsbQcfTil8CnGge7HwSVGamY3QQwUG+b2Ybo7JaERU5QEERpEIImtd6VEdgxvmnvhWOPJ6q
vaodudQ46XPv83P5QSr7e2nSG3Mw2ose9o4cit+iVHjkuvaqGMvnfOkO+79uOzn7EXPoUb4JbMjt
pGJKpK2/KN0dFzizBBy7F+aXnFn/ZcTQ96x6teNzrHLFNAORMAZO/ko0aKYTeOYNDZT9GMj0cjd4
ZKs/b9/8tyVSsYerMq1SQH9rL2liLeAH5Pyifm2C0QQVrrW/nawVUjGIS+smbSKQjqStGzQZQMZ2
N4cMI7/JAX+siG7UG8MilxphuPsX2YEqVWIOZmYaHhnAjF7+ak10Wz4R5bCPY8RVvXEb5SKVJ43F
KcXwQroTz8WzPgHxiS4dp5iJfgjkpwR8yFwnmel47UbGRcsKMrRi1txmWa5yOPqhHlpCdFKiEYPT
Bz5+5D8F2ktXWiL/oJYMs4z7nVZ5klql1WQIotst79fxN1H/HgB88/fuQQUcJZ6akVvwwVongzCF
IyCGShc8+q3lErss2BTTG6m0JakKSHlpJDOCLFF7lwGCbjjRF7QZ8dhnvUhYe0ilLmKSd2OhAKTV
NJeh+Gh0rTnkV1C3/O0Zo6JGoMkJHugYmE3OhU/2MLW6o+KRNnzBJBlj7iEVN0pUbrKIcJmOVjSA
cLf2gmf5qXglDfjAYY07sy53ugOfiGMILk6EKaLdl9nx5+6kgfZTNbsvhACfszFTYpeH/TjCOOR0
Kz4P4CkFcUs5FhxVSo7xlHlLDOb4OHLaCM7Kj4xs4jd1mh+RUqayGF03UjlDromvKEcWmMIc/cJb
kmu4+iXwwD3xlF96l/DwojAjedkdMhvx6/BKkHC6wxpMZjivTOU2fTp2cdzhmaLlAfiNZUeQNDcI
8EDqVQaAZfsiAgW2xkP2V6cnurIUeLGCwxWhQJ21+6cEG2r/af97bqegNxPU3hZKOKfcAJBdMvUH
NWzv5Zw17bSdot1MUBvGC/2gSWGPh7TqcsJ5FBJb1ga7Vz4Hqt+gk1AZzv6itmvT+s0kWfUqR+FA
fCqLKZomsgduA7v+vmhmZ/Z2YGaO7IqHwOkKVqwhy/g1E73ZpAK2DF0hHtI7BKQy2YINGSpM0dQ2
6MQwepx5LDdk+QYVsAe1FbtIIWCfaH6F8KBdRNPHIWdh6Le9/bYqKlTHHfS8wRYGDP18FyrPLVdY
ygA9KmZNjLUeKlSHDRSteAmg2ix7NNTuuuRfE3VmpfHEnfc+EhWi89kQi3nEiwtoZDya44fhgElQ
1M/lQ/TCwi395on+Y/PotvXQF6oxiyia/tclck8BY7gKeiHxoPksNTTGFtK969Ro0CcHc7I91Q+5
8qSqb/HIqgEw/MGg4gUnJwJfLKg6TOpBGl0Un82g9bO+NPePMCMu0VKJM8/lXLog9KXix14+dyw1
je177PZpqAhRGnw96SFB63VtbfItoKrQMihAMiUFvdPKgSkGGiNEMAIh3Zcu1LqRtQL5AeEck97F
djkvOTJf3wQNsePkBhUapCFutWnC3iU+8Dlm9qQ5Aojv8Pj+I8CTIUB5hBdFA+x++CWrODuFsVga
GVpktUOwQIVr3FUnMjlI6tgsrc7N7bsZo5sCcS0aIVeiaD64+pGg4Airg3hggk02A/nKDtUFmIH9
mwBg/jdp1NzlMJi1PbqLhVLs/6Pztf2OWdmjjpRhtLg3tPcoIbghJEkMR3xKfYLwk1hYu80QsbJF
1r7+YJwGfW4VqVRVPxflRcgjQLTf/uDormxQRwtiyV0fKwTlJHldfI80lREbtvHRKwtklatVhFy9
yLlIShBoD6EUafaX8rvhyJ+yfwBTBAMiJj2fM4/Jm8naPfpg1VUVIKRA+S7NLkNZHtSEc3rmR9rO
7Ffroy7dJZLBdtfgbg9f40ei8ZseI1t6HHukMERDWX0kjsjEKWw/YFZ2qTu4SNu6w6gkgTC/c6dA
LkT0O2RMhAyPlcBsVnRWxqjYYSxFKXczuq8a9yCLxyz6pHTgEhj+aTBntu+R2xfxzZZK4ce6oBvV
lKC6yCx8ZI2X0opfoNAMwUcdw2PMAihjbSoVQjRtivpQwpEeEYJHARRlhdnFIopkblJ/318cyxYV
PqZJNspOQXuvHDSrmgNz1N7E6ijXzwKrt7Ht/7LK64YBAeP3c7k6d0EWVXUWSwDsc9GxaPJ/BKG9
i+OJlaVtXP7QMlMkQZc0/I8uVpUcGPeKqSSpNJmpLZ6qD4FLgOzZMbOMc3HRGTfzRlbzk0FqD/NS
EZI4GkWbCx7G4UEpQaslm13xsv+ptg72T3ao8JumnAYsgyAgcGWi2fiYzjlNHzDZYcfPM8a3ZhvK
zw9/MKz1k1UqIMepoXdxA6tBrz4Cc/gq6dxhf2UbnvGTCfLvK8/gIQqgCiTTXdrgUxtDwLUu7xWD
xZ61dVf+ZIeKwMFs8EMXTbibfclVrfghtbTUREUHrQUmafFWe/Yna1Qc5htBMcCR9f65/PCV3DWy
leLNEHvzfXCOoNeJ0d7KU++WygwAEWV9ua2I/NMvoCJyJkFmnh9wEiY3B/AVNLVnImWXmJGTMQtY
rGNHReRRqROjnytCyeDzyOg1/uO+l2yEqvVq6IqVlg5KK6e1aGuNYqMmYOaSYOpDaknGP2XOotZk
+CRdqurH0ZCXGBxLfCY4fdSa0Pw4zMYfKNX8tCg6dlSNNC5Siwd4nNm6kThtK1ltFNn7e8daDRU6
2nqJBT6BL1bocXXXGvgA1ogi4/vLVJxALy3kRgHf38gGyLo13+u0YHgAy6FpSJnKT9XY1LwASFn+
2vnCKfbEe9I2UqzYZb6EyN5TL6Gfvg0VLvpMrOtBw4paB+GiNgHzPMvmHGNOiDfHQ7CY+x/pvUO8
Z5CKGDLaLOi4wsMHt8LjS7xTUZsdAebggMUcnOSRs9Tz7C4O5sA+sWhdWC5CBYtyFqIynrC3cvuW
jg9xjnYSkzKJ+NneCqkg0ahl2MHL0XD1dC9+/fchO983mUkuLzZPKWNR9KsvqQI9iGLiMJFuCjE4
NZpzMnn73411r9DIrzEyuqqJVAFzj7qH56xXfRCfCOw/OjZM+P3G+xxeqWugypIVSaUh3XOmd4kc
wlgGTYoa/fgOEwYkr1d8xrK2/f9mifKIWquHKi40wQZ18X3hy07o6H6dWeCqcYnSCsPctm/czFG+
IcvA14BFT7CNJ9FCuwVyG80px2kzAYWB0PTyiWFwfye1X7DcUharioqgyB/jw3II7M4EPNfF4ARr
afs7qdF6lCr4rSTBmIiDVD5aDi4KoKLf2u25IK0k5ngla2Xk96wSKox1xVIvRKKtdl+b4qNinINY
szQutHpMV6Wy7oxSA47/iDlwwFopddFobSiN8SIKtvJU+ZwJ1bqX2Gqc0tdPnM3qO/4mxfqvy6DP
Qa0TMgKh0DV4Ur/2oJodnhJwKUwm2Ki84PwvgdjoN9Z8AgvWUbuyQuYWrmN1FsF49LN9sePDbpKw
2vC1/ye5YprNijACZsZ4HGpH3jUFp7IO1QvrrGzftbd1UzeTGuWVHGTwp7G8A9tJkbIcdjtu3gxo
Py+s1fIBOhSzAKz86IhwWO5OutMeNau3eVs0k9QEqSZLj4z80V8vh5tRKt60HFcl0oivqQmx2WMo
oBI008uHk54zEontF9vNEhVqDClJcm4hT0Qltxr+MdZf2/TzKKTmfohhfCea4ikujFGKUpxDraqe
ukIC3ySzv0mqATu79n45rc56oid1W0SLYOuX6PzvTGXoNB8WG1gtV7dbO7ziuj0MDm/zaOyqjOc2
2ao981So0cuaW1I8xO1EDU8AHdhpY1zUUb5oY+lPTXnQ1MFsON3f39lNBxVFweAROEE2S528IVUM
DkTgKOItfiW8cOkxYbGzsUxQh6yLIYegdTDRjJiSyDB/z+vgvWepPG764mol1FELMJoO6KCBvEs4
RoWfF+exgA5Lzln7O7bpiys71OmqK1HrtQpoYUlKz0naPGUC7+yb2DzAKxPUsZLVugwq0KniHW+4
gzQeBSU5C6nudgZ/HzUZwwe24J4yWgf/dQJahq7ocwgSGIhS/xEisgO7trnH1CNaRMsrSRoMG2/F
J/Z0C8M5NKpGJ4hG3NbkZEvRYwl6ouFFYMKrt20oqqiKkDyWaYiSMbdjLgzkLjUH24A0J6SWOFym
y6PxeQFNAerU39hl3G0/uVkl/76KJ2qC92jCkbsFFOOkPJ65xiOmJzRzOk5O4YyHXPb2/Ya1UPLv
K5NV1OUlqqyoU4TtF01on/qi8BSNRYC//b4Sb0ujTrSggDNEJ4KX/4Kel8N4BNXFAeOQ1uBoR+Iv
NWErwYSIYTOThc1AvbJOHfSonJVII3gMQpupuYJZXrLTO17vyiKI3gzKK1PUWY/rOen0Hg9JAu4h
za4RKTub8mE7dN32kzrvKSdofLyQBl7aamYfl1afTN+LUvBqkF//iY8YvCpCt1r/ZQwStIWY/K2Q
HMzLpzG2Iq40w9Tdt7FV6UdAuRmhLrMAigEDRE6IgxAUBqQLTAVUqqTlnrvRi2Iz7G1myxI6n7oo
85pAi3gaI5dkXIAoEvnvUFjACQjMJAQNSmizlG82T9nNGB0tZzS9wjFXkQwMLz2HlZWnVnhjrGjT
JVZGqLioV4nQxGhTvw9Ztnidykgeuw+VZqpPZBwlMYsXpbOl5327LLPUhxsiZcm5Do/ioP46VrkZ
ZLkZlrxZpSHjm7EsUQ+cLs1CpYhw5yTVQz0fy6yw1eYSQEnm71ZEheEgL8S5TfEahufgxfYpA1+x
VEagR2AlqdtVtdU3o8JvU1YJxJ4Q8WVvdgBrgXhtd8zRQibTEjwjX9zMEVbGyP6uY306xPBEAs3Q
EmvMMGpS3XWlKy+TqQ7u/h6yPJ6KuMnM9UZdwBlbUbiXYnsI+resYqnQky/xSwa8WhEVbDEXFQtq
icQqb78NzVsasGRIyR/YM0CF2TpdZqOcESUC7ZQXuZkL4GbrREsPJmsUK0tJWMSLjLhEk+pk1Tjl
3YzjJF9aEHm9T7KcliOaTHbMnGPZ/kqKAVAdhoTByfuzR5R13jdCEaJwPJ0W5DMNwMqsuYPtLYRy
JCpnUJCkH+q6HlUZN4KZTOdzs0ieO+WjZnzquCe1i8yxZxVgtp38Zo5y8iXhFjGGloE9KRIgDOBb
hCxAUg0HfYZaZpsyUOUsc9QOSno+GXqM1WEK2jJG14gf8na2jNSWekag3Xb228ooZ9dbTI6l3Iwp
roH/2Oa11xasKa7tCHszQbn7LBXRgKc4kpdUOQlLaA7F4nW9+BLI0cN+gNjCgsg8URT91y/oB3ol
jZO8SCMJfY2P68pt0dwfIf4EIDQIiczmJXohynAaYxu3ff5ml7omwSqNTkaO1oLauXL4qnYnXmLA
q1gmqCtxjqq+EEJOsAXdS8SXsD8KPcME40u9p1OrWC7zdVP2Okzow8sivnVjbg7ZKRr8/a/E8Ll3
vO7KjF4nOhrQeCGrmXDAVXXt4sXeN7Fdwl85AtnNlY1eLEDco+GtJdzPjmzF0DtQbcVToerJSs63
8MU/OR0VHTSjHfo4QcATH8qDYlbvlXXO4r7UNu9mh8pjdbJYrkDFh0SIozwYSZ6ufkwrTCV9BNHc
/gZuBlhZBN+EgAxdpJV/hBB49lrAQark1hQrd1gyUxkfVE40586qx9nct0eCwC934soe8Zn195pR
lDEKgKkIRrt+f+GQQYk/KrSuzFBuwasBLxY1HgRG8igYJy76vr+MzS8jq0CbCRIEk+guc50lfKa2
pMU430+yP8tfW40R4zZPz8oEFQfKmFvCacJbsDK8rDllIuPLb/HHyPzKAJURg+Qj1STE5/cqzOLH
TgAlMvE6Ao8iOUDLW4L/B8RJP5mkvn689EGSRujcJKPZqQ9C/HX/s7D2jPrsudAFUT2i+R+op16+
4wbGaIa4mWCt9owKAaHYVa1KCtD8kXf6F6LWxrsTqKBFyHI51WGy6rNglfZ40iEdeR0gI8NKxFlr
pIKCKudZGskxJPKmF32+NqyIsP2sWK2RShWiJsFgQfnePp/RnIGisDVfCW9xcgysibGjrINEJQ0a
xH3TVISXA30ydaehvNNCRpbFMEH3kgWe05IwQ1LXdo8SaF0C/ZAGrMNEDsuvce1HQKBbyYOSF4FY
4TDlo508Q4EONKypNRR3hHo5cwyfa+19X2d9J4UKEHxjaEm1TAQlxOsWgSznllA6cMHBJO3JMXIZ
Fhmup1ARQw71OMDwiWD3R/kB/SUrPZEBRcEzIsJDDklIVqdwGzt3c0aF/KTVfcFVUx52BfzDeCJM
6OOFC00o+1Vg1n1nybDAh4y3h+azjtnmxQgwoiDzwCNKGnXMyqhpJ3lG8qInvjw9NMkDqsYWH54N
dbYW8QNjazf9Z2WOOnR6zcdJgmazrWJjUTk+Ja5qL+BfDa3pZT7M3l/ao85dwkOhBeyacJ6vA1gA
MWBnh9+nI8b1AaSOXdbMwKbn3JZHP0yjLtDTegGeQ4u8LChNJUit/RWxLFCZebEIndyq2EBJ/saD
hCNnqqBtxv7VGqjzpspG28YYwALKh7TrUtyXEAC4vNP32CyW7O0eycoaddbyXjP0UUR7UPYGP38I
P4eX2NFtUBS998cBOyT6wPlbfpI+scY9t+upK+P0qUsinq9VGH/XNCH4xwL6aOqzBPdoHtmJ7pY0
lcyvDFIX9xLFEEBOgC8S7oMLGvJmbUFZ/BpbgR9eSm84Ef3ZxZk84pq1GzlYNCuEs74vdbe35agO
sYGLVRBMIm4eOqkFwgfXALd0ykapkQDyy42hqIrC8wp4pWlM3NTmZRC0qA6RpoZxHx/iY+zVH6N3
ATXSJEqQgGUea55m8zZcmaVWKfeCDMJw9GyEWbrvi7ekA/Etx6oFbCeXKzNU+DQga9JXCZII0skA
ofyH5qD7qi8/EUIQiLKiwmKxJCJZS6NiaFlWRluWCDL6YrXG9yn1DOm6H2W2Twbgt6KIzybK9HBu
DdKpYWgRNyO/PL0zuIJy0XhUIzN9Jrix+rBvcNNLcP2IhiGqmqJTB0Pt+HmOWoLlQn4EGvTkoQ3t
Of0sGN/3DW2vbGWJcgwtbMBhlKFAznv8sfJbYIDSl+KA4eruva3BRDlvfi4N3RPFwF4adDYxVXEc
LoQXmfCOqxbUMWwMrgHtLD3wpcnbhPqKPUW0eU+srFKhzRiVMp9nFM2NQyTiDd97JFEbv6o2Eidf
sdjB7Tc7e1so9Q3zMeqrNCEtAa/yUVs89IkJGHRwKCEWxvlCYbFEAViLpL5lIyw9AOzQwMpBMJY8
hMYzw1nIH/gleK12kTreYjVnYtogimTnMLZkJ4tAp5p/jN4ATwuA+qsu7Un4VoEAgWGY5TT0GU8j
1RASfD7R461Ldi3c4TCAjNHW0X2rnx5CoG/3TW6fwNvXozIlFQVavQbAyeaq+CjO0UEpIJCsQDNc
vIQQXd23xvhy9MySqBXdHNeIL3V04dSHNmN8Ocb+0TNKeVrkcy1h/9rgrkkv7eLKrEc+wzdUKk+K
9AjMEBVxPsUNlTtVew0lp+7/2d+o7eePjoKcpsu6qOrUd5GbOayCENW45Ly4iktYPgooZxGWDzZi
kfyxX/z9Zoye6V6GCEQNFXqwE9eZnPa1FM8L93HsvaVykvklZyuabz4IVhapfDbq1EUVFNT+ZE9y
h2vtKY0lXwtghru78p6zpdhjbCj5i3trpL5bg6uzFyfU70mYGu9qK7Djc+339/+PZx1rdVR2G0Dm
d0nRLbCDzwXULYSTag9Hgr2UgOFg88xunuHVZpJTt3pFZuIii1KCU6VxsgdNAbNMgZMRensQ68/y
zGLw2DzEK3NUwE/nYOkLBXgVJfRS+UMrf/nLT0XF97lEfTZYMhiAGgN5vU1voIQAKDlmzl9vg29W
i6FCfTsrHWSs4BaJH51FaJ+p1uISBTQy3qA4kQ2c8GzWZzLdUH1nwRRJPN9zSirey0LeAoCNZzgI
paDV7ndqbwbJOc9zs03PcfPE2FnWp6OiSlGiqRgJ8JT5WMUmaaFyTnfkWoCoVFNFZ10YTVbA3Lap
yRoIpEQBr4GfvbMR9CyeJJRV9Oo1116Yjbnt4HX7+9QeZlzZTm33/pRELo5Bc4IqwvuCEUBYZqit
W6qEb/RmAEIgGj9GeXKQ09lpBRAo9k/1CN2LwLBmnTVQ/Jt74Mfq6BtTCiaBX0KABQg8i2B/hkN1
UEGoVrr94S8/FX19YspdCaJgQVE+/TJUiblkb/sOuHk/Gzz+0wzFkGnlv7ZqR00ls0v95PDh17Y7
ydPjvolNd1uZoIJHWNdaPvI4Unn9Oon35cLg2mf9fcqdI2ORON0gLaXlruK/TNXL/u/f9LPV76fc
WVnC1BACpNOTS9R2Yo/Mqjceq91HfuYvkWdlhnJnQ6oF6MqhUyVqH5a8NkXeHXhQO5amWjIpyzZz
ppsxmhYwauZhCsCrgYBOwJsq6Nhmp3KnQwdqK+Uf8JSgk8AsrjKcjZ64VpNZ0wMFySB/XM7SYTgR
vTnMXJ81jxQgOohBMTN4hnfQfIFCn+tgHCY20w9lg2EhAGP2/YO1Kiq3UBtpwtgzAkKnPYZKbYZi
btctS3Jx2wqZ5dIwy6XRVDXyWBU8AI8IOPxdX0L4Pj6OIqM5sg1zMG5GyGau8pZmEcCPLKKoqYMo
knCegcQV+p+PjWZioBGNuvArZ7cHHqKO+3u4HVVXlsnyV5ZnfppFXUdBTsYgCeF4idAGyoCuaO7Y
8pXbJxpEgwJIFNGIpnPdJe3yfAxQ5BhnN0x1O5EDKwmiB/jKqQbsUF+qtz5o/8hRbmbFn9coSZVq
hDICiaIfRQnUZA4Tv7SNTyAciv9ZGuWMqVxKcTshU5MvA/QBe0//JGMX8yubwmbbI2+mKGfJSL0t
73GyxuJUKJekOxcsKojtUsZqOZRbDHEkLYOIV0nkBx5/AcXvN4z7t/Zo19fIKQBrO+w7Ignmv0bh
26Koy6qSMk4Oc+RjAq9irug61p+D6SkQ7zTjTpQY5207Nt2MUTdX12qVIXLAxeAWfgaQ88s4pfb+
en5zpG82qNur4I3/9Cm4U/sPuC9JRSixhzf1m2zqPeYfeKSdoBxCSs0ocLO2krrQ9DZS+0jDvT8X
pbX0py45ZrwVvdOoHpTuTzBGN0+hUctQL8x5HvIANjc3Zj09c8WxacEJm7JUtBluT090NHpeGgp5
C+lSdcyb0YmSxam52GF8OIZzaFS0mEpO1cQEQWqEgtBix+Z9/qLcQY/5jjcTc/zASjW3U4IfjkIj
c/hJHhZIFAs25rKW8WoIkGDpXCHl/i4KalTYgAQAP4LH4/9Iu64luXEg+UWMoAFJ8JWufY/TOL0w
NDL03vPrLzF7p2lBVGNPG7Ghl4mdGgCFRLFMJkLaUnKtZXRGrb+dsn53ff9Ex8QhR9OqDZmhtufm
wxcMfiXyTaP4102IdozDCtC3gUBJwgl1EIurvrT5TVR/ayRRsCYyw6GEntJJUWowWyJjvktnlGnQ
DCIXTirFArAQuRyHFbGh9B3pBmRZ54elAf6lpuDwRRY4TChbyNeihReYoOyL7EQlwQoEp87XfeuU
amhTx6d7Mirn0dJ2g9rvysYS5GgFR8JXZWI0aKHJA+1eFb4x9Rg5CeWHle17WdRzL9gvyoFApCRW
0bVwMb14fa9jW0/XfVi0YVy8UAQZDeIA16Qi9yNRQOVwyKJv122sBndobLBYqIXWP36sXc4Rgcdx
z0o9PaixckZaehrexfIkVxJ8Dq4Fd5fGuC2rxipWkMJlLVPhlqkdju+sB6Lsw9rGXZrhNk5Pih4c
S3jdEulGCkd7rnay9CLYOPZL+Gjk0ghzj4uoeJCLOQsXC7kGSK51IKnCd6Hxje56CBA3m4h6og7Q
NX+7NMihZrmgO0UZEaJGc79VpnBvBiIKW5EJHjVplydJD35KK/1sTviQ0R4EuyY6Gg4wh8GopFzr
0MpQgb+58uktZkZcYr8etTvVh0CjK/p8EVnkgLMP0B7eyGiNKkhkV6gsWq0jTwLHXksQXJ4Nh51Q
pKPGgESsK7f3QQsOamqi6+QcG+pmpqJZktXI+8Ia3/Heh5C3DBsgDyuoF8gMtNCH104gUoYSXvMY
K871U1vfQsxcoOhsgMGDW53UN7GqVCivaItvSi9m6xvz23UT65730wQfIk6xVA8pCPLcPM8csoBd
Iyy96ybWz+jDBPdlGTZm0sk9Luxiborcn5b7tPqMwl0hauASrYVDORn8OFK2AH5o+xl82k0sIpxa
bQhSwI33vwfCx4ONrDWqriHhoHxV/AgNhuk2g4KYdo5PNf7tPGrrjrqF7It6EIGraBvZ6i9wb5mk
oiY1uhCU3KnlV6m5GzIEPA002YRPrMDxTPbzS1tLUaANB3k3I/1uVSBrxPXtRve6Xwh3k0M9SkJM
rkU4r38ooROfPBV+4Aaf+tfJgZr8Bv2MPs3t5VbcELAWrVyeJIeHcZFjPzMgbqZ/7eYfBtiU2/Cg
ZCLm4T9gxofLcDDYVQXBRDHqUBpkgDASDpqT/HGwoydwnNiYP3sVbCpz8t+fxw97HGbEDWmacajR
fn1SgPPlxnJGv9z9o9RJBQDFftkVY3xoWTZFmpjsxiU7pgEUv89KZ3uR6wsOiw8trdKoCwRRiJWK
wzyeDPojaD5pSPhd3zuRGQ4/VDMrurLGi2Uq38eusBcpQeP/UQpFOCK4Xrx+PA3adoogcu4uTe0j
MB8KsgsVUZpDABiUAwxiLXOM4QkQ/GDAPI8+TS1yh3pjF9nTSEVuJ1oShxgzQTQbKnC7/EfnVp+Y
m6cbE9PfihM8sNlHcT+A6LjYzy9AahxSi0gWbtYY/1DDLTEeIVdhL2HtXXeL1fzhBVZQDiuMmkD4
sH4vDIye7NVO+Rgf31WtXRHp/2rP3qUtDi4QXejpzGqtoNreIBmL2i5ot7fTwXTeMfFkvYq4vATP
Jt/EEWkyvqYrBsPkqAZfqbCPQoASfOOG0avzkOkY2BgY9T/CJmXD0F1ULFrtU7/YO56Fv2hJKyks
X17EKMmDvfmkVrbkECh8KpvRpX5xMj/Re1nEii1wRJ6ZP1+MrupZMa+azzSK7SRWoMB521iTAKAE
J8XXO6SwMseoAg6S4SbuN0ryJPB0AWTwCvFG2szNEMNA81JuB7QEyhvphuAuL8+WV81QNmM1XXfe
is5ulY3s8uw4/OhBuxYsA/uov6k9+RztLHtyMS7ihDa69I70lvHLqQ8UnW3Bs5juVbSzHJbkzdKl
QYsijzRFKPumiKm+CvZW8DDz3INmr0tyxrxE2i7+gLm7Ztv7bLbgX81saNdfZovDkSaUY8RwOMnR
ic9o6cRsAcqKoOCsdwN61kV5bQH88wryOmYyQRAMc2q8m5WtppZ2IPrWu35GhKccNIcsLEo0zrlt
/aSTQ0C2109o9feriO413ZDRCMLBfBG2OQ3Y7LSmHvX5vtEEuf/1lM+FAe5MQqsPgibCg0VOyad0
W6PQa31R9taeaTao99dXs3oiF8a4OJAQ1dDTAlWikJR2JL+Zemlb0ua6kfXoVtVVA63DREPfzK9v
cF1kVVMkaPdOjkxOGd/DrulpAFvZZT1kItKX1Zfkwhx3TUtlUg15AcJHywNoQ23J2szq6BBpv1SP
7YBekDT7G8y9MMl5RYbsxZzl+HrN1T2Jz0okaDYVLYlzimiErJc1IbuUgJIU+7f7d6m5VWS/WAbn
DmVLkATsMOmQadaTbEbbxVQgkISvR7OJzlOUN4JPg3X/++kZfK5ELRsjSUvQYBTWW5y+yWi2DmMR
oatgVe+R20UImJGq6sCxDn9I6QZNO6+ob/ht0nmx1fpyLJJyXH3oPzbx/YJfmBu1AeNADaMFyBLX
TO7javJD815LRE7HDv2376oLQwzdLwxNUrwMDQvddSmzIbIK4Wdoi94TcxsXL9nfTOwqF9YYMF5Y
07vRVKYI+e4E5J/Sjkav11FCdEocSOhREOtKyGLaONgvaNxpoGedRo0flNSmbSG4USLP40AiKYf/
nWOSMt8IImeWwN4q6lsQuQIHC51EQSEaI6bVFNLbEqk8rWofMlPDqEace/9tAzmMoGYVRTGjo+h1
FIunH0l7Lro3Tdl1IrqIP7xRH9eWwwlDDnS10lgcBt6895nEGwPcvizqi31RY6ngpN7bXi8cb0zj
Uptk1u0cJptF3ljjTV4Ngs0T3KX3yPPCSKXGUlANrOhJtGcK3Wwry7eNJZ3HajoEQ71rZCG54mr0
9XGj3kfYL2wGSm6MWQZQ78bNArY1WXfD+ayY0CIZPb3xwuW5L26Vwu2kHP7ydN1dRNvKoYca9YtZ
UMQZWQwmr25PJCjCdoJ3UXCpefnnZWmt3phkZHWzct/UhVcXEFw2+9tu1uyRjA//bU1szRc7ulRL
U4YhcjNDOn3vO/O5UvXAjjLl8b/Z4cCjK5swpoxIOySmV6u9I8nkNm/J39QtLhyEg4/SSk30uODh
slLZJlVvJ125icrebqq7VDgpJDorDj/awIo7i+AtLkEs4mNq5qzuGNsy2ekbNrND30K/3Ytb/kXh
ocqhSRRgAGoasUzdVtEg77KUean6rF002ga1F3mijKRgqXwTZ1jkEtVzLLVXd+XkE+qG5m7svKbP
neueIlrcb52bXaG2Fv5xG9DJQ7LeyU+xQ90BI2yZF/q6aOxRcK35rs00qMuQxHhG2bBq5wb7zM1P
OsgNoHLkRB7rFhWRr69/Ev18DXgW1WRIpLCZ8VkHjkAHAgSHRJVEy1r9Lv64Cr/JOqcm1SJo2Lik
+EYxB4vkWvagkS9E/TbTN6r4ZX3Xdttw+C44P5FhDlKaXC56k6Czg2mZhZBE2acgFQ1CT0Y9dNzq
ok6SVdeEDgWxMDCFfzh7kh5AXGnCiEFs2s0026GCSSkwN2TNjqaixbFf9lsEeWGMw7HaXLRhNnDz
iqMCuZ5lWx3KjeRoC5pWUa1ECgdDFJNI5G49fLgwy+Faoie9uaQN81FGoZD55JWNSyke4y1Jn6+f
4PoadUrBe2dCq4p75+qypMRkA5CK1Pt5UPpmGuyqvBQ0tqxfdPJhh4uPIbusZ5X1nr+Ufyxuvi0e
IndOsJPBDfUr3RXVO1av3YVBzlMaQ6lM00BHkNRsE0xWWpVgeGk1er0wwHnHEBFwvih45egou20Z
O5lhuNTI/FBuNv/tkDiPmPI+VWcJppLgpNXeNN2MhqDNUXhA3PumdzKmhShrPzzlX3pIqEeuEtoZ
oydhUwnhg2iAf5WGDISLP12Pe9jMBsVReUK+sHspn9h3+3RInexp2YA728vd7FE4JyDwCT5WjpNJ
G7KRsXfYnYtMy2myU+e1dxN0nn9zM8HjJrhafNBM6Nz0lI28d5XdjD/y7q4jAuBnW/Q7Qv3cQj5G
zuU0ywcwq7ujkezHPNgm9XiIY9ODvoAH+fhjZeaOuShP1/1x9XPg4+TeWTAuAslY1/KhMgAacliD
EHa0LfJZsx6a7NB3k9uJiPDXCzoX9jjwUPJskCZW/JC08kYJTbfK1dquzfaIfNqpHMobS04cI4/8
oRxcsyx3Tdp+SdrWq6v2HFqdYNv/ANHwT0XTFQXTEb9G0qauWEnJEk7vs1rH1MOw/7kFdXfpF99F
AcR67Yx8WGOP8MV2V3kaTDkbFHqnDUftR5rd9Cj77AWKSv/62a66lA6VWCiBgtKDF8UFaLZZC0VB
TM8ynVoDubR/Q929fqYfdng2K3OoigjaJf98JBPQvGMMM8R1zF8Y6+G8pefaWxLBB9fqlbwwyp2b
bgb62NUmXrumsuNxcBTjNgCV1vUtXO2NV6DcgyOzKCXvP784sHwwaVTm2MPGnVlG1ykdulO2pWPs
6vcB//7B2lUn0YT/ulte2OUwXBmtHuoX70XWwaV7CHAwFD9Ld4VXnYTMPmyzfgOfC2scfqdpn+hp
C2vJTvf1beQOdrqTNikoekWP+fq5/dxQHrhlOlimGiARb8gndbqTIPwrD0LtIPaMXlkQD9hdnMA7
dETqLG9T3WZ+dwDzsGZrJw0C1Mmd5SJ4ByHZ8HrdX9av3MfquPsth0tBoaH8f+nrbtvgy+7vuCQh
+QgxB9UEBwtPwUKaTMtCim8feVnsbGx3OalE5Rl99Wm4MMJFRXndakPE2lfB+Ono8/isKJXTTvUx
U7rPDbXOo2oge5PeJPR57MtTqLROVhqfrGb8lBn5Vsvmc9rKzihX7iTLx7ir/aqNnMGa7rM8OoBk
z2m73kmNcaNa+ueohmiOVhiLrQ7aqTDizq5nQ0YWJUA74VjbMkGjpmrslGZykjm5iwZyhnCGQ6cW
U/tp6s+zvtfkpbdDSp2ybA9FhCxdY33Ni+5ept1WShPkkFVnUOSblg6OlOFTOJdu8in3Vb3y51L3
kQs7ypox2/FQe03VPLXGqNlLr+21Ntunhhna1VD7cjbs5TxxAH6dHc0UjIt09NUR3IRNdtfhIZut
doNxRptItWN2BkJk+U4t1eYmN5WnJJzsaOp92lt+ktG7DgcZUwMMB5nu00WyEQLc0BHy9nr/rZmq
jRxrD0s13ReS/KBEhp3ksWeG4x1V02Od1l6sghhVUZRdFKZPs5nt+kbb9vhzxi7czl3mQViHuUrm
6FkuO3lYPltL8rYY06GfJFcZijcttR7bakBhovDVDgmKyXA1q92qKfElozzPEJhWk+Q2mitnifve
VkcwQYCw3AlUA4QnI0jeQ1RQJvwobPCKtwQT1sbnSF48Zco9EBih8WUuXbWablowu3bW7Co10oBW
HhzRc+bXOka19fA4TuNmHKhrzKptaOGnLmpeFHTPX7+sqzHkhYNzsXg9z2QZU4BEX9B9P7YO6fPt
dRPrkfGFDQ7Hk6RLNG1pNYiYvcepmN0fIBNLXEYKjUKnKwwx2Gfe79D3gQ0clndGO9eRwubhVFvx
x3v05zjLvYFJLgd6bX7mCFnKBBb5hpZqsPpInUb0b4G4D8wZoD3RPflmAPT9G73u9Rfk5wL5vpZ5
RP4/K2cVwy7nJP409UdLxDwlMsHBeD8XBt5ffEHFtWZjyq8YLKeld9d9Y9WIoUFwSiWGDnlpHORF
aCHXU1CnrCcBnei3XZ/uu5F8Lev4/rqZVS83LBCEKxYBZT3vD11NEZ7hSTL6L5P8RTYFt2h9GT9/
P3/6bR1IBsEEJrhMS6cmOpI5vT1WrSCYXY+IPtbBH3tbqkFlymjZpye0f4NaVGFObTNynUI8h74a
QFxY4zxgTq1+KUs8fsnuH2KR9Hv0BqWT0Z+80rdujda2HpDZByXefzouvqmprTISaBKWWaiRHSmm
XRUChxDuJPcN1vRDR8IWJqRttTP9cD/Yva/tmTTm3ya9kY8y8RJQWeWpRIYBvJ7Q3cLsu6v46pcW
/ImkAjtWeNvYaIrAF+e36zu46pAXBjnINQ1QSUgZ7hX6+P0yN526n05pKeR5X4W9CzvcxZpJWOp9
iW3sXDZH3Tp0xEcPwOKM7mJwI4i+CVTBwnhakT7BaEfM+n7NIH+O0/im6UE+axrHYa5dPLSbaC5e
el35BIkcTNKSnH6dVLSM6dJtphdbkvcuKI52eWPcmX1/aKDfOQ6qI0Wlkxb45DWVfTgjlLp+HO9Z
8d8epI994kfpjWYMGzVAl8ocG75kRT+Ktvg+16Gbgi3LGfIK6hJlaEdp8mi1yakIco8W3S3Y/7wm
QSp6RGI/LP08r11Iez1GwxQ5hZLsywHFQyJtIK28UZPupJiVU1n9vdUSx4IQ6kTJPpn0+04qn8xo
kR3IBwpAaRVbL5bGoYQ8mGpVjajYEqW0kwrF9VyQzBNZ4B6JtJoHFGyZM1d3efjNEHV5reqOKhdL
YH/AxSs0FV2uTR0q3IzysMIUceEudvqI/OcO5RtoKQ93sU+d7PQ3GlKXhpm3XxhW5S5Ia6bfnMw+
jfZ6ec5GQfQlujDcFwx6BJDYzVH5lVtf0XamujF777p3i0xwMSRZ1LJtK5gYqx+Kti2qpwL8Htdt
rCd0L86IQzRCu8yokAbHcGSxi5zuIXFzhFgguUYfQhrZovZTti/XbiyHbGmUaFkeY3a1abfT8AOE
n+6iK3ZfiOaW2R9+xRA/blVOUjpNGZKe0gx2XQkyGWVqDyDXtQpHxiiR8OkTXCd+Mt+yYkPKalyn
8Et+aKHMpmMoJPKR8bMg/T6dUIH9bw7Cz+hXdVybVo3nLygSO06frOZt7gTf6gIn5OewInxXNQkC
JLfOW3sxTAezO2MqdEOGZtdOi4OKMG1Lo2LjLeTEGAD7TbdVP02O6rP6rug7ZjUA+/B5fuaqSdNB
a1LsW2Ni/j+ZnDTbJEpmm6BgkTQBjq84vAWxESacZ0KyT+ZwvFaCFKRuuGCVWruq3h+pGblFOjrF
0rxev8wrHviLKQ7Q45wqM/heMVUz7Hs1tGXly3UDa2jxiwXumNTCVGUw5LHwLrqNt/XGuDVcVH8K
SA/KW8uN364bXDmpX+wx77wA8sEgQ66qKHKOyma2MFCjQVdMPWbVMa8m97ot0UGxn1/Y6nuSxEjQ
4LUKv8jqIYufI3VjiMZ3RFY4UK/R85XIiGVRnBgc2jwqk+yGqQKZw8315Yi2jgP2qU7iaYTYjTtU
d7rsxqmxjaHLgNlCKbu/bmoFanFKOkUZRVcp5ux/3bmJFs1gsVBlAdQie2ab8qMau+HyMpnP7RDb
182tVTp+scddqXEKcyQB4eesnYAVBcpT4GPiFXyQIkLqFfj7xRR3pQp9aLq0KvE8ypNjdJbXlPhc
tyqB74nMcPdqAiGUnnQTPgnN1O7nyp66Y/Q3Uie/LIa7TUaWp7raFf8kU3Q/wwRotc1fejfapj66
owTHtPIR84s57kJNRYhCqgZzfQMJAXZOiUtDKGi0Ltj+4n+hg7Tu8x+OyF2upiMy/BynNUtHC9nS
MXESTXYM46a3Yl+wvPWb/GGMu2B6LpmxBWJo1k7+nMU22YPs+qDgWwCBrWPdMaGn8s0woUEvsCz/
/lhiY5GftxRk6FE9+vW+NeEQyNM4Mv4PqbYnXbfzsf8UlZPbJmBOU5bPTRweQRLi0FSUK2G/m3uo
L23zXV+FJddS3TToeNxlt/2J7tJdCXavVhB2MIe/ZoaDlGHUo6EJgV5hktgZKn2q4ClbP72fe8i3
eNVDNiezgdMLwqS2RxwbMrZbPezu8m4StLWIbHEgYoIf0oxisHotzUtuHS180JXggY8F9WaRGQ5E
pGQg1BrwgBEkJox6fk3C6HlqzbOldovgcotscVBSJRHe5REPs5TfmP25MFSn1ncRKFyu+/o6MH4c
E/s7Lh5lPYn0GV1OyPDQXWLd9dp3pRdETX94Tj5scKhBTbWfEjPHw++3Tyz7p3vTj3+XsVoHqA9T
HGaYUyo1ETT8XCOo7LzNHdJuLLKJ1H1ght71rVurD/xyVTmYUCCwMJtx9U9DgAWJHerKD6NPQeyL
vKZjup1gJwWXljDcujissAeDtyTBoBbPTqu9Ra2AsU7gdbwOnVlPeZswVi25/irJXzUdVQd92yZ3
13dOtA4uvkiGucwbHc9Iqb6M1qM0v1z//aJlcHighGVZmwF+/7I89eGPntwqGNMYrETgASI7HCAs
pK57s2ENBkhStMOxTDY1HW5UWdSMuB4A/nRrvt8ygCJlZmRYkBSjJF2i6z7SHpoe1I9m6iR95iDh
LeKmEi2O/fzC2dRICzpFRqlmVqitBrJTSNOdVWfnZWwE+C0AIcIBRBjkoYaxHdDhk3spfk3m3o7n
r9d9QoAMhEOGAM3wmE6DotqSLneZLEFStt3RpLCTMr2vlW/XrYk2j4OGsQyNzJjxHdeqxLZAHGA+
meiWKEQ9CyJs5ft3DDPP0HSFCtGSOc1O20qevOtfWiiBxL5oZPEPX6c/3ZBXpRuhgomSNb4LWo+M
SL8oMPc1btzFIUC8+EZYnRQAhc4BhWV1aZsHCCJaT/OtA9PBCz3D7b+qfgftJoi1/UXK5xLT+cJe
KKulMQZIpIcouaf1Li9e4kngigJ350XoQrR3hiFTE9XTYyIFbhrkdt0L+2iYj/0W4plQdVBkkxCU
Kn+9wBBiTWY9QYhHNtUnRv5cZo50Xx3mr9ZGtbP9uM1eWq/d0lPgGQJkXKtTWcqFcQ49aLOA+3TB
BUiOTIeH6aqQ93xTtxm3QoGx1YD9whoHICTJejAVoBOSbKYjCH62yx4Maqwitrl+r1eP7sIQhyIJ
nUoZbMJgszAhXrYM39BZ+z1K/oa/5Zft4/CDhmEQqSUAv5lKN2ge5RYkhGlhj/Pb3yzI0qkpQ/aE
aJyTRBBUpsECQ3PpVUNrZ5MX1o0gyFwHDjDQ/58VzhtKazEzOYKVFvyApp/ug526+0dkp4QeSPl8
fVGr6HthjnMHEGnWcRCjrN31Xpt9sfClaBzoIGKlEZnhnCGjRaCMOS5YrJ6ssLJV5WGqbiVZFl2m
Va+jmqziPxXJK+5jDVzWC2ra2L68saHO6Uh2f0JHYeJYstOh20+DROws27OwU3t1hReGOfxdprLB
uCEid/0m2Bt7/AF7uqu/siZbNqkTPEf7wBO9nevecmGVC9+CljRFTRHmsr5N7K6nJrbusSxK48Qg
lBRpPqwC5YU9LoybKjUZJ3YHyKY8M0ELbdPvxI1/os3krppRZOlSGAougeQl9G7E0F8y7+ViEty2
1UfzYjns77gI3AxpNlMTou+Y+9tH6dYgu+u3S/T7udvVV1Faxd2A42ndOEPBUY+d6xbWOnctsFf8
dHjuZoF9ydDmEjeLfobAJ/pau4d/5GEYCRNy7665z1gyUpAUEd2z31B31vVCwuPf6F6J5Kq8nf5i
oBUrM9BFb0GQA0mmXw9nVhtN1TSEurPO0u1JZ9hZUDlRb91f38N1b/tpiC/PdUVQgFAPp5TkiduR
7aL3aArsHbN4vG5o/an/WBJfl0vjWlaNDkFa5y8+gwgoGJ7lG8iMe/OzaM56jWnvcgP5mpwhBVGi
z0yfZZ8f6MnYTK7qsbDQ8oxv3ZbYy756amy0cdz8RXPKL6Y5XIogtqPSEhfL7LsdqTs/xuPc5s32
+oauw9HHyXFwFC1pWktoNnXLOrVr1kDpqyS2m+HcQtFz3FSjKJPMbuxvkeLFCXLIlORdO2JyEcPr
Y2ojX2e303PQ76rQzweyub66dfT4WB2HTmPat1Gr40mZsschfY5GATqJ1sKh0xjodJgroOwUjvdS
ne2mJrwpNdWb1BjT68UoyHMyKLq2dxxUBaUFpbMQ60lGfRdXjZPJ+UZq8GhpAxLj1JunQsQVso5T
H3vIgYhkmYW05HDEOn8g037SD+r07foxrTGQXTo7z4doqtMyyyFsFMdwGyHSsAN3vjUqjAouznws
byoneSS5rX8SGGYxxZUN5Yd6YlMqek1CRyqLFVHUwKgnuL7fp1/6rejpF3gjT8C9zGMTDylW2UTo
5Q7Ms95TEQOKAIl5ikRlapusmeEhmnav0Dt0Ffil6kEBUPBqvo+ZXds5ttiLh1+eo24EqRrbObof
HxO/OgQFOIRt8xxszQ0TI6X3ujsf2m3lmmA1slxoTl0/PoFr8tMNWjy2OrYUZCKz4nSmtdGH9kwk
+v9vXP3FOzkUSZOsU4cI4tmW0nhp+DDNaKkpBVdbtBYOSgZpTCvFgrRfZ21k5XmsXCkSRByix5Ny
8LFMoAKjlMHHsUA/Z32yPOk7U6CCoJpwMkm0IA43zLxc0Owf4zN5+AJnseduOwjpudnHyBUv5HuK
F6NECr7HihpoDBVu4iuBgxbHs+ZVm4K4191tHe0taoF9HkzGPNHZEoA3s2IlUEu575pjIaMb6YSR
k0WY6/3DV8mHKe6kJKsLG6PAukZH3aM5fxPsOrQUZ+gYrRyxpuU6Mn2Y485KBeVdn+sZVgbUwMel
LhocW3eGnwb4YoJpJooyKvjq6aVnox3sFvGFSG5HZIP/cJ0MS0oXYPlA1G1BrFtQCXhjsWyue4Fg
rwh7Ui6AL42rnuQR84LlnPRP5vJy/ff/Iej82Csu8lvSICWjjIuTgTXdTkeK2RcjxfiWPm31rIf0
nXqaFf1HyXjBxjq+JV3zZqnJczoXuyolG2Uqv8hJdoqt+lXtUHKNieFf/yNFm8B+frkJdRkMagtZ
Rqq96vXXUlSPf5+7+/1if2wCO+wLA6EJKgjSvSdxWLeBYsdgDO9kvC7oT7bTU7irj6gcHTCl4kWp
LVW2MNu9Hht8/Akc7KvyoBZag75TtJW9ZwaMEkW3HhO/6nZUnPLt+pb+AZ0/7HEvgGl00M6I0TbC
7C1H9GPvCW697Gue/CbKLTIAuba/HMCMiUZJ1IEqYZ5qr1IXZwo0FOKGswblPBD2O3FCvOsLFJ4p
hzLESuowTXBz5H23G78zSTiQzW7CU2e3R9lVNpOnO+1NjFBh3vSHv6C9wDP+c3/56gXKwpnWB8BU
C0IrZS/DaVI7Cp6ur5It4srG8mWLOG6TSGGEgUzrQINkSLr7NwqPf4i/PlbDwZA0G0sSy/CWGe9D
7vU/yjMasg+gAfDT03wLquA76iP4e47sBKksGXHY9YUK4JYvXqTaOFlBjTQ4zTMwPWEYuHtTl6/X
jYgeQr58Qca5AVk1pBxaT/GZtygz1DdGFzmNrbmbN0JSYgGy6RzwKJiST8cOXpIqw0YrAttQRR2r
DDiuuQgHLC14zKOQ0ZRYWfM0D8YjcvzEmUjozKNI9kW0HA5UysrK6RQiTJ/6TTR8KxLBAYl+P4cj
iVHIY5qiIbawdvG071NBk8AfPg0//JwDjXDSRzlkHzTVV9029oWf3PSvwyEGdsANQmc5RXulsqGL
LfA8QbTHD9F0qWyAwAZoxTwvcrRt6Oln654e9c/ZYXHwweFUTt3Zg1DMXPDw8B2YnYZ52J4FS6B8
pBvWdj6U7/SwjGsC+RhRGVLwFvCi90OHZqMxR/RXRORzu5gP2URvTQt5rirzF9JuIS74cH13V8HD
0jRNhk4nUpNc/KAEMg3BlgiUHJfTZIZ+jHkjRD0C71z3ngs73G3OkylZ5BQo2bj5F0YeLTm5ZKff
l00Pql16mJ+jk/ZJFO2qVHDFDe3X8KUx1M7qWFPIqL8OBDquc+thFAnpawjumfEmDo1NHODCVzlG
rfSHcKrBqqJ3XiAXGAxR7XHE6LTSp3YV0b02DJ6az7YR5bdSgXlp7SWI6idkJ50iGtAvWOx74GKm
Dcd+PlmR4RnI5s2VtjMkugnr4CatBmdUOuiSRHauR3angYjVyr1UrvG/B3atj25k5rYKRcVcL2yt
gYKIOpxI2vvm3IET6EZLEketFk9W4ht96JwkaT0jnp6irNZdKFpsqhh6X2aPzi7NK7LumHXgZdFm
t1YzyJ4jHRbcKbTGZI3l5SliuGDZo2kKTT9WMEFcwbqRs+TH3Nb+NJ1MtIGUxV05jae0RUXGSjvb
rCV3Mu+XxdybFXWGsPIUqTgY5WsrzaGta6nbxvmu1ozXYUkdsPZi877EUeqPkGJRsAO5OXwf1CXy
srKobEyXQf5O2xRlv1cryVab9lxJ0UavK2dEW39tkZs50O06QGzSSYbTFstLQ1P8NWrnGdnYOWOr
bdBTPPl9Ow92QMrY6+fIp5kOrZkKkiyV6XSQ8C3N75lsbpKkrO10MG7kBi8yTnwCiQ6p86OSjmAY
rAfNzovhHGGCQa/j3i4nDL/JtPq05P1RohBgndtjHkWbtKVHKo33MgGHpNG5Ubk0jlJXuh0mBgbM
2n5nmdNu6DoIcg7Qq6LpXlY/p7N0yMi4UfT+xpyNc99KoRNW+idIKYNoM9la0uNElBf0S9mkwF//
NS7BONuVmNIvbxYj+BTGvauT8l7NNJdMlT2HmHs2pv5h0cNPZQ99eRCF5j26dVX5LRjwtxA8a5Zs
emqoHAZwcnUB6AzzfqPGIcqIikMwTm9gvMHo9cMEloUxzg5GlfuJkX2OKZjXUmVDpc7pi/kY0OVR
U+YDCe6gYwh+CNOTouizXocvkzJSexq1faKDOKIxb4p02mO4wYmz7sdEuqO5fDFyCnUrfW+QzLaY
qIeZPeB7yQa//J3etF4Z9ztQvGzr5FUx00NSJzaYVTZpUfpdIzt9XeMCSD9AqbGVpOyUZsQbFvqg
ZKWXmZZHMtU3p3KxdXV5qPPwVNeLb2m5M/foe/gf0q5ruW5cy34RqxjA9Mp4go6iZUl+YVluN3PO
/PpZUM/1odA0Mdfz0A9drtI+IDYWNnZYSyDHVpetfoLwmhJYVZC+itp3QhQ3niMLkxgglMbTvovt
MsvvxQXl90o/KmrhhWbsRll0VlrZ0peXRsY+ZeZNNeHE42cuZWzFoGBawt4X5uKAXK3TR7llGryW
nE3QvgbQGgPaTZ6lZaGLyC0azU1UZJ4qN0/aEHI4PnlmWMxe2iET6MU71BcJ8wZz5/J13ThhusbE
YGQWulYOYGS0gaCqV/vhz8gjR/NRuu0wMWoVbnEZQws9Hm98uWNps4dk9SmZsCwKSDwYNBVMp8Yh
FHEJfcr2J3IFIngfk4nPxhqvrlRBfafo/QG0KUb1UCV/1DG4Wg0To6kYbKzqBrdsqepfMxDA9FFn
y4pxlOPmWajHvxW9+rYfQHDiTrbiqIGrlIwR6oCobOL4dOV7FwfOvg3Ot2NrjWa21GYoYJOCEVTV
E1jyldgZMq5ODm8tzFNOL0iiaQNNjp30O5rnGM4JqGK8+X7+MTpIZV4yntzsFhWXCa6q/wRgrACB
1hljZhKkmwdP8hQH7ypMmD0Fb9UZ0w5+7c0vxWi3vKB6M6ZeWWVOXTnqBJUkNBCa5WWMXwPMxhjG
petSy4xke3/3tuv6K2PMGZsKEMgVIcLa7MbwlRsw6NrpRf5CRTzbDwER2YpOsWipf+0b3tzOlV3m
yBlZ3cyyhk9bdMsb+J4PsRR6+ya2hrE/bR9z4qSoE/qpmf95nJgY/oFIiUfFSrRjXFuxTfnUamRS
jNCqS86x2ITO6/o+sG2VmguSWkvMdKIczL0ldqU7z7kdmJlnYHZl0rRDlYPHKW7d/TVvnsaVWSa9
25pz1QcNhhTaJH8lfe1PU/ejr3jp3e003MoOcxqVJVqisegpfQglXlZfBtDUSKfmFiORR17TE8dX
PtIf62+51CVogmkWJ3/qojtDed7/aLy/zxw4c8nUJIeQFEjUerdHCSvV6z/pp159L+aYFfqCPC2d
Q6uTY5F+MYK7ID/ur4LnccyJ6tQ2LxQTSQww+lhGJLmtjokO8VFXvilib0nJkzD893QK6wP2kaRf
bYyetVqDVnE0hCHCDy8GrzNhu5f6+tlYers2EmPBIKhWoK3kBM3vS3eaPcUGJrmEs0PbsyMrW8zR
0QY9bkQFXkCpK/tbZJZdUNxRCpIRPKjay3ie3vZ3jON3H9nL1ecb9DCfBVBmQgewcWuwoKU5D4a2
U4OrVTFvbCOo+jgecHYGT32FSved6aJy/6V3Zke24qeQx9zPWxP999WaQAW/hJKI+yRov4GRyYq5
g6PcJVEMXJmo63BshwpjEKMt2sbfFRqZqwYtEIGVucJb6PAmVXlLYuCBgJ48y2U0h6cquuxN45BA
4WbfE7hrYvCh0asmk0bgaesKd+HBQwbPEd/mV82zu2fyuG9N5kQYMgMVYa/3Yx4JCKylHHBRXkAa
uFi6OjwGhog5VeV9ysACP5YeeP3PoiG8Fcv0vY7CL1LSvbV64Jet8TzkAVIOlU9fhXNVO2b814x/
isfGanVwh9ZVUthqlz1oS8FJeHKuOXYctMbUdVGIaDkTpcqT8KwvZsNZJvlPHlnXw8NOfmp5n5E0
xtTplDzPcWwtOeiyNd7A3/Y7Z2WGQR6hrKK+qbD5XXvK8huz/BJIidPXxzJ4zjXkFso7nTfAzoM7
dhqUZGZmTA1upNYV8biCpuZP7TjY2S0U3Oz+wKfS4+zZv+j+pyXPkgnIIIGAVaqtvnEFSbX2XZtz
CbJ8/1UylkGjJpSkl87eUMZQ0Hl6vLIOPfL/Kk6sdoyBoIWkTdnNWAuYkm7mWvTMSbJa5Nt6Mjj7
K+J6BwM/maIV4ayjBVbKpBcjjXwIUJyq4n1MxVutLFLk+FpLLrtXrc28fdu8ZTKoJPaBFscprt85
yMEkY2KKToh/TuCxTpr2676t36xT0zUNcxYEFaTPsB4rrSh0C24qgq3DO/wQgzMXd5TD27xtR7wa
Yj5oqmQJksgIzeX0WC3vYXQetYf9xWx/uKsJ5sMNUaRNxoAPJ2SD1XXIaBHTGvLbJgs57rF9OV0t
MVAuNxURRKT/nBqcJJ3h5DwCFJ4BeuJWt62qkmUJFUBtXM9WDxY9veKgLMcC29e44GUkpy0s5F1w
EwQZspuGv78fv3kK/vpMbAvj2E0JGYUAyZdmjN2Q1G5bx4WVNumXtsyPvRqgCFEj45/JtlpJfjlL
njDPP4ZF8boWAbup+JWuHgdT+ruXeYmG7aK/ef15zHNqrsTRjEbEnpRgubiHko1H7NjtzhmESYv3
3qtu6eyUfoSUzkG/5z2wqJP8G86u5pkgsZCga7xIuOfKsTi0moOEfRyeBPC0DK1iVT3HZ3/zerza
ox6x8qmegL1Jzem8gmP4C9SCgmMBpKbUR/ETd2SRfry91THAMol1LOoVwBra0cfFgYAD2jDjo+x1
Pph6OYwEHHD5qHmtlhYkYtwIAi4gM34M2wqEfKeBe8vxTgwDLzG0esMoRo45JWe5uMt4XT2/CRCv
G8SgytyTOshbGOic4ljeanZ80r3MMdCH/rNYHBAg4VEkOtguR3sUO1BdVi6qvW5jh4WlVhZveHH7
Wr/+HgaEwtRojZgm/5JGPEnJ+LWJZjQG957cfDFactfEyhdDiTnpU85esn2TYY5bKluQPzLkU6Vk
SOM8xBqnbZazlSwP6xjNYWSOSPY1VQRO2cxNs4oHfjR+3DkArIQ01D0WKSBAl+g4OLKdHpZz8a4j
+TU880hMOBvF8q2moSiYxYxQljb2oBR3VPwEtMW8K5xzv7JS0lWs4O2s4UiLqM1N7dMwHcf8DRHl
/rXBcwD676vD3NXt2DUdDnMqVtZSulPttaDj2jfCQ0OTiUeMFFGriAsHMWt1zN3lnJTOBLJIw4se
MKig89CX9/EY9MglVQ2WGvFPcgR9DgYXtSMVRBDs0Jd/YGz8pN2Gdzxc/E0u/dcRZjWjjalX+4g+
2YZX+TS7kV375K15iW3dNzE6Jp6DR17LBm/7GNSoxEBSExOoMctgg06sukAJmpM2oh/r92dLYXWj
MVQ9k4Z6IoTNLbl9HPu3CSy8yYz+Z97U6f56FHboVJ3BzDQUSO4Gwr0mxZZm4KH9heONPCNMKNJX
mjKRDAv66CWz81Pg6PZ0/jGhmac/dn7oKX/tm9z3R0Vkoo+00/KgUnDKSPGuxc4y3IAHIms5YM6z
QoF4dZbVloA5XqGQkf/dFa9LjPJy4ZJC4lVU9oMphS0agTiyHUEC8fGwni36lCl/BlA5jb6b36jC
fGMnJ7SBOYnNG535zZv+P2cMXOif1xjkMeSrU6wxgWSgcqAVK7j9hP5oiOKg38RHc03JTTHyjgCD
J3oQk2xK8ASR7ig3XQGiUasE79m96daO6Kk2JrCeQa+cQCVk33P2bxtFZMIU0sha2dHIbilNLzVN
b5wFf8k1d1qAMU1nC6NynOf6Zd8sB7HRnvX5Ow9GUwxVgqcqEl9/ExdI9mWwMaaPlcZ3gbtvjeO4
bCVJUNF1ZhIE53orH7ue2LhkLSS/DkOYevumOGf/Ix2/OiPiBP6ctMK6UsWPmhdJLCCCyuPR4hlh
AAYk33FFSvBbiYF41DIC9mzFBT0k57xzvJItGtVjJSupjPumM3y9S/2KxODmbtDtVPrNwJvX5LkE
26tHzHQR5o8alR99oTws+mMNFpb5BrMoPo8Oj/cJ6b+v9mmGNnQdzXg/KcK7kr0a1VuT8Ca+OWfr
o2lwZUMvJj3JBJxq2e+OhdcdIMeCnn5eiz0nLlBYSajQBPGKGSy0QDE54aFAAVqw6+cGAwymH50b
kI9bPNzg+QaDG1NRootswNqEIHBn6RKGf6V14lbi3ZQ/7h8p7voYrCgypQr6f9JaE9ARRWg0nwOV
45sZ0Jg6yWU8c1sIOA7C1s2WIcmKfEbEX0xPYZFZmXgB1wEvcKUXMxv7yKIoY8aa0jKy3GRarve6
HgIuKNk5pCvd0E0vul0eNQ+9mQduhY5nj0EOU+urYaazH5SFgs6hhm6HsvM/nMlgHuIds829Wy+Q
iUzmvkCDnYD7hQ6bkO/yM/XNwZ49we8uyCuD0YlHeMC1ycQpS1apHZIjSCCAnCq2Rjc4VR66qh/V
B5BwQRfpEe3N5/x93023HGa9UgZRwHXULIUAq/34HEhoHH82eWzh2yYUTTEM6LOI7KXZFdAnWhTk
sZfBLyuECMZJ5TIfbLvILyPsZTk1EUQdCEL+6a4HH3lrSWftXr30jmLnGLPlDfhu1u1AHvefRf3r
xizTYFQazLZTDxHBekCZFloQDlICmOLCA64P4fN/H7mrPeYIDIMaKWVGIw+Mf0+y9i7NGKCpumOX
DDfJEnldkn+f1PRhmbuTKIGtdMx+TFlmR2S6EzTjpigNdxG0Zzw5nbqCX2n6uYnRWppH6Y0eVrdq
13Li+62AeP2N2FM0RMmszKg0EfEyJ/dkvqTkJVmOQn/TZRw/3gqW1raY05OIiTYMBONokN8zbJP2
IUN47YRVn6CrxAk/ecaYQ4MBsD4DezGytlJqz1NiL6h6jhC2if9kqFYWdbCGGQpSzTpziSBiQviy
IK0iRZljjh6UyK1R6CxhfA9kTm11M1e+Msbm4zWtCQK9AuXkfMq/B6f4JIh26dNgXmosxSXnGDJb
2Q1uTi7Eb2PEr3WyafoaDXf6SLmnzV691YLpkJfJvUja4z7abW6cJAKFDIwq6Sx5Y2mOQjjSxtJZ
fqgwZBtM3iwUVia1zr4h6m7/Oq4rQ/SHrIKorGwjyejROlCgm1rRzxWPyXUrSgPJya+VMG+vxNTT
QqCvWppv+ydK+z+Jkm6eYeiLGLKuiYSwG6OM9Sh2lMiAXvUZCOTMVxqppX53kh5UjN2i/0LB86f4
ye2k2/6GV9MM5NVJqaN0DOahTj+o5UuWcDL2W8GgvFoaA08JDq00EGRVqv5cJQ89earAHDvbYB30
9r1h832+NsWgU5wuZd1Sd5jt2Y4PsZultmmDEUL1pa//MGnFvNoO7/MxIDUGCrjbEcI5PTQS0apr
CTWnfrd5aFcfkHFyIaj1tIwwig1K14NMxsfJpNJBxvf9r8czw7i6JOUNcssKrtoyeJVlwYpLkViR
sHAejptNZ5TUTTJ0hcgGK/SbGF1VTXR2PbuhnRHKITim9uiZp+bSH/bXtB0/XG2x47ad2VeVHtCM
TQzlbRV9PyhEKhax4i+00T2zeaWdTehbGWR6Teap7YSBEv0KbeZW6mJ36viUkeoxygvOXby5YStT
zMENMwwyh30A1jP1DC7DwrgVE86J2nTulQnm7JZtKKstNK+dEAPu0VuAIg1ng7YXoWvQMTEk0CXS
f18huBnpgZjOQId/ADZCGzjlPcOglYoYr7HnF93hEe5s2lSIqsmQpNWgpf3Zpt6UWoBeTjy9VS9Q
XsLwtoo5aettKEIgYRoaSAI0VscQvT+5mVD+RzV0mqN6mM6GEx5FT3fpcwqDCdxR6M29ulpkq2lz
YMxjIcKiNJyQL7SKsLQ5m0U96l/X7coE8+FKSNhXGFr7zwMxc5rOMt3OXVxwnL7z0q3b2/TrE7Jl
NRUJJjxngBNlfCmU46KflZ7TYPshGL+3IsbBodY2L+aE2lByjA8TciTjw4LWAOiqX6qX+Kfptq/j
TQjRRtPBqL5PJVClt/2vurlMXPm6qELSnXzo6K1PgNj9L+NkNUPkLrKG6r6W/qRtVF4ZYe4QY4rT
YIB9R8/v5Oig8GgNNuOX1d9nLg8jVYJ8KfBO62lz9GxlaY2ZPh3KOuhfHAc/V3QOcvAs0n9ffbZM
kpQ4o95Ry6epN1zNOBrdpdBfZ6O3epHn+9u7BIJGqn9q6mzhNR9yMQ5BjeHkGH4MPSO/KzJn3xG2
UxMqbc5Cl6sBAafPSwoCtc9nGWQG2iU5SkBCMD+P1nKLaUeMwxTueFCPvMr/5rpWNplLpJ7zvlIx
1IcIOrJKGQR/LyV3lm4TN1ZGmFMmdxopIlrEM5ThKWvrUz2EjpolD0i3XwjIi/p+sjOldZs582po
uxQzwbtSeB3b/hBP1aWLCioGiba8zh2Szukw9ainw/sypwdZSI652dyNfWOVi+gGRmDFveQmggRJ
0gTiREZyV/Wm1dXkWNA+XC32hw7T+0J3k8vFxQwUX9DJ91JF8A0RzrgXDmUQpHhuoqFbQVFzHJBO
IeKxqatjnQg3GDPz2mjgJfx4e0ERfuXSMiS5w2DEXkTmjw6Lby6Lwmvg5Nmg/76yAdGQPs5ol6ig
AbVL/RF6WMcxFDgx6/YjVzU0iRCiQSSEAYQeil5LZmDkD5t6nCdrdgtI2QRegB7YwS0eRc/wQIt9
xlj3nwgsySvTDDJAyLxIzRJTeWJ5X5HvDdJ6esoLXLa/43V9TMYgKGW85GjqUlQHKxk9PYsgm/O0
jwj7Rky2+N1rUlcSKoJglNljtKAiLUjg7OOpQm5CqSaLqkiQ25FZ2nQz68CSZgzIsyhuX7pa+WzO
f0XtO2kftJFHIf2RG//XlbuyxlxFJBtnJdaQYqO9eIsjWYnXnMOH+d68VS/6bf9q+qAksLJL1Dlo
xWs598bmc3RlnnHMcJgnLW4Qw1Ti05K/1s0rhHPi8W8ScfI8m5u3MsS4odQvSlnUKCLF2ZMw3+QE
XcQ8Xv3NmG9lg/HCMl6mlCxIK1f1Xa4f5D9QyzYRJP/HM9gBVxO8MBKOE+h1wMJat4af6fLXtjO+
7Pv59jNtZYe5+dQ2ngyJ8t0MngKak/xh6KwKHYuUcjt/guIvr/SwsTkyWD80EaTEqOd/wNcKBtth
mI0QN48jtzeqdprM2y487C9qI3X0yQSzN1BGoyKNBm0Dig/tJfZVn3Ic8jrCtqKGtR22FtViwHOO
+xBX1bE5trb0ktuprZximyblqbYzVIvf9pe2cYY+mWS2S0yKQcToM3GS4E6IbpLAT5RvMtQHG4zE
7Zva8PBPppj4ZBlFLTSEijhlOrhmJ5w0kzfYtwF/n0ww0YlUKY3YFJEClvL2pJdtbw3KZEH4ElK1
Yv3WFCk0CXg9urx10X9fOaBWB20xlNi1cDoEwWngvWw4Ds6+KoJGEYKqwaKECZQfQm8P1XgI0sLd
356NdMenb8eAebjkFZiqRvBwxJc2SS2CHu4gM09yzJvi4e0Sg9tKMVcTNGawS/0NSWO7STVbDR8G
8AiojWENKWdlW/rln5bG4Dd4c4YqBAuOE5fGOY3E2wCiccJAC9r5acS08TzNHily2wjAm4AHatWR
O8zHnPolfBeq5DyR+UcimceoKs/6JEM5z7zIpDsXpH+KwE4Sav2NkvBEULi/m8GdXAbbdBuMhDbP
uPlBhfItBusfq3vJCpFZCbz6RrGpBm7pNDaVzaHqJNA0+O/TvuvPx852Rbm2dFmhEihS1FYQ3S+t
J+Y3E8jz/+Ci/WSJQaMFjY/ZFEiKIzfTXW0UfilGR22JObkCzoliB7oKGb36uqSCoDCvHoZQfpjM
1tXH5Hn/RPHMMGgU5FMFOTdsX9e8VtBoLwpX5s2c8Gww4IPccTFFU0ScaYZqUit8XQh4b7Sa17Wz
NXfxaWvoD1mhXG4E5kISUXEUtK7JNu73GzoKtxzKhwAsAcQy7vIvtK0rm6zSC3FV7X/MrVzzpx/A
4JM0iyWk+BTc874B2rbch5TCDa0EZDaPf2Qb0Q1Ub0ykckBs83mtmTwX7SgMWKtAb6r8Mep5TMPb
IcXVBLOaKMqmRlQQtdBkqXKIQSJBJUF5PUPboH41w0Bt0fVj3WAoyZF6f657y+x/zs2XyTSd/d3Z
yr5hd66GGIiNTXkytWwhjnAmJ/Og+T1koVxyis8g3cmtDkUv7WZwJXdyl1vVV5CHg8ARx0d4+8bg
pdkndRu2sYKGkMdee857Tip4O1j6tUg2L0tCMg1IMmL4J1/senQnCfJhaGEGbVEq87JiHA9hxx06
OVCjpYGxwTNOLSTP/6GR53nIVnp7vXNsbtbQUOUYTYChdsm/I+vnLwfT7tziEN6rduebR15XPW9h
DCyG4tRORo9ommq5U20tBdE03/U5zsAOPoCqL5aEFM7QRGdheW4KXnfm1lPn05djYKJvIPscQRLl
43rW0K+GkqF0+w/rwvye2bxiB29FDGb0oF4GURtW1Bu3kflFkY77h/ijXMe85z8tiEELue6FRVQE
fLKueKzSt2FaQCMH2W49lL5LRe+QDjR+BlSwyOzWArrX6sHutNbPh0S3pCDMrbhWWsiVg2Gs7f0p
x0kfk7OKDpwArG/TEh6kXLDH3LTyKj2L0XQMwS/TG+CHi3R/0pWf4aAexzn160i4VN1wRPrH6sAN
JgiYKNd7TJeAH/ZNNWLL0GMPygeZlQfgK8RIotw17hBjJCTKOkc2ub3MPMdlMA7MV/KSJ3Dc4Nmw
qZRVZE+xpWBMbjjoz6ls5Zh7x2hX6hR2YCtf9ndnKw/3aXfoz1vfwGKalNUC88rdbOPkOOGpO+Wn
CX19mVUfaQOo4NSHwucd2F3Y00Q2d5WTfpi0CW9EQz2rmj8WgpX1P4bp1pDd/TXuejgsMfGfJtb9
OI9Yot4eF/M+Ex73//7+kYUB5g1aL2AmjJH5QHOGaNOMlfIiuDGIS1CghKagwbkwtnqdr3sGewzW
qVo6qaWJ8GwE8yrK5GgEkd8qF02RfvYsePur273sYYx+3ZWDkFQ1jEBviUPCi1oVoEGUrDE4ijGv
lkyB7bc4AUMM8KlQmYJyeqo4I5rg+tsBzZdLX3LSBdy9YuCuLjSjiuSJOMj45o+Yu/L0xB7vRa9w
53P9JHAvJt73Y+CPIJUUNwmcwzDAPBqV1jI3Bz0zwU8YhZxQhfcJGSypsqYUphrxn1b8jeK/ZWan
dPi67w88Gwxg6KHYQ1sT748RdOhxai3BrcF7sW1hoiRKxEAKDuSSLGu3OURKY2i14kRDdLf01UWa
NEcO+gPa8y6JUZ5mYlhF33n7S+OZZVx9yRUtzzuTZso6sPB2B7QFIXzmjcVtYu56eYynDwk4PEMN
YS3Fi/a2R+Oq/EzluipXA5N+D8IMiruhpx73F7gZlq0tM96fZ5FaB5DSQmthZlrVkbiRpx3159Dv
f2Dm62Q6PJbhLfBdW2Tcv8ObuKySDCF8VB26oLtJRN4w6tZNsjbBeD0hqhKFcqI4cwZiKqjGgmEg
6p+j8c3kScjxVsM4vyRIc2y2NBUIU+AyvSd98LC/R1vna7UajZJyrvBWHPsEwh04w/RbgX6V2GXK
MbGZEl7bYG5Ew4wgGadr6EmzO0jS0Cd34oQXcmdYjSVbhY1LiwNNnE1i6bu1Usw7rYDJIn4WwndT
xgDe/E3uz/28cEzxviBzPZIwr0M9wRfse9D+iq1jdj+0iKc49puzRKhioYS2TLZLKAIHeR/GWBFN
HaTu8lIdejogINmQlbKDx/kxftl3jS3RFTSbXk0ygUajgQykBSf5RxdoeEjdzLDAaugZR/O5c9Hy
jhdPVGNieXzgv4O5C2a+q7EETaRnMy5oELSZpQVpXCihn+kAiDlbIWZpFv2G9/rexuTrkhlMroNE
GMKJKHiwdsfWp7yYBGNQPEzeuqXXX5aBZLUsgtRE279TZn+LI6ikZQjX/jXOMyf+4C2HAWA9A+k6
3jt0OXCaE10ONFy5GZrtI3D9agzqZmoD1bMFXy1KeqseEHTouY1Ct8NxSOpwbMy2/mwM9PZTnzR6
h3SCeYi/0/3J0U9LcArc3IG0mrtvbht9r6ti0HdKIPFn5EDfKDxP7dnUOSlpzldjU9IkELVEQLse
mjqUUyT1naW01RezFTlxBs8OA79VqAW1NuIWBnmb2d5ntdd3nKVwPhWbjI4GQ49IPiPJL17G8mEJ
/3vajDUSsWRio6FlWa+BX12J/Hl6nWteXW8zUF+5FsskNgjGHGsGPhKyYR8dd8s7BNPvQVrmD34K
Rqw/ujV+ORcr+y1PUpyTBkdGLO4108YYkzXwCCc3X27rRTHHX65VUanDCUagHR3Z0oHStuZHjAI9
ZXbGWRHPBxgQKBVNFjQFX7BQHye9sCTe0BrvRlCY4x+UVVOOPX1vXDDk6xV3pV29iPeaJYM4sYI6
Use7dXlrYiCgFdWkmGKROD1EbutvShj/EUAbioqZSng425c7YG4uXYyGOHo1UokpT6nz2yAgvtgE
525JDmK/+KKzD2y/cfZfVtkc8FJUM0jzBoIP2btIZ8EvTLt15C/SScGYD37KvsHtaOxqj0GgsCsK
wYw7gtpljETZuRwOdVs7bQWyqYFja3vLrrboHbIKaKEwEeLVQVPO3XkoXypIm+wvZhtOrwaYuKQb
w7xQKxjImod2PAjSQ6RyUi48E3SNqzUsUwuZBLo/AnRmzLc6+2aaP/9/q6A/YWUiacux7URAA5RQ
UiuWRzvPa6ekTYr7hn4DQtfvxYAQ3kpxkg945tICsHmu7eGw3E42bdKGUhAvgPsYVP93jHA1x8BQ
HALvGoPWRR/mvxcHVaODYOt2flMfe2+xRSdF07Ry5CySt2MMNOXNbOiTgFCZdpEJFuqkT3potSMY
Uy3dBzGzPb5Dlos77sOzywBUOhKocvRIp0fNCYfMbiN/MTKXs7r9M4Vh3s/OkkXzgn5jmfLVvaIc
dqhtzILZsZ8fUUa6Cx1e5yn91b/fQzwdP9uL4lIomtpACb0uXZTt3/UmPzRyNtg16BvnvrkXZQhE
LKa/v9D9rwkx8c92l9Ac61BGxDcqPu3drZVnDfIG+0Y46As1nc9WBK3QzSAEGioWxs5ulQPU6ezG
haqBTc7FH/WW4Wb53ysG4cBnc5lcqaVsyHgDqJhrMkxbNVBmqEfO9c855xhS/GwnRhZBq0Ap4oSy
eIRap1eWuZ9M1bssyO9yX9td93VWhYOkhbcjqVwSQ72J82kpluw5DoM1RIg0tY6QLRRP4UH2zTsd
1ByD9aN3Ytt8qG5R2+c+fnjOygBOIUyVLrcKeo70zO+I8dia6B7QNBfDwn5uRNCPqu1KHji++pus
ynVfGciJ5VmWZoI+k9EO/Oq+cGo7eirO5kNgYfb90NmRm7/sf1/e+WDQJjQXqRDTmjgQOnX0XvBk
Ff9lvNQ8B27YqX5SmGkpmvDYVD4m/X2aVBw/4ayDHeOfjLgbpwS9VHNxL2q2EX2beFz5PBMMlChl
IEVGjRdRJr+PkWJFzY9ImLz9/aCutePuH0izusRzvUavUYoaRi5elOyLEpxn9Z1KmZkNbxqEc7I+
YvOVqWochKhfWrQlhN/F8cbMHkJon8XK8/6KeGboZ12bIYVQVQJUqpEYWUT0pXl6gb7HlnN4OGeW
ZbuZs1nvWglntq3v5/acl1+jdrBMBb3z8UOhnknLOTk8l6Y7uVqXBAKfalzg0kHcHaZBAFVVwJtx
oLfwnjcwgJAnZd9WUAh28ia1pgBsRMZZMAZb6GS7mmwxeY3K27Q87u8Y/at7VhlM6OcJHXV4yzpx
XvZWJeqXQK1eBzE8GkN9ipP+G1F6jpfwrlC2yVjoujBpAwQkFPtoVU0JLeV2sDGVDpHzHEwJHO4H
jsOw2de5A/WYYi4AebBVt2CrHkEK83+gR9q0I0m6QVlToMXN+EmTV+PYCIheO2eg3Wkupk9vWyt2
c8ygahZVcUghttzZ6ZPyJzmclWnGfQKSE8gtI4RNTXuZH0n0tu8om4i4+vuMo8Az9DjKR/TodJ7Y
jejDOHbcPuZN/LgaYcsZaioEoVbhhlLHqLUqvfcas/bjTi2ttOg4LZjbbriyxsSpFWINQ6OKnbKf
fFkcqk69oGXMMf3MTb6ZDq+JYbN/UJJUWUbl0dQNVgihryZRMgeaNTot0OEBS7tgU0rN2iMQ7dzf
ry2tKHlljM1PGl1fmkuPpFvwE+SQr4tDKSBy0IZOJ8OZDotv+tNt5XPtbmLldZEK81W1vBCnHG0I
H5MK9QOxu/vEM93ZBAkx+EjeE8InSaV/818otrLJXNdQPGzB8A/nJEJ6KYLBzUTlIcEEiDzJhwBs
/3XTXOoF/RVG6uRZwItIeGtm3gRxbyhSY6AErc7dbTqoliHqf3Q/rNZIf8PqDiogoVGn4ON01Hw6
xCp61uPOU0EAZOvzcBYKEYiNh6SeXgKxO3Ccaftg/vJcNt8ZQm601lv0mVFGkRiUxLSRZDrTthXJ
1g7opbSaZ96zfBtyrkbpj1qtmBgQQTUapB4C9VwbN315Zw6chW1ef6uPygD2YJoxqQ3kJJXppZJu
JP1bkr2o8V3SPQpNwYlb6R/b81IGos1+wYhkhQGxNG+cQK4gJSsfjR48PaGe+vgfjsts30bX78dA
tgpFtUqd8B6ePCqvkfoxdNuTE6+izvENwqQX8Kww0SOKWHnSf5RtYc29W2fPGNPlfD6eHQZY5IUM
xChQUazIIwoJZrXgrkssTeW1vX68UHY2ijBw0oMHKIeWLd7CIOVT1QRKvJB2zXJUTysdlE4mnuBT
AbLsvL4kaGnmHDbOvhEGTcQAtGhKi6wyrWKmbnRn2rlfoW0RzLD1kT6Cg1vpXruUh4xLVsm7NggD
M5kgL8aCCXyEStppfuzAN6HQt6knH1O0T7o6ulzAaOrzvGg7AXE9iizNU1ospgHuCwoxtLuf3sa6
i7sCo+rC8U/61FaXI2GgpW/DUl40VDvKxkuqoz7+GPRzCp4LzlZyLibC4IskS4s4VLjxaWIRNY8n
GgjSvFt+x2vX4dxBhEGXnkxp3cdovcv7x1ZD3tL4ur8YDhyzTDtKUKmyUAJOhkZ2xzR3kzy5UVXZ
2zfDOeYsyc5IhiYbVEAyOCxPRGnsRp2slFSQv86K2dk3tp2GuXqdyoBK0BA1UUbk6okfo0UiemoT
K7yYj7oteo01+GBNm50/4NBeh2Yqgy+Q9FaiZVIQ5g6aPXeeMSfOUvys1D96ExgaBlMlBbO1DJD0
etaRroGX9+qL2Xqa8t8PJWMd17/PYAW9zbTQpDmsuj0GIUHXHboVp+y4v0nbnn01Qx1zFQd0tZRH
c43Xd2fkkKhuv0J6iBMHbEPu1QSDB2adaUmkwLdV8SfpHjW0Q06g1cm/F8ZTGzw0ES9HzlsTAwx9
FkHMFSahUf4gKH4/8ibTfwPk1yUxeFDIYRJJBTwb0ag/QRIXxKQPuENoczxqklROJXAjN7AN7lTC
9hG+mmYCj3CpcjNPUWMb7cWj5ZTY1QQcK/Evgu50OqE1vutHLrf5/jcFQepnP6mzdKKkUKgZyTcp
uY3/gApi5e4yW9co8kZWwgDIFOaJVaWlMxijRf6sI+3XqQLZG7OMUaihRvU/pH3Zcts60+0TsQqc
yVvOkizLY2znhhUnO5znmU9/FpzvbGkjCvGXc5tUqQ2i0Wh0r14LZmaUgIfQjkBNHfMIo68H8/+/
RSBq+K8RMJRMZNRpT0hwluR7PzyoPa+Xez3fPdtgwgOu10KfB1paF3tvhGSAkBmeAFkTZbLEfOR0
XXm7z0SJcAkh3WMgDY26b0RxeygA/k0Ykli+/jmpl2gC2NhRqtshvRVmTgy6Ot8ogssOHAIGaC41
Zk9Af67LdYwSTufKXoJWK5D6P6Q34ashoFBQu2A6ccuvgmO4xaEDh1Qkup9Y4cUfwGwY2O0GQI1p
XS4+pvpgRaP0mW94YYHZpNXoBb2k3fdZcwvxizL+2F7BdZDJhQEmkHcGASqnBIC+fl0WO7tVXGgb
OKRx9GcNEyrlPvc/wSwmXW4bE8rTguhFpgFRDD6iQCXSKdF0X4q5wkBXHfxiaUxAN6rYqKaCzjcG
hq+4azCDi8HKJtB5iiicLgFw0zzh76th4sImE8mJMGhm3yIW1V1Q9rdxB4o7ThLBc3uWFqTuO6I1
aMKhDDe5wIgdBrj/cEyObSDuhefobnUTcN2N/hTIVudOvBzwapg6r1FnUsCpXJaomlAoq2p667tQ
ZnSU4k0pjjNgXdv+Sffot5flhS0mtmPQWzLyFogksQ20+b6pINpGdnJ5U2c/Uh6xxvXk9sIaE1By
EBdpg4j8L99F4C+N3MJN9n2w3mtW9oNQqYPjyiuF8VbIxpCMiKCtxAqT6LgmhaUME9LD3q4hNNYi
fhmLvf1JOS7KKlHKZWEIagNqAJK7oXK3jP7Ie/nwoorORJUeBF5iT3C+Fvtj8txa/kE1BcWv0Jpv
kUPd8nAw13iNLoOKzgSVCHp7rQwZRNRuoO37mLjG7Ncv6QtNoCwQXlmCEwwvykNHrOqdJyvEiTQ6
E2lquWnr0YTfaOKTGb5GvKYT1zGZsDIv4OkfIgCbyb0U2+2u2Mce+F++jRiE+8VomXjc6jvHM1mm
7DSBXmJLrwYwQVnxrt4Z32hdow6aG8zxvzY3oErbNy/SkWeZ46EsHXMUkUxKNJSTxNHWIWyCbKiS
eIQBV3Pu81k3mMhSV2NVSxWgRIr+uDb3Uf3Up0/Q0No+bNdLYxdmmJBitFJoqkC+Omo/BKE0vACK
YuH15LTh0DrphEZDAV20OfeyUPoUjvjCOBNb0DsZo1GgCXib38llcwr7wuEskH6njQjNEi8Aot4O
VYZbtnVEkEfljpyiZIO5Y0xLpEceXSfn7mEFKMkK7jJBQE4Zm0D2QN5qIcW+1JJAK9t9thY+Z3Wc
k20wYWWciZkC6UbPQPpEvoCp1ImdxNcgbyK7/Qz9Xt4oD8/5mVgCJvI11AnKUjgDJy0fdq0hHZPQ
4Ozb1Qf8hWswEaUwurRoZ4xkUH4sOiqx7mmtm1dk4+wXC73FXo1it9RoSYzOIH7tRV/vfs7L06hx
avfXy6HnBbHcC6GwQChCRB0238keLUwJNi6D/eCAiTBoeahYjl+wDAzSMNZJJw/w+tlLTLBpPm47
Hu+7MWFjMapMySmst56EU0GQx+mGHeXTUzpkz1qifds2x1sO/f+LihF4V+NlMdFpiYBTVb4aKod1
nLcc6vQXv790hV5CZRudlfIok9zKgL4GW4WKSt737ZVwjg8rN6l3ZVylNIVLx9AfVsEF3YO/Cutu
2wzX3ZjAUIxGuJgNOpjGMfShDbTPDytULaGHZZc+b3rieuf9wrmZoKD38tirGdytEfVnsQlPENW8
VdThdZXEU9dmfmtOz6MWHcSJeEmYg18UVMlR426vmreNTNAoW5JGZoePC9i5I+NKXsV9uXw3pkM1
RZzMf3sjMbH+X5cRa6kw6xl3lzE8h1GgpKNVlhy359lgXjKg7oNcgViqDhjxQZr8iuvf7Ap7+6Nd
h2j/u3kaW58KtaZckxjv3dZbXxd/sbtv0Ae1Q0f6EXXu4PS3UtAF6w+O2e2LGYNV//2ATZXm6rAO
tDpChQupj4J594PKOH/meSjvSzIBpChjTMPMOOBT5db9zxoq2/3P7QVtxyiNBdz2gjlmoPQHxHA4
AG5azJwPxlsC82aJxLqrRxXt0jl6ADBAjJ+6kocxod/8z8mSRpiooYlVW2djS/ckf5JQkoiOY2RR
oD6d6JFTi8c/w3U+JnIog55Es4Q0FxIM5U6x1Ruq0UZ+5O+rP9shBku72CqIZT5t7xbvazKhoi1V
Mw8n1ObS8BvR7lYwP+cxZ8e2HygaC5ytlkiGmmumOiTRrG7ZV/W9Yfpkni2ts6cq5hxkzpJYGG1Y
oTGppRQTioQao1FRt9MS3uwQzwjzLFkTcBUmTaE6JUlBsPNlUWyQ13NWwjlKLJA2b41hVleUACRB
/DJWeBMrYTj/XQBnIbTTOs6FAkkTpzUyq19uhmy0RuGfbTe7zvZwDq4fL+eLzEKTSbLIIqLCZIMd
5iZ7iG39AKU+G6h0cJAAv4XuSXLKbf2GV+vjfUUmYCSxOuUFyKSgAPKiYmAu+8to8dGxulibaQ5t
KNL+Sf2qP1LxbIpHm0FY5Vc7EfNEOi+poXfqRnhieXmTes46RUGwCI8UANMfop3gt0DW8yzR079l
iIkOmpLJhVzhKDVZbCk/5yrDXHMwrqcVc6j6HWYaOM5I92LDIIugVTvwOqJwipZo7qXFYJXtMdFz
V8i+bPsj5/iywFmISUgdOMxwSfVurB5zAwSPn8Hmnj1eYiJEqERNLnQfgBOKzS188Of/H7C5vC/G
pA8V7qqCtLjRJfVV0e4UCVrq2anhOTnPDD1kFz4O7G+lDlkvOyh0WmtR2iTJrSq6yyWZE/R4W0P/
/8JSHkYjSXVE1jH5WmNsZG4ttX7e3n5Oog6Jm/8aWVRwoREJ793GpeRRjW8+yLegonH/d7/z+N94
i2ISighzI3UEHQck+7dKeitVb4la8M4OzwiTQ4BFLtGyDp3CSVdPUrsc20l1zFz2J7EMZFK/mmpz
Dya5gy5o/8hG+dgP4mM9LdZkfo2N2gPlnt1opR9J85MpQLAm0e5lQzxqoOy0QqjaWCA9sgjijiCc
zEy7p+LWxoJZ2ayovTxTj3HWFs6az1+HDM3xMrkZMG6ohJ0vFc37WpKjtIo2UdD4AEv6VIwJxDQK
H8wiTtjhT51Eu4yWH6lO/KYAP54Uo8beG26OPEFozdWbemnXZcL7ENd3pJ9v8gxCKnIRexX4pKxp
hr6TXN5jDYnVRTOvBSBzwiGLcyaYfe0lA1GjzBV0ytOutcWpn22AeEavLqJvkh6+hPIaQO7Almrz
IZU1VxmXXd8NidX20CYgVdVa4ErzSVa+KdP8oiT9a98XO42EmLivwZXbJBb0bB190naDELmNQXJ7
iKPJylLDSjJkh7MemEUYpNEEIfcZTtxjT2MMzBaz+FzOkhf2beFxjgxn8SzuusGVM3UV4lnrTFnQ
I6TF0JNPBjs/xF8GJ8SbWvDxVezQ7aCC62+bv+7bhqlBDk0VJVYpQ4jUcJBwHTmxqPsYxbHIiLuo
4fUnrucKZzPMERK6xIR6BKp645LZkVHed1nGqYD9oQVytsFcqqGQo9o2h+gL7ITY0r8rIDtEC8vG
qJwPjmwPDcND9bp4mkdZB3lF++v0OZjr//UlZfbBvpjGhOxYV5xj5/a73JsDwNDsca/sonv1gSrI
y9B8ixyztjLe8/MPcfdsnHnJd+04CoOJETfxVIPkuIBqffg0oyBT3FGJcu5i6e/9nk+c7TGX8LiS
LlcF2FOgH64eYmek4yogz0n3vAGB6zfk2RRzERNBTKG6iDZMJO7z4sZMO9Bpevl4v30Q/tCpONth
buJWLUjfzXDRtffrpLak9b5Vjoit6vIeSQ961FuzyOPU4y2OHs+LS1nMVnFQQrBHJqvbyY0Vz1/n
6b5CVOOsjn6lrQ1jLmZZrRWzIrjDSlO0IWu8gzqEbPXR/KjOolubAIDO8uJFReJjEvtBNyU3HOon
IWo58W47EshsCSDBxIMmSgg4hWi+D2X1VcjMgLPY7aAmEybaxLFehGaPh8MqAstWeyGmDd7xcMBA
+a4FfdbqppCzit63zfL2kok/otRmiabiFlvyyKqSL/Lyj1ZFNgi7OZnc9TLkv57KvvuLSFsmNYLT
TMKNqfnt9KNcTxkqyyHnQ9LvtOE07ItfnaMorFY8Lhf1EE2nBoSZbfai6W/dfDDHp+3Px3GMj4rz
xVEwsy6MIFMHtqfpLl5PqfKy/fu8AM2++lcorwuz+gGXIrZ4M+0pNWLmpieptsb39OcCobMGF8du
PkZexnEOXnhhywFESobYMGocwEnbR7EAHl7jti06eyn6p7jpnbqXg6FVn2aFp8bBux1+KxKYxpjl
MkKo4qd3mMTxwh+NEz7S1KI9hjZPju86lPR8FbLztqUGHImYZhQknT1kh8TtiYVyTuXXh9ZVvNlP
IPuwvIAPRPlc2fx8NpgHQSYsYdUSHH3QPWvDUyRbbcJ5gHLOOVslyPNyAL4Y1SNBfdd10Y8iAKaV
3urmnHP+uBvHhJR0XpQs1pCJjl4UzCUGQ003qqwepPStb/4w33jd1+sjh+etYwsFRSNpuPxwCkcx
tnu9heaSWVqhlID8UrlLGqB/VxezLoHeic+1UXIQ6H9Aevy7f2wBIe3EcZHocJBqTS6dsRwGR7g1
HGhRFDsVLICGDoVHSJRzggPnfmSrCsYaa0VD0AEsXxe73g1+6Bi11aEyHYNbofZ5EnWcK+pDnOAi
2jVtFfVFD3tS9zAs+748dBpnTZyAKtH/vzABApdFTFskNGKHjv0ofpGq5pnz2Wiet3FDfMjBXNgQ
W6kNFzo0ipFRoB8GvF0yn04dFZ7gCJwb4g+wqrNzMElM15B8yQzwfdBZI8WuvWRv7JCWgRVz9A3I
WzWco87bJSaaQIVC6fEoAkimOEjVTQctyJRjgnfGJSZZUaJKLjNaRqWjkrpHyVIFN7ppv3zg3gMu
Jztvy5iYsqZQMzAnJGA5OOgc6JTv2wPZqT6YIlEo5r4UONGSfd5C+LWrFQL6G7q8Dy5YiGBnwBYK
9uBBHnNPlVdWXr2T5yrsVHGviGICNrxfnSZANX30mVbwYRro+PT2EqQ2eDO2DwP9cBtngWVFTGVd
6Bc61EtA2Tr440H29f3/gTSAs4EsO2KdVHgfRHCYxV89sDP5Sm0td8rHuHTtjyUn2+SFZJYrUQaa
0QQTMdWM6L6oXoIyvAkOBuBLLPJd8QovfODBnP7Qtvv3pLPzwyPEr2ZSxyre8ouf3ZpeDCGp2NHw
pl0cqCUE4BHm4u44AVNmwktTQAN3pt3JCrdsciujirDtIbyzwIQTXRoWLREozMS8reJdqqxWkjiF
zMP28TyRCSkTWjPaWqOvPyn3lQgBrPCYLfsML9ixus3ne/zn7u9WxgQVosYNIQb6C7VauoD03pI4
Uqy2Tr9JU8ObkuTsEztArKpCLOQ5auaj6ffgtuQ1Meg2bBxkhSmm5HIuTBpoBTHc1SPXKay8/p7q
nhY9d6G3/d14S6Fn/eL+7PNI16YFIAWheKprf515MzWcG4ydDe6muipAYQiIhxqEfW33EK+b2r+8
w9ghYGUmjapSzSbpPvSrvXGXv8u35lcClbclWN+4E2O8z0ZXffHZ9K6Q5lRDItDOkjUmrzr3ycQJ
suzAb4OZNAGNaNRFoYWtuHNAdhS9rUK8K+KKQPGybnbsd660xAShD83zRW85Jm5NrPlhQqmSBGHM
8TlexsFO/mI2slxAOEKvZIqM6ezmGDt1kFumX3khJGucbSfnLo+JDgmt/C4ttosKrNLaJGhTqEKo
5mWezLuvOMGPnQdOQgB/UtrEXfYfTdxg8Lod/xrmHCx2EHiAA2ajmKqYuiutTpHtvoPqT1pzvh3H
09nR38rU635RcSeFg27VTRgUqcR5ZXJupd/0MIxI76YECWEjoeMkv41K5K6qF6ffOW5wvb3+76Wu
0rVenFptXcNfBXpaNJZRNO7xklU85cBD3fL2hgkPipaEvaTj8GYLgJDh8kxSMPQ0hJMZ8T4c/f+L
9RiCpsaqDBcg4lsF8oPocTTRa+Jsz/X8S5YUouhgDNZYgWwhEYuszRBcJ3t2oqDDdKwQ2gTqEKi4
0zmuQrSlY/WyvVtXv+GFVWZxWZiIjURncnNjJ1UPSaNaBfDmf2eESYiIKpuRMKAwVePn6wFyVOVb
/Qkdc0m8WAmTDSVZq4klxRKLjfk8idMJTIoOWVZ3ey1XT+qFGSbIdRXpRVJhLX24k+bHhcduc9Xb
zr/Pjr3JXVjOa4ICYht6SVy5g/wQg0sEIDBOyOHsPDvfljRLJ9QteuqKBMUOsro12r4tZlG2vxfP
DJP6TH1cE1lGcdlMKk828yCZygf8I6cteL3wevHd5P+eUqlOw9ocUS2nejjJQQxoL1CDygMPmHId
E31hiYlvREJfJZlFqn0reuNjY88HcG5boh0e4nueNd7no/9/EXyiSkTFiupGj7k3CD9H7SBy3ysc
l2bH2NZ1KCB9gy3qURXLPYUHi7+OXrv4Ysz5V6tRBpUyRavvWk/8Ed2i4mdhyMqRB6/5TmtvuZs4
UNc7cDumV5P8C9NMVAhjQ5jzDIVG+XF0Vmc8xUBiQROWeKq9yJaCbZNtYk0vwt+eLyZQTEJchUMH
N1FqKBbea+CMHoaQ89TkLI8dXmtlkPvlWoSUS45tQ7k1jOcUaXiXfRsNnpoCxxXZeTWFzGqqR7hu
VTXQZIw8GjdJ/qm07rxf7LxaNbWyllQwMo4DAVCmBL22ISLlqg3ZivLYXXNtsNY4v0vKljNyzFsg
E0JMsdGNuAPQdsxOswzR+aAd3rajIW+/mNgRq7lcCyJeAGHyItdOhrNshPslOYQ9j7qZc6rZibW4
K0RM0+CtrpTuMDzpyfftpfAiLjukpudqYWbUH2jCMu/EQNmZ95oX73nyX7x9YcIH8Op9Eg0wVKSF
nwuJp8rjHsoDnO3nZWAGEysqUc5A8UXrNkPlNqbqF2i7zjOYl9XJbar3VdIf1jJOQDo5uWoxBlVW
Ou3Ye80cO2rCY67gXTSsjESxZG2Xtli3cVzc2F6t1OmDxIZyqZudPqWLcz547AibquZzWtMSRQ2Y
1dp+B5CQE6t462Fn10wUwhLdxINUCAaoBmj2HOTvigWx1iDyeDX9j77Hb+WdiwUxiQcpSWgCeoer
uVXv56n4kpurC1bv47AIpR2Jwi4NhYdqxvCtjsGAKHaltjuVeXKo0/hZUjHDnavAzfV7pRBcU5l8
LVpuQNzlxZncg5oHkLkuVSKPc6zo37X1dzNRqAEjc6aJ2AhKPdU/xt537SSCSFF5gW6vs22ME45Y
JWJ5HEfQq0HI0qi+CPpeS3sLF6ZlGEEv8NiZr9fqLzaESWVaYVU7oUK5sjWtdldDJ13alS8q5ApX
u7WUw/DOa3Nycml2Sk4OwXyb6xhJalbMBSlaoIqZFRrZY1KbHOe+bko1FKIZkoGM9r95mqiNJFQE
dMjmDmBP+VHL38rVVWNeUfQPQepsiLlBUr3uBExO0BqSsVeDyi8P/WE5DQ5YTNzSL16We15ouLo2
RdJFCXMGoAtmM5kJ6dtMKwel/n2WntsWuEUMwokD7wl81fXPhti3j1SOtd5hsgwYyQFNJAWzXCb4
n3W/cqQXXvXg+v11YY2p/5I07UddRMNDP9W70otPg5c+KIDu8ZgbOd9PZyORtsSgL9aAUxpfehG8
55OzpA86F2B7veJ3sSLGCQVdbFJNAiCj/xhSL/bhXehR4gRU4BxzRx62o8fVe/nCHOOKQ9wb4ryg
BJetkRMabisSCM+420aupjEXRpioYcQaZB8zhKgGF2/SATv8vm2Atwq6excvrKaPNDwbcSuFRHfT
GvreyfytElQO8JBnhkli6lato7T8eNcfZfVrHR+VhJPA8Eww+Qu6QaY0jaAjAR+QXepvYnMTTRnn
yqA/8tv1pGjQ1dWIIosysw5Jw3QiVOEQf8xjXdwPo+A2IMiEkG86Pg082e3rSzpbY5Zk6FkemzLO
6GA+jsou7W5UjYNFue5gZxNMdAv1KYu0CJFbI76y7JWF1zXhfDG2jzVEYGdKFiTiI/h2S4e2VMld
/67tQk9HKlcexbsFUafb88An11cGajswzhuiyo6SlnpqNDlER52J7IbhNBqf+nLn32dOzrpMnYIe
DYYfly/C/G6aMcfXeAtgfA1q3phzT4DLMBSQB8sYhpBz7cv28f9D0DyvgnExVVaGKoSOG/rs3c8o
GD7kJ4e33l2c3i64efbVlEs5m2PcTSnFslsMdB01zF4YvVd3kPcYHXm5lyrB3l7bB5zp98P6r7GP
K/AitpmQChyrFLQsFJXRYVIFWKvSW3tLmqx5r/pQoQOdabrXHhZav7JaDNtp7vYfcf0In/8G5ppd
2rzRlxyXUpE/NnJjaaCa51FacRzl4+Vxsc4km4ZlqcBDTvomyAb9YOJ1tr2M61iF88Z9+NGFDVVP
jCXPUUminL3lXe5kwFK/1y/GXYYeVwkVoqi3zbf8U+/4C7t07Rd2oxVjcEaMQ9B3gSzv4oSjwvkB
zdlyErqBFwbAnNq1U4hrIxbifVGN+2TRnCKCIjAIfeMlulm0zCsKgmE/9bYOaw8VyC9Tl+NJbL4K
Wn5nTMPjUPT+PI27Uikx/oo/tkqcddatDNQuslxZZZPUlM0GKLX0OMj97RCqrh7HvJT/+ivj4nMx
QWlBIaWJRpS1qTDduhOtyG0D1Z1twS+85DF0ea2768/aC4tMlMIa9LD+lbX+ki2R3rQbUP2BkEX9
UXFOEw0PW5vFRCuCSDXO8wqmxAhU2JWrCKLdmSt41HYCnLJ4zxLx76LwB+D6wj8GoY26fMUrCmp0
a39Ti5wLkhMgWCyqUcbjKhL8fq0/5CJU128klTdjfP0O/jcIsXhToc0noo/II4g/IAZmYNGMvha2
Dl4KfS8cKUQ6Q8ffDHhgRt7imNw/rUA7mcbIkZMisiZZtVrpDWyh1nZw4llhEv+oFSJBFFDBb6MD
as0mCSb9U/nr+QsyYUjvwkodewOiqQZg9arom5O5W0n8uL0Sejw3/JtFmuZKmQjZBNR1pr52pp1h
TDbXD0XPSV140ZydYE0nqdayHE6HSh8mchOwEefOGAj/AGUnPdJ5PGiRn0j1ycfg+Tsy0QKSchH0
p9GnaiesTc+lIB5kgOy65qHMv29/TF5uw4JOUzkvpLVDMKRq6xklMnfUB0pbJvh46HpcLV/qZ1u7
xyQ38Sii7Dxgccp9eqd7IP7wjcdfzPYxmGlF3i5y7LGo01kURn2NMZ/WO8tPxQX8E2wI2c70KagW
b1J7+3tyjhmLNl2yIjYWCalimz6Lw89F/imHP7ZN8O4vFl5KTIKjjIfcR5qhAic8v1CtU1omxSD/
rn/mYuJ5q6If+SK+twpGUroUekedmzwgmfdAQZTCoAEgFDQHX6DEzsULc+IxCzZdwQ5fDzkClpK9
QNzVCj2pfIslt0hupDr3/vKb0i9wsUJZMtNZBHbASb5QZeRsHz5JJ+OHeSReiQmxNuXywnDCGIsx
FVLZSCcF4SUR3+Z6tsZGR/fqflF5taXroKtz9sG+xxVF0MDFgAtm+uAg7ew1KA9UHSPxeETnvEyH
leputUwSlgm2Rm/1JAC8dPjJ0+LFATTo30YeupvnmEw0McbFCEsUtJxkfC6aQ95gQpvHVcSxwT7O
C6ipGyREhKxlAJXE9KQs1amXFQ4z3PWp5fM2sWBTY9UUU5vhEINN9hJGlmk3OruVwLxrOOUCnBym
Mu3UlRG4yIGn+MDJGlnlmk6vonxWcaumu3HXHZVdsTPAxMQrqXLetr+hUE0wB0UUQq6nxEJgttb0
Uah8cT0m6dv2mebtG5OOgNKUHmm8ijrhRRi/SO1OaV+2TfDc/TfpmbGf2ryHjdFrvpkeiMVs7QQs
sk3nu3kHmbcg5t1SEaUaRQVReFRBfZu+kvS5Vpq/yxNZAKocGuqqZ7ifJWmfoqvehrd1mv+lEeaJ
0ullnhMVZSeSvjSxbAnkmA28ZiLP1ZjYoEwZUbseVQW17l8B3iaWTBqvb6pA1QTVSjPp57Y3cPaH
xZsa8mzUWYzm8Lxottb33rS27iC1/rYZXmLKAk7NFgBBOf+I56I33ww+ximD6H4EVGUCyefqVhi5
GnlEn1fvK1UmElFV0QRJBHNDduLQaC28LyrvZCMQhcpSmqMqPHBWJ11LEC/sMMe2zia9W+j0Lwpf
mDIGw3MfmM+Dg7ouTtWnGlcX1uieXtz7RT0vnShiKKkWvGLdD5BrKeW9Ln3qWF3YYc7uaOZqIioI
FGS4WaK9Yp5yHqr2qvtdmKDn4WIpEG3DPJCJFKZYd3L8VjXHqn3c3pzrJjQoTKiSaki/XVH9qOVt
S01MhQu4FoTbqsMwJZy3+PWipHq2Q33kYimDgKFaGZqFjvk4O5pdWZo7HYgf/+gsWq3RaisGn3l5
CyIX0c1BpkFZzbaXeh2RdvE3MP6uiqoqFyL8ndYDQLu5h3CCJTyEXn+oXem1RT1AcLr3JeCC5Okv
//ZEurDMnIClGExdqJD5di5gvocMY1barjzMdrdTDpEj8QIlb1eZMzCoYNhrpUR18sawwQq0m3vZ
a6U64HzR6yf7vKvMGUhzTQmnQQbf/j0Y6lBlruzoOUdrn9zw1dl5i2JOgwIGmLEjuGKK7p+ielpM
P/0cZ8fFRjHX2NguddgVSGZq45skBuW6QkC3sIyMFz2ut/QvLDF3mRiLi9FNkHhW/MWtvdRTH8K7
/KXzRnDJ1H71LuxCrg7U9Yj/736x9xkRYkMJczRv5FP1Dd5/MG+nO5XYrQs9VjsH3nxW7Rxigtt+
Qt17w/3Z603OprQ3KKmFWdZua2h+aoZftk1cv0LP35MdppCaIVpMOq1M2+AacPT6g6x/TKLI9h40
oKUFKmuHN3HL+6BMSDG1MVtmKp1UJLtleo7yEvDWZyWtnO3lcXyfHa8Q9X4G6RV9rot7Uz0t8UPW
f6Yie/EBmZhRdMKgpAqSqwUTCNXUBcaaQztX9/5uJfSLXlwEmhzlhUpgZjb8cHqSl1Ntcnzh+rvr
YilspFig/TQJIz1b6wmkaUFxKHdZELmhs/q6T5uxZYAN84YdCbilFdrb2vJ2JoaEcWYoU4kX7Pwx
EQWuKEqDO0DweAlqXg7HcwwmjBihUChRBFI+Wax9sDE7LarpucLjMrpO+3H+pBr577bpa65PUooK
lXxavtT4sJTMTLB1G1OUThjo94vzC879V96iMX3EJB0X2SA4X4lw00xPJdj8ld3fmWAykzIBtEo0
aLuU3GnRj7y9Uz+Hcbr4ekyYSEeBKEmEQoBqoYZiC1bn67cfI4DoQPAISHlXi8ZkG+YodH0vURDk
vQjtsGQPtNhLfgAp5OS0VmuXzyQC15+1/R15EZidZSKLrLdagqqKOGg2qKj2WT4Guqy/dpJ+M9YF
0P+L8BYnyAyi2VuL+WuiTrtVISr4EbObJYnvJsKlWeHcPRoTbxLR/J+iU+vMDj68XWa24ShW/Y1+
igS6hyIPrsc5kxoTfhZFinPS4PtLZNgVQ2rNtXLbqKa9/cF5ObXGBBqzm0oJmtiAeoAfuHqgw2OU
FW8+jOjzazfajnpYD0Ke5qDfaW7KZUanC9mIdCxGUNLIVOgpph3i4UXNfQEfGJy3UW5rNa8h/sET
uWGLhQnmCvQD4w7ZHz1CYmLJznoI95KvvkqgJlnfBXAqyvsSKpbl8ZYAPCvboi950k3+NfJah8dc
x3ErdpAKA/EoeJQQ89UV1xz/0etv25t7ndHqHDJY/KBZZvLUN1hv60QPqxPbFfhWGx9QIofq/2mW
bK9fIdGCUQm+PBLHg9nKwCzLphlRyvvGjb6RLx+8Jbb2tIKggRJ7oF/716dGZ6JWnatxO5gQCysH
wYlDya7i0FY1HlaAtzT6/xf5RyVkYdUIgBYW0Uun3FXkplvft/eOZ4IJORgdnjKTitiV9X1l2lX1
NPScs88zwYSYUq40Q5uRD/bKP814rIznaP2+vQqehzPRpR1R02uo+LfcvfZVoITP279Pv8LWgWYy
F6g5gztGR8IuiXtSfovLH2NkT2HFuZY4ZthhKVOIIWOeo0zTyNWDJJlWjI6CSCRbL2bOF/sgdtpY
EjssFYVqveQ1Uonyhnyhb5D2XbwXD3iHxO+qH1pGUNuRl2OidwpSX3/M98PL39Ya2GEqLcVI7Dim
vyBLqyNa+cnANDZlONACjNH8XfpkyP89T6BRqKFMhG5srNZ+0pXunIGi9cdf+YrBxIaC5GYsFfiw
kzG4upbvTSm57cL0gFcLp0rE8xcmPoz52kR5hey9K2/XzFZF3UoXW5RetlfEOcDsHJWRLkKyUkmn
MnuOuq9E/WfiIYPpAd3yRiZGmLJRr2UDqbm5/KoOxI7D53qZXXV5m1TTyczJ214S78sxAUMUhDqP
BpqOkM4VzBWyyOZpJqChxuTUtqnrXZrz7chOSS1tmSp5hlOtHSlvEXiS7prXwUkxUzoEvBYoZ6/Y
Kakyl9ZSlvGcTOTFITL02cPGh8zE5xZlAnaqmOACIExE1CqMIYYl9XKb0mlB6ehWc0Zg2HL0qyvO
c/86TET91xoLEy0HXaAfGMDxxW5lwBsle7lNPcMxyZ5yD2ReF3B27bpHnk0yrzk05IEvj1HzqtzV
o+yNlu6pB5rQRJPdOINT3BVe+dwFuf+pTtvFaplXXhyFAlRbKGyZ9PYk7qYktQVelfv6CTivj4mF
JOqTKadSliD7JuZBJQ4RvuKMb3/G6xfz2QoTDAVVWNesw2NyhUhLf8o+hV67+FT0OFxkSPWYrKGa
4vkCSNZJVpsHNVpOZVJyvIH3sej/X5iZBGPIwOGBcCE+aRIOVZtZHcjAel4GcP2Vcv5eTBwE2/z/
Ehm1fRql3M50tI3ve6jdqt3b320NEwJXkolzDH1oR1IeW/1Aus/oml9sDRshxBkyZToihDlndtyY
b6pSPWwv4Xqw+/drfdTWLrbFEI1UMyD87SQVEDI4meLPhXdT/OFxczbCBALNXEyp79HvlO4TQNFB
w4Q0E+xBEIHBaNvg1N+kXfUq+EaAwMfxuz/cHWfjTCgYy7wRDQju4mU1UzwGCKBUVwFBUo5ROh6z
xx+KMWdrTEzo8yyeQD33ix9J+ZY7VMBn9TVL8pIPwPASjKq9vYfX8WRnP2HpQUPSyUJJz5YZjF65
o1TIlS88aDvzODyV9xEq4dsWr3qNJsv/j7QrW44bV7JfxAiCBLdX7lVSlXbJ8gujbdnc951fP4e6
c7tomF2YcUc/dEcoupIAEpmJXM6RdKrJQL1m7lhYDGNTFBIi3xqwP9G5pLflwi2T71q+jRTmeonG
XEgp0oE4uRXf+T9wmrHXoU0utIAa6FHOfeMti7lvVUmFBJU0ZHKWwyR3SK4Kt9HScd76HCnsEyWX
s1ABEiMmXtLDOiwBnsNF+Lh+QPtaf9k79m0Sh0qiljX2rqw/qthNkCnRT20ogYH4L1BJVmFhEsVu
h486J5wn2LpLvwWiG9HMhZP6fiJZiSGKsnUzoO+HvaurZl4KJnr0AOvwQy5frq+Wt6PMpdNDOQpi
AfYlkBBBNdFZ6zBbmi7edTG7LmyzMMYTl0oZRtXKNTZHD+Goo2n5OUhBrjLwKDZ461n/vjHKqEqS
WYnh8osa5GleizH1mKPqvENi3HHSLWUor21cmfajmQJnMJ6kBiTAnS8U71PtBnPKUYtdv7zZPcZm
tAZw7ssV9CjPp8OctYcqzRozm41brNed5plzzfbr/6qqqZTCSslsa9dc6noirh0b0YF6shk4oL45
UIeAaVk2v2ueAh4PuG4/OPMe5ftLvUhmNjczgiIEFwKqJ0JuhqLf16JLgTBef2TVyDHF+0p5kcVs
a1+0xZjqqAhJyZNRvhvVMZRGqwtLjpPZ1Ul07YgilQjR2NGoPkjDphWwJkF9WcRHqXrQwsP1+7W7
bRsRzP2apTLR2h6sL5JcnpUSYIY9Pc6z7khDfCAlb8yGtyLmlklZE4XdgIxU2ZzjqLJJedMqPKgH
nhBGFeKiLcHxgOg6lnsnqgFKIS9ur2Sc0+FtHaMF4ZQ1Y6Igm5oZL4XcmSRF1DEPplwftODn9WPa
1bjNMTFuOR5TNaAdvCSITqoQ77gYY8F2KKgczd4vQm4EMe540GNdSlFKszXAtuPmBoIJ9h1/Jdly
Z9dYAZlP8R0ed4CAvr7E/VOTVfxjKEjuMwFrF1MtTBcou9Td6g1Q5mxN5DzI93fxIoLxkqU0hmGh
l0jXRACnGt7LAvRYr3mscMwu+URs/c0faxdJjHfMS50udEahjs7Ej8ToLlkmN82m89TWtl6MD7mS
/Aibyc5STM+Noi8IudeHqlmNgVXJ0xdjUe5TqcTUloZMXOGIqnAfIEHcKvlpBJicMKa9ieagh0U3
rFwdXYmgPaiYbJgMkzQYNSDLfTofZq2wkqww6bqxaLNpU8kqps7OktJMiodEl90xm0yZDmY/iWbS
6JYuEreg07me0UkIy5DPpWMkIbrFAe+1sigIk0fL2BJRe0zm/nUAHLJU/NQBbLNML7Kam32pg5g2
c1qCXx5/VNNiDnn2JqFnY+wUh5SLOeeSk0aSNUhf+zDyC8gmau6XnXaYRdzarvXGKHfrJj5LtfBW
h40/d4mdkhJcbMReNGrGouT2YfulSTFmttwSsToYQPkUmtHRS8HXSu2QR7WZEj/Pg3M3Gk9GkfSm
1CCKqPW3VCttzciOyyye66q1tJK8znP7VBTgbTMABwQeSUvKHFWX73qgBIZT4SiFFJtz0hzKXDup
RusEieaFre63sYSho1q0B1G77XTBr/vZGZTCnrX80Bf9LdHj3jGg4aY4ow99RP9pnQFLPRpOM8FR
R8ZtBjbYRe3/mqpu9K7frdWK/66OGjq3ZFXXKWVudd7FUj0EQLsbW7co7nXK6T3cv7t//z7b9GQk
YlsuKSBoRAw/hY+oxZQG5+7uiYATpDIUWcPTkVmCEdMxn9f6/hI7qnpLFCyEE73s7dJGBDv1BP6h
OOtnvFoV+S+A2lAuO+8uNMpWAmPjiKFlhbi2R4b9S9hnJqmPxfQddd25AQfhN9E4Thnn6Hf3TZaA
LwOrKsnsHItSt60oAojDnqeTgEl4mAoCXLvr+rU7LSNtpDD+SQeyHNovYGPyRjMLwU6bArr8nvSO
Gn9TNLtUvhbJR88bN+QtjlGKCJSQuTogvq3LzFS1yCaYeeq0mrM8jhh2mAXEcJVIBxRghPhrrjzN
tDXL7OH6Fu75ps0Osl3CyzKgbBogAx5IR5p+V4t3JXxaeOQ7uynprRjGBaqYysmyCflhw4/uQ38d
gdNv6R3aSW2wwlmEM0nI2znGD44EGPYE3Rp2qM1206JCNkZOPfLaQXZv7kX9WAB1fWiFJYLpsPW6
vdFHMTarYOLM8+9uHdn49PUjNi/EoIy0VNTQVqfNw2usD2ZMY7spBD+YRgApEhm0ZeAiiFUd/85e
0iF4prWETrH4cF1V9la7/ZB10zcfMvVBrqSflRmhd7qgvEmN1LkuYvdCb2Ws6rqRUdUYTJbXbsgV
lUFza/RGALzggK7dE2+agLccJo6O5VgDeAcslJY9CIo7ccHo967Wdi2McZLjsgi7EfnW4jb0xVP4
oNrykT6bIxqBV2yv1qePE0fxeYtiLFOAPqxCTQqMdQtOMrymzRvngPYWtb3IjBLEdVkG4wRQeK01
MAkcj/4A/HHQsksmmbQ7KYnBT2ucwjn00gEx4UDw57yXvEwM7ETByJUIKtGK10W7t25JVigA8AG5
rbHYOEGTto3Ww77M6TmTPD5XAk8Ao5jBuKhDU342dcuu7g3PmT350dtKbFIcQRH6xqN45Qlk1FMR
NSQoFxnElnGBODk3p4YTd+wbycueMfqpTks/LKvpD4sncJaZRnVf5Lwu1n19uQhhFBKAfeGoCsAK
ntovkYqeudYaw696/4Ojl2uXKhtqbhSArXlG2VLlfYrFFL05Pvbn2oIxlg9V6ZX68wdH2Lr314Qx
8ZTRGHIHiJWVrIC4YOaz8VxFPeX2PvwxWAuAd3K7QuOYOfF2c/edvF0m40dzw5CCCUQJSHSlj6iy
5o+ZjdKK1eVoA0GeFwAYgTk88Dm1di3zVjLjUmcoy6jW6AgM0YI8ZaVNk9sIZOQ96A/9mvrD6EkT
SF6j5+ubzdvr9Z5sPEJX1JqhTeh1kLrMrKLMWdSjCGrQfPwpcUs66yKuHSxj3cS5zpVmrV4NbuB1
d7GjJJbcmoBofV0BCOR3PgfwemK/i9QNjOkZmiGyDXnNBCCTLMIDg9xNKNQDr+q0wgMAQ/PMp7/Y
NyoXYcxmDh0dhCJHfiBYTgGYykn8cf20/kFNLhKYHYwm1HGWGuWiOLLWMazEjYG7aw5Iv6Yuz4Xv
lj4k+SKNscpjUcpUo7Aua1/FehEjN7htnBUbKDkJ7vW17dvLizDGIutk/N/8njAcs3a0quVIot66
LmS3gLpdEmOVewNDqOj8RzXHmVzBH2wDVdTAK9zQoQfQr3zR7fBQH7Jj9MDLZe+/EzfbyRhrkA41
pJxh1zJIpFZ8VM75YcQkBQ/Nl6cmbGFMMRQqiiJwj0ZrZUPDwdnNzefUxg23N2X/Uv99bmyGr1U0
pRDQdmqPR/SmuK2XU7N/jw8rCRqB4ebiiux2C27OkG3UK/JhxLgNbGX2pTisqwsdHcyHq6kG2Grj
d059iP4iFmBNTvrNCqXSuTkncbFbE9l+BGOwtb5aJGPtQxN84W54Llx1NJUz/UBC1QYtqBM4KcaP
QUgKY8BLRPK2nLEziTJTdSawMz22HKgnXnejP8e3a39x6irvXLIVnjzG6ugGUHHqBGutHdVba+LT
jXpo/NaW0CU/v3E7rPajjYtKMXZHW8Yk1uIObjgITEMZn4bYSQXFpkJ+njRwOmgPtKxNqUx5r0GO
u9AZI5RGSS+oPVbaH1UvBC+GYA3W/CW0cruweAaBY/FYBPWJDl2dKDDmXQF40+9L7YYZb1yS45LY
fr8u1RdAFK9kEqjWaVpwUsqZs2mcZbBdfqoyKRlVka4p5uEBAe+RKtJ9rdSNdd12c5bCAqJ3wiyO
84pPnWSR3SOtPIrL83URu00nm1ttMAGgWBTIVStIOWhPqjNb2nfVqq3gPXkrMTjhJY+lixfZO0co
53oZ6983MdigFVEnrEBJ2W2D4bD5a2LrdvK6EnQtL4LNc+u882KsR0514N4iVrFL9cuQjmZH0Q3F
KYrzzoqxGFGmzoDHxz1Sg8DKK+WkxAYnO82LTli8ck3Pi1KCFbbnh7UaXd2FToV3HN4HYFt8Uh+v
nxJv1xjLYEjAgQhydAZpXW3GWW5GkhfxwP24a2LCEzWZJkVaeWijw3+I2NOT+twCgAyzXy+83qNP
HL/fgmOKZ4eia0SjbHayHqusHilcd2PPa3znolSlfcF4s59a03EmCJNlq77TToNT2isADvfFtft+
3XwBc9+CQKjqDLAndtI5qgRCdOHVWAoQP377g9PbyGGumIAi65IsMIOa8aD1PxLVJrFm/r9lGBI+
EsVhSZSBFPzrNc7bvKnpNIFGS/QIcMGKm4V3YjtK+IsIZhl6iPfaPKeAvYFxmL/IGG3itbPwRDDW
Ydboks19R+wBrA2VW6XHipeG3BeBpAVqwpSgkeXXjQIGV9USISV2GQPOrzWb6ZACQuVPTuMihFlH
lYCcRO9z1Eer1zQ7Txneszzsnr04G+dxEbKudGO580GtUkXPsVl40Gp+5lZvy0OPMKzxBt4g385V
gSz0uK/VPkTvTFaky4YG29kSWzbyU10M50Ws7DFGcbJKOaZ1/4AuohhNLpRGCiipiV0A6rh7rwpP
CH5cP549T/vLchglKIwc+e24Quq5rF01G71Mr12NSqkZN72lT5VsGmLhR2PjSe1gERkToWrvjxRY
gtpNV0/W9Q/irZnRl5pImaIkMcZxejwMQ/1ck86aNIUzJfMPKnPZW0Zlik7O6ygaCZ5mujfZrbk+
A1futebEy3HylsSE0ahNt1Vr9NAY3Y/0Z2C1JzEnIc4TwXjFdgbVfRuOQFoCuV+JDBkmWfvn6yez
7jzjpX7RFMYnKhXVmrGA4mf0R1s98JuqV1W7JoB5ly9jWOliMRCAzOjeZ5rDpu8UNJyL03mAuf24
vh7ORWZzqbK0oDcrg/mj0vsw3DdGD7QZd6h4zcycs/nUxI1x0oZaaioZ8RFoWVsTSQ83lDJ0/PSt
e31Be0mV7Ql9RjUbSaKQL9VM4DO6tjzSULUxzHcfkvYgqq0dF53VG+VJIrk7BaMDgrnvldJ57diY
iwzwlK47h015G0YgRgChlAOci39nz9iOOx1MVQircBFSkDaKpZUYb2LC2YQ9BqVfNoExIGJat4kg
4ipU3xGOItMYoIyxQjQZVhCBQW9FIxOQfOzw37KTOCtjcnLLK81yLsun2d0cBallQqcOqNZFrpgx
iW7GqH65ftw8vWLMStICKCzMcF1m0V/mxBz6RznluVbeJWEMS1+Bg6oVE2JL+lhaWb+IZjsGnpyl
nZlqPDQa3pIYExMvQMZtehj/ofuiAH2vCh9q8dv1beOdDGNl5jFZ9KqBDD2Q3Ixqjgqw+Osi9p4P
Wx1kZ1BCQa5r0PyuzmUoTcUlvmprp/Z2xclE6zrHZe7lwAzEubKiy5To8m8wBmXUTYaAGGsIulOz
FCdtxvCWqgIcTBDPpEJZTVor6cZwSHGUFH3y4wBGK210k1T9Kma9n4flk5E2NgCzneubsWrIb1b9
8nHammTa3IRuqHp4JHwc+ERuyoT4oh79JSutrSo5wNqifymOCc+EKGqmQs1W7pXmUFfADAlUaiVp
Z+lJDnxsInH4a/Yjic0CmSitH6WFBLRH/4oeilYxJA5VRV+eBCDA6aKthtXT0ASndsZnoD8joNHD
9R3e653Ynj9bXGmbhtYdvsNObtc08+J3/jovLbmrvglcRvjdW7pZMGNh6yiVBgX4X7a8FFYe/Bjm
EE33vLYgnt6sX7HRG2SzahJp6EbE0I4Zp69aqDptdSrGzK6ijvNK4QljbGneFktfaAOGpoe/Yv22
RQ8S+jZj4lV/0BL+y1kxBnVpSiGIBGhLWGQ3fd95ytL7aa6ujKFofIll9V8ujbGpAgnLYGlw7YV6
Mruy9adINCUCnkhV8oV28K4rI085GPNKIsypVlFFbEN+rMfDACzdgRNGrD9xxaKwVZVY1zHpkUPd
c9RKx/hJbQ2zlm+o9DORn5TwFAL07vqiPmGarolkrEorUmCoh6Dm7opRM4MicMY89vUMV63IrSoT
HipYUUtSu4+sKB5oGpsZ6RxCkwK4AkJiVsloYWLZlfSPpkXadNHQnJt+i6PlQ46MyBxi4UmvRyuL
po80lZ7lIfO7YDzm4XKrdHiVg2LOWZo8MmtpAbF2ZmCeoDguSWXPfXwwDDRMqctXtVfMIIsOrQ6o
Jr3ArFSo29JILcDs4H9thG9FslhTOt0PcvxRaertVFQ302A8Jrr0LMr0tKjFK9wJsI4kjP+WY7rY
gqw8Gp0QcCw1z2yx9aNM1qY+FBEOts5gU6u1BsQUyPOD2Nts70L3j2Kyi93S1/fHxqKQsquiFGj/
diPezrWvI2a6ria7ocVGAGMYtVGslBgod7ZAH/vgI+B1MXKsFEuO2yyCGk4KDK9I3clwxQhMNdE5
EG775fHfrYSxhzW61st2Qfiap/d65MjcTsnV6ly7UIwZDBM9GnS9xjP/sNKLRW5xF7mdOZ7CY/PW
uytkQHpfullv8wkHecfEWERQs5FRb2Hs1+47yYKqe+q7AYZadOODjnL2c26EthtGbzSDsYodGiKI
NsOZiUcgBohmZEsH7SQ/TE6DLpr2W2+KD73PI7Haj0MvYtmSUBhrWrYIuGHUm1/bh+B+vg8je7RX
oonkR8Wjwf6HG61oBpWJogIa7dcbJhBFkENwuiEPt2JYpsf4RTmvochahFZGk1tg3/c2F4HMUYqz
kWq0JrDL9uIKN70DitY7wSnA6hw8LY7uh1wSiP2jvIhkjlJVG0GaxQ7vBznHKL5u1dljDCRvYWx5
Xmf3jvwtiW2MVqq2NnIZ6T9pdpTmyaBwMOlzT3ijVnvtVohJLoIY7ybL1UynGTHJ2Bp3QfBeSekh
lBADxe3ohnriCEJsawq9Vzv0fxXisZMrtDwOJyX9oWu6P+UDYEVkjpvfv6aXr5J+VaYoG8Zi7cWy
telN1P/KFU6kwvt9xh0E4PEK8xnK2g9gTT+VlPP7+6nVzbYy7qDDHFTTTy3iFNCLqd1oIb3yUU5L
YolGYlOaPaWqfAQH1xkdtF6CYaAhjO1hSd/oPN3M7Z9U1X85ZyakDkndx5WCUDC77Q7R93WQf23B
Mo7Nw/8Bg423v4wPySMlbsmsirb0VfL043iabtDy9VR+X1H9kmNojznH/67m5XenctEYxvyUORUq
DCygjkYtaTl1aGgbcqC0WFXLefTx1sbYHQn8m2Wf4JU5Bd9EITN1HvYRx8r8NlM0SuEs9EhO5oby
GCvB66zIJro/j3Le/FGC8qKn7HxRQkS1nitcNME4aoE9t+8RfbseT/zDI/nvo1EYE6NOA+kmvP7h
AOtz4Q5+69YH4ETjecoDyON5IRZJWZDbcGnX9bQOcekPQzNXHoL6duVL606Fp8kcvdt/kFwWx1iS
pA4FMWqQ4ijT9Z16r6qjFfXzQU2yn6JavJRCUjpZn0/29V3dVxJDAgOCbiiEbQdvlpmGaQq7nQPX
KY2PHea2aH1UJE4Xwb6XvchhbjIlhYGxN8gxRME1tJ+kMw5113B2cT99rUuqqoKyGx2NzDa2Up2r
tEe0op/WmLCtze6mtmtLsPIEMFJrWxXQjjGO5ICbKLN4CEt7ZXhD2shn7HU7pRTssHhXto7sav7y
VpsNsLj7x9bTD8SbfhInOa4444mTvXQer7Nh13ptxDPWeenGOMprXJG0wdNyTM9qoJ26DizFdX0k
S+hdV5794FBXARUoyRrR2a6DSlL6Pvz0+kBfnezCXvzYo+Ynu6/HjdTWC/6bbd5IY7x5FzdKF/cN
scPcqQ4rYZdgkcEuDzUofXgdXbvmeSOM0aS0nwYlGxs049bTIehre8r+oNsKvSaSoSHjSnVFY3xN
EOVVJjeI6BP6qOgPQ4FzGmPOldi9eBshjJuZhSUZjQUutAiOZWonki+P/nU12N0qQ6VEJIquGiym
hFiBSHxo8RCr68xC2cdsZee6hP1FXCQw1oMUklHqId6SrXpTDedkuauUPzFQm0Uwh2FEpZLrCixH
Ej9O5C/MOeXN0/VV7EdzGxnMWSRjkelNhWX0x9mS3cIm3+pj4qae9KQ14F1EibIwlYqjAXvHg6eh
CChiERgVCqPJy1wqyThBA6bmICbfguSZs6z1B9h7uRWwfsA2KaIL6QSYVOSpTyGmScAkDYPrEK9t
1rbZ/0u1YqerFC/sy5IYO1cXIHIJ45UMtp68oKQParNYRTR9DXX1RgDOjUZ1p+oBv710HGXfDUPg
WtAcpGuibhiMolTUEDHOT6EotwQ45q1VWtqj7PVoNOdV/fec81YUoy8xnY1WmXGx8hHvNnQ5kRzT
Dtl9q/Ic194F20piXqRZG499DJR5W0bTkzGqZpShlFvqnEvGU0XmHi9KLC1GEWFBjXgwVCBJzvX/
v4X1F9VgjgcdNUIwRdD2ZiGWmvdmC8xv8gf2aKt/zMEQo45amcpghs6C9zkw0MeqPuJgOBdr9/w3
as6cSl2RZNQEKoK9rnMHG/3xd0porkSt4B7EChH5BmCPKnkzgrvacJGrMvU2HZOR6aSXqH8Xd3MA
DZ/cQsjs66vjLO4zX76xGkMkNsE4wpsDnNjvDkpIHTWUH0LApl0XtH9jN8th4oYy04W5FPGmW5ki
6Sv51vmKlz1KJsY1vnFk8baOMbZiueRLj75Ce7YkjLyh5/jU+eIdutxd0Q+sBhxm3Mzg+v1X7C/L
dZCE0hDMA9QkAKoz6ClD5ObeAn8drxsehXceOvDeU2Wj/CzHAQZn9VxWIS47dAfkPQ+Kt3bJ8UCV
ObaCJS0QQAwYFTnE9NEp1l8ynnHlnRRjKCQddZIxhKGIEEv2rwXm5XictrydYsxEK9dxV2pYgo7x
7Ly0hCy10slGvTNVvTn5OvV/0iq5PRvGYizdMolFDI+B4WOzGHMv6r5nZedytJyzMLYgr88xHnTR
jDZ3qIB6BEjGHRKZ1nKcHiaLAIZQ9P/DK04O0ct12RyzwZIOlGU2gvE7QLBR/MiaJyW/H+enpio4
QdN6+r/dKYByqID8UBTl86G3tU40Qn06Qada2oDPq0r9YRqcIJWcJMssvde+Xl/VrjJuxDEmqp11
vdCUEPUECYW+pj4OZW+RildZ3X2wrTAM/10WY55yojYT6eG4GnsA2mhkJTbQRv21pSlyNI7/2l8U
puSQzAfSNjuwQstwTrUUeyi0Tp6cQacUTjzbvi8DSHYYZ5clSWFucWe0UllEkNHYyfPKx6PeGyAS
084aqqPOOl+c6yamgK8f1752XKQyF7sYDICX14hjkk56SnoJLQzSIQ+BDBXqJp14YdM/HNtFHnOt
WySZUzTWrmmFyVZcjFEfAp+iO6N0Q5c38MHZUtb7pwZN9EQmSJp3pZtq7V2QA/dIGx6u7+FuyQC9
9f89OjYAaJshQHSLo6NonsUMLDjgBHNFotVv18mPzJ8cQJwB/IEjl7c+5q41ZScuZPjsrFLR2afo
Znic31E3HvAES8wZ2OmzCGTE62J33dlmtczNE1vgftEQ4c4Q3uqtJw4Rx2KtOve7xbps5/oBG4ul
jMAXDScUlUapNKOiNGP5xhBmp8mf1Pk2+ZPhgu3prbu8Edf0QmWoOjKkg3bQFXsC6U0i/Li+Z7wl
rb5gI6OgVFX1BRrSDpXdBffqLDo6OXetn6Q3osZ5nOw6tc0JMaaESMj4zGtPEvWCI0EDlOKhlZur
f7tiZBGjejCMoioxG1fK+YB0GjYuO6wjtoM/utTlD7DvpkLljRxm8/RxVNTsE4rtac3NRZh+y3/k
g6OgcbV1VbDcr6OQ2anpbOWeRwC3ayA3j2RG2+N6wjhkjTBYbL6JCBKWk1GCQOIwpbzh3fWXflP7
jSRG7eWgFfM8Qhkly0o3n2qPpCh1SvHTlEjnuQk9ZC3PTR2clRHT4TmxSKn7Us1DP+MtmDlVNe1i
vG7xgJ4B4x/KrtHH5kQOYnxrCD+v34r1p66tmDnYINAENRjxnJHJz6by5eIj+BOUaePvfICBEZVf
b94cV2MX9Ugkrw5nuUUXkGec6WGw6jXZaoVP5dv1Re3fiv/NqkAgU9xJF/SXtRqs1+Aice/mXoXJ
b35G5ereQQxj+ysty/NYXwu29bd2ep7FVzl8ur4SnghW9UvA0gIBHL2c2guRnBmEM3+AFvjL6TA6
ryVCmDTjKsIAtqSO9uCZ12O4667+e62wUYw+62GWzmiNgD7nQI2cO4zycE6ct0+MGmuJWM2RjopX
Q+5L4bGebygv4coTsV7ajf/AcE5HFyNBmrCQHNDkeEuUnZZ85MS5++HZZrOYcFCK0hAE6bgtkqd9
AQAiZi7Rm4xRc7R08J/7vKNhgsG0U9Q8q3D61GsOVEFvOIAa8PqaRPB6gpbsWH/jzTVzRLJzLkMz
ammjYlgxaw6h8BhXh+t3Zg9PY6vRnymczUl1OhrfSILmSMkrUdvNgWevmuMtWho8jqS9ItLGsn2e
5UYSek3muCtwVtQL/fbhPw0MxGoeRZ8XaXLU77PIvBElj1mXxi1eCa300A4nfTkvAieY5R3M+veN
iHFMqjk2kLOFp3NCQt6LUef0KezWwrc7xpiCYphnkQIl8DN9Jv4l+4JT20B0sYRjbgs2r1K8Xsp/
dG+G+EmxuVlShznMaEgQH839Ykb6YyPKpkq/x8BxDd85yrC6sd9lAQwdBTgUi9knyLBMXRVSvKtk
c0TBtnCDQ3wQPMpVhX/YxIskxvGIY4HAoP1sVJ1sjPS4jWh2JnqPbWUt+9gGr+rzD0bpIpHxQ+C5
l+SxxNoGtztkNnmTis9WnTVXByoObhZy/2Jd5DGqmElJgxm19YGDxr2VmXJ+T/5aabxBhfly/dz2
tf4iitHIeQzzqRRQm9XQOd3PAsCXlz8pI8gXEYx3Ik2goxERWigSL05e1c7PNOf6Krg6wbgntZSy
tlonBqLb3lmfHIKVACdvhfqkfuD8ASoTbOxlSYyXEoIsHcnam6DILwXaH8bIa/LCvr6odeuv3SjG
OUVaPMkKQYmzKr6G/Xs9v0ljwHnp8lSbTT+qDdBWtBiGdXBDHzQJN/Qj8FfO+OioHTDz9a+WxGYc
a1oKWmqEAKcA7J8ChO7hWPKapXdLw5vDYREHyjFEBV3F4ayNI7mDHI8bgbGwLD/7XleyGj6g+74C
omyvaaA0UjQWsjkV2lkhBYSOVvkqWmv/fGnpHxka+vpn+EPOW20P7cnAeNl/5bH4zRLNGmSyoBwr
dXZtkbcFhkm9l8/aufZST3M6Z7YBT/EyrSAV1NQfq8TktfDv9uhsv4J9aii06OsIbRfTl8BTrcUv
7PAc+qmTow4/OWvUppv1l7V8gvTa0zRy9GnXwW12gXEFczoFmLpEniEVzlXzJIG+lo5vQvAqLTyc
ndVK/XYbN6IYHzAmRhtjlAZhlQHi61m/BzCnGUTANUc+iodPtJ/Q20hjPMA0BwsG5dCs2qnJaa7F
nzlwXexQTkGkkh9SubrVSXUA7PsXNUlPgVqfDdL6REkSG6ShkTXQ9HEu29gCFCYnTto1S5tPYzyG
gUyWJlHk/AzBJWNoakCV4QI07bF//6LfjNOgrdLlSgYX+Nk1eJqtwOu9yRffv6um4JW3a/MZr+WL
d8SME+n6sGurdeK9Xw5xflMLsdmS88TjTuJtIOM8wpC2ajpDk6boayQSR26/5+2fNBJtbybjPFpd
aouyxlqWzksNRwk4Gb7Podkr94Fth1/At0fDFmqQHAB9i3RzYaNbtbmRAYsTmLOLuNZSXbCRjSgc
hK74eN2TcM6KbZdTwhZ0CQXeo0NQP4BR80bV6u9U+5kNEqcuwrExlLExqq4YUtSRVSvuCnrQpMYy
5C9ZHJtjmXNc/h7T2lbtKWNl0lHNErKOiERhcz/pkRn12XsH4FMlwBiZhimmhbwWaVKb0yI+CbSy
RkUBSm/2PM8Tp5C2GxpSqhBZW/GN2e4cgy7jpFWo6qYAt9N/ohb/R9b7IoC5CMZECRHWjnxV7Q+1
Ir0JpP+RpopZTfUhLhqO4dpXmYs45kpkwjRHAkGoIyXibVJ1TtGrpzj+hiqGe10591Xmv5IIm/Jr
JcOo+hgqA/Yp05i/d+pD1IKdND13BUc7/8EFX2QxLtgQ60CrVRRxxyNgH88rDuHorei82kk/iE+G
V6JPQrFDezoVVmBdX+h1FUHvKpzm5oE59QkgLsIFRmCOzUC8L4eP6wL2beVldcx9ANYBuIwK7KQR
PQ6GYFbazUh448a8Vax/36xCABpI1igCeoMG9KYO6l0xqTxzuSrX7+byshDGawraJCH1R/EUV5an
BqVAO5/Cl7knoltHw1E1pPtAnJ+QZzsXZAQdcP6qzOk7BlbcVp+cZGowjDp6bdSccm1ysmZ+aNrp
Hr21TqfJ7pC1pwE+KxvKv9S+OoLYqDaFpQFkfvgHg0Dy32YB0wi/7pZOOzEAOTNW0uaHoYkfdT17
+XenzjhiAvLCPo/R4d71Xwb1OPTfRF61+7oxICJje6g6DnEqQ3M1GpnhBPYfPHam6SUHEO31xew/
sTYbxtidSVrprNYgdXAXl1orQ7Fuk4eVIDS2eV1TnAvDphezMZQiOiBuElpfmB771h546EbAsLiu
zGyKETxL+ahUEJIbNfiFyrsFk3+mPKlmNmp+akTUjKLBw3S93xiDY+jSnd4JrRkl7bdOJzd91fqg
eb8htfYozMtsFhRPpkCNgNeg1daQzMeSDomZpNGLFC0gdRKdMgK0ajD4cQbsWHk5y2r03lTN+1iB
gyJvteewmj9SNXES4IAp3yf1vRQX04jy2WwKVMsWDMUl3W08a8cuVl7VXLyloQimp2B2tBrXcU5m
zIWDNmEIv/SdmJlTMWF8WwyR5g5/9LR9pP9D2nc1yY0rzf4iRtCbV9q202OlkV4YGhmSoPfm13+J
2ThqCuI27p19ORtxFDHVAKsShUJV5rhc5HgOlLLyrXpxofV0UBQSyLEu2aOlPBeJHliK8dzqxiMx
Rq/L5n0Vy4Ut97ozWMVPrSp8Sx0/xWX3FEVmMC7GSYSwmt3Xyk+DTJk9V9lFpbLC0zS9qmHzMAjh
bsb7imAW+1rsCxsyypqbJ8NXsRn9JBGOi6Q5Wpa5gzm+Wg3QUU6UoJmTS1d3O70Uj3m3PObTUkOO
SctsIWzObUfuZU3I3aYpHtH/i+sFuVuI9rVTGssB5KLBStWOQzsXdt6kj3Jf3o8FuR8kdM8qyqRA
wCr+oojJUVckb+ljN5GWoKzKJ1H6rLc5hsfTxtZr8lNTKruOtD3A7CVvwKtgLXJk9+P4ZbGUb/gr
XjcUmp1ilDFUqshOZ/N5sVJX6uSXOizsqKxzu5ChY6Zk7Ysi9TX0MKuD0EHQYk5PRAwdNbJeJqJ5
UCzxROFlscZjEzU+mFkGW0y71g5D6Ijpwp1iCL0d1kKgRdnBGixvzttzNdYBOlAPUaY50VihWx0X
i6rIbQvqYbkm3ZE8d2crvxfD3O4W9KWkEUYGm+rLf4MJtppOGkkRlhZlMohJ+mhpMAxbdf8hEyYv
eDXiTWVsIyDtJzIw4qOyvYcjkSK9LtHfNqg/4tSH0LSbZF/VbvJuL2wbka52mPMCH1ESoh7rqqI7
NfzRdG9arXIyyc0THISDMpry0b3EPnkWxJAgQAIbdSgGptUHBGyTt5exmdOtTDCpTmQafW3QBnLF
AjFELC6RrcvzgzoVz5MgeE03c/Zt+y6wssjkPpMVpxqSc7wbHkbvItiZX4h2BsJyWnZ+QCjxpKw3
ybqonsn/tpFJhGZMe6kyzfgbF+B1Xzuxiy6wEX5oBZ/R6oBZdQ3/ixY3O3Xbz+1Bu/RH3qPFpl+u
fgT1p1U2pkNVpS/bEPetWLvvhOohJOq5lcE7V8+co3nTNVemGNdcptjIkhRuE6JzT31RwRMx/rzt
NjwTTCqjWph7qhKYKMydKdRO3Va2HvMkkXnOyWQzqTEuy5RgPlVS5G95GfqLGnlg9HAWIQsMcXm9
vajtNvDVxjEpzdJ3WqHXGX3HEjGlUjuRZ3iUrpHfY8ZZGpvQCEplhumIDYzBX9NARTLBnUprO6ed
BVcceAVxnjn2OmXJ5VI1BsakY3SdxBfVfJmsTymSkdtbuI1YJrosddMwNJYkTJWJSqQKcNIZ51K8
T4yH239/O+vUJd1SdF3SkHX8GUa4gOZ1KaG1RX+gb0jRQdxLB9PWHMr8z2Pg3cYqXYNUoQ4AUdge
B8HQ5VZGmxAcYnK7Z/0A1VsndMfexgXUnY/NT+7rMwXcv25UK5NM8MZSnlcSVD/cXjFzWwvN19bS
d30UZTaERvdWm93n8uBAX/FI8iRxpMzjvwxufsbVj2B2OSkFSU5pARzHt231kbOYwl5JtU+WlV4q
cfk0o9cWfFmSlzSYJhDJMc+j+14eXhQtfP7QJ79+BAYFOoLSktHBd8F91OyVXehKj91hclRfP/IZ
BTZxerV0BgNGfYmKKMVbDqa4QJ/5EIIrqylzW+CRw8ocSywE6FYoo1RDW+RPkyt6X1+nU+wk3mTb
kHkJ5H3iCZ5xth5ATApti+Qpc+qdsLc4lRber2CQIZ/0MtRG+FuC8QNzMGzNOMSNHkgz7ztuYpAB
JWzMgCqSyBYBh1qbknHCrIN4GPCqEx0yTOcajvGooq66eLkrdjadf+F1K2+/nK0MU29fHb1hPUpL
b8KwdhEdWknKA9oFvnxOHfnS7puvGnF58kfUKf8K45VN5rhv5gZ6kwrayCR917Vn0sSO1j5CV82W
s9FuROJ+JEpWBlnciHprzOnuFtAVqJ7Ac7Qjb5geGd1sFx/A0nXbHt2zW+tjECIng5roKsyBALHI
Xq365fbf30wwVsthgr5XtbwzchSv5BQZado7enLqGh6XB28VTLCrI0QySIWiD3g0/a6MD3JU+7cX
Qv/EjY1ieS8w4bNouHRSr6ftI3mwBAYkuHkvp5thfN0vlvoCc3IT0UvkuEat2WZ9bwyR22Q7Vf52
eznbB/DKEHNhKImJdhhQUbjRL7wJ31V+19nVbnLIHTlCtyDgmOPEETuaPCaZKFod4Gl0qDwc4PGt
gcI9XqF1N9nHO+kl9jASXRs2b+CV9+Go76xQI0+ythEidLQlE2bWMx1seYNTGOKdVaFfZRzcyjTv
W0Hm1J63HF9VDBktpibGsVm+fF2vG0zLI7BkqJCY9avcon+X45Nbbr+2wSytqKoyTFS0IkPmd5n3
WvmB4EW3FNIzUTToQ8ufWwdlO3Qz0Xlyq4/9NqqgKS0G88hbxpbPr80wGJEOUroUPYZQ6YwePoic
3BdTApFzTpV789V2bYiBCciRY5xbQ9IpQBK5tDGKuiMYsOlA+CI58Qzy8OYOadgX3iGy5YIru+xj
JGoZA5lU2CV7dCKi/0EJVMwbcINs0x9A7QKCF1PCoUR9cuXqVqjWY5RhIztXjZ3FzSEqnDsqHuDQ
5yG6y5mfZm26+cok/bYrk2kdJ6KVwmRtVk5qnrohcfKPUIHjbeL3uhg/XERI6I201JBrr4Nq2Pp8
V1q8OcDNHpm1FcYNzbnrl6xCxFL9NdEDC/ihOVKCydCuDpHPK2dsfCyZdub9T8eFCV5xFMQot1A5
LAeI+Wr9V1Jhqvc27PJsMA6xTL1uJf0MCdgyc8RUQCLs3baw8f3/WAXz/Xs1BptxUoKiBfmD4vXq
96X7QFvqHzaYz6+2iTgXXYRb4qcJ1J8QN3lDm8Up3uWXJ24MbTwe/GGM8QKilXlcD4mKOiem8H3h
MXfy1wleUKDBUfoyP97ev61z+A97DCYRISuEVoG8JpWWqO7TQw5andmX/elj0bo2xiYxcoY3JYjd
K64BYSItGArQvKqcz8XxCDaD0Ys5RgM9FtQnkDwenE56LdCqwtk2ep1h0rE/VsKkL/M8NhkpoflF
G8zyA+2gU4IZXJXkwEPvLWD4wxZT6ZQWXY7MaoGyXUzuyUQuMxnPM1FPYj3bYOveqZmMR9Pkk770
TyGa+2wwmDviqLzcXjQnmjUGMXLFlKyCqBj5Hi/ZctHN59t/f6tM8sdC6addgflgTMKczSYd9m6e
m0v9ErrmD/Wp2oUXA4LO807VOM23PPfXWPwox7qqqHbW4KsHNMp5aTA90poApczikb1tnMN/rI8B
knFKayVpod1H9sM+OVS72adty7yRuK2BPNgBxRuazQHvIhPTUBsnk55UAEXYAevPS09bHoIugo/i
EHOtfXms3tUJM0f5wfmIdBF/R8Zv42w5IpeLycDUvPp+jHW9bQZQnHWphEWzq7wk6A7JPTpcj1zS
ru3dvRpmKhAyHh4EI4cqMX0hUj3rLX5KzvGT4VGigMjB26C1N9zUDb3Yizmv/tugc7XNwIFmVloz
zYCDfqh8ZUJVT1Axqi1wMsjtCLyaYZBgrBo5sWoonpPiSwqVBpPby89bCBPjI1pz0E+JeCCjvGuW
8oIhCb+o1GAk3a8iXV76RXc6tXiJ49RtUDcU9OZQNY0tWAuY74o9x5t4K2YgYSxJaZpVC6nps3wA
bZm0yz7HoLA84cHDocEzEJcrJbp9Bl+3mQEFvRLa2IjhSeKItmCMiByzWnwTW+GipXKQ1qMXJgX4
GUxvwOt1DMrXumzcYol4D3fU0K1YYgDDjKxonEGz7xIFWgn9197sIAmPn5T/R8diso560XMhXWBo
wCuW9UPvW86ByfuODCRNQpFALQV+BXr4XVy0/iyr3m1f4bjue0vm6vTo8yYpswTHUy54ZbHgXTuw
eDdSDrixZB1TVQ25VJgIQBXkkvqvrsz8XBP80ZigjMk9nXhLYmAlXVSpH+RBdSdIxY1BHQhOcWw+
U0F73U99ay/84FU5Zfo3b/jce2v9ahtVE+2iZoovle3ru+4EGDvUgemGfn62oGo7gW5teCcCj9B+
+VJ74874/y8lr4+v93fY1S9IlWZqUgn6jnN4ny6HEqTqkbmzuNqL/5Jv/I5zdkA+TuahB7sA+gjQ
VLlHlOGYUp+n0NG83p3BejW/RZJz20u3Hgf/WB0DLtqSGksWafQyXt7lHuXX0HAqQzbEVTjjopwT
UWbgY+wsDXLTiOr3CUTc+ykBAP/ez/NSBjyqXJj1XFNUVxte5WpEl1Np6+2HEApChpgggQAkS2Ep
5pY5C6OFAp4i+q2qvRgC4c1L/EumfTXCrGQgQpEvLU4b+k4nevTh1rpr3wn+Ez9yeVfw7URNA4ks
eogVWWP5LOMEGdxINbk1TAWG59nTHQJeRrTAQZNcd7WD6UdfSjfx6534xnux2ZqiAI/N1TrjiQP6
pyaL3pRG55Umv3QQKHTDU3LqXUoiRoI54AtAbZ5pK6uMU6YQLqYNf7hNz+4woZ2qF52GnDOr4eT2
m0fOyhDzMYUpUisxobcJ7VEuH1LLvx3JvL/PHGlibqaTJggYK5fv0/LUzzyeFY4B9rZMkr4CCS2S
ysIIpmVn8XB2M26vG8TelKMwjITewG1cj/dyAk6aBK8wFQfveItgjrClTJZQUQvVFcwl6JG0VqXM
+dDbYbtaCJMWJyRCbqbgXkWL+3SgzbprdujucIRA3lmoGnOSmS0Ns3Xk/HUT7kwhKUW4lvqAe3Cw
uJJdXJaj6RqO+J3qH6N10BZtBE9w2+d4n4z+++poXLLSUnp5hF5O6pfdy1LcQ8OFszqeDQYWaqFK
OkOHX4cRWhELvDSqu2ixOH7Bs8LAQKwkUirrSDPG7GmeA5MMtmTyWLp5zsdAQCKERa7TtDYc0Jkl
L36XJ5xkhWeCQYEZ1IGqrALCTSt3LFMP9IFHNLo1TLR2N5Yna2xBJWAkAILa6z3Q4Dl1IN9PJwXF
dcOh/DrzPvFDBwVJTBTxlN95zs6OrksWESNJwMk7P8xOd1LABuPk5xaEboKjnyjFeP2U7RoH/btf
bnv7e63gr1z0Gtg6Ax7irC9TAQ4jJDCUq2XYNbj1UfZiHoHCdla2ssRACF6fKkGxiOKeZRT00kMa
vCdL8s7Yc9ZEf/OtNVGHWofwsAzh2MAnGxfdWhgGDV35/h8RoXFnPXOs0TC6ZY0BjGEU0j6rIbBF
m0PoFNp0LPzIQ39Guq+Q5XZ34k6774nzETmfP5yWgRGjLmIxIwjwBgSAER19PVRH9b3hKblwvx9v
Vxk4IRi3K4YB1lpv9NAjsZuOUfC93INX7olbados/q6chYGVvKvnnJAeFxQQr6rgkQt35b5B02cE
llzOB6R/69YHZPBlSKKBdBJCQKq6xia64Oa95ophbyuzFDlSIztRXHyRpeiikdnRe8tPjMQRq9IZ
6nzfY+owNeKXBn9hrglnzpqTy7Hj8XM9pklvAPym+tCL51DALSZxc6Pn7QLntGAn46VxqEIlQlHx
HxWs2JHe9Pv+C7lrvMkrcAcd0Qb//fbW82wy4LPIcmhmGlyqR+NmsctBKslrQ+TtH4M6kth0/ZTB
ker6Uz9exL51pPo+6XjaG9tL0UVwiOuGaL0nUCvMqdLRrIsO6GbE6XHUysOSWk6j8Orb22BjaYoG
qlmoUzBBKPWmXA0q6mZh8WMoLZpQQhzIHuSAoFL4ka9ztcXEoDBXZRFOeBRJy6CKfR1xzxuC2t61
qwk29OI+IUkMB4jDfUyeFt1OJ46PbWcPv02wmmdyX8t1l2EVRnVu40+tyjtteAaYorgSl1JGZgR/
44ZBdJR2085yaEG8O6b7fi/vqvG/fRiLCZshrfQ6LfGurBa/CsDUKBaO2P/6T1/fYgKnMJvMkEcc
omi3vRvkxi0tyVFU8nDbDMehLeastvqqEcaK3lU17dWStPsm7v0x1716Qs9fZHEuMhyHs+i/r8LU
wJBGmCcjnuRNtMuapLStUjrkRf9ye1lbjSg4m69ux5zNFZQ6EhrBOC1BuveMTsYXy3Lb7z2SOXC9
f4GUgjuMDugLOIZ57sggRC9AnHTqLVpywAjFXnYy9yI8QiGXJkBdgMEqXj2Tt6cMTui6FRFlQkmn
NZwoTJ06OrXc6vY2jl/3k0EKqxNzQ491BWNyl1aIbPAr2zXxtXbgbCD9Q39nA/8zhLaoPz3EirUO
TbVwyEx1RhChGpg9iU6Y2YobO64+y23wnz6Ywo4O9SQXIzLhMjiD1sNT8b1ipOEVKIHLPWpEdgwl
yNsmb38wqEX9ucRQbUhlRijKRkMDjRfjlEFpFf8P58Xu9idTRAZBJqvMSDVMiivVl2zE8KX61Wp/
LAuvofa2xysiAyHaXE6ZPomKi1nk/WKYNogI/+OOMbARz7EuDxGcoowgiaKg/GGOdqdNnGTvX+5I
V+djUMMcddkYB9ih5WRlZ+4nULNREpuE/wS3mWLrUCzCyJoKJikmojpjasYWpIr/aGXarRPHtubR
aYn8iddgselxV1tsnW1IrYXkLbJYkMk+yLne2A3pnEQK32579qYrrOwwZ3GXhjNIgZHEDuGlwQSt
kmUceNi+MK9MMMGzKDFGX0WcIDRPHvYLpEVzKNfNO26PAcXNv5BoZYmJn2YB0QA4I2jNbShtDCAf
kvQof6m80S1/4CZ0wQOVizGDyp6PvHma7TeqlXEmqBI5khbTQl+ZDEJvSiYVebOXuejp3SWd2+A3
aA5+A3rmSrcIMLpev/F+A89p2KAbK1OvRpQAMUd7EbPKxYzPczzm/m2f2cxAVitlYi4Plz7qBcRc
OyyYA/8kYNRVK1Mn6qB8JPCyRU7UsRz3QqrlZb6gv4BSpFt+fy5f9BMNOkgT8HCeFw3MwYzB9IgU
GVamy0ch3eW8qOb9fQZBmoVEoxQhqmU5uSTh8H2pLe/2x+GYYOtyTZaig3Ix8HCIiZruXgp59cvt
RO36+dnaWxUrvZRGSCym773TufndiJEe6KA7oq+7EziSM68IePR9201RK6sMinTxpJWElrfjPX0W
Lc/fe7/cQ2vDjnwem+PmObyyxeCISMwqNy08cUtdbcfLKVYumIHGUOHtT8UJV1a5Jo5Lua5V3ICJ
UrqLpu7MVHQU8LvfNsMJV3ZqPDYG0i5gAHVjtbGrOrlvSRZUcDzFeBQTXrcOb+8YcECfUSnk7ay4
sq7hwPfDJIVm074TeGC3Nfoky+CRVzEuKasKK+Y+Q0baNDtk0WSf7BIv9vuXPBDvlYAmAOoxPmRn
7mVhO7quNtnVhWNujAledaSWnOWudRqBx0TEM8FcRwytzHrR1NCVoiV2JB6XnOMP2253XQMDcqhf
V0WWIX3Odb9eXsMhyHjtydtOcDXB4JyUhEnTEpjoU2KrhhenTxUkOfPUue3anL1iSxVLrvRZQRRk
fwvBWS8E+cATYuLslsUkSGGFAnwmAgsUI7ahII7Wqx9Z+Ov2OnhGGHDTcrKAJwT3i74S7uas+wbq
kF00Rt9um9lGgt+fha1Q6EbZ1aQ00CxriLZmQlPbDIry2xKdhzm4bYq3IvrlVmUDbYyIOU8qLoWC
ERgZ+tPD3IEg1EduTAb4CzHEjEyfHaGakKiniayjA6M17og1X1C4OstNdtD66vX2ijZ9bWWKWVEu
15hq7QFsXTE4QmwdpFrhbNr2o/HKBt3V1a5laPDT0galt+a12oNO4RwdljvzMrrvsgMXHoRufqSV
OQbNhHzKZULbfgS0wWqBXJ8J73F4+9xe2WDgTK4WY6yT95z8n7t65Kl45UGo+uOO17yyiTsrYwy0
5VBFXlIFSYKpPOva53YEc4P0qHM5eHkbx+BbXaZxB8kL1OCkXYgesMZ0yzbmgBvHCJvJSSSZSklI
UOpNT3L4M1n81Ppy26e3u82uG8bmcn02KeKiYcOG12YvvEEPC2PDVkBpwEu/CEKv/Ug5cWWQQbqS
xMpQzzi01f5NzR975Vem8KhYOZGqM+lbaWhJN8b4OpM022K4N7lDAfRX/nXRXK2CwQKrL4tqHlCr
nMD2nXuRt0heeC98q0FyGh9anpY9b0EMLKRzpwhSHeJJZtacRS7wrv8BjWG0sf0GUlZvcErDwZIk
HA0k/rYUn+TYI8NH8o6VCQYJilzQQpJY6OdNwkMMCu5Cq05iz3sh4W0WgwFxucRmLMFMVyX7Uimf
2yLnzVbTv/H399chJwz1b0liW26rdgylpgao9eETyCKr6k6SHDAFyvm5GZ5vx+j2eq62mIiRw46E
aYSiYBvey9PsDSqvHLjdTYFXuP8thwkYoc1DkHfh2tv5HRoAaEV1Em2qzlSjaIc5yfkk72rR1u+y
M+92sn2dXBmn61+deRPJM0Gj3fTCDmOuv1rU1aCxEWRH7YFq4Ahue+TLiGxj63XFTESJ5hi3bYia
VBd+q6oce/vSoOHg9pfbPo2uRpjjtcnnqs2gHe8O+qNMOdGKXav/RB3Pvm3nX87YqyEmshJtEJIO
WusgFA2D9l1Frjtoh8bBmITDWxVv65j4kkGVUkNEBDlKt1Pq2Gl038wKztZt13VXXsGcsEVpNoqB
/iLXuNC6bnO0tYDsGpxI7u3N44Qyy8oe0b0Tq5Cy+uxGtbbD8bMJGT7jWVH8TCi829boz74BHApz
myjGwRCjFk+fZE+Fa/7pfpb5/VEc0FAY0JCWKLWsEbcWNQCbYhhU0PbIjkkAEZYDTb3i2ub5xRa/
PY6Q317ITvdXpqWF6tigznDS3/uVyLPizz/zM8rybu3qdrunTfr1BdTjxScFOqmJzysB89bNgIkV
qX2m02EkY6m8Ml1OicR9vuYEgMJghxzXili3SNLDMxWWo3KbdAjCesGYikvr2soX6cdtt9muoa/2
loGSXB16JU8wfkD26LE7dpDNsxDficvL13mLY6BEivVWtybUpMDe4wtQa+zn0e4t7hQJBxsVBkWm
Rk1zAD/kOPAoYNmxo7yZ+wYMPVAhAM3qbjzOQXaSefRx9Offij8GViIhK6V8mBVcEA7mvNitMjvV
+GOQe7flM+JzNpPlOBgqQSTTgnO1ONXfcJ170UpXP6GNnnIdqMdCd2TiNAG3O5Ke1zdWqbIoQ6pC
Ewxk9a0HDv6vlBQQp3ggnEGkGghflqfb3skJOpZuvcu6oiQpnhOr9llNvya8Wx1vG+lyVxkCuoTM
fBRwjlZT8SjV2tNYJPsqEzjHKM8Mgx1VV7VmG+PIaYSH2jjF1S9ScwkVOH7PTlcIA0nJkmOUvvXa
T9n3DJxrzRHvyi/GeweMbLexbYZgw7r9iXhrY/Cjjpq0zFo0wNTjSyahIgvy33HkoRTPERjwaNS5
k3UCK4MPPtQLhHpdtFdiTrrDud3/P6jZbi7LBOkWpd2iMst/ekZV6Xo3l/hkpgaRxhzjUcnotH3v
39697aNtZYdxDRAh91GBevN7z6/uZL5hUwWF99YDVAXvrBfra3E3BNZ+DqAz5ed0MOft9o/YTFRW
v4HuxSoKSqOuhVJGolKPX0F4brXHqXpCG7w6P2ryw21bmx9yZYtxlxHDtplOj7i8nO0lEj/P6vgR
0FiZYHwlmuS4GhecaMksuxbkEiTuWBvPO5gzRsQImNKMKdpR6iQYlMUjau/VS8iJre2JqdVSmENl
qYW5VXQF7fbn9E51Cp/c514ZaHcdZhX8ep9jwo0KasRBfPiAAIos/7atsc03iwS25U7AgwSUbhDR
qj02pd2HFwwYcuBx+5axMsWcKm251LGqI9honxSVaUq87ijuraD2s588quPb305jO26sorPqIqWP
FNJXSNzaanqK0Vr8X9xcY/ttpEysogQ0V+DFPyUJsbOE4+SbaL/aMgY31DCfobYNA2X31mTon1OC
Uv808J4Pti/wKzssNnSFaOUy7JB9c4p/qCARA4nTj4E40V5ylk8g/72MRzQL+9rz7S3criCuTDNQ
IYFk2ZRC1Kaa711ph19pBEj2tBu/ZFIgQqI98Xklg9vopIkMdAx1q4LCB5eovFGCuFN8seI1kW/f
P1fLYrDDGnUTDd457d1XfExA+sbyrldIx/v1hRNaPGdnAASNyJpQVA0KBVLrj0njhzL+G3+o3H9d
E8uCIVoLlHEWCW1fsbrrJnUv5ulRjVTOaclZzfvWrg4qSH/3pkZweJD01CugjMJsbP/zttu9jwn/
leKu1iL/eRrqMz7PqCCPkoRl18T6rh0TL5v0BzBxuiaGfdFo4UpJ0tHpA0/sZcueKsFpBsPp5tpe
UvU7kVo3Mkd36IcgIuIulsr9lINUP+0fS7V3NDN56EHrb6b9WZF5GkU8OGX735tkStqkRsy2Xv8J
g67usJN/tO777fwh/3x7v3jfhAEioiZlvRQwtvSS3RmG0y+fm5TX6sWzQv999eUzM27lOISDdeIp
nF+X5BAunCyIZ4KBm26SZG2iu6aDa9Io7Fl6jM1PtzeLgy/vM8qrZcSisiggccMFn2Q7MCnck1rk
JFjbL30r/2XwZZqqRKpScITVnhnQMWdTcwpw70Tvfc6hkxscjOEtisGY3CgKOaHB31dvVfgZTOAc
AxR1b0QkS3VhCJmoNV2NhE4zbTIWX+uoOEOppdNcQ2u+3P5EvGOHrcCrKinEScBVQw4Wn86oRwct
shOnPSmQaMkwI867VdMNurU+BnGiReyMgQ70kj0UZS+opR10DKR/bJDLVDTT0DRIU7L9bsMkNNIw
ITHuXAknT+IZuS3uO6/fk8PCrbNuf7WrNcYP68yoNIAcPeeAm5+0N3TX3VtO54FR+Nx5ut+dwQGB
SxXvCYUG6t/beTXM+KMxxDLRZ1xnoFOyTL+WpHTLGWIiec1J8v7lKP9tiX1HnSxxnKcKrQg0bzX8
1gG75UH0Cy/xeZpR20F2NcWkyENejG3XwVS47MLq66JyYJz39xkfnKpIMlIFf39pJ7scAmjocqL4
X46l6xKUPzFcj8ahjOhVdzzkmU0nXM09+i2/UhLr+BB6t+OYutcNL2Bb4PRmkmINan1unT4Rbdf1
sl0K+0QIBO3Y5zrPFeiPv2WOOaDqTI8JLSXB2wcMDUsoTCcnfZ/u0Rj8ZLk84fjtw+q6l8xhhRJn
AyHCEZBozX4eKcEoa26cSZw39X85TK52aJCvDqx2GMpZQpMcliX5cmonXvkSgREHz3Z+c4gPuBre
/my8hTGooeWFLnYtMMqIgk4wHAuUU2mscaxsI+51WQxEFGER5w2ES4G4lHZS38+4SIvcxxJOULED
o6pmhotMU4o+O7QRsYuKh3XbrCZXTGdHRfV5LgqJAOzCl+iTGci4OuvErXbQxnJ6F+Ith9QdUB3g
sYZtT+mvDDOAYap6K6gLShMNFDj2DU6UGMTWEijLSid1QKwxOcoB9Ht+RGesuLLoHD8xGDBJ5XaU
e3qWaVHQNE95u7cSTrLGM0G/7sr3h2aKs1LBQGSVaM+khHSpVX8C8R0HOnhm6L+vzCSiFs2NKqFS
O/d2mgZV/nOOPkLbsPpYDFyETTuqOgG6F4LpSyA576yGl3fy1sFARdWPYU5vTmj4iR4Nn/jdZwv9
K3BF8Dy3T/NO93hN9TyTDFhUwqIU4oy3yLY6SvNjWl1k9et/wiODQQow6lTKmOBZZ66hc4ZarAh+
7vztthFOqmQyc25932giabGOXsztVDoa1n1X3SnpPWgHOcjHgSSTySMUMGhCJBoFgSl5C43ZTjFd
cXsx/5JA/wZXk0GGPl3kMdLw0DcfqMRhd6G9XwW4nWlmVJxlMC1xLNK/eOPwfZcoXIUQQQ1fXkRw
4cnnDoO/fRC76l6+QA0TLwO8sW+O05kMLCRTZ1VqjY7aMd2VaGbJwFDYdx+aK75GLNuCboHMpW8W
4HphPkIIF3qCocK7uPEyMpOBhchEs6nSv18IBpBz0PzV8mroe1F99o/VXa9uweID2G5DK55wTYys
oIN2U4b62qDyLou8pNxkQKENJ5K0Gs52sSidTJ3uzSLuMUWEwmWq4W1qKoKi0h+ton0Z0/a8zCEn
aaK7dssbGcjIzazqownnxhTi3C3fWrV2CxEyXFzCH44ltkkd4ixhb9Y0WUpPkR6d+3ZPrNiXY+6m
ctJbtled1LKoRuiwxGD95FLi4Ki204A2cEFnJyA/JQ6XHwem2LF6Db3xRKCE07FyyocHUf9Id/c1
vNjnvUUXiYwrAd6HJNwOy/xUTa0NLbyHThI5iMvBC3aqflbhO+gcRKreP9YlppcPwsBZDQ9y2VF6
Ha9c9VRiQtDa6Q9ZCRbiyi+D7C371WQ2Xqcws8rjAN7urlttIQMeWddIUTNiXWQvvGJsKpgMuzhG
p8EDLbhdnI37/GjtuUUMDtazQuSDNMZRYcJsfxAP4UHZaShifJEexFdKGS9b7u2zhRdiDJqkTdbH
hokUXtLR1IFU4L7VG8jLNveVLHi3bfE8hQEOTS8M2cpw2ZLQo2KdevkkL5xE8LYJi33Uk2cd09+p
hGcjcGJLb336ovNYXngmmAyja+o+n2jbWzXfCZWbKIld8WgO6E78DbGGCD0HRdJB7vBnzgyAJ6NI
nUA8JFDdaFDepDqYvOcgmWeH8fFcaGtVaUWULCBtKDu44dg9dNMVkAOI4F0ibtfZ5Ml0qW6FgtHw
HLxIjVOfRBBvY0z8M++d5V+C7rpw5hCdQvSgyT1+UFyiu2lyrdQpX3IH1cnElvEk1p9qH9I+Ppff
avsAuBpm4sBIhWwZDfRmdlADNfzUM78kQevWe0zLOpG7fEASEa/PV3tMLEAFrJAtSsNmxQP0lYVv
XWVybiycj8v2Z3Zmb4rjgDx1ih+bwRNN1xLf6sYdpWOcHRKL9xa3fab9XhLboRlmczGG7wSk6oMp
x7ZSfLuNHzwDTOIdLao8RwaCO0bBeikSSGZzaGm3JyMtBQ2XqmFB35EJ7lbrdW3JkWnTehDaVfC0
RFyabTeeBNTvzoWT85qQNwFlZZNZlmmmWhEX6A6I+8M4PFtyoCU8sgeeDer+qxtEK1RLYbXI2Trf
DLrn9ECZYdXnZA+a93tK+ZA5UCW//bm20+/Vwuj3XBnVwK4tQJKGDh7Tys2yG+8pvSG0s0CtxoOO
TW9fGWMgsyrzDvLXObgSwFE1GoKXE+uLqST7sbacuFKgdlvfpao0fiT9WdllIHTQsnBpwC6GlzvL
J1V3Z3SlU+r94+3N3LpCU90s3VAxuauzaYFEmmwRCfBiXjCmJ0HfInobtSVIFcMtyMCLA3ojZw8g
cFfIoqKKoimyk88NJKVJIaH/UgZVY4sp9QpUjY39f6Rd15LbSLb8IkTAm1cYAiCbZKutWi8Vsih4
b7/+Jnp3p6EaLGuv5m1iFNGHhTqujsnsfB6A4l7+sRXEfD7MIQB5V7BQZuv7eySn7tSK30qz8vTO
4s1Z82QxwSWzhDZqSkw1ZbKbquBc+WXGwNzUObn9nq1tj8SEEqC8KwVIkDHL1wTZeGi1b4rw47Y2
7E41b2Uw4aOr1XRUcsAhqL52GM/U/T4emkvj89JRzlnYCq/VkaJV1jKkIZwj1bIV2Zci7jt9V9sk
ScQWqmqCYY7xulHeZ1SKkd6Xi5fND2gBTWVtG+RONn6o2qmbz3PP+4J7wUTZyGS8blMtSL5EpHGi
3yPZKQ5p72qX/tBi6Kx/rU98VNI9D7WVyPjgziDyKLd48628bSv8qeTXgGzjcT7uHwzUY6C/lpE9
MqpRKuOgpARbQRmQT5O7vOI8/3djpCL9JYDVCdOi8QhfsmLFYJgTSSNK8hibIi787KVdgSUC6e22
vu96v41IRkH6Tm0yAXM3rppdqvauwWRs+jhWQaPz2rq7PmIjiVGLfhjNqtENQNFFlxSMytOM7aP4
R8GblNh90m6/IqMNYlSkIt56/2ofr6A3FkBcAf87uugc+9FBuOMV9nZ7KVuRq+Zs4nGbxaRsDYB3
K1fDFT+lL8PdSlnYnYTn2EehaoW6Lt3x25+sliiypJgKQpdlsUSClHRtEgGHwh1Lv+hkm9QdJ9XY
dVMbCUwU6a0Co8wEc+51DV5YWbMX9GZKXhN017I2Upj4IavZ1JewLlCSVLaVCQeiteFtRd+/o40M
JnjEc71IeBKsE7GVC4DmUD/Sd+Oa74fge3mnONOleuZVmPdPpoKLYYUDwTbr75oh6mpM8wxoEESO
nNjyNYFXNd+VoFmSATJJWQLq2O8SUtrnVp4if5Gjw9BeovEn58PtqsBGAKPcHfp1ypzDn3duEVpB
72H57URcw+s0e2UAyw96BCLp21LfH+J/y5M2UtdftTEpWs3/xo2afeuxC4trh75k51kYe1wH03Ks
KJhP05FcCd7N8ZU4XWKXBwHwv3+QhiqbH8JYQGKUMxVmPJxFyW+Sq0b5gAS78WsjglH/FOMgWd2g
fEMKfxgLh8zHfHo1unsAeNkKin8Kt/vLu1TGGqRW0aYogjVoQHBIX/RjDrAaPTQ+aaABA4aRi/aH
d/tKdwPA5pRM+BSlhrRIw3HK/LVMLmX0UA/OMLYczdkt428ujJ2tqZaWxMtaAFjXIRZ3BeBTr4IP
lhqbW8pcg9YNLWVftWIv0LkDkaJbyYUzV4AuyZHq5K+yCki5tHK1KgoxF2w3HfEscBHMdOTNEnFu
ksV+t9oqqwYT+mnGWFZW6aNQ/7h9cbuzHNsvyriYWBfLSWuyNS+Rjwtq+KWDsVX05eJ7BZjSy5+k
+R+Kwg7gKJMxCAJGUwAOhcVhABp2Uut1Xc5TlN3keCOHcTFmTXTZLBF11HrM7UnPE0cq2kCPhCNN
lF9phN2agQAjnM6PUzp8vv1VOX6bRTcQzXcOx/XesmNVP5oKp6bDtQPGq2CBXk4HYZ2uPFahEeTn
ykufZLty+PvXu8P+Ww1h3IncmkTpV2jNzhWdKSxqLxQu1SsJa1c5zqBSjK7Fl/YbmtTC0+3PuJ/u
bW6RcStkiDK9MDHjuY7SrdtPWQeCkdaVHECsr8cFYAhv+Ypzd2yirhdkyOcYJZHFXE5DSX1L13zO
uVajuuFa2PkcoMlqgtRhYfKd4NadgjWjjP36e+clQf6o8/oVHD9iMPl5Loj5Ymoot0R5ZI/1/Zgr
6Hvypgj2r2sts2AfQkUJhHlwlItBFZAzojwbrOzN+TF/Ts/FaXLkQ+b13ypuKZ4rkTlYkgNJWV0L
PKtuGgdsCH2rXkVQSeRhgc3oqXNlTpFn91Nuzsj4yyWp6qxYMXPj9tCOb315rZLvt9VjVwM3ItZ/
36RH1hItVQagWbymRL8asbMM3s7bIvYdyEYG4x/VlOaKmK4FODBTdPeJO9nd0QDKZfX8Jy1+ZSOK
SbLSTC2LpMVxuqh3kx69EKk6qsBjuX2kvYuBzqmSqOumrLAveE0ehSSpgCgz6KmTyzkKfJNtNRHP
dlfXytruRg7rH4TMAppxgi9XZc7wVoTGIf9SOlJkg1UksD71n7GAh0bPeNI4oXP3lbOVzJjXJOmF
3mWIKuWv2Z+dFWUh8pAsB/O1ea1d7VfhCa52z+NI43xY1nm0Fkn1dkSGIGuiU6eyAyx9IAIZvJC9
5xS3x2MsC6MXWa+2C+YiMSE0hdkhHbwBb/sk6M6Vo9xHr7cVRtmzs61Axs6WsVuKnuDxA7Sb2DYT
tEZa+h2LbV7SGmErDY8kpjZWdE5Fm37ttfw4N723JFqITRDfspbAFPpzndeiPVLjW97rV1QYnW4x
7vKUnpAnfmms+K0Yu+deV3N7mRqvU4ygAhlbqkxh3BW+pMbH1JqP88zDjeBcGzsG0tZ1qxTrDKhe
npohtuvGU8jD7U+4L8OQTVmXEKbZGkUs9YVW6wB0i5Yvcv6wyE+m9HxbxG6CqoofMlj3UY36osZo
yAnUzu5WpaeH6lQFEziUgXDM3fbbe7Bt5a32v/G+M5gRGxz3d8LI9MCbUtxXvo9jMVlVJuvdWGdY
+NNlnxahLnKuZjc0bs/B5E4ZHTq9JmiQkXN2X37KHnM/8nVqjwdAodwlx8RXeWgXnDOxC3+T3heK
IQGYYVZnz5jlU6pXPzjqIO+637++23tg21yPMU/vaLlr83303qsFvu5GwI9rUP6TwtvSeAdaf8xG
WJRUSi0TVHhE5VSKF2HkBBOO/bzr/ubvt8aSF/mAuUupNIPOiM9Z0wFChrf1sPM6t1B5FmWUkSTU
5xlVSPuly7Qkl9x4eE5ntxc6Rym+ddx+6Y4H38ph7z9S266JkVW8381KtLV8y8+mq9rJQwFgLUOx
b1/Pzuf7TR4bEMVumae+wGJueVK6iyKGEw9EjvPp3ru1mxsyaJSWuS5guK36NS+fW3y6VjguchXc
Pspe2/e3szDRT8pJpOuxLKKHvrxXwegB3dd3RhAr5IX0Hb3+Tdj675tT5fEcDV2lYOeKZr41D+HQ
5Y+cA/EuZ/33jQyMLxelmqrrgaQDCLk842EJBE8O45AG4ql9xTDY022ZPJFMqKjmqc66RcN+gyAH
Ql0f80G5LuLE614r79QLTBL42wdkggRq8cZQJ4aIATD5fuxrYseUfLWo8b3u+t5OROuYTpgTSPtA
Ss0jSIjvwX17yQXzOOSDS9rObojsCSJ1Fl3wdDkKGxHrwUt91Q0aYK/xMIhDaiviC7jubToI1zTV
D2UxPABEwK9L4QWIchH+IfZF2QhSA1udQu8MbeQDvt6fGvPSi8VZMjpHhHVU5eDFpL+3ShJ0tdTZ
pNV/KSOSkr6bX5K0OFk64LJIGsZthk2o8SKNuLosI6dsHO7B6/owitmJCK1vGcML6btDJEuFqyoU
TOb9WZ6HR2sEJ8a0zK68DIe8JV5OG8ciqG+O0VUt8juSIASp00nESkNcN2Ga9SOAFiwnk/Rr2wCw
pVgOtRF74ti7ejMfqEKQtwzyeSL9NR3pnVQovtINWMaV7ITk3mj8VEh6EjqAficl6MHbPNRE4F70
QCEoI7+vDU9phGMnDIe6TM5zgTLQ0AaTKvlyLtpmKdwtNeiGrdH8BXqw0QWOp02zxdV1TH426eNc
oACO1Odz3rQzeEvSp8S0PEtXg3GU/apKH+lCL1lZHKiBxUJTvzOi2rJVKboUGsrpUhoD4g0szfXS
1o5lTYI3E2zflvgjmmLhMorHmFpBXcueZUy2NCuHpAObZYo3syUAuD+/mGJ2zUf1C61BwibmnmDk
X4ShDStjeJJq9amuyXNRps8msPidsqOmN+PhmNICMUu+pCU9D4rhpQp4+ubFJY0SgucRBCnDF00l
h65o36Jo/kR0oIsNem+3eebKavRSdmizNvJrHmcn4C0dy7mUHIPEZ3GasPNVtWGkgN+sHZxoHN00
TdxW7p8J9i0aMwrNVL5HhnNHBS1YOgllI83J268DoGuJKYSZmB3URglASHAUW/luqQxcYVEcFyGx
dbW+F0TL0yXhTRamCwLbRaY0SEmFxgRwpIeRnouoRQHYIF+bPAL++gIuxy5/KmIL5T5FsOV0/Kqk
TTgu6Y8Z2hlVmWhXfRJIC3kui+Kao9MlzK/jIF/FEhnS3IYKjTylS8K2zDRXUGcQGtZgQRGJ1xlO
Yz/GdbjM4hW+05mJBjCt+gWDgI5RyOECcPtyGu9SOFPkdq5C42ORpKOtie3BnM1fdKSZrdbmKddm
z+zJA7GkQC6wyFZ06tmSwE1JAVndA1oijyhm4WNJcHCQ2dFSgL22+PTgX5un9EjFVPXHBIzROsLF
AFvtq6KxMxMkmiaIrDLijV0SzItS2U2qOGNvneQ+u9B8/AZAVLsQVL/TzTAeeicThCBr8JY1i3Oc
E2eU6q8NuhRDppySYYKXyujjNCdPc1l7sJQvjYCeNUp9lTQ4dFyCdFLuAEzsz+nyatD4ua0rfyii
+yGLPFDTHcEvFOh66raleR40ObYX4f251GBCUKIvlRQdBRp7aYrsipRuJ5UHsqTHoam+amCJKfMm
lIngmEv9YCXTJ3GmQZWuPg60kwOKPrQOxSx7RObhkcXwkij+DL4LTpq28yT4zdszubpUAn+5FhEu
11VsKYhBi7oOlv5BP/E3MWyaNk1qQTG+DwbqsFCv2cQZCOdEfXZjnpQxAYxwjkkyVXmLrOGh6eJv
/ygCs2vyJkZwDcCliK5eXbThpSMXo+bsXu1Nu24/0zsxziaxiDUtt0gNGfOnzj2bs4281hM81Ub5
FLbfvNOrCiEpvX92NiZDW6QuzssBn69vv6ETVGDDJ88+/TMZTGIGJmVlLixomkXNcEz70Jy6U1Tz
MH45WS07KS2bNFLKugQtfNG7zdDaEzox5fRaSJ9vn4enckxGJoulHCUJzkPmJ0Hy05aTZb4r1I1E
7B23ZaMMUV9BAFi033Eda2ABxQDGbp+H+5WkLXak4+StozXa18oBaxC58Kbj5NX2b/0Axjek0lKZ
wO0RUcqf0aLoPdnBuvwp97Jr6ude+1NAEWtd+1aOktcWNlKuR+1YYBqbnsUTbwR+PwM2MMKPOVxR
VpkXkYrlaCGjJjzVQF1ZENBaW84ZmpW3r/W/vFY+5DAP4ype9EVLIWd9hQv2utquh5ktOfohv/L8
IlcaY3m9rgukWrBjWZS2fmyxby48EIzXj2781vm8ysz+jX6cjbFBASmOCrwfEXN1hjNmnW3JgTp+
HubEJuqLIgicj7lvIx/ymIcSeuedWAgJlvrEPihV2DshHBF7xSD4zA8ZjB0mS6U1qbpgUPQzfVMC
4ZI7I+iMVlBcBHufz9nMU0TmgTT3kWIK1Sy6BvkiTYndDM9jx2nF7BXEfzsVY3tSWmFjeYJeiL50
QGXWbe3aMd/Kzl17GYDOOhNnwY6x8eO2+u+7z4+vyQTqRpSXCPvZkNsj6lBv7j8BzU2gMufaOJrB
kvJ1NdK1TMR4b5I99+RrNBxun4P39xlvMVq5pgwxXrFt3vkUk8PzMgb/TATjKCbJJLVAdTiK8oXU
z7P28w/+vq4aKAga4DE1GD0z2slUwVIgAvLCKcCpnj7d/vu7emxomOY2MIIl/m0zWrZqrZ1gnP3U
O6Pwayp+tkbj3Bayew8bIcxHMuTCAiQOYkhaeDR56nmH2Bs+tdSNAMaBRmkRC9ECAa2XXqITdcAU
nAKyo3XLcH5qnBIgsHjmhrePte+3N2LXc2+Cc1lH+tjEJoDRmvG7TMUD+pohmNxi26D0OVKTYLIq
j46AMS1nb+k6X9WNhz/6EaYm6VASEWXQ33/EImR9WxXjmrxHQesLlxTAVytp1/scFG+dZ19fPqQx
V2mWozxWGr50oy4HXW5djQxOZvCmUnc9EMCa/nMo5kLVumvUvDTwZZfaidDJBw2anafPjdK6t78f
70DMHY7W1Gn1+ijRFUiYw64CDWL8dlvIvgF8HGf9ERtFyQqxLEUgXrlgk3T60TiMacrZcZR5n2z9
940M2tWL1a7FabCkI1SMD9Fl9sSzWAOcxPKSVw0Y2RnSMvDQXBKbepInBuuIiRDyFgj3Wlowx4/j
Mk6rGynNrAzxozksQC5G7chtgiLoXRlDzBafSJb3edk4GStGbaFz6wpd+WXoxzARyJ0lql4GgFoj
WWCPRvydJrGj6NEpjpv7yapRtVMPo5Q8/rOrZmJnrWMShcJKXbnvvSKvg3TkUXtzVJYdEmxGjeR1
oUsuNfRrakzBIK9Lusmv2yfhKBQ7HxhXRoliJd6DrVwBTVh29Lz2tKn0RLRab4v6Lw78L41hBwGl
gVidkWNoLXoZXMHufcDpHE13BlUXsXNXfuXPfa1K+LeHzYeSsqxGUa63WSchstKndhxsgrpcnxyU
9tpFvF2+/xIoPo7HOBm506KpbBFlVb9/WdM40Cu69JtyVLy8sHnvid0Ef3MyxtvUUaQ3lQaXhl58
nb5k38rvliOLl978Z26NHQM08rrXqIDm0TiHQCSyqu+31YJ3EMaPyPGcljgJwrqU3xmjsNhqWbux
sBws+NCk/VHVKD/flsnTesaXxKk+FpGJXbB5Aeh0/7BIwzEdsOQ28dCSuVrBuAoU22d9bqH0Gjar
i/t1+QczDEcF0FHxgbdStzcRtXXK7FxPPcW5iUrm+qQd3PFrdZiCxbd84yU+8AbgOQ6KHf/rNEFM
sxwKKFByAheS3er1pzHn4XPsisF2giYbABUz359Pm4g3V3nZVwOeDyAaCDG3dowr0ZsW3kTcvnPa
yGFUohsKEbY7oV0Ekhk0ZlwgjURedF78yTOD8inDHHHN+4Z7UGPWunvxn9Mx2lGnSq4Y8rDel+iM
GIOFOp5XFmz1fvGVL0WwliMiJz+sMzyFwyMI5nxctpjaKd2oNCXSSlMdbAzSeebi9jJvyW83cn8c
kq2nisMCOo+1UYseREGeVJGTFe1hyeMraoppGhKI5llEoUoGyvrQ1O+llf5YvqIjtQIInNaKqvJF
uGSnwnRWyKQUVsAj7dw/3YdwJiUD4SAKxhUMfMkrJza0UBwMTs17v/KxOSDjI2MdbZUq7df6XHnB
rvGhO9WjLfntnXAUbczLhc0fbMP99k0Ze2hynRokglsuTOU69YIzl5mvxMtRlXnMgPta+PEFGSOg
qbhEVQsTx57zSZ5RxZ0KLKmXBa/ovhtqPj4jO01GFBnEqiLOtPLnpMH4jMnDc1PYpiv81K+Q79Fn
4pWPeuLw/AtHS1iUoRhpQyNESA5M+piIZ3P4+f+PaJqoY3RUA6WrwqL+yHlt5tiSRL0vc4XonhRf
0VBKsNJ1W8zeVQEfAZOpsmoaJjuEUxTaVNUdvmAcA0sVEG6x8mLEvFRqV4pmaKoqAVPCYieKDCDR
JZoKKep0bqsZFYWnOqLuHxxlI2S9sU1gGeN8xpg35ommWgvzurqi7nyNu5STPu2GZIAS/3WY9bAb
OVqJsYVBa9HpOQ53qjcF65ZD5KxbDrxwspfWbEUxrmhpx3hINDxLyvbFyj93ySfTRKvU4k0p79Ys
t4IYf2SN1CxKcF8C2NHEoIjZnidqACR7DMVOO87xpNhEUWXUY3pHkTR3MpJwaYq3phqcZoW6NoxI
tMVqucZjzgO82Mv5tz+O8VyAEtZJMa8Fx7C9CNcV0qv7JmNIwx68dRYJHLqn5rk48xY99ghvrK1g
xo8lAO4s2jUlH4/lRXemYGX7aCSnOnUnzevdysZkw2PmlKfOoV59Mh8qnzenvjcPbGm6aGGVHuYj
s7U+YLLiVUCgA9HcoaLSFg8W0Xq3FiLdoRI9lO3sZeInS6NHw+xOKXD8c8OiTt+9GLXqA3n0nNP0
UFrmTyjtT2NQC6dKKl+pxbsmMvxorrw+NZwsG33FxB62kXiySp0plT2CS7XS8muqIV0x0+V+Vg3K
8UC7t6vj4SOLloRDsrebN6O4rE0AqaR3g6LexbVxBbHwoUu1Yz/yFml283dNx6fUweSKkRjmUieM
ySeEQtXryXBi0TiUXX60BPGlKKaLUJqnqujuFN3EkFAfRMr8pWi4YHirDPYVu/kNbAkdWy9kHkQo
FmYewvRoeWm4FnZ4T8q9GLUVwxQZ9TGfBkJRcqho4U+6FQ7wvX/gdD++psZUFvVOUBMQHiLhBKqT
QrCtLV3XoZrbUnb94EaK8rvLNdpYwyo6SlNKVNoSiTxqvUqJjv5t9w/PwwSRWSZppzVrU286Lc2j
bj5rPLgA3q0w8QN10UosZxkGDYJ29Qybvf2xeH+fCRptHdWAk8QQziQ9zPV5zD7f/vv7wWJzG0yw
MDTM5ywWLPZfbdbWWYLCTVw9jJ0VYyt2ife/kDLyjIZxFIuV6FJEcDXDAdvZhw7sj+qBP++y/plb
tsn4ByvHVlpZ43oWU7pr9MZVMtMzLOAApXZBJU9TIt5rgHMytjQoFHEFbFOcjDQZkIHJBSPrX+ZC
CqskOielAUK3BvgYhtfU2cMsaK5cZfdgCz7gfZvZfZn6Q704nVkHSymj4A6ci9tXzvuBjCORLQvr
hwasXDz+h7AV46DcUSOOmbP1RKMxWrKAgNvNms/z5E79gHGsoBxbznF209EPBWaLiBiASySw4khu
p8d2r7wOyevQqRwhexuqCNx/BRp2qRijhzoWspG2RC/GlfgrfZJm2PHzCnZuHVcQJoDXvltLwUPk
3Y+pH6IZF1MVgzYVYgOvLDw2xbOVfsqlR1W8JwPlnJJjLWwxcZybf1dz6iSg9JIgOyqmB6t70JM3
k09dIN82Tp1xPbEqlXoiofIwNdPPup8Ne+rlq5z+tBbpIooiRo/T5zYvXDGdgiTrDUdR24fbxsDT
HsYPKcvcT0oFaxWb8WBOJsjM9BMlAmexbv8OP/Ii5qjWkKpJZ8APiTR1lwnkZeucon6Z1R+EhzPE
k8X4vMYae+yKJehNtM23YtF629LEO1Ei92NJZ7ueNOVP4qwJsjnJWnNbjTmdKla1QtcOvNZ+JkVv
q+Jl5C1p7QbCjQzmokaaz5lZiZKrd9/M5DTzyg+8v898tbrqaj2aEWjn+oHKx5S83Va0Xa/78fvZ
sCAPTYr5AmT+E+CfBsyVlrR7kKz4EGOPDx/QicflTe6Fz7fFco7FdpDEup6FeIDiJdWbiA1Swp2Q
2bXizcHWf9+8oMda78qaYMKjb4FcWAD3N04FDEqkGFKesEowhJJc3aki6sLmEGTlcoEW8mLarufa
/AgmpyQAyflPplc/F5L2Q9KTIxivvBFj+O04B0Mdc+qau55jI3L98ptzd9mQp6hYocPaVvbSjw4x
Hyattm/f3/4LZyOG8f5dMVZW25UQgy1qNACB/Wregz/kAkLpgLe0s18OMcGhYVhAfPsbvi0l0UxA
jor3FG1sE5g4hhJ29QVUtMr8XRQPM/hAp7vG4PURdtXUkixRsURT19gCmSUtwyxPC/xj8gp4VDvL
ecgB++//jQjmvgRtzFG4wrNDusYX+Wt67ILO7t3+bvk0OamX/9TdGXuLjVOdtXvZTzy8sDg+YDcl
2vwE5i6rqaeVRfET8n6xh/7U9C9j8jyl/m2d2Q0AGzHMmyEy0bUrpDUjMg2/T6fIFlTs36umXYpF
Zk9S8XJbIO/2GP/fDpaeNuu5Bo0E4kRdog7hbRG71rY5E+P+hVEAWzIpRLfrTwl6IKr1SUZkuy2E
d47Vh29M2khE7IYTOMtZ+zTrib3E328L2O0oYZXn33qOgvDvEoAMOa50WutrS/lc/cBr65QfqTvY
7dvizNhEOgj3bVA4GfRwtnlTIXuKoYuyLEmmIgKAkLknS4mMmSQVmiHYZAVnDpa05OFUWHd8hoDd
AZStLObCqkIRiZBBVge0tOEOrG+fdMC5TA7Wps7gZOENau7dnS4iRUfdG8FEZ2wrkiIxqWgMnK0j
0qsFGF8JJiZs7VP+hLL74wqky1vd3fXNW5mMoYmGStQJBCDvCBeCTcHYZ3mZvWJczAHv8vagRZFe
fZyQuT2lGsm4NGuG0mJOMHYGzAwXs22AX7H8uYwArKI2OBE5NsE9JHORIlXmfqDI0rO7KBh9dO0c
/RH4mMAmtkLerDvvFhkLbDG3hKIohA2xp+QhnZ5uG+BuI3nzEdkWPPqpgApZS0JlY+v+4gIk8wvt
7HUyCuh65zLEbJY//wni8vbu2Ha8RKdcHigaTLVmr3BpxomESeJgdKIOM8964xWaebfGImqIFBuS
bQqXnPXOyng3BAq2ubwVJWd+tUKe59yLbEj9RVMxQPCoKoz1AbPbLACbghqoojladyTJqWnwNjYf
bt/fXhjYymEtrh7nwQB4rIuN7Ahc0Co2A0Veg2tfCT8OwxjagMui8zrUgKlyT6rUMEszTllP5slg
rGrO1CWKE8gYQPW5rEMNgWDHD+ue0fAtWrG2wHKd2OmBPlO7eBku+C+VC5PIuzbG3IAvjVepgqk9
qRjtCI1J4UdfP8n54t6+tt0W+ebeVCbuGWJRVZWIkR7ZH9zFNQ71uXtdARklp3yrEO54IHD73hLM
uRg5wAjr36CLaUfQDl8HnlfYJukuPlaB4Uteyl0d2b3JjSD595A+d51ctQXKadpyEparNvm3vx3v
7zNPG3CNyT1tEEixjls2X+bp5+2/v2tSm9+/yt8kPUlqTqWQ4mrK8UuU21r7Ned5h1WN2CqsvhHB
eAd0HeMCHXCYbP2CtXKDYlc5P+RDoGaHuRGcbuRAIfPOxLiJoQAH57CuriZa6shN5vazZuc6F09o
/2CWYiGZskAJwngKILOOk7pWsZWreix/aaDi8EBR9NNCVZDY0VN6ZxzVq3wojoXPmw7iyWY8SCsA
n48Kaz/I+mZNlmOoD9MIX9F/k8snjKbaMv7nbVXZjyrSx3kZfzERklqgAvkX+sYQoq94gndEwoOl
gi88wM/dS5R1WVeQ1AFhgFH8BEu32IpAxUTURjeiYHPJUketuC/sXQPbyGEMQBLSIddyaOdwEJ0o
QKZ6jH8KjmpLDrHbq/jKo7DkHYwxh9rqi6woMbM5NEnQghabgp59Esbw9m3xxDBGMMIEJqyZofeR
DgcDWHKJkTvY5/Nui+F9PsYGMDYDoC4BMcRQwXVsPmNe47aA3W1cKIFmSJqO+SB2AUefaoD+CXg0
AfyhtUe/9DFetRLvrLQVklMfrLA8TVfeNe3nihu5jIXlAqBZ8nXxZzpMbvOWudHRALwt0Cfs1F33
2ipf49SJd416I5IxMCWTiwrjAWuy3WDacDhVXnZRA94k6nonf3PIH2JY3kcZqNyVFUGMXoo/xwQD
IWnXfUmpdDGl9CAL2evtK9xVRbzKQCSgygpGRX+PMYahNXGnQ0eK5YLRF+w72R2JOC8VnhBG3+fe
ypdmVUTNvM4zYEC+l+r19jnWG//bd9ucg9F1RWoKa1hn5C1lypx5lF/rWihtKhfPOSABUcSyl0Tm
dBR3DWwjlFFDIvdEqBeCmhwZbFpFgamO/1AEo3bypIxd2+BcyXLJrYda4KS7u3VFXdVNw1KxOIzK
4u8KILU9aYzl35O0MxislhM5zAeAjfg8d7GvBh+i2LCB5Q9DJ9BtTdeCURfCURAOZlI/31aFfa+0
ORITNgiaLKQcesi5lpfUAzxM1dlqaD3fz+sYEyKWHWATu+EhA+3a7kYuY0uVLMvDMmMR1GpBgRfV
/tKVQPmofSGpLsnc8AorvO/JmNWQGm00rC5pOEQBBrw/Na+zYg/OSkrQOBgyVLB6e1A4jpB3SsbS
pj4SUjKhnEP1rsHwuhbOvfqrGUADOREHMNmch+XuHMRWQxkrUwCUFjeYA3VVULkKnwGx4ub++Ewf
Y3/lRmqfyCs5VWdekrP/MkJQ0yQVkU1mJ+gBMmElS03WiuD6MmqBQEzeBozD6SgN1ChG8Dh/95O4
jUTmpGMDMEhrfRm13uxBhQ4AgQG0KC4UxbOg5c2X75/QEC0FrVwdkz3MVYr6iDrEbK0vsequeNLu
yjNK7Z9J7Ro+9sIPStjwUNv2X3+GquhY2kUZjkWfaNRMz/sWlTk5i+wuforoWdaIQ+sAzDl2ppe2
Gn9J8owTgnZd9UYsYytZU2p1jgKFq0X3avkkirwuxp4AEKkB8ssC+oLK5sSxPoArScW826iXlySp
r73K+3brb2Rj3FYE49cUXZgq9ArWFtAYCMZyFDTppNHaziVec3Iv29mKYlyZrglZO2Myx9WJ1di5
qL9oMr1ghzIggJnq8AUVvQkTMh1u++49l4ZdBHBoWaqIZyAT7tqiVHpZx0RFIveHUpmdNlPtcqw4
UXVXjCzj8WJh2lNj89auEvJ0ReF2i2Zw+gTP3Vzw4rrgPHZ3I5GxkcMYtAUKF9FUkR+Lvn6UPhsH
FCJa+A/TllBauYA5JlAv3WfeRO2ei96KZb6iVeSjKWPfFdwuqb3QypalF9V6o0moGpwL21X7jxOy
+epEJECsCRCV93ej+bKk328rxO6OyuYs7FzurPW4wQTBXE3t/NeKuLycuqA8E1cM9cfy8+TQQD5F
LvWzM6/mvWsFm8MxuVHeA0GvWg+35vxKEJ/TUD38D2TlHHVkycpL3ZonU4earBBT/U/0KpzlU+rL
YXo3ecB1DgFlHn3jfNj1x//Nm2wOx3gTKdUGmq1vqJW+U/ZaZ+V+iO/Wqnd04JGi7bqujTDGnxQS
HhVUwi220XJMDXoQ9fyc4M1oWD3P6HgHW3/LpmyGV68sVgZubY3ba+8ncUts/YsH5f9Iu5Ilq3Vt
+UWOsC23U/e7qw6KAiYOKMB93/vrX6rOvWwjzNZ9nAEjIvYqWWulpNVkuqXPE2ribR1zhBpdjz5n
EVunZX46fktr8ERU1u2t4sUYgyJNTtDfRndKXO/F/Kmunm7/Pm8NDFykcV+lwlTSFqjZHZXcMXPZ
Sk2ensnu9WYTyuwYUa6kBA0mCvU4yaN1QKGAflcOyq4WWbjq5faq9kEQDcuaYQDtFGZniCmEWl3A
5WKwA8azhHmOEFd/+dAPiasmxL9tbveaqstXe8wuaVGbhDMtgHQumpQCqoVKvtIC8nLfJEiGvM0u
iKgb8C6q+7F1Ncxs39iVeqZQ99DlD8s4WsV8kowPWeRwFkgrAb8DBrpPZEOD3BY7XVTAC1sjhKvn
hxlT2usp8ek7ceH20+8v6GqIQaa1rto4w2PVKZT4UgutjUEZd81WH52Y3u1F7YfW1RSDS0bcR0uX
EKRq15Nq3K3T+3/3+wwWQT/WxAQi0t2j+ahHF6l6vv37f/C66wIYL2+jrpxSBRem6QgSWDBx5V97
q7cgTvcmi7cEuS1iWIanj7QPGVezjLMLyI9ORoT7oaDlnlaj8i3JgZaknO3hmWFcG8xVXTKFGda1
gCh9mN2krrw0TjjZc44ZdpxXycQkiTGOABIu5ArM01AdopSbzd6/Tfz8Zuw477y06TAmDb1N0Pek
ed8fpsUSXRKgRa2HlGBoYfLr3qis/rPg8GbceGukp+bmVERGDKqkBNGrzoadt/ExkeeLtMbvbjsk
J3bfer02Ztqsz3EAwuHVYnzqWrAaL6stgo+ubavDbVO7sUtkVLUNKBRp7M1w7sUFZFz0OCHf++rD
OnO8gvf7zBfTuqUE7QbaCJdsfiZZARG3iJN9292UzRLIr5uSCoaeZB2gWyK1qxsgNphyuxB40M0z
Q1e62RRFDqd8hnK3kyfnrP0WdzjeO16jJ88I/f+NkUgWlrDusfOLXFuL+VRp9wWGHP/dnjN42k+C
AgExxFDZHsLiSeH51K77bjaEgVNBrqPWiJGdKLU2thZh+Nw2wwsG6MHFyUsX7lYx9I0xBkQxvx1r
GXwY+Tv5uEARFqy5zviiu2Nugb/O11z+k2bfqaFaJeoGqndsUmsojUQZaLP2MvYPcgStpoLXSveH
dV1tMOuSwOcbzhNsYOzurNjrobHj+8ymjyflRBlr4OfObb/YnQLRFdNUDQyiSyoLroU6rOmcIElI
ib40fzzrwQzFYPMuM5FAk+zWkr6jKQoaOQuvuiFTp/jtYrSxzQKFGWEQZAEFhpBKl5KMGAfBGSIf
Rq3u7TpfHiYpelfU86Nerr6Y201b3rXdfKe2wyetUH3cqWyjyWwh605xHD4VRv2YCM1JwghU3sje
WmUXTQP1Mgi2MS58+8u9Jdxu/fUsBtVduhIBjJed2x7Wj7ja3ZXvs8A46l4IDtPYmz6Rx/LDags/
kDr31g/tUfvKZxzaTUZud5ABqXkUBjDl4ypWoLrmTB8UW7LIV5CYRhiYdyRX+h67vMXvYtZm5xjM
ikupSNcJN81mfJYnEcpRmDoOuQ+fXVRRCTHRvQ0VDoO5xoyxnskLSBrwIl09xcYUnxc1lmn3R8TE
x8qbAjDTvyPfbu/sbqMn9MH/a5Z9b2GIj8x9DbBMcWGX3dyr7BroMtt0lrv7anDqEXSDfnOkjTlm
eo3OAC8NpModIjfHfIoO82Q+/cslMaG2KgMRCryyMOz1T4+gCH0EaMbqF8FXZyvxeCkgztax7e9E
qkF0bqD9XTGri7BWz6ZhWsaqBJC95pxtu864+X5MABBlkcupwl16bg5ovYnEU80j5NxFqo0Jxt8V
HUojeqvQDPL6TVgSyEZg1j5VaysUY6fWeVwRXBdkzmvMfs96FaLZsXfih9VRAxwFzoSO6tCafVSo
eKPYvO1izm8x11d9MgAiirR+UbIROq2o9EFA6hFNZx9vOyPPFnPMoTjUR+IC8JjT9pS0ihuGFzX8
MJGC4/U8x2DgY567PFozMG60JLPDovfqGIncybu9nNtW8Lz+9f42ZYIqrpjjcgzZX9K7pbrvBQ4i
7ZvQ0OIOWTBDZutNvaBBHcBASiYVviTlkxo+rCmvDrNbYNLR365paFDCP8bHizQHZ4OEiK1WcI3m
uoZSLDmueXivZK0t561t6BBRGYezKta8kdf9U2xjnXH4Gq+GrBLggPp944r2P2O8y6fcogyTqbuc
eO31u990Y5Dx+LRb5BacD6BUFA/5/DqX/srt36Ce/Buyb2wwnh7pfdenK0Y8tPlzqj8V9bNm3Jvq
UVSf+WPv9L5xyxjj7UmoxmkHsgoHahVIe4O1NXZe9c+0u6en1G/ObbfnrI0wbp/MohLJC75ft0L/
w1ietVH02sZwtISgNASeo4xb0aZLuLFEwpyURbOkfRGi5yL5oiBVaJ4q5PojV7gLPVq7N97908Kk
P0wv0Am/vd79m/J1MwlzhGpj2Eyxhu+LUTGqq6u+NHeDHzrotZ/QHlE58ZF2cNWfI4/HHM/71sxV
szUwoCqbMG1GgrWOyHq0pxVUcdl3Y12gevPx9lJ3LyR4DqCrCVVR/PKviKbm0FrsKNOeJnTHpa7u
017hFBs4JljvSUciiOhHx9CCWvmaBkJXceA46E6AI4nxU9pUZ/BMl6EgD5ok4nRQWRmz8mMyTgcl
S97f/lh7hbZf7DDINSbTBO0JSJtSLYP2AWTJIOBpLtpkK5gNWqGkIHwanyMQ1IpfeQ19O5/xF9sM
iCllmEuNKqHLQX0fhl8k6f+fZ/nl9xkAq9U8nRIQgKHhsrPbIvtkzp+ElAfFb3HLxPUvZhiHIxgl
HtEcIEPkaF3tfIQ2ggA50DX1Zm06yEZ33wmjReQ+EM3aF6FBJDWQco0XJ1kaW1tJQEgNxQ9oaheS
PeqmNXS5AwpmK+1VV5YfFGF5knoUPRP1QSvIE+47rpANdtaXLslrg4MVHNdji7uiUBvEgJLoWwPp
3GlWNh5V0MHe9jyeFQYNU70c1CzCV0uEu1Q4VcvJUDn1/r1jebszbJdbOmkDaQfYoAx2so3ZIrc/
pV7iz4/FQfPiY89juNmr/f9ikgG7umpMc6BCznliyRf5KJ1XT3ZBEfG8Flb+QULduiBQJ+FdgTmx
ZND/3+ThkJrXisxALCkVdL7E0quhCfXvdoyBpLAPtUJQoWA+Do1Viuv7VikxN2ByonbnuPjlCzKI
FOv9sgoixFjN7mU1yfdxau8VOUksNVacfsHQQh8Gt1e2Nwb6i00GiTqlrUPQOtPhSPQ0f+3c+qC4
kdu/KN/8OLbHH+h7O6Z258736ZFXyeNFAgNTyVpURlsg3uQZldH5vTRWrmIYzu010iXcQCk2GyEN
q2iOEGilLaWtXliN/F2Rg0U7SIl/29LeXQNf86rXyvhiLUZTNISIgc4N/eQL8cZ7EZ0GK9I6jbO8
otmrwFUjc/AK4IHx/iqvphkfjUShMKO4IU6snNXOcNf6RxF+qptDknJaj3d3TRIpfyr66aG08GvA
dWk218MKNwWJsJ3GqiVJj5iq4aDkbjBsrDDBgJYrMLKYEeSFRMEBR9MpbWpPCtODMcV2m4J4rCbv
bm8fzyQTC405rhLEYxWnmRSn6IkvQtIgLkoPClKHlSigOJ1fbpvca0fGoMP1YzIhoBGi1FUm4Ai9
yDYGJII+yOzoPYXov6AW/cUUc1oPtaDXeYdoi6LIa+skEAuBw0Sx64TX1bAHKC1dtd04oJXT6O0W
h/SiaB2EVtKPPak/1mnHe/1yfJGtiRViOiRKlENYuq0PWqFABNJwszL3bm8TzwzzhpASUxjDDmL0
cR1UMbEkw6lBWfnvjDAHqBBDUFopdYwmJOFpSiuXJOhTzat/aYbBKHOdRi1eIZWuoPZWQWIQD2oo
cQ6cw2z/PrDxBQYm5CySpqrCoTkc87OCek9nF49zYBwGT/bGHytolpeA1wSz13OzdXKDgY14SCHC
WGKnoJ4l2rSLOXXQDT9DPkv98FfUYr+YYyBjaFDHaAtAhmB+UZPagpS6PcWfFS5FFf27fzvENl+T
wQnS9/9RAheML7hbz6DrwaXb0noe8xbd/luGGJSY6wi8q0WiONJUPFRG78rFzEmcc6KJzdN3gjRh
yAOeodYHcMJrkQ/uRc7xwUEilkcZzAxSngk4iSUjKIcfYCOwp+ldmD92Mi+RSL/IjS9mMuAgz9IQ
pTkwKEfNikShJ0NKrci6B6rluULejLSJI0byx9twwTmtfsvUJ4tUEyrXniQXgdzrha8bHxJMCyR2
pT/etrXXdgM/VySwKWtEBSvPr2d+LBC87EpsGeVmDH9Q5cFRtFpwFdDBRCo7SClqIT7Gubv9IZ6v
hpkAy6Z5qhO9ILS2ekjc9esaWXVhKfcgufNAND4cOCulu/X7bl4NsoE2ifGypPQZo8ZWTsdYVS+X
fLU6yxZ66cSgTl3MP3e8YaH9uLvaZeIuDBdDlmogSTwe8zWzMO3CCQnet2TpYeNhEAQ6tPPWj6jY
jV/Y5C7Bc7D1IR3HGZvZvwtfXYaVoppWUckmGe8y41nztUvyVENkov7aH6sz2LnQ/hPZ7TFDR/jM
uZ9y18kEJAmNHtMYiAzad5kEja88kMvoQogd3WG8quM+mP3cN5U5tTudSMVctwroLQ5zcl/MXte+
u+2THNdQ6f9vXrihWaEnu8ZjPu8ui3QCBeLt3+ctgTmpG0OMQy2UcYmKLg1Gqgv5yVB57TI8CFEZ
CBn6aZpFcBq9TW9NF1QX3TYw7+qTCjKE1pc+JfcatDO4CLLTxrmFLrYIY/TtIk8Qz8BMQn2ojnOg
XihnTG3zegT3j+irJzDIIRVE0PS8xWsW6u6C2VllMjwaSuepdf/+b3ZMRw8spqeU38ZGjFJOxnAA
HCv9kxz9KJA1r0deNmyvsoQv99PK2/9v/E6YeiVv81TBOW16Izx7luT7IVy9KAkzKyfpsV/SHzIU
u/OEN2r6h4fR1TiTJTOkSVwyEzhMM1gIYrvyTbc4EFc88dIQ+xt3NcXgRVnKcSrqNXGgvRqM+vpp
6Es7TqXHzqw5x8t+KF9NMWiRmaUiSCXuCmp0kptLlXi3HYO3FAYqpjhahaKAYxjVqam+zFlolci+
GbwWD946GMhAzmbKlBa+Xk8QGdG7Q7Tykin0wPv9IL5+KrrUjfdVyxJ12oK4RV4qGPzMJ6go8odR
9sHvaoa5YDTpIJt1hh2JKQAmsjNXERy9Dm5vzB8OpasdBh0EI8myoS0UR3mcXLDO+OID1fSFDOb/
cG3ibQ9zmSgUgiRVqBGnUo61egznb5zVcAywHcRZplSFUiAHRO+Dip174UN06THpBaVJK300Hd51
guPYbL8b2mHDUm5K5GZKv507qxBeRe1VTnjic7yFMVjQo54hhUTFTHNGjsIo+aPEE5nkLYXBgCEt
W0hor7ieaIG5nrL4lWQvS8ZLoO31omzh+434aRNA5iCaSlhhj2gA6V+TY+GH5+RA9Y2wQ58kzi2C
tywGEmIpzdUURWRHax668f0g0+Ggdejs2663/7D7GUdvypebVUlrpuVgeYQk2zwG05gGuBjZci2c
6yJEDpnHR0DD8gYKvfVCbs01mrxAc5c4Tds6avsizh8j4dhDVHW917rZub047p4xKJEMuaG1GUAP
AyAexjXfxDJpPVLwewz8VRxU4oAfWzGG0pDelwQ35VYN0hHKmNVpIbxpg92QkiV0qKgSqJfY4VPQ
nebtMKwQ5JTPE1SUZMx4/81nI5hz0whe9r91+QK6x6xt4RS04TD0Ue46mneJrWHUig7sNC+37e2u
aGOO2aU5gnKMkVW4MEzEnZLQ61vBv21i1803JhgEH/shNkiDaErn6X0u1ac8750kSr0W5KlN3PAc
b/e0vdpjAR2FcNWAbjCq7m6mWYKlBtExDCI3sWd7OC+QpDmIHrbwsKZWeia8Ue99x9/YZ657oyS1
Q94Ad0dv/ri4kLezBYhuqZ/VIybzY4v3LNj1/I09BueLtlTWesiwXv2lTd4n+b0efbu9hRwvYUdD
pjFSi7KlJmYHvful+PH27+8CLvRmwGMDLhvdoC60gSajMQgpFmyZCWaPWnquMMgqIpXLK4vsX102
hhh3T9SlSAp6RaKHPeh7nTmIfN1PgxRZH+3p9qr2L/4ba4znZ1FZ1hPNT/9TuqYyIJFfQACk5g6z
7gbZ1RSbiDRMYarXdSaOMVVuEbd2v0JWNJcHNx9LS19lnljeflJ8Y5Fx80QbxlSf4ebGRfyBxJI3
n/rKEe8xIv+RvkkjhxzixzHlAOR+mXdjl3H3JJ0aM5EVfNTM055L1HhTz0Sdt7BBO3BANgZNo/YI
GWjTj2w5aP7mnNmYZ648yoTCWp0g8zSKYKMoLFl7rSaeWOtuvG2M0P/fxEMF7cikhLS8Y5YXI0ps
JS7d27657y+gXsH9mWpxMrvXQc851U2ktBoFd8MPRXRWTact0bLPgY4/+MnVErNfS1k14IbFgWbk
H+ppccv1paOE5Ln60SDzC7DL1oh0KbJYtCShs+fRqdv80Gm9lenaj6rhNbvv4SVoigjSDRJK3Cxv
VqYXE1gJcP+em86XzPoCiquXQu05jrK3h1szFPM2e9iQJipUAkdpl5e0vCM1p0C5f85AA/S/W8h4
4tzFGQjG0v8+XMACkDmgAbBFr3Q10YrueXOIez4DPQqFzkGgmMsyfICusTcSOYbPJIdK9zr5HKmm
VTVHTfwLzhd5Y4rN17SJjlnmlHKbSZlldt5Yfrnt/7s5PDTXaiDsVmVVZkXOpKhvC1AHUfLU9gA/
OCeP8qdcR7Mv5c8ynToFIx1FMV6dd9cv8JpBcyNlYWTHuPRwycJEAH6hGzwUvVrllKR2zzgs6KcB
5owz67TSJngecsaTi3kB24yAiP/cuyOH91ba7c/ammMOOV0r6nrtEU60UURxK984YGDskvjCl+JA
W24iwoks3grZG96iVc1YCqikkEmztVI+VSqaYeRKqqy2SC5RR+7lCNpQxei2RpPYGC4TrURdecJ8
u0hy/dIsiA5Ls/SyMiEfa7zTQUnaPEYyB6d37xC0B5bKaRIZNKG/wkhWCr0sL2iGaSFVQScN55N2
1n1KYvU3R9vWFHPqaEqrm1OJrLkeEktoKnyy1I2j1uGE3m4EaKAKAnIZqsayyssQJRLlEf0w8qNh
9w6YtEEoUdjgIR0s2ftfOsX35hpldWOSAWM5rOpmoLV04zI62hFN0w/yJzDL3dN5qsgRzpn3N818
W5PMnTaKV73SOlz+SHGRBLeeOf3L+4G3WRMT5/okCkJSYE3hRVysHMOTna+jD115V37Qj5Wnp1xq
672n1XZNTKx3g2DInYT373LsAZrQ+PyfEpm7B811ZSyf/CD1hjAakeKQUnWkSHOqBHR1KE5ZY44u
e4GEnEvlbiBvDDK3oRJ3D7VKkQNWk8qCwKhlgEq5UVv/tufvPXM2n4/ljx8JSUIUPNCUq0PX/TDJ
KuYjT2Dx5CyHZ4fBDEPBnV9D/4YzK4Uj5G2gkexkEKRnTZXTG8P7cgxm6NKQjUIDL++iRyXCfDr0
kUXeenjhy/bpiZmYgicfrh6fy0N4LN8pqdW89q7i5UfTUR0Tc8mGfXuzeCtjIEMraxGaYkg8r5qr
1Z9xLdWWr7dN7B9kG79jMKJY1VAsQtzC/8k9qxh81tFeafq5m3/nzUNyYFdn8CKfuyoyMxOpntU1
hsv6F1xEW4zVGXCYmkzQ1bd+pcQt+9HJ48M6j/9uV9i2PKla07aU4Nr5WFsxUY/KENuNyTsKeeDK
duOtaWVIQ4ikVY9jV3RxQgnI4oxgfpt98YS79R1ve/ZP+qszsI3umlJnRJKRMNUr5KhAsGVmwdB8
7sIvpnJS5tQSs8ga1wO30rYPtz8fRISBi6zQ0rzVRqS7DeG9lMl3qNOe+qETrXKcbWU1OTC4H1lX
ewxmiEtkaDPtDymUY64/CumBDDzird2ejc3zixXPqI04qRIM+SC0pI/hRTCt/gA5CLCJQRYVbLKS
24FjGPxzamrxmMV2n2Zb4wx24DSJoGALVDRBaEBlKAo78mckcQm4pPiTzrs5ka09BkeG0DBypUPr
reLH32RIcGd+GwiRBZhMUJkrg9Eldu7WNki9v4J1UuS1ROxjy3VLGWwROzkdK+QoUXq8GzLBWkJe
6/tuHmG7RgZeqqoPaz1Hgh8Kyl5xJ1ilV/jJUX8KPZB0YXmQWw2f5ppzlv4Bo38ujVXZkOI8X2X6
nMJt1Z8PUPI9qWjBUe3U1R94IMD5jgpzEWlkMdFyFaGxJiA2eFzGH7dPHE7oKfKvr4lkgc4L5ARR
AyqWT61pPmhG8ThV8uNtM/sXkOs3YxBl0MHKtEQIvib+YQiaTeska3FvFjy/40WawmBJBFkjMtHS
OrlfvTfBFxuKpj6IixzKGPJv94cJtHbJlJrQC/C43hnkKVM50PiHQ8DQdUJA1aaIjAP0EEoD+yeS
OjRl3Dx1aBagDWbFgxzwmnz2feFqivGFSs9jSauQZIS4ctDMpltV+auhZbyM7b5PX+0wzqAakZ5m
MbAB7LpC9RKNnPY8+s3ZuiY0DH5+MsYFqqoMYzmEC+TQ6oqTL130Lls+qkSxxFHmoAHvm9H/3yT1
UmOJ5lbGa3zU7k3pOSvOKbffl/e9mMNj1sQ6Tg0cHlVkuN3avI7d8uV2fP4hbK7fjPHjajDixWxQ
0PlP0wNoTfpTAkJHTBHjPcztZd8HhKs95nzo87oBmS58oHFnR/wyPc9f03dUK9J4XT5KrhjgWNLs
vzyHr2aZM0OuK4gmQn4QST46wZd6S3qS3/U4DGUrfhRUO2w591PO5rGJS70W1SytFOKIy+dC+jDK
HmfnOB74BiAbD0SrXDyiCIGj/hEt53Zj05HI1AmdAdT/VPiJP2e/7y3IhYJuHOqKusZ8xnooSCOM
QIremR1KghM7UWWnXzUrv6MZvvovuB1RXf9pkE0AtEky9HOOkDYnAg638ZiUinv7Q+5+x40JBmir
sFnlRMIFXx9tIzwIq632nNHVXV/YmGAAdsq6WkpUHf1YYBMl72Ph++0l7AbV5vcZYCW1oWRxhma/
UcpskkyWIn8P1dYuXm7b2b8CbQwxCBsRQVJEgrxFJebvtVq/gJrD05LiqE8osmXqZzFTnnCa2fnQ
3FchKvyGwfmW+9e/zd9A93Pj9+koltNIr7iTPbiybXqZm8eW9pCkDiVgTAPIhnR2d+IWHPcrBRvL
DB5r+jQoWYVtpD3YigspgW/NpUChJTssDtTk8BYkFqSoePUd3vYyGA2SmiExdRTOhKA8lJ8omcYC
c2fd/QfAllPmDSeR14HCM8tAdSZAISKVANVZ/drkh4IY9lwn1qLwmvh54cGgillB+TynWSpN8gvt
geScewHn99lUAWRL67kAlb+TJYGaHaeQk/razxFcHYPNEWSSEVc5xh5xVxMGEHL0hxxNTr1VVHDI
xZl9PhTz1sRAStanSi/E+GYt+VKAoTN9zwl1+tF/u0xt1sRgyhKLkUhiOLt4rB0dRQc67FBdsov+
nDwTn46qgFzED11wB//N0alDihXvBoi/sbpvDaq9lMUCpmdnwJxD+/n22vYd+/r7jGMLtd6j+w3x
NOuHqPYXWbIGNSDDp39nhnHrBfhXd2/d3vFzkjyu5knvvjbk+baV/YfC9Wuxz9JFykN1Sn6mDgt3
PkVvDPCJx0OifZ/4+eHYR+k8QFJiqDAKa6zjMW5QWo7jg5SnXjkKHzUhupj5VFrGIPBuqZwdY1+r
ytigRZ/grhP9iO4wAPmUHUPHQHLsPDiaJwYNWmkSjycXtn8zuC6XCQFxmXoyiwDAMfySg4Js6D7G
8sR5SPzhTL1aoZG+Oc9KyYSCC/QdHf0dQXsk5PGeITfoZw8gG+fOS+8n0Dfewp6eZjQtDSXqoLNn
ahA+LM+pozyYs5UdVrdw2srWMQvMS57wPiXd4M0iO2nKFcAksrUVyK3G3i4lcpDDxLkdDPuoeP2W
zEmZxGvRRn0HVOzy1JKVKkBdgoP2vKUw6JHrJEH7GvZLHXx1fcqTy0IOt5fBM8EgBzhb5AQ6kHiQ
t0elgXiK/rkPv9228Ye7/M9vxU7O4T5aRbMaYdzhY3lOnjoL9xlnSi08HxzyIfN4hCOcvWFn50A/
Ji1U/91p8iBKHtLww79cEHMkqpOqRGOLi/xyjB90j87WhIF0NCzcYLzQ5m0Sbz0MOuR4mmg9bc2K
xnM0vgjczPVb18DvR/B1h+hfsAma1ix7MYqQA+xcyYttckqd9mt0zN9ptTWfhssM4i0rxxWDSoUp
mFJQ7luBA08cV1Tp/2/+hgIZmzzN0ZDZp4s7zorfKYJNwpgTVJyThR2kUzoMflXlW96aVq8zf/IU
jHDySvG81TD4MJhSDDIF3JoknF/RZPXZqa+5mu70V27tG4MQCYhD5LQE2Cm+QzzdsGYJPQ2dZ1jI
RVrVu8VB4yf4oGze+cw5JlUGN/Qw1Y0WM3vo5fsUFmc1n9CViOK/wRsP5xjS6HzixivKUoW4dQuA
EkToMurNy9pPQUey41xm72+HNSfMNOZ53goqRl9z6hkd2qfj+S6cQs5wLW81DHAkeQoBEgGIPidn
IXYLs7Tz8FzqnHcc3fYbbqExgEH0aVEmep1Q0mMmutU0QBjcSauzWLhy9+72Z+MElMZgh7JUMUpP
WJN4jAICtSU6kSoHQ3DbDO8UYVt4YklollzCfUK11NcooHmo6NFwRjQfki/5sePY44SWRrdy43hk
iAWpL/DSispTLKdWL7ZO118a9aRzKZ85YKExYCEa87KSFLYKgwRL5a5NFcxz4nK+IM8MgxZrsypm
2cItFn9BL7rkDBfQe7y80p652lcCPk03zyIDE5lexXoS4hovVJA6yg2/TCtbawfv9sr2XdCkeCpC
g1akf8Zmr5JUUxcMbiLrJVzK6rnWDpr8TYjOQvdlMl5rY/6ro+pqj/GNjIAbtsOj1Wml8RNERr6o
menPssFBi31Aupph3EJJEgk9KACkVXW74qkoPt7+bPsFa/1qgHEIaUlJZECwG29uyUtrq3Qm2dOE
N5klWs4qM6u1KNVMGtlhavMmh/+Q5rraZ9wjhciikBi4GKJtA7ny5Die5Ac9sjpPOg6HFp2wQ2C+
N+4W//bCZYqzvwPkT8NsytyomngoBhiebOE+PUge8oyXAdku+dPqC88LrgQYGPPFJxMssrX9t4Fx
/QOYswZSDloE/n88xYwgTRdbCXtLGgpOXPzhDXY1w5w35prSLcbNUbmgC/EMjalTbFjmU3SuzhgK
+ZTdG3f6t9sfl+O1bzi+CUZRJIvWlLQ9aw4qLWjzr7d/nxPsbymyze+HkzJNU42xk64CVaLsZcWT
uQSZZLVakJAPy/J0294+hl2/IQMumTZBZBtsm04tnyHN6xLyvig1+98ZYRAF/CUQoMaoEoiX1kMu
jN9zwH8Vppyz+g8pgOtiWEip9XpVs7emVOMxCrKj4ZBLdYa7o0eEVwvjhhmDL6ZWlx0mH/6pLEcB
JU2J7zHDGDvKAcOZnoh78ZveBoTYvfpRlqC+zCWW4O0fAzLSvDbFlGN0vAMRTdO1JykU7azjNWbT
HboBKWyDeISZw0WcWrhlvrqJbolJ5w5D6RuENxPxhyTwz01ke8DFucy7YUBWsfpBu7PB+fpVOmX2
60x58u/67x3nycSDkbd93oRcoaIDTu9x9Rrs+kxQBskuuQf6m6fOmRwIvH4P7/6uG+56NrHzf0o7
VJKE08nRLoOLi2VQXJRvCkZSczehWWKfdxpx/IQd+MZ+RZg5pIPlJeTZS9Na0tA2iWrdjnReCLKM
87JRo6ODshejS4zKe3gpGtHFe9mrMB/Ke6fxFsXgCkR5B2Tv4ZV9ieyEMB8rTbOqMeGUynhmGFhR
xQY3ZcqoUoA/vwzi3JGLw+3vxgMTmQGTWljWYiwoBQRltPjcRNbg594YrMFo6XYJilwQJr4ce9ew
0pMYYOqVr8FEz8vfghxSBKAHx3iEwco2L/0qLnKPV31XVK/ZKnq5IvkiMZ+mqgiaBuyo6XIu8uzQ
5aO/ZNKXUOAlFvaz8Ju/gXlvlWVZgcJBw52avEaiHZI7YXH19UNVnWvpYpondfjU9bwr7+6pvrFK
PWADATjSw8qEfoLTJ0+T8ipWvNGCPaIhdWOA8VSpDv/Tv9iTydaGs5w6k3FQh9iqm3NY6m7YvRf6
mnPu8pbFOG4pGIIK9ho08pjJxViQps7/avZvszDGb4Wh7XpjQI6mF+8q8tL3Xj493o4N3iqYIw5Q
2RddhvDriGBNAsbeF95zmP6VNzyfrWz2RktS8DMpzjKg9q17Yn3WBHBwPC69O5U8gpxdPLl+M7bM
qY3JskxQTndwgYC490PbJLga8EoFu0f2xgqN9q1PF2BdMGogCvoILExtngw0eIOF1SpCkTchx3Fv
VrRZFeJpNlCFBL9HYsvVU689me057r0YKhzdGVXVaeSFFH1E3NozBimyum+JnMAm+KcdSocRHcsg
vWu8xFP+5pK8+ZQMPMxSM+l6WyIjLn0U6tE1aryN4+C2m/O8goGIKatEfSnhFanaBuHQBU0YH8KK
J7PIcwsGE+S46NYRe+VkHXH1arHLsXgvKsMHM+M1HfFWxGBDXNSGUdLeTqJ9letnRQvk7G+SCIYK
LTRZBdEBW0lttLrWoxCBqw+C08xisNSZf3tf9j/Y1QQTR1OiQYqqQRohKpWgR3as6QXky4wf3ax9
u21q9/G3WQ35NWTlSJ+zvgbSUe1zgr76wesOyN5z7jP7ycaNHSZ0SFZqsSYidPJDc6K07oPfv0wP
CoYFG/Qi8O6ebz3Dv4fq9RMy8aMTIyp1gkN9mde7Grc2W+pjtJbKrU/K0RbqHHweiXqckJau0T9d
tjo0UarmeRzEJ9Lm90baP5R9ee6XAsPLii/pT7PS+VNVOoLQJVanz3d6HXsxSFBUqbqky+hEeeMI
huYXXXzKUgPi5xWkBCtCbH2Q7lfpvo+7V0kX7VpFQ86Mobh6DYMk7SxBSO1oKnxow/DaXffvxyYV
fJJFIprsTI8pV1EkVgg/2idKBdmjo2Arlu4jb8klr9tPQV2t/XaumUldtiMicJYsFWKLeFHBj12I
Vd8b97UrPiQH45WSOvAOVN462TMuwsxaJMfYctp2Tfmd16ANXqnuPF7iPH+mmPWbf22WyYQoRELk
aMyRNBEC5Qivfoe9c6QCz+8BJGqtvVjDCS02tv7+drzuQsPGLhOv8zoNmdijX9CUenjxIcHrfyBw
bInHbLWfzNyYYkJ2lYyx+D/Svqs5bl3p9hexijm8Mk7QSLKi7ReW02ZOYOav/xbkczwUzE3cq/Ok
B1VNs4FGo9FhLVIgQgUjTW7TBU195O3JgTazU0KazKXgXYkbucnrvpbbD+SVbOb4knnqO2GBWyLu
Aq76wkOpL3Q17/fiZnjagUOM9yqna7e3p8x1iN1Uk7kakNz72nuzN2HWaDhg6p7YYE498BvBNi+r
lZLMvRiHpaYCS5Vev4KvtMTGQNVD2/NYB9+Sr3/ptfK9jF6JkGYk6jE0aNRgt1q0S9IbflRMh9iU
fDQoOk2jP5FavvRZn7mcndyO066OmFHSMsRexRMLAN7iK5AnnCg5y9azIZ7D/tSTm14PSPdlX+bm
2VzpywQBCNDGUOqBztADQkNUG7vJTDuL0M59yHjjwNu5o5Uw5qkwCK1RSLSztPUAPficfCp+Ue9K
8YTLUxHbyR3vwcq5stnuj7ruqk5t0fdP+4By3zwqAcUS5vlTnhgmo57ow9QqaPB0F2MJrGq0idKj
/yf2ZaI/zWQ6kWI5hYt63N+8zUNxXU+NcayG2GqDFQOSSDMOiXGvms8J+ZB3WclgnOjYd8VAIng2
oIvdgpbbD9353nj4sTjJF0zbufGl/LGv1fbltBLJOFNM9y2hocBMaLJlyBzTxTEMsiPFGlaRqPI5
8ujv7Zx5tvkjXxK5mygiJn2qyPBmpVuB+9N4toLSy+76Ay+Jyts3xsn0SMwo1YzEmFRYaGIoL4Ww
nJRa5ClG939PMcafxLFaydqC+IIO9WLv3PBoYVgM2T60PfEahbY71lfbxriS0DDSURAQU0w/otvR
yw7Ga+Tp7uw3bhIoaESxcQsfpfv93eOtJeNT+kITSqVvEFZE5zwrHSNJbUvj9DTwTJLtBIm7fBqV
AXmU8UR74gH6cgPcLztyMrcMeI3BHJXYXhCzKPvWovUYbXoV5dc0P8U8YDieCMZzgIHcmJYYpZis
u8ktlJHvdIXz9uNdpWwjSD7MQ9NEeMaIpzcas1N9mH0d739eiYAelx0zZ5tAlBwAQ3NJiyzDTRu+
VOp907qdkvKu582Y52rgbBMIBhiT1BDgbuVg9KJz64RHchhOVmCeI984coEVt4+vpZiWDCY+ncWf
KlTgSAJA8HeFHKUWv2vfCA5Vv/AxPfYxs/sjjq1LRwPsbm5gE430NGZBIkVIYnOShdvBqnkVwtyU
aq5pkVDhOgknQLiAwd1uJtt0l4BOGMffQvgIPrTFtoO/CmWsnSRW3y4Tghx0BF+Urr0VweG574a2
PcQ1QGWhUrNFlZSEog9XxA6DGgVG5TY81l7xBJpSjwe1uKnRShrja7O8g2nQmF+a9EdTGx9UteRl
8DaCGsCxAjZOkXRTlA3mlhLKspdkCwzc9I2IbnS7vJsw7PGGKNC4iwPseA9Pt9fkNbnj5SQ2/NM7
2czNtTR9riQy8NAM9UbtLmV9NuIXzo5thL7vZDBr2Fam0Jm1Jf3ndgSeHNq1HUCihU+h37q0pDMe
Ruzjlw8QT0AyFtUCyQbGnqn2q9zvEOZZbNA2UEsbnTlOT63eBvO8fOFouJGDfSeH2UHTnJV4UYvf
/AkGODzKc3Wkd1bCHRTfymW8k8XsWKwvYPQyQmR6E7s5qAGQnb3aTzwTeICu8mnIbcUrg06x86Dn
nL0N//9ONLORfQwoo0LTJHSbftLEH2L8MiifLYWXRd9wx+/EMJFG16qpkrY66JfRp6w69ImfBdGN
BXjn5I4bTW1cNmtpLF1vrBmk6kYo9btSmyMkTYLYlwKK4BU+8EreGw7lnTjGL1tqisfECOWspHVK
tXLklgdls+1P/lg9y+as5ZlYYq4drj89Ce2nZDx06aNSHeT6iURPFimcffPnmAUL81KOoxFbQ4zX
kY5bpq7ttnzo8sDsOY5kc+ngIFE3lzTdYhHrmlQ2pzTD0iXkuRIug/y4r8emn1r9PpW/8hbpmA05
2vHg661TKt1qI8DSh0cxek4l3pQOTxXGMZVzE6PwZUgYLDnM02c1/7yvyqZbX6nCOKRUmZa0nFFE
6bvaHwUM1qa/DCRY9qVs3cXwq9cdYXyRpdQAGyfw7PTm6tDtEwIotLiJDwT9dLwuh00zMxXdlEQT
hQ42Wk86tRvrGHgppjB6ea0+9VLhqmFxtjox2FeMJ4qJY1JLS61wVrA9sw7+v/yYydnN0htnMj7s
S9reqKtS1DutbA4grHK+mLj74/y5M8G4Lj51Jg9SedMhrFaOMexeT7MICXdaT4kOEsUpwvPgQ701
sIarLoxRA4W7qWcNfkBSfpHEl4fzYvz/P0JB5SOaiNHRmCGzKCbL0o+1JXYQgfjPuFmqYOJxqmw9
r9/JYDZfFxvTLGJcCOEz7Ulqg6hBl5Bt3iwnOhuYBpoL+FZf5ljCls2tVWMsIRnDyUpNrN4sfyoL
uGlM6BgqoDJ5XAPbglTZwtQrqoV/gS6Y4rgMBdawmp6H+T5agrZqQYbDCWu3LFsW/4hhoRbQ+Job
IsjNXMU6dfld3Mk22h8/cPWshTC3adaSXJsAPeSaAPlIbkSQBjfL7ah82z+lm45uLYexiSlXzRHk
khKwmsJPlC4txkhCIgMdqnAjLkLg1u0go8ddkTEooljswLJhKZkkDsjB96DxMySMt3FSBtsmcBXA
BHJaGvbq2Ivw23N4LxnW4xQqB0HIUSjkmcFWkRXH6SqLiebICHhnk3SIVyu7PNKyCUUt+7EQu75F
iOzzXjScxWPnl4mqRokCinB3iUZvMdvDFIvHfXPYNu0/KrHV9thqs1HMAfFcgu1EltAjOUl3oRT7
+2K20vjrpWPHlHNSpolR4XIgn/VAdTR0wSVB7cF7/5Axnxy5LefM8taO8UH5JFhZF9XoyBkCMXkJ
x1/7GvF+n/5/ddvlOciPBdxFrplcwvIGcCz2voB/cd7XrWHuICJpxMzyib4daIpZ8YEp40cXoNCf
Ike0KXCXeP5ITL8ycZUet5VaqZwLfZnCHuboscUwA3+om3NgVSbQ6qYZb6Ic8WLjzTTt0QfCrYUc
1ejXr0oQIj+KvqbIljiGztsvxk/IcznJVYazO8fETvTvBq+pZNs7yCaw3w0VKQ4WM780kyQrqkFC
CULxCw9JgMJeHjpPO5V4xQo3JS/y3paoy4ZoQqaBBoT3m6VL8VTVI66M3LLrYwFMQ/Laj/bgWIF4
Q5A4/wCnuCqvBDLWUXSNnMQNTFKubmXldpgO+za/aRur32dso5imWk9lFB/0/F4RVFvpn7Xhi9WI
nLt2K88MRXRJVVVdAp4o4x1MMrd5TN1RfKOfhNfpPDizXz6oB+MjZrcSxLgJEIAMdbcg/AZqnV2J
AKBI4uf9RaOLwqSy3+nCWMGYJ22eV7PkVg2yQ0ny1ZRmu6wFd+iJE+cDL6dB1+YveQYoMXTQGyDJ
zNyCRtGhESQqKSqDGQxPOZCuRExdA0NzuE296I7nkujJ3JHHZjW6KrYwW7hIGD3CzFHjFWIgx7Ur
j6Uz5Ocl5fEqbEdIBggcTAUh5d/Y67pQIREH4zC/oucIUbPgWd9G3zgBBt23OGWiTb+0EsYcKULQ
PZQC691N4/MQXZSU13WxvXxXbZgzVaJJq8KUuoQXUxgY59xPggGVygmzNNNr7U3/ZD+JUwaiGnyk
SAqmoqtoxucirJgMocHOicHkUxLELBDHQMCc3NEK0nPi5s7Qf9o/DVvt5u+EMuZZhEuvGMiivpXv
67vIs4ApW9FC8IX3jN+qTKxlsQ8DUUmNKszh8mnrl3EDmlRqMKo3HeSfw+zU32gLWMHZUc6GGsxD
QZ26eUwIokLZxMT3t056xiBpJyu2Nve2Gqru/oJS9/H38fuziSwge2ZGYdIX8PlNcxvnn0bzezP9
2BexHepcDYUdU7CyJRpkE8EUjPBHfkweqLGY6Aq3pxN4GXHwrGPi6x/zZFfVGOesNIDNA9ArzebT
6eIEd7blhP7i0GoZn9RyOwheqcl46rYMm7rPsXN67RDK6eBjbt8pShCPyD4KI98/QHv2zj4Z5zJq
UV+3Id7Ho2AGtZ7b8VSfyq739vePZyKMi1GkJEYkAr1iERwEmHnIp9pVQol3a9On6Z4psv4kqwe0
QeCmI+g/pPtlHktw0lM4DONI/H2ltqOr1W4xjiSq2rFSSlgHzd2jdOoPZ/UnxdGjqZPqOy+22r52
QBokq4oimujVhfar0DvKpTybG/pUPiW3A5rjokD7NLqhTdADyLMMrjTG9kOpVlVjxp7lN+YbJQ2F
4VDwssiQBeCVibnSGMvPaqIDugxrqT2qJwpBnATpC0VnKfD440nbDIhWC8lYfYgR9IjMBO9KIfwq
qHhrluROzDHw1IkPQsxLQm1a/0ocY/0lZtZA7YPYqxA9sO9OrR8PT/u2SDfjL8M3dQMd3KKKsItx
+R3S1kAVwZupUl9b2ek1zmOZmvLe7zM5ISNqDDON4OND3U/JodJuKzF1jew0d7dp5XWxzDnK22t2
VYixdbPrjEQhpejq8SEWP9VosJM5iaF/sbmrDMbCDWlq51DEoqEREriDTdAdluB3gyv/PPEUYgy8
TtoOoT5ShFbnZe3dXDg6rzV5+9GysgLGriMiGT0uSRrZICq9WMieSGiDBMbbYd/c6A/9ZQ6gHgIC
n2Gqf2HZRnKoCSH1s6L6VKXnOW3darylDCb7cra36CqIjZ/6ppKTqZhooyBmWA1/OViOfGcEiqOf
+X5hq+MaSdw/erGR09I3xRTl0EsN1NZW4IoMDLOGLpDXk0uJp5kNHgBk8kTbOg5f9nXlrCkbRs2t
Ki5COyKXN94v6VNkBgSDGZ3JyxrRk7Ozd2wolWQLXplIVsPqaeM8Te+qrhZMHjrLgU/Ba0vUN6PR
1Zoyp0zURtMkPXIQE4Y1JBSBo6R/MiLzRlmE0Bby+rHKsp+lEn3Puuqk6jUoYuZDJc2e1qJ9t9QH
T0xMdwQlJ25AF+i1/pIkL0up3Jmt1NupXIt2pYyjM+ASCZByOxPS3smtHtl1pj511nBZxvhTObSP
bd0dYiG7r/LK18rhNsmTZ3UWQOaCjtC6Sm/qfg7kgpyqYrgBho2ntJEHDkIQ++rg8Jg9NZVv4xYP
Sz1ug8RIPrWN/FNTkh9d3HV2qVXPUyqf1DK9LOV4kMtcssNFPCtR83VKzYMGWlYwfb+EyfJlkYzB
S8oPEJarCqqGEmD0JNUyGT9TNVI9NRMiZS2fzlXTfW2Asr5vqZt+Zi2D8TNlKJWmIOMFhTV3kzMd
86AQSWg54bxkNp3mynYYZZTWSrpi6iVkKgDHBeo5q78beXcb7+Ax2lTAOCCTiWsgFk4zbKM9hv2x
RxVsf9W2dAGYj2IgqWToKOrhXK6ityYBwoGWEMRTSeVL2eI3pD/ES81xzVs39UoM23CHcqIFtGHs
TTJFp8bC9HphBNNYu5qADppFd8RqcU2JVzTiaPf26F5pl1Zxl0ZmQ2Ph7JZ6lczRwNecvtJO/PEI
rt7nhdfLuBX0rFVlgpJRDvsQtWskLtpDWD1nFi9TsOUq1wKYIESxUgVRIbbsvwF+eDQ8dN8hVyAe
kJr4wA2wOlZstx9JxqFXG5pzVAcvm1KnJopdGLMtcPGetpzyWhT9/2q7DBRbCIZNkMHqAYII8Je8
6Jw5fMqA+Sh/H7gEMJtbdfVK7AgceHXiZKIPaWnoD1Kl3gzFzDH8rWO8Uomde8vErLYmrUe9pXkB
YwpCIdvURxQuecxLHF3YMTelaZRpbmEVBA2f1XwrFx96x651YSx7MlJikRbLpQais7gl8FDIgeYA
Kr+8KJw+g02Pcd0bdpC7b+ZhjIe3sgTNZXYHBb6cBLxxlk0PsRLDxAFmK2hLNgqIbyb0GETmp6K4
K4WSo8xmxLheOuaxJcABJxqBNm8NdV4TiBrerZTKusZQbc97SnLlMScpi6MoG0Lct+Kn5TMtVoVu
fY6GNw5Ogf8q33q6rtVjbpE41uJsSHBw05veA6WaH9/V5/jR8Fp38cAcbqNZ42y5vGl/js2zzOhj
2RtmueBWmazncXw1m2D/ctzMpSiSSp+p6HdS2NrYFFaChcKihHFOPUCcfwZSxm0YY0hW8WKvdAiv
T2jbHK8CmVu/aaf/ZGZ7wTM7RJDg2+NWCraX7SqEMcZckwWlL9G/3WDMzlwWP1d4DZD/YoBXGYwB
ClOfx4SgD33wR08Gs4KuAD2GpijR9fSgclKivGVj7G9ZLCPSR9zzOTr5iQB8jtTWMo6Q7WWjJRRR
tyTjzVhWt5NFFmvRCLINajIi7NaCWOR1vf3Lsl1lMO5IL3syVzWWjSC1S4eyl9fBJh7l/Y4eeY+g
zTqAQruz/6MRXdaVRjMAqRsTOKluNlvf25zIvlbEz1YkBWlPvLmUfRImpS3Pxl2mCQ9ZqBW2ElWX
qKgPhTTey/XH7P/6RYz964pB0AGKDsOumi6GZNlkiYMyajjVq217uYphToAuU8wOM0X7iHlMi4so
/gIus7PvPHgymBPQChX4W3JcyGr3raoEcM/OdjzzsFU2Pa8sSehbUxW05TEpNqEXRn0IKRxaEt+n
4iNpSeRMZoluuU66qYuME89sarWSx8QATan3kxIhSRm1uW1kN6PY2HLM2Z7tp9xKChPiGrOaqRNY
PlyzDGL9a1/dV+DiSklna4DJFH7q3YuUefv7tZlmAQ33n6Vkzp5ggUA7TXWUVfwBZEhwWr4A6vHa
Hs7KZfYp6xxiqt/ZCOWJI3zTuaCvWtNRoDZVlrM+L8u5AKk8DRD0U3dPq9NJMN533gxkzPIrmHA5
EjkC2XFhJRXMZSQRJu8MwY/n4iyIOef63Ix9rzqx+PCNVjWAztDwIM9OEQDABd1u9a9JynsQbYaK
KzmMTU6jWKiFieafos5aO0vEby3w0Qoigt1GPNSy8DMz87NQyM+5OPzowukeIAavbacTO06LUy0X
Tk+ys7UYk40IF9zhUcujod4+p3/2V2MsWlzERpsb7O8yAaQgmR0TQA1Sazxg5vgkagrHmHm7S/+/
8uyamAydslBxy6Naf53BIs4xWLqobMJOQZXckiy0SJpvQzIrCbqsG62p4jb8TTNHR4qyIDzQx4Dg
VpyMy+bq0UDMsMAhI7HpI4A6FXULsDhX7r7H9cGaL1N9L1fHPOS4t811Wwli7p+2W7RuJLSHQvO1
9rbPOba6aaqr36eKrlatybM6L+nsiQruWOVAc+HqW0fzR3ZnJYe5fEpLmrW8QvaIlhxVRwFixRLo
QHVUD3nA61HbPOcrYUz0pRZgc1kQLbiJMrvREjoRKNbRi2KTIeK4lO2I/CqLDfmrdK6HnE6gULOj
mJzLwXRDf3KEQD6YD7xeEI49WMz1msd9GMUa7EEzM9safunZt/2d2rxPV/owvmvUytoyaFvhWL1U
48FUfkgdJzHK04FxPZGJZtw5hYi88Gsxt2suKT1PAv3/yqoNMGVgXAzhlBXdiKKvDhHP29Bv/Mvb
rJaJLuNKwrzUYzKMKPuqAUHHYPscP5YHas+5N57FVx6OD08hxg3kg5oVcorCkVr3PkAaPJB3+/sb
v9k8oqxUYlyBOpE6ngjiQ8xFgulRdcbZ1vw2kO97f3TFG8re06FBYF8sz94Yx0AES0xypcJZlY9T
7y/1bcer+m4/YlaaMf5A0OI6WnIZTjSzafeW6g1nUtggbfUBgMVtN9/3qQiE39uGiU4tdc6hEsUq
K++SYDlR4BOeTezfQX8NvujWFI5CgqJfOlh2OH8Kc7Qtmc/1fMn6X/ubtB3//llBWWS8AihiI6hk
Ug4GPUgwMETOWoCn84UHGrPvugEE9n7tSA00y2QZkAqYqgvJTScS1dpOo9CetelDSbCVVoyb6GXV
sOQFj7vWCwPwZLhq6dTAbtKB9KZ8yV45i0hN+d99hsyyFSjDoKgtNfU3G3TAQfNs3OIBZtwaDqp3
lET6ZxmAUKq2eSOt26dMNenoCLox2WhPaxQRoIa4Eav8pAHwTdBu2+aRo9+2QV6FMMsJUj0zEjEb
j6Qb6CsHGzwdXn432fKReIuXPSnOEKCb2tV+7gvmKUf/v/LFORBkME+C+8Qin0MBOHXP8uLui6Cf
/vfWXVVj/K9ck7q3pg7Ne/lR7D1D55ni9n1yFcA4XyuaRWWJkLD8Hb0W3vJ9AEhb/ULblupg4ZXZ
tpif0B91Fcj63dmU6q7GlP/o5EcUTiakxYDuCrgQ1ZHs1AXL61cD0YxDbNDHuHxKcN6SMk65HLsl
1lvkevT6vsseq+qwv2Ucq9AZL1xLQ9woKtxjlL6Oy2che0x6TgJusxFxtYjs/KmekibVcpTWwot6
CS80r01hd4xnQAqdRFc8f8w9/tk1nfHDU0emNK9ynGPzsSlyu9NRxX+IATv/vy0e44bTTIrnpoa9
l8lN2l5kMtoGTxdp+568KkMtZHVu1TCNlZjGgTS3SJGfGsc8Gq9VUKCzWvTFG9lGfyfsP3/mwTPw
jINxGZg6zLR0Qo9gmbZ3/Sw9x5UOcEJV+LK/jjwVGb/RWySVCoB8AE6UFo2yQMGt+f+AKclxH38R
CcX1YvXpiMOU2XTMKXZqID3Wh2F+q7DwKR64ps/4DwE9nRoc/n9ajpAmQp+xUXmqDQDE5K3VEiD6
vCw+b9sYn9GO4lQIlI8gkg4pCGLS56b/YGj/xyzZZqqlEaauqGGW5Sh7fWMGIAg4pmPndSo4Mzsz
EHLwXKmi1+vV1y7pj7KaXuKxetg3nU1Uj5VzYbus4qgS24E+mQtdP8SKYeewI2BTedXUBbUS2iPa
c8xEcEaZ2Nj9U1h97lSgwmnmvSDUnqQXDlG04H/8LMYFlaC66NMZpiY9Tp+F0rbufl8YhdModv9D
eKm95oZW/mseUeB2FAqoDEUzMe4tm8z2m7mWNXWKnqyoG7+Cz+8cW/1zttTBOMe22KhozcoEB8ng
G5VYvBLm5lG+Cmcf+mhrKiKL4KE/nwhFID5TOEMZs9+c9aUv+L9CjZUc5oWfdbMERYGcWsbiYTIa
11KIVzeakxZy0JdlkNe5rzW1OybCsY54/KbbCY2VfGZ/0X/ZLnFKO2NeuhugyJwKZ7ynDCMALHPr
C6+BWt6MGlfymKumN/pZSwXgN9LIp7ktvPzzBChV3UHLxYQ/iQecSjc6Dh6wev8hxC6Oup/5MnyM
5fKK/NtPxdXXMHeSKKbCknd410cvvdffAhnhLH1Ff6iXuQJKGM7+Zm/6s5U05hpKRqvXI9paKzXg
wM7SQ2ZY/yj6+LIvZvNRtRLD3EKjXOT5GCFMyRPpIlfkKIZ9oBTNYekJJyTajOpWopg4Nk3yeC5r
JCq65QZszUvC+X3eKWSunaKLTXEu8JQXkXfpg+HQ+s2Rn5XYrr2s9GBcTVMYUwvQBxoeA6H/NvfJ
64iXmj+dyaHz6HQtONLaQ4IJTi6e0/4aooj2Pi4S1VYMRQ3ZqzS7m+RTnfAeG/uLiAnE9wLmwWwb
INDTwlLvWWAFjO9rPwJc1ARW6OqXeRR+kRcFtOvFd17z1v5pB8X6e9GatHRJS8sOUXVf1A+q9U/a
PrTG14VHPrxv8wqbSNA6eZAaHTYP5CM3G+/iurNb1I5bHhAEb7cYj0Gy2hhkAZ0tUx9YwudFfd0/
vNuR1h9TVNi0gZxkaa1kbxMmvzsXqufQHU6oxvnUDskFqFH/o0jGYQj1ohRSApC0yddPKkZ2ALvp
0HuAjppIz/NB5gQ7byxZ/37roZvwvV2EQtl1dYe2NOkxPY5eeQ+U+xLP0PCYOHh/HnW0lFfu8FLd
ywfDjb7vK7zvhzE19F46aTERBZhREC42smcNpifmWqAVjbcvhnO3AuT+vZzOyEsxKeDv1QttWGud
5mIef2hB9URnk3hFKo5Wb+HU6n2FCQhClh5nLQsfSXcrlb/y+TNHo/1oRWEbWjVp0IZlbKk/ljEF
sBykh+Iogg07cXmX5dtv7djI29290mfJrVmaRQrGlZV2uSjOLGSOPi4XaxGPfdQFTWwIrkhGJJ6G
zGslUI1z1KXu6e9PQPBpYFAJ08TMhT1FwtJPApaUTjrSak/2XB9aV/a7wHJl3lNk27VcpTHHUFFm
xZoo0mQS6c+RkR+yanL3NeKJYM6dSepIlkuqUHOQ0ktXFbwl2/b4VyWYszW2ZlfpqIbDQkxQaxKf
3KheClAw2iE8nBuAFCO68nlx9Kb/B5OEqpiioSHt+f6otYkxz1ONWn+VvzbCi2BgVASY2f3I8ZU8
OYz7HwpxBDcHMjKAHEfbkhGUJTKcRvcQCsbz/l5truRKJcb49Hlc0AyAprLYymwTXX+CUtkYdE/V
n5ru78vaDoRXwhjbMxowiEgSXpzhhRZsk1N3hqOSvO4ScQOebb+4EsZYoT7paZGAFcM1YnvwydHy
0W/i6+6EUYagwmgj79Wx6RpXAhmjzOoQFIM56vdD/M2MTmFU2omYfcj0V1JYd0/SUZErBKujZis/
jArtc41TBIvozJ+rJw0uv3RkG82o3HEizvapbAwZxmMD3jz4SjF3KaRJ5AGSaHkreck3dcBbz33T
/GuwclCVPCqAeOLWqfggdz/BZV3JsoeJplMVywHHNjed1p91VdkgUh0SNR+ymM5mDS5lUkzAFJPc
LHikEocEpaNxvCTHQFU2mkyIkFfZACeGRyqYYmq/CkTBVt3qiBYQO44cnvvarsaudGT8ykjaASN2
OH+j07zIaNBOkFoe7GLE+5eydhtHYP9yYca2g82VWMbHdKGY6cBLog3GAOcyT+icRimg/dGBnNml
T/D50PKSzW8Mm3/dqiuhjK/RS2CtiinOiXKHJj7KM3oEW7grPIeH9puOM4PeM2c4py+mjSfD4VFQ
7OyOlxLm7jHjhFJhruQ8wVeogXkqgDMvKrb8g0IRl4F0v9zxEkr7Pkhlg06gwJcdqWBTclM56Hv1
piZ3yjj83zw5sGbe34RVpEdxQZ2r+Ek9CbZ4iU7Wt+UfdMGjA5438so5mmzMaYxjmYgEjlWdtLvW
HL8oBg/phXc02JizmDNcuNS3ab29AA0482hFOnNGyaZlVO0SP1D46JlwrnqeU2UDUGSep16jc6/J
ixkornKIXcshXnuj3nxsEhqY5f8JYIBg/n7b5qXC1DXgPFySfUX9iqRHIXzhOFKOCb55g1VEXQnF
TAQZu5XeSOBhXw4zSsOL3XyujhVOekgc9avAvZw20w8rzRgfI4hRA9IWVP5yqb+fkzhYLKRTGsse
luhmGovTJKJwXLYeR1u6Yjtu5s2uVtqStMs7ecIBJ2jjBmjIdC7Pgocimkf5obpLf9gXyDsLjEOJ
WllESystuusYOohDhxCFI4K3gUwcM5nDVOkCos+uMQ+VRWwjVjG6G3PuP54mjAsJ5bTvREAwu0of
oSMjO1a1xemo3H7dXa3iLUOw2p1mNip5yvA2To+UskI6JwGNN5F35Y4HcdRhebTnqlOkKEWCLQdC
gygYP6JJ5cUo20auoYPEMCU6zfr++HZiqncjnbpMACI2orwe3Sb/0ENGkculr8JzFnS2mfmLB3Ax
j4d4uW0XV+n0HbtazEUWUt2iuLt6BCSlLPTrpAjGouXcLTwxjI/qMEqYdhm6EWcJ+Zp5OGbR7GWq
xUlYbjcrgMXyv4tJN3Slzhg2k2BqdNIlkHO79yjXGvgBgVsjPHdncHadZje1Yfk2sWV7PAy8hz9P
Ufr/1Qf0IlpwB1p3r4l4UvP5sBTxvRFFx32PQT3C3x7qqicTCIUp0XSphD+um6MovDYgVAFmxKze
FHXBOdI8jRjnNLdCWJktInZLIvaAt0+rp3Zszpw7kyeGcVD9mKFgl8NzAHsw7J8s3Razz/uL9i/W
gWFtzdA0zPMz3slY0rCVs7dQWXQoEq9+bz5RiJLhVX8anMmbAoAM3BpHOoefPgORfv8DtuuS2p8P
YJH1qhA0E12Nxi5pCR/NQbuXh+Ech+QfMc8ezHQ6WAsYmWLxBo2ovPzDti+7ymb8jFxUlhDS6C6e
z015J/JumH8Ji68CGFcitoBniFTc1ppk09FNILofuxlYx5IjnCpQMFk/95eTGvnfh+AqkHEqhdUt
5QIP7Y4NHqzya5M8t9LDqPAqnTw5jFNJtS5VywrXc5n5qvCYd6G9ZK9hFXOOAHcFGecxGAh2ygEK
/RduS6589dihJ848Z3eASOENrf1LhHxdQsaPCB2gQLocewaUEICoZh7SlH51UY/TiQKkmQbeybXD
u3S2OxZW54DxKWBpbyI1xXUQHyVfvCReByLVI0WWBy2la3rzSQHPYHjLIyH5l8D8qi/jZXRTiHox
xAHsfHC50k4bTKveYO5c9gGMxY0ftt30VRzjcBKzHaySIprpyxdTCubwVzPdllVQ5Rz61m3v+UfQ
X8DV3ZAjwMOCFoovxa+WaoftP/unjeM/WOBq0GqVqpxCF0A8a/NDHD3u/z5PBcZ9jEORAtEJuJxR
NgGbs3LlDJzrmnrYF7NdsL3ansp4jQ4obCpACFFKv5vAmJR8I08t6kemi0aYh96dXqyvFHFuPpgL
z/1vh3rXXWIcSSvE7SzTqdXBjw6xk32iNI2JF7qUZNf8jPyQ154xSuEIhzjYV5u3e4xrEevFUKJp
gK+MfFIe2paze7zfZxxJhDeoAXoaVCBM0c/0yh+rwd9XYXvod7VzjNeYxTwyYh0hghqEJxGTB2h+
PQy2FOS3SjC79ACLvMoKzypZh1FYkxRK4CZtSk8qaJHAtOec1zVMf2XnJmNnKMMmqZW6ROU2HWrP
ir9JytdmQpOj9SCCluwjBC/ojPpvGMQOUJoymMu1BOtYFv4gdXaeH8c+5hk7Pa87OrEzlHUYy6Fu
Id6gwZQMJqb2GYhjQH1WvPSTxomHOdvEkqwCe8AskhJxf5k+qIjiOnDkJiNHJWrDexoxniOtozKW
aN4vMj8ndW9nEig6JdVRrcLbN3WeOoyjwLwppoYoWRZKD87Uhh5Sc7Y+GrxpZd4e0e9YvVYyC0gN
ogyNZu0t0UFTuFFl67gOcy/yP+SEdLAhYuDRElWLOcClWuRmPOGWCpP8nJEY7fHS0/7KbUc0KxnM
gZ1StdWVBEtHMftKP7KbCzlXgeCYMRLi6FWxS7AmOtOXfbmbtrESy9z0aVmBdIgC9ilK7ouV4YxW
e7cowtnKP0JMp/wRpbEVm3IIp7o3oOEyypjs+9Gbp8g0nH195E3TWElhnguSGveTIWLKGs8TN1xK
UHCEpV114cEa9JOcgg5IqZ4LafqeDmjFE3vM8YuusETBIFKigcYW0CLRpPptn+WOvuD1HROvbEs/
a3qF87Wbt8/qY6kyKzueImB/1Rq9WMHoDBj7WJU+cvZXEpizj0lrc55ocRr8azbpMCR60xK3DHkJ
tO3QeCWIOfoyIMZKS8Dujg7t/JDsDPFBH3TfM0d4Fis0VwrHubD1W94s7PbrYyWZcQZW8X+kXdly
ncqS/SIigGJ8ZdqjZtmS/EJYls1MAcX89b1Q33uEypxd3fabIxyh3EllZmXlsFZtlWODZfQ+mPzY
7a40ycHYxDuDLr2J0EUWhR/RsXFJg1loUYEosYyGk2C60oN3ErDZWdYIKYA0AJ8oejMq7+scv0Xx
lZpcEALb3KTPC6OkzYYDne+syHAMY3bMQfYtzOq1YReoC5ycZhzCcPKTlvg6oPLSMHNjuFqEseX6
WpYHgCQiF2giDzNlbjH9jFTdrcfCTbXOtTILVOJscLo2OrR97CYFkBXtybFptxvJ7HU1GoThdUTi
vaG9yt1tYX+XgRNN0uRW6p51rFTWVQTQudFV6OTRYjxL8SsxQ4/Jvpo/xxlzqyE/FyGmG9sm0CgD
nKN+NGVQKvS3RC089Az80DxHVRRo1hjEc+f0hLp9dNOPWdBJ0Z1Vl47cAIwe1PVFhO2yosDseOlg
lx19JlxuuXIk8nkAdWnM0NfTf04RqEXrEWUn/bU2MdQcjm6vTejmxvd2RV1bt512fqEqwKHI+EiG
9hi2spf0nWsYT+kAIhoDYIDhuWDaqW5Lv5HIro3TfYlKXNpKXwq7+B6baF9mo1sVx3qhn9P1o1XL
npLHxwwMJtjqxwLXa0OIQ2v5FEbDIQKApZ2/5lPqdUnvpLkBYF0jsCLJGaji6lN70qW3PJoRqHon
0/KAzWDALGYv0ukJVugMeANajelIKHBVYesCOeaqDLFd0lg+rcegSlvHZpOjybGjpIaT4PfJUepX
3XfD/FYAC1DK9EORl27c5D44hEBaFdmCILT9fP2wXZWLQrQ3R9yg2MX6D9srQHYMT8My8QKyI7qt
/yUggNeYANPXVHl87CrturCxUJmeHwZ3GaKlbrO3zguXAAUxg2j1UCiPC32yoaJO3KOljCbTc7Qn
++VhpNzBBoFaHR9Fowjb0edDPS7eIfMdmRJN6FSPmKtA6btTRSK2Dkw1wMOHL6hjoZFnvU6iAUj7
RkzwbnAACB/QL+QKzQp36SItfEKXL+0NjT5J4zTSJCzEWozhzm6uQLCajV8v//13++Ji5ycBXMDu
xoQA4xmLmxNyetnX/OasgzgAdbfMWXLH5tfol37ykO7Ta9SmscIZvYq2mUVKcvGbdRqLylLB4q+8
t7VdXf3/nxKfdOQSSJnKtSQDLBvNvx85/Dmdv9V6FFz+kltp6icpXL4I0NA8JhGq6lgSeazA+qsd
ErDV1yiX9v4yUW350lm0x7yc/4Xj4xeWLC3KWmnqiRdFjwWrXCI9dI2oziwSwiWOmNqmczS2BKz1
95F+LYW3mSGodi1HfEkPLt0jqiqVwIKAHukhV321/jaXt0zb47IVRNxtY9MQ/UCoh1yCUyY1m6Eb
VHwxwzhF5XlU/6CZCTv4EMCpUrSlRVg3AAXrfbOc7kgHSBDtmSLN00uR1S1/7fcP9yGNuz/SvGYh
zZBwEWfw45cCvCnSF3pYOFdjX72/bOPbhvAhbPm2q6R8qDXQjLQLTtN4as1Hoged8uWyiK0r49Pn
W37DSgaZKBq00xIM/AF8mwthm/aCEspOX+CuHkRX1L8EwA+duAA4pMDDjPsO8dxfaBWM43xI/OZ1
PC3sKT+KhdRRdUDocFNiUjV0qY/JK/+yziKT5OLfMHeYkl0mEqf+BUBR4SDIykXHxsW/CbvKTEuA
yyblN+CRdAojccxy8i5rse3CHx+Si3+aTfS+lXBVTflDHr6UVueo5F7T/bzQBVa/UVxb2wg/aRQN
9hSBVwuDt9PoTPdyR/FGtB8IIVcmjfyswjP6snKCT8jPHWVKkxZZhKJhKQcz9jGtEDm/6EUqsIP3
1GNl+n1VGlI/4ws2zUHSd50msAPR3+djRZ+nalqkxLMBHcquq0zQqxf9/eX/V7+/G8x6TgvkEgPo
ScKTYQooNhZXvBDr3qvJq7+fyWNaSyX+fk7uZXrKgYWKoR63m0XTu4upXhLExYSJ0FQHWvISwuOK
OtF0bGPTz8df09zfN1G9H9L+9e8MjIsBuUTrSGJIKzOJ7DOd+qzGaEgl7S+L2WqYf3IdLhbgitVt
A3hs2GKI7o2vJRh5FKB1FK7p6nftqXesmyesOO9P7KkC3fAfablQdpuyboNy+LOF2FGYMbOZEGzj
pxJ0W7B1Y+i9yzr+S4r+jxQ+KaIxqZvKAnCpjjtx9lBuuU12zFuWBSOPPl2WthkZDEUHCyKIjrAZ
8lmlVmqB3zkgn2ii60Lay+aeGt8ui9gaMliYFv+RwR0aqcI8L9Bf9Qamjo48AaijukY7YZelkuQo
Oij8rNox6viLXopAqTedzgBNgmyAZR3H9lm/vsj0UtdsNPF0VAMKlEUds5O9XKNXRhEJzHP7Y34I
4xwvkYF/HY+4jCu0g7LrLjxakyAIblvHSiHuwNScGYlqwjrig7V7B9ZEAcUZAqRMO0MI2rbV4sLZ
fajEnR0CbhbRBeA4wk71AjQkRY5+L9/Wz+YOG3xu/tO6toRjKepWBFtJ5RytC8PeooW0bFYvbTVg
954kt33Hiq52olbN++rTb/HyQxp/H9umPnSKhaBSnkGxG8QPtotHPlqwKtZu/MgZTwm2S8nCuHv7
zsR10F8A7xQMwo2jZT/20i/hsns7V3RCC/yS9ECvl0fYvKsPzfH/sGWxmMklScsJrC4j2UBKEMXI
heW7tHMXJIQFdrJwp9v4V/qEDZ3eX1rOI6ZqA0E4WO7pS6K5e5yhZBeZFCmycoMd3meUIrEdQK7H
X/F+6ZiK0lORpty1nmp2XxsNxNH21UoyYE8Educn8X0l/bys2WYCsbIjLtbIM5v6aUas0cMX0whK
RfA2E4QXfgo4i+TEZj00IfS5BFHh+F0VXQfbF+xKBy680C5nstLAApdula24qeUUV+phWbHW0IZT
3PgEYiavw0zA9Fqfwnvt/vJH3NrjWEec93GJlWW2RNJrKcUvWHyfYC5h8cTmpKHs31xPTrMTLayI
jo0LNrOtSaXEUF+Z1eaMjY5DbSv+nyhlAm1VxZOdaPysilZ2eUbaBYwcgHcouxU761ED482h87oz
yOPdQXZEayGbeq1kci7es65RSFYjX06So9Jku45QAR7mEv1/c+WVCM6VOzA1h0BaxtOvJP44d/tR
r27NevInRd5PWvgwjKNoLnPTn1cyOX/Ou9RctgvwHDQm8D/dW1buRMo1lYI8EmTsm4n0ShTn0IlE
WF5nCJJ9rDmDHoM+kJxjvRm8eCaYumhTt9UsJ6tFra/NrGUlmEskijBJrQp1TY+S6bFTUYJT1au0
V3albf9ROF7J4jzetqZJtxac/PCq/o4GKVaWgFuYw9UnZJyTkA97M4qt5HEZhR6PwLyb8FEtKh3D
PPKbsP9mGa0gF9vOXFZyOLfOjLlPlRZIAJW1S2/1fRyUT5hIxpINhgnd9J56zRdRtinQjR9kqSwp
KTQLuk166JY6FjQ0elLkWKCbwDz4SZYy73U1X3JA/ONaqap9o3c6EDQxUNCOvy6HLpEsLookRhwn
OsFnjJLoqaq1l9CIHmTwDZs28S6LEn09PppkdZwM3Uy8Ts/2dm4flRgch+jLXRazXaP7sAydiyCm
kRSZZKFgNT4veGML2KPkm750BerLY7cXckNsJjwreVwY0W0854AVi7pjF74kDSgOI3lPysoNc+uu
k5ivxl+Z8lMFswHTCwSb9EcWKW+XtRad4/L/q2t1UFI7VWUoPVO2I7m6S9LioabWobGR7V2WtTXS
CNDyf647nYspaVmzIe1yglJH9Bph/MWx0eLEppiTG+N10Q+eFk1fJca+JEXumor8poNFxbH0yR2z
sXOnHrCOzL7RO/lOLltX8PMWm71wbfE8XKMRU4o1ahwI2LozJBhIprDSD/BUNIhE+afAqk0u3kXd
YA/14qxKembkmkW7gQruKZEILtRFU6U0LMIjDaM+epc4Ye8I8TK27QdegQlXEPbx36xmk1WY1VKp
r3pwbuU3cxP59TA6tVoJkJK2CwYr8+E+2QR0/7CRUenTduMZNZ49NmfA8SwGSxJ8OJ37cEqsTbXU
L3dRdqyza0AWRa0g2ghE8GCetW5Nsz7iu+WN9DDE9QNr2c7I8kbkc8vb8IJR82tbkp5LsoKtfQ+4
+PuSZGe7ka8ALfcwgoHHkQfcgdp8q4wSnkBYzamUUhP8BJGqi9utQgyZark0TBxbhrkEfUgclRE3
i/W/FMNdE/EcY7Z8QpvcZKkP8Mj7IcPToE1ElZblGrj0QblrItZb1ocJPqhFldRhcntoTOMuASdG
Bvi2Wbovm/h2qmo/1UK3H4fGiVJ0eeLqPLSZdzlkbXvfPwHVWD796tNKSW2wvJwxzayAlXR044E4
I/1qEtFI6XYf+MP3DO6eyLM0BSUnwhVDA2vBiQFiE2hbTIBLL4RTkSeBlEJ0RQpy+g0QUBr2Eo5U
qp+xLVOOmWewow5UPc0UWI/oVLnYks2mLbcliuNqHDsDu8pTUfQSXPd8lRhrwE2ejKiFT3etZx3J
nrq57FiPjR/vy6N9KwTbEfgdXzAmfZw1+fJMieubGaPM6p3R/rpsf9uv8g+z4CE9xzkzxqF9r0wl
exjFi/qmSk7vptfxaYEBaQFBLioDivTi4gmb9ZDZZADMQHrQpPtQ/dqSp8t6vdPOXXByniyZmUkY
yikK+TTpD4lVBGFUHetYPxodfQnraUcotnCsxFMa2Z/y2lWl0MW2p69lw/dCr9wZ2X0SkieWDIFs
m06koxlB5V+ggz+1Zf0FTMBuSPM70lRXjFqvvdUkwDORAyzkP+BDltpJlhofm5VO1Jk3bJhvK6m8
y/XcM2v5PNuDU41kRxvtAEgl5mhasbda0dKvIL6YXKzrphpzFxke8iqAefBwcU0jdGUAoqR/MjK2
zg1NLpSZ+bjACuNCXICoFggE61ZDGWQBooo85eXy+Yr04qKZ1GpyFafLlQR9iNY4RiYfiFmdzdIW
zIBsB5aPBIkLLESiY4N+Bh5KxbCLG8kdB2EZabH43631QwaXr1QJCS07xbZYhNLHAWVigFFhxMRA
ZRz3/p919s1/xPGMq2melcWUA9rObLVz3IKnthKRoP3LY+xDBlfyLmuzyFhL0DN5Lg/5LXMXOnZQ
C4BhM95jZOFaxHS5bRIfArmoYmYpGShmaECZkGOrt/WVNAaXtvlYzPHhsvVtB7APUVymAnQ5atBi
gPUpj0RGOSUasagsaoqKpHC+S/OxK5mBx1ZHhwBYMDdGX54ANy1IZEXfjfPbYchVI1NwR3faC40S
p6dv1vArDu//7ptxHssyZjfliPJepiHvb8broSn2NZkER7P9RLWWESpdVS2d5yOVJJvWloleXR+U
B/Csev2pfDVNJwG4QXgDqwAkU+blX1IaTLvLKv6LbB2tas02QIDJ2YWtTa2JRYT/3URaOi/6q3Ub
3yin8qk9mjsAFjvaqQAITSCiFth+WqHaQMAQAs15ksOcyGFksVLD06oHRnK/74/1QdtHgWj0UyiJ
8zMZN5fVde+PuIVLxgAQpuJaYOgSjQVvGuZKJe5rSklr0a6WcYW3HWax510e9t+Rwe76ULjMs+lr
K1mcr9UWjfSe4U3AfPpddVHg8CJsaWpQTQd7s+7Ke2FDZAnqvwX9lUzO8VgZKnXWw/GaH/nBDGpI
XZClwyB8LJ7bhQxo8NAOPuY9CJyEBrN5ra2kc/5IKFX1ooLG4VWFdTngZMovOSQu7AbkqPjxUQTE
tH0lrERy1SPTZqPa2Quu9qBWjhUzvyKNA5a/fWugPG235yk0zmUjnQc03BxrArp3UnyTYzJ4lz1V
pDx3pzdt0eV9ikmtmHlGeC8Xz3/397n7XJ+aAVuJeGxNIMqsvlq2IGYLfj+P/D73hlHQEb8/jI9J
5JNZ8Pu3oG9U4+OoeFI32bRDqtTv4QQIMSDHa0850hH5LG7TbQHtfpLFBZRaGc3CBBGsN/9QguyU
3Y376pSdp0DH23SJmdVVelVhRQetSVc0OL/5Ql0pygWZcE6lLq9xlbeSFCj2Yw26ijk79PZzBTKT
y1YhCGj2cqrrx/5gpXGpIRm3q+aVmdpPkyX+ENH7StEElUORgXCxRZ4jEk1L7jCbjZul93JrCJQR
REybix9DIoNMekRtcpTmYxiqDyjs7zW9+vp334yLGYxppC0RATw7K167Kr2y0tqvcsmdCyK4vkUa
cUFhstigYVgd4yIWcXT0xuNvYf92WR2RDC4w2J2emj0G8r1S+tZh+wjLMLuqEO3/Xz793+DaTUMd
rFpDLWTUzlWHNcJCdS/rsV03+MdvfgNsR5ExLtUQBsZ8AM/1zpJy5KcuCG8mwE+i1KM5Ile97D6/
AbW3cWSCuwYilUHymqRyxunGrH7piogwWnBR/YbULilh2Sc9wvd/tp+cKnZCz3TT7wSjUUkwi6pz
ItW4yNClfRm1BqowVvGky7suehuMmzYSYUaJ7IKLCk2NedGyRbUxn5kzgwshJYKoIPx0XFgwiwls
vQaSGqRpHrbkvXE/Ovlp4aEEIPWt4V+2w01/wq6fjNELC4SDXHgI+6RpUm2pn+rGgbTGTSTre5YU
ghHi7ftwJYeLDb1USWm27ALJx2VVNvGLneZhdgxAnKK1I5FKXIgok6LIshEL3oYx7fSy8Aar8AyA
cV7+cpsm96ERD24XJwoptGVQbLAeiv6edsyVAVHSUYFFbGa5Kzl8HSCldEwo8DpUDB5hhhh8U4rf
7EKBOltr5CoA5P5rCe//v7pc0fLJVK3A24uBuCt26R1GwsBz6QDezpP83q0PABrAep/kxaipVFfd
kwgNfjOVWP0CLpVgod7aIRDavVZhjh4pjjoALxqQrZFSA3NvFmi8tcD9SWMuaJRpbhbSAvIi7bPc
yR/jpah/m7nLRFX9jLLiO7GX+SLapt6MIis9FwNefenINCy8WlAQG8cHu2ycGaOjl21ze8ZjJYKL
IpKSqn0zwa1HbIj3j9kRG9FP5pUJ06l2uau//enk5EomF0rArTIVmIpdbjQSGGCYsA4tGsj6teZM
QXeQQfIw3eVCtqHtiLmSy4UWkJ0T21QQWkY9r5x4Gq7kfjinVemnxNw3tPuiSUA1Cc2DaWjEAaPA
3QgCICO+u/zRl2P77Tm6+h1c3LG0WpmNIUEjmHl68qjOZ1YJMizRufKwdO0QzrJaQNfaX6BaDDfK
vPE0R3gM4iMv24j94KDrJjLZzXQFrmeaBjF0C+j7n202lqkmdQb2mWUsU1UP0vX00v0wXnp38hDD
r/DQEQ79bgXYtUjOPZuchupIsN4U0h9YZGet5VglGiutLPKWLYdcS+IcklJLyasCqbi9N3bhLvON
FNjczHsvH+xzX1q6OJeNZfNCXMvkPFRLExLpCV6g1lV50PzoqEk7zRl99TydWBxclib6lJxrdlE3
dbWOwsEYoSOcDU4P5IPMutKFGdKWE6zV4pyxDHVLm1Bf82xzvyAW9QyQBqXgwETnxXlaS1hamDK8
oAmvCMY6FBFBj0AAP5swFJlthqWC74UqZ8qyo0I1gQG8uyofLlZfih9LGCn4SPSsfcef9+UdujDO
9A4kUrugs0bF4GZ8mPfq7VLFIljikYPIxaR9eD1+JVhZFD0OttKM9c9RPzu4pcadllfIO9NRbpw4
1J6SEuOqde9bCnZTKswBKW+SEb9dtkyBvRhcXIkMMBpMEmqUbZg7dfRTH7/F1fc/kYGaskUUoms8
x2DIBlLWVoUMKkucTJYOCbktwSj4B1IUEA1pqmUSix/twtWSzo2ECMnUI8aanTnZV+wPxorNlQze
u2ZDIVEFfMu+HwNqnzXlgZhe2V3Lau1ORFRv2Q5SK3mco41WpER1BRvtYhhlBwjGCctd3ugDaf5J
NG6+aQqKAbzoZTJaVbkoLBuJUkYKHo1p4hsSRjaRSfQ/Lx/SVopprmRwUVdvDQwLmxj9TvOmcyKg
P6khPbcy8405+lGppqDOKJLHBV55LvVKT/ABaUccpe+CDEUy6Vai9xKWeC7rthnkV7pxxmHGZlxQ
6f2wnvX2Oi6vmXEoIuHjfjM4ruTwRqGNfZ4MiBTJ19GTnNwbOq96IlfWQ7zvr9ALbT35/rJqm8td
q3Pj855ppHJuVQV6kyC2AyDk3rxHuDhPZxmlEmFjQWCJhHtyTVFpamaDL9l4Onk3/FpzJF9zZlej
WLZA/PWGk6hdI1SSC8Fh1CRRKcG7Y+JWB30f3uYtcCYWbytuxXXjzcR5/VG52CsXKFGzul9gpJSA
3Sv7d+i1LlhANauddS9CXhMKXCxr/fDpk7hXs2ZZ9H3Ly2+k3Hfsq5bs1OpRpUdFLp2xu6Xyrazk
DlNe/9KGuPgSyyYpIjxyAVqTHxYEKwBAtY70TcNwM+Y6BBfbZptv/XW5UJOgRdt3oAfw2nZ4lefJ
7ybj3gY+SW2CGt2ePTkxf2qF9kuTm91lVUX2y0UdZSpikkWIpM2oBXFSAZQwdOxKFgQckRgu4Iwk
nli1NIGs+jw2BtCazh3Iii/rsvlKX39HLtw0qVzLIZmx1rIH6BaOjboJcIjDg3qAU+5yv/xigjxH
dBv9i7Hatr6gOGGrmfMO1qdZ2Nt4zk1HugewHpaT0CiKnPlODaoj/MO/rOh2+P6QxzkHY3Kj0rDG
CEv3rSjd8pdSeooksMrlj/yWdCofQjgfABEwzcvhvURfYM83CwAPJuicbD8VVzI4w2eFlvQFpryw
SwykFM2PA0z5lfv8yXgorzHLFFRXhcC3N69ZwF4BG0K2LJvPpbOSgGl3AYuu0m+xdMPS1yI6DNqv
Mfp5+ZC2M6KVJC5Gl33ckFhCLrlQsnd30bHcz4BNH6+SoP6T3GElijPASLLmMrUhSu6/9MaNntho
4l/X7MmMRcAIm568EsXZHjI8sLgSVMJq3d7PrX2oMf7Dqj8ZplvQyf57TJz1YaSP0XBC/DcK/URG
MzDDxMtr66mMqSs4qOUgfrP0lSzOCkeJdNQMEe3nm6VSAl7h19YZ3eIW7VAxtdeSEVySxkVcKTay
bjZwVsh9sJeNusxRPYA4EKgy7C/Ngou6hdJI4FVBcpLbN8NwZXY/4/LWNG+zTjRmuomhsz4vLvSC
m10lZcLwcPo2AeESQx3YzwR51y72yH3XYfdgwUcbvAjv0umU7pofw0n0Lt2MWB/nyM/wZk0WsyLC
OYIU3tUlemBDJHi5bY52r/TkZ3j1WeoriQFosn1WbMf4Ft1j4QisfuWpeFYjTw6oZ7wCX0xgoyLV
uFgSExA/lg2qMnJo7Ieq9ky8Ty+7gcCx+SneWJcSPZVhl9nQuKxPlp7sNOX7v5PChY+kqUNNzxB+
i3w/kgPWK0b65bKIxdQuOBg/HNtJZl2SxkC35Rju6DE8dEFymx+Ft74gbJhc2MjDFBNoHcytqwCc
t9ACYg/zRG1HDhagKJF1b2cZK/PmA4ee2mCDxsMGIKM+uPm8NDDvTcBilX51JR1E+wSi+4tfusqx
3aXD6FDZquPzOGYHMx0PZdG7jLXf22E4Sw3bD3m5a3U1qKc6uHyMInvkIootzVQiLeyRsnOMN874
jYh2kwVexc/mymPZV4UNYxyGL2y6bWJBfqMJTISfFBwBWRzNEybjrWj+gVJn4ShV6uoU2NzVGPRd
ct2WyaNVpTdZa90BlGdPLdvTqNQ5NKvcgmX3HVWuhyhTHGpJN7LWn229DzKFuPZQ+IpZvaZN7MT1
4JOuAAas+dRL2iPVh904UExsK84g0Wsd8LdSU91gAeacsyjIAHGsEttNR81rteQwM9MbGyyBXz5C
svmBMT1gaIpu6IbNXUBZp/dJCrBsbG321K+b+a3vSz/P8x3WU+5ZjIeAbh5JaLtzBhzYcfCGme46
KfenAcTVUniQ4jFF1wtt4KLq3NDSXLtRAwqQWU0CfZZu78wCPZRxvjPULncmNTkmVrczE/D/1XZ/
oIrpJ4YJgFuVYd4vywQXwraGIIMGJIGsyQanoWSHukY7PIyN8Enq3mpb0ClSNqPZwjb9HwGcG+Rj
MkhYicZk5i9rp9+2QXrIrrN9eBhehqA7m5GDPQqHnXHzvv7JKrb5IZu/UPus1HQpRGswa3NHsh5t
+6nKvl62ke0bdSWEq6Codkm0EhwkHqbB6Ndkb58wmem3Dj00PlBigRlTY1tKGE2Xg/ntlliJXVx3
VWCw5XxghTnhRmXAdY8S9KXMAOsHiWPkjSvN2r6aM1+NxkMfdud6LoI0vqNl/KbY0w+bzEdsPXpz
1xyacRIhn2+GPoLqraHImqpp3CVJmJ1RBQC0XtlUjqFgH/WL+UeV7pWM5Tes9Ged0pIo0YhXqEcs
ADqq8cam+8tnu+kcHzeWxX3jXktTwHLjJu7tfZUeY/n58t/f/E6rv889e4wKnYAyR3hVu+9qn7pD
dzTL738ngzsLSalC7FzraC1WxNfI0QQVipX+3V1ncYcht0WlSCUuonLYzfTIpgfSvlzWQ3QWXLZS
1xPoJipkK9HoK+oNgPQEwV50GFx6UsRpQhGX0c6jDpPe0shRstfLOvxLCmRYmLm3FvBWLhgqrEEm
PMlYpnkA9auvnDKMcC8z8ZG7cEyJsu5tlf4Rx5eSldzuWzlHb4/lrafZcQCUUJdJiX9ZreXT/xaK
MJb7H634GrLRgt9Q1bCuoSahX2gPGMquVcWtp/CPjuhDEOePywi81DTouE4oMaJtQnV/rr9dVkb0
zTiftLOSAWQSdlbHV0UnO+PoGZVoUVskhHNKVQIydziir5Bnk1sPz2Wzr0QoviIZy/+vAmSaymMF
ZixshFJ912CHL49ApT7Mgjf6dil/dfqcY85oZdFqebUuy8LkvCxvZa76UB/6neSRP4oCHxbAOWkI
1iNLSzETq8z6vpesndmJNti3i3orhbiUqAVfYK8OKCmHV8oBI6vHKkixGaRcazezr6D6JbrLRSfF
RQUpy/Sk6Tq8KZUbjZWOQn8aZS14gYvOiWdj00DMCVo9LHEQAF4smCfzyQKUfXF4r9zs/8qLeKwr
CbvpjTEh6yviKyt8i9XdMP74OxFcMNDy0Y66ZUldIy9Fv7fML20uegD8yxvyH3vjednqKM3JmIL4
hAKgC2QD1gsGkKIDMvgA3CMiQxCeERcX6pHVOcCYlidyeYj21YN1AET/jbQDJs1J9EDevlE/dOMC
RDLKuoWRQ6T+tpuQ61407yDUhosMtaQ2fbcA8+sPizZsVz1NHfiqF4id3P0DBiJwfX+ow4UG4EyM
dQveKC83vhI2n0iNjfRJ9i9b3ebe3loMFx06VUmmdkIE6gMSFD6w0SlWsbKrMOh9+2g5odO62BY/
5KlnPwpkL3fPhYuWZ2ST1bIG6BOs8X/nVrsr+rPaaw759Y7CuetEOAnLJ7sgj4eyIkBLz+IY05tW
eDatwZWKfavsFal2dFFLSGCMPJxVIemsIwwTlVUFGNj5iTUPlz+eSBcuXMi1ETdaiHBhdF/mXHHs
WXOqJFCSNxUb/ZdlbQb0VdmAC+gNsHjmYRnv0M3vRnwc5K9qLSjNXBaB1/Xn210hrKFKhy0AuThK
DcbodnUnGGTfTOv+0QJDZp9FJMDMHJQeoynzYH5vWuqRQfqSKumO9Ln3Nx8Ms1mfRYHdotG1BXY7
o6dOORXSMU9Fecqm86zUWf5/lQ9pZVKimIVD6VWwHS0Fpiy+T5I4cipG96qeP1RUd6pB+hbW7UMT
2o4qV2+UmCL0A9HRLa6w+iGxKY9JpqBgoBonpj0o5LEWMa9uetNK1+UnrEQ00kDqYYLjogj6nFMr
mGv2evnI/qXu8d/amClz0Z0R8ArpE/qr+QHjX7ET3WGm4rHCHt703iVBO2gvh8JOglAuF+cxGVMa
4ViiPI6qtR6YzyCp91Efe1rQgafAcvq7xBJezaJD48J+ZahKOkjIpq0mPDNV/ZFWs8+sVuBzm1PP
5urkuNDRpmZZYW0b3bUfnV8+DrvUM+/RI18GyzEa6WYPxr35ePkoN0Pjh8z38Y6VtcSyaiUYoyce
CZv7pggPKAq64JHsnbadXkMz/ZNQvJLHBRajrjupWgA5+kRzshE48aUToXqWsTvWjILQInCF9yRl
pZwd0S4F5j1CS37M2UkTBWLR3+fCCmbrJ1ZmuLjqGijRYwJNZvfy+Qhs7/3BslIBD9JBTsEa4Cn0
MdGv6XxriVa8RVpwASNJY5aaOvL1ZiQnvYmvzdAWHMT2FPDq2LmAUaMF008LP0DCDM0NRxUAMz+i
8Ks8O0XjSHQv2fuoui3GI6ss4CKS1z6X9pWNwcWuvirM/FzX1k+8Zr8ZWn1lKX0waNF9PJaOWqb+
ZEwPOWnfkqn3LFO562vbNQDf5V8+i+0SzkoLLvzUqtFFaDtgVOFOemgOmd/vh9JFqRc1HPogeaJ1
hO1b+KN+zsljll6loYo6L/j9yII9FO+wGOpQwxKcz+9WBkg/gD/atm1hQY6/7lEiL/IuR9sirmtP
psWuLpOnbhT5i0gMd9XXFmuHOqpBt8pe1epLU6VOKHoaLsH4c976WRXOJy2V2oMiQRXWdj8zOdol
s/Yt0fJ9IqcYyJsdpdb/3z76WeTiYCsf1TDYbYClC5W9rtopJvGNSDqATqt2Ltvf5ufDMYHjQscZ
8eM/pqFLU9Y0IBUFVGn8ZpLON+0xuCxk4+UGbVZSuENCJyqOrRltPnk3B9keeA+3CxgwoC0ckID9
yadbCeNOq4XHDnIBixiM2tGG45j8Urq7yxptfzZNMRWbLAh63LU6VhjGqWv0nlUjaKYfvXLVliLk
/k0ZKjoexDJtgHwv/78yAVOPZwZ2Qixnzb0vM+0Gd8Mu1UoBxtRGfQqHs5LDxdEunJWh1QFeVGb0
2CuEOGZd39KsTsAraR2S2ERPMfPaqPbHST6UqXILbrL7lI0H0xJ1uX/PHT7/GC48RaNOsrGApYQJ
AGu02imK+yI8dvJTaY8C2//9kvosi8vBQsywZ43ZLYYSqPKpqf+HtC9rjtxWmv1FjOACbq9cu1tq
7Rpp5oXhmbG57zt//U3Iny0Kwmnco+Nw+MURqgZRKBSqsjKfLzvJ51D78e8zTrK1bVZ2BBLkvQpV
0ux+NnrHUJ8L6fgVOwQMcZauaYbGODzpF23NUui2T9kPVM3LZXLz8WAKKXj53+vdDhOTYqPVEgXA
Js+SfFV9qUQIQb7Dv/99xuEtqWnrdsXeq8lhHQ9r6drqy+VPxblu6Z6YkIVHw0RFE/njodosQ7Nm
Gelbcv03JBbM5JX7a3GlUD30g/Pft0w+2mMiH1RlNUPSECgkPQHNDHKP/jwUIkoE/pd7XxXjASoC
eKpHmQKVCPCzViguSuXgFUn27fLnE9lhPKAvrbxqWoSk2Bz9wojOFWYzpFGkasW/L3a7xHjCWnd5
s+YFyqR/zb4Z9GfJLzIkRXSTzO8iuWTRqpgAaLRVIbeQa/Hmpb+ay96X9PRKlUVkZ/xV0Tkqmg3J
GkviWbZlreUDdik5Lh5x5+cInY0eQMDoSoYU5uWt4gafd2MsVkGH90N5LEPNKKrd3NAdaGA4Q/VY
p4LBKpUemU/Z0c4Sc6Rs3dQmMxnQsJmLpxKEztBsJt4YVWfIQB2rPqjHIVD05ahamI4j7Y09lA9z
2p1ScE00Q35eFzzW5NK471TjJ5HJDfqa0CMxBCSq3C9CECIVaDapuPA+Hv20rY0N1POU47d1krp1
VKUPJtsHi6YgA+FHGV2xISlMiKyzxNbS2q1qXw6KZwH9ORz7UHKJJ9+N6M1SwltTNFjEXdrOHnOT
2QUmzWoDvWajmBJH15ob1ITu1Wg4bZMQGMkZK0BM21lj7jVlQwUIXWBkc/f5H1D9CxawbaT+8JJC
1rV4kH5AyjtIfFE3g/7ZT372bpZFp6VpZSeWkUA5+fi33El8bI/qYTxcPjjcaLAzw7hzBPZWU4Yk
Dm65l26OnWrdHB0kB/+bFeZeKOpMskeM7Xk9gKUoEzYvcS44mP/BC3WCUKOYls3SEdZdTdShQG5P
ZVeRC08v8vfWk8IyAOL4PJx1QbGJv0Hv9pg4CooXVW3BzIRJM9qdGQ5zQMDNJwSa0tvssyO822Fy
RMlS1CLtdRkVuxFidhWlrvPlIzhxHXKoQhF3nMp9/unv9pjTtWBapwMHC/2Oi5d9T9CRlqAfVgQQ
C3+2/R4nPPcTz/DWoLybfuRBAa6I3BuvjMGpMJ182XO4Wdju1zCnz9ZlKUqMGOG2+tNA6FJsEZqA
H9HfTbB9mslGnj+t2MgpOGvBcD3fUAUX+Q4ppnljXS+Y2qjAPlPNbvQMLmHhC46/RMvSQAmBt+2b
Y+9ePq0hW7NlU410EwpDUQ4m9M67/BU5ZV8axN5tMKmMKY21XshIzOR73XaS35TBRPIb33paTvGT
fdJOVoBxZ0H+yV2ZoaqmDvynbrAAWLWKcT8qveKNs36LQV4fnEFfWtnOBhNa8plkRmwDkm8YahvM
yRBWDRgmcrMLxmG6wayF22vjj2IhmSdLppsa66mZxsdyaF0irX4VoTc9CadKuNFh97OYHHXMmhEd
OTwzdWf0F7TZ/e2g3SSe5S33m7v5823qgTLUSfz4VnR1cFCj2G1DB5eJrtlIIZhDE3dLuhUqjG9g
NT4Z7jk9gYPetbzekx+Hw6/sD8X1ETyE7QX+hv9rmD1Kemd0UMPEm8bSSmDl4tBoFNGGc+MTKF+J
qSvgYH27r3fHZbP6TloKQ/aUx9WlBETaYbkC91Ag+eA2iYLOp6FRdYbW6WuRce62mqpuacQyZZOF
6tX6BtgkfPqtfUJ5Z+N7GiCTBrkt+gzKCUOjJ12Dxlrk92B1/3n5HHO/7848c+doVWeNVYa1b0aY
JIGQjZK/PAis2cSQ8WpkvFZHx7Kolfj9Tht8EpRoRV1eBjfpMN/N0GXutrBaFKit2FhGMoeSelgT
f2qeL5vgPz8AqoOjyBYiH3MGUBlNW2nBtak/jj7kiA9pqJ83sNBkYGkR3VLcBb0b+8QSWjZSJ69E
9tBmiBLQ+Tgl+VLhyrLBq6Nh0tT4xHrQzVNW0IRwiT1yIn7tSm6fQWas+LZ6HZiWxceZv6x3k4y7
9VCn6zVjVbxivgKQ19Gr3zMpBDe8yAiT3+BAFXqfwchqEAeRHIDBDNDnIrzsENyjs/t8TFqTLmVG
0g0+V0mnhZyVXNQh5z4MdwYYh7PWaYhQTpQBFXZpQpiHy71+b54Kfz6IFEAF34yFpqb11EQWZbG3
Rs3fEuPKlABF101BisshjMVFgpqvbeOHy/jvx4OKRocmNQbW1PvDNY2xxl2UOSO0XMIksK71UPbK
IPbKlxrQHV9/Ej1iOQiyjz+AiRS2VG5VbmHXZrf8Az6PSTtKmQzey0BUSOfM4X+0RT/6LiptSp40
loYaQnX9Jph7IMc1oAQHovDHj027z8qcK2IWhmIXb2G2eNo8AONA3qOHarA9V64oNnFj+s4Yc77q
vlYAZcYnJKEeULek75ROuCju+QIXO8DwsmbjDfbx60VQT5oWg8Zb+zjav9NMxNzJf+DtLDCZnqlI
ujJgCge+sGBQt4TQYh2a/uDXRw0k2pvA+blnbGeO8f256KCgHOO7GettYkdAzgfFaDmXo5LICOPf
9SJvgP/jq631cMgt8z6HvKlaiuA7vJwJ5V/ZRDEY/7ANHCgPaLX+do6LUz1GjrYGvV259vCc96+t
+pXn/s4cG57izkrKAS9MT4lLJ8WLDRP2wIkJvh3PsfdWGI8jRSartSrB41ToEJGwGs4kASvVtaTe
W2BlE6pc0x1nX+J7g4wDzpW0yutmweCtFW7X63MiuSVq6TGNiFoohVTamjJfxsEyO91z/Jtey3FQ
iTjheGdNlUE2gVQQ8gs2c6SteZr0Yqb0KBAXXuL8eljr42XH5J62vQ3mvkxsObJ62gVuAUyX/dwv
W7B85qESmn+RQ+Q3kmA7uZ25vUXmAo3n1VDLHKWo2SUn2YcuwOLabn7G8GLY32W+jSrrF3IPVTZs
ooFFihC26WhXS4K5WuRUpDM8aU0cOYmBohOFLu49urfDBPzFXNo8obUiDRwDDUE5JcNLMAXmK76e
vexguptrOTWwXwP0E5dZsEz+SXlfJuMvUmaTyEa9ClMZxdkw1ecGMiqDPhzSOfFKS3Uxxfa0FZUg
zad/9vN5eTfLuNBkxVZqSD26T1F5rrIN5KmLb66QeGqt8luczF+QpbTl/XdmXKirrMaCACplf6pv
KLxY1V0yYiSb0gfbv+uv9Lt29ti2w6ibrdl1dPYgO9Vq2My2W2JYV3AUqXd8+o5ooaDjZduqxXY8
F7XNxrqhqet1cZe4+tXy0zouD7SLtx6RbAbaMfkhqgNyN29nlLmZFrD0t2DUUQApBq7MVazvWfZY
4KUhZILkhxpFs1BlR/kL3NIfU4dVbSZ0MGBKvjfC/NCec/eXcUvlYzJfnA/xrlx1Z42J4qtqjZIy
oE5sS+eiONft05T+urxj3Ot2Z4JeJLtMcrSrija/MCyyjTd5ZTzH3XBM7dXvlvagDfFDCxa+yyaF
H5HZL7NukwEvehmgEyMcnvQDLduqv381fwz36+G/HxfAQdutkMmVp64r56JF4NTqQ768xl3YNIJR
Mm5ddm+DCZrVKheNItOM0qFUKYk7nrZA9cez/bDeDVfyY/GHgYL79l2/69zGFbHqiPyECZpJHxud
NaFnMeuWM8bH3IrATi8AonMLs/tFMjHSTNMBylOotsunFI/G6dCfyxBsqH/RNz3Ewx0bdFbK98vO
ws0fdrvHhMlZj7d0kZA5DemzPnzLRPJM/L9PkxOFgCmcbf12vVkrcoojJmtXdnaIRaMc/K359++z
YTcfZsjYGMh/pvb7mt012+0ii5qMIhtMUJJ0slpjDBsRdO+WxPS2IfdtnOnLW8F9C6oQ6/u/b2Uy
4SjKF8nqOtTIcZgqiBNlQbV58510JoH2p/SFoVZ6cN/NMaEJdE3DZLR4ek72cWkfe+nUiKjDuOXn
vQ0mFLWr2WOwECfHflQC2mmwHYL/1u4CBowNI0wtHmxNOOl4666HL93JuxUyoUlBtX9sZqwQY6Gr
dGi7QyrC+/I3DRc/oLBQ/LY1JjYUTd9ZUodSgXVWAhuKTjngGuUR2rVI30RJKrcDraLSrWoy6rKa
zKwoVrsSslm4Hw159JOV+GU/nOY8eS3m9tQlW9D23bFfhnNmWqGsTqGeGH7TP89F9q2cJHfMzXs7
n4SjntwUYfe7mADdxklbSm/HPGyOTbAcuqvlYHhzEB3MkKpbxbdAIp+JiLSeezR3dpmvn5Vr2pcr
YuYMriJ7zhwVRSki//dcZzgqOzNMaIY2SS6NDU0U8tqJtSCWBmeURPc2Pd+fkrudFSYWQwO8NpVB
QawMh+v6FJ/ia+NtDI5O+Y2iVJL+tQvWWFSICQx0DPkvsBadqPpl9RiFiUsHQKRvvqqhOk4VZWZQ
QDqeKgCkcC+F94W+lfp2SVFk1dqgWjDdVK89ijbd4+VIKvCKtzO7+/vrRiJ5TVETjbcGZBO/48oK
1dEQ7JfIChM/864hebNhu+IZkurFBmaaH3YiEncRfSsmghpGu2COJZK9Qv+lr7/aTpAAiFZB///u
W3Vyv5rZiIjSNffr4m7kKln8/2072OCwgJ5DoYwTTQI6/nFx8yK6yg0R66foSzGxQBrsbC00ysCj
hMZ4b4pQHqLg+zbRuvtUhtplbUTJkinvVuvLbnpow6J3pTOul2D6Q35jCTQTRwT84OisfIg/b9fs
zvI8bxUq8ujZJ9fmrfVMwR/dLbRWUIgZDhMqBhpKTf214tPZJnpus2dhvKDufCFesNo1atX1UkaQ
KZJwOBZe++dwII+0v0p1GnuAVgUBSuCYb2+C3ZpLA8w3eb0BfBKDu7Loh3ORtp0zdZV32T0FfsOK
2FBJYymfMAy8xGUwD8l1a4lGQrjP9veA90aauFtLXU2lotXYvxkEVIs6ON2yOeN4NZr3l9fCf/tR
lIWNlIQYLHlfnRaRbCZv/QTA787leZu8HihfWk5qXOOmkML/0SIToAZVScBGhrfZ/KZE0NM75IyJ
N/A2TeF69d8rNdGj8L5AJl5Fda9adYR8q5vQ80/q+xnPijYqj5eXxd0xJFlAFREkWyzvgm2VuO5N
MPkO6eQY1VWqXW165cjj62U7XOfTCNEUOoNCZObOH9FUjS0CO7G1htk4XbXCwT3uRa+ZlgHaNdtG
zf9jhO+7QW+lFgc3A4P1CHSaDo2i/w9qcG76AgokWbWBJVdY1N20VrWBdhAc4X4FAXoTJJi47Pz2
Wva+bI1ANQE5twH8x8dVjSUo3JZBBq/77ejHhyIYfgJ7621+dRIjMLm7BHz+P8YYH9eiYQNPPmDZ
iQ4UWGs+2ZL+X/PHwa93Jhi/zhVdrbcU9/CK24soiBCTIKDynyo7E8w9bKaduq0jEpb8W3dcn6fD
Fm4QLFYdQBXPX3p77YwxXochxaacJdAD28pfVnE1KaBX6AV1Ie4VsbPBpOX5nKiDOqMxMdv2LYnS
UxxB/64Vyqnxo+rOEHNKh2mphz5DVNWd7bU7gqqXAi/viGeHtZflwguf2+zeeQN72SbqVJrbgKBK
CSrMoPCmg3xLyVLMOyFEjMK/P13s74tjL9qoWdOxa/FGL4f6dw7Rmhh3xmKv4FCcwmaSQgDoHjKt
PtZfKt7sLNOIsrsW9U2J4txELFcSHfQfq9vp0pXR54JE/a2neWmFTKwo1EFvmgrdBzJvtluU1Y90
al70enm1E3Lf5vrVKCvfjKG/6aTh3oyU05pnz10Zv2BI9qetl+5YrffdMoTyNAW2rhwXffwjL5XH
TSLfpqkIiwWiadN6NKO5Q5szua+UMVQ6IkCW8B3eUkxio55msSjKQk1qWckRYrsiyNbrSj2Ny5fi
0LsJZk+aPsr7rYA3yBHECTXD0XJRxsB1OHQrFfCu68DtMadJqZbGXCc8z5RiSLy5BYOEkXhTM7ld
WXzrysVZdUhUD+YJA40iZ+Bn8e/WWWCivBRmXE6gmu88DDif6JsX4yin0qWkB0DFHsABE4op5Pg9
zZ1dpoqINLOTkwSrpnlSnbqULjrzot9Uqwl9+A5CnaIYzI9bO5vsZkZkmNYN1LkUCG/itSK5uh9D
PJ4mADGUqkRXDNdBdeRMhgUEM9D3H080ZAJavaUGSTgdO890VqDEtxdwPQ0OrWXIT+vgiCZ+/sMy
360y90C0kFqeAWNELrB4m9e7tdu9FN8Ut3NkRzxJzk2odotk/HcaiG3WKYIzyc0bAOM8cNeftQaK
SrriQGnYWY3yZhzMh8upIheVBLwpAboQjIeYefz4cbdym0nfAksRzXICasUqlGpyNLvl2MW6R0zD
mSfAUAG0aCZdhDnkH9p340zyoEZSJG1UxICyheToTTRXQBR73VkEiaIu8ilYmzow2hhWArsjs8oJ
TVuzoQm+rN5v3aNan1cQQUmviyqIQ9wUf2eIWREowqRlLgqMRWn2ydQWP5HlozS1IUS1BTcQ10OR
PAJ/bdGh5k9tkGStRnBb0Psc0u4QST2h4+6aVCzUwbAE4N8Ci7yMdWeQ7YsosVVKSdrLXmoaB0lf
7nNdxODONWGrGCzD3AmgqMxZx6SfqkDrRPZGvfcJQc13yg+XXZ4XTqD88K8J5mCbzZIDSLnipEWW
IxvRlUqqYDYM7ytmbA3zaoasgRPg48FKTS2rFqOWIat+22StYzY3fSrq3fM+F3ihVdUGWty22Jee
udRLJvVwATzGnIj8tET5Pc+f8YA0wK8NVlSFfefpaV4X2QrFnkK7NjCb1vrxeKoWQZuSfnL2eOKR
R5+rdJSDfeXlEJ8drE3FOyUbbzFz8FRsEB7cJHQqk7V5IOMoOKbci5PAGp55qo3Eh9mdMo7mvtDw
+FJD69S7XQVZLeUhPc5e5EA7DBNdIh4f7kuJUGpZBXMFms22WTqLRJpMKWyr2pn9enOohrKs+Yvb
H/PAsoSIU56j7w0ysWiV0n6iTR8ParSoezlxFuipCIvH9cDdqpgD2+jtksQ6ViW3N2T0m0IAk+Tv
lK0qKr4Yvhrr4nXS26TLYcAc3MFDh97NrxQnAfqAwB/9wu+eRXc/d03vJtkuBsiWRqIUuItl/Sbf
ArsSpMPc0iuxqatTJVuNPVV5X0jEkuB9oJ6nSlJa79o328/pKg7LazWYbigwJXNzxwjrA6CnPyRP
tEbu7UFsfFAF/+ome+a0RJYIXiBo0iNlHZ4Md7mS7wZHP3WodWTPoruD54xYLcGgtqmDpoE5cJoE
SeIhgzOa/anpH1vAYkzBZ+UuaW+D7uvu6ZetUJSNqw0hFzpylVeH3Ut0rYRUPVc+1C+i8TMuuILO
tiqoihJQvjBZRSpVTTdXWNPgzb5yHR/s4G207zvlA6Mo8mZxxVMTXLQfGEzwVDORBBrs6ElL1pTk
o4l5/mxzbbl+jRvMbYLRBo9QZ6oWrx3JY4onibNM2l9Q6vyxNfaVkq3flS15Vcfyec0gOglql18J
ZiHIXHyzGnkVpe30HcAG9d3PZIdWwM8B1R7oZKG/YIQaioTLIevdPkB5I2igmCbYfV4CvTfHPIUs
c+padAAR7YB03n7W8i3Eo504vbLXW2O4/4I0LwLS+y7YdPk7Z2uHmpSdBXvrgCmjJT3nSfHzcgrB
vTL2NphDI1ddV8fLSNsjCBPedlW6xQtVg+9CyjL1hcRob405PjnBM0BfsSL4zyGarHCZzG+W1vy+
vCpuJNh9OObUyHq5JCUdZipA9FOX9nkpqtthyEU0HvTmueR/zPWXGFNpkxYfb0wetexAlKuuv5uL
a/AMeP/bipg70EiktpbXSfZyct/lsSM1QZ+/XrZBP/7n1QCfiScXihw6Y0OZiKqCmU321Mgvoqey
FrzFuLuigfAGmaptE/aFFKFWh3FV9FPtXode8BjGG0Aek+l/YRm4BAx0DlDNZycFzG3rp6Y3APse
CsQuJXEI4Kei0EPPxaeP9W6FHRCQ7dyCHgHIKTqEZrPzpBeq1dj42uooronYIwbRcMPPziQTflo1
Kq1qwd3zbQiSY/MLeWUItBVQScY1/O+GeD54pyZHFU7wcz1jZ5kJRH2/QTViQ7cnmU6l9RzlAs/g
sF4i0u0MMFGoTJS0bQqZvjNlqK8VnjY4w1XrWY7mFifNxWhgKBLa5R5eYoKvCxM/mLJk3F3NYquK
adYnr6BcN0unl+8aJUi1xEkbweuD6/o7W8yDsG81FYQPNO6pp6h6sLdjmz9ddnsu2FTf2WDKO5Yc
IytqUelIjsM1Gu5A6iuvBENGsW+jsiS5WeeYZzPEiDlE1oezebz8A/hXyb8/AGnfx+tKTSejHCvE
j8FTAgP1SZAAvVAhYcVHdVIWnECuT0KsFG9TzPl+YlvTptnSckxyeTN4PduwbgTLEf19JrZHibq2
+oq/r9e919V52G2jIFLxs8ndGhgX1FLU73uIhL9ldxRgCGBEHr4xDDnF/XyliV463Ki1M8j4YTQZ
Y9rE8HkDqL/kO6pufu6auaOdMADwaHsiCD7/I2qYvwV9F9qrzLleS20utxgLbFYCHYDqpTRE+8Q9
xni2/WOC/oRdkpRqrWWmM0JH23aengU2bke9R/cjaAYBQQuvUqHvTNFTvjMFNnuIXxKU+Abtm108
DfZju12RWhAruGF+Z4VxPIqVnPsG9b3sSJmIhkOHCXYxbY5oaxjfm0q5lmYZZqTi2orOhiZI9fjx
aLcOxtd6k0xSNaK6TcNBd9dj3kx+tm+iE2SNw+og+fazfY8nzEsMZHzsZn+KxmH/wy8wATul1B2f
uOPickkl6JvjF7zqbwru9QNoVMGMYnjJG5PX9jD5qWsDqAwmblnYDuW75rt95tpMl3TtZQrGWKPZ
iRfZ6dbeN6RTTsCwrLiXwy9/P9+NMUdNA3JwBt4TUvUbrjLyS/9K11rHK/6fr8kcNFUCveWqwICq
noh6o8ZhMYryAPpFPmVVOxvMCUsxRwMWYsQL42yczEMWRFAoGT3jlSrZiiA5/AtrZ405aQl4la0i
A7yJisK3D1VgHe0/6EzSEOqSkFmQHz3evx9z4OzYXIqE5gBW9BjJrybQv81yrtESvewIwmUxB2+w
E4jdQ/kCB28CbR0w/6UzOcRpj9Up9uqfl81xU5vdR2TSDjvRwbocI/6qy0GJXtspBOZAcNfTX3zB
Ldhq2ToYeT6mGFudI/tYFJk/xwN63Mq9LrWu1Pb+ZipPl5cl2C0W69u3uWQqJAJ0ojtbFdQRH8A1
PcUi0Vpu7XF3qt42c3enmC1UWIpCwRPyZP6iJB/dlXGHYdwxIK8IHIfxaqkEkYJ/wfzriGydbAOB
rT2WyGymID6MGIilPI2DcJz+7T13adeYgJEazZhYE24Y0pfHNdOOZR1dJ+Z20rfEj9rSTfQ8qIYy
MLrsoUkapzOb0zTV12SBzpLdO3EDQBZazts4H0yr+WOTZz+xu5MUTY6tZEESpdB0tQRYRH7x692j
3x4ruy2pdVudU4p6JGEE+mM7dcof3VV8stH4st3RSw6UCRmkCi85JWYLLzue4Dy9VQR31pfRLLIh
QpjQBhJkLfjCtv7Up6LLUeTfTDSaO0UxihyPydq40orzlJ0yaDSJSgr8WGQQ1SJocwOIxphB+ZBU
lolnMk0Ceqc+YdAELZf6uD6tBxE+n/vpdsaYwAdu4DVrZjh2OTeBpke/aq1zyqQWTW9wv93ODhPy
KskcoZyEAFvNNuAQcSm7ZZbIjonHuaNu5eELHmGA80AmpoUOFnMpZrTIBO0amKulw2bNQOxAMXkR
PcL5X+/dDF31zvE2o6BkKTZupfIHWV6l9LykgvcH98NRTi8DdRnQXzE5SjE0Zpta2CC1yJypf1Cl
c28/JSJ+ZepUnwLPzgwTeKSp7qUctEpenqWuUV9ZZenI1iHFG7/uDMHdxK9d7Kwx22PGNig9JGwP
7ZFvxxQz27m73FPscuw2z7ZX+6IYQRdwaYHMVpkTWbq+xakaV/u+06dHomz+F5xutyrm4Go1NFyl
GVU0S+rdtSVOUryoySq4irjYkDeytf/zCObIAvXdNxuKkRgepfOx6Ykcy2MbNGESXl6PyPWYMwu8
dEq13PBMtDF8MPSHZFOdSW6fJAg5XzYl2B2W91SdUAPNG3y6pEDSOkW3UkcEdxT3rL7vDguos7Os
aUzalM+ksAKDLBmOipDyVHCMWPVbSZJApBbDyFJ+zww/zjSHogzm6l4Tssi8IawuuLTFhAbJ7LN8
TCg46a2R81Y+AnfG8KLfgPTX74/g+xnoVFctwCaKdosJFjlQX4AL4r6N49aNNOVJWkVyFPwPifad
iqI3Fdf4GFklacSkgYluWrEk152teRLRb1Yyz14/pacqAQLqKx74blD9aLC0lzI2G4CYQU3mpAoU
Cw3BS43vgO8WmO16gyCYMZa0KYsTzZOzVb1TzLVgIVxAMVKxfz8dsztpgh7yJsEH06I/TiUGATZI
TYE5/QG6yY9SoweJpAcDUYGAMs5tS54uf0l+DWH3A5joXpcmyeOUJrHn6piBBzy7NlDBiE8ABzgG
sCMo2On+BIZVzNb/ANe5oOfId8/3D8CEepQwyBLLyDU0aNxYLQhItU4QGvlJ2m6N1H93Nz9yJlMp
ajDUaorT//X3IOx2U8YgpoJaRjiJeHJEzsME/YjY5ZpXOOtzup0SyBGn5XhKG0MQJLnvnN2ymJAf
1ZGkmQWWRYkJALIPKRca5Ev8yy7Cr+K+22GRuXWdjXJZv723Zz86lcDlqt+nE4VxVvfRjShg8TEB
O3tMOBkAP041WiD8m+UNlHYA5Oah4W1u47R3GSRaTM8QrZLGjM8B+l9H1JmYYmZJtUUZrI4AUsqu
GWgH60iPQH0nfjuKXJKl8Zz6KeuSFEnV29ResLzE5/WV9hHsOzkU7SD/jFmQOUNfEv10xlE6dYAY
Q4wHXzoB0JAYzirq//yH9fxrgq1gtIT0yWzC5XWI726e4igvFLlthqAReBalh/xc590Y4yA5BiPq
DkBgz6xrB2/ncjya9eosduJddn3+CXs3xPjEIldmkpm4Z5p2ClAuOQxL6yXGcNDsrnA6Y7wDxCm0
ZdHjlRtAMKplEM3UwBLMBKyOjNHQNCjEK2Z71JPGV6BKaamp4JLjfsedGSZOKWWTK+2KCcvEeGjH
J3k+9/VZr58vf0R+vcEiaJhpBBMSLEwqHcqcDPmI992rgikd7ZA+E4/cglkLU+14SqAgWQdg4vVM
r4Ei9WXr3C3cGWful7kmA0YyB2BMTh30jSFzDRY4ciUi6efXuXZ2mC3L7GlaIlB0AoctBRUUI/sQ
fevfNghtAWoAc7cmWBj/yO0sMrunFZCBGnqEkL/JFtHrOtk+AZMW1bsWUe3Qn/8pOu6M0c+8u0Kt
KFGAf0QWWVXf0+xsZ2c1disEq2gUPJn4vv+vt7C3jdaSLss1WNKbe5KHufqnKgLN8/3+3QQTP5pY
0xETYUJd67Pc1H6n2cd8ICdD+4oaHEYD/vF99lZRkd4YaoKXrBX3Tmk/jMXzZguZpbgBfmeFyVYn
iZgx0GxoK0Deg54w2hLXwi0EcQDgnXEgem3yc4KdRfqLdv4wJ0U5FCloxClur/ne/5mGg48PCkIk
ihQUuZ/QHvWanT2QDg7VOCKGzK4VGugkJ178bProXN+oB+PmazjI3fqYsGFNK6p9FPkUPdOh2SpI
krdEWLunpeTiT1Ejmef1BojxcNcohvGJtRxkD4oy6whTOSbQ8wpVN5I4STYI3hs8zzdknY4eAZDy
iT18rAxSbirMlHXYj7I7bQWEKR8MFKQvh11udNpbYhyEDGNdqzraJm+4uwFNye4KPH8kKE7Vue5d
EQ8C/wO+r4xxkF5pm1YCHyfKyqfIsp0JzyhJWDLgHTQDgG+M+GGU+hNluVwtGN8YEOWb4RABrioJ
Huu8MLv7+yzgEwiyfl1pATFTvzXG73ipncnsXQXlxHl9uLxF3C+GGwlcwBgU+URRmif/TAwoAyZf
EsiKlkN33aaiYRHu1QhoxL+GmItqLjWjnOhIOM0N1W/AxQGUQS8qw6FlD/F8HXeXdgaZyyoarWiz
UuQ1QwKZridpfrr85bjRCDPzlol3uwXJDibeNnIkrU0MtOKkWA+DsvgY1nUUOgEx+nP3V56OQBHb
pl/Iiiv1lRfr6bmblPDyz+Av8/1X0P+/i4m51Rp9CmlJD9OZBXTFdcEYt3CZzJnShkmRy/VtvBr4
9iPlCSsRdJWT5mMU81Y0YcatNO8/KxN019WwJwiy02Jp/VBCjqP5CezOGlCtiPwWvKh+5ItE0EQf
kcnbGtXCEMsKOpMKh0A2f0bCASNu/rtfFuP/0KO1V9Ii6C5BFGL82NOuAGu8TYIKo3qxqwY6SIlt
3J3yVXUWgQC4EX/nqsxZAPlJsUng9PTa9Nw3z03xJ1l+D/Zfl11RtHWEwcaZ0pxjwBFrpBw8/QOd
3UU50KOCclSdp/xOXtqXyzYFO8dWHe0hleRcg7cYzY3R32br0+W/z43F71+OMI8/Re0sDF3jkGvj
q5TdEwMxGHCe/EQKQSGHH4n/PciECSdKhsu/Bz+8h1KLUxmj26t3qQh2Rb2MzeB3XkiYaFFthhpF
M3aot8tHq4NyYV+gIACaryq9bqzILdJMgPQS7RATPzZTKse6p9zNWoqmnnq9qNvr5U3iXy4g1EHr
EAi5T0SW09xU66D36POujvqDqm6U5/S8fiePVvEGzIxc0dAK/0DrMrqFlk6Z9JmYEWVRMWZLB88D
ZeK39ABQA+ZW6hBV4gdAbNzB3/zxtnx8a5CFohPN9cuddSacLKocq9VEcwRMFBvWlRWn7lBdbdPP
dCGCxxh3B3VIBaBsRPl2mB1M01TFUAiyuBi6YdmNsggesZ89H6qnGFEFdg1kPp8mPM2hTWcMBgGc
OdRuay6HVNHBe2kHAi/57Pwf7TDOP2cxkSOQ0aOHufp28EaWHhZXpZ8E5NhDgg48rhj7D5tQVMrh
JMIfTbOfUC4jMmca6orlcm/XUe2ge3zXG7E710VImu7bZuZXdt65mj3dxTKw2qQTEPuJPjNzsS4Q
n7Ync6XQtnt7+ivbfnSJcGLgs698XChzKsisa51czH8TKUzXuHGAyjaOuUvL0tNz7IlS/s8H4aNB
5iAkY2NUmx2Bv067k/TSIda5Uu/T7XqoV++yA4k+IHOLlgbltEHJwEvsP0wIpeG6mQTZFv0TH+Pz
h9WwXVUQDWWRYqHWSCvC/4gVArUSXl4Jp+Hz0Q5T/NDjXB9zpdNwFBYPLPdo+YCs6UC705TOBnpF
5XVxEzltkD+Oh+xE/utnx0f7zLWKdLqOhw2+mCtHawCyxA4bqxXsFydEf7TCXKkZyfBmmjUNXxNK
P3BEgGS2g4GCPlg9sHK/8teDfY1mlx+5VSjSvBPEG4uJN7mpQzc8xSKTObuR5diNQE0NyfSDOYxB
n3U3EiSlL2/sG83hJQdiAo2hp3K8FQrKL5ibAQ44jK7nIPabtxEFK0juC7cLlkA8Bys4+BYTXSwI
NKQ61WvvZJC8tvfjJMJHcmAUH7eTiS3S0ugA2G2Q07im5a3Es9056I9l8IUhj4+WmKACsUKzqFJ8
xQSirpr3/0i7riW5dWT5RYygA80rXfseqzF6YWhGR/Te8+tvYrSr5kBUY6/OPmycCEVMNcBColAm
M9hrr/m2c6jGmv7KG7jkrovBFbMbNHBT4DCOyZcGeh3VBA5btG6gpXXXyjs5mOxu4FRcOVjG5hiG
iRh60XQKqpPT/STU+6ETnLLgSUusRGafdtJkgEaQk7LUilFxYlG8L8X4oKmhF3ejFzWzq6Spp+XF
cRA0Wy4w4zWPX5sJk+hGcmtWEre6R8/7lcPBjppqeAUZWoDPSvv0lGOF2kO0UaG4SPbqNv6HJ0Tz
h8XrEkInEBWqbIbA7GazUfRAcdJdsBUrK3D7g3HMD707PrWYaK5Ea+ZR0tJz9vsaLzYZ0Bm7QR2T
DKBTh52VDLGtS3eFvpkG3+JADcXoa5ZYqBnq2I+EiN4hiLjRgR06+Vu0k712E9yofxW8XJbFwAsJ
IB6E1zPmRSaCV+y4S6TCEblzNuv378UMAzFgLcxIL0MohH6x5tRupf2Hshgnw7d++i5mGHwpBC2I
6khDaU/7TrLKbhWwVzbyv/1CDLA0JGu6SENs1EAbiA4cJqdy2zgyYGzY8ir264HYrzWxj/+mTqJ4
Eig6443c53tTvy/V+YNyKZi4nD3r183FGoMrvZjGpBZxlLMf7RFNOQ6MonPqlGOWMsYYxXTw3ev+
zlsfE7IMWuxjvJFgMzEHP5wKynvr34qzV0wz58G1kkihqHlZHRO4gEinMsFtQQsriI2QBaOTjfk2
grQ4dHNt4ZGnfMSDKpU9X6IRz00GizQgpEN6xq2AsqxmuTLGsnJuRXZ1N1VVRK0DzA8Sy7kkpIZg
xiZkOAeT2NjOGg2Y4MuaihudR4K7iogXUyzbkoIxeVMGAYSTJ9J71hj7Qsq+S9pwh/kA77qPrMLH
whTjlTHxjbwVRAW6r2QLDvebTIyOmPp9nKvp1MaFF0jgsRAVnr+sXmwoq8O0TEDHwMCWP05qL+eA
reipP9J37Xgg9+UPyQ4wVDy98Qpxq4HtwhwDX7FeDHErYUdlRUIkKeT/jJnmzVnhqJVwkxPzOAzi
30DmwiaDZXVGRiMcBgUiVfN9CWYASYneK7nZXf+Cq7hyMcOimDIPLZgH0E7VpZtMPub5/fW/v+4h
v74Um68EMZ08GTNQkj5J0IkANXpa/uB2Iqx6BBHBbIL/gW+auZzbguQzJOLRhbktdwLwEXn0be+W
FvLq/8PYvrx6nhf2GPxQMJskhBIN/53RodOP88G8p4obuRNCzVJAT0Lr0hR+vP8Snyn1X3Qzv8b7
7o1HkLO6w4tfwpwFMZp7KQhxt057+oQ2dpTno91w3wird/jCDnMIErkSM0nuf9I3NtbwJXDlVyi1
W+E23VI5QXHDezWvv+4WNplDgFmWuCl12FQ36ceTvfdEm85TgfAWdO/TkVLM17bInddZ0YrBjQTy
AomYuqLiPxEMLspMhVA2Culm4LUd3A+2fmw9DU2AgRucRrSzByD8Qpcj1i04fxX6LUwzrhXGRUy0
CgSxfX0HFh+7GVI3aUfO9b7+OS8LZN3GaLrSKJHckfwNiQonE8+pmf5LI4zP+KaQzk1i4KUH/oVy
vC372VKbmhP3rV54iw1jvGQu/ElrR3yrPMjvEKN76tBtSWK4XdU/X4ez9cTmxRabsMKUUOM3Aa4C
Ohei2crBv5VBYVrhVW4OFi+PyvlI7EQAKC61vI1hTctccdz34k4tN9dXxNk8dh5AkTI1GI2aThif
AmXvCz9UI7FG/+m6mZWy6qcDxY4C5DJRpMI36Vu0eRp3EgR5pNIG07Ib3fh2uOOdotWLbfGhmHdh
37aB0o7wb7NV7+dp2Bci773LM0G/3gIjtLyaxKFHTAfJyLNukm+ByOvi5jkAgwXFmMhCZWBgdSiP
ebzVgLYZ54bmmWCAgGQTOKZbinSVsE/1yqnn7F7KZE5ZjGeGgYJQQ9qnmhEqquneQIuKpHngEeM4
GY03f3uiLz46gwRRPON7yEgGDMlzOEeWgWap4ZCDKCg1MC3m78r2bOZukoU7jmXO8tj8kqnPZhzQ
qXPa+eNvBKu+CVxtV72TfWCLVvccPfA6Bzgnl001dXWUzEIADw9E4lZgRkuiyDM73UazFYcjY/25
dNlYNpOk9k1UoPZHh+oVr3+IveQUnDA33WOWYNqq5+BhfOXsKC2eX/mWrMa74lfhhFZPJJM06U0g
0WhBt9VJEvGQZRAPKafHTJzd3vdtYvSckcaPXuNrxhn0EKeiBzACeOsZNB19+Z2oJobKelustN1E
ksOodza4/ew6Fjxtyp0IsgKGnu7HPt8pJbobzPGuKtQzulXOUzAd5SI8kxFc6RmyRoO+rfPubCTa
FqTjN6ku3eZj7KEqCB2dwptHZENzxTWN+SwUqYcOuUOedHZVK8cp67eRGQh2qzb7vCVvQ9bolhyl
XyGlvsNla4f4JXGj7kpQptem6pSz/iCKyS4XO7toy5tGLpyoKHZ+m4A8KN30dZlb3Vh/yeNsLxXh
JpGSO5SdA0vVa9v3pds51xL8h3xTiOUh0AuUnroHvY7sIWx3ceInXpmkoEypnTl9n7qAc3VwYNak
R28BsxnYcM20bRVH9xsvGar3wMx5w7+868lkgLbUIKvQNhiEiDIkBGR7OIUe9udHVVijiw1zeCUp
3qoY2O0mNBqh1wI6julB8M+V5F4/PzxAYvA2ATGvKuZ0xCmLLVOwlbR2pJY3yrVecloAA4O4il5W
U1ghwpMxVk8wPEJroJEL/W86SgXptuRRQdGpOnSBlaLSzMtSXV8m2u0+O4es17FRmgWuFeMsF7ZU
eSZPL2llNGcZuiisDnAA9kuxG/CpalBvQJQ+OmR3he1/pxz90pMAuptwL5SW4P2bLwglm89Lm0J9
gNAjIjM52sftP42/MQJuHoz+kT8DnSLSd/XicHVa75fCgJQpbWnWvmFY0gmOxQ5MkTa6fzhJ7fXK
zy9vQfPDZ2vllOZBOaioM4WQ3PRza6i2qbQT0FZn3BjpkbbNGBonwuW5CP33xRIbjQy6P4EeqxMe
uvQ+aRyz41xW1w+zIjLoIUKTJ+oDeCEoqA19m/UcCOQtgQELKJNEHUgE8I6qThW5ncaHQL+77m28
JTB44WvlUM8hdmkMN6l2Nwr/XP/7vCUwQIHpniE3ZHhzAVFkMltBtR0NHoxzjLADWWpeV6E2yYrj
Rw+JsJWl2563Ds4+fcy2Lrxp9LMmrDWAwVjvdNCbhNGP6xtFfeXKifx4gS4MxLFSjdmEVwVR3qez
RDZa81qXnKCftwrm2AdmkNa6T1uDGs8PW2vEsO/1ZXBeyspHSLlYR9BncSaUMIHeh50R1i/6KHxL
DGTzMxmhxXgIYtltg/iJdIYzTrnnQ33z+m/grZK6y+InaGXli5iqV525fKyTyoqll+sG1v1N15HS
V3VQ0zL571rXzVQIccmi28kKkwalbFy2XK70P9yyFzvMVQCi2LQjFQ5n6xkbsD/u/VuSWamHViOH
EguW97U9QCsGaTinOqT/cpWMs9TK0JkJynWYHBKsmXwdQtUyBh5pEsWw3/3+skb6MRcfqwoQHocT
Kly1P9sxxoeF72KNGjImxLltW+uOcbHFOEYuCGEOKTfFmSa3U8/pzHnsrp/hy9+n/75YC4L2KKkS
+EU5noX4OIqKlWqe5G+vu98KvwIiE02SKKG3BD52BlSDMY+U3jegFunVO+M0ufVrtAcT3nEM7Qrs
alYBsim1sSKPR128usKLZRZpx9nPi0aDR8ZyYA1BaInRV60+FfPb9SXy7DAnLCyarIs7XBux8o5q
iFU0aKUwd0P3dN3OemiyWBBzxIbOV3IxgpPnR9BubEMPXLWgaFQPvGf7erFzYYk5ThicU6YmxZIC
iPOklmxDpfKujxEu06nJzJtBAJ898N4bq1C1sMocrz4JxbykOlc6/CEbT1LqW2PCCfCov/12hhdG
mHPVDrnpNz02sTAetHwD5iarBm/cFH0ZZFttZSvvdte/G88/6L8vT1onxkJPnznGEGDc8KWOTNvM
Q6sOeGfN4KyNicFAVBf0ZozPNunQzJLtYh+D58xKDySwKqAw1ALoZ7MSTDUknFOwnn9ZbCz9cYtl
xkWLwXmquTvY0Vl0qcCkj1IabdBCW82W32a6ipALgwyyYHCpUYQKBoNUR9pgZ2I67/qX41j4uPMW
S9KGrhhqAQ6JnHCq7MyYk8PheMZHS+ji77eBlGB6AZ4x+dM+NyCPqP3AuIvnKz3HB9eTB5fNYkV7
s6gWOhLANejcZL3D3CTISPUvP+dQBecvhqA/wT6r4Ft3ppZIKFDBG/IdnTgZn6X7Fnx/6iFwRF5Q
zQMsmYGOUJqIEs40+vignqSNpdqAZonUyr+B6WAjlf+DZhR3UxksiUK1LVo5ohnV8hH9dF4b29oD
nR0Srfwf32646+SccJnBEg1CgFkpwyPVjfDebTLcp2C1tbXb+MfoxmAuhOVhOyq4TnlFXN5hYMAl
j5J6FOnrSA/u5fQbuGSvHzbeYWDwI0WnS2jSFIaYH1rjrlIgnOb/KMb762bWg/7FSWBhA6+KUZ/B
4TDtaTtu7An29D3ZUS9J7f71ujXOoli2fnQappGi4ntJc2UpxfNsiFZqhlbHq8LwToDCRCG1WCNX
R3PRBApMYDmwwWH7nQ55yRK4UiQ7dykfh3d9ebzNVJiQRBITHQLMJZ6aLz+p18dtaw1e9vghqs6h
xfh4uF65uxUmLMkkpNbjGC5CCUTB0uv0VrAzrNpCixLHG/8QbIEEAKpwKkaJGHdXSRL7YqbQtkN/
/7MtlWwML/EaThfNH1DkYolxfE2doFRogN+4cntHoQT2iI9Nt/GgIOuIz7yS4HqUdTHH+H+ByQwi
YgbcSTqM2ciTJcappcejc901OGbYKnRRSmg66jTF6dDq0blaccpmTsP0OiL9Wglbetah5j6n9PoU
gq8RGc/QT+aBBfWo3z3uYoLx71JXgkYtsVmNG97iGvMU/9d7FkIy9zV3Wof+xWsWGR/vq6bogpr2
Gb73TrBFC6+nPtZo+es3fJ3uP6DGZX3MvSlkdKxXqXCfBKFdq+UOQ/RAjOJslPEBwuWzNTRTYqFr
+p8kyL+pwrDLs7LCPHX1NWkzN21CXlZmzXEgc4sOKTB1aibb9jhHaU/6Ho9seepsJGV2mYLphVbi
QRcFxGsbzVzeweAn4RzT4h1GF8jWxwhKgk5pCly8I76aN9Auu0xviUWcV8nqIMwZpgkU2RbE2hKG
YymB2XLchf3dvzt2DGz1YdUTEWkrJzDPbbHTp23Omw3kHTsGr/SQ+JoUIu5Okvem3Gk658usxziX
3WIAKoJi8xCk+PuKsU2D1yY7BOMuJZEtTQhu5P8/9QaNVH+Z+60srmDKvBAQxPWhfgdlu00tRK9a
OHqBHrjXPw5n59hyeJMEHVFKojiGeFPWXmRwcjp/SLagf9c0UHcBVdtnR4uzXB8COk+opPk5DhNP
mmNXnJvjlI4Hueg2UTu5s6lYMtopwzY5JGJ3CP1gHyTCe0l0O+tDjwTm9vq6/3DFXX4XcwBGOVGz
sUKLpX+CyqFbbcDxey9tZpt28uvfeWWp1X0G7ZeJRIWMUI/B0LjUxXYGvYUTqcU5y42bPqrt60ui
v/g39ABplgLlUE2FFOXnnZY1ARzMGviDlOFA1G9l95SHp77L/qUZ5v4hcjNHPfqSHHEEr69yVw4/
DFWwU4UXWq0eusV6mC1LBH8wDAFBiISifm7lO+Kl6KDwX6fbCuMxZNPvjRua9ok8n7PGVXRcmGbu
oCQJetDWAoibNrWq6msnunl4A+Enax5K6/pnW7tccC5+fTbmgGRKGPlkxOXSKSgh7XMZCMxz9tUb
fGGDcfacDHFWUwhOnmRbsyuoT2o7Sj2ODOFXXs6MguE1P2Tw3gzHGjkX+OEkHGX1AaIOZq1avQJF
7zpypOR24MHzemS8WB91pcVtFmCg2KxoL2MqHISxRX/JTRzei4kzkxTMLqdI/g6GAef6h1vvs11Y
ZW6FLBrSUtXw/Ix3SGxZuZdtIgiM/pzDUL6KXuFFGO23eWwW69h1MczeDwVcJp1q9DCNtK/opjvR
IUcTmRPV6094pPIaKtcTaSBcB/O6CWpIlVlp48tp02S4kKSHEZKwsttsQud9voOWgZM5ofv/Z6HE
BXixxxK7NXnbzH2GGHeIkHIFV375zPl26yfi14oIA5amMNWZ5CPKlDeUhDLHo1s/zxsMGO+HLS/1
tA7+F2MMZKbFnGgCzV2bxW4GhRzvSb/qEIaE+BQFNU35TQCsnbqehGDtgHJG9k22FQxp9xh0SsAT
47S2ALZEzvat3TVQsTKpfCH9ToxDJIFSgIdfp89ec0tz/8MGTRCvoFhGvknZTLAqtlDfSxoOMq9d
Ckj1awQKxbjo2NphRWa/HfMR45hV6ArzZEWpZINl/IR+3ENOOjvQlKe/WezCJvP5IrnqTH9En0Lj
+pvxAaEC6HMbJ33LgJ/qll4/0oPEScSuVi+XK2Wuv2EIyyhWzZ+TA/3N6IDoDRMSwlP20qF42X4Q
AamH0vbt4sAltVtz2aV1+u8LRIVMS192dY199ia3h2KVYBcYEEHeRrGHXbxPbU38m08LQTbI1Kqi
8RuTKTKXoh6OKOFHY2dp0VaFLEow1xaY9er+WVc4VZfVFS7MMXdGPY2xnBqN6gjGXRC5Ae+FtXpE
Fn+fOSJCLRZD0acEZB6RJY3HINhIySOpv1z3znUzl7cpEz4oQ9iAwQzNQUbc7iO/24KAwjHS3gbk
cHaM/mL2Yl8+g5mLXQ5rkBXouepow1dV87To0GOSI91oeWf15EGMOQ/H9S90WRrzhcxAKQfcSDhj
UoC+juFWjrgdyDwbzFfyjWhUJjrDrzwQaA5lbgSiWdVpFJtqNSZe4PCUWVYTHIttZC83008LOVdD
xakVmwo1gzR9hsJ6YkcRiO4UN4YyVfI2cpqR18LMpVXmwkPKNynGAFeEWp6n7jHq9ylv+G4dsi55
EpbB1Ex8rel9HCki2y2YbWXsZr8tvmSb+lBiiL61hJMEQg1a7oseCAcxeStkALMui1jvtAr4YYj2
qIZ3yqA5sc5LZ3AOHGGQsfWrOjWFgjhB+VSNd6B8tlKMr7WGdf1gryayl1+MOdmDjAEJf/DVD540
Omw7PmtgIRAQogQe1yvp7lw53IQuewH4c0CSOUv/w/VC5/Rjx3CIi2S9125MLiUx72MxWGLMBAyc
JdqTEwnvqsc4f9Y1Ti52NfWw3EAGPzoyzZowfNQfeqe8TVzhTAm30Lt1xCSFDT0kJ9yDWmHaXP9y
62tDZERA+4kBHcYRTXOICzFGjBKED7mYWnNfWBMPHFdjctySv6wwfpirfg6CAFhpX2avfwS9mC3d
l27ngAYcLU3RDS8oX4V/TUTHpIQShMbmF8hYmHVVgcmBinFG+2hDNhIqVLzn4yoiL8ww0VYcpmFR
5Ii2hH50klbeRHXLuch4JpgPNMm56Lf9hPJGhHZ8cmOUD9c9YHUQ0lgsgvk4k9DIU17pqoMpAnQ9
NBt/px9oXS86doql3UDMGVuHVP301m15as6r/rcwzgCHKRXaNBo4W4Z40szRarujP/CqAjwjDF6k
Yw6i7yIkjuhPTqc3932voeky+X59J1fRdrEWBifqqjf8QEiIk5XnVN02aH5to30zvV03w/MIBipq
Q+ynNEG4q0Iii9RWLPN6xnn7xQQaUheaZiEAX5HV2rRarllzpOx8oZI49wZnx9jkwDSgTzjqSlS5
5B1kB6xseCCJq46tc33LOAtiM8dqqddpO0iqUw+1NfiiE0rmbqx4zG285TBwMPSNJud0AnIen5tm
LwfbsDj3Pq+NgbcaBhJ0JRnjcgLTUWxsS/lLKG3VkXMfcfDTZDBBzqE2GfQJ2if3xr5BvjnZCZt4
z+2Uozvy201+OTLs5E9bZKM5UKIoOlSXuBU4LpFFP0LpHCMlXCah9TBlYY4BgkxtuswvYY7Suaq2
ZAV37ba3TQg1BDe8SvH6rbewxuABYDXqDSGm1uidnjvFCRq/g+d7kxdv469zbPEiZw42mAw2lC0a
losEBwq5dCfrD0rPqy/yLDDYoNbNoEJRWEW0ummlO50nq3HducGg+Tm2K4IOjcdRCsKR4ZBkoEmG
DFajR/Z1QOB8G52d+GnMSg/6mWbN952bncHKbI1b7TsaySEIZRyiGx7DCMf3dHbYJ1VG0mQE1Fm9
N7i0wS86ieDopA1+IEm+v76+9a+E6g1l3JHBtfZ5FzGJ22q1XyBhgIYgYTfwqH2p6/52blEgg/QN
kh+/Ee4rGgqJIlFwB0U7qdibZFsls2X4jzJSadeXsv4GXdhisAjUWMTM/Y9YLr01wDNd4YmmtuDf
9K0c0kK+jQHg9+tGV/FvYZN66eKFEaVFXUqYDEX7Co0fTXfwJDx2efHjqrMvzDB4VGaplAaagen/
4EUk/a2vf49lnjo3zwgDQ9pQBAlEd3D5xV4fDlZvOJXCO1CrRqC5o+LEEugIMA7XjVlRiqUKWJDe
i+ggTk9SxHkzr5+giw02WoiioM6aFtF2vFM8it7ztt2OUPcNweep8KxRoPnNxRfWmCTEpHfQMu46
+qQV7WQ7H8ot7SiKPN49wdk6dvLapCy2GJpTnTEFQw/mFeKsd+pk5jwkVoMTQzWQCscsAUiVPru0
1mu6X4c+5l/L2ELrhlWWvoMaikWMf64fnvUU/8IUcwvlWadNgo4TO+3psGiKblnje3SMvtNkiu+2
vPh+Fe2gVyAZJsFonkx3eHFaFXmWm8RUFUfrQHZvFlspb73ra1r/SBcTzEltxlad0hDXXh43GGVM
jy3RjoJfbq+bWd86UwIxjQnmF5OdiY+ztM2lCnlEPbRopzE59FuITt7Q3hqwEDrCI8fgqlvg9W+K
EPOBKhfj5nUcmhBAwrdq6g+JswYV1/5Z2yEquqscw/KtzAseeCmcVXxdWGUi5SIPID6p9bg/KI8t
0oq00x1Q7l5fHXW0387wwgwTKbehnJXhhMW187MgQRPGsGNyK2XbcMIAIWcreTvJ3FN55ZOiMHQY
a3UHAmhW4EsnVYYMmTBzwGnNFBiwVBOnWZZVjXF4PYGyQy2guzJstqLk5cQapz3HFdc8fmmD8Xgz
q+Mu7RCITYJh9WPwlHbBrdrznmars9dLOwwuqeoUCBOR8Wi66VzqDD6mm8KPxuLw6WeLyyhYPCbj
1QBwaZbBqKnQ8ikssLwA/Es/6t1wAt+iuOsc7SU5DkcCyinea2cNppYmmTsy64mc9YEIoI8qR1fE
hz7BrPl1j+d8NZYaEA1ImlJWsEHKk5meouYljjkXySpGLdahM5CBWrQhiikiy2Gv7huLHJA5hxzB
sXUpU2X9Tx071xe1GgIuLTJwkfRxqBQEcHFqXPMl36l2fZNt5N1tUliyl7phwmVv4G0kAx1+OKBH
o8DjTZw7S+k7a543Ca/YznN+ncGMuZUNYYhwkIll3vQveCZ+x8znpjxgcj48o5sgdQWHvPJ4g9fg
d7mfDH7klTAMEE9CgeU/8EsZ5cQtL7z9uK1Y/EULKnwZFG+QFGI8ZZaS1iAlGEYTUc6sftK9KtGh
1lzu8qE69OLkpjnZNV37mKjjTZpWT77s30JzxZny3lLRm6zn5bexTJ1a6N9TX74XI6iu1N0PM5Oe
SdIdkbmsLUXsnkhjnv1kwGeanTZLHXES3GnObUwQuKOClKIEpeO6MNwghDZTrIFpCaPdYm3n47iP
RP1B8007nya7UtIbNAEewJkUQuy+ferj2A0Dc2NWqqMIxCVT4Q5kOAVpU1lFXIKxRTwQSJAKyWi3
KA34iYk5YS05iqlhJ0ZwGMrSnQ3dqQbTaTpJsKSufS76eB8OpkvK2k4bYqcTymlNeeNDJ8GqI+U9
DUGppk7GDynsOquUX6Jhhl6RathaY9iFL1L95OM81Ucwou2aGUoTRnWY0Fxq1SrZlsZwo7S6e/0o
fkwe/fZJwd4NwkfoayuEcR2xV810MnH4qeuAf/crVa0z0BJ5230x7+dDi6E1TAvZVW5VohUjuw/e
IgUFGs4LfvUKXPwO5nqaYq1O/RpAp8a7JLmNfMnWwle5+ytSaDDr/Fowcz+NaRjpAa2Q/OSDS/b9
tj7UGMXKPGT2eIWL9XtpYY65l6JZSUWoN9FWiskNDtVGJJhCUfZUfrCzCld/5V6F61upmJKIOQ1M
uTOnFC3zTWrUMFn8oEy5yIq5BMm4/qDuKqdDMyw+Z7zPRM5VtdoJZ0K75792GVSP60QIhxwQS6Uh
yCHEPEpxRD6Er8BFV/C7014sMWAeqgMaaKFR+EGCnaAc1LroPwtd7gzu6hW/WBKD51lnymMh0Kgi
+GGIt2n8dv34rQI38FTFyYO0DPvMlvs4kGt8QsdXHov8S9ufI2GXDt/K9K0xnyUenQv17d/37Zc5
9sUtDZMqD5TNZZ5vEy23zOwxalSr9lPHDL9fX9qqLR3xMB6oBnR5GGCZ87TL0c+Hvr0S/eOHqPgm
dg/dvAt5I8zr0cTCEgMdcxAroabjLUfZfmaIhWT78IbKOs92cKu4oTsceFTi9Mf/tpGGhDcWonUQ
MzFHDDWuNtcxKuIEGOttvvrKU6hxwjKeCeY0+SkZphqXiDML6JZVz4QczJ7TmLGKFItlMOcoqMAG
VSRoBwnEU5acdSVy0CSU1RoPGtYebsvAgVkMNHdkyvoEeoWX1olvu41w7gTLREHNorrK6BXcxqcP
NgyPR0u3eoQXMQuzxlg2h6BRUPooW81KJ5BVhJzV8SwwINGOTRmpLaIJv7sRwTHDS6GvA+tiCcxR
yppYFEwZ2dlcOE3dP53pKupXZb4JtFsSv0TT9zH7dv3wrp+phUnmTBWNGgyqgdxcgoLkcQZZhWrn
GNm3oA4xucqeasD77sArha0vFaphmqYasiSziW4pkqpsAIe40/qx1SDUkPI7km0bElpteQxACVMV
t3PEyzit4vDFLNsX5Q9JL84+wCoO672cVw9ykrlTNm7MMrKmzAcmpzZk1py/2eaFXQZHpCoIJKGE
c2YpurdBSriPTvKr/lHBinChBR6fx24VWBY2mbPYRZmg1CmKp017r8qgQTC/tKB946xsFf4XVphj
p7eYXa5QNXFMyYq+9UdMZ2/kxxD66SDflfCupCTfqTs9c8Vq1tenQKZYJcTUPlpzFtnDoKwwF1vi
klM3kjc7VYL4J9rod+LOvKNlyG4rHKRXznJXMQAKdP81yoR5iZH4GBpqUW96l7xoW3xtt9Nt/kMD
13bmlXb1lj1ft7i6ykVcyeyvISpNW9GKbgjufuWLYe5r9PBdt7F+GhdGGGSri9KQoMODzED8bE4+
0sxvefEeBYc2Chw//DKOjm6MHKsrdwUanmUERLqMR63IbCVk9apJEFQJbdanInryw90gpG7kn/z0
0Wx4SZy1dplP5ig0LNxFymIhzxU05FCmJsQOCNJzZzzodvDlJ080QB2uKhyFV97jYOUbLk1/bP/S
dDCVsiBBALgQvw7ZfYVrEQyt178hzwaDMI0kxl1caZIjTA9xepcrd7L85bqJFfD8tAwGUKrMSDK1
DMED1SsHdB1bhIjHSi7deGjPyCs9VXP0oM3Z5rrZlSP3ySxzAtSuCHUByWKHCI6cHf3x/frfX6tP
fTLAeD+C5VwrqIFpnz6q0PltrdLVXn6SdvH4JNYeip+s0Q+5cIZUGEhVzVD4nfY0hpW2vmAp5/RH
7xI7dvXByt5kzpjbSvj3ySRzyY99kM6kwAK1BjPFauN0Pq4hzTOqmfOteF5Ib4vF4gRjqPt5AJCo
c27FiC+bcKMaj5wPxvMIBjlyzNcb4RjQ1DNoP+3cC+4q6EphdKB80sBVgAauv4DhT1vIoEfWBJWe
RTq+WuBVAv7+cB4iTpS+lqBdGmGJdwq9JFmuYQg+PUb3dF60PRQgktlSxUqQucTOX3TxfTLIgEbi
16Qac5Q6dLI16/t2tnydc2NyfI9l4JHGySQJndQr5l1e7PLuex089BHH79bm5LAS1EcxP6bp+P/P
jje1I/GVDi7RexBUc8at4cyYoAlcMEqAACp3hV3hahuQgXB4LNY9/mKY8XhfzdJBLzC2HUaiVVRP
I7Rv5pA34UyhlXmHfloe4/GJFI9DEY8g8H2i9AhUZqPdE/Dbxi54BbfXz9f68bosifH1AeJ4eOvA
DRX1KEY9qNBy+19ZYLVtKmMW4gizV07sqxjiar9FtcoBCbrvV3aMHeIS0kGCyh7FvOy5aUGL2MT2
nO0n9abWQ+/6ctZ9/NeGsdLcuhFmkioi6x0XHbq+jda3tE7f5zWBim4wcoqIaz3nS2dg9bkhS29o
Ut5LyIOMyIMkEDcH5dN/KCdlj7bSx3a4595cvC2lfrMA96EddKSyMRJKu/BkdEKFj1SmNdiLr+LN
bGc+KGliS9hpvKnzP9zQlw1m7kwCRbBRrYFTlOcq2kZuoVr5W/GiQ6QiuYl59Q/OmWa5OAS0GGME
EL6TDy9SBwWh8sc0mTzI4llhkGPIdd/MI5xpkaCCLz819gxq7ndMQzxML7MLuaznvwtEL/vIwEgz
B7QZAvuYVGDI+2F2KLcknEB0ja7ok3uy8BFJQuqP2D15U+7A2b4VIRZXf7DvcV2Sc/LY9zz0x8RR
oiocNXQ0Kf1q/NCcErt0q53hIZy/pVOEpXP9uHPwkZ3rjWYt60FLjyAHD3n5oUx5xWD6Ga5gFzvj
hOalQkXnCspvbeSgodfN2u+h1H0pU/2kZOBA03wOWvKWxMTYcmYCVDJAilick+lW4Z2oj1rEtSXR
H7DADr9MhrEq0dFRuPI++UEdo9jEbynm2Ss7s8kZlTZ0cI5fh21rJ97MiUI40MVWv5JMEyZRhp+I
E3EzFQ+J2HfDuPFSP7gT2u7huod8JL2vLZcJR+a20A0txxmg5Fb1jspCjtvyQOGaPPfb8q17pQO2
BsA6PUmvplNDqdQ/8zgm1tJ7y7PINo9lY1qPfYWCMcjX9BvyDlVFSM3mb1NpVS89HgHQ6Eo3AW+C
mgNthMEZpSGDmhOw3/rGgzhsNfJmll84W8wJiQgDM5qQjjXuXcQQO/1jajpDwJy5sVdvh1sokDnq
C1V5i5zUju3Jjrmi2rxbSaOdiAufbv3J9MGcjjdBkTz1GL8tYiQsUaKPrcLX0UbU3dVT+YKkw8E3
pyddxFR3XnCCNY5nsxWKPFXTHHlU/AjhDOUSJXnR89tALWwzvb++4xyM0OgHWSy3AelFRGKEhVkm
bfoGTSSZ9H+kXdmS3Lay/CJGcAf5yrXXmZ5FGskvDC3H3PedX38T8j1qCkMTPnI4wi+KmGoAVYli
oSrT2TfB8RudgaEg0tJANsAhMuWxbgVz/g0KAQ9DTDj5Jy+F0hk4AolOLic67t7w4+JpXvcCLqCL
8Kw6c2xpPobBQdrdfc58LqkBXcEOMLAdYGMMiZQggdc2UHWgs6vRS/WVPo6YEH7WPv/eZ+vPC19n
cEhJKj1RqZhqI3iS7CrmbdQ4xYWtXpg1xuhMHjPMZbDEwUQFcM1HzZN1O3LUmwp1luYUHqEpaSd/
8D9SeH7PQAxZSgXNo+jAkdvnPv+mpH8E0LWPlsVS6pDjln/zYX7fRgZrirEkuSKguNa65Rf8/2o4
ypU8hLTtDF/mgckxSN1vx0vYbrC4zqRJrGkPn3IuQ1/jtoJxwJNtBTO1otINAW7YeZM3OFiSLzyn
EH3LnuUzj1SSk6QRBjhMRcgVZQREBdJrRhZLy3xxOCnRt38FHoQBDzLPuQSBJny2RucWI4mj9JzE
vOyWg1Bs41ceKXEGenpc7GBSGr8LpU/C7/vr4IETq3AZtAUZYjOmlWr9JH2jn/uBIz3HF/n4Y5wB
79yJTbX5OHY3OufXgUwYsABbTrh0EjYwGRM3C4LjOMRHoVkOyZSdMYWH3qDkQUNPkFyHf3Js8zye
AZElTQupaeGQ4pPuo4vlKfUlvztoqN5EB/mg5r+j4PjLahkAGQfRGIYSKWHYXor+XMr/SRNeQY+3
owxuRGWD/CBvULq2RHs4tlfK6iK53ZX3usHZPpZ2VAjSpgHJLnqWa7TToU/CkuXxZf+M6I99B0rQ
0sBbG6aHdHb0SmkaeaxKlNhoB1n6Y7bmnzQfbkbYygyDFsWwSF0/ooqmTJOlFVDynP8Q09f9tWx/
pK6sMGCh6i3oRnvq68f4gD4S55v+GB3QVQiim31Tm0ezskT/fZU2ZZIYBA1lNo26Q0/8OOfdv7xz
oRu6MlBiGq4IFoROPFvNBa2avvasnLOX1A/hbaiHO8Db8+xMvuBwMYN3WixmyCFEIMyWNsLSUnxk
k68llYj/JkU27SouUguxy50c2X5FWe0qgxdlJiYG5c52KtVNH0a/tNPr/D2z2tgipw4PKSa3c5G3
zwxgRJi315cQ1xilYVYOf80+NFxugu1vttXSGNBANh9HBQwh2QgPaFd1Bbv1ZDTCPtE5pvmgHWti
8QBk846+G2WfKCthqOIR2qK0/5yYnlxqdpX5S0is/WjYTqVWhpgnhwYSjJBNRaWhP0U3KgeeX9Ex
DPZ4fPY7wYPCscdbF4MmhGSNrjcUtMCQNGKqVqg7S0odWfzCWdgm1q8WxiBKM0iZkTV4zi4U7SBF
5anXqkMmmpWlCObBNNJTguS0XEa/aHjNrpwo/BEtKwjIq6mSUhGvU0TLHUMTXswU2DkGvGcInh0G
asRh0QLSozDVugoITaUDrT5HXug3f1I+chADCmgd3t9YDn7++PxYrY3IRRZk4DHAa0Rka0N0jWbC
gWiekzBgkvZFGbQilrXUh8E4hJDdHLJDyRvO32qzUBXIDVPtckNWFMbOiOy0VVQQQbV5+Z2MxjEV
xU9SOzlhj4JMEY2Hpc5GS4nb0xDHHGqA7bO7G2fgq5BbUw/oC2Y5OUn9NrZOnD7tH9X2p+BqgQx0
yeWQiqAsph9l6te6bs6gRjq1UWpDT/M6k8rOy+EQJFVo6VFol7J8CPL8aoTld5Wqtg65m4+8Xd/2
n5/rZt+alFGMcSgtat7pW668DCrHeTj7yj40kTiJ6jZGqS+Q/WSMrKXwtWLhwNj23XNfBANjUJ3L
8pKSQ9OWa8qLQ9PIxo/8/QPk7RWDYfUEOrRl7CRHFW6i/mFKbvt/nzr4uxQSfcI6ONxkkYgMfkjN
oJU97frrs+5SqOWjninfp5G8KmAr1pb+uG9u82hW5pjkZOnGOigGpJJSL1nm9GdVLnZM/vgdI5Bs
VTRVA1klk99NGv5L8NbojNKnLDDAfVbbS8S7xzYdwLhbYXYu0LUwSjJ0jYgnzZMwPw31QVQeeHX6
7et5ZYfZMrUstbmRBxRzMmtyIMrgoj0l9qUGA6WylXpJbWmcU9rOxVc2GVg0g65PJ0xMwrmHC30w
Co/aCTMoeNrmMb1se8R9GxkQlKSxaCQCgCrGt6a3pO5DwJMk2bxMVquhJ7m6r7qiNhqzB+vrZB7G
AuQhKL0X5XOYppxg3U4U75bYj7507iLIOMIn9OuYWVQbTb0FHlovJ7v6iEqBTbNFs/D2/Z13XOxw
2CCJSylrJv2oHd0fz8+37tRe1AOfMW4bL34el8HAXhR3fab28MaiFk+lmh31JTg1pnSuotqatYhz
f3GCzGDgTzAqkGQvKAkkx/BQeMOh98ip8Xn1MJ4ZBjHatpb0LgZiUDCnQ9R0ik8+8FJ63uYxkJHN
QzjlIWoCgXkjYFHuLnNym8qbUnFSX05QGQxmyH1HZpJitCyZ3rTaneK3MuVVUqTNm+PuCQxGVEpT
JFKA1GmcZt9IJxcSQ+gwgyvEwmJ1ZnFZlM4njf7Y5G9pPHzfd3pOUBsMbij5pCmDQjC/I5S1tRhU
xHEYISia+tnQ/E5GsYprBkHGPFLDjDbR5fUl7j5LuqWHGieh2F6QaVBqPxMzgXS/VyiVNNDzlGR8
t6cgcF7qUz3Vdk+uZsyZbtluu8Vc0H8NMSFsDviWBZO/7HxcHmd7cqjkCOXRod8N0OizPicPgZWF
/0AI82/usrtpJpx1vUoqTIXQRoQGPKEJiP2lB/E4uPTmxHeZdNx3ku0HwdVamcBuSEXAqIxnT+kx
fhiOy9l4lR/BiWXnnvGccb6Ltr8mVtaY+Ba1uQjQ5YQjbHqbTJEbzSXGVys7aVpPjYaHWv6a68th
XLIP+wvdDvj7xjIBX+RmTJYOt2hf3iL9cda/jjonq6IB9T5TvJtg4l1qW1yYmMdy1CyyRnIuTGIX
st+qD3HwrSg4CLbdPrjaSya+VTEypEWhKzotaOuv8biDS6a10S/7V8mdMng0fnHFNCVvqHv7IE1F
puQhimawWrF900Y1RnaRQZ4CvzwFx96Lbx1IQ3jZz3bV7G7pxy9ZRX1ZxsWiQLYWT3WLR7z8yYA8
ZmepP5w0wch6xCtO0vB+d44riwzOkFSW+7TFVycliiuc+ho43+ZPELH3TYfHrrHplitbDNRESYfR
7hBMOUZ9G5C2kvp71FecsOMZYUBlFieIQPTwlKh5NdWjNnypeSRd2ziCjyQJSlBElVgRNkz19qQv
oErSef0PqAxd47XC6HKGlJjHJLMVaaooSnRQWpLxDfPrTQAZuyKQ8JoKkk31JEbdkyaoTm5iOqIk
VlTEh0hIOXu4icxrmwyAhEuaLSON7srpMS6NOYyDfIsxDRWiH2U88HokthKutTkGTAKzxVv/CMeQ
BE8MP0WVG5luk/ttTCwltQyILO0DJAV61uvXBhk4mbIkr4UEqVcjFZ5RYr6lDXmQteWIaxtMliB1
pQA8QRreQ9BRdtNn2tmTCxBcWcCViY7n8VAf6pyTN3C2km24S4J50MwBL1r0EajwukPj4tmE+x3K
2UC2xU4OqzmeA/rMqr2F/SmJP+4f0OYbK/1kN1Bv00Tzh4eukHBZwIg2tagLj7aMOQy6d8YxPA3W
YI+O6IgeuBxs89h93re7fWh3s0yG0KliPmS0WLBEfq/d9OSD2v25b4LGznvfu5tg4hltpXIQFFjZ
EnyIMIGhtZdAcMBQwfHxrc+L9Q4yMVzOxVwVhQm0LUNLbHtXEj7VwYek+WCkvCuSt21MAKeGNjQi
QV8QIY94nQjyi5S5+9u2eQuv18PErFGqI1RmEU/ksTtmTugC3EE+zW+H4C2GCdwlVZZkEipsXKSd
8tz4Js+mI+gxr1i/7QigyDQpr5/MfqfX5iANcgQ7VFIkd4PT8Bifgu+xTRrLeAztALoemS3Pzv5G
bi/vbpa5hZMswLSmhncQ3JPXGvpFVtqWTt+YnFDavCVVFBH/uz7mJpbruBbRQQ1UN8OvTd++aP1k
N9V8RJ+pn+iyawy63QaxJ4poCmrQlFQ2PKehNt4H2/03MPGcTbmqgqifwojk4QXWDT4Hr6MXHSY/
Bj0oDz62YfFuju79CrVUyn1alvDRRj9I4JBYXvbP7m8u5rsBJqiBT2OcS5jWGTAJHmGoQMD4UeNi
kteVD5HPu5i3MeRujolrZe4zIdcWhMI4eyAlEJTcSmuwolW3IOL4C88vmfjWEiOSazrVEkjHOQQr
elJYmWpy7kde0DHBHWsg8lVaAPzcmo9LlfoJxiNF6VGeee8am+uRRMw+Y4gWSo6MpVmboiVaoPan
mXhqdBbxi2l+3HcHjgn2sq/CKsWTALokh8iZVcnKB7sfWs6ObQPvfSHsXV8vRpiHAQ5mAWWwIDwW
C3GzzFX1o965g/IcNqin/9Y7tLqyysCUXudzSAZYpcMsglV52WMK8RAostjGufJ5LB+bkbsyx4AV
mcZKUXE1O1Lk5P1rP3COajOSVn+fAaJgSNJBxxk5hvQqGdCvjR8y0JCl+qMMgql9t+CthUGh2lD1
Su0BvGWfWFoZOOU4HvZNbHseNKglRdHRasQAQznXWlXQ9Eyfr4VkBeNJk/19E9v3h3S3wQBCWHVd
AB0N9Au+QOzaLzx9tNSj8aJ/o+wBBs/P6Z97d1WszDHxCs2ayJwVQOvcxnZhXEdy6bLYMsuHMns0
06/7q9scuFDv5thZUm0azDhW8Z1aN0tn5ZHuiY14ysv+cZLSJ7lprkUZ2p1kOoW2XBoZ00cisR4V
8lAl13wCiUMDsqwweirFyK+S9Bw2orv/GzmH/GMJq9usFgUxUgo0LklJYk+CYAXdaGnT676V7Ttt
tRNMpM99OisVjfS/iMBi9NMYl8EGUd+BklCLnIonb1VMpKc16Qk+kAAswpuMVKsq/VnmfPxtR+BP
15WZaB9z1YQcJd6YjJAczBljjabMCXLuttF1rk4HunhDjW4/CpBUXqSgnR5ObtdOeTQOhf87Q6dr
f2UyD2lOZaPs0OaRpsdWfuPqF24D5H3LGESZRDMUBw3HUkFAUB+PnZLZyAZskp7NKTvu+xzPBxho
0eKkaYICRe+kgZgSeJeqQacMghwzm8nGyrMZSMFLZjsPLcoMahO7sXxI0sVWSjDoCBw4/ps7+ufu
KbT5aeUMIkR5wIWF0/mLVLv21WN+pDDJ60DgHJPC1AvlppQKNUejQyIstjFUNgGJrDF+msXneZx5
qQfdoB1MVhhoqIMwlkcRvRsEaHAEP6kb/gH3iG31M/0CNC6tA75ABxx+CGNb+b7vJbwQUxioACdQ
MC36jJYxyCsBnz6kPmTvjwqI0fWvmc8r/3K8UmFQA/7YdVKFiDbz64KHfDl/UgcewxLHJxUGNnpt
WPRAB19NMBEbL8W2KgUOcsgHnQwc9998W1phBjv035itCaZlxHTrTiBA7P3E02/LATKSidWdJldy
o5P80J7jr+aN15a2+fq+Ns4ASiLOxCQhMq7oGD5oHt5xP1Rn+QjmEEzVyVb2R+DGb/sOwztABlbA
bhrqcwN3ncIvJIPGcnopUMLcN7J9gATPEQrySXBd/RrqUVrXSj6jGS6UnpTEMztvNK2GJ4q4vZS7
FQbuwVVTFkuP3SvMx7z60AenfnneXwjPBHNAQyEE4SAi4cIHUiTbmnpuZXffxN/kkPdlMCdSj9Mk
dS1O5C9W1b62wF57IyBm+MFCQn5DyBtV+rs9BvGVXijNFpS9To26DmgerXTUrcqonf11cXyA5Y+M
OvSyJiVebQTlWaqOantQw4/N+LRvhW7Oe/T9uRhW3UnqZdnUaPGkV1t77L52BJqs4kU0GrQHGlYV
/Llvb/tuudtj0D4aFxLXElYlaufK9DAA5YTJhy64jLnAy554O8hAOymMheQy/LvzqgvIyU7oVoBM
jaVbaMS3wWBMZw38gKdvSyH83Zaisw4CzdBjJRpjNiy1oJLotzQx/Kx7kGZOUXEzplZ/n7lCBMU0
q07EstT2OamRd0hguuCSA9JfubcK+itW2UYhCxiBr2FFxqNheQJN+bmzhlN56Y/iIbN73qPG9q6p
kmnKGEpG48Ov9rJhjKOaTofXSJ6C4tVMOX2P2/kTjvu/FhjXq404ERt6Wag+JX2ioiTEB0umz5Mr
2l4Kzh8Sx5KpskSzcTM3aktnktvqVprPAi9mtx3g599nkaHKSmkiCR5mGjBIE+iDFJ8KlbNbm3GK
ktb/r4HFhbFUgjyOsIass3sceXogfWyF1XGMeUJ2vOUw59Kii4eMBMwtmTZbRLopuFUTtbD2gYdn
hYnKzByKxSgQlcakH/s595pkfID4k79vZvN5H1H/c+OY6JyMeBjqAVl666onGURmphv6yxNteKFj
I43D5cHfjFTkCUSSISgFqdBfI6eXq0xKA2Swg6d4ul1iZG/xDQd6pLYC5tBm5OzkJqyu7DH3rVSh
EDrI+OIJ0SPfzNk5aclR1btDrKFhlbOd9PDfwdDKGHPZanpY6TPpaHo5uxhnOidgutau2qn0+jfB
41ijILNjjWUT0KVWbqIWXz5UdU61sZnXwBtcxY0feVPom/54X9g7zoBuyoDcKLvX5cex/rJomh2H
n/fXswlEKxt0c1cYnuFrW5nQKOookJVo1NHTwvnw70wwYZXPahuJGZwhKeoPSruAwHX8jVY8dbUK
JqJyo0rRso4aoY5B7PxZrQ5G9ba/is0saGWCHtZqo0Y1EyoT83uOOVVu1V1DApLPw6IvVjrVVk84
Sdf2R+fKHg2xlb1KbuqcjDNYHB1i1Q/pKfdTezlJ+GZJPQHMUfvL2/Y1VQNEEFOHftWv5kw9LwuV
shwp5lEDjJeLt0Q8rbntPbwbYdbUmlUvLPiWp6rxw+C3oMqLyOeuui3zqSY89gjekhjQE6C3XLeg
owLj+bUIjrOROtIy/Mt9Y5BuTEJNq4weXdbSx4j4iRbYrSn8HsTdN46BuDTEHGUQIy9RHvUTxNIO
A6gvg0fMltj8YVH6x94j3E9jbBEpxPVhGiUaFml7NR2g/KvvmTvDQItRe3aYdG5QowzqJbiUkmNz
zKH78G0BvUbu8fq4t7/+lPuCGIybW6mvkxah27pUlrQCBVtuZ+f+gsb7M++u5XgdWywaxSQKsggO
AZJBI8OLlf6mBRxE5dlg4U4v5RayNsCi4nOQf5mDa5u87uPB9r1w3zMGDzJ5xkeKgT0L5/DU9Pmp
TXlJAs8EgwYltio3AuxUqHg1JF5435G8v8/EvzJLAqid4F+LYM9CbLUtj0efdw5M8EMhpW+DCJsk
V54BcvS0PIKnnRf8vHUwwR93cqRnAU0DZjvrbVr+XA7kIfCEaxFhhGSBciZv2IezMnYab5SkJJAT
etslhl0V06WVTQjwVJx5Ac7SVAYCOjFOzWCGI+fSJzN5CRLeO//mFIx6j32W83EOjKiSIjyCxlrv
TlHmg9fHL6bWMefywZwzvJnMtQXRhROmLu1amjkr3GxZXv8AJvsplAyCMzpOzyysyZNtvGwc+wcQ
qtmprb/UpSU6xNcwVI3mL38/hmkA7QCsSnd/lUIUy1SjyIDEGI/ZWXwO55OsfAubl30rPHhlO1P1
hhRRSGmzwQzuxgfKc6l+lzArk3vZh9+haVhvJwMawTDLSrNgVjCWn+Yeb+ic8VvuahjUaGRhlIoZ
X7WTF/iqWzxiNUflSfA7XyUWj5iBF2cMgpC6kygnE7pdYvEm05kwsfODJP3OOSPOnf6uC6WOl9mg
MpS0ANo8TgfFAZ8fmP2wOmvG+FRoq50VuIkdPPAUPzbHjVdnxvanlMjNkyYE0Ndu8NTcKAUqccML
cYUr7TDPbO0f3MMc52fbVcIwz8tQw0xaUI1eGkx22ih+MOiu2Dac63j7jeEOMiwRZInJZckEL8MP
OeP0BKkM9aY8m1cVoU3pyfuv0IMFGwTnUKkr7sQ3W0VUzISMsYELjh5qa0tfDTRop5CzQlHWHelz
2IHclhuvdsXxWY2BFVIHRoFkGnNPUK0nXpIdCp4MGudeYHkg6yXR01LEvRAFFJjJVyNbeIfG2z0G
SYy6K/qc4IqbMlt9bj5lg0UbjKdDO9qdS0418kWqU2n9Hhn1OiAYjBmUMQsJmCicpj0MS2rpxXWu
/H3v4C2PQRYtmeNUE4AsiXIh83FSj035MaydmPuU+Defqj9zRZbiUatblLn7HwUYCdWlxAteNfev
2hImkf35eX9lPHtsCaas4YGmgJNTr9Cj8KG54cV+dtYfJ7ezKy4ZIMcZ2TJMozezKdYTviPb2Ef7
8bMoVLyvffoJshPKLGljkzV5XeQYSVu+DQ59pQyv4XGxySlH8Zknc7PddHTHK5a/kSrXqxXdwPmk
n3Jkk+r31pmdAhupO+jwREkQyoJWj7Fh2L+qnAPcBhACxWgo22MYn0mJ8rGYO1IDt5rO18oDEZ9S
Ltshde93G4p3X2JKMnRL2EML5RKiM7RpqQadPK3lJ54Kvk+QDoMUM8QoleihkOJAYlB9Dnm3+raH
rqzT415lXl1sRoPZjCh0XDMQV4G1D71M9FVJxIbSmNiPiM27bmWO2VCIswT6RGBulKrXus2eOjPo
naDI7TjK/9y3tZ0grYwx8C8rQ5x1MT090JpTFSrzmdgqdGJLj9x4rrrpKitj9N9XGzl3dZ2akNB2
ZkP0ojBx+5n4UAflbCDPDHMXDEOm622BgGinQ6Jek9KVeD3hvDOieL1aSTCSoBYxzou+5uwM7p/j
HJDjFL6mZcp5/NsO79WmMdCfQxS2mHXkW2iXad3oOzkbN+lhOGVe4FSHyUZnmFW4BvofMrc/2CqP
BYXrIswXqxANsYh6Ae1JozXy1o5BQ6daxK+92OOlI5vwfF8tS8KJb7tS1hU8F1fGh9o8hbxPSI5v
sBycipka+ohigtOnIDZatFuuzqCnkjkfHpsZ+moZDGSMqE+FuYJLlE5BF+Dblvz6iF4xjqfzzoal
35SGoVFzHXZEXzxhhBZ64KojXKFD70Qu7wVj++t3tSoGLLQokcd+AjJ1jmiHh+XYg5Fq9INjbMfH
BeXL4FtniwfzyINg3qkxwDHMg2x2tIlgqa4SeTKXg2h4+0jIczwGNFQIFYdaCNBYhMdGOg0VxyN4
S2AQg5Qp0QVaWg4EdzJLCFa4ov55fw3bL96rA2KwogaHYyVVKE8Ul+6onPVj56oeOEJAx71vibdb
DCYsSSMuuYAHhry7iOSjwuMs4jk2S7OSzIWkhS3idLT/ErqnjHyjNzqhLZ95YcRBc3ZoSzaWJhwN
NPcUEYS3zd4Sw2el+KYJ3/Z3jbsqBhaEIRdJSLctQXEFH5ioG2kP2tNfk9kypyeaetRO0sQSq8xq
oEAuHVuYRJVd6bklKuh815wseUnx0LW/NI57Gww0qFrULaKJ55kKEz6t7BGozHdBzXE77gYyQCBW
eViZKaK0c1RMkBZOgu7o+TE/QlrjyruLtudV7+HEcqwk4E/u1QrHVWW2ftIOpW0cm4NyLc7yC8Rt
LMWtfOG7gJHff7eZDFb0gtmQOYJdiRiuMhluMhtnPealY5xLiuVX6SZ5MCIVH67iCRUHSvyL0Usk
ZZzV8KKLwQq9rsMqERpUn02M+jT46IpcWfdziUfXxTsvtk9m0sxGKBUsqPiEZow/IxBpRU7xNmRO
8kZ1MUN8/5u3DvMzv9UiqKoGCqOiJCkys0a1Qd9+3+HEGh3MGRicGufQIsHz7/jFTyvsW17bNUnd
VgltnMmvUzt47QyS0rLg8Edsg/vdDFPHH/XKNEUVV5UJFvT8Zg6v/24ZDArmIaYPYxHAVBqtPZjy
WYnT74OJ5499O39zHd4XovyapfeGICTqTD8E9LcQEpDdSZ1PpP1Pg7aVWP1DNexB4TU38TaPAcJC
7etRGXEFB8pnWfqYTZziwo8Zovewfl8UA4FTKMW5XNAGjMvgRBfdnzNLtUHp+sGEBkB8JbbxUn3B
G4RXPxZXXibGWx6TJmVpYw56Tp+TyXMn3JrfEUtS74HEsnWa0WiOZhCiHCnW7qzjKzQih17mQsX2
fXXfRSZTmvS2LiLaITHaBONgVuEsb4LdQA9H9aZnKnFV+VnicBySevbe2TEwEZSpoo4CKqHJEcTN
EKIIa0t6nj2aANRfzdd9c5w1ss9+GEpJNLmEpwiqK6jXdPEU4bhvguMO7JNfP+JNtgzRPwWSj66/
VRPn7uD9fQYqtDCYM0wRoXRcfI6al17lZOW8v88gRFCkHdU5xd/PC19s0B9R8wCBnunOmbPvdjNZ
6lhT0OeaHUFxAH679Kh6yYmXw/JWwsBCEukGHtMAqkFo61JtKWAl2T/r7Xv8Z8iwAm1jtJjzNMGd
JtJBYyg/zBnKRGix7iOechTPc5kEKO1CMa4HEKXFSfhm9FFktbPmRKn0vL+k95tmijpGuSUwA6uy
IjJoNs2B1Ja6KDotUa1o+CLLXzkG3m/arxaYlYhJW+ZKr+OzUs+8UA6crM1vulK7aGP51KkQJQ6k
q1wq3jKmZ7D4PkulYAdC9qrXxqFfphddXVzQJNuSqn1VDfEpnJ7jBQ9CkvZn2aGynLSNFRqZK5ra
1eikwUJT7VmI8tNktLcwMvy6Fe1JAbsKmpmWeEYbbFlYOQa9O5EcezN08sXwQdjqGGr+mpTI0aSh
e9PMMreWYP6fU4tft4OB3TYOCy2qVNEJmttkPog8yNvebnDc0q4mUWfrITM+41N1yZHSyqd5Ei0F
DRXd51bkwMZ7/8QyIN1tgiZKQi7EZEgk67Mi6jUR/vmmNC9q8kfQ/c9fb7+aYJBPzyv0fE+SCF6t
/BGPP499Bf4EbVbABTu3HyGJ/r835P9qkcHCUKqyIVNx9VaSdDSFHPPSgrMfDhvN0r/aoAG5qpu2
4zA2lYnzT4bIVeTBnRfdiSUEuDwEXiGUl1J97eb6P/kkXPNMdOMEBCoQyq2aknN1bbqKrphQWFE1
orIEcDNJKknLazRsCJ/L5IEUDxO4983foN2iSybgkoOraITlFVP03tCDFL6iQDdZwWMQOFGO4UVH
jb3zhSNvPHXbNe/mmAgTMJUajiWWJbdfARRWSL5JXCIn6gq/3mm/ronJY7QE0oLhGIjgXCwu9NvR
OOqO+NLj2Sn3Ci6PA2dNbDEoSKPWbCoZsVA9FMUxMB9HXocczwQT0RMYM7N87EQn1M+F5pPyoRlc
jvPTkH23a0QkJnQdwYDFtta0QjyrgohdEw5Ubgd6wrbmpkcodrgxXyTkfUMmzmhljbnbllbPtAah
TGe7SXQu0ksEysHJ79rL3J6k6jnnNUtu3qYE96gGf5e1H+9oq+AWSr1pl2ERHVOMTqE+nY0Y2cH+
Jm6e08oGAyDROJr1FMMGFSaIcUfFqWqFU8wxs9FpRnfvvhb6O1ZradEsGRcVkp1es6pjhQp+k9ja
1UTjUPgicK6TjZaTX60xZxUFSVMJI1aVXAj6FpAVWKCGgH/oLxIEOtvIQj+Zvb+Tm/i3WiGTmaR6
IlWVAKCoyCFqO6j7Pnfhox7whFu3Twz64JIO6hdMBv+6kxIZlGzUJiQgVeUUcXNA/6Mf6iknun5o
mr+Prrsd5sKUFPAMDGoP73vpv7Q2FTgdrNBKn8EGbkPY6om+aRrW+JlWucSD1jm85ONHKr/3E5gb
dEmIpBUSPu9SYrxMvXJW9fApUpUP4AN+EofMVyuUhaQk/Jz08zEloyWWzQnisg9qXN4q4z+CMB3n
pbSyUntBl5Ul1npjqXNrCQmkLMfm2AzhQxtMx0nsz91CbiYBoclIHhO5v8Zp4g2YqArm0IUYAupQ
aVTbsg5pwCb52JrpAW2gf4ypdOiVDsFDFCufq1fMw/OCZxsI7kfBBGlayyJCZ0Ra7VZHGUNRqMM9
yjfxpbwEVgnZ1b509p1508kwRYghTEk1ZbYjzqzHDOp9s+gga/N7eX4hSmHF4czLkTZ6ARCpd0Ns
91umjWa5FCmdBs8Md6oEB1eHB9OWUoxnOqVnTflc2o1ZvkrT5Kcysfqk8+aO+1voTf7O21Y/hQms
XuqqMFUzVDshn9IFsZNOkSOHoauXlT2Hg6eN0sf9bZY3L/6VTSbIJj0wha7FNUmns1BV+KRAJU91
mpf0ujyFmC2YHUgKRRYiHJ1y43m5xR6vRMQ9AybM9DYMBYHk9EdIXgUl0dQV3OVZfhR8+aCMVsuZ
R9poeaSHrmoqCB4NeBgDlZ24kCWKAM/wLbx4gnXgy3CJ7NbXEyvw8MZWWlpo/4OVvq8d/GqYSeZQ
pGoKs8ctNOPpPX8WXfOlOfZ+9TKPVnwcnfE4+Xh3fZLPhc197d28IEwJVJ34QsbSmW0es2iqu1EQ
0XQzg4smPAuPKvSjAaqX5CPxC1f9Kjg80sntw11ZZbBDmiMBeiiD6EDdF6rzElogY1vxRQ+7j1uQ
t8pNqFqZY+75WsUjTyPh1sih2UYuU/iyHzFbwERUlBcIqlQAHyZTLnRNm0Idt6xRGJ5aVJdBbh/m
sOB8zGwtY2XmRyV8la5U1TjkEDDFrkUvxngSNF4Va+Ptn8qs/FzIj4RpZSGI+kzp6fUK5tsn0R0e
a1Sbm7fSj9Ffubj6wTzJVuRmPjc5opjC4tzaMoM5c49+np6GO/2Aoj0OlKwFo6527oTctJmG8p4x
xumhRWEIsg5j5izGVqBNh9gwQcXR5l48lm4b8ihQt0J8vTrG33MhiStNqGh5EJLl+JCiRJb/YGxq
K5rXdhhHTzRBMUI6A6JAM3D4rFjqSXHCp+4QHPIjsQcXlPYeL7o43v8DWFdO084F5IBGFQ+1gU+C
89gduonTH7VpAt85om7qogHiz1/TyyDrSzOln6KdcArIhZS3RHjej+HNrbubYO98AwJeQV1LolNW
f9ajOwifhuq71vFoJDYetxFiKzvMhV5UdSDMAq4Zeq+Rc+wa+KbWwEuEzm8n/vrvFsVElUGU5C9t
o0ID/Vep4bEltXKtO/Zl5v07U0xM1aYQlCAjot9Sn4P4e9kcJOFBLAp738wmBq62j4kkNShrY1rg
Car8qk2PweL8u7/PRNCoVrGRmsDYKThVMz6WOBi+6clEMYhhioYmsRxARiblalZWOP7iRpBL6a8p
T0ZoK2UEFepPE9TTV/GIK2LoZnQuOoXeeoY8PEB8OLaiVPCHPnBSo3ichIKTPW0ey/+Rdh1LduPI
9osYQYIO3NJdW95J2jBk6b3n17+D0jwVC8W+mFHPomehiMqbYDokMs9ZyeSKp2qYaaL1Dfps1j7u
jvVf8P3CbVYCuCJJitDiGxvcNlJsZ4GLY/ky1cCkWlAt6ZT1Bm6DVrG7AFijlur9hU2sZHPRB68H
Cm0HyK60xGsT0++NWGB2mz3TlX78VAPtorrOo5RdbCeMPqdecgPoBYe9UUZYsC0cUWdgOxC9acVj
gZS9Hqv1CDMJvjByeYyGvNBz503PGMh/EpXzArO3uEBUa3gUnXPUuDq9Itl+JrUd6k+XP9NmBLeQ
HDRTx5Q6P6NODWvScgkygOGV1e5UgKbLOszlX8wnwXfB5wDvVYyPXHuY2hnwlEQWtPheKU0wKl4g
v8I2UauIsuumZaylce5MGX/blKuLS+4qYCs7i1seE1dyUsvufdlnb9giqMDNxthaJufOllpmGZiF
FtyFymvGGxfsy0MHBolQ2KHavAusZXGeXagKWEhj6Df5s9fa+kky7d8bUapTPlijLTrRLVtcC+Tc
WU5koyEWU644TahXZj/Wd5dNUaQUX6oDMz43MgIZCIfXjGYe38vRbn4XtOI2n0Alvm6P6DKEI/zL
lRA0upu68FNNsBUrEsF5cJhK/SyzO06bRE4zxLacJQ64OAT5XXhyXB1h6GPcF0yVpLrrlb2sXimL
31WeWT0H0v2Q77ThMW/uYky9zKl9+bNtZbGVZby64ipzLmaW1cBNXlyDDNgMP/fk12UBokNk/74S
EEl5p1Fm67q1D0lkWz9J/+OyCJEOXLggVmyYXVeiQFIf5eKszneX//5mG5uqAJCTNbx2ATPvvQ50
iIsh6jHph507WAEoZobOBpvT5Ei79iZGgGAIF7mgwNhsz6zFcvaXR6Hadgs8ivFImf6yL76VrPd7
CHe/8b6AcGwJoxOLBfxNcS2Vs0YlS+sunyH1dV/zP9OT4m2grZJtLYZ91JVddNFS0iRuZXcpH2uM
PtNvhbpPsofafK7GXOBimxay+oCcEWoyhoa1IsR4LaYPSAxW5kx1BUbCvsalc+OssA0BcwmuFHbL
mUqbfS7LaT/VWM5k3KMi6IPNZ4H1+XH5airLUp1yfKb8Vzzj6jt75IqBLpS7Zg/cgF1xyl7G29Y1
QYQ0nztHOkwCZLXtuLU6VS6NRdbQ6XkLvxsdNrTMIJ2Lb7Hz+wUYc9nC+k30Gbk0lpeGPi/M0VvP
/ASAlF2BgVTFZluBpW8d5HvjXhMFyM349aYkf0meS3WsugLnrJs7SXLkGDN1UvQ3UXglhAsw0SLN
tKiZYnF9HpXWT6zB/3f2ya9/K5EyN2UAGdZDcsvw3JCdbbm0WUNbzA7HrP2CN/BN1gyjD7nKbmR6
Sh7y3nLKSvuZDumpzdOHy5qJRHGRpMyUCm/2SJ+KopzjdLrJOs0lVrIfiuZwWdTGJDbq4NWH4gJJ
lvR50k6IWtN36btkNzdgocOD3Pyj+6U4eALC4tiDmFVtY+D3vVgutihz3JAmgxHSK+By7KRr8wpr
V3bliCj2BFGZh+CTmr5uI4rPlgw1Fr5fQBrKEFTN5EgD+JounFdl2eSSnXAxRA5aKlEFUXMG8dhy
ztwIFIKZTb832HstHNGYr8ibuQgytEbcDRmcIJIy21K+yfg/MUkAc9cLSvGr35lVY9S3gBT5WF+z
LbnwwLrIlSNWSBSE+RXioZ6GNqtgGq0nO6w0oYltwbOtHfUbJ9uRe4ELCPIcvwRe5cAC6FplQdRf
gBSjOToGjE1n9g1/eBKhYgl8m98B70upp8OMk0zb9GnICi+elhy8LpWNEWCBc28+Aq6c2+ACyTyr
4ziX0CzBNnTqDUCriNzUaX3jc+qFXp24yTfNVgBGSb4NI9ZSJbcG14So38cy9yXr4WKMmWe0ASjq
4mYAe9D1Q1/pjlrdqvnXMhdVtqKPyQWWhJLGStilbb4rDqavvCz3BhaAMGq7F0O2bfZf1gfM1Sxh
TzE8gLlNVw89AnpS5ho6oAkBLwQsP/CLy6EgsW5f698CtsHFlyVIrTYvIZJZ63idH9PddJR29EV8
IxV9Ny620Hwwl4CVQ0V4MslXUut2H3uydE6IiHBZdCPh14mXpWnkaMB369rKbgz9kAftrWLA8aNh
b2nxJ2vUP2lS8dKF452JsQQSPmJez+3K8CXvckFMEERVfvk4s3IwdmsI4tH8EHbUns2rYRCZquB4
TWbKqwtDMGnxPAdoIysPQWOzQSLlZbAZyVJ7yE4MTub3kpfwnU4QzfnZ2ylR5gFAMvARpKjKn/bF
XkU0f8XCEtxTRAfJRaCIGDWGz3GQ8RIeAYR0sEplJw+i1uS2V+i4zxqYDf9I9xUMU9IZDVr+uZE7
jfS5K67bxG/HU22Zbj6D9EM5tfJnZRSE2O3O3ptgvprG5mZHqgmCO1fxp9cwmyDEFjNIRkEgdBW6
oNK+nLA27WYlkn3eld1IxrwsEhOZ5J8ny281u5z9JfBqIcnNZvG0ksRZKKCLwyo0IUnezU5zUPfy
7GGI4wiWYn12qhwQVoFNbIoC5ycVWM5molzJZnXWSktsVWIlrGXvuyBa0g6DWvkNgEOU0L98mptX
sJUc3kL7frHoAB3L6jayPmvz8+W/v+kBuqFqhGDO/QNXV10vckNH/P0o/mqY5xbDlrIgWm0dlUUU
gwBjWtVlfnShU3SS1QZSQqW1/tQ+tOp1NhuALxYY+7YcqmFWTVUUDGO//ySkWSTZULCKlWF1GBQB
Cyaxg+tG9IrL0gpfLqC5+kcM+xmrLx9OwEbOY7xDJeAdYwCl6s46ikl0tz6MBYAwVcUWAtsFfS+m
C+Y8nCgmpMZsdKYhsA3z3ohngRlvmddaCmdemKdULCw2Qkr+MlZfwOosiAabp4WZH7yqm5Ri6ee9
GqpczlQn6ASNRyAJ7A2MJbDpKtHWkkgMHwqkOO0mFbhWUn2QhzOJd5X1TQVw5GgA+zv/psWPl/2G
boU5EL7/UYz7PqYlL/VcYo6lU4IHI0UTXh/v01r73rRgnp9NV29LT45KzPPp99Gi7vW6csIJPyee
8tDuK82tJe0cJLGfFcMpnWPMHEZYu7HaUxabz9EceFaqgFSDpqeGdEd9lI+JnIISWLuexvRXHyfP
cUuuZal2imWxI1M5ajQ5zkrc2lYa+sDvPs4ScaKceNUYfIlJf4jG9lvdJ4ekVveSYXRO3WTHIDO8
JI92akc8bFM7eQZQpKyej1oJvKBQmu25pWc9SJxkwSCetOyiPl/sqUtGOyyT70vROSVW9sOaeEqC
hnoIiAWl2FeUXsvR/LkpMNfDlrXluLenRTrWDaaR4+Y51akT9BguTfNwn0zJFSose9by0a67yidW
cDVa0S7VdEEnbdO3EPE0BCVDJzy9HvB2umRoMeWpZdpLjSlPtEb9qm0FsXUz+1pY7sHMsAn6CL4p
E6q00GmIyKftIs0hHjBz90AksxVHd4jf38xCsvTNO9VaJOfQeihVmGtlOfGY3jNeqsINXNPH4Cwg
8IMDdZcjeyEy9sMzArKTpbZ52+4v+8Zm12b9I7hIbOlANlUN/Ag2bqj6oKLFj+ivUw/XD29ysB62
b/A6+yB6dtuMZjqeTUFRTGX19XBWoTmRiqKy2OWjTGhpdzS7WgJRx2bzlcBaCeFO2MRL2G/l6BcD
DCe5x1i/SkdypnvNjm9Dp3LGFxEj5GZHai2VO1IzKaSWalAtixriTGjC2aYq3cgAF5a6ZbS7Zr61
ejNyhoz+SuX40+VPuukxq2jHKd0X4TQBEgFIEsqZWE5snPt2d1nEVjW3DqichpXUyNm4QMTSVXZP
Z0cmD1N31mNA0UmHIRYY6aatrDTi0vgcZpo6hdhzzcm8x1CWN00ivMrtQ6NU1hFkMPfLktbKHPMm
UVIAgKK2sr710Q9DP4/S/w5nb8mMIvw/MvgCv6rLbAHOLhK4Ou+WutznyeyVhgjVSKAKj5tamtjn
mBSGOqQa59wqrpRkuiOmaMdjs7u2VofL41Pf9GmxoLiKDoC1/qHYqZdeafZyNH8lmAo1BKWpSC0u
iS/pmKZmAK/qzEMRnYj+Ta+fLpu1SATnOQ2pApJ26PBmRogluvOcfymbh38ng/2GlaGlEsJeH8LQ
eumhA2OCrh67RheUitv++WZpnMOElalgBgufZmpHW213Jq7/5C4vAGbffKdW4F7Wads/38Sx+mul
U5Iq/1n3qQoJW/uBbRa1d1nEZldnbW1M5ZUMHXvJ1pKwSTkve8S9AUC58W65bl3W28D+gRt4QtrI
7Ur1TS8uKPRYIpfCBiZHn8KvuECg0WkcMGwDsp/BGV16npwZV3PtlFwJkwjzng9Xl7e6h98/iCOj
U3PQ6qEbMLhM3/TJAKEZWDL9WLjFxOzhkjDucJuYovxhyzvBfKDmaQwmO5Vvq1KEGCWSwx1oS/Q+
wkAeUlN7Vw6ftSBysFZogyrTFpjL5vHpukV1nSjU4Om5ikBqGxBkohOfAa5ddWMvR/m6H469a/jd
Uyt6PNk0lTd5/MDeEhmhpgUYg+jqq9ILy71BHZpdEwVTHaEv5EPcPMiVOO6qNszY48O1ExgW6Lxb
w/UMOXJW2pIqwi/ZDCUrSeygV34HqFcsyarwu2runKj+XJVHK7UcEn8z8Eiqfrn83TYjsG5pBBtd
Oi7TXCTJxqRJgbuKRmb7yehkW7P2WiQYXdqMVisZnLHLeSjlAXunjKWXNv5JrFZgfCIlOCsvu6YZ
chPXzWmqgac02nkSOGonMjmBGP4ljSxxH9AZXQclLY8a5rzKYPFzKhp33c7zb+fFv6JhvjrUkxiR
iO1/qW7iE8kevnUngA6Bv0bey4FouIel8g/haCWRs7ksiMPWxA4U7mLaLwtd5Q7Au6Obvhbskvu/
0/WiLluJ4ysLKtedybZiLSXxFnTuYmyDdxim+Hd2wb+hkXJSjWJBH9IosmuAcV9FaAUQkwqy8eZT
0lofZjgrlw2tdNY09sFU7MqgKx96MttZi4nNOBAsV/TsudleWZ0fV21kUqppxML5dRYejqOv5vBl
Jj/zzgtSAZSISBIXHjCBO8oFQ6+zbpQmfjZG3dUkctCaaI9tWIEZbsZYg4AsSTNwSSXcMTLI2MXU
0XmQx87X9U9tfwqG0M4VEf/dplYrQdz5BVZMdAwXIPsm1l2d07t6JKMNbFK30ORDqmuNwEI2I8dK
IHeMVtzE1sj49vCgYnfal84Y7GQY/sbcDYMA90BDZ5QfwG4XQ2oz4Hm4Sijvuqr1m6w9gW1UsEi/
AY4G913JYfF+Ze7puOhhxWAcUizkfp89NN+xCR7cGj+CBxkztmw9VT7B7F+XCf9q8GotnjOTsezG
skdrHnvuNj1mbv3E9iUHZ/JCjD5m2OsS9my2YB7WIjmDQSsuApQxipv5yJZhJ1BB6scEr26iEYNt
Q3n7hJyhTKkRgXYShpJnL2l828n7sf+b/p5hAeFdU0y8PHCVjFqVIck66CI1rgKu9EA7jMnd5api
800PABx/hHAJZZaSNp4knR0Ym8oAcJ5T7dlUhnhYfvvI3kRxySRpurYpyhbUBpo62EE97bJRu47S
4CDQaTs8vQnizD5vpWZsCrhXf9SOmlcDYyYFWgXrWBKMC4TCNV32Bz9k5dUhcoZuFmhVliE0k8ZT
mX2ru4fLGolOjrPqoTSnJanhxxU5h+Csk86Z8I2VWdMlHTiDpkWppsOEarZzRy89sX1W+WDuSlc+
UQGYk+i4uDJTKUorMBLcCBLpmEiPpfTt3x0XV2VaZo22aoL9lsD8ZKlfu/xFKe//lQh+kkIFFa2c
J6jDRvopGBNn7vZZWDqXhWxnvz92zA9IxKFSzoaKqqibVSx7LF4hxWc1zL157A5zIdooEInjQoHe
zFNFNdwwFvW+L72pAZImoPOM+TwbIuCazUvhm8fw0xENwc+nIE59HRfHEsauB+qjeM9303HwjgpU
O0uR8QD9PgGO86ikk4VlsTQ7kmmn41W9FGzcbteUVJZVU8UqIV5i3svoA6UYQwJTYHuqBa7TeOE8
M77jaqfeivCsNkMbVTXIUggevLkYWlStluQEgBthOe6MQv+iqv3POq9vkyzdX7Y+kSguikZT1VeU
wT2X9b2GV7MgPC4SYwAVtT42P5KlmlQhqiabPMjpBH5jSwcQCygdMAHfXbf6jyR4vqzM9lVtJYSL
OWWS0TjP0ccJX4EU0qPkkENmD16yJzawKgSuu3l48FwkbiBcAYjlvVGYDa0XK0eFrAd3ef+YRCGw
nt1JEnyj7aN7E8Np1WpaSEFHAVCKktht2tlaENiZ3LuXT28jYCsydsp1VaEYSeC9NUtTfTJNaNPn
nV1UP2fwOl2WsFWHvBPBWZuVKR0ODfcXbSd9r/zgEOz1Y7aX8W1EdenGob0TxTls3hqjohUM0LlR
nSVJEVInL9VNQfW9YQLvxLB/XxXfo5ZOShFhKisPGzvOduOMN2nt2ZREwM4iQZyt1eaY6zJB3G7M
vbKczeHHmNz3VBSytwLdO4U4YzOnspmHDJfn0SG/q+uTfGDEVBkA2/IXgUGIbI4L3cNUGpguQIE9
+PQI0KpdjqfJyWGk7tUu8OSdaLxNYBY8rJ5SyVZltSiAlqLYlYp1zrTslKWLoPjZegNdHyM/S9LH
tRaaI45RNgEzkE9un0XYc8BkqTI7WNX7kleqExrmVZ+Moo0R0TekXI4vjKBJ5dflG0wlWn54lA+v
vNsuOudu6V3+htufUJOpBdAcnWpcsqqIWsaljiRf5rd1v58wgHlZwD+o8yaBixpyrIRWXqBCCp87
lyEvBm6xt64Wj8V00bv8toG8CePihr6kZhEXaEZE1g1mRWQa2lL27bJGoiPjgoYVVxIYRxEG6+kp
lCvbykW7EyItuGiRjTQ2WsYKEExPQ/oozYtdhD8uayGSwUWKOdUDi6pIS4Hxyah6mwRfUU383cc3
McSg4IpM+Im8opH12cyB4dLgxsLegQAlejsdGZCodRCuVW7cj+C2f6Txi8oUNLpDWMKY1aXzGmCZ
YYHoU25Wjjb9HEpqp4S0dpE2dlRg+1xp6O7ymW6No7z7AVw7QJ9mYzE0MDfW3oAFcAPEU8uBPX5V
+wGUjsQub2ofEAiCXt8/xKs3xbmQ0YSy1ZosLo6O7ACC6tTsTWAGgovwINCQ/SXuCvpOQy5e9CC4
sfQYDsaWUhj7GrZ60MBhKJOSq4nisOiDcrED2HRRmRssbcJ8WOcjAA7tK6KlL/mXNdtqxL3TjAsd
3ax1UQNCZlQ3yS39WT3kz1gJRmfHzlzrOnba1jPswO52xU+8JcW+6EFkq/wFFQeagQAFVInOJzdr
rgu9ZA12OpV3tGlcQ+nvke+OQ50/6VLpWVK0i4AvDrg62Wd3zHzCXo4e/9U3NjGlSw1MNhGZs6ZE
BkXXyE6CMQ10j+0u38VnCt2L43wSVeGb0XQljDMoYG0GWmkmrM96XZG75S/Kb5T2b8pwJpQuE5FU
E9fLpMyOYT1gOlI/KWkhqPJZqfPBL1Yfj/N8Uy4GQ7PggQrQiGxjbDydzDYNdUfqQAsazD+KNr22
8r/ppr6zGu5jjakWGpLBOnYg4VVPFnjuqK358l4oadMZVyryX6oIm3o00Ib8f4a42j0TcHVljiA1
bU1LvNOJ+2ZqOYy1ybbyMdTaA5BTc/qr9MkCp+sIqjj9WPvVlai03GAtxB1wpR7n/5ZeEGthXVay
C3ZAhXjId4GfOvXO3Ae36a4BYSEQEz+lPmoKhuMWdvblCLSZkVc/gKsrgtpUiimC1lTZleXXGaD4
reDxeLsYW8ngKouuLhpJorAWTHq7BOGbEUTVruwXHmbTBD4hUogrMTR4hJqW7HYVXSX1Q5EeuuHu
8pn9g0KaagE3GoCF/Ch+jqebPE1en3fH1+ddS3YGbAyx1o6S2H91YVTexHHfKJP0EJBXSEhjjNX4
qveM8J4g8cWF9zeKEYUYlkw00+CxtYwozrsmxt2KtawkYEMcQV+DPRPqqyWQa0TZZzMMr8RxiqUl
BcpLw5YAkquuPOX5//72qTBFwEBgUcZD8P6mTWk2gUkOxh2356D1o/Qqb7/Q+rHGZLfg5DZVAbWv
aViagQdozpFlGmVhpLCWrFs/x/vfjGvSz+y69nGBQ5kialZsN0ZWErnD64o6GfQOEn9vBQ/76Flx
sL3nxK70eFk7kXKcA6NAyWZpRv1VWhhW7CvwOVQi09vMZSt1OL81SRZpBUOUDK7mO3ALll/ZTl6C
DrB8KH7FZ8AlfKE29p4B8mc8XdZv26FXwjlDWaKsHscEu5atN6KAzsAoZ8dwaEY4lO3MH5fFbaoK
7Cvsixgm1kY4aS1p4nKRIG22PpW1cRO1CO0aKKiz/CpLsjvTMPZhHQn60cwCPxQLb1L5cSt1wXZF
XQE5RwrvB+LJ9SdzFAVGlo0vyeAKkn4w20YqIKMBgIjs4WX3ii3gp+f6kPv0v4DwYJZ3SSBXiERK
2OSFAQ8HSgoaQqjXgURB3Q5Ix2yVsz4oXupnu/JvkszqLLmqRI2AYDtHDIXIPITSvm/2uSoQsX2t
W8lgTrlqExZJOGLFAzIGnz0fgMr7UO/iq/kGmML3DCAocZSHzJFF1x/RN+QiWQiobDXpcEdvvf75
90t54w1ewAoR33JFV6CthQMF1DD/7w0WF8eUxJQTSYc3DL7qzwC5cYBKtIead5On3jGiMXnfvwSW
e9kJRe7AxbR8IDkQunG8RvFj7l05erJG729EAOUNgKuv+4HvvyA2KcJwULDpCxA8W9ccCyxCvSLq
kG/txOAA38TwkTNZaszCQBPlxtrrD6+AtUd6Dr0Y47f5znTyAyvQmS/kwBqv3OZKtJ+2fY1c/QYu
pCnBlEQt8CNR4o1eeY8eBOOhvS0PhZccwxtR8mM28dHt/6jMz/EBGUmnkoqLT7PcTvO5yX5N6U4r
BBFzM+29KcXPWSiahGnBEpjDRgGWyv6HoX29bCDbOXwlgQtf6pIWuiQzCwHkUnnPLr3k5vXSeyda
ChMpw4UsrTLrDPQZLOl4SXVdajuBLttx4+2bcPHKyHOrmSjMcNZ8CstLUzvdWZPdPPffR5dNPS4i
aIt/MDtq6uAa0FF3cbGqpWEZBj2KfZLvuoN8lfnS9XyroWI1Ine5+i8wJ5gzfbA8zEcDLJVaxOIn
tDAvGqoWaBuQ4YBwYTcHhvaePBg4VrvLbEzVo0fzrP4Xr1PbCWElmjtgUCLOQRRBtJoBfGLAhDZG
tg7NaboPD7IfOjkQsbsrlCuC96rNSLmSyx2yVgXjgFcXBOhBPZXVYvdpeqLzj8v2s+nSKylcGmjU
yjIn1k1MqslPqxaYASSxiZ7eJGP5eFnWds5ZCeOCfxerU2exDT42n8vW3LrCZlh4vU/xbAXkAGy5
SbcikDX2gS7ZDh+o81RvCItatAj9Xm7PY5UJvpVIBBeHZz2epXCAiEDvD21cOiQR0d5ufqhVb4ur
8XLL1DLslQDWRj+3VWHX+lOcHApRC+2jJpRY1LQM+JoGpmDuEyXSQOuCAHQ7AzkfqIyOkSqEPfmo
CmQAjtKiCgKIwU9odEXbAiatAsA7HvzRmWBDkBSt88CtvOx69DEWhq2s+kVgfR/r//diOVNfqnZK
hypSX/dUNBQ8oWeGNkW/h905FBAFAHcX82i0tc1DKWrbs5zy3grfS+cOtglnHGyXqO54N/hsQ2fa
az9SNNVKt9j9792Y98I4k5/KLgrwNoFl8EqyS9OySSJ7ijGKWkwfkw+To2EARsGDj8yPv6SLUcdy
GhCEZcVndBiT3ZkA/jJer3AADxSxxm8QPVBVBqAEUCUolv+Nj54WaENikdcWaHYmjoRlvnz32txy
w13wMLrEVn8G98Ke4cdR1neS+RGzQk/6DhzaBPTd5gP9xR64hn2j2+S2BBaATc+zj921o/45fJFu
u52wJcsMhDOgteb89JkaF4lSgmrRNR8G7F4v+3naxTsF9JkO4w5vHPN27JEFg1AI2fgxFb1XnauX
lqFdgqbvNUDoHiXQZEU3lmjecSPuvNOOq5MSQMqEaTRqrjlYpyFo92ZGv18OAKIDZD9hdbOLG7XA
HlKjuhX21qlX5u5Mz1H6kIyfLwvaiG/vdOEy92hkk94ZAYiHampPzfIMnBLfmAy/jXLBTLLo2LiY
ZtK50TCFqLoTmX+Zpn7Xa0JIVJZZPhqezjzcAE0ZPw8mze1gqY1JXm+KOaBJ+8JZjpNXgktxbpzL
Z7dRbjFbe5PGha4xVyVpQfMS/TWg4dnlnRTaE0w6s9tzgxc56QBYiUMCaxchymy0o96L5mJLn0qZ
QUskCG03nNG9RDdjvEUG3Kd+6IrWJrd96o+ePP113lBpKmQkwSE760Nit7K/WD8vH+ZGxlufJY94
PMTxqE5xDuvwGXtLtx9fubxFoUmkChceQCyAN85O1dxsviV4PZHORSUwC5EILjykRKuGqi10t+gO
i/yULd4MJO9/d1pcfFjKaZzbKcaiDi41yt7yRt9AI1KUSESqsH9fhSFzqfReUyQAm6SKF0z7Xpau
cICCA9sOdm/mxQUGqhqS1bS1Ct5khJ4KkzF+a4CtL7tThSSyIlns31ca6dM0qloFjUrjU1x+X4Id
DTo3xQariOtsO9y9acUFBzPvUmMsEcLDcfSrRvXxxuVdtgLR5+GCQJ7IdTrIKGnCOnMmFKNN7ESZ
IGxvvHq+CzU8wEIYBpifwZygWzZ2Fduz1922OzW0Nbx6Bnvg49hda2Okw72sHDufC6GcB1wIS2Jm
zQBPrbrqIW3L20JWzqDnOkWF6ptzAMjWYRIsym7c+piuWE7DlL8JqC7O4GM1bIIRvAVuPzvmo7wz
dvF+2Vcv849+tMlj47UHBNjCJveXlf2HeP4mmPOBRgnCEH1VFddNBXAx+j7BNo18I4NpM7qrRQX+
dpp8k8Z5ATX6zBzjTHet4FFXX/r5qxHqXm/eqMOPRjlEte4M9BSKmLj/IWG+yeV8IlcAV542nQpE
xR6TSHgZvWGUsLjcXBs3+lUeA0Q28yJPdK3edpQ3uZyjlLo81ooFuWp3VLEOVVlOOn0XfEIW1z8a
7B8h/JRXqBiJJUszUsuZ7tgjg5I4Fh59je9s7DTZ4XpzWaJAq9fW4SqWBVjwsEoNaVmnN0sf2dPs
aendZRkbCE7vPOLVcFdCsjprdLOP9NfdHvbuZSQuUD09DU/zsTu/1HvRnsJ24Hw7Ry5/Flqa4UKF
c+zL28V8rEXGsDFRBZUUIisaUOUU8HO9zwFG1TSYF9MJPhR7m8fHer1gy587YLUyjHIF48KMFKi4
6hRf9DC0HU9X4rncHWOIpJfHUnWXG6Bu3LIqlQCm2Sc4UfYQjPlT/FfwGVld88E4V0K5wCaRWQ+t
etFeGwrsPmj9JoBhE4/RnfL5sriNB4f3R8yFM1qSqJGyFB0E4F+ZfseozZ+XM+tj0AqZYwAI1nLd
uxiifypvkp8NA6r2Lv+ITTtaqcwFucgsq1AzEzQWsFof6tGNmecPl0VseuBKBBfPYqUPVFOaNNeQ
hqPa5K5C4hP09v+dGC58qcZi4fHEQNEiH7ruOgmuC1X0picwEH7KTyYBqQOkVtTfwW7clTvjVrme
b9Sj6kmHKhF8G8HB8YPsWqcaTREhdKnVwbB+dqofi/dCmJFdsHl+YD3XwnjSKwhJDrovY4keM+uB
n9kYUvRasDoRgOdj6XL/rz4W5aKLXEtq0Sy4yKTKZ0UqbRrctI0ggYuOjwshaij1wDxAUA6S5Jxo
0Q60l3up7wR2J/AgfmKlmet+KFtEqrhOnzRAu9pWJWo2ilThIgUmcmZz7NBMSYInJTZ3Uf5dMmv3
8jfZLq/w/sOmfLDQwt8urRz4JIsCUwCkI9Z6y111yhDmcWdyIk80Osrc8aPdvQljrrZOmVZA1QYY
hK99P1Ac735fZUUxncWvS2I4Q0sDc2yDgBDsXI5OnqA7PZW+ASYbWk/7ujb+yhjetOJsTluSxpB6
1qcdtVMfgie6Jy+Cz7TtsW8ymLGsTm4qRlALlFCJ7BQfOHj7rHW0H9HN93Cng12getIPweymArHb
Zv4mlTPBmuhAs22QrKhZnReq+kM1iAyQfYxLH4tLRiTHBiPg8Fi/JtwX/nDS78MzqzT6A2OdkEW9
KZFxcJkpiklWpKydEgJWqEt0e5wmmxSfx+CzEn2//Nm2Xfjt/Lj0hFKNlG0P55qM2K5a44YE3xI1
FEzqCaR8uIaCnW8urRAlRRbaI5h9ky+Z6DNty6CU6iC0xDggp0knl6U0mmgel4avjq09mCcpFs3T
bkz0suLojxT+ojBoylLKEShjOld2vjQHw0nwnpT50YOE4pO97ePSt2dTeqGb7USXv00dCebngayM
KU6T09HqYzXAsjZxp+RLUJ1DEtoBFd0aNi+Yb0L4aqKIklTOVJTYMDyPoLxeTuRg7Wq0YYU8ipuV
y0oW+y2roLHIkjES9swi7WeHLbcsp+BRsxmveiwEWN2MUCthXGy3tJ5GuYw6epZn37LcysL1dbFs
ZWmdy16lis6Qi+9tKicRqQYNE93ZrQ6YfGUu3S7NGnuSpNwOKuPRzMxnWcK615Tuidmd1azZl3kJ
lJsR/K0VdSSq2hg+coq291qSPgRF0tu0MA07jDUPr243mhp5Wpg7gyF9BtPgVZTGv3DdOxVSds5y
SWT8AuujXBbphiBjjRfNjbO9Mp1T6Vgmj5cPbjP0rT4R+wkrezCKuIpnPBq7GpZnA+O6U6ld6TjB
B7MXxCSRKC5zVKFRqKrGzJx+lee7ubXsZLwL5utweL6s1GaOWinF5Q81SepgyFKcW3ki4THuBVWr
SBMuX0iTlfdLC0juzvxRRSC7oS4Nn9t+h5vc7rIq2xfglS5cBNLLRG5Kis5ojyEVMJpj2D9wE3ey
413r4pHZlz6L7vwCt+UnW/NADUqN4HZTNIo995rdjf2z2WNwfaQC8xNYuMWFo4YotSZZKGi14akO
foXKtSkJTlDwsXiiX4zDZ2pJ0cQmrfIrqOpDlmE4hRB/aJV9IYkua9vV89sH4yeajH7JQ1NF6mWo
mcQxnAkw9izC4lO5IoQXoTQuRKRymmaRHOpgPBtc2WOLuQi3n1SM3IintUSGwQWLUerMXM8S3c1j
XK0drckdNXXl7tdlmxcZBfsZq5gUaAFpwwFJN5tOVvWgIVn1h8sihOfGrGYlIwnCaSkWvAa03uBq
mFRhLeTwzG67Yph1kQly8WKoVfyPVRHt+CWkbm79Kno7bD+10WeBWoLIZ3HRggygHaoGPHWxznjl
Jz7G2fb/R9p17UaOJNsvIpD05CtteXmpNS9Eu6H3nl9/T2qxXVQ2p3Jvz2OjAUVFMiIyMsw5eIYU
O+IBDPJl3nGX5v7hKFVdBYkBkCvY7Z2ALIUgYpjQUc6TR3fDgfhx33sL+sj8Bctt27gKY2yjSfOs
a3PUOwvNzeQ7afRCHtAMTwRjGlHZqQMq/qiEtIe5PzXjKV44JYnt1gkYTv57ZoxFkEECLQhoTz/m
e2lFta6t6E5AARxUB2iGI2N3xl3P5dvi6cbYB2lHlPloNTcK3fAx3iWeYGun4BTsxi8TlvmJxd+s
2S4hX5VlHyO1LKVqHGDOIImt+O/kPtvTeyzCsD9otVtncvWH/gQOPmBgUdAwXo2J6vTba3Ilnrlj
QChCqmKibaoWOL+xU02nSBitMbgMy6NuJnaKKfnbfrjt8L8+L0vmuTSDnisKNBars4yo32aOWmOB
YnRJ2rn/ThaT+VaJpsmTjtu6zn2SvwkA9DbLRynoEGFGjl7bF8BVL+a2mYJ2EcQcWfZQ71XcLwOx
VIDL9hV3i2H7nXKVRA15FZ87be7lLkebW7WIjVo4CkMGRsAoXULscIfPeCbCRJUcb/8u6XCG/32B
gd/jW+2nu8wb3qT9/H2xAf1zF0dW8jPjwRtzfFJl4o2sl1IBThRUVED0MqE1VfeipQU86FcaUm65
ARNyGlKNtblADKkuOZDUwuEhliOrmJ6F5kuc1xxT2Zglx8N95XZMqOnwrgAICuqhg1ftQThvxQfl
vkMeJLvDS+jw6oicU9TolN/KYKJcqdpuxlWXSoWVR4BoKtPKnmb+auL2U9NERQCw7LL+ofhKUt8K
2G2rkTrQJQM6GxkA9TDfo+LGnw3cdoOrLMbhlgAwm72OzKFxKDsLHaUNTj26X7kXeub/e9iZfrGr
MMbnkpgUvRQRydEXAZFSz/f5MPLWa5TtFOUqhfE1ra1ErVww2dZgdLUq4kOSzH7c9j/D5YcwvuUg
oxik0Y5kGSiPqSWM5gvYl10QfgARXj5O2eKAueteaTqvFutjXqtWg1GyrEldBW0RMwPLoqB4UQKr
m/ZyhT9Rxv4UfVPT0Grm51gdvg8dJoPl2srC0Ku6L1XSunENWj0p88I5tcMK2BCa4Yoqr3G0baVX
5Rlf76WgqdOqVJzopPnDPrsr3ub7ALgiKGM50SGwxwfeENd2U3r1WRnH77AV3DcVsmhaQev2rR0/
CJfho6+Y7LAZeSdyhmA2lUS5DPPmwCwmbL+KaGWZFDNuv05uHpNWdrRBvCRRzhlS3jSklRimuhRL
lYKZHgnTmOhO4TUsv9y+WHlqMBdrp4XmQEZNcXLhkpqvefKozl9ui9hWQUPajM1sgobL56AForOB
DB1aorNaORqAWoWQ7G+L2E7P5V8y2OyraUeQD+YywtXT6A77ZUfxvfI9FkPc4MLDCuIoxM4h6eNY
T3MA55Ymh8Sv2OG2bqsjbaZWsgmOO4OWhT+mZlbRF1igWW/kyGD7UPyiCss5LMgRVSsPmIR/iWJ1
EslsdWG1q0j0NkjSZLWB9ENrUN5LUjdIJJCaYX1vUF0ypNbY649Lqvw9Zbot1akj1d1BqkDknRF3
kXtnKdv5jy7GlQaMP2aGlBmgNMBFfBi/9ucccy+yr3i6T2e9BW5ys5mzAfxc1jEmrAOf/LONKUEu
J9GAYtg4PJrNYVJ2i6hYSsPDCNv8MCs5TFyPMwzSt2gnOmR+DsWjJtutitWqezXg2QBPIyaINtIi
5wvUcqrosQq8MM/R4nDFkYcevr2TsFKJ+VJSNZZxrmBkWfGNQ/ej/Tr6oYt1P90CiSPqOemdeT/4
lW2+85AcNmPPSjITGMhCwlyTkTyp+Xs9ns3ksNTebU/iiGCrfKbRRGpQN3hJY3xPbpo7hBA7SlvO
ZbCdB15VYUt8poYalZFAldmOL8SFDzq6K/q9Q5kAAvePBqJW4phbQReTpV169It6I7A7rdqX8b89
OeZiWOIsGtUe7Um1OY/DTmn2efp8++NsgIEhF1upQQPtKsxVsjwLg4LELxTIg9Ij2WtipwQqEekS
t1lAvUq0b2GSP9RG9vdt2ZsxfCWaCRiVMvVGLKK6DTLGb3FV2arOQ0PneDC7ow5kDxMdP7SuyZxZ
golyFWjjcxI9NVnJSbl4Zs4EC0nXVE1ZYH5m+jUw/jaMv7qaMwjLE8GEiSElepRPKICl/aOoPyzk
LJuvt78JTwQTD5BqBUZGCwoklJ8VQtwiWtzezDh3k3T7w2Dz67PZNcpQz0aH0EoXOZsfvZ88NYAo
p9Ah0VN8jn0TW0mGJdvlXrYTd9zVGKQvFGTgFm8k/LbKGED8/FOMOGlKLYcHlFplacN7Mt/lvHW6
7TrcL1v/DSWtMPJsEFIImYD0Bw7gXaZbwQ8KhYcXB3hKekt+Mn/wNoC3c7KVWCaCiK3ejHWDu1ID
++MrXZMUXNCY5id81KfY46nJO0ommMg1AY9WjDRTwPpVK1ni/FxwUanob/6tvqBoaEjqIE5SWfbS
ItXlolfRrKRPm+AgWqGLGSjg26B0Mpz5yM8by/40RF4FMlqVita0y4g8Cqx8Djjz/GhovGlsPZQB
3FxRfWycW+YQeP0Y7PsEzd3bPrn9sFr9AHrsqxiN+7Jrkxk1qvEAtIFL4eU/1WPodrv+e3tCXpC6
Mucy3f6QV5Wp+64kIubLA6FVsWZ+krUHNTvM3LFz3ndkAqasGn08DAstOcxA+0w82p2zKGdZdgB4
7Q+J0xb+hyzrqhQTPtOSiAlpkYgofv8Vww+Y+MGIx54SmIxO8m30xlNykO+z2loSziekf/qWzTJh
FYzZ0miGtHYqlVbSYYXmmEkPCnkFI5Ie/ODYC009bkhjS1RBOaWSpofYtgTsJgjorPCvwYr3kpdh
lLl+uy1t+xb/daos2EY35WkfoOOOyZURRb5dOD/eFsD7bhpVd2WMQ9gDj0lGGjTdqXcdNhMWFIOt
EG3PD/Bo+pbprQZVsczmyt6swV1dT2MC6DBFaaZ0qMHRCbH8YOzVB4rsR4vDvKrYPySw15Nk4gyp
QWIKam26Jrl4kkt5B+b70UObxm6QwMrPt8+V+tctK2GiSmFiMnExqY/re60DZMN8kfRDa/7dqDXH
/EVq37/LMg0CBH1ZNj+Gr1afMIvJsCwjHtPg7Vs81dPfIgCETYcUt7x+AeoTUvQQwEjkWPjy/rae
/5DiXoUz9tP2AbgCZlyCyanZ9/5wXPz+RBFoeeg2PC0ZY5kqWUpCFSOLH+iaO/C6oL/W8Iu125Hz
qhBjKFImmoK8fOAQiJ7p0fl9wY7xuBewp9N+470RN9UCPoyiUn4PiYU9k8zIMAWg3Tha/4IB1rA4
pepbbnZWPNYYamqAc/6F88k2bfMqkn0z6klomGGPk0xR+p5BEl775oXe9PngYnTDpzlhhis/cXke
v5mYriQz2WAlkLYTdDTxxC7cNWP6Zspe2Q0O8NE4cW27XbkSxdjlMI7mUlVI5zsH8JqAXQNsHvCR
6zMF2TR9ZTc6jbvYi5uiRTsS+/YZb8ZtVaP4GbqIwiBz/Q5Jo3Y9WnrOWH1T1MaSi9a9LWHbbq4S
mPvWmNNADUtM5YXV9zDCBnbkZaaLfXOrEJ/7+kBSjaPTdr67Uor+pFWckfKPDiyaM6MteoCA9pCM
UUJFigc4Hpf32wpuW+kvBdl7tm31kFIFouIZKlZSeMCcsooOze3wvhx+3Ja1HcWuqrH3LKnrkQh0
eFPxaRTLfdGnQ6mdn3DyJM5nY6/bpO3IXIIHFYIGbDHrrgpwcLLjDZxtppgrfZhgiXtiDvICC9lG
/VUmrqwfMUXJu3d4QphImQlFLQ3Tx/QN7MGlUwiBp903LgW2qnztMto8zM3tbH2lGHOvhkY+tnmE
3nXryh7dI1M653tq/4eCLTknZ+7sMk9LJlufhFYJZYLElmBNU5UOSdd5Ycq7xDkBQ2MCBqn1SFOB
r+UE6VMxnoD4ybHwzSR5dXBMvOhHWtmtMasyAThR8LL9dMI63ttwNJ4xW+nT/TSgA+MWiKzo5bZs
3gkyccPoJACjpHiAlK2FJX7A/vsz+XpbBkc9Fv6lzyNtkkfc2pH4UxPedOOta/xc+EtP9pPAK11z
FGKxXiJFaJS4xTTnUDe4rqcjxivdNuT2GDjBQmfusCgFdk+XYg2dcgmUj5SbrwC8GUD9rBwQZ9El
sBIrv1Pvg0de3Wb7pv4VfdmF0bzS56HKSqxb1d8SdObyxTLNJ5PbCdqu3VztUmeDCDrBVRP2/xkR
iTF3lv+c73vdpc9G1e58YGG/yc/azPOHzTRvJZd+4/VlJqeaVhMk6PND66L261LWw+khsyTvf6EU
4JkME0UELGJWZYA1i1k7jkVmZdV9rfAiMk8IE0SGakwjlc6gxPqbIqMp1WCIrwx3t11t+ym1Ojom
lOikCkOVdm7mQ4MH47SL/WBXHWncp3OXCi+Z4gpkAggoz5SxLwndHqHUJbE7HcOXzpqAgpp7AFTi
LejxBLK7HE2sABMhAFgALaAqgO0M9kB/iPEiFt3Gj37y2DU40Z/ttVdtk5uqgA/X6/l7PkR2rGec
xIOTTrGboYG0qHIjoY0fKN7QHVthPxnOqJzV19vWsamKhi1zXUMnHKNDn/2q6vU5V2qkbYkoXky1
Oy3A27stYtPMVyIYX2r6PO4EFal91Z5N0NJJ/shbqOCJYD3JmANNTXCdZJqLWoiKhzNveJkngvEi
Icm1SQfshDOIkR0KqT0mgA1UOOMVPCmM6yhqrNZYzYSvknNdvSTSoR3/3ReXmW5DmicgYaKtwYzc
l9MlL/f/6nN/LA2tInU3p2UHbk84h3CSBbtrQDWd/NGSDvCzVFmj8AjsvH+bZXIBgk0MnrWxs+j6
ziiDYw0A1du6bL+hVnKY626eMrUjA9IwXbSGUw+u3eBZfCRPvQMcq7uBN+q56fUrcdQ8Vme3CMB5
7Hp4PSZS5P4S5YY7R7Otqt+WgXMtbDv+9QQZrwRRzVSEGQauRXM35NbCq+BtW/L17zMu2et4DYKr
B4NCeHqijDzJZ6VYnD/5PqBGkFRccBgKYPwlk4YoaU2Aw7WqlV4iW7TKn9pzaaJ0nuzITuaC9VLv
+K14dxXIek8NKmSjpWNWcfn3MPuDvguxABmcgyCzx9bvy1eTt0W9eZIrkUwVpmuiTiiDGUgE+r4T
Oysiu3D8cfsgNw1vJYNJXRMlywQhQdyJFMVexG5XZYFdGN1bH8qHEAjPnMcota5bx8g8eCtVLKdF
x41NgLwIkGXD+NkPB9PkDcTyzo7x36qRgzZt8U4bFq8znvPmXPAa0dsxQgfHuA4oLTA/MU6rDp3a
SehyIr/q3eWELVkPDtV7gi/tMH/Oq0BuOu5KHOO4Qt1HkSKjrCPlryKY+upq8f7EGK4KMa47DuFo
RiJgSbADZ4UilgXM+7YU7VT5ESQiz4V5+jAXazH2I8BA8aKgL93ILu5Azf1OQU8pcK30ZjrS4231
aEz43fau6jExQ0/TtspVPCUUX/VkZMP/qenwkOm2XeqXGPaJGyYi2s01vtMU+XEhWIk52SC8MTBr
HhXc99F2XLpKY4KEWORaIA84RXKg09FgjwB+OLK6A69UtW3uBpiMZQXIxuhgfL6jujbIq2jA/U7Z
KugWTYR9pwpdi9LLzn+2krCSxjgwRqMSqaNQRJTU5IPH7h1FK0vwc0j7o8XzlTDGk40ya6spRVYh
zBeFDFaiEivL+j/Jh1dSGAceQHkT1hT4ICWFpS4nSYmtcORM4Gx61UoI48PxlMdmV2PGQgErePAY
TZz3yXZlbyWAcVvA3HW6oqBKlOyJe5e6xrtGm5Dmg+hGh/YbgHu/3XbbTX9aCWTcFqzMQQfsOwxn
dZJd6vdFOVlZcE/k16knnOuJc3osnGibaIko4xnrdEL2VgnlfprjliOD50gs4ksZTEsWK4Ag7gD3
THv+Zm4VbykYLtDhfJy47E6bIeJ6gIr02XEVdSnSSIBJSD6FtAPZwKHeUygv3vD75qVL2ULAIoV3
JTtE1Lb9UKg5lnGz9hCP+7bzpZhzRf3D4V1lsMqknb7kBi5dytVB2TRpWYPyg5ToD/F2s7cLDAZU
URVktCaLk620el3jFUC70bOre2ilOGSPbUvUFwhY/NTn26ZOI8BvN9RV3G9Xx4IOlZphjEBTW9sU
gN9ghJWF7UhL0AzewO22rf/Sja2Ozm0t4h0AsxiU5jELle+dEPj/Th/mYw3xhMEBLcYGW3uehsiK
5ZOW3ink5baYbfDG1bkxV5M4CV2HAuV/BhRaZGNYvPCN94hYUo+RKOx33vXH5T468JBAtwEDVpLp
Ia8ebt0sZpnYIKYPXv+6ACkFpAXv2mmyBV85mo685y/l8r4bc1kJ+VDVE8FgixgdU7CMEu7S0JYV
mtiY1GVDlnQWaVRUskFsGwB+jtpFa/Zi8Xj7c22GidXfZ+7BFhAsrdkgzQR5UQQycEWJrLzY3xay
eUorIcw9WBeG2oEGhW6z+7P4A1eI9e8EMPegLMjN0Jt4507ZSa6eipxXJd6891YasPeeHKvpoqKh
VfePS3UgxSMqH9YyqLaecb7IZty5imJhf8zBjMVOR6XOVBLgTrwQ7T7vE1fiVbk4H4WFBRUmAO8H
ClSay+VklKUVCQvnu9Nj/y2ErlRhQk5M4nqqjRaFG0CdBF8iU7JV8UESehvYh/HIuY62FdJRnZGx
7YHc+LP7611JyLygu5/1aDoeOuXttpFto1UCCem/AugPWMUX0kzg65FxI9Bd2ei9APAYUmLMuoQ+
+BJ2JpbsdrQFE9rLOaUoFPXRCK2Il/RtG8j1ZzAxJ1bLWtbnD4wwOohS3emX8NAcO5Rb6FRBVH/s
svOGlrZOFwSzsmLKMohK2USprrss6AltxizhYzFVTl0oz7cPeCsWrUUw5iKaTYMiC2JRNn7RtMid
51ex5D3StmxyLYSxEqVVO2UBFIBjBKpVKPpDNII3XpyaJ1UAZG3eHcs61P4gPoFZDWSemNsFaDQT
PpRyqYfMKJCny5EjBJPdLH9S8V2JYMNGP80V+GfwbFoyT4tTS+oOJRcrc/sL/dKDjRlZ0sVRlEKP
ZQm/q7Pxd1SpX/NKyTnnxZPDWoIcNbEEHAFHa161/hwroSVwh1K3/Gh9YowlSGZuROqIsQiM+4JO
WMEseuJ138Z35W6xk8fSG3fFFy4QBU81Jog0UbuEYAmFH03tuRLmuzkrT0ai8xIHnhz6/6tgJaNC
UBe4tpxG/dZlz6EASjHudBM9IjbAr4+QHvFKSKRPijrJdL5Qt5UDCICIFWKIEjjTruxSZDrerjt1
lFsCmUxi1jrSyBNWOsE8bKWTW9RvQ9taUQiu936wFv0l5YHUbQe+q80zuUUlLWTqczxylvpB01+D
hNNt2jZDrPyIIILDU41RKV5of8PEkG3fZ5YKUke5+SYZzxKvGLGVwojkKofRox+iYZImHWALhWSV
cWbnymPa7+QYvqWIHAfefAUANRtvJEnFnKbCSCvQUTdm1LE/oAIoH1bsDsDl+Jm9KU+Urls5Cs5y
D6yCkHNLbz5K15KZWCunZqphsh4O5i8gcFp2Ooj8Am9wNS86TLxViE3ruOrJ7hgPmLCT9BBvjqDx
FOU+GTm3/aYbr/4+U1Ic6qFukwIGLySnXFKtWQWAL+fe/egv/+ZVKyFMuI0KLD0IIUzwmANzJDxm
eMhb8q7Efq74UB4SB6wxlMLMkXaZ3zi5V/0UPPX+D27/1Y9gwvEEuHO5n9EEFzAgET83k9OnnMPc
dIGVCCb2JovWqmkk4lrR30agtzRz8YXU2V6tANJoNO+3Fdp07JU0JgKLeQvGJIrlmh7jEKm86SnI
DXlpPM9AmBA8d1pd97QGI6Hf0Sb3eXUueHXGzai70oQJUVUC6rtOQi2JImS3vrb/34r1PNdVmaDR
NjExRQJdKIaX8hOpki09ibZsDy/BhVfV/mhL3rJ6JlDkc6kPHV3FTEjxdy7PFy3R7QkAGoksfmux
ByMEmHeuDL+XpkdtSexan3+UxaGOymOIorTcT3+1U0jsOJ9PcnQMWsltJN0SAHbU92SXpIklEJTJ
FfSRW/M8T+OpbTX3tpVxvj878tvMc1hHE3A1utbYNTFGL4LMW6qeI2bbdQwVpCbgqpPYaRuzGZqx
pWC0MoZ6xOxhKV6X6iICfY8HE7xZ5wPfwi9RTDTSKlEA/w6Sis7p3cAvD8G+/kIni2mZNOMvL1Cr
+t0OrvKYwKP0ZRLr4OB2lMoO/MIDpMrymPuaU37pEfVkYBOET5Ffuvo9r4+zeXug/47RH/osYCEd
TDUaexIgBV3QcTNDd4EF/oF5rCQwLmXMbRoqdCK8M1IrD3tbCY/l9P22kE2oYnElhXElc5DrWsXW
tmP8RWzJxhrbXe83Jwxfng2ndcrBavE2lXbJWaYsztw9l22buf6Aj82GVSI69rNcFebHNut/0P8G
q3YakIMZlubNu573QNlcwVxpzO4PmZNugFIFLbHanW1Qf9vhgdxThKfY4z34Nz18pRvjD1kyjBUA
zwFXYO5T8VQPdswD/tu8qlYiGBeQ8kTulBwup5H3unrsQCSoTZHVhD84hrJ5k6wEMTdwnemtCIh4
2vaNH+lGWernpmUc6PKj6mJ3dpf7za5xdcCCNH7/Zu6ANeEEbuMIB7pytnB+0GZYW/0eevYru8mq
WVPmHKgtnQmAAaOx8vilNTyANnNn17Z93TCAmyWJmsyikZhNOKZjSjNixSXjcz5y8qfNrURE5l8C
mEygqJY2MCg3VHECcJyTuh8kKunPZgf8PSzt9JTLArUh/V6N/dvfdfsYr6Lp/6+OUcPUdSu1aM2Y
ZXImRQe4qgJYNELkdNPwAlIZ57a8zQnota5MWAukYg7VDj4xeOadcegvKZLWyKmO02F0pq8FgNZi
j9tg2GreraUyYW6ZNPTBTZxwtu/26YHS6dFqH+H2ujbdRJYkHaU2VdFVxh8jUo+ZLCNRHfF8kb/G
2LBp94P5XmqNhQaiNeAlcPtEN7/gSiLjmBIInIK2RorXAD7RXGYr6X9m8127HJN84txJPFmM042K
HMdqgHkgYl4afbFqLBsk5WtYPIxGyslbtnNKFIQJIFpNGa732TTlMEvSjpIUD16BJjkt14Ji9oES
iGVn3n3+UWX7LZdYSWNi9ZJMRarRSd7F2CW4BLPZEo0HJfRT4JbELzKwFUwe/ND2W3sllLEWsxo6
BRTzyM3uhKPm09d2EVmBI14UwLo/aNbiYg1nskxn/pPGC1ivRUUlCuyR3cRs21GLgJmCAcb5GEav
9R/1v1YC2L1LcLyY9ZwZspMTwUKXu7GyYuCeIDWC3z4b5hcNVIY1YLcx8Sspk1yWe6QPNQZc2kvx
FJxUH/96ArMCx/g3r4GVKCZymUMzROIMvkJDBwFsopVWO+i8ZZttk1hJYSKVlClj0E+wQ3KY3cJT
74BObCWOHn5ACxRueif7i9v5+v52GOFox75GxlLN+jmI0A8tdKcLCw/ghLvbIugB3fhW7NphbXTB
lGeYBk6wHr4cTGGyy84d58dleMm4m2ybi+LgCf6vabDLh7OQ1modwwBHoNAP+/Sv8jC9aaqtXgIZ
2w2U11KyqtSaLTOxiOiGPIKHzba2qJjgBzA1RVPZMesBoJtdPADGHfwRwFV/FfEhU5/cqw909CE5
gDPb4y2Ob1+wKrIJA2CfismeMtZislHI8awkfu82z+kud7H4tsMYovuhsoNrgqIc3P62m+azksqE
T9A+S3WoY7xIG+6M4DDxwIQ2ciQUEHQgDgKfAdwmbDs9UIte0PqGONq5d8lX0dNs+Q2sAm8UiTLa
xff0tTcfg0f9+bZmGw+Gz5KZ7Ew2dOAgN5Bc/k1sBe1CdHexd2yF78mB54UbRvtZGBPPIiHpIjgV
cZbOpySTMJhzBu6E1K7cyTW84E706e4iRargmc7v/vlZNhPgsiBps3aEbA0oo5FTRjsx3veCk3/v
Cu/2oW4srH+WxYQ5WTLqUpix+AkA9i8yYN+Xzqqwl7ZYgi1goBlwTeoDAWAFpUdNXqTH2/J/fzZ9
Es/23DSxUlt9wDdNE8HOEi/H/KWeWEHEo1b4/Qn4WRCTxASIq9NoFNCThPtyRH2pNM7olR5u67OR
LH2Ww/hfHscKro0WcnyMN2AD4oD9LfCi9/scJHi8Zg7PJz5e9atnQ7j0hlrpMJWotJp9AYLX4Ln3
sgtxyI43Cfx7aKGqmZpBgDxvAhPycx6o5EOsa3FCMIvwVhlPQ89p42xEzM8CGLuvdFIOwQIB44G6
3OREYEEFaDFAE1AutUM7dcI73hz6xgQopBoyLc6qmBBiA1qr6VOUNzKmnU7K37B/YJxWbr1v4OYd
QGGyM8+9N01xJZCJYyA80MFbJ0FgfMqIlxlP8G2OGf6ejn1WivlWVZgs5jBAKQX8bsBX84HNAjAR
OjrG2+vYtsGVPsxnC4dsUCoDsohf7Jf9AiyW9Pl/owPYNMGVKCZaJaaxZJoMUUGfuj0pzmo8cfKv
jUIYPToYA9puuqaxQzBZ0xlAzW4AmH0yDvVD6FKi2hlrEMj5wBPGe4hvW8NVHFV55cHp0i26PFTE
kYX6dcRYZGwse0FVec61fXRXOfR3rOQMoz4mRIXVRftm3zyVfviC586ZQhiQY3BpvPzbH9ngVSJj
540uCgswcelBUlcWrRIp3/ghj2eDPOUYcy/I0GsTNfcZTQPlHBLONfUPNn7VhbFxMjSxapYQMHi0
MjT6GFy6oMTlSm88XXgGwdh4LGPMdEp64symuRPMfB+oojNGvInC7WhrgKYTHBYiHp/MjTjOSljV
aiY6nRdftEPlpQ8oNu200wIWEXLKncjV33mxb/t+XEll7kcVVlE1VUkc9S69SODuNt3GDZE04nrk
zjpsZhcrYcyzPjW1XC7UWASO2ck0ekuRYkvX7pOKtwe28cKgQeN6mIwXEx1P0D6HWgNIfVFhtmnn
N97LC9bFRRvcJEflov3B6P1nqYxPy1jOCUcJ2VMT5RVGOGpXLAEGGSmRnQ/1ZcbQYCbqXox/a3Gf
2mkwPfWVySOkoRb5+T35+Wcwjh51JCgFXcSFVlrmd92bjjnq0oazPAR3xqnCEhSA3HRAHgQYM+eV
FLfd5XryjOtHbSWlSwHhhfZV686mdkwE3vrddni5ymC8H1PR0iSrSJLxtLRII/nGHHMa6zwRjNen
Zj9K2P0nTiy8KdVXiVvQoOdw4yOxYxZjLaSLGcJCw3yxZ/ld0nfdjFy/jKyMByzA8TsWyX3p8jST
UyTbYNPDkAzWg5KntmodNXm9fcfwlGKiiVinY1clENQm3a4rms7ua/KXoTb3WSAe9KDnPa95ApmI
oodTHCQaLAHwoYnTxmQEaIJoGwrWTDGwr4Y8BjqOeatMYGkDQQ/jFOZdAxk9QpGkONcRd6eGJ4UJ
JEWjo0Qo4Ry1B6nwlckqH3IfoJrfW8z07UM7OYyAluVeBjw7YQKHNAcjPApiqy+9Wzwrs0XczBNc
86U6Rl/N2VKR8gO6+u221fDE0o+8SoXAEdeksUxLGMtkB8Ahnu/b4KuqcdpJm2JMWZGwewBqM3Zk
tTJbo5MT2EqaJE9YS/4BTlNAhOq+JmXubY02o8dVFPuMHuRZnivq3FnwkqXPav799t/fTopXAphk
AeP0qS6V+FLl3/FFsEQnPdAmYz5YtATCv7k3DXIlj3HskoQCQATwjG7Sr4n5PI+ilQEM6LZWEv0r
v8XElRTWm5tOB+sdnMvcFXvJ7c/GPcXrA7XrX6GLSfRjj+63eVB2QmWVT/r7/PZHt9fqFzDurWf5
3BllKzr9cm4qx+xeVC5gNNXilpaMc+d9BGjuJRQxE9QeQHiD6s7wJj9OqErkTsbljOGY/UfeufKu
kEjlMkiwxdF8i5Yn8AXbmYHhEyxM3f582y931CM0yn4iYlzgsx9PZlupyUhrVw+z21pYMkMCC4yq
4QJaBQc1Zfv/vxJoiiJ4m1D5hFyVLbdIEshNQ2NZnLi+SIC/0h4H4/W2VluWDxnQSVZQsGZpXUIQ
JTYLICudaDzG/fdATa2y47Vrtr7RSgibDAChMinDjJaN0Alqa0fpH5PqxyDUzm1lNj/RWhATN7RS
XQY5T4nTY1XglF8obhOG387KnXiY0fgFkionG+WpxkSOLNGHUaho1JUMzWpG5d3ow6fONL9VU8yp
FfBkMfFjUsKobdRpcQQ1sNLMrUfNNkI/DN9vH+NWeF+fImPoJQAodbHH5zKqY6k8FuPz7b+/+RZc
C2BCxKJo4HYEKAgmfpWHwMemJqhK0gNgYk6ir6EGvJzjwuL1erfeDWup9HhXkaIQikkpqxpo1vNT
lBzrJrNisEyhHSUnGAdaIoDNV7yg8fsEAlz46l9so1LpSVf1C1Sl68OYt98FuxLrw4gVHEPkfTTm
0ZDVIPMFNztxgmTfmffS9P9mXPusCPNiqDDxbiwa/n5qjK8h0Lv6peKoIHF0YJuRg5Y2i5IjUxrt
LrYCH1WcnSZb9cfGFrb3MNonHlpPPjQWrc0mNnbA3w0Uk27bJ+9nMFEkXCalSmLcYIPxvSzeNY1D
wrFZ3lkZBduirFpdGCtqFGIPLXPM/Yi6RX50aGg154kHj7Qd4hWiEFk0gPzE5J/a2GWC2cDu08Lp
sfOWoyhWPd0+ss2MDTORv4Qw5qfJY1dkPTI2vCRn2zjoR8Gtdsqd6tNrnz/aw1OKMce0QMdwMXFv
CcbLMJ/S+qEIeTpt28EvndgZxW5qyryZoBOdbtawawRuhhFgwONHCzm+y7/x4J+23nsAlVOwLQqE
c8w1fA5RojmFY11KuL/wVJCF/HFawpNuZseMDJdaVTnto20Fr+KYiBilPeZBJHRA1BnTexPmzcbW
4RjGVtK7VomxvmUyg7HPcCVrZ+nQAQ049qW7wf0P6zcvv90sjK2lMWZItEIJk0RGpoGRutk1arTe
cwCbZ6+G1SPuAgQKYeNfqsjYYtR2yYB5FITeFFkHHWeddtlR6y10WzBeyivh/0OW8+uzsSM2xahJ
U5tBHkVxIC7oSvF8BpWk1Z4KF8AU3GfDZhl1dawmExGLKYtnYRoWTHhTbMoa1fziSHcKGl975L4g
6F9jXxBraUxOZaTV2CrALUVjDmu7wMqJH4x9uicn/uthOye4HiWTUi3YQO6SGR5gyrYQANVzLwCw
FDwGQX+ZivuofuHYynbcugqkLrlKQtBSguPLMV62LkhRYqs70TXG6c20tbsR+xOH3DO5vBCbL8/1
iTJxpTfHUsw1SJ1tygObXqZT8xR5tU8Rj1RfdWnZWDgkbvykXWgVhDfgsJ26XtVmIg0pqy7PRBhQ
Bh7fNN/V44MREVvjDbZzAqjJRJuiLoo+03SE7EH4WYSRr5b5S6VL5yhIL9rAq0VvBlAJOy6SpGlE
Zsc++0UJkqEwMbah7TLxUVo4VxDv7zPWsgBQR6poOCuX+WiksqUkIacSvGmQKxUY0whAjALoSbyf
Vbn/P9K+a7lyHcn2Vzr6nT00AAlOTPcDzXYyW7aMXhhlVPQetF9/F6rPOUVBvJs9NQ8dHRU6UhJA
IjORZq3YqVvFUWOlcxi4ODdi4S1Jkg6gc8kKFAOeQC8xZ4Owv30gWxu2bql0PGYZ3szMkrtHOwL8
pkTEIRwMKLPXggVxSgAr1x6zk+3lHy9f51W1Ro8qKL/QDkTk6N4u5gygxxSBXFHsmcb2oV3cdGX4
3VSVrfTRqi4sZEmuLeJmGgY1XppddmXp5xIcw5cXs3p3DDSsmZqpGezn0OHCNI0GV0hfoBJN2bcw
uyPq6DDjdQDV2LyVAV5fyy9RkiooqlIUfQqzGxF2Pfal33dbPcur2rZYjWQJMEUTtww1aC+wWjdF
FRr/hyDq8pZtCZHOpB7SJi8NCMmCfQuM5okf4i2Ttq7Si5VI4YVucTJZBcHL60OFhofwpHyYMOYk
+lOy583+FOHx3jnfX9JkqE4yx0lVUljqAUhAdAcOTDBSXAn/gFmLs+Jt9dmtqgIVDxMVzTCmjAMZ
VZxmraEhKW/V93M/X9XacLx8Squ3dCFC0jZ1Qj2dFIiqzQJ10qTw83TXAYfYxCTLZUmr+rCQJCld
rAZRbwLTyEsSjG2k1w0EBsnuspDVHbMozCUjFtL9UjCmsq7p8wZGZwSyrnnf041CwtrfF6CwlgqE
WAy+SDER3gFBhYZ/1auVRzs+xtXGcaxt0vLvC/kLO9ODB6/JJvhoqyideP6U1jc1OBkub9KWEPHz
hRB1MIpIK/DEbgv+eU75kQSA0wUP3pfLctYCyOViJN3KS7ALtEK3kmN4MK74gf5HhE1by5EUa64i
RMUd9iwamucUOMejaR+zXNnIwGytRrJnTA3NvGE/VyOeamJeRox1/U7PyXLTxGcsDseAAtt6gUhA
pQoI37RPJUOzTp18vHw2a/d+IUbGI4zBGKRVHLcxxKQ1jf2pfyrIzmqfL4sRmyJbzKUY6T5y2vVD
02I1s3qN/XPMYq+GsZPqHy3j81RtuenVluilPP3t7mlWBG6dBockHmN1gV6nfHRUhFSgsPTUT/YP
7iYv/MU+hl+HzafgagcvAAQJSgaaqWK0+K10ixk9q5B98YIb0WaFobX7bJcegpPplvt4P5+UPRzF
Luidxq2eNzujxOLebTYawS10hhrolpMuQteORj4BbRSLB/ABZiRiPzyFe9EbxZ+3Xi2rt24hTLoO
Wlox1vRYKycP4C2Yh84Js/vL2rPq3slCiHQZMPcRshLjOkC14R46KPEcjDx2bWGcJd1tYjKK/Xm/
f+DrAvo7kJfl9lNMis9jakJ5+l11JKEL3pWd7aqP/ufAyRPkpZMX63t181s3HoyRf4qVzGSqp2oA
sisVI7HfysRwIu3GiE3v8lauWi9giTH4RjhhIgmpqiKNkxCvscZEK7l6zjFpiEm1vB0cwo9MeyK/
wUCKUaqFSEkd0VprA+sIIpHJFQ3R0Q7CBLCXoHjUAZmyheq1qpILgZJKAolPnccW4ZJqfDb4La1u
q61GglX/TwwxR6KaQCMVn7CwzsnQRejRh/9n+V41HputJOfq36cEbybMdeiqXHIMhiKfDD3C36/v
ouRYhr9RqQCAzZ9/X642Bg0tM7vH97dV6BR0388bPn/1Di0ESCawgbUfIwP1galDf5bSOKy6z5Lv
8/xCto57Y6+oZOv1gOtdoeCBYbaZ2ySPc7xhflYw8sQw4K/dkqO9gRp2neM0jLNhoxoh2C2rAwDP
EMnctfgHd0AhiN505e7fRe4QNZfL93bVTy8+QWzCQuHCUOcNQl0EtMGJq9epmnhsDJ2UbfVNrl6e
hSBJs+d4mhEUQDOU7ByQu7F8rPKH/9taJBuUxTMas0pROyoMV2WVO5eH0R78uY6dy5LW44DFaiTb
g643uyobhLjca65nr9u3+/Gq8OJTvo9dgWwAYBm/uI/PW1n2Lf2XbJDJWDehYwaCue3E9LMGOHiS
A8/m1GsbAemWKMk5hlMOvBYD3clN0PtE/1oT0GUpw34oktvaqn4jF7a4C3L9MSqbPgAxAJoWAWkU
RYYbRvatStvj5ZPbuNTyqF4dgGNyaNEnrJJsT+LKHcNwQ8TPPNc7P/9LOeQSozWZoC4Sqt4h49t9
qWvXQroXr9IQeM+934joDF0riSMYA7q7dPc74zvLvZTsiqrlc0sGUaQY9SfdNE7F2Gwcl74aeVML
fMeWCkciVzaDekrsusAih1OLrL0bX02n+oPu6n79BVTS7U1wNEGAKsjOCqc/jKcpdrJDfQ6+Bbqj
X/3erA2ygH99kHQz2qyCKZuEZwj5Iem4mw6lp4HL5bICrVZbl3Kka6Fkg52rnVg4epxP5kkEHsZD
kvvJLa69mz1vXfl1y/nXwuRSaGM16mwwCJz6cp826v3Iowcg9GyMjWyJkTxrNCF5a4uA20w+Eq46
QEbiyveNzVt9Qvw6pJ/FkoW7yVkWNxGFTyX76glbtgO71pVxP4A2HrxuzdZZrd/2X1snXQQwIqR6
3MLBAujfyx9EtZ8co11wsMH9UD1v1yPX3ekvgZI7bbKcA9ZAxFfl8Kkfor2VDU4Q0w9Js4mmt25n
TAHeayIlBbzUt75b6ykbkaBEBjRN7hjvnuoqQ29coUZOoXR+GaV3dhp+pcnUOFGHS6G3p3wymWux
7KFs84dh6DMXgNm3JemOfdqEzjDW/piQe95Hh8tHL67FO6O4+FjJOfeNqbPRDP9I1hz6Q3oU7Npb
j53VA1iIkR2zZlM80hHPTHXm6tFhqF+yJnM7jIRcXs+WIMncFCMrbTs2cdJoeueK4nD9zKbXOi78
y4JW7+ViRZK9yTgGNTMYYU9PTrnpsfC7Xf9OUP1LhFzUzjqKv99gLcpIdpF939bUSdqrIJgcfTsQ
3NAEuaCtENISBJ2IK3T0fddR98HozRDMGOmZqvkdRSPBqSTWSz9OnVP1yg2JBrTLTseuRXBMy68p
A3qAFnSvdpucZ9VyzEx/ymzAME3TDVjvdlOX3GjV5GkZ5w4ZrS8atY4G8sHRMKGNuYpTL5nDKyMz
Xq1Bv2tYdBwSYFHZyaNdmmiiUbOjmSNDHZvx4ExaUzpJ2FhOMeE/rvUPSqTeMXPeGZHuZWH1UNbJ
tYWKp5sV5XVMaeSAFbmIu2MZWY9zz2In7tDYyTLtOkT30YYmrhk5sMohfS/g/phMvAgM9IjrRYAQ
PvliF7dK+uGyAq6d1/LvS0Z05Hpa1zbMDNkjzXrgAAqLwFS2dXNXOxOpsGSMmYRpMnSDpUWY4cIE
m2jlICfVr0+iRk6c8EnfEYynw3T4hbvV0bG6ewupksWuQ97GYK5EBnFGXSdt3DnTdr+xgZam6oQZ
mDaVY85gNi0Soo4pUExcNb1KKsWlxSsDSUv/BJLMftjoLVqNUSjIbEyVaegrlknmOG9T1iUMk1LJ
dUyukvium89kvBmtndZnTggWs25f936Nqa1Ny7gWGS6Ey1WsqrbRbKCYMyzjfdrsteZ+oo/RdDab
JwTdG8q/JUyKWvKkSUY4QVTpp3gXdwhGWbmvE+WqVKLrSZt3QAPYELlmkJfr09+63dlk04hJPJBZ
N/W5t/ihGIZrHpYbEfbatQMbzZ/e3ZbEaLPe90hxITlgfBtmXyEHTna2caiSg1HFThF/u6ylaxdh
KU+65kWSWKElcqGE7iJ6k6cb8eV69nqxIOmmBeMYE9VS8FqenNFTnMxLD6nPvwJybXImzJaURyrg
IzEbqu+nq60wetW+LBcohUuRxXo1yPBAMO9Hjz8VZ8Qg7pi4AJQ8RYf2HPmZq93Nyoa6bAQKtvj5
IuRlgZHUSo99rerSSWntWFPqdDpxh2yrBLqez15ssRz9NLZa1ylcq+hOi69ETYw4tugVc5XjlsFe
uwfEhEYAace2NLkBp6djVJEQ+6m0gDwuO380pkNStxspxfX9+yVGUhsMjqHzWUfGI0mKWy2K/G5O
jyDk2OlJvnHl1q/AL1GShgxEKcuxgIaa7OMYf0VTjnf5jq12Hy/3TFIGm1bN3JeItDKroQ616W3P
ZgDcNDqa3xq3KMwXrUVWgpXok887Fwf6sPEJwm68D8R/LVLSEd3QGl4aCBfCoGocU4ke5sD04rZ1
B2qeLJTsRmUAjdi4nwwAxWtISY5swxasqc4ypJCs9pwBduRnTGsBIkr9MSB2UY6/sc6lmZbsWW7M
RqjW8LoNSnV0B76tq/Cmx4xj5sP3upelrWnOUpikpDrJAwzYQxhYkNv0buL3l//+6ob9cuiGpJlq
xVHqIC06xepzFJ97dmdtwVKu+ZvlEiTVVOJOD0gWCBwRQUKV7kX9GSi0+8srWW0TXsqR9C/pBivp
CdxncMOPmdcftI/0NkfGyKuPha8cQSIxXE1bGLRrVmQpVXquJRovWR+jdtOWgROlT4b5lBif8zbf
uOGrB8VAegNAERRp5ZYaq0/NuAZsuqfUNwq5GYLz3P2GlcLEhygDMw2pRHGQC4cyF4RmU4c7A5ol
v2mTI5mtw+VDWl2FTVWAolCK2Tdpt4IsiJsxhLrxadead3F63dHfWsUvEdIqbB7aANpA4JZNrzk7
qOrXy0sQaiSbOdjPP5cgNyAEURZ3vVjC0Oenvq0cOwCrR9D312lkPyid/vGyvPUtQ+1Tx/yAAblv
TwX11bmlIbLlmvGhUa6a/rk1fuOZTjGY8KcI6VT6OJ1ykFDhVHrjKhf0IZy64OV0ASZ7GPrA/7+t
SDqhUWlqZU6xg1aheIUGQjrgpJ0KoKVtREgrAIxQZ1Wz0e8q5mRkHJ4iVbg6MDSd07Y+pjVuaTyr
fkfSY26EN1Zk37GZueZcIytZ1vuZFl+TCDSk5uApabMbo9a3ZnRDBOpG7LFqrJZfJtn1VBlslkS4
a9FxBuOlfZW+xM/BoY0xKAeE9V35VbnbDFTXnMlSqFC1xQUHIMRojAxJUh2WOPPAT8S+Z1fpNSY3
/OkAGhD7egvGYTVyXMqUrH8VlaWiTdAt5TDv6K48ibHA8b4+jnvAEGxUllYXCLw5S0fm0gJ6/dsF
RjasZGQhBGnYTZbeNOG0oVHrAkwDYF9EgwWTfD83jTYeghTdRybdMav2JrP0Lt+ONYeCLpi/RIhP
WBySmlOW5jWipQYD60b0OWg/66ADnPmwIWhrLdJmJcgtpjUf0Bo8fUyszrHo7zxoTSDSgvgCExD4
39ul0AYyrAqmeKLtSa2D5y5R9+PUb1wm8aGyRV6IkbOMdde3NbpfMABPP8/Z/ZS9DPZWVnZLhhRY
hhPVuySBJWlyN2QfgtS1+IbjWoEthrWyCKicVGoIL/92u7okTkFo3sMm0OFEUEtIj3rpzbk7GM9B
dd9Pd8U8+b+hbQuZIqhfaFsOykY4M8icGsMp2aeyY06j1746JhtXZ93kWeioRzLRes8cmxpVwDMb
juzfPLWgt7milhN91c/mWcdQ1XAYz9YWOOXq45wBuNViNnCFTVkHy2RscttAQZ0CtnX2NKceRVMd
EmUzIsMZdDrNHvyAvNxtqcxqsmwhWtbLClPCs9rpGgLf8hYQZiiAOfZz52lu4hQvttd/vnyWazq6
lCfpzzCkYd/rWOoQPKpj5aj8U7EJU7VaHFpKkTQmruKqYyDMwDH212QvyA+713xvHWo3uLNdjinA
AuPeH6p9tI/84EHfaM9f9SjLD5BssMZFf1M5a55+j1zEoQYTjnXTeYabwIltvb/0NXPM0JANFD8L
DM6GZI7nKUSCXAECnXJQT+0H9dTHjgJQzuoRbedopUW2zqOufjT2YngO/WEgXsZD0M3crRar1Whm
+Sni/Bd3Nai6abJ7mNNIzFEXnlYeWrxw9rVn77lrDAeAjBz5PrvJI2erf3z19qL2a1kEAO6AxJfC
0A5cAmYlMHsF1z3830EwUgVH/SjyQN2xQY+hsaHPaw5qKVIKS23UGVOwbuH+1HfcOKT0+fJ9WZ25
XAqQ/JOSBQNhQpPQowmSMnBtoTVqvh9dsuP78FHZdb/x/FkIlN8OuUHNFsDK4hH3SUtd0GA5gbmR
oxcfLXtDRk0dxg6tme+aQTsQ1gK+GVZAPLfRxbtvxAT6Zj101Vst5UiBXZhNYaNUkDNzX+92TbEz
uzMJIkePH2z9ME8vU7bFFrVq4RZrk5SQh6NWcnCkeUN+gIwWUIPGb2SQGLwTLjzgloj8ZOjI2BUF
QbsQsVBmyyovJ82hULfmi38OXLw/pl9yJLuiW72m11qPpaSzr6WJVwhHP4D7Sg+coGtu8zB6aqj+
PQp4hXRde6jYazxUd8GkHrV+OBrY9HZudrrZ48f2d652fkjATKGPR8KoMwKZzbQCB8hf19RCey4m
DU5jUD6NNLoybb5jpaKjZzdSfiNltdxByUx15pTRuh/hIJTxiEnHG2W0NnR81SgvDknSvSHEkGYi
XpBlDYjEHJRrGoA+6tGNtooXQqMuHZOkcSopSp6VMHuBrjjleIrnWxNwC+BWd0ifepcN0qowUW4V
zc6IWCV7pJmp2ao5HoVt2bi15Yb6Y4snTKSg9bjp/cvCVvgGge7xS5oM+FVhijYbS5jXxhO8q60L
jF+3Qj+LsQNl1F7HUBq9FW3P2GYgrlY3+s48TIfNvLEIS95t8eI7pLBljnRSte2ER7AB3rQk9a08
OBVT6/dZtE909LQlsWfapaM0fpxu9coKJ3JJuhTOaAkG0+efKGEKQCDIx6B4Uui3VKMOb77MQbFx
OVZB4ZGIMGzE+EjoyI3Yrd0PZA4QcLc+evVBjjncZneFF/qYLR1BW234qWAI8tjX32G9wIkvZEvX
JhztMMX8JEJRDj43Nu9ZtIUaveqzFyKk+1LEQECxyxGPSloctQmkF2iHvKy4q05gIUIKC6rWHlqE
Iph2CB+M6tSOu2ZLxKp9WYiQLqJOwtyiMTaq7ILrIGMwysNeMAHZU7bhb9aDkF+y5M72OWhYgDFg
OAKU1tKr6BMSJIB9EHgkhT+//h4uHrNMpou+Ds34+WxZhJE1nZrKSKCBJMn3CWG7OKL7OK43Jg6N
1Xu9kCN5uLQMRlaMOCcOjtvKSJ2aRDdFbBuONpdeo6GTGQ92c8yPtANs3ZBc5YV6FRv0YI7zOZj1
0GnLxG078hkAnVdRNz7oAQitACB/NrXmySLBQ91b6C9jrwZRjnNe/SAgOwmq9KS0rdfM0ffLmrca
Wi1WJHk2ZSoxtItGSYRWomHlP52kW3/hIGliisYOgMRJFrFuEm1iNhIa/c7YgUfhkIJAVz9qJ7Yr
mbM1ELUeyS3ESSaQTXVfsBHLUo3wvoj4rlaLQxLPz1pEr+y0cfrC3HcVv2rYFlDB/0e2AboftL6y
d3MjTVxQoLEDulxVwhfdLvdjwE4qz74FeXNlhWhpVsevddUcGMs3HODqJceI8h+i5YunYWA1iStc
cn0Y3ZCGbhk8x1Ht2/GWpFWLxTAnRZAMM9+1NMc9i4ahxZT/ONVAJNmDbNqNtwzJquVdCJHMIrKh
+KFQmiK8qugNzz5cVv71F+BCgGwUa1qahgC4Gr+Bok93CRTT8qcdecyB9y2aqOLH+nceTL9kyi3K
QaINnCiIDViMWBUdRSG3PTLOW15ZqPi7KGAhR7pxcQtM3iD+iQplnkDcdS7d3KU3xkl0827mxDeO
Sm5W1itjyAHcCMw/GMbgua/3Y3zNY6/gtx26BRNgABR7zr0wPpLxajI2NnVLvJRASVH/q+YRAbra
du5cGQ91N2wk4oWyXdpP8QkLHxMEaOHIR7ysB67e0ZH7VWzdVuH0HM/zzuJF4hj1FjnuloLKWBf5
lId6lAAIVXhS3UfEiGyfG9/0J3sfOPxePyjeFrTC6tVGLGeJpK2gp3+7UCvrtFRJ0ZPWW6YLhFvf
sCp30Lbgk7bESJFbnqG3pzCwNC30usYd2ytji156VSsWK5Eit5YFejALgEjK/YTfKuTjZfshfv+d
Siz+vmSfIsSbeih2SsMo87zr6F3JChedt61Wblznrd2SLNWQm0rIjA67NY9Oa1+zonJivrGedSFI
ZmMwBJSGcikotJWBWxEqAow9jqXp2uD2o5HlXN619VgATbB/ipFu0sQDnqBJSeSoBGtE644AWyNO
eSx3QJ3esAyrmFL2TxJBQ1WBFiMpQVHV86hS7Byk/QCQNtg8ddxV5K7t4ihIhG2kOJFn/Wqd+H44
0LsMWdDvG0te08TlR0iaoudTFnQcyi4g+oIP0a76aKGHD0ivQIlO3PRxq3Vk7SjBzGgbKuZ+xVDi
20vcVhEq+glyvG3fuWMWPCYk2Y9Wt2EUV9e1ECM5mWpKu5iMJQaJmrtIP8VbjZCrurJchxTI9UHa
VA0Bw8hP5na/RGYcIAndbvRLD5lhunHNttYj+ZGh10GYIliPCqAKZW3jhOpm4+HW0YhvWDgSI5pb
2xIyoiM4NZGWMO+Gu3Tf7kTNugLyL4C995f1by0uXO6i+KSFSEQbGsEoH0p9ieqbo5urAGNIX1Ky
cdk2j0sy6rVZVmo/Ym0V0s9A8vTT2tH23AfYwj70trh0Vk/LoLoYAKeCp/Ttskid8NQM0O6oDPWu
zKnfzPnx8s5tiZAUvLemMCcYYvP01vSKhhxDbWtKblUfFquQVFxFEbbsU4iIushXM9Pr7fLOaMKH
yytZc1ZotvlrsyTVbpXEJukkNmtKPsUtyB7pfDKV+E7Hw9Kq0n+L+69v43+Hr+Xdv91g+6//wb+/
ldXUYCCZS//817l6LR558/rKb75U/yN+9a//9F9v/4nf/OMve1/4lzf/8Ase8+m+e22mh9e2y/hP
mfgG8V/+pz/82+vPv/I0Va///Pu3sisw3vjwGsZl8fc/fnT8/s+/i/b7/1r++T9+dvslx689llmZ
l8Xfjm32pfjeyr/4+qXl//y7Zqn/0GxU5oGzpyGtj8MeXn/+gNJ/oBtJ1MFtipYn8QIuyoZH//y7
Qv+BhzHRgBRiYzaNqGL4vS27nz/T9H8YKkaKbNSobBBwYQTozy98cwi/DuVvRZfflXHBW3zOW0tg
gurTxhscRLS6Dnaad7hzTcdpYJm59Yh8tqsNsdNrvRcpgdcYo5NogWObD3kLZ6yjlmMP4Nt+5unJ
yKERYbBPQ+IvtvCPD3zzQW8v2B8fZGCORdVBe/8Ozc3Q8igph9R6HFzVFQzD4B0A1ZzlCBzl5JC8
0MGptvrMJTsFYwEAER0Qw4D6QL4SRBRvLUfSkXhCy5b+WJuVg5kuZ6LJvqbkSrXhm4fcb+0XvJ98
bgOPVbWOI1q2NxYuLMev4PHnJwDYBFkrMeGMRjXpPs7NNACRw1AfDTuIvXSIS0fQFu5DhCt+p09f
CtVGjAeFOVRzA2L7sb9HL13tXP4OqfhtYvaaopvMMogBEC0UiKTvqIcajOBIMD0WmDh9ijMW+0k2
YJQrLFwlt82D3iLWTG2gOqpp+aGdx1de8wzz0goYamO73lWJRVxKq3AXmQFy7Vn11S5VxcvmmDhK
xc9snrZSjG+t2R9fjeFYqqHjEjxd0gFiOlJXMhRTH3MxUN0fq10B8jbU6pFlFBChOdL7IFzdLJ6/
zZe9lys5OG1Ocl1NIbffMYwzp3ttLyqrW4wKPwe4ltrx81SEHVGhIUJN3ipoRGtzavM6fRwjiua5
icZeQCffUjQMRKR1AHJnFMbGwcg9TKJ8TNGO71epfmsXhDv9ZALfty3ag5J1kUv4ELhqQMcnOzEa
vzSH6ZCVJcKPKjB8OqaP4KP7AXqAb2GaEhBmVRjGD5rSrUZ9l3f8sTL5oaqbp3boS4c1mORrx/wc
RHHvoCEqc2y7m7xS09KdFhHuRZGq7Vk93GlM09xYVw9kTJqjlajGjT6pbtXZj0Ob3CcBv51Z5alz
/iENIxVzlPREZz4elLwuXEPNz1ZldW5dkwe7gP6hYH8TVfMJBBe6043KtZJAw8o++mxG9gl84T2Q
ELraxYVPcJmGwBlso3amju6DPH7qLCNxo77iHkIJ4DOEyidFUQunM9XmAPL4H9GQPlnYD7csaOt1
YZG5aYi8xdRpxjFKeOJ3gXmOAKTv1UnzPLZRsINNe+bB3G6YB9lO4/yFS0C9Fg+x9/hRoca1gCLA
eYxnZa+VqjPHw64mKNPpWzORsHySKYIwpgNdhdpgg4YXki6TYYTIl9qV8kCntsSRmrETZTmqaDF9
apIJB5OUJ9Cx7HKzf7TN7HEoBuvGyohP2hRJ8BqaBvgLsH6rIB8GF8hDnWq+1vFX8AntyoHdR7X5
qPPwzHj7EifFmcbBD8Usr0kbPad5+jpb0deaWrljaNa5SEHFwhU07ys/pk7R3Y4jczUXjsYrwNDT
9KGdDD9U2j2Zkc3tk9IfrSLYjUP2OgS27ST4c442ZKWvVj1z+op+JQG0YRz7Y5DlpZta0YekAmEU
ZUHr9mExYZxR2ScMTrFsyScznSvHTIoDcGZ7t2vMZxY33zMOFCO7wgs/Cia3HdTeiaL8iY/Ki40J
8YiyxykqXpuyeUmB+TGHsdti/KYPHses1JyQpNd5U3yZrWQH/N99MIe1Uw/Ui3I19fQguxnb4IdG
m6cKiBEgelCvmVbbztDyz7GeHcOcY6zWqO+MaDoYZjP7Q6V9nstwcPWuuQakw3U5xLYb6BMAxBVQ
3+mqiWncxHxhhvWlZqA2V4ug3hu8P0AdPrICuEDAaPgasqlwx4b8sLj+feTNVaUXR6tSNkHWf7bU
vDFrCGTgdWGy4XiB3yppmlIhBMV0PrsHGU6JgxnnPU8H67pRzN5jWR/tWILMOX4VCNBDjfZdguml
hOjhdR/yyGtEETWiCsgYc1P/UHZjeVCDCQ3GQx1jgqAxrq2+7lyl79qdrrLM3CUmaCZYTFWMAVbz
5CZmkN80Jg+vpwLMLpigvrVQPsKIZ2qclIFEo9dHbPg6wYI95IDouteHKOXontb6mzGum6M6hrZP
8z70M94Uzhik7KxOXXbNaUJRTter14mQuXNqxbDOAFaoP5iZYYHZnFLfKnl3HkbrG9WqL9YwFOiz
n9NTO8TMn5TccuyoveeEfyzyvN4Drg/Q7EYY77NxsFEy7sDIodT9TlMVdW9hetRh3XitoMXja6DG
V43aKQ4tB+7laWnsZqjtEZnZzh34nAOYpnlmyXAO+MBAr5C0XoXXu6+qieamiBb3UWvpvmUqHmgh
wTAcqbFr4qt31Wx9suuG7KiFknJq1F9I3EW7BNZ2H6O75FppGtOz6vEUTeF8X6Ce6WZlWu2LOgHL
wpApPuLR5DRFdnPMWGs6M9FemkmdPD3FgKYVa9wLlKi/0er7VpnsHYZQCrfXyuapSLJwVwpMuyYk
s99Pmr5TcjN1J6K95gov/ZgasQsiJeYPWk/AHzyEp6kgo2cHJr22SQB2UjWwH7uEk33TYVadl3F+
r+jR1yFq6qM+G90pz/P+Hs31lXs5vpLKQYgYMKGNuB+pGMu2kE2VPPmI6Y2OZInx0Ga5ca5ob7XO
nAT6ycxCJJ6G+LZXc/5SzFZ20EkJHOi5VzcKl++iFkvUyC2Eh2LAGbm9t9EEnGcJ8PjEuMf6Ma/U
HwTn8XYDlTS2irUKOVgjvAkImd51e4yA2ZiT0NDvgSESO/nkmCfgdMF/ePRjjgwHAob6WD2AVwZz
lgkGmJSnjd0WK3lrYJjo58NkHrabIjh+u1K1JIUxIK66V8lY+Gzgz9FssyuLlEbpAF9zOs2KOoBN
HSBiU94D8kAFA2id5KDXw/TkizaM4afL3yS/cBDc48VlgR8LfBmCk+vtJ2FqqDaTNLIe+phUzlRH
5yDWHv/3MgxRWkVnOkM+Tlp2MbFEUyfLfFBAWORMlfaAN89W7/vaQpZCpCQmOvBydNfjgdhPZYYX
U/4lyDaDkVUheJIRG+MtOuKwt7vVZiCoCnNqPlRsTxtPuwZJtxfvKzzJDDe946CucIf/JV2quKQU
YQ+1qGmjIRRh6VupfT6j+TDpzAfTRjwAyPKcD06ebu3g+8cW5CCc15EAQMc46sNv5aD/AlzdCjcf
DGXUHd02uRPWc+oGTe0xRf+omghoMUB8iNOWnNMYaLDGCCge0N+1MeL3qOwA75Hd2Hx81ugQIsol
isP6FIN6+WQ5WrgFIij2+82Fkr5YOvQJ/NhK0tTmw6DeTExzSPl5xJP8svq+e4+L/Udrp+jdEnhR
clxQGqnIIoeQgjrX5BsewEXP8U+41OJlq2X1XRJEliY94qxixhjUCGn0nN8mn1vH4o4Clqarb+ET
/8JdpjpG4iT3W4Lf76UJ9BQKMFpoEzIekpaNepYQa2TkQSmUI17iB3XOvqdV+u3ybr6z9kxkNqBe
4BaiaLqTrlA19smgGwF50EMt8JjZ3DQxnsn5DAAurn6r0awL7cpAd6v5lyWvLRA5FWCaqmIaQvYz
JU/sgddYYEF/2MNrEJwpYCcvy3hvIMTqbPQSqsAXBU/U2yuUthgliRlkkFhz84Q4fG7dyyKETr/V
+bcixHtpkS7POhVUAhwi+hTE8/XkGMNdMg975D8cTVN8Vf96WeD6vv1ak/BqC4ERMbppjE3yEHTG
rk0QwnWpk7P7y1Kk6Y2focibrRNbuxCT1TFcBJ6deE070dP0Jb8P7tjTfI9gm31LDtEpKDcUQgJ/
/EOkZYnpNdNCpkmsfCGyNgYAzbOIPnRF3F9HU6cfCB+JM2tjiwbUufODaPrGarAQpb0yXetpwo5W
OgRPTaOXTm2CIDxuEOVW+ie1SfZD9v84+5LlWHGu2yciAgmJZgrZ95nuPSFsHx/6HgTo6e/CFfev
NM4wUd+kJq44SiFpa2vv1aiLPoj8iRW/tQC4or+ev6r54442ueu6VWGwi8aQDTBi+1Ta3J3SxP7x
qsfJBGtM1RjXBxjUKBXoXZkjg/LZpY5ViDgpiDSLLkoXXjqx1DcGogDGIO1AMQKHYTRQ1Se0T1CK
viQxWwVeckxJ/BYSfZWZ3t/fd9VwZY0Oy5cJmEotjkubj4ZCJKm8uOuR3+baDq7FpQ1Di/fEiH07
78lZU9rL7wPeOJ0MZEWUsTE38PxHh0VVgsrTvVq7uCKGNbKWwM/C5UtN+r6j6M0Cz7XeLqN2Slzs
RuD5Nu7o9DA3p3jiF9ol4MYhypBE9+nH71O7+Vi4ntvouMCTAUxM3mgX1ityXaAK4iDgvaIcVEJr
RhfLrCBQyOLmKzoM3ipPkgkY+ghx8nVgMUvwjYbLg5tjwHaDw0nKJMXXfYUjOly70J/35sEyRDJ/
rHbJn4HV5j1NzPvGlXU96td3uQoTNGc8CgW+LRUSBqhmZQIo2aSPASmeK+xziO1piR2KwQQTOAg7
sEo+OJsb91Ze7UNL+9QqT3N4D/2wjhmGHebVRjTeWod79u+/9We1DA+6qy80zhUjmrQdoHsachUx
U2HQDcX1lT5zZ9G2+BxM3Izl8MQpC3ugUcEAcqZPnIDbO/H/1ugrm7r6WoVZJVykQDnpBWh3ck/5
6vc53giH36Y4OmIKKThxe0wxoOQvi1sJmTcYuFLeL34f6EbwgKQzupIE3S8VHYjv1wMM4utWsJZe
TNTZUuPT14MDos9ieAIHqZz9PtrN44XcgQ4tD039kRn5pKg8V0p6qahYlYp492vtr1sHn5HSzQId
gVin27rir6aSTXUshm82ipPosugqsndIN/3IW7KoKWicCvq1bbq19u7OLKcBJLrcBLN2WsJpaH7/
GA8acYRaKO9xY/RpjUqShBoRxqvzmecbq5jKpcGT5VfJm1oL1SoOadDbWT+xPW/tHlw5DMQ+Y6g5
jIKY7DS39HKdXIi7ln64gtehE4opmNqNNwO6h8g1VbSAjKGN9n3v6F3TtR50DmB58Eiy3mkBAKit
fN13ByvW7ruQolQGtSwXeilJBkVYsf7v2wmqcWipon2Jt/0XMeLqHAbok8FiouXIGuAwkT/qxdyP
G5uS+EgKsvJRqndzMQciYmIjf4nSjRYX1VOKtjE1B1jT6IAmtNVMr8v4BaqathYHy8Dib7HqOUx0
xAbHCvQhMLqXETFnZYamaiVhl6XbXqLOE18eImBOZRw5UP+0RWjsNRotUqNdKP1LJf5S/TNzIboV
JnYsq0feqTk4xpoz8flunIghz9Y0hAD2s8fFC5cDNhnwiyoeOhrNqvC9TVkEt+Nt4q5ZHwLGD6xP
V2zK8G+u1Ou6Nybiz417Bz9hkOyEUToKAKPvGBdFCyckPJVqdIwydxe6hVP727DwHQ/C6Bl8wFP3
8/d5j+yDv65YbFvk2eh464OOwPeNi4ITryJp4QVjETulxgyB1gzyGUsN2/UrxyTZW2qktpH89d2P
NggWemnNXYiXEE1uG4qGuOpdUiHw9Cn3Sc+cXPcc3ZKuHba7MpQT9OQb18317x2Tvs02zYkRa+zS
G1tqPGrKRAZJv3LEb9sZPCj4OOFtPKR0Jh0dZS8y4K6lh/giGvuTtC06GjXtgDyoXvIkMNfMF+vC
G7S+fLLWcsNaqa1Hl5EUe9Ez3aFh2QOuZQUOAVvHadIOLwaK6jLzpGZbRXAWSfGQuMlGldbaiuVn
TcxPL1T2igCe0tSLS8zzJ12WHwDcJu9JbQ4nyHgMY7A/OxXvDT/Q+6PqohYTm+syacyZmlufsd//
STX32cr1hVcL5ANEyWZ+WjzDhProctDIze7UEJLbWc5ndZr6dhmapxo22LMMgGGHMZ/YVQrCcYQe
ETOhvRzoR/z4lc6tvZ6JdUWjv2VM39ueHGlmOHpaf0R6XOJfzI4oyC1T1ztLtDJK0dyXRfOZd8nC
gxBiYu5q4i+tNNiQgK6MUj61Af00w3rfE1atSzUut6yPyBES3YgPTWou64IntusZf3yTzqzGuoQe
3crC35t+k9hW419C7v3lUHNUKHjytF4ShZ2thMBKJ7UWJGWwso3NFTPSmVVGTugDJCDFgouE2biU
Gztt/MJRLb4xOvUcu8VHmCm70ktPBmgaaqJv8oZ8JDJcJyYB/o7oYOM2dwWFa0+ED8PBoYEt3JbG
7qnOaoJ/tF3HvnqEFAx6KZJv+jA/+Sl2htItOjS2rcw41bxC6pzeiSRunEjnD1FZnSovcG1eodVn
iNKfRYGvL2BY1EBwlEe2iPyHoocNaNhGoKemmbcokhrdaw/Kwl1nPvGAMTv1kzMEd96M3KuRfqZL
Bvy0XQo4+pYQP0c3p9lJne0anz3nhtduSU4gZp8E6xC1QCcQwNgAZLZNfOVRVVET1GjozQ3h/mFB
dqpTbRMmZjITuhrZYZnsjShYtWq3AXQHXUzzPQ/p2SJ8k+byXYCiiu5rsAkzuWF1ti6MZqHxbu1G
aQc1IO+ixF+pdAaLwdIy56GLtgtYVXcds0BL6fsXU7r3WpMb5ywMV0rbUDvM1JPLRWtbNck2TJq7
yCgfY9XdREVLnKJpQKYJzNAJMk+fMZooSCzw9mpKs70TpN0omtvNWo05ndHN00zehyCVLPPC1Dac
J91c4fwC4vCMmeW5jMkr0pR3WCl8ioq+sMJ88KLCn1cBz52EaLkTkO6tjep+FsesXalGDVgKCcsd
j12xj6TUzkVAoM0nRTMryxJNL407lQs9yaYxtXMFUyonMutsG5UBGP59MxHMRpIGqOZDzQz8mwFn
Zw6+U6PozqNGwKq318/SMOcWIR9KJE9+G4ZzLlHdzNqTanhb4cV/m0a9JLRaUq8yAMkktqzSWd4r
c2Ac7LCYchUZ33WjHzYmnoRa0kVaWQSXgeqVLkzoOwxNoCnoyo+8bDzOKPFUK6002hTj/COrMIii
QM7C6ZwBBEqn0OTjy2k8Gv1+mbJQA07Gx2hN2J50c0Vid+L6+/EkHg8xShKgka4mIqmCSxEDh9WZ
MB9Xczdc8Qr98wDNlnkrQH/K3RQSzEUKDcUgrG1fIudW+rh2Ys/V0eIUxEaru554jv5ItoerE9vI
QshEwXfsgmigwyqB9NMuXkGWJCVoo8YLHanA70nLiOSLpAX9SwpUAB7bMJH9ITqDFnEqcMvSix65
3RxQUrEyrWyOjV5CLi7ZEMtfpm2wkGGJuSv0jJwBAt9qkTlw0EJWFaPBHTGQ0TzVeA6UEgTowlf2
MjCmup0/juDwW/Fr+VCGVmHzMtqBXWoVap9peFXu07VYi2MD7hP0c6258pDsqh3sveYCYtlQzFlP
fKYfOS1QmsA4qGhBcrz0vmyMrp4EwhN120IJ61ITcpC014CJyXKniDCyhjS69nITSK6uQvM8DeYy
i9H+bTJgE7zXHBtqYtn08SMQNAs0GsDT0waQ9LhW0Q/vUVcU/SWFdGl9F0JGV8dVX8l2om70oyiH
gbALQRyBdje3xvP22q4kmqJ0lxbFMRYHC5IMHXqJtAYiQcg+lGCKVHErnsH+12Jg/aJ9NH5mthDH
R7zn7EzR1E7m3cpbW0u2muSSDhHkOjkdjv/1OMM3vlpSRfWI4g3JCpTznrWZtyHoS6FI5UQLMJcm
FuxWOLsebJQJB2mHlC0zgJiKckcv/bk3rVo1NaFhLa8mFMjOCJgrg4tvdI1tpUdXje9plwMEovSf
XM9OQwzYaH15JzRzo/Tss6Z6MFFjGu+YUVQdLx9AtnkX5x4/G5RB5UOFHk5sF4Z1iMAD4wqoZ3Hg
TJzOcblpPOZoKdsSBGqvQMLa6zA8cKyj8dztBqcTy6me4aCgF9CpsKt1Am7JlPTP1DUyVr0UXSQB
T8B+RRKsihndgPsBC0UROuQATIqxjFdiP72jfvScx5MeLTdYfnDQjXV2rhfx2viIVtXeAM/A8fbR
p+Xgm+9g/9FiR0MvbFUXs8x1prh+P9Zag2kyFPYtgAvx6DWHHXm146CcIpWsKPozEiPHKp9pd66N
eIb8JxYXr51IwcZXItDdg9SgafGBnayNFf2zruh4Xeb9WYMzYOMbQMSxNanFxFGlxq0IdJ3qje4Z
IuG7lcAU+ow89g1ep/0fzzI/TO5tasCTLzCG2RgZLeyuUgDP6y84dEAXqMwJSRPbTYpXoctbc9UE
9X1DxQEXB1D3bvPYFqJwPENfVboA+jevdxH1+rkbqs+sFUtLMewqJim6YlDr6jt/Lar2Ve36u1an
i772l4EEKjlSjzKOD1HRrWXVbGoAMO22ptu8YUerMC4Aq2w8Mz+Ujbv0qfYgsmormmTvecmrVqGi
htbUWc3DN6Pha6l2J867XRvFq66AYVWhrlOVLZBWbjXindvBvFZRGuBmmwI4tOoVFcAVz8Qi1XGg
jLCyIzc5c784Nal8iwUesCxOP6SrqkD5pZugIQuvLddlTXaRKF+7PnMkE+UsL8U9p91BlPlbAkif
bciisLOkl07TyQ+mpLqjKHpl01w/QP3lWKTgLqpFEZ4q0/xT1c0zET7EzMxc2GgorWDMtnVVKNdF
8JCcB6HWrEkDATKz4jtfrd8ZwSvc7Mhegb9LYBH/YGQWdwAK9SFAl0S2xQ3fsWKazSOrqmxSFbnj
sWYli/QdcCPN0Ux5zPLk1EdyHzHiAIO2geXeqszlIezTlRrHS43Syq5jf94pYhemMD1zUQRIunMu
6JOvDNgOF+5EuRpAmTNe565+6QMBHLa69kv33Oh0GYNjufI9xU6guqJ2h7A5syZdCd8PnL7Q8Xbz
t1VrxjNSQIGpi7oHV2/6ZZ75le265mfbAqLFqLKP0xw+LChb8qTaaoWx1AtlZVTqs9Eb1GaAVIum
vgcOHx7rhTz0TYBXvtT7GagNz1wx51mlz62037ktj1EvaT6r0LqQVAWnIaJ3eWStYll4TqyFpU1Q
15d6daA8ukMlTNhwWEZEdJESWWQJAsw6KrXnurVAuMmPRqtVeKi6bx4ZligrwYlw4ZvaanFoG1Zd
LmRevOapdcday7ejkvpzkcNmOO4D6FlEmW8HXr/zOC9XRROndh4Fn5SHnp37cgl7wBVOMJDOYtNg
2ecM+7+v2WNRxZ1NdK9yatb9iciAuI0S28ukvo1pCReEMrvPqPJa80S304okTh+rwNtHh9ryTYek
Pj01GuzeasDVnMiPvbUwyj+0od486vpgnrngcjQ0e9R6pUcZKJjrLMMz3YMyKtIpUC50KTe8tKBZ
Ie/CkAlMt0qcTjS5zUIFGG2pw5rPesqBxrYL4PnrqnxlTbfXerKtzfQhN4yDVaKSmPoZ3Qa+uxtC
ll2xZoFjvCgke6x4QhYE227idv8Rg0ev4FHE13U3BtDX0s+Bdvbc0m6sBzhOTkXgIcCOU7PrADx6
mRVGiBZgI9Vzzv9IC5yANNs3mn5fKkm5ymN9Q8MUrkmxnXvlzMvU+zby//pBci80b+bRt9pnNhT+
Ty189lLdQglkr6T9RLF+Iun4Usu5uvyKoktRr8/Us0sap+pAPAiKGamQ57hnNulrMXUnDQtzNVou
SBhaEE8D1NPc/AP1rNbQlZtY3y+RyN8+/SiV8pROyaVfocwR89RO3IC9hl2PJx4A+I6bRS2AyeTk
AjgMB/UM+usMSPbOv/f7OF5YSk72xA1ekka/Z135QBW2REUP/1sIJDrgm9g8eDPWMJKKTAROiaK2
BPMEuHY0I1XsWicBGG4mqPtQmlEPzEaJpEb0PghH/Ua47RSheiqN+np0Xn3YLq0lfKtUZOY7fRms
yNYMDzm0xB5Q5RvMl9qF6c/kA6L1TNQwMAF1GBQCiGb+nsNO7aZRNhfVKClkiW6d04yBvlCutNpf
Fy0Gqvip9vWJB+2Xc++3dQZQFEx95GwUkqHoEX3fTwyoRF5VGj25Dzl7jOKPmHrbhNafaKbODJIv
28h0EZmij6RQnuuyvNDSs1ZUL1ZB4oGTpG1MA9KegYLGXP2kSOO1Q3cn8zRYSFU1t8uSLIuUwmuM
Wo/UTTpHSDhn8dCfKejizyoudpWl7Js0hAZSvcmkVw7U7AWPzUOlNOdKQ3m5rbfUgr54xP9YUbTQ
M/9vgxopmlowF0CN4EWRKLgbDXRITJeD2li0dmqU2fL31aFfXJnfvtewflfbBDG1cEMtpaeoil3H
LdQ/uksWzPTPkNCYm3G/NhsV+l682TSNfpBleQrxBxZlYFWhrum4Rv3mJtE2lWJNCg2RIpy7qjWv
O/Ud0f41ieGZVnnGro2NF93ycyiroAgK+taz0ro7z0K1v3eBeM9egpjesXhgOKl0maRQoQql3WYS
XQoK4oO3K/1oKVF9LmWKmxreuFHBl8TLPJuHaIilA/6t6qzC6ZrMnBUV3UYZd1gP/6FAOdSqsehS
tihbGtkZRObNRACaD5ZGE75Tv1yUIn+IXbb1LTVz2gIpTZT6e4CgXjVXOeaI3gfGQdAhIt+Sgq2h
d3x0dfU+ESl+c5IbDjdh4NFBExeQ/k4kLpqW8VMXtVutb8+pTBUbRo1vGlFf8atPAamXLPGEDX0d
R7bKUq28mQS/2c4rqBtamkLnObMWwOuLmZLxte7C/8eTfIlu07MK0o7t682htbwtKSsOJ0R1X9Tp
qcR9DcFvnLPIQlW5kFtU4zzAd7ttSem+Y81WeqnlWNCcQjaD7MuT+RZCGpdA9RYuD2d1pKyazPob
IeHSiLKEjsw6Lzhs9dpwLYIWVpSxstLa6AP16VkQF9KGMtWLFYaBU8bgXGRN7s57vTv1gi7BPpZQ
/zCO1ILcqp6wfUeYNxdG+G4NVD/entoc6Dk0gqStQUkceYt47RS6qiPvPg3IvQkElR0nSMp5Ld9B
PAcnwihfBE00x+T1GxA1Z7UPM7xWCFYfanSaUI5RaL0HZd45hQGkoMaybMZK4a2ZVqGmrj/4fanb
QYb3pV8sE8Zrp6mSbQ3NH1OvA9uK2tzxG/7oItkxerYBZQGWUpV6zxTzJWvzl0JqB8j4nCwh5dJL
wPnoNeh4i+GcKHu9TmEQylIPOWu9g5z3W+LKz9JtHzPXrZ1C9XS70fqFptZ7GrAFNvPR7/1nUrqv
KnwzCiXcKVqwAziXIbuqX4uq+kMYOinIKMFr9KoZR18jyJK1n3P4iZtmPYOvsxOq6dGIYLyRC+RS
qDN7XXNKKar5SrFWXZCRAjbXWvBMfo8mP/AqIFQANYkC1+D5AOrIcNlfBZO4BaeyJrF+gsCRHUap
HSQbmezugwaP58i0GSToDDxIJoYdFzG/hkW9kGgqqAsqH71rFR6jCyXN/sSP1eMg1KY47irZtUPN
axYcp8wzftRrv8YD2XHA/Ksq2uLfp5l2pDE8pvUnPKge8x2BcHF9Fy8QSFZeANiZd6I7uHZsycvv
E/3yZhkF60Gd/v8GHmWp4Gy0vR948kQTC6oYOTiEvgHiSpGHNupg7cIIiXRaEFadSvPvmKYgs9fa
ZZ+RhR5V713hP0jw9EKB+77tDbxlDDLX8NSQjZjHTblpexiqg212NIred8JAO7TQ3jDC/k+v1ScR
0j95Fy0MNXpTVb7QejyidSoWcYiSrTCelEA/6LRvpzbWMLHRxL/d6qMsQlEyIyg0+HkOZr+DSCre
I069qXYp0H3ZRK744y0wSiFGu1i28BqE/Ss9Ge2T3u5189i0EwSnH1nR9yHGEAUapIqmCGQppEPi
CT26CvwNqzsn3HAAxZo4IBMTskb7Va9kEvLEwNdr+CxuO3AOM6eaTOWnhhntzlwjPgkLi56yMH/P
Vf7hevESUIdsYjpDCvfLZhij9js0zLOe9/TkqXu/QbWCP7fsHdXf30/bsKd+G2YofV8FMy+PhSq+
toGwHtCVbW01ziG5pEQz9MRNMLO5Mue+PqWEd3NvmKDQA4Kum+BSj8ZlFt5EeYPtV6IIRjpkPWFn
q2o3K3ow6rN6yu7kRw1/2IxXA44m2tW8UIWCwxUWw2u7xqWoysCbWLWpaY0eerIjSth3Ljm1yh1S
CbtN3w1ZInmmQMlMEnRuj4bKKuS9US9moy2fQFa3yquMnirUPPJCeZd+tpZ9FTtmgJqxkgX1JqA0
2hRa8WnFjQEUeAvoTepljtfHbzFDwy3w1R3cOKp12vsTm+vn7wOlmA8cdsCq0BQaLbKK1A+YlghP
oBaazrp6hJNViuXNYGkKrvF/fdLDc/d6tNEKq1XFJHT59JOV5E4jY5vwt6K0ZpZ4B8d8YqF/bieT
GIMGgIXpGcD7fd+/Ta1lftcrGroy5U5SbZnXxvz3o/nVB/x+NjEGFJwHNU2gzsbtO6NpQyh45jow
MWG1g1qaa2u8D+06cMVAWSycSAvR9c5jR2lQts5zekRv9z+53gA6MRwci0IWgpvArBrDIl9FCKXm
LHRT9IPz2PsTyHylFZWjF+nb77O9Ge+uhhldfjLlDfUTRUV5tl6ZPVYwjjdJp9ssX/4+0q0Ijo8J
xwJAnKHeM7r5TLdhUCNO6ElvvbXGI6cBhk20ZOKCvZlAAT2ng3Or3VALKfNAZnhzqqd4F9+3h/pY
MFt/gc7zSl3Uh25JV/Tdu8uepgyhb8wPfdd/xx19yYD1Zq7RmJxQxgy9HM+MgYk/FcCnRhl9xSwH
yAdWzIh0EgY3TeVU1T0QkM7va/XzmIGd++9cxikEMsE0VmA7foLux6IHxqGL/vtu0FWYwIK4YkLt
aXzIeA/5JElC+Oa2piOUrTQFPEWnYD4353E1yig2ZWnYlB50ZU510M8Rpc65pU5g2W8uyNUQw9+v
zqmR5rCZ1yJMhFo2AUjMIIARm1NKeVPDDOf4ahjIUxCRQPD7JEv49/noWEp/3sOA9feF/wlYwivr
el1GYaeLCotnPFJPlXSh3JAj2feMeyKHG60K7VIGz7SE8mYP5F5XovreQKgNoOv333/H7YUzgCZH
+EOxaxTnaya9OIMv6snsB12dQxFPuHF9ET+/R/lhov+OMN4aUuqllw0H6Utra5DoB9oTa1e8arWt
rbRd5YDG4vTPEAar38hbcdevQObMdnz9PzwKdHCUwMJQQdTXxrPVcJH1aPyoCB2ucEJNzLwoaOEP
gUf///Bdr0YazZqrCoB2RY9tpFrwlGdsXQfmxNrduFK+zWZ0Iuq+5Eldp+opDR4666PMPsriU0w5
Ft3cIZAKg6o4hXTbuLHNocgimAjVU5dWS8Ac8SwPjSk7h5un7t9Bxpb0baIquLZM9QTT0RhYXrVB
Cww9rtjiU/5pU0ONkkoI6beI7C4u4gaKP0oCoSN+jhV/9vsGuPHwQPUE1Eu0Q1HasUb3R6sBkyY9
xBEfrREnrts1fGF3fuL+7S1cWMJLdrkQ2QQi6vbk/v+oeG1/j16VkmRZXXH1VHT5RkGenssQYOkp
d4qR2cJX0gRgBRgUlgXGtzmmzgtKFT2vCkQvOG1AWh+CTEi5s0UxC/HugFU8FKLZcop9c2vDA+kF
0U1zkC0cs4uASdZqwPeArEbFsIMNeF55q472S+n3/0lj9p8JIoOCagkYuhQmld8/JErGQQ/kpXrS
oEvVhVCk+vv7/riR/YK8A5rUwModBIpGkTdQ0VPgFJQz1Gb2CXfxZFAyWN2HxSPaxi9VkW+gnvfe
SnMfEPFH8ztrIvm4+TmvfsEoRqHm6bIqwiI28VPcmCgm7gwoEjDA9/+XuQLFCeY8SIwQXfz+NROz
5L1fuPIkLH0DWc/3hGWb0q/xGo6QAkdVeO8DGm2nKJZWmrl300KfuofG1LSh3gfNPob/aGBvjRMh
HWp1eR8yeapgGJOi9XoPQTUn2UdziC/Oy0f/yGZoxS/8bXoOTHuq3jjc5+Nr8Hr40cfuokRvmgDL
XXv+tmH6o2Gmax0WxF5tvoWe+vr7J7+5tsiAwIUzNPIDjuR3fhyhaChPJBLnvjV6WwmGh7oRHDmd
snn52qs/JvfvaOPwndU1BOxcjBYCMmIzwCIFTHgsuNPiO2+m1eJvvj2IARlNeOgB8T6OP63wy85N
yDBgeoJiirYNZ8FDvQHGaBnPoc8QLLolWnfrqRD0g4j7tY3gHw7Oh8Xgljq6dIXrJYoOw+GT4tsQ
pAnvIcSOfeTN5QUY+iNa/7DldcBROOGFbi7KpXUyTpMHaggOPz44RHfwNAfon4w5/ZGet3qQa8ZJ
VoCYuVY8CMckqq1CpsDRdfgGlRHDrvYUzcnBDLA1LQMWyfqsZYw+m4jK+e/77WenGscL2QFqNWDj
A9A0ymdlGKJFGvfyhEqhu9Sd9I59KhdQfWbRGuxkfJNuTu3sLrhLz94sQmdhIprdOmDXP2D0LBRe
6ypB2hunXokgDGjNwwg6aSCrLbLK2kKr7OX3Gd86YZTACIqgU22iNvM9pqVqynqvG/oV6q5z44UX
H2KrnQHZ9b9MDJvNhPcv6IJjawSSN1lgmDhcfUudQBoL1jwHwb1ibHP38X+YE5o/JnY2ujBjXL+C
0TNFq7GI1pEV2OBl51Bdn2eAiv4+0q2sEkJLBtQA0QlBivT96wV6K7rcUvqTIqDaicarMYm7pbdS
MAjSQBEZlR0KOvL3MQhHAxKyo/LEPHeecv2NxN2nD406G1p1H1aq6QuWKzGIAwMrqEG/vL+DRM0S
1y5w83yT+WRXtt3GqgR6UNKEIl37CIW5pRdCHlf1/5S+tgphzGfG0BirK/WxV+vaDrogBeminCul
eA9aeHUMzoO9ERx8kj9FijhAg+3QuV5rS6t0Z4Vew22wU18r0+ptK6zf1bS4Y4CZ2VrXvJVpe9fr
1syvyZFEbNHo9VbC4tiJ1eBZuNk5iYK5xdGb1OhTztGER0WbgJHXh8VTVTWpY2aJug3jBsCF9jFi
gIe5ZJBblItKs+ZU0YBkUQGX0kETs/VSrEtWggLL9UPQhQeLJn/LEq4jLpSB+y5ZtQOMgaQbU0Ds
y2yVedfVodNX6ktnJTs3zy5SBfk6K9g93HOfVbzb1yEV1jIy5IuaR3sSFNtEa1aGVr/RCkiBtqAr
szYvDELhHEQmp9SBR4sywAC9TL93PbSD9YzvrUJ+eCkPdh1EVzuNL7zGKMGjQ4edDyQPyPYrtkIp
mmBxOfdq5RIQ8mlC/souq+IOu+Td4+HBgPzeoJVomz2gBqZvHtNiStP/ZzT6B7sCoyIQ0n8c2tAN
q7YUrX5SmJIAOwQ6tBVwZVaV1SUGHbTXjXwiBP/Eeg8h+Gq/DxHrqnQBVr4StIDqnIp5Dcnc/UBQ
SPbK3LyvFtZrtS6O/dMU92Q4Q+OL6HrMUdjPVN4rOlLZUxBV+0RR7mCDPQcZZfF7uLg5N6TinIFi
AyWtr79fzc2EtVaVuRrOsuk+N67CZlwRYCe62oMWWpBzNUMboj8wkm+CJz/tIdAcAfatGvGCV9Zb
nIIgRHjw+fvPujV7AHMZ+rkmXgpftY/rX9Wrpt81iJdhGM8y9Fh9uhbp5fdBflC3h5QD/Wn0qdmA
ZB9XLVpS9ZInQ8NYxqck759KF+UTA/ioNa8MsgNa9w5oFshEBWLPO0DYQuhuZXZidFulVjeW4obL
uE/gUBf2rYOMKrfNGCgNN9fB8qwYhJ2J+8HjdRgq0cSu/Mqrxzvk+tePEl9iRABUk1yeOpiwqW/R
ptz2LwZEKKolZOf0WT2H9cuKQouiBXwQUKmHcj/F2rl126BDM5imQwMNapTfT0YMWypVA3TwFPvI
Tvq7Xnv7fY1uJQO4FqAoMvieQO3y+wC1GQIQ6nN5MkS4ij0YUKpg5CrMmovamHia/pC3+toPV4ON
Mp2oIJ0wI8wmgIODnXLp2U3Wio0Zhd281dOnWGWfnl4D5G1WNuADKKY0NJ+5YQNlbQlV1GgTQ7DS
xiX3x6z5S1D469+/B7n1QcBKhQcMfK5VMgaRlKngjdUgO2o2/JiuFTtfNHtvA9HBVQck3aFYqNtq
lU18mls3PgSloe3AICv/400dVrpZxFWmnwjhK8nlC4LAEjp0a+qzjVFBlieYiro/Az2k0q+GHG3v
OjErSjOrP0XhXxcXoiY+rOzOlGQRTZT7bhZdUJGAXcM/NL9RzuTDPElRFNafvEflCG5zs/QXKvQp
7PQtuU/h4uJ/sgka6nAwxof3ekj6fV+r/4+z8+ptXIm29C8iwEzWK4OyZMmx7RfCdtsVGKtYjL/+
Lh0MMG7ZsObOAfrpAKZIFivsvda3xFAGrRz9I25zI+veja0MxF6in+BPX7YT28xhuIeR85rK+sdB
/vXK5xPQl6lV1FkAPZb2j6Kwddp6tUiVa95CCs/TsghBaQ9c8yC9iS9QFXpFrNeShMaWOcOjr0Nj
oaYqSy1u2hFB2MCbzZ2XQbTBlbn5pwXg66+8ePullkVQWi16stm+pR++f9vlp98/pR8HGBirsBwC
PYg+6b8PAptTCymqeOvlZD/S3tu4hO47VizzIX8BM/pai//HW0JPzwd+A9T2SyxGBeUePEJ48F2P
JB1WxTT0IZq78qX+PEF8uczFJFZL3yn8xvOOJuEUxn0wYrosp+Ctw4S+9kuLglIiwzjITHGoEBkr
wpCvmkZgcyOQngV5N5IKbrJzswT2/P8tNO88x8KKhNKtie8bpJZ/n7pdUWBS+ewdM3MZljxBdnUM
2bd0yuXvr/fH2snXK118Yn6o2dzTGQN97W7MNE87GfGPIO5TGg9VZL/JK4/+p0nyDEJHOc4EGOpy
O8G5k7FZWpgky/aprsPb1vL2pTW9jBCuKuI9BY3/+PtN/jSmAhcnWFwRu7jLljQAnVwLE2MKxu27
we62Vg+NHccp9vfr/LTOf7nOZTvVBMYBRxYbM6R1A9m/DeTk7xf4sfD09QoX44Ll5w+V4Gt0l867
QSLaRtVR/+2P8zYHbSAc79hKLhwZsc21ULkfR8rXa1+MlFY6WOUr7h/HUsDOY6Bi3OCsRwAhjInR
r0hZbPshvAlzI+5dkvAx/+uMZpsUjF4pL159DhfTMyyHOfCVyj8OG8SzvIrnZsHseHyiSIlsobrd
tEe10RAmf1hXVHc/jiUPLDUg1Txk+Fzs5QD0ATOZTD6MgegXtndnaPKI0fT7i75ylcuR1IzZCDqg
46F/9zfk20GvQWC4co2f9kg4saELDJkY3A4Xd+LXXKGVlnlHvPR9Rm7hIUigJwQZ6EpX6Oe39X+v
dFmfHXuvbLjGMmWf9K5fewhdBikMcRVlNG6CJdlUqd6rB7IOnCv3+ONzBLjBAdHlDKA7//8vy3gb
OC6nYYkv33PBkhkjDdNf5V0LFPr52wDWK7DP2UrYgf97nTCD0ao5q4f9fbMelhL87vP3CFF5BHxL
cu22fppoUHYOHAxBlOYuEQcIf2iAAcADhecIbt8GBRwL3s7//RhEddHyMW36ECZdHCoghVd1LbEG
oUO5zHBCCpylhRCF/4+roA4HsTfKe9+imELBZSlJh1spmiNt+40T1nB0GldkVj9tY84hG/DfoYhp
ORcvSAauGG1f40DA9ApsLAflrO5cLYd0bTBV8vtN/Tjiz0U/G+lmZxzgxbMzJjuEG3T0jsZW/7Gn
CJ2mW/NhfuMP5BXTZXkvj/LGfioerPWVK59nvsstMxa6wDuH6EAAejHiedMKk5XdBL0DMzZ0JTfF
Ikx8J8npUqzGD5pY17rnP63omAgt4qH4bsIw9e/gN/0CEVjUmiDiQHqMOQENSD8nacbKJO+QXPuR
PV5LJv7pw0YXFgMTnRBw1C4esKpJw3wxIbk0f3CbnaMBM7v7/VH+F6X47VF+ucbFHpFaigFn2KCk
74Z3LAj0wrLo2+DRDjFfKts7bruoG1T5HdTbIsLrOvY6XcdmLacE+T3Is2k8J5r7OW5gpXj0Ju1g
Hkewj9GTF6C6xn1eGNtM5d66cP0ymu3hTcMlHs0z/ipVMI8GteyXBhlSxdscnRNnJ7R+xZ99a3j1
DC9ZB9AL0kRYK1QyufahM9S9OZWpX867dsqXXlYcoAVJi9rZEZOuZq6W3GOIqtarVkxbSQR8Nx2s
QipvUSeuJlD520bADTQ9oBgPdoFRo6rUJDZDASOAaS33bBZLFBDH1t32Kt8qreGYVk2zglKojXok
8iwQPqNWv7+Q7wsWWD+ACOJtY86DavJinJXlBCAbMY9mSZZm8eznPCZQ43YDvXKlH0wouBQCPeDG
wV4V6+O/lxIA+syNzrpjnhVhwjL7Q7LsjUuFFwE7EYKiuqjsBpTBFLuvO/+K2OzH+f3LyLu4U4CQ
A+TNUWwy+G3p3IXi+fcn+dPXA7sWMh/OwHxwKP+9PRTJxw6Fd5x+9G0+7Jv8qe6uHN3/Q2tdfj1f
r2H/ew1deIo14OagHNyl4Wa8r8Ct01GYYEiBTJbdsFWVmhFPrCEGLCzFSe/t97v8cVWGSuTM2UXG
Bf779yfkzOzhfMdtNhMz42nsi52FiKdVIJByOOOrA7Tq5AbNelZswXE4SIYp3wJd99dXOv79x9jf
Rq8NebyNdjFCac9QqYsZyx1ck4Mx7Z7QtVjmj2Pix0UCqAVJFXZEPI+M+N2PpsS8n1bBPVvBlJjm
C5LY22u23mu/5GJeExQOcioD/9SHD4YxxK0NEGL5qK5Jt76LDC9u+WIYt4M0glbU4WnYNGt9Qzfd
gt6jABixtIivYfcBmsLr/GfE/Xs570J9ZAqPmR0Y7Le2UbOE1K5a1VP/2pzNozA7PReFephEiPB1
Ez009Berij86ynwMLQYMH1hlrdPsTBtR2dB67iRvgfmjZ4PT3JpwsTdP0HU8jR2rUiPPoNHIfXCt
3AD1T85fq2nYFjR8qEq9mm1zVzj5QzuGc+S29Y3Z1ImvitRva4T2yrvQFfvBK98rNlZJVozpTPtb
xdnLMOFnjNR9Zkb4Kez6QBqVBkSA1xg4gL5X7t7LwtfeVnuL9At/AL7GmldlxxLtyBFLkaOioauP
hEBHLofxiXB72Qv+MoTWDaSSYdLN1mmYSJEWrMpihK9Ab4IgBKP+IIBqJY1Ayya0TrjDo2G729CE
+9wvPSRQFVUZtWG7U0T3i7KoqxUZXORa5QpYiqA9EZcta0+8IeKsjlwJrO2oGniOLU9FWvXH3Kze
SslO0DOvhsGGSdqhMSdoHRTSPfQEkVajSZbTZD4Lx76ZFNtadf3uligWWyXaaCEhK67hva9HQM95
jyK3P8yYwKxxfpKGsqDE7u4nTZfSCdqYDAUYjXo8hWW3UTY5qDrcCm28aZAIs8A5GbSbVn4bALyU
S4BiXCDtEC3wSVWJMNDZSJWP8LEC2TQ6q27EYG/LHDuN3to3XQ50VIhWB1zf1olx+agkrZLcxd9B
pCA8MEh2IIN1F/pZFQNlubKkyhdI53rtgPgYDMBQw4oeVYhoPrN+HUJQoNwQJZB8WLCzhSPkY72A
kJ7GDmq8MJIE0HtMmUpVMKJQVTU5aq/dZBw6T+WRn083jPRPWXi+nANMRlaBxFJ2eRdZTCDkVumH
DqFuyGCwFnbtB5Frabaq29CNZGO/l3m25UCGpHNbNkkgscJ1YND+aRofWj4W2Cs513lqj+Mp8IZ9
UMOGi0xBLIHE+tCl/dkzYH+IjwxNsOjcuKL0hhKJHz5ah4HPnxUZ7XjSQRsVHCu3pbs2daFyi0x3
ugtsWMka7VporAUqdtxu48/OUwAdCRI/szApMzQyp9LoYjSZOaDOrEF/WkmI40OsJmhVo52tT8Cd
wPkrWB8bJiz4/RTc2i0F2bRk4IxW/s089G90AE9YhDVPQjk3m2aaYTae+l1TZwjoM/OPXEKm4o6j
vxoCWqZ66pwYMwb28ZgKIqOySVx52HAVWtQ7u7fdaKD8s9LFsGiMHGPI72BkJwLDvLMO0Nq9qt5L
W1SBwbbp61ejzbtNBjOlhT1m7OnOf8RG04szf/wQoc+TNhgB48Xm5HHoOx5ZyvzIpICE2a410oIH
tmv7li5CMHU6ewQsBvms+En0YJSDF/lIp7NE+WIp7MukWz6atPrkYWnEqMngJYd/cAvlyuJWGzEx
IYZOlHNKQBBPezs/hMaIu6fzQ+2CJIMed7iokBe8yvExRm4Fn9MIwk1kKJisLbtDGmAgH3MBy2HX
F7cZgaahbcIwtoPsjFolc5RLY+c5zoGIeqUZf5gCRKm2eREZAT9l7finBOs2akq1sS3+AmHRgzcV
iP9FQXrVZIHamuV8i27hYQQmgRjCXJi6aOMAMqyY+tiN1q6xVxZyi4l+6WiQR6aqzo6rg28ar8Og
7vsWAZvKxw0wdwA3mfZITuQiYmQGxFeGEXA3y6ywxxRpnBS27XZDLCCozu6flsAN7Mv7mphrBI49
VaKUsQgI0u2C95mH2Buaz62PFlNt/QUACx9sTp7ZhIb3NH6yzkAOZmUsQidbtxO6YeasPTBPTUS9
gO0ASHCWNAZgSzZRC+Jl4EXUE0Iy2RJvaU/zDGGgk6kw+JFRDY7d0ZidN8dgL/MkXm3Q4GOY5ddd
iEE8UgqIt0DVazYekDZzDFWRAPu8sTr3zocpAh9Kc2sW2PJLp4ephCC9oas/i9x4yYQr4gGPDoGn
azU6CyZ9ljSaj7Eo2r2aJzyxMfGoteUV05Gv3XVF/DuhMAeYTo/HLerIUf5B+Lm9yLtpb6I0GBWs
iS2q6yXyc5FSbAV3/ej8Aa6FRZA/byVFwGtp1Fvgim8pXEpRWbUB8hwDxHxiUE4Aew3yocce2EaQ
KvgJYCo7w6cSHYh1jN5SB0q3qiZLX5hbWMrqeNTyptDzH9cmoCf505sczXeugkdkr23PkRmOHA6z
sPd56DQRDhMfeaUX+Uz/hLK+xbFghS6euD/PG3FRjWvu10AteuOWEx+pkqXY9jayoE39UEKDBbSN
eh+AZ9C1DxKAAFLHRsZVpBxyBkZlz4WoP2hj3BWV+87MEPOUrt4NOzQw+5A6grpQJTIU+0o2eADi
YGoDnx+ebNia72BnrnpNQfKtBejXbgVvOEIb8OEUOPipGIN9XnAs6QlDuSiefOHDbDUthhmhmL2j
TlSfbdqlhN17RqJJC6oDAGMrmC78mFgStObGxp6leXTokCMHGadMbqPLo70NC7O1KoCVqvohT33h
TCAF2hmsSMN2kgo1FAAVzNL604YijEyvOdgGFzHyGe4KhUw5fLhJXVfWanT6nddbc6TDAaCKroLY
h7kp8kunNBwVKjC+4YMdPcjIdftjYeOLsdru1ehQ0qbNMSusu8IC9qUcEUDsnKwKPXpa4HQs8gNs
DicDh9AcmyUceqvYssybcnBfkDofG0W/t3zrYIfqxaCofBBj/OvPfCObeTtYdKVEvuha94kh6LgH
YS/2OPITagMBs6X2dq0sX7U5veSuoKtBDC9txhhcMXwB5NKN4wFwVef3gD3taDkezLHewSG5NkaO
uEcHfBG/zQrswsQGgvscyeHhjZt5aWhjCJnztNW2ucjc7rbyg/sir1bAGoZx1RdrPYrb2sO+whVP
xK8SD7HfiJweV1UvjQgg9QcVSKDe6CescbDrBGxN+gZRwkGxARS4igul1rYucNwve8DIGTAkYBD1
qt9YbdtEhgWqVl4aH20/r1DWuQ95/06tdoMQ4EWQTUerH56ReQrq1tRREELK957QPmZF/8eWLTLH
Q/tW+gpJHsXspK0vlwrrVlQNKHgg4zo2pfVZg/gIyMjC8MjBMiYdZ5O78zvHARE6/MwK96Es7E1p
GX+QVbBHOavAaKjaNUL+HnTJtj48tMHU+EilNuZUzSXIcMCVETG9ucha1rp9soibeiG5R5/4g8n2
BDLWEn3iT6ebPzsvgNsZPp5pPg3cegGT79YS2ScamTdMswDiLkyZSN1d6755LDQI4fVsvhG0Aifh
b3B4RKGu43naIhk7dSqjXgR6dKLKxLrx++Hwe70B/l0LUQxIwjJdaDguDuSFYA52ezgcFuvs/0Ss
gxwds/Qa2fV85Lo4I/1zoYtT+dwjBpYO3D9BRgzoO6SHIcKVgkzE9ciXdDbipmoeMKauHH9/Opz9
c+GLikqutZCgE4Wnaidfg8W8Qgwp9qQRjRu4Na75n74Lti4e6LnC8qXwn4PP05+zUpA8M6TgjkET
bj/38ZCYib8yEol/V2/xW40Z13QtBx3bAIoj9/Il8qLxazFbLqC51gIAnjLlL3UssCxvyLJenK9I
7zLELl693Z/e6tcrX7xV32hEULbTefjQVb7hy3xtpebqGgDtW1nq4gYv3mGoEQ3NIX45UfFHGU/D
NRnTd8nsxQUu3hqF07DSCp+BsZKf9NVaOIlYtEso7M/U2DzWaVkuzAVAtpF13y6NWEczxO7tsbtT
H8PbtWTda/d7UT9Sc+M4wJ97J6L2ofOEUIpr3/35u778HL++uHOp5sswFRO2zUYz4Im+ngtCzgpC
fgosrpNWeXT19X0r+1083osS1Nj0SLmCSulk+/2+wVItHL0GTXo/Ycc1BdWdFGOCQyGW8OJDDf19
p4ott/N1jQRwB6frCvEijJENqorgsK5pD8Ap6hNWb65Mo93yEUkfQ7O1S+hjpy4u690MK52BxqJw
HrRFVnmWg62cvTmZt/EthIh1AeIyim0VCli3plhxRDahM+hM4bKXwMj4/ZW65HcZ08VDuKh+WZSN
2uZ45G2KM/u6aaICOWZBPC2wvtlRv/9/8Iv8UHH7Z2a4KITVzK7q0KLg6K1xLIHzB9KWEzm4SblD
WWUzPvAFXVwzqn/D13v/3ullPawv5jH3TInhC812S6e169pxZqqFzOcNb+uUMeDRev/RrcLj5GQI
i+leMnde57IFZ1UsM9fc++OEcBSgUJNSTKcry96VAXlZh0Z9mJkeJ8HpHCvnypgsxlUeQyHvpX6U
RagP64isr30H1656MVt64+C7WBrCUz4DI3s+NcI/Qa6Gtv64qH/5uC+DlqzZsQFKbgzA2n0s6uMK
pNfIifXy2qL+vdB98aYv5k1nMu3JI7nx38qTbfxYLPqnIA2WdhLCRn51vfmvwfzLvHVZWW8h3gql
g1tzl+XhzKHPY76Wa+CFk2tV5O/Wnoubu5gjfUvKJvRrAx+PuQG8ZlFHeuEvG+xr4yop7kjqLIcu
7nbeEvr912YZJL8P05/WdeRXBxZs6rBi/vf0v0zSxlSNrdLFfOpHtqhJfdsI+kZE8FEV2owahAFd
ueBPy/nXC168zrxslKHKcj7p0V7ChxrPqBrUo0K4wn5CZ8LwvZShIPv7bf64Rft62Yvlbm49s1HY
peJrNGPc5Q1bnEUMVozS9PXIlPNNXA6hr1e7eK0M5gfdgEt5Inc9ivVRuZLLfG/+hXynPNoYSNVH
+XblDs9z+2/XvFgAG9jVpNV7wal5H84pn0v6AinKU71B2mdcrnGARQJx5GA6vrY5vDaGLlYdxvMp
Y4BHnmiH83B2svsi6TkaT8WK2g9XbvO8D/vtNi+WG5MTvEt7ytBqanbhRt2M2G0jRP3z/H3C/XZt
F3PlVf7XCvzygeSukiN3rQyYWHY/pfrYxgK7NRRqzvtttSyW4ZXjxA9TuOM6CIHxIbcBDuNiqGai
n6bK7txTh3N5wBmgAJhYxRWp4k9fxD+XuRijvA+VI6TrYZrT6yJpJdqXwd5/d9Jp22718+/v7Tur
Aga7r3d1MTzhqVQg7mKQICsKmvV6E6y6fbien8J1CA7iGqAZeNtxXjqyByfCmTSqb9S+iq8N1u+9
24sfcjFaS1jPWWYR49yrPI12km2gaYLJNOLLdvEEauD9/Aom6vZ8lLp28Z9eLfq1Ft7uOVrlUtnR
twaRcPe7J4HeNwisAHslpvKvDKCfVhWIjeCOAteLILPz4sSNgnkJFq1ELAb2ss4oI0fCElDqZcbq
VYEgZ8L6W4TvLqrpxbGRVVUCy2S1j8xjf0CZWTQ1AtK6Z6eo01p6CN3zoABhV74s9zzALr5kMGdQ
FrAAOkDX+OLEBRlERpntT6e+Lu6GgO17ZCMEaIdlFt8Z+UNR/LERCK0A0g3CBzlzqJL/TuJPLcpl
hXy3bKALO6uW1ZnNzNE6KNw0FztJDBSwBYA8xWni2aOnYGT2EVDwqafi4Gcs4U24zgk5DpMPBXuG
GlEfOVm7d7QC+VOuSflqhjX44qAgyPKOjkbEXeT4yWv5tT8Mh3+ewMVaGOREOl7WeiezQzp5+A6t
TTQZD79/ed/l4DYCjr8854v5ROXdqMiUByf/pUB+63k9CuDpRrZVlOPRnhBZ/jgum+U1Ue13P/fF
hS9mmKKQju0qJzh1Vq1SSJL92LcBd0e3J0i82pwiPIAT8vo42s1Vf4IGcVdNiD+wXSA4x3LfGrwB
TBh9vXKmEnkQ2JMV+Sfr6xOHsO0MgkOzoL4ip/vp8/FhBkCKKPCCgLVefD6y75WtUCo9eb04njH0
voPsZ+jkZ3j/jLxZmfR+rPi9JPu6MaPKXc9WCJARRYUceYLIpzXL7B4he2nP3GU9/wXEUF35xn/a
gP/zIy82+qihZ55Zs+BUVd1mML3tkDkyQVCvkeboDEZda9zUaJwmqg/aZZddU5B9WxfPoSxfImAu
HlJLQq6LsZpOMjyy8H6qrynvfjriAd6BucEzIW+B2BDzx5eVV5clMB6hnrBlG1KJnfh53ZV7vaqX
5/XXBIc1UjE5mge1vyYjQdTV99kJAtrAgqAyAKDnUspP+oJ0rfTmk5OVBUyfwZvhIJKKd2jtjMDV
I9lTp4PjQhrOX5va88EGH59rDe8fa/vbvIQrEqYLOPFscwl8+Qs0DkPEHDItazK7S2vmR8ub3ajI
NXrfNRQArVOmRWjuWj1/FE12Y9Z2jC4zmIdGC2D0lFaUmyhCyA8365FBpqdyAenc1m3NwxSMSx7Y
+76F/nPIrQjOsYUpEdUn/IOm4sXQ7NCHetvU5YMhvG0wN3dMw6ZNNBJFyyORIiFm9SefIfS1/X2H
8r1vl4kpm0Peuwvp0aSyrDQQdN/23h6GHwiPcbf2YN+RiTwT07ztM/WsEf+ET79CK6WsFyIAzAFH
7Pu6rf56Pew1RL33DVtxqlFIbMiTO5YoBjfIwkT48icyFcaosJx9E1hDJP0w7dxiz4CCTFpEqyJ7
z/kUU/sHVfaEuggk1ab1JGBQJhCHbHo7OHqO3tHQuEdayYso9cYfmnehqnvTym6mRq7qKt+ZXQWY
OX+lU3fnSrEclEgtDxZJUx0Qh9es6tqZltNQI/6M3IxWsUHmMzLnbH+dj9W6m4cSk4FB0D1s+jiw
5cfIvQX2wWjet5MJ42dwN3j5K2vt187hRz44zwiTseEwNwOg3fNTK2Ad9pAYk5nNjQN0MPeq1C7m
P6Y17coZSam9WT4Sd44LNm+MhmygDbmntVpAGXtoJgJhQ4vLVsRN2sHaZNmwbVuFEBDEaCdoJs0L
w5qTAj0Cx0QiLQcyC5m3ZNGW4nZo1NHNXFjbW7RVDO/AFZJK6t46Cc9HjI8rdmWA0o1Qx97xHkhV
3Iw0p/Es2Kpg7UI6DLmvI6lj/xwBNHZuAgzBuzurJmHAkTEgftAPI0+CZyzVufWmbYDZOzChEcEc
3hnQ2EQCHJXNUKEpWpnANVLj0evJxiQQOwCb7AHsxfy4o/MTa+wl9Y2tOwzxmPWPTcWPpLYXc57f
KY/qqKnkY+22CN1Sz/Xs3tGiISAPeJDF8fzUteGH2aPvAS15JLpqH5RDOvRIW0bSwT4kTRE5jL7W
nD83NH8RVL47JvZMUCI8mczuUsqAlu1N6MTb7ANb9mrtoNk2dQGM9c0akoplOI9zZMCgPHXI/GlG
0NZ44b5ACPHsT9ZSGaO8QesFJwidoylbdJvZnbdORdkOvxvCONPvooBOLwoohVVhWgyid40cCscC
Y6BvK0g48loiXVbZcTDU6JKRdjmaDnQFuo9RC3NTPegUNae3Ooc5j9IB6gf8Uir1rS3y184FsX/i
gLaP2Ns5tt4WM0KQp7Kqn6p5egcq6AE1/ruq57dstpdeUKaDwNfV8oPZjiuBjOGilgnPrHtms4V0
b1sYnJExcWN50w75c/c9t9attHgiS0QGtNqZE5iTbg1Hxp2YgU4AJ1a59pMhg32eVXvHqw+zthNG
m7SD4JZ5ekOK5pnW4nGc6HrE2pV1bCUQ+jVNjcZmwb9H+s19rsgy6IpHvw1jI0SbzuxEnZgUhPmx
3FVe8O46IxoTQjDIZqgNEj5xkT0SvEzATtxwmA9io1b90tV85ZvT3s31yXO6h9IYUTKt7wxDo31j
jia0HQEHus9bZQ1ZBdK5y/vGQN83TLlZOpEt8fTt3FohruudOg2/CZkOktDpxYKEol1AK4WghAGZ
7oOwtpB0P4sRgSI5+q02/MV5kW+Gtq4PUL6oRBl+dex01a8HM3ePAYa5Lqp9ETp2NNi2c+gDBH5l
bivjdi6CtZWFj7Bs5ODaG488M/rU0uWOeZmMtGXdTZV1nPPmjuhuLXx81iWULEXbqCUyHuaISvqk
Bu5FZi6SniDhRFvQJpFmT0NKYBA0WrAiILjR1YhwFgufNmkhGOsZuJBOOdDU5DxIfQcs/z44laCd
+zR/IHBtbuU03phcigh6cC8avQr77NJeDnV9i3jLOhrOWWfB6B3kMHUJLc7vSFTdX9JB9eVaAaQi
NbRIttc/BmTe5OV55tT2pjYqUNhFcQP2urseDF7EjBRJGXQJwCsykqNhnDk9SGftydpCQGeC7LMZ
cU7GSg/GEXSdJANmL4J5O50cNLJ73mAmZxj8uWsn/VQ8ijOGb9Daiq28RPdZjLtGFeUKThuCJPv+
BlnksYPLRtghQKw3+V3i2oBc6MwdYjeo2Uky/YHl0UPmWB91vnEnnWk/CoR6+JCHRLWDDtYMZUAV
2CqyKYVKK5fvOHiJlRs6461nzdhVUr9JaQ95DoKYvUVWBPWWl0iyQDLFuBCGsTVo/m5P5V0/908F
2NGIAFP1IguwZ85rssn6YkPq3EunNluxpoRuJstTwaB/on7uQKff6jRQiqZtwa1En2NUkEGxChG6
s3DcbFt1QDwHFSuSqqtfoWS8zU1+r4daI+5ruOlbBQspuCdIAUNMxszEuz9gCwTNhYWduYl+9CxX
UiGEG9YYI6WBqbEPHbplETIogsvhmFU+XQYSmlQ+5TdNjmjXbNYJRbBWxLXbL3o9PrZoI+FnGF4c
VsSJRjKWT5wg69ktsGUAZTOGHuNg6+xo0Hk3TxxgmfbE1PAH2UJiozITuCzeffCplBjCvv0IV/1d
gDXNMJEw3g22gqZNotg51j0UUkO+nmcE4Trhos2g3PRYEgZgUDAeHjnoNKYO9rTVe+LKNEBidpnb
u8CG5MDgHFYzp4h1QNcdYuMdtCUkxVuVgbOF92DZavuuDMJHzKaniZRrCHbXTOpz8oYRgYZXLTrq
rby+O5QI8pYOf+oM+sC5vkPoF8Qn+IIj4oo3rAM3CJlNINFcoYy6ykadaitHR9/c95256R0Lwj9j
6wl+Z4c1JAjWkQprVzf9ovXkri5mHfed9Qhazq7OzXtq4xhYYG1yy35OjBGd+sZeiLbaVBZUvjTL
/xRVfiNbpHYrCIDivLJDCIACO1LZrJIOyRbRyIZNqZEYNVa3Zt1VSY39M9TG9glLA7A9vnvLMGMg
P3xZIIDECqdtGGYQPvbO1s9MZOZYcJXILouVLHcEA2fPgXqMPXi0oImsMFHzrE0B9tlD7Y5OopXd
DxbworZlnGrujRHVuZsMsMwnNdMKgrRh2kIxA8prgwTb3Ib/zwmjqaFrozO24Af1z63bVLGqMvJK
mHEz+hlqpQQyY8/Q5yBAqCvtysxjBG5u+il/ULm1JnkFipNC0aBxmFqygSHsfMzWpPNOJZagGPTt
ZTNgBUYAY/ca1LD/2gW0pGYFgeecYT8sIcMbMaCwjoMa0nhF8LdDuhD+sLniQMXOmPeNUS3Nofrb
W/phouaWNtCUmsMQ7gaD/M0Io4kOGL5ZG9KzojDumVPitNdVEoQk4wWplUv08iGHMabb3IGX3Rzd
10IglykDLt/AIoBM8nJlUEQJlWfNMp6TzocTLDEgvFAHH+UAtyth+i/l1l6M+X2DFAsnUM+dQKLF
/5B2XrtxY9u6fiICzOGWlRUsUZIl2zeErLaZc+bT749unN1VFE/xdB+gsdBAL2jUDJxzzDH+YOF0
WEuHoAkPstp+BQj0q+/iA18BUzh43yqVprWb7eNGKd5EoWj3WLSgTRFIz0Us/IqyWOFXlA+hrNwE
qfZFriiL14jWSuE+77zHLOCmsMrxF95u/i5q1HvPTR1zVG6atEHMCT4w9jQPaq6+NDh4+6G4DZv8
OUQZxK5985sEmchuG4jllv4VEZG9r3j3qSsfq7R8iPh6aoEXjxoduzF7MXEZDFRMPAfP2pZ984VP
/qSotTHBjU9pXp8Cz0L6RRHBjAffQjHYV6V/UhMf30eYH7E4vI+VSQtyRE09yNUfcth+jXFgykbj
a6yHv3mj3BgJXmMmjpe+IT7UfXYri+G9O91cQhjd1AONa5B7aapTXWZZBr0E/J7uraq6iTvftAMt
36kheRWQNZEvLYm0W9XVK5uU5pvhCT/6gtSr0I3D6OmOWlO/ytovru7uqrC6Tdu82giWQtJtibYm
NjyHYDejYqp7oOvL0P0IBTZmkEgvIlltGVHzK2LseSZgriV36GB47Y/WA7ZM2ppteGrsSxNMZ1jf
iH20NXLJSVL/bezLfY6F5aBrLSBU0Mja1zRreUqW0tEr+2+xJPD+o5Fe18l3GErsbY9a5LCFXHef
Zc1L6Ps3Vts8Yx4hYa6i8MpMgvI2GtMtbIBbbeAg7Cq3wRNECHGQ1PtMAlNN0e567WyhRHlRBJgV
6AQX/Udxmku9zbdd7x0kVb/Lfa5jJV4phy7UAi9CzaodHu9svVFzwwGZV6RPBajX4eP6aD6T/tDp
Oa9pzApycOlELLxjjQM5fbcEIB95LX7XJkOpIoqBS2LdVGNGe2pRuMm8+CUvPeCMQi2jXBp8L9P4
hmNlq2bGm1krB5ELS1bjBy69ABhmdEzzNrBjBZRHFBcSKQFKRF6wj/X6ORA4eQydICFp4sYVSJqT
4jXXsm/1qLh2BNBbDIZXxElefDX7AqqTvdlI8kakGlzKOWcCDD+P+grmsPnJ6Kt3V6yMA6i1lAKd
4O8mYzO+vUw3QSVW76nRPA+d9grI+E0B2FvU3YPUDuO2k8HHGSW2V43ZfZOr/tYrhU0Vjo9KGXyk
ffE8toMOrZFEMDG1aIfcSX26vhSfu9qUzzBORgjwj0HSvPjt571VV1YCvPOo3gS0B+sjZkX0IznF
dt52DRawVK2bjCBgCaOhBHX3spZWVIJMDUXpHbWLX1R9eE6zYIXX92kDTyMyoavStLKmTs9liNhE
icqsysHJq/hGqNu3oDUOXu2vEO5XwvzZ42dVQax6+qByCaPCz8zuPemuMP7LSCx6JyK4fdlQZq2q
iZpAa4K1qTsET4vyJQmbbeu6X6/vgaU1gbgPAlUVIRbPm0GV33Y9khqDY/UDScdgV/+aCilbAKMR
qrUgoUPOmw0E3kGnKkmrOn1CvTR8NAOyrer5+jA+LcgsyLyfNlqN6srkPq2Cwpj+ZUi+q4WwUu6e
Ns9lr+hyJLPNpQY82N1WNByzuWul39UBS68Nyv1BsDW8r8q4ssk+n/vn4ahcXu7lIhFTq/PwlTd1
VEd5dHfJBqXEkzZm++uz9xmypWANQNVIF/9sgnmzAQB9L9R59HeVu3zRN+PReAo2sE825jF2uuNa
D/LTVE6Fe1Gl54DILpLR03qefUARhj5i3bLtQvCUfxvK+sfysFZBX9rdMGB5sFI8Ryx5duLEpOFD
KINfZ2+gbflWxx/XZ+7TGk3jUCxUlJCIVbU5M588wgLsNgwOApA/wqiC5wazg5w8O/ilunI7L41G
5qkg07VFTWQeDP1BUHWayflZx5u0wvQ6kFa2+OKVAPHb0nSUkfBlms2Y2VQJpD+ZjkpqfIm7hGql
0X5zg+ygteW+EfB0VnDSfoCuSNegbD8kN/sCYvVUBUr2rwXMJ6tAGi9oEEwX1Fz0QxxHVJoozziY
c76KuvJsKNaBqsDexfVkbeSfACQEM03OKfjak+b9bORGjz2hh929Y95j1H7TfBHeAGtn9/kxOnXb
5jQ8K7/Mn93tmlzT59boFJjVRPkRDUNlDvVSI1PGtGDkpN+Wd9ET7+6bBo4JiJJy1+6GLcx/eZc8
rN3Gn45MwtJ/wSTDnFQl5jo7vW+hVl7lg0PDF5x6sG00SvWxvr3+hSxs2ulyQVSANqbCDXP5pcdJ
CywzzQbHKMOtLvY2qJnrET5rgfwZyT8hZoe/6Qn0LQZCBK/SN0paJIKaa2u3CMkdsF3ZwgOriy/K
zien0XfXgy/OIhZXk1QGALb5NR1V0dB3tdQ5JSJfdsH5bJuhjEpuv0ZhWJxIzOZo0VkKFcrZ/pQD
hDpEL+aMrnDKjUSawIfrY1mIMGn36yifo+8N8udyqQQTxQZyYTYi9dwI7QUXa9T/rxDzxCmFED5Y
A+e+RKdAw0y3Nfzn6yEWrhZUS2RyTATeKKXMNlzqikNdlCROuZg+IWqsbnydxzaArWNXSa9JJf2l
pFyhXEHtf5nAs9CzjSiXhtaXEg6RKLba2P/Aw329PrjPHWEFQW1d42BGeYbzYnZxuj6EqTyvOydR
jJe68R58leKTVWs/Yb8dm66+z4XslU10bFLpWSmF/7ANL37AdCOe3dwJtr5svmpwGuG5dB/VNVmL
pa9ZRwtXRNYbPfRPyuG8tIoWxukA1q3fj3ttnz704X5qu8e30am5o5J7O4Kye1gV3V+4zC8iz9AM
BRrljYqLqgPt/2a8y26y+/JtPAj3/U7aqbeYLn8xtsrp+ooufXR4A+uIeyLPJM81V5QarLwXsWeG
FKy//jNeU2JcOKH0swB/MBxnC1YPiGklOQFi5dVqH4X8w+z/uj6GaV9fJMZsyvMQMxhGmCoR0EtC
YAX10I9CT0M5e4QHAX8Em62d71EDRXVSWHVrWBvcbMkywdfpaRLZ/drs1A2KH3vltripEXTcIy6w
0256cNOVBYuFGsIxdETRHmxqnn+t7Z61XzI7nr0SLj8F3d7pLHFDGnEvj1g3ysHKdvmMmPwz14aG
WDRYxk9JYE1DScsEtyVz5p5T7ibezqS2bH5rnXVU7fLK/hNt9rWrqaj5WKb3oJCo6JaVXQbfG+rR
wyBs8Rq2vebX9a20NI0IVPMl6JapUXa7PF54DJulrpOVwAg0pKfAelBWyYALnxx3qMwtwSenc6td
xjAHPy6bIp8GhexFdmqkYnN9FAvTRgRUP2Vyae2TfYfqdjrYkKZ3ykkgQ22PYfXbiMdN0pW23ADF
EMWVT/AzUIkntsIbzsCqAh3Zuf6ampgUwXuxccZn5aHfpo/mYTIJ2cD1AbWWHoMTpfN3aedJNjDM
t+jt+ogXzk70eGXcREnxOL6ndT07ZdAxydGVDXvHguCON+umqDpblr924792lqDcaaALiRAa8rXq
vJ7QDG6tNEZVOk2DRMnQtugjw5z914kKUbhgySE0SMHz8TSiGfVUmlIHxYgNIAm7Mo2VEJ+3OiF4
x4nyNG+fHqdCOVpZWxGiFmifdx+S99CYL9eXZTkGRh9cpLwY54xJoK2qmcHmdjzxWGDaYIotABp9
7VBaCzM7hqHt80JUm5LM0bY+qBofEJ+nz2nnJbB4UNV38c7b46J9fXQLr1Xs1yZ7LcXAyfyTPn+D
YkckeDDlwzv90L4gA7HTdtlddposyoL9Gij+8yafLmn2BYor+MpqU+p5tskTNxJUo5ZSR2zNGz8B
8du9NYUJ7SvYXh/ZwoSeR9JntZ8KVQa3TPrUGYeutv0gP6mx8aj4ye56nM80XvIOkmR8fWSZ4/CT
aFaGiIofaskfgph5054qaj+0ETfCvcKVCbnp/wH9Ph2wl/kCkgCGhMYrjSb42NPoz+ZR05JAb2sK
GRMrLQNUmR3UG/EdX4+9u225zFCf2yJZehiOQDRuxG1+WLPrWlhKfLsZLwLJ4pRLX/6EuCr8VhnH
3vGAUaYI+mftUdOjfVyuAHk/XzYo1Z8Fmt2gguriUd5IPEdK0VbieyVa2ytLa6gzi9w0fOifX4Y+
0il+WhCi3rbbHK3iGA9OJII3CGs/6Uf5LT2s0r8XhsULkduN65OFnF83iELhwxaXvVNoyiHuihGU
kzGg/5w8ukN4kuN824b5KR7cWyWPX+oK7YTcUIR7owSa6BnqcWUjL+wpDCxFjlEd1z0Ou8sFBZXU
CZKYtE5VWU6uCz8xyjDuGrZx8thn4Y1U1OImCZRtm1h7Ka4RmekdMU3XTvWl1Tj/IZ+0eL2qKdum
ILt4qO/6O2Mffgt2Ljj3ZosqTPcis5vXCHQLq4GW+2SDZIrYlSjz3Vx7Sp3KPMrkCZupvgzRGtd1
yrtmn+xFhNk2NnwJhZ2RV/XAczPLD2oYbEoXcaARcUG09a6v5vR7r0WbZYHotFVGhmWRE2vFhpIZ
Nl8Qts01dPdiGOrQ2FgYUyI4e7eYwApCfL4GXgX3TXQrax+rEn2LK4M4MqV8eUrLZiPB2yAq8GoZ
nEw8anm7S8Rx9x/m6izClIueHaZt12YpqlWsTA9QoKMy7HU3Rbuiyr24rcEF6zIfOypwc64tQIpS
yBHr4cxudsNOsKsNEtO8yoV7eQ9Q9ohY1koWvXBG43TK21hC9g+A4Wx51GE0miAkT9flapc1P1rd
tDVE0RS4GNfncKHoQNdwosFyoE1SybNQkQmSBsJy57gGxlab6MloNtKWAuKmtcvBHtSd4Jjfskeq
bv+hAkBsPP6MSUJzsh28XEBfi0LLALPjmG58q8vNj97y/1oZ3+cHCTE0KuhgMbly59sQSXshCru2
dvByf9QwdM1+NM22n7o8d/6TssOhLXf0n/hX3fbfr8de+gLOQ8/2Zwakthq8oHPiih7mLfJ81//+
Z4bP1PEFNalTtgdWNW/ylEofKRlIKaeY4EhS7Vl7xNBDW5QD+SYMNPWkBtRyyntXyr/5hYgsoOGZ
W1K8W7Ut+n3R+v4+9ChPY02WHl2NTmibtL7dKUYHplN8DDOUG0bpX6Mtph8OjYFLSyYHmSfnER+U
0Pp8Uln2mlh3rveUFvvrk7N0wiHNSrudJAS729nxE6lwOIuIfS2ZP/Uwsl0jtIv2938IQhWJPp5K
IXyezolWDichcPl4oBYDDttWyL21/VrPcHEs0zGgk+eoWBNffieNXyIxVlmdozY/i/BWHb+U2tv1
kSz0YlgSio88Lzl4qKhfxkg9VBlxzeqorvTb8FFGe2xXHKwvUACR1C1Owbcq2kDwXTuAFsd2Fnd2
vXK2dg0SoJ1D5gCwtTahcHRPmOKsfCzLx/hZoNmG0E3wM4HEAHXNDp7kDbrLk7VzdHCPerxRNsVf
5Sb+Ia6t3UKH+XJi56dAAURGzI2OHDV5jzwkQcJn84W3u7TBSnAfbC2INivs4mks8yzifDFnG2bI
kNDuB2LG3FHF+yD4z1TUKQ6WW6kS85U7ZHkJ9anqo/GemN9WTY7IhTlOIq3tbTW8dCJ0PSVbuRKX
DlOeutSWcCMj3ZsNqQ26qmh8vXKMDkJt+5rCnVn5BKarbj5rZyHmzhiVm2PVHIUlF70IRcFWjpi8
Uj/N/gK1uLJCS3M2mYTyQCJnJre4/NySvG9HMOk1iAr8ZEES7iQr0oGEQl65PqylXMKQVMoFgGlw
q5hd8J1ZZoANySgVaGS+QWVi+DV04X1kraA2FocEWxCDVXSo9fnDMuWGV1w4OY6EMjBQsvarh37c
9cEsFPswHjgLMjsuCp5VdTF49G6HpKSiGL+rRYYfgQcUHL01LIInmiBK9Vs5a9EwbIqPXEQ1tFVM
eANNpJ9qRW+O3ZCeMFhKNjVbbYuRwO9SbdY21OKWPfutsxMnrg2lKWW6KugI2oD2Om0NILkWYXa2
mEYbyV0p907dpI4ca6cs7J+vz/jaqs6+O5zMMeeJmPAyo8kc+dvYUg7ovJ2uh1kZiTkr+whi5BWW
S2GkKhuEjyvvi1SYh+sxlocyOTWJOsC/edbhdmkn6b3aw04IH+mVPiRh3NO0Lr5ej7M8ln/iyJff
dlgWgRKYbu/0Xsie+w2ocn89wtpIppLA2cvHlzrEjQcvdwT1V2AChxEfhNWn6Nowpv9+FkTptFR0
B8jeqSCg5f2XF8q768NYys0BnPzvgkzDPIvgG10EyGXqAEqVw/vmQStibSsoPvopfr3vpTHaJRPA
9HrYxdmD0kzuSfkGeN5l2E5Ja1SNqszpeOB0wW/VFDa9uvLdfBa6IMc1/oky39G+5SNbqRCl2qF7
jHBSn9rVIXxGKXkz3uTvuT3ulF32cMwPSmf/e3TGFH1C9dBJMqV5Zjr4iRynITvEyh9i60VvvmnB
ysN48WIhI8W3EbFkdNsvpzGJUAKW3TpzQqHf5taHGCKU+ktQkv+y2c/izD4nSR9kcl/iuFhDF2gt
Z/24hbe1kmAs7QqLoSA4QJZtzX11VDkv3LrnoHObZDfE4g/Yz3dWVa5c/AuzNmGPxKlsjwnIfPNZ
SdVVkU7lJRZuBinZhJIKp4f6hdevzNvC1wX8iM6YYkq8teYZkzFiSKFGgI5BZtOX9vRkp1ZwEKLa
qrZChkSemRrFHinjlY2xlGpbpAE6KDoNM7N5dalHHd6D800TcDtCO7GNB22vHKFn7cNXy6le4KXf
rNk169M2mGVv9JKoY/Bhg7X+tOObOoaJ2GROYQi3WUYfJE9PnSYhIt/uGg/I/LeweUxl8SYx5TuM
hreGm31rSzgdPqASE+qPKQe27Ffq3koLcadn8lsNH85qEYYtdTuCVhp05lMhpOk+MFoYsMjGpkX9
4JfCQ5NCaxWcTmzfWuiN5dBtdc6xQc9vc4QAWxm2iWorUDgjSLqx3O7LeOAn1LldypC9wgimNnI4
hvAetgWYw+zWKIwdthE0FM2vmBJtO3WAiNE+Vf1H7PkPqqfumlg+ZMNalrXwKVxM5bSHz85lxWrd
KuuKzLHk3xkUMEW/Hce1PuNnnQ9FIsokkDP9C4nwZZQkjasmSf7skmEj7dNH8b760Z+Mb393Q8S/
NMirrx6MzcdkOxyLt2HtbbZww138gtkNF029tbYNekcOLScdjR85PKDrd81ni+vZKGd3XEjyFAdN
T42rsKwt1a7vXW+89Ym8V4u94aOO6HqQwzLlHvb6D7hvNyTs93qpo3+sC+9ZJam2X6dgufwUTl9f
7Zuh38lqtatE/a/eF5FB1wfPFgZ2x/XfvnRUnS/QbBuUbiWYHqq+Dq73u6I3bYod0OHfcZxYibS4
4SYZPCznqErPCxyZXNZGV9M56PFTEXPMJN7N/xZEgVKAezJov3kPs8SNtY/hnDgh6tlYYSCP/iuP
Vs6+xTn7J8i8fellTTZaOlsqKO1qfKjjB1X9GNaYBYsb9yzK7OrNxrEA3ye3nHXRb3R5njor8bbX
V3/pqcVM/e98/Tlwz04BqGeF6cp+7yiSnZ4QYRjuPUf+K7gPcHBtTkAqbijWbPRbf2c9ams+hAsl
jIvos9PBGLU2FkqiB+mtUj3nkrUZ2lupU+whKHfXh7oWa3YOtIk8JppKHRqKr7btKsygizH+2dRw
xoFtYrY4RN1KurEYE9wIPrwmbJ25vE7elLjFwsd2kny0++qlUsKtiz58AYer99yVxVzcMGfRZp8y
iCyKiD4jbPs3Hw2P/v76DC5+wGd/fxrt2V7pe1xFk5YKpeB+TbsMyd7QDv1oZZ2WoyiQACjoap9K
GXJJlXLombM2k+yEoq5fow3Wf/z7sVBkhZUtTkbr864E2jmDlA1EMXUM6fwApircYGlc2QCf0zNM
4FSJ3hjK+6hdzTa40kKlNCveB6GCd6jgH2rtPim9TT++qJRaLe/f3+oEBFkGuYGaEx25yzVSvF7W
NM5AJ/D+uLW8YL59MxrWv95qMsavE5sAXggYg2kRz7aCp/ZSqedV5aTKz6o4RbgBXV+fz3v5MsBs
LydRr/5d2dcxLggaxFFWdJwXVgb1PoR8GIYCpms2Ubqbt6KgtqXTt98md3jkZXZWHyNpnWwywFAR
cjHXh7QWcRry2ZyJpi+lcqmUTtLmT65rvuWRyxuk2CVhhVJhcxyE/N8vE4Oka4QHOPi1+ettzIVq
UGKAS12HarBo7gzBfL4+qs+fq0wIlG3ZV5LMZrgcFbhzGVLNWDqZ8JinTqXy0Wr1yjg+n6OyMvGP
DCo6ElDc2Xbj6dTLwiiXziiVuyoPersqvR+DVXwRB7PeFHK8uT6qhbz1MuJs/3VqKQqeMpSOUFTb
xA+eW6P5MNP8tszjX0mQbMmcn5tE/4n3U213Y3HQ6bWJav2Q94a8bei+kRNXNi4j0q6JEDaveuOp
7LPvTYoSyPVfu3CLX/7a2clcK27PMgMUq7fS3vw11rZ2Fzl4Em6MQ7fNQV4/1gDG/F/GXfC81see
9u3lm4zgmgYyU4YoBrj1cgeIuSdppZKzybzfbX7rDU/XRzftoGt/f7YUsZlSZ4sZXLs3b5RjcghO
6l49rhGGpj/zKQxtvqmyDcJTnR0Ig4hOdAbT3anyX0ir2Kb7pJTYV7X6yjmwHIgwVCg1LodZXqfF
iYV5pF86A6J0umzsJeMZdwtbC4vd9Zlb+jYnEuKf+tCEbLhcmVxTKjMR5dSJpOTUQq93rfIgJCvr
s3Suqbz/qULAqvtUIlKFTlD03C2cIH/1klc97l/V4liKp86Td5ocryDOFmpu7LezePLlqKS0M2N8
jkqn2JV32r45YETVpna4LY/VN3EfHqNtdxTvEiTxs1szWa26LR5GlgGDg5YwNOXZxyZ3uiUoxdA4
Q4PJIwpMdadsjPLZlBInrYb99TVcigZC12JyjenhNFvDunI7FV2lAojrpOeEyWDV7CIk7jHh3Jto
SlwPt7RlzsNNH/vZJRVJAOIjzQKZ2RTQmeVNlfEprGVf0tKeAY5pShStKCDNCbL6CBC+dZvGyfww
tIFRFnaWmpsG78Eqzr56gvCoNMlJ7lXwME3+LnrGxhjFbd9rZO3qRvWKr3VkvLXGW9GvbLDFKTj7
bbPzRum6oarCHi/AqXes5MgBtXa12uWC1sZczk+c80mYbaQB886kdafaiKfdpWXs2pmEBWKhc9/Y
qV9AU5P/CCAqUOLSYkS/rpOrg5WEr2Hkfm+bqvmCrtQRWZbHWh55i6ZtaLt9eTLxj1MF9LPM2AiQ
Xeg1GwFDfFON4C0vUUl3G++j7CZnJmRr7C5NboR+fFWk9pjU0WMaVSXGHP079UqgsiHagBpWsnqJ
jleDsk/jNZkth/HvOhY+Wtwtg7J2ZERrojT+4vtIeSTdoc2RDtMV9z3ucuMwZLyVhRR0nSGGhwgc
pSfFm7yq75DGO3WKeaNBIIjV+qbp3G2Ytx+hwd+Igp0ujAfMuw49xrswD14FQfirCbK7CMkVRMe+
JZZ2j36PZ5d5eDQz4YvaomdkDT8EyzqklvuhWt7WsOJNq+Bw2XWJHQtVsBFrsA9qr5F+1aH4Uy5j
wa5rN9qEVP2OpVJJG0Whpwhy6SRBqbDbzhcfTAT8XqusQXyl6TlxpE6783uMfyP6k6FSlBv8yzHn
0KJkY7oFGkdd9BU3FMVWaxmhg6j23jVU6xipqOG+GQrxaeJebxAPxMgSww0byKG/bZQs5n/CjypT
f5lNXdxLSlC/Z4Ph4vJiuuFeqRDVEJSRFEPPhhO5LI6DNGaxghMrTAEbf489m7L1RQE/1rKmzFbV
H5WK2F6mez91Rfsd9ZF/FwRt+wZ2oD30cmbtY9+Q6FIHwsk1B2Q3OXk2OhrAp95vy+cUPtKh0nPz
McsRQtsMWiptipAJnzQQbhUztHaFGrW3jdAiJoh131ZD7y0OQ0dHYI1WzyvmdflRcSX9gLyudxwG
MLW0AlGQG4bgl9Yl+ge7469MyuIbY5Jt1as+3GV+gLIWOPSgrxobhRHEWhEM2GKSh42nOD61ZnA0
hTjby1EKAKwWx2OZij/1VM53g68IdqpL9V4R2R9K7Kk3Ev27fRJ2D9SZfUR/qOZ6XfilG+CFInoz
btJS7flePKTv0vTJrQc0QPUKCH4cvFdd8zsOXIxyTeNn6FsuIqvGVi7NYVOnYWE3hvCBIMGrOyn9
qdmDVNdP2jjp6UToMMuBINuDApGEj9fbS7n+NdR4dUSjep92JAJSrHR4unb6jqbcQSpxs8tSTdv0
4XibIXK4E5V0IxrwXrpWh/fFnrTHhjFGmlsiCaumUOfxcPNzcMEK10aB5KSt5+JbAGhkY9FSQq28
/Fbm9V4Qm0evDtBxk/uNmuj91oy0o8oHaUcqnpI6cnp7JRu/pBYSepMBqca822PL30C7VUEhVULD
0ReRUtDqB1XMvwNEzbaai+an21JHSrtdE/Rfag1ksI65rREaaH3p2mtkhSdVKN/MMjxYvfoUi8Kz
mQQv/Vi/1K3x25fdH1nQvhgxXjcpBvOKMFa7ZHSB57J6jxmqi5uBI2SfFzkFUkVsDmkPilY3BmYl
DF4kqX7ONfUVV0NswnzwgKn5uy+635Ycq4d+wAqvFyNhq6XdZOSSonDnfRipzlcg1ntjxAzTLQb3
hGArxaIkELdqi85ir9OXGoV4Uss2cvZgcxvLw2veJQnYsOTU9HxISiY+5h7CZ4Er/xhk0TF8+Tsi
wzjgeqJg83E5HIfJ1qwec2krpHutjqlYutVbL5ZPkRTKNdoEabGN5CRGrbcwNzXOtrsxYPqMApnB
DCHBnr1ZGrF5EhSKV9rkGwiymK3i5+m9OZrGQ56P7c7giYkmGZJ1lovWnij7Loj2SCufB7TMvgdl
pKBOb4KzR6Qo8Ngr9a1UWE9hr95kjVl8LxRFfO6bNEIbqyXzGSAXR1L9Jcd49AjeUDmUqZ/8wNRW
urUsSXgRhUx5aJvW/BjNIt2bXooaehfUW+SzlJ1eM5di3mboNCPLji4yhiEVkly+X443XSeMdiMH
T6PrBSul+oXLXVexAqQfDV9I+wPkOstvxKFL6qSJU8dLzP1oSliQ5i/ouxyup1F/UuvZ3X4RZ/od
Z3F8z9f4R02ckk1/jBOgDkCoQa/E3G4jGoq+9SUNgueqEh4NL7yThgGHQv3X2K+1PBeeZxe/ZJbO
FE2bVq2oJE7fhT/GievVj/mKms/icKcOvwZRA97apypA0WXpGLnhH1TVuMVQ19v86YGjthR9DEd5
5c2xNKizeNoMSTIEEhzHsAkdL8o2lfEkaMVKIrzARIVx8M+QtNkzrVZwiM6qKHKGTH5qC7ex/THB
rdWvQYCa1RuZ+TtW0jGKW1gYS8hVIh6pHjQqYtf30kKuPIFbTWB3U09j3mgtdQx5wV2Vjj5m9303
PtaW+xAY0nfTxBQ4Cx7zjEPpesyFV8dFTPly+3bZAEJYM0pHVCm+Wv5+zH7JZbExSCLN8eN6sKWp
plL5z2tgmoGzj6VG5Voq5K5h93S74bV8BqtsT2aLyALVq85BS+/v82izipVR9YDyOp8espqRcX9D
YN8uxDtLXekSrQ1rrgYh4vsc1mLSg7YFcQ/trNlP1L2/HSvX2pwLB9v5HM79SODQeVadx60TJfQJ
q942cjIJ/9f1pVqLMtsXvMesWszM2nHNcFOWSHQLWKCilnw9zMKWvxjM7NEbDkktxCm656bUZrYH
WdyOm5BkVjJQLu8zcjhSoLEt/ZXX9tr4Zs9f/EyEwEiKxvFjf9tlDmKStVRtr49u4fCirQGjDXga
OIY5WNPLtATXbQomodlt5LjcD2K8Mo7F+uX0cJjKchM0eTaDUZPGgxqaFAGRWHdF6Yfmq5jHjd6d
qU9ykZHpoxil5Dutd+OjIIfq3lOS1C5rz4kUsUW+GchZiolfHSrxsa/SL1Tk74VKJ9kRYlyEKuxt
r8/LH7Gc2aUJ7XmSzJJBtIAAvTwHSKLDIE2izBnykq6jJNxUva7vfD341hTte2DGXzByf5YpLHE0
KM+ZotQbw1NfC42HR5BRzC/E394YfAX1cdNLmaNUtH813jxd7T0o0eRFLaQvPH7yndL7X/GEue/i
4WfvBk4e+vu4bsstkKr+MAZesRlC9xcTkmwjL2q3HZVdmzS5sgVE+u0ojQ6yZ6RbL8QKIvCQZM2t
0Knx+m7cqEfiE4VlSVHfzcp1MlTv4zh/4f+6z/QR4XUw6Nxiw40Q58Ek9WvxIo2VlRn9U0v8NKO0
aCbtDS6POTGmFBHTFdohxaVnbHaKhrSqVu/LtLkFHPehZOpA3sUpWyRGb3d5/u614sf1VV34lpFf
+ucnzA73VGpdJE/1xKm9/jhkCpLsJO24dETvZGkDD6p412r1v8f/TeIEEwYL4hEE6tn1LXbS0EeV
kTi+cfIj7yAq28BbA5suju0syOw47BrLdb2a6c3E7MPtB0opUw6dJMKzGCSVHfcy+uD1Sra1cH5o
5LATp4rK7ieRnNTtkWsuPWp0YfhYdzB8yx7b9evLtnBLaqhw6IC8Jy22eYMUWKGOpzTMaZxtRoSF
RzPiNe3eNnn5H5YK8yQJ0h0tKhQhZ0slD2o8SIEeOq0iIZne7kQr2bZauHLsLiyWTjUcfQVaYviC
zcptrdyL3TBGqZOWiJTDFOrlJ4GzUGyLfRU/6OPP6zO4mBSrKEKiCUqz9BM80+i7KPN9M8dVuUWk
d4NowAl9go2G9rOdb9aZ50tZ2/njZnboJ22gdkhcsWZGldqjrh3HqiKFSjsKMo4r+m8rI1yY0gnO
gzygjJYR5f/LAzuGspuBlmtR9yHr0Luv6N1uveGhE4edFte7GDI0bSlkvV+x1LkxXO1Hmemcn/ca
8gJ+9osi4S/onf9h5uHfy6aF9ifsyvnH3yZBNyoBxlc5NcYTecMkX2uLz9mdtKk39X3101opGi9M
Pb0jLnNQHjTC5jMx1J6G60tbOFkODa35qRk/EgpLlaFD1Pu6Mu0L3+ZFsNmx47rDGJo1CUS7V38r
+wpjlLfohosbMSDxud2BL+iP6Vd/Bf+xdJvwFFbFaUeDOJ1X7UU8jsTBYlo1e9zXJ+qzx49mmz6t
5+hLHc2LUNMUnD0JBi1sg8wcC0c8RK9SZg+UXU7DVzq/xpf6pn11n5u78Bgfq4fi2XfUp+szvHDC
XkSfHRWJIbtNQIHNsQJjizkH1hrZCkT4/zKZBuaTGF8ZrOflCBV18GU5nLLAk7avH7wdCmDwkISb
2FnTCV3anFyE/yfUnLPfqelQ8LEwHD3E76bbJHTp68anvCuTtDTP12dvgWaIoi/9QFPmOFfVudKe
qCJm6IfEK7fdDs8mnPD8vXSbAIrHiGfbPNZf/4ezK2lu3Wa2v4hV4ExuOWqyLFmeN6hr+5oEJ5Dg
jF//DrN4ny2rrEpSqVQWyYVAAI1G9xnG7bUH0KXn1tdRz59bOqucVml4c7RuYMqzUlcKJNXkRobC
V9bXJAku0HKXOQLUg4YnIs25QgSvWyTIKZYvXVPTm0M4zQdw8y0inPr+wVmLrRmytXtU4blZtnEV
w7mHeNdkuS410r7+DOOsEGI4LIWzGCY94EDip8QtGG0ZxMHgcR9LX4s4tK55BJvN+MoiL5fJWWr5
beSz2K8VmQUm3YyIl5p/BvK3aZ+aEn6/purXA5ZZqA/OYN7lioNbtoh6/sy0P7//hov7+n9rYJzF
wcKxKzPRKvRG1WqVgZXb1ZBI60you0aMXjuwy6f8bcJnt6teNvCGKaDMNINp7ZmatW2BL+35yUAW
XTrOngx14uk81tRr+BeQE64MvkSsL/FwMNWx1kiJzV3RD62eFvMqGfGyiBhcW8CniqE3DFeb+Y87
06fKgWlFL+0wpVClRrtrWKsa8E2sOkkYL2RV8VJBH9Wfp3KdmcnJkJB/1edoSPs9ukMPdWI+aP0M
ZByekV6rqbmHIEL8tiv2oD1pgQp4WUiS2vZrbYDH5Qz+jtEU8GMZiRE4jrWGqRCI3zIcRll4o6ui
a2OWMyzD4MONPz4QM4yCGlsgNVKZN8hk9gqz+xyL4j63G+I1KF5H6MAXnkqHFlryDToXaRsA8vuW
29MeUkU7ZSYA7fEEbh8McC0DzhZZjmeuZHMHHiw8RRKVPSUcdt8jeIJN35yswtjDpv65kO4eSDrN
m9x6CoHN0l8yWE4Zau76yOEhZKHspk597aYcJiwMBntlob0NYBR4g63vp7HeEKFUK7gyi3A2xa1m
Nfe9Pv61hXY3NWJNehI6eX4/w6PSN3p3C5eXE2+Vd8Xt34EKPaT1vLZ6sVNb/R59LtWrh+yjt7Nb
0dWPqpXs0mKM2lIJLGbuMpE887GKGVGTMINnXKrT29y0YAFXGfepIsKk47eTA/kzTTLsUPTNGeQD
sfbj29Bb2y6B14pDydal09pp1I+s1WoIPJHbvJpupUUih44jWoM9gxbYuFHQg1OU8mhoHFnM2N9S
UmxN0YBfaUA6n7IWeBWIn6WM38zUfk4gAELVaWfxbvLt2aij34/6pWT6W7g5qw3wfMqIgD0aGonQ
CneLtai2WnrsVO6jxQGzgzLQIYeIfYYXWNi0tq9cLdxc4Lx8C/rGWVaClroLz0ajRgI0BEvMx9vo
H5UQyxsDZ8VPyVU748vXmgnBajzCLgg3V2pn5PVA62M9d2u9y2P4/nis4nHd79FA6arHUtciUSv7
DvLVMITg4ZVPfzH2fPkFZ7EHjg8lk45SH7sI2quf6s5e4TKPtXX2KB7dzXzSVuNKvVI9vTbo2XqD
EAiPSMflR+DDT25Lt4w4czDUZupXpbgmtaZdvki/TPJsafnImNFabn2kpis9i8MaQ62qrXTnxtdq
yKU2FiJhY6xR6IE1cr5yRvj3uZLC6sq+nw2F+AXQix5gG4CsVAZcnVp9nc/9X2OpCzT9+KlS8lHW
yaNFDTQtjBKa7cKsokGh9jpvHLi0ZQTvFXTaQ5bMzam18uU6Q9oghXjWXBRK0qY7lJb66NRwuTFQ
syEt309av7U78tDqI0KtmUM7QgNwIe/AfM5Ka6MWZenrXb1xuiJftU2z5nAwDFB8MVaGm99lVoEH
cd7ALzI1t2otZyBy+vpmmNwPY4annCE/1bl7zMf5hlZuAHPtF5rMYc7Ise5nmB0noabgpYfeVdVU
N64ob+suBbhVQZNzElD51uU2M9M/E9PX1gQszzioO6LPYT3bn72Z34Mw4pkcOBvTLtaWhr7GVJwq
Q42JRBlS8uwDj9iHoYDPl4EUK0t3uUsfk9GSQSfEbZV2h0ljeAcVCPqpXu+HfDbjPu3v59KE9XE7
SC8r9Lg3s0Nm4r8xM3LMLbxFTXP6gBqiFsvZ3lSEv6IWMXkmHBbSNrlzc/05SaDWlsDIpayUmzmH
fpwGZyOpJfuGt7OXiendIhV8XriC6x8XlQdJtBvTTYP6H0MWvSlCwDjWmgNX0xmMl45OmG1trklp
HGqLv9K6hzUaSTaNAPOn0lCGzflfmPf8xVYpfcBHD/OcParU3AlB35Ue7GnDqQN1SAFkqdHtrmrj
jmZojLd9GcMXZqMO5HUotJMh5g/OIWZkq7FTwgVOT8BnKwl2ikuztbRLDoO+Oeykti8zU8MmVv/O
dv5QNVaUsjZOmMn8Rs8fSCttX5RtYFgNPLBGFZ5/Y937uaLGs002Ii2e2yJ9UXPykZoMHpypvqW0
VWHrgSJ+5wBQBpfdQ90VgcHg4krFCBEaixzEWBVeNadv1pBC7ZIXbxXnUZsocTcJOKNZ7EA6WAQO
9ac0nBc6uS+1PlQ+rru1OrU3VqI+wdfXvRL3rkWgs0cgjH01EDgAPlAMNVAzaysWzIbiWMjyZfnv
yRu4Wr7En7MyKXdbSBhWlB85sCLYJGX9fCWMX0zYkTHBcQDc1B892jpdoDFOUR9Be7kxu5kHDXwx
/akud32TwIyISGDdRvBu06JYYCqW7/DyqaTzpq7gBXfl51yqHen/+znnLVyKSh2K8mYGQwJ6LPf5
Kg/lKlNRwkhuzDB7JEEZQMmYvPWr7uX3sS++G74MffZ0gcbbiERK1Mc24b6rv9VdjwogTEfJHJTX
5IMutWKwsv//3c2zV4pR4lVidstoYW9G5Mj2aBrzFg/FQL1Xt4pfrUDVhVlhXDc+GKFq2L2y6NqD
dbkvf7xevvyKs9eLAz0NV83wuQVqAFVCPOgM4l4hV4qsPz3TFzefL+OcJQuWCik9m2Mfw5V9j8tt
9W7GSvxftFW+j3OWHzRarQloq0CIxIV/NWisZqVtzPKa9uvFzwYpSGhJoIWBdtr3d1dG1GlWLVYf
BwGfRdxnndr76TBfiTXLV/mxOl+GOTv9Uwo3XbvhGMbit3BnPbXGfymzL1T0/5/KWcEJjBc4Vqc4
/x0tfNV6hXBuqKbGtQ1wMcxAQs9GFRSghfNKKLNHa0BnhuNcu7fVQf0HmF2iAxeYfhFW8bW6z6UV
QivVVkGAR539vMXVQ0VKbRdWGjSL4Dz7V4WaHgRk/N9DxqVoBQA9yrsw9oIq6NnHszW7GzQDAjsl
XLL7AgxWARM3BEh1a9h5nJVaD4/bq3oFyx97vi++DHuubt/0M3TZHCKOuHj9wTJ8J3mqrWyXpn7a
vRfjBgjS/7KA1qIP5oCh8rPz008KoJIDGD3ZevxjLJLzqCEtpUnVBww58WHe+B9Yaw6upKVWiN7M
D2qwa6JBmPRCHHXJNgkANl2e7BTVvlLCMS6sIqTPFibmslN+sP4mydGwaNE5A4Wo82CzA9d79Lp1
Sd51awBDu5lBmIPmkNGqAEAupqiQj0G6qhQSNjV64pXDFM5wY4Uj5FrCCjhFzQHotVgRcG2djaOr
T28uKR/SEbBOh2UOkEHFTjNby4MNe3pUC05Qdm24zwT1ZTudIG0X6YYFtJ9mvvWFsgfi8iMT7ksl
2puBujuUiW9TRm8nBnN2zZi0wMpR8s/sdtXAjcBzHHg0/r7bL5wpFzVa/I2PhGbZ2WWhFzaAsyjn
4PG1BlTGB10mWCoDv4/yM8FCMwE9Gkgz468fUudOqxeUjpl2hCeGGmd5sXYknDe5NuheCnj1lSN8
aThzgVygGw75/X8qDF9KaElDAOtXJhVVcHfbi+mthf2TLftjaddXOiUXh3I1kNVQHQaJ9SxamMbQ
pwX2+7EY9aAqtI/ecDd5mx2m4gqN8fJIIJaC9Gku1+73+6mGzIUKDXcVAYIh6Tc9135tEuXAlePv
i3Wh9rHIs9gArSy9J7Tmv4/UgqFYQ2wE/KhQjd6gdlEE3Ke7MZpCK6Lb2q99/eX3MX/eit+HXCb/
ZcU02EqblGNIKhw7aHu+zioInPw+yM9kECwsuERiZpCZBen4+yBlRhXHrEsI7ncwfmg3jfNc5KZn
Qhvcza8RMi8osX4f7WxKlToV+MYMvMKVjPSo++CbLBq2NGJw4VJD+WqsIBzi89Xvk7xQ3sC4OgSk
LV2FLM35iQa+0LJlW+AiCep1+Zje21F1KmPFN1+te/OofyZ+HrStP8fXRIp+XmHfR14W+csi1knC
UJzDyINYczvxi5EdpmRrF7Es2VZnLFT7K8fv4l5dmpTQ14U0EqROv4+ptaZRjxIUMREYGz3CE7Ty
kk3u55BGhCBjdVSC9OaaR8TVUc/WtgN2F3UGrK0Q60nzWjidDU5EV8a7Fo1r9mHsEOVHz7mygZfJ
fM8R8IG/TPYsRW1yux6qKsHB1ElAgSMes9qH8euVYS5PD5FT02ATgBNz9mrKkgyWU8vWxUeMxNry
5wYuCG202CjWmyns/DrmT7/v24tz+zLm2dspU/jo8hZjIjuA+nOLTgeQFNa/rjUiUwU+ylBRoTOg
8vp9u+glikVktKGBwm9Qafe5xNUM410DceD3+VyKaOiJulgwuARDhfX7SEmp11InnTi6vIp1AVXC
fv37CBdP+tchzj6Zhl4DaJ5Oc+zek71ya322e/GirlwfGkjvKHG13vRJAm2lBNeemBf6vviOkLm0
F2wSygxn1x44+11RDQ4/ktmn8eJ7ULyxYxosnVBQTvz6NXul4TX+8YU9ArAHmOfQAYZBi3a2/2k2
wtW7ZNXRRU2SETSCqkmPKgMm8L9/2guLt5gCQB982SVIjr8vHmQ7c2ppkMrReuNYkXLD+DWw3I/r
3EBpBukp8hP4b/zwqCNjo9RiAhSqKWkBCyIQlTpHg16V+tKju/b7fCChv+y3b7ED4+H2Q/IFXQ9c
f2f7EZiVClk5y48mSC0eYf2uzNkYq4kKc4yF8wgxDjjspPSOTQKse5jgevjUB5sbLwICFg5N7rUM
LaImyT/Gdr4FYA3Kjrb5SVxI4glon01q9kFVWBUvnkqQXfMSbYqdEboRmeJZRN4QnukAykwPoyWi
pBgPM6hPfiEAYxq701BDe90EQWnQo6HLYTyH3e1rMr2j6MDvSAGx4oZ3wiNdfUvreqPlhhM2GVI8
Ph4kHxxfK427Fi7T3gTRMq9x4eICjj5ZWZTEVJEAJNTwZnV5HU0iedEbB0Vd0vwRGoxhrQQdvNaT
2Q04ZgC9HtyeovXkgoDF0P7CmxBu29kYax3b5bNoVsmEchkne1cUwtPmNtKIeO/d/IRK9g112V7T
00+GJxasiF34WWRAvNM+Gm2xrzINpoRwv0NTUr7AGOreHefDLJIDJAYXfrieBP1QrzOHgl+l3VEN
9J5h3mv24AZwdFlZdn5s1da3CfY+hL4fygreDD2qryxNTqaen2xQxRatEh95cOmR3kl9iN5v1KVJ
T417l+dzgEKBXHqxlp8Z1EU7bTa8jLfFOlPLj75jEEgj4+A1jaoGeav3UT1n1V42WbKXoGN41CpM
TxRZqPC0jTK0PKdRy0KX9EqA3hyIPyC6cZhaxjokhb0BDxmPVPxWp/RdB2vHLytnqxj94INa1njA
tHG/h9PfugZmfGU1IF+6ZgHeowkWXlHc8RHmG6zK5xPQf2Xp2TaMKXIYU9k2VixXYZmO8nrW5hs2
TjdAabFwmtyDZcpnuNtC4yh1er+rl/FcokQyM6FMaY5YXKvJo8lEeV02LtrD3UHj2euYwmiIq2B2
qfaiTaIDT6tX66mQt4rEd8mxeIdi6OBrChS2x2dL2xI4FYaFQsYYXdcCu2+uosmmmV/BBNtrUX/0
lKQ8uLMi8S6U5OCawxxTzf2bWLrwaQLBYJXrO1kwc9UO/etIyEZp9DdwSWFhk4J4r7hd0DkgtsIJ
/i6l1o1lvFdtl/mdbUWadGLWuOBFznlEnQHUPGa2m3xUy8BsULVw+rn3aqO5nwZ73+r6OwDLW6u1
w0LaMI5PASesGM9CGJ1gbXtg3FS33qd87sOB4AO5i4SJVWgeWk17J80OQ+LcofGR+Tkth8CY1WzV
Vu27YjoPbETzqek04nejDjmMKo1Eu3hEVaCIKrZ8LBiJydimgGhnT/C8D5pCf7f72fZZV30QSoHH
GrN2nVpJ4TvVoGzkWCVreNG8JVW1Zor9B8ZJxqpS0hXQsxD2w7+BV6sIsHmTO9g8FF7H1aMySzRs
kuIzyat3VkOpTfLEc6BJ5U1sfhlcCWmWzAmydKzQSAcp20zMF0LtxJs5HkB4vOynEnvLHIa1DbS6
ghvQtxX30E/duhPuJqEtxAPnAVHHSNE7QGTS9TEDrEIXsBnpnnLuSuw941ZvqRs3jP2FxGsSSFcf
IE5dPDCF/UWrA6YUSMsCZrg78I8CUNhSLzXTu6nmtQdW7R+gjW+dcdh1Sb4qOhCyR3zi0bzJJ+Ku
hVOfkjx75Kr8UEZwh/JyNTnsRgLS4g2p/TcF4L0q6z9uOX6arcijrNQ3is67sOo0UGdLRC69b3yj
SLY18O0gX8TU5n+UhSvZZvgNJhAmPEVTxOHOuqnqTd43K0TJJ/ygoFgaTGZihag52Tcd5JrRR0qf
TArghq4Ob1zP1zMb3KiHna5nSCm8ZFLCaoADoMOrQLVy1NbuC+w/RYPApMt3uLc8uxn3ZV7+BQzC
Ao/H4p4KNGrYgQ+NRu0kQtRr3DBLRsdnA6J/Q1MHDgFNEvJhfnLGDKJPdlHspJntmqkoVxKJpdCK
k43gFGbwePQ7HdiaREXxI5WBYO5LbjRxAWCB31noi7L2AVp9W9HhEkCLfGPkkKxqHSWuuyxyuhxd
eb6RObsHWfcZrP5I0CKJKzbqW6WnzxBgBHm3VP2qRk8JvNQsYGpVnJQ2c+KOuQ70/mpQLMGcxVRS
aIWkf1036T2kAsDwTeNLa6ILB2v42Xdhzwi6Rv7Q6Wzw1JacShMQklnus6a4aw3aQYUmPY06Zwjm
9YMxlJGZjh+TluhhP3e+ZfIWl09v+11JV6wuQyazp1wjkU4Q6xw2PbCK1GB/TZE7D89jWrk47UWF
gEee3U5BJEcZrSvIuz3ntjd0Dg/yWVsPVbpOOcjSTS+BRylsCc6wtMCdrceQpTYcLMn4Uetj7SnE
eegQxLxJp5onJDQvlXwwDg3o9KtaMW9bFxeGO0AFGeYpR2aBBk571P9bt4k1cwpFqgX2mN4rbY/U
mnMBVrASO72yUzjyBFGN93TKtnrprDvX3A1w8vO6NH2oqvqhkvXeyqeonXIa4QrbDnUau4y8Zmya
g4TMKi41EBcGbtv48Q24JYjFDCagsAeF+9OovZQjeStnPZBVFzvE13RlUxn8Tk5TLEQSu62xk64s
PT52AaLYa6k597xwRuxKe+2a1U0/KKtykZywXEQ7PqgnTUu3klYoN0/NPi2sg6UNr2CWSs8pcyPQ
2fwuLH2HZLzxQPFZw2ZB8RPF9BKq5X47Kk/92Mpg7LCbEis79Mp863T60eDs6CTOM9GHoJTTSeTN
XVWCOk87NVb75gGK2SA5N2UkwS3xcD5waBXzU5tT4hFV3qmqUwREAap7GmGsVilb0xURabCTACRI
SyPQUuPRLZnPenVN286zdRnSCc99JflUJ7lWSr4zx+RB1lUwzICI2mj1Z/Opc9yAVn3c6299mq+R
gB66zIJ/gxqWDCgmNMhjadQbKGmqqAZNkt4ZMo2tTj60RrdC/TqWuK/0iYSJ8dLlw77ve5+YUILR
ATDISrC4KXQbH0Fk/WPQe9LCJ4KJuMLl3Ss1klwryAYZ90Td9Onk1WgSaoT5QE1tFaxuKp1bXMSB
QZ8agNIsB0ICePCU7Z0yc09hWcBT62MsUxxNR/NF4oRV3cWQ/VkVFMDMcYLSLPWc/DOd0Vqnn2UG
4vPU7goTOiMVgHt88owlC4dsx1AMm6lLIF7x0VrjqtAxf5WGfamGaTb4RatFOU38BlITg5H6E5AJ
vHb2hlt6Rm+PvpXDAgzawQ/UbNeV6SKqNnE6g4PITrqLckRR4uhDATF91gEKTCkEM+t3AiWyRXqF
NCj9l1qgq1CHJMjlMxqRTD5WLrmdO8D2xiJszHHTufOKUBIRnqxqBKjc0D050tfaTgDYkxEUnALX
wjcAWqRqDnPxrCTpCtitk2reSWRR5Qz1AquPEq734CcfLXuPYj2utjLs7OoGbeuFnuaLxtzVGUz0
TOACmzTd6KQ5VchkkRzF9ciCRkLSN9d8VWE7prqzR7jYIRs+oV21d7UyHiHh0NU5rNoTGLYtsijI
tlUAsBErUFXfWYntqUOz4guAoZ+2BMp245j4+mDdp9INC3NB1lHX9mQ939iUhrmCMMbAsR/Gv7IA
kJs/l5BhSZdjTcuQliqCUB2X0NY0ZzsaTcDXXTtwjRcVsq4qZBeKtoRGcOtPAy6HETdO+bdPyiNk
qVe0Ib5BevgcQCkWDwldQwsiv9VaUeORIO6UrsZN1cPCk+LFlK/zoYsNXgzeVLcrvdxXBfIPUkKg
TB29Ni0j1Ik8eybYmfCzwf+Y9tzPrOmd1C20C4DGrHN0qWW0PG4KhCeRNc9EmwH4hM4R0PfWBNNj
9VhNSWyzKUCOtGq1KhR64pv0yU3ZipVTXIgu0CbLg6LyHiV+NNWnoBRsP/cQsQVVxB+hQ5HV1RYE
LZ/gRNZGF0JD4qUF2843ET4hNLJmk7bWUgsli2FlcH6CiN37IOXKtaRXOxZeOFYg23ylMTjAZvPK
HkDZ06kHvdS3xOpCFMZe9bbbcAbVGSrWo/E2C7qaDOSApn2arLeel3vFHMPCmPyZo55FimRFctdz
OtVXyYg8hEVuAep3mgVzYq0gCfNs8/aD6IBHtdOmxJUmCiUcIUKTt3CAqCvHSwcYPWY4QfZJJLo/
KSJ2k0dgdEEPswcIq7yrnCDQkvfEFp9Z1U8eagK7DP+LleS3hYSIx5CsylZsrPmxAgw0rVCX1Y07
rU43idAj1haR7EgMp4OTqPubmgA3lOWoqJangddIZ6adJElQI7o5eeAAJoW3M97wmqcLN5LDMxuU
CFzLXeWQsOJsp+gsHAUe/U0HpKuF061CTIPcWwoPK7hsACQEIlEOA00xPWu2E9n1qK/hcTxGmWFA
YUN5gFD8u2Wi0gpHOApnbP4H1o1IBGRxz6E3hAe6eK8XBtlMj1Mxvmc6QKT2SB6lRreTZTygoHA/
jQM0eyEMGuGKLSFrgX6bgr6qZ1FHC1V93ALwjXJDVqysETdcb82RJdS10msbnTW35iCf6pZ/SLe9
mWSJDpvaBAVkTXRCA1Zl2Uq1cAPPmgkrDWWj1YkT5aPxAli08GA4H6cu1PuocywVijdaCufdRLVA
puL9zrTBQlGc8qFIIZpUMgERb7brOY5U7yBh71tYwvY5jtuipxPmBl5f0saGdKdlxxpwyXPwBlFN
5YSc7Xa2LDxPyjujqxtoiI3BRKzXxCgeEwGGGLpzLx1A86kOLF/alCv0r2JNKE3I7elFlLh5ZJ2+
DzzbuQ4aCUp/Q9KaeHanxzJzH8SIp7zd2U+wtqv9sbXeKOuMGHad0OEGOL6VyoCyhhZws1jVzshh
aDl86qy3txltH5RUf5wr52VSBjQ2Fe0PTcxNUlnboTPCSjW2ADsiO7f1Z3AclR2HVPXElGCk/bYs
jB0Uou4neI6qCeBoPYlQDUH93+1wyoqjmIwIzmG3HQcdXseOToYjvIVc2G2LMXxH5DwQ6h7Qm7ZC
pjRP3UA3EGxVPLUx77O2uulSd9XOuK71ZF4a8YYLNSAoZ01Kunanfkuz4QVJMfPqWX/PLPannlwa
VHmzknAYWkJzshKs3Rdle1MV/ftkIfMYRPOSGOboN5X9OHKe7flMDNwkODQz6dpASopCiJhv3Rba
0rKzVsCol8jRKRTSeP2UaCWufsZfrb75U/TWg241WdCnreKNmfGEO/Omm9p3IAl7TzhsrctcbExE
UhBvjfWoGkPkJspaZJDVBT7pBgJvqGtMINZNtrKuJAH13Zjeqhq+N1SbkZRBXygW0rgDMu7Z6OvY
cedjVYI8abXpw1TaPAQk4RlFqL3eZ2riDa3p3BU9hLYE9gE8qfizMRcWNKLGLBxn/EaaZfHcKh8o
MZl+Mo4w6pgbhkpG0uLM4dmXTfYAGF/5Wdu95cu8x7PE1OawKPNDSaytqufIySldT2gZZ3m9afDS
swYcuQEiYYFeTbivGhOyivQAHQ0r33Cd7AfLvFXr+Q/NoZEl5B/a6zbEcdu9qs4r8Hg/3NFcgTqe
3kwZNFobSjZOW7tR0uQUHfqp98dC2zmlE2u5PNqSuahRzbD6ajVs8hYQaTftvYQVNxnHBoDc81sh
2y3MlyGNyfq9pHYVDqr52hPx6ZTiLh0UjsBfgPc6S3hOGpCzKqENEFaQHXn7vQz7o6y81GAXSwpT
gxwAulXfy8qgljOjgYvMkQj7k6fiTVrXFAd+lMgxxD8yt6jLwyPiXK53MMZSqR2HHRv1hQFjlyr9
2hnplfr4T4z+MgyEDUDmBVr9B6XNSjvWoSKco0M0BXiOBgsRicUGnOXKiEXK/e8fbqm3nxevvwx3
Tmtjc++Av6tCBAY4+JLn3vK2zE08GhcWf/Pn99EufkM0GEBVXhjf54oKGdca2GAo7KjNZE3ogMqg
8khGdvf7MD86ABY8XaBCig67BQPp8w6RohWlpqGPeEjFvHNQnEM9laBp65h3oJQ4V1oAPyZ1Npr2
fe/lAJa7VloOBzDKAyhrbXNDi+1URL9P6uIwi0mJay9e0eYZnkTSUYomr4aD7eTgUt6glOP1iM+/
j/LjIC2TWQztTTihQD3ubJR+drtOFvlwyKFWeyRc5qAjTVeHuTgZoNtwjEAjMPSzYZy8LexinoeD
br0XEPYlee1P+dvvc7k0iAO3SWvBtdlgIn1fmArInN4UTn+QS0KJUsukar5zDZt6cRR0/uENi7VB
BPo+iiwNRkRpgYyEp5Lp3ndYFwak++9zubAuLoGKADqsmoEu69lcdIArGF5uPW70sfEn3rwaJr3S
8r9wbDAGhDtwdmB6fv69WmUswBSY+4MpXggp1g29zVCd0+wrQIoLX+zbOAvC7Auawc7nKXETiOap
ibsXCVShzH6MR6JeOTE/aT84/YBpLJ62yHN+6GqXLJ/UWUz9YdFEkkEVFLfdyoytKAvruP8vs/rf
YOYZixRKeqLX3BHOOc2xzPAqFIehuLKjf0TrZULoDzpQXNdwV581hzVpp7SwRX8wFHabaeNJk6iE
cDmOe/hKBk6toNnz+8a7tFhQANDwFTVwdMnZSeWkUiZm693BNfJbmdCDnNLDPFX/VlMOM8PGxrWA
mAOJiR8XONH7ymn6gzavBjv1HAMutPPf3+dy6RChK4z+qQ0AG9oW3zeeNY41hANTbPDmRUUiOg3F
v78L4NMD2wAbto4/jZon1BOrubW7Ax/e5y5YXled8v77LC6tCABIqBcZwOwCpvB9Fq0jnElUXXdI
Csvrk/Vg1j43hf/7KJe+FUINbgJ4koM1ePatqsw1E6gvYEEYuDw1aveOmnz+Psal7exCvphYuKfx
GDvbWxRysALozPbQmRZSUPSlTWh5mmVIqo95/vh9sEufDeET6Abcnzpg6N8/G5G5W6Oc1x5sHXSB
9LURhsfq/7IBXM2ECpANQwRgKr6PklagKljSaA/WiAYxFCCV5xl1+N+ncmltvg6yBPIvAbQSFCq1
0NQ69D2YUE2/Ixb9t/o4OI9fhzi/b0q9lXOJeUCcLNIY2zrS/LdyH8sQyNEAFgIi3D5PNSDwWY8E
WrSHlpS3pOQrvJWeoY8P59/BYHgvJv9aJOdsxOW7fvluw4COU1ER7LfhmZPnVtz04Cn+vjYXtxns
sJDVqBBydM8+nGtPnalPoj3Aocmv8JxX3AayWlcum0tXtQv0E8IYBNSdc3UIG+3HiRe8PWQ9QxXd
BdDXssSjCjHdSMkgBPz7pH5uONjvoJSPfyzopPPnVYbOqpJlGYaTfGOTVPM6wd1/HXGWP9+AwBbY
AcCQnn25ucphF5FRcZjmv/3/kXZmzW0jSxb+RYjAvrxyFamN1C6/IOy2jH3f8evng3qmm4QQxNj9
dm87QskqZGVlZZ48x/L2EU3gy8v4Gm+wQCiD02oQuB8/P7rU6pOuNvOBN3uFKtzC674rFQ/7dMVx
er5s7KsjYAzeOIIAXwgKo3NnY9Czs0zi8qGvITkW2q3OxK1II/OymclPc2JmlEylKbU4Ynh+oKqw
q6jMm0Dd/5uJUdaBqiT0XIacH8Ki31S9ucwQf/x9E4PKj8hkASMF4y/jekA0ClXChJz+lXZM1En9
nHbM1E7JskoOozJ78uVlXUV0kWu5YqdkdZlW8krT45kMeuqbw+RkDA/cTyPn31ztgsz3nTI/eEqw
xsfhTviQs357ebO+zodB+K+AtoYplMEWFNrOzRiCQQFK6MsDj80kNN67XIel6q7rH/WeHocqXpWi
cmVV0cwJnVrekA7g1EBYzTFDbdJ5ZtSpVXmonPvMSfcF1X7XEWfQl5NWyGzQXzIUiyzqfHWl1/C3
E/IbP4W9215b/k8FBvXLezhtBHYdfRCwgjbt3AhEFL0Bgqg8mJmzaVuPVhTozuL5v1kZXPLkwjGK
xgmY6S0PhapCiZ7sO+cFju31ZStTYW143hAFuAyoHp1bSeHrETonKA9Kd5e6dyFQAyO/iYuXzs1W
l01NbtuJKfnclFMGkZCHDigu1Ox040aml5BGM/MYc0ZG36aDeiSEsbc8aMK9TV26VvehNSfS8fUG
RWUH4jVJQVieCZpRUMtdN/LL0C4O6Dz8LGwXaNmdXOuLMDbnaipDCD6rsXFcNb4LAU6HDHnMzad6
md9ItlIcGJanGO1sFU+E+gOWes9EqyEvbzXBn/GJieVJqH8RIahKfH36hiTWmttzY0v5rkzeGvBF
VXNguZf9YcoMM4oDq7JMRBo/SBu9UkpfDfJD2brr0gZgGb1FWn7ThG+/ZQg2UxIDkZcCdRwu73FQ
8NK2zv3G6w9R38Ms8AlwXEjSTVl+u2xodEt8MTSs+OTI2o3URKnp94e8U/a6Xz5lfTMzQjfy7y8m
RpkBV13YwGtcHrrAeu1r4FxC+yw0yF1cXsro43yxM0oNZNSsQJthh/mwRaa9ls1NodIFBMVx2dAn
4/uJh/+vJQuuS2aaePSMVyS4MagJsT/YH9UaJMh3cF/tlfjof0eBlY7LIr2dBcoPB3RsU4PkSSfg
IZ6sDLt88qH8rIh4y4vlwXuJB/nkbq0v4/v+qrwSdwq4sgVyJsBjmbcMnWVxLWwur3lqcxlKw/HV
T13CUZBSjVwXba/tD62Sr4FOXIODXZXMbPeq8OuyqcmVnpga3SKMi0Q5PAr9Qd2Wu2obbJWteyVf
zbKRTS5pEEE3qAJ+rf2qtlG3itH3EGXcm1u4WxZys3NX6srqljLCN/0iAfOxEFa/mZl9uo81jHJA
fE/7Y1wN9sTM8ivJ6A6CrW8yUQS2Vs+cualjTVlGhhGB+jlzDufeEvmgTftcbQ+i8wb0ZFPK7tXl
rzR1qi3efLLMHDUFjZE/Oo5VKEVbdQevArDUgccB5aJK68tWvq7DHFpd6NUPE2jQ2Z+vw/J613VC
szy0MOEssgb2KmQDZoyMmSP5IFjhIEP7qcFhPy76yVYWdK6u9hROcwyEC21TfANyEhhLdyNDXLPq
Vt1j/M1Fp8VdGB/e/dzxHuU0f/8CvpWJhKmqovB2vk4auTkjS3J/MBN3a6rhjVkBaihUgId1/OAq
8cflfR333b4YHGU2nWP3WdZgUN0yePOLvugeXpi/rK20Dlbx89z6Bm84j17ssM666E6YVPNG31H0
C8VKXLMA5W6/K1q8VpXiycq8mafbpBmDV5VGZ5TK1/DvJ0HSaKrCExWNKOU/S5V+H4PDi/1gJhbO
WRkCy4mVTquACLVKfxAQeyrtp1ZH/9Oaq97IQ0j9smcnixntmae1Wp0WxEEw6xCvlHa89mw/3Ahx
769SoySBjzN54fcNyZX4V52hjdPQpGUks9SFvaZbcK7Waspwn/Loe7k0oISdJZ9iXWTBluegDjYL
+LqUtcXMXTy3RaO72KsA5asRHyLUbvQWCHALaGmmoDZnYxTjfHqQSWT45cHtwIGb7loHzRilxczX
ngxB/34Gc9ToqGu5Zi6H4CALj1narPrIWF8+jJOHf+gOkjNrUAGP71YaGnZgNRz+TIiWw8ATdCFF
Czgo6QAPhbvALWfuh/Fk5t/n/8Tm6JIlv/XgOucDdXtmffJddQSW7W7Sq3yd3pn1QlxEj81ibp7+
69VOGABbAx0wfQlx3KnO46KQyuHKbaiptYX9CETLWUeK+cwI20dTlUupjp9rqK8v7/BExjbMNyI5
yhNBRHF0tMWVnJVa0SRDhJeBU22C6/DeXelPaLQBUt6jVL6Sf+9Z97nDEPuhwULR14AY4zxKuL4b
VwmEh0wAfWj+vZoeVTq/M+sa7oVxjKBTNZRHkG/+IopYIPkkBkOLp86N+yj0owUycA9Vmt0mfeIt
oSl4V6WmhCkMCQPDu3UFZoku/4ZPzMT4N8D5AfUDXIPiF4YMMUDJJ6oJh07cLx3vrYsZ4TLtRasC
u1GrVdo+BMzHhDSJtW4nITqVwUphZBQ8Xu04XamJuuxz47pCpRI9Bv4v1M3BttGyZVFU28T9UTU5
Sm33ipSChgyumHfcXV7DVCg5WcIYFtJotZA3ERmZJDKqUMuLOn2Uw2zGylQkObUyuuS1yoIGTRa6
Q+z2h8TK4GTM1D/wulMbo3vd9KU+LxQejgFaAjEDmplULpt25h08vV+fHPXMJX+Z2q0agUpDFHOc
spewfOxASnnqzG5N2tCZaAWYoXytXvuKUaLgy/nJkoPQvljCa93M5LDDLfTFc09MjIJgHZsoo1pU
CTIZsj8pDu4JueEqlJhiDV14/tOAocFOmePmnQqD6Gv/s7Rh6ScJRBVpkS11Eu/HRrnJpV9wUi2M
4jXPFYbM3G0gl8ug+/UHLn5ic5S0+LUA6h4GvkNbX2tcysiHRjNeMfyJS9s5iniO0aRaiozmAcYe
IOfGoo3alRGgJvq7PDCfwZXRTF2kljXIIo/iuRUJZcyIY3cIm2wX+iqjP054m0XMChc2emWX927y
4J5YG/mJE6eJVNn0UjXoeVF+RP0JhrbmD3Km0zWNvKJx4feUK7bPjeCJ1W9hKNsIzfHyUiZP1clS
Rm5QNL2IFo9QHCibP5l2sfaCAtC1+R93bOQKoR4XfVSIBFRIqGw6m6r6fHkhk99keEUju428wJgv
J2y6FuW/rDv46i9xgEhb6swaJrfqXwtjnvS00aEb6sPuYBnlEvwq0pn+yg7eLq9j2go9RtwYqOCY
SwaEa24AcaPSJ+krq9w0AIBFdCIvW5lMgEgRoDFicgcmidEHoUmoVpLndQetYmJhEQI3OcbAgwZN
p2TR3DRPxSPjpvLDZbtTqzs1O3oHAFR1G8VidWLxoqt3RvohzzG6T0WdUxNDsD0JpqLeWpXZ0toI
hrkUWHf1+pD06i6Nq/Xlxcxt4vgp0BoRmZWSl4e6Na/SAB0zNZPW1cDs2QTGs5Ykr52tMKkirJxY
PLpxeGvkar0wtOQlbxlgvPx7plcOjZMJC6j2BRmTQ0PU46TdIUe5106+GXqNj+4ZrrpsZ/CNcVwn
cSbDI7lTEd8+32GrooDfZDZ5S+AvLe2jKRk6Q701du4dsZxZ1KTHgPcCe0wuSR/h3Fjm2X2nNzUF
aQogkqQsgvJWYBb78pLmrMjnVmJP8z2JwY9DXLwFxTdDfsr1P7gNkc/4ZyGjKyppOt3RqUcfIsbR
BWTEkgT2/OBBlZ8vr2Xy85wYGt1OWmwYOTOj1Mjk2Fm7sfFo+O0dCXu2yHVmWh0hXl22OBV7NUWS
0aEbSE3G3QkjUktZi+QOUqZ2W0fm3kizx8smxsQwnzf8qY3RRSWXlYzmIik5Qtkv9Q3sT0iCtK/O
rUKJquOteuUv0u0cZ+PkXp6sbBQm/dIzTCfDKoPEVyFPRbOHV4SAKYJ2DaKZ/vnkPjLyzzisOcCC
Bi89CV1llmqJKSXdgUymWkZ5sfU6J5lx9ckoYQCfpPAGrHGcKtWxyAidXhD5y60BFVKA9DawgxXq
4X+QwACm/cfSyBHD2uxtRWA5dpy/qaXwZFrhJmrgPrjsG3MrGm2bHJV2V9kReaavMcbugTyFYaXh
rl6XYra9bGzSIwzNQpoGQS6KZuffSKuYIGoNFuWnCiPtbxLjxDr/03PvekWaWZk09Z7/xAcCpwMm
OI5+Tm9LjKKxtHxVr4S3Ztte9dvypboXVnOuPvX4geuMkrc64ATHpXU7a6u0gY38AHX3RmvT96yU
4oWZR1dJXzwFdfEGKP8PYuKpzVE6QCcdfWYp6A5R/b1HM9zSVhDSCFDjXP5oUweLwKQyOSBRUTdH
Hy1RcxGGb1K3rsgZwhzU7t4vW5i6QBif5OJFl5NGy8gHI72TkjrDLZTizUthS6CWWr9ctjHl58DD
yAoBofCJRjaCCCF2R/E78KKMu+b3AYwIjozoopbP+d1wGY2veEjMAPMwpgKx3/DvJ5Eoj0JHNBFu
OWTROt7BN+qt62tjHeWrJIL9LljBHlJcXV6eLM4YHcULX+jrWM2U9iBvHcbUkSGHY2YZrIU1TCbd
MoThHQawaBPepiiHL+Tr9HbuN4yxRZ/XDHgBxgBkumVM45wv3GEqXgupfx88Gc1tg/H5jHbXohDs
F89sAf4FWrGQKmhXqvCBWYduZuflSVf99weMS09RFCZOU/GR/V3l3jIbKexTtGTCvaYsxb1zVdAA
ZYyvQzeF8eV8pfxSrDsD5RuEzJ6GK3CuVTMV8E52RBklYCGUUQEFHlqH9XOt3ajyq0s/PQzRcP3r
sgNM+vfJ0uXzvXf1APw4+fuhdh8g5Vp0TXFVohMbOXPwkOlNBgYHxhdq2vEd6BqpEYpwahw8gbnk
yFVJkpXHy6uZszHy5oRZiJTxm/YQM7BeG2/W3HzPZErErMA/qxjFA19xjSqWOC/eS3AXH5Sb5Bjs
oy1skffmInli8vq1u5Z2l5c1/ZH+NTr8+0lkaHtmkuO2oUYGDSDqnleqdyeY/r6ebYPMrm+UfIWN
BFdPxfqgQ9vZe+c6WHvraEnWvNHfhD3cMFyC2ury+iavwZNNHV1J8DzJRlXpgIXc/jXIm63oHupG
2VTDxKldMPH+dNng5PkCyTE8xYm0+miVqVRnTpXxEjea10TedQ4O31FIfZeLdmZtk5fUianR2kIn
LBvo2dpDkQJVyuJlamnLUp1x/M9BqS+XB1kE6Cua19QYzl1ErCLUSYbbtt3o+/ynclMc40f33tsO
4uXyDVqetxAB/j+C92S2dGJ45Jt9KZpFJcrtYdBW8q6Sb4NcYLTrdv5+Tshyeiv/XePoq6FTlfEw
KNpDJBQI7EQr1LGWWj2HYZr0xpMVjb5Y7OUhjFpWe0j9eGEl2SIT39T6tQi/RdWr2s1h0KeP3Im9
0fXXihD7xyKfrgZQRFEo3UTflHIhrOGv4u5V1uE60bfe5jcJOP++dv+1O66tOTzsanImQpn2lBk3
kfFQzsXj6XP2zxcbQyoMCFfkUsqYTKjrjZdrGyVslr1cL5FnWNXtTI1kiO4XzsBYVzDqGB3tOyFj
Kta9CdnQXvCfLweO6VzlZNNGSZpj5G6WtcOKJPnYBfI+zfuNVOuvRqBuWtmuF7IgHaw2hW7Gk98u
W5+6B6g0QXrDqMfQbzw/5EmnelIkEakQm/G0o+h9031YBGZexJNWAEFD6k/TlBmMcyuU19RcikAV
lWK7qADjDHRxslauVP94eT1TB/rzRQfy53PY79xS1/hSLPYl81FtdhtJ3ruhJke3qtKZBG/ajqXR
7paHTtnoowV6LfaZxIlGEURaNCo0bbkmLL0Qjoc/WdG/lgYXPbmpI7uH468icWPCeGUOum4wmsG/
tvxvZkaOoOYCwDKBhBUikr3TFuXS1Fz41xLv478ZGkV3uoJoFRROd6ggPFIzegh5CmfaXH1k8gPx
/mUGmGY9RLrn29YrkAOGMmY8q925Xv0gydF9a//J09f8xwwTU+dm0NHyykwYnr79u9eq+778Dsh9
EQvNwx9sGyIMCtPZwAvHRaXAD+Ioi4z2oJjCppXUrZzFW0F0tpfNTAQ8jYoVk4zM5TLwM/LrzDEb
iGhxgyBSEdysdFg94rm2xUQ4GJDkChm7zqzUeES7DRpZDQwywlLWl6pjIYIE6xtjxz8cEWGyyytC
O55vMAriZ+ZGt2/l2pUgeFZzMJvyZ2ib8VJpwxYu44g81JPggdfKh9QL3jq3ACDja3/lpbdqK/Y5
c6hO2q4C92NzAxlpWhp7OYPblxBZRUm/zAZZdU0Xt6WTHESXx5xcOHtfEvdyGdxD1flgZv67Wfk/
UyF+NhX7e1C274IT7uvAW3Ve9SJQF19KDPgjC9IsW7jcdtC4vtoN3a/QKNetCPeMFqC0EkTSrq/g
WMuqXWcHOyXIbhvFuAZL+dNTKZFJdncfiQjg6o4M3WoOpYntbTJD2QmBHy2bpn2JVbSRAMguOxBI
yzDwPFj0wq1o9depH+wKuFAsK983MQRpWfit7q1tFULzDq2UWbX3sKNYBLkQ5Vbq+KXTy6iG+dcw
kN4IDRqwmp8P3IR7w0h2sHdee7K+diyzXdtCG6Brkj60jXUXlo69NvxmEeTtvV5b68bMmDIcLjo2
s/4Zp8pGkco7SF3u4rZdm9DNJFlzbJV4jQDLOnPr28BV1oknLuq6B7slfW8VaafU9i6xs40mNG+C
0mzqLFj70MWHQXUM+HKdmcKuaaU/mjZY5rBRNkFxY4nJOkxQg1e9a0FyNq6kvSmBvxOhnRVz9dZL
haMShBvNaY9+bW9sj29XxZvArNcFk9GxitRjkC0k1FEifr8JuVeeeN4Q2/KFHHr7uq4o7ujQR8HH
kz+ZKOfpanJT68prlGdozrh3QSS7ywTM7AK2h22o50snErlWjFXrwUZlJ+ixmsuyTDcUao+qkN0N
Yoatp0HMZ15RaloaLWw8irKK1GYgK12XkrA19GItg6DzvPYaXcArdKrXYqFcVXl3l3v+Lmk/JCbU
1UxfpirSE6W08PyXKldXdWjDyAllbaFkS8Q3KJTb6Up0bUput2kuLv0K6iJyZqVm3lk6ujC3ifKP
Er0BHfra3BcH/+Oagu0K8o0WnlFJf1RyCao2705iSknq33NHXjPdAS/YrtLUNe3Ra62xV5zt2wqh
vSKGQIwCSevA00oFx1KaVYXcUojUYC14e01O1mWirvrQeuxKtK398jHVD5HmL2WH8n52W8rSoIK6
RAP3JonfQ99dponw4PvqKqjMjQd3JhOw69aAT8u2DmWvLH3og4vyrRA/JMpydUMFI4M/1F7WlPJT
LvfQuq29vzrhuxZ85C6pdRYtMkStSOBWYf4WSLdddy2D2m/scolKwiIOf0TWh6mu9eLW6LK1SQXW
QRFS1ZZ6/JCaV4V03Ts3Sntj61dyoC3txr22UfuVXZO48M1L7lQlWXKGROUYJHuZfZXyYtVacPnd
pM11Zu6a9NnyW0hbj4w4LuEAV5yjyVgJLDim+dMrgTu76jrRpLXWQABZNdewSy58qDkbA8ZrN12K
CGVaP538rxIOk875kK1rNbPw4b9K9WpoZYjrJFqZ1T7Srg1pYwvLLHsKBqau6DaWtgWvCz1GoNJ7
qru9p6Lr+FAKUEM9gVDvY/i3/EcDimdooH2/XYftE1rLmgLE1boJo70Uv3uht+myXzCDLUw3XWSp
stJNOBXNK0fa6JqwFvJr2b4P21tG9oK2QdrZx/k3TfnUFa+29GykT338HHQ3hkdPp1QWVvytDjje
0FQL9qLr9rG+1qNtJT0H7osEEaQwsG5vS2QC+jpZZr260ewbiKQhdOnjeNW2+rIMGK/1s0Uq/ZLy
ZiXX6cKONn714PP0lmRrrUHcmWqrivpTy0OL+fBlB1BF7hlpb7LFwLfXQ96lSMFDEyirrn6RMvFo
N84aMeqFFt6V7XXug6VROzwGoQTjr7qTr7tazRYh0GDbq1eakV5nFhBVyO96/Vsm6UsphK28fMuE
+zKooJa782F6jIttWd0KjGcJJczocEWrJhoWkQt/flg+ebW9bQV7q8bSEc6mjzTJtkHUQIpXVFeG
r9y7TnttdRDhGvCbOjBY7wGDvdtacldK1VviE+TUAjEMX442tQhVnRvAoG6IsCKWRfRDrGsETzX/
hxJ3142EcCSwCHMRCfznsB/iRJ1dWw1NX+b+9UVtxc+a2lzrTbBKa/0uVY2XKDDvehF+sqz2PnpY
8xYlk65wbgESdHdZb7zESK6zq/qN7YJmZcBgGVb9vveTF8szjn5qQRqZtDtFCX6ISs8Hg0AvqhqZ
meXqQfOStasqu1CIl4Hpo0IX8NpX8t+kuRmewSQclkH5eaBQGPcpyhp9PaGPiwOFfgjhvhnZ8+Wc
ZuIRfGrAGmWdTROjHGuKvAmYzgjjp7JjYDZ+EeR+IUM8ftnYZLY2tBgpbA0KOqOXAdltG4M+4anT
3dco66akKgIE74nlrf7EErtGzR5liDGcV+iqVLDcuj30EJoaXbEAj78NJWXdxDPlT2NI/7/khArj
J/CnkO6OuQBMsXGcEmJEUECuscySbV+X8U5BdWPF7VQsNQA7CJ/Svqjaylh5JbSrEIvfcesLeygx
jUXhyMiga8mVUWnEUu54rm6SNF24yhWytUYXfolG8N2FyHThqM0tIgLHFnKiRUz7aVGVcQe5sBEu
lFKBO11Nw7Xqx/1KLRDTHmg9hEhbxbn0YsvhKh8Ocmmb7yop+1Xq6eGz3pjJphW9e3ugdq1tANYp
9qOutrZZHqHB5VWI7Xa6d8XwqL1UtBwu0sxYJGZCFhRFMThcQ4aQUdQ2qYYGtamlhyqIX3K7/Rki
EL1hOpwMINMcrooKXnzjVu2VD7yfTAfh20XtFIgdIyS5Ert+a/nKFkzzWyfYEE/adrIyCy58L8it
lScEM8/ISa88+YDy+cML+mM17RxGobw0X/pIIfvSqnVBWDZzfemJl6RmDvPiwwHAXUYvSSYoAx1H
aA9Vcmjqe8f/VgZ/XXb8Kdz+qQ19dKAzKc/8kjzrYEiL7AWdKir/KppKKvkLaou2t4hW/rfqx1y3
eHoX/1nbeOg6qS0n4XXbHgIyEzEXFj4Mp4XfrJr+99+vZyscfa+YIC4Ipst7XPau0sQ+8vy68rV6
Znpk8q3378cadzzRL0jdzsAtfLPatpZwB4vSzJDF3J4NP+GkIAN3pOv4Dt+qSn6WTrzWy33Uvrj5
zAjvtNuh/sPcNcPJ40GDIA5LIZeogjfgv9paX6S8BMJOnHkeT6/mXzOjxzHwNatBuaI9CDKPAwKI
g0CHrn/XohkHmDM0OkaVqxRemPVsm/jeha+m7u314AHGy5lLZPJuhCX5f/dt3HkVyJh8xm3pHsT3
tfRXpN2V4nvo3Ltc+pdP7cwXGrdUS0AzMkpHlGTsZ4+4rinXTfXrv9kYHRulL/Qqj7kSBeWFSZdF
qhyR0JvxgcmFDNVfZvuHluDw7yceLdddZupuxUJ06U5Na5J8Y6vr2Uwxfc7M4CEnZhI5UrizOJsV
cyMyZD8dNQRXm0PbzJkZHOTEjEzeLVYlWybHHxUKCuA4F1CYzezZpDuf7Nno3DRGk+diO3z85jqI
DnmjLtvuuYHm/7IDTCYqJ3ZGxwY2azjiWw13ruCGNh94YSyE6iMeHjj9kxdL5AnfL5ucjKH/Z1KC
6uF8AxOYW0vOZXvIvGrjZd2tz6zGZRMXvxEmxg0BUTBypSHq2J5ya8nlPmtAk4ttP+Nyc0sZHZ+4
l5s4LPCFQC1uAf1sdCjtLi9lzM/4d7YPD/kQpw0Z0O75djm64Xt+MVw5O8Vd1bv+mifhr/YXY+av
zmpO43EKXgObzL/mRqdIjbLeFxlgOci2VFEUSXde1r67Rf0qRWW4TCl8w4Gf32iCs1cbOutRvw58
f9OqzKHkGuIqSsNLVena9ypr7zJFpCpFt5DnmWPNHJLJ7T/5raOjGMge4odyivMi5dJY3zt1xlWn
ZrwpVhOzTBFKjS8wyMZNHZQP/OKTVaC+t9Az0BlPW+gw9t8WK2vb3Qw4J/OheUVkxpbWc7iaz2L1
l5fEyS8Y9uAk3AAA5aVSu+3Beel+AcSEweg2u9WMRfcuHWHMLl/KO6TtXqHTR2nisu9NHqMT2yPX
c7PKRXJOhanJThcuNG2m9qujbHTZylQ7+WyTRy4HSXwE86GQH9Tb5pf4or90CA98M3fiIf2Vfy+U
VfWYf6CPkv1JpnWyvJH7iDF0KggXpYfaf47NvehQGxJvAlgxLi9wbhtHsVw1I9HIAqKEGzzXxSP1
v3zuxT78iUteMgrjkusnQe7J8Nl3qLDYb0nz7ljJSqPUZdmHRJD+AAp/+s0+u84nbmk1UhLmlZoe
XNG9sfxOXgqK+MvP09+fzWe4GSotCmnUB8a9HF+MarjbSxKU7KmsPyKk/+Za/qPPo2nUvfUTvu3R
CUuspCI9trwjBIyvslQ/NH23NMzfRJP9bYZYonwKe36Z7E0qQ3HydKD17smy9a55qauiXF92tfFt
8bcVAImfI24DSPw8XPiNUAGP9PyjeSvvvasM4WX9RtuKq3LrzV4WI68bjLExsMWJEjSryIyfG0uV
NLVRdfCPoWGunRr5QVu4Lv1sFyQ8lUVFvcnicDOzwuGPnrj6YBRlcGa3oPkG3zoe4YpsNwiF2hMO
xOalizgl7xchtvaZ9NgK5YPuK6uyRw0TdkxNnokYEwtmdgwA1idZBKP35wt2FamSSuTVj3rkoQcA
DuZaLKw1Yy0Fun0JYg0hdSy9qFeXFz3hogrCqYCkFEDltGnP7dYJqpRMNwdHF1EQPVTqnWuJH71f
Wn/gP9DJDfBhGSAF0INzS7QpY00WBku75kVdO/tyES5gNqfCuXBWc5P9owv881syCixLgyIB/B6j
deUwfOR+EAbHVv3hCLfVHJ3tmLBkMEAzG+ztMCdnfpFBVmVfCIzSTI/N0rlzD9pGukKJfM1L529l
4rkFjV6Hf9sDg08th1jFe+d8+2hMKdBvaN4Rbt2Nqr36vkW1/KEG6iAzvn7ZK+aMje4VMzdy8hbf
OzZwvyGAo5OYSOFPWUoIxr+XUX8uTBLhO5LJgqjTjhZm+roZ0+DxjlFcIUrmrp08f1ERHbq8pMkP
dmpntKaukRTf4ewexUD+Fam5vnbdIll57Vsk2wpccO33pC+vK8QBswrx2co3vxm+eFOp5lygGdKO
UaBRJTwT1AV63V8eEVYb912o5PHRVhnZYJy3v0Lp76fbl+1asntvK/l2fe/VTOipPr0TxErlBcrH
1q0mxvE61WtzqyQJCmgIAa89yykfLm/WRFRQqUQARKLTQTl7dFazvBWdxg+9o6fW+6rs96oTI3ap
/t4V/PnpoZu14DiCDZYLbOTTYiFWoSO4x1RCfumR7vfCmEWDTkQC9dTI6BJubFFMKcV7xzBZmFtj
kz66G32Vr+t1dJDW+dKbFxGfCOZnJkfbV8TIyMYeJmv0y5W34o5+XLxw9hbIYRXZ4V20y3ZDdu/9
SdzDNKQtn/AueArOtzQuEqs1AkGg4BteC5HwV6VVc4ir0cv+78/G8NYnnaL5JZL3zHuItKQ9KqG9
vjEK6ReGbsTY3BWOs4ep+CZw46c6k+aI7ibd0oLW9xMaBeHm+eJClENRqxaToxGYi8Y1V9rwbqy0
mVAx9fm4NEgCmEseOA/PzUSxHciWbQqUroK93NCvk418EVvdtV3XP/aZY71fPm5TGwp2iaHxwVG5
I88NOrWdZbKtCgOlT8crWG+atYK8ribfu6ijOh0qdX58ddnoZx12HIXAHKnDsB8y7eNSRi9B8NWU
ioC0QL9pnZ5+zgDXGEjFNMdbavpH1tI80hh4bX0e3nBOg5qIrxxbuOHie/JDeWnJ+bc0FndRagMB
kLZt2u9kQbyz9Rg9QvEY1sUPWQ7eLS9ZWIE0Ez/G42mfnsioMc0wfcgqxjkFvHUxcUq3qWDIaPuS
VHhLZVt+F5+8zdwFPHmBMNZMNqFDbPOFzCuP46i2FI8hh18W4I6VrPMuXiJI+44usba2aFjHi7mB
9SnX0HhCQPwtWpDBjUKkJFiCZCSNc5R8mGvUdiFXziombcqNYpmYSPrSCa4SfeYIjF/OnztLtiFT
A0EWAkroc5fsEhVNPJQgjv6Nfuy22gJo1LW9M26D23Rdfqezs5inQJw632TfqKLBQg1YcBQ3Y811
YQXIgqMfNGsBJIIb9msI3Obu32HTxp5/ame4n0+emIHXmGibJgI4/Xhnb5WVcuWvhCU9q2XyU74y
dpdP2vSyBhWcTwrVTy8+MRfVeRPrJeY86TYqUGKEfsQO/JlVTVohJSU5JP5b41FN28jS3jVc56gV
+rKjDav1MJ6IczpcU7mLcWJGPt87CZ1hVMYiAc4BdAz9leOX21QUN2o+Ny0yRL0vX4n5DbIQQuIX
xQhZKv1QKgIbmQWmKDrwLFqxilsUeO18K9jF9vJXmsoTDA6ZrPHoVHmGnS+M2CfGZVgER7mCV4Mn
153AUOzqvxkZeV5XyIodl3lwdADfVZqYrRhZnzu8UzHjdCWj68R1NMFVwQgcm9ZCyMHx7mLTB/Pk
Owuv7I8porOWFT3abTaHXZ6MkQaT41wnMCuiUXW+ibWeeq2fBQLcWyqFU9O485618kWolYMqlR99
J+vbLOt3gHRugWY6C8tFQScoxTkht4nTwHOWnjcjpMjNjN9/hWjrqBrG1gG4qdtWmz4OmJ1PZsLk
hM+cWRnlln1Xcn9GvDK1PoXUzLeAwhW/yW4whGLiPiQAXNbDLTDKelTkf7zAdAOobRV/6Wr1lZy7
H5f9csJlhgzAVFVUuYYX8/l3s2PBL3PZ9o+VVf5QEJVcFw6gQyu25HVEtXaRF+FrqqD2K0fS758J
bMNhrRvGpzTEue1MNELkD3v/mKk8ZFMx65eFKM80pSeCyZmR0etPjd3SRz3UPqD3DR7ZeYau50rQ
lG2UWaQ4c73cCceAQodsgWWZuMhoP5tWMEvy5GE/6why0XobGF7y+xEfI9bAzT2UysaOAbGMlZPE
2YdMegobJsHCRTGndDJ1os+MjOK9EKBHZ2sYoSxUgjT0hfKKIcVV4OuLEr0gWyYf0Kp1qaqPFUKg
ITHTiP8g8x+eo1DFq5TomOw795GYFgH/PfePsZQ/KwwqrFA25c6Ghe3yQZiIG2eGRsstojLyXf70
UVLDd0QY9moG0JgmwvoP7FDMoY4KH/KXN1SU+wCWcPxjPdQdCiChUomarRHbM44/RugM4WOoM+Ah
9MmpMY4yOa8UbLvr0eYEoSP8D2nnteO4knTrJyJAb25JSSWVZZk21TdEW3rv+fTnY81gdokiiqf3
P8DuGaAHO5TMzMgwK9Y6Fiegmp+aYx3Zg1Pfak6+E29o9m04xrX4EdUqEVA3d9pkVOJ8wxB87PuR
MoYbDNUeyL6Tt9SMA54jr0OsFYFLlGYzmmtx0+6sfDp6/qdJz46IfO/xhvtUDDY6qis7yy+iyGmQ
aTGGt3ia1FGJiIaosAL3P2qeduNV4rGu/xIr8Pa557KJokCzealzVapyEIwh42FdFx3GoH8s9PBZ
g/H24/Oz4mBmCR2yN0Q2GdOYQ9x3MWU8eU0mQT/9GAkIM6MRR7y3qWyxnPD7z2LeWVm8byJS1obZ
cRuGaNSe46m770PmXAZL/5pnBqhaFBHjVjX25QhMNpo68+/fhrNlzpv6bpl9WZuN3FP1DELgcQE6
9VkGPvfjb7nW2jBUMmFZRDcOOtjFYRWDqEzzXAx5gYQrbfztNS/T8DsIlJ2V/M5Kt2/vLTSnww79
8F7cWOLKy2RQykAkEeZ+5moW59JErjQpfeqfspJDfuZrmYMetTkLSsEKEHyxSn8LArJ2eNAroeeP
ki5asIvDkzUigIVy4CqI6Cor1o2AgurWR127bxDbzsBDgydqWV5Qa7Pn3vfho1f9HDTVUaBfrcT0
aowBfHfAQZ4bDZw5w0Kq8CxY34PY3wlxvi/NzanieT2LTIJCjgoBC/4W9caFC5SDbho8wTddFL53
0i7cq4Ld4P+mfXNludHdpvdb+cAQ6DE3SggMOGPZVYGTRxqAJlA/d0SnO8Funf4uuoN60h88xpjl
Yyf82UotLhMzqtsmY51w5yFJtvS4iWdNpt60uksz0DUtUO5+08FgO+nAxcUtuOLl7lJtIZ+dM/UZ
Lra4MtwlSWjaWgEgcQyVaCchpdEkVx9fzMvPOBuBYoK2o0UwtbgagxAaU6/kihvm014OU0bPlL/j
p8XDSfR+6d+gSWCAfF+so/OFsSI/UF25NA8BQ2OlB4DM2ljI2+c4P4HU+xkc1AykCagoLvwYSo6D
kJay4Xqfut24Z6SFmjBjFvlvwRF/RcCaneS++6Mf5maq/qRLe38LL3kZ4p//hEXqqY6yH1ojNX2d
gaAkkQ9p8CrFgyOKwbE0H/wm2Hvgoz/ewSXIZP6+ZwtfbGEZVG0tiCnV95N/FL5kgT38sO6Lo3dU
rsZdvssew0N7M6i7LYKEyyLubJghWrrilkWf5fzl6LKcGsgw8XIkVF0G6vzql1KBfL5+Rf/F6aKt
cc2VxxKL0HKhPcYzQh3m3GIl6EnQZjTNklv4y+/Mk38yriunuNoiCVrdSYqe8GbKxMPLuQYIzJJO
kOLosSr7F82MjnkA5rq1KCuZRV6BhxLvM8a9gH1tETOtOBmyGiqCvAoADZaDDjD6gZpXw5C5HFja
5c9q1uzksr2OpY2u4KqhmfaHuXsUQ5avIqMLdUTjJnxUe+nY98yp+V10bCXIBZhZ/fiQzhtzcTkp
I86idABFl88hM3ddWvkgG/qhhT/Qgp/Lkkbo2Cf1cxYzVgRu+uVjk6v3QoduxWISQCM+XjzBXpuk
UjnyIecXIvnF3MaP6ai/Kvf+SbjiVdrlR6Q9QtQ9dhuW5wxmsVpZYrIcT2QAO1vWuboha+kdt+QD
5S6+76/Sq+JYM5J3sK7yg38oN9oMK/eQc8ISwRjq9HgX9xCupj7BxdJ2NZix1Mx85xfKiYThBaq0
b/Cyf/XCTf6wldMDcxhaw6TFJMZLpbwO8qPSqnXTNSbxukkYwbS+xF12ZYZ/Sacw34X3lpay06Ui
+AFDxEQ5TX5X1EzdjbryNR3Gf3HzzgwtvqOmCmMYeKbuVihKdMRR4RA4SizuWukveRP/uya6DXQS
EUhZ9hw8cyiqvMaRWZO8Z9zo1NShLfTNRvdm5XVnRf+Ymf/+XWyvMszrmaMXPsa9vhNU0SnbDVDN
mksm6OOKgQjSYGZeBH5jOA5MOpmmq3b6Va+9mINoa00Dfids9kkx2lFN7lt1v4xyi6dxJUDCNJ+Q
NNAi9lzsVweYX1bfLjgwVt/PBttsmHzulb+vdHIC3xlaVCwSK++gWSETzCfrNOrpfsik4zjEG05y
pRCEHfy+iGjjLEi98FiEDvIkhH74CCf0Xjmk++gg7C2nPdS3+nE85lt7t3o8TPWNIpTC5LILG3uD
CjVoFj16gvyaq+WDQFvdjotUvRqqnLJFnQg2rJ5//MZ4SAqU1bxE/WSWEsOxZDj3MfQ0G9HM6p6+
+0mLImKbhJ4B2QCN796wE52nL/HQ74g3zKx6LxNvifTT3PJbBIttjXClGUumWzASP0k0Nsd6F4/G
rlC+fPwYrFoiA5wBb8weLclEvZbpPDHnCs4SdeB97ET19974u2u3hLk3LBkLaH5DrT8dJhNESdbd
xGN0Mhvpsx70T420pQRGYXzliZtlZpEah3PzItoeIaYqi1QOH0ev6GzVK1Q6icMXoY++FWEn3ZRT
nl3pffg0ibJTy5ZbdzJAgiGq72ChgEqjn8r0CoBAdw21Fs2DJtophXWT635td0MU3U2KcTt1ffso
WdHEFF93M2kwBuJSf+NqtKMmh7+kcsoOgVf80EP5B6Npuk1V2LiadOWz1rfjHpKyb7FVQ36BwE7Y
1R6jle1oW+14Gk34Jmcnnw3BUylWP8u2dvrYOvmFeDsp1U72O9Ex27HbdalvHUwxLZ1uEn70WfTJ
KvRrD3CRZOb6qRH0T77S/oEmQNy3ZfOSSp7n+LnWHFNIw01B34lp0BNqJPr3nFFyu87K3glNIbcN
Tx4dzUuPrc4csiA2E/Qh8q3oBYmTD5Z52yplss8Uo7cpcrp6PdxoBlGUVaPqRN7ohJNMg7xon32v
RepF9q6lro6cup0+jXnoHybDeJjnStWQrmgdSi9dLb/KZf8USsZrlHqHpDQ+6e30TS9NOylhupWz
6TsFttz2p1zbpXUZHQtL/FqM5mBXPYO31CQPQlj/ilsNpg41rRyN7MP2ZvCmr6d/9NDMHltBE66i
Sn4RvSxytNr6qunha9RvncSVwJJqA/V/ic4GQdfyIqdCJOe5FgDMzWSKHpCFVEl8iwzKNxBm8QHO
VnXDba6FW0hMg56lqETyvHjxchOQZSfLuttZdOhhB7CMO2/mKoJeX1EOcvX8sQdZzjG8BQvvDL5N
fbx7xRs10wwTtp3HknDWriHJRjWgNB1ZIn6txKK2Q8PYDxQl9kyxP6Nq9yCnamurmXCqJIuJ7IZZ
XaOdfnW1le1iUX9mpCuxC7SCNkpSq27hn2+zfJIloy1LqzR0hg56+hX9nY8Y2Vj/fWkf1VcZMiKi
J5ChywBbL+RYjSVQbaEmAnANbNj2DSKof/Xh/zEze9x3Hx5AvNGLnqa7zQ7OkskOfnWnN5xZtEud
BihDCqvFqbnqPpWv4WErjViraMwjQwZtO2BLF3TNOrumGkWuu9Jz8JK46bG+ih7Cu+yL4dvqrtmX
t8nTjIQNH/pj/EU4CRvzsqubyXgp+S8QtItMVJWFmqy3UlBciU+tn3xtU4TJmvjXx5957d2ahXVh
rQQScJGHyk1YxoYRmm5bxrYHCHJUT2Mp7GtjS1pydUHQ/s7U3mhnLZl/S4SS4CoIFbioDciB7nWI
fuNm48FfN0IBa8a6z1W180PTlVo6FErGVzNh4NQqhyaN3cEG8/FXW2k6cQeASf3HDutZ2OlAsKtB
qrjl3nqGvfmY7OjW7Q2n3pl27PqOeNw6katLMwhi+AdQ7TJqok5gjqLiyW6rvMTl4AA2t8V2a3Bp
fWX0kCQKvESlS/EJD6FdnUkIhWtnSLv0fjg1D9khv5oj4eRzeQoVDv2WNuzq2v4xupyJUc0wH1p9
UmBxbEiVToY8Xrdhvvt419bOOlJ4NCKAYVMKnX/FO4+S5A1PeFuSYk5AotLyUezjhxEkXynKG7nf
qinUMmZRaYjsl2CldhSUUBn4iokaO5PWOpb/Lfc8Wxy3+nFrD6I1I0YtUaEHsEQ2yGIWFRNc+W6S
v3oTYUQtOQKZAQyqUDqdIDH7+4oyrfh/DC7ysTRtO3+Me45+l+/rzNirAdSpsbJ1xVaqgPSMAE3Q
X9UQfp6Dj3e71UBFaMY+VwxsHmxajv8k7uP9cGPHTnh6qu+g+LlSD17sUNfdf3xQ1o6j9VaXs4Cm
XAAPSsBFmei11OX7lFJO0TlhZF7B8hNuZEJLhZu36OK9pcXHBALf/AfUVkeQZzV9RwhYpuZBa7Nj
O7bhNSJCn0dL/BWr2m+/QGXH1J89AWUEDwYPaUo2Xp3VioKlUPWBr2TGgSrnX92X8hZPjZcOTvp1
f5deQR+FQ0PK4vTxN15Lf98bmv/+3fZ2VVtCR4QhMgDBQkel2sIVre/iP0tZXPdcG//ryfThNc9b
JvS/Ks2W0uUba8Gy3Ph+HYswhf2Ls0nj/jV1dyg14U+ncSqT+CX0p++9qrlNBJd/1RffU0v/3Ne+
avddNhyiUWICENUTVU1+CVL+PGrSfdzq2lUSe6UzTcNL3SNZ3asPYtZfSUIV7fImum4i/UZAeSOX
6skhwQWmO+gbjlJedV8KoR0xgaohu36+OVDWAbyJZdnVBRRSp2weiAy1V0gCsAn2meIAQnpRfy81
5GV+d9D6aRdMiQMQxAksJAVk7cHr4J9SkDyTguyLj7CCTUj5oJVqDFtGfMotBCfNRjlkSZftcqH7
/vEBW9/+f9awuFp+X+WMEUiqawTCEQaXz7nYpLas1hsZwloShPT3/77V4sZYYVjkcaaobiiW+8CT
Dpan7HLJc6am+UT/bQPmsbI1dCXnKICq2yWWHnVlJS2EWHdRIDpWtXBrQdpq0+GDL5KO7JYXnr/S
4nifmVuUhMymQYje98m3Dvl9eCPdWPu0J8rxHpR9cRVtBQIrXoEXk+SCnHKmVlnc2R6pq35quTVe
q/7WxQ6aNXXLxa1+wXc2FjdWyxU1UpJBmSl9mmA37bJXCTDxztvViq3apq0HO4N0G6op518EcYoE
nkXWKDbOVcbzi8WAGBNBpSK7Zf+9hGGlyZ/bZkunbAWchJ4wRVMDVD2Aj+W8BV0gJcjzQmXyXfnZ
7YZdepRunp4aJv3nvMmlFnaztXMr1+DM5uKgeHqR+E1Wcw0gam9BMsf1iyn+GInDvS3Z8bUdpINC
cMDwlkQH9vwriiEsmL7E+rK0fshK7xR6+qnVm5tOjDf6dGvxMIBRQjiGSACdq8swJBTEEu1xduxP
v4+Ru3QaeR/toBfVbO9h2mvzlNOUbzK2r73EdHikWUSK7Oyi3epbBgBfpZZd784/9p/iqxm+393L
x618fimJQhDyhnGgGEu+SzNy8Tn9gVE5gTPDlAnKWz1dgxcSmkNz7Ai9XuC+nSMuQ7PzE1XpI6SL
VD/uGC+8M9yt+3G5s2CARZn5ExNABMf3fGe9Pi/EgrkNyJTTHdGXoyO9kpqhjRjyRuy1ZorniGEM
iYkX0JXnpqS0TKzWqjTX9O9MHQqXDsJTSHJbccPQ5UOE9ARX8W0IkDrZIicNUUYSB46ym0wlkUFr
SyK8k/UGDnLFypxYoxZI1gEsabGcqeW0BPhUN2+Te0HVH6hNnrTG++von8k7ICUz8JemzDLBjnL4
IvWaDYJO79PY6/dmqn1O/Pzx48f70pvMM9sqk9uE/kABFufAiLngvZHoLoTMu6GMnLS/qz3V6eDO
DPUNEvzLR2c2ZpI+aZgDcXB+EooSpq2A5NAtZt7Yxu+/Znn9+vGCVi7ZuZFFvFvIWp0EInz+AqJ6
NV2lHlhj3O+0QjspZeDQY6Z4Ku38mAlrUX1I22jPDLZNAd4x/Oa2tcKrQfJ3rfCaZ7AKp+mzXjZg
oH6moeoYSbvFBb76VVSGemRyPf5r4RWQOcwbOfJ4ij39Mw2+o9XDLfnxV7lMXvkoyGfTygC9Kb2R
Qb5LAvwpg2CDA+XKfuDU02scjKdBZmp0KJxU120h30rtVg/WPxaXkqKBRus8bS3NjcLvgy/ZeTfu
Ri+xp75nVKXYfby+Sx9ztr6lZ61T4NGJ2GuuBMt3SQMlRKc9bR7VLemy1c2asXgUZVndsqWda3JK
IUPTXKj8gCMLx1Tfwhevn2D8MiwKMDnAxXF+TaSaClRXdugDGJ5ma6ilwd8bQxor6ozthXlkt2bq
27GfFzYF/G4vIJ5he4bABLKZZzuzGya7q1UYkkvtVxjDtUnM8NJI/T3JPsP3xq8+GH94TGvSo40d
vUWH4OP9uHSS7Me7JSwuIUT9phIGRLNKA9dzR4GEGZAtzsgtIwvflQV+EKc6Fwd1yz/WpF7pcCVP
vf7n/7aW+ey9uzvwvAcFLIe6C55/n5rxU+51n+px2mi4rJ6sWXcAnAlVx2UZRtRydDIjnGOiNc44
tLzKW8Qkqx/sDSkEogVI6eJgGVwOkQkgbglcqkEWO3mS2VK4pXS7ehkZHuR5nIEfF+2RZqgCq800
1ygVR4rLncB0NWoIdg0c8eO9WTfF9wKLi1rhkpm0aIoiZTpGd0dPPFQRLmbCs/dwUPnZ1cemVh2a
8T9TS4JSLepJ/Yin3GxI9r1SUPX+prXf6bA6ofD3MRP3BxYX8Ny6xgTr4mib1P2AU3J/RrPed0Ba
cjm+b+V8Vyflj4/XtXoo3plaHO9ubIw4bkaN6e3ALqNfAzRWjfj3LbN5QSBwRehwLtVi/KYQtV6c
VFf0u12vjE4gCjZ1t413bnWT3plZ+J3OVMfGbEjaS8LoyINGO/dtY7wtxPR6MIPDv/l0FgV8iNdM
a8kdO8iJHkMupbv0W9AISHaCUcOwNm4savWQkxYwTwoGAanqcwfUa2WaKmNLhUuKnTH/UZVfZPNH
Ev0l+TTpCXvEtOVckJwRhQs7TaUMNaAD1S2CJ3rjdqUaToR4Q7I1qbAajfzPEENF5wuKdKTixBbH
LUKMVAufg0515FJ1irLZlREE+VOy0SZYO+SQLM66McSdF9oxekv7D4EJ3iNFvynq/nNjCi9GbWyU
PNaO33szi7ukTWE3GKagIVxeHio9dhq/sJP4SyoleyP8/fenj/EgdLi5WbOnPf+KI32+ri+ou2Vi
ZbdCuaNz4RQw6X9sZu1dem9mUW8w0bjIWp9opB/Dfd76cNUrVrv7F0aAIdNLpOGGgzhfi6x7aukx
FegmKRlwLN0Dgv78sYmVAgOzI+9sLDZHl2H3h4lcdYef2tfmxYLABRSf+qq+VH981zxIQJ/RKtjI
RxaXlxzbIlUEEDxnPNTaFtG9YI2gqPW0cbP2Wo1p/VYPpvwkRH/PYEsPR6R/TW41g5UWlzcetQxx
mLBxEazQ88keCYSrTtxwRYsD/rYaMF5zYY1SBlnc+T4hadA1ArAyN7K+G9pnT4jRBXqCzCSXpo1z
t6zLvNliXh+2CibTuLoLW6UhDKmahrWbnIZbSLH2PzUU0qu7rYLaEpB4YWhxMJq8KxJI8DF0S3An
7tPr+Kpz+p3Y7MeXyhlvtqDM8y9/V+v9j0GVurLBYJ9+8W5obZIPouBVbiQ2jiygqFGJ0GJtoQwX
N/e/ZuZLxfwk5AeLI5G0CM9ovlW58jQe4jR81fJ6o3ywdrpR+pzx2KSuHPTz82C1faZNfVe5k/lD
zrS9RKlazuxw0A8f394NQ8vGtTkJVpwnfeVqfWWn0jdZ8q6t8k/SjBueaO2Esy/0QufyMWW68xWl
zAVr1lBVTEEH1a5M0icUAkn/JwGeAeshFJAL+Xhpa6cBBABwUDg35gHbc4vQC0dJ1SeVW6GaWuf1
rcHgutSIG19QWfuEVMXAjzErIJnL6QQlrc1OmYbKHUzhZ9TqymHKfdP2hfpTElU/R9popRRe+0n+
2MvmFwgmriEl+NFJ47We9m6PZJk9Mq2hGcHVCJtg1H432+YwhdIhT/27xPd3MipHZj9T11XF7ST2
d1VcXfnSSLtG+YnmlbyLqMTeTHoQHZRRPyqUudwhTLbw2hdLpSwngdbXYO6D5W45QVOnqa/4ihm5
YqF916VmdKrJ/JLl/bOhwoX28f5tGVs8kF2cZb2leZHbdOZXzxL+ZHm4szz1WTQYpP/Y1sVZeVuY
SaF6ng2iOnB+VuI+9iB01iJm8zrXCkFZ5ir07kX982M7y8eSBBSXAfpMfXuPL4pSTUSiiOxd5Mbh
pCPTJLXMVIZfol77YonJUUPAyc4L6xHw7EOT6k7uVfAXxka8k5X6T5xPxT6L4/3Hv2rNobGv0KqA
wpgZrs5XrzSxILclTkAGZRzG1PWYA//YxBIo8OY0QcEzzzorW15AfiPDSpshyiu3v85O2qF5UG66
o34qQaIJV91T9Ul63bA479nyNTA0EfQxRaXLATOaPZUnFGkFgbN5Je6LQ3f8OTjDftxl15QhNxa4
+g3JIkSaEUDwl5WyvvGDzGj0knRv37acH2/6ewszFRiZPyLQl5QVUlehPaTClZyq1yWUMZt79Daz
tfhiZxbk83Pga/CY1BEWolO3S5/6KxgM83ZXq7ao7eR4N30JaTMc41sgvFe1O1z5rR09xs+eYYfP
puSo4cF6TX98vI8XV5PxoPfLXlzNHPaRqcjmZaNqn6jWlYV4k1VuvU/LnuN8QFWdFA3gCHyhFzPX
wH2HCj73CnLZ6QRUGcGb/KUfvzdljFia8Vk2n6oJzv/2aSgHOx8kp+cyJuaNNNaOV2xVK9eW/f7n
zOftXXVMGdSc2I07OQW3UXCQpGM8bGRVK0f2bMXzT3hnAvCMMfh9wwWhrmnKaOcWGxZmx7E8UO8X
Mbv4dxakCm1qycICf9zpo3WlFf7PJM5/jol1OyqBozNZNmzyHy6H9972EgoJk2iaOPCCixV+B+Af
qJq4vQOQ2G0e6k+Tt2tujL1/OzjCVXWVown3BdD6ZtA75x3LJUOhDx2WTE8AfMP5klVtQnQgZcI7
OTUna9rFd9qeCt0puRbU3Za1le9LroA7eKtqwRF4bqxtEZTqArl08yz9OmS10wZ/QMTu1Klxgto8
RFK5l4zq8PGNXDk3dLRmYmy49lSg8+dW/bikHZkVJcje6VBQSLMSf/exiZXTf2Zi8fZTDW79rITZ
ofXvCv1b0N4q6kYjcO3CQ9Y0P0hIujAWvDj+flanuRWnpcsE4ilAWvOh/TQjpOvDeBhv5dv+WW5s
Cx2Rq4/XdhkDgFZ+b3hxK2DJSUBcJXy/28AVPxvHcLC1Yi8ACu/27alvHPWm/9L0G+/HSgR+Znax
bYKoNRTDYw6L9ipXgxPXD0oS7xg66PNpY42rR+Tdt13sX1Y28FGpUemmkn9tpoWtp1uljbUjQv1k
nuRmeO+iAEC7Ohf8KOTBRd/D06Jrq44/KWLnfLxbayuB4pyojSgC9o/FKZFUr1JqptuY9YqOUi+g
Qzj8i43h1QEoT/5AMWlhoq4Q9dPyHBqTyrsNx+qmRyZLRV4QEk8nyL//iwWR+s8c3zNefuGgxA5O
1mHkalWzheF7lX/62MBF3D6D8d+4ygHJk4AtnBIUfVCyZn7p1hBbZGiYZwJZ/yTBDvP7X1hiCVwn
knGYP88dkVDqooC0WEHmpduT9+IZny39Pgm3CrhL/pn5PdEIu+aiCTA5wE/nhoyyLqKOiSZXvEqZ
yE6erSfRVR6Va/MgHlVrw/mtHDm6SLPCI+cBUpSFNRkWpqCo1d7Ne4m5sMayq0He8H7zv2PxTKGt
wMMx83gS8y+cQdn2yQCFf+/KenyQ4v53XBdHMzX/1gzpDkwn3BxYL3kNF0sxYMNOlKyP3AI0lSB6
R79pvg1dsoX6v1jOm50ZwghHOU24xaGWm6kkNG4iVx7zn+1o/qgTDxHUottYz8XWLOzMf/8uoBlG
M9G1oCJPHOpDVjHpmmWvHx/q1aXA6AZqimGTC7p1rc9iPzPTyBUYhpR/qvT2kXHdcDkXd3Rexzsj
C/+cKqk4CEHBOmCBRAJyH6Sq06cPeb716lyWG2dTbD4kH3PTchmjSECDI3WMIzcpMmoWcKgNkiE6
dZciaZTnMUrMSBLrIeOXaS60u6kr9f3Hn3R11/BIpJ7UkiB5Od81uTL0Qej5pG0UHtEcQQD5L/EL
b3k91WEYTTjqGv+cm0gmwc8zyFtcs/qj0H0Jx58fr+ENrnJ2Y/mO7y3I5xZCGb8dV1iIgt2Mbgt2
3kG3ZrIiO7vaUm+8jFFma2RBMN/B73WBUBzA/ZYx8Bl38oyrqK4fxvyZmZYYaMQkN4istT81z9yX
ancbkTaAuEBkq8qZgpYORmVtAJzW7sT7X7NYe674ltYXYuTW/p2VPo7az956+fj7rpiAw3Nudps6
wLAlMSrakVKTNF7gNrPYdCwfJDmwm0LYuHgXQRjoWdoIdC5mcg9jeRs6YRI6C6Y7ilrBrvGqo4x0
k4DkWqaLuyDZcFdr1ijXEeOCfWDQenHwGx8OsVYe8SWJabeWalfjD52MXgq/qtpGyfryks2EWtR2
wVvh8Zd0YobW1NQPcPUyldAWFN9WmHSR7EAOOHP/zkxQYGeXmVUTW1qeDfgsjSwdfSP1Wym1um0E
sbCLJtF8kCNGHCPrZ2ZsilNcno6ZtRleBcAD4AaXeAgoKkYhUnBimuWJtqFVu1xNDlmU//jbU4gd
C7c/cwsgXbJ4lingZhZT8JFrae2x7OK7oAiu4H399LEZafbv585ktoNbpq1F7rj0iJ3Se3LmY0dr
9Oc20opdMfU3gpc7+hTf6UO5h69hJ03mgyKXN7lhfuLWB45ZisM+1SwylGKaDlGcxm5rqocgzjbc
3doHZypRArcjw7+5pE+MIiMMg84LXSWxRkdAcX0I+2mfl/VGMnvZpeJY0cihNMnBQlR7cUcSKw76
PLBCt9plp8Ktbek4HKF93g/fE+qEWyz1bwxMy08/004CjKa9w3k69+O9HhUQCoaRm3qjact6NQ9g
ExDR5HyN4+TaizQk6E2DuTCzuFdqkOhGIO2iFoLkwIwpT+m/var5JkfJrVZZP6YE5WyAR1+lvted
EECLEyMauBt41o8fH5vVTYFdhE4H/7nQIgpBxnlElKEroQmP7rxAa9czN3DAZD4rhxMsATUUekWz
bOj5FxKruBBzceSlGyE5AK/7qCt+dDDasAbciurD2JGyVsm+FJvH3PIye6q03O7y8skvetkRi/xY
Irllp1b46hfw8Yd0Vi11/E7NZof8xS6TNHQK1aZ2aqv4lFfKi1eqFKT6ymmrxhUCpbeLyfgRTf1d
IZrFAU+T2ekQ3ntT8SRFhWiXSbnzIEy2tQxJbsb/BEA+aK01Qfg9HAw4JyQIQYyaEV7LDL+EU5s5
jDQ8F3F704f6MQnUm7TL9plqMjuUpnZQi5ABQNCJmdt4iFOaAcM1v+l1MLqXQu6OsENAOlEKX4NG
+oVsPZRbsXTXKV1qi0qFLM/RqPobLxy/ilIE0wSqvvjRJzEeD+zlt6rzbz258687vb6uKlImRWx+
dr7UOkYOQfEknTy0Jfyxc/K0R3B7vKGp8+Kbw403jX/kJCic3pjLPV1+36r69K0N/K8DXG2JB49Z
2w7XieT7+4E4wKlKyUVr4rdPPWxv6MUtHduDNQmuHnovbdLc5EIJQcZEBUn0xj91b93GbXus0u4p
VKpmH1lDsBdC9ZSMKWQZA6GHZFKBlpU7Ghl3oycR6utfYk9JwE3IDK0NkM3E+udEp/DelOV9bTTP
cVPvDcOrbN+YXttxoDSf1p0TCyIb2Mff9TK6EfWk/l7I3uhYNHUR9ZI/WyXNLCudlH1Mo3cjAnhL
FhcOgDhRlnHwDOYThZ8f78ZKjSSsiUaVUB9ui1LWd0lpwn7eeLdiJSuOgnKaHocw1/T6T5mX7Tkx
6huw7IXTEF7F8zye6k0UFLtrr/fu0D++1qX04E/WI5O0h0JX7vu+6xymExWnMDN1YwkrTz0rgD4b
92WQei9cpjIIslqlvIYUjQ+qVR6UqNuI+Nbc5JmNRZEsYfpQJanDTY4IhInhz9js5b3Z1YB/av15
zIv0V01S7uSBoDlRPKrXxVT0sKDkMHpmQUabpDevpSQu97Oe6Rf8cX0bKWp8LY1Ni/BCiPS5N+hu
OwTmnWf5G3WWFWeJ+4JYbUZ9mcxKnW/zJADJlxr8fFA8aM291twyCfmxP17dh3cm5r9/l41aZcYg
neETcg0jvDRFktolSln/NyOLze4EAyEOZF7dEooMBXCrLm9h2i+bg/jH999qsdmtijfsYDmgXj8d
2u/GcbgxnM6xmI+Gafrw/6F1K/NpLi7hu0+3CLTghKqImLFYWPZ4XZza+3gfXo/xLr7O74wn5duI
5XjXfmlKOz8kRAV7+bjFE7mSZZ2ve5GGl2Hjh3rOryj3wyF5oU9i+3v1FN+2O/kQHMHDbo65XWb+
5yaX3ifuTKFEVtjtOsuWgvuBN3yqfhntxgVeCzHf7+lyUCGWlVZumnlPr1VkXL4Olt3cSrt5Al5+
hVHGfKb3k+l2xaAiAbzzfzq1y3ZsVcdZ2cKj6Opp4uZ+dz+EzdXHJta+JEU6EjogA3NB9fz2+U3i
e503Bu6gxbeCfx9L4SmyhJs826J2W3MlM8IEBN+stbKkKYITxxPKCktN/tCOr1b5syg3vNVKzDUL
hakzDIAq59tJfedKFKtTavISdBJ16Vb3k2+VF9/Fk/pHaIoHT4sfgVVtJIyXVdWZFIE6F70XRj35
hOcfMLGQ8VKjKUBvWngJINJxzCoP4EtsriZJOvWREDAl3il21IsA/MLqxhC7zk7TcGNGcm0nKe+i
fAlciMx1cSdMM2fEOm0DV7UmFO6S1DWH/ss0QURGGfvjU7O6l2DGoLmncwbL5/miCaBCqQ8G9hIm
YRBCzW2zlfWvPQsMCQBmocJ3SVheqRATpGkREKanJhHz9EsTvS3MyOU6yANmSOQsTc4fi80jVK4F
+Md4e0R5VzUdAwlfS/gePv5a89c4d9OzFepesITS61mWqRsdSvcwpfBT1Upge0Wi4zKsL3zEh3FK
fdJQ4/fHFhk0XrMJ8twADkRnaTkwa6TAWVWri9zRMgubUZ/7Mix+man3y7TaG9EfHse+lu1ECP8M
RvBaTMlzkypH/lJx4Ep4Mok9RjUCm6V9YlR7H038v0dD+xU0xHttVTV2JkvPnYYTLOP286Skv/Ws
tm6KUCmcQg/QqImfmmBUd0lf1rs6YlJXUHSi+URgghYJTqcUVNMZYuMm6CPtmtmp7qmgn2kHVZHY
OfRWduhNVCF/1ZJ6Z1ShO4VZaYseDAe551/75DN242n5Psz8b16QFYzs8YfZ9C95zv/IrCJ3KN3+
P9KuZDluXAl+ESNIcL9y6VUtUWpLlnVhyH4WV5DgAm5f/5KaxS2I0Qx7LnPwRKgaYKFQqMrKjJ1Y
C6mP6uyJ1E1QhtDyaxk/1Zq0aeP61NLidVC6hyGb0MO0jDtmDqeEM+jhgeAZGDiZITcDx1jbxzdj
3vlRBQ4+TK0Y4FACe4btJBFeVqjaUE/O+2bf1VpAmqK8BwrjzAo7c/HqSV20aXeVnO1lvbmrinF0
MZZ9g5FRaE4Z+X3dDGAos80tQ3HeA0kf4MdldmRt+FNTILaVQri0B4U2PkS1pQltvbJpsKed8qTi
L/s1iNE1abqhrfLK5DF2pQZzyi3ZAel5HxO0enpglfrQxL5bNwaonZ0oGb6XnCEbT6Kz3PYPLJkn
ZFDAcTDCVLqRarxmYcgd2/pdQlHUmnEoLhxUyBrsqApt1MDSAGmxqyffwHoIpOsayeXnKAIrAFGg
PzS3yN8xFhc3QsR7SYfeMrB+EDQaOnoq1Ozp+ln7fOnABJpCeOfjWvvE3dUA18/lHrmIKfHcqTQr
d8NG3oQ8eQtZmTgTm0DS4V83+jnYEwxL6zM1FEpf4K75GIBBaItDGRVpUBqIkJF6QB3uYBTdtmmK
5+umFnIg2EKfVQFRqIKGyxxEL/YQhxMNaahkI681tvpd7xMXjJNnS3OyA6r4Lmj0IuKYb9Z33fTL
r9etL33AS+PzRlwYZxZmnboSxitQoBRJ7Gp8pby8dAeAZWieR8Sk8ycFCaOKw2gMpQT0/6Mz2PcF
3uAMcrjX17FoBTxyoBLAnYk388d1mLFJC0mxkoBakHzL7S9ZDBwWqfj2up3F/fplRxOmZwbNZBFt
zSSowCgexrKTp+WK7y2bgPgfqv/A34sP50iPjJwXBCas54o8pf1K0r3495GSvuswwYbw5hyShFSg
CEKvbUwOiDz7PFrrhS9+jQsT80+48Cqt1qOCILMOWDtsLJ66llz71FgDOy5d/MBuoUECfs553vGj
mU4v7EJRUewP+xiqeEnlg7HubKLxBWIawGBXvv3yqn6ZE1YV4SGWZiArxZ0funJFIS79UiIXvO5h
i4vSkMgD/k7gz0LoMQlTyzFtUDdROWCvrW650Gz9HiXxT9aOssMk1btucSHHRgS6MDknOxefK5OY
XNMGjfFZWUVzGzfy7QfmV/vh1O+U/XVry+tDxxAJG4pbIvKjUyhSNQWhVUfTeoDkQcUguwpKMKZX
d1O31qRcMSdSu3MpGxQwOuH6iCUfREleJiE9nIgbTsepfr2+tkUPmbuhf61NfKw0BRKzpocxoqbf
baNHPRIvE4t1X/6bHeGDdTwkDWZL0qDIZIgvcocr70IxK+/jpat3bnYoaGepn6kE8fAKIU2Oy4H3
iTdMmHMve32DPOqhCs09D+cSYy2ttfCW3fHCrHAnkSjFwZ77aDMwc3ZHQN+yLUbsIG0gSb+tpfCe
Kr17P9iMUa4U+1zc6hsJbBMJyCCLfRuwwhl2IIL0FJemjrxTv13/eJ8xhUjNLu0J65ORJwGRpCWY
mw6hIz4S5sQJcsnJPtllcdB5tjUx2ODmDX/FWPU+MulrlXIUd8lPpTS/jaPysxgxC3j9dy05r4Ze
3/wehPqJ+FjLwB6uVwY6KiT6Unb7OgKBw8//ZkLwW31E8SLqJlxt8ss0RI6a9a66djjmMCw+B0E0
j4sBExRY0LzOi2im5CazjahHZygpnLHSnXENE724U7MWlQYaChQ8hGSDTQbI4iLsVEbu6/zeHu/y
8uH6TonMvO9OCbpaJEwAtgNwIFwDBtPTlOUZOo4EKn+tPmQYpTY9S4k7x0gwpySRyWtHvGLwsNvi
VyYbZvdeRqZvmswPpsxB4BRqb6SoPdBl7KUuvWFSfRcxel8lUrMSKhadGv0K5JIo9WNkRbiLw2KS
VEiFoTyyjXZVtTG/N6c5e4Xe9S0u5+lUD44dYAzAX9mopQAP1OW8U5iCAwH+x88t561W5ybKPU2R
VrvRqvdNZ/lKbe2pZR2sQfue6UOg6PEIgb1op2R0I4UA7RYTxj0MDM7YVX6jZPKx4kbqWEo7YNAq
427MjXvgLfECrdTRx5O13cRUVsCZTnXPaMNmDzHElbbm0rMDChfgQcZcIkoZwkefzLavcxnwnVZi
QKaF5C1NyVFnUBou46/XN27JiWfxGMBZgJVAWevjvrVsrIem5UlQaujh0eROT1uUJIqV9sP8Z8TT
COi0AvopUN/Coz+aaUqbcNLICSRbIx2arbHimFm4B5+svrPH8lVCOc9JDTo5ebJC6rG0QryqUN3C
EoFqFnaz4DJo/foOKzRCMFHy3tGV7HHoq7XB3KXPZuLqAFgSozefgB/ToMi1qqKAAuoxMHCOxUss
2T+SSPmudtlKYFi6kxF1MGiMSuxc7f24n3qLFqpkwN2nTj4OJn2Ycta7lT5tOnCrQp/Aj41hXLka
FheIGILhFzDLfHqSTLoKodMGuCep1p0eM7NtxLd497tKuKY4uGgK8n54fUPz5dPrxCw5iQekUUGD
ulo9Eqezeq8ZIydSVzxz6Z6Y2Qmh9TW/TsUDoGWN0hpQvAQaL3MUMrOw/fa8F276CxNie0O3JTI0
fZsEkQ7Hs5RDL1Ur0zOLTv5rFeI9ERY0nzrS4LYz93Z+kwzPnbJSoVjZKEu4tas0JlYfYhU6jW4n
bjyorN5fD0aL18flTglR3NamMJNASRKo3Jk2SeEVoBoH5aHLTAAxfGU7ucaGbbX2du0bLTrcXHoB
3wuYAcUSVj4Af6wMOLwqoz9tNaZezPoTcuKtFLE1/aelywpglX+Nzaf7IjeJI6hl6lqFrxVCKKwf
vmlWbcyDzrkXDfF9XUOO9frOLi8PvBtAWOPBJSKJahUwPDAoJwG0SqIe4+F6Rh4LYt33wxpf/KIr
Iv79Y2r2o4vF9bwA1g06HcEw63HUg5cAihLHxe76ipbMWODL0xGKMNIhRsB2YPiOnYoIobMHYyB4
+Q/jTTyucVYsRFqMoiOpxugA2vOfEPZSmISFYsaBSVXQtj1GUFGH3g0UQBJAqSZnoL9JzTLnfB8s
zt/yYgOpxdGuaHS0fQC4lvJslzdA7g4jMC6SN5kMiYm8EgQXNnPGEM7pBvjpPqnmWU3CGhMq6gFq
+WCDebCgbkWh8Xr9ky044QcrgmfgwaKXUQgrqaS5xlg6PTc9Dt4P69t1Q4vLwa2IKTcM9iEt/LiD
ED2L0ihp0C3sDC+eFVub0S/peH/djLCed7KeSzaT+ZhffKgsKzqtwuQ1uhD0ZdCNuySXzqQvNzz9
fTp/VElmBCCmPdDhEm+pvMhbEIf3WjDWjDlSwRESq1R3pbZ+pqG6UhsU9u+vhf2yJl5YatW3eayC
bm002UOuNd8KKd7JYbm9vn9CGPxkRsjMIqIVFTM7Lejt2wwRv86BWSPlVqof2+Tpui3h9vpkS7i9
ho5YtWKUWqDXKAjng1vaifffTAhel46TmsIZNQx8FMchK3dFaqxckBhUgk9dJNJ/rwNKLaD60BWQ
6Xz0uTQcZa0hoDfSk+ZLb8o3qZXtBzpsWpmfMT9jOV3LT5linsdYfQQP0v/6VNtJ3XhfjiiM1s1T
VoH6GeSFL8QCcDXrckdulGMcZsdW7r8nOmRzwfrihVYFqgiNnBUKjULN3Ibl8EAhY0U66YWPWVAV
nV9m6tcSMEEFqHuvztInwBxODZ0eoti6TWniFxHZsE5VHV2L7uSkeihUKPaFSvuoQFF54LM2Rbc1
jUhzQSRwQFHAY0p3w+xuTwz+AOTxWUqpN8aNP0HiSh2imz4ih3zKd900JY5RovoUxd0LA/Gy3sXg
H6w6x+TaY6rJERCa1ba32Vc8CqlP8+qAVoAbJTU4MNNpDxndB6WBRBjYRiApyEGMSzH/ceyY/RYC
deeUqgEFLJAEk6Z+rMf+QKLhZqyqcyNP4CLntd+qxg8JYw9qqHyhkkUczErdMspvtXTAoMq005oB
eEedHeWxx8txsN2h104F6x+Q3G/znm0ro4FGjDwcFXNoXFmNDmEnb83UTvHmLF67kd6aZKKOZSc7
TP3VYF2I9qmMeXJdetbGnrtNOu2yGJCr0cLoXJR0Zw7grwyhAcqnk6Inz7E9fTWU5Lvcm9gLdDf5
cJ5aNHbRqdTdKm5wqcSoxEA0+b42pxsrmW7KJPlfrOa9MyJUb1hollDeAuEDghQAstlpZAZ1GG9G
p47UTVP2rWcX6WGw2c2YGMzR1GyrjiFYIqRsC3DPi9pqvtGEJzsHCtbs4mPPB+JonEIfve0xvgjt
MtBJdD/aIkcDnD9WI+DNg8IKvylbp03t7VjWJgDPxnOntZtQJy9mnbtapqWbzsS542wft9lr1LNN
209uBMlLiY6ZI5fWqSD2uaPKXV/TJ2DIzyOWGA/VziDVTrGpnxMEVjQYD3QIt4Od7pPJfDH1aRfr
+glqV3ft0ASFFseOapX3tOt3A63OSUNKh0r0ixHTrSmnuKfT2zIZKWo1tNrKFPldK49umo//Sw32
BQVBLIbuoD3ok6Y89iz+VgKzj9L7Kz7UKZyiPUC9D3w0tl0t3ZhT+6wb9BiC/DtOoq09NodKNr8C
3nujWskOyd43A1ed0xC60VgXSGVyi+thWyr6C6AYudPwPHXtHKxNPT93cnNjx8kJ2OwfVdecs7qJ
HXSZduqkv4JV6oaHkg9Zy6PRSl+VWFPdqB9LN5WVPcnanU3DPZ8/ClGGY8ww/5wVt7UGBZZJs58L
zXwaZr6VQS50l+cx+sB2VXsA6tbggWapWzENIBMO+gBixPuxoP+rzM4rB3KTJ/lW54PfSdqBdMUJ
sOiD1bX7XGI7ICwiB62j2NMnACLgNQd81W3aql/yeDB3ddLsAWF9MJDbjkXz1Uq729qIH8I+82hs
ng02Bi2XZA+w4OSQyricGXT63Kiu7oHt25OY+OCzwIcNsfBMPiRWB30/I3ydcnk/oMUDLlDwyUi1
vZP14iFM4scEKRiPRx1KxkmQm9EuaXnr5G1y5mV7k/JhDzzCXh+VR4jn+Xqd3FC5O+lq88RDVfGm
CBUlFSjzNp/uC269aAb7YYMxx5FYdw9sMqDaoK6LKXuS5XA/cZp5YHlae/QsX8C/LhPhUjSssOcR
mcBjb8mbbiogNz2y+zbuz3U5+FO6RqgtljM/3V7CFcmnkmPct9WCVAFGxdRioD3m/Y1qdd9NduND
WvK5aCEurDTKeeTKDaS/4S1RCFBX0z1YE3/T0xD/MkRgGommGSKi9n7S2G9xCZVCcLv/XuP6008W
ktaoiWM6mtYQJMWZ5KoT8nsw/G6upw6LmeQsawvc0qz2NydkF5kkwiSr7R6s9JwjemrAl0bFverD
g39cNyTU4f5azYWh+YdcGFLGqDCzyRgCHPgdWplOk3Vg1kATu/0+Kec6ol7ZrSxuQWHlvcX37+qE
PBmyK1HWcTIEUutmTznFf8gBeGsv9+JN4hqqK++TE6YiMndwFZd4mBJqHGMD1Jtne2vMb+J05F97
gB6frmOsToN69sc9qNKwICUZ1KCbxtshY9GuqTTQ0kz0mwRqwkhnt1MVnZShUJ1xYrpTm/qfJNgX
P0H4DKzQWGxFuEinKBwdrbV+TiTzUylZybAXs94LO8LOF3YTDoDAq4HWZUie6k1ZhStPR3Eo6u/t
BNsh3o8zkcnschcupbY0UaJBV4PeYG5WNH4Vp09KbN/b+Q9LdqVq14W563lq9FgZ7Pt1f148OPiG
fxsX+7pg3SYFnpVD0FqPybjrYwODKce+iFZWubyR0KcAMgdz4yLsMwM6vyaqOQTzWzyOUKxmhrxG
0LtoBMg3VUchEgPdQnQ0JUTeIoIMI8B0Hk01iEHQlTrQ4svuwoQQzTKJl6jRg7CUpfImx59vkoea
ZCu1GRGs/pdPXJgRjpiMco8ZGuoQkC1aQW51X7nxXeYyf3gLndSJfXClrBHcLO4epuRmzisIa4h1
fr1owBs44TU+DV8BtEuT5+uutnhZXvx94bLMKzmdqI6/n0pg4MNw150kpz85qnhWp3ja6hzp8iZe
GBTcIbUmLU0TRKT2GZA3cGzdgvgtcuB2xZPlsAd2APdceKuvvDHX9lFwEfwgKk1tPaI4uWm7zEup
6V/fyTULgndMTdbk0SBrAS9rD9m77ejqsMaAvvhQhmYO2FhUUK2JU/Zpn3ZyX2egmoV2KnjwQCwa
Y2JuNNLCl0Nq+yHguZtCTZs/2D8A78ElCcQ2CECEmEvSvjAgWK0H6Dl4JVIZulYFWDrElxbmpV9E
XCnRSQ0OAXhi2bgEILqprl0ltrzrn2nZDKCW6GbNIpKC/6EaXkBZtBqDOsGYFNW+sNLeDRAhvG5m
MYRffCjhXJVm2KiRJg3ozzW+NZV7PbT9gtV0U4SlvfJxltYEUtF/vUJYU07KRuJjrgWWTt0+OeOi
90PMXV5f0rIVCxo1KE3PtCwfP5CRShBzbEcUm+TbSEEZYnyz1wYR1mwITkBagNpBmqsFMvmWmIFV
3SvmyvzB4pdBa9i04c3ojAnLCNWor7VSGYIYWgVV/qSjcDTF902+ElmXI92FIWEtYdKaJtfzMQDf
fuQmWrUDLMTvlN7vIy2QKIDUbfbYmtMLulAZWOAyHWP8426oqi9ZbhwGCSKnf/AJL36SkNWUVlrq
VZ0Ygc74wZggeUvVDRpHK0MLy1sMpAQmdUAEKUapyIh5ngOIE7SN5c5D3ipoTfgQNKvF90V/AZYQ
NGxoR+qf0Cpl28sqh0+C5sHJqke9T1zocP5BfkGQVaMzAywmKEE+en6OZBPyLJCdnZLeYxIkLupb
2qx09MkMrxWLoJdWBH8xE16opJN1QMM6r7kFQS7mAixHDpT7cg+pdIfhEYFRsT3Z5VioU678ABGb
9p7fQJQNFE9omSDhmDf7IgKDfrUFn4ECjQO1O9px9D3SKUpZhu1K3KydMItfaN8dkn74QtV6R5UO
1ZlcWlMQm3fz0z5c/IzZuy5+xiTHFS/YgKtmqNw2ib5rYDlzWZ1hHtqMvK6NViLCkhNdrlv4vJBH
HK0xxc1jl6lvgW/IBfoKfal2DYW2lCIAtjXztSMbBhrv48qghlurnQURCTTC7ts2fzCMfnv9hIvN
5r8/IsKabAPbb4l07aSiA6ZzEHVAYbqXAPPb9kH2iAKty14xmwH1T6faSHubr7SNljfxX7u2AB6X
rbabIgx0BzTXdjXqoLyoDyNTV0LLonPgtEPVF+8WMGp93EI7MYucGCWWZ9QoWtcYo7c9u4qcsqT3
BpVW7rylSDYHl7/NGcKqhikuh8SA/JOkvMkmzhw/meo3BlTj9c+2bOdXeiUcvYGPZctCBVopcfmW
D9VGS1SUw+ldrw5r99LcTPl0vi5SOeF8GeX8TjMYjnly0iqQ7qCarUGp7DhPaHeOpaMyrb1Gqb2y
xkUPmQML+GU1jOcJTR4QDNShRaGfZuSTa7dq6cQQv524+SfPQYwH/WtIyL0q0pORWpDSqqcKfZvS
l2rthz3Fu+vfbHk9QH29E0UBpvLRFeO8NEdDxWmmBdwvpn7Xm65GW/+6mcXyIu62f+0Iy+lqmadZ
3xqB9dh64RbgJHAjQo4c5BdOCAoAR93ihnWJk/rRhio+b1xzv0YWuuig0ChCFU+byWKExaqlVJSx
DqfJdNlN2/ta70FB0rh2/CdPHKggAo4FinCAzYVozBooLBUMyksdCOzI9DjF0Pyld2EUTKVfYF76
+vYuBky8pFQAaucRG/Fyn0mj+ibB9ja+caiD8TTt6LY48g3tnMidR7ON27Ry1uazl7wHxZBZ70JF
LioOT1Nm2nWdD2gTQwVa7dvblvebfFpjSFjMKpAaATIAQrO5CPPRS8vKbkNqIEOaswrrMPrZzjxm
0GHvvlpf7Jfqpn1Nd7VbPI5olP20/iB+XloXYk0fm1ZfzbJJ5aj7GQYdS0BadB1ScmvImaWL4dKS
4DYTI9Jkm7gYxs7TJF82pJ1mkcI1Guu2DHVlxW0WPx9ktGaWY/jM+6G9SFJAYJObpY0uPy+n02gA
uExJtc/rbgU1u2ZHOPzIIkyNVRV6C/U30nbopBzN1vqjxcz1BFBhooQs7J1ZFJldmqjJTPmLNP7g
/LmoHq8fs8V1YNobrg6KQEjEfXRD3QZXZGuj1KhG3DMh3Zb150ZZG20U5w3fsx8kPSCensmlgPz9
aAZ093GbsBRvrgO9HW762+6cHYZd8V09Ta5+UP1kk5700s3u1gp1SwESAjYzRyoGOUHD+dGyQm0y
KWWhBc0I0Ftyr1BlG5EHYHb+4GMhH5ExFQ4wuiVi+lCFAUlikqDYGYaOXBXoI3EH9ZkVM0vruTQj
vEaiwbQwf6apQdWGqHLHfh/argE0RrFGdb2UFQPfjtgLpWtgmoVvVqMpiOIGLEkZWDGhLjTKD7/v
fCB6Ag4Wmpc4MkLeDXCzDCocWw1k9lbzNz4Bz7RGKLq4igsb8/+/CAhQPZbKGi2XoOPDa5SUN3VO
vevLmDdCTNw0zLBoeFdbNq7IjyYYhhPqDtNMgSRjUvsHb/XmwEr1KabhkSRZuLlubunIXphTxdy3
ztu8LtACSaonOilbW6Ewu6YltGZFODcq63uOqRYtiIevFQb4JWqjFbGGvF5822pAQKAth7kZiGJ8
3DuZgspAj1A4ZQXZjKbmmP2bOYLhr7qpMWdWA/kzFf7U/lTzvUL/wP/Q+YC2COpNGBYQPHwseIoe
KXZST0dXL6VN2PTHRHn8/e+FDAYnBWwiCOKClYzbJs0LhQR9HjqZlPr2QB1Iraxc6UsfzEDoeSfX
mKGqH3eyMnM5Cu0U6nBg6clSh5gpqMTerq9l6TQBXY5RJyRmqEcIJ5bYU03JgBafUf800GC12/YP
vPvSgnBeW16Tui9xmEyUwsak3Cp6fmRjtb2+kKUze2lG2C3eamlcm7gW2nDyyowdkuQ2BtymCRvH
SouVQvBitndpbo7qF1GIyKWe5xT7Jh+aW53tlR092X57yPZJoG1aF8LMj2As20XP3Sk6rzWhl13j
11cTPNDGVqp2T9A0tS3HGhgYV2dM1NpIyqJz2BYgWcjgZFmUkwzznpigLAOuoEjOZtwfyzxbY3hb
WsrMdYp0CHMoEAb6uJFA4UFdeG5TaUSCNDJ3JcC7ZNKuhPRFM5jLnLnOFSCUxZBucdREMe8XaHXi
yGO7kYbHqjZXnHDxjYObFa8A0ExAgUnwQsCse02iiH7pDX8zn7Mdz5zy1B7DDd2zxNU2w5Yc++Oa
0MOS84NhVcEGzlzr4jQ+htoxDw0gb5B30Q+redFUX+6KLV49iLsrMXb2bPFyvLQlnGeWjNMEdhct
oG0LPlFUTien6RUn6dYkz9Ul/wN57KyJOIdbEa06ZjSPSd3CzSco35SdVTupRoO+0gn4JZsHHoJA
piv1H1XfA6qmTIFky/02NiTqFepUoKjJfJlUXjPFoO4s6soxOv0GbCzNhuvlWc8Zdew01ndpT/cN
TW7aaDwWsvLDKlnoNiQ7p7buGJWCq7IC7qyx0vhcGkm2K4o1wa5FD71YLPl4EDR1yqJuDmB68kjS
0oX2mMvV1+tRchFucbmlYrw3Wt7wCOeAQKoq2/Wn8rE+1j7k6nzlESN8K86y9gUFZwljpTIVjvNQ
5RCIDX9Eyvn6ghYDsQl2Szx2QGSMiZqP22aYrNSyNNYC85zv2b66Vb3KBfFbYO2TR7arfRnRuIMG
CUidXGnjXTe/fOAvzAsL7CIOkrASIZI9V74MMOuXNmjc/KxSB+2EBhUk4JWPAC+v1d4Wj+HMVAIs
N5BIIktAVNi13HZ4nSiAE5hN7I4YutDybbx23hc/IfQhkLsjeH6qn5jUiMxxhCGLnDIMl0c/r2/h
8t9HDQrx0kSdRviA8pBpYYNpnKCp3owJWiErHrL89xGQZ7g7IolwV+LG6sfQwl2JV4OjpChUJNof
pDgz6f8/JoQnnNpL1pAARhBo412NqWAq3zbxt+vbNP+NT2H3woZwgaVVQQhtsYwWVFm5jGbiAWWo
vUkrpy/yQ6vY/nWDi3fKL4Piq2TiiS3VHA1UtBu+S0P1RVYHN9faHYFeulb/pn7He0HhYg/FIu+A
M2SBB0qFTsT/QBzvYtTWgTCpd31R752fT9s4Q1YhnIeXvTjbo+QME/8joJLZm3FvbbubYQ/0+7aE
KKb/EP9otnQbbpobAxhRzzjW2+KkB2uv5EWPRKyCJNoSLxQfbV1SK+SOVjU6SLqdlvyJQ15YEO+S
LDSKFgXRIOLfaVs4HXsjyYpDLt5X80QRNCbRGBbb+1lZabyacnyw6WsEmiSmfxuSH9c/1yLYcmbH
+8eIcLKI2pasixAcWvrY2tJGShKfxF/ZoIEHEzR1KNR1k4wcAFqWcuNct762QuHItXSqEnV+lwOl
5WSx6ZphwI1o5VvNf+WTR/67RPWTlDoD6Fjh8Egtq52O/4ywHjxY8HDZKfE+rp/bkKwc7ZVthfbP
x0uzmZpWtQp4YEi3eig5Q144ClDrbYJbUv3Zd/dk6B0bGU9crOlSLHv/P58UDYiPtivA3kYlg+0O
Oo5qChz3n8iq/3IaVRZuFKXKbBKNcJrQONfpmdGDiq76f/EN1Kc/rgLTNDMYHSjgSDefLG5wBzms
V0Eib8XQ2nbNTnr50ARtXTegGBr0THP19sGcVlLC616O0vRHAyWtWMpGCf4nf6m0oxkpTt+s0fEs
rwLqLrPs5Wd6OqUcQsKBIAlC3TiFGbQmw3jlHC3CgMBE9q8NYSHQ4pDinmMhNZp3hqsf8/NU7iwP
kkMP8ZHsdNDH45/31x1h8V6+sCqkF2wMC90CWBUaZOEGJGNORN/KKXIBf3Orbtob02+y1L3flGjs
gigC1SFkTYJHZLSo6aCEJDAxDMVvp/aB5/fXF7X0uS5NCFsptSak4vIMdbSx9S09OmVh9HbdxPwn
xLB3aULYtzKDKAivIjUYLXPTT+nWUPjRzJJbg68pjy95+KUp4RIpbAN0m3KJDBDqo2b63JnPabe7
vpxlG5YM6DAIfT61XZIsxrSFxVDD1StfB4FHooAMWnX/mxXxuyRtP+RlijvXbh0zOkpq4oIZ9w9C
Doo+/65F+DSTVaXMCNsh0Kx2o9fcnehKTr7YPro0IXySGJXTCFAMRDXQsFuH4QuEg+7MzbRDMpR7
+n38YG3qE4jq0lO1hr6ay+mfPA8c/KhOQxblU+sKNIBKZ83XQzuEx9oeiasNoe6pbe8VlnrIQnLo
qL6XeILpUunp+hdcuu0tyMSiQ/c+1SLsbSilrBykAqMbuNib1JOrl7KrnKGwndy4r2TqRXQNIru8
2xdGxd1WI10jFO+T7Kl5UhJH3/SnqfJTD5y3G/0wPPG9ETrNXeb1u3LlYLy3yT5t94VxIYsKqWr0
DE9LaJBao9MYTqe58mP1GL1kJ23fgJCtSjzzKcWo/WEtOC+eSig5odX6zj0n7DZoi+VKKvCpSf3D
UBjoX54kQ185LouR7MKIsLtFzW21BZg3MLn8FJvDkRvEo2P9My2LzXXvEeUL/or9F7aEzSwLDGtW
0+y7HrrvLhQ4YrDazQRZk2/t6ke+WwMWrGzhe/3lIv+o8jThnVHPTwm6x9tpA7Kbbdms0WLOX+Kz
l/z7pcQ2f5X0djR1SHNMIm0sRrx4ZKjh1V7SHWSmrMTRtX0k5GPSM/Rd02UxnBKnMHH4a7+djhJ0
IGrTS29RPD2CvXol7qy4iYhJpLoqmR1FHWXMMSuKylSFsn38xMFHfd1JFnFMGO//x+vJfLtffDIW
JzYk2/GimO6sk322tpKj3tTnPcb0PTxi6HFwAU+cZSYwR2NDZu/b9R+wfORV9OZnnA/uQ8FLa06n
SRoRb/qDedfezPCA8qAcux3GdaMv8cNcBgcQ/Gu91ktfdFb0scC5PPMti7N5VA0h0wqGngBD6hwM
rvqzbfnXF7dmYv7MF5tbxFaTVvPjvbKhB6TvRoj3mcCGXbey6CwztgI9ETQTxA40T1VzzFqVIIdo
3WKiX7q63RYm9/LE+nHd1OKCfpkS6zw6RoajvAJoXGvTvVpUXqWmfoeE7L+ZEZ6c6FtQVOeaITCj
W1KPXobJrlFbOdeLUeRiLcKxlqt4KqUOA8JSfDPoxFEqEBpEGJHs8Kgp4hVXWPbzC3PqR1+w8qZC
io41caj/uNZ2Lj3H8kMHSRkVJBOO6o/n+L78DhT5/vpuLj523sE3fznIe+vkwg3VsLQKAKcB9fdH
X/ESn4MJ/mDtla3iRq5kuP0uXsUmLj4LLtY7u9KFUR0j0pk9EGCxBvazqdpns09+j4nsrwvuwoRw
vDpKrZRlBgmaNnPGlLsc8wZFnq+crzWnFxIDI9LLcBxQvKqRk1hd5rRM8U1rZTGLYIjLrySkBmY+
ptVk4SuR++Yt2oGRHSkXipuQNvRifw3Pv/Z5hLCr2WkzDD0ewDyMtp1O9yU4Oa773cq+iczlUFrH
S5BXQxBV1sYAe7lig6VLWZP8eK/2fkoHfrmBiIIteZewnOFk9S6gSrdx7Wslym9eNbigZ5jQUO13
NNuC4H7fbHovcnXdqzUnfYSQ4obIIDlxpfBpIBuMHlnRTf1oe2uzKishWhNiTQwN3lYP5xBtYgvC
LQhjnK7+EZOVvGFty4Ugg/xLiicCsYoO1Mlj9DOpvyTGmvTWmhEhZUg0aG4y6I4GXSr7IEPfNFJ0
V2iNd9191g6EyFSQVOrE8pphEFoFgnvOYNE4PpBAc4ZsB/puPIXMlVC59p2EiCLLtFLitsX7I1We
Ir3zCQbzbRpHTorbbuV8rBkT4kqIikYTJw3gNLR2IF7nYd7YbSDqVa6i/NdMCbElsaA0WEJJNkjk
lxg4T847p7eJUzZrKc/KrSqmcxa1JRArdkA2Uwwy8MKPR+XUz1CNcTo3JlthN1hZmDiUX2bdgLYT
AH68j/aFkTsM5Di99MrilRGX5UT5V5QRe6iJTDBeORc65IO+0b8qxYkAIZD5zYtypG7rQM3S6070
zuz9PPcb6HK27vh1jXx4JWzrQiDRq0hKUUJExzocj5Ys++b/SbvSHrdxZfuLBIhaqa/a7G73Ynen
l+SLkFX7Rmr/9e8o790Zmy2YL7kzGGCAAClTLBaLVafOMbjkIpKZEGKI5tTq0A54xKVR+r3t2aGd
2Ov1o72625WIbQoRZGG0T4HN1I7QAHCrKMQzjjnQt0GdgWSJq6Z/leufbd4a0s6SkdRexlmnLdik
MsM1Z+6a40sLePj1ZUkCo7k665kVdbDBe93hwkMPiHhqeYeBUZRrUhmia72br30+IXDUPKe0gpI1
psmiXRNCghWFmeL277JwB9hWHUPZAOpeLidXuNbrJpYzzl+KJQnbpg716u1vvtk/RsQJtZIynbRc
QQ5H362+9DTrlSgyoOm2S/9rRHhPtPEMOcMUN1bfzW5JAGHhquQ1sdkmw+jyf76WI5zMqs4zNddQ
Bp8N1Y0j9YZNYGtAb+ytqBIvGj/n1t04O35SyvJT2eqEA8sIIHPzhNU59k+wNbqYD/X/u00SzuvQ
sNYgLULC4nybhmNs4D6UCur8psn/4NZAsIJ0ElOYkH+49DclbS0zxUTCMfo532q3/Ovs5a7yCbwN
t02Y+YqXklAbXQvvli5YAvVueigf50O/t4Lry91+MJ39EuG6rJfcUloGiBwHjaGven0F/qA4WDmD
EKZqDTkk+xL71tN1u5vxAypQYEZdJ+XEWbwyYTyDQgM+c5IF4AIOzBEqmLO6v25m8848MyN46lLH
Wm+pSP1HdMUpQ7xVrUBvnxb9eN2QbD2CYxpx3Bq4QIB7BXMiod9jG0SFs+S62kw4oMezFspXYm0h
SvEqGbsph9eYheqOcbQ3zNzV1CzI0ht7lom7bH+7/1gzxQb8QjBIkhYAxhfAag3dKWs6N0tPSych
AdoM8f+s6gMyHv2EnNESb5rYmJ6SzLwxe2gxpzq45Aqre+zSz0n1C0hpSRTb3rF/lye4hsaipQJh
HFJuFBxXak6jmBEsJeNT17cMUK7Lg84xQ5PRGPFxnveaiU7oCLkV5cvcg+OudiSxazM6nn1JIXY5
dAE/Y4kyDxilnsds3kGJWzZmIvts65+fXfxosuXKUOHgmjXfsSi7YWW2gDgun/58f0B2gF8KFD4I
osXKd6NAW5lYzXicW6S6LXuAwPR7muKRcv3kbnw06MNR4Pwx04RhOuFQpVUC6fq4Go+8gWw5fYiZ
bIZ70wLOrOOgdYhBWsGCVeSg5THz8chU5i6/Ca4lWIWNJJNgvgMkWjqocIl4nQBmUdcLWYYjXyp3
VSjnioInApSb49pderqbo04Si7aKfGjXQRoEEi34V+Q+L5JFscHbpB6Tu/hrvTwqj+B8DPQ95Cf8
iPgW2hWPw2t/1A6J5CG04YKrNCg1wRiGorU4r1XSOO8VTRmOg3MDFlQvz77kyxL8uVvYmP/VoC6s
rUzol34+V3NSNxXcwrIGNxmgrwKV+Osmtj+hA3QfKIchSCeOPfaTU+SFXsMx/FWLKfGs+BkUSkkI
6e1A90oWQGsdxW31YB9lbZetVg/kOwiSD3WFB4vAwgQzx05hJmspCa2e5PP0nAbTm/ZjAr57ZQmM
PUeK8NvauXObQsyNS3CskxRP2FrXwxYcfXEBYhrZEMrGxYWVGYgb+KggKxeSq7TV6tquZkyTgpLo
ISHQKDWV+ocyDEAzWlRyfW1bw/EG5kQDlb0QEHsQH66iM+hfdbZbzCiod3w/Fy89/0MR6rUGjHX9
a2n9JWehV1UmY6m7ihzjirsR6uhN/UxryeN/K1jBBDpUa35v6ILfTzqoO5Z0AYomqTvPGlrIkhjv
1x1/0w3ObKy/4WwhVdYpJemQx1gV2uvMBk/sT91WJSdYZkXYmHqaVqzuOGIgkn0r1CgY7dyjYyLZ
f5kZYVeWAswZg8q0Y6GUL3o6haqRPzY6+4ugd74vglPnnLc2xRjPsdCOlWVjquNtkkHON135bF/E
t0DaNl3Wo9mcW9TN1QHTvQC6RBiITTNJYi5zM+FOnDJ15rjzwQs6gTh4NtXvNdRVrrvZRu61npb/
uLJYlHe0ubCyHql+tApK1CyoHMiJP+QN5DKbTpKubC8IdxIF6A13hrCgOXdAuIYVHSFKRObOV3o1
vL6cTQuYA3BQoFhzCcEDVIfnk5kk4zFeXiw6uYq8DC0zITqAXtqQ4kLONYXRbgRYb19604n7KytL
mPtAUXwpv11f1dbkDUBH/y5L+HDxPA4N0WCT+SQsrKBCkWfwgDl6Au9G/4yBQclObXo5ZvShHoSG
uCYOhamdxgHmjJA+2DMg5rU3KrXHkhvHriSWtqZgCPpcSMnhE3hBCWsridWbqYokIqndKZz8fB/V
XuGj9HOT167lEm9+xvB8GioSX9lqKKDNv47og7ITdOVC8NNjtUZq8zu1mPzflMAg9N9NnrIrbilK
GpKVbn7TM3Prn59F9Cmm1kIzNh41s4dupbE8jlkTuWVVH6sukeVmmwfbtPBWh6Azplf0S2t9abd8
NIsR0PDiPW6yQ9qO4I4vbjKHv/RRI0F9bkb4M3PrqTlbXJRPo43h+vFYRtHTorJHysHprTmRf/0o
rKdLKAqtSrvUphbRMAMhlO6ieVGbfLKHY6Q8NLG2syj3ze6o6i3w4D8qSLpct7d52pEeASoLdRxT
RIXgYTrT3CjxGatXCwxWM5Hpq2x9OXAe4M2zyphj+vzyy3XpkNVDisdimmnuRO+XEpUELnn8XDWC
OQGBJiCr0JMbR4yaRc6D7fSw896Nn65/KpkNYWvSstZMEFevdaThBrsfoqR/cFpHcslvOfY/3wtL
EfLjljqN3hYJiKMsth+L136Kbk0V1bfE8dNKRuy0dWjPrQnHqGknDnk7oIJ6MLg6/ejNNvf1avCn
XPrUWX+56NvntoQzZExpb4wrx4ZVxOFUUJdPjWfoDXcnvQa2U8cPqO8MPQvjuj4A4PDcNbjj/rtd
XHf57CAnPZjyLR0VLdN+6pp+lymAWY4yKrWtY3W+VDEWJrz9XxbyDt/UdQrrkcya5PUt2zohF7At
jqfpaJAjUScM8J6Ile7tJPWNRMYzRDZgwSgoODbmE/AW/sCaxgboBxkmeKLmit5mCSqc4GFplMaP
k8K3jMitzc5joPJksimnzQ8Jyksd4wEIU+JThIOxH+LS1XQ0uflaRAOq0f1fvHZATPWPCcEtIYbY
DCzVUWSymtupWw6Y75HgFLa6JeTchuB1mtpDkiJpCB7aY6Df4ZW9t4M51APjjUuy6s2KwrktwfcY
i7p5Bg/QcVRZ4/Wx9airM9SliT+Wzr7t1NsCAquj1XlNU904EyQKWmxjzubWhZpRmPJsr7PWr+3+
5frZk22m4LGpiiIvizsCWTLVS3LH01RJJimzICSveQbG9b7WRrSiXqyC3SuYW7++hs1b4MxbxOtM
oaUxRHhRqj2EjYb8NNrli/NXT72zTRTfLYVhJXGrkvGYNoCtAVrc5mMQdRIFjs275t/FiFCiVbGi
Yw1USgzN2WfxcWLg6jTt3aoowxrJ7v8GDn+I/2fWhJutcSbMMvc4BDyYfDUogPiKPoEooe0fVd0d
Dmj+gBhUc3nja36zo09Z7YLboNQlJ2QzcJ79DuHO401Xow2ERHUwEJwTqFENMfXTEs1KKY/shrto
Koa3QfkEYq4P3BpT4qD+PuLB1hq3KMjboBaYvl/3yA2fPzchugoEQLIBYXs8Vq0WZgYIQlFFktGd
bJUKL6wI2U/DlJGhDY8SeTAGlpcGFNx2R32n+uw2O2EaxfHBtfLnK9MRNy0EZwyjiAQ8WZ5CESzO
QD482qlrJ9qvZuISr9zaIBDKE7Aqo2r+gUCztm0FvJIkPVHy2WE7RblLld31ZeBv+pj5rEkpXmOo
D+K9IgQ+TtMYRSg9PQG207tcV4dwGJQYz3dj8qBxkPlDG63c0QoYjps6WVXZcq+1LRyOkn6f2trC
SFOCArTKvXTO7gut6ly8I/wxqj5ro7Vv86Zxs8Z800b+ra2IEtgM5Ip297Ncpm9l7MyeA5KVagZz
sz08RgkYZTA6+ayCaRhz1mnr5vUCNqARD42xMdG/5HwEPhhaWZ2OCV/TOKhVwQJMooHDMVbunSh+
1hods50KhOVsavhOrtwRwmY3SernsidB0Q6fM6sAis1OekzLppPPy5mcqBPdxjlINKmx7NFW4G6C
UHcqqnY6KLPRvyq6gnOysNaN4o55qcmZp2vDlyVv33SbHnOF3XaV8xxPZeoxUwFnlgI1tY4Y70kz
dy7kpxpfifTITSBe5zKWvdAou7cHtEvtxHrlEH7KSXGI7OahyfQHA8VO3IEqIHdcAb+urr4lFfuh
JUYYl+ni2RlUY1tlrUXwFtXKrg5Gk44IGwQ6bVEV+ZbOZ7+M21c6azekiaOTEivHgYF6xY6UMZjj
9NQ5+l1rqkfwM1bBdQ/bCAEX/iVce2mdsrytcvhXaXh4WvpRIgN0bwRNcJZZ8G2w5Dm6SOyFombZ
jFTNTlYNtKl6t6iGSyDGlsrupI2zYoCqh2AqiKjgeBUu2IVPOU2mLDstjgXYWVW4Y54/G60iwyOu
f5FwHYEF20IBASUSMI0Lh3LUG8XJIbx9Gkn03hO79yLOc5zENHWbGc8TfU4jl7Z9CzSvKevTblVn
LsyLe7aAk2vRY5gHjHfxuRcH1OehGtZhGsomzTY/6tlaxY9a11E0zHOGRwLHmKfiN6nigaZAErC3
zOBiXeskINhAy+PycZVrYwEKJiM7TXb7wzAbPyNez4dZYmb9NOLOnZsRPh0tBnApYkLwZA+QRoT4
7bdUKUB/PNLJzxp+yqco840slU2zbS3PAfEhlCcg8PeB3A7spE4P8Th6NMAPmC+DO2UY2une/vgw
G5CF0LFCtHpw9V1+xCJWphhd6vSE7Gw3VckLJkOerpvYeiOAuwzS1PgXV5LYHjM7rXPKTrFxm5PQ
8tpd8y2mAcAkLnWTvebm4byPAvAc9LZk7zZNQ70AtDyqiZ6+SN2nV2VX12lCj22whOymzV36Wjx2
b9Wh7HfOArLj1KeBZXv0SXYKts6cc25bfBqBBVlPmZWeMG+5W0dq7aC+Ix5zMVoqrTFveKnjQHzi
t1Qy2PZXbzqrNEwKwARV76QnSK4+jWDHcidnnvYWm0uPkDy5UaBG5yizJKffcFLHAWWQaiCGrgnH
pdmZLZ1RaTFuyXJ6GhUrxMyyZ9JKUqbaqAmgmA16cw34LbzXRFRLlMbp0s8sPXEjTLsvY/GWjrec
Hon2NY0zv1WgqinJdH/zHV0efJR6QT26EuJpYJYS4stIrMWOszY7MaQhPmRLqddNc+NaRc1e1M7Z
D4C9+ikdI88aOdQdUSF2GeVHFtVx2KlRhpvYGv0s09uAFssMynStua0MCJC3CSZuy6zw8t7GNKzW
2jd6Xv3kNTmAQuqnw0y/J/xuaZzvUx5/WSqDYTKmBUkaoS9VV+QHZhStZ/R6GnRF2+60DIzWS3EP
4IdHlJIHnYZpC6OwgwE4gIM9kCE0rMg+qEMDNT6r6UNtUtFsSTRywyJ18Z1ptt3JHomXJVzWrNo4
iKAFM4mzxml0pUQIxTIbbNb6FMn7qbobfPN5ql014Gj4sP00e8rX7JXfAGb7UzZlvu6SsIsXhoXw
rc8mlIShlXpShsTXUuIy0HPpTh2YVeoWmcRRN56dproW1NeJS6AcxBK3xtuhtumSnpIbDYTMHSQp
hkcdDBjRjRO0Nay7rb94/Y1xcCpPA0J7Zx4b/3rE/XgqL3+EEHmsznLMAtpYx7rChGsSe8bouCWS
1r8w4+C1BFpDdJtEwjAymnNpq71zXECyyF9aSMaWf05uBAjbSjEN3CrQNyJohOW8dajSgF26n0JI
v++G0blxGhkkcCNY436wMK6KtoQGOgIhkBXVwHWtxx2l7K2dGbY76q9UkfpvOnzZKPdGCxISCgT+
QTQD8ijiIAeLmyUbG3w5013CtVlG0hD5mD8F2b6u3NjXZDfhx/wTxsyVa5qCF/oD6AywmwQ690ja
Lbw5yrbyc8jCKdAE5vSLYn5nEUf7dfCuO8jHl8LloRcSQdrlBVj5uvSUOv3XrC5L17Qn2WDAx7cC
jKDnaEDeCpm8iJuCes+YRAVWlqe3Dde+W7MSGE4dQ85adq62YoltwzuQJ63NTnE9he1A9BmyOS1L
jgWEpFJa+U1m7xw7CmeaSYAeW24CxNs/9sSJ4I6mA1rwxIZymxbyaoTwcKr5mqI9DFbkTdZ8z02O
t7a+vqipjopqTTqM2ZmneZ3FuL6Zm78G9HwgDQKpOGBLQlEGWiY5YNUE3RsH+HQypu8kiw8pCD2N
4b4Z/YJ41de5UmYXg8xHhoKoytpF9iu2fIquIDzNUinY4IU9sKrRmqgDupq1uN0N0HGZf2Z+orqd
OwTpDxOjeXtbBtncCKholOKpoSGXRDYpGB2Hqsx13QD1IhT6Enrf0l8RBuauf+ANR9ZwRNEb1QBB
/fjohdAcywB+PHLF2g9ZuTe6+inTyht7aCSetWmKoseCKiHg8OJHrKEn1PCZa5iOe55b8lTlt0mi
BxAf311f08ZuQWfKsEFrAt7YDxQv6gD5m6UYITUCxRgGfKjlpMF1Ext7o0GyBNpPNoFai8jCZCCq
Vf0ANZN0+Wrk6tGpnBvCTUkoW3dYSCM0pLmQXMbXAhRGeCdZCdOhBk+TU14p002fOImbcvqYqvx7
UigoKHf5N5bo9rEYo/pvVnhme/3IZ7l9U2h9YhsIO1X+Eo3A14KfrhskmcvmZzwzsv75mZEYnV9q
R1iArrZexPJwsPPQiWWQg43SLlAbgKYAALqiJcVCyGBB3zUneKjUCbg+cv6WzZpbTU89dUDdDln4
kezsCAGtnYhfz20I2kRvyKAh7SiSx8sGHQ8KpLh9LbDS4NIX+311TJS4TSf9qJcqJqhHU/dVpdXd
djZ3SVe+V2Z2h5GiF9VRnhzWnNQekkdNf4NlPfaWjp9k752sv3cI/7Ys49OfOza+D96QkD4Avb0Q
b7leAUk6t0DfQRWugbillTwszt9EnXMr2uW+87xKY2LDiqoVT9zhr9NMD6zRPilGfHN9QVvBAKRO
6wGCWvcHmGyddzWvakQdnSNeV0n2mXOZAvvGFb0yb6O6DiAu8lLhnE72rKvlBBuqftLt7gSO+71Z
xXvbQlbA6z8nBUQWgKcvPNlWwdQl7BHlCsYfCgBLp94+Ynj0Wa+JxA02vhrKrQ4SAbArw10FEzko
f7t1XPCo6L+q5DPT3/94VzAV9XtHED4/ALfqpbJ18Gdox8iufIDxdHdseynz1frdhfgJ5mJ1VT3B
8VfFY2/xzIktE6tgPrsrn1CmD5ZD7hm4tPkPbS8br9zK5/WVk8/GfB6eYeJXG6q6tZsCq1rTBPU1
P9Re5A8eKj7c7XbSNvhG9LwwJ5yiaJzSIe167ZjNIYPe4CkJDd0tAbn7kb/EN1MA9oM2UHw6+3+x
e2frFPydDSU3ur6Dd2gsmIfKo8qn6xa2ouTF2lYHPbsZ9NKyejRTteN82xegLKv80nDTye3rsAOk
cPRrQIVc9c22vDisA5kOm7aRrKwtOQrGaGAyPmZ8ZaEwjElroNrS5qAzguaG/uLMbe6iXX6YX42g
8Ls9/66fsq9zimsZTGbDr4igwZs2KC7KfGtrr1cSM9ALGng0/h61PPsemT02JE/xPSZaeHP2Osxl
MDUytY6Pq7aJbSJ5wlWJgQkx2y60MkZOVSIbbJydA6KJvTFy0NmQ9nNCHGl9Zo0il+cTb0PcMWv7
E5n17/rN2aLUOM0aqmFRyYLRSOstSt8pWGeJ8ZLF71X9fczQhOWVN/IhuO5fH+Mb+sVoV+PNDfsf
IKtVqZIKY0Y69L7ulQYstLlMX+/jhl1Y+F1cPFubw/SITSnOSJNDxTvCmz7rw6z+81HhSzNCoE6s
TlcYaoLHtm3C1lwgU+gkP65/rA2v0HQLhIWYuyIAE69LPVsKwy9obAuD0CVY2WabuBoap4n1OY8+
Xze0kafh7zqztP6SM0uzVfAy4pl+JDoGgqPxu9rTh4FWuY8aYetnlVr46Akf5rzwMbSV+vNSHQza
AiY+lYs7J5NksHFDYAC/COEcSarqYPhM+L5FnS/6MmCafYauX/SLaCgg5kF9P48eR5sYCG7mjo/G
HlE2GAAagJaw5DWz5Ujrt0dBGOy2H/JFXQP8BlprIIhomhNF29ONjP4B2YZs5nFrmw2wtlGInq1b
Lb43rQmsHhRLbc3aVaClzfLnpf3V57Ls7+OzBoNCFA1JzAkiyHxIlxbSgIOdkWNxE+/1Q7efQyPU
DrIPt7keBxwRaIGioGELWzeynDHIahAAUz7X8I5yoa42o1PQ53/8jMGCziwJF/GQxqbW5AibbepY
Lh8ryI3U6Dqh3XP9gMiWJFy8xmg1SezAUNTQ28F4X4qXeez3TSHBTG/AOS5XJFy/0YzhG4jwqagV
Dj77pLgWGMWA6HfQy3Ihe/WdeU62k926m45x9h2FQAPeF6OOSpscjV2873cd9DucWyZNnDZP1JkZ
IcoM+rTYta0AVmrRgKGHCk1wV88XCepyM5qdu8X6bDiLZgPBu66pMTs639Jb6Db0IBsgQeoBUoQW
+NgG1RjIm3JbV9u5VaH3kPdaR8CFjRGdjgFv82gUktxd9vmEOEGVZAK/I84V6efMrfRq9oqpDxLT
qtz/yt2pgHkfZop3Ikr0R5Wlud9W9deKkp8ruMilCUm969Z+F22FdOT8GIvZD2SGWqvNQd08esqj
crB2alDBMQ7xyYzd8p37api/a2/g+vN+Jb+byCigS36E5ONSIZTg9i3UGjX8Y1QddfPOLOf/BzHH
5vFGRQRAl7WRAonvS89EY6+IcNUS8M1Av+zQ7qZDfG/jbN8BsuTqQbMjx1qm0YbOCf5a8QObUOOl
4HpE7iUCX/Q0I1HSwjVJH1G3rce72e57d17yB9pMJ9JouVdRNBPtNglmJSPuNAzo7kbfnL7Zm6YC
uJM5hXHfvxa29pjM44gqTgwChah1wTRM3SkCvmwuge63QbEcqRjOTvofakPtwEkw+TQba602ycNU
x/OonBgyCONTZmTe0tm7nE4/zAHazxbYtKx03IO+5HU0oqdyglZHr9D3tMqfLYt/GguOWSdt6fzJ
Qc5FyfCTZTFkeLT4uVLLT2RIvxsp6I57yN5VRgWSk26wQnA/+FnJTkqbW+5i9yduMfW+K+2nrJze
KS3CYSa3qrkKlMPhBj32hp5Qt+LQoOiK4lYfuqCYU/WhyDIWKnSuXRDQgSS0Sp8ia/KipbmlrHg3
OgyCVra7FMMPmquoeRXvjGHKrBnoTaLZtctT61s00Hs9rxt3XI/UshSPZqeHc1990ZLK7/XRdDXW
n9oUEtEW0DwebcinCCknVg2+u3juiD/XUDTGW7FxU2tm6OzQea8MtuMXeBx6ZazyY0kHxSMsfY4h
Oh3q6DW7rMjVcLGI18bjA2POj66fBv/6ed7ycjyXkL395vkGOvXSyx1FUfPMqvGaCSzwosxuMYAz
ud053hiy1suemgdg57S9jDFt45ZGfQ9Fc0x2bhQ3YnAROXNcgdduMTHsDl1XC6gT/rCogyQf2Ij1
eA1C0Q55G/oTYsRSxjbLbAWzsmz5ObQaFliG1z/iekcJR/bCghCPCs3suBlhooVQgOgxkU0nvi+G
l4FBr4/+RQp6YU2IS+gjAqg6O5j9htSFsrjOVIUZVQLnL+R913e0ATqMVY354xQa7atJTZBJLdav
RBsxf8T3dhRLLrDtr/evFeHrWVOrUgbtpmNOqr2ttPdxlPtJ3u3mwXyoFZm4isyc8PkMlmQxWx3P
Gku3Nd4SKJPGOTTIs9wjcyy5qjadb0VLIokHDEh8FpI+c3KMCONZ2JkHa3aeiFG/Xfe+jdsQz/N/
TQiZWoXiVqZOBLRyXe1NuenmDca1kddcNyNbyfpdzxI1tRznQtNiFL216NCYyydSQPjvuo017fpw
kABFW0Xo8Z+IW6hLUpWjtU6dtyQD6OzdbMMOMwl59MNS39pJptG9FYTMM3vrms/WVHSjUrF1d5zk
ZSlVbxxHNCw1v7eL/fWVbXrdmaV1E88sOSTXnApY5GOH/3WL2kQc0pAU8qR+qXjEXGAcJCnoVmhf
GzqQ5VYB0wAI7NImjzBH57AJb7ugD/AoNzwK+QLQw4aWP4YVKPHLkHnZ5KoyvqgNl9SBonA0gMIg
wmIIZwxK4ZgCjRr1mJt2SBXTL5Xe48SWfNSN7bswI2xfY9XpULYjOSr23qqUQ0Ze0HkIElpIXikb
6wGIAZw6K9cMUBrCJZmYiqUOMx5DTTXegD7IjyYbkO8llZGab7kJiEMQKVahN1TfLrcMUhtItSI8
7haDeEXxtSfOfdUa+yinHp5Kf3FvIc0EwhoTdTYGfy+ttaShrbLeW7y4HUCYm1mlO6mfSivgsYyJ
ZesTntsS9qqfNJBirOJ10fgVwC9AIw4llb2FNqbsITh/tiLB5R0dDO1FghUVd/836w5N+ps+LF5H
H1Tj+8yz7v8fAh4bb3KYtUFFD/AFWltCbOz0GjGeoVI6epOvedzLTxHIxAJwpfL78sUOuK+FxX76
WTXAY3kyZsyNc3Bhfg2rZ8HFYMuIChi+7WDot1k6Y9CAJX5dAitvaWgbXQ9lv18gYpQ+X61wGuyq
TEkN1MVxADVE8UM3PBSOlk/1l3Jn+OmNfqtDmtDPkTE/Dj9jKav0upoP5gEFg6wnIgsmgi5X2ydG
3U5qpx6N8SlxQOdRAallvI/2z7aGlDAZ/+LwI5IB14LGJQKpsLkNLr5YZRGizALR6uStQ1GC5P1f
JAoOuIhNAzkqWKaEs9ikTVLVakaOJTEOjR7faonyxzOLGL030RsBNwwQE2Knb9ExnV92PTnaOXWX
zIQ44FI9gUdIdo1vRTFcN6BkQPfAgKrn5Q4RsvTdxJBxxzG/yawqNHrrQasAqCxTPyXFy3WH3MpM
zs0JocWZOrNJSA1Ji9l5SZQOxOaWU0r2R7YmIbLUJQ6/vpKBsi7S3VR1gljJD/msNJAhzMJxKJ+u
r2rrUOMKMDEAYNgE9+jlRwQNeKXNiw7yal05YEzqsdJzI9QLpfCaaIgkh3r928RDhVsHvTOIkgAb
L2yZXUD/OS0pnoFQIS5oCQYIy20j5l9f1OZWnZkRtspOeGKmmMQ5xsXg53BDR1aV3V4IxjNUDctA
4+zys03FiAaHAtkCcJrvDQwNGvV0mEaZ9OsGbBqHCd79Hzvr9p3H3GZZjEpHx6ENwPMUQNfi57hD
4+WmRhDEwxkxEGQuSe/LTvFWt8VcH2QU6F4N4ydC/HPakScx+O4RfqdwfI1+dcfxax5AGAySztoj
e43eR+6DStV37vqD7N2+cQ7OrYvlxgYXTdn3cMsGgGlzsdNbIyY3VmM1oMWbJo/UNP3zNO/CpNCj
AK/fGi9TLK4+Kg11FdNG+vBZrZrdde/c8J0LQ9rlnkaTY7VjieYOChcoXOUeHjx+x2Uv0K0s5cKO
cNicDLU0I8YOms9dvyNwnzyIb8dpF+PynILlK/nJdskXWa9n4/BdmBUOHxLOPsVcBdp0RuzPcekp
0ltsA90BDpl/nVN8cwx5qSvRhKWVY3NT1+j0JOhu+Zgxs91GyV/HznzANL7fa+1TNKk/4cc1BJZ4
KwnXW3VqTDWAYRCIQBVzMMIpMU2bAgdMLTwl09QDxUfsQmvyTe9UCCcPg+6pndZgmHjGdCnX71k2
8JBU3UOnqO9aM4WLGt9OegHK0falVI09J03mFsvwHSr0TVimeGtrqvWWqWP5+sdeCMK9tWAF8LQJ
PO+lF8Yt5WnPmXXE1E2oDMuuL5A8Ln/OIgcuDYiJwwCyKEds2jK91xRW2+ax7Z5687mpjzz7fH0l
Gw53YUI4T0lkEqVSUKjVlPHOdsZnnhq15OLaAD9jHTp2EjJQyGpE8XKuzSYt29IErW73GlnGo6ZP
1aMKcdFQbeImLFqMVxmjfqMWMVhQLYMfQHN9iBa2t8b27fqKNyLIxY8RMvF+6BcGOLgJar7K68Yf
U/+EKWPJkmVGBNcumkEbMFJmHvls7Jv+WAGYWalzcH0pW0cZDW78YwD/QTGJeOmHNEntlKzazhnB
OLp+n5WPGkOFya5cunzS6UMGtGs5JiDTzoIU3N3X7W84D2pA4Euw0GqHUpuwSowmsnnJoJBm0m9x
9MvQcsln3EiwoCkNGA/mPECFIDpOy5MhyWfwMaN47NXJ+9Ki0Q6xQM5l7Eobd+aFJcErZsBZIbfc
gevUSg+J1fhcM33N3BXRYz/++vPPBiSECoSlAySGqN7eL5O+9C24rDXa3EK32FcbGQnE1s6cmxDu
EbXUjMzJwJ3UIghG7H0qJZ31DQeHOt2/a1j//Cy3Whot0qxORY7Ro2vTv2rqD4NKb2HZMoQ4i1ed
tqiFg5Kcb353Upe7DkcF0P3eBeVRsZC9WZknY8fbcoXzpa1/frY0jPz1PDLhdHqfeCTKXd58idNn
4K59NsmOsGyFgt81cRrVk1VOxyX9Gik/ZjA7/HfOJpxRXmfosw0jMgqwAbRW9W1a4k/XTWyAHJHF
A2WN8hSU4kxxzmxhlq1UGRx6CtMq0HWPok31SwucML0FvYXHAvW95TfpDzxYylAmjbR1vVyY1y43
TEOe1EAxYFWRs9/XWWUtIPvoB4gwfRjMQ1l+/RukKLzELgwKYZeNU9XRGZi4xYhBC9k7eL40U+bO
c8zuJ/RMdzWNQfIxOLfc6G4xl+JXJNrHbQaIaZTcRYX9E2NkT+OgghWDxeQejFzGvT1N74mj3BRF
tU+U5q6rpptSbeNDXoJgQ7Jn217+754JEYJO7RBFxYA1jOaurZ1bYtW+Xfad75Sk9KeBn1oCUWZI
dAOcCk7mAkXxpjMeplz71NWFNza6n2I4wG1iGQ3LRnBBddXBUAEGiNFmF4JLBKUrpQSc9ZgA7o7R
X558U6Kf1z/AxtWCXg+oPoHeAiBNZKyZiZ5AtBQBH2/4HWauXGu2/RKIJ8eSabpvfOoLU8KnniKD
4jmIiqcyP5NJc4dhApy+cZM8c7VMphEiW5jw8aiTD31vFWAKV9hNpuGZyw9troO05dv1L7gRui6W
9T+kXVmToziX/UVEiB1eAeM9bedaVS9EVmYVYhWbAPHr51Az87VNEmaq56WjI7ojr4WkK+nes0yS
c5WFIlLspD/TFOKA8LgAtuF+BDCdsHUnOw2lCFXFCwHux7CKv93aFW9wvakskExMkvyKeKmhJ4P7
TFl0TxK4Ck4y1A/gidcAXxRroiZHLiXQvhGmO9j2OWg1GKVlD6HSPfKMB24SJs1zGAP1mA3hJlLb
TaaEZ7XkmUOqtAGjG3gAZaj8WIzdg6RSdxGSnkMGEzIHSezrqrbp1MSLDUGdrhK2n2vWMxgyq1K0
mygDhBPItlVhpy89zc+lYq1ZZKxY0O5UEvxi8AXvgmrTBuQxVB9pXh7gWOeQJCq9QAetuyrZd4jg
eo0ePjSV/NFysUtI+s7k9kh5nHpo74UeZFdOvV4dKDHbgxzbvhklnRvIeKMJGZX7OpR/9FC5dikj
u0iqX1IjXZlwzcg0vjJoclJ7810rtQtJ0A4vFOmUB4PsmHLGPW7HltN2EAUa4o022KUTE/69YOpJ
S6yPFBaFnT5s4M/2U9XDY866U2p38GIg9KxWfe9oVsc8Oa/9kBSPhiEe6qR+SIL2G1dQiOjCNytW
dlqdbCqF7GHKVrkgnNqemXTvJSj7jgzzAsgt4Upeask6rjPVMcDozzOQFQd06oUSZP6QKetgiH9I
duHnIn9PWvlAm/YC+U24GwzC5zn5YYgEqjeD/tlUEoSRjOigAdOyhrvkAaJ7eyWGEJcYAqdqoJ3B
LYarcsq2mW48R9AudOQM3WdU7TWHWrqbgrqU2vTYN9HRStRVFWc/+yooHEHiXxbvfiT5oLqQY06x
FO1HNSJYQ6i/yBJAJzl4TiE0eTxdggwdfKErG949MQFKiYkXYrLWYVrFQEzD+qlYdhB5tE14mbhx
whPPhpoXUHfhqh7it4b1Ecp+agW0GgyIi/JVyhVf70jrCU3Zok1/FIN0pOMjOksBMKJHlTY/c0vs
JdVCxuHxYyr63IMJsC8H1kceDx9oQr7bvflL5WKjMaJAWoEcIQO1MsphlSv9FvwCsMz4TrEJdWyp
+OBC3Q0KhzSN8WzH5Mlug1Md14MTCbKqDLYSGcXN0C43qtTsGVe+DwL+l1E5eLrOL0KW+CrI6Ra0
9Bc51t/igHAnjKFnVaUdBAYK630gKoOYVte5Q2hRZ8AGcgoCRlkCIThRhC9Wm3+SMBz1sTj0ELIh
94TFm1XBh9ITBMd/He5yGkhOngH6Jsafx9J4Z9HMJ0P8Gy/3g1JKF4nZm47RHZ4zmySRP4tAzZ00
yD0QRI4lLy455YrD2/okzPwFNZLWK0pl3WTJIW1Mr2vSNewZLlUaPpgjjSUIYKCbPRqN8kjD/qi0
gYc/ueEwtHbarP1dtbCMSFHc79vhaaia2hlq1ARl3NPDfq8F3drWGkhcJD70ZdEgwnNERPwDxRA5
2/Sx8QEb4pcqHk4oi6DfoWffe649EwkoPyUBJygK/bbFkRbkYh0mCnY4CfeQECwdkPIihwiyRun/
J9Dij4A9PYZR+a00k20iosHLWO51snVMc+PIyvys9GxL62gld8k260cftJQ+FH3usKTcDkKsqQoD
kxLaZFxuYgfV68zJFP0lCWWH8PpnAOERZ6g6c1NqbJ0KkPM14Mg2Ck1kr2/KS4E8nSZWfmoCwEmD
8NEo2swxW8iT9S20grJKBd45bP2Eo9adaP0zb2jk2hbEg6WYfE8HbXBI2m0breq9vrQMVycDGvgV
rfeWqT7adc5Xdqk8GFSSNymJPqNUXaFCm2NPJbVfZi2HtJsiHJLpCaBv6jcGsVbX4sxyjST7zNTy
N+qba6guW46Z09ory2EnETS2CkEfyyykx7aM631LxhnQzR+C5Y8oiFpbbmXpe1HR0BmycWlLJV5k
kqsw7dHOGHGbEZQHBJyllZeyAS+WyxFzApOmo4PJUWP6dykU6zpBs65FWgmVZPDCAqA9tWvXVRhB
DyTXJNfIQ5gn8/ZSSbxyylA5CCinQUHlR6LzR9p1vkQgKtdWcrKWq+ynTeA316tyvAaWovLMdLA9
UN/zQ2eK1CU8F37dmrjkgVDgWHmPxnMlQf6DiLeEWL9kPS6ByFF7N9XYLzgjkp1qMcOthLQO6mgX
BMVegci4wwi0BECXxnqTHysorcHTVhwDlj7hWFZReBS4Q5vvWWD6cZlgXQ2m16r5r6ivDpLevRTU
PvVqhDJoeLDUbh2l8FuPYXrSZg+dAqBE2Ac+JeqGKoX1rYPiHRPGIzLkMdOx9lPpOYTcjZ6bJ6vP
D7Il+Xpmq14HbSgYpgHAJ5qsWWk82wBfhPEZUJVhMvBTbVpf4iAHlFTvJDdm4Qu4y592hTGlRXws
7ZofGUlKp2FQkalo+kkt8iobyY+2T6H+p7dAqNiPKe1fbQjgQaGM4v9NOmNrZHoMiEe1VcP8CM+L
58wCa4DGL20ZorIhgodYBQq5A5rAUI+NVqzStjp0abHmOuTzNHuXafSlkSFoF2jwSJFwOCoBxiPl
5QZ0Cl8JReIYobzq+aDDBx0S71C/Ek5A2lUf2cdUNkJHp9GRAALt541JHNw4XtAyTh0I0EBPNFVa
J1fwPonzHSXdW2fRvS7KLTQV4K2eNkgSw8YW5QZuTKuhVTddmUIWmpQ+ajg+08hbH5Tf60B+pUyK
QUCm2SnlhDkdSS+gf722mpk6kpLFrqJ060q2duEQYY+wVl2RVH3uCQHmm5eryuwfpcA8VVr4s1To
GjyaXV8IT7Qp8KOdNwTIOUmLc7DVH1NWHsApfeuK5rcUZwfdrN04op+V3G6jJNrCLXujixDnYmyl
Hq2tT4k02yyHl147cFzL9cJFZXfbSMPKyMRJ4vyJ2dJei9ofqZGsUxX+XBZuH3WqrFs8l3IrcRVN
W9V02MH/ao1zERJxinlQOEQSG5zqOSWHMO5+hTVQ2DRfq1lRrHJmv4OkE3qMUbDh1SPeQG4BSClg
Op0Tm3qHbxMhT0bpc8IhA1cA9+vIEEeyhxymOL26UlJTc/CczJ16kPVHJQ9ArlbNdx6QQ1yE0DIU
6V5qRolIam0JcGCOHuMqRqGFyI3oSR1kYEgbe5vn3Ecr5YKn0FuBKp8bmfFHEKNXltWPbYJCYsig
CGHVOJIJDhDRiG3a9oiWqr9xNNK13RvEyWiSw0803LcywQWvd4sketdBvLF6VnpNlj1nOdlQqE0V
LEk8II9Waq63Tqbbjzhcn6GQ/TkknQDQH0zIQdPFozQKxWW1vR8K9Dr7CBJ4TZhYOOGjF6PjgDXE
OfeSIWK4+aFK02V94xnAip3k8VEQ14V5jBOsERjTRi4eRTXMhYPoHOowyOt7AmarhRux3Spv1KD1
CRi9TWs1lx6vdlL0v7UOH4LF+3YINqxPQQ7g7Kw0hgwNTV1x0xB4YaW1OjdFO8UplTDCIukMv21g
fsf0vt9C4HJ0MrF6pyad4SgZlDz1QRylltg70A1CHzIpT1AX1ZxOgRWYxVJySjNcNRrK1vefUvpY
SLr3kpoUmiLAr2mIIv8ZOOkXTe3OAWl2JLGZo0Fry8wLUCRb10A+xJ0TqjpGF/3ilsEcmF6d0c7D
e4AP54BVgICnf0RVDhI1VkVKdo0MPVloWXeOkPhahbg/wNxy5JWG7bMm+IFGysZKwEzE3sucuKkv
JqtAYm67UxgEo+h67Zus3pqV4QcqHpLWIFYFxQuiVgBMsPoEez76DIwOFkeltVUL1uOqTg+wxLrk
eXGWE7GxawXyxEnwCCUeurfsIdpABTXf2RziXhQ6qxAdLdlfwzUgzYduPPhs8L4DPf/2eZrJgREU
tsrPVp01DjzB3wz4gUPoZklHcabSfxtpUuMKqjKGBxg84wY5ONNa33aNumZ2v0Id56FLpdUA9j5o
A0CyE5h2wZG0/lHhfXZ/Fc217G7e45NqohS3Ge3LDDLUYDYpOIcpvvJz9ytbl167alzcCPrES07x
JX6xn+kK9zB2ip7i4xJ8caEwYE4oNc2A8k1XwQ8tqz+i5Cd+00KBbCnAZGrlMpFEC+nUM5Acq0hS
E0f0i/aMM9J8KHP9U98wJ9M6lLZJrYZqZ1MdfE6BCkZJCtc5WcKlA1oppLFx5Yxw2zLC/NXMg6Um
7Gyp7eoHTEqZeSqBnoJb8rlv97p+MPRDvtQqmOul3wxy/NRXBfXObJgBp0sNVXzijtC7/KmXXOpH
rrlWV+yJP9EL3y+tkPmRGSNaBpwCqALdRo1QKNF1itJRGQMu0+5y1CzN4XJ/Q8ytEkioyiZu44qC
9vxtkKxskaL0QT4n7U+i5uuiYtv7EebKef9EwL/dRoCC1VCkVi2fK5CVq/BFgnhVk+2GRcVG/J3p
+XAdZ7Le4ZdipVC57c4s675JYf1DN9kamfbt/nD+wGO/xFHR81fJaOk0FZ7V7TClQQtiWKuY72bQ
fioV+cUpf4d57dYaoG5oVaYrZxSjVdXC4an9glLzp1zpayYYWIdmB9VTdQj3A2XCBdNiK+taiRpB
6BuS9pbbqmOW7L3oK5QHcet0bclKHnTRJ/shrB8qakLNNOwfKJUHD4qZkRMWKDTcH+fXhQGXLBhV
oB5ogHitTzZ2FeWBmepye26z3KH9RzUsre+lCJOdq6slwFkp/IBKg370mflSmu2SPfnXPXQ7isnO
LVpuFno91smaHaObqsA7MOvd+59q7maClQAoBtrIkJqdbNSGxybc6yIMBA8nM+bf1bjZ5izfV4b0
oNnViynBhfV+zK8fD1jxq5iT21A49NAkG/DxdAOKKkH1kDX0/X6IubYUFDshOjNiOUERn4wrhwur
2USIAX69p73moMj60goq8k712JhusTa9+xFnB3UVcDKogQZ5bdDRaIv9xr3LTUGVuB9hrtN3M6ZJ
vgPTMLUAE4e5lrPvVujI9p1/Un9mLhSWXdmNvvPIMzaJHzygjr4Qe1zQ08xhQmAS/RoAiwE3uM2E
ZtDDfLrH92zgv1oUKEA5FCIqzQo671Dk9+huUZlmLvkChQsBZhyRJvTLbkOqnERdMu4x+6lP/QEw
KOYoL5hGKCbUraPqTnBqYB2+lxY1iecm0wbSy4IeE+APU55NoAm5Zqjq4+79XmjPubag3zU7tKu/
P8a/OpT7EIa5GbgS5yZEnRRFH6N4D8J9vLxmZiNpMFOEJj1E7KZwh0CSU+jsI4mMHPxkI29gqj1I
LlujR+MOqwCcymP0VP9c6uPPfsGruJMRZlUn8zTEFxxAVFKbl6JLvftL8msEiFZB046Y0DiGzeNk
RapJr1WQVubnNo5dOGAfUmis3g8xg+S/jTE5SOTMGIzaFvzcSP2TVoPLm0nruKdeS4ZvHL/AaUl8
Bsh2rXcNWSuNpKFcle2LAm4JifIgGSEcE/LyKSkiPLXg3BjzRcLe0oeYnEWwbAXTqJT5uU7ao13V
D1rULCnEfD0m8CGALhjJ3tgYU6wTKigd9qnG4cqAJ0UovULQZKdV+bpsiw21UJPTpKUUPjcuRQHa
mkDrzsQ79XaTmIluROBfcizd6D3+NNxOR8/bBUkY4NOV7qKayixHW0x183H/iLDh/vpFPbvi4DHk
KZDLdu/b6BZ+03aFz1wYAdho0l2S59BdpvsuBZ0cH0mRjPwpys9CV9AON/ilT9gSMG48IG6TuEXA
Ux3l5f6MbHKASFqUo0OZoEmyjZAK7FXnG/6yzNTMmwNxQKUAGwx+mmD13c5cJRmoM2lw8xE707Es
CIi5NspxHvXJGcQ6y9PzdeMqe9iUbO/v2Jk7E8BwAD7gfquDzjxZM0yyyiHC5eKcdHDIgzNL8pjK
S5zVrzkVw8O5BJEg1RoZCLfDA+pdzoc+b8/AE6yBK1mFmopSQLAZMv73hLfbWOO6uToptLDKoEzX
DWeFQGYhLv1KyG9hWuxsuXgvwev7++8HrCgUHQwwB+H2cRsuhk5pUOoSOdvKoWrotoLBDNGW0uo4
C9N1eB1l/MBXg5JB3OhRbm6xDuHo4eRPkvuRbUs/OS3dysZr3pdIGm4tEIqAQtc0bw16g8QLn0aI
RfRHQ87RjPsYUnmVl/Kapgun+tweBkcIJCgNzlFflKorEedoLtpjQarYarK4pFL/+ffzgw31xxNC
BnN1sr4J1cqgi4MxTehupO47U3N1YBj+PgrK3mCIQIsSd+fJAjdgmAirJ5Pg+lM7cg+sxVgHbxZk
seb26uh0CiT3yFL9c4W/WgVRCZ2LKpH4GaKLnpSjm9+k2T4o84U4M28BXCGvAk32UAkS0n/rEAlJ
Cr0wkn/nBK3+joh8K8wqXdVxXvqdKnsqlXW3zKQMxeWo36J9B/ciLR0WKnnzv2h00RiJSyOb+3YD
BCg4xxy8kLNc9HtojqwGvf9mFgbOGOBgV1Ti+j5IRlekCLU1MyOqZxgo29QMlEVWWPbP+xM+I/5v
YQYw50idsNOdcviSMAziPCvE2TALJzMeci0+8aF1Oto4uK2+CppvrP6pAK9KJrFTwYGg71MnQGc5
jaTXTvzqijcF7wJT9ZtQ84C+cNDBu9z/mTMr5uZXTg5JtUsbiY+rv8OngTkKIBumKyLdux9mJr/f
hJnMDphlQ6tD8OSsiR9aDkwIIEcC3edKXiLN/dmvk/yEBaDBWhtnFW45k3xbxyH5b50l0b7rqfWD
R/C55sJrG/QN9RoV/mCj2i3MvqNtiq7U/YHOZEc8QlQ8xtHrkFEyuV2GJASGJklK/YyW9xMky1eS
ClewZq0FIAeHqXs/2tzsXUebXKaruuRcyOBt9Fy9GErtsSF+yHi+0BaYH5SpjYRU8PWmaUWN28Lo
CND/CgenfsiQwAanK3U3hthPvKTQOLdWDOWfaJPcArTOELMkwqAkfLruQEPTy2HVy9VmYVXOf75/
Ik2WStEDW0bb0jhnremE+pMORhkBSPr+JC19vcnRXFY67QD6wNdLsNWr0A3SB0MZfHjTwfrt750L
Iao8VmeQccbUM1mAJd7YSTQYOsiI57p8MeNf90cz+82u/v5kyXGj0OOCYHYqPMwMFScMe+1Q3f/7
KFAIUiETb8G9fopmLYrKjngGe1A1TJ+GHI0KrYl2LdcWiNYzjzBw6P+JM1lrTVFkhlAS49yMEGBS
0nOmFxsVFoKRjRaJ1NSmY+hL23au+4VbPIr4YO6gnjYtpbFo6GDmEIs/5P3BS1YAXthu70rrzLe/
6ws3+HEQk4yIp56ioHEADDKO7duclKqhGaI7q51JpD1khu5IHVs4Rma+43WIqTkFNYWSDxQtkVYF
cAMYxA4ekw10PhTFZR0ECrK/v1UrKK7iSgidauuLl0AGmnJLaY6ATb6OG23di3AVdtz/63WIMPAT
wDsd/L2pEm4ZmHbLkhT20/wdeBQHklkrUSxliNkJuooyOYT1IizrMkdrx252DfDharHklDGTg27G
MVkCoQ0QJKoo2jkuIc0G5JaNyp8eEicwJD9vl1Q+/jxqviw5iHsiFY1OYFMGRVs2mrBMLDkJkpuj
qY2PFQ4kG/USt1lF5+oRVFdAMxeeCzPJSYGy13/CTpJTp7Ydz6VWPQ9Ns60K3YNl3hFQ63+z+K7C
TC7zqQz3VCVDk7GpvjXsm4EWf1wsnLlzL/6bsUxSUydHcRdJCELWZGd/qx/aJ3kfeMBFfhMecjt6
0vZ2qcY4d2u9iTo5EjU7T9QkTpArdqMzJAf5LnfUtzBxzMfwEG5rL9vmD3Cs2iSnbmNujceo9fXP
+7tu5gagEAjfgFCGrPKFX1mxSI+7JkKvWgHVT38a0qdKHMLi2/0ws5viKsx029nDkITDyDYsyUtZ
As+ltL2v9MPaLkvfpoN3P97cNkd5VYc8BZoOX2ggKoEGU5WAugTNL0eRjtGSP9bcgK4DTG4asgBm
myuFdu5AK5PhpKak3NVIvsqbwdXbhWNlbpauo42/5uqxqVQW1eyOaecshKE7RMAKvPGk92axM7gU
aDJPhqGWpG7AAJHVnzTOt6x5obXqh2W7sO6WJmiSJWmWhCVwCf1ZQDKyNoDOVvb3l8DCUOxJ95sp
emjKIKCfexXql6FDRkpUKa3K+F+8uGAg9J/FZk/ugSrjEkRKQDUMiPRAU4BBi6A6NpCiVIAvvj+q
ubR7HWuSduG5pYgENIczb9+VCATDejOQf7FZr2NMci5gUQMwyT2+3KAfgIjzNJIeyVYwfau28RI+
aXaeoCOj2ijPQ61qEi2tZSlmMbaqkB708PuHwZ+aJVbY3GqDEiX49qqOZvHUlaKpmAJLUmoA/oTm
okbzi9Ua/2JFQ+4Sj2EUa77aSKUBWhCWHMMPqep2cSZfQtYtLOm5yUdlGr58f77UH3LhVRqoLGjh
BilevBb7BdYN8HUGWD98YYnNpTZQU2wChQUww6fUbNz1YBiVce1s6SA8GVHmgBX2Uel262oFl1Zw
Mbf+/g0CNTRYrViAPOiwHZzkt1Jllprikh4PuSvDFlodzFfavN7fO7MD01Ex0FCT0yHkfxtllMdI
8lKCIBqTV7wD2PMYGzqA9N+VvxeIRrMZL2s0LPAPUOxvQ0F6oURCgCCgokenetD2adOCeCI1S1eX
2TEZhoxyAQrEX4TkyybRA96Y/RnKBz+5am+bIrhYSX7KUACHO5a+r1X+TQZEbAAvzBlQ8++HBIYz
Cd+hcQ21IZ4WvgkygaNbIvj7TAKMI9qbuGJArmNaIAKTXAsj2G+fG7vbExvgdVGuIFK1RU0pcpV8
ye5m5mvcxBtzzdUGSfWuZ4Uc9+disB0bEFrSWQ4pTn0KfRLAU++vp5ntiCIorGoNa5SmmOogssxq
QJOJ+nOifpcKWAGCAte1v+8HmR3SVZAxtV0NKdYF6zuOhA+yjGvKT1CLXnMmbUT1vWLv92MtDWiy
aomILRH3IPYGBcT0QLeRLBDL+qVKwFKYySw1mWHKEoT2oFTTuw1Q8x1UlmuSLxQcZpL+zfSMX/bq
yyVQEa96yG+deRd8yyiFtNBI+/z/fbLJhUmpA0MOO5yV1QALleaiGD1w4d/vB1laA5PLktkCym8B
MnCmUrgBwt6BNNZKmHRlhT8qvqQrsDA9+uTiZNq9BJnyQT2zIninsQIqjoDnj7b04B+nefJwvZ6f
afkMQRI0amrtXIJBYeY/KjNamfr3RFmqPS4FmtyZ8ICE3UGv4PGhBGu7wDwpOvRK812BC9T/a6am
B1kWS4OeqyhiULtG7ZbqILWynjtaD7h1HB7qfmmVK/PLfDTbGjVMYS15u8yhkwUIAoXFQi73PqyC
evDj5H5T1P0PAUEKl1mp5XPwO51WZqve1k6s1vdVQTCvUuGjPQC5+y5c24r2o62N3ol08lvYDcTN
M3ppVX6JzLBYV6JKfYMq5/sfbNwfXxfBf369NVlsHUQLq5pAD58MxlqmZrgqofnj0i4FgVWK4FaW
oKlVpDxfSN4Ln23aaw8GUtXMrOSzTsFrzJrkJGl/byCJAxmPz/+ZmqmTQdkbtdZHAi4v9SbuqAsl
dlSB/h5ufhtlcnlKzSi3chnakraInk1ehw68pJa6kLPzpFmACEKXExWDyd2p0ofO7Cyg91o/3Ize
r2OhAnp4tV8fpF21y3x6EYFre4m/1AWfq3Cpqo6uPlTE0RL54mEeZ0atZmxEQ44gcOpKEAOuoGGv
OaCMeeSnKtY685cKNLN58CrsJLVTFtaWpJLuHMqGcIwAN5gyfZLrdqGSNoOMxAReBZrsYJmEoJww
wKu0NXswXsWRH9XB6+hGrdbZunVbwIUCAZ0csPa2+aJozWx6NGykQbg3Kuia3yYQbAO1QTYAuiuR
j0Bx5328LqHLEFj+/b0+t+WgqAhcPRA8uBZPrhdWBF3spgWqjtv2hZHwA+lp+29CQAwCeEFwz6YP
vUKGdD4U4bBUrG8l4MBiyfV6drKgKAXuzihK+qWy1HEG2rqMjWAc6w5o0sHja1t2+310lB/tY3BK
zs2DsW9+SWe28PxbjD3O5NWNJjXaJKxsmZwjzrdGPXyEqvBopm/6LDoBtnugKod8wfBiS+quLq1z
GNN9MnCPQRNABOY+FQOBQAI4Rr2ULxlVz04vHoyjvjXEOadnnxbxgZGuBCxUSg1weEnkVFq7pIgy
I5CJOxueb3iYwstdmy7X0lQMyR4x3x0Yl270aPsgZD4lx2oDJ+oKXEU3cbln/hZbcNPOFfOXUFrz
0wAcMZ6rgGag5n47DWUCC/ksxy+AkAR1y4d2S47xCbqx9M14GoDAcKHx4JKf6S/7cxHUOV5Wpgcm
HsloeFvQbfvSz6oCnSuV9mf43UqCrBXEqLcjHSZfkZ/B6v52moOQIuvao+M3HjiAId0OFVXxxLSB
5TjrJ4AWtEu1zX3oQD8Hng7m5tH4jF8Vv3G1wSsSJzopjwvxx7Pry2ghlo4OK3TasLJu40sE/ja2
HY7HTrWtne6Fa47hVSsVnRu3uthnkKrvh1TuhzSnrJlQi5QuMYA5jsMVyAN16qiw3ixRAEsdNIza
nQ3+EQsBQh6h3NAd8NIfWeNK3hJLYw5nA3Hg/x28OYWQCkmAHtSN62zEkKo+X0Nzhm+zA4ipbuaJ
n/BNXhj8eN2afu8r7skUtV4iowozHoHPT+oTBJqqb6A7x9Szdt0xubBftquczGzdCT+knrkDj/lI
1/d/wzil937CJMkpVcVJUwB+SZKdLH6nMHaNj8Dt6uIVdxBXhfvf/YCz3/l60JOHYi1aCYbPSOmd
K/tjixhDc9sN9xU/89MXaeEYnGtJXxN8tMnFgosqVjMbH3m8z4ytn+FNXxnwlLM2YsM290c393a8
HtxkB7UZlxT7z+CgVCMXcHoj3VoHW1BUbKdlSxWYuUPgKtz08WjYnQl2JWYvzHeCXdpqyQRgKcAk
I+nZaMNpICMEhbqKzQZOlIO6hM6f8a27ZS9NriqiTsyICEyRdRSv0QZTtMncyA2eyi3eUS/LnI2F
afoiC9v0gqbqCLGveXUmrU7cvNefbNp8xlEMDTX4sizg+Ja+5GTZywa3qW6CoRKn4UdBk3ebJQtL
fdyrX/cyruwouRogOUw+YwENA62rEcJUFCcMqBcpkAwuoAygvdxf5kuRxv9+dTWCJ6RSiDFrW3W8
Vbj1kwpIV0EzAyZfC4fi+KPvDWry3WrTtENFwdrQKnkVqmnicGL7Q5B9/oshAZyFZgKOP2UKiIDm
VRhDi6I7V+pvE7BF0Ej9JGaQhaJP9yPNZ6SrUJOMZLKMc3O8VMRbw4JjGVzCA89+713hQe1J7Jcs
LeZT7lXASVbqy6pSQhVpovW1XX/ILvqD5mRbaQ3tjv9DvNnV8U+4P3fKq9VBRSb0BMq955Q8yFWx
LrJsqzJjo0HG5f6nnNvHsHUFGAyIGYASJyueFa0+FD0GZkBqA2qEDnToINy4M+UQtZelIsbcuK6j
TVZ9DEYdy8FxPJuRDgE6E8S2t6JVH0PdWkgWf1bbdNVfh5qs+gBdZ5JrdotDK98av6XMrdfhinwP
eyc4lAd+4LCT7xXQ95bOy7n9dh15sjgtCLmivNWRc1U9N7bmyf1RhXrK/XmbLTJcR5msSANmwqxS
8SnLlXD1yOGPEe4BLZ4S7TuEWNzCXfY6mQOewHHkP6vFmFS/8j7SYug7dufiW+8nD/T7sE0hogkT
SuXEDrIL8afuqdss1ZOXJnN6reeiMcx0vFn2H9KpfLAsL7tQ31zJJsYLCRKv+FEl3nCMvMViztwN
83rIym2iTq2iyKFfBngyiV/VNtBWep9BxxgrGSqnfNPJJvTkh8cKGeIhZH229IgeA9xZyFNOIfRY
UiXO8M3rlQyFEK86jeyo0cIn4ytlsyTLv7SwjPEYvso9ZieZqW0jI6Cs2cFJIrlAHjJ60cbnhGuv
yTM+suQsfue5ZwweqLAahQGk9aVgB/vFlFogE51Rd2y9cNM8Ybe2K+m13LaXLnFRzVqqY81v1H9C
TqZWC3tLQfYBp7GC7lqXy649VKdMsbc2a08wzxQwCTAf01Jbw1kmxLFZy45sNB9NMjiqwaCb2C8B
j2ZvcnBHs6GBj2fsF1oL1dBlYHlA4MaQb6GK8RKtSvPAPwacbfKx/cUGDyad95PJ3M3KAtNYlhW8
0sG2up3ySpF4qfOyPVdK9dyBLeSRYLkSNd50pwt5pIb84amO8InbKLbKQsVqsZBhGQ85tAc6SD5X
D3oE2QJ0VMLoIdJfrU2bP94f3ewnvQ48OXVgT58KVUGqrHy+Uv1hq+/hTZwdTTc8dwf9BRxRsADv
B517FV7HnBw/rcAeagOj/aMeo27aTefTzf9ht85lh+s4k8NGs4M8qtM/2aFbpd+ji4W3YLYV2/YF
2qkL62TxS04OndrMqtyqEW04QeTLtV5lWIybK3bQf+tuhZrCUlqY26L/DE+bFjdM0aIA3GjQlihS
Tx2s54o161gJF1LBbBHlOs7klcasrunZODDdgRwbRFk/xaU6QKnPy9bxmyHhzsCOBgCOFkyk2zV7
ynehX3j318zSYCf5qKqFXZAOP8IOHwQ0pEoCVQ+ar+5HmbuDXQ91TMRX+R0LkyqhJfBJoZAacAY7
8Aur9pF5uh9nPqn873aHZvptnLpJjFDv8OxIwcpujcJNpV/3I8zxedTroYwf9GooapHAMWEIcTZH
rQehO9XFU1/25Zg3r4Op5E6cGs1hQEkQ1C6QBKVMg+RqvKQ7/1+kfdmOpDi07RchMRrzyhBzZETk
WJkvqEYwowEDNl9/V9TVPR1FxUl0u19aanUrd9jY23tYe6272cHt75g5mL43LA8M0Tg99LvVNX5D
3hhGYCroRBevLrDMLFs7WYK2pR4MTuaPQER+vhWfuxuwfP+5E10J0VUAaMYz/KprvtSgohwVMLra
sYC69oSZHNYuQdPvRgq3y575nsRgovOula8uitcgYuyg5/lx5ToaV73pm4fsQuMAvJKLIcrSEZ65
oetC80GPB3BV0LUx+Pmen4pTemKXfF1uu2dNhh0YT/dLkf3Sin9zXN0cuE64ncFSvCTDiu6mg/GM
vPPMjmLnre1D/dT+HBe5nRZ8rj0fQnUgQ6ApGy+JXFmr4ruzyS/syALiq1BcJhJUwZLTXVzmzBGB
hpzUtP79qCSPdiDO5S49XWPOMeyeh8csqoIlHbGFT/r7it3sLBJALxbX99LIQJMHfEAbDjjmvsWG
fVOXC/7+XtZ7c3J/7/mNtVJZCa06XFiD6YFEAiPlNzHi6YTUfCbeP7+bC47w927fGIMLtKuM0uk8
6h+yegUkduHyL36vmf9B78VOG47vZX5gIIlvQWkZxFvrgT5RD2Xa1ucBdOSXgoGlTZz7nImPlqb/
vv7JxhvR1sIUaxbGz3JnMr+KeKA5QQp2YngG4S/FIguP5e+m182uQrOGQQgDn7DAoGz6MI0fifr1
+YdbWuDMzdQJ1/qycHHz2IeXgs6xoIFGq5AqC5ip5/9kbF7ywcQ8hHLMTgcJX/xkydY36zUhDig9
y0s1LnF2LezenGAorStQ00O46ax534D6CRlIxwUYrz9f09LB/D1ScvOREiQ6U3l1JOnBRryoR8CU
PLUb2+/D9DEJwOWwGDHerRXc3O3fod6NTfS6a01c6TDaUIKLijphqwXgHU2fBv+awl77cFO6iQEM
WS3Jpl5fvP89xQFs4M9nWOOYdK4Y1uu4L463SUGLC6hSONo/MTHQdksd7KW3YZ642YJgHEX+fo/q
h+6xWA0bDRwCa3TZ9/Y+CUHXstSfWTo5M1+T19KDdAruncKwr3Cgs/hTd5eamktGZq4lT22jBIH/
eLbQ+EkstM2nBLy4i9rB14fss+81i2DcyW6AF3SGMyjSnk0IlKw0T6i14uxXBaqCEDzSz25rQZ7N
es+7IguKmm6Knv+3UHk+hdm5w5TqBkLypB0faNJvZak2C1dxwZnNxzCBvmicllPcePD9b2U4PCMP
1v167UQQEOgic0VXfJdG/Zu14NkWPuZ84M+zVKxGhUqsmxRbMtETBxF/4S7RFSxlA9Y8aoEwCKsI
Lv6wUhHC0WRHUQ9VKytq6GIMevdRB4cAOHcoMdx5RTLhIiNtjUXJ9t3Rj15+/vx7Lf392WIMgLWb
9to2FMhHqfiYpiVfdd853yxhlghyR+89M4MJfeesRrBKI/ZZcaSdYX2QILidbD8/ee/6Ev7v7nm4
sTtzklmbdR1zJ5wHbkY9wIzu+KN0zPXnG3j/HTBARAMGLbQ25peKXMHhAwbFz201+E1+FCLdl0Ic
BiWOrBWnqzJO4uUfmC6ImloLJZu+i76LtN6C/g3Twk71l7Gdln7X3TLYP79rfhG9JoF6RQyCaZVC
GkKiJdeITW5mL2J0H4lXB2DX/zXmch2P30mShAvbcjfQvjE/q3TEfUuqPIsnfHW6a7dmlK18vI/M
J09DZIb6pvflmf6bePvG6Ow0O6NhVm4BQrNpLHastPcOASVM1YgfjJsXmk4L3u7+Efufbz+f0WIi
TRqpUDbiSZi7w0bPs51rp4+f7+WSldlBJhaENACcQBpavrfN+yQSqHoaCzHUfUfwz1KuP+ImnElq
fShLzibEhWBHG6zVwBeW8b84gn9MzJ50oUNEpE3xCkIdbNs86Edrg2JXBuBSH+phxoP2pVgvDSHe
7SWBj+L/3U9r9sYLRRuZOO10bnJ7De3NPYQc96kpfmWa63ekOHAqzpKCcw7APKtNvlQxeaTJ8Aoh
wbCa0Oki/4Z8wbr9TbN4AHT5hLYjCKxQ8QeIil0sHoGSJ+i20KfJFllMl+7iLMFgVGF2Lc+mcwUn
b8Qo3EIWxQYfv7vk7Bcs2bPG3TVV6yBwPIC8mTwCKLIhUn8RVnqJLe/t81uxcGDnkFZLh3TVkGIP
W3RtMpWHvf4fLcy8iYtdSu0C967n5ZZIHtHu+b+tYfY0eoxOrS0t1Hma7Dkt7IMxkQUXtbRN1/9+
c681An2aIYOLshTQOfxHjQzs80XcRZ7enOY5OK4yjRSYDHM69xl/tTuw5VUCI185VysNchyKcWib
Nd/6CTw9/QBISFOHahJ7NbFQGgRyNepEubtxEmOFbsaqHJstkLnDQodzaSdm7oc4YLispcSLhGpi
ACRTGRhOsTR4+Dsi+yvW/8ff2DN/A6EwiyiQq5xjTWWB7sYrUPxcag1oKbfblHq8qcrke1GiTly4
T4j4s3DodTQ5LLZWin53i24LZeBDmRQbI75KXRod6DHjQ2t7geeAAQSvzk9X518qxh50AahzzoQN
8tLRC0gxcF+zzDRQvAYkxqFQKBIpdJqan1naQr6HPfWQLesNaFNZ9FSCskQV3cGxIK6n5Ztc8WFf
asZrj7FAv9HKdT9Ci7uVWRpVstQCGxPqftIV214fV3R0oc3Haow6oG8eyTh14EEFDXpZ7EA04Hdm
+XWg9ZtoZJQBiuQXyQAhIMnWI8ugMjc+TF4hIOOBJFm3D2hXnqtrF5j2kFtIwOMmtK3bmIdGjZvY
4zuELydamysZd6/9SJ/YoH8MeX5mjoLumlzxTD/xRKjAEkMS6qA4CpUVv7et9quh4ss4cHBweRtN
1IfMsj+cxj5imMfEaA9vdqofVwMmhIaMj+BDU9D9c9ZmDfmciT7oBt/nVrMrOshD2Zj9Gl0dVS8z
DcukgWRuvkmqImqnatdBQaIyvFMm6kedFpjiT/Oz0zQvbQvSJS5N34NQEDONaBDmtsysIM7R4i/V
FwjIXKUPL8LVILqe1pDKG6YvZobJlcxCWUGNH3ZrrbjpQAuv32EoZW/U05b0YsMG5ykfzC1GIvfM
pidh0UPXudHQeqGjaNT3dgBF18zXUkf4rnSp73AnAhXeljrZwkN/9xFwdLTXIQZ6bZz86XK8bmpN
5UnkLMNVRyxxnxlRSRijkL8Bpe8S3dRdc1cKHkINnJDfYceNhxu82k0gAonHFExJkLuLXJD+NOXe
rhawPncdyI2hmQPhojANCTresyPcwheu+DZVxYKTWoj15hhY0htQ2+wQhrEJg8D5K3LplQ3xmM9d
9pKV2ReCACLJ1ABC1WQAQydI+32ZFr/6JqsXosoFQ3PYq9CpXcYO4gEXWBYu8i3orI4mXwpe7x6B
f3zufGRyaJgJPlXEAloMfjPZgfNJ+Taa7WO38H3ul8JuTM2CAlLmVGMdeJlHoFYaQO/X8RZiQyv6
xV7pKIAnp6UC+PVjfPKgzOdHiDOUxEaHGtRMo2/37+0EgST3mYo8aLxdau/qflg4H/efdLS8PTBZ
uoTO5/QLVYGuo0VJGlqnG8+MUjNojvHZfi+B7u9CzNNdMBgPxmQFvdFnSCkv9YZ+s5H+teqbXzC7
bI6byspwQEpQeuZr20PZDsRioN3m0KVCFg61InaV2ILAMO5lIFveRw3pHiudRi6zD81UWjuSOc4T
5NqnICfeg1ElDxh+PjcVGOkAaoufBzJyCK/RTd4Yth8L6EpCcT3siberLClWrHcQkRDb9icPDylp
IGHYcQmVQBeE66wodhmNDQjmja8euJICdGch0tmqJzE1D66q91CiuVh5ovkQuzx2A6+CfsD8q62p
MhqrBLRyIBAnLslCq6TrCrLCtsa/VZOHkZ2UQd2pJPsh34/UAYeo05gXcIYmoWpFFipe2FFaMB6a
DtZeDXkc4BVuo6YwLx3kZfu6zo6l5A8gyJ18V2VLDFt3L92NO5wFOgBmc3sqS/1c18jqcxk25s+M
2wGTSyCXJcc7S5fAgsIg6orrTaEiH9RMv+q9/SufSG08WASS63/PT4ELXS8qrp9leZjEg0b3rF8o
tt31hniWXYzhAQY1v1WSpBDaKxRMSH3PrT73B+acBrf+FxP+EDn4Hzuzu5OKlEuWAq9A8/hImbOq
Oif6Fy/IjYnZx49pUVXUhAmNgB/LwETMcJDxEo53acNmH154zB61GlaUwwNpPFRTEiKI+G9LmT2G
mqJJ3mS0P/eoirtJcxmQ9wWGWB6ouVeSA9gOAp8QnyDgkfkzMALXr8PBkKWfi63Y5pc0/O6sxy2a
piu68HmuGzP3nreWZieACASd8srsT/P6nQyl44Mr4zTQ/GI1xl4o8d7mS+Lldx+NW6OzM0ETVepS
UzD6ASXAyN2jvrPW39u9HXZhRP0kKHbFpg2SFWq9S5WHez7iqmKAiBOUKiA5/3Nv0XYwOlwu/WyM
IBvjQ9R2SwTa198/31RMFv7Pozhbn6gw4ppfh/4yp3ykhtib7fjReGznQkl4MJAL/YuDeWNvdvoJ
VHAri6GV0qKxYBDXb0kfevbb51bul+Wumjou0LCgAZoVIYykpFOXoD6PQxK5qz4J0m59lRLpw27r
vI5PdQWx9nAJXXP3+bgxe/2gN2G71o5jkktUDYirwg7JTtWX4IO8AKO5EM3c9SKmB7/+m95oPi9Y
qYLWjtdD6A+Cq1IgJyydZ0PYC6HhvRNIb8zMIkOvdnpuxuh12xMmyrxn8IItLOR+6wlMPqBXxzy6
R2auSrBaaI2LEkZV1H5pFWs7IVs39V4hiR4aYFHo0+qxGdI34EB8ok8LXuXuCvE4WpjhsDDpPbsA
TlaJArLziOZ78tZ68uRU7erz03j3W92YmJ15Q2jJxHXIg2iEfBdd8SqV8QtS2AuH/u7huzEz20hd
qYHkPVJUg6JE2QVEtHtixRE3+MLrsrBn84poVsVOQ21E7zlj0Dt8sPTh3+RYmCPTiedANmdOJlWP
ymAl7YZzZ0AqskWy76WBTt8//zB313FjZfaiaH06Ol6O5Bdwdr8Vb5Pn/Md1zE5XnvSqqY1aP+dQ
QeDgjeosoByX1FLuJ3A3C5mdsCKWotVTF2DOC9M3GGvdY2BnjVFJ0OoewHqLOavFYYe7p/rG5uy4
mSrhYLqBB6JmCUmCJ5G1SE2XulF3D/U/VuacMYwIWcopw6hO/y1GLDZOULJXEMCGtu5/Ogxz1hOh
nIr2I5QOKLSODeNbzJbIle/IeFLr9j2feVNM55LUqxGVdVQPMnTxEnBuafo3reWhmJ5V1iARgJSB
9y/OOZQncZEskAiAIujPZ8lSOp9iLUVWA6r0qSFgY194J+59plsLs5uUU2PSqKahDq3nkWkDUGoU
DMhlsLKD63khhrhemnnMgiFTEywB2E13Xo3GdAB0owiMWeItLiZAdL9b48kZBz81mgVbdxdmE5QL
DHId8pgFErbZNRNCM3Rf63fEwKEwcn8yy6jmS6u6d5/g7MDKAsQzsensI6FwrjFHQiWMkBLw5++0
GHx7+vH5Ib+7dTdGZt+p73gtWltcVVl0f0peC90LclVFCa5UnS0tCfqp9z7Vjb2Z/1PglnG0DotC
0bgHvVzxqiXOuoXOKvOcCLPdv1rmAmR9VTRnRr33PBCcJ53YJHl7ShO+Y6Rfk0k/JtMIGlyuAIDR
0gg7CPa9GgQ92skRxlNN9a2Xq3VhX8HbjrmZpnanJETf4zR5yRwJ3ecpbJ3mIa+0YByKndM7Dxxa
E9AnKB9LVCxcTRKgFAHiGEe/GcudypMI5OUYGcqTJxdI1MPACGp97omNmb6tSROxxnh0RvrhQLTc
pCpELH0hWaZDnnL6AV25N1mZqMNgyI2qFU3dMUjT/DFXbu47g7uSrN+TK+WVI5Jjoug3pfiFjtqA
cl+rR7kGGsmx9MRKOPWmMr1nXZPfmtjo/UIDmxkIrY6yLn9pTTOsC1LqkP8AFgn/Dy7jS88xaQjy
Lyr0MJfAc3Nr65SQB5ugFJxOb7oB9AjVdBfWNWCUC+DNuSm+T0rFPvFIE6Q1q1ZeL5Qf48KFjgah
816XK0Sa70OaH6AKw/2qlGjJpFOkmB1JDR+prMwvXp5e0lqcmqk+di1KVNBcb9OUrAcoNkAFHsSy
Q9ICbadPu6nhWz6KE4rrx2owvg6s2LrGeITPwsBIw/RQlsZH6VhBWkgeqErbuwaJUqO1fbQEhD+2
7cNUgR9jaooyMquqCBwJHvY0diJQjYZxztAZqLWXrLrytFX8ydZASp3YlEM3gkdl7b5pgr7pGjj8
UQp7Rs5PN4ZpbDMGlqvWLH1d6JfYQ6JZYR62mnKQ8aEvIeQX6Y5PaZautW78WTv8I/fkM1otOgg2
5Z5W8r0R9CoRfwB1mwjTuIxivfzplVBe0CHx45dmvYUCITS4GzSXLLAJa03me4iJ/doeMPthyLMl
2bNuZUdXh6oFaUvU0D3XL93mUjTM8ft6fDamPAuy0X0oxmqjW+N76dZfM+kM/uS6j6OnqSgh4/ek
NTCuJUbNJ1P5Yoj+kBbak5L0VEna+RYkBP1u6NECsKJi0A481vaKg+3FGFAvzHRwwXoue6I5a6/2
V2WTHkdsmKUx0N5R7aPvtJ0qxDfPhUS7Ax430UF/RxCigqIBAgGRT0nNKmir6otZOjRsjFpFkFgY
g7ZxmV8PHMypljeBYR7c6KONMJYL/YTA7Fs29HDwHD/RrM0jBv28QHmsDWshxlXrIsUzYmh9Dpbx
5Nl5ghaVrvvF4J4J1bai7QAFg1SUL/mw0pPxwkQfgLJ9l9VQkc3sU8ys70hQMJnesXepizXEqF+Y
lr3gUiBTraT0BxdaQf0kxoCNGBHL8DnkpGNmvsheEkc+V7Q9yBFQh1LsjbZSh3LIVdB2AsMkY/uo
xYwFhtK/FJ44FwZNoViSnFMizLDthteBVFbAJ1X6cdzCFVVxUMb9Bg/hc8zyI2D9e9LaARSgHmTZ
TRB3zHbQC1vncQompMn+ygcbKmhs7Xb5y8impyktVmZSdkENKj9w66nObzr6WJksBtZGwpsQGXhV
ua7R1ZOxNQRmC0aluIWAktZ/QH4J/A26zIEAqo1w8JpnM2sflGSXYaTwkTqJt3nND2kLZpG67n6Y
RsN8NlylEIi2HpRV+JAgg66xjgJ1Ur/osjb8eLBR2fWEAM2F5m6bpFF+l1bFTh+S2M8yiMU6HSrj
0AP91jRjqIxCjzDD34dNrV+SfPpiZ1pQ2MaXzCXmxpM2CvXoLweNsn/qKRjGidc1gV6yQ643PJK6
IVZJ3qNAUw+2XyARXbmeOEF24mBxbvhFJiEklZG3OpZQ3W28JHJFsmlZiXSUkLVp9uZ2QmP53Mhm
y3T5muUoWOtOsvWUhQ819uiv9o0MCjbtTLM8p6NdIOvvHkhlP2KBQzD2mLeW5U8EQ6HGwArYg6Zg
5Zn5TyAY8nV+JSxt40vD230yVKWfkl5t3WR88DDHBiINAOhlNjlfQeqW7kDUCiGQEZcb7cpQQPsP
EZAtonp0fzpgyfcBhW+ghcXfu9wRgZQIzFPIU2Lm2aihmIQJZAzjQgCLjt+4Zj6UrfuNpy70Kuve
Qh2hHFe56a0dcdWV76agavkvEFFDX6+of0Dg4s3oshdnvNJdmt0Ti61TyZpVb+dD4I7daybin5jl
nnyV4RYCl9AHXqPezUEDgXWsNqI1DV/pqVjnrXgxcrgDJ9NAntDU2wnslr5jShBS6C2YzuR7Zst9
wg3Lr53pVbhOGhauFa+ERn/kLfkY6mZNiqre1yC++QJ/7a1yl8iVbUOZvPMeUwp0nroeYgLZjJ3j
0C4QVm4HsqMIvwuo9kL0fYwBNcf14NI+ehXugDYUpm82cNdUyKfE5vvCsRUOMvlQnQ4nabgfqPNA
aCjJn+qJx75eMEw8o4SB26a2ExPPhaMD9SF2NJVfDNIdTK+4xLY8MoKW/Hg9FIaV+XnP4Trr8YU4
zSFRxddWq+SR0kELnKl6B8702LfND1uXeiCqQV07PnkUu86eF/q6Tes0EHm17tL4yYQzjyxnRAQU
g9QAMEEdpNDsKan7dVK3T6lJx9CuiB4YtH2ojOaQmvWx6uuzOSVQkFNVYKHWua5iqMskdlxiG1KM
/XL31aQ2WBK8zAhsOykw9Rifa5M+9zn3Vo2B8XLLe0mZ2QCnP3krM3fBgcGsVSfZdwC1NiDOXAP6
8SsxjR3gBCvXBmKiz4anobM2OVgW/VJVu1zEANBiXlRT1aYsjTDJitNY5psqKU/KjXetEutUL4Bm
L/TRTxPxFaPW4URyBJLa0RK08BsvfkIqsYfKxNeCDYe0r7Yj4g5l1p4/OClc6Piht/G+HCHQ4qgm
SCzr2Jh4EisivwoDhGfUifRRbXIkZb3DHow0C9HmCk3lhEXCVh63wDTnHLMagAsMvsP7tCujzfRg
lOkWfO5gvrEbcASSpj2SES/54Dorg8Q7GptfmoIeWq15ILH7gPd5XzbtlxFD6aBm3fBkKsPWbNaF
Wx/Hjpy7VnS+tIx3pk17Q/M0v83gOPvBArt3L07KGewHlOTPpd2C+5rgI6U9BfS4erZN49QO5Fkz
rBV4y1/bdli5GWaLHDEdhBQxwv30kmcZ9l9sXRHvuNVEGvM2hprgL0CYotmYOHGSX0OC0U9EWjLy
qhSCwZCASaFJATLyB8vsXzIXDUSru4yuuXcGc0cwjBNobf8dSJtVa4BKLikInFInVtqUHcH3MPpt
Xk4IgbMjz+LHqp8Q13B+4In2ZuV65WtT+VRzuSqNUsHT1SCAc9UWDWpwuEtkRWaP/kyRfyFucxg4
h5YU4dtecBPaSOkp6/QVlEHRIM2qk8Xifcfku2t4D0J1IAvU0IPMqXgre/W1K+qXfEououjemrqW
vqiosY6H/sg94xXFzr3TyQYDS+XGrfvNwJr1pHltUEztMdHjH4OmnpjRPmmZfLGAqoEXOfHU2ZsW
5OIzZC55kUfSzI+eSCGMCLUjxi3ooTjVvtblD4QYPwxJnqErtqqq/JF3+WrI6ve0FSDorElAza4I
8G9vXefsSka+EmWdLKuMLDffm7x+7kzv3SXVhVRxHtY2i2pbrAatKyPRTr+8wv6Fec9nO8WsCbim
IsjMP/AyXnWp2IyFbIMRommiTxtAc9TDCNrVKygndcUWWYh5lVHrI6OfDpqnr8AaGF1fOJbmW7Mw
10IwK5i0fE9ASjkVThEaqnvWkwoe3HFDt8Jki2YiMCxz72Q24qCo/TNN1K5s033awNEbbrWZzOqn
6WEcBloH39NcG/3CcE/FlIx4pIbUjyn9mtpo1bcC4VzWFntO2boZnS+905k+4DFby8EXLSYHEteW
HtlO+0hJg7k5nqQ+cHxLk+Z3SZhvE/VZsW3KC82segdwFncw/JEZFciMBy+wkivFuWdBhJR15dac
Gi+qE7Wno3Fu86EAWEmPrKl50qp+PdX296Go4TEHeZRAsjNCGohYcnTpwWxZtizxHWBa1nqFms3n
RYC7NQ0HfEXXegZIPGeVO6CNKI+Htj9nJA0A4lvr3suElEzvxoWa2vUv/VWp+cfSHCrDG7uf5FXG
2V6Xj9aGbMeVOhS7bqEefbeH4BF0uYkOAV1If/xZ4DK6eLTqHH1ubpEn5iEzwOuTsSrKhPU8MvMS
Y0ZB9NA9ZNkLWO+XeAHu1m7QQ9D/rzDDfG6uGnrpoeGqo4tWBUXsHuwa3D6q/TdVthsz13r2TXtJ
b0srSRNsJ/cy6M48X9GHg4zqOIk+PyH/y4b+s6DZhtoIjGjn1sZZuolvCBmWFZSW45T5HDDGRIfe
ckHC0Sk2JQiF+rxfgpz+5sv+6+jcrHVWqZoGUnftpBlnI5kAuKswBKjloCjr+EZlmr66qjL5rCz2
EsjKoLSdxzoesq0+MBpaGj+SqY0SZyJ+1SpgaSz3OPWG7ud68panCieEt1bkQjDDh8LOU1u22NHG
Tk5KWTysOf54X0xPUpZD4GXtJSP0QRKzDkgyTJFd9++4nK9QNQpL3VtPWbzRIekNEQXrSTkp5DwT
U9vrBpqcuqtVQZ0btd/KrgptJo0VSi4spBUkVHOLnyxS4ZnXbDfq8ZCGaaUeS0IvEAz9Uo/pSwHs
IYIMcuqyMWyGZj1W5R6iV/vBZK+tnHaE5F9zBta4tEiOmNiJco4EXU+S3gc8NzJaBf8OpLA/Grh7
bvfgSQSdlpPvrLgsAlqOISfqSStiMLvS3QBmL7t1sAltxHMwoLp41Bvnq5amH9QoD0hQHqp0WoHA
ACRgxhYRKeDAdbu+lgtEaq9cOR5cHd7XmxCF54mDWUcMSFmMBCP3thwPD5IPO6zNfmV76bcYpbKQ
6laAgO+A4fld4uFV4x38vaPeK82LrMJ6q3v3KwUGADDI8pXZFgvg5s+Zi+qANh1yQSOr5pe8sned
SjZ9lz1rDiYfTc04UIZRhAyfzZbnwlE7UyZdUOrtCy+t73yA1pE2yuJglDkPyWigNEqarHwx01g9
YI74yp+ZfwEqGU/ciImn0opx5keyr3DquGf+KK1UhtVgYt4yhkgjwKovtbCdtSymPHDMIYusFP/R
jtu11hobYrmPYkKsPk1bBXkC2bJvuhN/dytnRFis5D73WAbI7NSGCSifoZuFjXH6tPaH3nzrh349
usWXDAdoXZhQPfn88t/pigHKYZuWS1BeB6zjTy/jyiv81UK3gE8VClvZmqOe/7mJOy8QTLi43tg+
155X1ZU0kJLFBGXotg26MV/FrAssK4/6JRnyez2XP0zNfOYg07wZYzAImL3lUxQLyuvsLapBNj1S
jAhOPETfFOVftrCNd9cIygkdD9OV03hW+u5KVNv6xuvPUm8CQ7cDLfaiibVBCbGez7fTuoYcM2cJ
mmxkJhY+HGhjZi86ZJB6E40yvD/aCqeoQqINuF3N2RB0TuMFCWa5jDFGkyn5QabJ2YBkr9w4Dlub
toqQz/crljgn1gx5NFQ9D1FP/O6ZTRr0mXytqgtL22HvKu6sizx9lQLtxEkeZArSQ5RecRUbV49G
ZVtBX7E+7F3ABVyz2fZV04VNpk6kVenKognqdT0i4M/X/9dWk+sgKTHBfmZiC+YMLtAsnSaVpZir
9uptAVyhgLfNrKH4iPUuf/vc2N882VdrFjpCUDAFMGeOzbaIiN2Gg24DwPsQhshueGb75iI36L9W
Kye68stZgb0X/anfLDGS/nU7Z9Zn72KmgNRVDNZt+bVSHypbuJp/hTKzvz87tlC+zlyO4tLZQHA7
2OMEzEXukwH/+Hwf7y7EhkgwRMDIFTz2p5vhWlEqMVjAN5cTEhHlhqi4LbIo/AVPuy7nxsrs+ntG
IuiUA8ASH1XEV3ITb5pt5l9pWJYwzUsLmvlNa4SQQDsAF046ZIi9Xa9qFher//9dQ64Kqj8PtFDO
vPdpsxqaKR7gKnoNmavUNaK80+wFI3fukwUBTx2HXLdtfY6J6XIaayVOwZl55wHl12sbixWoxYsp
XUqn7pw3CwMOsAbGd9eZ96YHofcYXmxBi8blnk8ijOMcr2Qffb5vf0e0V920Gzuze1OIuPDqFnZs
bWQb5OVQy6kkBrSAWwYCnX7Tu9g+FMDy7+yafRXgPEdKvgCWvbuxNz9idrl0t9MKS+FHFF55qZt+
7XRZ6NbxpfbE08KCr2OJf7wJswXP0tQS7bMxLbvxnJvPNGl8BkbanP1Kk2FrtidCnzFfCDjFkozA
ve8JwKT32zt64LT/81pLzXQTJmG2rSXGVRTgXPUvStjC97xz2WzdsUwQqoK2HwSMf5qhPR2YnsPl
u9L8QYqkDug4aOHne7hkZHZmxFiC0gICFGcQovmu84F+9UKCfOdAYBmgoYJsOaAhfyE8KwcpxHCd
ZBQt95sBvJjoymg+m9xtb/Z8wdz9Bf1jzvxz14RVSsIGoC8h/QNFMQ+1tv9D2pVtN44j2V/pU+/s
AUlwwZzpeSCp1bJM27LT9guPV+77zq+fS2d3pQTxiJNV9VR5lKkQgAAQiLhxb+Sp4cxzfMIFKFGJ
SKHbAS0H/vgIaK4jezmeuahgphVqQl5ilM4cddxZ0KOKaIDRwPYJggKm8ICJ1hUEDWpVYP6Qtt3g
b4UwtXTk8/2BmrQWLbGbgaDPGeTcIQI7TQ95tMZOQugAJ7EZsJcSqJMeNUmoWaGxmszckeNm4fYw
wgwmQ0EHDzzE46frRSkrM8DesYfr19y/B4U73jMvZPhA2Pr3TGlcl3Oja1UljII9PqnNTivv5SE0
ehdstdDGQHj1e31nKhTmFabrWDnsYmB0udOJOUJCfHSn2DkliCFDVB+BTJkDUHOeeGaFm79QqrWS
DGVnd8pXgPEAMtLmP37rkOBtfCPIj5IyfuWmjaRrrZ2Lw6sOqBryoHTOESYGAiIOHacETlaR8Hhm
UrEaOYmus+MW/YBeYSYJkp/xb6KdxrGcmBnPj6OxeKUCtjWh6ewy/kqH1IjaXW/53txouFPvzAx3
eGsETUiJ6HV2w0Ik+4GFcMpVUD36Qra5vDhzlrgt6/YBUvRJ1tmKUhos2zA3W2ghWEqZ93t3xdmY
uHuvYPXgOUkN3UY8dOIehLViNcMEMucE3J4BlCqWQW6DHIYQGYBZGClYlULSz5wE3CVxNhJu0zRl
5SP27MFkAn73QETnsj9zDc0MhHJnTe45haeWArQvKOp30UPUByuPLS4vPf9O48fBkykMMiowmpJ2
32Rm/Wt33z+Et/ln9SO5Um5zwCzB9BtawbavQFk7zPFjzY2Ru2q1Xk3VKoU/tPKt2j73xUGZ0+6e
cW5ek7bqGepto4A7Mp/XceW/aSxdoJC4EJEk/ntOQbmToWklHxw0EI7zk+xK6Acgq8S/t1f5vJOD
sjEhMWbMjb+04hlsvoCg/aj8x8t+MeneQG+BJx0vDogMnp5xhRwAttTB+ZzCN3LnpuhvLxvgLu2f
fndkgNumIfoiHTnC1dYp5Bl9yF+yVsQGOJVAxSKld2XvPVw2OOlqRwa5DStCVcR33AJKyKX8lCT5
A02dx4CS9WUzk+72p5kzPum8a1qU0jFxrfjsIqpDTRJIwltnrtPv8vxRvrXFFdyadV2LfeujOAsa
U1JZNXtInXcm/mafwc+1ktABC0FVEeEUN3UyGeQ0F9zOrvNHwXsuoh9eend52savOIrh/m2CoZdB
GyNVeVy9oztV8bO4zwFotJkAIoU+2KEAbZOaIurxqLtMUFBYQL04OLhS/psCSme2uesvwpPWBcYT
j7EMsNXKvXeAdL08vEnnk34Nj9tOElik1WLQC7sHLFJIw10GcBRK3jN33+SuPTLDbSrwzdKQNR3e
e9GhTrp3RMbRXxkJpItkMNOpGsRHTxeqQLE0lbMBUYn3KkYiAKKe0aVzDXeTuwgi8eMLSZfPOltI
J2byADShrUjaqnPDazkCjihtyx8hgMyX12bOFrf8ct67LHMkhHOZHdT3Dm4F4j629Vwv86QdiMUq
KrRwoAHPuTjLxSxijjTKiYpmLz0rYbQs5UfmzGylOTvceHr01wGVk3e2H0oGCaB5H+dmEwH+CPTd
5anjhR9/bp2jMXF+nUol2OYGv7T73lRvxSVZKGvlTXyLzeJKeRnMaN/iybIENfuK/hVfh2QqEvlj
bpRnfgBFQNxnag3mV/+59B7UcK4FeXIzaRTRPrQ3COEZbCOo0Mi6js2kiuueSAY8f2765kxIp5sp
pRLEkJy0AKGk9pR9QLbTUtGNBOGVj1H2aT77yvdA/Vywo0HJpxZBFO16lYBZU+7duxDU2yjNPuiH
cKNsha1+Ra7mxAsnT74jg+MUHB3seVMGoRQjJMrk0qjJwmedIVePl/1weh7RXI8cNpbrbGsJTtS3
IoLx3LsNinsdDKSXDUyP4pcBbk+1XR+IeZh09pBfFzH4BO+6uRtwcgw6lWVVloiCCOJ0otxCH8S4
bJB6TZHlhYpqMddVPGmBIaKDLyMRxLi1d9AGzLpBQRI5RPGphPhOPpP74RvBf7rXkQlutZ3UkakA
dKUtCsvwFdUKfRXtwDVHTVx7oIGt9VXTWokGSSXZDIziNpxtgJ8bJXfMFmwA2D5CNijrXYOGO32u
T4znFfwepIiCyZi9BdkC4eYxEeCEAkWsohiNJZVLOV6ONZORxq9RlrQ2M8PPjGgBAdTeuuyHk/v3
2DY3wRlTS1L10G1rlrmwEB2jNNvPDhLGZogaG0B/FsuWIM//uGx3alK/e64kNMehcYSLAH0PyGef
eIUNsclVoGRbQIc3l01MT+vY1/XTBp9bC6OB4puF/HtaM2Qo14BLdmawZOCd0bYSNZ2r7jq7nmNM
mNrbR2PjIxoAQgevAFYWBGTrJHrVtMxspYeZwU2F6yLIP3A4UdS5+WebVAmqEDZI+JeLbBM6C31F
F6OkoJitgLlFC8E6umWWdE1nO1D52v5Pdx2VipkO6SsQJJweLJSRpokJVKhH7on6GvVtA+xmVnoz
BzCbdJIjQ1z0WZRipAKwgPNFuCZJZDhqNXMMT8YbeKn9ORbODwtl6DPwDLa2sC4X0A5bAhCB3jG0
xCy8t/JdW+FUWYBDzR2s4dl/m1nEqUfKkXU+iRmLdYgeAoaI4FY3RxYoajb3NLTKDvV9UBvrYLvo
Lc03+3IFgZZZQYRJT/01ev6KaIdWrQUd9kX5rkx+KC1+Q9JaM6Mcgw7+KXY8yvHzoxu7DTW9Aq4Y
erLXzkp/9BdACoBOXwXVz9r922PiDlNwGTVD5GWFLaKzSZSh9NegVaWcq+lMLh0ib1SPNBHcY5zj
BESJIhLpgO5mqmuwMHagGtEnBhxWWmZSdlvWDiSRurWWeHNCEtMn2y/jPMBzYIGmAeMBHI0FdkCA
yvfxIgCGygDa2lBe0o38KhkhiJJXl5dy0l/G8YI9nIJ3iNv5cdpLaKvCbVw13q6OFODyAMfPVVed
2Zfjzj5zGZQXqQwReIZ4/NRlciWjsVSglqWFO0KlXY+mPYg+ofPdkrAdhHauDjM5MiT6Rcjeo53n
m4rz2EcDRsI4k1s7ruIN6N72nkDMWvT/whuDAjDDNIA8AQXmnJOCZjb0Ixw3bVABzwmhh/r58hJ9
g7j4qaMaELkaWDUYsh+nU4e+KK2BlChOZ4qbIVt6S2enikZ325kUYtu4E+7+psXxGD+au94P1J+K
5uL9KFZXrzyLPDdb1RgW0YLZc94/tVQU7CjQ5dO/wdSn5vICRIB6NCpIZOGqzcJRcWHh5YB7Xh7X
1O1zbIc7tpooCVxxAHFdQr+o8FJqM7Ht5N1zbIBbqbpRUjT7oSyM3gFLXoaLuHxxVXPIV/quWnQL
cUHXoXID/HQqmg0062Yyi9MTqcpUkRQ21oxPJ1LBNu+kDpgm0X1UdAFNzyB6mNM4mDonKYAzooa2
TsJ4zGGaooLmfzMdfRNVVWvQqy7o1VyoMJWjQBJEl0HMQyAKyR0Ynj+UbZ8DoNNUT10xLBWnstHF
/Oyje+eyW0zN2rEl7uWWJAFxFXdkYRnaHU3S624QA3QWzlW2JjfysSFuecDvVuoR6BW+VVQrtHCi
SXbrbpmprISt2G385RxT4pTHH1vk4i3NoVoY+aCyyRpmKG1voiN7c3n2eB3s7+ARyljjIYigFW5x
6nRSkqZ9o2GhQDuURkaxSZaOpW5U0RoFHLzFXxrTkT1uTH3OBol2sKfmg1lH4NWclfbmwG4/hwQU
1YgOw7nLtyGEtOpTlqTNN48nNSMkQIYVW6XL5HpOzm1qNylHprijNkv6piraAjDElbsuVzj/lnRZ
rObueR62dTYkbjv5kQ5IXZkDICPSJfNBq99TI0lKzwxdPzLQnKiiaSvYdqmCXyA0q4TQmeNx0hmP
hsrtM8cLYrUQ8RNEdASrxYNWzzHKTllQCZpXgJiRx8TfqSuKoV6iWBmChLcNN8SVn2g2exvP2ODl
p/veF+MOPbo2aPLrRb9oS0Ol0H5HP2H/US2COygENa6J/pWZfTZ1IB4Njg9ohLAuyngA0WWwSRwD
PXr6V7wNltKzb5L3bDCRUKjMGEAks19dNj05ZJEQIBhFTQEX3Om0dqEqJXriAe3UawvVyaFAVnfF
4rKRydMRkIw/rXD7WisasUolWAHTAXmtV/6ieKOW4pna1jVDy7XAF3DZ5NTBD943dQwPAR7j8VWd
2qvg7QONUKunH5kaCEZJ/QcnB0X0ZUPfIRofwuFaRoCDRjFU/Ljd1+uMDXoMDLvaOmjSbcSXqoAs
HvL7jyXRHlXmfERgW9dVNP0VffbaJ+rBFwCJ0pFx6FxwmHTVWqHRVpDzu9KTbtQhf2Yx+lRzNG6L
BCzgQrGPA/AC6EO068tqh5aZVRzBDQvQAqOZ70fqop88ZD/Cn5zhI1Y4c1ZFjn6WxotfYkdNr7oE
7CdemQmGC64eI0LroNGHNZwc2BW9WhZUBPNGnkbrPmpAH5NHoeWnkWMkenobN82+I52ptMOqrNqN
UCiRIbbCS+AXV2XtPqE9D/2mgrdrOnnfC8lBS4V0nzoFODsc0An0acIs8JOqiwEsEusw1K7ThOx7
0b1FI84cOHcS14BFVyQdzz1J5jNWwAfGeT82T4xHbwtyjivdrt+xChZFumVYSEZ/pZjhUjiAL3yu
1DNlfYye8PBCDUtlPL6zkPtWoRUOfmGt3iYb0YqsYU0+kxtvmV21S6lG+lOy8nvvVttoh8v+OJXw
0RBSgQ9MZtgA/I5OGRGdOhTApJd7y8r1byF9kBlpUd4KQ7uEVA4al0CE0oMc2I3zGfDud0TA7QYk
CHGtSnhxAiHJhckRKXw9AyERwuRyMSzRZHSL58wP3XI3NSD/3jq1qut2PRdRyhPnGOziP52gSk14
IAshnaIQDxxU+ov41C8qQPNB0R1Dagb9Qw/VTbt3AThfxiskE29FExTWVynEZ/D4XvT32Yu6LvbN
Pr8B306xmksxTr0dNIApEFOjajoeSaeHrD8ojtcie4PgsNfNDCRAlmcqP/Bjnv1VvYxt0DsVr+3m
/6Nw/R1M8ytybJx7GYH5hfQxMhAIeOJXtq77UZ7tht1nGzB0raKr4EtrrLCwhqtRjyc+oGpoRA+Q
q1upM+/p6XkAJZmGdh9wk/GwEqUKnKBpsEjRrnsqNulri2TZtXcj7oXr9FCArdokSyhgWMkqn3k+
TfmHhCco6q9AUmIRTpdAdaLCq6MGS5AuqOujAXXuCTBngQ+BxByMVHFb21IWoYFqsJRyzssnJ1Am
BCVX1B4AleB2V9VATbCoQE1WWORLuxnltYaNfyssnCV06EzlVf6SwEXPrHrmlpt6CSAJgghhNI9m
NM6FvV5L9aqF5WiXHNgS7XemvAru0IW9hLzMzOU9Vec4scb5rCT5BFoIsOY81F/tIzgWLG9JbHfT
fA2LfOlt52LoiXDhxCA3sXkRVXk8GozFfpknnmmALGyma2gMcviNCEFSwGgkFXuATyepYA3zAKoA
8a3UoL0uKNEk3MXvkgMy+zBrPvLcuXKqfuYNN/EIQd+IoqFSLoIYnHELhy5WFbxa4mA3+ibUArON
3huWGaGsoDP4JVa3NLq9fANNbYRji9ziEbC1OL3rDXYuP6slhFGLv/Cqx5jQeKmgDjfWMk83c5zU
UaWje89OK7DPEHSJKnh1zI1jIig/tsK/BtpQrYROcIiNvQgGpGcB+Ec/fuioOLe5prwPh9K4r9FT
qvDnYibSMAvwMsURDcgylF5wT9GPsDNDMwMcQNrJKciz/TmI8ZxZLipv47hqRD8aQFws76MkX7a1
cON0g3XZH75VeHnHH/mzZfS8jG1Z3HIJWaEniDQHOwyjveKiORsaTJaa9KCKrJXa0OX2rZKCRzX3
A1C6aY8VUZ7cSNJB0iO9uQnagiG8sA5YGRod69dpMtxJepGahT+8xhVoXOPcnaERmDyCdGmMIUEe
ja4C7ke7DfEIqK8G1CMdZzFYKNjdfktggC8uMiDyC/b2uXNv0uPAJI2GWJB+wR1O/VpJ4oiCqmyw
406/CoRDJ5fbhh5y7/nyikzuUNBJj21BeLPwcDtahz7YF8PBFmQ8KoeofVFEZ+YMn3QufLXy3Wt7
1uCikTYhcYyxBGm0BXfbQSb5DZXnwOuTQzkyw/lwrxS9RiKY0XNlq7nSWiXtjCvMmeA8gWrg/ShC
eAJIOgxf3hPh4fJyTAbNwH78Z654rLeepqHk0RQWBOGgah1wOZ0ElEQR3KGnYZkNoDchYn5N0uoK
nRoLyVM6sxi8yipRJDEdCWololqAFTB+RFvizPE0tZIMzLgIYBnYcc8q5EkVdBFYKO0sDswhOCjS
NuxmQsNJG6CQRYV6fEJr3BxnkRDmSpKNR9FNTe/BM+gF2oxHTsYw7JcRnic58FVU91sY6Z7ol7Jz
Udok9+pTbUNJ3pqL1SZHNDZaI95E/YjvgAYb3yCqMdY01ogls3YRk/dInaEAmXBNHcBcxkb1AyBS
uMtdLWUH/Q04wfWRB08Yqf6gA3fZO+dscNd5UDs0aQMcFiXIrwhS2211uGxhIjA6GQUXfCmNLmUF
GKztNntkIw9HEm467UlU8L+sNXTl5bK9iWNWh5IeNhxOWvRHcs4WdL3jIFsPFSwfbJNNKoOosQYd
GEI200Pi/rK1CUeAIgtjyEIQsIjxhRtBhmZNAupLW2A3WrquyVcCg5dtTM3giMoFKkmjMhIPpxdH
nhaZVHdBb4to4Rng3pBxYJI5Mmz1Iqrcj5fNTQ0J8SQClRGwcyZOLWQJnnIeToQc5S6SJVbWgWw1
Dec27Oi+XOCg61RFgIeXG/oXOcfw/DrTQcPUI4vDCqtexQ/kHjmo3JQM1B7mHH1qVIi/scwiUISA
IZ1OoiQg/qh0Wth1+iHq0Ecku8ENZlZq0gh2K94B46D4Y8FVdbBcdclgR0Bs1VVlKYhjpGwukpjK
uKKOginTodmA5O74O47KvKEHCLDm0dKmckDAo9uv+04GS5sEjn1Xo+8S0DqmjpgPGYslAyuFCbCA
6SrqTnYB1bzsL1M5Uh0yXUjGoTmPAJNw+mviKmsQSIe9LVUKgIeyBqaaKFi4Or2vBecghXGwUIUE
VKcVZCZL3XkSa2VZ6+wWdHSK6YggNCStGGwLJfaWeiMpb70sLdIQfJENClgPIvGcTZuX6YPfDuha
7xTQkfayGdIc1G5d6lt5Ds4YpEGGBdP0ZCdWzoeQZNceBCytCNRGUO5gG1HP104hf9V+o4JuMLLF
ijgrcLLehzqKGk7ior2fqIYYas8OSxZZIl8njrcEhdldWHivtUvRxVv4SO6J9DGr4srwKveuTOVt
lEWbvkOZX1BAF9UU+SpQ2WPpeo6VtJlg+rJ7kHv5I2fFg6xpVglhrTQIwA9XiG9aIYAkVxquywhI
7suLc+6RyAiq8Hg8SyngG1yjmSJAX6zocT6NMnOeDiLngKLu9vX3rHAeIPdBSmMxKW0ZrJ5gVzHQ
87p0mTZzIY5H9+mJcToY6dTRWk/AGxtKxLZWtW+aLzyDYVu0POIuWZDtHcHfA4H7OCjZ0+XhjQfs
uV2ER+Mrm6oat91kV5E8NxmxYYJipCWYCZmRobM7qx4E7/f7zDBIqF6i9xyvxrMzhJI4agYKYI+Y
y6bcgGGq05aXx3N+RcIEQ3l0fP2g84dbrrhoIjdj6M9iBS7gMDAUpzFVch80M3f/eXRxaohbsMoh
PRPGNkc8R8DDK6bXNXPfLw9m0sOPBsMd7EqTg4lQlwsovAlQvX2kYWDV+W+SzuByPx3JONKjE9eR
nIGWBVqy9OqO9Ae3nrufpqcKxCbjqw07llsTvyj92JMBRxKqdR28hXSuHXPOALcWpJda8CkACisr
d6zK7zJHvv0rK/FrCNxKqKLv6eiGAnCLpoYiPDcqaMPDmehkbhjcQig9CdLAR6dN3CXrPvF2lfcX
HArJfIWMb1tV4zEEfqJppQe1BXuADkIvoJjENjpebb8/WcdWuHHQuBYqVcRk+YULximwDaBhmoqr
y1bOZwvniKZRSYWy1EgVceq2OaDdQ1zGvV15d0X3qXpvl7//fPPh+yF6McKP8RDiISRChghSBZug
3SUNgLpYb8SMGTjGLpuZioCPzYyfH+2+ro1bdMxn5TgMUP8sUNJeuQozsGtWEkIdjfmbyxanB4an
HWiC8Trmu06EAKoUpQfAupYUd3GQ3ZR6eT+0xczLeGJ9gFoF7B7tdlgdPmsc6VHQguG2H4WBl3ra
rIfMnQFvnM8dTq5fEYDMuQC0wYGMyny05YPgnDotopIYhaqkXOi57G6uhnSuU/E7zOXvS6BRwAWK
vikVDBenyyV4apQ7Lrh0wQgOMLyJFnpgVuIVJDLNKjJGzcCwgh7CrL7s+MVnhiVw70gEZhHunxoe
UqUEqWWLPptVsytXzVpelZtqNff6n7o/ZVlEzAi/R7mLG1+YOR1Ib+PCxkFudsFzieRtXDx3KPtf
9sJz98DF9ssQ3zaR6E3aRWqGjhD/FRyXIPd+vmzg3M1hAJql2Ltw9TNIoFeVZVoIcWt38kc1yk/I
KrhqZpx8clVGQR9Q7SrIY3D3Ql+B8RoZrM4WC+crAIO2lnd3AtLC4UgeLg/1Y9VB6SSVxLmH0uRC
HVnmDtkEKDEkaPTOrmg/gIwTjggBF6OIyk2dkhlClwkoODC+SG9J8HrAYfiwKgfNYe24fo6SguHm
ZgcgabyWf+Q4n/bV1ttHpRE/dy/hvbL5/VXUdBjF+045R49WLVO7Go2uNigKhX4ZDgc/mgPZT7ki
2BXxXkcGDz2T3NbKaVT1IM7OIHaGxs8QvOoxm3P376uV378oJHxL+EHZikfbSFLr0LpqM9vbgQHh
Jn+twRNv+gtIetyCorJZiCt6EFfprtzlB2mnrr1FtBLnUA5TJ+bxrxi96ui28dGzEOVVk9lIsujX
3iGw/XWyFH8Id96bBN2Ld7YK1sODf1+u45ls9IRpxPzgtcMMM3bW+MqoXCQodwHooPipAX2dDJ6k
QTCoTDoj06XSSjIpxn03J0L5zZ/DTf2JZS48pGKiMNCr1LZW1nsxLB9YqkFmqN8EVbpF9XSXZG5m
tH287UKwZGvQ7zDVWLdAKJcuRMVJDEoqBbQyJbgFJb+x8ojeeRFRTdkBKqmsVNvP8gcs7tLPhwfo
3xSmU2ZPWqkCIxURS1cz1/Cr9Ckh1XMla6iPNUhvXd4pPHX5GMcDH6CBMwtFTGwYLsxuBk/3XR3F
RbIaK+x0QT5BbrbWbe+9bayxzQfivbv2A2Iolv+svtUf3YPwPIeElSbX+ehncLMdhBFOXrA/4aLC
qeuHm3Lf7/VVZnVLGa0ylgRV3aVnhWZksFW+Y19BYaq1CfEgq5aMGlfqNlrNnZYTVbHTyeEO6jAr
degu4VcVVmdBaMd07KFEmbJES2dh5PdI1wqHywvCJo5oEVlNZLJQQxwzjqebjYR1zfRYqWy1rivT
ERDV6Qm4kkOWoOWxVj4aluyHuttGvvqupWEHFZteAsqjQ5ERqSSaQpYkoxA7UKL4Qa3BtZyl+ovc
isSooMhhNKW4g7raLq7SfBl6emS6dc62YT88OUO8idShNIKQbAcN3RKkbkxxZMJta0iPQTsIdXSp
WlLIhdFKfBDq8qYsu8c2w9b3wq+uJ489K0JoOkEwWyjAtizH7r4gnWoxXxO3IId7V9LiRYRzQUPh
rVPjVRiAJtthICRsibys1Oi+yMMa9Nd5ZpAugB4SpLsCEfXoBFSn2Bw5MYs2h25Vor0Wbn8jgJva
VCD00lcuNKtyAazu3kBvid9kwJG6jaE1PjWKLo5XmZfvhJ66iPwqdxMBemJ1oI27AT3cqNDTK6s0
714yqDtZgepc9aFHzcKNelMORbRpRtqrgEQkqNa93CrUFjeaAwrvvHBvopbMPFbOghGgT0Dfy9D1
g1zVGVqVCF7B1ChObQ/caEZFkpshgWZeO5T3l51uyhCgxkhtA/KiSzoXv7EgiAepkxLbo58927Uj
/l2bKUOcI7PQ/oAqBLg0gGlWEJOeOnaSOTEUgeLE1m66yGS4zNK9Bgp0gKMgw7OMF7kJ3aNdBmr+
JyM+qO8OwuKxVvUX0D14Y4w4WYUwZJX4VrGEgjFLi/QKALXyccSqC/vQhPqO1R+kWaze2dzigNVU
lPlQpwAihe/+6AtFIgBRQL6DMIsVFTwZqIOPyws4dWgwCa30CF1ReuFHFLmi1lWgSLVJpm+VvH4O
5PDdF71lJ85WeCZtAfIIsACiHsrbCsXQY32LizEWtGUYPKbuVY3brs5l6/KgJiKsb1rb/xga74yj
sKPsAOVJXRiCBJyp161RujP506m1GYlz/2OBc8miyCunhVvajrhmyTaJ10U9EwRPzhYQorqGUBTP
Ws5EnYp1H3UafI2BvKrx9037UKl7gf2l2fpliH8alVI/5CHFRZ7I9bLMHdN369/PZ0GNe8wAoTyF
mJ4LecNe6MPSw77poDbEfMgn0W0czF2AWFUu7pLAb6krUJPDljlDO0mBqmV+Utk9mJMstFncOl2x
aai6YTR76zNwNRfKbSKkPy57m6RP+Nux5TMEVOpqXpTFFfohuiuFNdK6K7RPCbKjmQKORaGm11rg
bTrJufIjXIRdFtyGA2TjtaEOTZKgf6IL1MaQ+rjdekMGzQBX+aBSO2zkutsnvbIvmAzGgsixmxpk
zVRpVthI9VorhxunVKKrGK8VlqGG49bvUNDCManBelhvQw+A3rjo3ykVrxJwjJi6oOcGFPV0g2kd
ZK86yLJJ0b3SxwHUN5NPlgYQBM2wbcDc10KbKf0q/ejZaytn4ZL+U+kzKOuU/lUcAJ9XlyKWVKev
yI6/M49cl44aGVANOoDZfdWmyQolfttvnX3QddtOh8RESuKDKwSLNNIedOq9Rxk5VKWmLlq3f2jC
7r6QkisSjNqOYX8rCOgg96BXkNcUXPPVGm2gN3qfvkKpZeVq0a0vkyc09g6m2la4WgvgjUTtuhHk
XRhX2zKulooWHyIRkohpGzw24LlD2M/eIQW7blrc0tDAahaR4EHgQRds8EkenDj9bJoOmoNy8gwa
i4cWUP1FNOhXSqUu1CFbKEG0UFNPQWQBVbjaT278wXnupGpf+O2dHqYrL842lSRtnATQrW7IB6Nr
3GpH5LBcsB48TXFeAW+ey7fxAAEjt3YfKoj5kDaA5oZULPEYh1JdIC0FsPBBbbRdVJkPctgcgWsr
P/WQlg8CZTA1adhWfvYGaQJLrr3PJhksvUYfeq1qn7IHJLMkrXKoSJkMbHF6xoiZD4j0ahf1tbiU
bislepW69tBFuk0YfpMe69dCNVhQO/DMgUC+zsm7NU3DdUrTxhAc/VbKwnuNuU+Jph6yOn3ONP09
yCNE2irbeAOA0n5hh42AruYUYiJojusMUcu/9JRCLVG5L+tMua5qiICC4PdNisKXShggn6K4163s
IKmVtQDoih1DLNV/Mj07oAPiOmaqCemBrRwRtL1l2gER1XtKwx+M+Gbl5CtKo0+AhERTl51Vn+r7
qFeKfZsgU9FF9WtRRdeeL69She7k2Bch2er4RqKRr0pmG0hXfqAGAkaGtAy2QlEsE586qPd6rtnG
aMOp+5XWDZvUh/4d2OVpl7+lfXsv11lmiQE4fJtQ6CxFTx4LWXvw0uwNaINPTYJkp9KudLE/hA4l
ZsIQDwaB9iMvgg+P+dB5zB+pLFzp8nCQk843M9HZ4lC4bZhw1fTNqpTKJ88ZApOSUFmGav7p4wVq
imD6Bm2M+tAgDoPucehbBX67lUu0NZVCkZcFRKCt2iPPms6Sleu0lYmicWYhKdvvHKmPtlpIXnDY
FKC+UtQ99bNn9A4EFnVpZJUUkmkZUp5GFbGny4fmOcgIQR3aToAhGDPqKs9CqypIX1UUpWNvBzq5
dbhVN5CNqq2x888xh5lMxNl9DWuoBKF6qyB4U/h2C5qpac3qAgdRn175QbmipWy5IpnJz82ZGS+K
o8CjqtK2dsoytuWk2GZdbqdlvI7KZiY0mDLzjYsAsFdB3nT8/MgMxOXiuHfKCAUoMGpUUuaYkeb+
SAMIUl9eprMgBJ0xFG2tSInhQYHO1lNLrQShU3RrhDaaSgASgNKPg9O4hEdANPqyqYlBqRStaCDL
A6Wdxqe6fdlrNbQDhFDVeWzGg5Xdh7NiVDNGZK6I3/VRWScFCREZ3kB3U+5e0Yt+eRyTUwYcrIq8
E2aO76BI5SZlrOhDuyYveccWrfymx68qnaMMm7Mzfn7kBC6SzcTzMZShS8xaCkxSA3rtWJ4y88ab
M8QFb7LbsQB4+9D2pMcoYhDiux1kO5ujbJ1aGsiujNQYYE4i/HMnBgNCHlM1sPP0S4R8vFjvCkhL
/fbiaCKgUiMVniSjqHI6aajju06qu3AyRDZq9uDmruF53SKiwuKvWAKNGJSDoZ7Aw9kQ1SNwchiS
EESzcOKvujLFoVwbBBSkv2tKAsofGWu0n+Mtx7cuIIEI3fuy88ANoGy0rDgADARx0mY5AsNmJvB8
lUZbo2OjLfx8lVpfZohtY8+WwN2r0mYZa9UiYtHvvq/w7hElAkQWCgt4l3I+Vzq1XIVD6NmyIL22
LfKlwEDd5S0QFpfnbmo8eA4gg/GN0COcQzh9CkVIyMnbLgSbAx00kEG79Po5lPd5QvB7QBDBQosZ
niY8sksBf7QoFb5n54saKPl2X4WmYzlLZSyrmaVgzrMYjnN08h6CSXQ3gqQIKD1AYLgHZJEXXtfX
vWsH/b4rDy6FVqq4TZrQYMnr5Vk8b60fbaHnCdQHyAbjSjrdV7gdGtohFAYbEvomF6M0jgb2rMz8
k97pv967/3Y/U/vnCMr//R/8+T3NeohTonZ2+sf/vfbfi7RMv6r/Gf/Zn3+N+1s32WdyXxWfn9X1
a8b/zZN/iO//t33rtXo9+cMiqfyqv60/i/7us0TDzLcR/NLxb/5/P/zH5/e3HPrs819/vKd1Uo3f
5vpp8se/P9p8/OuPEbf5X8df/+/P9q8x/tkKAwGxWvLB/5PP17L61x+CKP6TAlMFAAEBdRqQL9If
/2g/vz/SpH+ia2vEQom4WNFVhSM+SYvK+9cfuvxPREPQDIHk6pgsJPioTOvxI4X9E6UwEYEGCo7g
ElD++M9vO1mkX4v2j6SO7RQv7BJjGb3tlzeOnBg4Lsj4RZRgE/wfZ1/WJKeuNfuLiGCWeIUaqakn
u22/EPYexIwAIZB+/ZeofXbbdc7dHXFfFGigupkkrbVyZYZ3WyMQmCs41Mr5QvXXemT9SXGPn7Rb
yu1kQQK47fuWx6bRFDZkNymUFTEoh4rY6f0c0zavHe+jzREPwx3QmfO5lZIfIIrL4g4vJdQCBbVP
b4egD7BPZau6uIJa/PatanH7RCwoOMem/svh20l1SKxkDrJ+U/R9uQvraIyprcjZFEGQS2Spr/UG
klcw4+sGQrVQjgZ21e5SZ6QERM1QlsTbPkOcEAN74akuhUCwe3Tz8HD/O6KdA/yxJfwK0InaV0PR
bRT+30Ra03AuQigZ0yJKTc0UrpAS4tCml3MgR9TsD2er/jnQXmt8oOgwY4K+2E1igrOCK3XVbngu
bXmxmRsmky75t8wvb6oq8peF0RBo0A7MA6PTfQun5RsB2vJJUDnskfQ1J6ySzcmaS5rWQRIVTXMy
LRV2ph/AL/Ay/9c7tHoNQYTjAIeBSe3uHYKjrByRRe5cwsqForOXibRai3FyvRrqM65IOWzo1PSY
qjkqGq0gAg8PP74CnprCrW2e1hUDW4up/3Jo6lHHw5guhdg2bLGvQbUrWlbfTDFB+/LWuR0eAqfH
2Q1oSsVUBUlZnJuZkX0UWOe6ZQiHMORu+c0E1JMdfCvBVeoUjv1lUHN1GGsgO6csbD+Frt6B4eo7
wvv+Pi+jMmENzTZA+9JzQCU9Z5hyz+9V09a2ENDzuftqau+d72OtwFUyzgq2mUsw0pBG7SABD8VK
WqsUGpH46N7rzjQ3bmLqb11mVDZ6KpVc/Geot57/fpI5+mWMiBqwJxZ+Yluhj/CObC71iDhgOfs3
0VYlgU+iEvtSUxj3M12OJbLH4npx85vS819w2Q2PgvskUSA/QHsYnt6LhpTklypSVGhSqHFJzJBZ
e3BqQUt8i02JDqBpIr61E6vwscosFaWfpXItQEmKaCmp8jgsKfQ7WlI95goY64VN6jHwJ7qhRfVR
apCPuff32Q+IDYQv3Ai4bthR9M4jLRebZEvg1RfHxXcbzmzcB1V2GqS/DUnly4SU39jM1XPFtXXg
M6shAZ1FsRtam3n2vve1210DCZXXeFwP9WpY6myCw2JtiziCn4Pz7DiPTME9YXttsFG2nSUZSCLr
WM+5TLUADDxees/ZIlVwiZcheFoTei/Y4eef84p9GWuosfqzhPO/FGzfEJ9disarjtVUXEwNL+gv
a9jPdeLXdcE4/X9bF3BngHbDumCvS9T9uuCpvlMLreuLVMMhi8CMAT8QhCdaEQtTVsThZzlY/PxW
N4dMeq9VVQ175vFqW3YF4uiWz2NfFdO1L6cfVdGzBEHFP5cuxDRmjafZIuONaS+CX6pP6khZaWNx
Kx3CBkEIc7hgGx8k5nDM7Ag8Muuot8NfBnitnBNXLYgL6iWxqBiunSpBjODOSPtZ3DJIdBGcJlAN
7SJKppsTtGEQ04h9QkgxOuTRX1W/QMNqKf32nPPK+nkIuSQg7rk9IjK7yiMPrDv+++2OVgP319uN
DXUIqFWAoD1CaVBLQv8vVmNWihLW/hyl9jz7SRO6bvpecNv6WV26jjTxe92MkabxbvjbSNOIaOQO
isTt4X2IObr7GTUB5m86Rvyzv/4VPpAxhjautw0hnnceBdR1yqovt/4k7RGR5KA6zw7HvOo0jUzH
oUkCaxyrjekpFUVPQIv656DFatsjGHkPb23m7LXwey5+nvPeI1hVHCwe3nLzM8T8zDraKiEa7Ee8
iP2o01jN3bEB7onp1NQRYtapqeKTdHeY3otYCi0+uXWXZoE4hf2KfPU6CqHiugiO1NHtZnKY+2qO
TNvE9WfqIolGFuo2hd62F2V0HrrZP8AffDM1a10EzNFYlPoDP090v7TivQBRZOAggdEF3Vy0TmC/
vBdLBMN4Lj2SzoMCr4Se3QcmZwgX1GN1IKz1Hkybo51553mTRtRCg++UebmK82jBhifo+XWi2Nvk
FjZXa01kQeW8dcBxnJ9H7GlayThATy6Haj37GyEMK516xk7mqEYoPkigPIJP8/ce6Ut8pCU86STP
9dFp2AxW0q6xN7lLwBBKZ4po+zDSdFAhScMJ+xFlLRgku9fIHYBSaHR0skIencYRhNCuW9obU30v
hoX+HPLehr1DdBqKo56OtmzUOeAzT/uQbgihy7nuvBb/0noIBwm0M3k23hbdTZjCIa+eBmtPC93Y
PXLXvw1LVsLx2L8GPMpOFeSdT03GkI/6Xl8UyA1Mz3tbmUMJATZlHNRUb2wF6rCE8gWTftY8BnD5
P8slkzturwae7x65dDHx9P38kbwmuV/FEFdbLUp4USPA8rCR//0lgdxkMS+ZBznBcKw7tamnfNgq
YA323TiDk9b1Ji9eqHVeeMWSsdNXoI+iz9qZgtOo5gwzOqolEdNe0BDsM6a37dsNksj74xJJf1NE
UKruBjo86T5PMaO2V1OzJom5MeKfTW2puvFJBZxtXZ4jwWkdbwrYNlsFNr4r6f0pTyhDQKiJHhqY
BP+v2tj6w2O/Fhg920v0YM/eRiodfW7YPp9I/qMYW7Z1xNye4DtyHh2AewDwHPMf1J7/rGdhPTVu
+5K3xRkxKH4B/9o+0muq0FpkPhK6aKO/koyL9L09bN1gS2ZRbELLKT9wPwEccTfTwwakDnTxgEj1
HA8A/N8flvAsPQBWrI+8UnybRW5z7hjFBGsOrZzjEKt8ew4gLbvlHUwi5GC1Z9N2P5yWbjjGPeXt
2Y2KNu5YDgrWu980Z5rfkH4PihprxEK4Wh6+tsEvpCtkk61mimkzRTMX8896mBfjGYl43gEiN+f3
Iabdez/P1E034nfeYcGvmlqrh/FsNbJMM+5tS3jhr03rKieuB9C8OBLfmqmanjCMqouq/zaVHpoL
13EtTNWqI/9YIWvIs3Px1vTeWU0k2zUrPPm97f182JbORgxlvjG9psP8pqkq+OljJLVVO9PRydCO
fVbKtJOIVw9koMCsz/JVFfRrJ3l0G4RDPrH2b9NK3Gm4kAKhV1Mtmijfcz01O1MdfGGBr7mtIEDu
07SZXfKAmJ4V66G39xKbWyuuCOhWi6CrN93abcbwEYl4QZunod+RCwXxj47dypkgYu/e3qqmR0SK
XIa10MJr4wLMQGE2TdusjeyzKeh6RGaHdAiUTRV4V5EwWTpQFwRP6qlxs/7SQproorGzkRvE05BR
DFNza3pMITrs5mNzuCgn3AdAEr21KaheHRxXsLgGvf4jKPh22sndF60650UGxYZiAX4yNR72EEzo
7elsqrWFcGnW5+xgqhkmrr0jRntjqu70Nevn+uZ34RUUovMJXwql2Hf5MK305MS5nbcP0rbWRuG/
jWmcEXCnteOXcVNxBYp3eMgbK1vd1nAu59T6DHupPtjFmG9NNZK53khszA6m6ni4lU3g+xdThX2/
cWw5H6M5w5Wuy4MpejOfj01XnKz8ZXI0Vgyk7TxB/LfQn0G8jFytoJ6ORe8EJ29uu3yDGDaJZ0md
DS/sH2Wux4NsAQiY5vlngaB95dTV7a6ZNEd76d3r8vvohb+6PcwOc349A6RgCZEqtyQXFzoPl9JJ
Sx+fVO3PAi/Q2mQ6WTupzdAFJMmJID+7u7zGW4ZTfN3Wb+N+Nq1jVGk95qAXw95hueggnN8KFqIK
Cr95T/DduqDG6/E+HAvt4Moh1hycSixJ+aYGQfrG5fphgHRHPFaO/WQKexmRZTgAUWGq2ez3twnL
5NgLu0myzBHbqVfjtgsi1SQLC3f94C5HnwAs3VUvhfCzv9pJ/BX4sJUcax62ZBmKS1Y67akcqNq5
QaefOwqaBEjseFk93kwhBawOEMFNSe7X2da04eHBElmL9w7TZnpNhw9Kxl/O6FoXHLkRJLG+uxHi
CP0YMkCZ6zzYhT4i5YQUJTREbCed2/x7gaDEGdKR3dUmQ3eFH38zAkd58iFJ5W34aj+ubbrvwlNX
OIO3MYPXtmkdZ2pqPdWcn1dzFP+7GeIEd3bIyuPtgCQrChG2sF1yvzpZQRk1QEpku6XGDhLWCgc5
Iz9VueieplESqIvpbdmE3WtFC3UmQ+bF49Ly11aEbE9JW+1ymfd7uNiKrb/ebuy3XwvG/GMHt1cQ
/9MWDZ1/zNe7bZrK9agN69ciqq2dnuVbn2n+5xzzO/P66EzTP+24J/7xfeg/7aE3+0dT87xRHeqV
yh3+RJEGBbJ0oETYARIiW2RcuctGNQv0XNaq6QgIVMKwgJ/BWtA+cXcR1wrIFFMzo4BgqfZli4T0
9x+CFocTVw1rjmZI1lYvq/t3b0dVfzKFBDb3JNZiqsDF2sxBszEdY+n1J+T+5sXR1Js81Jjuu20O
9dxnnwLo24+Bc1Reh6puPOQFqs8lUhY6GNQNFJ6wHz2awbbIrB2SiMo4G4UX06KwHrHJzx6DqYo2
IAVSW9NWQsXwkZRTD6UZhKhM1XQAG7yZqma4mbOafKmune8fCOnr3SwbvpFZNDxOw9Sf+QIfEsIM
efJP1XSKdURNvbcRLCgxovxPtZvV8GiGmSaq3RuC1+Pjgp3aQJwKVnBXqXjBb2yApqBJIG2gELy2
WS5vXaPv/+wyjQP0X7u9aRxn/SJt/a0uVciv0YQtfTA9Mh06bSonpNP9+yfjrZb5L5a7R5DyQxAO
A6AXDlC4+n/fz/HAK2A5u3I3NQGowHEtJ/JPkUNMZIqKPG2YF12nZs4SQdhtFFonTV2HT40m7Y6F
yLHuQq9JHLH85cmqgFAhNnMLtNvHRDRyhv4B8vxdC/6SiFcSnKaef468KdxYDd3NwDzuIZ/tvMJV
DN4tcsuEVxxoKJdHUzD2fdacP3ANswi8Rh+Ru9+7L3ATkNyHtBmg21dtvXvp0AD/AekQ2th5I7hw
NlCDahO1Orfy0J9S2yvyuG3hU0AWPYBmc+Md8s7GVG1PFwkSAgCvlz2ppzB1cy9MF0IvCGZ6e0kr
dYo8JJ/5HZf7qcmPQaDp1pLAsnlLNqdlKeaUla2fRDk4oMKu+lSBY+uoXfYXC7N5v/AuOte9/XUu
p3rLciKfSgqgBCD2m4yM9Mlx4NCXeUwQujjD0eMfxhwmkeucJBu8G4/Uk99a7i1wLXokdfslL3vv
5rbOp2gZl3QkULxyIMKT2Et9rnNQYowLd28cUKSjZOG3Xi76QmaiL8Ac6ksGJ0dSM1HFLsyhuB0z
6zWXGR4udo5pnw3siz8uezlhrvVgwyGxXH01zTMYbvee21OgznASfHEqtkd3uTQAwb1WoBcJZ+t1
KjO6g+FxkDxgzwLwNmuCyDPitV/rmpAt7Kly8++fwL1JgykP8iAOYs9wUaz0LXcRTULrsRszJXaq
tJvdTIk6qX+KsB0paJeiKaldViNzZiwT+AWHbbh+ze5C2ksHApvQIqf3ws0JHt0S/cF7n58yh1dQ
5Mg+i0rh9tZ9ftWZxa7Uc5CK4JcfqUQa5+av3zTyKuF3gdyRC5LKEP6x379pUXuLReZ82g16meKs
ccuLKfICYo42g8o4XrRwZ9qWamKnyA631sTb5z7Mh02fT9lu6Jfm2ZP5dPN5cbDHqHmG9wNi24j0
HmlfgvB+wcpeFBG53O3lw6b8G/vebO9YmjnxRP3iUss/daHoFZsIejVHU1ZYe2yM4UZeO0zR9lmV
EBWRrTan5qVGdtmsMU/MQX6d/xj90rLg7lcP2OTREx4Je5wjkHRlHAHoHmKLz75YYIDipZGObI6T
18FAzVRYbcyhKWTkl4lbuOqXtnVHgVyNtgw+MJkNJOP3pwGnKGiIMYEBgARIwO9PI3PLuZq9etzp
0AYHUf1UqqY6N1VUvhU8ksO2036bcDayRylodCZ8SZv14mxVdwei7Q4ELX5oIyMLpqxPlZOAaL7N
SfbZnX16oqIYk7EP8UFDP3Wb8wxIVw7W4waoaEVZIr0ABGXlxloi6MItdQMhsYW8lCVT+1zAfoho
7xzYCAkIvs71HSfkkDvih2CW5721mY5goBsZTdPZ1CynyzZVHzZwiQCAyspxAi2M615qC0IjxO7L
pMBSd9aQy1i05WA1WMnUajDPDo6vLi2Aw11TzU8LZMNjbDq9lT2/OM+9nJ4En7YtyYd4gd7MQTfC
3Q5t68fCybqdVCGWmALL5RqhA1ZYSHtfqQm+rHJ9J2tlff33eeJ/fFYreGSlUlylUf+LJ9JRvT9H
3TjsGAV9zOrBc1joDthAwsFn6qIZhj3mmZdelhzE1+UJrC5DHY856VNwovznMHfLITWNnLYDti+D
AngyB1m3z/vUHJlitCKyy6i+sDxESPGtQ+TBPkIgWvl8n4fcPbABS61a7QANyczbkDUSHl21nRrV
nE2xOKQ5z53rx8BCnWplHws3/LEopJLFXTfIsxXa8pwTFKYaDlvhqjCNHNqc3gudeeLIGbTgMN11
ceZJcYxKeBHnzEt7IGEQJ83imeCBz27TnXnt6IPr8uDw70/C5A7cfVLY3GPBhpoiBdjzDhfiC9+2
es16xAXcIp2Yhr8CGY4bDlDqJrAoe8w8KmEMBu6hiMLxAl4a8BGE1dXnsr5aY4avheU9MNeIHsWm
ccjr+to1Q7gpZxkkk9ciYy2w5MGGqXAT0TjGI+bcTzCHAn5GnLRI+wl31KFtuJN0ZjexFqRx+HX1
Ok4MZCpD310azRQg8qS/8aneOFjVX9xezS8eKVLFOiDFprDditVd3a0+6sk4pbWdI8eqXv3VprWv
8TJ5YQHYQhndfAWe7LF1zrwIoptpivK6SktneR2gIUhi07YIhNhl7WFGWM96H/zP+ZDG8pHPBwyy
CkT30JQfJV3/194KnkIkV61Z13bgwz6722DmkT+VQOrynRXYdQwGtWznKH9+mTrNjlZvz4leqyVj
l47Sg/EGYapwt5ZiIg4H8HTlgQ+Ifx6krgeaSQsrU7pEX7GzjX4MXGxtp7Kew7qwDiYWa4omz610
8Rp/V4RwewD3ED15IMs81XL8kdvFcVQ22Mf1Io8LhyG74jeq1tthpzh8DvBYsKERm9qy9CGUiF/Q
3AJ7uJpkGpH616KtBMKf741mTCaKI9La9L5Y94+LCZOuham+t1XNTOr4vf7eXYvq73zk0zFfShqX
yDOOQ9GJXR0VgHU14DMEFUmVTMKRHTRHNk6F14AUVbvpYFZtaV7aR1EL4M5WOwbmZbaDc1klfYid
nmOX4ZHYbXYFHP8LnDxtgo0JOSJXy3kKqx5I9faDZDuw6d7ZGavDGNCLCKlnK3bxPhI0DapWRFDQ
rZdtlpBi8g6CwAm+7T16agJ7PLGad+DQDFc6Cp0DQwOysFL2f5g9ckcLJCbQ4mUMnTl1unzBtFd2
yDRQTx1ouvxR9WkRTXmal8mwzqKmKNxu2pG++gpH0XIVHLewWpzp0kYabkndYO5aHyfIS9JaJJMv
7KRwAfCR4aKR59H9LEy1geKZ1Lo55OM8nlXYjGcsqg+5VRT7cGn7Jp7r+mlxIj+ubOhHKMtz0tqJ
KmR4uD9EZEOlakh6V5fnxRk2gs/RkWFXekCx1SM54EEAs4MZrO7rMA1Xe0LMDkuZdtJiGcCrVkmZ
eg0wNVlQ7F2E91JWU3vDMkD/4XyetossBkgXdy8UqS0nC5uk8+DZ1fmtHRGTveMjDyJrShD6Fevm
bH0/nMIC5mhojqISyNrtV593NLlAT3k2xBQ78FwJG7kjMvTakxAjInEwWC9Oy9yzlPW276Zyp7Ih
3+N9PDYsQp4BI+NOwp8ZU6dpU/yDLZ5M1qROpMKDxo6kwKp38iuGzJCBiOFUrXVJlHccRAGHGRlf
8t76ZmUdv5jaoN1hw61WI+MgzxILu5+9had8mgcKx/AIEzwpx+EZvklxASRgeNaj5eyDuoSqikYA
JaHzs12BXWJh/TMLiyYR+aiPkSdBOo59jDNYfeqtRQE7JTXVaG4eC7DZXJRXf18G17m2FREvIv+M
kCPkuXReIq241GfQXaoztvXk1NonnedhHzuscbFFQNGV2UdAYEMheLcGQtINtCAEBfaVdyF3uHWt
gdNg3IWjGv/gvn5SQPuk9loMK1zJVNlyI3LyjhVyFccFDKJKuHvNpELeDEXuhkB0r3Pr6JKvVutC
ZHQxVUeL/GQRbyfB1HgCH+7GRcR515EBGznRDtu+DBBAt0tQWZDlOZ90dCh0UJwrbLURS4C5z+3M
Tj4StDNM9/912chFDwMvBEH0PSmloMjAlHJNKRxbuQu1Pz9nji7OJRn+8n2JqEMP/AGBa8tXYQLg
h5OagqxH2vIxzbmvQ0vni78acCBA+OEgzXxHmVZpm0nnKBaXftL5VMZgsEpzLIupWHdSTlW354aF
30unKPcgkVdnE7tliM5+EDf376JsMEnBU49IG7QaQBgS3KP9SeuKzMX/sOsXx9p7tV9cg7XokfK0
n3use1k1nZEMDu+LxIdqqg6joAGl3pV3g50AvMtODNSTydTOj7M7T9eSedahIQ7uEmJnR4g1g/B7
FPRmCgTdT4HPKXYhaOKTyoD6hlxbUffN65oDVwwiunpThMStASHzXPflpxmmyFXbtxHpcUX0XSAY
9jkfablFzAfLSsHA1sjxp4cG7uG8B46Cf8Sb9r9eCcQhHbwQHoH1Tu/ix51XM9+is9jNDJAv5Nfz
t8LNarik4HrZtROVKZ9zyItEQ7hHs9vBmcBbFp7sxYcATx1GCW3KbLN4kj6Aops+oBNgofEMGFO2
Lzynf9ABGx5KOPABcsJT8aHpye3pCy2/mK9/qqBu4UELEZRDH3i275Fe6wsRITscElGAUeDNvwu7
Ov0CZBvlYpfBk7VHRJwHcOT3cwKQYpCIqR7OpiiZW8WwfvnuvW2ueieBBqubsLmpT94SOVu8flhs
4U+8BFAOans4pGSR7fvmCtRagHh5OECJREfFhS8uPoBC77Ji4Wd4yKN4dhdnW3e9vLpM9ZuMtWHS
srk6D2HXbhYyiW0VRnwT9WI6uDJ0P+WsPnRVf2V+ti2tLPj/+F6iEDfZB2WIDZKCOxu7q6qpXVQ0
7pYZd0IK5Z79zqm2Y+8gj544N231iMNFS4eUppBdg0W4B5E1rxUh0F/ymgkZdl4DIEmvb36A6CWc
NiBnF7UM0oJCZdii/mPDkfEZLH90JSfPC7A4c66wF+lVqmUldlPhfBortpwsmosDdaxjlo/bXtXZ
RreUA2MinYd2Xr6WfQAPtqj/AKnLbu6o/5esumuPTONvnHSpJb4yIGRJXPsfuLpMgsPd7BkRUDwB
5Aombuf+UynHDleVz+OOLtjlOOv/7/v+ktrrRZgj04b4BU/8Yo62EzLoWFQ+T1Nzxt4+2tw0Wzdn
ldaHdvG6Ew3rbQYDIuWZZpeWXhmjVgq2efekpRCHufZTvmIsucrrvd+1L5CRDlMngNuRzIBjDkQn
2uIHsEDo2wCZkx2kq7HhyGDz/7vZaNIFfr96YMWRXeKCW5MSbEN/98Ro3tocylnYmDA3imvo8uzI
qEDV4Va3jrD5mWf9Y15V2AL5bnccmi6HLJj9J24O8h0dCBH0YvHP/kit49wt+6yT+TUv6vzKgQuw
GcRSgNI7t+MkDzmeYNKQDuYNiDi2UMSyrjTQw+7fr8msBPfX5EDLE+4pcDnAHP79mhCpLMBMy8dd
wEY/ET7dRpbTADoWeOex62jaVTpZ4Gs7i1FmqxDxzyKqF5p4QX4EiB/Rj8ZaHhDVVw/guXQvFiDH
0EouCrBvvBd0CrYIE0+JKx2Eg86zV02nMmfLuRj6eorNobL5cp7XQs9QW1yKBeEjGEFT4F2szmLn
NWTUzGWdSj71KyvAJYB36mBl1nQa65GAQKcLknDwO8RYdy0fAPDoSL+N4OmKu9aTJ2dE5DcT83qp
SzzagBdaGTQtRsezjnnj5dfKcrZZ1SPgmzsze3ABP38rhin/w7GXj7IM79iZgHtcs5bg2QHKEZzZ
7v1jmACC5xY+912F27Vsqgaw52GwshuvB+8o/3C1/JKDR/g6C9e6As+bpdZEz/Bfead8Wi4S6OWj
xmJ/JIH6oeGqOZti+edognMp7u2ebAPXK1PN4NG0pvI8r0U5qJe29cqL3ajpgrytHJKTcLcHSHCn
Xf/4wUuHDJLfgka4WiDlwYYAniYETe6ZCfwmJ1Ok8DLPngbzEAt4PEVkPls2rXbspKCiGCES+zd0
aB5Vuw8axNFKJJI7Cm+CpS3vWA7TAQlSCwIlx9nqmqsOQ7kT7tQdAaTbZrJrAVcPpz1CvnCuzcsr
KWvEkPuGJwjUDImWMtpH0KTcFEgkhaFoV7DtUSDUJRKvB0OOYhaAh2sxST/akY68RAWsCVOAM5pf
KO8vCqr2seNxEDvNQt08pXaNHKonxjFjzxTatcUYHlqEPDbdajOE0SygnqI/O25rxYXuOExNVx7D
3AIOP+yK1XcabtsejuoqKz/KlPPX1LG7D3717OOmI04FUMedP4XnsEH9OesRZHYP8MHnJ1sHMygM
wh2kVcHQMDoIRoUlpveF/yEIlbfC8xIe0l1UYcVrdd1v+s6B35KT79zrvHV7i7CatC/Q2EGeOhL1
dzNy1aKgR25DprbMstVRAsBWZP7JEtHRU055zNXUxOFkTylg4UkPIv9DYC1e0ouYeEEEvBywXV7d
4NZYPhiJwvYgl4+4YMP/8SqukX6kgiE1CfbA3e1wRSU5582w85EueQjGL+3QTN9BPC63lquqtLbp
mWWsvDlZ7SThQukehKnlczhKZIKO0YbZ7aEHCwFSBPr8QCCkCuBkGJ7HCPa01i1Hio4d90j1/hTo
JUd4PGKbxZYb1qofAoGYg9kGIPyNtHd7rwrlpcTrHiMkYoSwk8sh7qLRP3pV/aDmyYEliQg4EmPG
fT+WWz7WIO3KXETK1t3lrLxv2QyciPF3ydXp1S8V9IgW61LwxUuBXbG2uaOQbtdb7sZyHbXvZnjK
myFAzhNR9GkIM/qky+0IfxsMBhfJ/mq4dB9TDgbrrvPuXQwQM3YA2lznvfttV8RLBcea1e/cnCO0
uTRPhA1/NguYQ5Ajitk6J+7On+lw8Z3CPnqZfRpqfzqMoH2K4d8pHoJBvjR9eQbwbM/7otnVwBwe
7DmcD0UFaoKO9l8CEVQbrGcakc6vwJl7zy0+Utn6P5ouKC4Vsx8AWCw2itbTHmvQ64BwcyprAoIw
i09NwiDFGHH/ACOZwX1IEWgFad+OND/8pVpi4+8glTOeqWLRCUKwzznLnXMEJwkpfXfvZ011MoVr
VRQuI89PtAv3zL9Pq+Z23d1OgiAOuGbIKlN2fzsRcp16ROHxaYsQ5jRCXtuJQy97ghwzFFqa16K3
/lpo/7UDGT/sDzDFd5KIHXzDIG7BM3bn6KWooEkzdL0LN9BnVpcIO2v5CO6Taufg/Gc/G/jB97cj
9rubbBiyLw3MqrjTPbZhhYw9Z8mxWuNNL8QS3vpqvAhPssvAHDxVyf8ohvIDUsVg3aT8duEIvoPb
NPAQJYMq0v3GDF9TxxeJ9yjUwc5p1XRa5t479lN9EX1R7IRluwnwQjIB3hcaCev3CXjU/1H2Zdtt
80i3T8S1SACcbjUPljzbcW64EucLCJIAB5Dg8PT/JuS2knS6+5yLYLEKg2RFIoGqvXe5SNKLfFUP
bbH024o+5uPTNERsW7uV3LWc3rV570ITEUKYUV8MJ4Cggl0d5+DvoGwANLeK21o1FSqmDpsM6QEA
J4W/GbsaIBbcT1vkOmpQ8Ai4V/H4jhckr8NEVs0AThM+nXfdhBB1kw6qc4+AluTCrFOnV48Q4yEz
p0lFvjwwFJjrM4jBTSpckDpdJ0OJI+fQQEhQZdm+iWKD2BMqMM5xboAs2KGtgUz8718uK4j8+2fs
oaSV/blCZwwZb/wf/ALFhxyTzowTFJD9R7SD1fGpAhnlFHTYWiV9Uy2tiZ2Jh2gqyAmniY7sRO6t
281aAqDbPME2ia+LJRIU/frii3CkrLB7XAoIcNwr6GrPSoHdhhZG3VsfcOzuqseZcY19fnLqPKAh
Vg4bw1VWtu0+6FCUI48hzoN9p/vO+AEimwjV1YbdxQU1K8GhZuPjKL5wWxccxR7ge3vVDdNtHgXZ
9uonNCHqMm4M9E9iWH874hGyUKWUjynOkZtWOvGhTXh7Sv20WCt/Mi+Kd9/LVuf7BrzD9A5HCDy/
RDMCZT92a4dm4ctoTIddDIJdjUzClykyEEI0RJ9MOpQ35ei/RI1LkWpS2bJwwuGgpgDhEmAITxHz
DxWKjyGoYspTHk15vsX/UrXJYmThAiRhhwU2sd7/uKlcVLB+/49HjizwoJc+kxvpnyQxVqnKoYEU
m3Fk6YmzcGPaunilnWx2gwPNtBHP9begfqayar7FgZyQ6GiSfVWw6ckRyZ2mtPnG9GSWFEVWTxB7
OlcDknpJlsZrWur4YahDtfRk17/h5Pg0NjwH0rTG/zT0QxZRPp258fyvwFhHC+ES/sTbAkhHJ66O
nt+uEKirHtOMnZgU9dlaoASX29hri1Xcl8CWxrjfdyb1Fg4QvuucK3dZdW559hAu3+FbzdcZQUVk
UfEnhL3o82zhuJSfPA3kc+2IJ+Pl36MhiG4uVu91OMQm+FDmTmcw8dGl0Im0Zg+By/tammWsRnoX
gzKXYFf0ze9Sc8vB/cTuNqqaBW1isZCVExxcROFvxrnxAWNdxyl0jGmPCjZFjADRApUooqkjQOfJ
6F7THjyx0DdfHeEcW3yvf6IIyyrIneg7RYRg0UaILmRaO2vAwsebNkFcjiUdJHbZ8Od0pM6ZnZ5m
XfydacD3IpkUO6kDB4VmBGh+ueJ3jRBAngLkchOgGNKeAEx66Kd4OOKeHm6zeAC7DZDUta8Zucdv
vVhR3VXPhV+jsFA3lm+AsbynwLC9gyeyx9cBxbQ7vHlHtwJ/KLKaeRP8kwT1gx695ga41O9Sp+Ar
D7EYDsJrINE1X+WfVwPX7v8IAnlWPfy3bzp45QgBuTgHozpl/CeRRAWQiAqZm6y7OulR39xXi0HQ
cCtznZwZYCQAe4p83ATYJeHLgkDYqgD6CADiBzukD8Z0X9fRk64R9L429Wyi2I8+ACW0uPrTKaZH
P20+xloTxVMTEL7nGda+ju6rDFwRT7erPzrcKgaFlQOO0s6AMYsasw0T3a/m1Vc4nByq7gnVvst6
IbnA/4BPvhUJyXZNJfKNyUbsEqr2LiIkeXDCojkHTLuQoYDfR7RzSaU3AtbNh3M14iHHlWeCTdmM
P3pDD2DbERAJ8Z16Tykvt/YQbpu+CwaNXS0O5cCbQvJYE70uZnMYQH0WGnurOa7egmm5lMAkrHIS
Nj5K1jUthKw4QmEWGzkyHB5GnPD0RkUaqt98fClJrG6MW7QPSVs6p4G14G8N7YN1tV4frcc2x/Oi
8sjWjCy+4T3djX5CvibQWljmbu3d4QSod1A1y/a0qb1bk+V85bi40YC9+S1VUu9q4b64JgxwMkTt
rAWHiNNhCPB8LloxLFMuAFIRuXyXzVPUlexb29buChJXfGdAol5ntEQ0E9tT0N5oj59XC5JvAyR/
RFsNrS007oxzhHgftKEpZLqO3tzYnlC182Fztk2RHnqRljvb4TVTsugk6LV4n/GySqmzpENAqzPk
kNlNvTJIPsSbluKxGwRRjSC6LEJn4YZe3yyqGX12ufTSXgEJCyaDzNAT5Ijn2+5fxtjLIheowUwH
JAMGxuu1dfpDRv7Hr/LfQ44QeQKwFBE3lCoLsLH9fd+BZ6UgmrvxGojtae2lDY5ik9EoBD9AqluR
CEk7RF+nXKk7IMwkEIO46gFqJwnZFDXtdn4fAQU7NzkUH7co04gNg6gQKZ0SbI3tJeU8LRbAOSNY
bXh5sE57NbjAgk1+uCpYscWpDLnNuSl9dYNPmD+6WZgv0sQnLy5IXavANxDC1z3/H0hblFeI5sPo
LzcohtvSXOYJJyZIp8/CFb9/FjjlDbSPZbYFcGuRTxVSbJP3nTfCv780Xu9tOcNmLGM0h8ho4jmr
nEEuIIpRsWvJeh97Tc7k7tKPaNCL7htyvC6BAvCLvozDW+tiWY4sLk5uO68qbzPtsQNNib7150Yj
PnYrZX0rB80Opc/bi+vTL1Qy+4vBxw3tY6z1jdTsOiO8PSRdk1viN/Ft56pwyVhN19a8doxOvnEd
4yARTeJbkpf+nlfm0TUUMcS5MZSTo+5VBqjKfMmgMFAvoDFz52hAKKwP8s8QXb1zTMLfxpSO6zxR
7s6apYyXDn4XL/ir6xtFNGJDeBK8xWSslzj9IoHDBvFiymxFGp2+kaEad9WQuoDhYrWhBg0g+OGO
afvokLZ9HCCsZAhBOQ4KKwqcYY1HjovMKUZAcLq9S/1qbTutSxlogVdDp/bWFxYD+AZAOyxs76WR
6X3by/BkX8AfHbmFDDvoifOSScDqxwkSe8ZFaCuXxconot7axUSa0dPY+4ABYiR2x+ugahi0552v
E2h+IBG7/qOroC3EwT5d9ZoHj8HAmtvCGw5NidjjEnSSb38ba6dS0nyfIi/EUdHMhwJJXljaPbhT
l/1AlPOZxaN44b7oNz6I6ocmzDNIXDnl0o7A32i8nr27ckXzAJEnKaO7qRimnXbYtLOmoCWEEdRY
fA+gzK/7qP0n8TLIbE/5SxmYaa2QqL+p5gZvZFrbDuCtv2duBhEMwd1Vk4t2r7xiWKC8WJ8Dw1JD
CHIyBe5xXf6QGJE/YCf2qpISFbxnC7hTc9eB5c25t+xzuc7jaLp3O18+grO1d1pGX5GlQFBaTeHS
mqiON6wCL6sBX0jPkAOpj8zg9nIXGcc9ZFTX2c8Bb9KbiHksgq5cItoQ7KzZ5lofKwEcb+83SbXU
qjoPPGzOOEgilICA7qYKFVtZk+Q1jiYSaBH7k7I/RICLvC3qzkLQEweMFPCd3+0UFPBtB/7c4vq7
zZ2Srhs/YiuIsx+hUunf4QlOnmcrgBzFna9c+gxkyKWPNIravgpEsUtfO9L/j3l2TXde5b/Nm1/d
vsLn69l3BuZZdesG3bfJf4g6BVVRCGKupqb0TwLqJBArkHSFszz72ob9EhlQ750LJMBMFkV3LUTW
D4nwzCZxA/ri582dHaGH8kdI6+ZpqB22HWt/BGA1FY+ky9TCjihjcwgBUPnC2OSvadU8T6IHdJMZ
5OiazNm4uJHd+zm0SyuAO7+wqX3BAwTibV+SqNQoeug7z8Fggi9ItbpLJx2G+wwC+BsnltPRLhN0
UXJZpmapd10GtGksc7ouUzZzJtJt4qMspLssx+i/rBU3QCbZtxQ55cv8G8Ja2sExQWbYNwQFpaci
Dh7THL9/+0tG9hg5zqABtwo6qCQTE+RIsDValAiBLEQcpzco702fUQu8XyAh9WHaXmvqcIhmhqPZ
q1jz/ThRxDBQzKtYTtIArZtKs6vqsn2wDZuWtEf4LAYGBFV4H33cnw7BCJYerxz22EAE5NEF7s6t
k/KhjxPx2Aj5lhkyfTN6RM1xmbsobpcShGDzdGU78l7gKEecl8kIuSuDId+C9hh/6WI8DueZzBHY
H/U4xOB4fbpQ2zx/4YS1O0d2Pqhxn35sSVzcPHs8vSwDDhHohd+PZtk6mdpBegF3cicDpRJyG98c
1/lZGVU+OHGbAdrQQzsAX5bHHNUyYrfPn525yVBwrI6oegySDJZfn1DpKLm1AzoFFoZOM36yneUI
ldtERs3Bmo6jmlVPtnkJTRZN7vD8QnqAu8G7gzJLLKXeN6WGWUJVE/Dt64CtispvvmbtsFJBHrz7
OPMC3WHofUqaZp8wsLcAHi6fSabe7IggHR6obIGiDMzzNAnIVHWCfB0+r7jv/LSuzws7KvV78vXT
dbm4zZkObicZpc8DQ9Qq5KDIVVV/ahWC+mw2AZKE5O1ksaVd9dp2IYJiNY/3OVs3k0/Ps1zZOq4j
xC5NPfMIGxRMyA0QBYrU+7zIquDsVhyZFHANUQhhapuT9LKPpspK0MG89nj1FxQfuB1x9elgugnc
yuyNjGaa7+d80UtnW+XuT9xWEgTe0eCw5K17t2tWjt9++Jykc3Yq7ACOn4fYjhhP+ROqmu+vLntV
5d97WXm3SLTFl5EqSF7qouYA5YavBkG+Q5yQL5GfBgfW4eFRFWVyJ8BQWyrXEdsBCVRn0YDAvm4z
QExttx1YkBByODWqR5OKMWchI0efRJLvkMaOL8sAwIBtX9EyhCLObmy6O2XVB2CR2Sp+s0gme3z/
onPs51Dh9zJ9j5yNvjeoYjJhk5k7BFSiII9Q94AadZerzl90PXhMGcnVnW20HwfHxI9v3AkFLiq6
ZDr0nngW6Acf4qDBbFVh5+EGLHdhOpA7a/E0w5miqfFMnDtVWAYrSDkWW2uSEIQGF0I0K+XVbwnH
Gar2Zb4FfWB4qojzM3Cq5keZIzZFjH5DMCdANnVybmIt/ZvcwQlScpW/Ea6QV8LQJlb/dI70nyIT
OptC5ME+EnV7FzszEEdx9UNtiwisIeZRsiFx3h9CTbYp8uYAFM9mTeh2UMhFirIZTvYqHUbQkz4H
18BB+gdPAkXk4FljhwCSs2H1GB4bHLHP1dwkRqp16VbB0oYTrM9eqbqLIA8nLpGIq992+ix9GXJ3
2Bud+DjXzcGK60pQknTO1nfpQPbgutKIirebOvXJBrn9b7Ickn9GTy1wtPPfJ3x0uPvL7BFp5RB5
9DQ6VCo0OFcDuWeGenr5nNSqEmGnzn9PJNBddlIEebkNJECLNe5IP2jjkpesLBeUN+MXUWTlwUXi
bVUyNn6JK+yARaH9m78MI/Mw+fuwfkgpTvtgqc/+cAjUQXb81ffaBrdepl8mCuwNIqz9e50l6xJi
Gchm1nqV5Kr8MSTQwsnygb/ipi1WXUV9MAOjbBu6/nQEZrA4Dih2mPgT6kmDFht1d9AQh0QzQsFu
BR1r3gbfJ5L4C4Pqfo8DgcY9NH/MkbmyuyFVjUN+Q5snoAQAcstT/SMt00VMav0z4PrVTUvy2pdF
tzJSpLdZxpxNoIZd5iOypGoyfo38dxdpR+StvHI3ZskAYFo5fs2qH9adpPEfbjDF+GIapvahjmO9
doJe77zEVV+awkXVXN4grBbIez6I54r48gtKOOGYSAzfWBPaMdXC4KByNtLUz4B4r+xsw+3TxxMr
XSv1JZaQN49NVh5NTtWDFgj7MG8AtD6r6GvJ+u0UatSYRaLrvnX6Bx+ZpFcB5vdeVB1dZaF69oB5
Q9wEuUWpEKFgiGIyUA297FaUBd0pRv6xlm5MxxbKFOZEEdyxvmsDfZX81kl9iCgh02P94eyyfsRF
EKZyNrW7CMe6PYhOjF+q9AfHjfqF6mG8qYsWrKLZ3fFUrkg5tUj29eOXfHz/j6OmJPxYS4zv1Eud
F0VSxFgazXcEkfp7HkbpNsB5cQnRA7xAxQtAWIH+3FxsAJglSn2BbuIMU3hfJyq8FyP09EnvnePZ
ZWjn3fZtt7R9aoJKQjhNN044VVsPx+djG5j2qHpabvEAHVEqswPQCL/Sl8TzEYGoSxQP6AWAdQm+
7jhBrqu+Cd8lslQLo3dQyZHPTTY4K+GWJZgq3N2bUFe7Cfu1u2DqspUv++JL4bkvIOSxn6iJ6ePI
vVBJ5i57BTSoIl67h3L+v12Nn73/cZxj2BcIk+lHUXevXTDVD0Zm5JSWSbocCMhWKoNKWSsLdq6n
Kr+nY/RPjqTP20hGJHoKdzwmXcafRy/e2/FBxII11VGAXw4r31okpkLOAYBDFp4rHDmB5ogeu7I/
g7G7Hvwxfxkn4RyYEM1KT1P4Vrrte1aI5h5UCB+PxHhaUJJGb33XK3CSouJUJCAxYi98X8/j8cST
a7zVCQUUQIQl9TtLHfaGKHUpovNQtPjvSDhbdZSGkMKbfXOTUMGOPKkhLQXLdga+/rjSFXIAQvvF
zvouWkWFmNqtbHV7Wfk6z04mFFqeYL1XBTCIrBr18drgntP+Z9NrQ32c5sbOKLMCddZ7tZaxeI/6
3j3hX/EcQUh3FqLKj+NsNoqhviFpop3t5cOo1mIakY+ce32IWG2ahqm1NQnLoh0qeQTLNFDFMz75
DAI3OcXuaF55fg1Qit4vVt13UCbJj3bo6AOJzecMyjyyUKl8zpG75qTyNwnPqxUbOiDypfGWDm7n
O2uiYnx66vzyxVpkHlH4wC6ZLnaP1henutgrVmAvYyH8PtWbBgmmu8uMuks3yO4Xa9F4ZOHHuXsr
3OCBJSL+IlF1ccnx5b8LpYq2mdPNVLGOnPTYViAhl9VzmMsKe9Jy+kFxZrS/GmDtfpmOzdh0B9mX
j+lOjK88SDMo1OEJYJMa/Lwckfo3wDNAsAvAshdimn7PRe4s/dkEHItteO7xje2ljY86Xj6fdrbX
MCdcNIUHzv08uNLtl1KlzS0Z1PAyQPWnYhr49prGT9iUohwZToBg9tW7CUDbMwgwClB7aPt4NbjV
MnGAM8Re8DWrw3oJyFx9tL1TWu041GMfIYnQPBCEBKxbCM87pDlOmnYS50qBduuAaTkvWUIMDdw2
s+bFUDzkWYqMkeMgATeHnGwzTa+dmguFzp5BqgGSAFG/swdQXo0f44WfygYcz9dBkOHBz9PHPiW1
g+xxmO7jmLtrgcKFFCRgn517wLhuFHD7v/gcPIZAG0Z1FTua4QM9k7mxHQ0wUjea+kvr90ztHjVA
Hn2dKlSK8c+oWRedG9qqJ15JsVLJGG9tZ+1O2b4YEC20vWMu/b0JoNTNuj47gh4ZbgqnfJw6Pzta
l9Opjyvru5pJHLXlZZp1/m0KuJfuDkl2fLWbJyJ6763J2woY4TLfAGfrvXHPHE0WVE/poFwQJ6d2
qVLhvXUc/MR6dMdzXSXJfVE6r3a6F6NmWZUHGmcoBK3LivfLqs2KYz4R+urmqHpTkeIJWRd6N+bT
s32Yh6MgOy8vEVOeR9lJkQ7yo+3990l2lAS4W8zqeOCdfsATuhmWdDXtlQUv2CuS8nwXeB6AJ4Ay
+DXqRyyug//73D+WuoAh5te9Lh/iqbKupK4XsQFax1fGbS6XEcoAASIJ9bZJVmQf4GkoVol1Xrp+
mSDpmC1VbVpU/cMqtpl6NpWny4JA+/ZbVUYPVeWskPjkfFz7EKpcaAEhvMUY9+5ZptF0juJ6i1vl
gLCX/HBZv2bluAt4+X71X6amHX7zfYj7GG0lmO1VV/VnUNqsYaeGNJ35zZATBHsPL9Z8rozMwLfO
y4Fkml2X9SiB9u3IyYPIOe7kLb4veezkZ+QhJncxayOOCT1dLNthm6at9+BvUXDmMPbqD0GmPEvD
fiB7m+2YXeM6JMCHu6wFNBx+eQl7qbvErBiDaNZ19GU2zjRAxdKWLC62fQUDittZq+ChDyqz6ACm
Wdssn8335Tq+zZIQ2q1zLpCGNT8xxu+vuUDA36q1ndSmhVcsmy68RQBa/jGhnafbNYKeVWtAIfX6
usjnqwQZNjMZbqtjuc88l22yKm5PdZF8EcBN7y5WqboTJYJBW2DuFSG+PmWOVfXcY322keBADovJ
lRDrcFEIFoV3fu22o+t5CkRko63InK+XVa3PrmCHiDSqj2mRAaj5+cL20vZqNtIF0PnhuoUQAKNh
d0znd5U4iQsQCaIjQLai8cfxZzXi6xFDteNEWcTMyvYC1hgtW2DrQNFAj/UFoQSxxdoQvp1RUFAj
vDht/8fiAmpQE46+dmDP8xcQf4HLBZr2UZTJDYi77TmJiuqxVdBR8pxZc0BJVDs21dM0AVd76RxC
kDMSl2/AfyofW1/1dxABXdlOu1jSl90SeVao986rRSg4BtHg/MV22kmJA+Kt03xpIe60s1mtWIUI
9oE29jbqwOz/yGgZ7V/8duw1+v45/pc12n+NvQ6zV5/+ayDe+mUUXta21uV9EBAOO3krapndYBPW
3NsoTB/o+7+4pigSSOcYfW+Hghp7b13WspEbHF//NtGuZVf+nCgN+HB/Wcsu8znqurwd6vv1Zfnf
1wJeVtz87rIT7Vqff5CZ6NeonveUc4zp021HWuvzL/jLev/p0/jLWn/5o/7TB2QGF9IFQfotMOXW
b0MUCGshYZ3ESm4CzvjabiAd48f3ufrH9lmPXzpsGaBoECC32I6avClP5Tg+WWtCnuqxUWMGQYy0
u+xQa4T91rJN0yWexssE0b1ThWD6sHDcdjArosDDyPFttD2WcXXpaFsowmHbioeZHV603r9mQlN+
2iBtVC+sU8090QDQ2OQZcCEC91R4wQF1b+P7MBVoQD/YObImcy3cD99QYE9fVZ5c2yG2AxBsCjVz
wNkv0+a5LC6PVVyNJ+tKI0QLayUWpCXRvZ1EWpwkIHrw/eoaIGeHItE8WFqfndlpCW3OvIo2V9/E
HhIOrF/E1a1NR7FpfLKWTVV9WrbP0dAEmEfa1NFs1Yqo299HXlJcpnhoAaCUYIMXZvwqIipWtYMy
eh5g7ThjiKfCxL/6c5QeTOIpPwHAlp21dBWYoeCPcE9nZ9u4eZpfrnhbtmvwYqvlnx3z4KoR2H37
7NsvE2a/NQHvA3w4zVEC7C/rzr5Yk6U2+EnZN3IZxgsUhUdKs0TCQgKHG6PUsQYOEPfoMViD7fqv
S+tFaVyHLO0ogeJ2AZRjMOHitQM4bRKURY+7Hf7CCPWBsJSwvpBHCKrojK0McBpH2+iiiI8jwKod
2N3/cirpIN4C5nxiWrffC4UbN9ApAtspPsUl0JJuD8TQ7L302VUul0UCdey07XctTgvnpgIroQcD
uqZNFq5kM3XbLg3rRdeiMuM2D+UPsEP73aUbpR3bg4Nij6YkUbAdOMrhRZzH60t3W+fJaWqOFYSe
yeKyfh2zNaNDiB8k+Icl6cUmCU0BzDQ0tq0P1N2PK4eRUS9KN/+SZ72/axov3RG3RFiHS8kQC+vT
W5DjgIkFAe/qSqswva2b4alDxcy9HTXIEBOMC5IE62fGEofkTtCi0mTYLl1wW85c4znoU95dGlao
aKHBbkGi/rcOOzjynFMeiOJAIPjnLawvJiWDbMnermE919W0H4C2FbGXPgRSOU/dZ0e7YFfNDS+d
BOX1wvE7EU6y/cVnL5sRkrX5kC+tFX9Os6ZTRsC/6NJZdhob6BAxacvqA4GUn1DLlQP8C5LftbHD
SAYx4N/9YSv9Ne6y3TJoowYpw61n9aUlSlysXWzX1oAIpo+2sx8+OvEJjIuQ62+FHpeX/AVBxYLb
2bykOqzpo5L4LyZUHH41/5iboNdDbZJFi9/3Abm96RHJYrKsZZftXJpOj4RI7xjiGb2wvdbXF/qY
ozLMrXXxKUAV+jaAiEqC+WlKu1vT1/vreNkDSNZlbgkMKZbsUfUW4FgckVrz5iOA7y0CBHzOsg7L
c5DExQqgM4SP+QDz2jFf2d6CA2QcTMiXrWy34ZlcZdY5j/lz3u8L5shHLVMyTB2KZTp047EijoAr
aIExH7p8fbG5X4+3U7UTni8h/zYPAdb0Y4hN/vgq4msKWSaUW09xwqwd/Z72UbSps1TfZCNtLg2n
ZbYAgmoE46lPEavz6wUJavY6KYVyzCTqN4CW0tcENMgF03w8RaJ391GUNYsiQjQoI5whfVv45xLB
h1nBQXzns6p0WSH1PUX5TnBHb3vC8qc4ef9/QEf+bUhHh34D7YBvbgD9MKCUfI3Dz587RDKhFEtF
Lxgpu5WzDZLPv/iRVZCrCdUdDqqMT1kQVd+g4OciQ+Dlzx60oVcAoQT47tTDlowNagwVWh0R7Bu3
rSb01pMJWckEqVVjZgWOhspvyEaf04w8uZDiuO8aDxw01fobG5kPEoa0SGdQAysc+tfw7nJah7b5
qQ8gpmhP6XZOi5/dRsxH++ucsnL61+iMiNi08EyFermFnG58AfovlBkNZHiMfnQR8Z+NS0PrR0dw
PWcT0F9zshxJA1IOwuKHhoP/kMfVPY9oe28gK4oUebmzbzRDqBvE3tRf2rfEBggia8OKvTV9CI3Y
SWIs2seKVjvrhvLOxyQPZ+6bLsuhcVoQ/5jS4TVtI/4wijJ9qH0zbWqUJ1pZn21E4WVQe6b57uqD
8MQBteSik52VRVCrBAxgfV0oAbRyR3hKIEuOxW1DotRbNRUeNFdfW7g/JxMjRcgrVAExHPXgJUQ0
ELeDjAAIcPzG2gi8QzsvQwJt7BQK6VpnyCSERa6DaCVAlYMKz/qXQW7KS/w45kXtyFTiUVxicxGv
5PBV06o79gyVhNexyI/WRFkZnG9Y9wxuCdDuslZ3tkmUp+4klWsEc/qTdU2N3x740N9Xvqj9U6BK
f5MC5xbRPFrl2tsJHxUYZNqQDahC49cweobMVPFWqSLfIUj54VbZcxd2uPs1kAcIXURGpfcAiYIO
3zo32QezaTonOgOXubMjWnPbNqC+tMSrwmU3GLz3PxpIPO783Kx7xbed2YShpv8E/UuLez9inJO6
TVSjvgaKS4jEkRvXGdR68P5xB9qcbONgD3u5SmMuVr4nZ9HCoj32BZBwEKL89YbbxIiXo0bSJmtM
Bm52shxDqJxAyhAbVRTu9QFF3irl9MsairZr21kxCtCvK7wOck/T3vocHszkFwEeTASeBirkxivs
g9jXLmroMjEx3ilp+AOyMT9K7rCvQ4w9JCSoUVdKKgAGBLSe7ITM7WKUhyogn9sxoLV466LAU3wq
+goqs5/mqDlS+IXOLr2Z7bWmXzmni/k5WCA1ec/7jENwBqXVXBGjckPP12CLeU9dwtLjmKlpAWFV
7ynSYXkXu+HedvIOLq67RTW0wYN1yVz8qKnKT9aKWmi5Y8pRFa5YhbiTIjkWcHeTdkV5ExqtipW9
BKMRZZ3p8dLLM4OKS8LFgyHHI3tosgDsiFwBYVN/s/tzArDf0sz+xkDkvACyulC0x+eQQC1X2TZt
ERrKkkosbZcKPb/H9nW6KSCLt8Rvr9u3HEWh+0TqZWBk/B0p/4XndcGPWKMADqNBiZRVjeTm51iF
ZBzQ1TSyYwEwZs+ViyCl0u2NmnPoADLtEUAxX5E8AFQrGc2di/LgO6GiZBdkSXCrGRLURa/MfQIi
6YkClbWw+CoaEHMiCoKxbWLoszVtbysJuZgJlIsWg6b1SRggJWoUdN84IoBaRNd79xPCgSgiJdR7
meiDTxP6+rcRMvUh0jgZhfwD4uNF/4oPYObtw7CNjYf7RHLUYACi/I8OG0AfvBc7CZuklF7WIWn6
McEXyHe2QeZANXJODzd4+vo+yEAgLzyiGPgGolb0lYEaA4otCsdks+kM4HNBgDJE2vvXSZTK+FG3
7i+TBtSmcYrmtpq1lH0N9eQ4AHIoj6VZpf4st1zz5t9tB2WPV3ZOPytXIUhK19Znhays77oOKgFw
cEYxBCKnBdBfmp0r7SaHtFbDbQxdsGBR8w5QtrI/ORV8lw6noudiuLlMSvqov+1pmN4MxbQTaROI
9Thob6/j9K0FA1CsqecM2wZVuhd28GVegFIha9pBHtGuDJQaXi1Cpm0FPky6ltk43NrhtuGd9zJI
CHYWrgSLGR+H/SNdV4SYBLyaNe0fSY0MFx4L5cVnB9tx1mc/AjsY8qcf4y6fp7XpPO/6WV3n2Sl2
LfUd1GgH9Ftxw0gT3KSdF9zwcUSg9mrbK1IG5UJEY72x5sBl/TFGLAcJxXFs68weGI/H/2PszJbj
RnZu/USM4Dzc1jyoSpIt27JvGN12N+d55tOfjyi3S632PvHfZCSQSJYtlcgksLCWalTUjkyw9Vd7
GVIlVDYZnMrrSVbEKUMD6AZZI8/Y13kyXOuu76+33YbztYSFcY2QHNoTqh691t1TAzMtAMlavcwt
P39xzxSht01ZubcosvifuiRVKAPOygc1SM8S1cdlDs+yOq3q2i03YZ8269m2jSc7zMynvvE02oF5
9V5c5uISf+1l+6FJu4v4ZSihe1l749juqQrTphp18w7ZCwiDmzpBzXDkqw0jw/Pdl4xZ85wtg/ia
hqYGCZEhSZN+7SY+hERuUNnXRSnwpYpaeOG0RoVteNTPRjhaWy8uhs9Tan6uCsP+Uaa0JyHH9/V/
hpaD/VlBM+wHr6DkcNufoYFBU9/9qlng9J+X0GK5av3fq5bt4CEtiewwqIcnnQbpjVP3+bYqC86m
i6+YovYAkfZEMeYfH7QJzWVCxdBYIiRMhqgaaQNVymtl+86TkYXBeSySD+NsOLs4QbszpWv8klmF
dmmqap5WMvWmwVsbat5u6s7/x5lBDXSR8CkG/UguYNxLtPje7O4WJoDY087NRGUNIPZy3XRp6O41
fUdVRzvbpJR+Ykcd66FwoMsag/6kupDp0/KTf6CLz6esoXlrMWVB09V51RlleRQfZ5z8Q6qdeT1s
np3FgBkCzm8EMlayJlFp4GkbvUuVrYTIQqYqHzTV4xa0fJRXQNUIO/bu/unItU57bUyG26fLJt+k
h6gI2ulw/3QItleDVscn1QtfwkGfLzLUJniZVQW4txoXZYZlQeeHwK/CWZSiIA2+mdMYqLctcaPY
B28OP6J/ql4aGyFJWgmhCTSQI4MkaQ7n8SqD3XnjNSqoE6CcSTrsX367CrZqlDioDJKLlHReHpv9
mbZBYyWZv8jv+rOf8ew2gjh9GJXQftCX+xDNWNYb0897b+NEyFpKyO/i7r6acoM+LzQ0y+Vk6JeZ
S6cUsmr2Fb2PYWWRpILMww4/hkNUPLTV+O2Wp1iSFfMSEXBQOInvVwRt3OFHL/DaYxRmkOkhY/Bk
5ka28sJs/la1wIB1TU+vadsoh6pXWpdmUjLjKxCa6H0ajntxvL/EaEYa0mXm2nb6COvzDg2u4uHu
ktlcxH/3VWgc3vndoerWim8802QOdpumHOqSJffLYdiV0nwDNOwwFZA/215drWuoJHYpguJPdjBY
Tx7EXDsz86o1hK1oVbqoKjz4FfTzS4gMAAlj9HaGvZ4GNOMY8ArqJe+woiMZLdIgRhzRedEbxy7V
K2OjIW1xVQkWn4SFICVRZ6jctaTS+ra2j5HfvLzPuEXVt1nlWx5DCfkBsAY0kc2sf0Zj1l8PKA4/
ewv3KYz8+YXmV9ia/CbYq2pNz8/MC3pmWj8m7qfLkaN9uA9ZGnQPIP08fRc3j65vqGdZ5Hyq7iId
Sg9Yfk/9MgR+w69RpvYEB6fMsizVQbovlJyyPEF9sXPS7LMzGJwqSf+fmxpSAeCLuf1z6tVfqfqi
DrAIyiBdGuyjakCLhp+X1jfJZ7cL7L2LBvreIIP8ydXSR6cO+j+9ktfUrEnGpwqB17PvIn/h0Hn8
Z7CV9QAyu40zt9a5oOBAtQlGSlAKA02UFkzO7de8n/qzN5Dr5smIq7ebn4v3MF8Z6UgNk2YtIfcF
GrLLWe1OqRLFZ9eH9QFUYXy+m+KzlwWZyZD5M2AIIMSkRyOj3RRivwsa5vrZz+r8TCol+OCn0V/q
BGeoWPPytk8nhZb387N4hr5Xz1HsvcrSLSjmRS+emnRz3xMZebge6oCk1nJVGWKtOVIzj65iqbZn
X32t2N0vRI+Mc0Ao60vmNPuWSuZjvQwys5YDHfUs87bgjj7d0HPyCvZNJ1FX24+RGTqPqLK1R5qV
oNr51/YJDayNk09Ixy6xt+2uYTyFsIiffl7NQY8xisGAGAFirVWEpsKmaJAp8RfdK2Waf8pgKW6m
vTEpKL2MUB1GOSJPbmDOm1z9Ycaq9pBRTLrM5DjnTeEW2sbiQbYVSI7XWP41n6efTWNLm4jru1/m
0E8vCa/ge+57S58H/dBJV3BIbIo/xZIhdWDJXMl08nvQYXqIFICrXO4hMov1MEMzdYagWEOwtJqb
V1NprY/p5K6m2jWe7cXqw9RZQwYBDGwx61axUE0dLnk/NmvYfKpdxhEiBr+OWipPPu9YWxZ2kykA
me3+Gpmt8zwGkfNYcX+9BXu8hJ3dJPmeyGISOc+8hKQIflUfez/6nDioOK3UpANdAE228GVPiyXc
2MKmnfMtoJ8izyi7wLHMVznY3LZJTBaqv922sGk7uc+br6UfK1/3eNFtgc37tQ7V5jLVTQWUfm4d
3vpkWcIdjduxl3v6RqJl8APQ7Tcb3jryMV3BsWG5mAwOrTIgJ6hfIJR2ipwuubi0mxycCQjcYhlK
koBTYBYsw0QFg+fXSPUnpN8TcgCc98Ce9OobM4YBi5b02AGU+a842ZFDdcWTjptj5fjWWSkWda4Z
AWBalGgsMndKaI4PiJaPD7oW8o37ZeZhruSAXu14BTyyvwV6y7LEwICcdcCF/9lj+aa1TSdELFoV
StuVXBJ9pcqvikdEaLzHVldfbMg7TjZCO48yTE0MT6WeHEEk8gsXX29maMJ1PBfeOBtPfwnJCp1g
1Pr9XrC3GwUihyS6xo1abmZ6Mz45YQ5VBkJfvlUrn+ipvfSdNT+VZc65ZYp84FoZ1Jm0UNpDZsOQ
lTbP0JjUx2ocin3nxNpLXeo/JIJOxDNltOw1zLx+i5qCcbazsCHTYDvmofa95vBbWpMbw0m/kKDU
1BTzlQNy/A0piqy8oUGxnYZ0e+jx/Ph34BxD/1J5MbQG1HH2cWv9qSxsJTK4C1PJ3ZRZ33R0KyAT
/c5/j/Xoyd4jWv2nuCJy7NTChQHl1+V0fQDyCcGj+HN/uDZjh5ZyU2pPLT3Bm6bwk62YtKBpTxnq
NjRhVn/cXTKrxwklck7HIVJriN4UMz9vwCv7MvPVJwmBr4NbAG93azFlQc14JLiKsZGLG1O2z9AM
BuaXK8cojp+sRb4e6aXxWrk5yLtl4MaWbJAH1jZq1Zb6SpYl0JjKUz7CtBg6wbcpTFAPEw1Wx60O
qjeRqUJyb1oUWCuR3Msyv6czaYHujaE1PnRl+NpQVbpYoGNf/DIMNsY8ZIcqnvuXaJzsfZE5+UZW
c2QJLnrq/yGLFbfHB02J/tBgrHnUFTt+NJdh4KWM279dQiv0z4LMxnrKD/HE37aY3oxUn8zCUbEf
Zp6nchG0eYDvy6W6Odyj9RA+gC6wLl38WuZTcHbhdTnbyyCz3/l+FzKmHZ2F8bz5/28dO3gdcl3f
ivrBXRjhbsrsppMgy2KTv/6plZD9mt0XMrXuESDWYLpaVu/XitUJ3jQXuudwNCy0hlS3OIZ9AZoN
Hun1qM4ZZzYrVg7dXGVnSFWzs8zmZQWprp3pgOGGMLHZaCrKY5XTQTaQ56l+pdNsSchldeI8oE2B
Tl+Zf5i06UWhgPg1cTRjOyRL3+qASTJ+1aVeRaNdH5zhwkk2KDR5H/LZ2rfwBZ3rZYizfCqPYluD
Cv1Qpw+7aNCjoyOmBGmh7cMAvMTfpnWTfzbsZDpqWkWtLy196vBD4gA3QJCHUw2UC1WTIdpq+edx
scR1jxPT6qx0rdh9eS4z99iUVvcZwGJ/UKKlwagx+686mHeXg8gfAyjQbavWykIJYnzg5/7dQw3k
j6wteFaEY/pErWml5k34NDs+jfaqnudrKDnmTRDED7eqabtUSKXcGRcc/0dYv8QSf8Ar2oqepWLd
GI62NmwohoPEnz4WajOf6deFv1v1XuNoTB6BdFjnCanrFaJY7WeSCxHl2yCjBouZQOOyq+kCAQOf
mmvLnYxdKl1YqkoTZZ61h2wK/av4ZJZl2pfA9BBNDQEVO8ujx1qGyvTcR8sfP6fZkJ/ufpQrhwfF
d/cSAMvscOx19O3MWvGeAx9QYQz7PYnCYFi5zYCG5dJU20ZhgjiA8pWG8kcouUxnM5eR/aAhI0CV
wZ93PDDCjb60fZeFUa/UkAYma271T5MPNkPM+2rfu+2DmLIqptrSbdMVdhL/TQ9FRddE7h8sRZ83
YU5Tp+tmA7QZeYxiJS2fRWT8OUZu/ajlXfKlP4zDXHyxNVPZqhyTebR+nx3wQ8I8ATiVfiRz3t2p
KVqKASd9AFc+TAHsFmiTlSgQogDieK11Y8BIgwHiuiBGa1cYMMK6tjh2DjNyD7BkWCn3vyA0n8bY
C2nHpVs8sMroE3gtiHYXXxAEI/zb/6zKTHyFr9AB4dD6mOiFz49ZH9bTOI87Fwk3WMUCFD/rcI5Q
WFSw3R+9iXRUaM41smqtfmw7bef7JkLD4svoXWphf/LqW4w4NUvTjz2B7/xD7cD0iBBeVa16xGP3
xkIjUDbzM/ydUDf6mYpUkxNeAA8l2wBV+LUSpNHFbhSq5qqhRac2iUgw5nW/yzM1/Tjnhb1SqU/8
6SnR1oc87G/PMS7t6MXgDEyTRwifULk0nVObbA8xRcRLrBfpum/DfIO8PAqqZVJa+4nKjslB+TSl
EQgye3n2uXwjTnS2I7TtTtfBzfLDFBnJPKzo4Rl4yzKVx7htlcfRCV+jPEZ4ZrHEH+aJfYp5c0Uf
r0AX1LPiD4AZEhgp0arXRjA0c1P1yTpyXww4bJ7qvL8GqqUdwgql2cSqeXmW6ZshLL7kHu/Nd9c0
c/IELuYsrQ1nxLLnxybk3uLGyrC31KiLt6E7PTdwQZziZVVCeLciwaeGYBI6cM6t6xxRoLiSAp1U
imOhSuvG/AI3EcW0dsfNUnk2A8V/RvYJSIiufRNL/FkVmTCuOv4aEQn/Fmb1Y79Wq7zfS1xfNf5j
T28zN3P3o2mhqxmHmbYzJ798jaduV1Bh/zNU0A+wI3O+Kp5XX+geVtbyep/07irh2/i1WcjqDVSO
Tl2adWd6T14DBemhzByNP4pYPTZSOk1nCKBhhvzRRinVKb8KPmuxqW0mYD2PSWd1h7kvTRQ4I/iS
R+NTY5rQeIn4JYIx8akF6bG61Qq8iUzYe7tf1hVzqc0kCXkw2Q982d6Ws58dpe4caenV5a3knGsJ
Dxa78/V9XVNe6pwIbjJ3DE63cpMW6B9tOpGPbdXZzsaGkmlvVDayKdUAdE8bsg2KlMhPciAjy9gW
ADZ149WMjeOgZPGP3iDJ1QZZ8lIrwbQPAGQes3gONqXFy4WoPZgkmDmJIy5zEltmOfXUn06xZUDK
Od6C53msaDifCtOtb8Aps1SLjaLF8SYfF36uyX2EZsmHHLJvQUWMyXwalkFmMngGwsl2HParm15s
pZG07JC5ERnXgd6tm/Zr23Ajz52Ftw7iglFYCn757mGyS/zLNYAKuEAFu125HGGyDm0oVWSixJbh
Zod2g8pk0n4XrvUKXoh8pS+cVzfudY4jJ50f4E8nP3r75Fc9P7sJsUPQLtMmRfphY07h8NjXzYDe
FDMkNnjzNzplK76gUlF3yNVpgms6Gvb3QIn2wuJ73iT58Z2fTNOlMntzH3jzU2GX3xotb3k5DoxP
Tpl/K8YkQjNGFAg9RIHiYNxDrqk/Uh2zNkoYGS/gCUBBwG+1H3pN3QVdjMoM9YVvMstpJL/N7r7y
7jMaKO0sBW3ZrtSevWS8BnbdfPF8av29g7aZmJCxoFybxNCpZVbzBRDFwg2a9VcxDR9QVOJ+9tqs
fCSB90P21IbNPax27Y0EQccYo8zD7U7MRus+ZgDuQ71Uru2ox0/xpGbAJJpXsWTIm9wHCWiYh0Dp
vVPumt4pXQaPmiIPln5PkwIFfNJcOy8uF+CJpr2Yi3iTa6TJWlbzULWueaA+i3XbcE3dpn8JvazY
Ilc2bE1EzJ46IDm7jG7nyQ8fARldFDX29jXI/sdyGfQ5Cg8Q7hWr0e4Sa0XSs3w01Hg8Nr36Kjob
4qpyzzummvHNrtJiM5kRxJZZVQHvU4drqmkPDQX8j+Lq/QkaUdcNT16bRsBJHugbSfStq1bNSQZo
7u0979LQpOTxya3LL0Ot9jtQQs2NpB5mAUjqp+xTXmoedKnw1svAg6vbBrDgc9/4x1fW6AyXiX6U
TfOyUxZLtg+Z/5/tlEvqDblIXpNjFC7bGE1jGVwVINeqCudmlfELh76BFVBvKLE6XcDSLUDcDtnN
Xgc/Kf0EnYXikA/jBS+h/3BuvVvoA3qlXajrh6xBxEzeMOYmqvoHefmQ94zZqFzuRHa/mlryamWW
rCIrn54qp6bpL9dJeNs0Dq+QoA4vVpkf2smJ0B33+y/1zInoVkosZpqGrVQxvtgcXkKztD7ltIE/
Trryl7jVmUQgcAljO5vjtNXyMN6oSw4/h+3rQLPoV0TJgdeEv2TAZQGtqq8SJn6RApeZLMLK/FWs
SYoBy3BfhAZlHUztAV3O4URr9HBqg+DnTOvGt6bXD2To4+iDW8+Oh14A0CJkSl7DeqqOqd9PT2X/
Qg2rR/FoOdHZEfCwuZp5/E4uTzO7eWnKHBpqEo/1Ma4CSpGFMew6QDk8mcz4RJvqEfxBcB5gEl21
qAI/FZ3/6tJo+QpSctrTlMIfXutFcPnr7QqliJDWxKT9XAHpoG4avbqFN53HMGwBLrPLg6dg07sA
aacofDHQtNhM+tif57Gg5rXM1GW4++5mWudeubrb7HfNXF/NHPabvH1MlLLkcV9l35sRNVNzGr+R
zIq3heUCtlETDnb8yaedYnJsBXAQN0H/krQg67oMRrzbKsK3HzLbW8miuLQhuiaplV19QExoqlpx
Xe1pcs/rZ8Vt25VuQBboDpRIZXDAFSId7PCZU/V3DFL1O8C1l0Zth09FAexmjJ127+hGffIX2q0y
/jG7dvI5dryAx9684GQq44sxd8M+M3Jv22pxtPUgsNv0sxM81cWmQRLw0W68hJKZPWm7RGnzdTdl
4ZPT5TjVPv5SjUpBGo8NMmipqZwQFHhefpH5No95ltV1fvLW4OmU8AM0jMV+yNo/AkBGZ6029427
fK2lhCXDr4VZvv2l/0+VK+aAdZ7ZIaWtOVXrQ+9aP25P+7Ipv/M5yXHQwKjR2PFvs8pPbWU2kDfm
dDU7Sm1drGWQWeKG1sWbMnUD/Yy1Toc5nVfivAf2bnaoQ1CW4n8T4kH9vAc7+UONdQtyYS71JqTX
4OSv7Uzf3VcCkwrKOHOLbdO5W5F8hrx2LA9jgW67WEY/ucXmtmCYxCzC2w2IriM3/PhhUvftTd4S
PDWilx3sHDEcxuKEeYopTE/jwxg93CxZiMzpCyQZQLeg7+KYn3R/FcnZsav6R+jUJJ1iZ/zgDNqw
9/3IOk6mWzz63Lw2UBaH3wynOcqeNK6ek7Li7w263dRP/qq6qadQ7vcfEsP9kZNLOYvLIrt6dW33
KNaECMUH34YGqOmtaFuNTfyMECo4XPVZr3t/q1Gf3Yhpc6pcKYaRHKNFZj66cEC3npNlPg65ctZa
c6+M/jYz6ujLEM/OyWoG/urLvlt7gWadqBkjymKOIZx2CifVrkIyJanOvVZTf03cRx9KiZNX9Pmp
bOudBXP30c8QmFA1vzxqkA+uix7tbWhMkPWA0nXyDo0dfZ5Mp95mS1ET/GyL5JzrLILlUQuyxke4
aXmJkmFe3pDu5t0XNI9TmYS3NW2J+p+h77ZXHjXNMlzyKeHZU5yr4ykud3ASYMl2is38IZ7D4kFm
eWFQwxcbfFnxwLv1fHZyZOkI81sP1OB98bYXRvqjZil/DHTQ90HyXRtaDXD/lDwGlRud6xAW0Taz
8y+ALR/lLQCavVeHr9qnKM4BuAaxf4SIoH2o0anaaOnUf5kC7u4wzVUXf1L6L7kVrLp+sD/1UPU9
dv30VaIMs/EOsQMLnZgWL9Ubl3aeo5h9AnjI0crnyWnpYpy8WxTl1npntyFKYRCWxWQdj3Zrxte8
CqKtMhfWJw5lYD7LMf9rrF54ZFp/u/H0qard+rWO4D1Tyiy97VZH1TiSvomvHDN/7q71KOU+HRTL
7iyF0iOyV+ZcfknyLH6hWRk5+Sy2drXFAymbYRWld/nPsqP536l666rBOXlJoMgGUMdCw1+kmgfF
t9lSTVg6y/rkuLV3GMeE7qhU1zfVZPaPadcr+4W9lgRAUj7YSaHuPAAiz5nnGyji6v4XJ6m/g8Kq
/gqBvd/YeUaV2lZnRCcjmBZalYIzsl1Pw7kfneGs8AZFIXg+imWB3YJxOCjjanWPudm3tcxIxrMs
NZoG9UwIQYCYtyC5il/Cj9AMKJ74PdrgMvDXFF7t8VFxo/wixt0dAk24hjPsEk3m6vt3CxKM9pu+
Gb3KWbvLJR2rylSqUVF4rJO4R9pYbyNjzdPkgqak9Tko4uYhCujYmchDfk6NqjrYRg/R7LLqQem1
LePZ28tq1NbuKuA+cZbVxnERJHL1p8brKE+HRXJIHL40JQK3SaOHEMrvWgtSHqBBobP1WrpJ8yTv
H4KyvngQXAXrzij1R98DClJFz52mRSQ7GBKELmPYLa+3qNwqn0kOOucob2jenhVoMZXGiI8SLHt5
CYK4vzXN3f0qBkWs7dDr9sZG4iPgVhTme7QmyjUVwPZCrRX80ZJimofU3SLTXm99iAw+OmjVPk1B
v6V8D2/fZFEBSwdXP0qwwqveyVBh0SuhL3zwSxqo4cv40TpVeLz3W8hJefGbNj978d8Pz7/82dDV
Zy92DyaKF2cZ5iakjPMbMzBjnZceN1vd4qzWgPxoCZzv0zcb787YLfUtaLtsJRdXC9hbKtQsNvcK
Aq9V9joe42x9L0G8l2/+vS3xUq24FTPEVjPzSPe9eyyigLIvEp+rYRHPsrrGq/fT6LQrbQCsolHL
vfiJRruXTCUoWY1BroMsrtOzzYsebeA/CfWCzzr4ov/w58EKP9KwYyHaAwXb7k6gd98pPhr2510x
8ocrC7Vao4LoFdqx4LT72EXOJ0Fv1UnD48Eyb5as/bJkbYkU2BesqbdI6f78FVlHmb0FYeFtpScX
wafD1ETjo/TfGulQ7Twj9DayaGdZ9gFSLFm7DYvYq6FDlyqturbfo5VrRx9lUfYkDhJHuWfmZ0S9
vnFz/dglhgKwv/k5cLQjSd5cxJ0rvq2Sj9bUVey3zU7C9MKAakjWYRsedi3C2xydICv/d0Lmvf0m
QSNLYudLKqcXye836zKl3cP/yZFutVCMkYqq4KuEUZ66VGzxOhNpNuQyfXZG24psiky9KKNApU4L
NJfyt9PaLWwrVNyRZa31hX78F4GQUAndTXPhIrozECkaYKo0CZ21hEgwaDYfzKA/baSt20Br7ckw
v9/68cRSy+/3Lm2p7wTFjxs3ofUzWlq2/7X/nYdr3Pr/5IqUFTrNhQZD7d1d5LQO0AbDAazArEsi
99KjJ5gHaXa6+4fK6ubVoHfDzlCTcXUPvl9AW66y7CV/koGg+OfCude5K1Mly5k5mX9FNqBcU82i
yXsx83YEjLnMMm9SD7Wd/EWnG0oC4kthvQcrHKIkG0RDgmJKGFyDzlQ/pOhurXiJh7e/SrQP9bIQ
qtVDvVgS4ZqTvklzHyKsZYMMlDRWZUctux9Td12n/XhLgtiN/ikJ0CUvyrAEcZDp/VatjGrjquh6
r8DqwJXo1UeKFKR4C33c9X4FMEu4aW5TfjbxjdlG6G3es9iI8x3TjdDb2DQzrYuORrV2HZT0Y8EL
2XJjKYyFI/Efa3Zne9g4AU0EIRXH230lbcwtr5bWSW4hv6Pz9OKpXbcAMjdy03l3DxLfTInp4KPl
Jhah5aGzgRdMGyfUk9UbHlDZPU9PBoilB4n+3UVhutVWydR7t3tlIzdECUwWMlG6Ak4wHF2Q1KUn
z0mud4D94ioW1y2HvpihMiRXNYNQ0o/ilvb4pH2Y2ubHrb6n5fOh03TrUcp7Js+SDayEvIvn4Jwp
o3iP84JHyiZwarn2STx3t2123i6mdwB2JEJlyNrpj1lV3L0A8JPld6+i6bEVU4D7MpPhBs9Pg4rs
P/rjb3yIN36qFVPjPBiUV5jDOAjYfP/FDIt0d0v6/zJvNQKHdth9oI6QMbb81iZTiT/IYIVmA7sI
Kg3pIqQnPptGHdOrk6tYoYGWMb3HRxop/KtXjDF/KzSUcwQW4k0e++rZMGjJki/VL9NJO3/TQwa1
Rtk7fJTBmILoMQlICReObu3eLeRpmO1Cg7rXu4UB9hNSGFQxfl1JoXtp5Y0Ifkl+ShJadtOeKLjP
J7EyyQNIHstlIaYAcyyG76nuVxcZyKzUt5mYgdp9LxTgMO/8YmamWl1QY6cRbgC5/bv99VTE6ykh
owNsKFgvx5Dvjo+oy5hOXzO0ZraaDucTzdfpk+bk/+cI10dwprCGpzJwEf0zwaeg/dPv+qYdTr6u
rsq8pdcrHlNK7DUco+bCmyCDVVvGuW6tjUp3w80lfshie/bRWV5rSvlwM+/b7NJ69TuDBpd/b9MW
3gV44xMAn5a6vW+4xxVmUG4HqhlrWZWFRnOfXICTxztlazHYVKmz+HRjdl1Mq/Kj0+1OJJStwcLv
ymvrbSGTBjPxyarvmdD+lmsPBQ1QjBWaoqF+qe1Wu9RZa0yruYJdDA7cNVIX+JYFHe7VaSW21mvh
PhsR4656kscbWZdLmKpqrGs3pqNw2SjDWKTRtNDdvIZzUfMY4WKycLvizS7XGgeYrVGN3lFrx+CD
7fovbjmkXwsTgUV9HAsQVFH6dUJ2WaPYQh4yih+4F1KjRShgl6lluq+KoFkX7aickXWxv8wQoC/k
mTDjKtAVG587M38eHYCpehSjLZBW89HNq2glPhn8UG2fTKhpWygFbn7N9r97A0VCCdCmduNarkUD
CmkkV3JJRUij1iKNfvfJjMQ/uSQBtIptLYG+a/0MfId0fbdZguWqOsnCI9qEe0nX5fcE3ZT9MfRj
TLM0iWZZlBSemP+s3bJ994hU+2OsgLZL+N0tG1mT693X/nu9Qc2pJRj5XjPdn4lRyY6KmahOFGxk
6rfOzm/88DgCRa129zTq7/bdVy3VfbvNGhPeXmS5rQ1a3GTqm9G4dal/rMraJbtPa2r9MC0D/Af1
Q1SWOMU2E/IK4DCLncTI8j1QzNtgKwiehcZuJGdKUptBD4roNoNa/D++/2tcGKBMz8F0L5cLWvfH
7FjuDkRLdukaDg4rmcpgAiQstAwRNtvLLne/zMQ31z7n7yw4iOv9fglpIxv6fsqXFOT4jPtemQ3y
kRynVmlsqmeLdw5KYXDXudO8qYyUVwWggVCYMAO44hUrmcpAVQGOFciDi2X17v9tsFzGWwBksny/
6v/06YERrtQILNw9WPbKjsLQspPVf+cQqiprKG/mMzJyK95E+5MuEDB07OdzWmpzeZSpxOg85TdW
BQKnHhBXoAU3Vc+3ZYTBVjTQFtulKfvkDL5xqnTt7VD825TVd777NrmKhLzzpR1ii1acwU60fIbq
00m++t1n3i+tuHWxhbtgWDkLC4alGIcgg3G9at38CspjoVJY8GLVrN8W3vqWmK6xDk0zupCALmGL
S64ks2VRC0eYdBBN6hNSQEPvkZhO7DZamGiTcxXrzc9pGowzVNjlUms0QnpIG9R2WxV6cVWZoO8P
C0UDtpM7vG6P47S3jfRPWKZZMWpOytYy/IxsQoWmorDe3vbIumPmMDsvjHny71Oi2aatp7Whmfnv
P1xWYUe0IQblfySDOS2cIybACvD8rNzs+//4fsX3K6kSZ6sYPPAOxur2XDcOdLQDKt8yi0tFL1di
36bine3YLFf3eHQff7RWnO5kVfy3ELHrATGK9W26XJ1+hfY8uvFxmsbohIp0sAlcv9qMS8qjHz2a
CBXJcdSajtAwhTxZ6eoeUsMlAyImbI3T0U05ii/+IqKbBObMbaUN1vk+WL4FWr1PvgCGCfbv/P/T
BOJunWWrhHjsDwGw3fbf/YrnwB+h0yU7zAm02JHZ8x1wrHpf1z1wWj1E+Yq+d28T8RPcvHFqlB4O
qQnJuMQgHhU/GsugU1u8BGPF6+eimrW4bMVVz0GS72/3c7eyqBdRcVrfb9vQcTW3e774bk8DmXq0
Um6mWInX7x4Oc8HLnFb01UbU2w0+AD6Ayl55VIVP8EKNHCrmkZoPsu4W58V8IzaoAndVdEm8jZdl
8b1ZlvBRDcp9Go/fZDVvQK+UsIkKN1O+kDbJDFwnunJQ88DQNCM/uYZrkQ/RnCLh1ESrz0rCZBBG
J3rJ8rVr6uEmVTSQoHSEINmhKcFZZrOuB2fqWwt56bLyZlq4eQzMV3bJBiUwm1Wj0q4dOzQ7mEvj
xEI3c5uJb84i/zTSev7OHy4b7rvK0choIkvhjf/3goTc907URqgL9OX2/mGDVcYHmpC/CeanUZcy
nD28Cj6IRpcBDa7Fpxbzq0TMghn6Ffc/fXKBcEEZkdN9c03ZMKWwe0xajMYVdGgc++aXVp0GSAvV
v6VLGoUUf9cnw7xTwzJ69WFwWJUa2WUSDznggXDT5En8qgSBeQq7xiYXECuf+uKLly5KBLw8LGPI
8chfBvoQ/lKb1NiKdYtxqCtaa3HcB1s2ik2h/+fu+7L4bhe/xyiJ794+5u6L4WPYKzTzi8uqW83f
3j4W0Us1X93mspgqXX+YkP1VSgcBssDrtLOxpIhlJgNqP99Q4Jl34h/s4p+4N1v+M/216RYvW61/
X/f+MW9i5BNbz/pGqQoY7fLPeXPt32657R67IKBF8aPuAL5SlPElr/XgElKjW7uZXn6FN4cCuq1Z
D+aY2y80WR/En/sK/eru6G4Q7AEL9G1A1oSuYYDVDi/sC7NK+dWP3afKhRgXOofmqlaoBYvfbjo0
f8thOFvNx/T/UXZlTXLiSvcXEYEQCHiF2peu9tbj8Qth+86w7zu//jtK2q1y3Z6J+70olIsSeqlC
pDLPsXm60YpEP9HggOzzFOfTmHuPMpmUpzKnAPl4XaN81hhKJnebx9NrYLVchQzVde/c6zR0/Agd
DH5oTDbYWhIH/Z682ISitYBaDh0N1Szs0+jUPZgipZJkmjXSQrOIgdPqcQ1ZaDC7HjAdSv7nkOQD
ZhZUE+lIl6h16qoqzN1V6VYefFbzItzhiIM3cIT2xikThnEy8arFfZp2uiFysAWWdr46kFchvciu
RJrVumacaEbDuo68AzZtzL7lB1pGqhaAG3gVfltCSru1GlTZgddQRxGmq0VIOcmBZlSJSbPSqtlJ
iat3RYWbak1AMVbbo6+KR6GUqJbbC9/XQxOi7hr1ocotNARO8W1z8GeU05TeiGwpjuLGNj4HiVYB
6Htg8VnIgZQsnurSA+otUPZJYSCbvCvM4dvdSrUGdTr81XGNfxe5QpfiGaUpHCUu09cuxNFWa9fP
+DiXV/QUl9e8wWPSU3KBDynyhrG2U7o7H4oAtp41Arm4VKJBUxqWAMWy+FYJwICCC2Rt/xf4fuu9
07XZFad6aBSSTYAkDmxZug0OHbMrb/C0n/IjCUxqZtvB9pb80O6doxeRa0BArmZsk2HWUVYFtE3D
8bpSL69TjFT1aE2Wr26cZuvd073I9IWT8Yu62bubDwqUUiZxZ/l3yrmt635T5Pt5nI2LAZKftpjG
utqhjzbY4PRzPudND8JcmtKAguj5XColyWTxqoRPZ+X0sIbEdSEwsefVkZSch1Xt3S2/0z4EWdeH
rEdKRh++GoBu3HPZ05MuqNGgwZRFgxZggFZDRWScDQCM7pTk2Endg0HpyEXFjzK27RZ0FVS2U6BY
AoNoltcBvcghCMmljFT/gqYlUFgHdV6uPnM+oHRDuQOoctp0gqW+Qfu0d3dr6OcL8W0+o+FG7vNo
G9f3v0F0KhHNcNYRyXthHsYCFBcNjnDArh2k+F8QWE3TcOywNRwqwJwWTbb6IIeZgmb0lzfN1iUm
4L1bT3q3WfLq/RgxzusK3NBouSQfJ81rdPzJkACantCE131xRY/GsIKhJDZuACQcDvYCetHKjZ6W
vl98I0OHacSBpuqleblchjm0rB0yLR0StSaaK0IB7vkJjHOXvI/gpTcdjirH4WUNQpausPpTwSeJ
EonAdA0yVPmfJtB2ABgmo8SSpW/O6mMiJgAcyGFweYrKOFRutyBZ6DxS3k1Z2zNoA3TOMB3Zebmm
LMvX1SnexAAMOFigE5BKPj1hu8fO5EbG1/VymbqoCd60QxemZ1q0rifvh/BDB4xosBvsUCiI0/R8
qYwTKHDxRPl9wGGCcWosEFyToc6dX97/voSsqIAy8dShNeucwt1FWrVTap6FPbA9l1/kZdbhi72V
3/Ek00wNSmfTE4As6xplsmSg2a0c1ADlntK/F4Z0/4PL3eXeC+NkQFkd+/RvMt45vz99L8TjSp2e
ZqRtxgw892Of4Z/p1y/mn39Rd5ccG3TKFk5le0UGxBV0PvcnC4QaGZALASch3gb0oUCpZPKcB6RN
PJrScjLHBuD913Akk5lm6hIqzl3chyuSz4Pu4VKsr+yd1QDhQd6nuoV/vCS5rDdIS+6uri63/vwP
l2pxUg+MAb01w9jjmlkfQFIszkLmGxZ9Go7CGgEeAUkNPGZojyKZnLu3FfoQw/L7utVbX5CG3632
VUNeNh/W6KFRlI2HlwTUgAQs3q7/yiHD7oemNJRyc1LLwaD/EZIX2iIpO+rsoq2RgXj8MUbZxW20
I23DSkv4ahHN1kgU9C7+gAIYARYsn9c2agkTnE7RUAv2Ovt3HasjAG+SD5+C/2nJ/xr6we9B/H/d
5cPaB1GF0sHh58exrm9EEu6Q6Ea7sz4AHCu38LQAOHUJmLbCQwUwELTdBL3xNCWfFNhUh2V0Py8p
QK+8Yc5wpC0X0yAskAm3LWCflG6NirPoAUxVhrOhWFpoGyAwoiu0xd9ISRWbIgbZg9w90tDK/d1a
CYxtWIM6HOMv0vXSUCfY82ws6we2zdY54TEacpHTVI2+QuZ2m2UIcIoEjAhpJA+dErwtMEwuAgZy
IwPNCFmZVv0ecm0jfjOMfbHs+Zj/BD4KErpyYKne7tpWfAXsP3hwtAKJXTJUxTjEO2oyWLVci7J1
DdmD+hzUIDnqax59Qr5VO07aMEtoYaBHRZa9T4FqsQdgUn7pkbC6hFqNnGSWeyi2w/8y6ciKrrpX
F9Kt5tF2020wCsMjH3fWQLuqgtEaJdLCZal+tGnm7Eif6khC9RxF3mNio0KRu1n/ZOG4rK+W6qwD
dP3JQSXZE+nDdhwuGtC6H/Rk1C0HhGwx6KfUgsYeLCahWo1Ni4aTzeoog9qWddLDCIjAv58ZqeOi
h3MkEh0TKLeo+QIwL86XlK86bnoIZ+XFDVyE3T4aqvoMqub6rPW/ZpMIgRYFMqTPos6DHVnJT7nc
6Tpsgx3QCPOJmehnbbWdYQzBKupdaN3IIMo2B5J4Me9IVAZem8cxM8KLUul2slwcUDriWNRLS+ac
KAFGMxooUeXKbBXNlOHBLzSdBQCf0pF8HpaoMCoqNigRDgCjCk0G1E7OHa3aER/zCOisayUYAIxG
EMMbAQApUHZ362sjQ8ahGHda75qntEaBjlGi/cqjKQ3g6EBd6ttAjqhGetWpdWUDYpmmmSKfdIWG
UzFPmVUs9Fb/slAc1B+Upyo+NngEnGkIZFmCcLJXkXQGN5pdOc5/s5lbDWDU4EIG5fee7m3Zv/uu
V0TaGw9YeV1Q1/Ubt42dHcG6h3nVXaoi/EkSob+jK+UmgOcHhErgvud4e8SbuB6tQPEpmhCe0e2+
rib/kKF6VNes6UQL6jqJj3XSAZskFcunbAGvnZ1Ve1DYpR8C9NPe4sBAPhwdSn8Cr5b7bdjitsCn
88VpAA0wFuzPNHXm3WACpYrc8GbgleXU/GG2XY86qw2zBtBtv/Xr0EFzGc9IXJJyjPivs+S7Y2XU
C4cbPddrn5zuLP81xXvOMWhFeLRAtHKhgb/NDNbGnYeCaXC4hii7kAY2Gl0GXKq3qZ13IByoHN3v
gGXSeWGDV807O00j9EOcQOruR4YVdR7p6nDB7pTc9RoPP1Iu6FD3jJ5VAB5AnNVH77PlaI1NjTp3
MBNe3dpFJUps4H9V4l0Vg4h3qPIRK8AV6VbAq9TKggvaBkhFwwPoFbpEEvDtov31DiHr/xPUwQGy
vulY9H1wc5RvmeP4peiy8lwHbgRyQjmloRH4VN/J6dCXZ5yZdT44j1GV/uZIBhKrABBNGfoV1n4R
kY0u+gRl1wgKjhK0v9XfNau23GMlQfG6euLo71oCsIVWSbw6FtIyW4aNdmw0dl1oNQ0OOk9rVOfv
F8LbI0eKkwBrcsdAV+qtVCQLkZnIYWU4WbIWyT/iNalsdI8BbbxAOxDsxFWymkleuU/I/XUpRXlj
SCF/QGr8ok35F39hA+cvs4DNw5rpRINpDS7aS1rUWqMwM83xq5I20eqvDsqVdCBIgKfyWWVJMslG
IHut4VCf97ratQxublenf4z5cAklrjcEAMMJOIO9DqaU8VjQK7N8PaYZDSO9TCs5fTO38hW6oTdh
ZaZZJuPQDKhEeLmes++A2OJrfFpGRhXqYRWJyiVZQK2glT2YRt0OyTVZcqAb1XKmYgOa2XGMrJYw
mbsXen99cElnMbyWL/DcGDV/DdTJeoaln02vTYCMlvDIwoeaDT0wNKTp3peuMv7pTPKomm6DXCiE
uo15zgVgceRiUs4JIERjM0ZxNwUn5cPNcSs3tk0N5IPGKiK+reIEoPAmuDRueSu6U+Am8fgf0qJN
CLXl3EKXpCmyaQMK8c4Ib2RDXVZ/YubgHmetjYYcZVRAvTkFVc2vMUogrl0FqJwKjdErgYuG6khA
b2EAaBmwZw3jSmQtMdG7rD59xCPQquJrawwtcFDHyQn4yJ6FFHLlcdtoz+BoaM9MzpT4aCafmGUT
GJ14jDJaHSd7j98zSTL8kYY2CK7l14z6hrn7Zsrp+8iwwspTdpdXX4Bbn++BlR5egKQdXmj2IMYZ
nrlJ1y/bLA5Ar6B8aBaMOGPcqDUuClzNeQbqB4KuK3rsebBOrR6xlTtX86HrRv2Ekz4dIA2dtm9d
c08S6Yc3o9LR7D0ReVoAuynzez4POoqv7kCt/XfdelusB6cD11FgijIUME1SNpcSuZTmRbkREEH0
J9LQQLnipDijU3ZZ1SoBjCAOSGGehrJBvQBrTvSWYGcxWiFBs+1p9Iah3kXUy8XDu0aHk0AvK7Cp
vHuRuXtzUS82jRPxs6PvSEODkWbAKwOemx3jRewhGR4leXMs6hTduv+QeKcFlKHHtwu+ttDMsKcf
PLPKL8EE8Db6ec16xGF5HTWrTv1+yPrmS3r1O33TKxXYRJu90YMgCmD6+tnIQNfrr9NaD+sjTccu
u0SAszlMdjOhp0h6TnZtaT4w9lGqUQe/tEElp4DKED6fy3GNFAkA0E6yAItWgqM4ro/ITEqG+yU4
4G0/+Qi+Yg3YyFl/mGSNNel63m3TssluJKWtFV8zLXgiCdTb1TUa0DvvzvYV3dP2lWamxucT6JkR
1bWvYDt+1TvZgGYJlpVgUNZ9+4PLdRztSArivEd166jN3YVJEd+4H03Dzp4NsCG9MEv3skb0n5kx
BZ/CSAenApyyLgPHjTZ9oSXZaIcXli4cL1Qwor4HeKvj1GzIagbLwenR718C2XHwWOvYFyAp2BeR
4I00TtDOAIHUlhDdvQdZelSBAVkmGLZqKRnUOpoZllYe8tT6SJKQQZXbgy9LbZD6GM7hIaQZs1Nq
gqSrpi2jXWjXJQYSjFWjMysCOGohVTSMDKT3HMUBO/IFlCn6hWgKqGEcT3UtkFemHedJd3NiG3AR
blR/AIttFPSR32ngzbb0+nsaLgzUEh9ysIdZeydyul2eAeEQnQXzEw0ZkJTAhJYi590bLdtrcz+f
x5KdgLtuvYiyOYZ6UH4E1gw+DD2o2GPx4mSRdesX9kI+GsoAz9ocgTB9YNbL5LjVvjMNlE7JCOA/
RWFvpwUH3dJvU7ikx0IeiNAAvKoUeGLsouM5eiDVSOczDy6o4X9dQYbIWi6VbffgfHvTG/EATGeB
BKSlDw36GMvCujoCH7EGABRDZrabFQCAuvs7ozuIwBgvBALQSiSArC6cw4zeJeAySkwAUuYOQM5N
B53xChmAF4t9LRkHz1Sp71EOCMLyuERNN/of0jMNlZwFWVMboHABBavItdDvJhRC1T9n2wLCK86A
HGcxsKF0jTO6pvpwQ9NEyjQjc2tHDigcyanEq2SaMc27U5KTWmPVA4jxHuXCDD+3vCj3Ku7Dtfom
cY91zv25S8t5ZybjvJ1TF5uQbEIXNL4XcR60HoSOGjtykH3lqCXCWT7eEzFd+pKfHuXVRNq7BXdT
MtFSi83NFhgIkXcX7259C0D41wvybGuBKgBF48FyN7Ty8TzZxpCjuByWV/k9n1+6f3cxwdKzxv93
PzewUJOyXhPwAxvXAEfOe7dAAUsG5FmeBZ94a2e7LM75QSDftXViy/J1vAijMM95qmLrFVI4km06
Q1YwNDMBC6sbokOWmTm80LFHbXo0A7k0eoBomqYcrWzJ3pKA87HTfajRHnIlidVDfMQTCXVj0vjm
wUvzr8kclw26uKOzQuKkGekMVPMAwufNPNT9p6Qy8d44dPPZKdP5vHSm5ffBIWyRuUJzUtd7NGVd
fHXMwToAkjmMT2Cl6dDbXZSbRrJWzXHbnwzueiSpwZTkWP8okgH/g4DIzAZUGMayJwo4FAA5nMDU
2nJ00Y/2WRT5dDWGLjyh4/k8YOd406s8vGX1ZOzNUcdLwJuOZhoYa0B6fXlQF4YTbVkGcCTqqVw7
LctuFH4+oWN3lakdE0xnqCCUPZzkOYXtLnKxRwcwdX8MLNSE40z6aqAwEXi2crrKuOzV+nanTiUV
cywHcsiwsbdzwzoqFXmQkXRGpVUgrCwZKs9+hSVDV3fRpcnCF5F8R74LnWFO6N74woKNFuDN2+1n
Gzi2o+6nY9Zt7azrOfrqXftJr9DlNVXuhSTyi4c4OQBEy90Als7dd9OwnGozwwUOudbhsKBdah1P
PuydMmY5WyZ5HjJJqUGGkXWBb5kBGFuiiJ2TqmZnmgm0luBb1oy3SkeGOCvxV0ppJEVuT/uuMk+m
OQnwT7WAQt9roSuewwXcCJ5TZi9B5IRn0oFRQaDQDB2sSGBtbKGz7UCgKrZAgsIIBEPb1Ag6NIHz
IuAC2hY+ROhxxCdxBvTCtXH2OGwGR/eyzH+Ay+0fD4ruzojI505OJ7Bd+w8rgdmZbrKSh2C5A6wF
SpCLi2ak5Q5tyikqN37pyNAAC6JDQT58aLDiprxwFqLSZsoO4xgEtccDgEDPNGVyalYc6OsTQA1l
zVbbLnhFp6kaUlmihQwq6rSkD4l8BlhA76JAyBlG0xudKMN3Qpj42DNyv8xC/LnfBg7oKpyTv8k0
4265nIANgE1ia/wyV2DciStuHSLG25OmY0hR0w5gCq1vTzN+vBPNViXZyZOUkROj63WdPiwnp5gi
KX8Kh085wqvLhdFOL5GkD5p0PNHhGM3oz0Kz6O1cUBn+UUcupTNEr+eCD0uU+K6juvy75rB1XL82
awfFvS47aDYqVELwePr0ZzLNurS3NK2p8k79Qe+86I9JloZK6N6VcfiH/woy5VSuJ/8NkM2pua9k
EaG4BPum4+pNhtXnYWGR7togsc+jyFuwfYB3IeThATXKE//jTdTSMO4+asz8ZgQNmnUsPUHS0UFF
mM1d5BcwDDq6JVY5LKJgVc6xAWjaKUUKJ2jxGFTuBfAtmlXWmgROtGj1N4bE3Dlj/b1oAr+be9Bd
o8N98LgEwF+ndQfyBAFMogx4hkeSNBxWXWYnZQPYtzElZTJUqW+7Y7CZAq3eAaYx63GGOQaaT02d
1M5JswJ/vp01gQtPGVQrqLIqgDPQs1SHwbYr4A+DPnWa+nob6c70nDM3QB4fLYFFYABtTMx/EHLw
2AYWGukknDADqA9DC8ulKatfOnwzo7e1Rz8IgQ3zyPzpdE21Q0XveJokPNogB5qR7kFULpqB2OiI
wTpD4qipCEoXttllaJYXECH3F6DNgE5SMo604xT/iPPu8zyY02cBdL9dPyS2D8T2Eng32p8jnrVn
ADOiICApUf2YSIYQktVAPvObowmaXUCrJJNf12X0Ya/j8fKBpra+RB/QcXBE5zsOiKXVlaq4af+D
J3/eNeUem3jufuyEA+o35NHakhsodkoaewc0+3RbR8ha41EDqM31fTsJwk3U5mgnptdrejPHJgmE
6q/v5/JVfbW5ZzTgNyuYJu0A6OGvtgFmq++5kdWHB/0KtKn8HnYPBOvwsIR0fbwvOg44OpsXhs/L
ej4Bd6TCLjJcZsBIFDWy0VJLspDK1U5KNeQx0GlWz9VOrjatt2dzOqSNtSEdBZrRmQIKUhmOZAp0
dw9k0a3G9Gcd9MVI3nftgmoDeXopZHF017SvM6ULzLzfOEzTcTSM93lAf8EHSJ6a6dOaOy3Jq4m8
mJlgQZBj04nthbblDvsmHDfZG7XTXFB74BsaGoNx8I0anDo8Fig7IKmxbQ2IDbVWeDTttGKnsXA6
O6CxSVEwcMFbjwP0fmyNaEg4k+xuk74hMSjigXtJY7rnOEVZvdwtrRsnHFWhRrWcbT9F7U0uUOKK
E5P6mYbMcePdVAAeXOmKEtW5xYQyYt24kdqo/hgit79MLQBExBI62xj8HiiLHdsrsqDtlQw0Ix1O
MibUkDv4VMHjwc3opmkCscOwH7XsCQyKYh/KNo6YejmCDChebf4RG78GId7XF1o242Rb+gLRHh8g
/KeTRAMFkjFID966wc/b3ty0WhBegEHPFjTYujh7sOaPpEMhmNZeaRqUApznaXFqezAemTnyzDSQ
2BSASsEm7Md6UlDYqOWT5xK16FAT3q0VfVJBRwx3MiijjdMqr760jKKMxYznKPAal82gBT8zU3zN
+5S9AMG9Ote6GftRxfWXQZ+c/WLXyTZ1+m8mcKwvRQ/Ev4l94SOaxkmoAO6G8/rgC0ktgLQ+pkm1
7OxuRJpZupMunDQNUDFJewj18rNA1Quo52eQTqYs9wIQBB5JJDZFoHPlXhGzVx2BRICb6lWnMCPm
0vpYpvYAZAOG4pc8bM69xBIdJD6cIChRJZOZLO/p3LKvqzVEqo0MfffG4LsEVKrWrCH/WSZLBa5n
2wiPpjGChaDVUqAV6+F2qJN2s8q1bccguOYClMHS7mjoahvTm2E5yLomwS1CEwhaCaKUnxKaWrKB
lGQaVrGRCEx3snQn8W450wxxQAvqRvmByBZdOU3wMdBMfct6nCWtZ/W/Vwe8pzPpOL9INH3b5m3t
UQXAo6Mol83SAAbEtUywT+LkvcBuE3woPk1didGH9hkwlJAcO7w4OZrDl+2d6+yM5sYFWozfJQzc
Lak+buqqMF8E0lDbGa9vuwbAWM8h0n4fQHERepmLomjetMkHGvJx0bw6EOZe6bQ6qjYcNFPbYo7s
DepLXRB7WMHNirUaLe7RthOpdiMVDcCI6raACADe2hg64HeQzrPJnksHkH3kbLnFcDCFa3vTUOse
wGuGSyWzfW2mXVgu+g+sssuXBdlXmRLslhF4u5H+QZBkF9nJLYIveSi2JrfmS1fKDdPdNAyDBvXP
feA1jhOcwEi4XBivocMub7m4ciB3EptR+3OyewBuv+nvIq6xkh4QPFZroySaYj/EWf1t4E9skzFG
yk/d1upPCrruomn402Ro7VM+6l7uLmw8AZsMZ+L0w6lby0Sa71PgbCLfOF6b2Z43vT4ZaBhJAXdD
SmUBy4/hW5THGLHxHTuD74A02T0jG9EdW8EiDxjpzEUNHJRiHE9FzrtL7JbdM16+u+c2xxMJNeXl
hnQ08DxenqrIXhdVDBtNbxoBBh+i+nuv/LpZB4lxOEZeDMDUZ2VQ13nT23nx23WkQStQ09QAGAMN
1yOy+kXwVwFG40+JxuaDiNJpv/Bo+DJ35mdg8OQ/895+1yEBbrPlANVSL/xsGsR/whjH9UCtDD8L
c4730RIC+Lge2c0OQPvWTlz3ogyQEFYsc9kOslN9E3W7OG9/kKT0JNIQBRV6LmiK5Hq5qUQAoCSJ
6xXM9rhpolzzNb1Bkl7hfLmgtz85poXG+N/wv8iDdIsx3wyjnI9mWZQ+9hjJjhLJlFxGdw5KdCyQ
Li1AnSVVGcX1yUjEC6lUchrdyIXPHI6jMJmrJmtYBvqtHf01XT3ZQDyQebjfITtJrJfmT9nKjePZ
X8ieBMOpRJo9LFU6ub7JABSmVFNsB/tIw9Gs5FDOjcWSPLubFfRnygPraRz7R3EF/QnA+UvO9Ogz
k6U7s5h/pNOIRpL6Vik2UI8nFHHCP40ZH4+xiXag9QCjyzIc0GrY1MzADBFAgFkzgEURpdtsckqU
AeAzlgIRalMM2QxeBdT4GHIIOLBUsIUH7LEUVfEPiVQGZLXJfhB1ckEFoH6LLAAXtjVgVkmc7YXd
aFYMoLCxkNq0w4rdXDkUVeuiBqmZW9ePoxhgxKh+rVCDgL5kXp7bFuWQaJX+rBcs/KwVU/oUsfoj
vnajVTU25TEtwUyHBFfjx0MptiCaHy+TAPcisStGaQYKrQy1mJKrkfQ0pKhCAPsZ9rNAST/xfOw9
HpvjeRrKl38/MKaD5Vk2stVVF/l6WbabO5wVxSM42yAEdfJ82RBIC6Gr0JACeXiP3enXsKwLNEQg
Tb3kEY6YfxfvdBrgiUOt4BvS0ZCOY7pznRGg6HLjPCaZ3D0349ZCjy+aSrBdJgNO4tybq/uDiADk
77YpYKTARKWGLm62biSAdvmmtzQQW9VckkNPoLB+MDSt5K7qUc5BBjuLun2h2aPnNmN9MwEHvRU2
SqUCI60BZB/b9S2pMraLh0JbfcjRsdt6i27kGY++Wf+4FFnn132zbBv5EGuqUL+wuEHfjpJp1k+o
SW4H0G8uZBa6Afe3NUYV/RxnXuzoddEpTQYKhTzu0dSLMzZsGSw/lXln0zBxkkCviXPTu4dInzcW
sqWnMBqnE3+bkUgG0o1xh+IlJZNZLVERlI5mXQoeIl3/60Gt/B+uqI/RvN4KrVDL1AogIv+6lQcf
Et+7R9IZTi+OenPjqYsfVA760DcemJhFgJfQSfcZ0zsf7JY4MAa3waeoKPHVO7HGqyJ9+US6xjQA
VKWl6Hds9U/jAujl1p6rHRn1sMi8ZnCAqa3p2aeUtd9Yl8zfHWy4vBagRzdg8+kow7mYuaGjoLP6
sZi9duBsjIDG8GsYA6NH1xk62ZSOZhEfxMEwg59KH1Z2dDMrx31C9gDkYgdJtAAInjh41qwueO7G
QQNKiM5wImxwTBu72uIZyzZV2JkaWkLy8SDKHAgY0p0Wgkp0vjRFfCnIhXSScS7HR21MnC9FkmcH
SjWrTHT8lpO2HHwFDwbwh2RGmvTkllQpsJpJzksJ22yFjoXtHbBipy4L0CuIcuJQj4pnGjoA+554
1r64s5GvKtKb8oXERK7+EOAhBxBFwBaAaaZ4yVhbPGcimU5jgd8wOnzQYGhPzQnfqCiXR7f5OZvd
H8lc5aVvDigCVdZyBiVZbztbO6ixbQV5M3CdiDpYDa4ZxDjSRC5O6SL52x/lV0JZaMnmwdAWeBq1
ZvBC+nHi0c6sUxRAvO061O4CNDIpMI3bTGyyGnXv5FMZ9rRuT2bBlt0SxH/2c5Sf5xp0WWDVaBJv
iox5GxKpHJkmonfoJIvcIAd8nC6AqETVeyK/sAEN/2TLwoPCNkPgNsfRFWxwfbiXhtoKcMDNki7c
K7OTgc+2zW6VAdiJBdgZYsNFNZ2XqNpbYeOCN67HTso1rXojcCQKVEVhLE/lUh2KGe+bc88nsdFx
XHCwRxQBkliUkf7ERkCPgli22HXjMoCEWK6jwTz2tjU83akTJDdR7j36nJXZEX+F+YbPbrQBNCfg
AnTrOrMy+CscW9z/JL4FTjn5yWDhwQF2Me8ODpymhBWedQBeDiwwDbxrJiWBhw8DknxBmO54kW/s
+ZtjVstLWgcOjtLy6miVmv7RMipAUCzAg5ujrPTtNpb9rP3co6wKYOCdqV8m9IRdujhmSHsYwN53
M/y9h9oBYFaEQpROmKE3ARNj5/b5cKkdBzWx0rD62FJJll505clxOVJNUCk9rXhPB644wMnVwCL4
H5zpkvg62MxTVJ8ebkVdgmZaj1pXx2j+Yu0A4sFIaJ9jffI4EAvPyVTmnzmw3LZuW+hbA/Wznxc3
jC9TwbDLMSoB+MbZE8ivfRI3U/fi2DYOmhamX5NaQ0ExCJoEzo92oNi904ONeESRlFugctzMqj+W
vANpbRsBRhBEG3sk3JsD3pFfVpE5XXFuF7CmJ0v+EywzXigpZEyUZcnct3u24wGIRxVfwJkGfMjd
1Nr9uZ/S4YyijWGdKV3j6mWA8wggLRgG2IeVZbFn+5Dwtk7+ziagv+saKLR4ZwWfrEQ8g9Ns/jYa
rN6Q3pJ6pDtXPRhzX/UBzzQw2BiHoKn3jdb2VyFP4ftOi4+tAVA8Yo0nXRJMH8iDVIY8tse7j+aR
kYbQHT6YeI48xpjBv2wK8ITOMn1Y2uEIBD07az0RBcNOTzogdNZ9UmwXF93WSFa1V1cOfE0UyukQ
A+KlF8E54gFWi7Fp90NW/51zlCnRkMpZEcfVDq1Sg4e+LeA/KzPN3KWIrqX7qM4kHmrbS+Rn0IyV
nqs7bEfKyhrq612oTMbPZHyKRz40W1eH/RRdO+sx/pRGEcoqwLGzNig8gOJZU4pWhWSK9kAcCIGO
LZsYHvsZVqeHfgcSwUu0ryvQKNGSIk9Ruhs5R6cGXhcAuS54QWPXUIuMa09oj+3SN0dku25ZE5mA
2Jbm12kQhsiQAScilu53a8gpluVdgdWEexLRoAZmjBzl22+lszNVyYpqabesA+KaqpdVPjSjgQpr
H1we/NaAyue90BTmYR2J4VB9A91wtXPzlIHwdDKz8zpNoj5HNqty8S5d6bY/SNM6beWz7k4rah4g
QS4dzHHIzlW5DPtCL5+U6r/Ck6mlyOtUxpzAgo1qFRlovRwIVpOFMdAU/Iqdx7blh2Hb+HOgdecM
rXuVFyVVf2aOnRU70uIwIQx8d6hOFZoUD+U0WZVHFhru5NWTtIkMklA8kFMuPjbzi7/Kyv64/i6U
3QP+y9QAAFLpiQb0TpAXpEHbPmmolXky8MBnXhClvWcZYbRXllj6kJiO/NYsln2kFU3FX9eSkel/
Vj26KMmmVruLJs7I72+Var2U1ubsgPfRb8pAVwosNFtFOOePDVRRS0Cjc2Z+zSsUTS2OjTSEHKa3
WQ0+vNpb3VB6XHtkJ5lm8QQwgWiKb2qJCnPnJi82ZQOysMqs7oB3TbpJnSr3ybo6kplkirPeiVrT
W2PmowQLD7gFXcIuQwU5sTWvxMxg8DSQdos2ImjaC+lW8mYdLRWHLk9+JNyq9kFas6s5muFutgP7
KBqn+MRD/hPYRsUPrRllTb9A3S232GkIEgBmIUH2nSdAgIMDWJ+xL0wZO5dVAUR7FzX5uf5zsWbr
c4aKxI+jFW/aVrM+k6oy2o0eAcuVpHTRkUrk2ZUke5kmnztDemy0RuCZ3GhbTWvdbS+XY+NUHMNa
8zts/U/0EE/TItvqUQ/k3joqPg9JLNB9KVCPI5/pFpA1P1rWVxLIP87Hn4ZZiAs986cmyrYLA7sa
eSCjDILAwZg8CobnKbhsbdfDCXj1B3cKZIQ08N3h4NE6xOjTPA5VGTyZJUcyQR/FS2vp/ynnafzb
fS7T0fy7H8R3AaTjdS3oWqpbooXibi1zpmVj2+66Fv+UgYeKEGQsZdVzjMPn7Rjk4VZVPZsCVQ94
uc7RBm6AQrRut6abzx9oQTeh7zxprO9sSBZUz5XfAFQW/QAzDsBQ3Sn+gBdyA98vEQeCBwxN+DVp
G+0zoBW5zxa9+QTID/ccVuZf+ShZNKak/VrMpXlxUDX/Sefgzo6Q+Hz1lTqjc7y8H+sPWevUn7Rw
QfYAOFhbWsCwe3hO0mZrBV3ql3oQbK1q6S+2HEbZTPV/jF3Xkty4kv0iRgD0fC2W99VG6tYLQ2aG
BvQGNF+/B0ldsW/PbOy+IJCJJNWq7iKBzDznFGojSTPyBXbO/VFBr2ghcT2oMpjhYLereU5RqHsf
xmwoD8t9aLbcm0XWeIhRN8RPXIL4FcVRiadPHCBVlsY4etFUplK0UE8fyjPZlgo29DxcJV2D5mRl
ku8f19AS0KTYZVlIsXy4Wl3TDRIqba2+J9494uEDeiU80Yx8C0sfN7sS0n7O2yc/xf7bpZ98Zvqu
dqmnFkTePZLpJtJG6H5f9aLCCcr0woteeDHURsCQPdtLDPl4lOLIj36r/4tZjejXus77gnppsIWm
fIzWQQbCd5OhUzMbxTFMHIjzqfMsDVqhfUN/ZHZODTdEu6YtjmAI/R3haOmO2UUlvjPo5awK9I1C
OLFMsLuq7f1yGtFTA4lfsv+s0jEF2tWQgIgMF3//+KZDrnWrowh6p29uqLVIng68AOM6FpPeMHeh
SFM0/uEhoQc9v6KL5ibRhd34fy6l2Bx/775o2+IwPwPwPd5pokrXBbcheqi1xyLWM+uCPcMmqaWz
K9xp5zmud6eBGTWIu9rgnY3Db5eBjrdbasoVBUAWDIkNTbY7z9TAxa2upNgB0jDQZPaKQwEZw/lu
YyBS0GjrLopfoCbI3LjbEJiJIEuEaPIsq8JOkK0XF80ozCEgFNkMj9EZDcUSPMKkHYJ7JmygQBck
G+SQE5y+wZ9EPkLXTH8WZjgJYWts00w2tQ3l6qjP/cqu8psnwvwGBov81veQOWhD8NAbTuKZq0It
GyU4yvM8+UFxyNBiQctq/aS14WG5lmaZwucId7e45xtBm3idWZN1pjsu/6qmZc8xxO8gDoqfYfGP
U96sDG6hP/TPQiQDsdMyqBpyg2mnTJTeJhRtBlhJrYFpHz5aIHMZyEer5COz08rRN8PO88kHCJZW
z7chu4ZO0m97ubACZLtuq2b7b7cGu1K3KTMOvnaBJnKztNs33WWxH0zp+NLGXodcfxg/DGwAt3bt
uRdIZefQep/ARQIQyz7g9a3ggbMqDZnfI25ld/Cx5He7sU8Gju5n8lt42G6ghgRBLlKz8xRLeWgw
AI6h+LmZnaK1mk3N0DBGzREdgDJX8Z/OU7zt3SsAUyPIVNFTrKzS2aC/05k1VqDeuon76TvpqCya
KR/MT/ortNJMyMfgfw3tFSDMC3TOTO46jvMRdFECmUhZDo1vWCg2S71mV/LRYKpV/DjSscXspoAc
TMhXUAOAiBQMIavFN99N3aOKkCgUUM2kWDQtxr6DqgcyQWBDo2GqPFFum2My0lHbTMqtLHACcO0y
BZ1wZ16BbkJWKgy+8wTUyVoszOvinwJ0Pwoj/kkuWqR4mrVT+MNQFy0uCitKY+s4NmQVVOorU0mw
OpLhPCMffjm7QoACmBZpWGLJ9Er9q17IX3gR5YepywpI8xnrgiXiGVRbR9AH2OcQda4zMrVy33B+
J9fip5k2jNjHU9yUQdkzscEJRCt9mFVoQlS3Wa5xQkPuHWb8X/dqKgEUKRhu15qWn+Z+yskCeMke
k7faRIkrHAKkTWXiZvcBfM96AJaWUeT5vQPF5V04TrGluHJiKChTXNFZcxxoEax1oI0qF/cfJoyF
HQNPPHBifGLBqPqy2gRBACFGRaOxXEf0GKD1fRIBsFtfQoHmyVBvbno4VMY6YoUFOVHeHWw8Ug4u
hCcAZ+LmjYZJcWbUBsquFUqB608LmuF+11k4Hsjv8Mq8FRmwtB2+vaPxvReatqtM7GB57zZP6AZs
n5gpanSeW8GOfDSE2usoQvEAv6AAEdqOPgr6pKJQguzViQ7kos+N/FUfxGjDnf4RC37BObYHoA19
9cKDDIaTbeoubPZ2HRtfHc7eoLJe3Gvd4S9QRUVWRhpf8zrXdgDTQ/pkvHc9RC8sIvZGdvsys3mD
oCG9oGUg3E0tZFJm50z8TaE0ZFGAivcA9bd5XZv67ljnzUm3jOicCShCRsADvhWBZ62jUIhDUcTx
WzWppvHSeWJ6Hz9aKV4pCp1AwS7hkFQm06iKCVR1XX+RYsA7SUuDg8NzE40tpdjN+2y12Ubr0CXC
RvZCe23XNNxr1lZboQcdVKXLtthXYX7Nvf4K9mhQn9sVaC2WvWRdVxPb0kZQQNh1y5mXr5YdZCu0
uHxaWSODDCSFotVulYe2dfhfGV6I8IWYYJaQEZoJWl+xmVxm8f9bLPkktOmCEnTnYF4vuXlyWqR4
jQEU41aDLkAkepyrNAznakGIZgWZ0m43FrF7pQUaqlaIPVJNyRy8XNGqy8C9CRCGrSR1cSca6Pog
9K44Pk2N7jO0XGLQ4w0wAwAwlgISaiYpIDpKHzGuBg45cXJ3A7QSyTvbkIPcOt0YH8hXZeXv1fka
iiYng6LuBmk55OlVds+z4+RQ19kNbHQTO5JP5snB0afo+CFLN091RcPZo5qzpkCniJF1Ze6zjkPc
WjhafQDbj/HV67zbUEj+kJKLZycpZ3flsObYmwOYNFRUOpYfL8oG5+bVmf4I2nK+KNSKeAUBgiz1
duBR8jnS6u8ArnUruzFdkB325VOSRC/NxMp3CGtZGxv55v2kwqyxW0E+lz1CFBlH7G4Ho70KZ9r2
6Nr8FoCBeNM7FocUedt/yfn42++AvAogXrZuIss8dmqQGdQd5pkbWR9NtSA/+T6Zf0I+3er/cXsK
QbW2wT+5s5LevNHANNu8tS12ZwLHqv2nhdD4VXaVvC5uCCVVx6F2XsjVIRt6s6v9JwkPkYpyV+fW
28IHP3PGL3F1rYRCcvQG7YwkeCOO+A908WTrrZTtiqYU2HNnDmzVt6rRZLebtDZ64NO3rubE/Rhv
78egXDSLwa0eIulxW1yuET/wnoIk5Z9QwUzUZISLzILy0TDGpufjKFNsyaR/pRp7d1N0RoaigkxD
H+jWet/ZgNuazbGR9kkmXbFzeze8LINTZREy5R2OiFNs/gozXuzIV9g2DocUWBfiK5UvqVRJdc2k
QVMpq0WE7gRUPmlh0NDJ4bQpcLVwdUzDa7gpsVdNqjqCpqiqetojmpBBmHLAlwHLwYTI5V6oTdWX
NtTXXGTu2VMoBdOV7jmKyw4iwP1TVxT73LazG9Ko+Y1m45Cmt1+LM0z7bF5hk7ebGvQyLy4KQxfI
T8cK0Det7kQDRQwtSs6gEwKRg1pYrorDaFhD12JcLz76AUQ69tu6laG/3CpV1zJbD/ZBY/3sMwsl
dApGY5F9gtjI/tNN5v+A2XVAsg3joVHIvUmh+Vzd0a6yEoC7F161N4R096XZvMgInaE0hLE3YZNN
PaWS+kdN1Vm6BIz6YbCjImVIDHFgAcxCPHqoz+2h1oBTZ8LEg3y2nirVmerN42l7FML8WahQQFCG
iwjE3mq85NFEY/KQodPd23oP0dUuRN8h/JkToCs8EX7WSOTM0LEmzRGU6lFxXcAgBBoRxu+1wHhk
cf3Frlz7UVqxc6+mu5l2bYJWBvzto5/ldTb7oLJ3tZHnPsXWQe486jo01kEpjQ2ZtADk7IByqZse
DJAto/k6LdZF1/GbYYMeuO2aFlIMMLXC4reoxOD23bRueGqsrRyiOrwBsUetsBNZEBooY9ouOlmU
jT1Uto+M/gm9u+4hdqcKEk0izfRVFYfNCb1Nw54P9V5Ly+YEfhN0+OjqwEI2DRTXusNQzpf82/Li
y9ijzABFSCEF0gXI6weomF1C1V2et/z3LIzTAQudr2WgmAEgFavoy8OUYmoI8+G07Rz0Bi2G0Mh6
BzQ0ei5j8TWcPOfoqS2XNQmgA4CTmwajvliO0Q0rmnJl9xUPfdcQzQagJKyQEzVJVLnUAFYnbQsN
MAFo5H98jal+C2RHDFWyPPLJQKMlOuP/hJGZmBGK6PGY4lSIxEEJ4fvVxCN5zopanmm2DIsPtHr5
NhYZAJFoCcz19G/0H2BjEjbWqVcDzTS7U0q+JXoCcyO2gBoU5sZCggf7KpaCzlM554Hs+fI2whJN
aanFZwN+h67cED4w1JJdniu6v6oHuIR83AoAHCFUoKeggTQzWTceE3xP9Qy4+6XjxRXxtIXoIRro
VPcFLai++Q0kt5M1r6bUT8pY32OHHz3jcBdc0It8JSxzw6GvicoJuLuCcQ/erQRtp7F98nLwn5aD
1W4m24ASrvKZmYa+9PxC731PB4RbepLfdUfHQTgChQIY08dvtODkUkJtKd61jQuaO6EoeyIk1wGZ
VdMitqTzXKMvejUZXYjDfKSBfRYJg+MyjHHngh5TQanIiWNjvMo5lyi4lMWpdMOPQ2vG4OlanJ9i
MnXJJB0X/e3ocwEabTqmljMeo6qdwFEDc/FBuwOfCNmFKG5tBKjIv8UtPlFXxqFwv5e5013aIu8u
bBhxnCK7TpBgt2tQH+cDqs9qwJs5v4B+Fj31yQiIeogOnTrCEA2XnATyUnTKXALDsXaDXTyaWG5d
b4TEQ6w1zxK7BQhOJv2BfOgS146oUhcAuJWbFEKnF9FqEEgyYuhmex2a8D1hsXgTCOy+B6g11tlQ
X9GBhea/Tqar1nDSPeMB0orj05LuoDQFkHP10Z6My6cMCJmVagAaBrYfXeRyKtChoLqc9cUNWJt+
3VQRW/ejg1+wNyTWBu/93q8LGzg/zcwPaaZZT1buhuugiFNkGGr7yUpC/THJFzIoIEFj90ag9WJT
ywoveA+sf6pdN8msDN8pNY1Uh66LPcLONNr74sqsGtS8KXR4DziLbYk/lIZIgBd3tpvSfcm9UBwT
PUvQQADMExTEG0Ub8vu1JHIXjQtu/UIvKfLzPBr3sQfNJhb2OMRUAXSEkPUWIx5NNGtT/btlNOYB
TQfexvDA16pLTTwgaYr3YpHpvh7235C3LdGGIoYHt83+4Vi5AfLH9Npyz9gDF9j7ObOzrduwDN0I
Yc93YHkPDp4WHLN6ZL5tei+ek0nVxP7DNR32llegSJC6xncQ90yfglicoCfM1zn4cNZKlOUWqWGM
GnmDsAOQcLzmaFOBL9GM8iQ04Adkwg+ZFmRv44QWIyeyxYXFWfpoQkesIh17ZhCaALWSm+eiYsaH
oYWWxznAh26ZTn1aFimWhzzoVlnvVNB9CDf0TPXc6W+WBigeqycsPRzp2TrSE3N5zH5eVtG1sK+m
FGtolfKdHrrJdSoycaUZDTjpAkoiZLhhatXoa3Sx2la+QzFquBR91mOfi+6slr6EQn3hSJayrgGF
M3gX3Mo8U+XdKTjR4A5oHDrQFBrN4Jtnsz9WEcGyCBRycKpC7E+7IXlrWflCsNIG222I3Qlor45F
sBOd5CeCpNJA/iowPN8FJnRDvlzF0gKwqcbBtOsX8g+N0XvrHjfJ1E0oYrnTcpPKleuKee2TVXCA
PHsIEEIfVnuN0GF9jvNiXGXKBArZO+Ya6EMbK5lQ1gDFDlozBjXQzETnNojCkmyz+GKWp+cCKAww
Zf4JJGc22Om5MscH9jjOjhYXP81MhselVgPKjLxc5wM5L9cg4bDOIgHglYEgMS+9Gnw3GAgdTTN8
9/92XY1vP/nx19y3K+wEMNJSlnTvrtDz3XLtcklsG5uBA9lMiJFwlDjB5MUenWzDhVwfBlAmXSii
dLP97EdP1RoV+3q9vGrxh4WCcTiWEGbG61fT0sxcMRPAn47ppx4K1SYKA/3vF7PmJJteNVkvrj4b
vllDXB+sATpPAe+7/YIUJJAh5H5/L1CCnFZpga7A7PcVM/KQnF5Q/OM2tOA6WYpWAOlBhUmx7RgL
+zI9HQci5nEr5BjRow8SD9vBs9cQOCvwrjlAB904RZNnnGiGs5Zdb0tkVsHGVe/JZ4NPot5a+JOd
Y2Qe40NDYsMnICZaytkG6Q9nNWMtP6Ezy7yELrgAP0lQxsF1qLwN8oHWEapB+DMhtCbhNrPYnFZp
gxZS7JqeQl0v94YcUdFDGz/UUKMG/YaxY2xrIGsPVHYI3Iyf51VSQyWbVv477kOlglbXUm1sKmc4
AD/D8O3JsmP+VQJ7u+3cvMg2LZpWSlToL1wJSZOadOIa6QH6ZWh1pJDACKXPBFo7KSZ1ILK2Gk0k
n/Ha/NfrqtoT674GmyXhRVLHbC9pyw8zIoRMPIoOM3yETGzQD7NmNJpV/xGsrqU7ofd2BV7c1aRS
3HY65neG4lo1OcWVXDRkReVuWGs5PplozsvuNOvL9EMs+ZPCgLAVmJocVdyhj2z+vNUvgj7kpEY1
vNR+0oe/fOxkzqHqV2M3YOhxLNS5vOBHBF3FyzgW/GWs0J4fas60J9OBRhU0aqZ4QyYP6gDNRgOy
uegGebE0Ju5930I9HBZFTFUOrcjgxq0a+fM6/pGmpV/gDfU+ybLfhmmaHvDLnV4Cnr5QAAhQcAbT
K+9m5ldLgiN3KbJQMYWGED2aZord1lJRGfIMnUgi0DauOUTnpCkiQGFMNBMudhSAkrzpftGiplV4
t9P0s13QdUmR5v7ArBX6OMHTbE39HWjE0o+SNP056e8cj7JfDh5oqyKoQDhpaSFaqr3oeeImOgWw
QdnQAS1JQ372PK0QeLamgIWoRmpJOC9sqaJUs3Zk0RASsGuxTdWeTWbEenDeAyvkU+GHS+zOW8/E
IeKfdSPyLWE9HrxL3WiIvXAHAm2AbaTWnLtgeh7/SJkDeSDB+ZSB5b5ve+EDPqgjYVZDekXFkL45
8hEQIhQPzor03KsSuzullc8akR06ZRp64ex46CXgSUc9Pi4s6xplzY0snb9bse7uEiHGmxGa0bo0
ePk+tO7F0ULtr9yt95ObO9+KOh58JEm1rQd1atwPfJcl6I33A6B6eITG8bB3kR5dVaMF/CA5nQng
I4btxJgFiIGCk72Oeequra5r7+gi7e6VjjNCDmhbxptNo6FaoEqnH4ZO7AYWaOdSl8hmuV9LnnyF
4GTylrSxROGlTrZ4u8Rv8YQ68IQWmquVtdmXCEVN9KHHb4ob/pShncunsDQduzV3AZ6m1cQb9jLU
Tlbqmms+xQ+cy/kZLIj8jAZgZCFsatcmR5jG1V7FgNsCj9R5neIDEEOnOCxB8caDCtckzp5IIYGa
9np8BWmSZv4yDX5rTD282wWanF3W5hfoZhqvZYncPplWzj6atLoEMxW8mFFgiB12jtO6HOr2qWRD
D8zCxA7M0JonrweoNzC/0Rq4AZsn0YcBSOPCyr7aGfJQcVRswFAqX6zA6E6hRNMrmVGneY8+s32y
4tqSL3EFqoIJyDQUuuTLYMSp3+Ghs/9ddba4jT+2P5VbmvEKVHoxyCQ2wCyNJyg6AR4J4CbSCej5
0iB8546b3AvaVQRF1wsNpV1VF6QCpB+BrnFNPoYf+DKqYTGtnDuH3NAO5KcIWvxkAprzDgXdALrN
uC9FLPeg2BZcatupwQf3aYHMICtB4glxtgF9pG2Z+GFu5dcw7vS1xpPpaxZFqEtawV+ODSE/nNZ+
eHGIbF1edLdRxN96s3oZ1UuQWNiYmhWizCFJPhYb8i0LYLY+4CmVn2c/YxuR9vwAXg1+mqwWXcc0
ne0m0k8Gs9ECPaWKmgMhyhVWSjTy8yWfr+4rQLKDKj3SNSYP042CePtFA+oJNDl8a9CTsxXozNiT
GaKIL4P3sNGrvca0YpvqXfxN2OE26aPiC6guxiOIf3GuUv7Cml7CUauu8TTuaivh9ypA82HloLjI
tI7ftdTmdwu8AYcxtwROv//x0Qwn5Q4CVne6ktkmzoYFA5hDlOu2DiFxnLT8qAhXvmPfhMQZOOCe
DdDebTnaFc8gbgxPJaRhd4YQ5SMLHebnPJdrBhigTx8Mtod3UWeo8DpQHKv0DvuV0cUrT1mQm0nX
npIZm0hhLAtltgEnHDA5JEhGUbTe4tcEPHCUrd3EbNddZoTXLmX1qQ6CcIsKSvil6sx3u9HtX3Y1
YUftGu9D7f0OTeO6hl5biu2aCrUC/l6Lslm7VdtsWkUClyowHmcROEayxoDKiho6UwYf7YnWKVTX
rWyHBuQbBS6X0OIcZw1QW8+S6NXTvL9STeZPwxTz09DhYOR6ovk+NO128JzyKyhBin3oDUp21TTf
p/obrUsDOErcCzxYsWxfwjp4ON3UfJ+gH+CLetoludUCeDP9tMFxeUyHrHkQmWYs9J9jYCMHV9ds
Z1q9i+R5DF2JxMvdI9lRyd50PZFrUHoeRFNHt8mRXbD2xv3UoAN5tsYWrZljnrX408TjA2+n+lKM
0xedieCpHfL8XECP29d0g18bd/pJ2RAaLJHhz1RHJmtJmMSp0a5LFFDxwaPhXwkBB6T+S9NWacPR
DE/64jSWz2SUpUwPvWW8tgU3X8dUA8e81OO/+6+tFTd/Jx37u4KSxRcUbCM830b3IjsrPbbtNO1q
KOk9og6fFhex/q2XaMhTFwEBsp8gR/Edn0fhVzK0H0YQAbeX6yjflhrEak23AWTJBQp9aof6ToMr
Y+OUQ3G78ILOW5EPQKMYWdOqOjS9+zsO1O81uNNAkbD4KDgJMsj9Ts558edlz8A1zsG8UGX1nRb6
gv2Y6hJtYeAPOFgSfcsJCFefvQbABcvKFFEfa6s1qqSvXW3pqxINvTh5RNktqYQCk03aHm0a0S2r
Bao7zAm+yNb8aZgF+3vyc7fQvkQdBzs7WKGREWqax9SmaAYfs5Nmhc2D/Lqdf3ABc1ai0AJuaioz
NCNfezKF6GMi9FugBhFp45kjwedZhWmvKAw0h0js2agmUhz55iFF0ThKLRvfZ1w7B6dWhP9pL3dF
DySdZwqciUV/rTqJhLENBBpYGPihyOMnZFJ+u5bFmkGT2gGViD8ZlQYy3j8xXCJFzpAm3HVWBoLl
QPxFb2mrw79VZUCa0hucBgHtT3SH2fGRTAnayDvTjRVZdFUFQY8dcBwfryoz0LhqSCCAazl2d4CB
O7uSi/wwoKC0cmyreaJhQmXGLyr0VnQsbWdfX+8TJ9UfFICqenbQJzwBbUAMUz8brdRv9fT3BemY
/JWUEJ3XzUiRwSkKuA/TUtEDzrZdM2BfjXfw905PWWvivOuw9GfUxz6AAsDmsfYtwj4Cr6b0rkdQ
LgIfXKkjUd5CelyZMcpwPl7npj9/KUnpMVNf2srNNmkOAjaI06OHgr64nJbLBPSgQ2745RAEgHLl
v1iHvSZ+2fw62im/4s+dX5FB6LaBPeEMqnxzbB6zV8et7m7DoXGIBwUgmCiglYVzL6NyRPVVB0Xy
H58lynRXe+FDd6d21yOp/NVsQQrZOdEPA/g+34yYeQGDtHENywakkEYT/Shd7VSBSteP2tY7ahXD
cYI18S3QNXzHpkMi03iDB44pfKihQP3IHsCChRP3U1YgdxqUj1oZ5IF8Vg3GbAGkbsVKH4oC7Mn4
e9LN8a/EAHmAiOz+BczZ8dbDl8sPzDHrr9zJwQ5cGN221frs0Ghjj7OB+TLFDM3ppc6RlZA98Bvx
25xNiS0whoQW4LUzEyYyoNGKB+M/bfxHngILjTJ24phnWyVIp6YEHCtvB/Osgx0t8wLjWCrLwbG3
XFMMRScutoXO9N3CVxfpGb2sjqMu80ObAifmaDiGVnWxYfoAtihlVh1QPjSjgaUD9ldFK31DVMWV
Bwa4vqcaAFzbHffIKOVr7oXGKxQmP5ptBFqRZTUC/HuTdOP3TtZy1TuGcedxYt4zMYS3AcwDi8tQ
/qqynpHoGvZt6toXbhvRa5VtK+bqr3Ev4tci2zbKgHzq9DTI16bJT7Ym3Ls1tfrrpBWzpUtbf82t
9IP1Z00ThngZgYIo0D1VG9qXciydm90j/8JE+FXKqDu6XCLRqxb7IilA9hKbW6CKf+ida6/RZqk9
gOn+yZxw/GaZmspC9eGF/HYlfgrpffRPHlB//eD1eJCheKY+tDzMtSc0m6/1iOmvY+gEZAG8iZOL
WvsTSWvK0rF/fWVIgZ2n0d3JweF+62IDFKIP7Y3t67pt36YuH08l2ICxNIxvZis4aA+sBn31MFHw
EEK+TXo8nEQuJj9MxfimaziyuDwMd0aj4YAH1Q3gq9AhdCJ7wt/HqYQINZQo1PoHu9WjlxRvPyj3
1O9GLIrLMjD0e3wwAYh4b8MID9H/9uNEFeNlAa1CemEhASeBJp4M5Of+8xJbfMtbbBpAbOzkg2+C
D+S99pTmhF5/78HfuOnirj5Col57jqzihbZcUdUXPrPt9AoC6xoN3qG9ogU90n5AUZY92fhcTywA
Yj9QezjopW+SwLi3E3oKW6QqL31n/R44IPeXpMaJFnCQcZvWpQZ9PhopqDgVY8jmC+jS2sAWSGvk
/Eilx67Up+R8oumyQfrw3P0wrYSH0HTMfm+jlngLfDAOM6HRErrvWdzLS5Gg0JVFZgJgEgv3lTK9
oQmBdkHOglbt2O1Qbo2+0WLCk/xijgybIz+fEmiJOVC/UiUCGiRxXE41sr75hNNnj8rtilaCFlJP
ZpxEGzIL2TroMdSAqDLZ4PemTPahLtPnws2jq5mzK2B06bOHquBzIFpnFeN1eSCfNUXteQrFNxQD
1lYTuU+9h/bFXEKwQKs846udBfXWwf9iRyag+ACshiP6NczkDZzFMVRM3OocM29v88K7Mc9mDh4r
stqgjxECx8q5DEC0voaabq7jBOz8hmY4l9hpHTQkxO48S/OJgfhGOOu+sqCnQMsUmPbJWwaOYz/J
pvTcgGjv1IW6uQWyvnmyQAPqp5aVfLds4+CYhfl3kMltrVfFj1FJyebVwACBNiRYl6nhhAZhMH6Q
lrwv7KVLN0qXFNa+1+TfdljkiVgNDGrZsnFr+4pmkAQwTaTbAFmWj2BSTTxTWVnHyZ4eHceWqAi9
dF9NE/gBFJolwINM8NS8EZBF87xmN44gZV2gLryA7Bl++lukwDAUkRtZ4M90Dn+un+9m6s3u06qT
2ADwoUjmL228GkdRrMiMekstvPPCZMlLOJSbpbWXZhUoZuZYMrWoa/fovZA+9MEAn8FucRX3MXu2
kca/91we3C459WZRfumcqdkHYRrtejcw31zP8avBtr7bYdutse8IzxMoZB+hU9crUBCFWxsZunWj
slOUkaLBzZJDVEXysKSuWkUqQIvkW0wVmyKlcVhcFEa37Gv+d53h+IdStsJ1lDGk56Dl4qwCBxAH
C0AwaxV5YbVrLMGw/1G2J+r6BilXcwcdznY2XRVOC4WW5fsWGkYr8jl0STxyHQc7O/x4C1ew7IDH
2Q8KpH+Q7tA2tn5A2vXrclPy54aZH60pfJ7vST45JuCy6G9IimTfohLJCzQN/epM7COkFVjPVtsN
O+wD0sMgx+KB+o+34lVc/2LtkXdW9ROZug6wu9y6GeArPWpg0AGWjMlXJ6u/hepmONid+2yq3oKb
tiXuEmItmVy32rfIkS+sJx+otykEz98cnTdIz60idFWvegMklbNNS2jlq/xx8qx9lY7PLf4PT04b
BZdiwH7Z0Sb2Dkal1NdyJ7tY7jg8R2AYJf+ooz0kajJzDwYw/o4tQMFzbEFr+1Y3SJrT871Tb4L5
qU82iGm+xRG+acsrYn4bFMLjJ8nd+bLZZxf2trRYcC5rtSfQNOkTZxyxuvHCAa/S2hpts0I2yWv9
SCvwuRG13DTV1hE9J69EKEfxQZ7GZy0CalP1Fy3DIgdAvk/m4hvqJEK/aPrqBjuQIPqZ1TbsbpdF
esVWEnpwDgha8HvC5u/PrB9D3wZG7/zJX6V6cS1SsCOoRYpPyyDkK5paDsiZPEvOC7U5aJvMtLmP
XnZxjQPrLI1Uz31RtTp65yp9N1iV91Q7HKeYlK3n1RK0cuvCyhs8o7Cagjf3aXQAXYQxe8rB3BRu
HW2070Tt0qtiBA2zOYAsdyaX+7RMMY5hNYA/eMVGapDjxvv/FClSWTCMOFdNc9ElzsEOpTnoMSRf
pvhpaRaHaQcZJA9/keoKCqYFMvNC8x2Qy5xFZaBdhhY6LcnXiRsbgJDgzmaX3sbWds9llTF0FZU/
zaznT2FnsifBwDLqJo6zIzOMavsRAWOk1mgw0J29hYJMukajDn9iHri8ZQSe3cic6nMbgSMVhdJM
lb7JQ0MQmDjAR874GqLExsGDycBrFSSlPGkB9nk0g7aj2gzqEJH0wEjsk9NVMTOX2mLbXP/B9RJt
Z1S20aH7A3xcse8hWX2AThpaWdAPDFUdFHWWgXx/wqIE/Q3mwKsNmPgmn3UocpBW2qKhRjPy1RCk
Ygm6DMhFymukwUam2zr2fpLu8+JnZYt+crTgaCwLwZU5jdceMpVfBrQscNYHLy4odp4G5AtH5c50
ID6xRwLHmDJLwLp37uDKjVaiNSoOtP5QK3wxNGfOQIiaz6PeuFszNdi6Gmrruc977WZHzo4soL6s
5/+Ojxwo/FI8LYa1HWCX4s3xdJGKF+r+ZC3xziTibSYLSN2ojHzudeWwQsPgT8SyHfkyk4HGQ62a
JjAGq05HMxXIg/hKMh02LS2D3QNI9XsbWFjHNs9NFICS8Xc6j/apH+w5KwA8M0hLVSitz1vWCS0/
AoX5/2Hsy7bjRLa0X6WWr5vTMUHAv7rOBZBzppSpWb5hWbLMPAXB+PT/B3KVbJ/qqr7JlTGAUgEE
EXt/A/RQNXRlAKopd5aAOHxoJl2EHdXPZd1H1Q6ztHI1tdD+0T/oYiywuWFt+RwdaGgYn0IBIaC5
NGS4Tu4crMkccOSWcEJtBfKcJeD4TzlEOZe6pbOj88Enw6BXS91g01MJmN5Za7zeSvseA1RcBqAs
sNgzHlpSA6s64EZcimSEzHdmjQG4pWiNssGCrFsf7cdcAEA76uq7wryCGCKW/ccPvfl8mf66EPg4
ByJyv6CLlzXe3GjmNTl2Acs2QK4iMj8kEGPvG8iyz9+WjwCw6Pe6oSDDJu6j00fj/9r3r7rYTjms
ozbNAZBxsHZvK5BdYtJsq5giygUByGNPCrVOqyq6aQWwWrlTqKdIwbZk0OxNzGygOocjMhDIu6mx
6UZEDds7vQ0RGTI+150NF24oOUM5kTd3sarvSZjGL4mGxxgvnPpcBl19zBJD+UtDgJVDSfLxmcPo
Yd1wqwS7JdEfR9qCElgsImqmGlLvDXO2byZh/rmo9LWWYRPCOOQeTFm45xTF14YR/dg4VuJHQdmc
ldB0MwwG2WM/ACW5yNiHuYOEYlIw6AhH5JD0YEOKBgbgYaz7XRXCaqqa2WpxSvBh8hpvKXDZlrrl
I2vudIF5BHwfpOFafYGodLhS8aighhVjAV5AnGaFIO8f5Y/2ybSACLPS4UR6oGUkxaxSs36AG6ZV
bARSWk8Jq27GcgguFTSScUPbz0v1Ry8N6ccnJtSNMWXBxYrHqyipyauCVt61xYlzNr3bIFDhA4SS
6hNzsNdddv8UsQEfyRlzR3re+xnpp4PuyVsE/uetCEaEXBpn2CQG0feW4YCvm+avf9Eht8RslEoQ
Q0ec7zhmNti3PUIZRRdA9WAuLg28H8kxy51HgyQwxQuGcUWwggdbmZi3eZfLE/Tlb5pJittJFuat
VXdnTnA/VotSFIFR1xamuBGcb+y0caElFwE/hg9Bk+jIVGBDEHcQ/i8NS3HpsnTuzBZQiaUMfY9y
H3IARmsLaskg1QwyjdZOXxR3Gnn0Q8gQx0tTmd/VVi5uE+otbUtNnjCofDtJdlzqDBKNK5arCCk+
9P84/P1so8VvJ9hd8Da/o0nb3cbJCuvG9NhFzRrSYuMunzf0uNnS41K/FAFJwJSbD2AIg3/TufUc
1Rsa1vmYJ1sP9jziSA3gzt9b5BwSfC83Nr8AJFZvl7rluHEJE8o5YriUM6eM9yZQ3ctplqpomIXw
YNvgV1MBMFhtBJDwq4BQZ0GJjECUXUYN9GaLbeJXXkC+rutfJWm1V4wAsoQCoKUpDug6jKi6n3j6
xQBG6mvVNAeEP7sna6jzFSSz1BH5Rg2pgeQcWNhwToICjFqn+hlabxk0WJ5N4iTbsULmbCnGTbRO
ENV76BotAEwFfy2Zu0Ed86mPZQbw4WiebFOH3tIfNFM2+61NVwboZBcg/b8u9aqC22jCCrKmNMFm
vxgAk2mmbgevi+/fzLkO8ojdDqqA/9Rqzv2WsxBTnLKaQaRljmc1BTwxkmSAct6fUTCw5CPItH2U
+xcNDuZxqWkTAH0KqwqPuS6561SZPpdSiwN2NZafpFb78ixl0Lxokts+djoMS9ESqNwMZPKlWTQO
wKnKuIfIpb3JmAZMe9IIVCb2oRj19YgY+Xn5MKNcnO209qnUFeL1f9TjKeNYrvbR9qMOIeQauq+d
8DrFTlU2Pi+0viwLH5PSMi8MOcVrx6BQ0Z1pfU7fViCRd2yfd5P5mLHnpVrkjdxmzOpXS3E+OpeZ
dcEuTF3XYO7/cLTE7987da+OKZuezYo295ns1kBr189DlcAyIe3Y2sic6rkv9AHiCCFkqgXw7iqE
/sRcnzRUe5Ijc70cDmozQrU4vE7s9ofDgaM/QHghvJtog1UxAgelIaFZQtJNOvLw2VbOQWQmuW1y
Vl0VcQ1G8lzftbz0Gx4Me0P24ql5WWpzOeZ7BwEAfynGgQQFwKn51YT7Gkoq0BRbIppw1LRPSTVC
khdD7WHNYp/ycdp8xDKXHkqSjTmNYDxQ4dalXUEnkp0tKAUdgO15lLWYyRBJVx1soR6bQqhLYTbq
slQFqKrnqklWgQvGD2BMLcgJsh/Lg2NGYDEsX7MpwKRNm+cf6paOP5Tfvy61Zp4q27NHWR7MZnJL
AUKFM1nsNWp90o/xa8Jr24uRcb8KIY90DHIQAkiTm88NhaB+q9hrGcjRdZD0u1i51gAKNdEG5Cvj
TlsebL4UwMJmcgFaLsQOEHCiLNPmlxwiimMcmk8pQTwnQSIPAI1o0zo0v2ckvoEiXvXi2FC8DyJn
PBdlbR1SCzKUSwPulgjA2y9yyBTYZjN/CGvUS6IxCkuHLGXPUkj7Fj9E7WI8lOuk6YwnTdv3M+RB
Y3lBl48nOEBDQDaoFTix6kpi5t0Ahg/ivAmLs81YIalo5VUGX5m5bIZIF76XR2RRN3wuv68C4W8G
QPoAZl5b2+BvBdN03ZM8uwZ3imIFiTTCRwOgEtl1ErTUVVn3vUGk1XSdzQ2/HLE0hIFEQ6UoBOiQ
eVhOZcea+gqaE7uM0fvRMKxnCgy9D9UbBKSQtHkUQNnwuJXPbV+pTdKX8SbObfncjYgJwrrtQUEg
ea+0Q/ylXtTDU6WD8Kapi+wK5APLVdUIXpph9FvChbEF4W30erumd4Z02EkE6fNSCrQ53BLAoeam
5aPizhHDT64NzeldAdF9t0wcuILhJblrmT3Os+Nwop10DpYNiPtcetebBGUAhlTgNbwXf+4nTKM/
weL0sRknfTX0sdjGM0+FgMzzRHELu7nq+iObi0iDBdqBzAS8WkHuD4CwnqsBsWhWCFXV26U49PYl
sqRaw6Wt2+QLk2bB9ENx1cPWvT90Oe3LTVyCfmhBcxToM2w1gupQEOCBCMJzNz24V5D/l+UJW3O6
w1ZabNs6aK4wB1croDezO9OCH6zFp+Bzkxgn6QCa7Kpxk1VVc85GhEBBAQQxsgvUOXfs6thXaeNP
fIxfAktifRNPz4ZNv6+9wybh53kUxhB8qTKiQIdgXD4+wqQej5UJ/F05YHyHAYR6K8PdO3+1uI1b
r88Uks6FdilrjYtmg9gFDhikDoAFj8wCCt1W/CWBym8ONA1U08VdC3X+FYPHwlEZYX5s2eSskiiX
d05WFu4wi8d+GyCj/OaoqHSZYcEYPQIAa6iMhywMjAdw/7p9meEmWopwroGWYZ/w9VJMeQvt97it
14ibZB4jWb8yHDt+Tgz7S14nwTnpnOksk+IrZyJ5TrSuVxIxti3eGigiSyS7PHlkuJHhaz8Jbzna
6SvbhUpYf2pl0d4N8nt/rbjeDFVK1svhlGTXNV46t0WvGERTkDSzbkYEHG+irhM3HYxljK6xjkup
DkvQZCaIRC9Fo0WPwRY2XlhdtFuOGnoJPXNhY1r44xxYrzu+oSFxPjZSvJ98gFuDyus1iyJIxYnp
KZn68TOJC9OzrLI7QkGQ3GR/1I9zvf1n/dw/sIPx8wC0uzfo8Xv/Fk9yBm+kPRbryh86DV8yYUNz
m/fGQ4K3iBeZIjoU8zWBO98N0v7TuVX1+FBhxTXXlhBJuh4D+/26DWN3RQs8wybUYx5bm6QgoDFg
AAgdH4oEGqyMPzKqgmPSxiAkzcW4CoD9gmYOnL9RVA7oAP/LQS0PZj1nnHo5yGytEm+R6q8OQsrD
ug2o3Bb2aGw6M4L+VZIb110dcq/HC/BzJdk6HpL2Dcqn91U75I9tEkN0IU2zU17G0yHJRLJuUhbf
O0MduxyJ/reUZ25bGcbKLCKkSAxpQr0aH6burCPAXSClgWLijSyzjk6o6tpfmslcNogElB+Au1gw
a+0gvnUzqR58UgA8X8Q4rAhgJ1C0Ta8UkIjPyoA1VZv3w7kyi2zLuTkAY9/Qq77smesEycXOCnWd
Sx7uoGhPtyUiqddQxo78qLLYU0phJUXG5ltPkeCVefk6JjgwYKy9RYoLMwSCyC5toUU0NqEdeTIb
vAlzE0yo5mIqoYFXtzC36LuLyVR5ge4fMdtLnGbdhcOE9VwEIbZec2muTwjsdHitsUiztoLY6g5M
PXXXCL2FeEx9fq+agO82AOnaLY2RDX8+gKykv7QKWWAjScJvS6MF3svd16UBZq0KJ8gPgQ52UBHV
DxEt+m1jJHLWdoHJUd+ADaGnLwV8baEQQoM9NhbiRmBHvNQ7Uw53gyHMgFcU6Q4gCyj36OHuPd5E
iCCHnEzfi5Xu3ovv0arIRqZu7mzaULcZ+t7nZhDsMzLSY8K0s0rZYNxqCysRUVPw9HPmWxyCiZWD
B00o9dmx4RxBo/IN9tOl29jYOUeCQ+KC0kejM/jNTHU5LvVlW42fx9Z6dAphrmXT5/6YOdj8JNbn
Ft4NsCsLUuz5O2fdw8XkgOWvgvA7HiJO7PHW0aFwhUHYzZAQ2L0XDhS8me4OFFpfIJXMX/Ustzzm
oJfrzGjdrgyel5zVRwrrB4z20pISon0QVltvKX70/iVDthTzuTNnyY+df8iwsaaG7mTSeAvbbSG0
VR1UlecMOoLiRmP4A3iP7/y3pTks+xae7DP1rZj72HOfnuYwHLaG1ENUhk9uFFnOafmoNbyBjVQO
K+ytg1NCFJqXry2VzQ6C2ecf6t6/atHfICqf7n49GRa0AjSHIvSWc2fV2J+6ZGXM+v0cQjtwVq3f
FtH+5WPScHJXdgQiA3feBf6X+tqOV2WcFFcfXfsIVj5VkVi75WTLATlHNFdmZrVe6lgjEETNISUP
fr8F7uM8BHioAqyDsNOUvHa+kwaXFpEZU+x/tP9wEJSYTa+0GwFuYMuxvm6CQ0Wi/CwcYbqglnQv
Fq1OHKoXD4aFxMsImaytUC2/N6v0vHTQoHW6Nibuc1DkEK6xA8Nvum8hbdiK8dReD4ohzZcQGDxb
054ApLZfimYkbI86ybeqHlO3ihN+P5AiPS3FAI/MHR0uCPuAKgtrLZ/GRfQ8hUHjQhHKupK8hwJj
TK8CcMaee1VZa81IvlmKadcjS4KVDwlgT/o+uPBCCdOyeR/qZVhFAbIUomPBLp4Sc9bLsIU3ObMJ
0VLGbzcptPqGkYK3XIQZbCsC6VkpBaZ/rls+qKyz6zBJx3U0OIH70bAcgaVtuscO9GapD3Rhuq0q
xnWHHc+VZZp7EEfofphLS9XybcrhVJSX/lKI80FfxQicXi3FPk+MXYV80FL/3uPPRowMW8NHEVLu
f9Yt35bOmOtS3ykgLP9Rt3zLGti5GvghPqwBCteCOOtmQVKSANLGLsJygGHKwnUsJz4t4Mv3BjBW
2Q7px8tMqjT9pQWnSVemSACpdaB58um3//73//z36/D/wrfyXCK1XhbNv/8H5deyGhXUSPQvxX/f
QbS+zJdj/uzz8xH/3ryVV1/yt+ZvO53iV1U25Tf9a6/51/x5Zvz177/O/6K//FRYFTrW46V9U+PN
W9NmevkV+D/mnv/Xxt/elrPcjdXb759ey7aAp8bNWxiXxafvTbuvv3+ilrUM1Ps4zef/3jj/m79/
Or0N8Wv5Hwe8fWn0758M2/qXZJRblm0zrGwZdT791r8tTZTa/wKjX9jEMqltYoP36beiVDr6/RNn
/5IUtva2ZDZhEhYwn35rynZuouJfJudwjmOEUA44o/z0x7/+0yX8uKS/FW1+LuEa3/z+ySSffkOO
eL7S879mEskZ5xYhALcKxoiNP1S9frmJixC96X8p3uHRLqL6VOYVX4Vw1+tmnGzeDvombbjLlTxH
UgwnIePx/QMeP9+/ceyRPET6DEQBus2YXiXdFL9GBnITzHLa6wkpt73Dw3pNNMkeehHchxko1toG
mLthMTuZcNc7gGBeun2u9K1tFv05F6Y/VNBEzjOYzfH5rwWVAkErqztvatOZIi3ekmzYdQXy+zJu
wM6oD0RGKkeCXiIcITGNh86EoHtHqnU5xIUHhRv4c7bDzQ/X+vuA/jiAoM//OoK4cFxAM1GYMJ2w
OG6WH0cwBs06whalO8ZWPAHQkpX1dWHAmqONBnur4fF9wo4TohpYcLlQwszPQZrC5yOPIS4YJq2P
DUCU7i0rNJu1/ZUF0Us06x4FI2xfHAH/tFTYmxRx3GOFjIIP6kLt4dmlx1i0pVthT3UYRScPaUxA
Wgpq/kjqGALWcnJh65s9GfE1ZBmq54IV8a6ebLXKc2xtEzMHkV6btitTNiuOIVKAEA+w9VFUH3Sd
VMemxIpsavS2ZaYBxkg8nseID2fixIUfDGzCjrIHAqmEEzT4KJdQj8PGTssOuudVceI4Hqos0E1q
GTkZYgD4t1X9zfINduf9TTFuujywPV1b7EFnIoWvROi8AgO3et9m8xgagbCa2AfYzntVlpjXksCG
JTGmQ9GM5RqkrgPgYBDgnT/6lu4UT8BCEu28ZZHNBt6wFSwwEvBSqnj83IXhLqnvjQBbXWEjcK+G
GKKBUFNtWU+/TVlzxu5Ef8lg9ODW3Qjv03jen1lD7//9nfOfj54N9VzTJqYk1l/cOKAMmpr2SNPw
qWLEUzkgwW3No9vO0sm1nrJ1sMhpgVQYHwxY2b3wwWiwx8vbvWMNeJdhiXBHeUjPXcI2S0k4MNkQ
SQcTx6iwGpd0tnWfdSCOEgnpEZKNkC3POmhplHkMQ9RVHSfWWwdnStdQlCF8e03iLvZUX/F7bs0h
daiMQoW5Y/cJ9AVgImhSr9erHv4BYLjsKa0d260s6EPHZvUKxDDcDSYDp0C4qvQtUYzeBw2Yyoe/
H0T569MHZIppMgaTBxMwBghn/Pz0YfMnWAV9+e9PHwUH56agfejXAFGcpoxUJxA5S1+Xgp2QxoyH
jeYB1OxiSW5aY4D9XEzzjQxyerPUyZcBHsU3GkKh8CYtruEbgyvE5EkqoF5N1pdnCu2CZj3a0Ren
A/2UdUhyQlQXqUoYdWOVmQBMnWvzTgnyFPMxwyTgxKtIGM65F54dS3UJ5g84TE0e1RNOhi2x40Lu
eknsTbMTUk+Tmw6r2UPJSqx2eyRoSAoST1dbw3kYJrVjY6p8oOYr7JIzqFaO0PxJCwsyg7DoVcWE
JVUcv0B7pfUnEzEfJsU2JWF3ygwkuYxEg5KAeebDXqq0u7eSQTa07KvT318n8ct1ooQ5NrHx5nIo
gOHc+WWWpOVIoUXNKMxdFTCPanwWvc6/SQleqNGkX8G0G13bzs1bQ0NJh4UAokJbvFrj6lePGQUN
PQni8YCka/molbFjtccAzbzum9C6naae+vCklGtTlNeA3hHi1VBkWMDy2ha3JuXlzrRcYfPgGREg
KMYhiXA1GzntIyTLvIpuLbi4Xlm0n4D1wEdklwmk4+hWdhJVaWtt/2FM7J/fHJQgWGdCEdmWeA/P
X36+d4s4CpDlo5CnzL4WLY9PVkg6L4Mtsl/bpeUpbYJpxyMgVsouXg0dVesegcIVLRGaweyBjUAZ
PUaqyc94AhHNz9rqlM0hG4g4pIi1accetkYDy3fwocPBtauuPNltL3YTs6b7zMKuxunMZk/LHOl/
3HNebqXW6+g8y7DOXkwLpl5GEwPfq0jpAsfbn7ISDw2HmshL3jJ3qJHurxDcWCnVd3tulg6ynYBe
9I05vLB8uueG/IeZU7D/HDiJWwhYYWSlGRzjfhm4qTSsApaVBwrU4/UQMEyGzZAVkNXT9GXMaugF
csPwy1mrTKWi8zD15y6dWcMj44EHBHA4o3n0jSPFY++khc+5qq/Aaa38XvbOPZDt4GGPMA9dcAFY
yZRbgeiFaw8pqCawJb7L6zFaR1AYPiq8MldmaybrbCBQxwshDe+ABXJ0IIgZAMp3XOJoXWu7EcTL
760Rzk+haPhqEmPot8wKXv7+3mL8P4ZotlG28ahhSSKgDfjzEOWFKLqm6GF3bRfpuoJ2/40trWNZ
JsYj67MS2NiM+ay3erce8tx3Srxa0qkNXuM9FyT9CsxCBUwQic9WGFWY55G6q6zs3gK02FY8BNdJ
pOV+xGoEUMwwIeu//w/EX/wHeDdSTOsOE9SxsXD+cV3FR5BHo7rKDzbBug/SrysCK+UbnTN2HyB6
DemL+iYz9R66SPoqc+y7xWbKDp0Q9uJ8hKg9bmeVDNOlJoAe0ayDangoS5dqVVycIsuO0paVj6yg
BwCG6+S8hoFD6P3Ay59p+liy2F4Ou+ZVNKueU2gQKWJcvS8oZXNPGwcqTWNU+2Ma6U0qA34FRJix
NmEBCvBXJa6AdL7/++ExfxkeXFxuMkwdwkRo0hHzDuHH4TFBvFRWpwD1ldr0YyMbLinYpV5RN9Fn
CLKfMKriG5ZTPmlZ82rZsBxxzLC6M/vIXNlV3fmgXmgfNGAUYwljE4UpWJp589piR9oOMCSI2rA6
WYCHeZCXYSeVEXldAqUL4WjdfIHiF8BGZZ3cNKIyDwxGMWBxIYQFlTz9pSzZ2jLD4K0ui/MQJwmc
Y0DlP5t2V6xtGBSDeA6yUOIY7PBRNPTID4OGifDSasqGuOVkU+LlZZ9tl0uTzleliyPXqZly/35c
+Xxb/bAhgmI/wK1YTzgM0/K8zfp5XGsEdWDJx4Z90ffwQzKG5sJHHiGNj5xUB+WDBpMxyFawEzXn
xE0DXjsUoxu1s0H2cbVW8kGlsfLaElApowgKvzRM25/6Jr9OzWRbZgn/yph1C8b2+MXoge5gADs9
FXEG7oWTwVPV5P2KIpJTqkQ8TbId1/hL+W6oyvxCnXjTMnl8pyrlWAzMpYWqFECh+B+Gg5m/Dgfu
LAhdCkwhDEMj5vYf9oeGBRgklOjqvQVBgAFSt3F4NQoEtKDmBoMGxE1HILZgVZ2uSxtIswVSDDz0
NyYpLEJIxr0sHtQGt5S+yYDIusmbFG9uoG5tu3osS259RdqUeTDQewWXAeoXrTHedxmkc/7+ylJs
p3++skJYEltmizlYKDLrl7eGQSArpnhR7YO2p5cq/tITPj0PCNjzBkhCNUNDw3gwDsiswTS8Bu4/
DfMQzMq+aOGXxKqdhdeA2wAeBdShKcG2xA7iH34lZWReC/14CyJWQCl1qMkwdRG6/CM/jHkTg59Z
GlW3MYPMzQbuJ6Zz3yMLq4YzG+k20qe2vLXh/lbHdKskcskT8L+xgjJCdtUB+RKNw76m8VqT0g91
dUpkuOV25sJJ+lbxCox/vJ/ZAYceNXJB0dBexYhgVk37uYz4/TWo1F9SUUOKPthFTJ+SHsgIijeV
Brhrci1kI5/7ql2VqXWVQbozgFJ5UthPkCXEEjbeTDkMNTvYXwegVwbHoqYnWoNbYbrK4PtU9+tK
GutYlyvW9ftI3kPhwBsF5mLa3U2sxp2fY7DxaIwVNDiSwgVxxkfK4jrrik3K+SpVod+nbw5yhyBY
jfc89mGm2fIDtNdNSOMOq3rwhluZeskrApw5HDhz2HiOWD9fZ+cS/2yUYD1zp8xvPbL+ETZAUQAN
4hQcg4syrgfxYDgbYH6V80KM2wBOo619gGJlonNoXG+xPEtNPxNb4BGSypcm9JBLNxg6V4bOmgPl
3cBSd9wmAy5WhM3qwNbDZDx2dbojMwksJbtK4C80h4j1W0BdLhapN1WcrcBzvQms8q4Dl4HCMLoS
wHZAWzCV23iE+nYCiimWEtu4SzZENpcmm/ZsarD/F3BpkXeQxnS7KXAnGGxUGeRammYNVHgTac+U
n0PDOEewv5b5UxWALEFhLZO0lzAXfpUIePniVQmBilv4WFbdsDU526qUeyYRoLcYDJBUDt3UGIrL
DRbNo2uWT04JG6ddJiAfSz9j2eBCQcE12HmYwDwJc7eCdbt6gEIbeDUgL8PmU0Y4Wdw/hWO6sgGe
SBDXboNjdIbp30M48WMYxVA7TvtvWYsIkmO9xGG3C234uoTOKrPBmF4NbWC4opT4a5MP6BoWW+1h
HHG7hIfgoQkfbQifcXM/CITLr0GkxfKM3QvgKsSXHBm5mIeeMX5tQVnLLbl2wtJNIVuZIn1d0qe2
iBFruu0AMXUy2x2NFUfcRNxp9ZwOeGltq/BzY507fddx337ow2wNhJyZX+BWuB7jvdYIsKwiQOAd
5enois3iJffA/PscpMze0RsmwYwWXuLspgD8q73EYGbYPgbP1nMZ7gWHGPYz3hcKGrGfYcPVlJu+
WeuZzkwdDwAjrEdLOLmY4/xbglz7WkYwS4x3PCswV4R+DPpJBaeFNs79zlQuLFcgYI/cuG7ORsw2
Vf8AVYkrCfcB+43NGfWUQBR2XCcMzqzzFjcASEBDZ5bHW5i2AKAZ41+ENXNRrCDy4GMYRlZuCqFX
iBUCUYZeMfIOIOobwjezdodFqIf42CYFdUpjgY5U7I7j9k8DhAGTS1nX+wIeWoKaXmIVq6HpwDFB
xM5pd0ZGVhLGwtBnclOVHCQyHSM9YRW3a5Lqyi4oMFjWDgInsJbsjo1me9B11kKL2xBOqACBb+Zg
SJ/j3Z0Rb3604aTuGwlIMnCpnsCEEeuWmtjCrOx0lxnXeXRR7SqsPBj3ldG2BssGuuv1Lmk2WPIo
WNwQN4z2DE/FdIycz70agHF8YOlrTOneAu0VqTBYqgNuxA2/E2KOjZ6QOAPeecYpYeU45p1cwRN9
gkefjcFWyUMuoU7S0CB4LiBwEtOS+YDnNqB+6rcM8Og7bA/oGtNM1pt8xeocO5rIguw11JkY8Gx4
RaUbJ+/S9QTvNzsY1irDeqVHrnpXdwBOgYv6kpZjdo6p1d86Q7+rE2xtk8jE/NCJYEcdI/aJne85
UeKmSkfLbQKyG+IJDonQrljxJCJbOUWIDTsxMICiva6ls+MOFLc6Uj/ldj1AzCBJN6p00l2lmhkY
2T0jxEcRC4ULPWnXAqhXL7aNTVSbG9Y56kljD7JzaOz4KlPNE7E6MDpqML9IXrCHDDayS7fK7uR+
NBIbywYcFQ45FoNxg+iVNhBClQNeMOMhYZF+7AsF3e0Sa3iZ9A9AAeWXcsBKF4s3Zzcw4F4Fdit9
01v3gz1NUAUV0K9KSf/UO4PtD6wtd4iVXg2EDjdNA6/CSCt/ajtYtcW4K+A+//2DJx2Sa3kCHvV8
t0yOAaWfMIxwYzWQwbRHE+uhZtiQsdqJTlT7JExGPJ1m7Jl/nklBHqhmDCPWpJ8DMpKVbQSgOdsI
rqkWsolWmH4p2fD9by4HLh9L3Udx+VkfdaNlb/IQD7gWJViBUUwQpc8tCFaCPTSteGYDUG/Om7c8
xz6uRxJ58qQCyCO3Chu2HWiK//wAYg+/ZCkXet73lQ2EfYe2TaDWwgtEZjNjw2J+ZRnFBjoF66zV
ULoOVqXgu0RdLJw8j6DqbBkIo1ouhf2UpsMaa2zs6sIVgI9+qoZVVyVgluPZD/VVzzherI2fFLUH
foxXlHwtyn5HCrYz2HNLsCaiJ1DKN61Br/IAK5DWRB50045sE0SfE4YAjxbrLsvWkDFbm7VYi2i8
KyFE2ue4BAV1J1Vh4nRumnKC9lC0qQsQ7jpMGA7zyag2ZZPuSwAlWqY2GMxtA09i0HLn6Qpqgqua
MD8HEByuRR5AKtA5K1eNOGR2dBxZvO54sioTC5NgswZsaCOh+g1Vez9EXqNIphNBtB3JIx+BvVUZ
WRtI2wJf3bsKJh1TYW6oSDd5QjdGIDYVfMRGILPTHZK4nytTI98MkYu29qsOQjtJcpogll/CNVpG
hh/F1hn062trEEAaw1veGTysfa9Hp913ut7nBmjlhN92k/pSYzur1GPW4j0VwIJITi9mdt9KvcHq
/Cgb+Brb+B0MUveGPpVxdY6tdhfCcLbONlpCpB8Xr+1s38DE18G52UiMYw8vzaTB64Y53ijlmo13
3ZCtc7PxkYNZmXm/zjWDwRdb0TBYOcDlVZUBVGe6Vfa0x7N/jcyk50Tpk5OMt2Wht7RoNoRsotDc
OA7eyMjk9Pk6ewMNZC/xzIJrsIHI8SYOyDpt+VEqIE2zcAO+e2TrPYK2/5+q82pSm4u27S9SlXJ4
BUmI2EAn2y8qR+WsrfTr75D8neNzX6hGxnQjYGvtteYc85jk9cliQQNj4s04tVuN+PKuPK274Yq6
wnAOeVl7Bfjs3oE8XlwWmXJIw6mufmWPu0sNqOuj6eqiJTpSgU8jQ1wfDqKSdtF8kkqkp6rkwtoi
qfPoVOK0xs+a4XCwCjLNe+1kYPBpv4yKfW/MegfzhHqzOkh8F3Jt8uUxfVX4A0cCD3Ncs2lV8C07
qFPiS2l2tmYbQ0HuWzEjoJqlgXwNmni79WWLafFK+0OmwlCq1HNE6Vm6ybUe3HuRuGZPQtlardqj
r9gdIsIJtbXkllkDXWQKWnFf7NovU8ftHdYH6m+jE66aZ14SqyTE6X7Nng+vu6uwncUa4ocDH2uY
BGF7aAkPtZaRs5cdzczlLT3guUE3Lh8kdb4g1KLWlJ+NmpzJwrkMCbb/NcsqcQ4VxT0V6lH/Rpp8
YC71dYnmHYx04maVd3ZGR0bz51BWfIFWg3XaW0aZlIHJN1VSqdrTWE9ejwejEd8cy0KsSMCjiW0k
tG4zLnl2FF/kqn+pq/i9qPa0tV9M0GmD3vJtr96ruHVp4gWyXmGA4E8e1IM1vlZNEjCJd828OBS4
i1qmkFEyB8TgUcIrPgp+Gah8DP0c2Qe+IjKbl4VZHvZFlqnOOBbrNTaWD1Wen4xWBfMxegPplbYW
PaueCKv+U1r0SzreOrXw1zmaviB3j/isaQaFj41ROz0tw0zRY+4dGaGsjPMjnS+09N4afTmUS30a
qg9zKtHQLc9omX7mZnt0RHIuMHLxDg1W4YvQcKtSO9ZGeNQYzfFunuPWeuDCDVHfK/eY1Cw1m3hb
W2jq2TVRTbcgG35QUo90Kf7zj7XOX2G7UGhcVRfk+ErBwthCBqm+2l4dyZdsVpga+2UCGVTJDwUF
UjH5Qw0Z0e6OCFv81HowYvGURvreOGHgLCv9JTyqOpabnO9/xfvI2jzn3V72e8AOeR7v1Fw/kYIe
Nt8ZR31tWv1Uifm6yh7mEEqqecohfnN58aZi35m4rKWRFbE7WK28W6YQQecXjQ9IUe67DmDEmPqt
NZ8qwp/L+SVejN/j+KojgWS3utO78jnHxjGxCTrRDvSpGh0T0CwfW330l8RwLfmHTG7o3E2IhAkF
0QqPBoJHmP2hqRAp2iTO2QNr09O0opesFCeipI7M713DFE/DWr26l1RnU0AXi4mOzkTGR7zph+1I
TexDigiwJR6igg8wgydbr7+1oZ8mmOFgw6OyZrut+NNYuW2o7QYp3ptIbsrS8rTK2Fthf0V6xMgP
dIZo8qsDkbaXZYTC2mVyYuCA0p6xwsrQec8m7TXWKVZCrQ70kUnXbabw0Ok3mCka2yJ9ox586I3+
zHSGHzm8WeeJluDFAHJVTLcoPNkj10NyKL7JEUiY+oKlxJH2/MVT9mK3786PcHykbEMV49Cmb6F6
RoZvy91VTkw/M5OLnFTvklU8O6Xek+bGbHI5syAfE9k+6X3xJVesX4MVfdVBHXWIumIMXXleIY3u
z1MjTmuvIa9mlC59YJn8MbF+VQzrWYrxPHWvNSuH5MHy8Wos3ivZaxhy9iJG0L3qUnfEMuMu0nzQ
l/5IwPXTanv6GuNRxJaHVerN7L4q6eJKw3xUSWqV5ZkOCOKkLnMXq/dCYzgZ2JYLXFQhe8sYyWaY
EB5RfszqcGNm4UsDcxwMQG24nKbiEXVDUExfK9T1ylIFUpgHBJQHaJf92DKBYcIDodi0tI/8rV24
thuZa6vnMl9LF8IHoqh6X5CTTmN6JurmOjng9W3jkI1ZMITJNVXsW8avbpfpprDJSYrEG4yAYhLD
OZfPnA5JqQa0aUhUi56Mto9tPDxrCTVrH2MxjwPriTFORwUmke23azRc3HXo0VA/4W2lgE/45Dm4
LQviITK259KbJIVgR5WgXvrAjsrAsEvQxeGbpNgfqqPdmZ1BLTRfkia76VpKY97ELQjAR+ofReFc
Cy0OFo2IkNqEOBoFdpoeckm51+t+uZX90FjuGKiCxppvkVK+z+HyyNLlohW7XOrRk+tvaCsuuUEN
l2tHfWQX1PAFo1GFnFY45nG0oqcY5ytR1RdbNY647u3BPE2SfVAqJcBB8u4U/Ycd/syjkfwbugFE
1iqmO0zjAU7IOS+joLOmMwy544jhRR+MvTJkXPfnTzwBQUbWc1iUX+vU+KSD/ijk8L1TqmdnU3ut
K2UiXwv2jHMlYwOYPhyqOqMJ3ULKXJMBjRN2X80lvEeROCpw6tjqq1V3guv1kHvlbMd/8nL8nqCu
WWpxB15/SAbqiri+Kip5N1ghxhJkuQgiMNCCsXJT6acsSlkI9JPSWE/0RzxL+9FD/FaF7qFx2OXp
sdfNYGxkX6TRw8bJls35rZWcU5cgKUMKSsKBl1bzhTHoLpfLZ1TG38rYOpmU+utHXE6jb7k5HBEv
espoPUWjnyc4/wMTmQWngjOeMQ/dbcKqOjaF0/Quc2kUmNhKnoEu4c+ljE51Qy9CDffStDdE7yp8
vZxG8TUr9BO1vYgUHOP0IxcftWodbT16jkYHKt4600HuxuTCJYAqHUoj3dSU6EUNGMLX1tb8fq4v
aANOg66exZzTne8rgp0gzMSfQ5d80TPt1YqsgwT5kCncS2295bZxtkRyrWz12Gn5hdHZleyji6yH
p9DBQjMfZrnbW5MEG1h2ZeUwaKZXEtrsNNPB+jkx8ZhHzQNwAGSHEONseRGRfE/5GuMm5YOO7kS7
RjFjbHwZdVVjX++OzAFfhWydo9LwDTu8ZpLqkUzrR+ZnZVqnOp4OTs8W/1OBJxVODZwusMp2jth5
OUEWvrXO9BBsZNnj7dOUfp2Znp15umk2q3Z6SGSK1oXuBwJ6ppwfEt+3UYwu6Sd8rygBiVIppP5o
9jlTBeWUXcpx9i0DxTiRVvle4xKaGL4yht7cN3xr4iN7X8lS7lY/7ptEcFkRV6UrX4qMj3AXkZ0U
HStN+zXgCmQk9gS1u+sya4dXYE+O9L1zZGg62nueK6zT42+AaSywDvqmPBAIGKePXNZJjFlemERe
RTLQh0MY38RN4BS5NxbVQ1rsd8uynoxa7woJUihCnzCXx0ELivw2TdFu6LOTlI5s3Ok2F0owzIje
M+2il6OX1frOKqi1O/1kGpDRi+WJGPaFvfgtj7Axi+kot9+nJMb+r3+di/nNEOpPi8B1U5+DcQgv
WakTQCBOFW1ZeAhngmHJ1P3ETgKzl0WMF1BrzD0Ewri0Y6Xqz0dI7mdMlWdLrZl32K4lNQddwAfJ
y0sKcVKSmfdPX4ACPia7JJlR+pKI6C6FkUdvdT6g2fBod00T9dbk1X+EMbn1/ELgpofcH2PT4jcs
e8lMDaSnh1412buJm2OifTfpKzRS0A2xX2m/peJPpzduKMs41wYKDMM3m8xP2AfR6pCswwQAaQo7
H4dRgKrYC2X70FEEK0zrsjXr7TvDv6MtVXwKHTRfslslH3wHzyxQd1V0QVIpT7hnByuzb/Jcsnm8
IZ+jHyn5Smh4uAqCKJoCdaKHVHIpMikxluGSOkpgKN+nJnyxsuIa9h18FIqVeWFPxqa+pYFSQnMs
pNXiFcX8ZYbuiuhFGshS2Voi/7ohjiHoV2wHt+7I9i/b3e1ma938uys6YpeJrZug12EO/v/aPRBr
/2/3J3PIjSPb2JLpGo9qTCugi+lCYDxVKDSZBFRdUtJW4KaGdbCTUGu7qdT8d2z7CcG2k/19IP4Z
+pAJ5spaGRAFZfNSnppIsrOdUEp2LPZ0oghvQGPGDUY8+kly13JpVkipkBE5nZSp/e+mhm3KtHu7
T89gLaz+599DpA+IPadgO6Q7SX0SVs2j/z1kO7j95/+e599TLN1Ekl1Hhul2Hrfmz3aainEGPVem
rMjracIs/QlOIvFlSVMwYXOTVlq407lC7i2loPkEmJD5qlL8/SlHOcmpmxs4ROanWE9av56q7Sex
ngoJt9kxDyk11w7b9pZtv2ouIckxmfuV62GKIiGf6KAMauXSZODcbk9QqusZ/ftc61PbRvoTR3Dv
xVHDW9bUe4SHzpEwqPK0GEbx99duP23HGsUmCClE/H5Mc3YSPMX2ZP8eux1LEaXMf3/N9i9pR7aN
I2evXcbp79HIn0J9Pdd9W7c+GNInJhOQxulM+Hh3qOfGF3PtW/SNQhW+ao+JEjHm+Kdnn1TMjecM
A6HTBvsDwB5d4xVG4aXKdBCjwEI5kZw4vzWz80Oqr6HiKYO9i17alHxWE//B8AcF3V1TO3Zlo1fR
Eydjxpey+Tb/6UMmgMtyXL1CZOn4sDZcw6IDlJ1Ap7sW1oqZ8T4jMBJOrAcI8RemswftmDAITYDH
cjG7V4t6xrxwNqoSAJfsxX15kLS9ou2HjqJ6No+xcPxSgrotolPUhYBHuQRl2a06j3UU5BKfSggm
dSW7wlJBHE2o3ps32il/DMkfw+o8TIg0RFu9IgI4iZr3TdR+ohlBe8jThFyndJ8l8z4exE7ifORJ
dWAQf27b5UL8xREweKB2zkmXvoaD+dBiKtjh13oaltD0zAJIxggSK6dHtxDY3atuJts+osfDaAsK
49+d3MIfP9NfCzDv+VoTw424GANVo5y4uRTuQiN3NdIOZYqTuSvYdkVBbUg4zJgtIW4FAeX2S8GI
w/ulSCQ/L+wBquUitMyNCaQfIyo5AKINYTFCSQ8wQj10Zzu0IDt7qHyo035vzQfc6i5eLnKoGFl1
/gpvjvkVoLGOs22+pBqz+fqpWdObXCyBniVvvT7Qqs/deWFvGyuPtEku686xzzVOEqccrEDWAdZW
AatEsdhhCPWwwlJAMjpZGGnBgDcB5eoYw3sn54qhHCDQe3W3apoMN6UCyhi0yo20BxlCGLO+z+lQ
Ejrjx7y8oWrINmX2FJqBKX12srQrNTpmZH9m8ZtiPxX2KENJzJXmeDHW/eKaHuki7+RC3eW2Svx3
zioaJNJTHyEggStOil+J8cXM/2i9tldtCvepdUNc1Fnpm9gmwSkFtdbvpVy4CfpBEkB3CpHzYdF4
8lh4iVbBLCBJeVFdq3lUIkczPu7W8am5ROyb0/0Ek2yx1rQPPIG8MllkbhXVZ1WFIjmZXoOvRcqE
WxomsT03poSxRScz6/HhNV+T0jl0/LKU9PnEsTw9M74vFcOPVWlvN7sU6yTAMlfGGZJwSYlo6Ynl
e0O7yWL2ZSJCUKSd1tuolGs/St/oIUhx4mYOk0uTAXTk7KRRp4mQ02cmo8qBJqUzF5cMBLzkNZKY
pEAEKaYJIfB8smLrB5s3JH6EA0T1h5VYnrCjkzEwJahVdLP53oEdKrFYK+grJTGtEmS6xwATLNVN
I8PNDumvOcWZ2F5JXfPycPHqWDCkvNpxhjWbN4vcHb48C1OehZyBJCLWKFS5RI+HcnYA04R35nGe
1vP1sSlsRl5ECnpDDmwpOsTkr+cIXjNUxT07JDH81HjSuY28mA6oVrcnzXFOOJr2mV3srb47OIxZ
rMHAPkPjKlxc5aKsXPIUWkarBtMc74umdY2RTxsyiWxB6syEohsNf8RNT1/OHYqGDsFvWfwoSKix
+dUDp03k+NJO0ZS4oMkYgMjg33W/j+oAAOneykSwJD2kMeoQS+yj8M/c6kATZDpnsDBL3lN8GAge
lpdlLoIq60FSZx4Gsf2kxGSnzF5Hr1g3KKNYj1P6RXn+hxSs58TwkZyEIGY/IcLuNHQU3NpZzRGg
0MaMi/xUl84tsr5oUwwpGbBfWAdh+GEUNQN8y68Z6sUonXMuGcZg7sKRmaek+zaalcoCZmRJrsRS
2Tk6/gGcqxIpm31xDNm8NGSGs8M+QXE92PXPYsRFoDk7IbpV27NDuysabx5pnBRnwFFvsWzQ95ZP
TQMyjVGqmKKT0vXUukDqjYdiMY1o6tfOBIYqiCwaIZvMa9In3s4Cf7FziMLGA3gMiPOjkg2frCqv
Tul9s3gC/A0UAeWpRunf3PWp3ddFtx+SgtH9jH8NqznoZpo0rLnV3uZvN4H/kn7hmYZ9ns1h37Kz
VGgIWqI7FCy8eazxGbAPCypjTG2HcZT3cxW5pfUi2Ic2AFKBXT8aVvrEjGkbgDhU7VuTap6zOLRA
dbYBdZCj/HE6jIFztTch0QmyBwqVxKJceUiJARadxOQ+/BN3x3h+1Wp4lZ21DqAMItG1D0PrvWKI
jjpnmgRe9HjAhdRrhHFYYQWR2vlLLZL3qS/vZAh8iSo0fX17Sq3yWGb2F8az+6pgRZTZfaw7YjOL
6NZpuCngTPDCdPVW4YauuKTDLz0PiJ1q5b5M0lGBDp8Ur6ozXNNkfo2d4auaGL+Wll1QZbyT3LU3
asR5y2JcYlV+dpKJf6XYJ/q0b9ndaQ84tTARUwobCqYBXHUs7Y2ZDJpKuUZOgsXbeGnD6GslSW8I
91BJibeuTEG1WsRcwqHngxAaPpQW1+oFDSoCZVhDIcEeULS+Lr4RqvdxArVWLS4NIA9LrQuaxw+b
yWPL6YY0zKuWyyWITBtcp82lW5fctqK5qzjnGbfjehrU+RjL9CtG/pk3P1FTxs7o8NuHvWjHwTpG
pJi3UYzkob7EMxeLIb2itLyyHK5fex9aM8vDnT7YXmOkQm53IAnrxWAQGSUZ6izpmKn9qalomphX
ep3vrapeSsc6l7VyGkcCX1P7lmKCbGXGYXXqOiI8NMu3KXROc5UeE1Xg4KO5GHG102yvpR0+0vjO
SPgQ3SWVvo0agDU8G3kfu6FJdcGuR0DcKvWfuKx2A2G9UY2b+nWu7pbyUVChlzkSNU/WUSK1X0zl
TVnuBbpEsUN3AxEkp8GSnkPrUQ1/Fv3eBFJ8F+J3wf6LveYOOjSPfdPGQ6cGjsrn/lFaH5qEpOk4
fyghDFG3fVMTaMpH+XexD1+qLwlxz7XbISWX984P/bvzyZoCCQ7x2q2+GfvmqO+mNzQBFBkNbxuD
9lfBUqkDP/MFs49dLPbjn2HYafTPyRoz2USbacv1buzvmTUsDNoy/Qx/NrpVpCe5mA2UN5GNMCRb
ptpyyRoDFo5WcXMypgKJr6l0uyRSTSY5yO34ReQ7zMhVEwJqMbHgslEwfwYEj2KJXu/mSToHbckf
pedA04SwfnWV/GoU0XSTANT9bGJB5UVG7+jNU1vuSOCV8I7aA1+G3huNmqQDQPMF4CUUsKrau7pk
UKSWieWnGaVt1mYlQwk7Dn2Seav9tPqpyomBOqSBu2HBlhiwjx7SKCtZ9aT0w1nUSy7TcwOOZ3v2
0Cc7hzXtPZvnxWOBJuItxgIGo6/YpasjLP7fG2k2A7VQ2LOEM+p/06ncxFgsiq26um7HsrIAyyyW
9qCYSwOrFuNO1ajzNzWrj90CEzuflLeqarPHpqtRHWAw66FMqd25L0O+RgyqZbOp9u0aT5Cgi+VK
KJ1Vepe37UaPs4S+FFIh4v7qqLrgf8SLnUbLTSWgncybkC5Ko3/bDjEVZh9bJLehmrWXRaKBu74z
27vFfpK9K7CxMFpmv1ntSTK1qYu9LgqmXppeU2g9XcE8LbGZuWz/c7up0++JomqPMAMhK2bZ8ZXG
bi9gebrL9pOBWd+c8luDt/i0PTMiFLoMimg9U65/k+JrvIq+YRpYxQimqRuvekKZvdoiJQNgICAR
Qj54cwcBu0x3Fus8Yu7wpbpKH7Ushft6ZMxuaTUQSZsKbnAKHt3aOUYsuU+Y4mIP/p7F38E6Sl8b
eVl8uXT0IK3H8B21w5mkIS8uivopa214bXWNpGN10j6LggH5mPxGzbKLwGQksEHBQY3tlY68qdOp
ch7ypBgB24fulU1WvEvTpfgJifupqwZFnK3gGNeHk9QW2gVIi3ZvMBzdM41vltQx4enWu85cHutB
1u+hlQIg6btbTu9nR1WYuYWuz1/ItadvPTbjxRJx+inl35w2U68lmCR0Mbl5LEQ+7qORgMKostIz
Vk1lzTIUDWk68GGQfi5jwTlpyYre0LO9+ZgXsHyRLN3lvquB0oDYUqw0vVXh2LlTNyVeP8qoZ5Lp
juFB+6MJcDuMYX5NMbA+Xm2+S9I1ZKqqC9fqzPQQGdIfBinXyGi0X9WYXSsZKWwraGoVAQy0+GoT
3nZdMHHXRc7AH0dX4aYie5FaxzgkfTKeDbOx3HxNlqzrl4W9HkN+NfO2j0kDRYQo5lddDHzLJ7A2
/1KiM5monuRJz7/yHITbl5Zu/CWL28yrmvibibP/qFkA9XbOOCJGo4mWkXNEABcBAb2jpHfCURiH
Dtr7OELPXifenVaIA9weBrq0o8wVbB8rIJqTyPpu9k24K+dCcxd6B+72yY6CNLWRV3eq9k6PfCzG
Z6RVHsh89bWiTzwBfP5oMf7dIgeSaGiNxkesqoinhoFJtN4oh0XRbC7WJWNuvcUvJJThLSpD40Wt
6G468fjWMwHaKXNZ74H0Dm9UmHc0RsbNmaXhDUc2LoHKimgIZIOL3T08R8+MBQTyQlperSgev08K
CQNyIZp3rWSK1pYTF6B84KqoEzTjRHyCOzmQF5H+AmOW7jshj3ezQ2BmEDy7D9UyRVyQRW+6jHYY
mo75S2e3QOeb0JeWy1TRlSGlYUboaTgmNHKVHBB6mRDSSAAtJLjudSl4FSoCjZ6k7isj1u4Fe4wB
WnDAbCS6lyrK+hdRkIne59VCXHM5eQ6KN3qtLTi5lhydv5ZgGI0IMFAYC71kdpJLxd1UIpvJ3Szv
0tXMsN3I0cruMwkImW2EYVoLf3x9n1InrV6j9duzWPYunXOLgWEeUTOjbrabIr7i7sPQCfD5EaF0
iQAUXNLNjGypg+5Wslp9KxxEFepo4G5qmFeMdnTNtDm6jmSf7JRlxsHrdNWt6yFY2mqpgc1E+bEG
vG43ulyWO1jKtV8kjrILV+vnTCrEY1zUz2oao2BJu84b1lmoLBjeJRN+S7Wjoth8MhiUM7ft2Vaz
mn9pRkP/1EF+kk1mKS8EYI2BTUzhtgKofYj/dDEw0QxxdabZg3ZB6Ld0WSZXbWlhboa2XIkWNh3k
pa+etu3QdjPYSpCDO7lYRpidSl38xKZCtc2AlkozOZUl6+Ca4K2h4ydSfsWazBKbQCIixX6wIbIT
zEPsMxMWqhIVmIksJc0pNsP83C4VNqS07D/zJEKlVKS/UqGDITS///VvF6oU7VvdjF9tyZyA1Bl3
UxPx63bDQh6Ri6ZJQY/cMIhNs4TJmt0h3aA5TW0GAmtuFc2qQzFn+k3LY5SE5ID4FcEaNZZdh5a9
ueieuaV2hrPpBI6eXoALsMA55sjQbLO4KjPnqrHL+bbdKKNGG8jAz1fP/x2ahIJRbaQOp+LzLDDP
hOXUCwEWZnElesa88HvJCrMMhyFsqAToSKV0+Ka0MEiZ4zSHMSIlGZVQg3gU3DnUeJykpBWEMz6p
tj+kKGqMdsqvMtP9azSW+XW7u/3E9ERCaakG/w4JrCYu5il9dRAol0kX8kX0a8TDeiNpVbWbYqv0
Jd2aCZjpVv3rpDTzqQMk2q7phvV6o0idfTAk+7EdMnFG/D2+/fTfMfVAwkxxypWU62SZR4hibLfQ
DLjcgCERvhtDw2ia+71U4W7JQ4RhbeP2Tdu9ZAvz4e3GccqYzUJLB+l/Dm2PgNQZXysevx3X2rI7
jlWEKD8sh9caqEKWGONju6dq9DuqCqrmKPLkaZs/ikJtXmx2kP+iP7j66XunlZS/x7L1ESGPGLDr
u/jdqiCvKTlqtaC+G3Pra6LS0EG9QN7zUJovjZPXhHPwD5EYlH0xFL/NVtIPIpabyzC3aPKmGIyK
1V4Q5lgBQBHWb0rJZ5cp8nNcC2ob/tJpWY9pcVWuBIEoYzQZ0T5DGMc2aaH/aRpNftGy8QrNRLvr
nWIfkUuCYhiQmUeT6uH/Ch+9Ru0o7HQ4WjHTrO1YbOf1pXbm61bBZkoDkL/V+BLL8y8s7III5ClS
JX8jCqZq+oGTgNQnPfSo7+mJIHt3x4kIwb2ufwzT1L2NSx8xl+oVPL9Z5jn0Rs5W0kp3Qx4mKI+6
+JGky6ONQCo7i14E+k81M9rAHHL1pZ2tksZ3q3/Kqf3F4hp0sru2cvW+hhUp2IuiSNLenTD537uJ
q1dTcbMKbdcX1XDbnGqO4niGEml/jciQ4X6nCt3sZQmxUsXFm5ozq9uRhCCx3Khiny6CJZ6NNGpq
O0MOr0IHUwxaJxQ7H5E+sl+S1fgwoMOjgi3C48znYtXrdFeLlAeflllHJ5OCIScW6J14ahV35G7E
Lvizd9I9m0P9D+Bs8Orj9BX99LJ3qoUidSQ0xIFYesprUV5D3eFXivSZFWb1WWm0ISGbhedkvUsE
0aEEonJCjAH/aCHbS13u5Mwtb5sVnjuxrn5oFgjsvAhROJaEDTTodz6SOYXmyMvBTmidElhNT6SP
pPJq7MgZXaN9sF8ZQVulNv99Mie8z7ViH9jZNTB+8CqqZVnfpKYl1COBCjzpJP3OspwFMAjqW446
3escJ3kuJY3TWCz0pytHutp1/SoNtnrXJGN8r9tst722rLKvvTqrRyGoZ9uprD/7ppQOy5iR82F2
vNzsG1Jb1c9m2q4WyGQ+5yUJispyRYMFi95hnmOpRXVryDC/bT9F0RqR5yBxTPsBboMqUH+SdRyk
XO8Cp3eAOkqlimZQNOeGEEy3iZAky04GeWM91jp1Xe/SAcNRm75WXdSc/93YWAr+3lUagdOmKJCw
rg+pRQsUr45IPdq4l3WqaJ5c4JEpNzZmlai+HdvjebsqRJU0nhp4uwRBzTe56Wt1J83KyzhFRWCE
hnFulJG5T0Xns9PxLlvrMaVu8anIevZmha8brqAvW2UPun+EBjUp54yUBiqxQDXApoMMtT8JAGLm
TBqgrROdIoewxOLqoLSl9l6r5M9WI4/cPjo5Y+B9DCnNNWFPIjyldVIN/90QaROejbYgLEFEhCZa
HRq/bo1e1rbo5aoVtOuN3inpy9NY+3CqXkrfasBUR2PRS9xPSXobNMPf8LyLknaPRtaTG9E9/+fQ
4rRHq+YTMZjVTV/G8JFKWfjQrCUKdGB1++3YdsOJf1MXai+p1HMvWTdP2Xpjxc1wlDPUJlI5a3cj
XORz48jXvCQlPJnRAbb2bWQQe53Xm+3wnKEZFwKtYUp/ZzarEESuXE8H7N20NKsFQ7FIDDyVxFcE
i9wPHoaS5pXJ3ZNQHYS3Nq2dyoTF2jp0sMdaj69TZ/3O4yb/ZApVuFmVFHdJW+0XVpjQHEx+L+hU
At1SkwfMEVxVSlJ9r503svZO+uRkL93oFG9EjrCD5TKLQE0rH+qqdFRG/drVZfCXilFbYFk7SQNg
U+TOGelexaQr0+rdZDAIiletrLzm57E5bM8wkZnNUstYHeHBHZNKCAvlj6V3zgomUrrZS3NiepN8
sQZao2WzvLEej4jI5D/dGorO/8OyLUWGHph5nLpTrD15BjOQzcLgimQiNQy78neMXvC/UBnT1B5D
jzBiXHNnKH6Kw5Kb3zfIDqHstFlx1RySTk/28UrF2I41Fr65sk2eSvRVbqPiGcdieE1FPLrytNj+
dnch4ReZUPxgN+BAfPmsm2g+MMCGnjfDqM5y/aH3lniasd28pAaMr9yy+zN+CyixJFn6ekobfzuR
2808D6Xr6HB2s44G9LYFBErYYEKTbKYgfR7RnV03y45Gq0mdJuvTmMIjmR91MG//QAcJ6k5c4S2A
6HfffkqbWr5PccKxJvoSm5UZWOyuTiCaFb+Kc/1qt8lv5ORv3Yo2bjIzdpde4SsHPHqHcFUiy6gc
bpYtO2BCIZ1yEUiYnzdS61X10+wV+d6tILlR7i7bvclQ0LqJyNprw6h4UJ/gsmhDeVcx4+OewVcP
EbsN7Hlo92ipuJAbYXRRsx5euN3ui1G17tBO7fvUWgcdCP11O7TdwHdBK15DJwrD0ri0zfJOdxkL
Ujxnl3ip4lM0jHYwpc14tey28GNZHmmSZ1ypsyL9AMO4tiZCEhJr8dJWXffQCwYF8OIdDM1z6LZR
F98qGLqeIQPkzR0tcrsmlN41nY6q4ozqt5LWUDqb1u9RHfbpBKNImYnnMFK04XWR/YmGVbtSjd9G
mKs7An7Fu5lTGYYEjt/Z5o3YFNQgYvt7SkVdHqb/R9d5LEeOREv2i2AGjcAWSM1kUjNJbmBUBS0D
AfX1c8B+M281m7Iii82mQIbw6368H2zOymO1rwkH/ve3ZX1fsv5rPDnUG/7/Pq6uQ6ktxoG4iXU1
uuURxa16mAntk2kDoRDndsoFv1lInsMkjBtjeapL9T9/S/7f+/7+9X8/rnalc6pdkpt/H7Ksn+C/
v81D9mgPM3HA5J/0BjZv3dSH7dyhsjddnT+OVsRSkcIfVZX9mba2c/MH2mFq4JwZHz6NRsM4HM8S
negctGEMzIe/JaexMJSqSACGHdzmiUwYQP3u1neQQEEWWS9/b3rrm/0KhMDuwJE1T6fNEJGbSNby
TE3xXWYdJrmRHfMtdp46JZxjuwb1NA4ROXTderzRKO1Sm8hosbf9Ea7+/phQszukvRqywqla0n9/
WiIRYXreJV5HdMncpeGq1Z1iC0hg95+kV5jMAK2qv+0gP31A9vGxu2bWUznJZZuI0rrVSqUA7Iwe
VjahLgVUg62jRv25aYFI67WIPjusuVGUPDGyqV96g1xtkzrRU2d0nDtrhqVK5M6N1GvsWayLT8mU
mORA++HVnN3X4k4rgTJqfVXTAGGrzd+bY8t3PXS9cZnIYT6ZjnOLfp3s6MHLD/2cLbvBGOZ9k3ft
u2FGW/b0+WWc3erc+ajyFLM071Rq+EHmqoWBkG9sWj0h5Eqj9HnypgV4vZEHdg90d0EsHQJbJ6Og
Q4m2euhJzvpHC4gt6OuciEAjPUqKNbVThdkkO7to5F2cT0wFnRp2rsvCxkqNHb3Ra079JDb+EzQ7
zw1iE1HZGiCw2qsobUdkXqpOYxNf5Wlnjrmt+jkz8KSY96PBROF/lD2b4qvJYsqXOj4r7ir3jYsV
bQeI5OBfzV6am3rs2xsYOu0N34Yvwr+/drWd7E2pmXREumZKjgEFmRuRPOPZeanAf+//3vX3x/8q
y6aVqB3+4DiAiDG2QWrla6mNRxw86vWb4cfyM3WDeDS0wd97/j7g7w+cxXNgLjljwqW0zxYDNgaM
VmqwEffA14oSSqxbrlHpcv2rL4R1/nt7jLlXlLi5F6Gcg6/7l55TP6/SsTBvWeUELWlqrXqx0jX0
YQM+8rqnXL5C66TIIM6M6p63/hOxnKT9eytfm+5nUfYAblN7o80Dwgvku/+UePAA5a7LRL6T67VI
Jajwf//a/RE+1n/9702TGYNfxMPeX/lX5K1Cz+ubu3L97H/vkhrFzkXW3P299UffWD8qMyectd3y
UNt5dkkMpmJjrJL3HDz7htGrzY3BV29rmVQ7yPspN7+K2HRwB+sDY2tNZzTe50fOvtVmNmf91W4H
Emn+aPAKWv8V4TvwCBQQCB1PWaWlb9HicifTxDM4xPpOR9Khl2h9v8t/hKMP4Tre/vdD0mRdbP/e
/vuCxQzj2jHREVqdOH8Wa//3A//eliDvQShqHF119/z3B5SU//nb/76vs5KNDslqt2B6w1Zg4+/p
bA6OBvEm+dGqcmfEczilk4keA3SF9r8EiQhSvmcmpKkRP/1qrxvoyZVOP46hXv182YvUaLaa8peg
Wo5Tx/E7puBa9SMWDcllmYJyeIDAt9B/d1L75nzJ9LOHqRN1NzX47VIuAGvh8C+dca80lQZ2RwzK
n6QIXdFeVGM9FI2gOjypzpaKQdlm7VWzON82Ec2VnMjslCseHidfs+7Y+kmctgyxFObL5pNolTzr
pslQqTVfVAYUT2sUQ8QaoQT7rh9FDK+TB7qncoxXAxMqIjQ6JtzaL3Fu5p8kZR4ZJO/MaKkZQjak
AbNV/8D5jueWqudzaZKLLEX16PhYXeLUuXXwFPLrYj6T1j33rWw4RC46TIJKX4oXHSwarzbxlJTT
OclQLaLRzwKJPzhlqQm61n+P6rWxwnhZ15K9Hvkb6mOu7gQja8irB4fHz7HssMy/ZBXfT7H6Wn+l
mWVxiqwJh+u4ipgAxsFb7/J6Hl20jHnxLtmokf1Q5nkWNIhLArBQlA9+Fr0ug/FcVP4dMzZiI/nE
AdFNvsx2eGM9qwJDmx7IRtf7kuZkxfy6tc1fK3F/tPqtjuc5KFsqJMz2sYsy8lYyRN77GWv102oF
FZhcLP2FRITo6SUZjJ1LCbXQ8qMcMh6mIqYzFftRx1E7MB3T2liMuG3sjflKw9BIssnOPY1FFq6R
54h5eNEtez0fMTx3cle6xWO9WE9R5V7QzLLQRbtqW4Jf/ZQ+t515Tf0p3hr2fBo8bNT9+nB7pXtv
VlrQxkW5s0A9ZqPapaN+J7Lpzvetu6KWuKrGNhRotTPpAsw6ZC3EKxM4MfefcvB/G9txMOKQNCf1
ZXgUjCUW41PCCyq2voRGFjKudq01a6STweYrgwoCM+pmDoH9oZ3qOySjTyfBVYm7km3OiGGYFz+x
CUaq7eN79DGF66bdJtnw1jjiavoaCht954yS8yAR2dFo+pPGyrrNyhkfE1e2afWjNZEfNErFmwYt
oG7wUItmH7duvPFiNspFN25qnaKDot3ac7H3pxKOyOQTb0nLfYLRPhic+oHzxjmN0Pm6vieskFOG
IDvnlkxkzMhZYePacBTtV+/KYCJpNve9UTz7TmpQbQBdAoktdGpb3MTLCMnIJd3p5qR6KLAgmouv
yoWm6PCs1y12vin+bZxdhG16w+7RoJCVrGzMRGClnXgtNyweXFpk+6iLtN01ec353iet6w/hWBLa
xhlD7L3IQB94KcpoceZLY/lJk9s+x5DZ9DEW/S45kVV/yDrvu0ipJU8X/9aY+MwVklq1/NBfinrT
kEhOoCFIBPWdwiscuN0WCvYYzCQZTSLMk3GYHcJmU6vTh4bVvS3voob+gdqTVy3pfgUD1xXzMOJn
rIa6ChdD+9Vc7a3ChFLHeKLc7jQjllFkrib3hs7TI7iUYlP3MdPLci1eqex3J2c1LMz5KxZUlQpN
dwIyBu3WSLiae7aFG1HX+OYWNlw/3qdoV5x+ESaXfKD2VcOI4fYsqrN8aov+yuHpl+Dho5dEP5x8
96LW2fEJxtuT2XMJ6vyN+0U+6jHvsxeNNFc3/EO+5I6lOQZWE4IlWbKxaqw2poZjKY6J/uYZM2Wr
Xscd8kN1Kt+NDb8UvTWDLjX4BpOFlGL+RWXU5+xDCCFU7SiafWGhfRDG5VkYCtwitnEElrqvux/H
K42wKtOHyE52Pauv5+LozBMx70y33Vh2358ZXX0qD/yvoMSinYvdnGM1HMCPLflP3PRMr115tSgU
QSKwfgFDOGFFIHeaSUv63SFeFuN2KKenZJAEiaHCjNaBXvgyoBzG2mZeBiMItIDudezYRE/hCGph
EU1VkEbJjZ9jA4RfYblwMCvnV5vmK0529FKDjxBAA+GniWAZoruyUsdFcViNGacP+Dm0keokhKfc
3tDCW4t3ZUFVYdh3x5HzZHkOLkOIDQHC37MR8Tlr3wDiWkShDppAZOaPYWDKSgi7m6tc3mbTS1Tj
WqLz/oh/nhRHjMMTnBfVN1YoLAPvxEBzkLV4345LjxqM5BeNckjR9SIo7P5mFupZuaHMmSROVvPS
VnNMNCrbG14/b13h0+wIvlq4vrPVkgAyzBDakX/wlPkjJH5dwQJERHkKZ3hNdMy0r5ro7zpD/ItL
WndUVUJ2ciyqtCLLICQ63A/F+G9EKBdUzHElLN84arzy9KidaXUPM34/Y9F1Murq10TFDBtjJG2X
N6GgMiosC5x8TJtOGOpvxzS6UA4RFh1OU6M+ae4AP6+bN4TCf81Ck5uxLtn+tV3CeaOoCF9FFiAo
zgN3Y7xNJyBFbVtxKZMfNlP5IFfGK0THMqx5YQRTr750uTBUjeZzN2Z3sSIw7Immw7oHbXWnfECV
eLU6GlIWcq0Von/hPnpaoi6ViqrtjAIbgHUji0xkFgLUhB9eYAJ2QHdx7sGtg+0DhEhMJdBSVBfT
Jaie5dOCbKeeBwwRR8xa42LzNfjVbSNLkuAdMkGSYi5zFv/K4wm7lc490/TCvkFaylL9mqs022DH
ZAzbjNwb9Jl8XrJgrwYT0ZsJJbkiCXovmnDOS/GMWrMZHTO5eEX7nayo60qjXsuVyyX7A1+vfzDM
WfYYMnpq6jp5gaYkOPNe9Kn6HuXUPcfOBTSVngG5OfQ9okVWat+Arsq4VohvC0Shms08bS3uuLrP
NapPMm4O+c5Ymp/Kz5p7szc6Mg011hqIArKuNgzkU2bI/PCGFEss+C03UZ/+ZDOp6VyGlNu0H8eL
2fKEWu7Mgtv4N5iOwGCwqOYF50DpZycZWfelx3osmuKQY/ROrXInG6fYu06SwZXBzq+i/rHD3UIA
q853RH8pBKiLr4KV23TAJ1XueHBs2tz0bvmSSfsrZgIgJrfioKHADEYS6c88MRHek77FvFfwOAPV
kjQx38Rszkk/fnKdI/gdQYjrpfNii97dNmaBQRa88hhrzzTbFajhLWcA9VNgcQgSHXBiAnTNke+T
1H66tQyhsarQFhDFvCy9G46pr7F7T4J7TY+ePA7TNUsFG4BvzhtrSO97af2Dpkb/3nvur6qgXHZ+
npr4BDt2+RG78pC66O0sEDYkHDq+DhU3m2gu3Z0UHNQLfVc26VPcansRQ6Kop6mDgOaFqU52cBiq
5TRjBsdVBOCy1u3QaJmCLJQ0LDzrAOv4jnG2h/6wMENcxDdoL7Fd1o5FVWOibfRIbOWUfGjpuLqv
NxTDBp42DpcyWy5z08gtZWQOh/znZm3baRo+N3DsT8F/NyyTfqLo5n5qSC1X7cNSmz86J7R+8T6p
Dvxxbf2uIYtEJHrXTJyC6fddzdVnLHOrYhxjyqhseviiE4OcQ4J8samzEnNPXA3bMhnEwacSyRsX
LeS4dm/1HE0Xt/lJZgRu0+9gk6BzJDsh1MlXYJOMMvp0Sm0JRu3fTJnLVpf9HUD0eg0ucCKN6Ndq
B294sYmhjtl8rZBNAFTDjlbtZ5MkwyYabu3EqXZTH1h4P/aGhjHZmRDD8xi3js7DbZlMDkyEfmpq
0OjMZt5ptE3bsmOgwEsr0NYhp0tHF9l2oHX1g9/0VGTl5dlIYrZgMVzhJezm2IW5lAO26pxCgEPA
z1lNr6NPsSycjwUZwcAM6Rpl4NrZNXHas2Pb1tYuOgeIVTuRniDoa/D/riUnXsc6umMDP7UBI6/7
YTXJKFRcF8O2EK/ptqKbjyE8R1/ytU7C/7JRjCSUXRBk8wBTDwYaqdeR83Ck7m9Nm30OrhEZXXch
o5kCr8gliYrh6NQ4lGuHRZYlkjwAJKjeMhkDkRMfBq5lYM/XFA92Wm8G8tFW6bnWKe+R1rBrMveG
gGt5Kmu+Yy2V2Wl1Q8Y1lW0xy/VWxC9ME0H25qRKRd0cpsShWpOGaGxpXPdMbr9eXm31NvO4Q0OJ
1mkxixrbAvOj32VLert4JqVVXjkG6HS7jlLmW7RM7IgDN+GBY7+nt83RJM8W9A5iHd6E84hVHZX7
1h1rbPKSVaz0083MuvbAXo1DF/ZIZHFWjSXiIXPfMRhaQsEemvVRzDzJTo933E9gtuEMpU/8ftAh
EnLbrZlLctnj0VMPrDjYU+RJdCaGW5PTVdkf4FiAv1bRBwDAyXS+DBSiUO+n7n5Z4B6v3WSBW5vv
XFCA5Bfkees22uESooVFdVz3++pT6gtdPTkHf1WiHFr20SwcnyAaLCnpM4EqsvZ+cpofewQg1fiB
nkykX+iDDehBei5c19iC2OWx0FDNp35qgl4zSTgBYtDW81k19sVGh8toCPfTZgGjH9W+yaciNJwu
3+uae7EarT1ZGHlHk/8KopLLVzSwsAIXyj39kOLn5ZztBpny9BBayN4oCQ6MRvwWM8jZ9KVAm9XL
K+jtZ2+wL47iMgSHBp3X2buojYGfg2qmfpfkmG5ci2LF6ToY8Pxs4s6wnoqgV1E+gZfYilEkMcZr
WNHZ0l+ZLT61qai28FlIGCy4l6WFszr+l83ebQTRNel9iwuKjXDEuQ7yLN1t3MtUDmkvXeStZpX/
xJQREC455KI5vOFEv8OV1W05pnqB6bFm8ook0JAnBJPihHX4EOk8MPVg/8LdOM4dI4Rm7plV8BIe
BpgtA0ykmpf9tu8sqtn0eAz1iaEbwvPa7gagzCkeHNIUcnIwEHripzDZKGPvTjY2KDdxpKiNrFWD
w3DyiEstd5UtHr2qOJNVqwBb4znyErhS4pXV3naZTGVSMY60eCoN27+NsGZE+UXR3yhG3WVgmp4Z
IR7zmc62UdpYwsxvEXnfqQfFMtFuUs+GCylabPTVxR9I1yDM8GLCsE6Mgz4DW4VVFH15eNIA0sHv
Ho3fZv3fxaS6gz4t3nMdsqMuWUIV43vODsan8Gay2NE/xxh8nqfxmLncS4cenCPX+M8i7Z9Gahwl
jjiGqhzSuWvsbem+ytLgDKFsXhPgAX0Sy8JS2sG03RoNgoyg8D4ar8zDzp+PnjfRFFASSfbtFOPL
9FYmqExeWTNl7eGSV415K4qU4YgsIo7R/2KtPMyGVT7+/ZExT9jHOA7DvzclNy2yOgIjL5W1Rw6X
+1KAEkqoAMIVB2c1LgfjtPA1ntoZ9EzmzHheWUkJz6+cnQm+QJGckjK/a/WyP/ZDclcnpX+AYvfc
rObSXPvG685ViT0CjZyJRJQdiqVZwr6ffC6B1oinwC8BR3s7EHHLxrf0a+M12qWa2XBTPT7rM+E9
TSeY7kP9GmYn30qDTFbsM+I34u5MTlkPIPmq4+B4725zBknzZldLtBFNGUyoSkcmKc9FWn5PCFJD
Pz3By28OiW52nPTHJBir9MlHhd36MKmWsdlDKWEvmziMIDC/l3b5VFgt9bc0XSkw5iphKlB75Z3m
9RcxLm+DJ/ZukV1sHwBM1pGdtARhwrzCJsP5l3WqfUuL+h4Q18YuXg08jrcL0XdLs5JgxmHJzuNj
yepOlO5N9EQwuJ1Ag3keJBcxeHJjJMQVBrJGyrPCDjrjIipO2Ko8YT+4CK3iMqxTfccvv5WEVaJq
BU2h1ZkerJzi6jJEzyKCH4k53bV1/dGY9HR3zo2GPWonl4lyBL4SDLNxE++ZlUUQfG1ro48eNhGo
3JY3VGFfi2trEm40LTC/NaZQ2ItoceVTiVX/xps8MBo83nAPvPbG66iiXr8p5ZXOjuI3DEblQ2lm
EQP77KujxAOTetFBJh3Tt6kCdWMYnGXBL9pk9S2ibik3GWo/GO6MZ6ETp816m9WS4g2sdIXEmeRU
dJtqyUdsmVuWgFNWliuork42sQYTUZmsSSYhkb7pbaKECblDHVj70CA4+vbwMRBDzhuJc8xwP1UU
f3I5fkqlus1rdZFjFdZWR9KwAjG9GMNVJMWHoliC6jY0hLGLj6YTPw2xPGb2/L1QbbRpR/MSs5my
lA5m6MEkoxNlEPGzBR5Sr7Tn0mE30db042g9ZvkdxQy0EUZckXNfna0asHJyR4L1RqbONo0qxv3W
F457yBZoZ9uBEVyeIw0Z5idPPRhQfzjJtjhid5pCYPaXOd3Hnop3qOXNJhUkOmVv/rRpsoOteGIM
gTJa0Jq1cBFoLWMLkex3zhAk9I4bQcwvWpWdE9ilS4V0Yd9gF3/yM4q/8DgRIRkexrb7wkN5WosT
g6Gq/YOJ7ldF8tbQSZKvWVaBTR/HNstwO/qvjAZ28Si/ZcNJPe3aM88Pmnx81jrmqrI33pMlKkjL
+YHgSe3UxTCHo1hSEnwZP+3OGDELE0DVxxQ4Lzvz0DtfejO/tWI6jFaBbb27lvOpAPSJmjzjyY5v
I1YWN3GfHMd87XVArkq+xm702fzMs/U0Re6G49TZjsA/8hrh1WvBf/WG85Kk93NmFzvAP8+tKCFW
S6ID7fwGdRWKGLlOKApounH/YC/GWfHDau1t+xsl8QNot3tVsx5U6/XQZmgh2HKmjt0pguDABIyG
TpyKa2wmduzn2ln4MfRi2TrrA5IRlJxa4y3jwr3xlPEA9MUL5rQDad5q/CCsV4jjH/Z717k0mCa4
Yzm+BWY9vDstSLWcRKhx00fsP/TJI3cxVBElcfYqVs/paFyn/KqSH6gXD46ZR8F91tl7GU/QHP3p
BTzysVrQhYkRBRJzid3M3DpZDzDAZlwKtf7V0dnFknT+SvCU7Rzmp1tjHs/LDJd0dogEoLthDOR0
1NmfjdXRa0OV7EI6ldf3dKNy57UhHYmD85Y75xDQk3eh9/EfpqZdNuefrgkqwFcf4l4m/qG3pjsd
wb8VGq/amLv3LDS4OTW4lVl9DnP6g5rpwDVsfha/5Jkht0bS5BBTsDmx0O4XfsYmd+Jp+WFG7HGP
QIisrPYwWOv9WzK+zUsoi1VUnJP0J6cza6NpkJ7tqGOYY4MmchEzKwRek5ZxsIuRFjR6CdZzhxTP
Y9NXgVNYHEALL91Gtc+Pzhrr3VyN4Jnab6PhpJqwziSzfyjG5SvRBpJLTrqTMbfAsrq0KOY4J7+n
RpyMCtMrygBsa9CUNb9dJCQIkjO3ZYJl6QvawkV6ezi5uT9i3BdQ1eRsojShC/gC7UTHIkduT705
GUxBoImdzNkJ4ToiQextWB/boYALqOZjRK89OwZRbV8yO1TaVS+Tn5JVIfQt/82rbc7zEsBjTbg3
HlI/JBsYQlei01ocrF7dGQNBd/QyjytYXOyNbduahDc74sbtd7xaTSt0PPJeuLtrVuSkMgl2ZCdb
0D5sAgZAG7BXxszYsArGVNezliaIkmTwSuIDc8pJj/Nz2yTWFhIjyzlHud70T/xiiSjcyrWGrVN7
J0kRZq1T5VSUVAiNp+Bvbclu2BKmsMazHHiuZgWe/wja+U0NWQRQgkHI6Dz4uj5s4mh41FVNT2rp
v0T2+IJtlDxJNWIlSm4s07lLDSYCOn45ji59kDv2mbqgW8OLNqRESbYvHN0jnDX7Mn1sNf3ZspoE
v73/Hg8cUqA73C5ZeZuiIAZe6jzQL/wkVCClrMKSzP6OKhxyd9QW1Ilvg4VcPmgwC2Gr8rD236ja
7wQdHsYEpdEoybrNmvvt1z9Yzt4qBDiuwrwv0na2XNYTK7ATvaaUqSPI6CfOqer5cfnlS1fjHckK
/84iJq2VzZF7zpvulzKoOSKFg9NxLS/Gg+Ug/Pt6tkc7wFDq9BvhmMA+c4YpWDUNToRhikVpk5nG
I0BcPzQhzI99dXQzMBo+hV9VpX9CtILz7K1OcZYot0AwjYzlIaXKKeSoC0FGgCx0ul8mEXA5cuuf
ShNSWKBeEnhOfcdMuNFmf0s7CSjgDijA7GGPxDOW4YKKtuXcP/GCgkCSWF92It9N7oI3LciPasFs
I7QduTMWLnx0WssibBNmZfBE3EB78qiVweexs+RNnfZvdcaEOZ6isM+dq9Oq226K2YRIqgXJVN46
o31RBiblqGkBo3jc0qJWvugT5aXTB5Ov/SAZxyGZFyQI/Tn9V9hr+2jSjBTElBcGUud4Gp9HKCYc
DFa6Ugb/Tjc/O0QMKkkOWupBSSTrHrYV2XE7u2GSlQYdR2HRV8wemuiltT06hkCNGh3T1c7WAOkP
zYdu1SfEtce5y1hG2ndQ6HDHh/h+JdEuZPAY9c2bbIK3QQLPN09RKX81mtnzxbmNxozvWYS6E8Mq
LZl/RAnqa9Vw52zJxCRADl1rCrI6P6rJ+WSEJjr/NjXagqrUtgV8MbShl8RfpqheuNyw92rEgJNh
j2FuDL3Sv8vAM+3FOH55KOhunN3H09QcPXXPLGUJl3Wk5RA2RDIYt+Y0vkQOPFm3Xo9bhbzptoha
vx6UQm7ZVKC5BQsi8xkWnoVhJeBKs+XxcdtrnGTUlzn2w4jkQuD90xTTxvdVWIhhuiwOffa6OX27
sbFQdsplOXKrV45lrznHGNfnRuAT/8X87Y4kKLE7R151Wwp312Igw02BKSPxFpSX6gtJ/FJYL8Rm
4lAwpQ+44/0b7O5sluW+VzX4WbP3KMDB2pnjUFgydedo9b7O0rObkWOtZn7dfX6L/vTTsAcFyPpk
I67VMoijKiEu6jol0GZMFSPyc4cUFda6dmgyhE8pWDgSRuA+UI8Rahaal3szFFgSRvXBlpziUu4C
k+10GbH+SLt7Rm93Do4jsfDl6hz9RMsoHkrkTLd/5m7tEjd8pOtphS7CgCnZA6unMaOIGo8S/lmT
iVploGGD21t4HY4pLCYLXAtoAj/2gK3kcPwHebU1fEUFgX6k2SI987JSBOU2Ng+NkMOtR509W5C5
40K2WSUkWzI2quPhZknwcgprQuXW/UeZ6MfMUcWh89WLaba8qkzOA9xBf/HjP4sFA4KrYtgjGbtE
H+OgKQTPRI8AM1xBVnMccHmZJpDfyZVRzYFfBNTTsZv7PddNzFXTtuOAyUE2uVI75ga6y+HXxvPZ
ww0MqjSn66h0AaEm2fvgJ5RwlzRCM4H/EIp0DSq85ff3Lr/0pWiu3Hwp7FmG05iJ33jWx6CnBKOE
vBMUdf00+2dDzi4FJxiZhV8cBrIEKd3F4eSJ9CMbtClglVJh3nKs7Mdqh8xWR/RqTAc7tUG6KLSK
+DIo78xaxcKZD5SGaDfGXLxmTY4w0lw5maljoY9v+oh7jES5l990DaKfEymEPdK6ESDDrlDwtcGs
pWm68yBJBsaYry00nDlSgQS3VNx/gr7Vjo7v781ldLZFvGJZVfOgovLcVTpNaKhY8GS4EWN1GPqc
b4SeV4a1ckGN835rQTdVU7nZNlHqoReST8Y1C29PYVhq0yz4hB3E/T39c0+ggqHJpBo2CWxHpV4/
LtgWw8Eun/UhPY6xhQ4KTqVdfu0WxGlWvPRl/q1S870XvNhEob0kEll26acPO3Y+fBNwaza60A5m
nGOyHgPLKQ7fdqcB2ta6TdGYkMlpNSxn9E7Ud67XnOi5kvnGInc611Pu8e+oRIdcH1+RiQKv4XUT
F8/p0n3Mn3o3IrJpm8zd67VnMHOXR475HkVnqIcgrrB5CwKKLWY2eBOMmLdeTGAPRMhuBAFSzw94
iK5GbH7Xs3peFtTKyileOz977qUkNSsC7gzllJ1GtulZ9y5LW7zrBSYkxyiA7E2gyJvmhaAAQwB7
L/rS3ju0rSxM2pSbentnHm/s1NoaRGD2QC/JuGnfsVtNdCfQD8cUknViJDe5Kp/ESXFQj9yXN6oD
9C4A6o8R6Nioh4RkcPiHzIthpCg3jD7v+7TZdq37WVne0fTbf21RX4T0pkCWjJv8o8GlOmzaDP5c
7kLRYszaUN3TxtORXOY9h2t43zTk6Hpzx3EGHlSPLoNrGfGOXXmkLM6Wayl1aTHlXc5pCeg0a2nr
5rVEwAyVNYW1EL/52IqDzEBz98H0c3KmzAo09X5gR2OcDbasJ2sfWfZ3o+U/uWv/zCDt0p50j4vU
3F/HicyDl5kPvYZGsxYFSHzcAY0bzOWNZVNOGLrdft4Ug2uFvSyvnEzgWGEzRNRUwMYLKnCr9Qum
xcmbyJ0v/gsEDs4syQIHqHSiB+wiqaxJaXni3NkJzJJ9ahtt2E6UFcREFakRNlh7BwNfS/ZpCUlf
TUpfudeNG7NS226oqM1biDpoYK4BxxBWZCrDUX9j9PO9qSqIXdb4seT1c0qvyBfhvORAwR2qDSW4
LLl0vwKyXSrWQQ/ckK3zK6HI9JbYUByOhX+ui+lq6dZF6e57XegbLzL/5dRJE2FVXijjUOGH2Rju
4H9GYKLXc5MB4UhWN36bvBDSMtKE/aFIvnUzH7nVv2EN/zEtxAXMOJ9lMV+nkTOkTNg2hBFTX9AA
ywMOVhbcujsbUyDmBpC7r2NrPLq2pnMvT6A1cuuK4hpUlzGtzXCtEcKn4WWA5BXWkWOF9K6+6jPs
OZvRvNmTIcBNHDEV6juWkT5vX4aOIIvBPtcy+Rj0z6qbj/Hiy61rLXdTz9hQT+gJxspRQ1yrdpIq
sY2bYc1PsXLD7XpdkqLZ6e2kNrrvqR3Z7u9iYEfSbOaeGjetFMDoYgAuTYZn7FMbvecTRpn+YPMN
wPyx0qPwkY5NTjP2IWpnnWjF8tZMcK1iE92cI8gPWCeWB+4dk2FhJho2CstIuAw4FPT4sy0Q+/VW
fC0Gl1kgdw9DyylXObfDBH+r7pcB6Yk5EEkQ+2NBSo6qFE6Li9ye5ibnif7qlmbHPskgnIoowkZ2
roEhLneOlNNGulyMcgk4D1HP0TObjh+u8fNMWbE5rgAVtOmwAzccNqb6VpoXXTr7o5ao6K7pFRxL
ll9Wk/6W2dVOTsDUkXdT7Z/iH/k9K3KmMUPoITaswE48LpbNzqgwKAhgJ/M6PfCloZ/nlJNoIR4S
WggPll1xG57HZuv0BehyY9wTS+t2rebmvF+Uh579eSui/GMwY8pAygiNFTCnDcPpsc73ILan1FyC
KAK0KNL7spc/favXBLbBTs/e/OpPENMnG40ts4HIxUR8lZmsfp2mPzCiBRQBzlnnEJbjvg5xPy1d
ci0t/N7W/6HrzJYbVbau+0RE0CTdrdX3kuW2boiyq4q+7xKe/h+gfXad70T8NwQg2ZYllGSuNeeY
nRoQFqIeWbxLrIgR1ciE0X+II5qP7lFRIu3J7dzPxgZilnTyT+MMFGO5qBR8CWpBrRL66AJuC1Dw
xtjKUpSsCUS41hD6c21r040Wn0MEPi+r4pwSQXtktaUFeY74aZJN+PhKiqY9WlCidBr1q4I8nnXV
l/uoFp8JYA8K8dVJiGRH9OyrEtGq0Y01QapTgROsnKlr1iLQokvRANDWKYb4qOc2I7SMJ3xbDEj+
Wk5NGHSmdJiqBl+q/S4sZthqz7LRsfQtNXH1Nqi0UBFa7sy48W463hfE7JDJrAxAu1uay0xDRygH
ymtY9shEY8yMeGPysQiOeK7pfgOreApibpVcQqPm8c+omfmU9nTCbKoOeuGCakrkS6apv3Jd9Taa
Q3wGMLSB+yXvXZsziRzJ8AJ9RDKxEtHOrm3iKImwf6oVZm8HnUsyDqNsJeqh3FcC8um8mQ+toiqm
XLxnhzoyvGmDprc5Rew8dnFuVajUc2Q8HQYCbHaoUqtuYDv6Dn5Nz2TxXjc58sT6iEBOWUe+jpt1
OjVvkI6zZBPmwWqR/YspLufvJpiCcaI5HYdc6y2210U7oUNxQAMGnfcmROjfw3wCXRlwmrkDynRf
8A2NH7vqRBsdpo2XenS/MV6ySgWNOm+U8D9786EzgVOJZ22A2O2UnPtNkQIPZPLM7rwhDIJ8D5Ff
xcSujadsnoib2xNFS7KSp17qvGm8rHrspY7baav5JCa7GiHv9KRE00te0PAjnb50VWD1sMjlPxsh
QhbV/dFIAwWjj/7tJgAObV4hywxtYVMUY4LgAo30FLXiRVgdH1UiSZuiMyLSnGprjejR62liVRZI
Kr0fCQ6Y3pn5H573mOrwJjTRRVVMsAZYQkc/AQq3j7Ft71G0ri1THtLp0+3Ea1UjGgt8lHiDtbCN
vIDhHxtgAXxBm4ZwROj4h17hXVdDki/+fjLzpzVv6ulz8xoiHRAfEeHzY74OwkG4q1YTP6IaHX52
UH4Ln1qE5E2ytPuAlHWZ5iX9OdbihvaLguhvsusUvOYYXRt+y6i09R78FL6ucqI+R//zvgjaZ6QV
b+f36vEw/W1uWqbLJLBsJL34CdJbqSb8uHm3J+Q1eSrTviY60fp+nOvQ6Twebuddv7Ty/bzp04n9
XFoIC2aacGg3TsyXbLpgp8vU1EebiLf4Xa9ZeD4upv+9ruaLy4tTbw3B7sg90is/5kuy6TSQtznE
F01GEYKrYOcjcNjMb6kzE3jnN1v++9V4fD/+PczqFKkqIgyLjzUFFbCf93J/pGxX0WdEGEFJtKyr
/WOjuv/sze8Y3QTavRUd/KBsxn3CxGk/yBgd07SJTaVBIsiUJEMXw4obKGFXluGtmTa0FdqFAyFn
LWyPdeMgiCIsM+6T4JqCmztEfLh6GdHIpqwblpRGhBxtrJSudaWHZB77cNg3qWEsWjdoUDOBe6nm
DfX9gHb0+e/zNXRqT3oT1bv5x+cH9MAhHiKjTDD/1PxAMYTNNhpJ8tZCzTiYhnv1VN+9lrZOm5bC
cJpxiiQ0VDU20FfDTrvL/IzAq9yrMNofyMCnCKX//GTawgr3C0brQU+WBWXnm6k4/s0qe3VFSah5
nOs16d8UJyPmpcx1tN4czhvicOXBgD8z/9T881iP6svATaL991mPp+Ixyoq0PQdpeHXU3DpEZSuu
JFtiTMAWzTo5EtdgOjfgg16lNL2Xo0gC2DjMxBkIq8/5KX+fZ4UHCJDKZf5F/cjimAtgXKH5QL8r
r2Fh6o8/Mj8BF44gJXFkAYdPklGQP6eahbNREp/wVAST6AICNPFq7lFrD61VopJX9ZSYsXkVSrsv
R884DtPPMr6bV4UMgEWKGXczn5s33H5NpjgUAv6e04YoOU7zwSEsvZ0s5R9qkeGtsOPhWhQrSd3r
5kDctJDfncHZ6lfLGu5RrGaHpgmM63yqHegK2qRELRWkHvOp+cEI5frO0lkMzOfmjWsMNR/2f59R
StZ8PksqoROP8/epWV9DdyokPfzpKfMDkUkWVWOJ979/fT4P0+gprmxCTP59VS6TL0rS9OXnZwzT
i0+bplq3lgIeqLDLK9TlzDG9SzFtKgderSB5rhsxADl+b1613DavKiPyIreGEukh58A/mVcY53Ii
ldIJm87NGxdSxGHKXAcd8ffyihQzOVvCpeF26ClMPcVla6+UEUhp2ZEOiVz+VVpRdJCo5+kKIx5o
bfrDkpkobO/+2pR3EYz3qmG+PtpyienvZ93EyrWcNlklg3Wge8FUOveu8wNqTt6ybiPbMdHR4miQ
SXySstvNT3mcq7xDyZr/+jiKFO1GzsWh14W+IYY+2BYKQRvYjcczsoCnMSd+Zup0hXl/9CvzJ3es
t7omYstjmRXJEOV9TTs9PptoMZ6kooVLt+5fDdzVY6i9RJ3uPuUlvVipOa+F7m1rgKm1xwtm1Hgy
K+vJslGS1O6px5804HRrpP+rcGE1hoUdLuvceirJ2KlTz12HSfPL69tdpGEYK0Ovemr1uHpy8+Rb
xoSM4urNdPnbKhMVEPjOzwyqXlZHar1X/BSuZmwNPyT6A/E23+gTQ7W5H5msF/yaUyrHL18hj5Tv
/mFAw1Fi0mV33liNozK/621lMe+K6Xh+xExy0EKQn5v4MtaSYWN+gptE3j/PnY8LLdGAmvJT1b97
XjYO+zH9RT4JcWPzg//z3Mcj8084Ub30CJHclYoCdf3vsx9/tIVCjZpm+t38N29J0Xjr+ef+65fP
jz5e2Ai4wW4i4oqnl0Rh03iqBl0sB8f7z8uen/1fv/bxg5HRFMuqCPE+TT/59/Vqf//3x5/8+x+7
QVRh2XW//576r3/sf98pUx2crSAtDK02n8Hfn5HQwRaY7wBpDvJemma0AeVuFkLe8qLonpVQult/
8Own0ggmxq5AsgrPLdoZkdY9C7Uvbh3VmOlgPhPZldwUTtARzImRkl71zk46dAk1I8hp6NrhUOT9
1Rg2LWEdb9JSqjNiegKBI2k/i6SjCDH5ZA/mWA10geLBpBkaUjU1WIYPlYv0iOcvFTF2z/Oen6Hf
pfscHdC3V1TZ3XatGkr9bLHCo7wFeIaFhsayK7O6u4uKdIr3rhING1ZBlLHm9O5iREq6mX9q3ihp
toxrsXNKCKkW8XdHXdCdcW1zb8ZdfDT5Lj+VmkMSjGlS387QgwWCQKHOleOuBDoxH5GeMNJAQGuS
1RjVfOADlxBG9zobMkzO056S+9Gup1/k0dtzXNpL7XNCWNcdvKdG5NOEK1RbTHlYMLh1Dj8Kr/8M
Uv55J2OBr6rIRQuz9g5IQogC1Cv7Lc3sDe5V0upCSbhTb5xoufoL6Dr2p2PQJ6YPnJ5FbCk3JXM/
ejoLn2XhnFM9efMcb/ghImRAtDfuLsuCQ2LqBZXGwj2jf8ColCtvlHTtWzkO5YUfxqeSUMRhPUCZ
zRw/dD/FBuSVxrvNCDQoInx2lYxE7KydoLYaaAdn8lsrNGNPeULUHQEyJeWTJgZe2R7M+RpIQlr3
XIYUE7G8X0xmpduCsh5Qn2A9v0qIOItR14nGacetIhXq+JS8UMvWWDoy1XspQBVMTbr+5BNMurcG
1V+IVPsVm9lwpeYrH5sypjJHZPqml/UfaFiVgV5d2ltbpQSTEZrtjUMLuBz3ha0Mm1KV9PFtOwLf
Wzf4ExACKejtXaKlzn83ynRY9fU1zZNFO2HMGoAluFFCWgvTYdWogivKlVcgmBQVitck9cUf3E6v
MCnqD5qg8Nuzoll7IYkIubWB0mDXi0A6mMgJoz3q2PefmoE2LcE92O41VmIHzzK8Q9O13mMvFl9R
1ivHIB4KY1kiYyPiSCuezQlFh8z7tfIU91bSY+ErhKRPaS3InqXUsDlEzC09zzGh1iCo7SIn3eup
158oQNR46bw1moFmh1KoeOcNg3tNkKIuuG8WsYC5hvy7V5LyVhvFtzPEwTtURblEFh1dWg+hnVnQ
BjMK+R2icSCSAMBKYOlr0RclxXOAq31AJVGv6Q8IDTNMWFMHGeLWvfQG66x4ZNqmTofzObAne7co
icqYeCQh9w1RN5+9C+A+YYK3jplRMaYEAVWziqAkTGg9wUPX/9ok1cV3CucgXGqTqRQQbadhpAz5
hmWjek2sqDh1pf9MhADBkCptrsNgABU3SIO9EIxs72kSh+sOqtObEua3OESMDO3RAzXUfmhCs95b
UWTLotSNS9WYhA/4MWwHHRBt4bXHKpKsgmkBrYl1JjbaCMy7E+T+CccOnpthl7nBp+Elk6UnGWjm
lELO51rVOGkNjIk1c07n5iuIjU0MyBJvw9E1qFsJ09H3vkMseDIhbgLvN30X59wIpiggkgJmQrbd
wB+jWC+Uxrx7ZlWtHKT4a9Z29rEIwm+03vkeEx5oFiXgCw0a8acjPeSYlD5uRoXilkW9/0PtATrk
nkGh0koPQcFdUbXUnyT44vxSgubWiXsxOly2IokRm9h1z+qOTw3LCKZfzdpFRtxMgyLz2qZ71WJv
YOLvfA+kaxBpqrWIa/j2WjmJ8tyy4t38jR46vdpiPuue5MTV1FN4BSk82pxe/XIIpwmc2lU3Z+IN
5GlHmbTz0CNNhzg/zDOrgoubePYpVPzilWGae0zHJNb21R0gaF5nZt7r0RZ3wyv/EFSUiVg71hPX
wDRhZWtFl53K6dCeDgM1lAsMFsQS5VZ4BpOEqSuM028z28TNUH0NExo1QG9Xapb7ifr7PJNrIVUv
FOH6d4U3nxKVypDWZvkf9CuT+A8h/lNoRtQQsKwdPbcN10FXa3d3jA3igv124dWS8DEjD+6FNEIK
9W7OZcphiObwoJLFBsacr7eiLTS1WjimOREjVTvceKr8ZTgWxsuqps8rrCkFlrs2RI6ESPlexCfr
k1taWa1UXsJCs6v8DGRCru0QwTH8etl397AB6VKoLjBwjoKa9qfi43/uuYzCKr4/xvcIGPsOxpoP
yNNqPkuzONkihkIf0//Nso7/mit/wfcRre08Aqfz1u2JnuipjD5GQ0wbqLUT4zYO9D8MQtVWNVbH
m2/YxxKL6hs5ZVirUhy58yHOHuUJdSVUrIhv7jwMlgJIZ+LquyjMnTOJuuk2GIIUb0V3xIumfoLL
cPkrwrqMiUkvwKjNGDXlaL5keB7oWU/l3sn9YOn/7Cn+IBeY/0CwTggpB2bStrJoT0RDQZN+Pkla
1XuoBpuYdL3erNu1pgbMeqXUFoGPxTrI7GxVG236kiEThg5s/eodcoE0v9BWKCqaa4FeCSWK/jof
qaVLD3mtSE197dMqPVomFcl8wrg0Cj6eXsf93CMFvIzWsEDzNXw0FUpNRNLFLhRqcI9UmwDWIVpH
Ut2IrkYGPt9RFZasXU59Yj4n6gKwYD9Uty4O3HU1kAmigCnsy/Rb66yXXPTJXhBNsc5UjDRlZUGw
tCzjOm8gxxAlQrEJ1RTnAomRwSGreZ6UqcKwt7oWVIshanHKa+TiBV1CZAbG7JWcXnJv5UgMEyZS
+Bu1q+FjuueasX5ZAyjKzv9u4tekBUyQa07w1RpEoGpjmD/rozT3EF/wBs53TI++A4lubnWDXuqu
5/9sPtRUGKKN7YIoRVSqsoa8G4HxbgrcPRns5Y0CpPZmaw4FJ/TKi5CvygtZwE3TW/ewMrsX/ugv
vam8Y68QtRzGodM993FIJorv1KfCxYWWFYr94upEPTRhVl4Is0XTa7fPWeb2F51V+asm6ufOHORl
/oAbr3/OtbE6lEl5BVkbXls/ZqrT2cm3F1AZFZn2qVsB/jY3zA6+yjMqBQAtYeMgn1oaCQqjGdl4
XXvwjUT7amzW7oHidEg6rOzDK+DISyePt0pVZx81d31bMDOI3VS92Yn2LAwv/eAm4m7SMlkbFqqw
EIkjgXb1KhcMs2FWHEYzX/eKR/Bi3n13FrqgpoNzlWU9KWmlL84q9kdqMvgQw7J+HtTsh+tS4EPM
AA3Sy+MzDOM3Sh/aC+DK4AX0kjIdWHivLhCN4AMnB9SGzb0rs/aCxidCh3Dtqyr5XSY3D9PRb51f
w3Rbd16hmC4t0U+WpbB490OVcJHUpeM0HdbMAsBHNPS8SmywZlOCCivd+GjZI7GHCT7Px7ATCtei
dwMrv9DI5y4i1iLz4byZ+fnkX2K+dCoL1CdY6KaS9kkpXGc/Mkv0EavDspjOkQ3K3YUb7amrdLxK
caxATarIj8SDvnQGSLhPinKHy2Jf8L9yZLTDayLs5GBTWri2OD/2mjZ+UcrES1NU8KmnW918v6MZ
mEISLHCgcOMrqqg+GKX/qqpZe0z7SaE73Zr0/3v491ElODHH+dPJSD7Xo1PttJEOT4Gmjmo6dL35
MrSlSqM/0gj3DUP7aCkjSWahftYL2lb5fEuvg4JbpTXkK0NQA0urIXrzItKhYX5EjY0kVK0D6nBI
IDozys/GWOjMX1udOSl176c4B+v0QNepOZL7ylE7KgeMUxqNto+4G7olSlt1Z0yHnW9uye4en7P4
QryQfclMViGsD4ePtI+v3PoKerPSvAvdeJeI0XDw+b9R6JcIQsGS1WGVI0mGelLN1LImhkNR0yvs
Brv4DNUYvonRvZum7uzTgKZ5KrNyJe2mY/KbKyfK5xsgD9XNigi8r7O1T4LbOSxtCFTWWDOnYGGI
HhXdugD8qeW+drJVOupK5kcvAcMUgTzOGsSoupA1YV60Qziuo0JdWFC+bkrKdTe/sXkbIJIldWJh
YZFd+nklT7ZCdAkVpi+EA+iJ7R9K5P3+d0dR5FdpluI4/6ZBU98zVeaHefyqUV9h+03UUxwLH8c9
nimCNRrYBEX/A50yo/BzDNZxiRIbgJdTMa5H1UtVxC8s1InwnU71NqWy0jTwmkwPyrpo4dFgI50f
jRznJ0kKybrwkanGEwExVRFb9JprH0eYJK+kea3m8+Y0yEOydh+Hvm++q5QNqDy3ZEgiOJ2f5Ywi
X+WAMilrNuW6Ck1inTvx4QNZ/ZWOLPu16QZMcleVmcg1MHdvQys1v/M2/o5SLf6kY03tsK+CZRIN
YiejCv2I7+JCb7tzovNW0BlaC3LncbUBUHdl63515JVGwr7HTuB8d727ShU7QwoHGtnTo/a3qwDB
iBrzgySHgsAwBK2UNZgQ9/6msZQIK2PbHyf4E7QoGtcJ2gTQQSVxH/BuQKYBWmRjL4HI+qwjveKl
f9dDg8Kb7dQXV2nRwlfCoeKY16e8ALcRaKVDAq2tryeiXAKKMog17cW1+k8y5LXTQCLIywDxYMGa
3duqdrEeubah+eK2siSXZ1xL602NFZbhIrp7MQajdIzR25uC5a1pEL80P4Uc8jMtTh9NY63vk1IG
d9zGTEGt4TYfgR3Bv+JQzezIqplPidIN7kL+8acnObE6XutRRxD9n+Up/wLoVk0D/jutVkfkz+vC
RFGcxAW5VIbFJCv3rJ8UUOlKTIw/1XaslVJZOBynw6FED+TAQo3TLP4M7PylJQfCf/KB0zDB++Pm
/gf+kOPoufKYxnn8KucKS6LXFfOt1sLDD9T38cVKOuckSwLlGIW9j7r9CsJWe2cqyMKbj9iNy/Cr
aZVLl2bNq6cb6rYs2pe+s3DUlRmaxTFRL1kaqItGGsu4Scw7hACTT4SX46tSYRWT6ouR/Lsr3imI
/1x24FjWjt/gCAOz8NMqv6OSRQBAMG1dcMvDoR6HbyLoF0qjnUZm7qgEibVB+G+cHIPeBEG65Bch
S4C1FkxIBTJMRiLPws7PEC37MLRUP9x2KaJwOKE2UTqFPHk5mVdNW7jrRCr2uVAcajm6/lpUFjYA
wViv2JPmKa3aK+4nBIe2T/sXZz/9AJROcalvmPfKq8Jc/SrdLt7KjNQetTDEyvMdJhtm23F7V7Y4
3yaS39g16laO3XdhWSyk/VEHGT3/JfLkVsLzSbUIGy/YGlxu4KLwyksvIDjayPIP+Cd5ZyCUrpt1
ylDAJWrmZ63pDTrGzV3VimYHBcxcO3lk7akMCcRxdX3r1IlxYU420PGOr7VeQSFTYNCY9fNjA/Ad
U60ODqgXZbXOo6UIiZ3omrB5njcyKQiQjJtxE2TJlx+n1bMfJ1CXjOI3mKjHznTGjyGWjnroIafP
hzWLxHyr4iR9z/tt7risvxz4HH5Bc0Kr2JNcU3nZXOrKzi9dnDZQuDz1q+f/2JKVSqha5B9n8CwB
GtDFLH2EcNCGZ9AhJ/L6gilpj4KUwlsF0rvSLiHyMqvzlPOjetoUarKE44IWooNGxro16Neo5TZE
Qk1ga6OmrihzPBq9v3t8FHifh1Xowx5pYqYuTqoduW6TXc9sBOohs1+/vVIrGG51muXP03+G88Lv
Vet72smdwf724556GqRC2XYvlqVO9cdGbIzCdt8CY9ipdfarGyPjqmlNuqldSEBJnTqLBy1T8bn/
2FlxKWuUDDO00yhcqGGpeQi+EVfKM0pAlP6TX/xx+WRqcipDRSFVoDi3gRYvEqCvByjA7iH0cRnO
aTSFB86xTdzgADkeHUeG/ibuO4AgWk6WpqxiQja9Ybiqv5OSGQHtKvJpS1XbzpfBMABTQGAUrBDZ
UPegMjJvNLg3aLlxdhkZPGH6O2vfkPGzMc3dPb/CJ9xwb9NNnQCpYelP0Ew9rZxNCFVpnRB6cgLV
hzQbbbeblAF/l7dGIkqhC3ILYtP73fR/MGYFvzIFGVZRI8N6ZIhE6HYrHMHpso2jfEvq0U1qPPr3
xRkpxXsCXh/DAORAVV30ITWnuO7qA4hJ1vVmGH452sFQUOZVMRzQRg2f8eBqz/TIl67Zp2fHkS9t
2nUvgRF2LzHRQ/CX755rVPs8ZzVECEXCDNTQ65dK5c6nWRhUwqBFIzl9jWiXa3TEgDeJehKGi32X
S6IAS4wGbZ0yVKjIe32nVc+Pf8xojWCDu9FG7eXKTYnMZZO4CP6iGNNGnljORkxTd6ohJQngqTg1
BPggt8ut+KT228qGigryz9zqiam8txLTFEuX3VBO9OM2AQTzfx6Mc/enMarOecbIVkw/TiWK4Rlw
mfRUUVEkHe2uqRY5WC+QSAlazkFNyCPw9ev8SUcgWBs1Dmi6VfpwCPKy32sRi1MZ9r/nb05m0GOK
omxX+457KkXkQKBxYgRZ7UeT5sqWyC285p5ybUEDfCYMSrhqA/eKB0vfCMW4Fm0wLo1pmV+qRH26
Hm1gfSJolxRdZ6g8k1jIK/PQBcmURAPb3dcKFWNXmnihsnYsd5THs7qdmAxULLp+wolwxo9vQWpz
xWIsXyq2GA7S93EexrjOKciPPx0qVU/tiGpdcRKMx42uHERTjCvH1csrUEs+QvwWIZYcgMR5rjEe
OvHvvzvxKvB0Oo1x8RF5sb8qxIhx3FV/ySwcVhEygR31+5IhLm23lIjq53n1Hk2hSqNeQyBqqaNB
tESuBWT9KcGg8aX74do1evGHa2zvWkm+sYDkrUw3HU74rvynWkucn0y2ibzBd3QInEJsmVHkdKNd
Wozc8TSBLtNt2s1j/AEFSLBBarZvNsmekRqPPzyLSAQhY6qqnvRo2qv48YVpUAR0iYvIdAxOhntv
KswT/VRIoP7aoqYcdsVUHCEhY1mVYCDiagQ8qXMd22F6mwf7MvRvea2ZZ0K7JktwlX5H8reqqvXP
Ah35Ei70opPeALGQmVSvcf0WxMOASKqX83cLIFnz3CekpGp22CK8QYc3gY5ZbujLpI9G8g4VgiMJ
QhdmSDVhUAOa6/CxbFNbzyOFPY1l/ThicEd++wiLGaX8ozIu3oQqv8sE9jdQwH7hBcMGzD/zHSVP
3lv3rUudcQsvA/Kn7sl9rmNra7JBPwE8wH2o9K+pNWrviI20pXD88gxhs4VmVZ5aNEv4RsDn4Vgv
K+BXvreQvTVib8tfLBDxfyrti3qduYZnmq8kCNwTRfWlOaUuyWJIT0aHxrQntWje1IPtHqj8kulr
LkAUhJfaTL8f73JQ6qd5PlAb6Ff7BkAEFaBfzMuVRd7KiUXeacfBSkjP8wkcgYu+D3XuQdMcs6Pv
fqqRxasqAJmiUNRrR57CPu7EwRo6qtd5EfZ3OPgmStW0OqXYS5+I0BmutgoKMCVwO7cT+5cTGIiz
CgkZPfUgWPjF3SPlEHcUSMkBLRWKLpi8WtUtcF/7RO5AutGx1Wxkhsl17BOCDTMcwg6G+XZo1H0T
SBi9oJqw2klGzLLZzKNq5EMK083x5Ia1Bh7HRvztG3B2nNG9jwSuoEnv74rlhpv5KqpEK/ex3SOH
pAN8ftxXc0bKk4xpQgCWcs+jUvxymZczWe7BRWY15fvU3NsEaN3jXL/P2T9mjtcxceNb5Sa3yKBZ
E9i1e338wiqkOuKH1VojmnQZWlTPKG4YK9OqKMo2EQ2c4kcU+gfH19pdZgv/ROXKQKXLZAWT2FNs
RfWldSz51LQeJiHygOyL444jxdK3oi1JJBhzy16C8KCPNk2mnJ7xixkMqYBWCpTECwqNKq6NLbgs
34MuJ8AmDIclqBP1k7XqdyTopeYJpCisfs+OV7ss2iARJ224l5rZI/bCa5eXYYt3jb3I6P7ZC/7d
GxGbSDUXr///5/ag6PGO4dKqGJDkmEMLmMIN6CIpWIOpN8+hBpSSYSI69zozNrJN9R1e/nytCzX+
DMeWfAC/+8paHXF9J5RT6Rjkj9Qg2KjLGJ4W/2iSeBdJVqboxm+Zkfgflo2eN8AfeCIPz1tTKDx5
GNd3iOfonabteDYb6ONxHTUvIsgnIQg4q0Eh6pQCwjqbtFLzvH/eAF6kXUJ1FBrLt1fmfLIJST9m
BPtBKCCH0a2wuK3xuwxCJdVr0uEEatKvqKlWq5jsIMKg2ZRj0e+s0nDKTRCZJXBnOO3ptMZMW/hQ
TTXiuk8LeLAhBZZBp0hEH1h/ClhLAknFNaSBrN0naYajCyvKWzegfsa64m/mQxhQCJn43ENWr4Ro
eRCjbdrGqjGEX7HP9NdRfj1iCzBBVVs713vK/ngIB4xKB7N3vEPhTU1/NOoz30x1jPw0780bjyIp
4eZkhgWlCFe6ARTPGIW617HEzv/ivBnSN9pm+UekjQd7um8ZCJozOMZfAozU4ANyWGd6L5ZqZ3AH
9ZKdSnAZ3npfP3TTZj5fp/+kyGWBYa2JKB4puNK45QqSLD64rOaAtnn67hXth6wJfjbhaJixSK64
t0xwxi3utdjHgaDDjQjoouWeiz4nt/JtRrH4KEt05LGC1QDMFrkL041mHixk4L49XqlREfNETqAD
sQFxbltFh8FMuV9KquBVokPoYoO7TjvURaGuEjD6QHdj86ZgwaO/rrwFPuGgwLshkE+HeCm9Je1s
cyU9XWLgCg1scSPKtO2j6wMkfxeiKwewUsMCsueeFcFVIXHJKcCkBtZnTnXgr4JDcEvghf6YhQg6
+GwMJUCzAlmkNyliZBQD006ys6PYTl8UxwyWwZCgUG9IeAtdUS+z2rkpfSK//++Oz9RpVALvKMi0
oOGL8XIuTuk67oNJ0X22LToBvpoeusqaFPwaLDNTxVmizH31NqjDjeFXw0eFt+DwGCRLPXlcVrZq
oP+KVK6PzAvk46rLxl4umgp7lkyTgyyL9DXjjWLFK2yiC5wbER5T/YJutV2W0dYvsEwEgWDxQVTo
U4gHc505srjMNUolD7WzltO0i+udQNOxmoUlTPJWRuUobx5L6F0E2H0BOi+HVKVRZqce6O3AK7GO
KjNrGdn2uzYyp5+7OAaT8WtYW7De3F6uzOkwDtS9WufmPhmNeuV8ZzY0YWOaPtmuoj9HxOGVmbEb
FU4PgVbdaRduZVQY726dDfuAyiLqqW9CS7yDXk8BfWQdsYvfEBxzSFWDJEkqSElOpkSL2m9WepST
WYKvN7H0DkiiTHX8tZWFzckrqFPX1JP8aZ4E+rDdKSWtRBYhQEr0Ca2qB7j+QWrt6f7lZzXEv0GH
t6ecG+rE4CrDmhojBfrMWSk9LVpMp5TKHvlnRsgwqNDPKcbMuOh4kphvTePI1Hd+rMuDIrVxb0TZ
i9/Gct20Kkug0kiJ2Mn8Jep6PqOmpq0/qEawlZZ7NMua+QihkMWUlGJybZ0YNA5ZHeUQmo3Qw38M
v8YA3wWRohvWhN7qr/NhFdj6KgFj4FVl4S0Aexwz+vJblIXlJqtr9UR18J89LvJ/9rKTNKBRukpM
X1dFdYJV4lOYCr7FaZO5JYSpZJJohWV2JNakuCRl/KKq8YRmawbc74HXr/rpjoktF2ycSjru4x0q
edLC1tBHAF1RlsINgmPW+4LVSB5WvM4oPolpkjff7pOA2ntRYO9tAaTEQmvvOIDzSbkV8bV4NjVn
Q40tnt6dx1uUBeIouv7QFcnHEA3KJXGU+i02d3O7B/VYe9YPo1f/0trQwzaAkIgOfq4t8KouSbKE
8KHkKoyJNPzppPHd6tZ2oQVfZsXiH/F4euhlbNxwJG/Qj9ONYtKuGuJcgO1l+RGOBsWtOH5RdLpr
Ztrgf2vtLt/YmiF25Gl7eDNDa9FMK4WyzZxt7aV4LucZH+3+ExSKctOYOpOLLlJe26JZYLekujtW
NJxci3ea+6IlA7FHGYFcTFJZgU3Wl7hRY/VrIlsF/sq3dfUrarPPWcXRGL1xJ1rBMZXTYzGYuz0F
eS9Tji62WBenbA3pyO0C49l1rWbLXDzasq7LKPzQAOoUgi29Vi61bDF3rUl2TK/zXgYhz9FWzWgx
3465rxQVS2zKf+bZD4tXHPXmm64K8EWpQJ/lUhUHadAyjK87sqZefUf7jU515xvcC5LqClGUGp6R
cXXNq9rWCZu9n0T1qvl/zJ1Zb+PYlqX/SiKem1nk4VyovA+aZ0uy5emFsMMOzvPMX98f6bg3B2Tf
6kK/NBAQREnhQaYO99l7rW9RdWwxxuTYDcP1JBVR6LrO6WOvqS+iq0LkwNw3ov4lGMJrZbr0goOe
miKsl4ze7S0qhnDdCYy4gc2M027H/QBNntX0OZk+NtOhZdFc77VkpXeJdIdv07urWw8pCtQiKKW0
I8etXTGOvK3UidZf8/GixyzoandOkovN1HpvzU5bYWIKl9Oh5eXmrgLCQbw514a6/yC/iYjsUTdn
BwGKbtfX7gJHlBdZtl+yCKFuXEhvXAH2bcFQc7zTD1Z/JmQhnA+y5owzcMJNxk3/dBMuQOJuAnTY
725h3YykVx67whBL8vuMfahm7bFKBoH1FDK6mjGqkhTTXkhC8o+O3iYHYE7XWMYdHtKFfpBIBqSp
kZAd7GTbrvTG7joqiALND2ETBRqvlkZmGJokmwVNeRGiQaghaFaC76IDy1dZgwiOd1WlXaaLcJii
1CnVSmGDih0zSdMGiD4f6FIq92izozuNERv0bd1eiDE33CfO5YQSE379kHtLPpnJVvMKJF4yH1sZ
vvWdUpJHJndy9dQndDSFfMgbydrqWmqSgjjKTtF/0BSSa1KlNG9vqbl3mq6TQ4w0CrPKU9lBZZ0+
UHoO4bHE3vDomiopQ1hdvQGYZjh9PMcPajG2U74WQNr//lUXtbJmO9nNp7+B1Ql7kYySvgEo4JJo
wASRkSFuiNj1AwX5nVKR1txZnXpsdUpkbAvyIyNNmzPM1hBnj4cDe19XQXjFr+UT5FzVCzLlBjqH
Jl3qcdcuWPbXhVrj9B77bJWmPvWy5m2jUeOnFEW8s9S6XISCJTM3peGONNboLpA5/6YPz/QEUG2Y
oD0EScHw5FhJ0CIGzablw8nQtIF5qyQuGHEMX8Qq+GFNV6PbP2owCIjbKzVEQ8+qMe6byOjU0WKR
IVasMVgea8pihmPx1iaXdGYpRU7cNgMDZH/9Wa9h0AxmRLKFAGOH1IBnR5WMM3DTJ4zI0/rFtUMZ
MngrnStTHzUciFc76VGR0uv0HiSpod/XAOYDJ8i3veFAB8fjunVkzT64JsraKlDKa53RHvHpqT6X
gf5EeMKo06pNMOEGzWStz60jsh6jyEGRjItq0WEuoEyNzpgD1U3j9+pGVgrv1Hnpsg1qeaZ7lEgq
8XvrsR8ITSlzn1TVLhdctv2tHDTaggyZYFmQY32SXHxjttVuvypWeJaYxKLwo6/VCjs4jltVab27
32/sjIl2L9Ufvz+EyWqV+01+sCLQqVOplraMMeUICqpLObNILL9Z+5OXd7znTvf6hElKEOBl4/Ro
0wKkRF1CzmvrS0ZHGsO01jwotNNtRZjX0irDrd9YxUIy8PG2FvJpAsCPpg5deDwig4wAjwazXV0c
AecNb6WOKdsENbdLwoLs+UR60onHPTpYi+Z6a2b8pp1YIKfAsoDTct/WFER415UHrbUtyAIFMWaS
NcvY/c47ghxnX/WLSeMfmtaPL51V3yr+MlT+GQPbis7aNmq5UcfpUkLhvwFuncKz51DRmRzmtH3Y
SGU9uyZu+n/dG7SBlb+WN0FlozAylWcqQLJ5iAoB26oGwTpAAv3cRwY2C9l7L+muoNCzFmpl10+K
oTxW8PE+EWPNu6gnx1RJ0GtbzMZU/NFHejTZk0XzcaD5dTNMGuu6bufYI6T1l4incsXFLdxNzNl6
jCrWnlFdl483Tq8a5KI062npCnUhL4RDUE7gFcg3Cgwjlj22B1w8zwz30H6hc2T2op2a8cgn4PIc
CZAP5G8xyhkPpyfcwJ6R99suvZDYsenHsBhVr6ZDZewij0QPuqTBXVyMkIxxNwS5KjrGlXidjnTW
VzbQ6JcS2tcryR2au9/vScHYVycbd5GVAYTAzHTwTA3PKf3Aq9t4T31VBXM+dzlSPO7Re+YyPt7z
x8ektvv5rN/wqyVt9vXa6fHpFdNrEx9KddiZnyWti41uDeFSsSPtSQ00eogRlNk2Nc6TsiFodcSf
/WOrgqVXiP5eTYVTTl7tSmYaEYXWMGZEAcodG5yO3d/VEoGPpumn2+mlVVnnNM3rkM8UgYWOaLy9
32fh3hTgLyKJ3VDPBuDWVKm0iPEKn4B4cN2L4cp4cvmu+2X51KkswKNev2/GoPBMC7cEiPqkAg/3
dgXwMm686OwVfXOw8oQ4H9mMH4tU2UnojnW5yq+ZFpSPjKjMyJZuka+69xbtkOlRtwHFa/X1zVBE
8Ri14XBA8tLM+maob4N2cmlBrNJhVGcbjXlVLFZQ4uSsd5gPtzLwoxvwGmkN1UlaT4ddFdymF1T2
KKnSTZNMHv779IXavB0Q2Y8wtsZ67yz8Zq5VuCvb8pALKopzkLoMWQp5K2++bZ+7wa8eEi8td12F
jDIDXvqGtgCAi+s921gQN6aE25JMv/xR9+hGBWiWqvZFhW6/JbaUsfB4KIXVA1Eq1TWpuvpUkykJ
8ZLHPafsoTXk8aGnv3pTYppkSHdpvLrHfJz+1oOQtjtct1TEGVMvgVpjWyd+vSkAkh00I15HqeC9
QYm3mJbHrqYeLCQSEzXkReztqmsf6UCGFDn8aIgIEXL1yXs7kgCa6sHwO9KGvLSad4EMqqqivxHV
trOydwg/GavUblHdAySUD0lMqfZ1LLl4Hhw44lnd3aQ8o5VP9X+Wvd5kpyEVhyR0pC2/rL4hCcA4
9gPFWN65+6m2iNIiOLs0XqYjHGS4v6rGHPNL0Y1QpLcCr4KR9sW1NAtlw5lvrduBFSxj37imHDPX
pdVYW6FpyalLYV5FraQ8Jmr3vYbI8SMg0oXN+2ePpmUGg8SLWu/Wag0i+5yLj+DvvC/MjqiMJCKR
OeVaNGi1/Gm/dLI2LJswlw5UAdSytVxcapbjQ0J61qJQ1eItVpRtSwTIo48BbUMfFUY0lAskqS6b
e04LhbTgUSDkWzqyHJFxEa0i74XhPMlY3B5kP2BUppMjVmIAQcwYPOBjHEOpNO8DLiu8db8kjUS9
uToNTz3HUgLetJtpFRM+n7lGhV6shhOzZ7Jfwh7hkFZAt3AQuW1J6qrQbhBsWzvw3TD1dBtjrLUU
nR5XbiDbmcqO6bG8f7RsiA5eqkcrRbaCa9vJw1bDezqbZGXTY0Wev2Z+hM4vwQ/fMEjxltA3FIZe
HMMZHSVto2a/TrLnyVVUi8rbWq20kTwF71MRj3IwMSbmUMTUgNzSeZVF+zw3+hNBRBLTKTvfge3B
cFfHj1kjQ0IPcnVlQpJ/UYEGpWXW3aWBPYqWKc7C3NLWkyIYDtwSbI1zM4wxe8FkuusCrk/L5BKb
oXQxclEfkJZcixGKM93UWoF3PHJOHdipR06gY8Jw+D2x2LL6bpRhs9XMvadLoEgSOz5IcU/kS5va
M4Ewaswila+qF6S4LGHn5aFyZYisXMMQ1RGiXjx4dv4a3k8VKvVzus6O0XXI3GEl4lB9SlRIjE5o
ySRkVdW66jxmH1g1+zXhkJ6CDCezDmQUowCKE6KTA39UDG5IR8wPnErMQ6pCKneItW/UIMgV+6w/
hRU1n9tZ5kbDS3EOQgH60OXS2qYi2pFVn57cTH32Gt+ZNWpoPk7/Af2h+chOzJkxgrNmatZpd95I
EXKD+LtKD2tuNmp1Z4UVPdbSWxWDaxyANMtL5mbx3LDtW20G3ZFo5+ahku4LaJW3gMpvl/pJc4hc
7aJmVrHnx8EBAyOpWRSoKhbxFN3NZHRONdpecvEWqw68q86VdlP9owHrqHSUyb7gghSSf7YwI0+D
v2GtRauiDTXlcq24ztUvqM6FRVJikCIYGpoxi1ttQVCicFwonZ+/1BkgBacR8V00XkndUDlmMTKL
S+5Ho/4kalrcXGgr9TZ7C31DPegleR8EMXqbpjWgbqbmLaSW3qQlqWTTPZ8eCG4GM183uNrWHq6X
VwQtad3O7UHzoG/KP5+qJVaLAoEfVeK0vgHMCyF9qfW5SV1vJwlFgAvrwweIcF6405NrLIb+LpKi
BFVFB7Z5kF9N9MRHDYnkZrD1K8GZ8cZCPzxDRqPcUiP/dPOw/tQFEyq9VN+HhPElwezZJYTPuDGp
RkoitdZIRbOLnKK4lknf/hDDIk1V46OTkLUJt7cQ2KJHDyFspfCYlzL40rfiE0hU9kakoLsSQ9tu
RT2ilxsn2fkqXEwzi5O3WoOiPA4E0kBbocZ8ZcjcX2OtIWoNHA1hMHb/7KGSTMtWehA6YkqjHx7R
15aHoFQQ3o8thKygduZSVR9tSGmkeensBU00lya2wZXfgjOeEzlzs5R2Q59NPsnCto5ZD7IBA5L/
nkeoV1P5UolavU/y2l9i99M29TiaEk110li8rpqFEjyOjQuXTW+O9THdTbv3SKJXiZks1Ch4GxU/
Uai3IbYQGpmjOytGgoELABZWQtg0cNzhUXJbl4zBQn5MXJSFUvrGe45W2BhIJ1FRgTcKHuvM1oOr
oo9dLXExhii8Kmrh7KKORkHuU0gmFi3WSMzpi4/cQiN6Zh/n7kMne7TlSD8gDKAeHueESUnQcoCY
ghQR95bTZTsWDknWQB8Wmmwepo6ADfGMZmNxyrqiumYDy5oxiHZBtU5N39msvnQfwEfoPc2cbJA3
Sewgde0Ue7yUOl/vV8FHXUIMeLVdI7somXqfSrZ8CdrwaoiS1ZfQiJVf+zgZIvNT7mL3XFiJfnUc
54gP8sWNx6o4x8TF9uMlzGkLhKGunmvm/LNcICaJkRbh5GPbmfmklUDktWHrjptSOBK4shNpX0aX
ui3Uu6q20B7xV70hqQNzb2naex2ZtCuL5HXqFIKtvCheSfYGKU93TuGo68aPvX0cIbtu+6hc107v
nTUBcL9rSCbKgaitRNDFD9QVNCZdPJDTIS01flQVaowByG/ayQmV1/5+KI+HWlHGUHY0e10PlQRo
3iEqFpPfcjqZfLrEtFdtcFiVsv160xVBvTekvbSejDrlgG/NJfJx8u4UXEsyN4VCP6Z6ZWOOi9nI
REdLeo2zZHxQxhXPKCEjQ3I8FJIR3NEaPhZq5vzsFEHxJFtd7KatmJa14aEkwS0jLOEs5cGNN1Z6
JP1G7BqHXLxcx1fk1iROWlHzTrcLm8ggF/dVVsqnaogOGlVoNm8EmWSlISc72sDFvUsttRMFdEiZ
ZHmBcvqU0ycwIU75Maz1sN98HZMRhjCGqKp5phPrE9TI0QUwD21VJPB2gJSoO4eLrIb7CilHFi2l
VNLuRWZJJ5cQLRuo6LQB/LoJJbaCZvxiSOY42GJjOO0frbRzVrGN03Ho4CgQuhStfGxhfl3BGqtt
20RxRXMvNAmUVX3femEwuDF9Hwr/qCIUJp9quzExPjZLL2GKzwpK58AkCrSMSmPrRXKxmJYQN6XL
EHl+ti/HFUVpZNbfILki8aTX6+RomgKj3lha6SymZn1nMlRrSaLeNrbZnc1K/Ui9fl4bpf7ExNba
BCi4V1+dEK4cXu5Ze6ccEhQLaIrJANI2k+Tdjx96TukFRBb9MddIC0kMW9lOhyWTGDB+Y2dH+MZj
4enLQq73md75O4Uy/ShYFDtEqMus4HrgVwRRaT5LhcUJjpJW0lLsGUUS7ab+l92jXoEWup+OlLEb
ZsE3Xji4VIEparup/JlugNrumiwrTtMRwXHVbmBXBIY+qrh6UioFiprSqJXluzR2OjLhi3ybl4q0
LQr1XpPHgeco32uTkk+X5TyFThkjFMgBVI2zmTyQID4zH74YUNZ2TCbwnY2H0w3yLI04QIBxWk9g
sC2Y800fpajsjwH536evj1lr850NI/l6cnpFzUDfZDZymo7ckM1FX5Oo4A/MZGWRYK3rPGI3WjZF
BbPJeonEbu90jClE/vPkm87AFJsT89ghQYHxz+4FWbgYSQjuCGVMbnqc2HOvstxrRLbIwcyATyLQ
vU4PuU1ZrxlP8acfXzE9oUmJjMJpSNfTY9MN6oizhnEWym0WAf8Ulb2JgeF1uWCCCZxsMeDNVIlS
i50TmWDJntNvJ2GcYstmER/SkDbTMuC5ARrHKAfc7ZbIWFGmAVrTa8ep1z0qzEQfFHsdnjCOwfxN
twVw29FCgvoqWvhF4OyazqufEq4fdU5egp9Y10n4Hyft3ikYHvBRah7sQqeMVNVqCVPx3mwADlPz
IgmETpNCm0F5DZ55FzvGsMmNAsk8bWxoleNN0NQ/75VA07YA+TFOOuvCES1yca7Ek1naJrJjN+jt
o1/G+cYiXWSWp213/Jqejmb56Z7I46vsMqXSKQi/HvIjQmYHNmvLSsvFafypoOI652QiEemVc5az
ZlkJ2z9Nj083kqT47ECpYDPFAQjiM4KQFd+muS8evTCVtgwq5Xcp7Zo14enIDIMuepnuEVcRf937
ekyw8tKomclJUV50ny53SbG3wrnlP2NF3uaqUmwY8choHZu11Cf1y+DbziiF7g+JKJqjalr1ItRK
eaGHOcoFZ3hVExwW04LeBGhgYHezp4sufoaEszV3seJYu7bW1WM93kz3MPHERyNbfx10gXYED0QQ
kY/ETUzuWV/LbMI4cFlO3byiD1/Nok2PupVWa9jczZI0QMYzg6IvaPxlzOtV+bE3bHPmpJW+DzpL
OsRZodBaIESij+rHIWjVreqXrBBjU8lLdPo7Kir7lEa/gypx0xhMt7zSc3ARvBeNRSMfCw1+Gtfe
av4dC3P2pCN4t5mefNn0jci4DEPkXtuiXhGHp+xbSrV8JXquCqX8xk6AqBCbDVIIPWCmVCbi4fFG
YwO9nw6BmXKWdSbMi3Fe2yXhqxto4cq2c1TrAnso2FlCi8cvLjMt3NdN3W4bJjy/P6TahDJOG2E5
NzDYjWUfMnN12/p0BKfCb3qsDS0yUgFXIMYhbwzDUO2m6jb2s+DURESm0jmSAfsZ2s7RMct3pGnP
vgZ00zELF51amT9V4nn6RrHV4aCbbkAzl5mGGXHNifu23Glp1J50SNnFsnSqcO7qqA/zqj3DAIuO
CJ3PVh+pR63R5n8ocJkyBqvhXHQkrXm+DUNlnEFNDd7pXmKpPTYJVDdivOlJrl7osj1qv7JR/RPn
LpsYxzfv8dCKm2WO7kTdvtcTWb0N2c+jdBwpaXLTHYz0g8kV5AXTdE+KOySAiTikSrmLe8W8yuMW
Lk71PW4A515Nc3cXJggLE2cERuaBtUaXUszDohVLJxqwkDRiDECTfX2lRBJGCiNVKPRiPGlabfw8
tqhbVnqmN3OlDq2zFbPhiyWnXnT0NM/TY/A+261MK4VYsPGx1O2o6YFHykGKZp1LJm/pVRtyLM2a
7G5Cyf55r22lT4sBxYZpULmgJWi/eAyjlYQAAwqH5s4Nsn3WaulbH5sW10t/uPetAT5MXzcrCaks
fYhGvkPwilQgF6hXNXjPkW2cwzhEjYnWmxAlI9AJDcpRZdfBCvkgfJsmIw0JecneHm+mw+lm8Evo
+INzBmrbHuzKaeBKc4/UTMhNmdrtnQS7Kg97ctceJMdEVDKxMyRCMMKSIG05R9OfOiWZKP+6qUJV
OvqA0Q4V0ybCJKFFjvi7JOsAzyNnBvitLL5WXsNLDwO9tq+CC2sQ11gZm9hUclXk5276UVBIfa/M
UZAZu0lCkysUBAq7OY1gv0tJPt30cNgk7NbYZdh1/9bn7EskM1UuGefXPLUsTIR6J1+mJ4yRlKfl
lbn9/bHOGM6a5dZ0KglyQ2Ak5mlnFncqZLqZHyjODgVEOQ9TIhXJl1OfPIcJcxi3D1yMqrMRk2Y7
PlyQhozLB0c4wuqVytX0CQLvVoAIeK90Gka9arlnaigTuU9iLlD/hO9liXqIS6gXoIDq4MJYI1zE
Yne7ztPa2hXGuMxbY4OS9Nd7Sc1ZTY3eetMql0hdXGEGw0orJhrJazuG27rG6DkkOLzL2QK6Gi5w
NQ/PijkOgtREAsNDZV/igP1IwwevqsQnA0Y0nrFXoA7OjKVR0YSGnJMdcrZoSxK+2hvTzdFDaIvP
oXkBnuJ+CMXCtpKVz07MrjtikonNKRwuKqHFS09jO9sxXVnzKbIPzmCITQWJccd0ttsBZ5E2hIl2
iJSNfB04BD2wFbMYfnTRxWzY3XllP17NlAvTawCfXim/FKpgqh1Wn3ZAdiaIHG+mAYpHTyc+4yh/
JA7AepF9h44Yk+AH36rEInFs70z3DJUExevBhKC3w3AtNmZzTFLJ2UsBksC+z7TDdI8yXD24hAat
p3u/P+b/+TE31I0dzUxycLtk29DB2uiB0Z36ziTOZlDim8eEGzGAE34Hvs6gpIMCOQCXccNOeWfT
282E1KV3uWrcBfjxFmjKmjs1YCCumrhZ+NDYO/rl7ga8iEWGNJD43rO9uxzDca/jiLfKqtvR6gIw
bFKntohbOP9l3EI4jarMdq9yzqkLnSH+mvux62klX7p8++U//vFf//G9+0/3Mz2nUc82s/zHf3H8
nZgOVM1sqf98+I+jT2pXmf6opv/2r5f95VXrz/T0Fn+W//ZFD2nMv7++ZPxp/vVl+e4/f7rFW/X2
pwNCWf2qv9SfRX/9LOuomn4Efo/xlf+3T/7yOX2Vhz77/O0bHtqkGr+a66fJt59PbT9++yZkY3qj
vt6n8ev/fHL8HX/7dv+GDOaXs/9ZFJ+/vCUfvxCYWn9Gf/M1PgHx/fZN0o1fZfoUqqUK1TY1Q7a/
/dJ+/vMpTTYsQ1Z1RTeE/u2XBOq599s3zfxV0XjKNkzFUGVL5/+UaT09Zfxq6rKpmYaFe4bXiG//
fC/+9Df9/W/8S1LHZxqxVckvZ/BNsq+//fjL6qoQNkNmQ1ZsWVFMXDA8//3t6sP4/u2b8r+AR9J3
TxpvHZBPshRpeyKB44nvu8rL+GCyj5xpmI5mhV4CAvQQDHr1aHAI5lnjGzOzkJtZ0OVHOSPWmZ7W
3lD6h0GysYxnVTPTKYpmNSQDLaEdLvx4P6BrHBSMMnUavdK2wTrrNgAKW2Bc6sLtEpkcUNua+V3w
UQeCMYz2CFQIQDh8nVpQETtQYrQivbO94dFWMhtIVX+PFD5As7GA3J7R43Lfqyxbk0FrkwXxEckl
uS8kRNEUN0Gcl5/kmklLEl1J7+jov2JtgPEhoePxSZK166WiKRfemhOEcAxWKTaFD6RXJNWbKbmH
jrtgRwtjmijftre+Mzy9j5IhXeBBlZedTA7a0A/DhlnzEYWGNzMEPTnHZPAtsse4/kgtfSXXw1EL
kQe5ev4MN+3V7rYS3omED3dVQ7Bu2YX1jblSPOKsQAu+e0b0QbLXRXfcz5gI3iXpGtLCZ3AArczg
RUPd/TBV6tVPECXzqIGukAbuzUYalqlE6I5BXVb62vbGCcUX2BbpR1n5H/DpH3K1NtZGbe4s4iIG
fPcLeg/Yk1ux7uFj85EU80jTAKsAiYWUgBJak5C0obXAmErshoJiCHWv01GhpuE7oooRmE9ug2P4
YoZffisM993U9IvV7ErwuTM/xCLRx957O5hbqJsZ9CAVdnzGDlTBOtX6P0rHOJVDvCyEWKpV5aDv
js6SPTwNbUk4lM5pYWaw9uhy1vWlYXw35PIylPNyHkD9YxxFwFtctqSbDLwhWfyZdRUnTF6l27TR
FxXX+ZWUsEsbrJYk2mMeesmypanNzxGi6PUGElvJkVEiHPRqirPaQV6peX2HvSUiBUm9ZISlLlGb
k/pS5q9Y6ojFKUa+BIEv2vCpm+mqkC0kqIqk7jgTb4QUf1QRmZyBBUzQMRomcWq1Sjqio0NI+kaz
i5z+WJVhujDLQoPmYSBNHWiVJB3blzi4VwZj3Q8lrwdjD66tOOsqT4nCXtQp4Og4RwKZEJTh9LzH
SY6i+eCGkj8v+uhq2PGlNCAJyvtEo0Hthu9CREvysFEgFicmpavGjjzoqdm9R5CqD1fF9uj7ylB5
2EvP6B6jpRqkHckuIO2z5FyB5ieag/NAU5LXIWtaRJ7GShXODtD+pgKFGAUFRiOkGXnYPnbMkEUe
vv5hJf65uv1xNWOh/vNahqZEljUyr3SYbroyPv+HtcxIcLO4temurYiTwkzh+ATGRvchTUm46//9
N1OUv/tu4KV0TfBdFfsv360BlYun2XGhjBIAKNtnXbMfVN5WLTdOtf+dgKRjKYd3gZleUK4//zff
flyY/7Rwj7+sbcoGI1hUtvpfFu4kpumWMgliPhq+J4VpzV34Wp0+XzPIZEmY/hZxif8yOlgJ483B
XP37H8H8m58AK64uj9cNYCzyn99uTdW1ONcVdx02pMWLGPG+sc2J/usJhqdA+m/ecGv8en/5jU0h
uPopQkZ/JrQ/f79ElUuA6Px5VZqUMxp36yK8q5jxzYq2IvAlKea6x1ibIcTco2NklqRdkgiUC29X
W4DRSbGpkn36SIookxj9Na73tLAfLdAJtQg3apafGNSvtTBiKYqqhdkTMTCw1CW1ekl6NmMDvg5E
Re+l4u/c7DUd3Hey7VFdySTd6ra1pHZ5BW8zisRw6uVpMff74YRr9Fbb0QHbKpElXvsG1/Ahdsmk
YDhazTT+hEu/tnSSest5LJwzsd24DZ8D8rhYQ9RyndXKJe71BVaVo6Z0bBILfx250KJS5msitx6I
RnwMe+uBlcau9AcCq1OSUa0T7t1+roTmtnSGlcQlLEJbSso2bX0g0dMZ8T+qGf++0Ptjnff/WFb+
f1gz6pyK1Nb/h5JxnpYUkVf/+9sf68zx//wsES3xq27wObJMgV7bVDWe+lkiWuavsk3VpqiUgpb5
e4moKL+yxlmgZwyVDZlu839+loj6r+Q7qZZNI9ImzFWz/mcV4p8/dbphCkwuuqpSdcrUqeMq8IdF
VcJDIkc9wRhSmdoHKQTdEI/NMeOgFiXRLGq/BIwJlgYe4cFXUW6VhfHgSSW4sr49Ug9o4KjzswBZ
vFExJPY5l2IDUN4ijC8dZ+ciga5NbB2XI9m6cwdDejY//vCG/82VQaFu/uvvAZlLN/g1eJd5e8Yy
/I+/h5HmUQlsXxAMKi+poMZU89E/WUfOpmvFORG+tnNdhX68Yx1ZVgjgRW+9bMvoOZAbfV0hAo+y
1N3psb1TgT/NlY5RKlyakJjK6EcopBwGFzDrAjqS75UYqDV7b9MzkwL6IzLZpENPrUuSzQEyDguO
oe9l917xYwt+tYQHwIgT8Bij3qRhOmBifw9g/zFJglmeVij8LFTrid28+2HxI9er756qIF6N3A+t
1J9ro5aWXuuyKHRhdu29/s6KlIuJohPQVEPspJW+a3Q7nlHz3/Rn25CMN2mQNr6iEXXlYm5xBcWO
0NplXlsoeDXSXYx3NTTUledHygIgAGHkdCsNOpXkDLdGePNz9TH1QIN5AXaFeghWtDT3Pb6RJa5I
LAREp9qhRvkrrTsajMtQa5mEtOba9v11ihlkk+fDQ2fgKtKSFB9S02xCij6jtBGquyiq7BLVsGHK
o6Z+mFnpCC0NSLEHCvsEV8dfcBGoiP003grZp0wT3iLrwu+a1Jgba1uT8U1qVnE0W9RMeVs9AXlE
n9qDvwBKGzMyzpKZL/Q9k0LqPcm9Q4t55loKdCPr83ln94AfAjqg7WBv4UwrFH9g1URtw6b2sjt9
QIBm9i3dcq9Y2EhgoYLcSjM+hIQUm6I5GK0kL9SWuhVJp9BSKFvgPmZxrwaLrE7NWQNif9ZWvjaL
LOI5M80LlraS9ytHRSxUKvwKNIbQTzQkGzkKEXaVenGG9IUwnGFGVkB0NAJ8K/iLPKW253jrwNhn
VTXX7HyhxHWNIdER9FIBTXmNHO8AkRIOmxgED/m7MtCGg2LnyqxQSGbwe6DsepzPADr757JjQC6F
xZIU1Wo9EW6MSl4hLw3o+jkQkLxGpQEKoA/A0Uob0GQGRvrZihhBTZo/Vj90IogIroCfr8xR7JEv
GrvByq9g2IheTpdmEpHuYY3BMcoYFzN4eTOMKcEkx9RYS5E3YaCze4QsnQP9rrOHeRERJYJn8oev
YDfBHbPWTeVg8Vde9Mquty3tWGZqeSoKl64gnr44v3NaP6QtpB7SwX9RNAgXisFoSbk5avVqCOwb
iDAbLJKJ+mBwrZ1yWfpt2+wLUrxR3aCo9RihZGJEw3ejQqa3V2ZdPDoJ6dSafINBRp6KjBEsu5RB
A7ZGecYIfC7r8uZWEWiUqErmEerUBKdIIJcG0nC+scm7XXjtDfXqpsXIwwnaENATW8veMAE2sPEa
reT2RY74I0FlzmtdwfBXHUNELp0f5nMuB2tT+Nsq7Q+Yqx2MBOmeGN6IlUo8jY2AmaSW4PJqKoIk
+Q4raUYPHTbhYxFLl7Z7zQv69amurmxAFYQPLlDCzWs1ZuaIpnTeAcicKwpEHS9am6P81OVT2CWO
soVqt5b7Wp/L3oAGOX52VT64nrC+u/Grl7XM9YguDsQLAfTYh/p2SZVHYlyVIHUy6bUyuRUF8Nk6
x7Sh7GNsoWWovTZthtLboG+YVUvEQGtp5MZCnZuVYVBtTKN8gAxF6ve868CIY2KYG6w/JOq0h6Rm
PMOKsUqj7L0wvIMnCtLtevO97eilcXliWkrVKCztXS7aV9OEDxQHexNj2KyEEjEPQQCAJi4IrZbF
0fD0M23Pkwo7cpUCu5n5avlCN3ZKl3SWLqHzy4BVCPEH+sSwyTck/JBfFqwHLXMfRJlcpdiCQZOy
dZ6ujJT26jbSOowGloF8PvOrdUcYH/LObhf5aYxYllQ13DvdxlMhHqdWTqUfjmw2pJUpwWx8R7i1
ZspFxOxL+xDaCZuyjiR3Ym3Aow5LpSGqGpOKucwy+CWux3ZMwhr7SgP+uZLwsqajH85IWUhQFX+E
AeQJpQhB8BJqv5YBcm+G/83emSw3jmzZ9lfeDyANjaObAmBPURLFkEIxgYWkCLSOvv/6WmDWrZv3
WlWa1eTZG7yJzDJSDUk4HMfP2XttW5TPpO8pTCpAJVstbnTRa0dJj+M50/NDhHTz4OAD39q8m1xW
8SOJ9U/lPHE7VvQ7GWB945Khw9GeuJmMM1bZw2LOxpOM4r2sKxr7To8Gg53dU4rBOJI1oWxA5EJm
t6IzDdLkaBi4QO1OnONQ6X7mxKzhK5ndW+zSdzeTNXKyIaWuzarxUVQdxDUYoT+iBqm/skBb6Qcs
R4lgWD9EiHqjopofzcowtqzh4SHPh3xvd8mCXQjAAqH12G9IfwOlRX6gs9orOf/Sni7V4Vrl6nKU
TEPwMFoyIB9ROSahTjoA7K1CawruVOVGEuAqpF9e5xAHIOg15zIJxQnaqK52Lc0Ms6ErNMJoaIRp
IRlO6wcLKkiHavApTRzfDmEc2TBygmlclE2Yfi0O2reEgdQVInvhNulm4hwa3PFlsoYpQYbdshnr
mBGNk1yBz8QbgwNKYDda82yvlRdz+nhjy2d8WuJUrBw9xinlo6TH4AtD3YHva15VYMfKbB/IMBPB
JJzu0Iwr6jZM0QjbUvcygBMEGsdIP5v6G1Dt5CBrbm84EDwAktbZdNO4LTMIVXhe6YnJbKPbw00Z
19SP6sJCxZqcS0BwMOKX0uapOGSLn3Ytdihn1OkxnrtYMfiXnltQVNgcHOIotfAFD+M+Xtx9KtPG
kzlKL/ti1e3ZilSICNk+7kmZQUfEYTQhO9J50Jyk2yDWtXdz+a66+MAstEd1DF6mn3e8p54zm3sw
Vw+72zJriADJT+mhtlE2uyUiCn2gXbXSTUj7+2hXvXG1PES69uFUVJNu9VUUNT7uIcwD7IBHbTJw
hpo0dtSc6gqVlweDh6Zh/9WJcSH9t4qD0CFBMVaIUqTdVPtWjbaKOoeW8BquoT90In/tSUdcQpo+
GaF9jU4p0nekYKYgMEnHEF7f2psoQR+tNReNgUdTk0A+DOpHVRu/OQ1jBbVtcFBE9LFGb3U8UDqu
7a4JNS8ydbEQ2tLgK8I5jHQqhqnZ+oViwi1WYomXVzU9FRVT1LlXVOgvskpBaUxgUipF+hFwO0Y8
B0UUZFGq6lc4tF+ZoSPSTVdHepE+MN/9WVkQ5RS9A6meZdqpbn8sBoyK9HEq6GX2z01fkRRr29+k
UZ6dFIEbttAgiuZtbzKinqz0064xdQJ3vy06tW45a/7UNZu+Kl9zgZ1OqukbmXjPGhPZZq7f5raS
pACajHOin/a11ghGnBPL3YHv+1kM0wt+xUPdvOpV+pnkvJjMnW4cdx4h+D9y13ZJtEsz8WC25ImP
PAKziLzCBCegbyVsENGegCf6KxPdQ/J16HFWbyrJNpu4NBiphelzlT4Oav262IgHc15uUROumSQ6
3v102WtKx381MvWRx65YY/aVvNtxSqT0yiiWs1R9roCsMv9HLJ9ijm+GmYirbr5atFHTmRc5uNu6
MZHV0TGgIj8aoj1S4SUBUzzBquGVaHCrj5VLI9zOfodhK3yd3oxgFODLg43s0tMX+bNUEuLGkPok
xVwd2AA13dpO63ISQLwPiR1/znVuH2Cj0g11bsY8LU9JxlNfKhxOmoFMCLVGMEM0qx/2mkKo41m1
oRyPGLu2oAStgMgf49QNazwmaLm3zkA23IZpEojS2C+j3Gh2Vfoutv1zpqr9s1bmDzEE3zmsxPc8
Kq3DbJhL0Le98T1Tlp2UxVtC5NDDWAzdU2Uab+XZzsrwLc+06IGpB2ak9T/DMSQskIOJLeNDPBC4
3RXdUJGZ0AezLaaLdAu/MevwGTVbf3TBNXgWc/5nF/+932fQajFEFVvGKHXQcAZ4jpyCL5TDnP0T
c4fp4Zdlhbjh5ggzp94/KKO4kEITOPNYvzTDr7wnp9rVRunH8J8xfL+o4VLc3CtAvy8abNllZiLx
zXbqm26juqky5y1as/AafeKLTH8VOUq7cUzSawSBnktL6raJ8+16/zf88ATkLkQJGL2XCHxvRtKp
gRsKALewkmjWsaGUy9nIlz0G3jerNLt9FC7ygfbXo71ggRbuZysJnyKi770qVB6RdJmjJWw4Ei3q
u5U5GtL9FC4BJW8DziJwYjfcmLPOATUpzuhCCImdtPxQLzSAjXYrleZ7OdbWA/pHpgGj8oZ8HYv7
UHHYMNw9hEzFUon97qatNthVUEEfQTtLdaRZOhuxzMSJ2ECeziYzWJFD3uiTHUqrq8IyQnzFLU4M
M6Ll+WxZY7ITGvOPKgJ1gVK9jTWBeyW+pdWmlFmy7SJ5sfNuYpA/kJ7el2FQz+kY3H+0KKAHp/1v
vY4jnmPXksDpnQo46oBU8KGKiem5V2uJ6IcDF50U40/uu8RbqhyCaB8PzICLBycl9mdlp8664g9a
Nj2zdxZ+jdJgO+dC0wkZktOfxkUjec2iaTcUqVz5RhSPklj7sHTar7oqbE9pwa2R6ow8YdAwG0re
F4SkkKw/paWVYcREXmXWnPo9vgd8BxbDn9ExPTDzBvG56iO91Ed3bcF0U8kJam4eJavvQbunDNUG
cRatUMCFJVWBk6icOdga9sbKxygYUu274+h8B2I0nzgVd+fU6G7GWX4UVfNV1oDqmJF9X8+rCFxa
8E7ucun4FKcqCYlcjR5dx9FumoSfyYrsiZk+zn00bMP5KScccNCH4RSKcNouNVe2a3b3Sz/OBZnt
ZjUHTt18FUtSbWWcubtpdX4mXUwpGdL9TNgBFjFDFuqg5GeE7Rz+vI5kkHtyIqE+Ncc46HIM1XpL
zUMlHPXK6EfOkGyjxmYYxz87lkACsijPaBTIEDZYX46bDYEG69RLw2oKktwcd9UcsijhzU5S902c
iFvkwL/nYcr9YrFaeIIKoy45XfSFxGsSIT/bRIyBqtwa82ZSgfsR2niYjKq1MaI6/nPNtcIxDx3V
uWmIEGQxeHeKQwJDe2dCH7Z0e4A+6Voq0HtaeRojSkx/melLyXh4hYJGiVDn3wUglSseggARShgU
WdKd4EX3vqHVwNtr8DTKUu96RmgHE3bRk70eDSZZfNKOhJ2aVcUOiiammvbRJTnNA421rNfrgBQ8
9ZacI3XtGq8ozO3jqOX7gSLdj0IdK3Xk4EBu9m1nQnB2gd1ooG/K0VR2oTQHoCIEf9v3W9MGdI/T
IPRkk4rDfUuQsZ6eGkJeo67LXyz5uw5d53y/yTXTPDeGzM4pjTETmcJTLdy3qqFtplT9C9h2VN0m
4XzNJM3tPIIIm1CFcySzY8+F+cjuADEM/M2v++s3Q619BhNB6gJBqJx5ktWhoIn+xY5d5dyv945c
2Mvigm0J8qfwAfvyOs0Gx4fG0VmZFOhaVUuDM9OQrC83zMHKsSnNTakb6kNqqMzKOphU4JTqwBkM
49D0eBwAvhu0gfgQ4Yl/5C0Quyk1A91s3Ee2cEk50ItTqbxkkYmRRm2HYx32m8EW7X50ck7b1bMB
g++khvMXfAr1jDmAg4fjV7iDL6ogdqLTZtvHmnjtajXZmYv1AtJW7qd14yWuUyqARduw+rx/9qyz
t3bWjed8qdfTGaLdxUoQDIJYWdyATC0nyKcJ7J6cL5Gr/Y6Fgxt5XQailxAGEC/z8lqGIWRkO25d
PiBt3akU0c8Gpt+i0LdEqsUbXVuKHXS17hJOGSZMTWICx4zVVlW6SWq500hhQqjcRbtFmyauM0Eb
A/FlMZ73Jw7QnETKvd0ntBvWfRvW2wk8Mcc1E2DZFEZAKFzmGSqGfX8BowBvjQnHymAy9LZbqQGH
zKEW7UbSPioC0hjpx2F6dlXUqnOVomfI2eGNGpqbmdIkq/MPR0KeIuV6N+cRdtRpnE91Bac0B2vk
FyVOi/suQYFVva90RXMGn8gT0D3ny++8MdQzKOfvDJDGPWev9FQNg8MsqSxxY3XI0JjL+8U4lhAe
0Q3Zk/HznpEUkS3dNXp0Jjhuf8fuoMxyKmV6uu/reWdvGhUZEQ+ZKvgToWCMUIPXm+l+xyjU1atv
R21w2MxDmu8MFTOISn8yataQDXAVGs+hAAeOczaRb0WuyEgwpiCl7yoOSzI9mlnLOhj656LNpF+n
+t5016g5fHsBQgRiP6hNd2OIZB5yeUquK8A2Bf5Z4Mi435i5Rf5CTDw1cuNN3KlIvluNQROEAmdT
O2TT3u9G2Q88x5HAreHjmLnIYoIxx0hAkx8OIbgbLcfUnmRj9abbx1CF6iq6Nn0ZPwxhxBssefEt
NH5quAe9KdXaw2iJd/xv7ZGQaMqUeN7DNDfZ2FngyWSwf/U2zryo+siWQXtw1vKYgGedpuQhXz9C
RGwERXL2//MTJQ+NuUA3Yu5eSwpyzccdzjlczJAOWRRme7y/ESfP4x0356NmDe173E30U12d4Esx
E4eWY5BPm4TGC0ODExCvmZ4cyTU165/lV1bHaYwIxeaT9FT8MZcOkeA2DXlSKIYC739xTn8a0vIG
lm46cjxEqPL7nyr3Ox9pkYj8B6KI91nUGz4tsl3e2Nnj3bGhVAAwaDUOjTGem2g94XO899NG1fcs
I65P0r4Bpp1u7iFc96xIaE91GQyxE4IfZDOhIfOY6LZ9nKPlamS0qVbqwiSsdw7q/YmevxGoFdK1
O22ILeEQRnr/FI83NKfqKy0zixudO8gEU+zlbTp/ZuOvpYH9mtSV+lRY2GEjV3nNKpItfGKzyms8
G3TfzT7c52r1IxqzIFGG6Ykgak7OFg3mVpKien/gayRZp6S7PCQfhtsXl6V1KHVsJWfqj2y+UOnO
uH2V+iGmCxwo7NmuQWVAOAzkZvIDq4nQbxPfZBzS/0fAhEs6cZHB1GNxkQAgV5oHFuuv3AVRGmKc
DBI0M17X8lrW54ZhV8nOjjGPSUazTWtw0SHUE3xRBqKJX4EtBxmK2kSrnsk2ukk7jbwmG9UD3hEo
n5nGH4EDIf2qM0p67TSXcY8gz0iaPXgHQCG0CefUbU8MUKgEFuo8S/nRdsWlpKcc3Jd5EUfu2V2L
R9zmzUGJ6K86SvWaOhi0sijsDgl+cQXJ8Gea81hn2H6mx4+FoJIXNjh5VUoOb4ZiBzNxed9pvtPR
z/XAGIiKUdrxuaAnJWnvn5Zl+oxHVzkkKiGbFgjeR3ZV6o0Ip0pca+aJ5y7OnkXG+9YkinJwrIXQ
ps5+TuEpLHZpXQbjbXCb7pn8m69oZDzTauTS3EuMO+jDrPljNACe7j3UTikOeEEwSoyFy/lYs3er
lcfOFvrGqjFsyMK+ShdRs2nKLeHRj+jSPZMUn7f71tzhZ8fuF6FSoPHnVSbgzdDe1LrdPih6ZdJD
Irh7mBLMmmJ6gp827mqlmDcSyxvGQPHAPGGgL56qQTprpV8T6n5/ZbjexKs7tjjmoqeIpuYpSUmF
QGslenyj91Ipc51dvmKZuq1Y14r4weztPAGsxd2PVaGK51PmMgxZcA49ySHDtGXIpzFj7tXhi4df
ku8QFE1PXVJRaJtMXmRdmzsJKpIHKewaaN1y6b4ya7G9e701ltbGVuoEjakx+mXC0bUtTpz0jG2u
sC6HNtxJo8880OF91sgtSRo2IBwVU6Y+kzqmuS0Ny7jaO+OrpVZW7Nkuzt6+JTQpd819a5c0TcxN
NO+ItmrO9+LdZtC9nZxNapMmgvV0gQsjT00bG5wK299Guej7XtjXRKwmMZjagUjMYTehYivwvp1s
Xd2MaCG2q/DC74z2W6vQzmD7YAy63muKVsYBU0o4WrUV7e41PEM8ZIgluVEIj7v+0KTkuZpKvrEG
zXw1OC8Hk+yafW/+oJtjfkNOT/GIbAXclV0fEKeFu1yL8oNDsdc7GGtRFvcPQgW0Y643wRoKx2nf
OGj1+CzKGYA+PubR5BgPFsUbiTmHZJBgviMIbt+nZDVxerqXuHFHQ3aYL0Y11H6pm9wuazVcou47
FT7LxrDqzvv7cfddevMXqQxzLlNDSueiO9V1jCqr6vMvQ/slci2RDY6NfMXcT5M2PTWMDUwrecbl
g4lnrUUjw33MVNvGpg+auVgfyMNaxNxfo7oe03SliXYT8yu6kcbRWk5z1cnryFjq/65s5P9BRYiN
HOt/VoRs8v/z8jMffn6VzV8lIesP/UMSYv9huaqNqkwVgvAix/kvSYir/qEhyTBMy+WLa/xVFCL+
EIK+lmtohkrlsoog/lMUohl/rA8JzUWppQmUIf8bUYim38VWf11hqN5cFpngl6qm4zjIT/66wmyx
TLOxECmfDuGNLvVHGdMYbN8cxbowikr82aSziBbj0k3hYQjFhbA7HsGJDQqPhnOW5ms3I6cFT463
OhkbN8vdHUEkWG9H1euVGktiWnVeHkcEIVjFzm7i2YvHrPfzZkWfQdb33aQ/jpZNLlmiMxwha5Lt
wbNwema5+cVN0qLMsy+TEiY+7X3AueF7YX0tgul4y4MaYIRNQHl4YzD9CWGa9mzhS+D9Q5kdHY18
1pAuurfqp8BkI4EujN9Vf2mGbc8w6P7/dFLL8N4dSEM34GPaCa38jK716Pqd3Xt2D4d8RZ/JdsER
mOMujQp+U1ppAHUos3L35kwEcKYGk8qu4TWO/VG3sp/ry5o6CsVMMw+Id285SRi+pSNIiOcDTkAO
VNkHjOaFkQFpv2pUfTE4/kFnkYBoAt4CbQ0czdqZftC4SWNz8kWCjLiHjbnQ0Ma3jsm+mSO/lj8s
q0m9xo4/JDWIFxo4z+vhJvnwG7Vl5zKXz7CYztVEjiBHxCHoRHNbXf3WKBMPNhVPKZn+UBLx+/4v
tZuAtX+v1zZKaajfa9aKjIYriTpHwLglj29xgHAyMq7KL/MAOrWLL2ZvG1tQC8LvwOQJQrc2jmZB
4Md2b8Xqd8k0ey/ca2kCBbKNgWkKA5wmUhkH8zR3oYtUTfg1h8o5gk2+UVWaHeUnC5jINCluhDB9
12R9AD3WeWk6fqMKc3zIBbXTTL5sURIb7vhhU2WNPdrhcVXskSIcEKHLPMSdrlE+qv620/Pmgnx3
JpaCumrea1iGdpoxHgxFnw4ZSOyCUdYptAFGmBW9dQxeFY3BRl5W6r+HI54p6EkHbEJMs4ZOUMHY
KFA9mwtMl5KciJlnmtpWH/m67jOLbvaYCGcL8B7dPXiGNLVPUKQCXPHM1jgQe3WPsiJGAu+LiOl0
hpVSA+eRpNVvNYUrnzNUYQwg3ge87wEH+/dc04oNGTl6QLAfYpZhEE9la7yoc3Fo8Jp4VOTpJl+0
J7BqT93M/I/rofl9454bevo+oE2gjcgdUD8+m21Nf4Vb1LfGN/SrbxME5gA9PFXfV0o2+2OsbNxi
r6sxNiNRBKVYDhzr3ifOGp4Bsmu1UOI2kgdNhFekFZ+cfrZDBTjZSAAY2yFXXFaHkBtIX5pNvZan
gAXLA/jZiNTlBzt8Z179jNIO+Kw2zkhAmJNZY1Sdue4N4xo6UwyvBat/8pLQTY7DUkuw1sYhSUq8
mCEniQYPJVedoWyRZ74cphvB1hBs1e/akpd7x8kKPxzk15iMOPna0jn1YxtQf0ffxs70mj4WgRR2
tB/WFlgoRt8wi4XB9dBCk5IsMhPT6bgQHZSW790wE44ToWSg8XqU1FIID5C3cEFMzl0vhQqFobDx
RpLZs60HWL9lFajDSCpk+MM2UIemjwncfEjIbLpdWaxN5vK9yB7cdPoxmxiI5igK6igg5Bd6+jJv
R0WOwTgxkwbk7DljeGPQsJ3oiLvudomXxpu/YTokwESgNovKITAVNjEO8NrWBRatDtVBOGrshc7k
eHU9oXtOhMkYdNobTgN+xWAcSMqTp8SGyc/R7Tc4HIzK4mxwJwArm+rnwh7soIPMIHT5pQ6d9Aqt
vnVOzm+j7I2xfh1FWHxjYkBj0enwzwHzJSJssF07KA05HHryEZk+ANbeijnfDKZxafWEvogufivt
0nqaVLakaibbLF8OVbuGhGEuEOhkI3hWnrCLV3BZ4Rl+JAi8OnlvC5OTlUnutTmR21b1hAmXgBrc
PHmuYIUHFpp2vyLjcY8GoPQJxYifkhmCqEroCUjpnsXJE2qr/CrltFOBDQG+0TP0+S79g8qZEY25
CduCyzFC6GbQ56zRyEvk9GqrIjoCMtlp5fp9ek9jxNKeYsipATNnQUcIJb4Ly4GSbKwTjgyW8xtn
WYcAwCkQJyKkiZ2h2lHKMkV7nDHH1HXxaSErItXIU7oKCGRhHZ24CDdZEgKD6ZaLWMg1Zc7dXnCJ
8BG52SPtSWwQYBGgo6z20SIEQhCd4go6uzWSwkTfWnfLYz5+Vfq1GxWay3Gmnp04PXBgB7HZut/T
CbGDDTxw16PGyfpEvy7zGCKyqlHqQJS6ZowH6R4QWxWidsm7y4wt0dJqcnJzpoiIM/wkQr9hdfT1
c7PF3iLzV3cittD0bR5ontPUL8ShDaA0oGIbtt6SSpYR1WoW+0ZtfjdRVR4sHuqmpMfYLguSv97d
6IMb72uCrHeZs6GRX2wh/L2vQaQYjYdQfTErZUueXXEcxQShZdV09Q4xoDwoCYc73xorubRl9jTL
9EFNIsezZPzeMcMjZqbcmaOmHfs4ObSV8qwn7Q489lel4tC+FwmtCJRpQbaEbAK1vJZ57oJwJrkN
G5GWZiBqJ7oUTe516ggSX+FZNM0+QsDNEGqI5GpAMWUwQyaPn+bCeaSHcAHjTeWCDGYTTsZLLuia
ta557lb3MMDSw2z257UPjkgm/pHFI73WGiVl4u7dqtkuuruZieY5hzFBVjrqC3RVdFhL8Tm1o7bL
ARlXF4SKV92qKx7HlgZxsjuUMIcJUIqCZtvLVtkmCQx/+CYBk99TZA1vmSARqtHc70tj0FC94pPh
ITwlQa7PDwXCOS8a2zEIQRF/MwHseAOPYmfCdzpGm44ZUc151NeOjtosKE9MoraNsjtU4UhrPorj
ra0QkDpgXvNtxlkBwIOBcKR3Heial3coL5kWoPdtwmI/9yC56d5tJkSkeVfavwt1b7XxmtHT1k+j
BWcppGwkB5l0GgburSfXGSUjHwZk3xxAnyepsr925cOYxiOmFyDznbHVe+crTblMqDPQUV3I/rlF
BdR9BhmnZFB/42B1fHYmzywwdoVFbD7KSbv0YGO40a59Ff5Oy+GNBNX3ZUJ/lprXaRyRkAwkjCW5
/rWY2h5TnRGEDSWH2WA+D09T30Dky4kewlEY0EMi2ooydujxhIEHRDsr5qs+YElXNMVLeDjRQ/xw
nYGd3UjocYhhk3X1qbSTtzGPaioOfOlh5VybEntXw/tvt5lglBUpxg+R55+NemvcYQ+m40tzKNed
sKQDDNTMU7UXezaf4ljeUklerm6hYky4BhBPwXFrcj+SNlNMnW9ImbMNN8BDGp34iDV1LWlYEI2x
mdE0VN3ykEX6Lzd7HcoTpu2gsnSLEQwrPxPodgS/cAUf4vaLSasrUenp6cDANL9Iq36VeeEtfLfn
Rs5b/1j1ybutFCt113kB7/khnAxJpb1380sVzY+2qyWH+IdpNReU0Y/gqi9DVTqH1Mm+NU5+yJcS
jmopvTbqxb4IefFR+NsOu2ujdvuyorQq2xCQEClvRzyND3ZvDReO3QRI8qg+ah1xNqk2nLWYRm20
1GcdosYxq62fWh7LBy5m0Fv5M37jhra2W+1Ucx0KWtV3UolsKGKRg/YPyOPMr1AYirSvVRtbxB+Q
vUNOmLrL4vc2ugOJBoV9XM+OytCcrBhXHKmrCnq2YOIa+6ReMPNI7AOTo1soOAXECEn8lnOH21JV
cY9BSB8exhDsPW793pUnOXOe40ZLfTGisZA7ez0r6GgRfCgRnyKyqM/ZYoCjYqyJJmr2SP3QopjL
JrkZcium1KDlkBGLyqORFNGQ4BlpK4MvFeNWh4qzcxCIhBGdWNlJd8NNQ5dGL3aihOcWluseT5xm
ygRGrMUfC74NRGfzHBzt7d3/M1RC2STWUc2hsut99lGGKCdpyz/GLYJo8m4m3li8F6IBngr/lI+J
3ZU3nmrgb2CloRjrnFvm1qj+apgRKgn1VKm/nEtLOQQbO1Dn+ucUE3TK98qJ77t/EkMNkUorGP4l
H8gl3sdyPFVx8hFFHOssyMeI+K45WuQ/f2bIMeKt3yut1T43o8+1ambwOMgvqjIx0dLUYz2an1Vx
zQt7eW5whJqZYRwTze8c4HiLks8ATRQMhmu/zNKyDxNZgl/MQ7+Jh5Zcm5FsvFUmFq9HArqg3ZUQ
j8ugzkwiyUYLSJt4yichN3mFhkfpHxoJJ7pts5yLt3wTheM8j1KcpctFUBEAyE75KRS04Yuyji47
4xv8TqxGFU7JHGFl0W1quGE7pSNEjQQ+jqPKJ+cFZNIzgaTreRNN5WFZD1Wu/vu/PneQB69jDCux
0+L93IHDsQVrZuibbtNouC5tIuWqZg6qeh6P7Vyfq6LIOIeite8RhZhH2NfLIe3LK05e3LjNA+Lg
uOjII8mbB2Pk6J4WkuNOGBJCPuvIaWydwSz3yYysEtwy7UFzSHiYjsZ8KceMM4ZrZaSCRxESmcDW
JvCyKalUsxoebetsLiHSjhIQFUHvRyamMUFdDu1pPpxofmYUCVx3U3D6MoS1Tpd6cBjTJs7Tj6RF
7tHE15yWRem6NwIhH0q9/RrTL60brU21tk4GXX8ESP6jlCwZDm+w2u1z3JEzjqnd57lN8prK0mnR
jWFxJamntvABL9E2VboAOINLv90+yBW+vX7OjtpDvqvJfW25FkHMLBY3KNhTSM8lKGJKtJsRcldE
sXLLOX3QdrksBZ0HMRaG10S8Js2x+JI6Fz3tI797LfqfIZx5z0XPZIYSzrySknRAy8Ls1yf3ukNA
2LiZug4yBLsznxnJ9jQtYAVfQL414fRwv4VApaBfafMPGwqbDjLJS2pIknStvX7C3Y3ZBC80Q3Kp
mv76vtbP2uF7ZWx9grzyxobUWOLPFmgZYvBzJ/6M4SsBxp09W9Pf1BTm0CgQZC3a4Me2ydDykM/p
W07hsi7OdV2i8eHkFHUwVfdFVGzXDVFJlwvUsG1NWso2Cjlk6JwCzYjekcn0GwsiMR9R96BI7jFC
ZT5UCpw/Xw7zdI4huBLX9k41KBu5FknssDQsGHjPzhTkHUSe3iTT1eYUhuCCq7puCA2hcCi4JfQ8
hgds2b3MP+7jrKhd9g74uXgNFC2hJ+7JnWM3n79LrbTvn41isNXp4nudStu/D+zvl0Osr7lIbqI3
ftYOL2u9EHVr3bRR8VeNe11q2KK1HKyODWXCtr/fW2ap5NfdP9957Zgto6BxBS9Jdv1lMqdrCr8w
l0Qnw2gr0je3zkgobZ7zZMoDnSTgfe5MUVC6C0lCMIe9cfWMdw7VipoxnlGVdtgQVHS2JxaxNTXL
tnWVm5xZa+sGed+4p6imJBs+LZtmUDNh8Bm26+W/PwImq8PEQgLF/VsNm6tCjNET5ehe6OgTYDQz
Yg7H7ChaDkYlQgGvRBMbZKKI9mznYHU0+pLrbTLB9jZLzFcIrtadNWDaULPVeninWtSy7k0Nh59V
1X7LViXAXxrA/41DzaDX+1d3K/gWQ9OEjXFNxQpo/TuIwWrstoogY20Z3mFNSDGByBPjLS9DYufS
9yu6z4QFJyb7gk2b0d7aNMyr8La+MqXAPpRF39dNYL22ws2/nO5YzsepqJ/q1DzULMKkZ1VWymZt
Z7qVOvgjdz7jq0tq6Fc99P7+La2Oun9tEfOOTByNxupgtF1a2H9tEaMrc93OZBy09oTJHaN+pzNm
4qG3tV059d+tjGbiqNuHv/+7+n/3h3Xsii6bC9pJw/jXP6wXjJU4BPFRNvW2xAWfO+ZlbQN3KX6C
zroItuV1F6kIjNTWR35PzoZckg8T1X9Xue+MxT5m9WQl7WuMtavX5S+xFjcEM99iYsqdpiRlGVdR
l3ysNcNc85Bhpvn3b8T4d8/iuiZsTWD/tBDKCe3f3oiRChXcOoSrUefGW1/5uv+NaApbkuWc9KMa
4PiSSVQn3L42piXSJJIPa05o7FF6CHaHhJfV0ta1p2abgodmiwd+fOkNer/rJjdrn4vJMxNCMP4R
fsD4RyEkBLvpWse0hvMyFwstWWWzXkv06h/3d/r/jcO3v4fNuCzd/3lMtOt/dr/kz/xffMPrj/xj
SOTgAcbr69gQZlYawD99w67+h77edDbY/NWdb7Hd/CdcRrP/oEVrQUlgybuqavAL/zkkso31+03T
wciJivx/MyXSbXVdoH/ZAjQLezKvw76PsXQ89f96J2ajzAZjKbKdqKdkU6wHpZoTE4mrV8X9LdeD
1Dqu2sv1cAUKyUO6gdam+Daux6+wNi9p1D8ymrgkPwrFxdrmLo9hfpk4u5UzUINMftD2enHWwx0g
6PfhMeTEV5BF7YVY2WTWvaZFQWhiwXwYnBJ2oi4Oeg34iTpQJuL13aDAOpbr8VJwRFlgpGWvOWfP
XGoPsx5u416sPe0kKCeEA0NuAHAdUr/Bf0WZyWF24lAblfs84he663G3EWFM79PcAcW9MW8lG/sl
7akSs74dPRMOjx92yxf4NB7g34RVfJaj9YNWHHrRXaevQxkek3oXXmn2AcVnFEIBlL+pUXuqLbJR
Qvx0OBBNBvXlB54GD8wlfjIXowunfbOSpUfmFuYLmGLChnaAw5sGs0GTIJpbst6VUz31v/ALH8K1
oTDTWagd8UXdwfjNovnb0H1AhkX9VL/TWXsLoVp74Iav/awe+tbAu0P/AnNHeNRoaSxrbyNemxw0
O6L/YO/MthtHsiz7RaiFwQAYXkmCAGeJGlzyFywfMc8zvr42GJkdUZG5sqvf+4VOkZRcIgGD3XvP
2QcKOII79VWAjF238mlMsU97pKdLsnZLprVvQg7NpaCRIjNrOuGfJLXHJ89LO6MGamHCZmQDy5D8
wwHGarUYXMXMrNsm0o9aYf/WUIVngFesfkq9VqEpr3UiZQeVUn3U9KWl+ln21bCx1o5Qv/aGsJhC
1W6LaN9VbHI1h8mNIh162cWwbKqzRazttkqmk0LyQYC1j6KVzRH9KGXtTEVrj6pcu1U5basp07GZ
0cjqXtG20FWkvZWtfa6IhtdE44veMwnSdMKGtSeGSoLcrd2IiDihZWY1kU4GMqSVkXZaTFsN7RnT
W28sfgq5dXpoSCNCLhpxQJeis0prLqBFN669urHet4tK+pWdfNUyWlXWAOzPxtqA9WbX0PBL186f
QwuwX3uBYu0KJrQHJ9qERvS0KDuN1iFQzFuDeacV6FfZdNbkKpvGkoPCQdEANe4K69bcLfv63QxU
DIqKYGcY6jHNRfqWcGmw/nJ0rh3N2HB+5k3ntZQ2QZ8cAJVrRyOovAgFEz765BM/DGOCICXgOn2q
aZy+oEY492svtaOpKi2cKgNtVjjaxVHQeO1pwEr6e3oHb7aDMx5fBtGsUs+R6jj304LyG5frLZa4
kEyUzQlNaautzH2a0N3SjNShcRxl5yG5x11SrO6jHO9UHPtV0nwG0RLtDEtcFPRKnj539U5Uyxem
n7uIg3fnxEjw9M63QoqGUq3uudZSqDcSlVPTJhTloUSqCht7jM0TipN5a8HtPFn6kDFdQTWUtGEO
zd5KNhPDFg46ziups9PQC3vyl5VXSFW/seUUnC9pN3zTlvKlzaaDrdKKtvMfWbV4ljlUvm7HR0LY
fg5YfznUO+aIJHJLIyxODMBdfOjflpnIPziH8UEbxn4jEgTkOg4vL9Qqxg1Bso26ub4BRkAygygT
kmGwaxu7x0E3eLKfb1S774HFUEznZMOzWjEKCjQyasFh1e24D+fobpoKQeg9ZOfAEEcUNKC7a7sk
yDw8lw4qrCCCumOI+RA/SoOsA57ipL8wgWLfiuONDImZLzpWeplq/a6ZMRRYbX9PzHTaTRlTgFRB
cikWppIOTdwlYJHDpIs+RT3G/Ik94eCX0IjAI6npxYy04RrF7GgtMT5XMQaGuagZCiGr8IHAhrgV
AwZRKY0elvMer8Hn0OTatgpD5YmmsOHhTS32mgxf+sRZLlnONiicrDvCKfM9ThcWXaX61Y3THoEB
R4UjaHb19W+i9dJTA4SZgskPMJh+BKUznwhrFAgZtsqkoysLU5PPJAa221nGaVynbHXT7DSmy7my
iF+FrV3hHligjsd6gy9X2ZhmVnzhOqkT/a6SX9dkaBn7YGdBCHGV3oTdPunQa6x+v1RWc+Z99jk7
mx0B2+nZykmSHTCu3ENDHYArOKiazcYf1IZYFhXzSWWYtEK0zgG5mL2SuOz8Qrywc/Ty6zzK6o6j
S98FOK/PSmsSbRcLFgNFfw9MNT5TxJ6bJc2OlSxe4+p3JBlllgoOtgkt7aT23U5NiIDmVFcyQFqU
7+4M9Zv4gOdlqMKNbrG0xllK+3v0rLw+TjlS+okMipFwh1q9FFZ6MAIM8rqOr3PM6wKppcG1K9qV
De9RjY5vg77wFufOS4iJx2z0HFuH8d7PyNxvQVLgdcifSQO+t4POFDbB0xYRX8yyhhuUsIVjlRKT
sw6JpsWU+wp169YodOOE2zEECB9N55p8TDMg0TfB9PSesm66KMy+EKuT7Ahenb8yGC87rfxKePuy
aVXSPJHMg1NeA8p0ORf+VAMeqnr9K/Qe5z5E6UvHsPGKZPibIVvDTR2ytRbEnP6MoGCbGVLd5LWc
XzIZvmtFjuY7A8BcG9LP0PTuxIo1dhqvjbisg+wIjpMyxuQ9htcYyXg1Dx0w9OYy21SOzowHqSow
/LTkcXhcs+xdoqy2jAam/BDL0evLZVdHgTeUqzCvzN8nI6ldYmd0HFnTZzMwlCr6hXWxui3CCK+6
M2o+7YlvEdrfk4xNOBxaTGoXPfwIFvCrQSTAJmyH9goqDv5r0wyHLjSWjaPjJLVLZTlhFvqhxNX0
tHItlTU90bJn4nni34ulfbGbBUaFbPbKIGFfk9nYzLONKQUGf4NlETNVASvJMKu9E0TJs96p1cbE
8/GtYMK9UQdlfA7qNDxrXFVY5817QyTXhSaI+dTH70QVj4wtNaJFMJGco5YLTtaE8YkT9JVzpz2E
OSF5YVJ/ZdcozmXoGL5ctJ9OxjgzTSWBqGsIH/jW5GQOXGB5rzHYQE4Zmf169hxdC6F+i6vo2vQo
mFIcD6i29y3hIIiQkifUSCNiANQFdR67GWYoOx5Yy/POE3Sbu9g6OanmVU7EcYI+LyINvaneVLO5
VYZ+REVPYgAql8JBdUU0iYM+syrYU0383uNkXqpa2c5W/b2shWtbAe4QhjI9VvgVUNri8YAOV8vb
ZOm3GBF7kojvucZZg/7VcFVE3PpAd0WvsJdBsWPJ1Imtt5uXPmhfce8DZWGKMWh+Pi/dVp2vFBc7
q3I4gW1scFrCWdHSll/K8jMrGD3p6xA36dTXuAcGwvSCOVndeP3QPaf13J/10ew9cMTvywpnIGTw
PGHM9OLoVYbpeHrcOAwWSYXuelylc5Lu/vLg425UCqbJf7/7x3c1C7+jbujeX170xzN/f30ZxPwv
Onii4yJ/Pp794yHmF+PpL9/+l0cfr2rmxD4Qfko8E+HX9XqTOBHsjP9zbymWvz72t5fEUT4xV12/
5c/ve7zm8RMWXWVX9rfvebzw8WP/V0+P6OP3aYu2l815fhzauDimaHXnbbfefXz95zOPx5j0KEsY
HJo1H37TKnVx/PMVj3uPx5AtOPRStw7kuxQpACMAYOg/Hj/xcVPqA36Kx10rH3kNS3K5Y4szbsiZ
S9biT/9ZN1XtptIojt0Qlkdp9iHKfR3NPwlfw7z841dEEPiPewHCoqEekDLg7cdqpuVYdqf8+Lin
rAgZej5YP8rVQaAYjAzXG5gP8X4cmi+P/wqfJUZL2qFovvlPFbTux8cTShYyHlcgR6hTUx0jRGSc
CHaFOtx04uoYrqbcx73H8/oCLW7zePDxtY3uz+8ll931xX/5EY+v//Jz/ny+bJfpQBZl4NbWwNWp
F9Wxj6MaD8F41Jew8NA0SxyO6xvQSQ0kZYahfzvXiGjG9SMlTonni/XTfHz9uNco4bBzFoADj8ce
N/Cx1xloBNfl8XGIUmqo+4HB5bM++MxBHu/B4yZeP5E/v3y8TbhtdWxYm75J0cSsb9zj5vHcn18+
vknE1T+epcnGleHx9eOZxwsTjaFjoEG/ZJwdRoGbKThnkKPviZRgNCiZiy1QE0aD9EmoDml+Gevg
JjQSGzW/WIZzDbBBLbSDbksvJMmFWtJXA0qZVNnbjrEruL7OxYUL+JWBCUuAdsds5jdF+aSa+qmI
3+0U44TqeDbRUBWe3wpSe4JbVz818eyjo/UIK3GjpvM7s9l3Ys1Gt7xGHfc4WUhpbgg1SImQYBm8
NYLoMv13WPxul3ifi1Vroe9Mk79uHJkxIxsJMZRZnYc8aE+O3N5mP1f0aOucGwy13YqIEG7WzNt8
3gRJ5yqTx2g3CN2oDxF4KB9dU38Kx3wepo9ARdRHyZtm5AtC6CS40KPBsCuQmFsiP5VOdfKtpDtN
SfvU9WwEjcZLVeycecIfQQVTfBlDcbT79jQapo/N/UgLyS+FPFstSYKd7geJ9mPK59c+EJ9jHJ2X
5pvR078No7Omp7RTE+bkCxXBdBpacbRyOqCVYLAwuoUtzv3c+dqs+02Ju7eaMOmmx3Hikptdh4FL
CQm6Gla1EYVNW7IPsO/BIt+GvHyWiIKrqEYuFlSbLh5e2AdfUrgM6x8gpndCymHO+4vqnPuJBLN8
/JVm2otlGG+No96KWH3SA4gEKRVYisgzYvRZdKfCMH5OQGvUNjxlac+/xQ3ezGUNXLYYlAa29oTt
QC2jw9TVnjpyTNJ5tQ0XT9a2dI2cHB+dGdNlQpRG2uMZ6MghU3SvsustE1ZMsWhYjO5odxVxS9Op
RDlpqSh5tNjT4f/P07W2Etwhui9yUnZQ3dfO9Bzo1TUFJaPJ7LgoBbn3/O9iOckvsku9kl1AYdlH
xfwSFTMDPhLSJdFbeF471T4ZaDVTqz2UZeWRxYONaj5R8Vxm400ZUj+W+qkL1ac6XW59AigmxJWE
cbyLtX3xLUL/kcxrkJDpklATOMvOmvhgVKgWs+c4UH/gw/amfTZlcWmMDF69frD6+JJKE8XIK9oy
iFo0mkMb/zDthpbIyiz6gmXZVllqGK4deqGfUqEfq7I519LYS/uzUPCLrXlGhSARE8fKsRnpBSjb
LkDRara+LcJ7SXs97d/F9F2fkWa2HTBqYgQmfR8BCMYUtQvnbUg6Rl23T2oRsmbGP8rYuA4Flztp
HbrgDbXtQR0lpwFbzWk+mWt3b+iOo0GHQpzU0b4n8AhSazgsSfh10ocrYQxX2gdHfvKnOWV3KuqN
QVZCQBeQzQvT1+VZaeUxFQnZuHLXJeHzUKt7GIh+1RwG+vT6ZLqmVl9l072rlTyptX1fKnEkbnFT
oTDt7OZZQZ7ahz3UC0SwtV/RVbEqVqsi9FihKEqxz83pNS3Gb3b0e+lwdtYlQIz2yKSct9ZXOPiI
wnyO+uETifdJt7OdViu7qtP5Ceo7eTWfmT75aqxexgVYGnrHBnJXpgZvdTQ/l4n5xcmLzyTrKPgD
H2bYF+A7Hm3L7YAKo4KQ3NjTKWVMlql06CZajgg3ZHdTgGilqH7tgDkr+NS8e6Nu8LUq8NJYHgvt
DFLyEEniItDfDnZI5Lt5IEYNz8+5YKbOTH5fZAazoOXoVKzuiXhNCVzQMdwny3kKeIvV4q2iOEjp
wDjmQqwZpYbOkaRoT2vgQaCFflFZGNW6Y2ZEfpY7F7zXz31cuCn6aAOuXlSnV+iMN2uw72xfnwJN
vg9B8CqAqtph4ZfY60NF8wMluAyp8mqm6QZx7gUPuidACC49TY9OOaToUSq83WB/4OMgqp2DrXW3
1cgvu+hYYtAFqUNjVDtERQhZXV6tQveXLN71UevlAQ1J04/Y8qv42+pluiYcZ7Emr30QXzDsMiQF
IUIkbGnGl3FMTjMR7/jnyHFL6IpnAtLeqYRtXujVLrob9XtMUGZL1IiDslYlCE3ooR8Ema8upU+6
0TmbPpVm8Mf8uQ6WY6VLLxgWrk/q/nGIG+n7HEe3rEIQkCHnR2RnN4Sp9qwyLZ4p/Apat1/U+ULK
Hp7QmZj4ZWe25ENErwBw3NmcDjTSN9lS3Mt4OBgIkEYTFYXSHrqXJDN9FBfYPFg3SwU7ReEGADi6
E26nvB9PqgmOJxIXyxq90un8tJy3FcDyDlOtllGXD/k5K8J9msZHFAhu0gUfeJ1+ijD9sCAQBG1x
UCd0eDaSVQ3Kt53fl7h8S+goplLsVVlfioyoMPC+r6rpxUuwccZn+d1uiA+/keUMktIcXbM6L6Hh
at3XGoYf/t6C0+gq1GxjGfqtcO5m1tPY1W4o7u/Y857rNnuNp/BQIkcISKHQkivWOmdNRBLYwJK1
4zpEb5Usv5QVGaRrIG6EyTJejqZU1tCtCykwm3lGIUxb+CJKol3Agtpq7kEZ35oLVhNSxshZ3kdm
yZFMNGqsu/zGtqi+yqW4hXVM3g3e6ZQWorLXrekQsJsIQBuX59g03e5Q2JZbhxcM1Bth9XcNi1dg
sMUkz88y4psp7o0+bhfZkhiYulkK8XjS3REEOP7u3dROB+ox31KZLJi7WtC5jFj1u/yMlyJLgWqn
x3iy4KdXdwOLephnT0K+OI38lTg30Zk3pVWPQk33EoJTTYhrNRHZ8zEDblQjJEN548loJCVlOtGY
nnPMqdayHYmCCTDqB/qh6OdL1Qg0UNVnG9TfqJozcZw0tl0YKaRXr1Seel3DZ3fmihY4HVTaENR4
cSKo6KDWyjeqSTe2n9Os3degd/qqoA8+7bPJz7TMC2JBP512pZyA1UdejfUI++O+EGy/wkMfsdj1
5U7TK99ZgGEV32UIHEaL3ZzuuYVk2zBSspUaT0dG78gAxODypO8N1OyV+Wy16slmRlOawYG4MS5F
FM5huQ9zL7DbJ1TSpwkBqzJPP5B/3i2lPCzae5I2xznSvLSfX2NrOVuSxix9TCuxMMerwFbSYyMc
GgHmAaWma0D0HvXFpQNGm/kKCuwsui9FV50hvrIepdQSo5vlxlZQIs10uQNlOsAZZGFnTQEFV6zI
J7rYQGfIfWWKg8ehu42LttdEuVcw0TPFQC8WeGSPeDo+aqGwfKcvU655oRIciFy7ZDWbb7CnNJze
etF4ZlAQjVbdyB8ty+htKbvbJKoPUoBeZIAVy4r2TPd20sb43H9t9WE3wJvtKHhqrovNuFeC+QjI
2x1k7CoqO2VWDo1Abmlqb02yZsCi61lIW64Dv/zQ9P4gAiJzBDmhxm+6eTtDJWs9iU5GMt+jrtov
4XTmBzJKCY9qyKmSwvdMuXyOXpszEmxgKjBpGNp9VGJ4tMvd6Iw76J6IMlGWEBtEC8flKNstJsn3
zoIp2NnNstrX/VNGLz8HvlkgwQLCf1IltB457vvUJBN8xfXHu7RSXUODh9Dn7iBipnD1W8nFaFrc
NbFJQUBpdYU3FcTJJtOuslOOJOsMY+2kd4yrCm8Yycnt2v2gIpZfkCu10csEXK8ZuUa1eOPGxIvL
CtOu9aS8ZQk1ikQwnUMk0XuvN5lAGezx2wPLN83eALG1gf782JXKBoW1t5BbUcB3Gqd6R+Lbrlgt
ItBNdQCzeuUa+PNseSIwGR0sAQtEhQSm4zELGwiiZD0+0qnE9ssMJa3IybGJ00T2OpaHEBXKMm0d
0uaNTNu3YNFj2DLrn438kMFDecjU7pj/isd8D34mcLBc6IbXwsBSSIi0Gz9ShpdIiz7KkjZrpd5q
ybaBzW1ZsYpTNVawh+tV1ziwV28nqGWdi0+AvwMf//w62fa+xuofI+IcWuZoCbSXnAKn4Y/AfgJ9
ZNeTPAfezAMIOyOuFuwXNdbnQCw3W028IW08I7PPwdx6mYmse/oegHQkpPCoNs2XKn/q1/JIRXPP
Br7v6Gs7/UqtuJFKCbuuoU8pbqVIbmFsPVmRsivq1cHBCZQkl3Lo+DuqXU709nr5E4bxlRjXg7Wp
6Z83muEF5sLOF/apY3hMnKEZE4cysImKLC8d12XM2tHh9xOpXlDd0NPIdpbCLqljbWcFLBLyI43Y
nedozx7l3IiT1pTuUMcXs2Liqw1IITXGApYLicNrndajBIpi3R/0xqtE51dtCkev8SZH3y0zEZph
6IUZSQv6ROFi3ekF+ALwxoD+nLiJgxHNr6IWew1cdE+Mbo8MqGidTT5+DTAspbrXpwTDrAQOy7hi
J/cK5dIvAhvaVwnrYOSCtfQCn928jYt621h0ZXTDF9ju4qLcA0qlWJ7c9cNDmYrEDP4+Ad9VhSSR
n2yv7Z2hP8YDPVrlKaz0g4gcLqgdbCUI1krhaez0IcMF3qP5g9mKSJuWEWLZGTSgGEiVR0SIieo+
7j5uovXBwoJTIhuDwLgyhRex5DmvfzyFFGEdPwTK4gK0rbh2q/W2h/bMaC6M1yQVG4w4bZO/dUP+
fOzfdVHiIfrW9vwiitTZeTOsJ2WlVRnKpV8bXU8P5FfDOf1nA62mL7/FvDDzhtBK0qD3saWZvLYV
+0Hpbe+PDptoQTr/0f3Cz3VJSlIQHj/kcfNo6QwmxbtlF81OLRW3M6uJsZJ57eac87rBX1p1+fgR
2iqhdTYszHFIrDcwNtjQ6uEjKh15GMuMMHhiXp8Ns3vPy0ChscOWyKjU9gvxeGzbgvMyEo/XQ9Q+
lUGEANwamo84Vzgww8I+Pr6MGB4Rg6K9E2ySX1rg6pwATvMRJY7cmXWWHR4v60LhWVPgCdAquGT7
HvPqjcJauy1j9+kICjZASCkkJJl4OXuo/cQU6sMGdDc38hBRDd5sGNFvikEKZGUuvt3qpZtp6Lva
YUE0R23RGIpxT9uM/YoV77pwxN8s8ZdYWhCfq2Q4oMIeX9SCqBoSGr7HpIPuxOJwUhBO6Bm5mLjE
XU2zhKlP+Iqn0aXICGzFqhtZz1qdv8ACMVwAIp1uaft0mpRXY+5+6ePcXiINr2Zukn2hBcFnZmPE
RQz4PmYSSDZhbacpHzDCaqQmBpSrnVbtOsxtvVjZZthYYRHnLHxEv24i/Ela+iOd3we8r6HDrOqs
rZKUY0lKS3iegWm13hAfhsKjU1BQ76ydUpTPbqAxPL1JiRbB7WBjTQoErrNZIDWnxiGMClJ64lao
CkqFS49gwXB0DwuZN5b6C7zLvWqrR0ftmF/ydw/mgaD6JzBkqx3jMDeXAUUGwunTUgdw75DlJIsr
emwvebnvUB8UJlM/G28Sy1VVE+KdPGdByeA4wQY3Hvqs2GUDx4Kj7Muh3VpZf9DIoNbBhss2clWA
ZZWOTat1557tiuY72JH6okAOj+RkIa3Zxl7XRj7BiJvYlu6iNvuBmQrNWlqBs58PrWf/sqjGma0g
Gn8POL/Nrn2S0E6IgoKuS1Y0w9sydfYWmIuiCXeJCpFUiQ8gQ7c9su4y/Co6/JI1nnXRNn6Kiq8t
mATDW8cwl26Lr3WOhBvBwlfDeKLJYX7mASnrjIMxHcXHmauqerBqAxPiKdToAgK7HTFDKdWbpp8q
4wL3no/2qMzuxDw2ZnWK9iKnybYvZbJXX/EPJ9FrYz3xu/A2tOnb5HzozSsXRLy80UgTTam2c//S
Fazs2kcSrwoWDJ0hlhjL3ncz2VPzTyas20zBdyG+cU97Yy8NKDdTrjh+dPNoI/Rqwi8m59UxLiO/
WrDoqZKY23lnQL/Xegt35K4CsAoNnJ262MxTd5gq8X2S85G+9W8KKuz1UjsjN33LrqMhz6YAklrd
Rmh4rdZ9sEeiv7KmJ6NsRF3RBm+ddqu4xnTkidnN04wsqJPIovKvVQqoxzeBcIny42HuZJsfpTFv
qrHayagCxeqdN1AGa36XjP7C9AqlWWPzv5S0apVM7GTSP6fawoTVANr8EeoFZzYZzvZXlb1KOZzS
tqUyGEE9pdueKhS6LjJs+1XOOvL85iSX6Sit+nkGsbVEto8XD/PB3LslXVkpDiXTd3XGrmgaF8cq
X0VpUHBnrqnWXraoz6E++mp7KoXjLal6WDj88bdBL3G+JI1G03U6Yfi9ROXsr5jzbmeFzt6ZSM0a
y41FZVztWGZS4YOjIwmgifwYjQwz9Hyhuo7xSr4M/fdK9xbd65p3wkq18Hk9tTXdy4jpHuS4GdAB
qK8IwUPN2VRXW7kGYkV3XjOoK4j5f5CPMb5U01YZXVH5pnbojBPMyTLE9/pGULtMPof0V8L50arE
cxS5Rx7JrZBrMMjqfAx9bLWrayTF+lnB9h9eZ/boSZdts/7NGMZj3HLiqsEeIdd+6HSmJGIThbdm
Wi4kxp0zzDXsMAYl2MPn9dZWgyLMj7xQ3BR0ZJGiq6161/w0iRLDYggfjh3zFrsyeOfuEozyoNrk
zcX1N6yg6ptmN19RYzIfba8E2F4NTK+lUE90awquFkPfvJDTgzNJIUykwqRV7GA37rVwRDJjcjQn
1x4tw4Aegbn/roo13wZy2ct7llweaQft8CSYxA/2WzWDjgJc0VsA71gcfwZz49ylQfCvbQ9EviGE
/mbTgm0h8ZHmB8pa0UeMdLl5zntay7kFTh67QvbDsc+4S+LvTgX8OVlfMGrsnqZSnJQcixbLMM3W
7OIslv5DU9i6QHjSGBU34SkoMX+niMw+ZOocH6+wauQ4jSOqlxIfEb5kNdqOIrNPeY8Yy9bD6pgN
tu12TOko0QlGgThkv9ZSV6+GM79YY3zNdMO6O01berVhScbzVf1ZdsGKugIuYSXZJVRV1p3BqD/T
rAfZW5TaeWn18M1ewJSvkeVRV79Iy+ohBMofRUw+dNiZyjONW5gbxaGcI4hNhZK9NEmRvcTtSYWN
f388YqoG0W2aVN3Hc9lgyXOVhU8qVxRMoPVxtgfnArWbsmC9R6HmXFoL29qsmN+YQH3v2ZZ3+2xJ
AHQWj1sVydKpneGmJTJ+lQoisE0AZeIo15vHvVBJr4ZZO36vFOPE1Xz4DYSD6WQCqdnSonYrcJdv
S6P8VRU04WZVQW5q6OdqvXncmzG3bbIwK/egMS1qfxNRYNcoLHO4BafYuXBc0FkQw3xkk8tStnQw
SGXQssuFUsZkgGFBO813u4cOmzL43z7ch4TGDVxoFI+tXfP6eIgN4GFIpuaWwDJMKjAFBgxs6Mfz
4fGlrmjOPp8w5D++JMLg9f+rw/83UaQosP+TPNwvi5998639K0Lo8S3/lIeD/DGEbZiaagsQQiso
6J+xUs5/GRgkpDDwR5i21P6HPFxotqWpeA6EiaSb3Lt/ysP1/yI5yQGOjz9lZQ+J/xd5uPgXm4ZO
69HC6WJKfHCm+vf8OGkwK4JrsneywmM+6Ioa6gbJgiPFyuRgw3LYpcUuViZM6uU5CJrT4AQMz059
4dw6FcJ6n956Lb7F8fweEXY3O8NlKJ6dGgAZljTgDLpMngjTJusz/tKPwyeKmrsB8SLIelfmwddK
W5iqkq+ZNt9LySLSLO7S4//CEqoV7zEKlbSKGGkCWc+zZyKL3NzAXxn9aqbLXz69f2MBkv/yhhhg
flfFPv4TyyYt9n+q5WO7HfVODEDN5gaVeWNn54Ur3gZ5cByq+s8wYCthjuKOTTK8ICAtGGVTtiIr
vwK7tXeaCOMX2HjOYRrKW1Q07xPO+c9ENT+xMJvw9TPid5Queo57NHqzybBIjQbAXqpG3TNlfkOQ
/CYVdXPX0j3i2fFoEOhtaL+NfB4OUtOesoQOvh4TJq8x9gXRArWEKWGTMt4sSvAO4ph1bhRVyiGw
hngLby7xGsiPm2Io1vH8yGzemRUuDrXLglFsHNOOdrMIxNrhwh4NDvukNj17sd7S7rmFbNRMFIe5
jOpcjALzXWVFV36XM7FQK3Owc461aizMBbCQN6AJaCQ0V3tirEc5EiHUAnNgwRbHvxPmt0VbGH22
8qxbBPw1DolAZLVoN2qOn+akfDWsQCPCpfsIP5wCPbtSnxVMw4f//GmLv+VHMvs3cWFA6eLQ1/R/
YbS1UWNAVyJQHJcRxWr6tYxiyoKAuXWlYmacoF3PZT1tqUA/pQ4JIE0IiYWi0WVjdXfYcRwY/G8X
dQxPTqG85Jn91mZ9+4RAHml0B0CczJRfw3qnjGV31ZDrznrrvMhRFa6Wk15lh5CmNqF1jwPW/H4m
KwrbIvN3YJYVSWybWmJDbGPKhbzBxqFCpugWKEkWltr/i19MXw1hf3GLrO+IbWKCY1lY/1lXnr8a
xiJZI0BzCKBQcH24ckSJAykr9JhK7RUpZ4K4YrZxzkzZ2AI5wOLyw1Dt+Io9Yg8NCURiT1YWLgY6
rjPigcmMAMLo7RdB3Dw1MHqTvHlrFEjrQZ47h1H+kKun12TYQJeu2v3nj5hL6r9xcOF+E5hsoLnh
rfnbGle0JYLhJjRAX8HdpXPepVHuxXF9I0ycjjTZYCdk30oF+ZG7WGCARNnTRKkWiFOeoAmIKhPh
ZtcdlWki8tdMKmwnSusyZiv2ujZjJgBHEXY3tRvhdcwkWUjVduPSeRaKvvpSVL+P5pKorhu7spfR
yle0StWugeT3JPgdqgnFV5a9qsvgORpC+iameIenUrTqnRBntdTf0Kjsi7oNj0n2FszknJC7ju9k
Uo8VCgqvHhMwWiEJBEZT11SILbkD+ke4yO+qZb9UARVvNZUWMbDTS7Ryt2Is74i1XgfrZwWPp9MI
nC/ELurnM1wL1onsNbHtC/Q0DAfJ9Nb+Whgv4pQHGmubkJk6A2wZNogkHws/XsHANXG4IV5S5AfR
IpZtNUTfQwlnpiXTbedwoEzqgKm03BPRQ0pxYT63Y5ue8fA+9VFwkbHQfNnFxNXEFO+K+KbWoTsN
MZQPI/tcJFkdtVXF227CbpTkVcIsejMn00cd9/p3Gst4BlLjO63E30NpM4NyXHjnMUPfG60yZA69
gpXbGG5pW8MZVb8xWtkVJdAaLCWEWo8hfhgYpFsjlWfDLKkqnU7dqsb0WoFSwkHefq1g0q+Cy61U
CLFRUA7AQfhuiq445HLp6OihYEeEkOB+lmiOXdHELwJU6sApfhqXhga/Xqo7FaXAhqYw9UoSynOt
toxFI2RIRhRu9WXIYe1kI+kLzUks6reOgUMRLM0RlDBR0k3Y7ZEJXIBHPKshHSBqhmPQjTRpI4bO
kGUmXfloB+2O4o/UKkMg2TA9AUHgPls4ywP1lkfPKKfbvQPFVtbQxXLkoqJTU/7OOjvMvXGR6WEs
YKLzKEU0RPJNbo7maokt1RBDkux+dvF/s3cmy5EjWZb9lZJeF1KgUACqKKnuhc00TkbjzA2EdJKY
5xlf3wee2S3hHtkRP9AbSkSIe9AGqOrT9+49F6CLJmF8jE3y0hxM/qVrqEuHmONdR2MOQ7XBX27b
eNMDwKzwzJEWTbBMHMWPXCI/c0lzmbgfceG31befBbsJTNS6vChq5s7mIIldfinLEvg3PgzXYmok
84zkEmlumpy5mZN+9DWi2Wmi+WXG7bQCA4DHWldqnXPxwRMEgZiWJRFlwS6biIPx8Jf2xq6WMKfm
1nsfk+GOgLZLpO/Ix9SrWKRdZTttbeIaV35emIdckSIRFhxwSC7n0LxLImvcgJ1QaVNwmQy9a2fZ
KJ2UWxDw3abmNuk4MWZpHFRDU0/bSHDtJAoxpLOxNIK9ci2b4spI5zu7I13J9RpEGOVJgDddu459
3yuUZdNoYsrr+OrVBG2RDjsPULAzh/q+Eo0HFVQwSqiPQXLIRBtdTlZGaz+tSDuw7M+IwR/WPPHS
c8/eGugC0iB+5k5xEgO9tdAiaTpB1rypw/rkDo+mb8F9naa32p/ukoIbcBbeaoXNgxbuWtXlq+On
7+MQHtPKA8WuTLWLmxbbUrqu8ynY1r3oDpFn+BsoMxHiVOPa8O0LELdgVRL8dHUQXCsqsZ1fRrui
AiKEraLaEeO8SH2CV5Sp94mM3gLLsFaweC8qCTOrmM3H1oqNm6SVJxsg5SrrTDpV09rWA5E46ICU
BJToqqwgBYf2gJ8H3cn2yCVMpX8sIWBsPd/PgF2V7c6i0lr1OaRqLRvz4NHgqDR35Jx0jsrFepB3
sAZoMr3BAnOZ61odL72Ku8/QQXVnGcF6MIM3MYz3mTQR9DtjDpCAuM2INgTFf8vekLtEPc7UcKW1
mZbIrxHJmIUYy0JcSfexxESOph4hTbnyDPI3sajQq5i2sx3dGaH6bHE8rKoMXe/GCxp6MLBfuU4S
XW5m4G4avuh5rI/QIoetb2QdVYd57UcudMq+3vQ1WSBdG397GvmhU/xIq5xEz66lxJzN+2RsTwb5
CHuE/wQmAcNcgtWIPI277eAjiodAus5jhbfFD5/MwXkJJY0dMRFTUJvqPcjbK6vwPuYRCE5oMMRK
shA2UNr3G5k2D+nIIvT4BAeBA0e6n7R8LxPTv4o9MJS55azF0kZlR1TQKKI7x2aOEszxBX3/nZ8K
eW0kbzk+j1VC/bodN0aEI5DP1GLqQzbs2g/Q4dFtdkxQc91IPzvd9ALI6cx2iz7xHWcXmSDtdWq6
H8zpiIhyrIse3AUJmNEqcEp7XQ+JwzSUIQZCrjra9kFgHd0wvAsKvGcq3DdOPmAclY+jezVIFl9h
V8DiehCkbSk/CHF+6GVBwMPwLVXzQO7mVe8Y+PPy4TZ18RfUdON8lSesWpPIlU8E0sbadoIr1+re
62DaDk3wXUeX1QDzctw0LMu142pCrRK3Wsm244uO2kPFHIk70TiZj5WCMDL2xj0ICzZFt/+MsyK+
6/HY2Rno0SGDYCDMRw+4OCBSi75Q8Y1hciDgk74jKRHsvYvrJvVQqMAHFWVe4p5DAeAmn8sUAeHT
PZpeqaoPhYZHZNExt6AOdhKwIrYoQ7nP/rc3Tx0buyZ8T2Nc8Mz82zTqi6mg09ryR7cuuHmjCK/G
lFGxtshzVUW8JZSnPdasJ9qxwdlgKrNpIdopl7oMYlUzNgw4zH3FRWnXNzVaj6S+9oIf0ktfRzwR
ONMgtdem3R5zxuWVFQ97fyi/3Tx+5xqOHQaXjQPLzSqBPFbKXrEdoLQI8nOjY4QPvAQ1/SimXWl4
25Z+P2T7cpW5w6uei+cG1nSSkZViT/41KrPnqs4p+Z49OqRrDsJiNZTmCc0UFQRWalkMWwjanMAW
x4DlAJ5TCc5GBLqbwO2eIzE9qUrQno0AvXrtUdjE7y3A7JPooqNJUO9GmBydOMzttd24b63m33Rv
1Dszmh9Mpr1WwE3AnIPn0aDnR1DUJXPZcFtXR8O8YQLuUSkWO5WzX3Yxw4jBoJPu2GJdMA3jGDq7
7vwVJ1G0i6vuMBjo6Oz6Ei0afLA2xUvdWS4SoeHdwM62VpZ4qJLa2ARNcNE46Kg6sPplbT4iF544
crvnUM5sX4ysS0NZt1P63BEcaQUVIlakL2pgBjNNI496cdYM1kTeIQTHe+t6FDeth02QSxXe5/yQ
RNOHp5yTV80gaVPCcR1LXVs0vicP94yV4/7MqwDkvHI2vWJrqTWnSmWUh+ULG3V+6xbWd+OaF/QR
8bFltVj79Q8YmOiFW8hoxTjuHDM+5/4ArQ2gRwReE9PoALe+3YfEQ4paIdGZ0MYmWGiERpPi5LDi
7ehhzpAbzdYZGtypaBu5j225GcoOmDsO6AMzBPSz1jXWypSKTj25wYxabJ30/tZIkPZwWCz3oHyL
0PFS5iH3jsqnFGvfdNDs5ibO1z1ia1aC/ICYSSpB6rdIovK3krRqTN1xNPc7PKh4n0z33TGxwmll
H6QdE+Kd4nEmUdAfjKvM6J/NgaWuR2Ydvhrvk9a/9PHYhhFwW1EdI5U+GkXzyXXpsQpg+votHjNs
5Tiq6uw5geOnw4n9bRQYLjjsrMo6lY0FmsIuOXkaUHoyyTd2htSuG1tQbbSrS954NhIRlEX1FypX
eEBzpN7wuB6Rm+iy+uob54AAgvNwQI/Xegk0pqY+OY3xnbribQ7jowBrGwz5SzdPIOHdits/xF1R
vSR28k2EG9LZpLlqqZuihsOv9aMv3yufUq59rPZhFc/hJyIAbsXlFgIP52+qrwEG6jx8yePmaMeh
vagUd0nb/khqsioNMMDEpKxQzcEh7TrSZ+yZxL8DDHuS/LzIAjGk36WaruI8us2z9o4e130RvwWp
jNdZN92TQnC0+5vMjt5UJ99mr2Pc2X26oXhrEExGmhsOAM1Mo0FK8SA39nuq8q+Rt5hV9e1Ex2Wb
mRRt0COOeQUcOpkgnPSBs+oJj943/kJrSJ07Xdomzrf5JgmtBAlUa6+l115OOvB3LVTvnQhd1EnZ
sdEBrnYVXpsk6K5QS5+yrLkQ1CorQl8/CLCr96l+olpToKYCVM4wM4eBv0yG9ceYgCdImF+MBPT1
nMpro7Vupojzgfwr7DfsJwNX4LWmBp4LvNRFwvMt2rUIsyuMVExKQ77+Pu+2XkzaiE9jxwYEocXs
ohTHnDCWuOWNNvrm+veet1nDvpVcVYI8cmYbN4qMP1qVIRrA5JRAAdiQVUJxGe9axaUKq/4jat8L
aVFlWtb04ECG3FTJ8F2o8anLwmfu3Ve9qDjahXnGwbhqXauAO8scICnuR+nsdYaoqpDDMYbfRNKd
7a10N25tZwJIXFd0v2IEgCk1f1WNE0S5atV0UKYJrEe64H5kEVQL0Rcv1ZTceUHebzc9LICVEzI9
7TCstmqTm8P7zw+9VzXpWQ1FSXJbWm23cXRLnlzq/ohsF8Ns3wGO4I1xMwN8qy9j1U0gJdg8hZuC
xCDk2EqfxqJGhWw4N5bbrkzmBtxCorss7h9akdmIOyxYDvZ9qNGw12Z4WeTUDlnJKsgy+zEial0G
8oZEDhoboL9pzXHJY3Yosvhhdt0TrMJb3zIeTcWig9zDdTwmIY5xQtNj0SDOfu2JJ6SE52wmobCw
xZasuEODQopleksT+yMxHNKc5rPSzW1gZxear4DomMsM996u8wAUB9C6rOq6FfcJo5O19MUHQ9zD
HBM865rc2HCHpURG5HfEybPZj+V2SpK7/F7B25rFQOvTXphvjGv5fT2PEWP/85AHH3UYHcrAwVqB
NCLlkmcE0Xdvxflm8jt6j233PFn4VRhtiXWVfza1ZI8p62Kd6OjgcZnONAnKERko8G1bP7voy7w/
stNeZfH80adFtOZYui8cQQCQm92R8vHUVcAPBHN+Kdx7SzkfwoZYOv9IZuJCcVQaazVF3wao5W4G
OBCNxY8YQqQ1zA/xMBaHzOG4ILET0iXCcYwSsUWMd3bjCP04TPImzd5bORJqq8PvKgiBM2IJDZML
hanDCbhgRJP9HM44kcZHFy/ZCo/M3dw11DxLMHxGuj3QIjwbo3aPyRBwBGuSL8yvwmJaDNSMG+Fw
RQf7lQMfV0RsK9btkjfvt5Rs7d6dcHynBf857vsrC81kMfDMhESvrcLE/+qdRK/aobpnNH8XZ9a9
HKNx0zUImS1n17j2hxtBXg8L6yqMOGor1dxNM63ViSsLzk1EZfKjyEs0HuRP2v0TEQg/SJNm28+R
Nz///NVGOh7TqUSbJKejFw+vSU10Fwbiavzoc8FCBk8YMy8rBOlYfjc9tRpacUWN26X9S0uEN4o7
CGdtc4gbMtlljyIeVe1IYh6+O3Z+wo+H2g3W3WCja1Vf2uSPZDK5CzXQOiwgBXXrS6zM17rVH7LX
e7sRbJqEc0zDN/3yaNXRLaFBQi5yilF8aCWA+XJYg0CdVtaSLqe8/s57nQqMTomFJiivaXvnhUtX
VDqrqYe7maOKmBD4o329CmIKg3K6kkT7cZAp2C0AZzZmcFfU4g6PmqZn5MM96kl3pvs1qZ0LcXKK
+PAA8TdbJwivfQkXG61U4ncYRQac2mjryHiGX15HEZApZPoejPkJRxCKWL2x/Mu+EAE1x3SjW+kd
YnM6+SMcSDJ+y0A81xGEFn98t8vW25DY/pjK7KpCSNjk2AdgLe/rzpzWyruFBIuOBRl3MLyZpnQP
tmk95SOVl1DGzisM81C5IEPyFJVA7CUbSzFxknb0FDU8wTUpodsuTTwqKwAt7QyQJbfFifubPM41
9hbHDPfmqO27TrlEIczq0lMFkwenMxBiCa4as7pnO5S7Oii6hxm1VCKmd91qfRUFXXvOUNqO4zei
hPA+I3SQRXlKye/e5n7COdCE4aH3AJX3o4ifC9sm9iL3YujTIsbqz9v1k5xgHTbZA7y/9OBqudyx
Iu6eaWd8zvnSCyjQ2PcmffNVuCS/BchHEVhtKPipQypZPVSMuTe6Dc19rqvqoSxy4+CFJTykAi6i
RETPuQuVIos/A04fgYbsQqUquFQNVfJYXtcBSok0ggqU+YZ71ev4Xm/8lGlT5jjedmTKSNuEHMd4
CThWpEwF/ohbb+r3vhVjHUhILo11Ox2GQMTHqe7gt3rlh8clnQ5Da57pMCArZi+7DCNiNfuJDE87
HcJHMv2KFeQAeSVh5m/D2ypmejOIweOKN8x3VS/QaHldhVo9Nu5S9B4r1Vjup895Y0z//JOidoaT
mM9BOGYX9KmMn5DKp0ibt2wt2Q9TGwdzrPyjWxPJR/YXmtcKYHloppemP7CdV0QhOFNeXtmJ4x0b
euW0WtJrsfz4+U9hxUyeO6DLlY/RXVDeDNqk8dqAn7mxkT3tTKlASGRnWXTZTZIN6e3PH8ruM67k
HSzyJjv0htVBFx/EGTJyfdk08TdMfuucSOO1C5z8qh/BKeo5bi5qNEb3GfvjtQjF/c9/+/ljcsJb
rw++5UAjeeaTZJ101SWdBYZtJhLOKlh+NOU9vM/kYA66ecin5N0aynLnCAPEatsiGFWpf5d2U3hQ
yfJo8158pIz39CAZV5lhvOQJYnOZoEdPuYe6XufzqmsH9gWk8cSYTvyVgVQJeFs1qydOrNs6wagA
FJM45Uj3xyQ4u8YeoWCdJ8NNRk7aFiVWvQ4DijSqObIGB4X2147IsLCyk6G5Ic2mccZxiRA/s7xd
iub2RcXuZ0R4xs42qDhnh8eoqSDnkTcQ+XNzroxaXqraemP2smZ2Ia45G5E10s6WZjPf9OFItIo1
xgc9QVqdFQAtNwUs65Pagbp9BrmHv88hCe0i8ZD70z/f05HC3EMS/E0Hnl631dXU0H4tPfpsiDY2
uqBBzcI+E4eB/UVnE2r1iDi2iS2zNVr/2M7ZGlQEUvOCvTmsaESPTnMCoAqrH0GNLcLkCHdV36BP
9QrzpdSBe3QD2zl2AN94mEJvI132S67V+lBXE0FbE2QiT2rQ5+WDqHP5SNWBo70ZCaw11Aocjr9O
lWXc9M50GRcyPwyDb+F4dXhYTH2YNdm+hAF8Y3ACQz+G0U5Bptr3CJBwkI0F8PnqO+QbW0WWAjtk
GZR4cTXtpRddmWUSXY7EegyypTVfkQeaBNVNmhvZRgXgXzLq5BJb9DlwTj+XXDWO3XVVw32nieai
W0vhR1YVcLgs30aMMVYyS8+U/+jUq26+VGEF+naIa566cLxOvWoPEGY6FNr2jsEimq8Ho9wZFnn0
I6PLiQ7mZVB3R4089pVm1tGLuJOWxoC9LVcGDBwiRejb9Dde0T7pGm5iM9RffNbF5TwUT63rLjDO
WZ2I9kgvpObUL0diEnzzw0u713mJcxwVmQY4uvC3NdI4NiideErogeuCPqS//LCgJ0OYqFfdZKNd
NzLjMEVxcvfzR+JkP8hMReuErhxP451XsgQAyBF25tVXsKW2wWiTeJogS2bcecQADmqvX/eBfs2G
ud3TQI8R7TPhN24RCg9bEWHn9Qd51cRWR/6hDg9xzZSklwm5nk0pTqEZQ6avb1gVbOpDoa8tlLrr
kpwZClC23JGeC4ZWwKuR7E48HRB+M4xeru1yo4/n5LYhanJAPIQUQNiXoFxBBsEXHmaSl52xvTIy
pq6mMLa9ZU930UQ/174ZrCz6xq5pY+9LMHpuua4V69EJSMPN/aNXE8rM/WvvCvEQ2jN2YlA0iPV8
7G7Dki9ulWLPvIb7Inqog9GK705UP0qaRjtbAk3mJu1CVbDvQRJHdWadTaCoe+75F01q4OaybpOi
DsHFxtsQndNGYPbdFRcMcN29V8QlwIxFNUUkxdHm93UpE1Cbxw1/Zlbc2JG1qxovOhccxvYkWYKY
XeQSKYczB50kMwVuD7ImsRuzdgnlbjCq7igLFpEH9SugvaNqh52qIaocGP/l7IoT665mOtVZuzGU
6XXZRG8F/Yp92MfWvsDf7zsojU1jwDsxtGfhJ3fdnB6P7cJDGmLxlE4DWmmfDSZQi0v+tl4YSkEM
OLenyI7BK40LZ8lqaSbZC3uJttBFVV33IEKGBc20MJrarjxmRrePgTfJheKEyYoBRgTYCcDThFEl
blRGqauAfJiXw8KCkn0DG6Pg/ka266pyvlKLZnWok6MVpFcWao0rLspProHjsi562m6YQa6SmUwf
srPL85hlb+kIlKIOva+mjh/sOPCevdqcyAoZGXr7ybRLu7E+BI1eD0OLj4nMgXOV0iqOgza5yoiw
3FR2fOjtob5qSpMsE0nCvA3nCHKgu3WhJkCpwTudtsmhheS8QjeePUMkN4BRNmQm+dq5jQPzJisT
+4tUh1VE960oEv8hT0d5GZfQDuOCrkk9N1g67SBlIrTvKIeZ5nnRyzwf+gCDg2GLBI12/l3GaBei
0jUxLgy7puvLL97u85wI+2lo7XPJk7KiPpivHUKQXAZKO1EinxfWEmYlQ/qLchhpRZORwEUqzQGc
6ZH0n8xv7ENEvOWFR/wKjIp2uCNIGIV+xfhsrJLrwTCufPA91y5cl3lRVtcQvNBgOVxJeyj+bb5t
vHbbzphGDcLSCWhtzlJ5YMd0D68tZ5cDJRNs3IXmNoJ1y8C7JQvnLVyIbyzni8wKFj/z2G+xfF5C
eMMykHFR6ePePirfg9zMuua6e+dmoJyBOJYV1h02b3/TdVO18UuAihMybz0Ot73X7usaTp23EOsI
mStXSpr7YKHZFQvXzuByIRbSnVyYd+ZCv8sWDt60EPEEaLwybLemJSmnpG7X/sLP6wDpgf38FAx0
HbqbhwTUngdyzwW9V4Pgw0mNqLR53xoxBpWARQJths2mm8eDWhh+zULzGxauX7gQ/qKF9UeKL5VF
Waa7KhiDyx7K9zqgvmIRRetm4QXaCzlQLQxBv6dAssf8HE3sTHXYtwdaoSxBc2PVRBt4w7PVFrR5
7UggDUfIH9Peofv/OtCXPsSCcisqA5zs8s4dJUB8z9BrXdYO/WW4FSS+UU3UF5VAZTwuUY8FyinX
388LP7GzISkOXXCNRy7fxXpbauxlovfCA/Oebb1E5GCXHbns0+sOiM+pyNGBGwvZjGQda6GnhT/D
diJkIqqu7t0liEc5y2m97ZaAnoSkHvyPkPOX8J5hifEJaEdyYAeQ4obHjqSfTOWMQzDlJJnYsSOX
51x2xTrvGNjpqrPOmTmRQmGF+2iJEcJA9mL0BAspEobsJWqoWUKHljqYLBKSiKolksgZ1sESUcSn
c2kUhBbVpBfNS4xR6tpoiML4dqIdB3uDsCO5wC6TJQApJglJLZFI/hKOpCJQYN1MANdwKElPGm0a
rnBebBrFui/5cKCJ0+XNj8Q+t5uJDCbcdMwLSGWqSGdSS0rTEtcULMFN2HhOxRLlZC6hTv0y0TWJ
eYL99PTdLtlPpY2lGNEvltklGWpYMqKIcoRhm7ANkfiavBb9RMQw/MPW55hhujSjiscrQOwUhqwQ
/SFqR2IZu4PDZXFdOARVaRKrmsXd0JSEWBVLnFXdEmwFueYtJunKWSKvaB36V5IULINYeC7mHCbo
cQiBw2tGGoPNaG1nkqFFok+z6gb1XVvkWSnTuRlmLso0C3w6323wxT7UX1CBqo1NNMpGRSeTxK6o
pxkhyfAKljAvSc8bxi+9QXK+6KzTKif5q6GgiVsEjDic7tQSDtYvvasWBf5GkRzm06jYqp4hVGFR
HMdueYZ1eoBa6tDIocXh6aXHh7NsZYbFhWb7J2FZUPejWg+X8LLE7pkTF0gwHqeQlau9HdbXjSDz
TEFlDFCE4sZN1z0rerPMf5PKajdVunH6lOA0iGY6HgHDXcuofi39yoIp2EPbliAmC9LXXLmvyWKj
h/kcmS0mBXUvhDci5XCICyoBclIV31dLpBtu7k5QFIixQw+edQ/jKJGHjBW8EdwIMUFmA3b1FXkK
4Iqift6PHe7GZZbElDU8SI+ua8D1KSU2+NFvcSXLUV8OlkUoZVZ+ajSVNPNghPD5vdQacxn5ddUS
ZCeWSLuKbDvog+F1GAEjmZFG0EDOiCjKCDQG/4k8gpSx0TH2FHU1nASi8+qSh9QR4DzcJVhvJmHP
9V8NMxyuCyw7SwBf1aPMgpG69YmzTc3qggeMyYgPl9xdOlEGp1gRfI6QNg1MJhdRC3iExL9hif4L
Vfpq94zQllBAQTqgzg9tih2/HW97+9Mzs7thiRIEw/dc+c9Wit3ObjAoCcO/A4ZKfxcgiRGH4NtJ
JlQM9tfNxFTHNsdTMosTs814m6eIQUnJvMgbeV8sUYfR8oVAacZjsQQhGlq8dks0ok1GYrKEJc4x
QxCKwW+THEWqjwu5BCuSpoCcbUlWQUKL4cgjgJFTY+M6jnuJqizoELexf4ITiiSRDwtVlVKeEQfW
G7adY+/MiAHoSYSkPkowYesuyXG6VZdQmk9RGUcrVwX0S+JlfGf5UBSXIEnEKPMlD8hFvKCYwrIH
daAxmUyHOWoumo65plOr6obMjJqRjdufPdqZdNr9Tb8EWQ4dZaCkhFFl95EuYZc4Z8Z1FYOQIQZT
uu0jclu6/CRkKpIyiWZ9UEt0piF/mDQADa53W0Zr14g0vyIJmxXKEgIz4jcDcjjTSqEZJJkT5GW6
BHU6oflSuCiQYjkhDCS/oYkrNLnEe5JxI3f401wkOTDB45vGIAq0JxPUzamIw9k65kF/xryyG8rp
ZWpC4DDqZSqCH9XMx6MK8U0L6W3ohLVVU5peeicTMZoDyftl1Ea8GVRaobyyzBX8N0imJny+xiEL
crabnZl0zCxzyEsJ89DGTXZJCN1+lsRac32+Evb82AzYX9MOz16UMn9Omnfck9jPlcEi0SPdc6C9
3O58RBpl9qlL07trFnUeyxE9M80gJJr+3pTGj86kPHcVbkSLwO4NPVzEzkJ8qsE6Q2mkq2EXNFKK
YroaKbQ2VsVhEZshqTjxPFyHiXHb175zMUUd1S1GDuUhdRYCp7uB+AY+NuzPoKPlFXp3bP/yENnw
FhyP2EYglxfMJnhZNmq6yDT4jBryqdsxvi3r9qsA8Z1IAWoHPYs52luz5FZhNPYPMbk4SMEYbaJX
afnjAxN0n/vVXueRhw2c8IzSdEiiaMS49RhMHvPBlBuOeJhUZXTqcuulcQcyUfsKNVCUqNvZS861
U1S3aQTJKI3WZuYWAM0bd9WChdnUZUuScI2lbvCeJ2WKq9Iq591gjdw20SLNZlttOxvQQA7TIm7l
RxQyIwuM2iYTleZJ3xWXUZnj3pq8F1zQ8w4J9j2MVGs3k6axY5Q7aA3AFnuA7qdn1FzrkLS+v1b+
ij9J+W3In1x8sbE6nmWav4Hv3YIoT0oq6rCCRJoEprjF14CTbN4maCEzb5KHWS6lgcHopRvh5wB0
GVMumUFMHKEVczJN3vRCt19cCQahntkRJVoh+P75Uv9/9MLfRC+IJWHl/529cHrP37Nfghd+/oV/
WWuU+odQFskL2hOuKZwlXuH/WGvkP0x8Y0SfCEdxYXWQhP8recH7h2sjTTZNJA6upujD4PEvaw3/
P09ZGny0dD1k5ORp/6///jH+V/BVULlNQZE3v/37f1DXnHBSt83//B/270p610NDL5cf2GswGPDy
/qikzx3lNbha7K3tIjSbAo0yD4Az17OS8lQRBRq43zacnv08u0j+nQn7X2QwJUf4WnX6luQIgoEG
96vvJCDeXm/TmBMQjMewbUB/G0756spJ0qjs021i+NaucUPaA1PpryYfMLMbFM+Yzq67sEQx1zX0
jpDqIo9AjtJBY/jQYzVuI4OpXp5FCMZs6rEZvlwKVRTZ4gBT1Ub65sNfWUVgmVcEHBqrfHIfqOqH
v5HqC5OsjPKP5gM+MmxQyrYtHFPLh/brRyZSg5Qd35PbQLJXZl55pgMHoq51XgmnWuna2XkS0QnS
eE31z/yNl4a2PACeSAABSj+vHebDaKEXxjdDPGGAbMLJCR9rBTewytmLmVK48u0tYNGso683Udqv
Qq1PVRGjZ5JftOAfCo09b5LiCaf/l6URvChnn2DQNohCxB26iXXJKG6JiMq4Wht6IOl5WrLVR8Bo
ldv+qFDcCxy9Ws27Kd0hlILh7XZv9qILRPWJ+lRHGyqHl6Yab+aMlIGYKhsQvE1rGkcq2OIvT8wf
TQREJNLeBqt2k1Rv9AiMQzF2l1IDysAqbW6m2Hr2kzFeiCAU81783Hp+skWy6HvFylQkcU6L6dv4
cJ7ydWcygVItxw/G0euk0bvONB5MqiUsh8RX9tXZBCFy8FOwMsyknBp3ZTNq7AYAEFzzFOP8KdRF
0ACryiCO2UH4TvIpvFVx/4fl/q819cc1ZC1b9K8PhCXF4nWzledZ+vcHwqnNrGAMyANRRDXaT7ff
DEF4p8OA+1peYYBKk2c3nO8NVV563t0IpwBzVRpuhJHgshy4QNUumYmtLsleTBhuaM74kWs8tayx
qZC6IvNq0d+fbGD4Vz7/4W/ew7LOf30PLvsTPCqsRpQX5m8RTHmaZ6z9RhDbg7JtauJy1bv2odbV
u4eV3NcYQbMAS086wwEYgrtymHZjWn1Hox1sRsqpkmsHYzqDWBBMWpIO85g32yL/8of+eaD199ev
eDEe/vaKF5uMYmJp86kLuSTK/HiHmhewz4n/LMKyTfpRt7Bqkp3vmm+EsH03qkR3ELEszfzDNUbS
sJegdrMgtwwJqBeCn/7r1/HnL19pqMWmvWzgJmTuX18Gmji/aytaU1il3DVjlBfuQsg387/7RT//
T79+Rfwm11Kay4GQ3k9T4B/ecF72Qe7MbruNl0AZI9fBmrsbkX71W+jAA2SMj+YKcaK2qhtubLwa
RPaYwkLCzQa2DbpiCXe+rTeAfKFCd/9ZIPxyuPxxIYg/74yKzg49PunwcUhzqXX+8Ap9HqCgLCHn
zCj1p+Y1LCT5vGVVkh5dZ2s7MWFqBAoHfs2Cnb/DFqGrmJ9yOX0Z0eVffzFicUz9/nl5fGSSaZXj
/umbafBgJ35POKQ7RduO4ZjpF+9j5b7MbcZR5/oHDqRWE9AdF5zv/7cCOP3zl/zxk/jzqcpOYFqk
J8nFpvn7aoqMYTDzLmop4WYmCG1RrHmEZ/RNFik3HpUp3u+LzJV/YwwVv1sFXU8DqOSEsrSDIsj9
rZrsRmA9OSX/Vlvkxw/Vvu+qpyAvbsHR74jcuA23gTscabff4mV5+Ot3LX73sP387a5N3eLa+H9/
fiN/+P4VFXzCzaneiri47YbuoRzwCzXBdvI0uBP7M4zms+/lT8JArGldZa5/Ipf3qYrFtVpypYvq
b17SnxLeeEkWdbujKag0H8pv+1pDWrnica0x75tnBARoJuRWoprjKv2mzPZNwlYNQRZa0Xjrkm5q
gF7srDuPZvzyFIOM76i7+758kNF1AY3DS2nAtt3H1Azn3E5v4VF/IDLcwXgAN+1wDar+Zqv78xbz
63v4bVm13DN7OOX1ViEdsHLv5OHj4ps+/M3Xt2xVvy4Yfo8yLVrc7KccBr8uX9cgShtwcc0NrX7S
xXTW6Xy0wA+3hwGHMxyCI9XGp03/BxfRxuSqjkTWXnLKRf+Rzh7zePPvnuh/+6I4j6i5XFta6jer
Z4SWIC6Y3GxpdKOF6fazAbSYlnjC8motkiWT7kCEyMuUqJPdu+sm7B4Iudi2Zb2v4C+M+cnoy5e/
/qz+zZNuWUSW4clhmMLz/utHZRZxmg1mv7R9MD7OxUsnxXWDlboem+1f/6p/t6YpMj3kguz+jvr9
oIvt1DMrp6u3UVIu2JHmoXRyDagEKtdMD3Q1ROqQVj3mjSqQ+CRINQbn/Hem23+zn2pLKsmu5kjX
FuZvj4dXC+GOcVNvpeefxITp+39Tdl67cSNd174iAixmnnZit1o5SyeEZNnFzGIx8+r/h/pOZuwX
HvwYwBPgsboZqnbtvdazjnJ6DL0rI5jvvUR/do5/MST219+/v/XnOr7+XM+HP8APdfzfnLGNgawd
loney9n98lX1Xhp4nf3EvCr75tWoy5t5gu0TE9m1W3xack72zqoMaowskI3XIKEyk2RhBpX9ajHh
iVY/Q14e/qMQ+OMkvy41+Ha5Ok7AiX5Ny/vn7tcjlzGbrtH7WIa3gjayFOqVgQhSy3hTtlqQJGd9
9cK7lSYD1Hg0n7SJ3dQzELN17Y95snAxA1YO/VuR95/pgCLo79fyfxRNgeV8b4coztmgfyuacA3U
jYXdfz/H9RMTT9s272dhXc2ie1RCPWP5mgGs1e+aHOQ4hQDJCOnvn8H+X8uZ45BFaFEyw3D57X6y
epQ9XVjeaLP+oUfaYPTtch7ehZvV3o2DQGxmk0XHUffMEOKAS+pGWvKCTmG6Jf32jvasi/UdK8uQ
iUPDkBQdNBn0hvgVVA5DxOyOQsjbzhy/N46Kb4xamxhuo8VUEU0UH1upGXb2Tkt/qxk6TRYcrsGN
7d3fv+ufi1cYIBx0qQ35nsL+7ZUxg8pPFtcUezU6T54AhlyDJIVEF/mMNDbLYIz/VYOtd/Dfizg7
r7ee6X2Hd8b57eq2o+VhpCvEvoN9v01gl5HA8yExZRuVPVKLzMxel/GutNwJYWAbHgILZr8CM8l0
Lvr793f/vNesW3wg0/NdyxXWb+tklsWCdBvHJDBouPTRU8d5ep23HPjSF5RG12Q+cVIjwmoY6YMv
NIWn6TrHqmBvLKuldDLT11mGd3TIb9zhZ8JkHabWWJEE5b54kmqege9lTod4ymTUtfqzaFzCLip7
S5fB2hKNh9XvRwmRL0i7V3LAb4cwOFe52gm/3TvTcN9J1gZYPOmWFNonYFCq5RLl2O1I1gtI7m7y
52Rk3qI6AoIxeC0Sh5zfoZXXp6zMnotG3v79sn3Htf7zJvomezBFHFXreq78fdNbMsuy66RZ8Dcz
syrwvInJJCoAQJbrYAw2mEU2Kmg2JDJ/lV7jHk1k1TBOQCeN4f/vBvR/nyYQNi1KWk/fDZF/lHVJ
2WWDCaJvLxvYZ3S6iDZGz5zWXY//PbsY6TpuF4VNFeBwvVtGFPxD0P38+0VZK7Xfr4kjRBCYpPWu
x6B/L69MxjH3gbvYM+QodotKPn2njOTURAhgn2vQVbpZ/uP9Ff/jh9o0emCsMGXgYLy+4P/46pNi
6OTiNdmLonryNZQSD1MObftL9KbP2NjRGKXH2fN/GOWMMpMQev1DkPNrT2EBDNgFcamMR1/a4N8I
R//7JbF+f9m5M+tRC+0+nzJk3/n3x3ORxGZohYHSlPgbMLunobwvpgdfx5HKaSmMJuae2YBhoGt7
l4cBjpXuALAg0ma8pVF8Q6xDvimaT28pP5jrvnQ48chjInMhc1rGefbp75953QV/u42cYFn2fcd0
Hc/7rZ6b6GO0lcRi3uaGDcykAFEKVwoF3qsIg5cgBXkwwXNLwv+oov+oI7hYAeyg9aAewgzxf1uM
89nouwIt5b5zUd7opcIYbZWv6iuzy7u5ZD2eglwfwW18dIgCAQ0cSlKby2p8dVC0GB6SLkyGjMIm
h/M1aTHIfLNsPv79Av1xzv/+nJa/fsaAOvz7mfzHM9c3TuKOdMr2oc05pB1urMU8ZGPKsJADdA0S
LzUvFpAnNhpcClA6rpN9xeB+VxjA1h0PY9vq1KvYZ/+jfrCcP+6eWJvY/MXGtp5s//3A0ZHWdTUh
Dpzb/BcOX3HdewPZFo75jFXBuRhxdW5knB9AnH6wH44b0OdpVBM0GLFM4VpDQDtWjF60HQ0tnmJR
KkF8aaHuHLqfGe54gAzqJlYxCZtJ8V8X1/7zjaaIFAER2a7JxvT7UwBtwB5kbwz7FkXCAA+/dQ2O
5FV1cHyVRpad/ypAcWyLWGcRal4Tt4y+EroRDLXiw4AKk+EfGpU2VfpoSkbYBhFkdQK61YKRWQ3D
eHRDwElMQFutSLXSZb8Dm1Sxq50GW30hOw1PMPFevHz2I6jA+O5WFWMiRwqFhtzDSUSTU0yXTlFr
3hE8yVqnkE8nf5eW9M3NZsZltl7GrKiDndmYK7Iy3AA3xtKWksDty5D8TtsiLIhWAAFWNSwJMLeb
mQCVBuMD/O2kIw4t3SOXOtJcvUDW3G487d6b7kIsy9ylG+Xkb2YnsKVb8FmTX65RP2MfRNRfVF8u
RlM/QJ4AVd63sk8hQGlB0lbO8pjE9R3UwdcSFoadoW7shLC3S1bQCydFpx/HTWvzTHRpeKtI+eXF
Iv+BScqumMW4I/0w2E3JKkdU4XUYk6uD3o1kiaHa0fUL9+VEgp2NFcaw0YeGNmDPGTktA/L7aWX3
TkQLslWSRoKI/+TZyUVpBddq4Fn1cga9VlzrG7cj/JBCYmNJuqyxyWzSMYhL9Yh52ddO1xysNjnJ
RmIBySwN3sAtDzQ/MKx4NWx2a/7oFy5/PDv1+fvp6bDKbYsBE/CQ6upAqgewPOFGID3GA0ki/et/
rBW/93t8kweZQwedDSf0/9gAjLmZMxfRx15W9qMrnadJ+5+1r95dcwIn7mAiw+yWmTuOEnI2fvzH
j1+XzH8v5tSY2L0DfrTlhd/gtn8sVUuTBaSa6QHGaU8W12RTwM1uc0T2V/q3ILERGxNPcS6GJcfg
psRBCYRRHFhv/v5Jvvs4f3ySwETRC8OOYdpvi3uZLpgJvWLYu+GcRiRFrOqNeBgslPWs7K00AScg
50lght1hBHk3531lBzaRfPz+vOSxMk4u0MV7DKWbYn28+lG3N3WXHhrV1tepzjG5hqgaCShfxfmC
hyfE1um7ytindu4y8TZ+ErbCKOj7Dw5wHlv9W+JMFmnNvKtj2bE028m0FTqpI1hyDLb7yzFxcVot
3sEek1sAlv01iEopU4DgcoCnbE5Riu6aoUABFoUkblhK9l0I10OMwbmpG0JnQtVE0uf9ddo+/Y8i
/n9sSA4LO2wqZnlYfL3fFn2KmDnU40qPF02MiKPbAbm7rr2axx+6cmYFv8IsyY82Cp9stH6ZdDFg
MIPIzJcm2KE6KAJnOhkj2noQ1+N/NHptGv5/Poc0eanE+JRE2fy+qCci7mQc0xBqjAYIfjuKyIgL
a63CKqbn41Yb3p3CDnRta+w5gDO60BsjvC3jk5vmh7TrzRuL7JMbMpb5hlNxNS02UjNBmEXftCRd
IXySeJU5QFMiUAOKqQkfR3TAaJY1OGWJHG6i53SsXTJGwl4dTKqJDf4z+ziX+Ue6wMyi+Zhulh7A
3vp3Uc6AMmwAPDm5kN0ASqsTIU73jjUlxEjPmeZzBgZFtxoXx3Wr6PigvEXuZDBCyxZ9LCFRsxqx
rA19VqIIQJOZzSi5SlSqLdFQuRmpum6u8Kbg5k4KUBJuFR/ifOGhyY2db6rx2oPqkiQEfqN4ATZg
KIMxpmN1SOZGkKXcQ4GSxbRqnP4hgpmkpj4awyJyxzS+bqACS1D9pCFByrNBaszgoAq+TqkTgpKy
qbmq64GkqImQCpMUnqH0oVoHz4lHNYbNFpFrW1pbpYbu7KbW19LuTK8g4L0MvuZ4wvi3QO5oKr6v
ldE0+dHosHx0raJ6CCFDTHm48+ZMXLehezWp1Llxe2iQsqyf1Lrnlpw/fY3Gt0+CaROyxQGL0DCB
ZVHspQVKuq2I1q0dWZ5IgR4OEFg23z8u05w3q9AEpaNXRC+EHvCrb0vy1uXufGdY7o+qRQXmE6wK
v2aGY8FtxvaZBnt2l/bIcIwztyRMwlkPSXWTLdfSyV5E2nzSqKueIMkezAISnzl377nKbwe0HSxF
ZVFMPAlme5URbLnVKbLMEv61dJb5Mpm/oNa1XyNkqwVEXSB5qbA2/fCHzCGGBD9A4Iy3pUXcsGOM
N5a3cNb1qmoTIFc9pY6s7jpOI4EfAG8yi2dxdjHJXDJQ0LtWk+7Gevoxr+VmO9ruR4FPZzP6ZA3a
uQKBs8DlF40lGdTHWMwkOrpk16ZedrEUADSZkW5JriKLpah4ApPkvLjh88hQdnEd45SYOqFoAnmV
pHH4XG7I2/UuvcK7z2rHIpyu3gP1rU78gegmGVfsSwyyUQm10nb6jZu76WM5Bv2Z9LL7rPHvanfu
3qql4eeF14FHrB+78nhPM5v6Qm2z3rMfjVw6QKKKq0Qi0TLtMr7E4WOfydSTZPIhWdIq23UN4eJt
4ntXMSSRs17X1gD6Do+PR+4uCJ9dFehpwzChPOeNQb0U5XNuQHyLb5EtcaO8VjEGED5FzvwmFjvY
wHJbjglqD4gaxoXTL96FOTOUzOzkskGSPIapA9BnY40hzawY71Nio23n+JacQOa8lYaaj65FZBEM
tGihJIntFRPWLIcSjHUoc/eumSdEk7zi3KWEzLgV/JYY1y5hL42Ro2pCDQDytAWgtbwyuLfue4KH
M8d5bKZ6OMH9vRkwk+yN0TqBvdNHjrOXCekwxwRllTMKdOx8jZ1Xz7gEXKlPLoas738TbfnSrogJ
u6XzAo3GiFGUVz7tlZBwDogN7I+8INscHfLtKPpNzWp8jyTgFJScl0UwnjNOEvCPXO9kWqxQZX9K
El9tfcWiSnwl+REtSA0SDm+N2r/F/l3j+y40ulXugJrn62L2tk0nW/QGxIushfzMwXfMKAUDB8ar
pnOArI1IYouUVMfiNJIkuEHs5F0bCAaL7sLHNXCFXrNEkAA6pwNXhaUODopvl09O1R2XgS9CVBly
2WRsDqkZwyXvP8J5ti47c+7ZitOdz5ns0l1/cdL4cgin6pg0wj3jjDgscw2XcQC/LSrpXXEA9a5w
t7pXXxQarmkRV+93E0mn/CIZCVzEuXnVduj9ZEWqUcOC8eDlwr6cy+VZx0i5SdPdj4NZ3EuSxHbk
g/cE1/KvvYnYdG5KhSW26ndVLtWbrqdtSuza2Ib9NfVkufXIBiERrm8OEibwtu3O3XhFMIbeZpSV
0aIoMboR05gZTmwreWJsYdRsxxi5UK9Q51u9QVxVTCYad8cuaK7m1XRbLsu4IUuBAMlQ3TW+fA4w
B0SENDgnw4CwJ1EFb74h3X2Q+USTox1xzG7NbdHmtaWMD/axaOKEuXi1ux/xYqCviK+m7Ox7K58p
hUdqjEN94FxO1NzIaDnrLxuLtobCOwj8DJ0pUXmmBfvKyOLlXBErUDBEosX55nYK4TkRubV4Kmf4
iIiWim26lvmzGz6wQzm7mkFlRsLSnt49sli7mk5TCikEve5X4InT9wHFGoa7wlyPNDocbkpRPNVu
9H08KbLmqZ8rQZgFvQ2UikVTDlFHng9amATyqOndkYYVATZOI7zkK3BEcgw2kLbMSUutLuxhC1VL
HyF/7MjUqi/zNj5PHUYbh55q1C4UNH27sh/zy3BIL62wue987PWjGzfbQnw1pSS7ByAUAu2jF8zi
IXUdHG9L30XFaMFe6rBtxFngocFJoQHcr1FJ88DpSivU36zQWzf2RRSm6AlJtUl2DHegrebjJXLu
X1bbWjtZQoJq3LOKPRcsCRSyjIG3bbWnrl6OKgXZaXdszKpcY5+1cRiBROzMlJPb0i74E/w53/od
9oVCXamyeu7k/OEX5QLDsYZ15Nu0Wcm9cysFSMwRcZS5IRzFim6HigdYHoGDKlfg1JnEcllopEEG
KYzmYqaX09DsTJ0CehnMBnaDfikAWyYCGRpEyUCgVXFM+jmonjHiEvjRG+0lNh7OA/g1Dqq2yBgG
6ezVkFY0NdGqYc6cFzcoW9IiKLqCQ5p3FEWlRtXmLGS+Ol99KQCMeeEp9puf1tLjgV3dS9QfDLD6
jwQrHeGBlJLmRKyK3SnOvu189kmAa5PO2dOOLnct4WRFhdoJoRlc6dRqcH3a2WlNvRwKf+uGfnYP
SOVFmz7pT8NKfGzq4Fga0AhGU77KthW3yoV6IGJv2msxnccWrGKea/96jN/qvHGOFqfyCGAcQurq
/ACE0AOnRYxSD4O1U3PJk7voG8fOdyHRSXvH+mwxFCBZO1J+sH23K8Y0rYa7mDHtISvMq56I5Ic5
wHZpALqoc4fvk5eYa2fnZ2ul5cmCjEFkeJ5iF+gR1A54pb5PW36Y0j/2iN+aVm+B8NIB/AY7UUkk
7Ra18WWSxcyMqjsSW9LQfB5dA/SKN9aYwjStDxUbeC+JymVcnRMRdPn9Jlqz229Q6OVtfZ6HNEpg
RG3d1WVojBkAP8hSfZO0D7XzkuFDpsGRXHz3IvyO30NkcLfTY38/yeWhThyCtERBLCSxNT0+S8sC
Oxiq5dKXzbTpA22cpsSbz8EalYH45KLqi6gbZkWnlaGsCvLhYHfhqwfckT5ImxFl69knq3CCjbkm
2zN+Y8LZjzdTrTgvQSDBIurdWnPPzl0lYPfGeY7o/YVXEErDy0arGzdI7TO8ip9ItPl+JXoznaIT
UPiYWkLncbAk7dFmYqxlnh4zBA1xfiPN2D6y/wa7MJv1sXLflF8wVM8JsB4TU27TMXwzxtxCKOSU
t4H33jg9ZmKzsKMlJEM3789WA2rCm5KZRa9+njAqXS7GjK9KLugQg97c+MN8MfNC7hO8MxtqQloB
jREfwTy+VZDFMWLUnDqU2reWQ+6ZURxhlpLymHuX6EODq7BN36aGlHmsR16U+e59woTrhLcLIeDY
sw0YNIo1TXISSAgLWhYIphRrbFx5f//9BDROdYznDvNo9ynk8F6liSY0jxKhcLwHO73vB5aIussJ
ePQh3YwSSxUDRqKnvFvOfpqWapEcwvJT2tK7m53A3ticW0ixXVCo5s92mtXnUh0TePgPycqRqsf+
xkOzcSB/4iQmcnQJzSK+BubU90cKlSSIrLG+8oUrWME8O4EZPT6rtHWvEruLt+lM12TErsUVUhKZ
JXtnUBXiZC9YNPomWrQhT7NH4NnYkLqRLv2bUdvLYahoZ5hV+SINxmfegO1RtIs8+EkKTzUb9KHW
fqQwoLWUc+g2XCRC2YMhuJaJtKdjjYHcn4fxbMR+epS7LrE18ZAlfImEdpzpDAfGHayTRmLtJxg+
8Tyq12K7zDE2cyY0O3ciLAcJ23NR+uckC8I73FunJkvE3k3JBoIJHbFp+1cZrZq7SldXi8GxYWwa
Vuo2pUz3LPuurZB5FDP5UHbMsZsoIN4q806a0r0IjPh1Vlm+6xP7GTErVeSS4WCsaX0PB9+Hb2Ao
+SM2OB9ZGtMr6lSyWOW0b4awOaPZ+ojLPI86d/xwMMZsJt3mYF19vr1LQ9LIgojOr70LXCgHXXbZ
QqbLPVE9GtZyfgyyQB9UCCNuqYaNLuWVg9apK8L6sFTqfdAaBnFltpEVrCVzmD7Q+PnMhi7ZhjzT
ZWu9e/aN6dTFSeBu25Q9ZMN+zH94qIMvJsWjV6XTUwFZfuPJ0b9rx+TEMzgdIAnTBAUOfD890VXF
+QL/cuN7wFwr7xezxO6CUSXhj11FJqwkPoyF1recBYwtdjWj6w69/dFm3CWMNrdDb0GbS81rEivv
9aKpOLOywRv6s2Hot3Xka5+L7BSm7X2gIXn3xHcfmqK7XfCljwSYXYiatKOFTgexlPpVKqclWNEm
Pq99riyVRDJmRugsd6wNF2wNJnHQFo4SstOhkmNcSVpwUsuDXYXjxgYavJlrc4QrO5BlIKAqdqie
gqaFDWH1RxEjZe4Y/mPNtE6+YXLm9lKg4N2HAw8wshibbHG6PHByBRwk3G5XuJLN1nwPqtyn8eJe
h8EABCEJUdUOw3shqKI8j3QzM0dojZsR3JZxDHrnbghd7yINKYR6BZ7BnMaTnD7LrH1oB2J0s7d0
xiSIKIma31tz3YvubkjZZcTcadKhReRnxpGb9InlmatSlkAeUQL0KnvzgL1wQCttzE3AodDEb1TD
t2EbDcCe3NL1HbG00YgMiaBG5Rk+z42JNa7AD6wbgh5IdKUcAaXJzAxskjL6U0Aed23JadP4hXdY
iv61AjhOIQ7zNTOLJyvoMV8io+m9t66fXoO6r26zg70GYYWABSN/jRBpBCG7HKjhPfSwSgb5VBIe
qgwgrFSZyy6YxMWiTDA7K7sNAxYo6BDGmem/Sxqe2C4b+iyuFgDm9JtPwOHW7kwDP3FenFM9nfKs
fetqDjiyTY+2wq0zarB0w2T5WP941SdD762hYA3UPVawAFBiTcx05pFnI83t4FCPa9vbQjMlYqwg
JvXInosZm4bkwYNfzIZ4bw+ii2xJGytziYFO5sdi+YlWPL3rIBNOiNp5P+sDYlTWopiNOkAYhObW
5DlGvjwW2Izi2O3Rlxs0KwhxrboOE72torgy3a3hz/dLr6M0ce45Dr9XpPC6K9mpS66byTyaq1bA
49xi1pES+Y2rgyvO+TfFGjJlp0/WIIlr8GiwKcT9djse6ol6ErA36/kwPldOdi8txrZIaHmLIJbA
nJbE7eg3o3PrDSlQ715hW0cRRgKMEXwZ3KeDy6oQM3Nzui/D6c7JwkrYUBNuOOc865w6IYNnBUib
qUw60r6lvxGDrwO11dyOSRcCT0Ns0BrZxKTK+xk7szrrs4v74K4undci51lq4+kiBlx1G1OYe2GO
XrCBpoyRKT5MHVidtKNQZWK26aSpgZUBZmUcclkntrm1Og8JBjzGqi13NqqTl27ymsgbH+dmESBo
qBqMJu72KVv8qZzQAtXOjDWT0Q5b13JpmGGyL9dM80ZY14bK5V4t4daaYVC0vcqx6El8l9OFL+Kz
Wfr+NmPYLKLWaxKAA30M61LTQCVoG6oKiWbaioYQXrNv9pFjGDtnqBiXCOPLkfFPR1TDrofQvO0K
/0tVk423MH+Yh3k3ySczkK9FwUmtaJkKCl3/clamZnw7LbtwaMJL6efk+U5dC/fBe6c1Q1Zhnz91
sXN0QtL66hIafdvY/MO88r3rObLm/Ojo1UvaDeWjJe0fPuR04bbWXedxBinXQtbLzc8TtJazqPub
vKEjm7TZ0WOajIdijJaR6sbP4Y7arKF8zyuAYJzmcrQKNW7xA6irA1YkSLrkEWJLJEElbF7ocYU3
ADR/Th6mwrBbU38FTOg6DjQYfTcg/aTHNwtcYyvNMr9xpvLAMVHhJQ2TJ/z2414340+XCd3Z93Hk
J05Fh9Kjf5wyBGFE85LlasC/3tOGN9JfxGJGvZqvAALbQOPrX8aAjGKJioGTVucULVxzq9jR/QQc
SFoWzbrkOnPF3vGleuGYekeaJblsxsw4pcIL2HjDtYsfh5Q8wrA+exvuRZtQQflw+s7D+EVnvj5L
0n5gtYmWHXiwgFwP3cST3BvHtIfJ1DD9c1c2bUd6FUQJoAdTtuCpNqLAUd1FIMa374m2EdKDCuFv
bGVj7L4rckXXPaJvhR2JtEcwCBh4howoZm98BxyHPTd5iS2690kJQ7XwCXSRvICbRLt34Qzfi6g5
XXFDiEQuwa30kVsMn5OhTmXFyjc0LQdfGhFewhkZjzt0o4AZRHIfAtdjGK0I/eP6jjAfchMWhwuD
E5c2IRcoRp2G/zy20HVmYifVuju8B0rq3ZJaF75mEqFKRYhpIp+E5rI6nFLrmW2KDNtVMUeEZTEd
dP+QaZJ0kfQnzDnBANXOl6RnbSHntt3Epo52UGj5K0qd+ScQ0I3Mof4EM+2R2P3Ao1ByMB/fLAz7
tQlEtJgRo1Q48+uxiLJc3pR4aIoEmbZhQgHtuoCgDk89OUwnL2wT7WbZ54/sFrc6I4+MD8vQwTaI
mgaRihKPk2QnGedNXjRo4A8cbzuYI4HsflVtwxXU4B9kWp9zl2S8cmTUgwyLJO6VLEu/jwG7d6Tk
8OkNBDADHDIaLSfGodOgwBLMMuW8NnZpJRepxYmqezd0Z+4S0+WG1L3BxuV/Crv191I+5nFVHnDY
QjX33LNTt82hcCl4zB6jiq3BjxeECqJPu/SAie91ibA6q3PSmFsXR1tRHNsFX17SW/u2sNYxDuHg
Lh/AkuBC6NhE8MdevbSdSMAq7kufWJMlzopDyzIikLOdWj958hDPRYblFOe+fmx1U18ho/K7j5mI
gMs6zc/OOAwXlnNbuIRoEdvbtU8aPGDXpwlcJXc3khB6N+gKHebAQaMA5jT43B3Ot+q02Jp3rKP7
V1GsBqxrvWUc1vnwbrDFeSqMd5Ga7hGp50e2yJJJAaN1O3nw08w82W6/7Ww5n3Svzf1Y83/Ddu+U
TcIL0hs5Bl/lmOJZl1ioA792PyzXzo/jIpO9D+I2Hx22OBo78KMomqCnMRuFUSdaiCmLfI5LdYNt
3jtMFLxCqjMUpADhQwb9uyNv11tuDR9tm6zJYQ3JrMCQvjxNNpMN3AUC1jGBsmNvHWUNLD3HTrdj
B/8qRk1lyhI3cjKld74ixbrrpC7r/do0mAXRo4t47Wmow/b1WEJE719acQfZoqvPwy9zZNtAA/lQ
1rxLoZqcTW7Z1pWL+33TOPLL4XNnuj57pnG02MGiHHgC0aOljfyaP8epF7kXtf2owp7RyYgG2uYS
Nb2THLQPICJt3/MQmpDrbct0ZJPGXtnL4kF0YwOcbRJb3+9PNk9FgCZDz6jWjI5uFgb2J8tDFFPi
JaK+3C7lV59OAC47dFGX0gzVcenq6yJpjrPhfzkl4H4TC1jHibdUy66fMCC7dKkx4J8C1uHd3IzV
wU7q+7rIOKnLtXsef3aa12nI4xGI+0xPmgnSKQQavE5p0nqA9JRa1BAmoyiBtt6sOCQYBflgYxuX
UT5RetOBaKmBK8RIzPvoHKYAMNK+Ok0e5wA8Amy0ghtbYa3bqRoKk4MZdqt8fzxliBiPiRoruM4f
zjLGd6CrD70yw1Nn+JSrSXJTmwa8/LSz6SXTmgqD2jgMZELTuBPORWcIBbCPRJCwviYMk5pMKnOV
k/TkxFrydsWr+q0dnD0j3qshNc5IVa7cmCwUY34pGj6AnrDVuhnergoqwz4JUDM35FxHw9R5rHXb
Kq6n2wmdowoT42JCHQAJI+73ZZavCBTvaC6W+QjY45kTfit7967naY9LwQNY046PmzHfh8kcYxuI
u2PY9bj3y8yBLA9mLHMpEVm/BFQTZm5M4UKSHGIMuEllUiwQFhtLspvcNHX2mULKgifjvDrjg3FK
rouBst0RzqEWff00Q9asdQv+tqlZa9LigXl8dhnMwHWxRyYrbqBx5dv3alFYBGP7cZBvjT49QgNX
F7J8a1tfP0hiRw0C6gqtpts0QQc3BQR/eHnSbIdZQzq1IQf7icXsUjIcZxREK4vQPYkUovXrgynK
j9SBUasMvIp85Y9QBQURsIBvstG56XVCykyNsTbErhktHk/kt06j6IE/LDw6FXHh6JT87mDOpFaY
H4NzULNr00WUDFz96Wi5VRgBUH2BvvCchHV9onT7cMSYUPKLk5oBIdBw5vUx0yti7ZKTrzOxEUJ3
a+/xUADZu53n8ok7Soas23Pihmk2mvkbaI/1vkP6ri2R7YjVsvfeUne7djZM0k6K7Bz/XwsNuE41
JM4NgjSIHG7nQq2aCOLx3hVb4I1NUAhwvMa9BjhdrfpdaOOMkIu5/JUT3e3ZDRjTSQVXbiB4rfKC
wU4Y777PA4ket/7UJWezcj4C2C5G1rdbUVH4tC06hVEOAtzSmsBOHeXR4t/e5NbYHB1veW0n9nyf
eNqpFde4w9Ko6vy7bubhECSTbdlFo3jmy5nEFW0y7VzmCr5hmAVPFV05OL2UXXFL+8+ObUW5QyVD
vK3PErUSQNYydIJVJTJykItcHoAMojKcTTrYbEuyXnZdZHpVdxA6iJhOVDeGynh6oXn08QA+Gl6k
beQ/iStjGD6mL+A67/1keJg7c9owOX8r2vQ2r4i4ymMDlZ6meRz32Uuj8pfOcc9zFVi7yUoP6TBh
4fbmrQdj5pDIRuy9lPksSSlLmj/iS2p2OG9/TQo00dhXF7bOnqTTvDcuuXxF+mLSBWQDxbdeSgau
Hl+3ldODqAHGzAS07zLpfAzKeXUa/2pq7M8OkMmi0KeTsgibr2XckQnOdio5mZPngoQoiKMq7Ady
h91DUrY/2KeRhYDAQQMJydfVzE4BG3N0P8ehf1+W7i/tp+DZAIPlLlkoKEP6gcFsgVik40yyN5S+
qX0qQ3rZokiP7LvhLgHflVc9qH86ZhvDOo2luFcyf6hGdlSzIhuIsXdF1MzG8gl9KXJkBB0iiwVo
M+TDYasQl2+kzaDSsZJjA9zX9huYUnH1KIWz7yb/V+MlL6bm9w72lPDbVH8BNYM3lOfb5F6NHiF1
sZx2S1veJORtbBy3+AxUexlamA2S9myCtb8A1NJyidapV3GFK+w+7QWvOjCByNOvpIx6Vx3Z5pzi
BYnUCKM9AJ0HU4XmDllURJbUyWYWt0EX3OyxxYMtKoYbA0nOJmxh1XipRFw2RxJeia2siUNcdtNa
4T0EJai7DCdKm3tZZn2FKntYk4CPsD2anXBQpiiV3Tj4n3bf7nnTWGBhkyi1Y9DBzIJxP62vm8l9
SjoXQrWDIsG1TZiZzIuIt9w0Ni+pS31DXEO6zCDjq/mS5JMA/j0x96hAxMRGRex7hvXX1qh5EmAE
Ymgu1IDV36hpXP0/6s5juXL03LKvotAcCngT0Ro07PE0hy45QdDCe4+n74VUqW9VSlfVd9gRJZNJ
FslzCPz4zN5rR4y4Jdb5TiFQjIBwmV1DYjt6njYKQTGlNilx+IY69j81I6k8Mpg41VnjhQPhKgDr
bEtmxsT3owEGHzVAeRu2tLMQNVS0dC8TlVenGwJJBFuK0hjHHCeh6EakRzirqfuDyOJX4lanipHg
N/JTs2nQ7FTBkZE5i/LALMlglMX+J1UnkdPYOiU07EJc00Mz2wG2OjhzxBg6XluiefqcKdMoMLaZ
+r0kl/ettPHiwQZxBwgiALIIWR+T0ss4kaSWQ+7W8ydNkTjpIiQN+nfSCvcNVg0knQvz46b3yzb/
shRFt5X7uS8NVhr5i4Ap16a/QGoQ9ZdIp9aKeiIdl1NG2+ULbfWjJA0q1pSroDt5mQYZ8ZVdssq+
aGHKrY8SW/U6F78Ib6Bxt2h70Drg8y7G+2TVv4x5YO5Q7kbJaG3d7D70LTKp3dd04kypOFJnjZNj
RVSk5uS9xnoKDUInJZp9F5joUJ4eMWZdtbi5lJjP7AiEDxlqybnVSfccl/KwwrjytKy9TYBEoaGa
mBJvk5p1vTVoy22TqbhE1lhPaEh7U6f9pR3qS4oBy9ULWqSQNkxaM9yh8S4u6nMZ0rCM/KoAPRvu
WsVnU1uH/cwwMm0kWmuNVY5RcpiZL9WAMqvSCOPIabtkRh5Dja6INUZ1k8Z6Z4NQbTjpCcVY8nMK
zcxeauUt68ZoP6Q4HhQE+TUGeZ0lmJSWIoebnDm1BlE/63ZkpHHLlFzqeTl+dvWjWbDfgmSSkKou
gjIjWwMsuliSakhkdZzhDkciZwmTgHWCVBMYYm5CpbeM9Mw8fpDB150HV+GCPpKsKSAZ3MQarfGQ
XGWqPK8rgALkDU4sNSn9TKZIxz9oMGIF2xdTq7a8hjbl9GSD6lCLvebdmNscODyop/alaMa3n/VD
zbq2Ym/XiKi2rRyTTwU7hps3NwKl1+WdVtP5ZJKx7uWeHVxiLNOnybN7GQmnIHXSKZXmSxck5cXo
oGRoJKA8YO5bAUUv622NJVDpKE/a2SLF1WgwVVXNj7IxgGgi3PXbrL9osXarJeu57GhbQlRSDtoU
VAsaZb88CYiA1Q9T719R37/T1rekUYyOuhDCMy10w8bATcaSsw/T97yKVl+HU5CSx2hE7G3qAV01
e+EdZ8m9OM07U+8e+iylWJV4W+Fbm2vvRbCWPYMt9DTVN32mvpZNuuvn9bgB3GVzPkShQbCGpd0a
arWr0YVvHTzJkXC1nKRmNJa8JbL5ESs8YCykVGIHw7szas1B2huEkUhcTTuRTgEgNaqLoFQbRitb
VCRvg2cO/bMM/aY2JDfMukPEnYsYh0Vx+jpm1t3UlE/NDN9YfOkk/aHdtv+R2t0rFtIocDIZIkoS
qmL04nj4Q6cD40UQ03Voy22aj26j0O+mrj23AzklRcQquQ7f1SjzDCNxx4KTc6AgqxdOEZ5rLqza
x1SkV1wb8SLImb6DdI8IUUCPw+r3QKQL6h15eCzU8rYRgESNg6/H8Ok6Ev2E+rNSRdo8/U1gWDgt
FvlNJlFD9IY2eaHnsAgHm8WUiO+aer6e98ii4z58m4t+BwbQXeqr1IiI8PvXuJMek8h6qhfhXK5s
bRfltKZdtjOtaFcQQivSuNDRd5emV4cT7xZAfyV181w81aIUkN+LTnCWv5scArwyKebqqIUUYsKz
cFUwBexB2uzGXmbZZBBNd9DL/J//l1IfvubPPzP2q2BxkBUpL0XqzyhLiOGDwE+2As+ww6LXFFxS
8SBGUCAyvfpSVuwOrWmBIbbkZzkeFVctQ8ONla0ynT6RZDc/xjlGL0HKjkfkgoV0457O2KZ6p0+X
ivGGfGU4z7pgHkx2LVqCdkVDMD6abXEQRpAqI4U99Fa9OCpEJxt1Dw0xIpslkgbLacXqXYHVYfWc
a9YyCE7HuNts1jsr5Onbtg11k4pS0aCTMSWt4HHWjYG2uYCSGMhdOWky27T8rlAjFvAKOhiJGBuq
BFqmn3/Hv6hoMsdW3Y+ndPVKKFY2zg246eTIwgiu+wCVb28DArwJcwL9DEQU1J6E1aTE1FWJkSHA
7Hn2jwV/nJFiyhjBq8q69AI5h7GsHVPSbBi9FQEr43ZQbufoe5k7hp29LHlkBNRnkpdVxV77MQQP
lH0YBcpRjRewmiOU844EXmJ1XBL8ntEzZ84QE9YSpTQwmiF6tMWZG+oF7lEE5U5K4yOCqFLKihoC
/QiMofmhkWYuuiQJgEIEYgUrcOqsxVNy6Vapv2RUpphIVqvuMCvpx2RYUz+3CFBqouag+uhmHmK0
bae+GBDWxKPoywih156ESRLfkSK37zGUb6024mO5pRyr3Y9sA2HWiNGwQ4puLWCGKTH+YJbfK6Sy
vvDLYXknz1+KJoU3raUQKEgUah9mzQM768dhqgQPTQpGvDm8Z2BBmzVUH3HWfqfz8m6MkK/6IQtE
7k6nsNrV7cwBQyqa6rHDXN71cX+HEZBFnqx+janOKFY7ZhV3n6rVflQu5qVcX/QuXD3TSl7iDN/A
PJPlpLGfS1ZyclcZoqSVfNOLk465dKEnZYrMHWgdSLtkeYvZdEIKi2krf4HXyUVp1uNOKEXzXNU8
1RAwHKZJvm1Gy9p18bS42EYAerOzcdusmghvkT65Ak33H+YKRueBymaCydZBXhcknlaM0DFkNSVE
FQ+UEXiDoQmzI4IUcWEm2ewJsWtjN0IAER0Wtj1BjNOsZ0wzzmBOpyEfvHUkuF7OpYMo7TUTtHTM
XiJQRPbUVj8XAcpd5hPRuah03RVa7ZJokryLE/Nrkcmf4BRK3IIBuMoPn0rSB6XAxBvvioQn3WjW
Oam68DLWMjPq8ijnlNNaXHHlUVodO4WNhQIOiiooB09LxrDNVFLeL6n6ULOgq6exvKYYHu/mnk+a
qFWpyvUtOexbrstsrw1JYatxuByamPe1f0IRuLh1ira/0PLvnOmotogrmN1kp9l5xYWrVrVXt8tH
aNTvcmfqTinFyAEkIv2oPtxSQzVudqgic2ugKm5AToIZZBClvXUIRpJEW1w0zWDRQwx4qwi5NSHx
ckSlaxdm8qZE5Wteh/eyhGuN7FeBxqxNr63F6Tj38hsBFKa3NCpiOXXJndSIv9Bsy16xxneSCORq
oOwl8Gk3rlbPtrHvWeSzyEqiNvZVsiM1TD3oU8YT/YdrQFIq52jH8vvcEP7lFBKH96oCh+2b94XY
KUcgB1VCR+ZtUntFv6+n9rMKp5xxMsUsAMfblvXHPIJQXzMnzXD1VyyXJ818ykYSattWJIFcH06D
guq6TBg49hSeycwTNq1JyhL7MhDnN1bhTKVh9gaLxDAo1T8m3mVJ4Zc9aYQI9SCrowQbejYMqNxW
uDJRvOnXH1DOZl5l9INjCTPREz5uSDqd1a1BgrkpuNnAkPmNaHmVMnrHNjN1Os8ZVXaSflgDlPQ4
iobaqVU+dYnj6bCs0gLJn/0/4xAcf1MOjN8QGUqhhV23fijR5NWfm2eUEKj3FL/DQCGu5UWL6g9D
bJBhqMden1JvkFYLP3N7zlYiaicMJNNM3JEsT+ec0bZbrVCaO5NXYEWP7PmI2Y1Tu+IXMkfNnigs
BmYFAVQd19mmtex5oDNRzXpUp81lrGSCPZqUMXnUvhFsdsBEl5PFw/dh+Eu9CaLBEzsrmCmaalKY
fXEVEi/vhZtlQDwQVZHXFDmiHa275XXiWISMnFEDitDpKMcHZkWzyhSCBaiXzdGnaAHA7oCh6iKx
EFK913hbDUpnjDVrb0/dxFJGtd5I7kZLCXuNAAKnmXAhRAObOFHPvgZTr92ysEonn1YkhM3tkmls
q8lq9KZpvunC5aOuNGEPC1ziWY4QJdVE1W/TsXMIKrANxEsGO1InCpdHIc+bszk1ic+4Nz+2k8Gz
N5oOkzbfQokffTVqT8P6uQGnbbHSIp75BIsPWnYCx4+KoFjpOEJJxFpPCyiVIIzZwIcQhYnxnrjy
mZburYJzb6EtZ9S7BlrD1y3ipKP4ab+10Tj28ygdUCJ7C9jdK2mT2FQydlDihlHWrPm+1SGx94Vo
3Q0dTt1oVaJDuVSdT4ao+1OoloThdG0qUuYQQBScGgBTo/PECbpqbJ6XFv94CJhOTbrRR178I8WD
7yshuukl/xyRlTsZE1okHqRgaEN/J2voSFrUPT1cXFuGcu5Ko3whhORuFTSMFSoS4LD8TMYrqxrA
haB1egZ3dryi8hpmS7JNisluyd+Vbt7nrEGEU6fOP2Bmo0N7Zqo3unEhPQvqNjXXO5RgwJONzbaw
aSR/6rbVZURvOR8lE1gck8UWXB1LPMQuMBrxLiwy/Fuh2txDDSlfPHI7DFJ6qtxN5SYXzrvTODB0
oX9xukgQQaBrSGW479PsuxOandaydo5DlBTxHH0MLDeNpvhRSNFhpWINp0+yyG+mg6QX50wn329o
xrvZqk5NQqFDBsp7ks73WL6OuCWfdFN4zrDjgFaKRB0XwHjMyMwTIumhFdovt24wFk3N+lnxtHS6
I4jF1heKhunf3L3PtEpEk0YmSHY2SNG7IDEc0yYkLijlOuFhsH4kMeHJUv+xRO2HOIsHVSKWRJm5
NqQKfBvMACII7GSUA03GpvWTlVEgjVtXZj9jwi9Sr4RHGL12aUo2mrJgzMUj6T8pGprsQ5XJth6G
LzgXXpbip5BZekX5ISJjUFb7FyCorHTYH5He6puyWjjiZv+ljqClW+LF1bRbU/tMGAYZBGuKMnHn
2BLupMjgjRHfwYlwNtTty5xo9yqjh34l0CTmWejGEh6gjnHgxWKoTruT6EUQk0FuD0WTBgaXPXMi
AM3aPN6vOYy67d0XRh4sEb9pXCmpU1apFhBISs5m60HCgMTbMi7G8Zb4pc7jiJplRy0RtdTnEarE
ICmXJ5gRlyZN2h2pY6mjo/qn90VZPuXpzSoO6lFrp/sMaOxl7srDKKN/SAxhP7byZ9GOsa9NNbs0
paJQn2bZJnS1ZScZhEW0usrM1Wqa+j0PHvxJpXltlrLYxTnDqrjvbmSFlNikJVO6XLvgp3lDSDdo
ZqVdu9LU9xi4mP21JazxcSW+owDJ18/9VY0UZ5eqpE0in6qZYBMSwxDzpwBnFqwvqRHGgMV0iC0L
6QVeOW8m2ZLnFUOWbdWRjrxEkwVkJXXSrswsnOcl9vZEJAjvUUpic9dvSv5yJkOTPMDclZH5+ZYZ
qZ5gJe8y8zoHMnbKYbIl0a6MUNQK/fccsvgw5eR+qeNxV1YrY0jR8oQRFLfF7MqtEZu6DSb5n0fN
VJvrTud3aQ8ajX5C23SkXgQ7H5O9c9CIpWDd0Bm+MQg4VwQitJiK+I1gOElGP7Q0H9mYQyMv3gir
Z/odUUmI8yp4HWN1x5R4ZA9qMu2lHH3b1M7kdVgLd3nGXCYjQtSKrdRrSlX2+kl5IL1PsM0hqWhH
QZ7WwszOCpubbAwE+QilZ+Ex5HTuHkOFGV7CNtSTZvW4Rkhn/rNRWv1XgsOGEEPeohu6uEGg/khw
mAQFI48oNx5hJMRMlPJBmQhl4/FsT0b0Go6AXTTjFEomgYNl7IJ5/5oLFVtqi4uRCeEjwT4Xxib+
9h/S/CY7X59rodXP7YRgMxrp2pLwnpHTvo2ZmyN498ZO3OaUyfvQkpaE/EvAfUIb1+uR7jH/0Lfd
kKomhLzIt2goNEJkykdpSqtDx4bbzpIyDggrmvhKmgODIfsTOMhPONcf/eOaQUCFzMRWwWol/fK2
qKi0ibratGwjWX55VW7JDzX9TxV0yB6KWvxeCThwNdQA1lpcGHpT/xY9WS5G/lyDJgdqxKi/AtOr
ZxsjJK6dYtrHBGu0hvw6CRWsYkR3zDBhfCG9AOgHXgtdt1IScqO0+ndWqx+qJqLoSXP6s09z4x6U
2CwJwy6PIbE7y9j+ibl7A9j8+rohqKJEsFRe9k+o2e8c/IpIZPmKfcEbVP0irVvGrxm9DbmJuQoF
k910/Az/+RLEkf+v3xSaEAjrza+vm/rG6PjdNzW0VZDNbYUSDfdFSz6oiGlyaR451YkjxXsAacEW
uvG+DeWSwbB8zHOKFnJnybYqMBkwFCDebbRV2eRoLBJXICxZ1IrDKJKlLIpu1cpfQqN3rkGKGwQn
nA1qS/SCOJ6oFldm7MpNkkdeHhqj3xvKfF/Fa0CYkbAXGzSEUfYeZXWgWeyIqY4731he8Ez9kAu2
iQuVnS0acsmVQEct9n3BQLdtQP/idQ9bCQPRLM2u1odPYV4TbWsVp6h5BGpm2I2pXOEJYqayfGhW
BDKP8cAKv75n10SSaHbKSuWuMY3jAKfMaZ/RxxCVYaFpWmaGHpQgMRfEZ8oOFzcKtmvcVlSkfeTG
s/DKNCCVaxaUFbMRPbxpCuVopSBDGKeMHuavG2MSLpvUClRrRiLOrCEn0Y3TJVwN60lvye2IB3w1
XeR3FbnxiUQHU5U/BA1XdjmI5lFQn+e8o79meGmZs+7EJO6N6gLTZenfEJB2j217+s/XzL8wlg0N
hivTC0tiTYo78ZdLxloqIJBTU/GYQEY/l+o5qrJnc+oqNnxxb5syZrDEIBBhi4lromxPtSzDwGke
l9RNdQVRRzjv0ha1TtHhL8q7/oeRKR9jQhbZNJMmwQbZiQWiXZaVdKg6rv6Eo/Uv5BmgObIM419B
iAmN9JeXMPKROmHK7WlbmyKiZGzU5jjVlEcYtK+a0EDvIJTm5zv3P6L2n5OPltnZd/+/tn/to6qX
Noni/icn/r/+FHxVl7fiq/uPn/RQFfzz66f84cvCn//tp3Pf+rc//MErewBzd8NXu9x/dQQ3/RNV
v33m/+sH//L186s8EBz8979+oFLvt6+GWq/8628f2n/+/a8K2zgOu/9L7d2+w28f3l7l3/96hYj/
l/PbG8EV/+5f/I3fr8t/s8AESbCj0OJLisxv7Td+v678jWMTqKxscHVCPgbOgmi2j8FPm38T9Q3R
zH/xcVnmJ+mq4Z8fAhOtWYphbrhoruR/vgm3/ziY/xO//xegI5BJWbNEcCLGVihZ+CH/eJSGBlNS
jk/F7bziQtXrNA6pGyfrLt2Jz9WfkDZ+PgX/62nxr99tKy5+f3DLsIiWhe+Gsp7Nxq70Y9fwGOWe
FhdahG/8SbWi/REw89s3xL8CeU3m1pd/oYWBoqCDjyA1Nl594g6HTnHfu2FQ7kN2a7ZxU+97V/LH
7a/cxCP3zJ58Zad6VdDuaq/fcWZdir1qh3wkfxo965I40JjckIm8RzDd4vOTXwhedEmRP9D7RX+C
zDI2xOGv7xkXDpeCymOW4uuP7xmciJGs8mH7DVm2ZcNL8cGie5yxd6PLc2yXXI7FjeWiGnDZbFyt
B8U+Sy/9nhcdWBc7Oa47ICqBdPcV+9tL7IKIrxGzg7fR09pZQO+xr/bbq0XN4ai++lLd4ij2UEt4
kdMe9J6xCWteX/hx/GR1cMgdN3HNP32s6//2pcqgTzXKCREd7h9fqjipC8ID9ift4LDpZAnfsEEj
FXk5Y+NgBZCDjqHl9qfLKLrqW85U7E2EhsCyxGYzf8z3ole6FSxzW3U6J7mwmcF/LR+SXRe0kiPv
x4fqTX8NEfNpXig/FFB3BVbLTrjY5J856rRrrZ0VYZHfxZ8zUYIo916x1kwmqcg2zr0b/gbBRYYH
AOykEBTfZHNqn/wA4jEOUBi2HYtEsttc1YlfGJBgXJ1cMyBNkDH89Dqt+7kPSp4SWNZEyOoHZpPL
lnnl8PEFIchgIwXyFZ6wtt5hrT9P2dWYjuorYhtWZvawE3N37HGY3SjGbpXd6ZLxa9Uu/YGxQ4eA
wK5vRVJskM4/G4yXdoy5HrNDfYP39zY8dE7syl52CQ/TY8OneThkLnx+8UiPfbsGdIEsfhU2Ob29
XKrIl/jilm0m+/BuMNyxuUOZWD8AbJqC8Ifkji/DQT6QAvXEIj8qv5un7L65LwRvwG/63brVbvhu
WBOYbrE6WLj10mWzsnybwEPeCu25Nw5E9lKjZAcz9Nrojd87GI2Zyw+xNMrpxp4rt0tdkzEp/APV
X1u/iA56dmGRgnbYmvys2DGQHWG0Nw4wpqj05sJpw3eF9E1y8D6jFWWKvZwZRDL+n3h7ieHN/ah+
ivFno2NmNqB6iOlbyY9Mh7AlmABvGTdY4aDB6hpHdAg5vS/uaElqhkg4Zip7gSxy6rtdVIIO9Qzx
do4D4YZTtHEb2acSt5jR0lNzXVUOHpBScQfRk6ZbczqTuYV1O+v5Re/y7twZR8JIDazfGNk4powP
3nXD3Ff1hXSHaPW4z9+0vRiIh2hX3ckO5sFj5swO+NvoNO7kq0ym3Dc9EWO6c/k0e5OfXrdPyN8U
Z7hlYmOhb7+2nuhb5xb5yw6/6l4tHcZTKloWe742dxg9zstXQQ9qk5fGOYFX9DG+Jh5pXugQXOES
TtxX0m46F4/1zbzLHHK3veYsPrIF88cdeb5BMwcyQ7QzLaKHIsfnlvTDH9wl0W4cPlUuGj05EGH/
BusYs7Zup738Wmqmr2WHxR9Q/6zywyiee2+2DTZA7CMZ4UfIuFOk+uqNHO0aV44/WxaBZnoJDU/B
Dqd1R1TD0Dxn/tJDlyCqOGbd0voRka04n5KveDmZtwzRR/ZuDvkpdnusjyXLjYeVIe4tWm75Gj+x
gqgUpziVT5TGL0xVvYWry6mf1kP+NH0MH9bjsPkDgMAhel0++QLYrJBbCCRYhSBfDrB6kotAjzD4
aW/zIwfCWTtoB6yr8X2u20tiTyfrYHGl3oqEzbDZ99/GM0gXfWfuDrKPTYTTN74HvcBxAHMs35Go
0z5tpscLaJG6DIhtMAfcYygO3uXUtBc1u7IkJLfR0YT+KSFcR0B7v9BEMtEK2uUGzE9qXQryYqdj
Vj9E1o1uvnG5wIhlRI81jCX/noDtK4dTUB1jrz0MD+VbuZNvEcRI4CtelphcUcbB/fMIRNIFc5Gf
m13xXH5kvZ3u2iB9RDMBYupaWDv1hM3jLvJZ/FzYdcX29D6xRHnHGSY+5w4+qIc82O607DIdh26H
R4+LzoO3Ae2pPxrrGRabU5iH0gmd9qU+gONwc8gMQBe0oBYP2sZTsK2vrngQ9sNBPRYnxSEiDPF3
/zy/yrvpRDzDG2l8iHIIjXGU+8lvI3sY92wZ6b0wQa8fDPSPpP0F9Q7B6hJY3DYk6QiWjYrF60+K
ywJAd4GV88MFpV+Zp+he9DipU7/dhbt8fd2ermV4y83hLDer+Zp4SdC9iL7uS3f3Emcv82bzoTrF
3CCmm16jr/wme2wOhNW5nTsfR7vnqcsKgMcw+jo83w4hek7JnZTz4cLrb0m3uJBMzu8qtxntedGD
+WLeZAyuvTbd46Xm/HEyH1yRm72xDG8Wt9sBDUDE8ay54et8Q1IiiYRNaTN/LR/jYNm1Z8gZBFjA
GlTGU29yDjCBCqE/IBhObAaxM+gjDDkBAb39G7YiwpJEN3MNBjZ3TXkHEIifv184RYipeZVZGh4t
FiyB/pwGynX+UXyDrUUY8VQ0AcZVsXMQiEAbTWcHfoDPTeOKNgmRrhVoDg5Wh0zXHdFMy+Sb5blB
v5Y9ZVfLbd3NZcXj1XDRh15D+U6dMOZ67AWKwtNxs6YpN6POVarbtRDguswlMrWFzzm9tGxCr5iP
EKsaxpGs7Iq2afJV9F00cZPXSLYCBnl1BcMjflDrHUXCWo9kYT92O/FoufJFvQuD5DggX3ioLn1l
q+fkgmmG50fIu6/hYHcIEiXCU5kCBEMaLA0WdGBVE6xe0GbYMZBiTNyrX6k3Zvt8xfDj9E7s4dbM
flRu4seSz5FZCyiKd/WjcjvmTs8y+429VCrdlvvWfIfO5EK1aTd6HNqRXVbuRCR0PkGRfKJ07Xgf
NUd8VjwiEt2BCFxbedA5qH4gwWLom/EYXk4L3wvTMYgGG399icnGnm6kL+ONYFAGnZOLr7ixt58P
8AQ63cJeX5kvsjbGccWb3Pma0waRz8we/9DyHnrII114Xx5VGlN/pOOcQB8EXuyLQ7SgjkaX6dYG
QkU7hnzj4y4bBcdKfHnAQe3GiMb1m7neUXgNd+YT+4qBiaK5F1Qv9DhKYkcB+LQ6coDhin5B8tkf
U9HGwrmOAvMwhRdiv5vu1El3TXYtzEvENlHpCaB+kYHkKM9G/CFWB0yaJyBg1S0eG3wXcOAxRnAH
JD4mYVzbLoeMiwo1i06AQ7BBBNO7FcCYfWqfYvUB8TKXTmDutwdeEXyotgDcxkHF5BBn+yj6My40
R3bTO4O9SdActxTCD6CLOH+rG0q4h/pg2kx+RxvVcVq5aJLSm8g2POO54j5zSUVz5fIHTkDOsPww
f5UBXJ3t9GZIdT+5eOiCclVR13yJvmAcxZ3BI3XD2d9LJGUJR/Fl5Vh6bh2EVueWEiuzsz3T/wF/
3ZNps1hEXUIVr0Re1pEAZXe125/5/f34XRP8W4f5l98lwv0yaflHyyWRl6Iwt5Nk5dcImXqQdbUQ
ZNIZiT/J7dEtH+S3MONhbFNBBeux/tFhKP5iJaZQb5VBVNsWbgwKyNJW36dnpLVm9ydd1C/RQr/9
VJCV4H9bJNyIvzSCeMxD02CMs3VRrI85Rx1oZU78jm3y2wr6Sx8Y/5ic/LdxRltr/6+d2+++5y9M
0QhS/Ezjrbis/BvTGUD5gl5crjgvxcEd25uGi2m0I/N7rZ84cylynBbEwxOp7rgKiai83+4vht1w
l/4Uxbw1U7/2lSqhKFDiVYnp7S/NFj9aJNQFgCTuWPUy+nnhi98y1d1wVk7Qi/QDpoy3tT8VD2j6
Kj+8JO4c1IHh5qc/73KVf9epq/C1WSwQZwiR/I+9X4Sqd8pDlcuGSyb+3J7ZkbfxFmzRW6mYjizS
d70Ps8yJP8wnAs8hVJ+inWSnrr5XdtO9dEQvy/SComtzX3zDfhOueDmOxStT9YpVNvU4wlVvLPyp
DECZ8cI3PIM/PamGy5YogooX3Q/zawxS7hS+Wgr1GvKpo4Z3POSqQUqc3AmjU7DcLIwfBQAJkI/K
68rYO/XKyq+aIGE7qGCSXSNYcfsFezGsKX30wYRIXwRvtV5LfDo3pIg10h2o9Su0M55i56fhgJnV
uNZEFTuIEIMRt5AfBi0uVX+YvLnkSXXQdka5hxdxa6FJO0N2vpGEI5HLqZ95VPI65wrf3MWlW7/x
zEKKGmx1+BCwWI4W27zTDyrz2cixMsd8C0F27Bcv/kDsLj6uR8GrC6aeSAbtrrKrPYIk/QVFsWkF
VnEUxEN2Tg4L7nIwObsBIRwFDutNRHYOGmJHRPwlO9tD87oAWXRWOl0bBBjqG7t/HhS7w6Z3g+7Y
mfZa42uoEBxgRIaDH4qEiUOxJxISgwYVGdgyMKd0Iqz0qlOEHkR1rfts2glOdhI8zfDTbEcieoi3
qOqD7hzuy+esvuMxFuvnCidupKJWKJ7iYYfZ0KpdCBpu6CLEi7Ub4164cAbjswbHMwmMt221dyPV
Fbz4mf9BoqBxLuNjfViD7KS6Kh3Qg3izHnPKta1Hlh9I8bXczm+7k1zfba1WKe41jWhshyDLgMzv
T3Yf0ke9VwPFV4M5d7qdflcdKSGiIjBuUw8c5G70mluerK6yzx2A6+VdjDLla51ge/iLugubAymY
0hvJ8k7LgAZ/souPlJNcDPCG4WeDi2rPZwpARvcU4REUKl7SghjJZvyh2Lgs0vom38sBsiwxO4/l
KX4Uj9juY+4LsSVM+j4Bu/2+Tba6fbrYCVfdzmC9eGqZe+HbULGP2es97wiK096wt0A2bhx73pXX
rPH7zwgulA3pJbbNM9ftXnhXEAOfuN8QgmIsQX0zxzbxzs502x+FexSMoU/Hajn6BnFykiD0eZDy
EPW6a31YPSuoNR8m0k3ta1wYH+QJhk/MZYACHtoTPT3ck4Te6gUXUaDuiy8tdMVoFw+3CVM56neM
hr444JfwettDdLG4tMgv1mNiIGByI8HuYz/6Wj4BWNxa9GiLrxXHPH0G21mG1xQzBiu6V4Safn+t
Am6V8Zi2YPPd7a2P8Dw+Vi7mYZ4nvXCWPX6I6G4ofRNtyhSrtoa4Xmlo7i8iL8BenxK2DvUmxclw
7f08EPQjroSv/DDtuujELl1819HF4jmgfnyPrvUjAMs7WhovP/O0d1H0XBEV71vH9ItrGpQnKDLE
W74kFcIlL6kOCPWs5FJLxyLkHyTAXP17HPsuujtqQEJXkR7pSCqBLnD98jJiSj39LPKeag+65Uo/
CvE9YVM90A4yIXNH8Iz5Ud91n8kDCp+Oe2Df+cWpORkHzYnvsL4Gy1G8afb4zFGhHYWH5YgI1qmd
MpBtGHQw223YR6ft2lq91IuujNHSfXX5RJ4QbIW5M+2yd4vG4lGh792egNORS7cPqJVUH0v2BoD+
Hrmf6Er32ydq3/NZ41vgw2Rh7Esf5QcdefUc3tNuuNRyqFTgU+W28SIH7IxrD7i+We6z7OYA9Spq
dhZSlKfuKj6nX2RCPwzv2jcWC9gjhIa2d8vOdJjCVbsydYfdYHeefsjeUI2FrbNe6xOleX0Sg+FY
7ZY7g/Qob0pwsnzk0z6ksD3WZzRYibKVNNlnf2FnW1PF7dIDJitKThx5McUtQVIfxfNykm2Icf8Y
tP+PljY39Vd57duvr/78Vv9/sHChIvvvly3/ux3e336/nuGz/7lhsf4G9kCTdPZ6YAt1jcrhtw2L
IW5rFMbJEpmCKnFRcL//uWGR/wYFTGGsjsdN0iTldxsW+f9Qd17LkWPXtv2V8wNQwJvXTABpmUkm
XZEvCBbJQsJ7+/V3gKU+zUJRlUc69+FehdQR6o6unXDbrDXnmP9Q2SfK9JdNVdZkJA7/RodFMaat
5aeNFkPTrfvoslDUNkVlVsCnLxqZ8Rl5Se5dVchbsMyC07An5qIwest8bG6E7kzGYXbfhPmqHEnA
8G8JEHK7yGMGOXmBatedgG+/ZzoJUBYUmiM1wJTKZ8yEk3ypmoRGQ4Vnbrjpo54kRN3xVFINJIP6
3gjODjhJ0zWbBM11jZISDpdPtaAaD0pUwLBq7lWhXqYj+xHO+YXiH9Szj0SqXY6Au9JAWaa9BEOE
7zzwsX5zMJzioapTzLw+CM/kdaGWhDMAvf1ZFfu7WmE3gOvOCm+lkpPyRArAixiiRwTM5w7yygRN
JTWA5jS74jsJ+X9My2JDPikSYmWV14+FCLai7e2AOnohbqXCTXJ/kYIS7am1KQLV18l4BGejTJmi
RzYMwFcmAQ3u9mUuPAGHAWnyLcQTq1cmmzQLzbayaGnVxjoGo+YBzdyCYPs1IJKFGr0whffpVdcW
9H8fqvghL64DcBfBbWD9gM2yyGgESMNj5FX2oGONCF7TiYiU3xvDMfef++yh6+9rPCNCdh3h1QCn
GRLUod6B7XDYnaA9YUHuF7W67wcmgQEG6nmdUHyUgqcArFjMuSiiC59a5Y+eo3vFpOtx+cKZbWVD
XyN7FvzzvTe2B0PIbUHw3YhWwpQaLcETLASePco67sDwfRzeo+yp1R6UFCE0mSMevQGxesvIYNbE
6wCTOzvu5YCtAq+FRKtz0wbyN8FjqmPfJmdXsc9eL6QwEguU0ruw2iosk1nRcSJg/4h+DC0g7tU6
Q8TZDE4g5uZCbcDJCvmaXb4jcICVFHZDerjPE46+QC6wR7ix980M7tWGOiVcO3TQwQ3Cli0K/SvM
Tk4PjCwm/26xLQT0O6JfAWJJERMpJ80a30Kf8oah3KUph94pKgTq5PRm42L0Uioz8o0Se2g34CX4
FL3qQG1R1AQrcFArI6c7ZBTdDTijk6KxJdTeU5bmCO7qqGw15Du+ZT0qumF3sgz0chPRhKi1R5Vd
x9AEz6TzQTJZDJhNsO6sohyWGLB6FUv7GZVJlrDBVLz7UYoOkWy5UUiB1zyE3X0SmMjc4qPfdVc1
r10drscIkl7K3ljW0ait5bJhO2ecjylCVYsVe+JNidAgQqP5hgDtSZGi5yGy3EKbLHpHEmOOsrgZ
PZ+qE/k9aA6r6mSiXsBoNRItQHa0eacmxPxEarNkqnxRk3uQR7YKu2Oh9gA6qGJDQoCJsfNrhJam
vEQbj+QshkD/LLIPLY3uHqnmIwLhl9xDvy9Eg211R+QeoxpvZf0qgtICAMquLISSKu2wARZ8zOqc
2+Agd15KrVsuEjZtLV8GmFN3aIneirRdEBknEaP2QhKoW1Ba1Dw2Y7VbUzbmdte0s8xqI8MViLwA
wT4qMDU/1BgGK1h9eezGfbso5LWgbdI4u677bxl+14XBOSTrCzvO+s25uVDhmB2cf87nOkGSHFUJ
Q5qnFJ91Py0hOvN6IOuRqPC3uzK4kOD20Zj+bdHQieTSyYpXpPnpPEB3dEayMO0vJVe9T25Cykff
PYpmK8oBdyqlOor13Lf75IjPKX3HYuVd6Mj+KvUz/3mhf/+G2ZFcCLw0U4scbj6VtnZwKk9xPi3i
XxSL5oKA34aY5GWfBAFJ3CCYzhlCWPevZI65nu2vOHvVjuSUnG/E04UBpz/wT/d1JqIBzZFklsF9
xdblSBoHY/xNOEgX5l5bdXZ2HTvlFef0q0tSBGlW4Pi4VMIc5SkETzdJLvv1UjtRAaLvy4Y9lIvk
ZXg4U/UDlmItC6ATLlxA8cLjk3+Vyf18fqRsSdMmRtUka1bhGXK9FWEq8vwKm0Oo4zsmpTZHhza/
iB+l5uPIhz/NHtaCssCliSKRRLA/3/Ev3+TPv2J23aI59lJd0jiu7c6BgWHrqt0/0lZ0ASnoe+He
WE2/QMwdZUPlntLCFRq8P/+If3Hz/74Vs/fMUroy6QNCh2sbjidFEag/nHDxPjv56p+7739d+Jt2
dPOX7PMlz16yJgn1MRC5ZJIknamkVt0P95ghpUd6usv4duq9Et6TcdoV18VjgrHnvdtxhvnzVX/1
/bK/lQh2kqnFzjWp0KU0okv4uHLLf2iL8cnIIuPCS/bVnYUjAMVK47UGLDrtfj99wbknGT0Ib3QB
rr+ultGNisB2qXNpJWpzsEoXLupfDKgxL2oaCYAfaUOfBvQqU1VA50xfMC2T69QtVtP9lJb9Qd6F
q3/7FnJ1fw82e5KQmxshLEWEtv1jNLb0TUL3PxgBFRapv9zG3yZ6T23xB8QSJ/u+B5HmL1SjulCI
/qidzt5Hzfo0xuwThKJVR+eEGqckLQABUhkJ7uv12U1W40q5Gajd1e9Ik/+zR/Vp3NlXhyF8LL0z
4+LR50ug5L5td2Ay+ODLq0uPaqYK/pjufrnK2bNK2rwurEAhm2GFFmjhO1NlUnfFtXlhSptu159u
J6fKz6+8NPFWzxkDGYJNAK5Dl30f+uerBJPCn1+Or1/2v++gNovOSoKBoA2foaaq+E/RB/ZLVGey
fXnemm7QH65Lm33KyOY7YRh4FWXL8U2YTrJ2navyDn0jIbsU2EGP/fn6vpih0OaJFlz+6b/G7AVJ
4iyuDI0XxIy2QVE9xFZ3/+cR5o2fadn9ZYjZWxGFsZBIlcY7mGIL06kgeyYb5vgl4WAwxCFei+ow
aHTKRu0qDstl27YqXBPiaWJyKy78mi9Whg8xoknjBY3bfEruM9JcK9FkPjkvxO30QKNn/34SAGBD
tFFQXHiBphs4e6S/jDc9gE+T5ZBOyB3Ep3aHofm8JrvoaCQ7TNkwiy5E6H1MvH8aa7bdIJQLigRB
MHa4SXaV0yOA46Cy9MmZ21F2pwR2lKnnyfnWu/BBTn/ybyMb0oRSVEiunjf3YKDUYNEERm7WFaZ2
P7uCfnZhpZu+6j8NIv96K3Gk51DbLMMWURMiYFobK3K5V9X6wivy5Tfx6WKmV+jTI8ugW2AzY5z8
VV+xeZgkIYhwgo25aPapc1kk+9XyoEt/jziVwj6PKEaFr3HsnVZUXDkvAgKvaNIIhna6IxDayezp
NImSERVB/fOL+L9XqfxFcP4vhej/DwrIeT/+UM9Egu43L//1kr791+Kl/N68vXyubvLv/lXdlP6h
a4Zk8MAlVdGYC/+7uom0nMBOWTZVTdVMILK8SX9VN41/THpnkWmGuie+JL6Yv/Tj+j/I/ZUtE+AY
Idj0Yf+N4ubsw5tMPzjmafLrJl1k9pq/vjk9BYVoDJXOlrvnXKTZZN5a5f2nG3P98wv7RVAwW5Y+
BlGglrLVQxcszkNCOy8jEdZgEMH4bmHKHpUW700JMTJCbwvOB1v3qNMEEwtpW8l7f3yIIsK7UKBC
ACWjQlnBSyNu/ChJjR1BAjIGbXEGK1Mn39NoQvAqC6O8Pyt3Zd5fmDVmE/D8x88XcHQQXi1n/HgT
40gIkS2ukdx6whIUuzPlQPz5Zn31QD7dq/kSHnZ50eS4oGxVVVZNSvW0UJyq1n9+tf/yhDPLNQeC
xoNXAPsY6OoN9AOzKaNIGlKGrElUSp3qFeZGsZUem9XZFd9Ai5LBQyeXbBtCuhHxOhfnyC9fCeZ5
pvupuG7O3jupabPUJ7uHskHDAUvax65wqo9EHC4jzh7Bne6m/bJFEX9JNjFf5T6uHNkEzQSOH7I1
37LkAfYcK+fKJ3kgy7eTnNAooCVxSkf6oTy0V8U14qG1dGETb35Mw58WoJ8js1USYfhJuOxn27MB
EFuLo5OPTSxdkmYWsXGyQh+I0z1B16RfPvvALE25X1rJEUwrvKpwUdC+DYre1sNy1VNYkeRjpD4Y
GW99Su1WwU4vfZeUQxhy8lCISRY1J01TmzS2TahlDhmQIBvQQMb+Hhv3o0hAgjFIGx3hgzcCMUR5
cK5TaIf4BajQ6t6tf0aMFtuxfK1EN0aIVs8C0ya05IA0+ww+uEKq7lgfspTgnxCnsXFedxpaakIP
q1wCJDlum1Y/BCk+hTOUIp+Scpduc0twzap50PWx3LWQLRYYlb9ro3cdKAEb5DDqt73W7yqiOTOA
WDh9ubi3qqyJD8gh3O5F4KBmFdjR1MaolG2IP3UAF1TlvgvaDGAWyQh1vTG7iKat5VY0ESAFrY1e
BdZNt/QDh88TgF2zIR59oSGR9zOo6VZxkCht6mjHAtiNeVtPoLilbL6YNLWt6q6Vf2jaix7fCnyM
pYlswTv1dGUBWVIwsiNSG8O4cnX5XZK+DxSmcoSrPWiBVlJcK5dhF6DIJG5Lguti3SVngnNSYSUI
wzZsRsq2Z7fQzalrQKkacF9krQKUHGPeLgxhl02LuwV/A3UZUm9Ru4mDmOAq3KRjChCPZ69DxZVf
SMGlsK3ZQ9BcNQLIf4nDlPjUJ9UKxzu38z1E2a5X1GUlfYWrbiljBQ6httb+9zy4bwN60DUBa6Kx
0gyZfkB5qxJrqQ7PsTk6ibhTCx8cdgZNpidaEZG+1Dpp/gQT8BAmYGUSk3eD3jkOiVAjBlq/MQjJ
GXrCnaodmxhIRuvsrDOPPye1dxUCVxp4XKJ8S3TIkqjzhZA+6OfboSfqxH9L+ecEtS0a6TlBjlfA
1mnxO3rIEiAktaSBiWc7895aHQ2GR39cgY1L36Bqb0eqc6Eq2k1KImBHgaN/N4KGDkb2bRjySb9l
lLot6UT4jBlWTuNuglGZMdmLHSzueu151QpUm40mzT7zYEw0C2aJYFYimw98Ng56e0hQxBCYmhu9
I7VPOp0d7X3I0ILnT57YEm5DokkOyKQio6ciAAjCq9T8kFPdJgrV6sfHrmNRocueDB5TgelKYX7o
80eFZL1Mw9Vh5ivBBCifGitTuuI901pSbmTBbjqQX+gWYbfDxyWj2MChATex4SeVOr/AQkkBH4oG
GraUqm/Wbelta1HcxSI80aijK9E6uRhvy9Y8WePZTn1ISP61KAGeSO0WiM/QQSMu9jkdFC+XndzS
tkqcb/Szfldo550ang9SeZsawiKbYiSTa23i1PWCy7pDuzNYqO1jFUDQCW7r5HkM9mddX44j+XMm
ULfzdUpZvNNhhlrtRqvOix6oWpVCQ8xov2vZshWpdsQxpcZo1XqeWyJeUYzITZBrTQyNYMfuQDbq
XYFet5NRUpwPYNX2QQwuKlcQ0x/Nkb7nyAeoveoecR0Qt+9BewKg75aeXNPbYclR9oKVuwlmVl1s
7xNZQozrk1/H25b6dFxprYLUjQZYojc+zVPsA7uzJ73GgH5UT0eXzyxRmkxaY3Gs/LfaczVBOuiI
uf2e4nu3kS31KFa0RPhgoc8T8gBXwwQTiKCROZgsWDW5VZMNHl+4TseI/XouHEtAXCPmhMoje8Fb
mWVHuZks1qHBaT8e1ObgKWh2curQuAqa1nRblahcMKldXB/DSacbDdsAVKHhqXbJCxjTGS6eR+9G
FW+KflOPml0+dSMK1nZc1V28PUNKJGbQrYN1FKV0N8sO4bnnxpG4HWKEVAVNYRFMPCA9FSxgIOOI
z0hdHR9DDF11gcJp6u8UhC8K8iozx2uxhP/H/c2xNMgBidz6Uz+ZCXiIpJstivyukhDK+Gh9e0KF
YNppWJZGiDwR4D4/2BhZd2ONAc050/8ewtwSOjSABQ8PlH9IkgfBFlnxgbtbdWM7kkCBKSp8K+mC
0vdeC2YJWAjstOrrTJXYAfWGpoEsQXcJl+BiXa0XbYu4MsIShhGMs4X8JEGIi3rmTCteWzd8XUOq
LgIoXQWy8CDH7dEru7oOTjVC2MSCCwtEyXDN+JlQzoVofbcUdIL9yap7OwspSpjqMpHO60ifQpLf
AwINxNS6EpNTTFZKquSu0gr7TnmIigH7R7fWrWRNx2FFetai1fw1qJCFpzbbEMdTrdBL7rA9dad4
jE9FdXa0DBmfHrpG1tBGvaK56MpTmKv2NCHsqmpVkTrepFep1fZIrM7OOZnWUw1eElGPpnA9kPR9
VmS8blhtWlRPPR63ujh6TC+LqNevVLD5fhWuQIWtezNcySBQS9roqrrxf5jNYyk++zFYMNNDf6pv
+p5yjJ6utQb4iHG+7bT26FXVC1mv5AhMLjGcctTVC+VKjTBgsPCRp8XHtU3T72KJZFBSbKFnciGg
1Y/u/JTYKfQ26ZNkxE7chW5mCKdIg5agXsuexnI5bBNTcqd8vhT1oC5nzuDjOwRo0QhOQHISyZpO
KJxCOoyifNMMd1n/StzUshxIbQpxKtAO1M/KWozuquGopd9DY+B3tMuhxGU0Hnv5OEWcSin8yhSx
FjbHAHM8y4zPzIZPKLvtEmXhnV+LfLgWaxJpgf3DmwT/s4D4vQDq4FrDPT9xHTXhTs/i74VCnmj+
qmGvakqFoGTB0SVxm1XsRpgja4QP5/ikMrWWhbipE0Ri8fDdt2q26oO8REfgSOdspZSxo2ACkbrG
7ghX7cXhOlFI2zpp0YlEv6gABpqke7UXDxIxr2D/lxLthf6crlkKVmGIVasIcSfg5fVxLfRITSMJ
rq+1kOXrEuho3jwLWnsSW0wqxIIOdbwkYdMZDFb6BGVHiR43IfurU9EvJE7ObpOMqWVUqW7NL236
1q7V18Zj3wBprWSv1injvmft0ZXhFOoyds+OzQBdWeicslEc47N0pTNcmBxif0dOPHgbdoByQfBC
PTEGoYz4bOgw9BrW2eWZtQCIRrxkQ/A+IqiVfHFdAtNhNUczsvebGnZE64bEwBQi3As+/ACRb9Xc
JspWL/VF7B1DsTuN6eOgjMRzJIsSG1umjvcp6lBPTG6gCSJFBt2G3iXpWrtCZtn03kaMtaUXvUes
ko38TKr4S0nFHnARVlW0wD0nyPxbY6JHw/Ci83GlZ/QT1hXhi6sMR6zH/Gl5b0pybWTXTF9i65ES
QBoLFCpvr4GyLs/3Ix65NH0lfYzdNlOxWaGC3UvG9yEC7RtdmXht/nwo/ahqzk8uGlVNOjO0y63J
zf65wJRAJWzGKaLjryp28U6Y5ALz4iLf4ki5+l+ON6v5NiLx71n4MV5wUJcsQo73lqMpVZzI9t3k
8c/jzSqDHwczncIm5RmR+uO8/KjEcTD2FpbVcIPremdu8Be56u6Sn0CaDnjz2wgQADkbsgDDmtuj
JaUaS8rZHUa19iqYEFCYKYoDq6GXR9dB37tNquEvsaZl5AJA48tz7+fBZz2kTvDCOhO4px1+a7w8
SGwl+qjZ/eRfs1Y96Y42qcz67vKZ+6vT/uehZ69PnEPrzgOueyAwQmbOHzzk+vHeqzEt6QTtads/
P9B5RfTnE/10p2cv0ChqypAbXKyyaD5crDrNeuuAGI4+42RbOzvwtS+Uir6q3Xy+zFlbyYhkCGwJ
l1kXN+O4Vzmv5acLF0Yh8fdXSKXuR0tY1CFG//oldiYRtBbBXfTBUdXRr51ifXcwUt0UY/WiuPBl
fHlJqi5TvbNU9kWzkoUilI0u1cQqNFrjwK1ltqs3ond34aq+/AA/DTNd9aeSuamcx0JJzz0brPha
1vNra8Co0DcLKXqpCfEmpVOy4l0dMalDZxwRnE2rcY+ZNQfPR8jU2kcU6ZPYquj/y1swu+NWTTBY
PVGIVf9KLF4S2E7GpY/z0m2edXnoK3edGnD9kk4I+0Pj73rhP3tzqHpZsm4q4lz1JPhAkK2MSU7c
TqAQae1dc0hwz+vyeXLo/vmJfn1B/z3YR6v30wMtrIRQAxKV7R6Op9aDSswMt84vzGkf685vE+pU
tv55TR8T7qdh4h50qq7yNVDkwMZInOmbjiONeBLax+vYnpxF7aa4EU4mPnCIExiIDwm+iXVkB0f5
wi2WL1317DXONVKcxIqrJsnnkBzUleR2+kK8Av5aEhH1NhzgJO2SbwPZqwT+LQcEfg/hNj9RoBDX
l1ZRedaI+jkJfro7szdXAw9rUt5DlYBUqtxQIAqvJzffuB8cyS7RERCauKwd6kHQIRZo/ABpFUcK
C4s/vw1f7h8+2gv/fE6z9ztsMssLpY9Zq3PSpwTz1VK3CcI4aS/kH9ra238yIE0NhQ4tMr95y6E8
10nhlfE/L/0apz2AjXYhba0tRYbLK5w6Pdrf3sS/B5y3CRqyXRvSw5mTsQJ71FxkhMHFIN9HWbir
WxL+2Bl7BqhQNq/BQDlSedcqNqdKvTHweZsZUuiyOSha7GTFlOtV2RltDdDtq3z07LQvCFbWrhUE
3h7UzUgrliXnYGmgD41Rnj+leW9M/NpGgn/ijCHrPN6knQqonD9dV1eZiBGl9VcX7vS0dv924Qai
eZpVUI3M+aJHimR2zkmJqZzYAtHnENJxLz3qFKyuBpe8sXqZr5QHo6c5fknHcWFsayau0HNKBJLH
U651gAMxdE7CjfqILnywDav8wpwmffl5G7TxKOialqXNvqeiTyB9q5yxpVujwY6/TDcUSB3ChzC+
Azuhnk17PDgqTxfu8Zcv16eBZ59PXyZ6FNV49CbGE+ZTa9dD0GjJqbEzF3vNpc/1y4nDNGhLEniM
Rmu675+m1baVM8HUmTia7Vm26w09klXldnjKvKOxrTEKXpI5fLkB+DTibL/WW38tTuqq3FTYtKcd
+OVh5nKcn1Pip3Fmb6sfDbHQt7wxrWtuW4S3GNpeGxt0zw30iktX9fU29O/h9NkLqkypfX3Ig4Mx
uD/jBcAvHDntunE5yiyle5KeFjkQjQvvy5fnjE/DznZtMiR5SR54fvDmYCRoq/PZp8ieuRE5fQKb
/BpXRaL7btOSIcsMcmH8L9/XT+NP//zT+yOUVtUXLeMT14iTFbjRefEKRWWVuMGtsvnzaF9vAj6N
NvssrTGN6jCarvZGd9J9DjerWkk7aTGpc0ocxikC4XaKVVpIE6Li0VsQxQUKY/LpXFzrLnw7+uxb
rVSwWGQO9ZRDiGcj3qN9+PP1fjkNsXKL/E8mL2Hesxf7xMyiqdQ3KcujtbKLruIdvlxpyQS063Y/
pOsLI06v6XyO/zzi7OjYjGoqkozLFK6+FsTpilRTCEZaZV5pNwK3U/xeQsHWwguXKk9/8J8Gnk1E
xgDEkE4GVc2RBCJvuPEHKgF9SuN/H0257mq5LeIWLFEEbASnqUGAgzIdqqm04KjSPX1HOdhB5bDM
6R6luo9BXLUrkF2VshE74+AHtU185YWd6VzL+DHRsFJYHNXoaYnzkkLTxmczN7llk9gIbdxq2mnn
S8G+JJ36DVIwdfINS4EYPvH/1PnrMHhVpJ+Lhnv08kFFSN+6VUIv3du0oKSq/egoq+ja3FduY3+s
xkvPKdaZCyTo1r8IgZO/+vZhdJv8Isx5yAt+/fbL1NPSoBqnA2rHXqC+nso3xbtnD9fFVb0WjyiL
wSR0cDhs6Rpb1lE8XXhdP5T4s9cGcQwGQI3yH1r92fynD7Vckp0xQCTyD+exWQe5hLUkwU89aj8w
mKxgiO8AjS+iAuU8AJ0ivI982GnR+WogTL6kR0N9xoCZHVRsuGRtkTaPBtr2YuhuVEjR1aDfGeTs
RYZq62r+KOTEV/igQeLOP1pN9xqnxlaUy1uaES49ya0B0VaBLQIy8qowBodWsFsmqgvWArtzpGzJ
ids1hAVZEMpJ1FqqhndPfZQWm7IpyWsCNXb0ZCInyHqARJYmhyAU7uKmw6xERCFAir6dqpUi7j9Z
3aVtA+RcTzNnbMYnwSN2OBA3pC7ZiuH/IDvsNi8VJ/M4c9d3fvDc1O3Cm8Im9RBKNo0ZQcM4Kwj7
Amubdb4rZAgscYZ24CiRvIXfC6a7uo1K5bUsvOrgW/3OHFrYNYqy04Jua44M3bNZCJR1rQKlalHO
E4JonMGdRq8RgJi4Jo7XkPkky1VXR1d5pdujJnY29V8MMqryHKcqNjZCXDdJ5d1YUXafJbqjVA34
Gq/gY4/ybRjQHCB14qmWwZWMcXZjJri5au1+GOmb6lKjLAYL6y40/5NYB5AP9SC101J5yLx6q3iy
Sx+bhKsKgBKh73pikOQJMvAs0x6JTehWYfU8aXII1HHz5l7SH1tfw+yoLOQ0J9W+hHZDnGxIRyVX
5H2ZYMU6F9dhqNpGNbxTyb42SvU9UzTMhsIPL69ooQfWXRwrZPL6Lxfe//kSBCUXfAvEUmlCuPxW
IzJ7EdA8YV22dauvBifbFlcTncZYJW8TpSldhv/uhoMRdVgx5LrBNcUaM9tWnX3Tkj25ossFGJk0
2+WgW8eiu+P10dGxUEBaBODwBiKPq7i4NPoX14sUDjQw5ElJgRL865QTJY3WtTIuU+j2LylFzAUp
VsnyNYwXxWa4owGGdf3Smjg/e3xc8t+DGrOtHQfdRKhA8wNTyTcVbkISm5bJic41SqLp1TdsyBMP
8rp59MbFhSc8bWk+T3DzwWcTXN0QXWxOg9c2aMbDRPGA6bbExymsyqW8u3gCuXCLjdmOrtGNsm1H
bjGW44MRLwkFdaVF9o63lYRko7MLNzjSavzzdX49KsUdTiG4YOa61lyKEFJFjBqiZ62MF7l+/E8G
sBRMgPLEK529OUQpaslYDTzEcWdgnuyb2P7zCL+V3T8eFdRgkf/IMPenR/lpL9w0+mCRYcHeiYIt
eQSgGK+9/cRSUGAEZXa+tDbi4fI+9Leay8fAGF/Qd2Ig4uv4dWCrK8dkbGVKINvoEKwlUI+vkLoc
QFRsQy6dOb58VH+PNq9/DAR+WGPBaKHy3mJEydXDhRs53wtyPSzlFL0NVUW7+HG9n26kwJZDLOti
sIe23VEGt+luLqMIqFv4reKA0Q6yew79o4HWKir2PhLNShxP9PVvrWhCxGQ/v8J/S/n8L/XMv6ie
/78jOVD5+JP02Se0PWZV+snhnmDb0yHlL8EzwOxJ04y4k7/wwHjj/wZmA3GQ2a2yKGGKMTjm/yV4
Nv+hWZqMkwQXCSY0kRnmL8Gz+Q820pY2WS/Z3pr/luCZP+m3uXOaUDS4XZYooTydlRokQUyqRucQ
0IFzJSiLgEtHMr+bvpsX38IJHrMqUtzxZ51YPdaRet+1Hqe5W9GZwFCBPfQghWs3SbY1sozU/NFj
RMmsa11ZkZJDEiHQoLN0SJSb0txY4oOqukO+VAg4AfEDfifRtm2/0qAzESyFegZn9FJfnStbjdmT
wXJCXtTiTlAmj0njeCttl61GoCvfkmgd9S8l1UzY/to2yJ2JdBL8SCZKm7nlsM8ms+HvrKub8Cpc
tvCm0U2by3pPwX9RrJK1zD8oX4MXIo+Wg2O5xGivwqVnUMsqTsI3+LXT3x9WHfzMaQMI7urN4t86
t4vuJaKk7gNdm1gw/U2/VL95mwHkXXIX04IaneEOrjKkzNLRr5tX/N59Bn7YKSVEJCtCdMDuZxN4
L6Z0RmvuRux25tsIsVt2A2tftMdYtCdc/wKM1XdzpbOWmrYJhQ79oF08CfKRwJJvg+2BmYH+HLmj
uumI2yGUUdxL5RrF1uA/AWqjVLrGzLiKVCSmdhwSMbcVrFXi9Ot6AbMKDV8MK5PAS2PZvSo/2kP7
g410Va4hZem3nZ0fAiDWpEnbnds71V1eUhtfpLf+vflQ3IQu2N0PiSk9hdix7LwlGAho7iJNV3G1
I2ZqWb94Gpm/KyG6stKt2C+b6hUKQbSk5m7tpOgH+UAJ0lJ2xBMq7WwTbA1V9TTcNzfoNE+wt/CX
VhtIG9I+k8gV/jFyy4PySj2vavlm8o+F/raWiP055CKh8qpjhnsSSsxFdof8KFnpgT3mqwjKNQed
fQF4Mr3HgE8UMKljKHQUEFPo6IVr5XliV8PjvFORJpQ22ioNtbufuKq1OpOW7JQFG+H9SJA0Gool
IIYwPw36JsRIA3ZyTf6N8h64CpbRzA3XAzbsIFxE34KjtRo2yZGMnGV+Iz1QauraZXmTvqt7YZMd
1V2hwAMiK9kCixTeEPg7Ls3eHWJXe5YIbbup9tm+JWxQdVPIQXtqOMndRCfia7WVawJUJCc79g/m
re7W96QiicYis8ODafv7Qlnq1wRJJubGe5UcaJ0gwvgoYDC+QxBNV6NykBKY0/dpcF1RUxX4mD5N
jNc/d2SfrQ/TGvvrPg3Mv4g3lCoAcQTW7DBcdPFAqICgICyYXsd6PZU1L5vE5hbtjxAARWJ7Ieos
k+a82jBUBUJSmeNGtxRuKx3UcwIKOt1FK+0gPJC/zLYc2fl0q48heNKwW+qX1uffdwBcK9Utui3E
JVA8/nW/4Wsh2/wO0s3EtVL50gJaS9LyCfDrwv4fnDmmjdNv9xbroa7iY8AbP9tY+SY8itZiPPY3
MqorgJAh8DcEehxEX5X/QZH6t+oxSxZ7xb+HnG7Bpy2I1rbJSEaqyuMc9ZOBrUuFaY7BSgrQtP5P
RqRq8sVlUsRQzGk1JRN6PqYq1YUWFsguV+xgALB72SFiWh3JP9lODYgyfdJXo20hmjwR4d67ipuC
aHcGvuARkrPnkPWVq9ej06/Ojm/L5C4u5IPwFr6HTnSHctBNt/VVuxJBQuO62eJTJeYqXdFV5Smi
jb3t+NwnXpsiXsuVy/l9NNaBvrOCZ8Un6/AUD9+S7i1RXs5ggwCut9apbR/PMbGb8FvWYehU2fW3
uB0mrOFCeiS+m5RTFsguY3LP3pvsrS+/SeKDCCPHbB/GcEWDtC6XXrmRcFYus/gIiAX9WGB7dLTs
1tYQD9auryO9etP8HeyhsxctAJdum4CGDFw8tWKiyp6k8NlHpd4mx6rbayo/IT0J/pYlBJzQGQwv
QrAFevnSlQktLFgWu8SRfUBPy766i0SQ/zRqkVkJW13fhcbaHsEwpCsr3CfBUi+/pyQPmQT1BOqU
xl4sMtj91m2vVou+L5Z6CzLM9JfemchEuIECYOO2B/EOr8G8MYstBDUsUCMs9+SKUNTE9RU0KpTr
U4L00KhIlMuEHxo8SQ+J2LJ9qJf9OzTu8hkeZbxqtiMz3A/AgOfzKRwP1pPutMTjLlkO42otikti
z3mW9bZLD0pD6Nu3utsqLUp8t9jBZnRb4aVV9g0AvWgdyIDvmsVE9+6rbTTh1Jai+vzm9fs8O/nC
To0nxn7r9kd9xTwDWV9NPqQocJyRVdpq9OiBf6i3FUDx5VhtzfyRKIj8AfjIycqvIhHEdUrb+zWS
1qQQaBJsH/4WWfD3JS1pIJcn+QmxjpusgzX05GJ3vmrd6CCsQfIqqC7d+J38zk1wSn5kL5ZCkQZZ
/Ra25r5hhmPrUyTw3lTcPCgRgWeD0mqBbqoOPhXCpflWNJcG01N+N4VO3zI0WNs76RYW3mLaPBF3
790nzXexv49x2VpkyO+NZiU63RX+EMR8Dokj34xX0TF2SrPFiKKZq26HzHRJgPUzW5DWxpj2Krn0
e0p83qfp4KdVG+9+gN27kvE8LYzKltleTiQJGdXraaQlvOYDg7bfHgQqpjm4KIegg/B8Krq9zKJG
rWntkTlhx8ZSIiyaBfsVswrHSAAksKjh3mFljTcKqD6Fp5iAhoJTchquKA3nmKxE4tlglYaAxSM7
eyIbcImG/Ful3JMxlpJ5t+JMJZ/Gp6Fwpq4iourzSb+K7z1eoQkRDQVDBXn0QoWrEJweIRfwVKet
V0TXabxN6Uc3RccDNBxjYYOQmmejk1Hy1iDjl2wvWg/tvYoA9Jv4/H/YO5OuxtE0bf+X3quO5mFr
a/CMMQYCNjpABJIsa571679LkVlfEYbCXd3brlWeJMuvpHd6hnvA5xUgzzQFHCvlUSpuAhEx6+1g
rPFqKJHSaN3B8SGgiRCO10p+gwumfnrsDUTz4fk8tc1CbdzWQDsdFg8wWRfl7gGDddsolmxpJFl9
6CpP5QMFPySrCFtOc7lkwXOMsnkjZAaGWfFe+E4qrAYRSsOcn4pfgfsziT7BYqTZ4zF+Kd6jQ3+k
dS9xFpxnGtSAN3DUp2Oyy3+OCBgi3Ro+FRlRla3zWhla5U5PFPWAACa/uM6phyVOAXbytME7A/aC
winLBzFcJOTiO6y2m1ksebo4V+4iaDxvzfvg5NCawIdrMzhPAUYe+VwXNqfpCFCjWR8BoBC3XbpW
032K38HZf4lPOhpYjjzOBrgl6U/8MJOnrn0xjAU0xWBwWuqgWFo0N4TJMGLoHiF7Cd3iVuXqNBad
brOaxXmFGwnykvpT008zDjx7cnF875V5KO5EZYWrfIzl8LHZccDPy7V1ryIXrrqKMUvb3bnGwG1m
BN7piI+I5NWbij0DHMBQF3CLBPCudONCIlM6k1izTETP+YQSto01diHiqlpAjjMRXK33oGHDwOtw
PrG2jebiRv4ARwIDQX+86fBJuWXiB0eHITBHYJfLQH85R04JdUFzTtEBtd8zEEc+HP4I9c7Xtvq4
CVTkJMrYraKbhLKdgJSpsoNrMrjjsJdifAJWMaG+3j2jJotUXyzdkOnRzzNTiKqIe8yzzrbxUmFa
EIoHbwE+Ghnsbhbl9gkDULsxZqfA6eBwIU02CLNSJaZ2KR9b6Q1UMOSPRbsrJlZXNK7G0w0IvvTp
fDpUzeFc/dB7xxA88VnDqiZ6PqEz85zjJs7eV3QHC0zPcKkol5M/TYKFKsfTzDQ3GCSZ8briXjy7
ELDAdopOHC6hKFXrJEOi7UdRcPlqJ1fS3k8YdKiLEIgUonWTG8/ZxoluniA9Di5cdZrwhtIK67j9
OegktFvM6XXfyVDJR8LfomZN2IPBxMlTKS93L+Z5oT/ApAhJhmfKxoIO4IRPIEwB1S/BmvJ5Ihzq
liPKe+ns/DN3w5/djpZCxFobl9UtpLr58ITALyip2InClf8E/cORaVhbNFRwSnTKCjNOAvxDHR+F
bDEl5ujGsmKBsvp2pu8V63iKb4zqzsw3xdlLzUMZkBftVGE/4sWc7fFPlfFAp9nyk1uHbg5Xg/WG
DN0AFcEZ6CB20ba0llwjGqC1xN/J0pGGROcY1aIbbiptTfSADhFHCMREA4ld67HBqfoO4LeU4OxJ
b+fOauDZ4dAjrU1wrSyRku6Gd+IYbE1unuG5xd02/9mCRbKNfFGlrBm2nU15gJNIL2H12FE9o5BQ
Z+zZWXjyhHCN7GK1TOSnICI5j3Hi9JIWT3kPrT4uNZPvGDu1PCf0UuOFPJ/Arti4dJwK2O7MOgK/
en7qPB2johRXUqzZl1H3ghuBcXZPOuWPmQ6Jw7AQaTxoC8WlTjmVCxS3X54aMskcTBJ6v52bLccD
ysERTMyZSuBLCECmFT7otr9sXN0+P0C6ON2YT+MEwisXPYq8c8Tr5ibz2bkSrgn5rnOxSHlOjvQj
Q6exVRd+j6eZc3TiZuqaJBLvAtyZgHpPosqxe0Zp7wXyB7fdwVye193bpKNszvqH8oVt60R0kMqZ
iH7xgTTvoEzD8XgEBkjRYg7uDgsdVVcOyUV66LggVt2P3oF37ghb6jSsc6i/glfZoos27nL6Q4eo
og0uzi3kWXVkRcyNVWbXnn9XLfN3UngnfZeXg3k/+VIxo3t4BixJ/AFmOt5KjxGMhwVMjAiM8wo3
HMN/nFil59kJgULMucQ9fhYobqrKPbbpfogvLSywma7McS63uG2NWUgrKuIpZZc+Bp+7Oc/N1KVi
NNwHK0HxJn/mEvxGd+Z0y8GWhI6IxUQKzkLchjp+AWYMt3VOSzyDtiatYthwt5X8Dn20tE0M09/6
1/FWrpwciXFCzzZetdbOwChRviuUXUwQ2pu3p3zVYzcxeGoHG39+rh0Fusd5RQDP4slqV/w1Iesw
XkyJdotlPy4zdLJvycVg7S4F6KSODFNqFnPwPXa/qB8hbSkuI2PZOz4Vq2Se+nNkz8FMcxFSj6mc
lMegcT2H4ZQEybxGPuOpsrVVv2jnlM0kfdZwZeuLrlsrwLDwjg5mwrDos18m1mH5cezuK5ilNWi6
NcWXHA+PTYDst1De0VA9j2+h/Fq/Zr+g1Hm15EXGq0x9SqZUFh2M5sUi6A/qwu4h2QViPzs19wrg
zfSmQcM6ZeuLXnjCmCuaC3jHcYdoK5+AQBE22G6Z9oiGgqduxGIriF6mpks9fpYNnNptGFUp5LcO
QW7kq2dj4jT+qj+tcPepubzFIZ2jc2NsR2id2OnpbrMvt/kqdv1ZtWluuCLgx1O64bjsX62deTT4
fbww90F/5/MSrG14jeWDOvzeafDJ1A2ZyeQ70x7Mu3FetfMJno5rSwDPHkTsni3NjD4nLR5NdrWF
E0RdZG3Nsx8wY1eI06KNP0930bL6XUGYNS4GcwTUJNgnJwdHs0DbckX17Z7ClNt6KEZ7PXJU7MqW
lGSm78VltjF25r5DG3ItLTiibOUAJjFwpJ3m8Ti95p4zessIUncAojAu6u3UybdWYo+ch2RDGoAd
dkY+M6V3RDIPEhW3Ya6JDpvB7u6iJVE7XGmE2FWeSvZtOLfDXi0WKnWf0wr39U36nD0qJ3vIFsX4
OgbLIb6VhXXZrxD3zL088l2DW6yGHzDYCdnxMnlExr05HeBTQzmhrohSY/nOoTAbFhE+GDJcIoJm
Rw5fcP+Gm4+bIKGFcYtqaJDdKuoxhgEbWBixkU3DIwUiSp74Got7XzuR1KWmbWXIZ2POImFz8jSg
qYexxVv7wIlUUvvKHGxlkc1HtNHQ1jHKpCd9nePfULojBTBz2RheC6v53TSWaXUopA1d9hofQZKZ
+A7+DN+fy6ofZ3CYZw1BXsYRV5kEEmuNS08gDEMwmOuDrLN7PFkQr7Fp6bl6pTVl7BHmxFxOf1XS
fVA+1uF7WL2EQst/RXZ79HEf135p9WtJdVw7PYali7ouv6h3HsFgAkGo6N0IEQeyHdJeKgrYyC8n
Bkb0hEtEjVR6Y+fKUjg7aeFR5LRqt5+j8B4t5O6u0xcFrjhlza20jupVQ6nv/AIx/SwuYo8UCKex
+gHZ03Zd2CzspcDptfLfOmOh6q/SIX/s3DM3ODKjs6JdFAIldVzodmnpCg9UmK3GVfx5clpTWA9R
KwdXlAhLASn8eDvCIm4Whu+YnYcfdIipknei/o7PYO2VMm43d0Z0m6Ohr9pNbUdYWGXHwYQl+TNH
uoDTrou5B+INPWDDnFOAHb3JchJbO9vcYQTZmIupfFs8csFnJXLHr4lI9XYUV2Ugr2O2sYqdlEUT
OXe4vKfr3DjoN9Ic8zuo0pyWkKaBmzjhC87188mESfO01Rly8ZoIq3+k9WUL0oq7eY6qOysaDfkC
7HE4QxIA73XyY4RlG2YfeiL720CQLPqplBwV0C9D18I4ElM//hG5w5YiN8mdps3iFWjJgVsRR4fk
TGEcdV0qv+/l8MzNl8zH+0rZxI2XHeeTp4LqpNJKpyNdY9oFkR0ruwRIXudlHjPAwSlaKzowXD1W
ap9v2CaIYGCUwqeqCQs5Uad6SLfm65ssjdZEc1FfUCxxzNeTz3Mh70WAbp/uKzKRIw6Zk+QoFZhm
9kJ7Ae8/ruNiP5ktWEfLNl+50ObCrwn8N31+mb8JzaZPcdfxZyLpFuAXpPsJA7CdO1CbVwDLeJ11
P6EmzqZTwXmjtGguAbK8QOl7zJ2WRFy7R4FAej5TQRldJV4E+U0UYJKMVU+I0YBtYaqIZAAZ/TzY
U9SWj+1qwOynPoSOsK8CT+E+I6mkdE61B5OIWX0rSqC0lIjjd1JHeFPP3veF6U9UhamU+bGseFGt
FZQAKlGdIftrA9HcyKt2M7UhMuaHBHSBs+ItungECYRk7ria9E0N6vTVY3INPKJ9VTgGuSbTkjNN
WvEXjepR0ZuxTalwUr0c5mR07BHKC9gtFA5mHFtI2Sx/E0Y5j4b+c5vuWemT6GH6DLFiPiymFLJ7
oEC6BtI6nwD+N5Q2qIc2jommZEDJXfKaDXZ+O4Vbb7KqxSRrMlP6/qvqE+7isib94VUuu+CwmMZc
bXiVlAh1Jd/myzZc03iaxAyJEpfjenQnPFzoqrZ/M7UCfDd0Y6iUaGis1Zm4nJbsZKEw1Sv6vbYM
lrjoERBglMq/C1z5hkoFt0c9r+9Z4+wF/bVb4PPB9DQkYFexPV/Wn/81O9oF1CQ/CzUQqN/156mw
3C4U77/TwriU+fvdwgDCKNEVpsSumBcLMpcA2vWncmphEGjyinYxJ7Wxaz4N50BzM5B7fj9dnwgy
0yb4OOYFrlUVw6IVp9r6BNJsMNSp7wAPZSsy2XafcctgNfRAF46DkHwBqzFzKrOuUrJ8nee5BuWc
jA4+LR9D1pBRpGMEEPACZYP1CAwOyCG2ui3eKQdCBVfcxFFIoB4J41n1YbwIH1KOp9FWHs2lCqUc
BQa41i7yJCrF0XeSjuB4ehG2xTJxCQx+1HgL30EUV7g5lhXiud1M9Iy300Zd4GpHnWQGaYLG2bN2
VIHDox5OwvBIK+3a7qCP/9X7/UarIgGPENLFTvfx9OmQg5jwty6mVSOpx1v/1L7JnHUK7kszDGeF
m6m/gL/Gg4LoIBTxNW0MSLk9xkhY+LSvEzpvPQmYv4pIAEgH/0To7gjJb/ufjXxEE8c4UBbofsjK
vNjoYjmLSpu++wmVdrxZ1ukLeRouBfoeD58FCkeLYos/6HTRa4fJHvVeesUHcIHD6CaezEAx5lyM
u2Sb3OJRIJBLmGfKFIi12A2p8P60I7zSsICgqoYrErE2lwJGKfTbTtiESEsRe2ycHx1rmbyKBMs7
xBTIzZdEXB3hc+m1wSpFxdrlAGyGeW7LON16PQ0DR1nx90mBy78TPArAO8Hzb7g5O8QLMCHi6kfU
aEBpBTNC5nCHCu195MauZSOP/5Rg9LMVtuFieg5QBmlyI9L/z98iEa5DcKcO9vj0/Z5SvjoCaf6B
8fg9x5e4OD86x20dMceq1z1gTOOot8qSljAGSfEsep/4ABWltQ4l6WrOrMlP4UMPnCGglgAtz+Wu
3pzvr669ry4ZA7A8biGo8H2iXg9FG1R1IqNc7WLTO3kOmdPielCh0Yh2v52cgL7/En/hLC9vg49j
Xhwvhi8hq9JIqh2yxx50p6Gyif3PplsZ+2wR4FFzh20YLaf3elm+TVlGgGgJKlGEoxjrouU1zPxD
5miq0wFqMOypPDTV66ZO53lPJ9+hEOsfu/2wRwgECzqaoCzN22HbHk9v8TOFNhJG865+IMs3nKQB
uYG2wRntrBmFJ5cwWpuhWbVR92ptJ9v4Vt0Hq15Z4rvbr+U94linfbXLXXSZfpHDUXj36MzMGzc4
Qm9TJC89IC2msIE6r3NGu7jt1wAzTrayofQIpKEhCNe2w1Pl+nf6Rn8al8Z6KmFKj+W6eZnwGJWL
7OB5nQP6dU032OOFUgReuyLpp9CkIzeyUl5bLjyEum7rR8L1cYehLxtviYPoYYoGKdhsuRXtdqFP
6bjo1gckkzZUd3UHMaJt6uXAJPEiRTWCg7wcp1aKQ6azb9Yq5p6sOByVPGnv+47g5ju0xdgXoj8X
VlQubZ2Td+fj3J2ClCktKNB2ps0CySOqdqn7Npva0V0UH3jcH5MdkPhaU+7eT3gIazU5y4dUzDFM
bSdjXid5UG6sRUddi3rfNnsIHvzt+dg4KPjsqResrSVKQJ66Ct41zi9H6ziNMwhX0Y1hgzrapRt2
L4qJUwhLJfu6DPNXjXUTMXBQdsCIYRdwin/oco/xIBZFiCMEXQwkYCMnAIhD5BzQyo9sUu/uLyDd
vxUjRPzgi4vh45AXOwVwZlLUHUO25Y8UT9XziiqU4a/OKNC2nBP9wvxJ1WXI3UFBtOzOT3+V8b08
bNNBsiVXsuH7yfNudHzxyPflzoxe/B7wVH40CltfkXLd12sFSVRthkx/mc27zJZr7IrD5YimBHpC
2MjSi3wS8M9x6mP/U35QfgykJNGW0k42UIbG1ZP8GKU1D56F5YZ31vz8cL4pF/SA2IcN9V58IdM1
+HX6eWuS6WlxOJicUWQGY0WB2RleolcFmU2dPgHY6Gf8EPGPxFe69tRnczt978kPkV9XNuJDdqAF
iIZW/wOiD50/BO7w+qAotU5W7FaaHgtlmAp8ZbSsB1IHrrBhcMG8iLjGSTN6ZdiGAZ6SdwMOAgCx
ZzX7TAD54zSag5fqLuREoH5XzvLX9G64x0RwgkhJK9VcWOMNzCKOkNMjeUmr2/xuze6ZTCU9wZp3
BhWPnag+CppHeqctmK9lshNQeDuCZ3sC2RQhxLSbDnrQIF60QVAFR0H0DIHe4WAgOViFn3OKYAtU
vc6jrTZL4FopyKwNx0rzhvX66X3ye3sr3oj/M4qKnFOpsDZwIkZLxw5FsikjQUrF5V/ghJOUS05C
9N1KQAxc94i5AICNUPqhcIMf7vkZ9BSQAsq62jv2wzfhM1JIO93yinhDQjwBZcSf1VbYJT9ovdA4
R/0QOBi1kwja//z8mAIZDOfyG5pXia290DPBV30ev6KqtQpJwqfWafirjilkeRLWO7T+aRKFR5p7
LU9En385RQcIj29kt56fb7tF8Ng/oJKINTjKFFzsNyLq4LFrHiRabUW/yTo+drroT3a2AK+1L3YB
OVpg59S6TCzk3PDe+jkFFMoNlYzqdNMGCxUPPtNJLLePHYoaJkpdM/OGWp0T3Fwj+ysTZPLyojN1
UDi6hl3XJ75NBjXA6M6QZZBjWAokMGscUX9gmXgP2tnucRI2lwgfLlB0R3GgFGdEYzijM3GNiwgd
4YnFgxkv2R3ZO8AGoiy7Ptm/MQTfX8rK55MG/LAJwhSOBJyBSzh2XeZWIp9YOv2b6fkry/VXUzqW
4/kNbN+jTlR4Bxq6753dUODI3qbaAMzXica8TexugZUSUI7WLe0Qw9nyqtHFtQecApkPp2/rn/rT
qQAypkGkmOF0ZfuryvPtkh3CcuazKYhWF69XI6QpufhzEnUkhScDAz6Mij7qnwOfC6KjPODLGHfB
AS+qhWm3K/XHX3Dxa0vmE2lzEgL4MJpyQZ9IzEgcEIzixHcRFFnpB0TISFEgFlQjbtd/ufs61ovF
Vnf7l56LHr94Eh9clX/nudeeaMIef/H+EyaYlSHycH++P0ZGQxwYgLvGO+tOexMK+7Snc9m903YG
QIt1BMiNt9YdXVAE9XJynemXpat7dPqpU6A5dkeQcYBFkB+LwwRlCZ7zBUDZh8Yl7rBWdBNAl447
XFMEAIvCLYKsw+OEWBOAF+XgZ6cyHaZIEzyTYu+EdDzim0ScMN5pdyy8FdWkSegFyMD8Gpf+dyJ/
Mf8WDB7k12VEbD7h9+IwHTsl5w6OwCsDB1ZFR1jQSl+mGGvOtMcMDQVjpy20DVKpLI7Crh/6lfRu
OZ2X3oQuB6PiaY55AxmEoNqC/T+u6NstyY4Gkk1zh9ljN9/2e9wjH7tFYVwJI34zHT+9ASoyUJ80
7HkupQhSox/jQkfmcCoh4FjxM3qvgQQp+/7NP4TLfDkua3jY5HabCeRc3/TrwiOD/t2qesRVx6mR
tIowq03uO0r0a+0gsfPAHBPJPcZbeMwu0e4tXbo4pzJJaIZX+AZSs60eJjH52E5/Uf89BHfJFZ8F
xH0+LU8TM8MJTYqdiYbz4Z/LU1cbvQj0gn70qnHGTYfq68b0msybyD8ldUPiCMokBOHNITcXmLUt
QYGiIen6EOoNCk8gLNzquTwiA+omZKnH6l4DMDRFnb437JqXySdwScXNUZ8DF7zRyty2NpbM1DVn
yg+BlCHcyytpg3DflMZZ685Yn6mNHkHubJUfVBICKv2+h4Wyl9+VNj0vLGUSJz5MqUpyCFAqYPfc
TrmfTrR0WjbizQRGdOJJZwAQuump1PhGEG+TBc0SvDg4IWbQzgvHRK+kJNhL9+3eF5eYn9tER6BA
PBwJDd8On9R3c0t7Y7QnMWU6+A/xgbhgci0Bs05NjuLVuJjmc8pNcLe7HZ3xntAn2Oc7uqvBKvCM
CcSdP/p36Dti0+4ZlLefDa8OXL+ZA63wUuq3brnqbycjXxOmiUeQ8TZlkAXnAEKuRGGjU9whIRk4
oELnzUbZ5qlTr0unsyVcZJ1GmVteMD/TZp/uxWp++lF4E0EPRMEsP0xqBL01VyoXi9RnTOEmoIUE
nvHVuB9cxKtKT3kZwIzMjeWkNyHYIJnWlU1tHLAR/GIshw+9168sD2jWsjiq66ymrjjY5mRhTW8z
XEw40OHVdICFoX65CYNZdN+vJksnZeffESWcCbRm5g9OJTN0pm656Z6fU446WgjAXR2tses1IZod
7RPTo4OAk+/WyF22Rrlrt4INoTIBZ3Sa11hDoV3Mjhwe/2Af/h8P578m1fZ/z8OZbAdefmbVHzwc
/h9/83A06x+qTOQlyn9RbSY08988HP5EpGbCfjEkEVodGd4/aTjKPxTk6UCqcxdQu7A4Zv5Jw1H+
8Vu4HBj7pGAOx+c/MR74RE8js7T03zUiLFwt/bIW2CXJeUSmXpiHG5Ky4NAuQRPEDo0h/05185bc
+pr+Hiyji0P096AGVELEapBhMC8O0Vr3peY0asJcNKOfgskJFteN6yMZLSLAbEr0MNOt0OE72NSi
Z4VQU84r+iTuiLyvdDZnZm2gznmQ4XKIt7UZe2nRrLQGrGS+VaOVVvhQy8kocuCJelWiRbXtlX3X
xi8DLsJ+ASj4DHoWreLK8g+Soq/awHyx1JiDOm+RVgVT2Zv0rvZhjwG2ntlW43t61RMRpDnKtAi2
a9Eay1V8mbFIFIEboOsaybkdjsKyBXXcTPrao+QVLecpYg1nbjiMEAcaqTKQ2xJHgRqXVfqAfrE8
dyhLgtfoGuA0FqIkA0Yhcr0yhMTNS4DUKrlIuDtF1A9D8T5AL8G6SZXzYhCWI2DIURwddXgJ2PcJ
9IO8pIJJU7YvYQ+1HYn846kFj6vvYyNaRyEamIrCyW6cbyqstosfJfkWktXkbaKjRrQ7CihOcn9s
8/Beyyl1IG5ZhtExKiw38wUUlfCU9o2VGVNmCgDc+Z2jmpw/gMfaQF9ZoPL6WLNVlLvLfJEn/MyQ
Pp/U/LZP1aPQ5Wu4GuRhsvAz7JN3AgZblwZE5tRilgpgfJMivGXlxN5QlUu50N/LWCLeR/tcAari
Z6B4woBmsFHafiKzKCAhhgnrNgPrfV52mWxL2s9eHl2TO+Vcnd0KW28pAkI89W5xyevG23oYn3Lp
2I/tUpKBWOqP9YQIGdO5ziLqX+vxZ0oVEAH8g9XpL8FouB2QsNgAEn2ro/0f5Z7U9M8SVXR/eD5N
/psoJ4fGraYEL2P1no/hSq9AborFIaMM3HKFR5P+PS7mIxhGQVFnVVW7cjUuJeWGSH0WYLOdhZYT
MVjo90sZXNdQLYsSuS5/PXQSOuMw+cvXoAy2ca0dRwM4u4jUVR/3t5KWbNSsFWzZJIAXW4jyYrkN
6+62AuTe6HjbW1lxqGrrWdBVO1OA3SrGzo+LZQadSMn0JeqjN1Hf3Vgiz2XQmYhzWyv7pWSZa6LW
+dkK9mo7HsbAOIQdlLamnlWaZtexvtTS2DGD5EWIgDOjDl+Gd76iv7Sy7vnRyS7qxosV41Udk33P
kypatqwy+S3MCCRkaVVgaFwN2SbT1J2KNkBcVu9DDXt7qH6o4rjARnSPtRsS2Dgkh+WhFFfn+pBI
w1YflPVJRO59zLN5rfRAWg3JCVpqzATurc/KibzSNH9WhbARJOVNy8SNgQt9AlpC6pK50ZVOEsAh
qA2NY8dCC/eMVIH5EpZgCtuzlzflrrNMt9MUt8sTkGI71cRYoY+frYiCJ6IDphCgfxIkvxrkmZNQ
fyHD2SGk4KjyPj8bjpVXtyXAkyE2vcJXtnEMHvHD1bP/K8r+juk0nayofWiabpgin+Mie2yGQRYa
RQx+t9LAy3rE/W59tTj5KQwmdRdFDRYoliUmLbKL4mRdWk1TBFlAewGPuGCj3vre1LIO7bdoORId
ofwwS2fCKh0Rpr2WJF92EabR6Rkqoq5PyjvqlEN+SM5LtIPbMJRRLqFCrpWvLaYbv7/j/wUz/zV1
O/99MDO/sIef/uu/AxlD/YdEToo1INzgv8OVvwMZU/2HhYMFrGCFjAkG3L8iGVn5B4cEaALV0MS/
XeX/GclgOM/kEdzgd6lr6n9kDz8tuA9JJ1Yuim6xLkicJ0MZ9aI/3vV9V0BDg06RA/UZ1VnCEY8S
+oeP8cX2uqgKfRqFWO7jwjPFTLLC+BS7vbAaFSx2R7QegvHw/SiXTfi/hsFt1ILJT2P8svTvN6VY
9acCBCg1WM9yiXhkMEfHcd4/VDcIzJ9o412rvFxsqmlQxoK0KGnEZMonIl+HJ7YWVTHa1sY+TCG0
loXz/Ytd1HY+DXFRVJMbKTpFEah/jB8JtKjvYdsQAMjLyw6SyJ2q334/4LV3ujim5C5KU92fBgzV
2ZmccmyuuPVdcj4/vdNFvcqQ9dCoNIYA0h4f9Hl374OmsoN16gq7YOPfdTX30DzZIL+/OjvdQt3R
Wvn+NSea/+Xq/2PuLgiug1gKatoxd+Tn3tSS1NYpWehqyn0BoTr4XHA9XZnNy0vgr1enUjltbaxi
p13/cTck6J8UQcGouPBgGwRMbWKVERlORGqXGpSwBKz+g175o+CZi+7V+Pn9e3+xHQ2KpMCVVBSu
xMtKE0YkqtgmLa8tJps8au/FXJwZWcZNK1+p/Hz5hWnEiUh4IDcjXpwviWKklV81sRsaRO/rzHo5
ZVe2/Zdv82GIi8OFD8mdltYcLgDZ9FrxEuH9FCcb07oCDvhyG34Y6CL9strMKAeFeUsa/bksE3iK
0mKEvlAKEzRRKRYKMf33U/XlTvww5vT3D1d2HwaWb00vF0MfTbv9WZP/lyNcrEbtVImJFPNWAw2L
Ino+R4v/3Stc7HTfLwcr1XmFFmRntytgqn0/gHSRF/+1oSicGpaEsCmSuX9+pCijKB6orOfe1VfN
DhXXAXJXQi3U2hrQamf033daTOwJIfP7sb9c3x+GvgiptLTuRmVk6LKoaYij4J2W7fNwkq6qmn49
ks41I+nUPMSLeUpSXRTUcgAcI7T4dQnzbDyidIpxS4xnzJt8/qko+GGc9xavqXagCIGrCgWJRTp6
37+0dIGS+fuD/+tZLqbUTJJ+OPt97OLsrtKehhUxD6TfxX0UbK4s0GsvfjG7xqnNR1VgMJWKhGWW
wLV1MoxrYgfXhrmYydboLSGv+L61BVVFNOfI29lx3s++/3ZfbWi0zVRDtUQZjZmLaSTRrnJpcgwb
ump/asENqcmVA/Grc+rjEBezg36qbmg5Q4TVQlZPtpaAMkeju/VlR8ZSrs/iK1v8q2/3ccSLKarb
KNT7mimyjNcG8qVa3kbilbeafuMiUjUkxZSJeXEi/dRB6ApNrqqO+RFbKlQhmIFziNdUqUFGzk9H
KxSuCcF+dbF8HPHi7D3XVhCUGSPGkzqovw5PDBft0Pj/HyyJD292sSQw8PMTJWCcs0k5QT8tKnzy
vh/iywn6MMTFkhgzzFFQRCanP9U4ERm0Op5q1vf/bpSLZRCETWMmPgvvBO1OKlCVK55GqFrfj/LV
6TP5R2g6kloqgn0X30v2JeQQ5fTsno1yQZy6EAuIN0m21/K7CD7+mAKRojR7itXbzI+uuLt8/pRE
MdIUuOE7Lmm/8eAfbuT2jCR6VpwTTJpG6ExDBT+h6BBgRtrv2gr8eiwiRIuk3QRT++fFxkmRa6Wf
o6oQcrRTOIOXk8fXnKU/H0m8Eeh1Q6MOhdj8xbSlZR6ZQl/QCARGNEhqCKu9H67M2pevwsVBxClL
nxuAXRbrUXKuEvdcAdjRfxXYRlGm/H5pfD75VLTNgQDI6GNRnr94kyobxdAMQxSTE7SLLfP8aOi1
Y5nQN2Vza7X6s6kav74f86sXQ66VM8kAja1edjb92uxOuRalbi41RIYQJYbbyIyd70f5fBYhn0K+
L03ANuMT9rjIhhT1mpgmYKY9KZ1438jJvXaSkNwSr0jhfLUcPgx1CYEVyiHyI+3MR9Syh3OGJLUV
XDO4+eKjqdx9Ki0aDbz8ZVrQlCqHt+YXbvyg/fjd8YTye2/aqIhVqLrOQLTZI+ZUj99/xa+HNfkf
Mm4qlY8/91Pap41pCCgtS/DYE2re53NsK9HfVbB/iwicltmfVxXa87SuqENICqvwYhmO3bRnsYx1
5SY8ZDVUU8Q0tN7f9PmDr7/8x+/0x2AXcYsfxFVZBG3qnvxR2OIaFwIRDn13CFGQ/p8MRdnS4MU4
BC8SoKbuz5rZ9OD0jVd98MJxKbdXVsYXM8Tb/GuIiztXjKM8G08McYpQCYmb20RT8CgU3e/f5FJG
bzqI/hhneo4Pp3jR1OVZLUakhkTax0FSPWMw4Ql5ZM1HHR+tSDnQZHkQI8m1uubHldE/x89/jn5x
HRObNWFMZ8f1KcbSc+GijBAoeMminXjOXLF+0qkHVLSh+uDX92N/sbv/ePGLtdnl3ZnbirWpjT/j
lpag2Fz5tl8cVdrvXJ9a2KSmdZHyV73Wl7QvWf16O5OxN86l12bsXflU2N+/y5f7bKoq/D2S/Ock
NmkUZKPKSNnZ3+IiCMZp+EUzArKuvk315kqu98XtgqWEYVkq9A+IPhefrpGlzE86aCp+iCySLnZu
MMZL38q2lYXUchZotqzSy/r+Jb+aMAqzILosBLQ+CYeWeidIUcioade+hXmwGbV88f0QX80YDXXA
OSaFmk8ASHOI5BDgUeqqibSoW4CvAyCOiqaucSXU/aJEi7izRr1blwlHPznbkLyPp1wREDABnY0s
VzbOgaKtLKibaGQUe3H234CEf/UJAXhO+somMp2XAWMvoWYuaWwsBI5gMa8mSCfeSgjyxUcNASjv
Ou/sEiDw+4CZansSJyW6n5ehm5VEWpD7WQbS0niToCHeU7fFBBgSKHbl1q/rvhlfzSJoCNYnQ36G
sRq9frKUrATBKyOjiP/gUq98eS6Iw7HGV/E/XjJEIeR8Ok70gCEvblIVix6xQYrepfUBZyE8rVO1
eArV0bGy9nRlfX5Rp1WN6cJGoQ8tYvMyxjqFPpZygoKgCsxJVFkSZ1ygwzkbV+qyQi9RcZBjvLLb
v7iJDCITk57NVOKfoCQfb4jWkoNh7PPcrWTMUQ2syqGgx+FVMewvps0gkZiKAfgfgEz5cxy/zJUg
8MdpoYR7BdWPdq7ibNU9qdDpb6JjZhd3IPRQeL8G1v1q5Ak+o+gKn9TULs6zSmzapi3EzDXKYF5g
I1+N9bwwUFxBFv775fLFx0RKl/7XhK9G0PniY0pRXOqtgaIDBnwzHUKRQHTXiPGVC+GrYeBEykTh
TB0+lX9+SyHshaIzSuasxU42XFNtwY33WsX02ijTcfMhdrDartERxS5x8z6/DkbuyJrpiOYkOfz/
O4j/raaZymn1r5eZHuPDMJkstkZZMIxU46R+m3foyDQbHWTb9+N8fh2UjLnTTHPKqJXfnZoP45R5
nKWgXXK3lxFgKjd981p1vfP9IJ+PYDh1VM3ImrlotMtBBqGs9T4kqZARC0PItfx/pJ3nbtxIt7Wv
iABz+NuBrdAKtizJ9h/CsmWymHO6+u+h3++8o2bzNOE5wAxmMMZgdxWrdu2w9lqIR1+2sLSMjxZm
wYCKXm+YIZvpSpG4UUOUoaXuNvGSFTPnLxjHFxVZOKIVHJ85794UIgnVvBMlDK4N+kDyfnJGzLJS
Zka/Yg+Wcc37Taf2JJ3AIknzH75n2NDnp3oYjK4qEg7CBEOE/o3x4uaQ3E28RAkTRgBwwFBe3swJ
qjezyWUllSaFIafFwZ8evqAMDMdTsDncTAByBIapPgAMext+Tdrpd8qWiddDSnHxkUmhtar6nKpU
1+3JV+CZplFiIBOzGDKspFz1/R7esbsGdHp1CFyYO77/oYJYhUWcv9Uza7Oj449cQ803SK6h1IKY
a5tAL0ON+YfK9Opfq0ueLW7mpXwrSpmzF2jY4Gu94RAx45vVK8/X+Zs5W9TMS4ncUZPWgIQMtqRP
6aO47d7BeD16V7CUwMwzMQisluoXj43C7UBgzjL55+xJGVtCVY5ORngXQVRBk58GJ52Y+Lbdo5uy
kV8thgV+M4y+8z6X7uVDe+YBEJTinaYNbwG2OntkYljfJcMJU7e3x6tJs0BrI8bG6r99y0BfaLgy
LiSIIXW+xi5Dc06Jjdqtatq32iCgQstUAyr21L7+6xXZE1aVN1q11LO4p+z9Ih4Up3Rjhg+sSRPc
+WlQ3bxsZen8c9P52dSXQKLMQ5A+cLpQD+PaNbvqpggGCLsMUJW2BdFhFXRHx/TfLAG9ZJPlQPW9
aRzNZowsSgtgb95acn72VvxJDP77c+Y0FLFdjohmQb9jqD/7TKIh067oWy1b0OCFAPtCGDuLuWRj
rMe+FLVb+tk1SiTXoE1XAuSFw8h7CtsyouOUVedYlFJFDrOJtdI1ZKZ5PetzJqpXakUrZ366UKdv
A2IAH8xMMd6Hx7vv1VI0sgrfnJc9eHn9oCvpTa8wc9P50MY7ny8flTVzs/ttD1lvZnlYu4YDPFPy
NTjvK1jzq4z5IOBzhS9e/4VFxA6siVQDQYbZS6AUaRpIArLkvogZtQxv4sJ3HQYFTfiY1fTffDUe
WmbIKE4CIj/dTkf4dipyHZYlSBPK8dekKNUid3V5TYtn44OV2XvTjrUUtRVnw2kLij1wxRGjlmm7
EjicxffcI7gC/ruY2TvTRWaReFnXw7r3IHXAmqVkn/f9NtL8lft0Xk77Y0pj4Jq4SD9vVLRjldop
PKEhgsUoS8AUr7r+NrwpVta0vHX/NTTXTHWaqilyw+BaleHOLiA9JnBV5JXHc7r/Z7eKI6dSM1DB
7s2OeS53IwJtNlby7CYQ5dH242vZbh8io9oasZjqPK6hNWtR13mkN5Hgy5RIFIvkeh5bekKOA65C
6cqH3pX3VJp2+rXK9MukPem7yko1hpmH83V+tDfzHmaYNU2V8dmYa3abF5R3GQNW9ynCW7Daoepg
7/oba9hC9/a5e8i/r3MOLZ6cjz9httVhGJpxk/LE0agzgpgR+AduxdYMrlvjewwzomF3xyFrV67g
Qhh/utWzAFdLKskWBUtPj/aNczsN0U26IH/o2t1pwPmvi+dckY8Lnb85ws71Lmaho/piRvcmzMFD
vuIsl1bFcAhNSZpfExvRzH+Vou16ZOR6176rGXRMJ3qmcDeRECFqsSuf462xBkxZuJHTPAoi75rM
izqvBNUTniEqMFlIjz6ihZFWbiw4YC+7zOkYzG7kRyvzex/7orPLLgda370ZLcRtzHgN+rjz5XfP
WBPuWnCcpHiKrFP+kSmIzj5VrulBGQ4+7AbBs1o+hqPiVpa5aZs17OjS3unTWJIpG3+0vk+fmzAI
c8UOp8/l39mGBDkC1REYDy7v3VI2xXpAR+HNCFnl2TUv2jjWx5FwB8Hc+7zoD2FtQ3pOdz4eYFXI
m502dFd9Pr4pTeLAruxcofz7tPIrFpzqya+Y3XRms22PIQ70WK5hO9tKws2fotviub2lcM6EI6OH
8s58K437vt+k0eZf5NEqER9T/jzsiKXN6/fp2DuhZRNKoB6017fNwXizd2Ibwm+XMKK5qp88uZD5
meUtZCIHNPKkf336dZ0g0VPFmYIlLdgYEuX0wNrJ8muc/5Ah4bKtZruyxYvn6YPF6c8/RIMygxSN
oWKxJJU1mf5l9j6509Cm+d0McLw48Dt0V8ZawH6OyECs9ONKZwes1T1hgo0kXYdR232LdxHMkxPj
06ok9WyOeMqdHRiQNMeZFEXOqqU0B51MmKQqUjaCdOt/DGYbMX+jItfCkOAm9YUB+CMePrWjI9AR
WAt1FrfYgFYGFB6Z5vyJbhKtgxaJgDtpnSuTkrQEB49uFGsR1ZLDIwL9r53Zlpq9pNq+BUEx9PJH
aISuUBr4I9nyCG/vnXjsfyC+d4hXRenPUyNNQQGHppr6h8ptdktlP46MvqpbMPSQv+RMW0vKl78+
pmwdmoIUHSlxkoWcHtPe6/LWy6gSwH+6q+6RzSpR7QBFGL9xQyZ2QFnda7CAfL5s+PzbYdcATfsf
/bZ5Ia00q0obIjNzi+xlhKZDy9BpWIMjL7zB2EDw7U+lmxGO2Rvcm42v0IzJprqt9jSNpCOgjGrT
D6RtIXdCZ+ffBBegi9DfBRXlaPZZO6bVSl9OB4u6S/ya4Ts7i0HI7Mffbt/UaaUcoZuWYp1JFukB
hU8zV2o3D6st9YSrKhK/K6GvHP3zEwiIBzAvED+6BXyx09ORNaUmwmxouFnJj6GqUBur4xVPef7C
n9qYuWZBVaUt9LZxlURttnRmUjAaltgWxvA5d94v79vaguZeufckNWiixnUCKn2FD2dgWcVrj/x0
rE5fm9MlzRyG10iVyH1R4IPDx+7QXiEv8vKH+nWVCnFpQVM0AUken/nstFEULyvbKFq3gX23A0oj
xW+Xt2whZPlPwPL/TZzFe1Yc6T60d7xj/pV1lT4BgBNw3KsuZVMG9Vc8w9KKKOnR6INDRKWod3rm
ys5pwY+WrRvWzrNpD0cZDbeVJZ179Kl8QdXQUSap33ndcAhks2xUlgRB2g3KCVq1h65LIG1qP3rB
JphIjrYdDFrP4Ggf/z79mMqxJr0X5sbATs68kp2FVV7brFDtYUUYUHMX9ZWneCsfbmEjp1BA5XAg
GSfPM+eoDAuATmGHBoqWHRhYbxG5dpL95b1cszJL3upIyurCqlrI9xB3iewYdo9Uvr5s5Py1oDz4
YSmzM+E4rWRkJS9h0arPYdwe1ab7NRbJ4a/NTMN/sMqRQk11p9Ojl0rU8c1Mqtw2jw66FW2dBh6R
1fmBhdVwtmnBIm0PSdD8+xed6LQmy3o36qpb5q6yTVwijFZbxYojWjQEWnWaLdIUyBFO16PHraqN
SU4+GEBGmsW3VoecrQNN9uV9W6ha0+ZltJJIEBzhmWpgYdZd0EeE88Xv+JeyiZ+8LxX6nd4GSvrt
gPDWZXsLZw5sBe1YskLSh/mzrky1GZB9sltESM7Y0WMnlWvNxYW9410F3DyhZM/xq9YYJR7VR9k1
/eQQx/E+6437RHZWXr9FM1OpDj9AyDCvqZZamjdV4Mtu69zp+Vtm/tTllUd8wdnRUiBGnzhLz6GC
gecFBSCR1rUrDRxfsUsaiKFQz7LSx2K1hf0HADJ7/FCKxq+a9CupDk4r/pD4UBPUWx8wmKvHPsIH
QICH69BvmU6Rm18eIIdvbYEKHqQD0X0rUmVbKGJod1Iw1sEua3loNgyIN7d+J2noI1QMYks52lVm
a95LkT3CzKAobhtWaEKWSXifWRVspKERfreR2UBlVuTyVZw33buaCQetNtmpH8omqI+qnKc7U6BR
Uyshw4SKLu0uH8yFWOZk7bOHX2+qrnOsYHQjX2WkjwGTm1DxEJwI9MQtxypYecgWLgKyw9CQ0NCn
cjE/PVniA3eLCAMbw3mLQ+9XhtLY5SUtFCZJDD7YUE+/p6V0up8oNakzGQKUu8xkxsEG1RBrU3Sf
NCZMYIcc9yh1HOrnot7QiHbCAxAWNJIu/5TF3f3wS2bRKLVmyfN9VmvE3kuUOg+FGe6itP5aGurn
y6aW7szHRU8b/+EQF02iBFHA7U8ca1+E1S6vyRbqrx6pn+GkK+/O5IfPrsyHhc2ujDo4oexpIwmm
BGlt4+euGis/TXm4FjnKkXp1neWDm/btCrzcmjPmk8OfftzZga08w6hCHffjmZWPTAAMZdrwzq/4
3ZXMv0oDorhO7RzSqHzuVe2qjx245TvnrWu8H6KXr9Oh95jsaJKtVspf7BYyydpCwIph+8Ogjc9R
ZU06XMmtIUMeohRQBgdtxGyDJb+nffngILKVN/JjGpr+VtditxVozWjeTecEv6W+N7eOpH7rs+5o
tSLmU9CjT6RPY99/EUP3UA35V87/V8WDzsUTPbS6OU4n6chY0cZwYsSRulF5KcbwpYztb51ewkPl
3Xjq+KBSEtqZmf0tE7q89bPOg3GGPMQPBDGMb6LfbT4Ealtdj6oMDKGNxge7qUhPrFDZmk6p7owg
OAx1B0Kz7Y7gmGHdVMN2HyBeYkd0vws1NHdBAj9sFuTPPNK0LBQZOHET3IxCe9SR6rRVcesAe4DG
S6PWb4zWtsgVCHPU5neu2ZXrECvs6BfHt2WBPM1YhXjIHJEDBW2pTrF/FWrzoAomtoVXbMkY71Pk
PsvaGqB99452mN4ngY7CaGLtwXO7o4wAChIkiaH+LhX/3guQFTFRHtLbo2m2O2Wq29RV8luM9pss
t79qIi14aREwyQ00uEqxaYT/S0O1Jqis+D5KJynuSH4ymboo6/KmNqGXDeVDqVg35pDGG70lz4fs
BDyamzIuqcXDIYd13DDya699CiaNLef3mNZ3nfbetdZPJ3c+DV3tI3WjT8JJDE8a3xq9upHUkYGi
6NFGiVbO4sjlgXhTK9jMvRYqPTjehmi4amz0D2PnWsnDl1EZD20Yv9X1eFCVd1+Nj21wpJd5sE04
Zkx5D4Jzk7VwhRd+uhNAKD1ZHIY4cMtK/kkGvk0gxWYUjHrMjdZre5m9ZCZ0p8K6Do4KgUQJmTNE
Pr3sqMX+TTmGbp6zwrhEM/zea5A2NL6DOdzG5VNQ5YdAU94pKN00mQG+N0ZxKxqFa0qwsHXGVqqs
LZ29bYHKIHxQe58iMfqvRwb7tl7IzRmQDvXiN/hHf5pFfwPy4dOo/BzMwQ3spKKwfGwM6Vtr218y
GX5ZH4bJVnslvN4qMtp7TrRV4J309fuo1G6dwNxH4TPRzi4e7EOC+thItdJw4h+hM+4bTTu0dHfr
pEFvDzrKlj/r3genviYp3GbpAKmS8s1ssvfeR+qvGvVPSV9fSbn5KvucaZVidp3RBrf3QxXf5RS4
M/Oe0i8a4dbnqnBgY0qqPwQ2wUZBaFDPYLDyZaKVJLsbLfhyi95kg3Uo7jxk70dxj8O6UUdnG2rj
nd1bX+HlAA/RaTex4jQcKGrYeZDrV1FuHyn2p1sp7GDSN9R+MyT25yhDfzCq1S+dUPZOhHykk0Hs
6zMEg+Bk8EOvIclX9Sc1gHKpd7yHWO1hSA7MR31ixZJ6uTowFvFY2NVBy4ngdXCiUlxBv2fHn2JQ
+BAjjbetWX/uYg1AunNfVsFLM2QDAmKKt7Gi8SgqGwlgoOqMaiJXqwukiGwHDnZhyLAvQQGUOOYm
le3PVon4Vx2qnzO1/qHEVK4CWH+QFXOeO8lH2KCj1GRL0kYZSrHVhPo1LOMjWIB2q3TNsahxrGnv
+xsUoX9LA+J2ap5fxxL84TJMoGmAxFUVS4gq658bkaIkNO7KTHxVlAyyzaF/aM3ivdaco+JDOyUF
1jcdaquNVduwJVv9sKe4C102fY1DOaK9pxU1UjuK+kL36anLlAjma33cGLL8WbKaOz2pPsk2soYi
+CElsBWFsSpv6Cih8SPBKqgO1nNi519LuQAwyghSW+v3YWx9HVoUcSJZyzdqrB5Fh+Jb4FhoWvTi
nawTKm7+79bx7kNj/GIr3RcLbVZfze88Z5L05mNZGcSB4fheMW9yEEODaLCVvkpaV2ytIj8KmnVo
rpq/Gbvzcb/eex7AtRoOP/mkNNKq5lk01XXXiHf4i38GSjl5PJaXwtfuwYgx+so+r/3HXnLCTVaF
6i5Bw04a4zczja7zyDC3ioUUoSKOpjY8tCOPk2ih0qyKCIhkjOR8+FkekSCiF8QNbcLbrOjfLM8P
9jkVk41Siye7h6nN1ujG5o0REhv7n8zBpGVr0lCMQzhUO9RCtairD6Y++K6lZuFzlCpAB+OxxS+j
sVsoSbJxRCah75p9bZPQfKnl4DaJNRudTJ4XoaGtmKMQHac/h9iSXLOMIQYzmy+agYZlUPifCk3c
JcQHeEscbN7TMZIsXEoM0EyMruK3d7mtfRo0867SBF3rUdn5QWFcmUP8KZC0COIzSGzLUr8hTHfB
qhZIVNq3/UBK0kKZz7v4IrFypx1enLy9M0XxSxqYqMKp5W0abESDoF5bfs0H1Bad9GuXV1uYdR6G
Mdz5KqrXSeU9FT5aTGUyjdiiaJ8bn9qqPJgWgj4RQqRWXe9aj58R++hzahE8rGEPuDfJimfHaFCx
cgBHKxZM6bllwiGamL+Eoz6YgdpvZcdHOrl1Y8Q2gPPuA1l6Uir9VkU+dys8hyH8KH7pIUGTIKA3
S+9RmPWNUqD+TLDQiKtRV54g8zuK4t0w3nB828FCyS/zTfSbLetzDW1/PNz7JXdQ03Kk8PqD7A+T
9q4ZbvShcxPcj5x1T2MZPpZqfsgsJDsjB7W74NA1hOmWnWtwgHLGGr4SnGCasICqGvVV0ZqfNEe+
sWX9RtJhdBcohW2HTLG3nuJDoQc9Pmo5wigOfi1cT/8yCPl60I1dORChcHGNpIbizX81Ax9NGA0Q
o9m+xr5x51jdlpKl22f9dRfAJ5oU+97WnM9S1z16aoJwVynQEBnEVas71yK0YPAO66PE6wG3nLXF
A1/L+NntKIYvMEw/GOhXCdF/bRqiiSqHc6zM0J4eVItuXt8exh6Wwig68mITRGpHpR6Km1ZKj4w2
7kxnoqPT7ySjrPddYiK0V+0y6bUcEHAaGfZCFMWuR7QfEQY27R0gbBjtbFdo9VVrVsdAr+76GLmT
6kU0L7r65iXfHL+60RtnpyTmsa3NQ4OfkSVkRz39fpyY8erm2rTfMk/9Tg0wnRzszpCkXV8Rmmll
fgyc4ZvV67eF3D60lnMlR+W9N96aHipPQ3WT1sVVEAaIC2a0vfMXueAOy67vy1dhA+V4MiWxdn90
jADhdED8ekRj00zKt6Eo36K0Rcq7f2wNSF+z0or3eqW8c1HvhxzlRJj6q7D4FRfIoSqN89twgpcy
hKI7yq6CDGZFG133HKa+dritK2nrQYAfFOl7KKAOHzNcU2EOSF+3Ug06UYal3UBRcejie1GGCIbb
Emr20V3XVXfaKF8ZRf/s5/UnyUtfWp6CfWtXD0ORckxzRCoS+x3CB/qivXgIsm5bW6m0Acn2ejmj
W0oeqUgAS9VNYFj6LI3tvVLundICvFYqv1Tk8FIDQl+7gVtC+3nZ1ELbiSge7jq6o+aURc6yx1BR
rCYJSNl6krZ4/31iPp6aAIgqVFay+w90eo3L6HyBp0ZnSWQflLY65P2AJEM/viaq/RwYycNYTqfK
rlZQWQtlK/BsugbHC/1JGPRO8+NS2ENax9CZ5o52K2XFi1T7e19W1rAmy9Ukx6IcS3eD7v1sVRXj
f55fJEi4OyiKxkfdh4h4ErUvXr04vUq65KnVmhtV61CTJPvTH7y4Aotv7JLQuu3UgXgQXc7gCt3l
KHruul/4Ezct30NZdRMZxdLMpMVJuE1W5JU1NwOOGsXEczqMJq8ViBYLNh+WM8u3s6pRJUnWa9fP
BTfmbkLorBy+c6gDKf0HE7NP48TAS5KOT6PflbBcE1wGO8piE4TNvtY+IdtBmy2xruL7EJLn7lZe
K9Msn41/PtmsI5B3cq8ZCQ+jOT4Y5ZOWP47SSnnmTyX+rGLyYZGzyvaoWrkTmRwLATE58SUFiu8Q
fObWMxysrlE/pUz/x010W0YGYsfqbkgR/zJ+QFdxLeKDpKS7FvCqVTbIAUUbJa8PkomuUSwjOard
17K/8otXPvy8iTZWSco0Dkj1MGhuGpJjPbVWqkhrJmZtpVrydFXIKhTD6QD5xkQbHF1fPlxLn9ac
wB6wODkqd//02ne9UaV6FSgkmd4uqdAMZ3ahbb/9CysfXPVsIZFHWcTIc5n7B4lwMSr1tVohFm93
5Roe63xBp05zdh/HtiSg9TgysSVIB+qX2hefTWZw126lelbiOzU0u5V12BpV41h0ueN2E4X9sc2i
Q1iZoASOhhD7JhPXWqB+GvUby2fYvV/rbS20cU9/wexa9ilJt5EIxG5RmQi0XbL3riegF2OU3S80
YvaXP+LycwSmH3CCY53BH71QVzqp8hELaECxosGVS8Gj149I7KXPl02dH/xpZf+Ymvb+Q7FWocRu
UMBBUFoGSiYfwzBa+XxLxwS2XUYyDCYZz1j6PHtwZEniaqXiOcp/NPbDQJbw96sAEsjoH82aqf94
uoo+zoDKSTwNuhEfAi/fMuGx8k3OnwYD/Zx/TMxOu0iD3ictrd2hQLk3EDAi07DYpG36oKSFQGWd
4TK9CNewzedIMUAkEPUQetOlYBDjdGlO6OdDKTUKAKry2BTcs71K6ofu2y47OFv1YfxNqmEwfz5O
ovcn5P7/KxPIwjfkR4CV+EN0cjYFEiRREFtV1rlycqvGB6oh90Xdr1TU14zMdjiwh0GXDAlido83
t8mHH3KEwpo9ai+XT8vCpzxZzdyfxJWvK3GmuCNc7E1s5ZuSf4mggS+05LG0mLusld1lmwtX+sTm
zIN4iZNkQeOAW2ifnfqTn8k7G61Tm3LxZUNLu0j8wPQCMGYKQ7Pz0pWO3tWByTOT5CiYp9HNILU1
fLjd02VDC41rIKEwOeh/JvXP5jkLqWnMFNS0a2vdvtThLpeCWzN87nSaFeZ9572MaorsF/JrPsLU
db6Rwy+Xf8PSrtoy55F7CdxlHkqrjt8INa6Z0vDbnZ+kjHmVW7kjSUal7bKppX39aGr2AdXBKCS7
rlU354EzTaqNfrrxs7+HHYABgHQHgB/z+vSBT6+7ZIZRGhdcAs+W9573sza/RUHoXl7L4rZ9MDL9
+Qenb6dB0UtTDSQPcSmf4WR/ypJJn6xaCauWsjnGBWwLoAe+GSqhU0tChzzfirSOQcph79+iY6df
001BNzrcCOCgO+Xb30dA7CDoEMOaZnjO0iu/K3tZaclQPL+6TeruuxSEV71qrvG3TV7iNIw+tTM7
EFaTljZ+WXUH5H+qonPpo+31wNokI4q++d8SCoG/ntieSBlBtJ7lcnU8KvqgKWykIb2XQfSgOtGt
Tk1je/loLK6KC21C6A34cz550ZeQ4USTn6pKbaOUOZXGuwShDHoTQ7aypuXT8cGYeno6JElUmmLh
QeqfyQv0WdvqTjyHr/pmQPQnc9W3Nez8QkN+2sZ/ljcLwr00bfDCGoo9NOKCbYsw1SR6n7vaEeGT
Z6SNpwF4H7q/bYVyc65vSlhVmhVf8mcXz87Oh58xRWUfLqAzTuVlTUV6cKcP+/YoU5R7hBrnyb+Z
bkf1RTyaD9XRvoqe+PvbpD10+TMveoAPP2DmZkBkw+URBJ0b1zdTPcxIbhVyuSJae46WzhNQQQbP
ZSYHzmgGIicqeecMRrXtCdCiRwfwv66de92mhYTSitG+vby0JUcN/w4wQQbQzvMsRmycflAsHLX+
Xjn8dSXiFQzVmonZ5+upEpVEmqADaUw6wzGVjrToV9ax9IkYNIFDbAI7QnByekbiKk16ue05I4UR
7pNCPOiZ45a6naI7or5d3rTpF88PJHGzMg1dEDjMwcow/5W6Aoe4W6V06UCJSCvRwuKW2Q4cCAAE
z7m6IWdMq4wkm4HHT534GSFVmilrcOgVI2eFgjRUAStwrapu3OQIjJbli5T/+Ddb9d+VOPMMO2Nw
2FfZqs6s7vUyui8b6eWyiaUAlTzmfzbLUU8/fZCG4SCSpHMHO4ID3Pqdd9WuUIO3yE/vMk/5HKvx
Wpq2eNwm0B41POgz5ymUkGwztpKcEL/33MK4l8Z010uP0prnWfxGH+xMv+OD66tHT5Frme0baKvm
451vIcz2fHn/FqYxp5v/z2Jmdyf3w6FOHaG5w2i/So3xqksa4qFa+6OKvIPuoZWdGa99Ul31jrny
8RYYKxioUZAlATTI7N2c5Sny21Cve4JS6wkBxPvurio29jf/TlyrX3W33DKi1ckbaQWpqCx8wBOz
M6dURVYWyRZm7e8IWd8Pz+2b9yt4te6anXTIb/Rb8VS8rZIvLXxOrDpAOVRNXyDGF5Kmxr7euTQT
k9zfeKiVl+XfZ4YMZWqISYLH5qvOXu3WqJNWWKSfRahv0/CbZndwr65k2gvTX3w3glS6aQTeZyP6
yPHEiZJXnStp5UOXSHsBOXekaHtRiudujK95364ltb0e6uwJsNPauObiVn6wP7v1SUDryQcN7DbW
1kNeFPgOC115VdaMzLZyhE9BmD7QX+Y32o2hie+5bHabvhd//6Kc7ObsOHoF2gxhx2rGnvEAwy6/
Fqm3EkAuBBcnNqbFfvQlsg6xlM0XM6zrIrtHkiVDBEyYztb/ueJR1vZt5rayXuk8K2HEdZTcdjdM
1EX+jYwUN1VA5rz1YFdvg328NfeXDS88zOgcwZbPsCetlHmGm1oNk+1D17lRAgNl4H2qylqsnIk/
PCGz15/wDF6WPwxaZzwBOjShihw09MR/az+jz/3Rv4329ZW49q/D16JFRaRHTrM91EjsIpv+6/IS
l7YWRD9M1Ca8ameM6KlWGn6nDSRSUfEjkNp3O/W+ROCZVpZ5LlhiG6yDsTmQ1TjoORtTrhQBleNW
dQMeIKZUKlTrNORnhsHyN3JkPzroCB1SXX1l/Lzf0lLbhYK8p6ThWZpI/OlbWN3BaITDQ5y17SaW
NAshus4CHxhtL+/KkjtXAOhT3dDhC5zj9J0OfggfSivXzJtXWeGlqo39GIUPkuTsLptaOmMfTamn
1ygmmC1FY+JelWuILTeJkq0sZvETw4LFYBIyUUTnpxaStkp8X+OA9Y6GNrN0X0XpF9/Q/j4upxyl
mQDoqfeiOnVqBlCC5/kDIXNe3SnGjWhBkK80bxf3yuSxo5ZtnJMN6kGXRrIPZ6o3FFeenf2WRJOt
HNTFT//BxqyyEHldoheVTSFUBd/bbu3w0fKGXRd/+fvvDv/r1G0nKaa0cLpdHTSXg5REBP29Ca5H
vk0rsRKVLG3XVIUBIckMjTVHDviWXuTN0FJp0sxtDziwX92tNROzVcRq7ZtJEGhuU/kMi7fbNlD+
3gnDN2AzpIMfRpx7ZqJK8jaxEkd1WwQTk+JbE2m7y59i4SU7sTAt8sNLZupp7Hmi0dzSkruvSRyp
DCQO6TazUntLVzXbMQbjuZeNzm8l3UiKZFNTgWyZIG72piXjAIQ9j6JDFpq4NZEZ6kOuVN6j1QTO
X2ZNc1uziFwkKZKvbRIdwIQG5Wuc/Ly8lrOQf25gdmkM6KOCIbDCAyS2xcbvptlerb/2zHJb2/oB
6Taxo8ViUHYEBNgF0ffLP2D+Bef2Z76nS0c1T0QYHeJW2YTdd7+EGbSVN+PI30Qll63NXcSpNVWe
ukYfzktVNLUPlJdJu6796ndKsgnSO0e5EyBFL1u6fEiQMj61JPdCARnDh6sQh4pAqwHlAl192cja
cmYvUGkEmh1FIZOxEj3xiHmY/lfh/5BisbJvZ02LaeOgcNU1eA94KOYTsp2eoEjaFgiGI2LefUYm
Tfpsba1Dus/vGE8A1rBys5f274NBbfalhsQqmsBPxSEulE0gHVuSJIT2tpc3cO4E/yyLGI6WDx7q
LIYqVamv9JrTZ2oK0N/ImJhwg9fLRhaXolEegMySstT8KGiliTpqwqErqyhDxUv+MfbVfVetzkSu
GZodBz+V/LwYMnEwhwRSe0Tm28+NJFa+zPKeMUI6MYtZZxOeo54pXa3H0cEeE9Rk1BZ9RaF+ubxn
07X/GFr/+TA67VtiH+RK51U8vYM+woy4Pp6Ir9BY3JdGKjblSNe4b/ad0iMT4V9JQ79id2ELqbPp
KInRCUQdb+Zv/XzwdAE5xMHSxSYF7et0NqLWK153zcrM6TbwbskxYlMHxbM2afdTVHftqq9bNkIR
FKi4iWjS9OcffF2kZoWuGF10YEAjGHXmpO84ICsx18JhYL/+MTJ7C/04GbVMZ7+yLNoZPq0Ic0Uq
cnEZVPUmsVM01+cl1rT0I2pqg2B6p/xlDVL36jEUcEQyId5dPnMLlgjqaBbh6hT2a/btA7mpJKtI
o0MuKqDeucREj2m9KIX6t01RTveJpdn392mIRpkxPUPGrWQ6T1U0biqvWTllC68DjJ5gSFDEAd8x
L02aBkMsUV+IQw8VTgkNUO/lG914sKpkxY2eFdH+LIgBJPJRyEHOIr16CAt9jBpeu713GIN7bQfM
CNXqw4T2MRTU5TeFGxfHdf3VpY82Tf5COABB/JkHz3NySUnlAKLWXoQvnnSXr4mVLu3jRxPTHfhw
kSyv9pCawsRgpDt5tDeaJ2/81tlRif/76wRuCe4/JH4UjvssGgJHbOoV4tgHO/gU2l/sZO3kLYRb
GAAfhVdlRmnuV7Va6eHXQ7NcKYudr921xHlKI9wBBfPQWlnN4rch17YVxrJR1p6thoRVH+BQwAPp
7VU7ZMyYwRqbXV2+ttNlmT0VU4sMThp6rKBtZtdW0fs2iBlwOdQ1o6RNdJdklts68aZwmq0TFG6o
WisFtLOa53TeqYRgDpII5yxjxlNU0O9BPaWbpSsQ5bS66iv/ae+I4tpGXp5pgJ3tlD/lhNGRNlhT
UFrcWWiIOfQQo0LocHokixS63kLmSMbjoymyPSBMRmDKlZ1dsqKCJZ8of/4M159ayanemLWuiUPW
avuydX4nvvJNTsYVD7/whsBu/I+Z2RtSJImpSi1mPLm4CqdpR3slyVi0gLwC8HjChjM+cVUiPhbS
GB6izs+eKycuXNOu0+vLB3Fxuz5YmYVfErlUlzoKfGR2elPK9pc4zV7StPw/mtFOv0pQjVoUSvja
XFeYBs52ooHyoihXcovlPWMGigOmnYtlWeP/fPzO0K772NvG/hqgbMmxQqUB2QVMHmD1pg394FhD
oSWqnuji0PbGTsAVMwAcILbbJODlL3+bZVMkFMjcUFWZlyKyMB3GtvPDA1D94carym4HM1my+X+k
Xdly3Dqy/CJGgCS4vXLtVmuXZcl+YXiRuZPgvnz9TercM6bQjMbY86wIVQMEqgpVWZlkGGeMh9FF
4CH2dm/V7PvX3vr3zdKydDBoWmpZEBdLikEus3DLaBY52N1VIQ03wRuj6GcwIY1Gla41Et5/rO/t
FP0eO5tnV9OXa7Nhunt5D3fXhHcghA8gQH8mgAT6IH0kJazFa35kGdVzHLZ/YwM1r7WdTsC/wx0J
qSvm1JSwb41VY9SuxrKGmIoel7sr2VhZ93Xzday2aBYrM1BVIU3paqhuf0nl3BD4tb1YC0Y2FYon
K5CLr95KOfSchlDPAuSUrb2U8hMzldaJTKl1JlU6TfmftsLWsLS1uK57s65JypmZxRZeLwb9XKdx
6wyYCXSMVFQC29/A30vjPlOChLyXchwFpv006Ne0EZS9dg/2Zuu4DxQr2TjgaYhyQ/JcJVdSyjyp
fassJihL77ns7YZxcXTomZLFRpwGTE8egIsLqkT5GWYi4OBuvgCqHbRHgUrHeCOXCS2d1ma5if2K
NM0fmGpLbeWO6+yxnCgYTR9VGwKiP7oWjBiNkb4Ng6gAv7ujFubCQP9FIVTJ1aPSdunDCmSzgVn+
TA3sKwu08nsztoKnwO6ObuxwQRCkD8QKlSQNtAjzGrRonEEd4dkHuIzL7khkiYuDzdrgC6ccwPUp
fY2b5rHoKYrlUSnIgtZvw+eXaG3/Z+e4SwWWHyWqStiR5aa0KzIsNpnAolVUvVNnC6aa5Xx0hrnX
oWwD4e3Lq9y9aRvr3E0rFbZkrAgh8i1XQa+2Afh6BQnF3tGgoCFGkR6R+KzmgS6i2eWYHQ+iYYg9
HSTSR7mzDEfFDnt5lIvyvb0Pt7W3JvQbL4V3dV9PSwM8fDJ7shQ/SKX2mtX930THrR3u0s3SoleN
meUBgdSjmzWWiyvwNa/NJwAZvD//TBtbJleujMvYktQ2S4N5yJ3afF6EqqJ7z5ytBe4CQ/+9ruUa
FjqzuJFiFHxbMwR7xKiDaSoCtjrLnqyYBv/burjrnFdostd1mgZGbTpx8z2cny4bOJsRWmMWyB6R
VoC2XDkrU+mFYiV0MBNMp2lstJXSQpV31pvqS5GF2gxqkKV9ieQE1BTGPPaukg+Rj1PZZ5BDDhMD
oCAQoFz+UXuXbvubuPBjxPJYsSbKg2YwvUHVnNiYBJFnLzmgIPxD41XGtBI/ZCpba/fBnPJgltRj
pZQANzXWkdLuJkvQRyZG+OPymnZvHRj5VkAQKt48QjlpuqXHNBvOz9jd6KZ+b7TTVVkpgmfDrjPZ
mOEOzJRH3TSQHpcuhwZzlSOb72rzV0+sL51Qj2T3O60cjQBgUvQneOfYhdaMea88UEn9Ptg/X8UY
E/+bu72xwp2GsJMLA0Mo8I8guAhDgK5RjRK4+d3joCugJkbBDo1FLpihy5wqKcEbWKqq61mvvVxu
7Xby9QaA/K78Q2DY+53bWONCmqZWyaJUsAZGfz+f3/ShuiqHv6oKomIFKkMUtPD05lyWVs2k0TpU
oFVJKmzIUX0f2gQJQTahJRZjOnbuH0llHSiR7jojvVLBsgQecbRUM/llaaXTTOXbQZMEAX3f5Wx+
F3dGWYZrTRYsH4PK4KG6Tq50t7qeMA7mEKipmc7lm3eGnl+320JlFKB8cMFDa/1jwOvyPAG/VZ8E
o1PZqmVDle6z5GNSX3EMP0397qA8FSM0sqhPQDdjg+Xml4gA9mxo4P1HoPSHVAYvK6BVP/6IMpHj
IoxQ+aMg2XC03qE1MPxQUYHqNqiICPZicv8Lyva9O/pOFvz/drnNDhslBDZgWRcP3JCD9092azjD
6IZ3srPy0TN3SATne/cLgzsYTT2kbSAL4EK/JSelkioIKqQ1TNtQq8IZev05saJDz5IvSgRSIMhR
SvoAfk35MFft1zhNBS7+DNH6vuWI2dAuXWl/eR9fqQzUH62B57kn+7pTB1N7sqAyAgIrpyht7Th2
tnrP3MvHbXfDIeaFxo8MeCmvyKGCJW5s6YgSbwQCTMk3rUjgEPdSEczI/WuBx4vLtayuHawkQLrr
KoUZsPrKKFPwoD0vVeyVwkLy/k5uLHKHVx9MbeiHucAhIg6G+/3qFhzXJwA+wQD5OffmQzRjKy9v
5F4o2y6TO7lonVhK2uPkQg/dwXDZt3zRHIwwgB6qEcHIBR+NxxTVS2eFRglbgwkKLpQL5FE0orSX
AGAqGggsBbcCStacA+hAhmaiFRQMMrj94hRUeAMIvIggku17u40dLr3PlSEZE7yn8a0GFxfenj1w
G/rFW3NNg+5Iartw2Cm3QUNhgLrrM9ipVh3Ev7kFm1/Be4Be16MpgweoEuOoF9azJtG/qCqvfBDK
SuB8Dh7AS7tItRAL7RfFhfShI6xb757AjYX11GxeSjIQTKPU1XEQs0+L7lH5aYhB5SRI2c5wrO9+
amOGS6NSKkUkn+CnmlcdRDu37aPx+k9o0L7KX9WHxemPFcTcXXKIn4VFzN2jjxa1ZoGX+hwekaGC
aTITNRiTQd45xuHoBIW4s7mx9wWaGoQpUSw9hyxYy2iZRYIvhdHewVXB4vZDSp0S3OHwxvr15Myu
7GVu5Kan9AGtDgdw3eZP9Za5H2FwT0QQZfSLXCpI8SYdsKP6mSXRVRnfZCwWPOj30Dpg5/3Peg3O
XZZFMrBOxnqRD39SPPkAyLqnBUgl7cYR92D3D9DGHu8pazbTIV9vgmbXDAP32aEO9Hu0nMFrlSg+
mPK8+ogLrzq47YDNSzb4tC576/0YsfkRXArNYgyU1mtSO2R+eVQgy8tODbtKX5b18z639+B1G20R
58R+qgFOfwA9V0JkvolhthXqJ8Za2iO9h5eCfJ0kxVVldo8kWg6tWUI9t7gOByibdOB0Syuwx8jW
IBI32b1FFiQS17fdimj66CoWlIdkKE3gZ4DasMHjmE6fBRu8442gh6WBkwJjdahpcwGkquED0QGM
g2xlZVbseQEvM8Y9QPNuN1AjXg/XoLnjQZi7rueHK8H9gzw30RU/ZywfaNObIBZLg0btry20CJ06
ih46ULyW1Yva5QTzM4tbpw14HxE648hTzEw0fbqzwyaoO0HRDQQ7fgUXURjrEmSaQxwkpnVjQl6l
rrXny1u8E6K3JnjQm9EoZq+urlCuQCrVVd/0JiqgszkHf2PHQPkBBWkkhNyXHGuzD82yAOhT654p
kEd1z566qBIFlnc85dmH05GHQk8Tc6X8s1YeaQ9I4RijBGd011qnlwFkPVJvblbqD/AUdi5R++gX
iWjbe0vb5YWdl2H5NVVk0CRKDM/GsMmPtdLEh9kswTHcyp8GTCM7pYlUc1pAsKrEEIipcsx3gKOO
+GpZBZpc/6rG+smcm5eiaD/1dLjXlIE4WaSadm9Wd63VEFstMkjSk1NvqKDoiBO3JrH6SYvmEkzt
2mFuLfzmBVMqELlWFsOwp0HqHbWIKxs9sk/K0IMNUwPZl5Wxzh5H6TaskgPGXL1pyA/Qzl35J2eQ
XGrXwAGkoFAmMmpbPYgrtaY9LKWBmmRVPM+YkrJaZvq9VRl2P9WxJ5HGU0IcaIs9AoMGUjcDnarY
+iLVxm0TRXf6kL9Y2tiCRqWgbtw3GDIxrC8VKqvHsDd/hhL+FbDJ5XUzPsvR5JEOhLTlj6mNTrRV
MbHdgKWLmllzrYV56veV9arMuVtFS+1juLy4kbsKXL5Ddq2ABBflo9fLh3D3PsFpomMO5wnAy0eP
lUi1lDYJSosshpJ6P4NXmgpe3vsmwImH40U0gF4+mpimEkQevYorqxcQ8DOqW2iTvPzFMoBxJ3hS
IxfkHS9pSBGZsxIHdMEXGmOQFpsV6BcvW9n1DAgv6MVjoAk36uNKGlVKezVc4mCRZbfrQBuuPw7R
22UjZ/rdSFFMCJuiXakiHTsjQYGqyoT2qwL/k0GmT/bZvXrd3hROEqSp076SdQ7zoXqaD6Uj4vxf
P8WZp7AgxozaF6be+eDCcKznmhlxIMda0EbddwWwHre36od2Ub7KSicSX1yP1yWD3DNlnCUWauOE
tDMqgM5W9RqYqCK/IiGN8WaRJArKNtCh9EZonGR9GvzLm70bTfG8hFYn3mQG3+kGUVUfzSbOzbhI
A9inSeOA3/jKXODH5L7R/+YAbcytP2fzlAhXudDFoDimUDl2kqpavDhPBntRiag8sHtWkQvhNqwM
Jnzf2+oMZbKgKR6gfg9WZtkGEhFkq58v79/u3d5YWf++XdCQDMUy6WmgoPLQFAtaq4172cTeQjCx
BB1oTOiaZ/rrkmnFC4vmNFC78r6POmCP29t0rXT8uR11Lcyh8Iujz4vzLGHOaBEDnlTT2jMilP+t
vjvIoS5KYXYKN+uULuLx+rnPUPyaEk5Do+J+12EUtO0Ps79LTDARG4UDtnSbqarAAe8d8lVGlb4/
R85qDqYGpIBkEhis2FuZQzBBgya1LUvdZ7MEAfDlfdzzIVtr3JW2ZjANp4UKkM+guG3zg1am0/WZ
W2fXBHTgl42JlsaFr5RIpGQZllaB2jxRTwRjR/GYgy9f8Hrde9iYv5cFbqqPJ31AjgP8QBgH78wr
iyvh/eokHqWu0dq9W4S26uVYZWeLzsveHdta5qJObJUQC1esOMCI+WmUKB5QoaBUu3fH1hIpzqVm
miZP3CSj98ugRILABnpni8FRjN/MXtRF3/9Yv62sf984C7hZXZYkWCHT18Twi/x738l2Ce2Oy4di
/wT+trP+fWNn0Huz7SUElTEEKzR6wHQE/SYYGFsgsHsRpkO0d9x5r4qwk8ZaigOgfuBkn3RgeudM
1JoSWeEOemSFGBtoKW5V8qKVGNJC42ZIRMPUuzuH7u86eQEGNj4bZLJRD5D3wM5FNx1J7BG97SUF
N/oSHUE9H/zFd8KZQ+A1EHv5dKrvFiNUI3iKhg22js5XQi3bmo5t8snCQ+QvjK29n5XBFCPU3AaO
VF4iNQIjCLMU5lfGaHqaVRxDWQlYAXDgMIkojHc/GcQlIDsMeomzl7qR01CeInyydoGQicGgmJTK
7Es5SZH/52uDFBTydxTXzmnzAJ8LqVxDSaJmFrNDpf4VZaFsZzIYM/AzoLsSqt8um9yrbmEifdVT
RxninL2uj1qTlmCQCaTIzS27PFKvCsbUNZzMCiJUmEpHFFn2HOHWJHfTajZmi8wwGtIbSBbbon4d
pEQSOI9dI/ha6B6jknKmYtYuDas1aPPh9ao7c/uFdZ8v79y+AdRAV0cLjKX60TvlUldZY8xQpgNn
laIf0+TpLwzg2K36fzs6tFVDs0ZuhgQgswiAth7KTn8BcYRm8H9M8L2nLFWtEdJgqFWr2ZG2yhez
6n5V1BDU9tW95wGkgtG2NfDUB1Lj417J4A6VlBTDM3G0YPqVLRgN1Kdl8CbIeXhDRlGZ0Eb5ymQj
5MrbRHYLq6udQW8hxIArDfEJKDLh7UB9WjeaCwra+l63yHQfztFrBl0mryqaT0QPVTcqY8nTR+gC
lWWbPrUACQS0ynVbUiZoqEB+A1rF5GtTdSCUZjXEkg0dBGxtD5iAZOh+pfWDp7W1AgGLgs5OjwrE
sx6auuDz7vloVOhXj6JC1Y9/srRQ1040CUAIrYlu+7H/poz9J6nJDFuZyPPSlj8vH6e9qL21x0Xt
SQPwCEhhpPh1hcpiiOLpaNcT+VJKlXvZ1K5TsZDjg/4IUPSz711pcMtRg4igWVIJ6Rit0J3GmpUb
ElqST+ZU9uYYYPuQDSjTgNb2KtUg69FSA28cMxy/KWY1/CELwPocx+QedBRXyjnK50Yd1SEb3LA0
sOLsEEqFOw6TIIvdTS7XUSCw1AIVevbGaUxtoRBQQXAytOVUG1UEYawmLX5NrVwEdVwRp4CKGZg8
BtUGutWC2hmpTzFU4u7hrmJvsG5NXbWtfvhT5u9/lv/7p63ubJNM5RDcNKOJxMGkll8bvJTNNaPq
JVHDfO9VhAQWMQWlKPTyuCy3ljO91SoUKUuJHjsIdYSqdAtekx9yaX0epuGUGEJybmX3Lpkr0ge1
I1QBOKML1CJnlaKgU/8yA8udmF3VTvZZVm36Vf0xXMtu6lseNLx+Nr+01jZuusLFBNrdykqVe+NB
BInf/z3WyjIHDDnGZD5udtKVfTPX66M97h6G0JegYaPOva32uVNC8ENw3QTm3mkJNt9WS1rNjFKk
eys0wjp07uxNx8jyJC9+MQEMSe1acocAIjCCILsHxV4V0v9d6PvfN5ZJ1Vb6mMByeiSfS384ULyh
FN88iWXZdw/WxpTycU9LsFVmS7qWHyX5Kqx/mHHvsD5xY4ig0G60WfF4eVtFu8oFeJJLDRheujQg
EAJcWRQS9gVVb8i2oOcGiZPL1nZ9hwUOdIJ6ISh3+Y5IbHbUHCoNJSxHpR7ELFrI/x1LP/bLA2EP
GXUAqDrEb6Jn6U56a5E1iwE7pmyif/FxX8E3sjAQfwCQlw0nAjxPNRivxbCI8Dvr9+FKhFs7fMe2
U1NMfspYHxL1I/OLIHNa1wr+O67wneQMxsChqqK7pKMM9HFReio3RA5RTyjHtxIYc21OBTFu53RY
GLKC7i9wttAB5yx0LKznBH3wYCKZo0DeiLQ4+zSCxNSDEcaii7a3oK05LmdOR8MIFQMziuRqzO3p
GqKGVytPa+8mEHK3MbDoiogsd5I2rBBFBKiRAPjF92KNsrR6aR2LxIicI8kRqAu/y5Nsy0PvSKiy
gq3Ji0T1mb3TuBKNrZRqADrynjxujKaoa+jPGimx0SJwaJt7ZW54l2/b7naCegP1YiTvCg9pg/00
W2rMjJMq+golEj9pK0F+t5cEgYMes13YO+N81p7VmOmJZLxAGteMHdVXXWZCxs5GIAqgyhr6UDAW
HJNzHwlEMuDfYJ7FdObZsS8KEzQPzfomAeipy5+LMQTGCtl09tzEka3nncDgeVIJg6h+YgoQzZSz
oUMFmnhMV1qckVY7dLRH+s3KgObNY60hv7780XbodT5a41LYleJRVXu8j5U28TI5vM1k6dPUQwsv
apYfeMem/lBDL6wN70otfBNYV88cGKwDGg3UJ3z02TQdMnmocSW4D0Wlh86kI72BNCl0P77MRD+o
Y/EVkxF+P9depIQPFslUe1Iga4YLevmX7H5lTQETBTYehQku20F+26GMiR+ikvJ+UafciTFRGrLR
QwLsGUVHXSnqBV/6/MZg9SAAlFdkBlJpLkxIYKrr4gJGza63qZnaSyN4Je5bAGc6thc0gzxjRGvG
AJ2MsFAvvV1DEq2uRXC6c6e99s3XGU84bu1sTmDJpxCgFoZrDykJOzLT2SZ69qKOk9sTJYOH60Tc
iecObaWAXum+0ZlCvsDtWypjIq6ICEzmt6P5uYqvQ+PL5fOwdwlBFrGy9WNE9gyfq6Jvz4oZWCgo
toyO2WQnCADeU717Mgb659hKC4UwcKAAtrIjHBZqQwk5bUxztEb3zKb6l4Lq2+X17G2ZBXA3SoqA
u5/1OQo1mYyw0sC807SnikxP+XyAxLxgLGXHCqak10q5qmPTeOl1oHrNiY5jHhTqHIEwZLiOjPLX
lKpU5LZ2LKE9BJToOi0on70GUDaF2ILRsGBubPJL9cegfJIeTXdwrIfhW/Kj8BNfFAl2zoSydkLX
QSBo2L0Hp01iHoepXmMAMg0KUnmWOttpqtmYDCtoKPhaO9cWCRCcImZv8OTl62CSBblFjaBKD+np
0m4m8zjVAGb88ZFYsywUs7GHuL7cLao6aiwYLi0CNW1uF0kGLYp600oiOZH9tfzHDF8PKxZFLxhE
yAMlTL6wWMu8tjdFzzXeCNTdDMiYgoQcBC94tHJriQnL1HmYVN9i0JDDe8DGmP3z5f3iP/8/NnCs
CVIPvEK57LSemdHVCyQvVEipIZm/ZXrh9Wr6NWaa/xemTA2VFYTEFe7wMdVW02VAoCKqX4UYxgD9
JdCI8bU2S7PNTHa4bGx37zbGuDRYYlUo5Wk4+l0PqNrPkpXuXxgARQc6J4hEyAM/rmbW2TizzlR9
OrO3RJN/doUmiHPa2mLcvoTeP87GxrrIzd3UrC5FU79UfU0Zm+PArO45giK9D8aB4qEAM5OdWRT6
2jFKFdak9r5KK2nFc8knhWhhAB1Ow02qLDlqjYKmDtMgb5OSCMM2Y6lihHYh2c+iDBd0N40Jk2LT
6OqgnHNJZ9RuWCZokYwKaz4VFaRcI32GblNu4RERp8B0qimggRXyi08TY81zJRfkFsSps5N3EGiY
jSF6ZEWRyxCA7mK3IQk99tOou7mk1eBmyIsjMaPuEVO+umNBsOkws5Jd60SLbwmBWGmr6dDH+Zuv
hvBnmHjsAWLwcUfVUonDRgahtNXTYJ5aO54jgYndG4WYhwfDisDjPRBL1B6fwQQ98Thek161sXKb
RdFzH32/vJizh8N6PkBCYaAagFTljAnZTPIcfFY4gxM7otP0A4SHJoB8fRBDp3rJ71HxcFFgBP/K
j0pfMEyBGrZliJ5/e1cNiBM0olCNwKrXqLY5pbNcSuFMK+qbAIc2ilNFseCu7W3p1sL6940FPUwl
1qnqBBVH0JUkYxHbhEyeNWleEQ2Cxv/eckBVAk+E5AUzjtzFbrpeTxJDnvxeV1Htvy+Gt8ufjY/y
61cDJAhzt2g8oPjLnUEF5NxZ1WDKsJb0zs5ay1Mqcr/ktSj9P6sU/WMJY64KyPxArccFkHTM+qHH
yxZqbOy4zr2Bjs6LgQtXjqMfH8zv4uLb+i95lwVmJsUCczUqu7xbrKeyjaqmgbE0gohx86tg5n3T
Y1JJIrHdzcZpySAjI4vk2HbvwtYw5ystEKujjYNrN/mzV2CVGorWpTM44Cx050MDpfCXy99x71Ru
LXLnPlaqqs8LVYWwI6qKIyZwnQJS8TeoWyfe3A2ZIA89o3vD5wQe28LHRFa9poIfr0E51gnE9TQY
RPV2uIMGz13oorLjm3Z2r3oUtdQy0ATjWDunFS5GMQiGxKHLyychUQ62m2EAlXylIMlJ73Na2aO2
eJf3ct+KBVAAEF/nBDRlrM5LMUijH9XA0LeFrRP094yny1Z2vhjW8tsK50daIyqHFLgeH8HPTdX8
bTDSQ98Ot3On14IwcDb5+f61QFaGyj4ISM9eqX1GqjknKX0XE0O5wzOh3HcanOqo++vQS/J9EXyq
MyDpPyaBaUObXsekLXciU1CDFqOWQY8q/CbH9yVqw6NyUofjRG5VzLrH0x2j0ABIZHshuds1lTMu
byS7TarByerMscZBsA0KX4N4/03wQEiSkMqeFQcrsEAQJYTvXsVIl+vuPnenk3HoMkd1aRAGhl/f
0HvyY3Sn2/iQPqYHSFm/RW57GF+Ul7/QcwES5Pev4U5ASHO9ROl8QkYV/VR1hsYuPehdKVj1jhf8
YIZLdROl7i1aIIZA6vMWeMybWgNlglk2P0ZLPbS9ESBlc9oF1ZHLJ3z3Hm3Wx6W9cjMl8xxHk58O
nVOyl4K9zlSURO2tTpXRHl0b9XDz3Oompa3DjFKs7tgd5UN36DBCnV+J5M92/d3WDreYsrGkEQj1
2acPmHyBhKj1uo7zhvfkrjjipICJAnPjopbc3oHdWuWCZj11MmankVTVWWVVLjWy5lQ3GX2LkU07
izbLboLpQCcGV73g6+36jI1tncMcLrIVNqxaVxwM17HT3JH4sLr4ziNu0dsdZqddUVtH8DV5GGxb
zFKNGuIEm90RRDeH0ae+chB+zb2jCdIngsgF94RGyMfoZWp1X9ShPvlFY7feghnV/plQl6TeOpxd
f5JvUg+8vJWo9bieRi4jMbd2ucQgBlFuFloa0q2ucaO29PrRuiblM56pdj73r5cv4F7OBeI+DTJo
q/4P4vXHZcpaG81MSv5x+7J7TEE49a67oqK76iR3uZMIngG7H1DDdDGEtE1kXNx1BISiYeFEqJ/J
LWQBmfKp1Eu3V9kXOdcemJKoUP/MrwtNEq11J1VGHee3Ze6C6jntSnVEiOuop1+tXV0QhpWuRbzB
Gd3IaZyS2oWIGWrXKkbiKBAxyL/4/HlUSmgvQSXcBy4G6m+PyfKnpcs1ZqEggmEM9OyAUeBcwISX
rkGSYvZ143WMU8cYRIjVvTUAfwv0HpQ/8BbgvhkieJXEujn5kpXZ+fTZTEWCfHvHHmQ60JBRUFM5
Q9aoUpSW6roGlOCdNrGOVYeBqbqwtehzDPzj5WO/d7nRYUB2CppPctYbrrKonZI0on7fVxUKAPl9
OimnJa5FUw67Oc7GEt8djjoC7qKsmv0EA4Oe2fSnqh1tkMnZaXeI1Lu0n9AKTA6h9mCMd4uRHOfw
60i/axPxqzaCjv3bEItGnYW/irv1ZQ0G3FQZkXktSoB5M7vO5ysaNaPdIKktmWVTRq7kLrXH7rbA
VPegvKBAbsv0Po9CcMKRo5zqmBzrzefLX2Y3iqLnhu4iRhDQu+eOWojH5Qy6F4zaXSmgBehiO70r
bqIAOlQ3zYnaIFb2yEkqBSiqs+nk90u0scs5hyoJ4YK6fMbjc3DZMbzqHySISxzm0V4C4pdeEtvm
CU/5DtjRSBjG93L97bK5O1xp8mBIrJz9GSTLNdO+slj19QxqO5PlXd7i3cv8e6WUi9ota2gT6i31
R4M9DnL9khitoBS4a4Ji/FUH57aGhu3HqIILEXdWhNucTd1dJ09HlAVFWPD1g/CBkm5srL9hU2Uh
IGzOl2ym/lRmpy4v7bD+rlkHJXxcIFBZNOrD5W3b9VAbe6tP2dibq4FU6oTXCsj/f2Au5dMwhV7Y
WVeYFnzUCpyTy/Z2fRRuwBol34tzH+0ZA8qBRmnMfmfc5bR32ukt00TzKfvXbWNF+Whl6Zehno31
2F8B/hAPTnHI3aTGrJSt28tsS43dHyHTe1MR4eDI/o7+XiF3SqyhA/o0xilZ4Hiy8gl60o5ev9V1
abeVSA9ZtJ3ccZnxuJWGPKd+Cpw7Sa4qaNiMRJDbiIxwZ6RlZcjyNKO+Xsyf00h+GOnnvn753w4G
9yhUQRNVF1M0++18kPQgtV6sVPQ0Xz/7+eX6/Wl4L6wBPKxRHIv0mBza2v/32dRBki0DJkeU1e9H
pM055Nxvn1sN+HtgUHuanU6xcRKJ1zrsTvteOdFzdI3ZGJTo+vsys8dDffiLLQXgANheVI7OqkZM
6xrWZBoOB7IOlR4qkAWkqgAptuvifxvh0YxtpicxmCZnP2pus6hyCvYgs8cmMQSveZEdLrjPiTWO
IT62r1bpTRHnz+ikucM8pDaeAN7ljdt19Js1ce4DwHVwtcm4wobSQefyLu5F7yHRajgnYajQFM8a
BMac6hgdybxy/tk2B500gnrl7t3dLIVzEIsZg950XQrBJDzNnan/PkkiJLVovzgHYaXWgjlwGEkL
HXy3i/TSNqLGtWjH1r9vAlUyp3lPDGny47xwIBJ3RefYrbUpKHrBWN5eFRuZGroodG3JnpF9z4Tp
fTJNs482rIuDcIySGzPRb1hVuUoa3qbsTknhL6r6ZEXWS0UQOAWfbTcN2PwEznGERmsulolUlpSn
aNR8qJm8knZw+gVp2qL7TfSnTI/vmeLGIpeqYUwrWQyC+yUTydUzgkrp4l6+Vvth+bcNnik2tawV
1Q4btTe40aF0q8+qD1mMB7QJ0tyWHfY4TfDDVPRF1+TvzPFvDHPOg9CuY6VWz74FNjyjbL7VKjqk
JLwG8vs4QWVesn7Q+ZiPqsAFC76jyXkSraIyGr5retWDRqAKq0+FVl4ZIVLtWvMaZt7WxTLYl/d5
786jWAQSPCD6odHIhblaK1IVw6WIOjG1I/2Wgeysyf/C72uQicKUEADlZyVlDRP1Y6fASJKz0yRp
pwYF3E4LrzG8I3DHu6+YrS3u7kdVIcnxiOemtrLvuCADebXu2m/g6vqOjtJbdt18NnJQSzrVk3Qf
Cqzv7+bvhXK72YxdS8GmgXxuvq/pqQC0VlefL3+xd9gFf0BXnUhoXmICB7iMj97NXAmyGpJqvnQy
H6zX2EndyaZHDDA686sUQEHBEevM7anbYpBwHT62TP2cv8mgK4wOo+m+8WQGml942kv0UIZu5lA7
vLOu0oP5Et3Vh86P/DJoBSdot0q3Nc99Vqsp9HhMcDkGXw/Y4JQ+WJXeDE9/QtHHL36AL8slopLM
3ufcGuU+p6q0ICKja76ifbFayRmSV3n+Uyb41ZlujXDuO4tiMs1qNvlq0TrqqPsayI5pLQgSu4Fq
BXhiZBj3/Gy6VlvMebEUrCU+hsF8m/vJs+a1vhbEB+WUv4laW3thfmOOT/XAT1cA0ptC0LrQwARE
XlgOkqLLN2Hv82xtcBehZcqE2UMsSabXRkgPdbygVdb4l63sJuZbM5xfXkg5oj8eg9NlypQXE9EP
2gMJcXXMJGKGcTJ/KTOUrsqctD6bay13pL6oTp2GkNxasf5m0DCzCXjPbUXKWgxF1r3PGrI8k4lU
j5d/rWjfuWQxmmSJgL4VDLl1zMD5DUYiKBEJNn7Xya5IXoAh4NHPBJfTNMloTtPZDzX9ujKakyJ9
S8D6T0DZCzont4ypZ2iSo1eF3WShXS6PaQsS1+Suw7tT/aVkmo3ZhCDU2PHy+tfUg3eOGObW0ZYG
ohCSWh+dY2UwK5bfryxeaZJ1KPWviXId4mmd3mZA6Rvpj8sGdw8hQhr4qIHUPZOYkrLZLKBEhgQw
vQ7zUxQBSgBg12UjO6tah14A/gdu7RxqHEdFqNcxSoLvj9GbJFjnDFJxA289ytzube3wxGoAorWx
sbRrOyumDmN27oau9W1xZKeuXUw1eJfXtbN5H+xxX2sxa5JEEeKlnIGyXlcn4o2WHPpk0FSBqd0t
hLAImgQgbMIo58eDodZ9OFYUpppcu4my9MoaQMSn3yX050AMB7DaX3koCbJYdXeBOIYAf1CETb65
1OQs1wcVySTTf2oLGEnKufOqSfaSEIXNQbJNSXH6rkbsQhgl3/tmsMG4YJMOcyXFYJs5c9jwRSaH
ehlAemvYcX+VlYrLQAEyEGZPcWjH1pOxFI5c3jbla9c9g4IxsxtA8eT4cSxGkGiKsJRrtD07J5tl
cS4Rg1GQgCQ9WpDlfQTtksKsHb3vvEIVXOc1wl4yxLkzPK3a2oqQdTDT6By5azSnVlP6fWJRfre0
tA/MgYjo0N6D0yWrq5PdvB9N0iB+9bCqLIk3zZMtNw3mTl9nU7YrJbKNqQWvHhTtekHVSXRcuENK
EmVphhn3L04e5/ZbqcinpTMFeDllJ0a8z7v8eyi5XAqv/HAOmxWlihTZeifJsR6X7/2NcZg+tV9r
p/g/0q5rSW4c2X4RI+jNK21VtTeSWnphtBy9NyDx9fegZ+4OC8VbWM2d2Ih96AhlJZhIpD0HoQH1
etPNcldW3TqoI+2RtAFtBQ/JXlSJnwLeFoZlgjUKLsIq5ni0xhhvK+s5rEFxSHIvi9+GSAoAt+6n
yevoqQf8gMKdXqz3NBAND+y6hc0P4KKvxNASC8t3qDEroKixeuk4KHPvOqrxLmG9Wcmqr4ZBb+lA
W++679uLKz52VrD2Df5R9BTPrUzP1mLSFlRC0qMdrZ+BLunpIPbQ3OTTD9Nd0Y5lWn+3XutPIq33
5hbOZHMmYKwrBVYNZgis2Zigdlt6uTp/L+cYhe+sfGolM6TYcAPoS/tC40r21oYeMaeSu2ky/9aW
WBCf7n4HRoIAIBbMP/L9EtD82iNpP4oY7bGWsck9NIeixchRd0cSC8DXJqjURHQ0e/cNSRQbitGx
2c4/CkpPOn2qLHRp5DvAz7i6c7LRAb/+oUVCuLMGrqIiw5+gktF9XobCg/sH2K+oBb53gFtVuJtU
rwom8kwYcgfMeRfjHJmbdOQxNUngxDEQTJPclVa1ctu+C64ruCsaA6QYLALZ5wW0b10kfz+ty6CG
i/Ka9w9x+wkbEm6Sl15CNZ9Mk6hbuefEAKPwH6HcqapzXdY2ReGNeIuvfybpwaixvRbgFgNhPMQ7
Yd1p66n5cl1XkVjumIu6KxLMCa6hnR7N5hOAGgXWIhLAOaQs/9/6RZqAaGP+UVNRwsl+Iv+6bU+O
fc7N69aADCyeepxcX8Vehp62TN96TNbF8gvILA/Xz2vXy22k8YngQGeskcWQpkfUB07qCZ11b4oa
rBDknu7PgRLY3+vEGzsU8/7F1AYgp7GdhU4hy3y5rzWb6VDNfUrDSl1ATjSABkq0urpn/NjNw9g5
ijHaBTyrBHTedDQrCn6YzpMJYG9bBXZYHyezcGuZAgvuQbWEUxXMvPmPiKQUPSgkYDoIbs8/Irqi
a5Yyf6n8qO51zzpk33T0Dn0kWafsJznOd6trfY1F6OEisZx1oi2fJo06o+ZSRblRuQtA2W0aB5Nw
ZlEkibPSFpiic12oONdKelwtLfMHNGDjniZggtcESdzepfvnNDESc36avULsemqhVtOAomA9ThgH
u34PjOv6IOs5FzH1gPmauhhjZtac/i7UqXzWgH9744zpGGIvqThOjko7dwF/s+4Wsy75vdMDhKCQ
ldeMxktQdI2e3JhKUt0NylTexdLcYjhitg+L1ViHyWpBwG6tcrxit6gvADQRW51HLLurseTfzff5
2qmfY3Qs3oHoWmDBRwHpi77Etis7Kw1qrGncO6uu+goKgK492xjvnQApNPS6+ZyX1vKLmqQ9mT2W
9+NGd96nYR19rWliNxmk5ZfVkMm5taU+v5UIgyo0pdjtMIRE/XkCrZFLqrF4zKx+CVANzl76VFrx
NGC5aM1+mFrbC77q3sPL9lk1C/wuismjaneGPgLPUgYLSuV4HaZXKP1qT4Uojts1no0Y9veNP9XK
JZGNBB6OAsK1d5PD/JAF0vP6KL+Un6tX8rJ+F1GuiDRjf9+I7HJtkrUVr9AAVKHkt9b/SMqn6wa7
VzAEDco/p8cMeiPD0tLElAd4GO2BBONRO6CVdjefmltMD0b5nXIUyNu9IBiX0QHbpmHXi/NoQzZq
jjJAJ+ul6DyaucjPzV/1S/xoBVbUjyGVgr/gMEQN1r0PyKiBMdjHcJ15O7G6pF+HlKIl2edLRDAF
XiidLHIAOK7/22GjE3J+nAPR21ij8GfF8mmWC79RsPElwgrfO8OtJpwpWlMSZ3at4gyHY06PQP93
0+peWd+uf6u9HQGUkP85Mc7+ltSskjaBM9OjNhts3yDpHI6Z9IK5BbTefZrJh7qp39t4+nj1u19O
QMLVAaNHJklhTJywvF8H9SVeZRCm1BX4Rnp1ADDOCwYfAhstPsEt3f/GDsqCWKYHcAz3nGhL2o4I
vpWwGr53+n1lPV8/kt1/XwNjmK4BGAr/nX9ejBADfA0bXWHZ20d5HREciiIpbceC2JAyEmXGK/1x
YTcXkpIlowSJDKb4s8X8ZoR1CHYWJ0B7osreDS8P8l+iY7uAgUJ3AuDRrJTKlLtoNvVtMo9Ei1kb
1o4UvwzbL/GtETEGtkw0Tc+Ch/MrwmgWwE+IlVEYFw+okMk6mRv8LRwkPBMJdmcn8I7lBAhQS9G5
AMJ6mlAQE1zMyy93JpWveVZTjlJOvBhhXtpuHt9M5u/rprHjSSFBh2vD3qeFCWXutpARnEpNrQEA
z6Phclv73Sfrfn0sf8O3Bm2UinZmdj7auUDmJjaWUqy5OaUYAw/XU3dfBcsBm9tu88oAmURbArun
t9GNs3uQkmJ+rYduUz+hzF8fYlP5c8M/V4fZzUYdZzDzOdMLivMDM8WzEQI49WQflQgh1C/xRuTO
6AHkIVxQMCIqY7OUXcSNPKNNTdmOG/qxttcg3jQC8zOrhI+uDfBg1GoZ7lr6X+QrO9nSuWh23BvR
aAjRxS4kiuUrACODBXAy7nVyVy0uQAb9JVB90PFhCdWkPoDC1VBkOpfZzLl8zlRXo0tjQ44p2qz2
aYjmg4b+YB+JxOxUWM/lcBYqlSSRR3swwvjOPgEr2e9v2BZLeZoExnPBaYWy+9nH5AwU2bS9TtZo
4kRRJ/BKn+3OP0voWicn5BJK5bLVhw/Cp8clDzTJnRjb4HUXwI7twrNtLIqz4LxCFJoxi8ql2R/K
H4txU6Gmdl3IBcUSryr3xoG+Xs6mqqWhfdcfq2D4pbSBdU9CKQIAZ3sSNW9E94Qf0TGbAVAHI+St
J0O9ZYh2VUSj+XdHAF8PJq3Fk6Im1OdQ9FH3PSqKpqg4oWp3Ma0YO7UqqRMwmfKj6gE+NgulwAjS
d/Roo2bwyl8i0JWdjifM6B+JfBkDLA7VbMmQ+BdHpfWlOoBCqX6sgvioRbbmATMA9hu0HmAy4nvR
yv6+Y9jI59LHeYiJNoPkPFwAj+hJ5KYH9xoJuufu23xIbnN6UFV0Yg+0OOhhg2EI0QTGrqPf/AAu
fpUJSOlWyaQhxns9tbmb+88C82U38eKSbCRwbreSmpLMSg/f57iG6s0/ut9rAEbJcPmu/sQcYkl8
+htt9xvxCiFzN9dEc263zFBS6KiFm+N8Se1n7Np6evFpNETFPaEZcf51aBtzVk2YkYWN3jfyuf5q
HKbEa6I2AFdycdeh6WECH+uxPfW/1oPz8/oZi/Tk3K4MLiNbWxYzXLTUVfPRzQ0SYq7H10thWrzr
8zafk3O8g5qgXVmzz+kX9+NrEeS+bngKnjXoKPt5AD/r1KhPCAqo+24JlTGAL2OgDURo52/oVC+N
tbBwofk9+4Rihrr6Vo8uW6BxSrc2XfUHxpwDoB38eSJpYiYC0zXo5siXG+RYwC3VToPKrfRpKb5Y
Ir71nbYNBKhIkNEpk9HG5s5UGgnGd5XODLPEmjyVmHrrKmjG/iqzpbztlkn1DalChGKohWcBp+8h
X0l7kJ3BwKi/LEd1CjxLpRyHH9cNa+9jqzrGX0GYrl0ujevD0GhlOtFQKR+UVPFr875MVf+6kF23
j7wAwGEffQadc4I9ASePSmcaYhjSq5P3rFjcvMLC9Hve3Tej5Tv03b5FMx2t8uXtuvBdDTeyOf+3
4tAse5rNcGiTcJH0Q1m0920pC3Rknob3RFsVOeN1UE8eFAs3dFIOvX6nLwIPIFKDyd8EmBqQqxuz
JHhHAIheGyQas9m3zW//4rCwaWphVgULk/wVHCsJYeTUKqFc9L8paV5qk3wrZ11Qo9qLVgEl9x8x
nDJ93a1dZuC+Lc67DDZdVykanzSRTW5WelsXM0bC9NfrqrF/8+IDbWSyA94c4IpNxrzOUFRMMZqR
gLZynUQEB7vfCO1Z1PVxgBeQaKOxdAb42DDWOKVvUtwd1oI8Dz3xrmuy6yiByAjoOktHDMXn27KS
zuaYyvAmwJ31x9c5D+lBAjwJiL3m3/W95pkHkIFibf/ndcl73w3tEhnNQkC/qbwbywhx1MpYTWQZ
yUE7FPDMHzHqv4n9t3K4sHueVwLIK/bchXHUYxzubjlguGY+DHdpyKA9nKhoXfvQPJR36j2W53Lh
htf+IW905YLy2QDj62pDV0D63JL34d44ZAHowF8LkLf4zsm8wRF/rb5cP2GBWNRuzs0UXFkKVQ2o
Xt6mj5kcAFM4iF/pvflSv69+E1Yv7Td8WeXrdbl7twMULgCQROGYobafix0LTVJjmw2x0urzROTa
LaxCYD1712Mrg/2GzQ20aILKoYMT7ZvXsVFcguGjcRXtiO5JwXKlDDUAlIUn51yKZFSlns0of6d0
cLEJ5sYSwJgwrXX9wPaCXtTyGNgKJvAvsLgoAfiQ3SpoHhTYtUWXK03zIAVFW9eoT+b4+7q0vfhv
K42L/+wkBTtt7KCCb8Rfc3n8ZLt18jSs/nUxu+k9EBUsA/9jFUsuTkkcNZW1DNtkUkUNF73mxS3y
Mqwx+l9r1DyZAzispbQ9VVT70oOdSRAD7um5lc9dfAAgTEaJCdvQzOlp7JzfibWkbmv0T/Mo4kja
mcdHTXKjLGcplb02WlUnWBgpyjhUhyR+ilel8sbUrp+bNIldkKgeiizP/JbM3xVSgWbN+DGlA/Xo
tJLTVBuSb4yFFNm0BnseMPkDwQfZs+YP/BesKYE0kscMQfpo0mZldaW3MbQjWPKJkEOKihborn1Z
8siDGLN6Z2gfhTKGOvO3VC5mslCNyM0MSWupeb3qYtLx3vgieVYAPEkzxdqAEgwvki+a0WAHzj/R
NurVrC0PVfl3DdwriYqtP4SJaMmXnemSAtXrliLjIV6XTr7cqAe7nKLrh7zn+1BsYhTtKlIAvgVg
WFNuWAkqTemcfrFajIiMojlgdc+wtzI4wyaYx6YJdVByMX1NcZvSxZR3/zB1Lv1SPjjBGCgeeS38
DPupZlB6YJ/2x9ZTS2/8rHmVuBLDPuHFWW+U5oxf0rVcUg0U8oZgvKX+gGWU2dW+MfINyReV0XYT
gI36fMWJTnk2qTrKk6wSzKRNE8qys2e7igfuEYCpiSYUhSK5nINogOIAsTAy9pf+FgO8g5f6EvB9
Et2T/RYs8cKWC3sj+SMF8gO4mwAJhkeBkxhjE7iUWQrAoqPUK1+yT3FYHDVP9fs77dESTVKxUICT
B7hxoLipmCNhtLb4++Y9TbuSIJ9loYLxrGEw31zuSy31U+CNFs73tsRAe/6SE9Hm2V5JCyMzH/Dy
UPIizG1kuckTmb3jb5hBJJha+AG66jCFo/6ifZsktyxduEQgo7oYhBRvXO+4ia18hwuRSDaseU/R
EtR1BXju9Cvt9GOf/+xBri3PSzCbxp1aieoiO15CURDXgzsGsNEXE6+SoSR9p4F/W0pum4wRLQve
PuYCuM+JYQfA7KCbDbBRHrV30asEdMBODyDdOuq6TwnFOKsTpV00oeSsKlQQwey4JBXhGLAxMWd1
WYt1qlm3agfyDLLcSahNSAkYK+L22chFDER7lxHZJIA4Dbb4hiHGc1NdRyR8ymL16DsjRFIDegOG
jof6s+KB6fmlvhOVfXeeTeySAHudZWNgnOPk1di4Rj8duk29cliUJRgyKSiAnHr95dgTw7I9QCSZ
2Ab7IEHa3kBztNsBnBwhwcRtYa7YEEB+UpcCy9iLVIB/DMxohnKI4Q4uOu869AVjC3LUyn7JhvmQ
6+SkyfMRtyCqATsFHAyPruanCiSFjdkEDX1oi8TTgb0bo2gZT4pPZV0w+rsTAgNlDC4AC0Ua5i84
/zNWa2zXcjwBAg8lwjUJ5jb3i+peHurHwW4FodDO/WMlCRwyKBMARM990r4Zcjt2MgqYJSkPujhG
USynkmBfcVcn1VIZbImMZRMuAG7mMe0AXjSHtdx5SaV6XVxjnwZDLbLszrOo8LgjDrQHyFY0RD1Y
EeLEdZZU0slBxDPr+EqN4w1DGoyW5DYYIpWcz9fN9aLRhLwd0x8W8nfAVOEwOTtSZtVGLNnbKO3O
6KkNXnNn+rrrRDWqqunddWm8m+aFsQ+6uRyDRiYZGHs2/AraAemA6SADM78TJoR6ojYASpmxLzNJ
h7g3f14XfZHHfMh2PkbSGT2Iyi7uRnZn1mar4OLC34zH+iGLrCeGBUrc5g/t5S9BqJ86mAyCX+NO
lNZ2h3boaoerEaPCGCnyj7i1D0VauliPEPgB3lr+EoaRWDwQAKnnkwFiZ7kikQmfT/9sat/qfghj
52Dlb0oe+//iBAGGD4cNNGOUBbjrVmEHBbCLxP67U6fc9IfqyKYeRIMI/LPHlELpWcEeCW6cyjft
J2lMMYgL0kGbxIar59oXrF16BoPSUSvsS8nYKtOsw3X19k5yK5SzTcC1gfC+YidZ2O5Cn0syuZN9
5zh3usij7F0DVvUHhRLoF1H7PzdFp5e7OpsgKj8aoXYzHtgKYB9Zx+saXRLusXNksQmGpFDL57OY
0iL5OI6wRMOVAUPn1Ue5d9NHy3EZ2GTlaffl5zw0H8Gi7TudZ5ywu+MjiQzt79NhPYheYHaC22iG
fVZABgCfGlZkXfAdN7WzGsRM7BA0nsZ3KrfUI5LRC0Af+Af4Q4qFvgW4VuTL5fZJmxr0TmA8SL2P
qlmMblZpyI1VsxHcvYs3GKKQECOIwaMAWhfeVVd00frRpnZofsudyNJAH5WC8Ss7VV5/IG+zeWP8
Tm/UL9ZRiDDEB/q8aC55BJmAPkoZsPSX0DxNURENKLuWp9oTpjA7xnqmJGes+mphQrmCJOVl0bzV
CEdUHyPWK5d/ghgYc1afnTVAl5Uiieo90BsIgtKL+ienKw/x1tB0NYamZNDb8u/hOfdToLIOPtJE
2C3mlT0QgwlTtx1jdfBJsegJcP1LirN5yjuCuqsdVjKYwSzUk4X+dMdSz0So527Aqga5BeS2hogU
U6onRuqcIwVGNUWqbmzHVTxwTAABQvRJRapxDxQxF8dUNahW2GDFG3PtFePmgsXEXavZHB/nTRfM
UUuYPfrrtf0L2JYNH4leioss4sM2NnK4V73Qs0JeCeQQr79F5SKKiWfca/Bh+gHbX/Gz6PD2AiYH
ALNAqIVvRQGDuw9Tin1Zifx180CeEiYnI2huQd95KIMsFG73XV505H1sYFNHpnQZ57coIy5Jm5kg
LFBO1pQGVQweJONTaU+MctzVu9YbFYBZ5prAvV0+iAgMsev8AZN6+UoBi4hgYBQjnH0MJpJ4CmIJ
iwa27FYESDbP19+qy7twJoyfyVG60ZzAExqHUyoTEEw0mbs29aMxtqK1F5EkLkXpTaeq5kQxwkx6
lFLNG2bJ10Gc8v/Th7vbRmJqwM/O41C31sUf5/yrnTdvc7yIdgUvBkRRsGNQPIBIUDBBdUGZQXW1
y7H+YYRqa5wG0nwu6oSxcNegguyX44KpLre1h5t+Hg8yyQ+N0Qqi+stw7fwXcHcdE1x53Hf4BYsD
eGmAoDyq9fTcgyXbl5M56IsUS4yp+YepJq83d/Mn1a7LuY7jsO/UYMDqW5yNIKNrTvH8aIkmBi5d
5rmKrHCySR4k8HOhNw0V19b0qdoE2ZD+G4vZfEcu7ysnJLFJ3+Cil/MvrZU/dTom70xZ2E7cvdeA
qccKBnbcLiCc68aOq7LOpQ+X6TRucQNM2l82Kgatazwp3nyf/EiD8pdSe9mXf3ErNqL5W+GM5jzW
ehzm1kEpXmN6P0qCMJ4vYbH6NSI7B3mD7IDPj3PPzqQOi9pJcah14FyYftHhO9hRvTT/fl2Vi4YI
J4jHQl5NYi/1nEjhOATV/eC2D7nkYa8mam4xl6S8L3co3B8qQXK547226lmc94ILaAsFu1hhP/Vm
2HS6hS4IwCUkdRGtAu/Y/Jko7mNZLQUtUAsFrVUFC+MPIppf2XlKz74Vn+dlZS5jdgBZcg96CsUf
ouUGV9gfbjsATymPgg/GjuY8/YA0S0P+AQJlbAZxFyyr18EYl15iYaS3BrWfP9SH5oiW2Y1xvC5r
9+g2orjofKTW0pgdRGn9qwU6qH4R7Vfs2sFGAmfmWL4juaozZarCb3UNqepRVWP3uh47offZmfGh
d49+diylo4T5OzvSfMACtXAQUwgeE4+NyMaAN3/NT7Gnaf510UyBK1+Lnw9LOuRVcw0F+6Eo3E7u
85Bkyb2jOT9zIp2U0l69xVCfJ4mI8NR3Xcg/Z6tzhm/0kiS3dofdphmhXfGTxEvUAECw1TvB+Qrs
ROci8UWiWuWUkDRblisXz0T5dP0Ud55mtGUYATaIR9E/4Gx+HXvTKloihUr7FKcH9LfvS+kRUCiu
U2nekorQWneqbBiYBHYBNqcczIzwfGTFOLMNsBKPS6fHbwX49Y7AsRoPcTEPX6emil27mVIXFOoo
6JjTEsVqbUbXlWZK8aaDege6UDKjOuRrYko91orBlG77I7jfPLT8wYOLIoeZeVRIsrNnLVtpnLVM
tG01p4a02pk/D5LW3tEhQczcFn6KsXpBlCDSjbOYLptKc2CepRr07NGQyiEs1nl8bCTA4rZFoWCY
e0kEAd6es9mqyMx4E/0A827tnHiSAK3Revk0YGHmtu+n4PpnEx0k+xUbKatDMuok7MaXaDsn3zNL
9/r0LZ5FWOt7t26rDvshG0HaInVzpUIdRRusYJiW2Ee9WISCIlKHu3olOjSdRJjrNIbAmqjfYWLZ
iA1vWUUtA5Eo7rnJxxyA+x1MEJxorgPweCt+W1IwvbQiYq39o0PtDvBoCB35YSBDLZtUGhYptOfe
o4vlDYbA1vZ1+UcCp4uWtRotZhxb21VSUFVSdsCU8PAYV9h+NTQyP123OpFG3EO6klRebQkaqVkT
JV19Y00iHL/rKl0gEuRVnJlDv8Le9Pwgo5zlWvYK0gdM7unLH07rsqgUFfO/P9AFNAHq9kBlzqFO
vFYnMBCejBpURhoRFFl3Tw0db8TXSDwv1iBbva1rXRsQ4GQgXXg3sJx8/bPsntlGAPv75o4aCuos
icw+S0EDWe1v+mI8zIOMiQYaXhe16902oriLKiVxMhVwCqBeeNABbFl0r6b2/i9kGCoqOci7tIs1
xHHWa3SkIQOTbEE6PRYY+2knEQzVXsyEgaX/SGFfbXNogNKfR20xpFAefxhNAdw/UCSHNaDpFgJ4
GOtNytboumK732kjknPaYKldU7C0w96ULiiSzpVKx00wmJvrItS/3e+0EcWZxGDYo6a0JrRb+zDN
1UcMfPyqK0nEHydSibMHa8xiTPLgFNU6ckDqRLLMI+ir5fj/f3N4NlbJwdWOETfO91RVl6SgCbDC
kdSP62KdVDm+H0clkjQiCuX3bqwDZGhGiAjoWL6LLZM4kYa0sUJJyr7oMZBjbV3gFC6CTZAPAf7N
YPjpOzxE8tAlJFXKNCJU9QrAiBNlBb9BFlOgUVtVSKrWM2f69foh7kvFU8QS/0uKHSXL2n7Bwkqk
q+D4ecudb5ptRQitb4dSD2RH4C0uzvFDyX/Ece/TYDQlVZ0ijWZjnN2xREFtBJTgH+vEAOhRYkbb
DrMUXJavWV3dxz10MrGggskqF0mQq5u3xZB4mnKQRCAQO0qh0QrMI10BfvEFosKcmfKS6ZDXxvXr
siBmj/PX6yrti8AHwgYv2mZ89j2AHDNbaogAxP0diKBBZj3710XsWAKGQCxMgiA4ueS9IHSt+lqX
8sjBP7+uw23T17+NrvysNtKtmrW1W42twP/tqLWVydet5aQZmq6Br1X19L4suyeNtp+uq3Xh95DJ
bNT6KABvvHo3yW2bpC1E0G89pncW+trVIox+5tTOciYIwXoFsl42bQsncf50KPq4rrqWFtE4LW9y
kWAtXTKIn1frwSjIQ93ZfxyFcxI5d77k05xPGdSS1+5hJc1bqhuCj7NnEPBIbFkbg+tweudKVerc
qk43FVEyZPLTaEtjIA3xcsiUNj/Mq2rckHH5HqdD/XL9k108IdANALGy6QArAg1iLkurqdY7meYU
kZat73I1BYSAAj7RbOwEzM3xurDLnPtDGiaGkHiDm5gfMl2KNtfHzMC3M6anWYlvhrIB+FReHUky
fcubdHFlG01MGj+TQrEFvmrvBjBIJsyEYN7N4LNtYlq0bxLoWvXzTVLEvu30z9c13D3OjQj1/DvK
leEU8SjhBgyTR8AMLuvT2yyXr3Zl/mmgpgAlAhySGMpgOB98SVJHLoWeolpGuv5UpaM7j7eqkQkc
1WVZDUtEmO9SDBNLU5drrSOJ1aHWqyxaW09eXXrbJW7n4aOBmBd0tYH0bX2wMMzfRnkjeL8ui64f
sj/oFW1HwY7p+WGiMbQkCJqyaAhQHlE/hrzVVwfb/T34Ih9EHdpL84CqFsjg2IXAZgwX41DwEGWT
nmaRJj3I1bO8ivzIpXs8E8DX4ZcCKSMAmKqopgsm6I9l8WJpT9cN8NKRKOzZghe2dEvFdvz5mWED
ZZDXaUminC1bj7r2MCu6q5b1Y1pHVjfe9p2gzr/7mTYiebVMVLDqpSizSI/M1dWDJsJ47It2Mrz5
U+KLKgiXfXRYxVYcZxX6mJC6qYBRRzxUX7JDB3Gj29wOt1j3wFCHqK/9YWbnDw68FgbWbBOdtcvJ
+CzDNLmVZUXEav81sOUGlyxu8wkLhI9J6luR07vlgZETUuIOJ+vYPokxJVXmiK/9Cs6zSHUPzAsg
4ENtEugePZonADDeKDdN77WhcuMExW1RedXbX4yqqOn1nVu1IMi+bmCXzy9OA5G5hcl9eNKPSaPN
Gz9OHcjrgWkVdcOPlFT+VJVekUe5AsQfqots69Kf4qXHUA9WBbCs5vC1dSNBeDaUdhHlt6DDwbh1
5xXvICiL9K/dW1OG3Wt6MG/yb3/cFoFADETijcIqD14KdgobLavMpiXIgIpIQXKAzHSMRRP5O87g
TAK7yBsJcjlb61AWJWMjeKa6cpOZfaBmisCB7zi1MzGcPwD62ACH0JVRZuZ1qMVAzBzyThdscwiU
Ubmlhh7BkWVJcRHVgwFeX93LHSiUOYIHfMe5bZXhH4R1aW2nsbIyckobl5CWiSsRZNdrHSby8Bu+
9Uupp6LWh0g57uYtudovnVKVUWHmJ9PsQMRbBLr1pxsN5rnJfTiAjUFkJV2JMdRlhEUEd2L7L/ON
vhDXtkXE7CKFmM1sJClrlQ8yKcsozwGBl2p9lAFvm9SGoGjwMZHN+ayz78V+yEaQUWZFkc2IhsAN
4lRurjaDjFYYpS9Jtk7+uCr2raT34xOdcc0AxIbVYKMYfZ0WLTaCem0+TjZ8GKu1HyZ9Xn6ORR4f
0xWr4hk62pGx1I6b99l6q9eJ7E2rgQnVDsufYNIaA7Mplcc1jkGRVumzX0kFCvQxaEuJW6oUDhOI
4AcLXQqAU4AuWvAS7zjKM+WZa9soT6w1B04ZjLVr1U8Ye/mSW+pvyZjuY1su3QG8LYLbsfcynknk
nFayqoU9TbiF6p2JyfHxAewW2R1DO+5ek7e28USAWh/3+toH5pyYRPQ8LuqxjGRwY747UoFBDMtu
b2eMtd43crrcTpKq+2tJci+eDOWuWNQ4wltbviLw194I6fCXZEQ1Lq+J9do6jQTUVqCcFcVCUYFu
0odltmJB+Uf0aTinOLd2AfR/fBrUi10n/m5iOnQEJM7aRmuSCsJYgQfmkf5KmtVo0uK2GVnpT9nw
1HWTwNR2RWDfAxkkABUukrhMzqkTOwRvyWq5NRBuqvL1+qt/gQHz4Z1s5AD4D0bG505rkWt13tvo
/4bSECSIIwG8ZSVIA1Tr0+pXPyu/aH0R2NeuYhupnOvValvqQNQphcnoAEW7c8dEeGsuxhaZ393I
4DLgwjbKrsIuS2iX+UM+qEcb/GIGRuozOXHX9Fmm04ktBBH7T5mkPs4UnV+W22A6k99ScDKloLGN
fEBCCVfCzp9NXipLtHexE0KpmLrDHDtrqVzAXvQA7F0dFV+u74/lKj8rq+5TqQgdkLxfN5Ldr7WR
xHmDti1U9Cq1MgJC87NkNzfTKAkCjX2Ps5HBXd0a0G+pk1llBHwnDOUHfRoYbD0297PIuetSHyss
buO3919zd76rPWH6wUzuwuX95wdcQFyM1ZhqdoofUB4xkaa+M4TGzEte0TKln/6LvVyWzvDyIAVF
ISxHXGJbTIDWA2wBxd22AMnozNjwzuKid3V4TXfCS+lXao1N5HlygsRGi8GUJueFtqlwh2AvbNBk
XQNro4r1I77Ui1EuUmLKFo7sIVFBxped+oPzHN8qT2OgAenzWAfrAR2c60YlknrhAupFsjOERdmi
/O71+GjPgCpT5yK6LmfPeDXsKYJSC4P0F8PSalKTpjChXSL1y7tt1gumDAvhKe7dRlAYobDPtgGx
FHkeFdjabKxtDzFAN/c6Uz9oax2lNHuwMJx3XSN2FS4sx0R/1cbsiqbx212wmyFdVaeMpHp6XMwf
BQp7iv5k6Dda2bvzpLhGootG13aPcSOU/X0T9SxWgZWypqgi+1vyrHsYXXsZD9rdAi6vJdJv1oMo
PRcJ5GLMoq/sBTXZNCpsekfn8aTTRbSOLzpJLpRLExTrLaVNo9Jqb9ZWd7U8xUpqNA4TEhCAocVZ
JNeVf/37iTTjTEXVepD1KDkoDxTyRbLzn9Qanq+L2LXGzdfiPHa/GphMleHMJin7Wsn2V22WQfya
tzdUakWLwLs32QJpHaYxPiAyzk1jGhZQPcdlEjlV4RxLOqMFW1m1r4r4dfaKlqpmAT1HxjVDj5l7
JJQOEDHSCiNs31RA42MLwcueZpd8NbHx72MP0CMH+78AdNwrhW0F87FenORykctxiYrlX7Cv85fk
DqV8QKFilk0Qxe7aB/YsZFaaRY2Ws49OqvMMDBJJhLlHPahppbpWsX69biG7KqHGDJ8PqiL0xLj7
NcQ6MooCDks+qR64JDGqHBbe4q1+97W9E9Vd9gxSZ50IwAjgleHdYzstJtUWFsmO1Ztedw8EoG6u
GSc36iiJ1kb2DnArjLN+i3bEVtoqieq5xPo32DKNn4LTE+nDWaIMVjWUsGAQjPRMB2is8qV6IlER
VJHuq29AofAqJxTV6PZu2kYxHrCkWowZ80HwV9Q6kCTzUpyn9qfjOwib0YXF4jB6D3jLOLsgBrbN
NTqjKtIpkSOR71pCTmo7fLl+grsHiCoj6vKIXxW+5NOgVEHXBua3ao27grkjRj3AakATGYumyHfd
BgNc+F9ZXKixzEvegceWxZbD5wRMv8Pj4AAbBO0qDBFjKXNNo2kKqOPJB1EqvffEbGVzWYjUNz2I
Q5okUua8C+sKlVypdxX1fZa7IJNRohjKCtOoYy2Iry63cvAh8QQA94W1Pi6Sx0Ub+pTIyv+Qdh3L
kRvb8osQAW+28O3Y9G6DGA5n4L3H178s6koEi1CXpLdUjIKnq3BcHZOJPpI3HAt38BuHIFODgM/6
1wjK5MWzlkUscpUdhDUItBBYchSx/0DSkdC38kEaD2jW+m58irzL2rNZEgFigATQE5wQS99fBYpz
nfLYDMDbIDJnK78t3NIClXtsqVgH5X7/A4zxrXx9LZFyKoKUBbXeQOL4wTlFUMbl3egS4tT/kvpo
MqjPgBePBywdAFC5KrVB4sgUy7kxZH/sF59xf1ueRINeIgJoAF2gvb8Ki1OqBKfpbMEV7MQduquw
6LH6ILrNLY9srpFMpXQDULz9P0UTz7DSlT7iwO2bQnTxPFsybMEG84SzyCc9sQ1oTL9rPMl4ZF3q
ZsBbH5lSmSovq7xBPcubvckle5rNm3CjAmY7dw2bFcO/7+bAItbSKHXRQjlRAqKgomJqdmeDhtCN
dBO8qoPdOcpvPGUtFGqZKJwb7aQvcqnAFOhZXU095LaNCcgySDVuh31z6ByQ6Z3mA+tat2Lt6pz0
9EkjpYVQdpDHa6OZ6v4C4obLCsOSQAxzpS/jPGiJ1kJCpfmRDhpLDD1dlrDlo9dnEL9K4Kp0RDiH
hGTX7Hov93pX23ce00uSv0M/3AitM4GmAS4H3fRagnFJwlolfe+RQJHbEZZZwIkwHrN9ZqElcPlY
WyF2LY46VljUocxVcCOdLPpRoFmpHGF2wbCnOGP08zZFgcZLITUv8DZSUS5qOrXp2xjOcXJCw3gu
+M4OBs2OJZVV1yOG8+0SV6KoUDMO2OUYQogyQJ0LSFIzFdEfvl6k0tKbl0RiTYNvesqVPCofMpq2
lIMexbwFPZU62nPDw1Qzql8fbcdvhwI9FrqvoOPBwvNXDVwSMBfxUgpEmBkw6nzdHGZl6UzBWGJL
WuTXOs8mU5Wjt2YWRQvNhqc+AOZqMl9PxXxVy7EdVvlPNeHMgfvXqxfEk33+NoXqAXJphsmhKc+9
DM8Cxee42kRf5rKqbtr4SgZl4xhALUWuxpM46GJLFw+hwXKM2xIIAKsO2BM8U7/esCRF3SIGCQKe
cIuFJBSBO4a5bQcYcA//KYJy+WknlZog4KKMu+o+skpLfZG8/tgg5YowPXD5xv5GZQgMjo6BIYHO
0/GgVwdNx4Fkr9nV+xpAgkXlpIKtn2ebcPP0hzKyUnDdhiarWLppE0BS+VM2FcLhjRslB02UN7a3
ir5fIhQM+Yxxwk2fAn4tDRSFoI2iXwhpxqkBF2P8BP9HgB35DOj7/ZVqgBVjmR8Yt7l5IryDeU2D
/X3D8TK6wqgEAcK63qyAgjH5g2aG8hOgW0pT8yRUQJXAH8I9C8xhK/ZgLokM5Eu4TnoAOyS7H0sH
wRginFCajBfsx40Vlh0XKbDyIHjn+V7yq2gaz2hxxoxL3kykdVXD+wDIQyrwdb/aRcXpnTKkH5k7
hmDecydyRcmsAPwJtFnswIas9bENiTpiIED+AEsIEDzaEjMsBMr9iDkfzEPazb1qtb8iu0xQZ+7v
RTN28/9gmF8lUoYZy0pdxQHmzcSb2dL3qjUEAN3E69Zr9g27e7rhCL7KI998lbEYejk2dTDGKA4A
GA6AZukvFKlcEduqbHja75r7RdhHY2UlrKlnbQjVKvZU7armzyJiABf+umweLBmUe24kuKBYwCcD
l4SZFtEpXaZTOy2MLGKjGfn1LFTGMipzL8lFSS5usFGVsmIHHOaJhsub7cIZfQ346tO/99tEqoIy
BI8EBr7m6+daagTlWhpizIHN2AGPnSq7MYDJujgJ0Bl3MdMCvseirwIp91kXoaz2BgT+77Vs5mBm
T1F/iz8ezAAh5wAd71/+ht/dKYQS4j3Mu6nALKSUMlow6mZ0NQb6JfWYCFe6gJGzMLPViRHLt7/i
pyS6WNoZSZvVBkfSXAE0jk7ZmooPHEYzPWJiYbDSEFOlrHfIN/xXtEMwSQpACexVwqnQ51N6PgTc
hBB5PPJ39SAFp0n3CUNX5GqWNlvYgW/LFzFzOVSKrQoDhayouPVZAT2Jvi+hiwHo9lc9qtMeACsY
WvFE8YQJGEvpRufyN9z0nWsRlOYo6jDPStnGXvxI6tCtF5OB3fZZuZmcwik8nskC9v09iWtdHYrO
mybAQ+UJTHK2Bpt3MjuVzcEk0Ff8sfMwaXF/+Yjk733NhIk8FUw7pLn1jfmyrJNWq3TYhr5g9eSu
HGKrGQCqqxwFMbQuy9ookZGBRzAgYxpQk75N58tzFqooDZKHXwBmUcnXdzIqgvxR9APWp9vUjpUs
6tNNUSn1XT3FHufPVtP6xX1rYejRA4Wb2FvhS2kXHgu6nGjct8sEfpKAboKCQg/lt3sda+HVqCHU
YvJGjn9q3FMgscjEWEIop53IWV71Q5h4pRTDxuUB255i8ouP9AfG59rUjdVxqFylAIe9FEj4XLwX
nNrH6T6/AfXFrjwOe94lTWrezsFVxhpWYYklX3YVYYF1DRCqArcYp/tpHmylF6ylhL/Wgdw5s5iL
t/QENU0gM2K3FdA4lMHlCOd8EAxYhOqUwtST+o4fO0ag3RjgQ2INwFpAP35MyFA3aTRlkshJH3mg
vtvhkXkzq3dDhP+cWhMB2OJHwU/mwFyq/DkD10EwVnYBpiRFHECkDLC7Ijc1PsQgOhi48vS3zNce
sFosMDUcq7J5GprZElvjFPL9nWCkwMznRx4roLOfx8OtMmlYqAWlgRYy0tnty/s8F/WpQLyMDcAe
QWA2EisFXj/GVS8r4ffyA24OqDOGbhA0C3peyggTzmiEPPHmAcPicQd+vjyINJsbkTcY7eKIfSha
1dDbl+Vunmwll7IybWz7RQ7FyJMGubWUEU1BJTMY17eVI6wPR6vFImJFDrD4XhpktjjtOh4WFezq
+unyYbZcBpSbPMQ18oykdFwIdC6t+y7xuqZ81vkOo2fVe9Vwj5fFbN7ZSgyV9/fxUsxcMySeKtYz
4GmaxykZGGkV6yhUWpVrC1IRYUy8UUXhWjaegOuwz9SYATW2+WX+Ogri8VcfNAZL2zXhhKP07RWn
AglHFayW19+LAGyul69tSxaSxI9mLSYP6V4tGv2geRMR8vvyF4CzOzm2xEkwg7JjxN8tQXjdSwpK
obryDbJfFVOpkDG/7k1z+zvv0AtTpfS1T8pjXmite/lUW8qwEkbj8xtpP3PSvCReWE3XY5+8Cm3F
QJzc0gWym0M6UnDg9GCO1EdNzkeo4hmVwZm6ilp1Gf5u64ExjLMVkNZyyFFXASlVYk7MapRAuUpL
PH1efmECOnOkIq7sUaxje6rb98u3t/mmXcskZ1/JHMpyVmsFZ1NmVJWG/NyX9SsWlb0gS5xRDK9y
I/dmtcwxwpU/YK7LmQEOZTN+Be19Qf0C3nCsCYkypkBQF/r6K6D4Y54OgC0eXP6GAHbJqTOca2vy
+R0ZXZB+1OfCkx7YfY5vXJu0aMrQl1kT5b7rgGR87nb1a3sCzN9sik5+k3qDNTlda2aO/lNFCoQc
ZGAV87+9qij5KuUB9GTQi3kBSvrk1o+LHZHk8RT4pKUrOTngZ5kvKtpiaIlU9pgZoMSN1EwH6Vcl
ms194Sa2eB326LFmV0Byco0d+5i0btNCqTjXTRnGoQcIxRcGWvk9AK+SOzzNHW0P5on8XnnsvPGg
O9lRu2coF+u8VPRrugyaVeOG09/ZfbDvJwv9Gd0e3SkzeVs48Sa4Q1gjHdtCsQIFJiWUH+lQuITC
VKd4Obpp8yvXjhHqj5eP9W2y9o8b/ZRA2Yw+yY0Ioi4ozrPhT+5kp752EJ0elRyUOfXjRPhuTkmL
2qPJH2WfdcK/0dzPH0BZzixhhXuOYTlGxJ2XWH9Ol+6skKkH0VgGE+D/bpzMGGjhbnoeNBWjOh8k
LjjI0bCPZCZqIh11vt4HNje/+pC8mqVIzIghgzO3uJdhSJGt3GoWZzW/213tVpaxi98uf4XLnxmF
z69Cl6mVigBI3W4RJTf62D72TfhyWcS25fx5zaiwfhXBJ0XXhv2sueBlw6rrj4FT7UbhrbA+5x0r
dH+rRPxxiwA5x+sSg7UqFQ+CNhZTWYSxRLvBDjwsau1TK3DjHecRx8BcRt30/CiRo7uC8IoQ8PV0
XYStefS2dTf80eyE++q9vSmBdSmbqhndYpU+RZcl3ykA4mZN8GwfVSaz0aIO3EZ6VqLR21hvJcC5
tw66+O/RzwTV48bpj/V7cxO7LLBxOov4uNmVOKK/q0irV1GRlhU8gpZMBy6u7XIUnhQtsi+ry7cG
Ei2HSsJBUwISuRRMGKNVPnaJ2bnyXrITO7f6EQ2AcDDRy7XI+ivLJW0aw+qElEfC/kVaGRoulJP4
E0qVvhovjFTs28wXfTrK6XAZX6uR+vHRotya7OKluwPsAgqspJKcXqf3wy37230DQqDE0uMQQ5lE
SzdCLL8P9oSLdNlHPm9GDksrGVryDZIjmMRQXyAoz586/icXVGY0MjwK4zt95IQrTRR57LNXLWwu
qQ1TajHSJQyMJ4DIkkEF3Q64Q/PIfXynyR6vKkxgpIfqOr2JT6XXPwTgFCQjXaINZMNrIH8XoSUe
/j0gPf3dyM9cHTVIy0WfkwqMKY1hRUNuBikLj3s7g/xU+4+RoZWMnPtT7TPsOVhkwV2F1e0wSu+q
9uyCRtMzduDJdVJ39Fl9RtY9016lk8ZOLxCA5CV5xwa0I/L1A8OjbPro1QEpjzJpsarNPGQImTWD
ld1ajpoP8qVTZmM4A2NPXbrL7//guWP5FGLP61In/QEpn9L3tSTHIZhh0nKw43hfFA6BI5F9+WXi
X+VGZSjupv2hbaQD5scAywcVj2Sxbxelh2209WPADxYKgSYX/GTcKEsKFdPTrufgoiFF9iS3vokP
iz+Ysinsu9kULAy8n3qsSrMaOOSvfrvL1dkomxz1KsUUBaT+OdwMPEeCxQCEDjt5bRkVte34uhJH
2Z4sB8LUlXABpB32MUt94KzUyneYrTQrj3W8TU1ZiSN3vjLDRuGkTuxwujStjjpqulxb/8LIs6OU
4q7iakcagRY/YwGFUYHYjrgryZQNBnEpdzwh3RHu4kchc+dHxSdLZovVPXLYXejNySLpE3fNwkXb
zA0VGRue4IEkEFtfzyzKrdo1CmK9NKrmnD9V5X4GZ2x5GpEkXtZZcojvyvMpigq8YsP/LzAJ8eBm
Wuh0ldNU18XEghpknIlufI9T1HOFiDMF3GDlyvWAAbqIX8ysaaw+e758qm1D/OtUdCcFJH06dooR
H8bU8EJZ3jdafasa9WJeliNu296nIMrisSi9JGULY8AsokuIxsmc4ATbcxTvV2GHjg5qtNH+sZxQ
UP8nicW3Ss+HJ/3UFRqvQIsbDjB38OLBCchDFpYaTrE1u/m1iMrGv+1K08Io2+eLVjDalIT/KLa7
eDTH7OUOTVSHca3kUXdBK0XK6FU9CNOG+Bj11IMpyFSxWBrZFdrSYDgAysxuQFUDxXtfve2sysvf
Lsvf1tUPwBOM0n0rqQ5yWGZtAPGc/EOvd4Z6w8XvimC2KUNPN8M8YPuArPIhiDJ0AOMCLyHGsyyv
4tQaRykx5SxjOTISAL7f5qcUysYjoUrVoYA1tE4m2oor+OQlJnn8c3oNBiaPlexuZ/Ofx6IXX1Sp
TKQQWz0QGF7JAMhRnpbUCp0UYpOr6gosNNkre0l32+r/OifNJTkXVa/IAkLFrFa3fSA/xeIYWlrJ
hJpnCaKsHs9rPZAH6Ic8g6gkvFOB8bRojLLxt3b3H8b2eRwqrhcoDMiVUUjI51uLAzknZiL9iJOc
hL8RRE+L1J3Q615VybZWsHSGJEQXdEanLL3I0LJSSNllcNNbYAr5stk57Q4zZsz35d+4sM+DUtau
KX2C3Uqoi+zNzpiaxR3nEIY5yZKxLuJz95etezuzX6knFdjnUE7xUII8wmA5/ljOqpffDq3dYklE
l8mL2k1u08RMQaMt2iJzyegj/Fy6XCrzbnpxlHvi3obnajfsyHJKfprPWYf58s5JfLKmO++4nbTL
dso9qLR3l2+Apb+U21ESbZn5ptXdxpjNoH6YCuhv9nhZyN/kT5+flXI7gwL42HaBCgHS1REBZR7D
j1fnxZ9fguJjTz260TEU/sD7rBkAlu3Q7aN24oeibpFtEO5OyS+RoGL5x2rM5sTydozLNKinRQVK
XY0bJM0NusAe2weeWzyNu2VcJtHJCypjUC4HsK9pVrW4zOZZO89Of5Ua9uILIZ4Xi1W+R5Wl/UbE
Z5fTGI6A7pJFVdzXfQBdIeU0MqAVvKh3htd5hVUywu63LRzK4xmU0xmNtBWV5CNuNMf2qnKng+RH
4JRv7Xxn7OUjf0CEZNwsUcNLN0t5HzGpsBGNaiVSuOmon3SPlJint8Yf9pozgVsaoyoHySKjKix2
203VUcngCCgwgB5JiVZ7RVr6DlqqdseSfzakm5DFHLrdT1jJoJwd16e1mi54xeglZmeBrIyOqG3o
uT0F94oSunIbuXIeuEOSXffhWzC+y2O+F8N+NynNPleR52FfQTaws9BhvdloPcb9sy6BdoaqZHC5
ghxIPwGTyGnN1hsOqPy5LWbxS5v3Q1t1GDKJtXz75qtLoRzgIBtRN824lNYhY3KSne7FaxUVVAAI
/mtAyw+tXgmj/GA7TmOvijBdDSspsrqTdNaTfDNf/ZRA73xg4D4DPSxsVDqXP5afkkvmwpO3DEM1
Hpn9I0kQdu1rx2DUHja90kow5ftipSuzMkRmibWb2SwnNTOLKr0Xq3Gnar11+attCjMUDL3rmObR
JUqTNXmpWz7HPRqayN1rbX5otMBwgCcPYiGtYfLNM5REIf++qjwYQTkXMrGceQ/cUzfYLd7gkI3c
yGEDS26+BFY3SSV7RhKjfwBkJ3fO0t98veyUDFDoly/w4y14Qe0Vyr+qADsEDhxukNSnhNSqTyhp
giwpeEfvFgPUo13bi7WgPw2ki3vpvX7L7ww2FS1LXSm3pyfS2Mgj1HVyJddwi3N0jn9NB/I6mBwR
4ChmaCu7/o3VImf5QoXSoDYsOay4wd+O+wWd1dBPElPzMTBHWkQZMs52F19Hvu5n+/mOTc25nfet
PjLl6kA1NzRxT94NXpDs9NepNHkndRr0whZzfq09KcdKb5xbQ23JWAqKgdZmgZbxP8xfU06JHs0I
eikoyuqPn+IR3CYFS+cR9hFMDILbOjhyi5uot4s9O99nOHyF8oeAepczAxj4rjg+LOlZGn9MKcMj
MqyJnr4w8pFbEh1+SQdGZK5wVrd4l22JJYHyfOiQZ+GA0WdXKTmnXTKsqMVKwzDY7f7Up8KotAsy
5AbLk/hKyS70yVdKPcUjtLisJHY7YV5JovxPkuaCEOr4KNo58CQfmJeobspu8U8IosnfuuCGVMoN
cVUkoFAOWWThJvQFc0HnLbjTTfSDwV7MClLbD5HV2Sh/k4hckgwy0sroGNwsdn/b6cAN1u3JGu3M
L26KH81V4rDJK7fz2ZVgyt90fBRMU/GRO2cKGEDN6lowQ8dwOqeIrbxDw7ax2HWQ7RGOlVzKz7RN
BZrzBYWQ2llc7rnZaej3d/igem+BvRBbW6x+FVMklVGVRZCKkQGR/D71+wfSEdC8xbES04rd/sDq
H/2NPJRxsZ4tk1WZr8G5UyvFIFwornoS96SkFdialfwwMXRkW4XFCh3bJS0QWP0pj9JZtdbypMjx
KUVvAAaDahkEKdWckKnWYJ/sSqu+C5445pbKtrP8lEvpbh1HepwJRG7uoHxu8fpurFlMsts9ndXp
KEXtNb5IF3KbI9ZG6tveG/zeVU1w77nY8UMwvuw8v23//BF9Pk9FKWgyRV3TGvAAZJOjuUbD8RT/
Apj8UfN4bMMmSLA0ZP0Vk/57221/CqbUVAglVQpqXGdTAiQ8eUgHleGzWR+Mim4SElgOQ+26WwmR
WYmT2QS1N6Y3jBvcfJZ/fjG6nVInnRGOHcSA3gOrRUT/O+RwmF44MGMD40gfac0qEdYBuzmKKb7W
Y+cWu8kWsVekXw9W6ypAl2+s4sRyJ0TfvkeIvz7TR9tlJXEwakEsSfVR1wGEo4WnLI0eyk586cac
hYf2N1nhpzDKlagjHwG9jwhLlZsuX5ATTtGZl7OjHg1OHIvXU2PYhaIdhwCcs3F/hbh/JYdtYUdG
j0fIXJhZkB6aPnpFBeOqGNQTZp8sxhcnsf7SnVAeqGmlPKtIu360NAwkEAwrABB4H9vjnsoANfvo
sFySRvmdtsBeC0AiMAEHvCUvuOlc3cPTHCkIh0XP9iqyUDMsLc0CZm/8Ut2AggrYMHg5hDarA7xd
r13pOuWduKAM1TqHd8p23Q4bgVdk+xK/Ij/hN3B4NZCp2kpDoKnf0sJkVWlYvl+kvFVapCkgeZDr
iYGTXil4XccOCTfaa/RDfm6uYAEAOFVsxgdnmR3lqzrwYIHDhHyC58nlndDvPdx4bIGvak++euyy
ViLJX7z00SnflbdNCgCiAhL1eD4PA4pt2ZQsFiDG5INRGJJXa2CCBUL6xDgsuUJasoJpPezuAo7k
227BkKvJmOmYIzaKbnwIeiG3xHleziPerLGpA07gWh/jjrGm8TcPsr9Mn959ncS0kQuSX3e23R07
d7kun7A6hXwpvSlPSmJJ3nKVmQAeMqDczWlhYbNvnZvwYv4vrZCoZ8SYJmEYNXiR6i2IODVotfAY
Fg+cfieMPkOfttPuT1nUYyJoBLkFMjlp6WjPlVsCTq21pb1goYVqhTZrMHL7ckEMBWwsDIB+W9dU
8zTspY5cLpCjkmvD7U/1KT+pL4vfA0OAwI0BMP44gY56Hzntgb+9fODNWL+ST7mNQqhmcZZmJBlZ
a4XtWah/XRaw/Wgi5GFAdAYoBI3GEHV8NVZkQmTek5nayf9JcJsImgczBm9+vJUoyvuLWiXFSgXv
n/RjZ4K96VcrNHeJDlc4irIlzbMfCtpRS/JDMCWHvO6vojh5jELWJNXmra5+CBUYIqB4jzJJPMQ8
tsBXkBas6uxm8F9JoL4bFwIGXCOhJ+4Ls646GznAIM6uLizO5Q/IOgvl2LN2mPKQ9OEw6a5Xr/rI
Av3ebm2uzkL58GicDCyZQwf/oIshOxkgF9sRkObxUDKqHtuPopU0yn/HoRpjEhmPMDKaFfuCG1mZ
G1wb6H2pLg7Hfp6wDkhXWnS0Upe8wMciLweCTIpqnmtgAEV1yzvWbsJmRPw8H73NGU0FcCFIIiCB
4WgYr/r6OW1eLuvEduazEkK5yawWm0AlCl4cDaQZ6T4/oSNx106mcchcNFFIxlE9zjamQV+HcNd5
tZva+lV9KBnquf0sW/0UKjPFHkbTFyHOO1YWFsHT2+YcvGDcW49MId0r+xKTp/9tuGEllPI0xTCF
vNSgH2ZUraV3rQV8CjOeWBv2DNujNxJAOSrNQYmCdxT8aMSrUmHuPLAkUH4kGiIMlZPJ/M6eJCu+
jYBPou+Kw/gcX/c7GWPJrPyJFRBUyqHUNZgF+RLPSyEuzC7pzTyKfbEdfE1qHVEFLoo8OfmCcAi8
oih6v6y6f2P/iiyDMkkD5jKVTSSqmIfd9GGMXWwmL/VN/cA5gYvlgOBZPqK49iAwZG4mMPqnSMpa
OFVp0qlHbS0PyDK6JPnckJyxh+KIUXLPSwUTHmj7s35KpIxiSYv/tWVkj3sOryQ4ucRWX2pb8bJb
7Rd7S0CUiN+ks1N+dUjyk1bPUT5JW2HsYBJSo/uAh8LIeea0gmbGam7FzbWemtVySH8t+t2IHewm
QiGz2CvNEx/dVSom1tIzgFXC8pED+lt9nfR3pXGT5E9GeOLRwi8wKDi6QDU0s/ItG1+kXLPq+Clt
A7vggGBnRstbJzrBHGJcujUN40Zs70Lhqo1v9fScNVfZ5KvJbZ24bQ/PkB0Xw+S0o14kJpgcY9Ez
UosTbJDwiBavmVz7HI13ApeaWgFNDE5CIlpi4sci0O+fZ+ORk/34B1ATomkXz2Y4+220FwMgB2BW
m+MsAPwMJcC8JXupf47ZscbuX22D98RU8hMY3gO0G4GnrAZglQbCnbwLmvewe+uk9wqvM13epzNn
asbbpHugjTLH5FGP7GixQcBrtCbXeOE0mHNnR+FREn2JN4POCoJfY3qtci0ogiJT731ZB5HLudd/
6zyIlsPR7LnSQhPUk0a8ADHNnjzoWgt8C6yt8Z2F9qvVdruw9msMD8aLFZZ+1J8y9ZafnCb0y3Sv
gz6lO4T6sQ1vZwzlAJJNxLyIdCcDRUFLdHOYn+vosTQe5HIf61fpexaiXN7/FhcvAaJ5A1TkMDYL
9SVJJbOYdirgwGNlL5bAXShv2vkm63whATaKt0h7vjvg/6oDcyoeAaIXGG4qY9zpMSoOPdhT1VeO
E62lu0oErwQGMi8kJsfvQ8xgtS9NjFDevY0YY4dtgzYK0Oa6k8y52aio8Uo/0tKuF4wnA1GhVfbj
+D6WsZlpD136ygVYVLK72zr0AdGWB2ehfxAwxVbGAFArzSYSXC66V/jUrJMjuISn8g3Uj2jV/B6h
nxH/u0wLRphjGTSJ+ivrUoPcqOIZ1sXJ6ME1/ij/W4Txj3Ljyn6pSDA3QaEnFSSEjWYKRWfN6o7h
erdTk0+vRHl+seSXZpTgennFNM76Pt8Pb/J1/mycBme2FXTTsof0iSGUONdLfonKLjO9l4aURLjR
WlwRLA81khN+x7sSskvmTNX2EYG6J2BeBVgQVHYpSoAC1mpIix9Hh8PKjRODtR1gwDmAoiJ/8kbu
HyBFbb8G/pJKT3JpRhtg6h3fLuEzYPuFoxPnwqFNZcPSKlbZ628i6Kc0KoIqWsBl3ULejCB2jCzj
KXIbX73LrshsVfEQOKzHDlMiFUCXPBxA0ivrbm/lj4IbH8LXEIi2ZPFtAl9B5LDe5ZufEfRUIHQE
+KtMd35FRetEjQyLNJlbdSBlU9+FLrcuq+amTX/OatAD3DWWCuKgx3MVIIimUQBITGIZ9fbNrWRQ
Vl3OY95IMrLj9jcQp6x8H+5jK94ZnmjOdodqIAvGfPvm/hpAoeuAwqhpcU0KGo383iT3w3LuWeNa
m5nG6kyURQOOaU7DRdbcWBn8TEzcfEqtMnrH9i5Yhn4mopfkPy9/KuY9UnYNErZ2EAqkcOSNqrnN
fe4Eu/Z5cgRn8P7JchtLIl12m4V+FlLSTBta5wOA3iTQULodRGbziCXWZ/bsxWae+nmxdKEtioOp
EgY8N/haB3KfhFZa106dlUgqSA0qLrPqIf63XO8fcWcllLLtKZT4JCeD92r5ppSABFYF5/LHY6jk
B3LUKnaOcVElHRnjKMAj1FSRNWX7emZoCEsIlf5KYiQEbQRjrtPSScDIhITfUTsWVDRTLcjvWB1G
j6SonsmSbGcv7nAU7MyN7PA0WPo5wEBK8irfXr697cr+6gNRUTsOwbaSkg/Eo4es686ErFDZ5cCv
IBMwzevyyqeWCuS3xW5Zj8XtaayVcMrWlSk1hKKE3Snn8VHyAZ7hZJ0VHkhzodt/sF2gzk9mIiLe
6m4xk/SmXvGMRg/D4Xw8fVZ33iZdlGA7ErNYYeyV3IR1Ouk6NIorYTZuUq27nsT42MxMUnHySvuW
uhgAQjYIhPY38J00Q1c/J4tTDb71BHyU2OGc0NGc4Ky6s18zUiVxM41YyaN0eJazoolknLN1umP0
Pv5QnoXYbK7bVwD43uu/U6c8gUvdE2YzWUzAwsTXCrLR9+pmPKcuc5xgKz4C8wHIngTf+huP4wBc
v0SJUanrQGbNxagzkdQtBEso4eCo9slkskrIW19a4FUeyJvYg/1Gc8hX9aBmgFd0QWqLoeY8iyxZ
6e9Crb8e8HSUpfElntXF1MuGoWNbd48cRlINgtaMjcavdi30XbzwNY/+XRCjnNupk9BaspEY9500
RGasRbzPMOwtl7UWSX1uIZ918LDicyeGufwcnfBQofSK5TEgFwO4SjexymIDtpX1YYnN0moNhhxA
M2sacI/oo4ph2WSKArlLNp7RHfCLptgNIrivsmRyK028xTqSd/mwW2ddy6TOWoJrPulJX0eXayco
htdiFl7lIri5LGZzaGMth3LPUrgMoSh85Mazh2VR0ZxcLHY4yRkfMQI9FAaqqnTX79QDe6Njy2DW
wqlkjwOapCgo8BdK+6wVqSVkzHxyy0Ak4PpowDMVADBKBYO6nmVAmeJ8ZNNBcxc/w0IA2AGt+GHx
0iNqCnbu1tflOXRZrarNSi847WUMP4of881fTaTqc2EOCBAFycEWO3fQZ0fhTvMKsKT1B1bs2Qy1
K3n0q0qZki5LCEhKtMPqwW1hLyY6cxUYeRZLsoIn8Ul6YajPlpquRVJPq2KcmlQk6Xq2mx/F1uQn
K/mgMONd/l59as/aY+qyHq1barMWSmVgeVnHbUc2OeehMAPpdzWw+DiJVtAWLwPGB+SxoHXF6+nr
lyuHZGj6CRJE7XmZYRPtnSGcjOVWEv5L+wO4e2AaAqCl9q2h2uthLM4JnsItMCXnKDbH9iZqU/fy
h9r6TqCZk8Exiqc+6Iy/HmiJuEnnFqQlUYM2+CDdNUvsDnHLmkbfGm4FBLSugR4QMHEKDbCRdLwE
GM4M+4272SEjTKDRAKxGsmdtLW95ri+SKOdRd73YxVEquaXTO7OD7YgIG9oZ1rMNRyY4CW6GEab6
rrD+w2P7i2RKO5o2nBZBwCdT8aw8AAUysjU56u8L8IQyvttW8wHwyAiv+HAbFLXz0OnNhNojRsJm
8NUkLj+a4XFGMajyJtbgwlbjjxBdyypWlwwF8H5f1STXknpRe0gbrWK32NgLQ2tlsghqfuiyRoA2
XLMCtyiBHE1W9W+uOco1hQv5BEsL2k9pmZwaJWGxwk6f9pyqjoTpeex0mpftYFNrdAK8C54HGVBW
lCFE4LOvgx5Ck12GhOm9sBXeXCS7Aia6g9c5gZ4WTalz0QwQHtkz2Ru5hII8DWibmiJiSIRymHJR
cHG4GKi31Xg7xnhImhnWucy8Dby4j2+4fHiJQCHLODb5s5RDA30HUDEFIOzDd1JiAWpbc3OLYxPy
zOm+9VJP8uZjdRPbrDG/De+sGAC40CSg6RFM/686NI0jYMlCDifsgp/8WJ6XcmDwI25d4loE+ffV
+2bO80AYFTgZvu1MfTgXQmeHafa6oK2SieEtJjtsxgVuONAvp6Iso5vLEllEgJaYmZuzkwlXxgEL
vhagwXZL5mcKFogy6/2y1I/i07fPhuRFF/6PtCvtkRRXtr8ICTDrVyCTzKyqrrW3+oKqq7rZDWaH
X/+O+765Qzp56Zl+0m3dkVKqwHY4HA6fOAeHkaWJb+P2wBi4vLFsc9N50Zx/qRrsCs0M+uWL2oJ4
rXst1HBWb83YCVRQxPSK5ZvWnRk9aHZ3qnvsY8XEg+WH09CPaei8eJiCsj9ZBv7TcJ+1YvreRDKU
29bFDN+L/QWJWJ3fEc4XKKM1y3UTs2WbaRKwWccUGVmrHZPSYnFQpGgVOKiLSekRahDTZ1NhgBy2
Xd6+9Fpl3FS1G/eeqybp+1S52VOqW8r7OBH2uVPqqfHMgWa1h+pPT31ViefXbMQdJC1Bl+0OuRF5
2lTi4j9m0VdHN7pv15dlMygjSuKOB5y6Bk8/Hx5zs7ovZo0H5RqFtQm46vqNU3Ogr8a/bmt7Kle2
+HZb+bpmD5RmOmxNe3B492+G3/v9L/ej95MX4kExE3llElgPdenlSTAGMZosc/jlyz9qHOapleCQ
Fs4jx0U2jVNejCOszdU55zG73RmOr++WgwvgRAZy8SPnCZKdtFvphAU5ECAXLGgOX9wya7NTHdYu
xn6aqb+AJgEyIf4Cevu4O2k096p82c/xKyMS7rqN7X5mV5j1qYuNzobD7UtrXxY0qPVjmueSteUZ
ysVkrgYnnEWWtWQuFApRLyCQm7crSF/bgRGN/gQZxutuxL/3mikhWbKIWhoJR/TMjerWnjJ1pPFa
Fv1BcfRs3oTg7zo1q/p0JvvUeKmLeucMMuIT2UiE2F87UWG60GbeO1Zz17jpvjcgrHB9trZuUmfD
EOJXUsVjzlhF9gVKhQreUxhFS6PSzgcNIkaeNidoGB1fnUwpd8xxvjA6fAU1+JtZZL+WQZc05G5V
NC0TJGcmEndoAqvC6c3GPnFbwDD2eNC32XHSb60yxPPIrgqtQB+f53aXZF+HnR78g6rW5pZfGee/
rwIQ5AiqZoRy1n4Zb5ojj3bWbQ/1xHdOk1WE1eFP5n5lTwiuFujc1WSGCy0tXiAN9ZOi50Eagw+2
zB8Nq3qZlOS5dYuDw77nObAW3YmZHZTOkUX90aegcoCaHrRgxWNMNawljWKDIBn0c+3RCRHwbtTj
Eu2gIKoWIAoDriFwX66b3epdwHL/16wtsOMuTlInNT9egPibvTTxze/oGD2iQ2Nvl54K4NFuAZmI
cWAP9Vvk/Rld8NkXCA4HDlZGk5mvOQuMx/9wkiq+4kIZ+n/ZE0ZAgiThcCvbObMqeNqoRlaPVhB3
byQVHmabhRV+lLMcKXKtTDeGSrVdAVoDICQ6Laz1JfOh0mY/R7MF2dw5r+tAs5Lpm6PpaDaaY8U3
laE+0EHvDvnQDUe1nHBMInF196ObqsFspAD42g19YAmL/KbM3E91QZIdIr9Mw3Izbq0WVXDr3h7r
SYEk255E0S6ui6M+vl/3G5kF/vt6o+qNXU8VvHVyF6BRCJRtj9ctbPU+nq2QcGKB3rjRioYZvyta
anEwE8it/4fXxz3lkYelGhtwZ8oqsFulNFymIcmi4nHbxGXxfGwDHeKojeGQCcQVQ3Q+7tCMGB3s
z7yfjauSMWnGz//kxZG5MilMZx+XLStGmDTaJ325qyMwWVg+j7hxy4JhV37Ib4f8XBFtWkj3QbGP
S/iFKMdE4oqarkn2MbBYXZbfVGgptfv0Jkvv5ukjBrOPlkncZvN0WRsVTtQ06QvNTjDQnA3ZvlMm
Y49W08lPR80EsAbIuHkpjYOKFrj9UrLUM8dC34GLJ9uzJa5PTtQ1n0AORl/jWnW/A/Azy+QwLtIx
EzwqFjD5kAjGy5JYgc+Vollwo89CjUZ4DVX2iVnt5sqSVFsudhA341hQD8OlRbsQghwyex60CmIY
MVSpvKL76MtJdne4cCvYsMALo+G9BnqyotIdHYBPx+pDrATYagVvRHbrcwLKCm8Xw8/0/t9vHcGg
kPrFDM/ycQGDJhibuMHO3Ss7LjKeAMTojzex5l8PExdeLFgUksC0Azq+wg0Pkl5c47s7cKT6P2Ax
4n/nbLdwOzqmkMtQ4P8EO3NrJSRyTD6VXIeC+QzlU2XXgM8DTa4/zDf0f99BPNNBHioZ4uWm4bYN
iGsYEMPCUS3YNjStcjI8d0GO0QOLm4NDek+DKNDowcCTSfyQgHgsxpUQVGcf16d3y0t5IggNQQt8
6GIstPOYxo5eQDpwVl7Tsv7VpUCI/oENGzVA7AYX/PxiApzFPWntMg/VBRSUUNLzKmpEwXUjW7sa
nWF/Gfl9+VsdWJrbR6RX4Cctq3wSvTiu4Y9pLRnKlhXUIvjDHZTmLmRlAZhliVXWeZiXv0rli5W+
1uzt3w8E4GwwhqJMo+KgOj+dUKdArlTFeeiW35Xoc15+z8vPf2AC+DzIhRHdVUXsVTcqXe9OfBR4
JiDGPYvLfUSk4i48xRK3FCRwCUS1+FjEjDdLUQQb3AS+hWedGzbpxIOQauyhdviKahRaNA24wmTj
/Wxku7IH1DdxlRdFHcLr492KIasPEXPgrpnw2RnLQwdsQHNZhWOUvA2zflRG81mJxgcnazLPbNyn
63Y3N/basJD6kkjDK6uNGTBC51Rk3vAMdoeT+WneaztoEb9aaAX7AyQTwsnaKl+X1VaYzWigXdpA
ihCtuUb5o03uNGiAzcZbLFXwuSg74FUGBAsajlMgNaAdcW7LnCIbkdPOw8Qs9pB4TDMTZ6lyiIef
1+eSu73gTDCEAh7UOFEzEoMIKTQ9HSsnDyckTLOCrvK+9FqdArTNPDf999c1PjCCgIiopWHLC0FL
TzXd7QZahJ3xRL7h8QkcJOlnegMAt+OE2dM/UabgydHFGPHEY6PP1XSgRnc+mUvTo2dfVVBO74ra
a9zEIzFQTe0NdTNwrYzxTe9WksNn4wDAOP+2KSRsZj/VVZUnRdjb1sEeQF0NZMn1pdsImiBUx6MT
klGU8sUmSLvpjBwaiBjWlICke7rPlHyvZPrdH5ixAa2A/piGV3qeLK3cXtVHpuZFl4eZbXlmjy50
4yfyst11K5sOv7LC53NlZULvV5ZYbR5q1f1c6f6cFV6kPcRaL8kfN2aN5yO2paNTx7rQjcQFNunm
YSlCmxbPMZvuiGLuC0vGrrex/rDgcn04/pQjyuxqRgr9nKIswoQ5d6A1uNMiXTJlmyZsXgPDG5nj
iO/FvW4Y8RxhJGX0DAfHjo0lHraxKBZYCf9rgf++WpQ+T91Mi1UUkNAcgZaJtofYid577SiztBGG
ziwJW3Re9ClOiqkIY6sKS2PeTS4ogir9xjCno9JNkt15eVeFArcOtVfbwEUFetaCU2cLLebUsRTU
yLX9lAbjdMj2DqQX4gf0Xuj2P2Ff4ueDEIaQjUK9HsULABfEWwUku6qqRtkyrDj5Sh/yGwUKVD14
Hn6jpmVYky3/wKMhXjEdoGscMf3VmiQu9YEpqEimEGC9aWS6J1tbaW1AiHGtoyTGrFXKntL01E3l
3YA+OC+Oh/frsWFzICgIYQg4NC6wXXPRaFmcaZDwa4z3gkG2ror/7VsC/IE3HyBgE85wKBxLS9xU
vdbg0oqHlWBJ2H7qf8Lal+sD2dpPXMDMcnGsI/4IXofmLb21hjQPiyg5WigAqfaO1L/UUnKB3VgY
gOCgFWmh1QBvksJuivWSzYqC66TGprDrtGeNlPexaxyuD4evr+DQMIMXJtR6XOuiC7/WFNUu+R3S
LtoQ7bIhkpYfUQsFuJIdUuLu1bqUmNyYQa6DCav8nyqmDzakceusQg6mLdmuwz1ESzRv1r6WTKaD
eUl+Yv6W3PzLlClUeCHnFY0WTzKn9wJNN3cT6AW+c5l0DtWCOFLhDTXwypzFoXgtfi4SFvLtkaKS
xlEIiBvCGi4mop8x4zIBdaE7XZ99rXeCwXhdBlUS5Te2F8IgqmguTiz9ggwXRzrAhQOOXrOhT64D
xeaR9ZIO+UsbIA5FZzHqKVg6cEOcnyTzkEK61q3y0CbWTnHne03LJWDXyyME4UHnT/DIUVBtECbM
nKD0OTGI5abECWan9Yui3VXLmzlbt1XaHa/7/uUWgzWi46YHAAUyS2Er133Sq5HCq12M+Mze4zXS
y93Ev27l8hXbPDfD53V1AqfpuMyzpWYhNT4YPamR4VfoAQBDTUDceEfjfd8kR5JaQaeQ4LrxjTU7
G6KwZsbi1GZhkyysHZqEVNGYFyWZLvG+Sz8/HyH/fTXCQbPRhsh4PQ+sEH47Lo63NCSw1foEDgfp
yxXftecxywWagF9CgAq4LFJnC5gdad7D2eM2OeR9YAARWTvag26Dxssw72OL3hO3/zlUqYzxesNn
zmwLi0lwg7RJzG1PD8QEiUf/no+RZD4vL+UYIK/DW6pj4J9wc1Tq0Ywi26EhrYi5Q/Wr+IZORU9J
IbdKLRJ2mUn3c8nGUJ1dV7IHN1zmzDhPgVaLqeLSt2QG7grFbKIzWr+LO0tCHSQzIWw8IKSmclxg
wjTQoOWC/nP+ed3vN5dpNYPCMtVONQ0NX6a++uTUb0oHWVNTgo7atGGjgu3gMoynOiFYlVQ12LLE
VZjY74t9Us33oZYUvDY2FiKthXK8itYDJAPna7HQNuqHcsYB4jwXwzewkR96VQla15YFqe3B/G1J
2MIqo0zBwYJyzOMQlPUNq3bGFLSvylNfe+y2+WQDRTd+0w8yOsNLFSDowa7HKEwjydFdYkYqSmF+
ZHq0PZL3LAnK4it9GMMih/JvD3ncfTp4ZemXQziCZ3gAK3ft/wGmTvgWni2tfL9TCujzER1uA/BG
0tw0RHIR3/T81YIKOSo19TQdKAZr2/SlJNqnKi92113/ElzKB4HGILQaY14vCrGog1gIggsL2S/I
wx20g+JHh+QNAPwglrZ1btzCzqyJYHg6zrZaElgzQvvd3pObMnQXL7+1Tx2ar+zMcz8k49sM/3+P
T9SMUAe9H1mKutqAd4hwnCj5FFFzCcaUFS9TbtZ3XRz/oMtQ3eRF5YTTOMgesDYSy/NRC0GyH/sm
1Si2i3KA5JB7nz9VC558eB/WuHcdv/jU7JSf3S9jX+6h9fD1+hRsblY0f6ELGUDTizq4Bo3jUXeW
PKysOVzGXzSh6JkxgutWtnwVVT5Q4fL/AYR3vhlANGE6eUqQPKvxO/CML71b/rpu4hIABF9d2xDC
Tqfg4SW3sR/mU/FSuujCr0I0DXrTGJQvII0Li88yRmMeT8TsYW1SiDd6HI1qA6wLGvZA1KpAbGwA
8RJK7mYCWshikm3HrcVa2xNiyrIsThcxuEr0WiQ71dyzTyALB+EoOERU+6CgLX5fh0bslZJ8fdMw
0XDBQo5kXtRHVBB6ZCADRKzJ1bBQH2uwkDjSZ59NL1lZ4b+vQuZsTT3BJRIhs9V2edoHXWFL0qGt
U5Dgcm+ZqJSaOGnPTThmw4aE9HibsKzj4pjvxRjdgqX8tu9zic9vzZmhWS5KLbiAXLz59epotsTM
qnAa3EAhECpsHwtNsjBb41kbEaasYGNeNx0WplGG+MWulsb0E0DK7xx1Gvdsig1JvnV5yecVC34F
tYHuNMQJdIekaQDjKUK0Ih8tZr+2NqBNRXyIsvIE13mkiyODwm8M0lVdFaUyB1gStMScL1rDIHdn
kygLh7k61R150qm6g2TqrrHMp+tRZGN4Z6b4oq5csOp5g42NN+KC1LukS05zMQFWoFUAK4GAU08s
CIPrj9eNbnjKmVEhcgEf2zj2hPFNqRWje7wCuW8W/xoblUpWb2smUWo0APHHAmpiq09d2KDGUpEt
N6VyKBOOmGjzJ60FVk1aj94Iji7BqaJrSAVt0FycT6XFWFM4DU/+qVHdu4Ux3bsZBYVOxEBcpEGh
uwUo+1+XSdwzo0KEjKKq6+cyoiHa132FHqMa7ePlg119vr5klyhnPJDhcRp7G29lfD7PR9eTJaJz
h3Q6G8byzgDe8jhF0xA45G5wFGUHMZ3ms6LkdVAvTRNkZfXvIRsguzRRbMBxCt5S8U1wyKJMsdlQ
hSQiXkH750nXgK4zZ/DhdfptZAHsmdevVkIltY6thV0bFhKWvB+6bOyLInQsZNkti7+NhhF0fQaK
J7O6NSpXVrre2iBri8IlD+0UNLcIQmkaG4dyTl70yui9rkDr6/Vl3dofpo2KEUdpAFIkHA+VOtq6
m2sYGjBTFpq1rEz1I6X3WCqpMPOYJaQOoBzAuqEMhn4L0X9I1OGtNTOLkHZLsWeFpRwtEOlLzqCt
8QAbxbXfYAdx/9xLp7hiEcAnZZjqjy04qWJ660D8SIlkKt1bw0HFEGw2gPbYFyAEdY7cOZqVIjSU
W7d4od379YWR/H0RW0CjCY/Wg12ETfetH56dTLIcW5U1lArRboWiIS4EYtMx4pjZGanFALkagvyg
/eDSnHY4hclJxmO95c0c3GKCbgBtxuIRqgB7Yiwd6E56iwb59KgaKCVHrsSVZVaEXYptDwgGXxHT
+TFnD4aa+LMju+vLjAgb0yWjNuVUx/N99lQOB1O9b6bw+spvuvB/GntdAgIm4ZqrOHUJgqEcG2Vi
nzqlBDUNCJOMqtS8ypZyM2+Uy3gTFG8j5tYuqvyLpc6DTooQN0Dls4vYj4pgMj/wlvh9w5Y+aBrT
CFrUDQ8QjHU9s7YAHjPjZqe35Gtmp/bX1JqNR9MekfnpgEODMj/16djmtwg6hiQWX8J7cQ6tP1jY
4ZaSoEKv2iycgU2EsmPiN8+gV1hi7125Yy/V81zvUog4XF+Ui3UHrFczwBHOW6rwasp/X6VJoF9y
Z0rrMozpDSvRw6AzTzPrw3UrF5tesMJdY2Ul7rIhMS1ahozOEMaCOqlnlb2sU4P76FkkhhXMILg6
0cuNRzjBwRJwnjcdDy3RXfKgfBuO6an42u/dUL1NQYD0rzvhf5uzHJeDgnF8CwuWEa22yYzdTxbz
OCr6MS+TX9fn7WLLINCreLxB+7GDLF2EaKANrNYyVytRdm12ao26CVQDkXb56OGT+N+GI2gqWuAR
M4GovGir0/UWvXyNW4YzcZ7dRXmLiuhmnFtJffTycs+HtLLDXWXlCkaBW0VT2xiSY38zjfQ1b6KD
apHAyHLQX5YfA6lUv13skFntazSYhwV88h5N0PrDOk3KUcFXSXAagIGhXQ5sswrwt7CKs1vQCGiS
MqyT+Q6Yjs9x4vygg4ESTVk+jQku5m1/4zZa55dEH/xF697+YJFXXyDEd8PpzdxqqjI0EtvxjLT7
mfbu3h2dk5N1klLjZR2QT//KmBDnoybLUuB2y9CCGoXXx8REm0k/HIccaMNILxLPHkvDBy6I7Uma
DZ5S6d8zyzKgxkWy3fWRb4QFDUkTCklIoAxTfNmL6AhiVxs+ZyQamDLJ8qPqZRelixwXRzOwOsCE
oK0JbDlCUFgWUFyTBS1b6Gr9OUQMyZnynijti9VBOBvLfH1IlxBGIOXxDgUkAFBpeKEXrhNVqpZL
+ntMIYXkgq9/5gIf+n3xlfMiqFztMA2AWZZyfXE3OXdkGAZeDINFLop+tfONRShaFbqETyakCA08
6R3nhzYA59wbxAfRLPJvsxIU/oGZ4MoSeMq8ADK6fW7ONclYqDaQ0JhKX1GNYAZvzfX5vIyAMION
aRiovQDjJyzfXCaW1aQwY+b2Y1UVB2T2qIqx8jsqTJK1uwyBsAVYOapJpgnktbA3jLqJBhbDVq0Z
u2T6CTKNQK+pf31Elwc9n7mVGSECOoZLLciB4KB/7HfmNxsoXi4Ck/ml30G/zTdAQ0I9qNfLDqzN
uVwZFjzE6sw6Y+jHCsuqBUnyaDLr1Nm25jv6PPjJbNqSCd02iNoSeojBuyDmx3M3NFHcYkKn7lsR
2X6SnxaogMf9L8mUXp78mFKA2fE4CljMhe87JKMILxUNE+KDjeAABjK0AzgvIBEG/9pbHcq41jdd
ZWWQj3x1itExT0urpDTsp97vpi+RWwZRJanxXIYujAqdFTpa3Q3cxIRQ4g6qUQ7UaEOVNYGjv87d
XdQ95gR6MdnH9RncGo+FYw6AMgdVCDFKTpY5F/B/QPSUB4oCdDs8R1osSdAuwz0qSDagWAjIwDWK
4ykgQrVEKqvCwf5RRbdJJkNVbE3Y2oBQM8Lja521DTegTMEc/+qGzHPI5BWgMxk6SSazOWU4tsC4
Bybzi9ysI0OkJnzKSGWDPrrVKwfMFAvducNEZ0kY5GFOCO7AsfG3O9xq8e4rZCmWMyM9pDDWA22c
OI/jgkJfSXdqf6eoz8jofGNOX677xOZywR04rhHNX+JFusgtZegLm4Z6Wu407b4ijSQUbq7XyoKw
XtnSF2Ts1CrMJnbMXT2oZ/eQFOapZ8uBw1KuD2gj9wQvIhJpHeU2IIVFYHUByjwy2EYV6mjgdr7k
p+GQ+/M7WMb9fB/t5q+ychcfgLhsqO0h5+JVArwfnIeJOorKeBlgsBx6hL3hRkv0Xa2jszYq36zk
1oplJb2tkLuyKL68ZrkykmQG1lapvkfzaYie1fRTh3RAMpVbS8er+AR+sdH+ZVe5neNOjZG1yUPF
Wg+9r3gXGcD1GHsatBISKwm1PvViO/UILZHAvxAg3Gp0dfBCZmR9NL2k9LOxSQAeBJjdBkL6si0s
iawMXRUEKclv/cruYIZ4fdrbx+tj3xg6jhgDSQJouy/7RO2SzGVs4FRrRhBe9myY/LKpd2ANP3bJ
uDcaVRKcNzbimUFhm5gqJR3UcVmY1d9tPGKgeidZTpkFwU/nPGniJeEWshll7ny3KD+vT9pGtFyN
wVT5+/3qwARNjVni2ZihPeRnNlnevDC/NokkoGzstzMrQpiMrBm4yxRWUq0LcXed+yPhtYbheYZQ
AqkkB9rGZoM5xBMQYwKILQL1tRhHmubAXD6yb1FahJaTYqvPt82YvF+fv80VInjnQU1bv2zCdUaU
snRoIAIqrbipZ7cTCIjSXE8lnrC5Tis7/DtW69T0re1WxO7CQbN8smAktp/bsluobDT8K1ZWtBnV
tcWFlZrNvoK7UGmWvpnuuu5Ns97cGVpE6dHUXvPuU2/+cibU7sjn/9+EChlcHbvRvMR8QrsOYuEP
pYwjb9M5VjPJw8hqjI2RLcgd4BytOwdRqYRo2kZD3eL1w8f1ocgsCfFBG4tocS0MpRnRG6+9VdG9
O8QeWIR21w3Jlk0IE+qCPqt0giE9gdK7WR9zsny/bkIyFkOIExFa8DPKY51a/zTn2BuoFtjQAgbj
2OG6pe3BoFiINULzgZhSQYI1gi6a0YUtmchtwhT3PgXjwJ9EJBPAdn5NvuxqN4cqGdAC1YVudQfE
gg8+1J0bdYemB01Pq+5aRTKBmyHwb4NiX2+ep0W69DA4oMMc+ahfgmOvtEdvMs19Vhc4kOP99Znc
PBBXJoWoq+Uzaue0g6fXxBuj1tcgbJLp0GBRHwZYvm5tc91W1vTzfZW1+kIbW+lCE403umebxvLM
xkZ2+eK+LKRu4JL+78KJxQA9reZyGHoWEmfpwh41iuOA2gDUhxOzvZlbagUq0lcQb+Tkphqr2JB4
zmYkXn0An4dV/CidVh81FbNKaRTG6bhP3TQkeiF5Z982w7vZUGBBC6UQppbWXfIxwXMZA/uCp1KI
DqV98TE0laTMKTMkRKkqs7ommhoWutAVKu1PYBnyLZCDX/eOLV8EsIrTWqqcmEAYzjw1ZhNVdR9S
Fe15an1XqHXQgylqIPWpcmZJyrk1KEzbbzIJ3n7Of18tkuoMthIZJmo5dv3kxuWdsxQ7Zsluzttm
cPCjGYe3dJBzM5GmxaUSw0wy3WTdEs6z5hNFkxzLm3MHgNNfVgSPQ59mijsorBBUC9PsI2IFOocD
M1MDx3m6vk5bu5iDqf6yJUwcoLSZ4y6wpZBuB1R+TP61rCbeTdYW+EmzWprKohR0LnBskgBI91GB
zen6EGSLIrhanJeNm/f8wY5AUGwAcxxV/Glg4XUzGyX784EIGwciKdDborBTv3eVVwEomBqe8Zx+
gIjW70LZ9UY2LOGQT7sKfICKi8QoT16SmZ5mMz+OiyHJnWXDcoST3losOkMEGvEA8mMhZMDDnPNl
27izWV/lSoKSYYm1yDGClGdWwx2Qu+xq0AlaxPUzS4bTuIQ+/3Y727LRfwoUgvieNGW665YuNMTa
Xfyk3Wpeeir96XHx2dG4pXeaJHxv76O/zQmnoRnVuR4bMEdZhtzvu8ok+cSmATCq4NEIZcgLMpLR
7F1jiBV4eQkjGtRrnH9PfMHn7G8bYs6S9rWrd0vEwuVddfz4NzodvBdJGfRH1Dw/ySZt0xdW9oSE
xaiiZYwZxjTizdGyW4S41tPbZnd950qm7vcOWEWgvJ8nUqRYm2h6bIzSH3tZjrC9iVYjEQ6GJMt1
jeFBOPwPDzc4qtHHOD6UR7JL9+RPfG1ljI93NZ4OfFO4BGPa0vwnuu09LY7/nzPGF25loa8XJzVG
DMeY3pL6pFqSHGTzhFuNQDgTlMWq0SKBFVHbJjDqwzy/ttFPayx2qqwQd9nCIji1cDwkdoyqIPqP
wy5obqMv9lftJgrwqBNmkOt2dxYkM8bbzldvzIAdNVyB8fR6vO6AMj8XTg7kj1GtT5jOzv28GPfT
/FomkvAgm1HhtHA0atdmhVEW83NboqFqfFT6z03xoeXLn5y3fy+eLhwYxohHhd7AaFhX+IuOiJqO
kPD8cX3Otu5Pq1gkAgdjvFnRdoGT18sDc0YvLWIkQQsoU0LQaVNFRpCwfWCshnURwQsznyfMoBGW
n9S31q98+yl6pk9sr94g+wquj2/r+RHBFu3HyCMBehUT/j7NXVYsPOGfvepNRxU8vyturGd6GHb0
iZ6wlKH9ct3o1q1+bVNwRMfNnVm1cdbjNT47InVfAor2UPDtJqDCnlMZ3+PWKzxSZbw6oh0GlVoR
azaMeWGVCa4BRrgkwQI1pCwwYlT7o4PlEX9+UT3i7NxA+5Mdh1d/zkwNYgMRKj25BYEIEwUHRAql
QYAZtC774dYyoiS+q8TLKZCt/zUjzGevKY1CtbIPU7s8keobZK88c/kY8O5EqBHQ+hcjh+tLuBlL
ViaFjZ7kSkLdNOuRB0BpxHx26sfC+XrdxmYw+duGuMNxGtOldCtIznal62XlGDR4r/QmdO8Ws3EY
C9kdYXszrCwKmYA7mN3cAnKNbG0KKhrQoGceeF5T33yFphPxG7/P/aTyZSrP29t+ZVnY9mxQWsua
sISQWRiCKXC+pHiF8otf1TH2CQOjvYw2b3MTriwKuULRx1UFuFMfNnGYlNlhUXek+ZlQmdyJdGhC
nkDysiD6iGWsmg+l1g9L+4Jqijc537WZ7Qw78SbAD6L+oUYRRal+joskhv8fX4DuIE61Bci0kEe0
RWdnXYntP+y1fevcmG5Ygi6dQg5F7U+KdpSzh/JBiVsSd3OUm0wdwEAx79eIAvrceujDRYc2dWF+
tSD7dn17bO36tQnBZZx5VOqinfowq2pvUgETe+pN0zOcN8ZqH0h+PyKp5LjY2vZrm4LT1LmSt1k9
97inv9P4tjKeNFlvqmzmBHdpgXZbVBczlxY8Wi/ov4u/XJ+5rZdfYMz+Xh3BIUiZpzlhfR8WPdC1
up/FQbpzn1gwzd5SeO6Xxs8AmfIlZnlKcuEUQIdCQwaAMBwK5/ks8FG1oxPMHk0zP9YhOjJE1YOW
a7eQHXkcCBquzDwYxnSPdEl2wd6c15VxwV26ArpYIF3u0UON99aQNT4Y54Iu+S1IVQZtHchv2Zs7
j+Nh/xqx4C/uBLlf0iyYaGjChRqIH/xkH3dg5QTMCK3awXjoZa2AZCuy4SEOTTwAewN2J6xuOdej
yiZEcTortlcW+o3dZ4GrfR4VsGexp9KywyyOvgGuFuQDhOFdzQNC67ZpLL9OXTSW3k8ZRES0/j4a
a88FTVkUUbQbzU8O118brLDIlhOwq/uuNYPWto5x+2nMbFAvKaGDZ+22t0BDOgRtavoFtPj+wI/W
A+QTsLoXRSwq22lCRG2H5WM02kPcpCc6Lb5plJ+dxb113eXN1vv7Wi3+oMK5Ni1cYxSzzR1Vwdzq
bokmMz3aZQUbINLTSBogN/fo2pKQ1OjA0jDCc7Z09hrdM3yACiAy4RvfUyiG7qoH6wbdYJKYetku
gmsaXp8tFSgr85I+FHTKAMFSWNUn4KuNLvNYY740jnnAlT2YxiaIR/o8OCiO21l2r45MgvLa3DIW
dgyH96AlUoRFpWRS1TJp+jCpICmSHuo9Osb91Cfo8/jNHyZLBDarBjZQchyWokL1TFjTqYnmtl06
5HLd7Yge9QGP410/BPVIPGt8rpNnphaeMUDipAYxnC1rA906VNb2hZXOI+KmtYIRg/XJT/HnR/a9
IoV3fddsRYW1FSFjNU1IlmBPIBfXh1PXlY+QqkO7ZH3S2fQHyfHKlCVcTVPdYBntMSCVsINVOI8t
64OCxt+uj+h3IUw8T6BU5zpg/wLkQHyzRL9nPdVorg6tDBSKDFQzZWGfSMEC1Y4eKJkCzWG7wqpO
fTpJ/JQvyjXbwnESaxEjU6r2YZ+3N+OSfje6+WECPSEej3wtR/pcOpIV/J3wX7MpnCam3efMrDTk
cd+Kj/607O29drB+KV4O2R3XHwzoOca+6rlHGzIVf9AcAy631XQLmcnQqIs1aJjuMtqVM64C80Om
yYTdN+fVxFMI0lUT/wQ3JS2bLHC345jOAaMywFaUQ1EDBKDgWnlV5sSbpUDnzesxHsf+sik24bG4
z/Iqxryq9NPQfx2WT0CJ5eymnrJ9PbneXN9q0HWd4pfI+WJWFfox4GLTA1WeJB7NM6CLFQYBPn9E
s9WLl61qqRO9rpEvaKOzq1S610iz69TiM8QtocujlgElwJc704LH7PikJJXk2NnIkqAsC+ZGk3Ci
QLHFpmLLmOYlpj+qAOLUviiW7IThG0MY4pkFwYsS2trpQmEhhpQN4N3+8pKf7J2KutIeO7Z6lpX9
NgLfmUEhHbKKyViYjtVVqBKMantITbQd0NlfJvYsWT++Ay8GB8p8iKShngT4HX5fZSZmWkN4scDg
CtDNs/SQnnBg+Hp263hkF4HPItDG8LrNjdMDKFgDxRXe1wec37nJkuk5K1nFmQnjUMnYZwg/K14F
F9ldN7TpGn8bEnfJ6NIuWUwdC8fgiqQFGEVW09w0AY53oOMtPIaK78fgxdVzamGpWHRbJ40XZZIj
Y9MXeDscLsIa1AeF9anmEcq0IMcJc+AVYmyv+UvZzLdGLkOEbo0EBxJU55B/o4dSWJWkBAdm6cLQ
/3D2Zctx68qyX8QIghPIV049t4bW6BeGLFmcQRAkAJJff7J9I/aS2zqr7z7PDqsaIFCoISuT6Z3W
mHXxr+nCnv/C5VH7YuGyS1SZJQMhDSxkDWhPvdNMf4I5G10i1BPau6J4kda1o/bd7n01ebF7PaMO
0nmY7NspzJaDp9qotpoEUeqVp+7a4s5O5Ms94gOtuXbgB1k5wBSGNOZBJmD7jIVkKSKXiARNgmvx
8d+fcYyD2ZYZgDkPSMY/7TZDB04EGyt0ROeGUI0E6bozXwEWfBfanxkH/2PlYnWVtQzUGWwU9voY
My8BtFwaTEW5QTwTuItiPaD7e3VA82+9UVAPfzV7ET4YTM3UWLC4eg7niFlxe8x3LM3i6qeUoWWk
z07qrWvkwTl0xf5r7YOzdchE+CYelvOY+J9bK4NRF9AwRBmM1mnHuzu7yH62VvB/cId4OgFi8yCU
9ZdOlttNddmdv6APtVjXDm25n9qf/35Kfg+P/XX3/jFy6QqX2Zwlp/BT2p5UKFzjMCixbgyRRXlu
flLRlsd+ZJgo5ACm1nmA8q2VqbAz8jrspxLJf05xhjP76HXYe9As7a1BeUlBQBDvOQaJDb2o3TJ1
Gnm32zxlzCLvbdtdg499l/xgmPY/+0UvPouYpFl6Avsl209avdoWgi7nVLdWCDp5cD2dshZc9Z5K
qHzPUBT695381qN8sX5xE4gztmbZwbpF7kzyw6T7HHRoU3kNx/utP6GgNEFnHXI6lzioEQzmtPTx
wYLuxgC2VXltWFWnoJ6j3BZgzZO3JA+if1/cd6ks9vYfq+dY94sXG4ce0RxyrpVprpYUalEyrmKA
OYe4K5LftGdWeg1n+61RDJdhag8hAR6Ai3CnRgQXYLLjHIJYqBlAxBgVp2xrvcp4jr2dXs/DtZDu
u6/41eT537+sUwfK1l2PdZ5ZxjkPu3vkCCt8RDeRcRa28fy8OIh9rr0S3zrSr4YvMncQttLZLbDW
alPTHU2XtR/bDXjDzgoZwDJg7ck1ioCrG3zxVctqLuruHOMNiZ0iGhLhWXyXghxNoENSx40TTsaV
e/JNVkS/LvQinMicSgTuOUNxIR3hQAEBzZjSjidCowBk9a313wtYwF1/sWhf5PC2K8u+Pq9So9/z
Cr3vp7N60tzHXmiMv+Ur7Cq89kG/i5q+Gr1wRgCyUg1NV6Q/uU4K8M3l2TVP8N2Z8dGNPNOkQbHg
rynr0W+8GqpXGCPcmk85RecgPlPiD/GIctqbt1N+kiXX6mrfBOl/GL04Mx6fRZ8j91hxY7vQJdGj
HS1X5z2uWbk4JdClYz5v1LBaxAvttwErwzlIrzi1by476soY5vZAHG5idOzPy35WWYFUeoAQyYun
dNw4v8qkjQK06rywa6PtHF8Xgfzm+P9h88LBDO40L6D/R02woDtL/bTtMazYzshkwhjER6+RR36/
RvQDUH8Em/dvF/DVofVWOZASa6wd+tkNFrRj7ZVZ6NegZut/38+/RZVBPwrKnP/YOt+JL7Y4Rl2L
zsXadETSogqrD3DBORsame86dhsoCoooj4c1XBoYXdv07EYRFOzpQ3m6NhL9zTP5x2+5+LZz3nJq
nBnuRVNFbH7xq08UR0PV89TPH9sZPaFrwPLv7+OX9V9829zk7gRk6tmddm+TivTj8jM4juGA5wr9
CreLjKuVrO8qPn8s9OLhmNys7f3gt1GCKhoUDsukOpWrabtEdsQS3wzrGxZd06P/DXi4CBz/sHvh
B7TKACiF2BgWq5P+aB44srU9mrHPQVJvjK34NTy4v4q7awPa318gxCLgykZQfAn3zNjATWfEIZt7
vNCLE5XVgU3vGTFiiN4kkPC5Evt8f4P+MXgR2HmdI4TdU/R/dRFXYA+12UefH83l6kN1/kt/b+k/
li6yGk37cfEkGYBtyded99uZK7QKMMM/sDCPr33Db94ofMJ/7F3c17M0lt37CHZq299pweKS51fo
xa9t3sU1NErWluJ3quSXN0XHksr1Tx3pUnfJHv/d/fwvJ/Kf5VxcP5WbVRWALAPux4zYR71113lS
gyOs28yxDX/DVuPKuLqL/8u1/8fuxQ1cilpCSxE58JmXLN+BUWXQSeknZeSf/DCP1LIC9+zycWW5
59Pw12nBADgoXwnGYi8RSU7bOJpnuAgiVvH4cObSVWsn1PHwIKJ5XV3JRr8LFqG28o+9iwtfAXbW
Ff0yAHrhg4hkAPAKBGybMw0TS9jKvRaKf3sbvti7CAF4rxbLnOBgVAqCv0+yrg911O7nfZfyw3Cl
WPz9R/zH2iVCiSlSmOz8Lp9VL9GhjIoTAEMt5ELcrb9DtljcXQu/z2f/Xz7gZYWmKCdNHQ6Oc7/S
EbAY8QKqEJ9fI6H8/oXw0YA9jz1B2vPiDpoZa3xTVer/8ccUm3J+bW7cMcyQXdCVFVvroE4gQgxk
0rUlfn9ovti+uJOWZetlMGDb3NZrbkSjmELK1mUk4zMPssrXg1dGV8/q+cr9tbVfzF5cSV46Xjna
hfqtlVpJEmsN1P4IdI31eBY5dldOqlg/RNTvw05sxY//jxfyO/eKiQrUmdGKdf5qQDAHdHhqgjtv
Nvm65REGIuCM/JDfs6MbmWv58yos5dLkeVQZGmbnaBYlI6iYYV++RGB06R1mjeMIkawpdlCK86sj
Ri+yE0Dd7vZ8Tc05rugVQMrlbv+2SkEtdm6zBOg9/WnVLvysLDw9ppZgJ1QKwHUzBDdSZvB9Pt16
rL7Ssby8OWeDYK5AyA5BBugYXTyUbVtLQoDdTUWFWcgCJY+gdNakKq+8XpexxqWdiweyVkE3yJab
qdVkIbTjMTd9WgwZ0cqJZPbmoXf270792sIudhJRa+DVojXTsazB48OGu7E2jk1hvvxf7ED/yaTm
ecbt4pz4QPPUfs7MVLo4D/lrA+gnzU//buSvKu3v7UPj0z7L+0DA5eIzabsyZgEgZnp+GGkXDmH2
BPEn5/Fc3FAR3sbX5dCfOAbR02su4LubgHIV1of+41kH8c8zyYAK44OLI5LrOvELGZP6ypPx7bf6
YuEyLlyyCSJJ/pKakBshJtIdvYRufY3H7rvLBTTDGdNB0dn1LhbS6ql3aSHMtGhYaFAR9d691r/a
EUId/+0Y+O8P9sXWxZIaybuJQxM3dTnmiYnt1mFVB+t/PxbXFnR5KnrLY1kTjKnTeL8W1ylCSVVk
t/7RKOUDmo5XehTffqcvi7q4xEPryYxKOqa+/WoPFiSRfyh9xcZlmHu5cRf3VlB/djDIOabSslc1
VWFdWWngPvLqqsDAeXu+Pm1nUy5qPWe1D7i/S9+naGsaSF9JWolsJz0VVRVDj3R5IRNLJas3bY35
AmlHjg1krqv3HX+39NO/f8PL7Pr3jwCpFKYNzhnEZU+w4w53xeiNaVu3cVGSbWM76VyVz0PXxLId
b3pux1V1raX/jdkzDRheGchhoKt/eRcKRmZ/wl3IhHEUkDB2RZcai33wzOZku2yj3GktyX89+ofl
/g4N0QLFPQQx6J/OpNdLXrZOP6aYLbojN9mKp2KIrI1zw47ToTxdDZvMb9yXB3JrYNdApwXU8cVK
LaTWtvBnkjZnieh8dkNSVbqOQK2PuSPZ6DpGu6N6yXm33M6eo5Ox00WYe9OL0zkQxXQaEcEpYwTJ
tiFb6WsSNhyM3LqYIFw0xI3r30hn3hXC1clcBZEQjjxMi1MgdfGG2AKkDf9jqENm1SLxzunukmUv
hrncTr2cQrdv7kAHmqI+uZ6cGk+x+V539g4xKK6AN9933ACdiVMOEWq6n9xwUjngJxYtSaVdnErh
ZXE3517E6LR2CXPDeQYfaDOQRyjSvXXUBqZ0KpFo87esbp+7jomwGzRK00UBwGIrP4kDaIc7dw9u
C1KTOa8SrlgeOZAjC3UOCd8qwEQRGfRPlc0bowZFQ1sWMqECAgj9wm/gw4twJM2+D8Q9L/jezGsV
ETd/mWeWJ66W0Jlp5rQv+idUrcvQMXifZig2JFnjR0Ggt8JdpggVmDbRwE9G0uOvi80/aNsAaKch
WeHR6bVnRlKo2U7cXlsxsZprioDfvbUeyMowqX5W//iLHNv19Fy1E0cF8a5nq+bjnJ4FCft0j4D7
FE243M1pta62mHhAtdv++Hd/8Ffufb4hPkQLzn1R8Npd3kx0peZzG5ik9ontp1hs9FHclFtMPCUu
BS5Zx/WrOjSH6VrX77uL8tXwxZMls5kDwDaSdJwqVFKzWp8EdBd//vv6oD3yzbP1x428MMQXhtyF
BEM6LFByWtNlMtN2OrNDGHURFOmc6/wXK0fWJRgQUMmMMfIuJLUenntVOkuEVmqzBbkxX7eIWdYW
fPR2VGUOthDXjplby3XASBcvNkDM3qDtiNvaTBV1rXh0vSlBeFCtfYieRmVB21vX4s2DABicRxm8
sRua3DQ3ks3ZOpeQzU4gaOxiVhSpEKjrAEL4lVlcByGTk1dFwTRO4xo8OfXacTruRQIijDQ1GnBE
1cTLImUZ1QZ05P1ODKW54gr8Mz5nVtJTXa6pGkygjvDTTG9hMd6ILFTQ51vlBcv2Q11kiMsRwvcR
OD0aERbVWaRSQZ04qgntEz5IS6XNTJGiTVZ1MupWon5o8XBoSv+wdBNyxdx8t0bnXYMTneZyDVrB
tQ6qLJxbz8YpzjZqQo5ezG2TKL8cNkBSA/GfkyfldUcQBr5ITl48KEVHvFKR0U6QRGQPEMY5We6c
BGSioTlUj8Ipb8GOkdSKrHy6RIPRF6FqxWM3NOkgnHtVVijXg/69hipbPpZxP+ujxbpfJF+OoyD7
2ahvF2k8s7Y+ZZW78vLlTbfjxq2MPtR8qo+6Ize5dvYF905tbR491R1A+3CjFlbAjUCpWQ7Wyu3b
Dmi83tpM0JyNZ+akrj34UV0Oz3Vbb5rR+SQ8aMO+y27Hqt41Tnu0RvrpoPvbEXOD7WEREKIr0HP+
YNN8swQQLTD6W6/Mb5ZSoorYGT+GpjK3i4f5RwFi8JYaOLzwFkZRhEHheXvLzDsQhY07xYMNcwqx
MeVoQ5LAXELiGKEsxalFteRmMnIagzDTikTgQP0bYpcJpBj8TWWZYDJgHijBR4JxBOLMYZBpiJ33
rg6F1+0zvTzqdnmdfW+O2qqY8SLNCahEzgTiQoTmPB5FQPM4YHMfCd97bTnp15aes03t5I+W0mI9
1uyjgp4IZjmNMlEYDEr8sajSbnHcUE54BYTZj/jfoxG2RPU4+5wkEhqcXZC/IXh6m4zhZw4t1dBu
hz4sGTvxmrfbPvdliCcPj4OAtIQjpk88sgnJsEUamFFt4sY4IBkOqa+e7AYbO7qQaFFEjmHQOzsf
Gl09a2JwYanIqQm0aUb+SmS2Y3MNomAe8AjEnA8aNOCrMuNphyPEfAEgUL3rAjy92v8BmJqbBJjU
ifuc002xyGoDfeAmsqzmwIU0EtCI/vD88Um5Ppg82idLeg+u4W0BBL8Plv6WcmOzGPSOVd2m7fqb
csLWgviPh34fMABnOi8hZr0bJhD7zBCqjfKMzPsG/Oebrgj6UHZj2mdDzNtuuzjtJrfcoz1qTOyV
H+4kFBAeHNfQiFUHiZUl+IUt+izExMKMqUPttZFnyCet+y7Ui/3pKb2d2+k+ZzzFBUkbrt6BY7vv
auMAHON60e6p862Xciy9tJDeEY4OzqOtn4kCan6xMKXbFdVbCeYee/Qf58mzw6HLUNfB+GuoLO/5
TMIb1RzppjD1FoCNg5yNX0s7nDA4tu0KhkTNq+8KE8McVmuKmGRqM6j5te7Z6zjZv6yxwNdqfCMx
eOvEJM9EbMm2W5lygPfss5Noi0eT1mPoSwu9HR9lpaDx5TaTPFvRvvFTz2/vl8YeYscf1gjIf3qT
xoEKQJ/YaN7Ggb2QyNN5EYKbvY1Mwk85/MaQez8RwZwcF3Tdpkb9qnOqdGjIKl+8O2hDPs2+HZpE
3S9zc2ta6g7YofvebKO5LleW8sLSHNsQ2vZP9sSfayTbw3nWISjWpAcATBfmYSmCE5f5brbmLuSO
8zJUKjaHBcItUyQdtp7b9rBItpqLIja5lWZyXtnKTnlQPEwBv2lpnkhirSvQbah+Sv2RrdGSSdvZ
SkRdbkFfs8s9oLYL4F+aOluVTrk1uv64SP8+CPgRHz5PLIZOipUXt540X5um32PgbyfpvM478pZp
CJdBSk2GsqW3wsKMlWeUPCIFmuhdLaIid996v7kVNvSRcp6tA2qeJiwZREgps8TGXZZXl4i4xeyl
qex1hjoHZOB2PlAHkAFuwwCOwK6ESoEPStylSysIVXHh7yurTyax7HOX7ooJg6MGP2bE34BO9bmE
LGZTZuvMdiAeN2QffaE3c6M2ht2l/kTi3gki1zPiqV2icaR4dgFTYUPcdtPLUonq7GGOIy0xh0qR
+NbK7UJQsFthZ1VO2FbGzVz4e3QUTq0h75dO3hgj/cVmHreEpXY13dKRbPqcraZuiUua/xzdLOls
n4fQ3dBhOw4ZxHBQFDMmAby5Yd/kwnhXPvgsZyvf0Nx5sbqsCXtn2Gg9P2QV+9EH3WPfl/fNrEgs
cgOlUEMucZbXHMF/VkZOPlUhN9VtpsenmhhBCoDXygt6Goq5uV+cJqos/5cr7DWhUN9qih4JMPhl
CuPJFOq5m7wDGFUOQI7GnIqd1eCuto688azhF+XBUZTw3tV8ahiGntEoQsEjttmwWxb7h03nFZ35
OvPGCODoIZIsqMIMaXBa42MLwvqYBcPDSDt8+t5IugKKTt6AqZN8MH7lfrcJqsG/Y0MtTlYx1hgX
95+LwN9amc9C3UEHUGCTIreFaHgQBOcpkn3vmi+z4IdKiu3SBBgbaypjN2Uu6LQdbSfQaQRZsxqm
RLXoOI4ix5Fql3SqBxoafExa39/NuG5z30LA1I2qwV1XymVw05MHB4t+cBC4SKMaccBk9E/aec8m
op7QJvq1tNmNNryV0M2rn/nefdlOSGuc4NS0JSgSWjUAYkl+mrwn0SIWPxpqpuGsSROVpnqeOpPs
MJ5YHs82mnBm7ntb4KQsoiwO0ERpTwGYUqJGQpFXG/SY83zZIulsHwAq8e/lUBvlBqKTYx82Uvb3
NJuch4WARiqccxUcDCt3d8KTi7/JatN8BT+rvwJ8R85hbw0TTXtE4jOKR+irRJO9mJizAkAyGi0T
QWWmnGRoSf2Y2+W8dcTSbZVT4PEe8wGDoqUyb3rXMG/m3gpCvB2gGXfLce3XBv9J4TeSNqifMJRD
VlDMvakzcqSyjVupjwVrHwJpY1DeXZLRyH9KOr232knrgu61gbkzA8SanRTYp5w9m5V+QXn3s/Gq
1IJYd6Zs4BbLN4gVwCc648FrDHSfWoU3MJDxNOLBx4juuyW6G3vRR7+BV9EQIwF3dSLNwgwNg706
sv1hVAK8wBg4i0UhDGgGWzIcArw9rLJ3HKpC65l1qciLAyXDbnLkxkRPuSlFEvQMupGqjJ0iSz0r
/1HSYcM6c71UWm8ABFr1KCyNlj9FgZXv3X585A79QPTWxsbkVCuTllYCUdguJmR8dLu5DsXCh9B3
i63J6i7hkJfbFixfdR0uwYhsI8+nO6LbFVuW1TLrKjQhrhUh/NhRNa5y11iVMIyADo7Tq9Fn7MXR
Wsp7iFGWSVZPZVgZBV9VmTNCMQCVByBrmsgWGLXX4tD1ZRc7AaD2Hm2WKBcDoIpFfidM71DV46OF
9bAFg3GMfXQV6+9dxba5cPeqsW8823rxqZZJNUCObrTga3hLH1oPbY259mm8TMMAkq4S0NNqHhH8
LjbYf7yN4fhzhFPGwKY6bagslpNnA1k+YqozNgs/9sCjmPaYL42yRezyuX0fxPjMIccka2/jmeUu
o/DkdFSRS5b6DSLWv/KKP1Z0urNKuNi84zeOR8pYTWoKKyKhsJbDt8q8/Glm+oEoYkaui6H/rNuU
lroxJPdCSmYApfXwUYkxhmAnRgMcnqC7uibERrFD7pSR76uMPpa9vy30mRmslRtVlo9iyNcmbQBx
dl7EbD4V1vLWVZSFmHTJkkkON67ArIQfIHpA/IgQycefV530V1SqB2gT+HFe08RqHRGWqpsiqNMA
Hz3SQ49IBtGxKMECRdTGHDIzrMrCjXgvt71hpHmFLI6ZamfpCcE70J4NnTAJB9UfOoD6HzcbXGLe
qkaWBb3cAzHGNZf0k1uohsqJ3PeIc5zO3HeVWLOqTxuh49yjD/ZcPFZd8WqxADMMA7IIBeIEreRx
CCw8Hf2ug+y7qvDQz76P+U2QyxOdp9MIXF1ubesesUzZn2xRYXbemN+RMbF4qWZkTfy277vzQQ4i
GejXGYKDJQRCbIBl8dgO2BV5w3T55pj5ti/m1Gn5wVLBa0aKYxeUr6M276eh1JseeEVbl8VjLw1v
XTmDgcdb2G+Wzz5FsNCQq/xJTRiyQlMS49hKy1vRjPkewZTG6B7CmaGdnkkwPgwZVELm7n0Jujwe
beMQZN5bq/TO6njKbA/nlVYvk6eaENKkj0iukiVXCSKKDfC9q7ZCB9VBtcmr+WOOEYd4abrbsshW
EIb9EFp/+K1319XLYaH03u2dO29mq3LxP63WUGGJP6nm4GEcvPupVYfiTDk9loj+c2sGCi2L6q7G
41DaKSoBIl6K+VFSaz/iXxUhG+SxUOnuj1MxW1HRAmjcg1oMbdTpVvT0oXGZuZ5muAnAWYt4aLLH
YtQ/ZihYGqi7da29ygR5oizDnQKHuN0sJEQD6bFl4pZUPKmnBeEOgFKzlzY6+FFDvCeS8O4QEXoa
BaaP2HiAquCj16D8OuXJhB/FC7NGZU7/IgSop6U8AvAGzC5/mLX5hvfoI+MKIcO8HAzNoL1TjqFH
3LjrgkcCbwWClWbNKEHHwyX7euG72nFV2FeIUj1vPeBhAv7nLlAI5UeeDhDoRK9n2jWqPDZDiYgf
ovA2S1scmXNtctsSYAgxwiSNBYT3dG8tdGM2xQ+wSNC4n/yU+7X/FHBh3/ParlMyBhNu4ZJH2hpP
vSPvgtauY6vP8pCO1UoQJzprdeJG+r98L99yOwOonU6beQB1vwZFa7yQ+uwR7fxDTvWHn9XvCzF+
EeadzKx+RhUjBYnTozH4BzXmMasWP5R1/mC5/aFX3A1r1ILBpAmU9TgiyFXlng3zs985VkKKdo9M
H8Q+el9rf4qpJ2hYM/uAu3E7CsEjNphrJYM5WUz8nk4CQWxgNE37bJ3VblI6c9y61jPmCJq4G4f3
th5uFtPUIQKYKnTz/nYJdB9O3L8xOwGPxyHq6IzOAx+to6GDA3XLVQPhcVR76UM2Zscs88KxM45G
3z2Tub7DXt+QhmOOvv2JYOXg5mYsKUPtuWsgvbncFyiP5DlJNLNP3TR9UAs8PqWNTI/uwXxsxTpH
aYKC89VBIO9UzY4WvcTjQTecl89OR947q36wS3h4oCniIhBbwxtfA3DGQ4sCE/rI8ULuZe8Bz9PW
wiMXZO5LVnWwMYobE/3VwhrrSBg8hQBIMvhBKgPyZA0o6IhSPbUZ9q23x0enGUEfltEH5IS7SjRP
JYOwLpJzP+d3otTrrkfRhOT0dkA5t5M2VFtdNFiXPgwMd91qiUxAtSOUX2Y4HuwSsudVYTgbkFLc
d16bitnY28o98tY6OOWSlKNqoqLPs6jU/s5rMmR7UOm28TBwC/RYZGPgCdZ+9zqV2Ym3RjKBigit
SQR6DbKEWT1CCG4H7vcta1Bx0k2TtFItoQMpDQTc9MhGOHB/yrd0aN/IlL2OBCqoVsa6sG+lFTWd
gcob58avueBTZJYaVWyH7FQBRsds9lC7cWqIfbb6Y2CltdbGRLfAeCL0cOUtxC1xemyyBav50XV6
AIV6epvJ4KcM7Edhmw8ys4B5cd+MYrkbWowW5sZx6FjkmDWOxQT3r34QQX74zHqrEHiGtqq3Gv5w
NDkOnA5zM1/7ijwbgr2j1nCEvOmM4Qe59er2YBoyJXp+Qgthkzks8iSLbLffs1GjyDCtlrFMZm4g
7x+Q2XmRDoA/mZvDuS8wcneH8H2dW7+Q82XOLfitkFDUO4Rup5oHBzvIQkM+8FrtXT/fcaDyIb5V
oxl8Lqrda09tfelv0e9IckwaDnRI4GTCZiKrofBDt+2joJDpLF7s6bYd9/4wJAvVK5/V4WjeCgzQ
V+74Oc5FsLHNZQqZLuokh4x0OpIzqYbRrzPFLfBgWGVMZP9DTNmeWfnW1MbRB7LWgLZZ2Gr7QRpO
ECJduveUnyVGA2lfQkSdjllhx5ggQpXMvZHugpoOB0UKG24qlFApA02BD7A3IuikZfbd1CEq6lFV
AXvjVOkfZ7iuBKG8Y4CdnIPCqQnWE4qReJL3SLMfe69eGV6e+mj/4dwjJ0L5sQq8o166NTQW0onU
T10OHKwF/UBXgSpUx1AtTJuyXY3LnWEN24pM93xAZcvkqJPcOh6S9anZLqAMkVBhGWd+L0QRdci/
fGcIJSqBZaNCFCQTENKC6yy4B1UQiTLrpdPDvpi71Wg0R8/9kC66AZ6dR71RnLpgWSunTBe32rPF
OdqLs0EIEy5Wu5IAerJW1Vg3WaO+eQtx8BcP0ZuLNC2gP8bA/VkztjZxgFeF9TaVRbpIEo6cHIuJ
F0lTUeTNfRyU5YaIZ593PwLZ30rXf53UBxcs8n2d8Jz9DLzsCSX8T09Pazj7tEGRcFJ2JGkbYXB7
BVrYG82mjeIY45txqM6Za22s7WyKMuU9KNTcp7MazmiOJ+LhJw/TA9f+2gmqu84VB3dhdtRbLe5Q
sZ7KKmWGDqvp1PWfFSLB0bo1AZWwkRlIDS9s8QzJ+wM6aEA1+OGImpvA3eEV2Z/r1HJC0d311gJU
ngZ/RUsyVmaVuA3I34jejth3n6Hl1E0r4JBid6RoeY53LoB1wiEHVXgx6pox+rtoMGqUBvt2tRC1
A43Pbsg2ICOI5qUMzXH56BD3hJ1Zx6Mj95jBixpqrnxbxAFHw0/BqxMP6Y7YDku1mTz5SrhKDLWa
PcS5zg8+1reFkzCURrsBFHjLHbRGYxM5oo1VozU9z0sygN7crw8+0BweLUImfqjSxCw8aLRI2J7X
KPxoBDxtoCSsMI9zJrsoPXvXVwPyJ5rMFH3+1oY/ASpYI5vvHZS5piRw76f508+LSDbdipTOua0A
gb8Cfh2BPuZrMpYfZUljp2uiCRX3znA+4SliS+BLZ7raIC9Ph+lduPYNqnyRqTEbu1MKmZXjoPpZ
b4rO2FgNCI80eTOyF5T/E9kb8YKt+R+Ozmu5USQKw09EFTncEiSUncPcUPaMTZMzDTz9ftq7rd1Z
l0eC7nP+mJGDJNYhsEeYlV4LumnziwVx4wZEX51rpqq5BDTKzX0yjMFCnEXllGHfZo/TlIXjoPnN
8n0XNOCEgkZrwtm4IASluX7ky36wqqdmmXxKFdOgXoqPqsxvU4E4M9XvkE93GxLeBtO4FPW3PS0v
A9EORaEFK81yDoTVwt1NVwnBUHUI1hfkm7LTa8EVQkFKqbFuq77ohrCDaZ6LgiycKqo9Y68MKcBM
+WWYxRmQ492z4tXjq4TdyWnAQYV27FaNXfEDYiZUe+eQK/WlbobPVpVRQcl5nfOT83/okw82CK05
3BN+9NiSDymnorRdXxEKcwJtmdI82v2/kl6JRH3MGicerT+TyllmiDdITr9OXeEr5ql05kOhuz7c
+KVJyxh0s1meqjx93/R8tyhj0DWP7jIiipCsEio35VRGBCr5pqG+50UV5fRBZm4TeFvj+almPQ8s
HpzWbnkZ8nelYkwe24iKRb/s/m7Go4cpuyVGflC7F2OMh1bupOC8L/7qOmUOWxYPYvhKHCscGwQF
i33V7ZEHNlfOduGGrboC3FaxWLdTo5s0Fw57bbtOdNUVme/R5ExH2Zb+KDQJzdotb/l90n1fTLxy
SyDVf9tYhuq07lB5qGAW2nnY1IkvuPjwUgktNZfDyQMTYyIWuvDtVAUzd0W8mrPJd9m54dpWz6w+
pi/S7MVoxKF0mKSgmTLQK+ePWEuDi367KTD5buNFzUgMyqDnuIJK89vRthfIu0NdJM8T9JPCzWsM
Y9i59cHq+8CsteO6IYDJkgPoeKB7XVC3yb+523zXdJh2skDRPTDeF72gtwHLW2vJ1yLtdrWFjTkr
dxqgBRfScF/LQYn19i9ZMJFqCe4+5ZyUX4KrUgcHYt6ZGnW/FElojEDk9m4UNdcMWnMHmMs29o7M
I6MB4Ma9OLtp1LNWpzNOiZHqCEX3S3PZEWPMLTaFQk/OOvkcklvEN0vtsZdjNHkzK7fyO9XiRNrl
wQFO2nrx4N6fIQVHVpVrry42GqNNI7cXu9rB6jOZR+F2e+TUX7ADTw1Z2eWDaywXip0ICjN3IjEO
ogc1SbZw7niWbcleSrrNlKBSVXk13Xx58rLlJNUiLiQ5Tbhq/GXMHpRuPJZi/h5lGRtTE7kUcAA9
c5tWXlAYT245x41WvNB3HAndOJh6frTJZx49wHKtfSxclgwjAbpdE/GxGeJsqvoN8WKkJkivx3+e
1gXLqr/XjX1NtgK3qYlxaTq0GqphZa/RV6PZ8kW3lcix6sAy1ienNp4ECYHB4jp/ULAcuqYH3DBi
2y4vCT/WKa23ormafRFM/XnL1ade10laLnd1D/XJ7ZBm26XaukhhQCHP135XkG2Bht1rt0IyP3zd
3HyHsBZd42EbBNhbeqzHwi9L4lzMl9HTD5pVha7yzEKil3Ff8YlyjZkTgVPdMR9JIO4vbQP3lvrG
8ugJ83HLqBIbwTtnl0fNZWGg3qtOQuF88jSFKHqpjG5341hSgWxH5UyHtrB3bKhsh1PcKKdR6Iem
f3Y1cRB1vwOZhDGNtip/nWZxZAc/DOsYrpOyU2a2QjkGRcJdUKqvspSHyV1/VihAeNmd3WUYi7cj
ruzDKB+bu9p20AK9+zuASiIhhSGWT8DpLPEy1uz60E5QCakZemUTiUw52gsPfQ561Fnabe3F1axQ
arC5S2/lxy6Iv0c3aLyp4nVG92qkDScnXlTfrX8yrznM5fqxjUpIde3eMrLXGhS2dIrER3q5n1ov
UNpsr5jjB4CJS4JXerG0cojKUnyylYnWN1qv2ZHYfV3stqoInGFHKn86dVZ/NEcUsePlb4mVtkSo
yO+uVaPeSwmf05+SYX7te6WAqgM+H7xlryreacw9ditEE0YFd6MRGuT282+lqNzIpj/WJbhFa2RI
GIrM0p+Wopvo8dOyfc3PjctpgHE35AQUjKBKP8rGJH1/Zh6ys2hKc39rTjTOBg1pfmmpBjL7tNGe
eP148rJb3X8yqtfHEmLaq82gcf8qrG/KNvvmskRWz+xbWcy4P5U+n+/0ed79XWi/2wyIdqQgST75
fXPNu+/NuYDEhLVQr51lHWpA0kp6oTJCvTd+xvUxN/qOcPDAsKdjarjviGz8miLErN7bHQIXoNUB
RSPnbEtfgaeoYa+vwEhTXMO8dDoJLpTU5tMb7w4GKr8ohl0JWcyJbQSLmNSd1ituSDcmXLmTDDu3
7cYoV13zUms97JbSIIAYhl813drnxBsqjiltCs3MhrQu+243Kky9S1MfVT4tc/R+xJx4l9Qh5SJ3
nO2QbGK5NEqFJz5NyC0RhHZq9dweyzwjDYMI/l0ywB2LKjPDhLnT59caQ2Mp3YdmpqLK7nv1XE6L
MP0UCD+ABp9iOZtyr7uVe0aaYPhdZn1pVfEnzdqfLlP/GFNtBdNWKMjdmjXKUlsPmq54NLV6OC6D
yuZkcUbDzqzxvFXFPlu24VDamvZYqVxMRsJwdK+iOfdjkUb5Wv1m3WQ8Dpx3+7Yu/jbTI3iVv941
cDPP3bouXlCTpFC58tMpxN7ou/duGM72yIA8ZmfwKvYG9pFySeLeSZOw7NV3EgwS36qNaNb1k53q
O7vtD4hbI5yvDK+FodFu0F7zHNDQsvXfLdOVuC9F4SfeX0/ddeuPI/VgzXJ/nZXIneb9XHo3RdsE
kh5DDcG8LiClQb8WlV8Z9jHjAw9ShDauTn07vTRyLRFP9PeOrqBN7HAz+53VfE8K7vqkOOI1fjAn
4HS3ivSGPmzgc30Rft/qQFNL2I3ygOwuLId0p7jNY+eMF73Vz51Y9t2oRoivoDYAnHP0IkqrhqPm
nLwVn+u6EYJ3QwvCimYcrJQTlz96x+y8TAU0Ij33L2wZkDcA+nC/Mm7W5OxcrTtay8ktOr/Zfrox
/TXU6VyLJtIzm4Wad21I91qD3WtJz3S6xNR7H0pz+nCENxLHK6KCBYYH7dxV7V7yonU8CijW/DVH
+8KLPix5eOcdpKl85aq2n9I1HOz1UOVr3Kb9CQFCJCuCnzh7LUMcLWY26ulib6pvqD93JoD4JMW5
HfTb3Gt7GwhRFWDWg+r5ZvcB5J34mpk88YQdGrxxpUf0cT+bz820XBXN/jPNGP+rf6oAJ02Hd1Gw
ZHbysPR3jVQAILHjsDuigd0tUxpJBcq8afuQisk435LDtn0724mkhlMLxd8NHkPS8KLP5snsyg+v
ZDnsbmL2COYiEdaE0BHyj9Z0pzzvH3Ot+JzK6ZXMiX1a3ikb1/pgFAjboYoa96yM2RuLyZFxICL/
5bKZOMDcnW4gcmugwDCH63XOPu9xcKo7R84/EG6XxPnb29IfUxax7XEjDgR8BoktnWp1ilz/f40e
NG0BNjaSTQJfsZC0QPmaT2ZbSjzcz6yca17Yjk/F2cywlAwC1fBuzJQdDkO5byRgu6p8LKg6k57n
qjAjetW4HIq4RqebWWyaLXySa+46pTwO2dFbcCBhU5CyfSrRa0iEvZVbvFvbFBOx8U/Hqlg2VIkJ
qlLnd3tVY7sC0xuqs8pQp/FQ967iu604jwyxiwFUavjeSLijClDltjCVhCcJpC3th8p7q7Zf0/zo
ORkKcC3UHI1780vWkcblnqXR2tfHNkFrzPiZAxx0CFakHmftdQD4EzLjXgtaBZYjfxyHP7phAV/h
Ulu2L3dF1rSgGG56UFrl5IGkZn+NDXZnYiJdqfvg7zbroQuhkaf6IadtsM6Ux9ZJTqYFvFq3Hstz
TnbsTHlUG3jAPJrxsCkeCJ+y7ktNCysIOtYn1Cny6m3KQ5q2J8sZg9HUQsMhdrr5cutlX+rwRrWv
puJarsMvp/kxxe1UbW3Y9UhiaPuu6mPeZMfUy18ZSQOEVLCUjnlrPQM6Fih2TR+a7MyLdauYq0D9
AzUHKJPXxdqVtnruphHuiSiORY+MBMKrZRc2p10/8bwbYBhlehwTL6Zzx2/r9c2tv901DWAlgBVj
ZT3l6gMxdRTWk+2TFHt76NkM23Dtm4fC4JMDSxbJVW9u4Pr+MB7yweC6vQuv56Ayfsr7t0FkFTdw
YNRFkIJmad+b+FjcEQjLCOe2YeyEC11adhlyeCXqI9XXLez2LReA+YLYMNQdsRtGK7QzTpTRC21l
e+zF/LcpjENvyH1vTX7XGc+G2T4atgEFxg3aZii3OmCQ9eAhemmqfmfoh76sDnfZeZIVO5SnZPaO
CukNuRc3NROrYaCKQR/krqeEQGRH5Acl8cJ5yCOELYjHoK0WELXM+JXVheWPcESNO3nhQUbJQuJY
volYaO4xpz2Ge/8tHWU4mTLYhh/BfJklaN0U75AuMMga16NLfqGqgq38Os5HUomwascAw4A/95mv
O2YwM7l4DLlt7cWqQQyC7vzbevVvWq07K3nWvAbIYj5U5RIY95wL0V2L3jsuKNjGGXXugGOwnfaO
wZQFALl2lstLk4E6eEElktBOAUQH7dmFh1mF2QdJYx7TrQlzV4stuzsXINC+WegIH5dPIx0upDai
6upwiBRXRcmRuM3c5poTo3J7Rd1CyLLNnEPKDv88Q/xXmx1AWQA9Ef1ncyO0H3m+nCrIoVX7MIV+
dDxynjonzBfDb+qv1YYfXbPTCDNMby+fEuNITQKEnR81k4jEtYo3zwOd0VhvUHwEQ89LV6410ZQl
ec1cpB0RR2odsrJG955IgfYCOBQhDOAQDFVxMoEbdRMB39aH5TjtuqHYic1j+wG0GJowbcazMSSY
A/TnWd8IY8rbWExcbswRyYTIR7VZPURwty9AMF8rp4+ovA+BFUIofQpft8jkW+RE8UngC8vsj1DA
3NclztBR9qkad8vMiOF9avW3YdZghN4NMxwimQfyhIN8TaPRe295otf5rSifNFWecyCFQi67VsZm
y9ivVKjlHTOURf452sgwO+QWLf+Hokf61ARJDslW/Ev5sSLtYsJZ/MneIpsR18IKM5fP7nKGeo6K
O5Q2zuGd5wW52mXj+qIsj11jBIlHHr9OqKrtRqnFhQgNkPULy55bHVxVf+1M9UFR8xfVnC9VWe/m
u4lpGY2fNrGMQyfdm2WZ806fFCNaXWykQL764oSzOYVGaviZp+zGWosR5uk8slaoOKZ8sISC6oab
iP52f9Bt3V9m5au3VFJdi39cuA+sw4SH1V22Q71+zJPpm+KZ65xX13Vka037uvXNqgYgSfsvAVqs
8CmLrIvqUn2wuxtKnqM+saqlY0zQC4cXnQN2pUWAzDun94Kt5LFRu9PImM11HneejHRADt2RO1jY
Q+KVgemNYDdV528WuiqLeaAr0mtt9s9iFA9qLiLK4C5prn8LtCYjd43w3s3VfNJgxdu0uuVdvSPl
OlY9vr623pt5BtXWQu8X6Nf0B3u85sb8rLTeyancSLE/ajs5Ck/1HXIHtfVBNJfOHo/NwH5RAjax
bKNfOeFyDQe1intu/RpR3QBHPeYrEHZ11z+AS9r/NMLCpxaIjpVrvC9E9TsmiP2aJztronNLsw9L
J04lvpNV8GS6xylVnmusQPOM9U7MO4ifYK6zMPU+vGV6cp3hswEaa5FKLnwHGaKoKZ0DchwixHlB
MWwhfEpQ9n+osdxld8JoQCxLOoZUEqbK+eQpZQA87Xu9joqaSqQM+0w6I2ykdoecXeGU8WTIoJnL
S6mY9P3Q3EbQsm8vyxERveEX0xI3WR5Kk1m1Bm+CQQsIyCEO2QySOn9YHYrlHRkvtqL5XWqKcM7a
E2yrL502yjo9UDol4MOJkRSFqTmEG3MVPQLYCPozes1Q5ldtEtckTaRfN+KVA/BQVqaf2I9zlR31
at2jB0CXOJ5ro90lKKdq8YC4ZN/kLAMGRXN95vnWmL/UlXvJqv7mJADB1d/GUeJRyULm2V/AibPY
yvek8276dB673I7aJXsoIPlsGlECFBMz12d+tCZEs56a22y/ytmb2Su9Jejbm+fqR6FkceEh21YX
xMrdj1HUEBQwLJsRokJD7yWIq//Xrm3UMew2VnlSeRAFEOPsWmfbywJYordlKvdK5waqY91kYn5X
9fgg1vlWoREY1Smu5vx5Modrb8yh7bnP3pB9VW1+S8rhsV5Z5FQV9a3cMNSnc5wxxeXIwEbHuYwc
BnYOuZMx2ySlXsVNkf5JOQmYN3+xcZ9nHfJbM3qAcEHor9pMXTxiLkC7qKuBWEZUsoDLipZcFlM8
WmP7JKw7S+k6+0RDZDs68CR6xt8kvelGsZ+LmaGoPeKr8b1ND1qH+NDWSsDllaCTSzhYb3MNKt5y
dMq+fy1F/VGzVRrS4oLsX+xMviVF/SXV6sWlCapK80dvyeJGOlGl7jE4GHkGMwz5Rseku4q4Y1wU
lYzmRLxZhsYCegFD2g+YfhJ8DqTHPTXznTVDVinRASXre6J5yaVO87+O0j7kzcYOVtfg60SJS7pw
LAMuZCxf5DgcVme76sVSfdoT70JabtJ3pdxPrg6Vb67XZOkUWn5BYqSb6iEqXSaAIT3MPQ/kHQBS
FzcHm0q6Y+E1juo3pmgOOkrvgFIhO1g2dXy3h9S6jhxue7Nasx2+vOQ5o+ICp6Gqntdtu6VKdXL0
ZEd4/k9pjGfSI8i+u9urDKk9kZkVKjmyr2FK4q4U4AFJyu47dGdvazvf1JHydYX4bRIebFG3x2rB
kIBUwh9m3iF9yTM/Wysz2oiqPoHlXAvH/YNZ5IQs60F4KF35louDM+hYxtlaAmdIvid9OYNd8L40
2Dxt96d2jd3mzA2zn+FCZYFk69sdAnfNFSvgEg2JLn19nCLPxK5ZGw+J6WF+SNDsdh2iuXw2q13a
TkyLCZWbFaYL+Nvjpk3Vi71p8BTl5h370T2lObfwjJZnRamB9vQPLpK3Wc4j8fZFmK6czNZmXEi8
jJN0elvZUiadASE38g8E+h/zgiSi7G5G5TyTttnQFbI+Zh3XrKfkvxNsbkCQNMt+xlpIXhkvQYI4
f0Y/uiN+4GYURnq0kh68vNXO6oLWvEBnrdMB5iOLZ7vrT3Uh0M9q692clL7PqhJUbfapNv87bW4z
6aJ40VA0QCtHJZACi3rSn4vZUd5KjHsIw/hqZ++bFBS+5xoS2tTYwzJNfJTq8N70rQIJPP3kQ8sp
BR7+7CijfHAalzBbRcH42LO6y5or3K8rI5+iqtBUcFxN7f4NKiFNhCZMvL8lzGqBKDL38EX5ep6B
xXSoiZ2NPz3RFbmDKu8f7doEOwMrNQJtnPhIkiLnJulct/2cJnV46tH+ofTepV7zW7fFv7zcnjKd
e6rh0A/BI54KmRxL934mdNNrNcDALStMjJcAxSVaLWPCXQFotCLbuWlxWi3Y8kx/TQwUxraZ/abl
sPndbL50M98LUUYLa7rFOIgCY+dYFK8gRezdDOZxPjQzuNKUvyPkOXZGcpsR4ljFW5XqV8MYYq1F
0rC6aGWAn+kkMXCjIyFVca4g+GVn+VjTPwK6dOLFINYPUwNu06URZyWpL3nFvWabI29GaQ2HZBn3
vSP/NcsfuRiR0d9SA5ftykbinarC2+ETtBON6kNqydePNAdZ2z7nRQ3IpPadKY+SRf12yvtzVJxz
FwaiccJSeB+y5kuYVzmfTUvCtjvPmqyDjftsVe1HRrToboMzNLwLriQHVOMcwHF4RvFwSzVIeG4s
hr2gq2jFaaYHJR0fkVEdVNQeLSasWctZKrYQPcp3v43PGca3THLYbYUbG019HYRl0YKEvp2TZ7jQ
yeT5tmLvtBkYQiwwZXK0bGJVV/ipBZ1TsSo8zJswCAlE+DhpvLps+Sqq91m1jYfM4hzebHMJ2qI/
invcQObwCmqZ+BQ6ISlDcTB0/Fmp3tl+mcpfM0EgkCNhMBGj52O681SDSb661YRZIL00L+ngvgrT
PVMb7u29CggQQzYm6GEKEYFDzKk2ghF+20hF9RTMS/tvdMRpUb1DORcMffl8wySvMi/lsWPx8iTQ
gGRxcoob5YcyGCfVNj82XV/DRcEfQEyXnyTutas2yzd68c5+UEYY3/nXZXkotX5EC1tA+phZHuu4
5YIVeULojVuEnHbfZzgJKxyK/pAV+aNie7HVgRgqeJgKU1n2jdFwjTiNFswVSiYYjtwppyenM1AA
KC5P0qrsbY5ljq5Jf1uWAk2G4mxHt7X0aJFW8kCc0XqirIfIxGH5tIR1dpMBPKr+nhsRWybB2i7w
fmg0Be7TdmTjlurBM2u0CAVJi3na7hTV/U0H/UUuyEtMo2uv2ADd01w7v32NgQpfQ7HzysLBBOR9
1AUqsxLxoy+5munnw/Ns8PBpW2n7nSqdmCrq10UaKdeAkSNoHa9rLp0/ctvKu7qljXFZgmbdYRkV
s0jsopULwBDB8OzliVmNMWUyTmnDlWunoPPI+pjOGfn9cs1viuohVVmRnhMteJgQfoVTYyPnYf5Y
p/KP6eY/41gc8tp+3wrrc3E366/KmewbTp9eF2AvFq1EDzb0c57R/12aqgmKNV2ZmvsmbMoq2U34
5Xa6OXYIyfK/rmpgz0ACSohkzBP2M1IzgYmkRktsOzGJrte0luBbY2IFnae+ZK6aRp7c4rZpZaDk
COYM4b247vwqB/O0siItHWIbVB2+gV/GmdKvPKOeRoVRWw38WDUeW9WULyXQcdJNnyUxwZyffVSv
1U703qNT1aEzZvG0yRO596hnSoBxHHcgx5x6E1L4aduOaq/eMHmgPURH6+QH/KqnOhczVkR2uKQ6
Kb31tOo60TqVS0cP9+VSNPGa6XQcSPXF6IBbhD53kWo2v53eqX5nS/OrwIsIqKn0YS23o5Iv38PW
oiewl8OkFkkgcxQpaWvNMT7Q4u6KprqgYMUXTTvAx6cfaPTfbM7agNZvesS22ziTFN2qtH7r5frP
xpEBOHjPUbLBw1iG09jumvRmoRU5F6uwA6d2RiC9Nr8KBBi+MnTWo4r17qGTpvwQhTfessp+VhT8
a5VlAaTlbgZ4m23HvIXDcDzXxklSKUHhZRMPS/daWVtstdzMDnnEoYeGQq+gaVeR32Yxt3RV5VdU
+3agzGKMZmvdlRUzFmkxwCwqrIVrHfROaRHgqMCptkSvVdHIvqH4s+DDrCWt3noPxUlut2nstdsA
kwR+B4TzS5LnzsTZgriUvzGgAFBqW3dR0i1TqOkZeuGh/5OU7e+k68+mvItOXf5L44Wuap1W2e9T
dW1xk9JF6tQM6InFl6xkBnK85qoM4jCn68VYOaBV7yeV+oIIBCPvlBl8LjbZ4nrXP2SD8zU1MwGe
heYR75jhulFgcEu2oGwT/8YNe3rmzkg47fHU2kUN4J1qvjuM9nkYUJkv7aQQnphlnzhXRWgnuCfS
Vnso59a5OuyhBEZqIzwYixPC7pKtEQ8Eb2B5LS2JMnvrI1VLXtakLYkSbb1YZMV57AF32t6+ZIaI
BrN/Wtr1IBztIe2pCTO5+vGjn3rUI0QPebgRRuXg1chwtmbAwjlckXZCHZqhPi47kWUnGjG3XV1q
NDY5zalt1+M2LA96hvuzSpJo2kZ0AMCwW3G1uxLYxjwtmmD3GBCd6fg+O905yqp8XyzeuO5u5uID
k3wUIzbcBQmVTxXKG78msrXm1nbNpffKPRziX0PU51QBW+6NQmfJT05rwkQgVuVfMg1PtXL/GvXm
Q3aS9PR7rgwOEjfrLi66I9RPO5HmL6btHBan/Gp0tDuuMH6SUh49S94F/WqsuOqh2OY3B3rcx5aG
hBBWnZWvZ+IbOxheB2P2jaTW9c9s4FXmG+ZKQSU7EOWYWfBgnm1Mf6u0MPa5AMudpHljtTBtP+vh
/9jEmxcpJpadynTAihzkYsuWRUU/Sx/J5RrDRyV0tyrJsXNsdDMLFXAOd1ZQevZATsnEKNnJ1nli
x0Ha2dQ4kr3CU59Km1qIMZ9MSGo9fZe6VGL8uc1TpmwuXHiugvUqSDnv/PiErsbpHPEhtyK/oIvk
76vwS6dWoh5ZI8QeVdUWm/WQH1ypIfmcJgm3hDI0yr2GQQC7N4iXsyQ3yr/XXeIszP+r4LoEQ+tE
2BSj+baZE8gKgHb1zabTKJEmE55TVXmTZL+pNXHMDibGqrXU0MKBGOoG4o8ace5FQxdz3rp5+Cqs
2smCakR4p+foG1UH1czQCztSTAYjywV14XbJJO9/Pvwd2/apMj33CbWDeWmk6V4MfG/+KB1SXarM
67CPzURgeWRafHWDqn9ZU48eFc1aXNLmENI2OX+unT1c6862PgcbEspsl/qsNNJ9qFtnBhvdvIDc
o8XPEHI8irke8SwW7qMpSuI2vNXbt6Wi7fXS/deVuhJC53L938l1pydyaN0mj/m8kjfStCAeR7ch
kGZU/aHu0qObJNWnIXnMDcUy2RTTNpa63UTDsmp6mBrO8rSlWv5qTWKkTbjEPO4sODHYW727xZuN
U67yjuPlYTvJcS8HlGlK5c37wQYeS2dYFEFc0H7ZXElF8KC/6p30dr1CEo8zLGbEcECaxWhrVzuB
318b76p54MfwmVmPVLEoqzFULa/hXsO8723F+qSadY9uNNVvWGSAN3oNE0621MeOqIeHqccXGfL/
Wk+8O8ajRs31rzSd6YkACLH4NujqW2nK8aVPTA2P49qVfu6O6isRAAJQW7rPNSb8U5+vMliXAV6d
RH4V64RrRcsMccDjOsZ6bYMZKE5x6y3NiNPKNC8VDmaEoIxgljubwM+bhiM10artH/faFxpLPQ+s
ZUBPWSqK9zINmX4g4W7EXoNYJaBw0Nvh3kXY0yXGhVHBuGirQG6B9cEa9wiZU6RJrdzeWvX/OEFv
Bu2crEAY5EYam5dfzWTSUOrJfGF+svOHVGLAHxfSAE/uajcHalbEriy4lurNIpIoSXOm8xaYwc71
PuowYyKsm0QMNAUYnvbJ/NFtDpYVXWW0bzamQJwmcrcamdSiTTSofM0+bUJHGbQuNDLA0vr+R/vF
GV6cvho/nHEb8KuZuJ79xYGMZXeZSVNjJbG/J9PFbLc1W32t8OCQIbFIhpqtKyO7J5Y7qFvoLEft
9LifSijGKRu/rZHMoAEjGSfigp6IJQOttI3Dz29FUmDexkiN3zFXdtkKdeCPrmrqSKjgySolIXmD
Fd72KztX32pZp4fMM5M8LCYB6Z9I+1QZs7K3RKaFFEO2p3VQMOZstsFBUJgHxsHlsdFkcdCygvSl
ajASHEp1Vn3p9gS70xcIe6uW67KpRrZs5k6co0MCu9OUyPhnbiZ8cWODSF0zv1LF0P6sJSdtjZaJ
kb2fXgH5xNlKXCRBLvhPnybDUaXGEZa86b4oBK8e02ZuXleVUBNz7jEs/kfaeS3Hjmzb9YeECGTC
JPBa3rAMyaLZfEHQbXjv8fUadULSZVOMZujqeUcTXTCZueaacyxObfPOo3hhhpih7djjsq2hdR8p
XJyHoNbj13qQRnYYrVg/STeixtRmVw6EO1of8naIK+sc1FSbldAZEuaGK85vd0bT5fs2zZy5BvVn
HlV6vR8TlMR2aIqdBXMq06qZ2zZ3MnKPVibOrlFQJeQHPWKeDwL5vTIHYmnyHEZI9pEKboQ+Laui
R6Lm+NsxnrkCtbWoq/hoEeWfjTxONBgGDHv6Ng+DbQrwYDbaIdJmbS2D1vowk/GIAvM3z41Hu7Go
3ngle+vilC0Ps6VZb+eLYDCPdm89u0Rd5yLMP5Ko3NOo3al8WKH8rex03KrJSmdTZV49pkUz6ybr
0qRqQGerHwazO6mBI39dalDLTXYjkFuIgaYXLuWVuxGMJkkkT97WQcKIeRwnhyBM0zkAsNd4HFPc
S/KUV9aW/Quns04LMBwYixLXN5aor/2D7m5UtLvLImePt5N9jBS8ha6Nsow3i3dyaLdGgxEmtFJK
hXiaeQXvapNmm77Ay15oiO+WU6zbMjsyI3456vFO4UZqG3GfDsEqbdOHPvduSRCS76y2Rqv40+59
mTv7ggXM7NwnJ8C9DWMvnPVS7WNbrZ0huuS1j7dVsqopxUyw3jY2TL0+jIWGHBj/RaZYJa3amgEX
7GINN3m5HaW2HeNkbaX9X5oJ26htb8eB/tk4sCTb6lbG+bujMCV5Bf4suBtzzfoPC+UYQWxKRASj
IpwezdC9bzJKeTqIN2Ni03aSbFAqXYq2P6muYoB5DznB9BJMOibKfaE+OaAGDLURK4sUh5f4d5Hr
nZ0goQOWmldAhyxXvkPe1io6xpnozisyLzEA5OHnejSrvZNEqylgr4X1NKOydRa5crpd57v7Sab+
fujFjkKb8CUlJgiYed2CsaIqj5CIkaT2tUDKTfznbIrfMPlQgVWndDI2WIyOIbkXkgG2jwWXwJ7t
Vp8Sbsc1Cn+nDVGyikh6gFXyHvpSX5SSuJoY0rukqu5ogmSzYvIRvjr1Fkb9e17aWz1I/JUdubwu
EeN9y+bo9L45G5VNkN69oJO55Fc4aHvO3gjRLpmHOKun4SPS/IPHKVUfY/yLJf0xmgKu0dxPVvIi
0gqmkou+n2obj4Cu9OsLzsEHr9C3CDVz4oA3lo6D1ZAcDPRrGScank+JrS7l6QVkDNjJTHvaJ65A
G6m1YqtxqIAz0i1Dj9BCCOVyprDM6029McryTGJIW5sEvhlP5LAZTdGAfAB2JrH0D993NboOpJNC
/8HvIdVl3H9AYus+lC9KFBcrTjhH0H3v/A8KMJp/tFVBk90h9qCRBOE8NMDU+q1eItoAnhFqBL41
+HdlwogmFFg/1vkJum7NqkC/mE52HN1pbhfF2vTcnRjs24Y0eWqlWI3k8JR3+lNRepvWx5lbR+eu
mP5Q6a8iY1omDtkcUvQCN4EBAjIKqjUrDsaN4M7O221vWJeudp9DRSnY1NZu7Ih3lVV3Gs1gdYV9
DbgkEhW+s8ofRr16yjWgG2GNI4agzzbTPPiSeX+eLHXCYo6boLNxpLg+ofVmbuNU83BbeSmZsPyj
rZnxhInPi/ap8ybxyhVweoLws6yeG7c7VPbLEG0lQqHpu8u0stnUyWUOHqeov3ah78vuNucu4172
7KfYue9tTmrkQDh837S5ml0jQqgDt8QOZlWyxSS3aL2/srybeg9paly2Ng8Hl20ZveIsWkyEfHxv
T7uTvUAs6S3YTbjOfTUPsnaeVve+Xiy7lHHeBVWInW5Gj74ZTsIswa7kXjfJEL2NCqN5jdn2A7VK
UwQ0G2oQNmbIPiNtyQ4DTquN5zJh3IzEnO06t1Tis0m9yNxZOxXDP0znxYqtvY37I+j+Jt4NTYEF
mBmrOrcdfUjrMS3FTsmL1v1FSmuJ8xmBscxSrKP0gjPYVTmJiRZJ2bHeqINXsCDwSL8XgMegtwSR
s7LkJSOvaVVYOOF6GTRJB6IE3QD5H1NUHeDbwncuydsYhDQN/eLX2KK9tyJEThYGTAwOnj2tC4W1
3+0xY1QTfeLnQCv2ncznVBwPPq3ymNlBjh9mC7uF5YS95No/D2X2t8XR5aSzUWCAycVs1Ju5a7zF
+JRKG3MyyR8aMBbssgjGnRty7ooZbUkvSUavijI91NqTFDauQ3A3n3mS7KviyWpaEBX6wkzFITJO
Gca/IFhJ96axnkWHeGQ8j8QKSZ5cPdB0ZSiLYgdv3ZXUgRHfcZFf3W1IBn4MkM3daFmLM1yRuW7a
GNxNpKCeIROnOLkthb8tB202OY/5aC0iXubCh8VyFSoh1IRBi+hi74POuCgDr40PVmiITpNv8+s8
/uCTJ90lX+Fr0WkHUITLOPV3teGcwhrwLvejkMSiuzutlXNbYudPIN7701L4p14nHcgeWhAWEumq
NS2a3TmeaGjxHMz7eFyHZX3OTIzYwbQJg+DUOLdt+1zIV1SxG7J1hBD7FUsxIJ8no3qZgkOgfdjD
UyGmpWGjM9H6SK5u1No7MxyXeGw+txSEGyYk9oPg4ELzcozoIUT9wiH84XnDwm33ZXsbh8Z8LP4E
6bFrrUOLoWf08RZ4B3SnRTocu+QCx3DOhon49+joHmE0sXTyO5dTn1dZR4y5/iwK5CkyjSOy2aLx
mGiKhJlY1qwMjqWnrphvP332UMoQ6k18V+xLk/oQ4mFMCDrQh9fLHamfWdB+1FG5sNrbOj7Z4tXm
n5rsybeqRRH9jYhteFWy6u1l2vcEbqxViMWxzZ6cPt4Y4SW9DmxzX8OgnEOw3Xojo8V6gRl9Gw72
bOJt1jvaRoS+tFRyGjylqc0h7AlbOcBk3uQeR082H8SAuZdc3ZDNzOrBUac2/EjxAda8M9XwEeT7
3CFrzoEZVwiD5LuRcG7gzFOUfw8Hkln8pa06L00yFrsW70Q9cd8yQjY4s/ypYUwlOeayxP58NrlN
PrHizGreG5+Lxsy7qDgbltmSIxLiXQSfI5xlcNLqZIH0RqKTqH36URjvaQloMjsmRvvYK5yJ9wO9
torv0tBcNvFt7nKOyzeWjokcaNeUzcf0dlTvjnyfrl4KdsixuhG1jf1Fu0mvWxvlgio/J5Ix9E7W
7sRRNZzwtEQAkORq8MWRAbezHklhYiHKArHJR2cD1nilEHZCkmFV/gifhDTQLB0vdnHIaINHrNIo
OmXo3A5p/Vy1ALCQMv382YPJOdA31Hw8i/qzZhFrlyN9MZuWagvRlnwM20NZkZ4bb8UIhBkOYBbf
a/StMrA4FTQzQ54DmhE2geuBiUikv0f3ObHeceot8cjN9RGsWf+nI8pd6RcpaC7IZZT30MiwlUgm
N4TsBoJ0kdnXxY6+tIliZ+K61aebyq3vGoxam7yK3ooGeFGX0SuYkIzj274yL5otXycal1Aw8g9L
916DFg2u9vo3Xa9fkiFeVolg3463VmZvEutP5clVzjOdkoeCAY4GrfCixVRpLCvyfV1I6WR/GtEu
yZ7D7I9HTESXDXrqHSEf7PSHnNwrjfCF6B5SvYMOpADYHdvq2JPxTcNuKYqDMT0M4/MwkF628JbL
iQxlctNH9U1Nb4j4JqJK3Gw8zVmVJAQA5DMzGlzmGPMWIIch0BjWeazYIqZymGlkIgpcACH88pad
vfTLZT6kT2OinWXgHvGc4FDA+MR83tGweTsmCR2wx0ZuHSbbWwVIYpnun8MsPyvDO3aB8xwXJmnJ
0twkergVSl8QUFwZlfNGOG3p5s4JSwWvM0pl5d9jJNgWOgOohvqopfk+87OFqYcHnZZgOzhLNfUP
0iD/ltHOniuRoguFbGKIPSE9qemsBItGWLccUa2lz+GYVaD7bPp0L4KCQFhtHn3B2tAb3VOAhDBr
GJPbjxqiKNhWtPeAgdtasBZZcibusrTMniKK007RQZ5tedPqYdNWOX0aZbwXfhCscYTOTeWee0m1
UlrMXp9GKKPSeIgDKk5IEk4NYmCsg4e0sR99V9xDafxATeWQ269jPVqFmlwFZrQzUnRezem7BbMG
bsa229KHOaQRbuNIu42a/BxMxjEa84sZTdvy2mUyOpMD6xBeEpFttSTklOcjh/CmrsOr8pAHt7Tj
T3B4ToA2CRBSpqWddWfm6rby69vc9N/Bgb5OfnRP5xLAfLH2/fgY5+lfYjcEE5Q4ZmF5chv8/1AQ
wjb2lrqW/Y2E9953Qwg4B4uKZY1vqhDRvHPrZEkpd54MSRKvBJhgQfOa+imaI3/VcG8DQCANQVVj
yy3exMyVp4UKw+Y64zRJH/D54QLOmnrWC8C9uYeboBk+YKAgcZoliSspXtJr2gSc0EZVIRRDTCaM
DgWiXNh8PaHNMDpFqWm0pNViSFdkDuqT0AISwW2/a0Glz01jOhHvwD1frUXSvg2hdgGQRpIo8bHM
OMKDuOvK1yrn0LnQWvK22ISew8RX2GmxX7zgbJKHgqkip7ZhKwhx0G2QQoO9Zwg81UWEzodLfjmV
ZM9ZOGJxCqI2JzataYTCwpNqdJC/fXPv18PrlIak8PJda8SfjIe95S+RIKBg7KfsWccsEDgNfQZY
27Fn8IfyQxQlwAQy7aJTfa5IzcmbylesRA79PN24kVIC/pawV4WmHMIT3adtIS/T0nNuHF/IZRdb
WxDYDqfj9GnqSajHAdkBPYr7pVCmmOeV066sHhdq6XC2CmW/6Mf8VnT2rKrq9w7XZO3Ud1oi/UMg
IZ/bimakyA3YaV2zJ2H1JxzS42CA+ckMfN8iBEYsUIg8i2jDNDwPJsblwGwfrBB2UoMONndKNuYu
YASz8jGOirgYF5k54bJIzMek0R74Ov6E1rCJPMsCi4DdiQ6UWlhqoMnWR9rB6uPwJveB8yzgiScL
oQl5gi1Lb9rxcRzVQNACrX+xdaUt8fdgl65E9R5YpV5vfE1YwymDEm8e6jHjVErVuQGBYK6D3mh2
SF7Zm7SnFtpSFe8qI3UPZZWHFxYNbREUkFSaIDSR9un39TXEtKItMSCbNc4bnWSixjJ3bI2QE2Xj
4zsO5Hgxm4ixy12if2Rm2V4V0tD6ayTN8EDCLsK2I4Jr0eAhha8glbBONJNjlWcN0wlBO7+DANQU
CQtNL+qROQp1X2xjBzM0/n18BEWJV22Rl3k5wXacopbMLgATBreSfqpY/D5oEAZYfgfaVXBoJ+qW
LNubcZMdSNSkd1GOc05Vdb4JsdnOkaOLDakASHnYv58Uw+HPY24XL2WdGSs0ZIwt2ETJPPpwGzy/
fkvH5t1No+GgBVjgjQZ4tOd1VBWD2ugxRqGmLSjGvc9yGg69g0OgjhHNNPcpCNWm7tDYInMj0/5B
76ZNa1EqenQfFkVBi7Zh3d/WHpEulMdq5odQtqxQ7RDGcaTyJcvpFFTqxsPQKs2aDYCPg3OXeTCo
l+IpvYxatBIVhl++31r0WxVoa0PKg1RJPDcKixic7fTHUA9fVUzKzZump85D/u3SO++6nWfMTpop
F2tvCgoVS+YuoF+LjlATdI2G5Mlhy9x52KbGmUhdB0qCeZGZaVNJNY9Zx5JEHbbQknEtOnkDQCWa
e23wQnwJZoa5U1oM3S9cFkl4UznPTkkl1zofvRgJnI42Vb0MFoSwGZtIq4VdAMRGTlNfWsODN1jv
JUpxkE33jR8+GhaKkB5Cy47nTps+FUB66G3tM204sYSSpVJyFfrluDQmW9u4QvkALsi8GmVebSY1
km8yh2RBrOo+aru72vae87ggVzMcDM07JwxbmDlVg/E/IGI0Ve4rW9O9b8S4XJi2kK6iTK7TZtgQ
Aerhj1erys7CudD0gxX2qE3892U2nB38lKYl0WGLdGsPiTjVGiPgQ1ZZEoAE4IM2EURmMGvAVdwM
DTSVMbxxOWJVOLrcOPmoBuYA4zwL/OpoFoTb7ZqGrDYuxyz40wrjEwAgYgnowgn0AGMcopCGBDil
loGQwWNKKkR1CYuLvu4759keslNtucwP0RkAZLYahI3mFR/Gi6w9Khix14W51gaPrp4cV/SPFlo1
ba76glFod4nZ0WCnNVZKto0yFesUB0OvPiQ+cKssw0PDri4748E2yTRcJZ9Gjw9M44UvpRETYkt8
KIPioeypmeukODc2jVB8hScrxF2ZgpGaeU50M+npShJpYQ2NbvqiOgqU1FmWSFwMwE+hLr7EWneU
gpsIiTJbdOlNe2VzKuMANHAvKnflZ/mmGOkmmNZ0E+vO3p04YobuKlHpKk/thybMXzAn+TNkiHPL
A4xI24pxep4Yd45JA+P/uI8B+mpFt8tKZy0Ap6c55o/SIBs5bWvdvlrRtYM/qrUCCWkgiJc6QT6+
hNLC0wW1vvK3tUvfEr5JGk+LwhhXTVltbQUAInCIBIax8FeNGd0JP7nPumCc9XltwIipT3UKCsM1
USoMKibpLZlgtjbiFgHy6haks6fN6EeDxpDnStlbmREpau1F3F8nxzMxRTCXUEfwh0NqWd2+KaKL
76nlUDvGVpXTdVdZl12cYooE8z5J9u4KdkhlfJajdjQJHGkEbcg6Ucb4jHvZ1rV6iKzyNVPua1dN
1w7RrZ4HwOnS9G3I7D+cqE08iJTKKfCGpcIoyGdYkUSL6nFGt6ufxyVPWYTTzeSWRw1dD7jveFB1
0nGkriQZrh7FLcX6O/bhwRpB2SVTO80DPV+anvPY+vHabPttk9Y7O4lpaev5Q0blm/lX/gbOzk4W
94WoN5Vlw48qC36SKm6FltzDpdqGMskxPxp7r/VO8HupLfTeYrwMTQtbAVnpQSIS2qRrqo3xKffK
OxIJG80P+1eoFzaKBv2nvnT/mFNpAP8LDVzxaUw7Rb547gjQNupmU1/86cr4EnsZBllLXAI14tGd
WjWzZH/X0FA8m7Gm1lHvEf8D/e0O4M5kph0yJ0Wt8uxsDQZJPA2yZnAD7KVgNobWtUGXTljfkOIj
TI6+ZkLBScvd4JRsmrrmnqFFWAU6ZSq0XV9isFn0Ss/egu7ap7Ogow+Pej7xgnsRhgoQ7fUmzBte
scisIrRe4tbwKkwBKdJnupv/bFiDMWBfm5jjmXuC/6gCcfqHiScuSX+/sRd62tpQTiEEf0wTwy8T
Ovx/Ii8KwPL7Kn3TjYgUKks6Y7PI6nrPVZDpf2urdItdzGQ3ojjNpNM+8IgcWCp50P2BqKJG8jVx
+2iNBg0WM8uunzYI966JMJeOg956B/r5ZbqJAVpt6wp/lm0HYsZgDY7SCqbENMD7A0OYbTJOC7AK
Ib1AbkgWZTFACSLoMoAFTO5iSzlrWGO4vwupL6lXYDlfQ0Morsl6AJn05JNDfpGDVq/cBl28wjh1
HaCDebQDoqPCFHaTIaOtgYL1lk6DeT2I6/O86T59bPOO4VG5CsN1byxJy7BSevFpRSPpPr9IN2ZU
NHuONACdk3U89c8dZylw+vZw8RAMqLDj97iJH+rGPSpFIreUIbAcaIOMJfMPRZReosF7j/zGXPqy
B/LLpBQK1vIv59AHoivOQQ8asbDzrJ/DpeB83KQovn6oL1I/bZe1MV6jh9g9QKDQj/Uz+zXR2chL
7jaeTS/bkMlMiBsCCGJeFQMfkizHnwTgqtfiiV4DRto8zCmhAqOY49sYcMNUb0VanqqSTT4c+DB8
SSyTkv2jbkN9S/b0VkJg2ZaNfEQWZrKETjspR+UxoZ83aZPOe1jpRKuKeu26is9scEOQMWW8dN1r
D8ZxD6MBpbLTBEMG+HhXyUjK2qpCAAluDeFPc+bWmD2S2jGAIZsINkUEAycMHwf8hSy1w94M+oBI
aBkCm2CikOMYJ79gdx9DAMRhkb6EQ/DWZ4Se28lNN84QE7E0QTAUMaCCWs8TCrrgyUiQq7umI0Bo
4ISf1SA78C2Df4b8YTxUfCabSORWO2/b2uBgfDXCu2PyHETJMC4TMxp3QU3AsxAq39hhjpldJdUd
fVu0QnNyzqOtHUwq9c1YTE/MJck2seg6XHWh+15Ll161LBVSSC9L0GJQM2kLDeO7j1BirzAJYVAI
OZgABQfNMNQWAJws1pN0WYq+Svch6JmXpGca0kyZJWcgkch4h8LDC9X0Tg3nHNFVpm6Nb1VQAEaM
cLNDjqNes4PRCMcDhjkuHUaL2FcrB2e5NadcWpmEpYBOMTnDLAgQijS0OQ/Zb+QrIlqGw3uZWa9a
UPfcNNq3UrEosOihU8kMsmhjVDs81DxXTFqzto1CNkE8V05PwR0bQXH0K8zlrpdk+672mUBEL9hM
7XJFW552ZMAMDN8unk0ZIffU2paHhMBS59jnGrcEnsAIkQx/xhVhScdFg+dUpPHFSnpu/HV1NFic
EPPc5mzFbKx1Z7IUK/sDIBoTW8TwEDf8xcbCQ19HNuNVchiMzlCfVBljXTVxHbBhPwd9ylR0s/pw
lcVnNWG8SWxsm1o5PXNSiqk6bGzntfl30BLS1MN0RK96igygHZY0z3UuqahjApOM41nFovDfei82
yMmgFXsCrIKgvbgQgbqEmsXaX9Z/aeMaK7qD+aeb8blgjfQPzFmJ1lMBd6GL9GGeZrla8sla/F0z
vAkc/xmsJtNsdPnpjfie8xHSnBgBGFMHgckEdrgwUhtLemQyHASSZ75EPpk4Z0MT0Adc2Fk3MENH
VPVLXzgVpFc3onYGLL1QCCds1Q2rxhCnI+H9obVxGyPBBhbEGZs5GvPI1gM4GfpVDg96ec77btzF
OpYSv1Y0m/wCnRA2GbMa3Ng5xHRLXnJSbfvIKnSYjgq3nqmaTd4VyUFAC320hBhQbDX74g9e9Mdi
lhKiWBvhe2iSzcRk11WVF86TPxrZpgsw+4iIJrQ5ZtrR0FNswXwCn13lTzfOxPMovLo61LFL5tqu
3TtzAOEXBglBXZ/YhOdU5aW3c7Wj6ix3OTiLu6pysNj3pu3hIdEAbk4CWkeFaHBXJUmzS0dvOrht
1aywtqCwj3lFizEZ2/RKYm+Zt6S5hr0KA+bsrnMYcsR+M8MY1pI+yovn5QMSetkb607YFYZQt3kM
JfGceVGPyNGtTmjN05igriP/9AhR+ImvLkhmd8CDSht57a7R8DiavlazQzDnwpS8vgEDv1h+yejr
frsqYizzfhJSnyo8yjin1ToOZcWpIWToRVXZD0WNH7+xhiP4u4VjOTejzLPL1HgkwrpE8J9Xhdp4
eXxoIrX1LADHsZ9Xp2Bsw41tiWOnh7CJrqCDjA4iy8trArx4ifygH/3W3cMXp1/U15+FQ1w4SHqO
JuQoIgAO0+TH5zyBBtxZ9LuMRgdP2HhMoQrkjZvo+zZwLtz93RUjlrX9rVVi8w+cHF8niBNzuJgY
JBw9308FZ3hG+hSganEa+i0HqyIguGsk9JqMeeMB2HLj5qRHZIfqjMxcY8tDl/qQiCf/nrz3tgUN
SC3zl5BvutAz+yFj2Io3pOFcFmO7JlRQbRrfKRh5YpP40u07RBVzbY3cqtga5IsWxDmk+abZULxv
iWcQBs4iBoIZGtAF7Dawh7wXUYzTZ9f0jBMagrCnSoEF1XtWttFYf+7CrJT3kdmPG1uNyV8zsmpC
bgaf2LyvQrJ4gRHv2klw87VQ3mhx2R8NP3Nvc1UWRLBrExYI5nAUeBi+hIT8llPyIGOcDCOZ+ZAy
dTHWwzjvWifC2QOq+upfe+iUMG9B9FqvQ+9xWtFzv6CzWajcOA4MHHxOzLrBvaNNki1Zm85W48hN
g9mXw6oT+w2ieiLOPcjipZSNeS9kx2F5tGiZ8BEUBTgG33syoyzzNpQC10XNsW87x+bsFoIc0koZ
HJsprRYOwOglNv3u2dCvcyFUpze3BOHUgRvoL3wtt+Ol0H1jV7W+7kHNLrGxxiOrKopgZu36IIHL
IkvOIsgXXc+1RVjyDiWMT2RM2SB2Kd3IVZgLtAWOV2ePXeld11KSfQIrqDUHW1t8pikHxWWRZ9m4
YoSjkc+SQGD3kUZjXC0yxrKOEkUQSY4vWoxpUQmSO1NKmNT3M/NIir/amtZwtYGCdZtarzj0/gRN
lpShjxVwCldd2mZYcAdxDhX0SC8Mk01NQVQt09GuHl3NzI3F/0CpEwmTZquVI+HTGXONeEpCKsAF
+W2ASdUAS1EPMe1nkQ/m1rwSKRQADvAN133Kg8TuGSwBlLNheBcBYxXy4tRQFyWL5bD497l8Pwxo
/sdQvm+zZInKZGELnGql2clK8XUxf1Gtic8uBoHj0X5koNHy3y/5wzhZWxnScTms22Cfvs0CZeDg
qBL0x5VF3opM5tUjvaxY//79MuLH67iOUK4hXEd3vk0AtS1cmzUGU2aOihWKM3bApNsnK4rd2bCk
/xP0N/X972PLf7oulzMdxG1hCOf6719GiNOS5yTYMMmxBCJjS7WakKdCJX/7ffr/PcfWdgRFI+k6
ZkNb3x6dSG0a/AmDG3VUC3oEqJgQs6B/dq9e6yzr4EVxolC/zSr/aYTs18te50l++XlOWxlDB0Ru
VaR/Quz5zlTMq+6hjU6BR94EzmR3+vcn+dsVv93QAs59EXk8SHPt7CBrbMBs3jTr+pexyj++MF9/
2XVG8ZdfFg2maSaG1LkOwxuIYdAWXXNYhYozT7faLn0HFgv1sP3lwj9O4PzyIK+DM79c16dcS7D5
6Ssb3Adm0UTMLD2a//tNFL9d5boSfLmKadNyyE3uYrdCkgfFsIJZNy20h+AOCsKKoRgWbPlflhfx
w7Dlf7yk3z92uqSArCd9ha9Zo3xklNIymJdrd57nl3Ellr8PLv9hlPTXS9rX7+bLD4XRI3uOrixf
wYMwyALg5eZIjD8w+e0TvC4h30ZJcykGl1nClg5L2j8v1SDatMJjbFYQWA+jOUJBzY21VreYwOjM
tBO2bo/iExrBvjItoFneL+/Ozz/2//wfuN9+LCkRhvPoLDYVFlf6RN0bM4apU5m65SX6+y/v0I9f
Ir0QQwjDtm3r25vqjpPGUD6uJtcggxAb0XXv20/tjvE/W3cNMDmeyxudWp0yfuav2l9u+I/vsGUI
y3R1Phj72/2O08IBKNOJ1URPd8xA0P2y1Py4dv/XBdT324m1uImgEK/06RI22LOQoqNffsRv1/i2
L3HUdgLLBoM2oL1zBkHs1OSljRPnlwv9+G58+THyn2+nVXIumUD5rGKOk1FHYsKuQAUNC5sz8C9v
xo9fwpdrfduMzMZCwRv9fjWFPahTKG5aiJjRiXgZMtcQrZmDvgM5Ih0ptC3xYYp0/+//D9cF7NvH
CG6QrVAx4lzq+rf7ioLXllXVIcJMyYeJ54q5LTSvocBaUCiYRj0rmVD3/36P/3HRb/c41AJTEaru
V54PB8vEmjSjan61h/ChhBj0y9V+eP8VUCdX6EpYHDG+vf9T5kkDGC07lNUicBA1IWud/LJT/DCn
WZkuMWFbB2Brim8feTW0XQKPlfOL3Wg4auidO/gO4vqjH2pj1Znyt2Xlhxf1H1f8tjUVPYBM3eez
rpeIHe3cu/U3YsP84ln19ya88PSOIPV/WTl/+AwVEjQqlOHovDLffmYYdu5gWEyni0V9DhBsyCbR
Rv/tMvKHL0NZDNi2DEOXUv3n379sR5qN6DMmJfmCWbfAGDgngGAXq/A2WBhHxovfylW6qAMEqrm3
7FYAp5xZ+PTvn8ZP742Dj9VwhaEraX87QWmeKhwDltTKUp8qV9vG1n9ZOH96aRylwB4J3aRn8u37
t6VHdpjG0MqNYvmB2S44dJHVbK0GZ0TsmDHCOT6Tf/9ZP703Xy96/dlfbq2jjU4bllfyTgSlRjfG
8TIFTQt0NuCCei2Rn/4bV+RWmUq32Aa/b0CWmxduqw8Uwu3b2L5gjpzV6iNm0Ou/X+fH2/lf1/m+
D/VZNpQpqO5VNwVMyTybqFUBB23iwWhK/41VBf39f/8o9W3hxOk4ELxtmUin6KUGjP+yS+e3Q/xP
q/PXi3xbKO0qzc2iEDDjsH3N6AUybdpfmK2L63SYT2aPLdz85Wn9dPpUDiWmcBg7yqr57b3P4wDX
djJgZFsXW3Ner2E6QOWbk7CcdQ/Jp/bLC/njd/bletcX9ssLSTvjf10PqHcnX21cSv/+Xvx8AVhD
Ok/LYnH+5wWwFEUD+PRuJciL0btkHsHx36/wUxWkXACgLvCe62W+3TM9KJhxVkdMppi7J/1xfAne
if3/CZ7cF5J42TK7BUA0Gb/8sJ9W469X/XbnDMesvFAJuRLAzLVJ3WAOimbMiB1+udBP7+HXC31b
9oc6rYq8xdASCPcxkwxUscruJbe8fSCdTa0Pn+Tsfjkd/fTUXCHM63YKU+o/r+mX16KgsHS6qRAr
IRX8WFsRFItMPxjW//7sfrvO9d+/XEcrjKTLBZRJm7SI2ZMamZ7//67wP0k7r+W4kaVbP1FHwJvb
hmlDUiTlqNENQmYE7z2e/nzgPjHqBvE3xoyuJhSh7CpkZWVlrlxr4RxKraGYEMHroCvJD1ngQKWZ
ufGF1mKfKVI+4dxqOu+r61V4rVLlIzgI1x+an3Gh3wuUOVFuG76YqGfJYbSxa6uuJxqyoOH3mvAm
qTJHODhrUlcw4ychpwQYAYMe/0VoMH9bURcvi6prICHYkW50xndh96ueft3+MvMBWWa/l//+Ytcg
w0KeEvYlaILfj2A3cqArmioxW947ty2tepkE4JPZTioiy8RpAiEKzFQibclhfQp9/3lMmJ67bWTV
CS6MzMf4wpW1aaygdCVyV33S/BByJJv8TCrfNbvGuFfGmpZVmf2rIGTK4H15RgDMWnh3MMEIPVQB
dxRsHoXxs8pVNDp+3l7ZyvbBByvKhsZgID6+yOHb0ujpiDV8KIjka2Wvit1GAr9mgWeQqco8klVB
X+RiKiDoyRgoPzOv4Zge3LkmqdLGB5Kktw5HbVVSNcNQAd0tj6mEUPMYz+sAAISSpE3FChWyswxp
J1JEe/jFP/BGt0Fvup47WaMNxNPNX25vpvjW7Xl+CUAvTZk3HxfjtZ9EuVeoShtT7Dkaz+YXqN/s
6Xv1IpyQGHsnf2ae20G08+OG1bc7rPM2Ukh1KS3LxrIOEkZl1ctiNrnJKUOU15LplcFbYUMScxKd
CulrpFrcrUC1ks5cm10cigZqkwQsHEz0lvHMTK0lHuNPhg112XH6BFn8hh9t2lts7i4Ngw7OrPld
Jrv0YF+YdVcdBkGP1aF8yf40tgy+9SkWqAqmrkkaGba58FwhVrWAWWuqWe7kCo55Z9Ac+qCeVauy
iod0y3neRv5rc/NnvggyeexplZyjJAmDaGs+m7NkpNsewFaYjnpQoPf3JvOTYEeO/rS1uasudLHU
RayZ/CnV/YHiTDX9qU+PRfp9w0e3FrfIqOKo2HlNxMkYzxA2W8afNOUt6XF0ezs65i7M/aede9vm
1prmoH6xn2EcQgLOE9EVwIZENLJMcSOTenstXH+xxQkoNJFxrSikpJXX8Ed8VBB2HvVqLyUgdYvx
cHs9K2/3a3OLA2DGFTMYgUJPUTBhshxHu8xzV4Z/wJvhiahPUV+z8l17hnf5Ac4TFw2e08BUIUwn
VmZWdtQUpj3CFqUaMF9B3FrDdVIyO/pw+6fe/tpcLddb38WgTukezNJuP+r0h6oIcDhOGzFfnJOI
6ySDUwl5Ak8cYa6xLZKM2mQgxOgrpgPtzi5+qnfdMb7fMY27D92tAyKuBQPVBAcPBwu1k+VFSf0r
SIN+0l4bFoGVPu+QarIYnbjPHBTXtloVa857YW5ZSe928VC3u15zc1DfZvXUMwN3+xttrchcbF/R
1EEhVghz91bvKFbs5ERvhq5PpWv+sbWelYccRUJZojeByDap4SLCjHk4VLUyaFyNgxu/T4/6kZl1
O7RqG77fufOSWflGDXblfEqqQKkLqniJJu/iwKAiUXehWCouONfoM0pM0P3UfmLHYQzD8Ty8oElw
JN3e15Uvd2lUXvh+rGQT+aguu83M94miD+Denf8vjHAnSSp5m0Y5YXE1mfBiAV2CAyZRZhmX9jSV
4/mfr+PSxLzOi/DZZ5oJbpRJUaU17BB5TJPhkNsm5v1fHOD5Zv1rFQufqEsgrFIz9W7LQHwJGCwH
Csi8MsECdtbyfkwTuwebftvqSpJ2ZXVxFTUaKJSdX8quiOhyOMKCV/V27UeE7My+bWolDmJKp8yJ
nIKqLx0w9hii6HYDporkHHi+ywTDAfLPf/GpyN3nYChSV1rWYYYgaxR47HgDoTEkJcCbt5K9tZN0
aWGOjhfOALcxhaugRTy6R6CPUWNv/FIgmpZ72b5H7er2tq19IZ3XqUbZnyGL5ctHZ8w07XK2TZ5c
NH6fvO4uS1SnCdSNFGEtKs1FcPg4JVFR1GUtZMfAQK+OSs8VIliTTS/YmkT4FohLIIiPw0PISMpB
fbq9vrUQwYNVERXeXMqbIvwgdDrEl3CtNBPzeEzdpaCBbptYeRDpEpgPECfMoUhclNdfrJcGtWqF
mSXK8Q7aAaW70RnIsSCftcIjeGCLqfM9DDrGI1KyqIAcjfeac/tHrF0x/AiNV7kg67SJFmEqybQg
YXhM4keMUPBb7cE4MbxvKx34zX24eWuunTcKhUBdgPPQRJnd+MJNk1ZUUYahICRVP0BnHphEZYQi
3nDPLSuLtE8cGl1sEo6bpKsPQwfbwNdBMDZaGGs+crmUxd0lwR7o6SiBut2ACsguhsWn2P3zEgNO
YvJxJIMU6s2rucoNJj/moUhgbS8UhO7CqHrufH8jPq1tGHN4oHp1mvUg9q8/S1wlihK1Ptg3Av3B
h9WLIbyjIMZbxbq1wHFhaJk1RZKgQJ7B+1ff0detoeKQoeBN/EcPlrDbvr26JqI6/8kqfxauNvST
4VWSKruDDtVYqZxj8OII0m6c4zU3MC/MLHyt8eCgmc27+fht0D/GmbjhzKtn9NLC4uMwlqsIURai
AXjoP1d/oDf3Hby/aPlW4GS5pfzzij5R6feKlEV+pAgQffqNLJN25p/B2df7xAb67kzn3s7t8qNv
VYet62utdnBldJHrwuvYJIrGNmb3FQLEd0AnXULvXk0dxeX5efCc2+6xdmFernJxYUrBNMnTmLGr
cm788nQU4vU0rQ4FKuhMTYCjjRBR2PDJDWdRFuGW+V4FRUA0AZXWuy+KEKGmzSbW/MOXOdvlwubf
cBFiB9oHXgPfnas+pu+Q+rHSBxgM3Opd7u7srbrrWkHt6rvNp/DSmlkrTPlhrT23zmT7THNwb2n3
AxU82dEPu0Nq72z15+2PJ64lpnAjyOL82BNI1q/NNq3g91wwslv8kM7C5+Q04DPyEcHxR83uzqrT
uumpPmlHmvRbL6Ut24sNliEX2Gk1tjMj+CSUCIsDToHhvDwKmn+IZZPBVRXi7Pz97UWvBDSZ1FFW
ZGAILHkR0DLo/SOzlQfXzLs9NPxQcaBKsRWhV1wUKwrzY7rKOMYyLTEVkfHYMR7dmkF3PWJoJ9oq
OK/VBa5szLfEhdOUUtZCHMjZCz9rZ8Q4nuMDpMK2+Fk6bgaW1fWA8FFxF7ppy1SVqQHw/RW2ZjwF
lDxMye1nqAhyqYw6kuL4tvfnP/9QoqaiDECXXDaXL2nYPqAyTZvRHZTpEPNiKvPonSHYt62snQH8
/7eZxS52fguLSoeZNjMfJ5q78IoilcXiev8+hm299B0xoMKsfvED/1lUvuYBE64wvCezaOeXEPlZ
aTAhQCn++QPu6pctPXVAYK6FNtUNh69V+smQfjK/HwsbSbo0X0SLSHdlZnH1hhVMISPyV/+/3pw9
omyHYB2UhEgYOVCB7Bsre96dYMVilqG+222XvFcqXFc/YXE3i1XYBPAK8w38L7m5c9QC4scWLhjt
U51DqSZGjNNKZw8JRoRIThsesObbFx6wzKYm2YBdroOxg5jwY7KhjfkaH7IjTD2fZSdEw2C/dZzm
LX2z5RB78lSg4frmYZSGRQB3CluuAsct4Q6ZJmenIl7bP3Sm4mj5ZvazusYLi4t7upKDQPE0LDZf
6l/VqT74jg+vvF058EWjobuHHHYjA9oyubhcdvlU77xkRzbs045C8hE22nB/+9tt2Zj//iIEwu+p
pXnlkWSN4Z9j09zlcCHfNrGWOFJueI1Auq6Dv722wROoB52aEMp5YUJae45zKzzEJ0Q2jy0CSz9v
21td0oW5RTyCzbCK+ihWCHtIqZQjKoOJ899MLAJLro5hKKGN4w4R1JJMOGq8Um+bmH/lGw+/WMUi
qDDnBuJjlooNBRwgr10FdVOoRay6/nDb0grEnpKnJCuEcJNR5WVVqCug2BATfACqFNiuFCt1okfD
7mBVgc3Fhu7R2g5Z0toRliTasJqsGYA2FyGLvqiu+/TKqZP7R6RtxfqQv4N2+ANMDnCji8eSqfyv
4nftI73aY2FBFVlCQSFBhOv0sE7vq6+I9qDBedjYjvkkL3f+4oeJi3dHKGoopc4nXThMruQkrmcH
32dvlY6epX+8bW3NWS+NLd4bk8z4c6TDz10knYWqhh1oG9fT2pOGz/vXRr8ez4sjLgzNqCBBRY4K
pTKcv8SuwFV+NgWVKyqBLpwC8h//bVWLyMUrvtTzGpPw/A+QSqqf0MH4ctvGWsp/ta55ay/WJdcx
6jssjfeh/05I7eQppY3un02rcSDJAmnGCxHP3XprrOW/EjA2YLGAowATXNs1RxmJUzNU3EAQ7/sS
gkj9QWrEl43lrbrhhZlFAFAK2SynCDMwcFZ7yRGPqYVWDSU4a37KbPat5vP2xu0v7C3OI00ekZGX
SHGjkXrVvrARkTXOmhW5MIO31vR+lPfMHs5BQdoX1vYA2mpAAFBtCgJAE6DN1/taGKkXijUSexCO
wj4S+fetADdiWPcITybxz1KeY3mVbfnRWu6EooVk6sykacbyeoKynHnmKVJ58iMdSuDxGJyawQnR
eWtkanWPL0wtriYNOgW/qs3BnbrEEdUa0vCCybNapXuXfYJ/DBlNsZKgu+raf3MLXy5z4bbQ55Ta
KLDM+QGCqOx558yYUmbs3fFYbjTUVr/lxUIXzlv5ap/WE86baIW2V0f51Psh15cKBxVoU/jsGxdq
u3Aj4V+NdeQajPhomkSbY5FqRDqiHWmaj672zLSNLfRMzDrSCfZiG2mc3GKYl5Hz2yd17aaWGW9A
/kwAtrQcaCyiJKRTzk0NO5iVtCcV3pnS/CQp327bWbsqZJgqlRm3pL8pjgbZAMswFCgug9EILiqW
MGxlg+v7pzOjBNrepGO42L8AdpA+1RApn1u91VPxIaCO0dqDAxX4V/9xK+isnQeqCIIG2yUF5mVj
ngGDVu1Etm6AriDtEWftQvkxT7p3ZlE8aL142vU5iBZN2fhmqzmPQnPenBsfTE8ubqi0a0sTrsgR
GJh2RlFGP0au9gS7BzRSp+Ydohiw4W2Vi+Yjtgyx0CXJgoB0JOOviyMYQPWSUmXHUzr1KO0+9KZp
mcGzTrXKMDbO+5pXQjyjz3BoRRCX0XSY6h5/mRTX9JR3sD22TleF90gkop6TSRtZzKrfKMxpaAZD
FG+HmDQfx1VafDOoSLktwYmdwEUfq3UF/4Dsvb19Xaz4DiKgikLSqqpv4YKhiE7MroedrpQ+6h5k
XfdpWt/XaodOI8MHKhRLevbPX2TY1Cmn4Dczku76ikqmQlELCfRTK7SI5b6Dtvr2GV/JLa4MzEnB
RU4zoYAkBxB2uUE5uSkIIUHKmH7ZgnSslSyu7Czcn+jM6JJnEEu4DIp2OqkawKSys2Bp34+fxX3o
NN8hw7F6dFLiqrb7pHsGInhQectvBe0VVyX/p5SocixEY/kS0IdskCOU/lzpOf2Gzm55Tux5NnNi
WnNPCcGCrtv2g80sda2pe2l4melngxFAmwGQjhQL8V44sV3x2LwgXWR1+fSSyc+M4Nrti7e14pVA
cGV44UeZkClFNrDi9hx8lCzvnL4LLFS0mr3nwnhu1afGGj4ln7YMb+z08inQMlGptQ0Lhk/pm1A0
EPa2ZgEXhQj1nKZuZFarq1TAuDDywWCetLhMctEsG73ZDW4h/SmJ1TPMhXBEOCmKnaXRbADV104O
eCET+DBDIDA0XJ+coClLwRRRwxQqkv6M9ySMLNpui3hirZhBVKX4Lc69vDftvKoJI9StWiaOwJIp
VmBNd6aj7FGkd4qDsRFv1t44BM4Z1k17gSt/cWN4MdpsdSvMpZNXMggYkM3qgABl9QIFJwNBCD0F
p6H4Bh3blpOu7agxd2E1zDNWufh8KLLCx5YbIC9j0/LB5ifw5OU1RHY5sWlQ7R16ZPsIQR47Lr5X
sNGhBIaGcc7/NtD5b40krt3ZiiHPM54icA/AddefGM70OieLmIOWYI1e8CA46LjCu+OMriKWD4Id
Ezf3qn07Jq+58aXZ5TtTE3zMJoA3BzgdG+hMwhaGGxQtWsDLzRYUaOWMqmBZSL9kU5fF5eAl9KU7
k0wdQF/+rokfIRODQvOjHny+vaqVr4sZrmuWhnrjEgs+QALG9ChmalRN2ndlfYy3CksrCeuVicUj
YMy0pqc4q7kthB5CYUD3p6Ilc3sdr0F6kVRdWVkcfBKdNJ9iWXWjmgYfzDWiKO1hgnfGFEZG7TmG
aR8+IleLt2rCa+sDpMi7kScrtYCFPxaqWtQwF/Oigp4JVq74qSQ6bXjfqpG536YazFBTbrh2+nYE
ISmJAZh9vbdkOaYnHLi3t3DN40Ce/WVikXR0CPQgDIyJbCDhNl90KbZ9NK8Kwd+IZ2tOd2lpsWNV
0hSdUEBXF5r1UU9EBg+6PrbqpjjcXtLK+xOM1u8lzbt6kUcJY1bmNNVxChGyusSHgNgv3+ltdyxk
WH39nX8ftfLGPq66oijPcCpQYjNa7Npqq4uMi2bx5Oo1D/nMtNIdIkS0RjWKm4L4a5dk1q76ZO5+
3F7tWguOwRmKfLxDIblYNksLWS3HyABzjEjk6ND62SGfZR46bw97nr1j9iHS9hKknOA14mP3mfKY
dNwqbqwllVe/Yvazi01PQ9nvofab5y5El1rcY2PPBRUEhuxZZQgchbKf4SIi4jRI/b5sFebW+rlX
P2Cx/0KqTElvEAqUQ3PqP/2PAEe4j93+uJW0rlwKV6YWsc0kYW1h8mbH9S9TdBAQXgY+NlRPcfVh
4+OuHRoJ7CvoUG5haZke+y29PGGGX8uPtE++QBM4/plbPoI6kOra1MXcqHChpNzCF6ylOuqF4WV6
jCZrEAOKZjuf43fG58T2TiafsPhmfhaOhnN7mSvPOYzxngODyFjUsnIDRE+MOKwaHC2vbEl38oEs
eJMtaX0zf5tZ+KhcN7rXe+gIqWB643lAM32You+31/J/7NxvK0tHLOIyEBFXxRGDJ/8o28MREa2H
/DQ97E5bidrqksDkUb5UNJi7FkEVWc1Qret5AqB8VxoVYjFnv/95e0Vr8ZSs6y8bi3hawXuqS42m
uhKslN73Kvo8CfeQtVrxdCeBPLltbS3t5VL7bW5e8kUkGfu8b9AL5ys9+u9hZs+f60/GH8Vd8nmy
mObuP3afkHlr9/7LhuGVVv6V4YV7KLI5SX3A+5smIjoSH3OjdGcVHK2InEgK7jpfeiD623UTbrRp
1gLK5ZIXLqMUPJWUeeyhop1Yl+/DtiG2HKklWbmqb23wnDUsk6ZLa4vwVTD2XRhQTLrGQ3aC6u3o
H6Jvc7sktLem49YSmJl6CaFTxqLfzN0yzZEMcsPd5PefBFlw1MDfCB2r19+licVqmngXqEU3TS54
0XCv/qB9qP0Znpu7AvSFYNO321c7Z3Jg8qVvsXX+1opfM6vGXytcZKBtWMm7cGKF0T0KF254Np3C
SU/zVRc5vr31HlmPLr/tvd7DF6eDkfwWwDQf739Y9Npi8m++W9WzdvQft1AIm+YWGaiklWEvjPPy
TsFT4Q5HdPIOORWKwvLtrWtg3RpereKCMzHTIppNIrzc08jR7770TnOaN7N1d89/rwn95knJLolU
8kCCG2ROb3DnhTiDpCJYbrTn3pFtgOA5U0ZuaHU4S4VgGXyvTvPHRpRZRuzZKkvUeeARUd8UvPpp
15aqNEpzR9bM992j+hLYxctwjr6J1u7sf4nt/kV6/9+sLq9z6Jz1UWglLqWvg8vk8b5webl/mj0n
+TY5qEo6WynE8lJ/XSi9UuoxPF2YOL6O4xnlhWLirQtHgXy/Q6+nKjKn6733NWPXuUJdz4uPub8F
SVvd3wuziyguRVlZ7qCYoxqA5PPHNnrfi59u7+Yyqi1XtgjXzIs2ij8YBNBd67RGftZLb+Ox9Cau
zDYMw4A3iyoM3rKwkReqHnkpyxhpcCdPkGPb1Utpa3vxM3PFB/V0e0mr9kyeEfPwPeNiS0aJIBCb
UJngs5qZRwNmMDxbfl840XtpHzimvXXZrm3hhbk31BKyMKTQg0P3LX7tZtWtZmMD5898ecnN+zc/
iuB2ghD9zc2TIWkwdAOM56gRO8hbIDzH04jpZWSQ+mGLjmjN6S6tLS4h0Gi+Vtb4OlSD0p1Pwj4T
x0H4vhs99/aX2jK1uHD0esBf6pn+e4ceXVAetaS3u26rErUaHS+WtLxowsmcAKBhRzlAAnOP7sJ7
+b3yqB9Eap3y0+4kbiRBb15wr5/MVOgIqoTjNwNdXoqimjfobGKOBpU6oe+Xhk8lkrMT2s5+adqG
OTzoTIg0ECe3Iri721u76pQMGjF0BYfLmzkvOctNuYId040RMxENS/a2sGP/xxp/m5h/wsX1bXhm
tkuTVnD1x+IkA1hRbOXL30tNXucG3xyBi+XMnnRhK6ObK/YwrJEqZKfqJJgW2iSP0RPi7EfdCf9E
z9U/dE75FDnJIYfX1HuRjhBQy6+Zi25Xh60qwcqVQH8QRLfCFnMsF76rjaYAsTU0ymPo3fcKot0C
gqUUgBjnBCQw+WgOTk9abWydT2mZYeNbl5bfxBu/R71QQWYX1pfk1H7u7sNjcsrviofgIJ1bq7GB
0jNhIqHYm5/j+/LUfmhP6EGh1Wtnhy2IxFq4nSlAtBlHxKNjOZqb6KUCZ2eok1cNdBLku/gwnAVX
fs3CPauwb3v26vLhcZdnWjFBXTaEZSTSyrCuZHdXK46M0rmei++adFAQu63QWvU3gtRrtWvhe6zv
t0Hp2vcqta8ysVcEilJGYGVPKNE4qNA9yO8TGmwzPYUEsjB7MDc6QW/KcK8f+sLwIoVEwiX0Jpj9
3LYSj0GgkwMUT3WcnEJUCPdiZ/zqPP2X2Fb2lAtfb+/ya0y8terF6Z6qSsSKOeev3nNxCo/qsbqP
gKZ5Jzi7nN2z5yIS9jl7p9xH5y2fklauvKs9X5x3Jsn7kptdeCUfeMVuZd868N9PSbP3v8qdm6iH
4FHQHcUG5WWj6giisYnsRIIrwvahwW3eJdm323uycl0hG2vg4TNC4A3dcD9MQqiAnkHK4hQpIlR6
92m0lWquHidEk0QYnqj70k++djdQOEriCWQv47n8pjjTMbaQuPk42n8vtL5pHs9exrmlOybRdHzz
dGiqvAM0Bo9590U7qCa4yswFV7nXHqtfxoeZHXO821rk6k5e2Fw41w4RY2UnR8DeG5Xqrv8t7r27
Iuq2nHjLzsKNxqrjkwnQWAH4cKbmWQrab/Ig/8pQBRHy2lFyBXG56CR0heOrMpjkbp979Ynm3fOu
VffN2Fkwv1uhAgW5gNSbtrP4PkdJeCkzzZJqpdz75c76F352sTvz4bi47Gojk/sAiJ+bSx9DiJ6D
trI0L/3nGcLVd19k5XKMuGjd8t2lQbIEqdjn1Bb+xUI0BjpIvkThzXQykLmEYigsoEMGogxKKkAY
hfLhtpHZV5aBCpwX+8VM0lsyKDGiTxZHtDXl6c+eVlmqbu3Um7f86xG5MLFIiZUMmT7e3Rqv6zbZ
d/Nj3mpdBCHm1zzzThvffy34Xa5okVogwFkYU09uGLbyXva/ljoXnRohvr2VS6zlcNzYf22eNtcR
L1zN29UxrPRQuHoZamXf2gC9kPhLaB4U9ObG7DwmH5PgYZMuZz3oXNhdBLnEawsFPU3dVX17AuAo
7iHwSg91BARh99AzidKT0dko3vwnZ9EWd3ljxOOU+/PRKn9E4+cBkc7/ZkC+3lB9MnIpRwTLzbtk
j07Lrnh/28Ba3nn5xRahs0sLfZLm12bDpLeh+HYVinuZeQpUltG3fRCy+1FT/s1BvvhcizgaRnVn
xDrUKIUakFUa0mSlQ2K4nZhv0YhvHTZtEf2ikWtqyni5BCcgXWRbqHicOgsw0VOzOSe9ETy0RRDs
Y0ku5I6n9aS976Can+qtZt6aBZjx4PaAccAwl+lqpcih7imEWWH4GivPfjduuPSaQ1waWLg0ouQl
VVve6+iu2qkh/JKCGpzwrvmzD4UjYmCtpdTGF19Hlee2K85ffRl5Ly0vfN1s8rLLkMtw61TaJ827
Qsr2Q/HptpE3PZQ5+F5aWTh8S4mtqRUcfp66yuYO1IvQ74c74TS/34MzcAy0M5PDVr1/0/DC6cmV
Gi9OWB70dOfIDilmhkfBcLxXrhTznPPEK+0Q4c3zVuq/mn1fLnpxCGQ/jyB6Z9HKIXlqfsrHwJ37
wD/kZ+9LbQMKA8KIUFnC6+pvUH+tXUCX1henwkfCV0ZBU3STL0r1fjL3vaNZiQsr39eye0HQHCjs
POq7NbK05VCLexZYel/qZcBpDKc9w6h2n2Z7Yyc7/8alwAtJgNFg6VxihpJyEvgrdnf64R26k/cZ
dphPHoNigpuYVnTX0D4y7fy/ml0uL0kbM40pmCgHtM2DztJTq/swk4Ipdn7qxJMgvSb5vr0VhFaD
Kkv6a8WLlCLrYZOtdqy4t/7Hgh/ZgT2/4CCUPgSH2/u7+hl/G1smFZmH93gmNeVS7yUnFirDyjpd
d+Mx3SLDXX2cXyxsGV4pa8EpzOvdTe7zd8K0372Uh/TQ/tHak9N9NVxy9Tv/MTts4SbkOay+CX4X
i1yE3RKp4wKehv81r9Dks9vPCmfE+6PbI1sG28bsT+lh2M+vKd2iz8SQisKYWlbu85fKij+Y/UwI
dLq992vXjQxd9zwsD4x0CT8wahkhky7Wacns0CfvQnhDk2Hjyll1p0sri/DU1UEGSj6dSz7Fx9QZ
joXjPSLf8NpK2+oTbi1pEY2KJOsQa4cwStm99LSZKJDbtzdt7QqVFfi3cEoCwuuT/CILlvpcioc8
w8IBkMMxPvSu4m6XDNfOxaWZxU02ZJ3RCyW7VvUj8xL5XgConvTZxrW8Wje6tDP/jovl1B5yZYIX
6Yyxa2f4VA8tpKMeSKktZ1t9PlxaWvjBKBjIS4mU/mCZOc2ZWndU9tl+vP8bxBNrB+7S1sIN/B4x
4ZmA9xXq79/1h5nv13zYHWhvHuuNua9Vn5vHk1SOOKnb4n3CwJ5fd2PADZhz1aW+5Utbt8H6en6b
WASQts0qvdDxhtpBw/U9kpQucoSP5iFxmBHY7Eev+/hvc4tkTVbRx/UZNHXVD1w+kqMekw8zGyUQ
YLjJSLAHOsWpu/2aXX3rQeptwr9vUitf4q+9ps9oKhbzQqOn8Zf0Wb2XANw8z3A+gUGbfSi42/6y
9gVpNooS9zifcAkl3Km1NE1JAJ1Y8UccNnthUw1odrjlDaDiH3P9DN6+JaYddRKvMwN2tKzadp9N
jYi4cPoc1eSFJBhWzoTp7Ti1lpddWlwkEPJUhBHCn7orJZlrdJLl5x9GVT8gS7LhnWu7R5cB2II+
iyguwdujWbSDGOW6a5TA07vsoEdb7L5r0fDSxML/R7h9KzPEBL+CceBjJu0OIdp7t7dsayELt2+z
MNTUHGlwrapOsZZbfbTF8LPq4JcrmX/DRbxtYi1IebLODt473VP83BKbTMv7MFM914/Mpdjh9/+2
rEWIN6gQJ3JI/cRsC3BkUGX7fvr5to31DyQz8wKR7VsSuybuEGIu+UAI757RLYNjThYRds03mqWr
dsA4g5+YVfyW4zWhIVFelWUik3iv9A+Z+NxtKRVJ82denlVN1mWCAXShb17hZd2ldeojBiqcw2N9
2MHOiB7NJzGyku8Tjyud+kJAqqjBd/ORUutca08Om2n4qjde/IyFzxcZWPHSE2ZPUX/MSoyRbTx1
587xsJidd/+mlMj1RYlvbgOrQPyvXRN2j6jaDZ3hgpawEiHaj9UXNf1uRButkbUH65WhRWiSwmFU
PCgCadDOA7fp++kUOsOL9pQdm19wQ6H8fazIfjkKL7vTVgK3dgQxj37I3I2VoMi+XmerefU05r0B
0LJ3cvFUuDna3fviqH3wn8LmBByRDnCxVU5cuVRhD2MyjOFNqjvLXk2JbHsiT2xvLIR09UsnFBVu
7/tueFH7E2OWtiBs7PT6UhHVhVkSht03g1udlIuRomJz3unoNDPRlJb5XvjQwOCTOMKdedp67Lx1
W8hpMTbf4FwGb5apm3maRYjP1QXkJYJhcQ9txOm3V9u1icXJUMKIKllE3RRFczUu3SCL9g3q2n3Z
bFyi8tZqFr6St1KUlKlP575Svxm5gPabAnSsuTOUX4B1LSGghx89jGZ9rtX4pRuqI4E2liJb6vw/
GZZR9rH4Y0jA4MR1dUL69wFeZycz/mi8b336eRoay0fpygwCOkSR1QoM1bTju96b9pVkvq+75EjP
bXPmfX1dsIFCfqOZHPbrM7DT0l6ManBx6j78pvwq3yeklLqjP0NvtzvPHerNY/c2rM5f7S+Tb3TS
RiHMG4nao3nMTgiAu4mdWqqjfBHsv8Ptse4kv80tsvJeMJssQ7XI9ZLoPvcfw1FwuL32nSlsuOPK
KWNlqsTIIJPZ82lbbKZXh2kLvTsFk5o2vx0f2z/9r9qpcSR3/Fg+po/b1CWrH1DlBSpClIzg8CKG
dopfmykptJunwcFM4MhK82iLy3f+R65vwnlhv40svMRo2z5XK0VzxWl4mFLhPO4aR0grVy6a+1RV
HEHeqgetfrbfJpeAzdjv4Mqo2UtD+KP0ImtCprYsZCsP5Y2zvYIbuFrd64P1IhXTgz7JM2TmuWDF
E/Vw81F69sDFqHvjeRZ/jGwPpZx99H06jKItP6Qn4ccrpeapPf7XZS9CWiRkQZnG8+c0aeVX3jvT
TO4yM3VgZfp0O1VbKchcr3sR0yTJM8Ru4qtm98XH/OydWneE0g2uJ2pMwYa1dT8F3aZTZJqHiK/P
RgG1mmjUKk00ExVUIdn70PJtLOhtUjgv6LeN+TdcfEglrPRAbGi59hZKva7BLVdb+cPMiaT++h8f
0tYt93+c+d825990YVOo+97TdvDkx8le/rH7gkqoI5u29rEZ98m7/iTcJZ/Mj6O/sdb1E/nb7Hx8
Lsz6jCb1bU7cFoIRNMEDhXdHaJmOGnQ7MO/S2jvd3tzV86hJsASRGs7DhdcG+9Jv2Xr2tkpGK1DS
/biL9413pw368ballfIsnxEFETrzZN7KcuarSrO8aUdMzckKwqeucU4d36mOM3TKfxjmirsTOMGG
HMtKOnpldxlyAhMq8YFx29dZM7pDdvwgneOjKCCMBQn8fnAyB4mWem+4KFRZ9SZkYN7DN2H298KX
gUgr1CbJen5Adu8dKpg0Yws+hPxpu9CxAhi6XusizvTd2HQDIAzX+2ocpvuZXDq2urP0Rbaaw3bl
+/Xtf2tpi+MvqCjb1BNL09XMCQfpRUo1W/Mrx9jhuAGEW2H7FIThqav6u9oorB7a1in1nloKhY0v
w5w4RfU+nLx8b6iQDeeNvy9KmEjQvdlw9fXAePEdlnEEUoKpjvix6Fta8edYetgVw76vD8p42g2P
feVIxh+qeidlW2+D1Sh5YXkRTaQRbixvnhkYo5M4/Yjbl9tn6w3xoEZ16+JsvfYvL+NG7xdeuGNp
c2NUccpDZ3dA7Ed6dXP3of403JnvddgVdgdpXx2Gg3wWndSeladKgaGz2z9nfaehq0KMANYqcpjr
qAIpUD0VHuM1MxWLfyce80Nq/YjeQbz4faua+bb0Nk8lk1iKTJ+wh4sIJu06X/d93tFSbdypyTNT
PU6u72yj/QBUc2NlKx/yytjifLV11StDi7FURe6tHR52UbRBl7NSSL9e0OJMxXGQVkIi8sxItK/J
0Nn9WIj7IR+dugm6fSn1H4eWKmNZ9w9hGp6ibNxwp60tXXw+UjSF2T1Pd3tp+jb6yKoIyLfn2b5V
41NHx/22u6z0zxCtmAmdIIiYOR0XxyMQWl+Sc4Zy545kfFSVYzALpEFE0hRM88A4bivOXCQuaXf7
lnanP8l7BkjgYEr+lASYeMHSP7SmuwXsXvvclz9scR33iUddV2OAUenuhR3k1kFo3177Sm5ztfT5
U1wcXLgBY7McyTOSsN3XwU/f+y4NP2/bEFeyCoyAHmYGGWLhZUVE55TWiUj4CU7mI20gKzl5NINQ
NrKid6KFjoelnyW7OGw9CucHxOJ6uDK8cKQ0UZpCN1vSGWWST0UrHIahhm+p6vZiqQVWN9LDC/Lx
VAuiu7HolczmyvbCqfSpGHt5nmAcYa2303dTQ5EPZhX/kKPGC82M0O2nmCkgxBOdDdvrfvN7wxd+
kws7fR4wnDNW6Zy+Z1aaTMN8gOjmPLMv/Y35ya3VLvwo7nW1Y9CX2a2vk7v70h9oP/+UBwcpXVv+
JBx1m7acK23lNltmZ8+7cN8hEobI6AGD+UUMafCDygtA1r7IW7LNazfK1ddcPFVHJVKDscSFe2se
LGDiw+7uVMdkwGNna+//2/dbynR4u7j1mEdiWZ+n/0falyzJjSvLfhHNOIEgtxySOdRcKk0bmtRq
kQTnefj659Q7t8VE4SZO6y7aelFmigQYCAQiPNwP0c/trWie2EfTHwP9jgXg7pTh+8UnBWI0NvSW
8T7mbrEhdpyyGfH9mqA+zSfjOAWanx+qv6Et7oH6cUtN38iZXbKDtHMrjEEE/E/gzUEiwbfH0tKo
FtT9MVsA5i7trnlA/9FHcDiVF6N1dd/8FPuGpNAvylQxK/PbKHdEcGkvw7oQFSnCFCguYkF1ivyN
no14XeIWTfDvEUW4ZXYWuSOi16BGa5WIHPDcCVawl/TmCK7uVvbOEUbbnR3uTAzmug5q8ysXo5+d
1KWf8hKCtGbtTl9GSHdUvnpM3pZTU7oKNFVlvit4bVwtkzspVmzbpbaRILUo7tx39dgFba4Corww
zHKj6QBWH2fwwZ6IImDsdJCBAddG5kCr/PYpEgZB+JMNEkywCfGlASPToeFYoP6SrYXb08Gteln9
VvT+QBf5tw3ugpkcI006cGlivHM9kEOGiRQtLI7pOQ0bn2HIc8twWwQN9LM3NQrv9hKF4W9nnrtj
FkNRoixB9cOsYncdTkZ81y6K29ayjyo8ojtD3GlpmG5ixBhxVgN5BIpX7hCyx8KbX3q0i6ZTf/9f
FHRlNrnz0mX6f8JC9rH8sN45F4aCbntUvgHhiSTsmPogupe5r8wod3iUxaRTa2Giq44ey+51Vp4W
58PtjyZMsE0LDHRgtUBPm695jFWJmZ4UX41AJLs/oTTux/ckBE3LRRZbxcv5bUq/vh/HYVbGIUU9
px4ad0hByJi6tvl2e0FCIxQIlU2oWX9HEDyZDmu6DvCzru2piynajz1YaFEzYjLVWeGRhnzNpgkN
bZdfQX133a85GCnsCjuXsfLQ0Y+6JT3R2+vmXcpoY+gJzwCUpXi0jdGu4EK2MaZT6iCrBUtnREy/
HVZfX5G0taAEShbAm+kLxE1TV83Hk92pfjKhhUvZ5xajCv3Q3w0apvMmlHTGxluW/jTQOkg725sc
XYIOEmcm9kbit+2KxQ9/OmWid+2IcB+hhpV/rpbMZflddM67T6SjXoe6ofFg5l/j6a/bn12YMmCU
nm6oRmQM3PmE0kCqmxtdk12vbt/1bqU+Ktabpn+f6OImmupWmoxkZfs333+d3za54wkluTgZS9hs
oqk6L6BBBmOisfhJC41UsC72AM1a88fbCxVEWWMTUsSMHwA26OxeHyKLloOlWKp90JSq/spaNcJg
VotqgpHrPjXHf6svizi7aSgivyMmlsrTdTgKqWaHbLmYft8V35gpe/AKry3wT2IYHHZQ7eXuaGXO
Z1U1ERac1/xJu+sxqfQwhfOnErWa1CNh+00DFOqJHYcnIM3BS+Ucb2+pMP1CwMB2oom7jaZf7ymp
hgb4IfyC8RCF6WWA9At9KY/VqTr0fzv/WmJ921Ic501fAGWqdz15Z1Iiq6ZgBzGa2h2KL0sjq5qI
4gbG76Ctp2269Xx1WenJ4mBSSkN1eXsgYCcxogcakAkw6jZz48P6RbKFomAIZmioK4PITH1HlTjZ
0VDaDBBuENR5y+qZwL5u7PNosYLq39cvAMVL8g2hSaCwwAkL7Nw7Mj6Mp6yRRjugOZkNqGMVvdna
IlNdFN6P8EoKAk3M0eEUXPuGPY3zYEYphDEV6w4ipiiSx/XJnrvXfMoumgl9GFDiPdfJAvnChOou
ydZvtzd3iyN8nEFfEgoeIG7HpcYfEKWoJiXH4Gs9ghDOfK2GHoINphtV5gEIpcAE6+Bti8IiCXi+
iQ1ALOZt+XS1qKoqHibQNOQgFQDDX9hfwHwEPNAmnKCEFcblN/aj/k2GLxVd33vD20ffXapdxBK2
VAuIk8mFKotrOE8DSHRuL0/kOdZ2T4DkGw9p/rJQjVid4hh919nC2KJmAiFGNNZ/uG1FuJSdFe56
qGuqNGOPTETvXwg5zdkrWyQmRLfefiGcZ5AmUeIeY2+HsSKnpaRfQBdSts3PNAbLNjRQMbb1vWle
b6/rV4/onT/+XtivHtPuG6E33iVLhUuenbaEsfL6I8HEETv/ySN1t7xfN8fOkDEukwYnxzjK8pC0
Z9t+rC0JhYyotwkZ+n984Zd68s5GpHVsKbaGmB46j+Nddpzu80coZ+DiGe6Qx1zYs6yQKmr+Xdnc
wvfOpra0c9EksEle1wNIgE8Yi0CN10DpUfPK4wKaDraNb8kipsQjde5wWZlZJKOCu3wFgVo+XBTt
XKmS/ERytvh4aSQWKuY9kqIueV4rAIUkwVB4We8/GPf6IxraYoOOzdtumu31t6F50pCGoDRx5aRJ
oo7p1cfiMsspNptawYMDMxD9qa1PrL9gjBACeNQjqus8xGejxSgBHOZcn0ftM0VZXP64lm0rF0zS
SW9tMmPVq5P6Vv5mW7LnjHRjuWDiKArGV5QazDtQQN/ogIrzNrUAGO3WJ8PgVy0Jw8LXAvpikPoE
3ffGBnd9DlCbSYsNtoi8C9R+PiQlXhVv+Ss5FofkTSpBLkrX99Y47++B2C2yDcXQBanlFi9T2Nyn
f+ef4tSF0MOhDLPHCaVhueCY+Nj9Xub2991xL6k+LTOZ9EM7tNFTvERKUEGC/rUDn/Dn27FZkCrg
VQA9VRPiOECgcZVTI2qnLs3Qkpvmwq0Vy20s3S+75jgYj+n0CditP/iG4BfHO4SCzgl845zXJEo2
rlkN1OXGKbbx66yQsSL36gEDdG+yForIYwwKV4E6Gx6XwOZeb6XKusLJzMU+9PCYrcTVX+bnzu9O
oIAMFMlrVnDm9k8tfmkDW217HoGdbaL4XA/VEQrOsrt0c3HuLkWVG0tyABrC7nHRJdW7HLPqs73h
sg6WRy+4fLzeXQ5G0JUY9M+92w4iOARX9rg40ulGg54tupkY0HheICNf0dUvyKfU/jGpMkidID0x
oPiBKj7osjFtwp1vPU0zZaDYwKRXA3XqfE1tLkQtCpcgz/NAjlS7lr4WHiSHw9vrFH27vWnusBuY
vLZ0mmLOsQFoiZnQw0oKWe6wvbX5j7c3wh3sbmpaojgQxZnG4rNlKa6ZgAaFLZ4dJSclKk6LaT6s
Zf3QEQmOR/QZ95a5SzDtQIfadviMabeAcNhBT8JOF59VVhrGdmz7epTVwe0tFYSxrWG61dSgNvxO
5RM9J6apvQIyWfIXG57jtfSoJemECKobm2gT8NT4H0R/uB21h9VAhI5xHKy6diHr9GDa0+PQ9h2E
KTLZM1ngJL8IBEFFh147gAbX0aQdjTEDAzYgn4/0sUnRYmeHwtNP2Sn+UpyU8N+zU+Ppvw0dAB+I
euv7PazB9D1UG1A3x+5l/de6PSzrvx/tuTbCOYedT0WWbNgyxRqD2QbWnv592xUE7ne1jO3vuxst
0zHTkG8WSq30VqcKzPEhqi0A0x+aXOLqorzkyhgXsjRK1t5uUZ2x762w/rD1H8kDeV49Y6u7H6R3
jMDPr+xxNxrYIpjTNLA3f06e9KA8sEN7XI8OAEOal9Yue3ZOUk4FkSvuHIMHjOuIUkuBXhzugQ2n
BMzSxXxqoMxmHtSjc6oCIjlpkk9IOd+fE9AGRuO2q+YlMZ5AlOG1uACcunBpLs0SBNfcfk8pV/pX
1zkpmq0ubLwOQfOQnQHDQtJepe4KwobYl3VORFm7BbgVwTA2yLvArH/toXMGceViI/9ITuYZfcf4
2HkxvmV0qoPmlIU1YDRrAFHfraBoSgeABXHsyjx3/VTVgOJFgRJf1Pyo6VdaQJmQUncAIuD2SRSf
jt1CuYiZNJ0zDQaaYcO593tIv2YheTBfBx+SumHujV9u2/t1Z3N33tXKuOBChqFadR2TqR0yzHT5
gIELfyzAhEEWd4iL1zHKn6GsdFioclT7xV+0uxpsdXV2tktwhaTpoYvrQx3nYcJ0V1/to2KCb2w2
77pIwSiI7doLOsSD6bg91PMykgP3ZIfRBBRkrF2iAiJMaiXJioRHfreJXDxbaktplQkP47n+sq4v
tfllsiSXjfCA70xwUWztetbHC5jdMFhxcIriQUurj7e/jdgXqK1h5BaFynfZ8eoMXVygYHoAsv/J
OVQvmL0KQOaN9ovb/hdDdFKD3LFe0mKqkgFBpPkZv/QAaigeDchz9Ah1EiBsZaFZeKp26+MOdb1N
FkMQEHW7rPAi8jr1TlDSyp1jWeVJ1JRAfvh7K7kDrDV2TdHM2tqiUOSGtgpmeBpUQfEfeAchUuBR
L3pUAB5t75Un5zTLgP7iCLb7BdzBjqw8YmOJXzCco/shgHjPjyyg0K8zDcC22mDylbB7ggZMmPnO
Sfkg8SXhkdiZ5855NUxmn2YwH72NqWt+LAHV3kpU8T3Gav31G0RJnqtPEqPCS2lnlDuHPWQz02Kb
1Oo/sw/FAzmsp/xgP0VHEF2d4w/Vh+RSPXbf1ReJ3c1P3wW1nV3ucCZGQxjdilbTWfW2fskMTzZC
JTQv/wXnjDAUoLKOlgLI7t/RZZaMdJhSQ9V2w/4vK6Zd0/Qcg1gS172KYoTlO1mQN67s+Ihezxgk
Rt8J72cVtNnc9hKNDnOylOohMsnfQ6peoM+uer1T+z1pzsmY6C50C2N30dLcHXKAA7MOAI5ZHcLb
G77t57v93v0Qbr91p1CUduMNjNrUs+inJiWgmfyexHEwTWhaT7okwAsjx84gn9MVhR4pBgK8OYBQ
M0X988k2H9ochJXpcrq9OFFJeb/NPM1PDQlYNduYzaI3+rj13zY9dvWEStNd+RGTAEfyQ1bGFp7W
3+vjcd9Rp5lJPYCYqjBtl7Zx4Q22FcRZIqPx07cYe+PT8USBY8pY1acWkKRnDSpf/kqOSu0vD93X
NMjuoQiLWPk5/mKDg2tGawVPAq9g7pi5wyv7KgvTks9qcRcC2G+MFHmzeohRC4pfczvya/JltZJA
8kkFL/2rT8pdB1Wex0a0pedby8O42KctCCbH7MAkr51f/YZb+8uFfTWvW9uEeDPK21OgfxvvNtEK
+oD5vHBjT7D87RUyh+WL7lqfLJD+SvuqovmJq8XyoV8rysSs0XaJ7u0zIJ8YMasfqwejdEFG8biJ
bmlQDsjQIalRN0XJHeM0iw8OwtjVL86XP8CVXf0cPmoVeZQWPT5y73xbo5M5NKFWUZcAgi75yjJ3
4sLSZCq2oeg4uE0w+mpQol7lJo/9caNjQYHYy73iNX2UObE0XnDBKU/rxV4dpDXbSF9Su7BLId5u
fdjU1BRwhAWWecq99U/q7/ud5R+dVj60zUCw3m0yZWulpF/bIw3zI4RfDrKpT1Hb8Moa9+Jshj5d
CpSQfzVSagD2Rpc+J0f1KIXTSk4r/9q0DKuKHAvrQqX/ZWPhio5OaOMqlzXUxAnw77jL98mTEuwi
zbYmPWxP2zQb6n9Y1TaYgblyT/asFaERrvaQi0P2MnesTxDnEfCMwxCOxwIXNMZZS0yKhZEk7G0n
60YsolwssrtRU+cesb5M3gC49BQT4mPUCPMmddtJdm2KTh8g15vCGaa83yGN4qoFV4a6QUjO26UJ
TkmIqJtOAFWKYKNwQI04a44makDSh4VwXw2LmviUmPx8h0Eyl6EaIGMFj6nCJoWMzYSOHhLtuvxJ
o9kFGTC4NB2QqWfLIos6m9/zu7yzzSO6nDWylqoFvCO5GyCI1CHaQwYtgFTXQeavwtt7b4s/g02G
yq4D/zEeIST3WUl8EgE+u70SVw/DClCeoc9pyEq3wANHPeDqhrQ71KdkecQW024tesvIdxXE3DTq
tFPAIwbKx19Fixawkv9iBlSU2e8XzGUIMRRERrMa1YPW96aXsqh3IUR+BPv5k2ZEXsPK77GpvcRJ
91LMaevWCeoYU1lMkoxXlPPvfwd3cNfFJGBDwke2GdDZGgbW1kjiSEITto3JP6g/4Cty9+RE8tyO
2YzOW5wEmnF2gEK8fUFu5/3dR9tZ4O7HYp6MOR/BX6lmmV/kC6LQ37XNJFaEzxQM0P+zEO4+ZBlQ
r1MXo7nBitRN4urs6EUwrrgreus+d+KfY2Z9nZah9JK87VyNDF+XIv9+e7G3t5Oq2yWz81CjZh3w
xZN6YPrPvO4B2peMudzeTbQArw2krHZmw0Q/OlmJrxfqc4VWTgXs3O11iN5av3eTqtxJK81FzZdk
RY4MCtcobryo81erCTAEdybsRwOxw/+bQe7INVOVl5EO8V0nOqvF4GXzdGD210Ix75l5mRmVLFAc
vP/xF6puX3L3pVZSdQkpt6Y3JibxeveT1+3Cr8AALEsthGFrZ4q7EYelS0va4gTEUTIdEuAhD6O+
tP5BSy2MtFRGdmw0pzoCrbdKtlXmj1xWTjNzNFiyUnzH/MkYldw1J/vt9qeT2eBDCEv0km2Q9noq
nxYzvteT5NttE8LTDT4zKOPZ4CCEmvL116p0vdaMHKxm09k6N+cVlZYe1PZbt628l/VVRM4PgAmu
dUqcrcV+bYwZo83WgWB8uM1zF14SsCIL0fY4xQQJmjqZLoTuJZHjF46Kj5OQDoCoGxR938+QRdn0
nynsxVsPGPsPyKHDzHdZB9CkXb6MRycwoVMT4lWBOVPnqQDjwuQRkFu+yDhiRQ5LAT3BrKuqvR+H
0NaiXFSW2b/43bQLmKqB1NOP3fH2VxU5zt4M55xQrW6bVrFAYzCBDo86P4yVShpWovRwb4Lzm6aZ
VEUpsZKE9igp0GAlk8vmTyyXsUkKAjNEG3XD0TdqOKDSr53Gmcy4NusGTejogbSf8vphLCQuInrz
wYajWyZ6U1AW5QLJUq9tTshgHwbErNUHVVnYeWmwkXCAeNSfw+WTjPtD8I2uTHLfaIrqtRxbUP1B
p9HXxtpvs+C2F7yPxL/EBcH4thGoALDMXWmznrcVKZA7p3UB9vnSQFORxOc4Zp8nlB27tsOZK14W
s7vTKWieobpq+bd/w7tVcj+Bu+4MVptm2jgstPIiXMn8Na7jv//AxIZCwrAAcGu8rlditwuropGF
tl2fiVI/RZ2MSeg9AHtbxs7GtszdnVbrTruaOWxAWakAM6FWe1Geq55K+vixoM18bwxgRUBVinjz
wBTUvZzChSip5cbpYt23AFhcjL4vLvaYmOEwWOYZq1HOauvInonvTib3WzlfbuI4b2Jjwn4oYO42
Uq/OyoB2kV9kX27vvMwS58JRPzqYeFlYqE3VV8eKfDCrfAXZ8t3C5r9um9p+9FUM5xbFhRvNpMrg
sLQIHchK5j/Nzp9j2SNo+zdu2eDyaXsqprTH2EQINgg/b+qg6h9V+3sXz+eaScBssq3jglqlTC2q
/fhIQw7A5brYR+RoqQu5mYtCWS3LybZj9r8vDbJ81/4Lej91tAp8qb4Ccnu0iwczxhgaKVvVm0k0
3uU2qSErlVoP7aSsp3lNzZc6ie3jPK6a5Ha6/S3f0TRaq+JkUT+wsIlyv5//zm3twrTqcNtj3uUa
Vx6DOZjrJWtVY+HIRrBijuxpNGxU1BKMHpcxBEZSUv6llYXtj1VDft42LFsel+SMs+OMY2rk4dpa
XlI+KQUSKhCU3LYiciDdAPQLszAWEH3cKU+BacpKii86JkpA7cIv8P9Cbd2G/NuHETYSqF+grjER
/76NnbBaj8sFG9kaQ3yp4hEgnMaen43eloGeRd9sGxBXMThov2/F0d42maLrLEwVkEMO6FKMz6UR
OmUd1nGDQoCME1n0rXYG+WJPptPV7FQVx3B9VJfC6yfDbWQcJ0IjeJxSzEWBCYjH4KPBmCxtZbAw
0hY/Mk1/btIDvFJy1crMbB6zu6PmtEk3EgWsZUTByB7iDyylIJKum7fbriczxMViDM6bIHfFVwKN
+F1ZWAH4Xc4pk+XKMjNcOG5726iXFWbG5VOtLaesQy2+HCXB6F1Gvnn37uNwgdjSh8UcVsrC0jJf
6KB6TauFGh7ICrHuGKOTW9bUXVNH0lkSJUY7uwYfkaN6bhoGz4uYCR6NVjceHSW2P/+fPpXBZYB5
WupFv2APNUg56EUXdEPsRUYruV8kn+oXidLO9Rx7mtR8hplYibw4fh3jGZOUstFU2ZZxgdWIGzri
EYuIPhut32IH/WEZJNeGzMj2991ScjaleaMQ+EM3f2uyIcgNRYI9Eu8WpqJR3HYcgHevTThxoeQI
6yzMcOeODkbIq9DJvt/+8u/7O78c+7cVbiHbVPJKF2Tea9b5SBbwxiVflap6WJu2dCmzL8xUghpM
4nMaP982Lj5Uv21vO7DbxKbLW8hkI5OKFuo1FvOU7kNevDAzwRdr76iJepf647ZNYY6ub/Q0/9lW
Lv6ZxKRrtRkdD/Wpw0SCFeQH3Il3TnuwobBsHofO096aL3kAmOrptnWx2/w2zsXEemmamcQwXvSp
v+RVsDRLcNuEKD3dr4+Lh0o8W3jpwG3Qm/xGY/0DqjZhtS6rP7VOg/OwSELU9g/ySSNu/e05jAmW
d8IRUdoNUVMnWbjo6w+thl4lyKTPamb/lbCpdo0Bs+GlTiUwfuEywc+3vcV1BzvK+Q7tM6WMFTxa
e/MVlyoGevPyfoxN8KMvQb1QyWkUJVIgzsbrXwNtxLupiJmSZdZaloUsV6hv4EUDlgbDZ8Zy7ItJ
Nr8v2lM007RNZsSGehd33cSNOsaGVuZhkdeHiKm+zkx/oqZHus4zMVCco4N4229EC9yZ5HOcWiek
N4w2D/u5S07gFO8viRpDmMPQo8DIWfMHfrq3x31AaDGwBEXRHOJhcwLRlKVxnRY5t9rOn828AcFZ
JiO6EPnM3iSX6+tjWTHT6vMwbhNw+NP5MTGix1HDEDjm4A+6lcteVLJN5WI4RttXZCdYZDys6oOV
lwZzi6mEtHxU5p+acZSdftGlsV8iF87NuG11TAM2IVFf86r1wNHsNLbEVWRGtr/v4rbeD202rWUV
khWEozoE6tPZTaQk+qJguV8LF6mVCmIEcZqgt6t2bx3KX9TOvt52etlKuHisdyDxKiKsJFFr4lUk
CZYUwElI8Hy5bUjmelxUXrXWMKd8c72OBHNVQabogpqQ3qJNnchGlUUbB7ARxRiXCYEdnkiiytCP
z+YeEblLvWZ+yzKZFLLo5t5GBymIBjAISrl9K1lpJKYGC81UBOqSBfrQeA3q5DPoCZll+W39o0Tr
/fYmir7W3iq3iUwrahvzFmUIUMohGetjOaf3/dRJvtV7fAhyok2u3N7IJt8T+PQOW8to3PbvTOkx
PmbnxC8vWeUCQRF/ab3xzf6D22xvkYtMM5SdCHjkszABz89nuwYtaoYxI0h3M9ksodA50FkB+7AF
aRG+IlBXXU6NFpvoNPkdtISOc4sexu0PJQp7cI1/bHAnNzMGNcZdWoZgw0HGYT2C9jDIMc6XRzJp
J2ECu7fFuaKV9vMUb66oLIDuNHeJoqMpYwWT/ZVNkKsYX0kze6z8dnuJwm2k4ADfGKtQ7+Aje1c5
c2LBbFYOYB0H9KL5dNuCKGTQnYXtF+yibFls05k6LIAr4qCqgx93i2eZIEpKLNc0ZB1n4TfbmeOC
eqLROKfmZq5Oz3mmuZlx75T6GfOY3u2FybaO844lmWuKpBEdPRDtd+W3JpVhpoWBArgg8A9RsIXw
wFqSsTZqoB0ZKpVePMwpIq2hrekBNe/l5fZixKbAsQSyL/RFeZqXOaFJno64pPT5cen/GjLVnWX6
ueIN+8cGXwSwKrUiABtmYT4nQU1UbwShze1lvG/wIuZhhFGFKg4WYvARvc3tglTW2oT/vx2feNUb
1Alcci7BFSpjJxVt2t4YF8gNsoLiLdKzkFLlUPYPWh7BqyWvS5FD741wOXTSFY0e6VoWFhOr3HVe
vwG+7o1I9DLVlKFQRZ9oaytBYgVT0847UoRGT4siYVU4RUoYGQQvEfXz7U8kNEEw2w6ScPqe0yhL
GPIGO8EIVjwmnrmk+UVdaPQH/mzvrHCHkw6xmsdWtelN5S/T2B+oCUGguX28vRihB+zMcFGbKn3R
MZJWYdYyt9S+ZwQ8+kSS3f0iaeefpvvFcH5WjQ6atQbS77KtVFedM/MC/gXqZapeedE0V+BTgXhj
v/S5lyzsZ6Zgyr2c55fIYZ2H0lHvxyVU1f5g7dtJ21i3Ntb368AeGUmDR+SQh1mmQcZsyT+OS/at
tfI2uG1IeALADgn5CxBLvHuzktomRVGOObqqqa90ime1z8aaHbtE8jWFrgnGQ7BtWWjB81pNaRJ3
VVWrVWg19SEx47uiKU+31yIxwaOeZ9LPlhFpVbjYyiVLlwPkdo63TQh98vcq+OHapIrNmbQriP5L
jLEnznRPuuybU+USt5TZ0a+//9TG88xK0oRmOTyW4+TR2bofJ1XiZqL8AYI2UHvCPQiiD+6ImXGv
23ViVqFhZe6E0Y4WWEqFgNrNOJjSkVahr4HKUXcwI+WA8Ox6UUsF0oiVxUD5EgRzbXFM16QA/Y+F
CeGnuaj92x9LuDoHfPvwOQxO8hih3iqMNFriKmTtsdQcNya2h1KKx9LPY7X8kTGi4cED8Zd3BC1d
qccr8ocqnCPkR8QISJmzw2zWXlFH3kiSWOKKQm8HAAr3MOhddf4FtzZlBsIBhAii2kdn1r21kgHw
RB/MwesNBgCJIPyFnxh9Y2kTTDQlo+cmVyHzVkC+tjGSLsh6ukjcUVh4dSAtizvZAEaHp0WFWvRg
rcSE24fGQQ8UN6294S3x6Ytxr39mjgce9BMLlTun9KRyHgbcj78JULkDWxHew+/J4zI8RNZCQyhU
CTstVWQCVgbNutgEB1UBvGrdGUdmOR+KVjlh4veHVtYflo6dLDuSlEtFp3//S7g7qSyTKQElI6oa
cW972gy6n7Im8zGBpnx4+4zITHEZEBjnV9qYCDSq04Rlc1xyDJonkr6vyFV36+F55ZieFzXVpjxM
rRLTTYYyPLRDXkhuGKG3ogMHNkekPuB1vA4vdeLkLJqWPFQAoRyzCU1ePaiiQ6dUwR9s2s7S9kv2
z65qAKnDGFXhwOLBz7Oy91i8QmFp7mUzUqIYtrUV/2dRXISuzFEBZg3Xpg1xRuCy3IXVR2NMLmmT
HOK2+3l7ZdvnfncGduY4zzPSqqkJFOVCdVQdT6msgFTta1JUb73ddZDdbR7aOb+nWpYeblsWfj0D
ZWwEasRrvpzdzQ3qG3TCI2lswGpcpM9ZVuferCyvWVRKXEVYEXB+W+Mr2XENbAXkhGu0tEq8/KNk
BeJohmhQ11gQzrYGd0lpcpywwwEz2thv9XiURDvJinlMXeOA4BV6Nygs2mB3HNoFRUxNce2cXqyG
SkKK2Jiz4SwxBgMM37XL2k5FK7WjVRgNc+zZhamEK6uK0DSa9BiVraw7ITzyJkCywJWg+cLXPvSB
jZYxkSrMbeOxH9PLynpJ6JKZ2P6+O4VgPGR6EcFE0lqFi9Hj78hwZIyiwvi4Wwe3b1ZSL3O0WHBL
6Di4sbX+BDT8ozPlkhApsGPA69FaRClCQ8p/vZh6HKsaBcUizObVNbL1MMQfJ834gyf8lRkur5z7
aqzmeihCtcSUmTngYcVmz+g1v1Brw2Us6jASpAcoOgdOWt8bbXqYGxmoWFQ9vfoZ21W8+3Sxbs0m
KQFsSm1PLUPTg7AAxA69NKwL8LfU+ak4yIwKQpuJ+TMbrNcU4F8+t4iWVGGjo+YhpLOgvKFlP8lU
IDub2DEbymdjiR0vbsEZuGirDGIlWvCVcW7fyx50JzbL8tC81z4vwRCmmRv5K7iOIpc2kOeR4eMF
5/3KILfDfVnE/dRjtQWORGc+U6fEWMGla2ScVCJo8JUl7hj2tDfRhrGakJ3mu/ZxxoCZ6dpu9ZT/
e9rYrZGw+4TcYUSjbCAVA4RrBlrDHRVyNmf6iMqarDgtCC0wZEOQFiVo1Ai5rKhqMVmmZUgF4zn1
IwWMVJOs7ScxQTjUjgZAoZNbDC98NMa0/lI7shac2OH/WQThQgppNKOyNwvDYCIhqpQKUNThvszY
j2EZw35tCqgRTplbLqakrqaJbIPHHpunYyjAcLgNnGq9tqlZ4H5BIt/X4JmmD+PZPAHK3EMH03Z1
N/qU+tP3XnHLUJY0CZyfgIEdVw+40h2HrzVUlbLEOmTDQ6VkXjQ/j5hq6+yvliG5VAWrhB3HoYQg
30RF9DqMGRArXnN7u1Qd9rGp1JNiOQ814HiTMXzT6fhsqiMmS+tEhl8SL/C3YS5NK+OMDV2BlzTL
9ddBtS/ACTwpc/NIkMjczssECejVGvkvOU11pm6BZFTHoLD7y6p/ynDgigy4jV6yoYJDQQwVr80t
S9HedSXzJu9ZPqMeAVULP6tA0sLIp9vrEW3dzsSvzHB39agriN3rWEFCvZD1YA30QR2Q+A1Fp3or
Sf++bU20ewZUKzc/BOiff0EztJ3qolvz0MFc0By3RxPy6HAIzyrviZ1JMkpBEoHt+22Nc4s0VSB2
PSR1CBglhIFKON9sV0bAQOsV3l6YaBtt1bYxfoUGFOZSr10/wXNxSXsg6NSo/64mP3WlcMcSqgSa
JbGkifYQhgCoAZgXxRXuKptmB/OTXQOQGzWBrWXExPvASMFL1Y7La25l8QUf1PCKpli8CjyWTwwv
+aCIIhAr4Nhq53YgLWq2A/VoVOHadYwOSpODrG0qCgdI4RBxMJIF5nEu4Lb2Mumpgx/qAFzq5kvv
eEAEf6Gp/lZo6fM0Z8d+HFuvHhRZb0b05R00FwCuBtgZbf3rz7FNXNOG4nOg6+6xWTnYsXqc0dS8
/dU3B+KehwTDdgCKoyaNeUxuhdFAi95kwB/3mjoFxhhNgTq0SCBJlPpZ1k6uSpbiCU278nDbssgJ
NqQTwAQQ1qD8QSIDVA71GGDKlrD7aiSYuftYkTmAVo0b/0GVF58PGGt4OLExzni9m1Y92M7SodWe
db1b5DbmukuUR2XkdKLew5UdLitshkTpKh12Wr/4iNH9AorfycHxBr8tA+2/IgoQ2wSB9EZMjDFN
vguV9nhnAC4MWAYgRqSwjyPVHuKqD/RCfyrBI++SsoHy0ddG1e9io/+slvbfRZocEMZebn/TX3q9
nDsBnIfyBsII+qK/Tv4uFi/WOiHktllo6ctycKDfFnvTYswAztd5UBlkOeaTkl6irs09QKQgqmLb
xjEdUgVz1W0apCirgmqwBcU36ONOJUalJB4v8DtAa1GMdDY/QCpz7QpF39VrP6tZOBvNxVI+0tZw
URL1qPKQT7LHpiCAIMih/Ei3cPeOM1qL1mHKrLUM24FNp4g6f0dtOXqJDgW90amBXacvtGlfqZ3I
Xigy09zVMWRY/1jnJcBH7FEHGYlftcZFaTswnuTkApDVq8XiU1qCN+y2FwhukqtFcwnG/yPtu3ok
x7Fmf5EAefMqr/TlusyLUD3VLe+9fv0N1tzdymZpkrvfPswAgwLmJCny8Jg4EbkR80VbYHh3ELmd
GFVoKy/6U9OHTi31DC+y1cIGChXUoVAuFDC8RN1sI0nLklNrVOhd7gzCY0jZdG5zkKCxy/33unkC
3qwrY9T15mpdRLNIKj1R4Ee7mzUnMbRgFkOIQTLRY5vbKGgYOQXYhP/WX1OyXunFViu9WWtjaPM1
T90K/q4y6k960w2MqHAjUIMyDw9YC3qTYHSm9rHQ8hB4NeSzajbf9QpIuNXJv30uNp60P0xQuyeG
q9HWgFt6Feq4pmakZ57vB6uZZCaJ7bYpOCLM1ADzRPuhcEqiUTCwmtEldEmxBc7cVICapWoXQRdM
Z3m1wxMrRf8+KozzQcJdSCsBRvZt8CoFa182SWQT77r3CkSQgq346bn1wQGZu6KNqkBkMq1uHZRr
q+TvV043KspMhT/NgeLQzGg4xB/DfbODpqSNmMWUXxru3H3EDgtvsxE6/LFY4mivzCpD2enGhEg4
S42LpkHMbZUwPVDK3SUSxAdZzO5UaU4ZF357sRK8N5rbSNMo991iAizsEgF1l163heVHNe/4vLMa
jVFQ3rwPSAD/ZYf8/Wp1YSxJaSEi1xbKea+tQhAKrOG5zxIg/VoS2M2/bNAhdyerpVHiuEArymkf
9QjdRWsAs89Ldq+hVG01T+0+ObQ/mt7XR281nAFSzPb/YZhKVdAe4xUwPXznmpxF0AFAcBrojylz
Jq1yV306hTkqeLfv/+Z6MSmoYwwDEgPfUoxUl1udk6LC6xze0neyJdfupNjyFIwJ5KpCf7V4GzRG
rgHJziroMzsJIZPMGoLecg44PWANALAfeEhq20txKXp+llELympIY63hru+aN3R5RcaCt86QDsVO
cIeC0+JbcA3WgLSLGzX3Zk63e/W0iMzy71Y0gzcJmFWgMKAiR12HsRHAMbbGBY7Qi+6Vr13m6dVB
RsZidTZoSz0VZUK+thN7z2qvbqwOTWQNapoqfKzwWSG9uiFjG+eVGqJ2B1jDj3GOclOJ1N+3j8ym
DRkhIBrW0nf4k5ityjhleu7VGrJtAWLkIotab+M0aIImoj+FpJdQb/x50aNeAVJaRuVaivax9miU
GFlkYD+2KqqwQcTSCIvst6dclcpKGmeQLRRLAq7RgU+d0iiG0zAkjTtItWGDBzR1qiGO7GaFFmjd
xGC2TXJWHW3juEDQEC1xZEK6inzoz8W2o96i+lXVHrRnLCG6ZHppqZ1mC3PQYGTu9sfbcNUwhtAX
kAasnd7ZmptVNN76whOE5hVqoyjeCb+mQQZz0sTw1lvtvz9sUbFFj9mfeplqlCez6i/QLewlvhHN
ue337SSNZsEnv9cQD4asY2Q0fb690I2XkIwjASMiAnYFDc4/d1XiugVymaiN9gpo8pdhecshN2uX
BCYv1h6iU4dPuomxvVuh77VZuuDclpge14lZDmxlltirid3FnZuG636VEweyIkLAj/PjVImu1kfv
hR4n5ii3d7dXv3VHr1ZPV6WhMzKPatMUyD9BLlpjbDFsGY5089h+bbBCfd0wVOpcyLFSXUo+JqE5
h1lyyJvlVZZLr9FYdF9bB1fieQidiiJuKx096h0oBmOU+TzQsDixJvsTJ1tto7gaCxG5tTDE94i7
0ekHopz8/cqHtpEKjmdgUTwuXDBGUZorP5jicNfnSJFZz9HWMcU1BKcmdKfAaUBdfi5cE0lMSjy/
mm6CJ0df/SVrXd44lxxvdsN/P96gXZsju3y1tjARIVgdkV1UQDfbYk5kij/Std7HxnzuM/G/rzQj
V+JRUcKbDroe6hKqYmWEJbpkXluIp6VPL1XVubdP+tZTcWWChmSH3TrrhdqhGqvzL9qiBpPU3nca
S1hz60IpMvrsOmIkKIlSh6LIlHEFSgR9TX7x5HpywPTNuFBbJ/zaBDkqV9+mk/gh1kYNzcRVs3pQ
T2d8aEEgCZNQrPRkezUolgNjLmtQ3/vTFJcXMQ/KqcIT+8qwq6rMfSkrJka3/Vt/CphHUs4hPO0i
oHP0508MKecTVPbALJc+hruisdoAVE1W80t/5R9WK7vMR/U5vQcj4l53bp8LutRC2abPRa1wYbQ0
qe5CxcTRkGcW0R2f7OO2suYSbc3y0q4Mp0vfZdokFbXMY1OjyQFVqaxYwEslDu4IvkAjidzOWMEu
xJfHSoiD/22dlBue22VBYl3poNZeD6WLEtpO27Ueay7qW0WTXhwV1IoFpKU6CfuZvM/g2xLMyJFO
vXOIfcK0arFwBN/CM9oeOcJXt6HXG2gWrVAgW8Bz13lhQJi9iJLiYrJmwVlHhboNfZLmK1+BGk32
oHMDhQpQE4JXmXUiaU9Fr4jyvVNXKSn0/nRXU1NziRKn6HS/USXGwf8WgtB2KFcVJ3pZyNnnrZuc
1SaCT9lRtg2vQd7G0kH6RrhOW6O81tqkU6l0+E5pqgPUkdriOnmq9jJnsd2NP8PykIj3UV76+Vqg
xtrbSduYinIxyrdSgLKNXHhawpkdv28FoGDC2NRKnnFHmFtCTsDVYQpV9OsyAQMnf8tDCT5hYVfP
hDQRTUP/9o38DEWuSwjUlsg06GAwaiiM5drnecptyGTqTvGWntUJbXnCP1/ZXW1zHPj9mQM99CNC
26Z8kARmDx2DErqLuqjZaIYN1lnLUPegDrcYy2S4O5nyPMDrIYwXIWhH6M+1F9HJ7krRCi+EY392
pKf6JJq1xV3yzGRxvjNurEw5I7QmxCpdsMplJ7m1O/rRp9wcyzF8a53Qu0k5IbigNFZb2BG98TCt
ZmqDEOOVLA/0NjY2187syWclhN8A2rRZyiFh9i/jlhWeYrAKYEoKa3kaD/yxms36p2yOTqzb2et4
hBYU+PRZJcRvKCraOuWnxBlwwynHoskA2vAOAQUrtuPnT+GEU3zXMJjVPq/DretC+SvRgEABCjJ/
29N/p4HuqVDs0X8XTvUbA5cORBOs+CJbIHlwOauB0G1oQ0febAIi4rD4JUSMHQmlzt8jaLh5uz8p
T2w2d+a1pjxdWDf90NXYl845YmAJtMYfoMR2wgsHKFZ10M9gayxtfs9k/ien+dYGUd5L5+oo4QYc
ByJ4k/jTr9iG7AvQX9I7DwGLivFBvvGvUgeAzmGXXkvCZMbFJhoaslWDfVXqLP4oNqb6K9rJ9uhI
0KwoQctCBPbifXdWn7vRZT2YjFtOJ7HSoOZrk+BgNJCZ7xG0ieKjMoZmtNzXqEEmjVW1PCMIJ4ft
xl7TWW2ftaMyy9hraQR/WT9gJOCSItQX9Fd1ZBVfWe8SXSlU+Krr478DZN6K9h2GMMjBRuHggBIF
I/djeTOF8mZLyg1NuWBtM0RJ+pfRjl9zO3LUi/zRucZdfa/69ZPxwXgmGGGPQjmzUJgLdSa+mvfa
Q1qbtVsd4dEgGGrOTm9hTikozqzw8VtZmz7DlBOb0LyTSkJ3SzQsVA/glUCwczvEayxeQncGOK67
tMd8Jzk8xLlZ9lkunC4iRO0yxVqCsHx8AXejBW1uu7Tzc+RkULiAkzoIRH/zedkz3Td5dm+dYMpN
KXWKhleP/Y5OIxKC2V+9IggBBczs3GNNULKuKOWa8E7MlVrBWC1wdpk+FOWPEkjLVW7McXirw9PK
GotlPU+0PJRQKCn47BDLkedJQTdP8ome0GoVl8IGJybDGzICKnpGtOUSuVbJ8RXLvZ5ETjslYKNM
TQy8s9Jlhu+htaGycFEGLkb+uOZwvKstmOvPEdUnq5qsHoJJPJaH8b3UEt+E19u3lHFJaSUobqzC
UAyxSmkB3089Ouv83oXM1IRlhvJAWpUkKgcaTxf4A36XP3JmbiM7saS38JAdusN4Wnzmc8YySjkg
ALpQdxuxNtlTd+NFcteD8Chg8C19LRzQVlnxqXgU7fFTkKm+L+yGg/wiG6jAPLmUTxKyOWyAo8PJ
3emecCBhFZJaN7lEAEawhfK+SSBSPlClAqsSEqqtkCM1i35g4Q8ThHGBHPfX+xmVF2TtdnVYbBHe
Lzz9BzrADD+kUn6IT1VOSFpYB6lEGxSI2dDnfxlbU3RzB4qL/+vtoVxRX89cV4eIFmSvD0pX+Nn7
vUP+kd0eazVsvD/QFGLZZZwuehw6T7lJFCcc6RiT0MBJVdx7NVxu307Wa0IPRBeaMVY8Kb6oxxBz
HO3DDEGN2AQ+KbU5SzzzLwgZzOIhVS0IxlU/b5v/rNPdeFJoQagi0xtVLhEQSufhx5sU7PeEsk+1
Vj/xBPyEZQKkLnLin0WQ+8te10zomSFJskjfmJX7MX8NlfzpZT2NavR5nyd06JUgh0Yxhlt2qCRY
VbA8CX5ok1br7ODRc0lANdmRNR5jZ/SiB+aDy3ghNMqpcZWAcR8Ju9Pby+9mMdFpwSd6heTcqxw0
Nqfuu0ckig8C61QwbhitL2X0pVCPJC+IkTIJ9nDs/eYFjDRu4Q57phslVYtbh4DyXmIY4X2Scb+Q
C0PdLXPqR9WbfsRBGWTA04AGr0ONiWC86sgVmZLQLO9JV+A5eVEjVcRq86B5F5AEVpYeAFwJQQbh
V8SElbHuNeW+pDzSBy6D9EUSvSCStMq+N8eEJazJKnNqlNfK42peZgm7OnCHCrpG2hCo1QvkWJB4
ZJbWtaDDyEw1e6p0FlaAsUKdKlP1/BpXkoxAKoHYQDy0pgCNMlTmbjsP1nejQWx8kxvqTHxXb492
c4qt3I5dOSD5q/CD91mMNqwsRye35qrWBzSBokXEXueIxzIg2iGZD1Ebu/VzU9hVQVxA643pBcgt
v3E9dMoryYTYU14/zc62+j40mNAiSsfKDnG+DxWwXyxHyFwp5XjCBapY5YwbUfzIkGOovwg9Gk+K
jBKE5rzcgbYk/uuJZZiVXNEz4PrSjGFPioyNU/naOfRqt2jM5Akl7cbs94NreKQ+xgXNGRXnV85m
HV1W1VmnnNGcTTGXxPgFyY/sfXQNeNzlNzoFn09/vw/dxVXuuoMCCQszu+ROeseSA2HdHiq4Ujsx
qxJSJWv0FxFC7WHfWFHKglAwSj865YX0yeCKdYZ7MAZozWVPPcB8efVaLj87bb8OJ8xluNP8rsSu
BKSUyELDMS8v5Z46rs2LKsYRG902MNzcjd3Ea/3ZMnC8Qox9Wbe9BeMtpSfGZ03sNTWCPWH+Lfb3
eXrWlsTSU0anjvHx6KFwo2qnalVhpukPQikBv9tY6fpyey3fkKdU/G1QnkgIhWKYoCr32QfIHMme
nlI7eep31ePo1U9agOw/uG2TtTDKCyVTFWZtg4XN+XkS/akpTWlh1cjIR7/h6gzK7yQCQOuCgqNf
rpA2jJ/krDfbMjEl/mXIoCrvzwmLI4XhXQ2y7iunHnNhE6fE48xzZ9bynVI+3d44kXXyKI8Sd6CE
bUhUOVllMNud2Xhg0JT2hQ+elKDftc6gINKWdmAnPeP6+dJZCrggeY5Azs3KZRjX3qCcyzxKGGvi
DQ3i9aMtuaVbWUuKZHG2CHywA26ace9YuaJBOZpShWhEQgo5nL+6iV8/Ar5rZV7njntScl93hiXs
Uh99emxKwHy0GcElPclag5FGULn4M7g7kYKO5HVBdS6ZC/1k0P/HwwuNRCrq4eNeXMYW0foIBdgY
vDeRA9HZh9pHKGuth9ye97Id3XUunm6rsEuvciHQ/APS1aDf0z64QILuEuPW3jx7+E1U066MS12M
ZPymTtZ3Td888FNyqTlgm6A1c/uc304lYYtySoPQi3XMyaQ5md0bbnE3Pw6/uJNsD3YXpHvSsKse
+rvEZkVIN70GDFOuaYaWIVfGSJT/7rJn3uTKyBNYTYPbJxl2KO+ENnQ8RzrqDuUh9CTMeJnxA+nQ
jBBp7Y7jXgx6ZwgKe+qspTdDZ2BW9W/eXvwCylnNCZCN3Pjp9+vH5o4UuGSzNLMPUoeIbBaY53Y4
BnuU61IygNmbGoF89N4fZCsnLTM3ddvnyUvu1CDBpBv0cO9Et7DFn3FksR4d1pelvBWXiXpfQqDg
88tKPgbtnNgvmJT9N982LJNyUVFbaG0RQSSvmdOgBVXUPCZ2X93fviA3XxpYIYu9emnWbJiTWMTH
G7W/IvkDyNjb///bPR8QmVEOaOyEosLkGXloFosoNWc7PZjcyW7NfMf6NLdhO7BGuZY14mtRI89a
eJwPYNf61J8HIHZ2Tu9kGmt9ZSyPsX+fy7/av04pgKolL3V5GA9rUFmFZVjjjlBwIEDdD0zIO3ND
KceiVKBw10nmxXt1MJzqh/5ZtztwAfvprvnJkh7cPIUYJSOKmGBzpJ9mAIXKsF9w2YYiNJUQ11pC
0Q9j+rf3cfNOXZmhDvuoNcocLZ8+hGhaJ/CWGFX1WKnc5te6MkOd9kSfKr6tES9O2mjOiOHkggEB
3U4h/m0CEN4/LxTkwPMGEnvk85BsvNit+9FXnCQAo+2Ou3CPtzduG05wZY868SNAp6kafe4cIif0
+/p9tBMvf6F105vLZC5nbKU1HYxTZk1/EWX03kKGuq+eRW/6Xe17m7daN38LndbusSF+vFMujSMx
/MB2l/3qd1IPcTh2HBcTkEfnCO78ke141TRcyJhbyS7y5NfUVe3kMTYQhtQz9F9Mfa+guGbY2fPt
HWN+IeoCxULcAqWJkKDF0kXALJoZtDl/K2n2bxm7YkqW9i0Gu1o6OZVXPmLhW2R1MT4R9I0woeIK
fr1fPTS4DuhGuKzAY7tOcmWOeo81AP/5hfSCR1f1mlNJWk6NGbqaJ2IGp7RI+4ULWGY3g7orq9Sr
XHAdwCKkDsXnvw35rZ8jc0pAajsxctltXMqVIer5zUFiy6fk+e+cOohrk/SaMXOBNwXHHLgoiOSi
79H5qsM4N5tB+5VhykeVTdV0fEeeyk6ylkyzksibMdogoSfQXEIoBIfVr6Z+YZhlbSzls4QkzZZB
w3rDt9WN9s2ugksxTpFH6vyqi1l7kO38j55Sop/tDFSxTQUST4xyAPXDr/aisT4k8Uw3rgX9VpdS
BRlHUvwIj+Nh8HRknQNuBOkNsqLk268YhrT/vIFDMTfpWCMYV7lDZLSmwvuVzChe3X5bMKL9p40x
5kOdWxGvydAWlwvDbCDocfssiJuh9tcR/Ax/rjwJFGMmWSctVTxdY2WScCp2QgsCrug4oh/kFIHg
pLZui8jwZBRF+ceMiVPajkCufgXlYAROz0W+wW5mQOvZY9Ac9UdyGAkCMnFZo5L/YA4aSJKigmuQ
HhibUfJNQxLT5UHky79ijGnqZ9GNgMlK3P9bai5+WaP82BL2sz4IuOWi1wYDgNiohBA/bbNike17
/WWI8mMSaAMK0PmiKFcalobzMlcfnXBqOdbk0rfBtM/C3NWSKMdlZFlY1UgUgZnXd6SBmXgS2kit
x9J/YX4qyleN4cznQwwYUG8TxEHu9gh9igOxpQUCI6T4h5fg3ztI96INSOHl4gTPSBC5kE+1pGfw
mkOD1+GeFLTmUjO+634m53GyGPeQfJvvruvLMhV0yasMYB5xXZ0judxhsoDYK561YEAxDS7TRqe6
sDRLgp/uI2AeiGj96Bg740f4c9qzMmKyq7d+DeXdQMqHMfgKJYA86APBx57j66ZMojzW16X5gAxw
9KdVS3r/aMDKDlQBrREd6MiqkegzS3SsPaaiJlA1TFFCVBNqDJdU5t/BWv4oW6Ub2/V+OVbeaMpm
/W448ie0Lr4frclWLKUxOZvV//iHqPHrk1NOb9DAIKs1cL3LroHj1fYk1ZPRbC/vW+uBlcgynING
eaEw64YOFISINbLOMtrI1wYd0p/aRygNfzEO83Zc87UyyhH1yQJufpBk4RpNjmGiYxkDE2XnvQXO
D0i18pOlOKJb2ZHoqAiTRQtMbQZnGoxUhnmfKT8VN8UQTXONwsqduEtQiA4/+CAKBNB4vhjA307+
KpntXwh2GPeZebIpv6Vk/Bqm0Ed0lfPkiM7qa04WrIiUW4vdav8Ha5quGQoG0oDM/DNSqKUy00Ty
oPEodwOm6WooMmO4iNQHG0if2Lc/8HZg8mWOukhId3LEkDhLfL2YSfoGGv7bBrYrcuKXBepuqJnA
c2BzB5zunJ3iQ/w4BtVb4g0u77b76kUAhlo/62Zotta0nzST+RJsX5evH0Bdl6mPlzUaPoutxT59
zC+Fj8o20iz13L0UAchY7fpJutxe9j+8q19WqYuTQZGii8krQEq8yj4G10kWDIHo/58K5lf7S10M
sBxofQdhS0jWTGbWfQzh05w88hMj1diOkr/WQ90CwWghtc5jF9HWSobWTubSKsCpwNi27bj/32bo
eSF+aEB638FMGoRe4RDErrIjszMR8xH5B6/9ZYt+qHVRHnJyMNQ7QvbRWeu+3esP4J9CEpy+MXHQ
jLtGDwnlRlhXSqJrrn4M76YTeuRO6wtI1ZpABU6JYyKvGd+MHg3ixkmV0xELFPPOFKdzl48QmGRB
6UkE8S3CkHRI1ICvATQb1Ekvy2mJeGi6omRCco4O8aqJiTJgG3sPEleMwG4jngG3NzS0JIGQQNJz
tOAyCROUi4BFWmToFXanZJ7cKo2DblJAPqMr941YgOWHyQe41S26tkxP0eZGmRc9h92EEsVJsDtU
WLmXNSDQ1cZe3Fk1R0/bqXs2enWre/6HaeqkRpikFRJQ58H0bM9n9S67n7zCm16VNxWJXH+XMTOr
jcP6h0kqbsxKrc1TApjll8qs+tJpw8L/7y87GBbBKiCA2OS7FNBYlHK1SHBdQnKftg9cu0viO0OK
3Ki4aKC8A8+u2c2Xnikru72hV5apZ0/m46iaK/RYF2twptWaOrOvAcAGSQSgktVodZ3dPbCf9424
FSvWUTHnoUr8rbtZhSCqgESf7mJU2eqnyIQiHPhcWpMfIbLIcKZbT+8f1uhvmIBItSfOVDjHCJEX
hHAErBgG2pFgZWUzegSREToS6f3ygHlin5meb97Wq/VS0Qy/gIIxr1ustzKXH4Wz9qZem81kGoZF
5k4iq3DTp+VnswfhYA4wP8/wTpvHmChAQwJoQwSqS2qAk2L8gGZFsKjqu6FdWcd4wwGC8pnIjhIc
wjfVn0EWcIhF2JDvQg/38tibScCj4tjiHZEZC9oKLGANtFCirmyo8CT1ouhiCGulKPpqWJxnlbvE
hoEudTU852J2bCcdQpPckZNTjXGkSDBB+XpwQGPoEZRHG/o85dIqHdcgCsdIbTDXgjlBlAracOba
wX7iLz0rjtp4w/6wSH7RVVVLy4emW7QGwL4FiXx2D0W2XX6en2sHU1qdiZOFkXvWmOEWpu4Pq1S0
s9QphEJVYhU4SdGM7uuP3AbI1p53pZ8d0bA5xe8QrzrJP4c950PM+D/w+puX52uzaVBqNao1oNT4
EZOlevmhOC1AcnvJLjvWDilltxgm9jE6RgYXaouV1DI2nsaqxkVUDkkI61WPczyeyyYz5YElUciy
QrmoiptGcCeTtG7MzVZ6qqpzCOXr2w8NayMpLzSrehaPUJxGDSTxk13iKeh2sGk2Nn3N1feiHhUo
E2d5amAtoZIfI4E7C1Pk3V7J9u2H0CJ5ROBvaLYSoylEjathg0B2wKQfBnxQBZWbok3l3La1+VZB
xwz83uTfdM16nusma/MeNwyC2nFdHMe6Qs9Gau0hE44Cpvrs2wa3cl/cui+L1Aa2oKmKMjL9TGp2
Y3CU9hmKkUPgy0wI/fa3+jJFzuWVW1mqScH0GrxoPvKOytfeUs4MT72Rd4LAD/xMINfbkBYbxFFa
4xmv71o+glXekTM0yOXW5uZHxr5tXqIrS9QlCjvw760E/Ny+xI/oe2H+Y/6pPmpvCbhEgdg6aq/y
/W2bm/t3ZZK6UmD/GSFVNiC1kOU9QAfPvQASh9s2xM0TeGWEOg+zpGTTxMNI54D72852ZMxxcYRD
iVHdxVmD6E23JyCsUYvxhufsovuxM7ld0B9ZBXnWeqnzEq9DhYobfkrVfmRTaBlFxbhu26f/arVU
naKfFlSNU9Q0pYfRJuQroS0G647zCnRmWR1Z1nrI1l+df2WdRqEBraG7DujQjM1fcsoz0A6bXvdq
PdTLLU1x34ol/Me/QG4Z+k9g42HsG8sM+fvVStQM6IGFm4kZ0pPJvCQQ/4OZG3Ez9PlaDg3H5hUO
GiYVrjNhHig/CrTSwqB8Dl/b8/goO9Mv4Vl/JUH17AClYHGv7XF4kNB+vQMdQHZmLXsLzUT4QcVP
7d3v4oEtNEe4hiRPjbO+SK5qVcfwQznyLrgIbITSe1b9YtvLfBmkvmcYcvLakKFCzXjHS72Iv43q
/faNZ5mgv2Whjn0U43Wr5R8RwKWhfr8kjFbs9nn59zI+MZNX5yVuU0VaFewbmY0kDEek3SX6rN36
h+v8ZYfK2csOtBERQQSEU3OeZn8uANS7dNPrEtag0nuc84dRGE1xKL1OYezjtuP8sk0/CMtcV1VO
9jG+r+pfonIxuay31WVhuOjtN+7LEPUM5GsWjepEXp5UNkXhvE6/WjQAwim2bp+MLf606+P+CSG6
+my1WI9wkOT6vYCTGzTjB91DvvGLc0j3rN+jTXoXXQbRjH15nzJc2ba3/FomObdXxheALZeOw7ec
utXiFjgxtWHg3Fk7SXn/NVGbSpXRZRh53THUIx95xHkIusfYSHLuvqVwX37j89G9WotaZVGkdChB
EKyV+AuFgHvNQQhpjxWTuYxxnz996pUtcHzl/KwTlyHUTlL+nITZ5EMWm7pEjvOtJVFuo4twzwQC
EARHzqVzyoD0H3VcbjCl7UKM2IkP4kfpkqOyWk2QmjtwmgFLMvjSJTzVyNENm5VCsvwzXS7kJkgP
DzoObAXClsP4mL52YMjByIup3EF9OAzNxWcZ3c5bvz7uJ+L/asO7sha6nhjt7RoXBNznz8YDZJVj
qz5Dgu+ineSH8UfrGF56IoFF7LAQdAzX8/mtrn5Bjl5ZK8j4BYnwWiw2MoZk2SWDYOYgd719lP8h
Pvz3taR7ZYM2aKFA6tspEC92dSL0buKucqbF/ITuPXEWH3SH8rfmAdmIFhoPjnuMH1qiz07XGWdd
ooLVZey5KZcQvk3y4zodot6HjuntBbNMUG6oybusNVqc81r7mZeLM6Jnx2mlfdvKdtnw6hBRrkhd
ojYRiRkSbuOrzRhVNVyM/7wVXoTGHcEvI+x4OHF3gsP7LBKs7eLslX0qNkWzrs9DUmhv3eS02utj
4ujB6qP44fIv4gEcavo9s8vL8L8SFd0MqaZwfIiXTH8CoKC4z/ZtQM4T4NNuDD5Jqz1V5/jXcn97
s1lhgkT5rlEOh1QxYHeESiM8xE5/7M301KIduvis4iHjHfvWXRvTzAgjnFF08Kwu9sWcpe++XaD4
+ngyFfZg+r8IpxGhRxXFshuOS2Wv6GnbrSq/ywWfmUOKaRNu0iAZIk0CFGiZfmED5IoKO/i8VRHk
9tASp6ISPQkhfcGjqa3K1VEY4l3ZhTt9Bc2ILEZmKou2pswz1NEEc6jbd1lUfB2850ITXaDo3OFO
qUHUGQz2nO0G0tXWkGfsyjUqCYC3KZn6mSx5p95xZ+lQPsS2fhgqM/0NtUygcNPP714rjPCJ4ZXp
TmAao4iXLDCtrLMJ6cx93exWPvV0GSN+kNNiHGqywTceZJnyhaNiJIn8r1xpREECZHVO5EQe70qO
CJiIf9sgI6anq2KKuOadSAKA9P+DnLIAzp4d0zMcsEx5xnBU+nQacbAWxSyD+lV6JuSZvZPvuePs
CMfybmJCi1nRjUy5Q7DNpqtAEgkinxJ64qeXqN0wmI48+IN3yENRlgYoBb2r5BFdh/yzIoxKyL6y
M6BNzWUvgaRpz6qJsHaDcplj086AJpJDNT+vaWQZi2g1MiOVYTlImrw+qSLl77Rz2JUHxYWQrRcd
BnTpSPTCKouwrNF8fzK3xkpewkOqdzXCSEirPBHx0J5MGwTMHJ5xbmlWP1XgxmaNEfS3pKxlJ444
mSC7bp/nD4OHGhBYL+4WWw3NMbLEwoR86twzXntWnKpQXmkZZ17UCXCP8MHGYEVKP8c+CZthd66t
9MhcNcM70Ex/ItdnIfgM0VrmDnGVWsukWO741yw61bQr8+dYfFgV0Z6Lc6u93HYUrOeJ5v0rkqpt
Yw43OAVemLDEkMkAyYKvYHj7rZkWw4DAE1ARaNNpNDGEuhgFB2VMAhsDCw7GEG3p5+zrNpiD9tx9
/iw+ls+Tu9gggJLt9k0LahQt618NwzVuAef++B2Uz+oHICnEDpXuFM0P0uHujijlY+RD8eTPWtHk
8ycuYOFON50DURbnifK1QH/ktFyBHCSNCk3NzSj9oWu5lQsu43NuRm1XVqiHpoI+Apji0dlBEAGq
VPCpCKMb2n8pQA0hBHHFPe8bAQuDsoUcwp5+LY4KxOM1ldZlgllUIXbcc+QQsKnixT4KnGhHsiLi
7UTnyh71DWtJWEcjhT3Riy9ERE7+mHcNRK8v4QQJc+4XIaQl3F4kuUFxGjG5eh8PduPLXn5kkWey
Pi31IKUzdGwFHr8GJBwc3BJv+Er68/aX3YxUr1ZMvS0gEUP3RCchXHPfdWehZjUXWIug4u4Yk3iE
NwXncxA9rar8JH2Xov9W1hvo+uuDQhM0jlne1Anpl1dcbS79aKY5iw5i26V9bRXNyjipYs1LJKif
usxUpD2RIlrEfdF8tPwvFCHtXKmtSm1ZQR7jE9EUjag+gwO/hWOJg/gRyC9H2BOan9nqxk8EHTvF
3s5Mr5ZKXparCHqd9CRuiFOR70bbOBA0lGrhnQY/QytYxkkfLeMIUlxL/hm57ROiHlaAsBlIX/0C
yuEgiVhVdcG5zICBHEPVVgdUHqvVF8TGaceOURVkeRp6vmUNxSTTefBgji55naV9eCGQdujDo603
/GRxzmxHA1frozxNw7dC2aAzBHuRX4DGvIevaR0dyQk86WPkVs//00VXKWcy9aKS1D0M1vLvsH8N
+b9u//+3I7qrFVGepK87HXqS+GIg7ANjNGn/Fweyf4T1kXU8RIZboYXgu2qNtVUDPJHwRXOm5nNm
9k542cNAdBorDFDDQBGK3wve6EQWqpCv5HewOEwZd5OefhnbfhImDj9Dz2RLKSsrK+4Y+7oxGXDt
2mgexoGrsmrt8OFyDA5BO8sZCOLJ7DHMw7BEItBv2eTXF9SoCFVSVk1rEtx6In9RONEuwvcjoJfY
YTNIfNZlb1mjfAzHVVyVD7AWvpEB5OkJvNqTl7rDZBVP0VvrRyjiygQ+Z6tmdyCj/Mm5gr9ZX0MQ
a/o86GmBgbVvb8IWlccf2005HiNLwlbQ4eWL3/M5Df6eadKeh198asrn0l93omQJoDnTPshcgvZ4
2z7rlaEJFqNGlvWa4L9lr7gvITMwuPn9f1JHZYR09HTLykWzEhOCzVoPzSrFUHJZ+0vMe2rKFOcl
3/LWt6acD5dkRhmtOMM9hs15p/OiHSrkmEZQrPxu8CtWLL6Z712dZMoXlUZrIC+AN1eP1Y8FJDsE
fln7850YABbJX5RjdJGcZS8uECdRPm5/QsbTRdMrygbfytX/I+26muvmkewvYhUTCPKV4fIm5WBL
Lyxbtplz5q/fA3l3REGci5353lx1y2oC6IRG9zkBFHsZ65MVNddWpr9ImnYa6/YJD1yWc1nexs0D
ZTiiyKxX0SIyX7hI4zqqZYKeCUvzFMtG87kCEAK25C63sz81YCkMzH2w5jUxuNHGg+Fn6dxegxw1
R97cAiYLnVIzgubz+Bp6FiDHGfsy4F++K17m6T9jDD2Ke/2/xgEmXSfsAqJpOg+dEpZqpFYmNnt6
S3InvyegWWHvvomjP6Lv9hZk2yCLREVHcMhfreeT3HczXmVIMU21VFkgNzLerPKpDU03Mb+LW46+
ev/Pcvgy76IGFmjo/o4VVjfmgfjVtbwPd6KMhPm1zyb6WRDn/Du5nMBwBxMlbeUpQe8ViTCDFgQY
vtFSjfFitTCAetZnlO6Bf4dpnQWYiYNf+P9VR/KHD/jSV1lkaaymOCFC7ufsR5x/v2x2W6he60jB
g34uFgZoDFbCar3otkRmjFHe+T5/Nr1hpx/DEzNB0y320fV0BKzGUXJAaHIsbMwWLyjQAnrHK65E
UDECz8dDglaMByhiSCRVhA4ZUArTcbnvovCqSMbcLuvkFFYoeSWqsK2K2flnBfp0BTOZgq0swpTI
tBBW8aG9vhu61GkLw8tpsMuJ5XSD5KEjxKnn2pdVXAIbCR3qdeuUZbQDI8WuGXrbbJIfbZadi0J5
unxWol1hXmT1bWrfG5VeMGs9oBrls6BKj2K0qPe3x0t7wGX1c5qDQDbFVS39kwDQT3EnoGXf6p50
M6GXTjkV5/LecJKH8g7kEBhRDtz34dXYWUInfElO3VMJyM3aUe3sLhC+vX31WZ9PiIvC7QRuoYJV
yvrlZsiXXR0ONuhA+/Tx8m6LNIGLCJFEjBwM9djtaX6om+iUU9WdrQHUx7JvdvquDypB+/q/ubFi
ltMwVMUi77+vTlhWCJW1ANoX4N3lUP6RHd2ZIlvyCJBJQGvYesBeedWO0SnyLFe/V+8UwSf8myvk
xydwHhQYHbmZNmj4QBvaff6D7kpgQTQYBnExBe+lN6JngX9zh/wQyGXQQZ61AENBqogb8ju5PdJn
qBR1ZuA2VXeSeJJvO7X5kMjZeDKpfVW/l0CcZQfUN2Byt3ch+EXGnfGd4KZXAA8iBIXUZYX6GuSZ
4n6I5cw364sp7xg+Wp7hKpABUmlBmpO9XZay/ZyJMioeLQ0LdOCcfWgzmmjUFplM/JyjbH3PmCKi
3fxiPJgPC7iYf7yD9oh39at3QuhdyeXsJSZhmTUsO9YeeoSS/jq9Vh32lkfvs9PgNdf5ocZIK9iP
fFEjy9ed/SyafdrKbKJCrYHnDlNVY4DbBUne2xizOS+aKpw4FYjiS3R6RJOg0mChDNZXOWcoH1OP
3AOXwddPFkqospCXZjOn+dhYvmI3oAW+KTXmiIKnXr8N2m+XNearQ/20e3xlTg7NSAKJPMrTE1yp
lSqW01QdPHi4UF8J+/r+sryNGsvnJI2zeGqY9WSQgdXDp3P1kPoDwFl7MEc2gBOTBdI2D+wjtX53
PyvdAOSLGmQ5hGnhrVGcFelBMZ8FC2If/Dlgfl4QZ9lqDa7esoKMDMCZDLkvct8mB9QojMVPCOEt
3D8uPteBJSmkhLj57m8Xc36VOlB8jNDiOUFUSxBtIOdPEh2MgUuAe1kfTXi4qEfZSZWs9TJLF7Vt
bjSkfVZFTjPMclSMjHWiNuiaVh6KM0KQF7wADd4fQtsEofTx7+y/vB/RDtd65rXouWIjAH7+Bi46
yEG8pEvBKlU4zOmAN7D3MnX14+9cuejGshHzIU/BzAUuvyBAt7g1y6Ci0A0V8uZjBKpfeqqfCpd+
K27CO/MQ+7qbXGMow9EVZ37oruJCiKG76V9WH8AtuEvnaR4VbDpmP28No/HgNgWF6fe+pC8WspLB
WYjeLVk4UMioPfXIUkp6Ck/zdX9VHskpf1LO85X0szF8/PMEf+rnt6qty/bkJ8f4pt7NuSP56Vt3
hddHkEZKO9RgXuMbIePC16sdOwuDqmgEwmw672rl0egXYPQz707fWFtotVegcX/f6YRNZF/zkM/S
uFQrHiItoRny7O778h1D4me6r5/AA6Afsj/Vs3XMK2AoxjvrlyR4bd7OEVbr5HQuIYk11hrW2bnB
nfQWaWyY+eov3C1xkuvqenoFZrN72U+K1sspGl69Exqzd9BB1Vwtijwlbm0j/tVLs63EhkCacJGc
zlmKZgUyyiogjeo9MDzjImu8BOcBDRoy+FZYOX3c4zp5eZHb/mO1t5x37uN5luUKq5xQJVR/x3e5
Y5wZgFrmSS+VXwui90apFVr00b7GQxwk44ixpxpPkzme2DwAHemP0zT8nk26uGoSyo6UVPnBIM1i
51Vl7CXayyJ92rSbj2/gu5dVRKPOCqHJ2k1zntB9CeSIffaDoW4y/MTLO7yZr6yEccWkRgEUzvtI
hhwD6iZOv2flclJ76WBhOklwmpvBbyWLM9Emrwp1ahH8OnSeaKpmh+m9lormpDfegT6dId8NrEjN
ItUhhp+iQ3VYHszXwGnc7BFdd3sQEadXVmsrd6j+3LJSJDoGvll7xtiHN1Pn8t5uJvGr9XI2U5Om
6bIB62XPNKzEwCbK/h/gypuuYCWHM5Kg1BbgKSDnnPBQaWIYxJt/sOmazLbuFIBHgXWq8S1XQs+h
d3mFIu1hX7bKB0uKcmenjygz6wr63IPQVbXgW9ACQDZK/6H2cFeiZqg6q+pwrAB3cEZDczAj7eii
8Z3trGm1mdz1h6om+KVGHBpKeI9sFDC6MeDs0idEL/b+5MSHxcNHfOtPCfjjmh26MC5vqsgJ8a3C
adj1hcU+YT52B+3EDnJxkr0YpH7bvX4sVuesXw7DOq9TaE4C9rIaTfzLPrphV3d9N73+P1r8BPrC
w/C0FHA1cQ533jdx+aTOUWOboRL6FSmjEylG3Q7kkR6kSS1taQCq9dy2ZK/JmXZs+hSjmSXAk80q
Q21haNHIOyzRTrD5AmPi23WLvtETc4T3bRHorO+gE3Py1FZfGDiJ6jboNWXWhILGPz11LqAHXTPl
uY5TZ8/X3S3Aog/U17z0QVQkErglvmPXkkN9KkcYEuqRZwUkF+y4s6OoMVioXJxbImqb6yRD7YRh
KFTA3B6vzFtGINo+Llfim5wguvBPXmOWGt2AjoOdVF8181sW3si6L1AOZg9fMu+VvXA+aAiTvEH/
PtonYZnjFesSZYDo0xVr/bosS7Qczg8pVVbFtIMovdnVMSBkyG/Jsv6h0vE9t4oCIPmEdSi+Q6Xh
oWx476VT9yKlE1g+3247QxFGdYAg0BoAxyz3qu6cZ7UrR6rokJihXDgkvqs2NSSaKB3rcT2m+9gz
Xqp9/9a7gV14KIBmov5+wUHx3ZYQ1ySyDL1rJoA0Zo/50thVJJr23Jhg+JTV8N2zlJhjJGvYwNZr
cNNgmPLDgOEy8PGAOfpcA4iifGHOSRZymWzXSD7UnrAtWIV5PTM6qWOyVT+/LgDHEu3Cc3TfQ2Z0
FHWvijSFcxuhkZA2ZeP+ltoC8qJzokF1igDUJdGvyybGrPWSonDZS5SCWqE14QiDoLzVBrQ6di26
sCVwO9XykDlyFd4WUyy4vvPqaQCdmxDZ1FnzLzo3+Jg7tuEszzTzm3FGDkOdJRGlSvwWMhEGWqsU
TVOApMd3rim11MTDQDK/tIDRdqUo4xE0Pn6Zfb+8gbzqMzn0HVNLJ7pp8C/tFpoq6qiMMZq2gMl3
UjzdDE5mMvyH58TEmO+VBF1WicYHrGFI6QjqxtyPmkGzF5LdaEYGKrpslyzVKQB2+DxLglH1raWZ
mqVjGxXASvGFpGFW56Jrw9zvSslDUmAXS+nVieRe3kFeBfEyhYuOIRuGSSkSV04ZzNns9U6hELPs
MI+wjy3ZD5vQqUtiNxMMuwv2lyV+Mea/ItEUAhArBeAoXGBJhywtGxoVfj4BQCoMRtmTAORwGI0Z
jGNTRt5iUlY7TYnnh2GY4h2UjGA0ul+ewXcbCCLQF1VlG6BbpgKkG4akyRVPWhoFcW4auU+G5DaO
+8I2swiEF9V1nvQvl5fOp3bvKzdAPmMaFkDJKGfvUjXnRdJOlZ/Jcn2Ki44c9Uq3rgyjkx1joblT
h2MlCEdfFIktcCWUacDKd2rY6dgclMofwQ1jB4TUZ6sJJC+uku7H5fWJRHEnW8F7NTSGKBIHTgjy
LntIihtwJwqWtHlmH0viezZSJS/AKzUXfpEEwW0SdvTJMira2K3eyF4mlZXIoQlWxvvMWpbDJotI
6cdp+G0pczBZLRVa7qteExikaG3q5+My07oxaAVQIoW06ByXXFW6mwhou8LYu3xaAm3k2zLabu76
EXMafrqYJ6Xpj7o6PXamdu6H+iqTkn8ojoWllR4qo9X0SgTlL+fyOV16L9cAcjD15fUUJTtV7o6X
lyc6Mvb7Sp6u9yDmCLC8aUyu4sB0DL07GeokWJZIDDvPlRgJ46XjLA+Vb4baVTUbd3gNy+w2TUOB
YjDjWScLnPMwOeeBKBglVtzAecTQdIBJASKFATePc/U2Fhih0oD/ZGQnuZ/+oWTOg5Ax7XJdlUtf
m8D11Jjan1YGvVmof89wlbMDQz8sbQj4wUZQiRTtLedPmqSUcR2HLUS55CV1s9ek+KbPhAQu/K2K
21oe3ifTSddny9D40aE5SKYdY56SES8CuUD8Ard9joZlsUdgi77fWlcKswwY6qSlXvqNMv6MlIHa
oak95LgHYU4aGXy3oB20iuXB7qXq52Wb+HIl/rvSD+GcEYLBnnXcYKXZclsdNMAaRm4NJs/5Orlm
95NxT2OB9nxpBeVlcoaIxuW8q5a68McjeKQmt/jVF65ZOwWAuGs3+dHlrmlLk6sDIm0nuvaxBX21
mo8Fc+aJxsGwiybo7qK2r3gID+1JyxfBEjd9NpUBTGwoxJT56KCTUMmziqIVwqj1e6szkyNtY3Ww
60peMjuR4kogccsyAIQMtE9kbprJJ764NodFEQA+KKeVDYKl20B5NmcR0NumuqzE8B2lQAfsMkrK
0le0DlTaBdmrU/ib6qgNLeYPxCl/tIZDEeTXZp7sogGlSUk691TUTrwVqtbfwWWpXWoag6wrpR9W
UXgbhKTeN7UCJg1dT4FSEZfOACofQWYoXD0XitsuXLqoV0t/dLLluk8xxQEQF3+YnUG9i/ZAERBX
KLf0db1SLh0d2zKQtBorJTLVzrWltZieHDpBbWcr619LYV+x9kEJANqiQMp8LfgRp/FuHtF1J2u2
UoPbgMx2lyiCaCySyDmBJGlLOdeT0s+joXTzMY9dQ8nOPUHRdxmfVamqnbmR9pf9ncBM3h8VV+us
lmQsKzqXvmHlO2XpmHo+lqqoy050aFxoltBwC+KXFuo5v4axYwCpNUBlDvCssrRre3884CK1E744
833YzLGuT5GLyw2q2WOfQ6wZqMRe+mh0ULhIvQaPEguRDTdvq31shLtU0p+KqfUub65o1Vx0NhN1
6LMQN9Q4buyYmA5yR4GeCuyex2tTtaVVxiWF1pgAQbdNXZpvm2GednUfdHf9FNBbQypFT5LbWoP7
hQlocoBUc8e5UCXOAgP7GqUGaMck/RAN9c1Ex1iwvG2j+BDEHaCBwaYYQxKln8zE7SV6aiLyTZ2a
2Cur4Hubqq+1YfmXT+0v0SQfEjX9Qyp3bmAsz/WsgPGHY2AYNmmLb2aszo8xqdSXqCW9iztp5c5S
kjpyWcMdJCQwbyz0le2SvKR+rDemTSPaukY6lnd5Gvxa0GntagEgDMJh9s2Zvg5gc35RsyWPbNPK
ek8ZekBWhJI7ztIL6fPnWp6PRarcGoHk6kZzpsp8XgJt15eleuzjBsk08Bx1RbKrsLmJLANNSvp4
6iXpZcjDfBfLY2E3Q4wJi3lGElWW1M7D6hgW0U3cRu5Sdq1dRhjHwn+1EcYA31lGjrK0PdCTe7R7
x5K9zPEruvHOsjI9qkrJcFr3RolpedlIbI1kR3jgxp4CdCctyS4Z0z2Jwm9UA3UVUXYWboR2QSzE
/WRXj4WMQYVxP4XV3spTn87VYldqspOL4mjM/WMXmod60XapTo6ZhKe9BYCwRe0XVnybL8POVLSj
lKV+0SeHpEBsNdrrKK2pu8iIvnVYAj29w2NcYH3TWwvdxJXxlAz9NTECJ6oAQqmpAJLptJskBlOP
1eQvNKonD5WYt87Qju0yF462ZEec/rQrSPk7wUCrY2kzpmbb9D6e+9qNlsL4Rls92LdScUjVym+j
yHRKcEm4AFmx3LHRH5YlvyoCgJCU06Gimj/FJpqrTLXwpNrc94RcAb51r5rt3TQO9LZQQwpNCjtv
QDuFM2eMLiFIIzsnzZ3USNCVRHEUs2uehjndDb0a2aGUAqorRxZsARrP1cvkfpikyW4pXex6WTq3
XHqoRta9RaZFXbNVErfMutxRLAWkYrpETgEas+15VkunT6XErSar9S0CioGiU5qbLFeB/W8mvZ0r
KaDx497akaSK3TwMscSyBnhcnNaRvRTl7y6LgR8nSSdDTo+T0rcAPx92SWR8K0jmDcF4yvPoJVPS
Q4OITcxacUNCzdu6APVUXNumEl1BX89GN/mWLgHZ0gxntLUGQ+PUuCo8k6QJezeLFv2mGUyi7kgV
LaqNsrP6PIaFRn06FKCRwdilXY4zZi2H+lCX9FQoRm83FHxBgM1I5HAnmQ2KBqM522WcPDajNNhD
215llQYi+7GJ/KToajtV+tGtg6Z2SnN+bdOcuHDnj22etq6pUnRLyRBCLOsHaMQ1B/j39BUR/A1d
GY/xPGrsihtWdj4SEH6MsWYbKkgxqthyZCkDHkFsEVxiwEdJ5uJKzgcMbpZASp9MvPYl+oFM1mFM
h8IN9LBWHCI1eLoA/+5NQGcMbtfdD22eUMpR+hk0eKBnmGiUuIuZ4QlPLVMb5VGa22CougYbNpon
ZOvBStXQM6qAHhLDSFEqtajTjSPxxjaprvVIByHmkn8vaZA6fR9Gj0bToW7bU3sE2P4hHKTK0bqu
PCrpcNdl2i40lfuxmK8VgFrdlSltDqG2UC9uNOKENemcrDSPGg39RIt+qVmpn8dmfiZL+NC3qe5e
dttfZkDfgz1RTRNImOgRfn+eWaUyxShbvZQigWL42Oaf/M5w4j1AynZsqg0ezcDkO/oB3MpHt7uw
S3Uz1q+kczEDD2WpVsxJ66tANDTDylnKWbDCrUuU9iGCj/UKHEIFGPXSr6lyJENzxGT9ySTFI5UM
QdwVieKuE1ZMa00f2toP4SeX8HaWVbTwn3MigA7dTF9WS+IuEL0y0rKYstbHJcKmJTno5oA4/2NG
ZAOHqiCyf3mhe1cREC4YYLqh4OXWPmf1GMmLg7BHLb/IxvulAEpImt9UAfNcMv2eOKB0OYCj0y0C
cCtLaOiPtB3JJCcLUYxbDA+BsnQqOXwC+U5yuKy/25cpqhHQR2iypfDDMBMtCJI2M/cV/c+k3Ubd
nTHmO7NSdk2MXjog4oSN04whJoCmnZkluNs9XP6EzVNffQF3GklBIyst8AVGcZJJbS/McaoHOAaB
em3mjytB3DnI6Rx2SMRzXwKlY125U/2t0UU18M1nlFUaxxfB57it8FeRPLJ2jSQ7V2y2x0G7VXkY
Gy/9jzvH/942wDqARyIw9vCPYHMJmPkqhn02+U23nCTansyuEFwTNy0GBAf/J4Sd4crLaUNiZnEI
IQGNdK+bmsa26gpvMtLoy9JwE5bx/WWt2PRsK4nsi1YSsygZghZkiv4gpyCTbLWDYXaCF9cvU1H8
3nGJPt7B9DrtIyAl4D5mq8/94uStrZ2XfXCu/iSFZ0a+vBd16G4q/GppnNNuyrgbzHFE7asGQInV
d1e61Ez2YmVHtWgX+/JGbmr9hzS+k6NNCYJqyZxq8C2KUXV/HUTd/JsiPvzpu49ZnZWud0NMRhRk
CC0Vn/RSbi9TJh3zeup3l1ezfWQrWUxvVrIKhQxhEGd4GMXwQh071W7ad3YO9LkADcfjQ+SJehlF
q2O/ryR2WjQbjRwjxmbxPsLlw54U8zhIIrVQtsrdq0jLV0XkiBZBnKIqQruqsxUl2kXy/K0utJ94
+t6llnHUx+pEsuRBL7oTHhoEYXE7Fqz2lrM5wCIllM4wh9GRnSawjedkl/qKXz6S5+YIGAtBarHp
VVYOmTtLOZb0uaBW7qfRlVpLdtCCQs74gVEiv+xEtbVtx7ySxp2jKfejignI3J/eRo8NJKaT/Y41
59HfYMEWBJtN/7WSxnlM1NXGxqwbuJZac7S+9CpMm162hU0/shLBHddA1HCaVSwoofsZfqNCig6+
Gwf3IcFBbZrAShLnJ3HZNwaShoVP0x8dLoD6eFtSUVe0aMc4txjWNGisAcspCFgMEpS1BSHlS//s
30TsX7kO30DfgCq8rxLkfYZyHNFREE8/zDhzQJ5l1wzlsWncpEx3VW7+s/3jIcBz06oUdIIh81D/
DOSQoPhSiwYMtz3jxyHxKN963ld9FMKaRqd8HgFMpRR2icQRzhjg0Gze0JEOuii8iMyKB/aVDakF
Zw8aNZT4iUEBoTznLsBaaj16HF5H2RalcZsLNcEehxqrbhDCk1tmSRTFk4FGlc7FcFxp2Ok+uWEs
H+Vgg6FQdnHfuv1v7NkEbCKRZdMCyRvnPUqiDdkwxoW/0BicW5adDiJguk3/u5bB+YwcI1O6akJG
H2FmWvb0EOj0UuCMFW6SmhOY9pB6Qignlvbydce1VM6NoFNsSIIOUqPzjAFHh+zr3+i0AV+ehYYR
J92JAuqWoa8Fct6EVlUVDREEIqd0FnI30rvLjnHLXa0FcJ4ko3Ob0hwCquBHkJ1M9a0eDYHzFR0W
n1cNfSXNeggh2bmJMVll646CwRXQrKZn0IpY2DjRo+mm5uOOhmIYVTUV9bPPqQhoVkmbpBKaouzl
O/SwdUAAVzqSo8wAmzRjm9ESoQxyeTuFYrkDqxKlsLIwyH3gsAM8oNopwFiGZpzLQwfIOzF4wNYB
rtfJHSB4zHIpKmHhwfAkjb81DTBFsSjebIXPDyGWzJ5xVnkdCNbSSEau6ucG4JYAeBK8ku51KX4I
dk8kh6tqNOBtNLMcu4esarZRZgZLkVE4/XV8nHJ7cBht+WDhiT8T4Wlu6uh6iernJU4DppgzE0s0
rmanBKbmLrkBwIoXA38VfEjxf45PwELsWiJ3xza6JNcSBSdXNLMTaxqq4v2dujTXja4dMcFW7bqk
APkNsDWI+twq2r4eWDFZCk+RMb5odQqk7ALzglo2HEOr8SrAcQgOZMv/rL+R/b46eAOvEall4htH
B+Q7yi4kNmrUDnWi3GXE1uZPE4j0IiNiRsK72bVULoBQkK5KBQh7EbWszJncyFEnu3aA/avZb0Zk
M7jYqGGYGG6BkuqLYNEbXt5QQR5GiUFlNK9yriOX5iUu8qTwjcoJfEyGtk4IAGsNCmjaiC14ADoJ
FXBD9SGUqopigNgXWBmfd7rHYAIsOYU2yMZDNmRPRSS9YCD4mJnRINrgjWP9JIyLngD9Gmg5YoUj
dhfNVmQ/7XNkBYujlzYqibkrufHPy9u64ag+yeR2dQiSENwNau3n0kMPXpVs+WGKuq2+cG/Apj4J
4dwvXkLTptewsCTbSSiM7hjihwFyMSdwK4qcYG/sZiBGeaJMS7SjnBvOmtDKmgiCcXKhetZFqBGi
lfENXjFa4U1NhQB9dlpqv+N/D262A7IDuro7b/EKXNP+qzi63lGLc8kqrbMUwRR6+d3wZa9/xRyf
k1HYIAM+0H5b7iSyP6YJnPkbmqzDORLQsaNd/bMpGGm/WPOYFX78jJYq3D57w6llTGmAD6e3GeZe
C6h5u/DxfinKXbfiwCfhnGkseWF2owo71CvH9AkjhGdIPAnUyDbxfO/I30RJ3lbS8EkmZxpmG1W0
HfPCn3ZTtgOcheViPgT7rIauYSuOQTB1L+JH3bLH9S5zpmKVubWYzB5j+XVCn3NqPOuBoPtxq3Hu
08o4s0jSclCmAivTKXaTNR+lV4MJVnQblxA8iQEHtf+FWZHE65GUeZc9jugs+UusWiryksqQvgwP
1J697C32cqev7GQ5gBYeb3xCYtYtN77a1S/XVwRkEkcFrv/dfK3nyXOpNOe0aNyaViI72YpTa1lc
ylJVihabJZaX9Y6yy72/cSqS3xMlXGMBzX8QxqlNR7SWyr5qlRI0tZqNhEAqVZAQGA5BLMa+Bq78
i928khnZUi9GkP0CiMlc+1oul4qYVSH3eg+5AV7ine+LC/puPP061AvRg9DaePS1gYdW2PDumFYv
RDFTtNucV0q00tIKAsfwnhXkXluyrAC7HTsjCqrvu50LU6GNuEJlNtqBCRqgWfElg7kqgKZA8UQy
44lENWxGwxD7GgVOOSCg7SV1A6ABii5szKlzHviTVG6vGcITzAZS5eN0Zq4X/Df5Wd81SPw8kSPa
cn8gOULOA65hHWQT3M6OQ9aQaoLNDBYehhe3tdPXHE/CZYmEJHQMsOKKyqlb27oWyXl5sDnJ4cyU
GG+2dpK8pKUu2sMtEUjldGT5yjuW6mc7mZRuLomCVRnZO44caYHCbN0zbcnR+pMDG6nA/JpA7IZX
p2up/MI0iv7eoiz8sgeeW/gtJfeVKRKy5QM+SeECVt1OQ5cPWJtObNlZ3AAI3ehoeB+yR18Tprud
GT29jsgcNjKDT3K5mDXoo2LNMlbXV8Mpn2D3mO3SU/lmVDTHLDtRAGEelLcDAxNelgbYOsAWcMmP
LukkUlTIaz3te7hXIpDaxE+tC4PPneQoIl3Z8nF0LY99z8q3Vksz6EqHfcXkWoxuEsSsEjkQWtsf
jF+yZVcFyHnhX+d9cN1dkcN/Hi8/iedce1z1PTrm0OZOG292AupKoJI7Nt86myZ7xcH4jhgefdNM
VlvMuRrcZjFLEFfYYqB6RMTuDaE329SalQjOv5DICOU2xClWmYOp394ZbhiRDNC72t+pr9vK6CpO
gh4aG9gbQiQKluJc0iHOIkGZlo3hAOlKb6sm6K2cCbcSgCB2oH0IUDwss91CnR7foNpSDzQVkbPb
9AlEB5aXijFDIEl91ippDDBuP2CLCxKCHC52BzI5MYi1LqvPRuoD7fmXGL7K1xnR0i5sSCLKM1ci
Egh1tX1vGmiekxKBrK0HQGpQdHFYcK5UN7k1mXKYo4WyKfx5fK3oHyl+1evzEt0AE9yon0LyU20e
iyhwLy9xcyc/pPKXMNUMm7kOsEQZXCVKdhXQn7L1eFnG5jauZHA+p2ytvih0rCyUsYXkOmputfnQ
TYIXzE27W4nhXE07FSEeDLCUIXwOmuOciYKESADnTNDSSAZtggCT1vaonDvg9F3eqU27Xi2BfcHa
W9ZWq2up0frtiBGc+edCgIxmRl6/6IfUElYIt5Iiw1RRQ5ABi074ceY+QM8poTUaO67Se/aWXnkz
MA5tGW5DFOg2cyKEagy3YywNHUdchG2a2SJj35S+esfuwOSUPoXhXv5lAPsDiLC+hkZ5ETTHluat
ZXLRdRqKfAQlDlrVtdJG5zbFC9HQ/unmSmC9IkGc8c5TP5fAcy79YtIxchPYHdX3nZp60pK4l3Xk
C5ohrg0oT2NcWVYNdAzwc/xSNxtJj1TMV8bkscy0F1kZnLzLDpFFbW34veS9W8pgsMzUt8ayPAxz
34daZPc55plj8CR21tXUIhUFIP8+GBTMA5dO3Y4CXd6ylvVnsi1b63Ilk4iGmL8yVXS5LYsdm6Ln
xy1zWYvgVGoMlzIeFDQmKcBg6yiy7PQtmdBLJ03ovRaVjkUL4pSJDNZAJ7TM+ZUVOXJEnHgIBWq0
GQTWK+L0yErQNEwWNNOYXfIrKKiXNe3O6M8LNdzIWK4nSuzaCH9kMyJ8qgpUa1OLPzSLJ6kx9QZR
vYF0kLC6wE10SnRKa8jbmlLQfCXYS56rJtOjTqsXA/Wh+q4PDXdWUsFaRFtJuXDQhYBvLnscl9L5
mf5kIiMp2tGeqm9qu9fBWVBYGJiQDn1uCUSLFsfFCSuUKTomMN6YAXUxinQH6EAC4xKdFPuElXFZ
k1kNagbNL5T6KkHY1h4XfTqMXbu77G1EgrhMMwAoHyh9IajK6G5C9jyMqluhAGSY/1AS+5LVktqk
Loq+wHn1za8yee1xEasVtONPb5dXtJXxgPxRBXC3RjWDrz9oRTWaGtOLtAGCFz3n9KclUu+tOh18
NIArEFwVFYCnnxeDCytuASEp/QGQ0mj3sFPQ3leehEELlz4D/twvRYVJplV8Vr4Wyel7PKR1j2pE
6eOVoPeCP7qHGocjP8BZMUjD8EFYWN7eyY9Fcnouj22EDiRIHB3wFritU0V2fAeyx3lH/swPDDxx
eLl8eF+A+P4Gvw+ZnOITPRtTMkGm7iuNS1Ezd6cFWL6MSIZQR+3/l0csc/LGDhVHMlFvwd1dyLW7
VTHAiK9ONM00QSrKN3Y3YZ4qGBGDZbzleMkz7PjEoMpbkG6RPz24W1325iTa9A17/CSVWz8mk2he
EgN73uwW/cmKQck0XLeyEIV9w4l9EsQZ/mJqsZLXWJ7U4unY6v0++5NjriKMM7vLrs3kXID7HWMb
Szr6cfk6Uox79aLes60JC0ZWqoA1XGVg+5whDQWRoyLSal+5MXxNdRmbQOHWTx1IeffWK/XTW6Dp
evFN/F3dx+5/MXVoor9Sw0wNgGgM/uE0jfNGilrgVSwgS6oxd5R2wKgLHi9r9dZer6VwmcUSlN2s
95Ai6+mVVuiHuZpEGeqW5WApJrUI8IsIphE+u6SsyuQiHIDbUMS29tK5ym65Kdj09DH/nYL7YkHZ
C8YD8jRX/R/Srqs5bh7Z/iJWMYHhlXFmpBklK9gvLAeZOWf8+nug3WuNIH6D9e6Ly1V66Gmwu9Ho
cM61HMheF4rqohv52oefwIX4TlUICHjxE+wMVeakbR+RaFCsAdq3o1V+STohmcBGiLKQI6NKYKvo
v/FOKkXGEFUdwG+UtcgcqjSY8TYipByqCI9jMx6ci+I8kyR0ipdqGELUR2KH6rarxVjLGeh1mtDb
tpW/VkUftM2drKfP3fCVGr+t7kdkZzexrHeiRFKkOP+1h2Jl11MTIg2mAIAFqgQ6VD/a0PaxeXJA
RzxZsZYkKsxsWvLZeXNfWO7yLloKnLc8NMFMTextzX+fOn74pFzSP/ZNYnUqNLPbHmuBlTPKvy67
o+jsOHeUiT2uUQ8JMr2x7N96dJRKUWnpbZ6bu64/qMFl+lIxzBIq7Q0usvJ+mjD871VGiOF5G1iy
K8B5h9zpAaPdvIi/0mZU1QgxDLQ9QIX9ae+nMyrU1nrYqlb7i6x4Ffk+Y3QsmudTsSb3qQ5S+14L
M/s0GSXuUSywEABHtacBz/RcWZwR27dmrsKbUO4rO//yF9i65TDlBrJe00Bg5KN+Uy4m4G7xBdoB
e3QV8rT4pzQ/6k0ryKM37fVMEJc0NXkTj4YEQSM2Mq34+yQG0xSJ4LKkpptLY54hIrm2b1QX+BFu
gu/6dXCku+m+ey0e/4vJDcz6vJ8e+0VnmbS9GJqkL5BIiwroQ9gMaqjACbcS3A8y+PgSYWguiyCj
icOhah0ZU831dNNiM7xPsV1efh2UW72+L3tpl9DaMara+99shAs107yMS13hF+Rx9jqa+R6Vfo/q
xWnGSNdlUZsBwcTQCB4MrObM+SrpjLhtraQNl3UEemJ1V7XqQVqTn5fFbF8h73L47j6JNLmy0GYL
jS51W/NkAxmnNFt/WX/GM0ZLi9GjVebGdUCb+qckxUhH0qso/T5IjcADt0PE2W/hEi+pm8EXv+pN
2HlRWHyVHwtvucr99VvqT7s+oO61EVDAVYZpMAlr4RsgGjjrPwfOT7Or+lI2q4YDp8oSFsp9Zr7U
4JqliYctFSfWbtOmd0pAel3+ACywf4rJZ2I5VwWW1yynq4TAX1fz4tWpSjzNrqMwsvTK09e4HJzR
okBCGHoaXpa9HSbeVeactu2xYB+XBMG+SZ8BWfYitUTwTUXqcT7baTrQ3Up9CEv0vdP41GPEvFp1
N17BrNqC/6MWlcy2li4+fEjOSXND6yqb0AGzvKlbtY9Ubh1tJKEq2aehHdy6Bf+RJHtD9nT5OLc2
Ez5I5tIEStdJNyYLyGzX4CP38RJ3yFE7YL4BHMUidiwWAC4ZDpcxKOYMfEMDjkuNya9SLF1II0qq
465dbs2qdEiygIXji0BFkZdwYckozCgC0yu+ZzQd0j52ND121OZ+MYfrrE13wAkBXCjA/0XbJpt5
/Luf8FD0CdjBrdgaIbgEzAbacJoUB7EkBdhSdaWkCS4r+tluAYaKYRHDRMnb1nnw9SFaVFOzmjGM
Sm26S1ItPkSgzPXM2X4G9NSjOjQ3ErEqgbt89kiIxdvettmCP7a3P16jRd21Vt8AKYiWmKyqMCw8
7S4rJpLAmY2FhSSr0qcxzJthVy6Y6kyQLXiXhWxc1R/14MwkSekaU2sYw652MHHjNwG63o0fJc7k
sy5xnThNLfhkLJR8dIgPMg1uvF6Npx5Mv5A5a8pOMbFiVbfe0H0TqPbZ71DDw9qzicFKSzH4lQgy
GWppGPMItAfD1czxEdgkVwBgip1Vo6HRy/5UDr/jFo6ZGld2DWy7etxrhfW1kpujsqRe0cT7vJwB
1yK/RPkkgijdCEOqZqF4gQ0D9NcU/gFKC6IBuTMGiiHABh6aPcg8b7pdYbkTeAPEmf3GuQNz2TJ1
bCkxmGLuW+tlt1RaW0xhCu6yqrMeGlna6UUmMNyNcz8Xw3eNIyVvtAXzMmEuXWvzSepv9UzFMyF2
4mTf4b8RFdUO2E3BWdQHkZw3Zv2Ad2U1TeE0EJTtdadrXiYUZJqk+Os3gfpBEueVkW6WmRnPU9gD
eG3o77PoRWC2n+OnCtZIWIWCVbLPmBAggLF0YudTCOgjNjphT042Yax7qpxFdkoXi1FuOQJvyU+D
8VlUQtyySZS9ZQKocUAewzo/BrbI6i20FpMpzCbQRCeZ26mnagRhmN7eA9MnsIb6JreUsCioZ4M5
BkVewdW1EfjOfwE/WEG0VlKnJpvCxHyV1n2CF4PgiDcc4YME9vezNxCgc2wipfXbEZPEqfYgIMWi
B8pc7UPjY1cwdkFuHLuRqIUvUo3Z8ZngYgHbqqJV8EDpWakGNy6F9AybInTZMhUZ0yLYB/sooq4p
AOoLiGA7e1oKECpHfsyC9Fg4BNNrwCgF0NTsiGo7Gx18NJzP5LLfdaZaZBalrC44U+A8fa+wIQ44
kL3lLXeTj3pS7eVYURw90QjZhuN/kMp9yaXX2klLYSt5ezKy0zwcgbTb1rnA6zceXx+14z6cMaay
uQLOKWywMIIa9xfDBcbFsjNdM8TafwdoCJ8hBv79a/2jXC6wFUor94uFWCpjmKtrsBk0ny47g+gE
uYA2g/8wqjucYN+BPjs9dDm2xqHPnP4tPL76URUusExdoVtSjCPUDCmgcrQzKeiU7fjviw8f5PDZ
RaERQOTnkFM+4W02eiViFBu9t1fQGTI+NGBWiph4Nq68czM0uUO0474YrbGbQlJGoSH3rdsU/RGo
/LtEkvc0NY8WXfwhBQLW5a8nEswf6pLQvAIaCmphJMfFqmBZkUZhv0Zgp4hvUVqC4+W7pCz9y4I3
Q+i7u/NYNoq0Vr2lDnD3BnvcCmbTTYCRpgLjFEnh6gyFAlQGLcW3tOz40Pa2r6ajo8WpoD0qEqN+
jF20NHqtyNYp7MjvKP1Z2C+K9nD5vETx0eLi8rCWdWoNLfzMR0HfDNowf0QXYMVtDqYIn9Fq4pF2
WSgzOy4tOjdLi4vJWHQue6C8TWFRomSsGc+00J/GMruNM7oja/R9NqX7yyK384czw2BnfXYPgF6L
DPEKPdfEZVxoDK+EOoOvB3WQe4U7imbHti88UGFosmaBFINzgbXWtLrJkC+BzbJEv7f7pqygfrms
1naU/CPE5ixEy5spjSWYexMh7Vmx9wE0BWlun3MVUJX/hSxQ0KOtaeHz8fsBijlotTEiTc+6XWlH
QQngb1TiiQhda+vthxmxd0HcpdbUU1FLI0u0oE/iWYf2Lgmw5V/6E3EWv/ZWIcDRthu8y9Q4mUo9
jhHtcZCVqb0A3PCeqPXqgl7ksLba/Trk16apBXRewsEudh1uI2Ah0oe1nwGgqGsiLpFNzz/7Odz9
OtRDYs8r8xDt9yKNzpAfW4OKsodNEwXMOJFtgLia/Cil3duW1bKDNnJMX6z+fGwxj+CMAfbQIoxU
pl58I3KLjRot7sEzoZxqYBQeSKsjdmIE2zrGIIPPd2jzYcp2MOGPeYS9KRMvTcUHxy8wHbzYE832
buoNOwZ5ClJDhe/UJFm01jPLCausdBIkhdJfU3+jhGVgLfiPCC7cWMNAZxNJYChhmN1FYyqUACSJ
RRrjJxRDNU+IsP65sMYk6rYKxui3UaGPAQ70rcAGAOIk+HfUJrCrfF/kre1mg+ouduMbKarhVRfq
MTkoTSQoamyf6B/hfBMgwhyUuRSIDSsW+ubmxoxfLwefzYTiXTseQaXRumVYJTgEXZ5HMOiOh9ZM
drH81MhhMf2QSRxcFrixM/nhPDUud6rIbEV2A4nA8N11qktlB74xN87wO9kZu+bE/CPC89e1wWf7
LJDOrt0PVyTB5AiA2VUZqBnMOT9+zQkI5tj3hf2YD8mt5jUPsRqALvhn/Mu6SvzsURbN/3064I8C
+e4qAY5W1asoVfQT3hKz1t8aDCgVSK3PpaIGkpofjbh01ckQHfQn2+EkcxnIOALKtiDdGLYrNsUZ
5ckdG+Bx7G8oN2Gy2zN+2F4qOOBPARZC3/rIKCYoNuHVNWhVAQMVmXEJsFZjnfAdRzeb7y5/RpEU
7noGEK9i2QOk5PQx01I3yr8upSjJ//wI5HThDjBbk7ReK0ipWK20P82P1RTkiAH+clj86bTkXt76
4zO9vazd1oc7O0N+KDGiFU2UfIFcy3DaGT0+SfEvi/iUKX5UjSdANvq8l7sKIgbrhoJIrMq/UJj+
Oreu0qfOOif7ywLfshje8c6VYp/0LE8EtjHVpgZ+QBwVUE090pxdRnxJc9uT+dL6k9fttZ3kRzvM
ea6/5BfaB6r2e6wBSVF62NnyLv+gz9kQdwRcHBpyXV0GpR0xL46hGDS+iJMeRgKYiNkDoPj0n6AN
bEWfs0PgyW2bvKNtq6OLkO2H/YqG203kaaepQ1aAeQs8rIB28uuynlvx51wkb8QzGIeyEglYaU67
EggRMtrDNvgSe6MN5VXFsrjkzMnXy1I/Pws+nq7ObPzscy+oyWSoPqPmD/wqy8JNHR+U+38jm3RC
lumNgIDU2dZB2YN8EQslH8W1maxXGuCqQ3A7McKlCCkBJlr6WfRCZfkqZ8YfBLHjPtOrH0xliAoW
zkEznHf4XhKwz5vJUXvREBm7ii6IeptpPxO1NlMM9H34qG1lzhC/lPaV2Z/q5GRZgq+1eXoEfQkL
o4CfSRobqRwokGpRTs+6Oyw0XGGo9ksLgCnBS2fL55Cj/hH09vczlWK9BWdii2o6ubGAPFMAawdU
SjGGifxsB4Ku0yASKVDtLcafSTRzvSyQDoyYpsTyoZraL8XSKW5uiYD9PmM7s+0b3HkyLj026M05
WhHFRdP2KN1JyMGndP5Oa31wmrl4LYzUl4HgTBXyM9H660VNT41q2sA6ynEPS71vlOkuT/sXoHqG
a1a9KL3pX3bIjTvlw6/j8p5UT5RWb5spXOJkR1KAVaTqj8situ7LDzK4iApc+K5PZUTUJfZHH0ug
pcvK7CgKGx51K0B9+LnX1K4QDG3LUwgm2HRsS4I4lZ9mrYCKba4Ga3QZ42vc0y/lgMkQzKsERqfu
SFx/SRUDc9EgJsBM5quRNIaXUhrExXKnrxGjY/GBieL1QuKyrXBx/svY38/Mb8I71ojZ296UQflL
FacfR39KzP2af7l8+luGfiaJf3PKWU8jINHhpVC9muOVaj5GkSDrEihjczF9MiqqRSxpsDT0SZd9
AcYJRR2xPS2oz23cWVjOtGVALIJR41NPo5xjtQFYFKK51bhFU6Fa8UMxg9W8j3rwLPaj37eKIDZt
n9+7TM5BOmksZHVFspcOGKNvVTnMdeOql9Ony99p21bf5XBOYoHgulMI5CToRA2Ig53s1G3j2HiT
E+Ei8Uae9+EkuetKmke7VMA9GA7RcbBTxzBsx5Bu+gWdfnRoSiJ4r25GeIJ+pqrIhACZkKvgjoNO
rAn4mOEQTB64JpogulUfqNs4UuG0D+JV0s3AdiaQO8/JtGNQjIzwsJjsutJPgGh3+Yttmv2ZBO4M
bUTK1c7xYB1mgzpar9oePq8eDFb+1NmA3bosThVoxL/546Sxq5VCo7gtSr+YUophv07zpHQwAPyy
XpNS7TAKiAV/dD3xggUmr5PK8dE0rjBzLu/mhODsm7EB3Yq+OvYCKq8BzCt7pS0lp2xbrEukXX6N
sTaKdb68672knobgsh6bDoVJB9li/WuV7xiYVjejtInnp7lkfoeT66PFWwCue1nMVqaJDYZ3OZzF
NQmm9GLJHsL1MHlo7LpJEP3SPTtEKHzWBLaw6U9nwtSP8byw+7joagU5GcH1gYWXvD5JhewSXPXg
3PFbNfn7Y2SoedhYUBQUvE0urVCNwqpqHQWLCTW1rnmO7D1gO0SHyA6JyzU/SOGin7Iodb1MSGvV
fMA4TDc6qyQ9AwvAj+r4Z2asD2uagoAZm9PTEh8K4Py6gu/4qc7G8idLUzBmZVsIIJyb5ak5IgdF
/tRZ6bOVE68jyr6YH7CxHOh17EVVFDTDHOSq+ksgevOrvovmPS4hM8kSgvsmfTLCFVNRwIW+7Wcf
e0WTs2J77MsAVBI8zrBgkC2uCJFxM8CciecsGGmjESlsTkci9/X9RAZHRqjOZYElfa68fTxh/vUZ
UY1KjYHsG3W+YPoi4ZoDwFTzA2w7HlEPxlu/Bivg4w/RlMlmLHjXkB/aU8w4zq0GkhutwWTi0hyJ
tezLvv37ysm5DfGvTikGH11SIkOpG2WHxGFPu/XxsrGIVGF/P8voMhDgmKYMTwHXhg9eJWw5Nv2X
dvwfVeGnYophyhRJouhUYOy6BWGUlgtimUATwpndqsiSlFpkDC1ArJcD+gTkmFiiNXKBbxEuYrap
2kllK+PJV1S3ttpNjhEbrzktg0zOM6+ba7w0K8Hswfal8G5w/FTMTMY+7ZlUA/gSCTAWl920S901
0Hz1edxdNontpOf9VuBBGHTDzrIlQe49A+DHl16Am+1qpVP9xuTWF0aXYNwLJG7mCGcSWUg5s8Ik
NdhEPm6F+dA+UY8gLqGUhGqr39jY2ssDMcHUprm8izTZTzoT2c5tlUs2fBjUYl4l35XV6tqi7Fjd
TI/PpHDuBZLapu0qmL1VoHnVTr2vSjJAme1bPYkqBEa6Uzt6r5jLuI+K4XntUT1Io+VORbXEUUZt
B6ZhbBFmYFArKx9URSDYxGJ2uMpBThRHjk+SihLRqLYnDbxlDiXTMV1k0eSX6LT4D5TbUdxliEQR
Vv9rTb9SZ92fal0Q8DauDlOzTd1QMe/6GYt+BkuS1bwNTGSR00SP5QyGHLU/2OABvGxyGxZ3Lon3
4ziz5UTX2LxXjqlExcDbIbwsgV3w5zkIdmpZ/QTUdYDfAzAMlwB0ZSQRKutLoIfZLYG/jkF5O4RC
b+U1Ybu7JuZvZYzEGmDM4uQQWe0UrbT1QD7ohhSSQNkNPwa0SGEmHh3v4T5edC/sz26INYF+bCAZ
xh2l8rQBc9vMdVu1NMAUVFgCKjRCouUAJRTUI/RKBuDSrvghsYVMl7JOphHOvVs/L5ITy6J0j8+1
cAQmEBexQ21iigLECR99ecDq0pLhD0FUdBSTUsXPfiCZk4JEMlCVyi80yVVper/o0TXJW1H34VPA
fJNPAG0FFjT2ybmrpyJpV5V6bwSMGUtBHXABG2/IgOeIO71KePCLssvN0z+TyF1DC7hMsfJS0TeJ
DPU2T3ZD4kj+hEvB/J2DaKx2VVEU2DBpU0E/DJuLwH80+K0BEJcpUkQaGigZtvzWRxuLL7N0J9PM
taNTLn1dkkHwbTcVtYiGShxGSdDh/PhpC73T1TLNgWVeaoh2xKdRJcDW+lToe/t8ZzK4w2zQMUL3
aAXWNHHwFonvJWSSsb8oPrbRei+6AR1li6lTNxVZ7uaBAiUfeKGAS/3ku5beNJaRDjRATzzoH9fs
1iJ+MV8bSJCiK4AweJdj0qdE4k1V9P6x7GfLqsb3x/WkWnvSQaAeJr/+xTBlOMm9+obnILLSzW93
JozlUmdXLNi5pnayISwZDqT8MmN36LI6/HXxL21QJbWhCcYZOL/XupxaHZb5gnkpHSA6OMXyNYp1
JxZ1FLY1eRfE/n6mSTZmfVvqi4EuH9j1GJFsIcIw4DMFXhcuU0gxHqg30WgEEcGQvKp7GMTxDf1X
0V3r+V+PWfPSuPtcilqtLzKQbw0ecBLcOQT6J3Y3QCCuuIObY6BHNHgiOkLuSW4aMyCfkgmd+wFz
WcocaI2gzCo6Qc7cFNKDVSeb4cbt4BUF8fIJizMDeDa+a30jiMAi0+NuXQxDFmRSETNa+ZhjibuM
ERGru1T8qZgRc3kEUPP+2B5feAJwYmWNBT5V7ytB8oI5/xvTL/e4230840MqajF9mnHjbIOHUZVK
u5wZ3CAE5ifFywHCLYO0yv+5uHpQBsWr9vWyG2/fn2cqcgFYKiWQyseKETRetjd/Arp1F3nkOPxm
Kv4HU3zs0rh0pFzcAMU2BRHNQoMRK/jxmu1LgO5K5jc5ulOTwlGSab9Y844ohzquBFYqVJaLJYUO
KOO2lo2guo5CHO8h9tMw3/f7zunC+UoUhAVewTeT8pnYy5QhdPXDfZ8BHqUvHFsuXPBKe6sQWod/
J/C2w8UVU1GTGtB9SoBoNmEhDX0rM7d/ofcbCV6pIr24eDL1DAaGIvaT5k7VHRCDpsuOFruUiB7f
m9nlmXVycUUGxu6ajbBOxbxHexeknZNxUw23cex1FUjOj3okcojNvOBMJBddojw3p7j/t88rL7Jf
eaD2rl3iY0K+86VQv4q9GLXhq+IgZsfYjAAqmBwADqRgjUvnki5TacFL3SO4JXv5d39iCDr63j5S
t93HQOG396KC2tblcC6QCwDqtC6lQiCQTodFf7HBlXM5xGzZ5bkAzuOBE5KZcwynKxrVL9YiqBUF
3flC4NyfplaZ/QMBFBDwqoXOrcx9uLqwbYyMUiPI9tWX4lbxUr8GHUYIcJEbetVclftkVwbAkyhk
vzmaexFS2raef+S/7ayfJSqxuaCo0cHbi+yrbX7N2muitoKz3IxgZ0rykxy21qIRokHJ1md8kz24
3AC0HTY+ObQBMAn/sijAnelbTnumU90qi7YWEJcYP3Tau2U7O2uaeKNo01309d4UP5Nkq9SK2xGn
Jx9IMB5tMM37NUCYX9h3lPxqZzhAr3lZnsyn4VXLhABon4BzeFW5uwF1UZNMK3O86+Zadpfr9ago
bvqo/7IUp3pisGvda4ypvefL7rEVTM+/KJd8ljTJBmtF6jStz8M4om2SB8R4MCzJMTDHflmYyEa5
O0KPO62WEpxyEn+vASE12L1LV13gitsh5d0TuPtBieMpyQtCgllG11GtvhlK8XpZkU8wnPzn4m4G
fYnB52G9efuwr2AjjHVVD6ajuFy5/YUwhAqoOPYvp47ZY/9sAfpNEHcnNbsuJcDLA+9Wp3iStAJO
7O34zyKYhiciuwY+PncmeSgsSqDX7DbX5XdG6Bb7pit9s16IWwaSEIpu812KOaM/EjmbmK3CiqwU
F145DuAavDHlp06+XebfcoHVdoANgsZOwsy/SUvHmIWb7Fv37bl47nQlqzc1hVokAABg1DmKBwpM
O/Gx4kqeGZFR4xdANiqd+SaeXBsYlzL1hPw37JLjs9LzH8FZU9fqA6aZcEcxAmiWdyeBeVJCNUAv
+EoUVDfd4+zAuYsqMdo10SV4fFf3HpHzn03XvgjcY9PR32XwPZ+26pI202CzC6hoH7RgDMEJh4GX
q8mtr9VA8cniiMlCRLbEN4LKtMGsJAuietjsS3/ZxdeM/Ep1Gtf2hH3erefZ2VfjC8m9kTWZtUJJ
AjYUM6C5Gx9MsE8pruKjuqw7ItjGzXLVuUQul6llBU0oUHcHU6AF8/36ONbucGW69V46aI/TUb6q
jstXwbdkxnfBOAl3MzVFY8+GipBQFW4OEl40aa7os/VVv+0xDFfemnf9HuDqu/FKNLcusiIuGJlR
nQxJDnWH8ltaFI4uP7T0/rJ6Am8gXPjpF7NQSpZiyDF1pQr4S7UIjU2kBhdiEtRTB1WBGhmdvtgG
Rm3LhT7V6ix6v79Vmy99Ki6OlHUEvFJWmtDD2V+utWtyVR/rb3QX37HWISM4HT0ptK4w5DHOiObC
SCbSlQsuK/bSAEANnwBSrK8+aZObjQ7jZUuvzRBB/CmSXNRMRJ4hEMuvTifToKbTgK/Ypd8N+2nU
ruv112VDETkfvxOm5qtJLXYP62G3h1YUTIzKqfo9glSqc5tjdJICSVQbFCnGbo6zvHQA+IieshgD
aHSnaPyuOPSVaGJwM8N4j9YGF1YKK6sqjdU4C+VWGk+msYut6zk69uoqekAwd7pgoQYXTKR2LLRM
ZhEMK4seY0wo79g68egtfh+QkPqFHwdScPnbCZz8U1tbsjppBiFKUBiL7JorNhXKevAuC9l+HJ0d
IxdKTEWTaF1Dt9mdPAAGOtqP0h0c66ZzMic5tM+X5YmU4sJKHOmdRRaWNMigpV1tkPWJ8EZEhsHF
k0ytOjuamEayhVWaK3s6mXrqWhSIOMawu6zP9hPo7Py42JGkOkhxov+PHd/JdX9MjyyrxlMWsCZp
oD+DdsG9LPXTkOJbJv8ulWcHIBXWy3RWgGAUq8p1dZNVmK0GQqmj3MW3wykPUqQO4DkGfVbvtyB0
KjDgH7nR98s/RPA5ee4AW84lTcvwOyzlW2VXjl4mAgMVxBKeOoAuc5FR4OcEsXlVlMckrz26xOFl
NQQmwzdm8jqNy4qVWyZqO6WV7BR1V6l3ffE1SWLBa0V0ZOzvZ8ERYFDTOhMYDEA5/K4fnREQMZfV
EcQrk53pmYiJRoahZiYmygrVGWzcZOqvFpUdVfQ03q5AnNkhFz2KdsybiEVGPYx36zG9M4F/swcr
nE9dlsLiTQKrU4/FI0jFfFGtWKQnF0wKVZqXuGuUIO9Hl5qj2xm5J6kZIA1NgceJzJALKmszjOqo
1wpeXIe4+1bUhRubIgIo0W1tcsGE2hExNfoWTJTAerIDvOKCZkdCzEm4+cN0/A9a89u2D7BLzLiC
lpEvIqVKAfBjCTKBilZf1b+N0HbIdX20PGxWPZAD6sdmCOrLnTDtYmnA52v1XTLnCYsq/TvF7LzR
XzwDyR7WVb4waeWDcEtl+wu+S+OcYszXLrdYsazzrDDfoYHo2QBtBRMkMIVAS9A8Rqf/7i3wLpNz
jzHFsPJoK+gok99FhIO0r4fpy2Vn/4fqx7sQzgsMtTEbK0G9fwqscMAW57Kz9n2Q76tTjUG05NHw
L0sUWQznC9Zc52zwngSdvDj1+GqpsauM15n2rbIEtdTtYPmuG+cQS2wnORnw0bBpLCW2k0uxQBnR
8b2FuLNgmdQjVhgosvDWz7+vvuHOuYcoZoMDFaSEGQP+Tm+E668Cxd4eRWdS0xSLPHUKqdm1cUff
eKjRVztixrpwZC/DKrxI5Haw/HOUb5wEZxK1shjXuUabdIq/S/KvCAtwrVF7iv102TrYJ7ng1SqX
l2elbmNLCVdCto/CMZx2rCQkpkIWuPNbhnSmTlcQI9c6uJY139jqzlaOdvrzsib/UJl5PzIuZFQW
Vht6kxWdPNllpsHGbFhTBPZ4I3oN/kMm/i6NCxYmUBWVXoW0/q1NUQXGjPl3EEjiJq1vMIH89bJ6
IoPg4oaWDfoqW/hQpD2yQercBFIXRcIwFOFlSduFZ+VdNS5iJD0Q0C0LqsmH1U/c9GDhUc/ivHwl
OkZBcOL3GDAoktqzAlFN/GTSl3T6LtuZvxaPJZDRBWoxU75g6vziAmb4sN3dDyz7GVQPG4yVV4fm
o3LIb/XJqWI0yIWXpiBw8BTgyhw1RsbKS6TFPTbtyVVVOdq9/DB6yb3iW8/do+jqFLjaJwRwY0Wa
ysYV0+IhqRpQCwFZyhBx6YmkcHGDJENprQniE4kx4Nx3DikHz9L+qwfLH0vkkRfMGvNkxYSxJToe
1rQ5xNUgaOT8QxL3LoKLGro29uYKYkD4cfKlvB8e6jANp0N9DUb4QHbkq/RBZBWis+NCB11StCMw
9xpI0+ywOWsL20rR3yKF/uvR+a4YFzAqybDqit1ZDBijth/VUpTKCEISD06T5HJW9zHaKnqY31dA
uGtQ/pOQos1e+gtJxmPzCFhgMZOTKPZqXJ7Ra0M1z1apvFXF8WR22+EbAIoxEQuX6sJW34nilOCa
5HG7jZzIdKGwEvZy0na2z2oGXSjyXdEdxs9GZFmOGlKPj8ZmfZOvpR/tUUb1yl9DKO76iWyf33HK
O1JnC4tO2X724cq75Tk+KmG5RyoFaqj1atyJ4FqEGnKBoy7Gop8XGE3+1OyHmzZk9avRMxh7KjYN
RAUfQdDnl5zUrhtJTnDBSLv+afXXI/1BgCp/yq+tF/qY4L4WVchF1sn3N4uh0cooxzeMn+wb+Ynu
i4fuh/REXf2luy8WMLIIbjbBJaNz8WQy9akwgVEDiqTXPsEwHcgWLt+dgmta52KJVNZqnGBbOShi
6mTp6i7J7yrGkj6g0I2/ZkjhIpfO5R9VlRE9mnCAxrH4sp7YcIT8MGEuqQ3kneQR77Jywg/GhRMb
9KS2vby941lrFPMmN/rXHC8KNJ12VuwYAuDOf6hC/gnNfOuy6yOjk4s3gRi6dJsbJAX9vLNuc7T2
AIXqUt0pcseefFFBVyiaG76ye2pNsoyzza7j78Yh3c2PyUN61E72cfKLHkBXANs8kV+Xj/gfKk/v
GrPiwln+PzeDZa+sq9i8kJsJYHQJsnOM8LVO5EVByPobzb3q6M+S9+t/vOH5/Q29aAdZfuvYEqe7
lm4YDV724KDXv7iWoxXOdK/uRNM+gruR72jONNNGRVJJgMGwmzZOvCVr72hCrxSS318+XFG+TrgU
RlJ6LDaxiSlWQU5RK6ndOCQhakSH/zF14VuZpItkDai9RpBGL8nya4wOZSp6+ore+J8WQRSc3WIg
ZuuhFhju+Pj//siGFdLKKV6FIgXXBOFCjiWpVtWzvgp5UA8MmTXyTF86miHD02LFecEnEwRUwoUc
xZaqKAU+UzBorn7IbnVfB9SLV7q6px30QPtes3osJuX/nk2ci658H7MBjo6BjXFc9zdZ4VZ7M8iC
sQ66zJ3cxddcUoNjVRbYqCB/4hubkVJougnaYnzSf5UZxqBFcDX3gnMVXIUGF2f6heZ6rSKysv5Y
fUrcKsiwLKV75Z4RNA6vwoxNYDl8Y5MCLH/qMuZ8B/1Ar5nlVM/mEWjuewxcP9sCBG+RguzvZ4F0
yWqzGlg+k82KI6nf40nUDhZ9Ki6aKMZkWoMMCXZzhyHPkkbukmlebH3Tmt5JAWpQKlVw+bsJXkQG
l8FQpbBLDWRhwRIhB4yxAWMCZJ3+vCzl004/b/pcGjN0bU77AhUAtuwA1IDlQX9aC4dN8eQugOX0
n9WpBKv74qaBqPshSnwNLsSUa6KWIN/5l3DpuX+VkPjWe2unXv0H5SnRV2R/P7MTTZ7aRJlR9SVA
Y4x3hkt6gNi5bDwD42aY9QRq36vtyffYYonc/64Z/ue65xuedj+iRcestJj7UFbNq9guBRFFYDJ8
L7PMMLe7TEhJ57RzjORBt3Og830RWAyLFxdqRnw/00wzOhhsv2F2R1/2zQAszdf1dYRue3mTPF6W
JvhmfF+z7KJsHNq351h00HZ5qIUjgqQoZImSMX45fdAqRVYVptRhdaNQB+Qy5tbL1+Zq1BwaUjBt
F+BPie71H8mdPXir6MEiyrj5lmdKBjPumKapVnmzlDoN0jLtlMfHdtQdy84cwPatw8HQdqv0Te8W
5/JJf2JX4yKByQWcNPk/0q6rSW6b2f4iVjGHV6YZzk7YvJJeWIpMYM789fdg5c9LYamBr2T7yapS
D8Du040Op+VuWiL8AHU3IRoFrUOQYEjmP3gkngYxmIN54qmGrqLmfqLb1Ja95bRueo7oYnGuc+dp
EIMxUR1ZRkYbXaf4fgFdkZqXt10j2GbyaLZgLum+DBn3vcuzRAZqBpGIibAAauoq3mlq/Wguyk1k
xjdlLEr7IR53s5zvu2K4QR3qc1Qubk2s2i4WfQ6w4/MlrXlzCvSYV6yWHWrT6yGURJqY0pWbur3t
tcHHJixbyR6MqbQTU91z1IkTBLBDbcpsFfHUQ50oOyHglhJtLzBf6657RrWSnyfamhqS31L0JtW6
FbznMekSVUX8WMulrWbE0Qosbcf150D6rretdrSj0rTrhZcKkDmh67tdDWHcDt1rShstqfQhp+zD
j0pnjzuUvxE1R5Hd4/jFfmlsYdftZMNOncKbnnPfUkAzYfNmPzlKzy5y6IRY0wraT05zc4Wf7RqP
xl482OQ5cHbWLW57RSopZuh3DSx52neHzsOT5HUvIu+FwHk/mgxACbFZK8ZIy8S1ZKdFbC/NZyV8
6iceFnOs12TwqVWiWQIVPSaDWwNsMzOyRzejwZuQ2g5b6SZ6CWNLMmsgqt4ObVjAIiX0dU3W2cp4
evmbV+ObCMYkauztDTvaZNX5GGr+DNpg5KK7Q/1BAkVEfYke8i/Xrf43fvRNIkWFlRFqiiXEYBCg
Y84WcRRkcupdBQ187UV9fXkYHm06DAfwBzrE4cHcb/K3bz+AeQyoiTbkFtVIFM8s2zwQ/9EMVHc6
YFrYzx+j/4I824r5JpPq0+rQRdP8k91sLLv4CpZ2+sqaKhfMjLlTjUjkhImdIpG0H/e8/XLcAzNW
YSSUFJvmIWk7PG1/xErdzi5u+g+ir2Cw3LqVTwnnM/NUlzEQsOD2RT6jWiOKiSfpuZMNsXNdk3gi
GLet9GhpsGiDON0xVYO0MLREzruRax6Ml0aHeFSP8LnI9euH4hZlXS/DktO9BHb2PiBexR+8phb3
3g3/qyoWdWIrVdGylIAClfbp+Ys/e/SZVeypNaKV3+Y9/Tl3aDGJzSmu9a6n1X88j3fioN4k1vDy
V5+J3XNTataSGkQRQcblR5l1youc00Dzm/Ts25UxkNJEejv3GJnypToAqtigQUJBTXbKnYUKvKRj
BwuGZCtHcHnNT9sx05tkBkvyDss/MbSOiWcLAx8NRv9VbV+Mi90ndLMUljBldXD9PrcjiTeRLJRo
+lCJ1Jon7T5tjF0f5V6VngZjdqJC9a8L+82b400agx3yYGZYkIRA/CfxQLtLfeM+CsBy5tS+cJtz
lGU7KnkTx8BGGYpLDgJ0zU9R2krBzI+1wgqWIHRDtLdKTEd0DtYUen95SAZJ5NhMWwX7cOGSaON7
5jUylo73WDoO/vxDY3q8wigPVywGVzCIsQjtz/eNhklW7Vg7yJ0+5UF2m9qpF3/i5mqveyBFZGBF
auYBbJewdJruLgZH/0E+ElfwNG9y9A/L83BePmU+L/PN8T1gLvwVzeSsjmS0Jf5MYY73+WHYWydA
qLRTfemUmzYBvxyvjPCb3P7/1EgRmaimkUFDY9GXMjnSWLs/UdKr/BjvxT0v/fDaxfZ7vAbX1a8n
7MeiKwyDyvqg3vVefc73xNVKbLHX4S0Ep33tkk8943l5Rlb8wi3WXsdwcI79+gOmMjOSCb4WzADy
gXzLvOVGuzdOGerR0OhddCk5Ripdt1Jsdv1VoimMC7HoR9U/9T/QLrzX9mg0Pc+SHWHiXDqgB+oG
ROx+4cS7+Z5jrNf9oyIyiNQmGlg3I7jk+ZCdK788hfvZn106SjjuefjOsxoGjxIUpHNrhPPqEsFt
qshLi8gta1QZU8PmHIz+XdcUiUGhKE7SygxhoTTbPwXyE8S0JXCBzoaFdvtADtlD3sGL8cCBfq9r
khk0GmepqKaWpraW0Y0VvPnJjarwGum3fYmMJcCShMQBqPQZtZmzIekJ1Gbwo7146p+iO/JC+08i
Z/ku3OKdy7nRTe/8JpCtGAtKpivkNWUHzPunevrS1zYYohMUqulGFDFz0gO2mXkqb4B5U3VWwhnk
y8Wqadoc3fQhWLK7qnP6krKUYD+ANHAi4U3NWYmiJrMKGaVJXEZwGKMQkAle22aJ28qyr5Wo0nak
vBAy+5yb3dSYlUQG9FohU9tFxadULvlZBrHgzSygz9z6nB+L++E+c+O7+CniRfzbbnMlloE6i7RN
j506tC9FP7SOn3nDDXhm0ORAxzB4wfG2G1mJY3AOSCN35QyooX1FC0heo4OJaUkFPT71/vqN8i6U
QbUkbNEtLeJkZJmdealssx5sc+ItgtxOx6yOxABaNIxyip3KEjrBaRab8qBkT4mDQp+XX1IOix/P
BBhEAzlcnY00rhqrc9xjAUv+TSo7W0hE9/rtvduM8pqZXh2LgRapyeV2fh2UPJZwwGYPwscZbUov
4scoAKbth7vMnZ6UeZeeZF5jyqZHehPO1objsW8lNcKdKrU7fKgCBR2ylreIO9Ev4fB5aM1BNbYq
3GPv0RSlSHIlfeOmprqr+8pOrNRV+sTuW9m3avHu+v1yPiRbIE7NTEGUY2n+YqT2aIh7op7SKrbH
buT0nXDsgC0Mt4aUKNkMSXELr4BB7C66My2eW+dJYXGkiua8A7WMT7Q2cVKt/Uji8vPSZTrHBW1G
SivVYBBkaoamLCtYgJSLdpZ9nRtPqj6b452elx7YILFsIeNgM/3t75z5SiSDJOh2/x+5WG19rgrV
UcXq43V14OGwzqBImKWF1FkYSlMu/Y/63O5ohbQtbdqTqICsUAh4Ss8LHthCsNEZ6M6mMUp4isHh
VKP2VO31h/iM7qhd/qXh3OL2w2V1jQyigGy1yHsaO5DEFuAAqqDyYzRFlCPGFejDcDolPu+UHL1k
K8BIxFoQSwGzK3cFak9iot7rTRhwvh9PDhObyEtqYWUV5HSu8kEl2IuHntlb9HZVoFc6kjP4+8HY
+f9ePf8TpbFKA5xzG5sxG2uWrZ4ebxiwIyb+KvDSB9uZICx5+J8ExuNEg6Aq6EzXffmuCNBzfMw9
9AfthM+tK9xNz5S5sOV2l2yGX4qOtVz4V5JeX4ir8Cvvss4sJcwOVFrvC2HiNeK+Btdlr2KdA3dS
f/PbraQxwd5ggOx3oqQVxnyW4+/h/BK2HBDehPuVCCa6SxW1EQgdFc7NDyDDQJOHH+anCT331/Vw
E6pWchgYHkYw0aSUdjGcFS+RhVvBrD5cF8E7CgPAXZKEZpaYSNApy27O5vu8aJ8lI3viLSHYRPrV
WRjYLeOMdqqA+1BeRHeMv4Wtm4SfNVOwmwh1eXs2eeO627HcSiSDwqYwjZZJPxMNTynnW+oiHHbL
oEAfgn5//SK3MX8ljTEtaZEXARRUeGR81Q+qMz5FB6x4DuQPIt7emS8EvA5jnnYwCIyxNPQWhjIQ
uC1uksEgoDzteWzPHP1gx5usIsF25QrWVCsfU3S1Y0u6W6DOjpyKy7lAnigGdC3BBOc5ZQxBivqi
+NrRQvEHhJ8VHEqcwKM0IAC1swoUdn9EYaCKiooWFcUC+f2vD8RsIKTXe+z/HQcUuhTxZIgjZy3X
JixphiaLpoUNO+xMmhgVxozgHpgRN3abxuhyv22E4U8Q400K+7kWU61TVYcSSn27G2fNnWoO9m1b
1UoE85mw0ths1Z8Z7/aZFqwtp/GUg+w2TsSn5dlU8pU0Bs2nXi/NiQ7/Ll+FyxDMpzDAqpT2w+LQ
OEq96V+yl+t6uClRVxXUk1XRFFnKlTCUkkmnvexaFKLNwDqIasV5EW1qum6YsmlKKkQx/qOdWzJW
tFN/Iqbd5YUTgqVdn3707cjJfLzLvpqqYUqGpGORnyoaBjs2olglkeYGj6HRQQvybHeJbXxQ3AWt
iZMjB9MjHWdFFeiT1diKboOGAr+G8yPY47K/gf75yv+3kyTUc28tviVNfk6wfRtFGYzoYGTm+qd7
98xlJTGIv4y9WclWpaAaI1zmyW1u0Sp0g+aAwZG/Lj8Up3TJQd83J2xamHhVNtbD/RSuYW+Ghq/6
bvtoP4hWOy81OOOczu2JXT1qX+Xnwqf7nYTn+kP6uTqb+/hgfSzuuAUTanXrVw0rnGr16o4FtUTK
qaslnwx5hdhRQUW5WvaFgIhLJH2QmUYYWKpwo2VZUJeEuIaOtS1/dP9vV8BEE2YXt1U3o/ZGF2yg
1/YJfXfxQ/FQLd/ge23lNHngAC+dxPzUjAG3l4bFWPYSGEWb07wRkuWVBUHyR2IT7DCZvuhHbTe7
2nf56MYeT7dZtGBFMhonCe0Sx0RFQJ3WCGUwLE63s/nX75V3Lia0kJc2nBuSoIJRyMGQ5Z+lefxR
Ko17XcxvzOft8zFuMALDoqrTuoV5ap/FU35Adj3Q0Wp2IwbRCY384OuTvGontjeIeq8L3waJf2W/
tsWsFJjkaqkusyX7AkGHWRmhFiYOflJJD7Myce6T89HYBwkZU1XsafkrElFek1O77nipWJ4Ixm/N
idmZYQcwwEpYNxRrW4g5kTv96FcsnuVYCGWj1vW6UXzRbNEqkzo1Ce0pu5S9tjfH0W4M3qw7TyI9
8+oT5bkxirNG4+nwthp3YoeVV+ajoD909UuWEO+6QnCU/nWb/UpaGoGsZgbBlR+niAORFtXa72Fl
8iCLGui1a2QwQ1emf2Z0KOPCcFQ9iEgv+Y5yU5a+cIeZfrfYxbXNe0T+xjW/aTwDHQmCDKWxwIYb
lvmneapPZm1ObqFkNyRcXKV5qdQhqPLwmfT4Xa6+POVf8LS/tBWYSNv2gqjo+yIZL5oF+lel+dDo
c8RDBJ4aM8iDSiKRpP71CYXJl3vtBhvOEI4X4JTugwYDDTxHxnGibJiMLTCNUEoQqO7MQ7vLdj1G
orsdr3TBEcPGybh1edBGKBdlzVb2lANZ8uQ9t/ZMI7kr2sUyNbSCUM559Xp/2FkCIlC0atPSWh7a
tOEm4fZqc2CU5WmokWpXKlp4qsAEroY/muZomueya3h2w9EMNoa1SrNrywwnS4/dcfxkvZSOYdjG
00Jsfb9gyzh2G0/ciiXvPhkIUtJBTEVaIqU14HGn3Jgf9WByRmRVy4fiide88O5Rz7h3hYLUCoTC
Qi4rDZvL/RycWOW5vyMxZkvr1JbRANrdd0+Ra327jnvbX9BUTVHF2l6sp/pVZFQKfYb/i0kp+Ucm
RU47n9QYDHFlwfG421/wTRDjotTeJOjIgiCxxQri6ns58CLibYfxJoF+zdXt1d0gxBJlpdJP6k5A
MKzdRF60K4+x29l01Vj/SPbNTnB5j1TeHTJqIhC9I4UO5cQabDvRH4tZCqZCt1WS+te/1ru8+08N
eTsjoyGCGtaToCNuadAbRVkjogmF3sFJbkW8iIsdd+h5O9J/E0jPvrrULivNVEUXP2JspXfAeLDP
0SuL/W1fQFD7I9/Rhci2RfnT3Ll1qslGE3Fw/dDbrvntJzCeazATUVXSRfYT7NcMZUfWYkeVeN3d
PCmM7xGyGrsuKdWINM93unaMiuohiTQukvG0lIl69UGS9a7DhY6OhNxTuEOv9SfdLY8KKAwpAVi6
n/dakB75pA6cI7K9rFatDEaHhhCfIBkPAs/LVMIy0HDmN46GCYDQAYFn6V7/eu8yOIzKsk2tRtIK
cz68HpiqLCYBfNrgXQfDrtjxdIVjimx7K9HnKTXHUPbrZjxrXePNi/qpn5rnshQ4yPmu74o9GIs3
TTpmcQ6zl76ah/qAKhhSvsaZTiDH5wFJgJ8MJMLH/obbNU/R8r2n/9cmLBZy5L7FdmfggHigE1mY
47BHvwS/OHiSuBkVnt7QP19hwJIpoagTGKDSjcjZ7PX8Y1t+uK4mrw+IaydigKZuYRmJNskgGyBe
bwx7tIHuxWpnWHdNfxrGc2dNdtpggWKJ7nVCl566s4E9J0PumJa6G+bWXuT8gg53u0Ax3EjjR1lK
7Dj/fP2Xvqtqsd+dwSM5npuOIAmGxqnBnbF/HumtXXwRHNXujwVomU1P5A48bj8c3j44A0+KPkVd
SWdp0vhLbnW2Ihzy/lKa6H1rueRpvA/OYNRgCT2ShtCu8GTukNshPYxWBc8T2ifzwCJ2LWOvGl4p
vPzGdfPV2LbYJA9L1egBwk0snbL5c1zr9kiEvUCe/+ojolD4q063syb9r5moK5G6mR7ozIsW2ViJ
/Zw/KuhDS0tH5JIwXb9arJ79VS7qAY3VpwAo8NEc5V56rg3JmduYQ/n7yq34e3PS2D7YbKzQf0Pj
Ov2T6Eg0UPDUILzVA9XW7cU7glXwRT/i0enONyGoBncjbyiLQtC1X8BA1NKNLVY0o2CkIDY3teMU
PXK+IU8Cg0t6qlWoseAuabjXPRI38uaP0wFZI2ReG2d+4VXdeB+PwSisd5CMTsOlYp+u0wrogT+T
peS8da5buiYy8FLKMfbtdUBbQzpmwnMb4vYMM8grxJZdw1ndtv0y/R+saCIDK5mcKtjoJMp+Wj2q
0WUCo2CiYIV1fyMYo2cR4kgZ75nPu0UGXYggDJIyCGCZbyrb6s+LZtrtwFM/jhR2z9fSimmjvT5s
poc0HTE4G8zDj+sayJPBgIiiq2LboCfaj6foIjbRrlOy21yv/OtiZKpXV0zpNcRaOWC1y5Oloq9f
tF5h1NtTLnhn105GGYzpeoXa1e76I+25Jna2G5zlR/dM7pXPzd1/4IDYfhT/qzKvT5TVj9HbtJwU
C0ZA6UnowGD/FJ2AKQ7ZlxfrD1MMb+IYGClSLMgRUwkzqnJyF89fh6FGM9/kFBqnTPZunv5Xv669
9iCtDpbKKglNusBFBKVUdQkRG8/I0wwnXi7uN+/8tzMxOGJKFYHzwRWGpxmtApS+gBY2JydNQPCS
eqHX/9XrW3tlFVmdbahFq8YmYMVP4eJqMJ6Z1vJ3uPWa7l+JmNs8GcQah1oqxenzzI6ryk+W42Rd
CvX/WxZmvxWDIVNJzN5c4Fw0e/GbQEcvcHRS8b1qP3vgZQmvP9lQU//VZxvFWJlDpqDPmZBjFile
WE17KUT2dCpsLR48LVkerps8B1nYmkHTiSFpKd/XooBIBj7G6D8vWLfwd1KYYMTqsGJkouPGyGDg
c8VBOw6eSrg7tTlehi0eJEVOpIqGAo1LHulUl+FjOAXbbhps8KLzFG1govs/9YSAl5vhiWbgo0Kn
LClmQOfPwfphr4DZXv7bsI4tHxS91Wq5gBMmRHXMOLZLBU8PbAO5/sE4scGro1jZWEHEXi/6Wfbz
6UueW/uuSWySfOvbj3rLa5bdVEFTApKruozuBMbEKM9PXQ84kpBVjirIdi2ec8Lbs715ojcp7FBI
lKaWQfJCAheUMdj5gGWHmZbYbVw+ill4k0p6y4FCzrnY5We6pfcLybDeo1AkJxuPUvKiS7xjbXrs
1bEYyzLmBuswVOBtjSaiKP2w6B+n+llYeHXM7YTgShD11iuNMIoqbeUKX2n4QF1JctBBwDg55Kz6
qCQ5EifJyrs8xpwUK2nG3DRlXy67fR9a96qAifWal5V+1+/7iu+rY9HfsTpWu5BpjAd8pPQ4eoKN
Da2lIzi9P7qVPe1Kv0L3D+8ueWdjvPKsFUauD7rsR2QvT4ekUBypIe4fWPDqYEx0byUCSUMNQqxm
fFz65jaSI9VWlPYUC8K+0jre4BPPwJgIvy6qfsklGq4lDwVm2NAr5qjdKZczd6wmzum2a/qr4zGg
oShDFJUJNa4j3QyhHuKP3a1k50+Ufl30+2Ac7OlT7oOZiWPWHItjxz6aWWvUtMKzaZgb2yqLQOiQ
CUOUI5q8xhOq5O/C8bdDsiMf2igTtYrxaDJb8ERbMWIAzvN9W4KmaLKq6GhhZrSkN0RVjF+be6Yc
RBT3fehfV8N3w1Q/DexNAqMWnSWJUySWoq+mEso9WnyOSHcQ+lG2DRP0YFVyAPxfdGN8IKUVxFO6
eH/5ExhdaYvln9HRzh3QO4XO8FO0M3aFR+5MTmy/bdr/npaN4MDlVuSRjP6IJHzpo5dOfuxLznTV
b5D4TQbzGCSpqCV5CyRWUbpTnfIAKqGLHBTPWEdrY4T82/Xr4x2J8TCJMDdFiN0Dfim0jmb2tqqD
z63tOGbFPRbjYMwuKqyxxKuITqrLoJ1FbpUW1Iyd6Q/fR/AiXT/X67d4b11v90htYwX94qhp9RjT
HCCSq4Kt7bPJnkS7PvXfrRfBq13JEd3hTr+RX2TJIaptPV7/BbybpX+++gFjOJUzSqF42nZjYAzG
fZ9HuzSu3Oti6DmunZNxN0m9GE1SIMmqL4+qFNtoW+RcJffbMTAy9+No6aaCTMtRP1g3iy04X8EL
eUuXD0X83dy8i2MwRailkmAXIq0VghIao2n3yo1wFu51l84hTZ9E2eO3e26n47EW+R+sZHs4DKKj
yXBBhF/PnrkTbGOfeLkj32oEa1clvKerHRZo8bkUqD1f+X5sUweahdQspu/d7Ll/Hh6mG1pKG2r0
CVcOL/G4nTEwkedDl7BlaSxvl9UvSV/SbNbohJoNahWa9aGzT3kgurnf74vT/3f66aeHeBPJ6Kea
JTVZRDSt1PpNjrZK+WOkPF03gW2f/SaC0U9JRktHqQPDFEFwMDLq9OllUB9DTE5eF/TqMN99LMsS
LV1R0C7LttxXrVoIWgpwbvzeo7RLqqfs0YrsJU78me4+7pzMNwLeHPF2HPsmly25YoxYafGYp7Wi
GYsRY2e50Z3UB3+ir0PqeEl83pKdbatfyWQckTmo8Rwt0JUO9WX5OXbQlbyPAsoD3Xz6Dwa4afYr
eYwnUmYtrUZKdT9hRI1WxDDldcmd+XYANXloF4f+haebvO9pMV6pAv9nmNB7lXfmHXZYR3ZxiX2U
xXaUZqP3ZT++oVbPI4XlCma8E5ZgCvgHlyvvmmN9QxuDsAwTA5DG/YBQ7Vk6INwkB7IbuByVm4Cz
umfGL2XSVJGYZg2pJ5aO5NLt6V4o+UbgPoU2DXMlirF9pS41uTfgODABifmYQhDcRTHqnVyaqhsV
Uelz7HMzTbMSyCBBkY+mPNNrVR46MGt5hbv4tGq13MgflzsQfrR2tVcOyM2Cb5vHjvaanbmCDhbj
uMYZXV7xzyYXcLieO7AjhtAq9bXPJdoth8WjFEto8X5RwUqH3j3wGxCsmeTcAk0kXvsdTERclmaT
F7TIWxwTrMV1o0Oxj++zj6iCc4KP7YfavxdusJXWGAMSpEhelSm8mwBMxKfDmcmJbkTUcNx0H77k
gCdeQm775bGSzMCTkBJ0nlJ4igOQVXjRQQY0qT6lqOedkn439j5lUdYUGaw4+I/RqkolrakNFH3B
TZ99HdsOPdgIy9scjtoXh5DjZrbMZi2P0aPEUuW5nfAw7AnYKZLJNsFFhg47Jywljq5sRY+yqCF8
w1CQpLIJx6ETxKaf8dyNzaBHvlHvX64r4/ZZLFXE3y1bBouwjQpMB8kyBlt7VFhBFJMHxewmURg7
8C6td13aZoCjSJolWaoqYS8ooxVZ2VaTQnTw0gVVsLjVRfUijzbRYLj7Y3sZ9zxjo9+e1Y21QMZr
SSRJhlKNDV/JpdHrq/Ikqv2OaPlDN+j3Y9RyyAu3EE4W3+6TcRxLEve6QZ+HadAEhU+XFFKuZu5U
Cv3d7LnWchgvUedTvbSvOv91eO0QLC7Zk7IrH6UTf4vVphaCwtfQZRGza2zsPcnYKTmMNB+dfx0j
T9F4QwCbaCFjqExWDGihxC4+ESNDzGs6UUY7tMUTtrW6vd8G/QPf6W3FMWtRzBeKl6qYJiWT/F4E
ew4WoOsapawVOCCxWc0Fe6yGsXiQJGhsbUe3rEjEEm8aEwpfwztQHYFjxlPc7A4sAxdQBu2E+8xJ
QD7XHKonvOy1Q7pvHOsWnDrudbPbNPLVT2GMAAOBcaZUCSbYrPyDJFo7Zan3UxN7iTJ8uS5qMyyV
LcnUoSwY22ARKzL6WO17LDxTJBy4CZoLFvpprU3sXkZ7Ol6kfqP+wfkU0RJVQwX2qux05WCZRt42
FspoWvOly0Y7Niqny/Od1XecToot7VmLole9yhqIspp0mHRT/EkK0RiVAzPBGFHM2o/r97hlcms5
jE+ru7GUa3MWEZr1j2CbBDGLlhsFN++zhSNrOYwvU7BWLTEnXJ1+Wvz+nBxCv/FGFxvj0CnK08PN
d9JaGhv56KOYjPpi4MVCOR9bJ3+iLUsdynWj2zllbFsujziP88VYeg+jthLSVyGeC3LryVmDznTh
gnBhd/2D8cQwns2MTCWs0wgranQsb2llW1kuZsubAONJYSxZ6KI2ljCTi3ggfgZpj+W2AggvprQP
rh9ny4+tvhS74CEiodhGpgn0ErsbUQuPQhL/kNLmvOSOZJAdmT8beiv8Qbizlspgc4ixZtQHMcMs
VrcNAYAYvGEP3gXSP1/ZrxwiEyGZneJLeqDLh3ABva9RcPCIJ4QBiakrBy2vByRtw96ruocE0WgS
88byeZ+IgYjUlMshQ+bPr6byIk4aavut4OXpcizM8kth9jezou1HWefxmfGOx2BGWWNPYSdAN4wk
24PU4Jikmpv0PDGbs2xrbWDQAmv84F4amFTjYjHM5+4oY8Vv5IVg+pI/tq7o0xJodEv3XhWnvrNN
jjZuR6tvfoVdzlA2ea53lUCf4pPb3mO6fJc4Op6GEToPKbMxr699M++wDleVX9UzFtJQNyLEx4hJ
SGAeDNCadnvjE8jG9MLpvhiorhVe+kkSbKH3rpv8pstZxeaM8WVxXKbhiOseMPJ9mFU5cdSoNf+k
p2d9RMYCRUPT5j7URFyqvqOVhnKnY3MorQjFHq8itO1xVodiTFHNKr1YRrwNxbshsemONsrYYnn1
18Yrg/mo7oVA4mAnVyhjmUstG0lIEurm6mfZEWzilliXBiYrZ/bRWP9SOLx6yiYYrM7J2KSIzS3J
RPDxVDlyi699fkxy8pjHxj7SzK9i3mI1Fjhx/k5jGANt2ihPcgWulUjpScjV54mIH/5KBNvfmdVm
PaohzpXHuRsvAZgAOIfYhpm3q3t9m6xcQi2K4xxPeCKiMB+EDjraHqtgCOjaR0Tp4KPuj3iXBArm
/TsMp/JeqFQD2Zfcyh7Yrk+tiYdu0SG+M7/FwnkakHVqUWy2vl+/yc3Gx7UgBlusRhq7ng6y0HZE
uitdOdPGx/gu5AAJteBrJ2KAJCnH1JpzfLNKwwpZUn82WgwDCoTX7bgtx8LjSpXA5qIz6gcS/WpM
KWDVY7kL5d2sZaCAH//EmUv/SmHjR7w28gKYbGB0snNk7OboNXsueGXlzThcU/D0BU2vJLNtWGqK
tTydgebD7Nko7fmp3gmOGMRn2V8mWwj+yLWhD1xRFMsAaYzI3F2Dt5RhJYP0SqpRoN9YgGc1AE+K
N+oYnuRp+ab2rQSyhlwI6OSc4xHLPvovdTMc5BzIHwbLdJ5DVPMMMHelpj20Kse8N534WjATmM/C
3A511ot++EnrNJvuxBa8xuuyvVmfGswz/ier3hYrYyTJQguJKb56+hWqEFmPmgabzZHRII+vi7+d
5FS/Lv+Q7cQNz1z+depVWLPTVhIZF6Cm+pxjlhkuYIcBTmwGXvSDYNji6OTfwyNN9aZ3aeaJi9sM
gfLtOrpsoRiKsyaaWHRDNdgEzhCFWt3nOO6Qtk4vhY4YDl7WXMKO0+NBwePdKVeCGHARciQdhhGC
RGF4mPv0UzMZnLYcelHvRViyBmojSXlHLZilVji1JkQoAsBfB/Ok1tsY4rGJctPWj1PByRlu4Rg2
8Pwrj2LDSlXEjGT9NAFhZLGwh+LOSnXbynhx11bVAQRC9ERIz7xr9MSqb31sdWL4Ypq7EnbToqXZ
KQpsM9ZQy54Nx+i/ZkbupsPI8Qeb8dBKNNv9aUZWhzJEYbx2DFg+cdEOXNv6rYWeYKxY2SeXFlRV
HEXZutW1UMbuS6GWtUFP8VQGi64dlzXm28g50SzexW6FXmtBzOdLqyruZDXH6Ro7+Wx8bc/zWTwt
e93VKidFh2buWgd1XweNnR54KRXeKRmnLsrYC9AVKoJ2VbYltXfi/IAFwTwQpX8NaxLrMzJW14Of
PotiekZvcvHSA/ksXl+qPbrlLei9+JQTvHPRP1/ZxBil9AUNbW1S7UdEir1CZNm2ZtG7jltbcLI+
GPM+yJIELFc1VLOUPqXlrT49X//7eedgngJWP1dz1+FBl+uyOyDf6gBwPnYC6MquC9pC//VBGPQn
y9LTFhnDD6P8ZpKtmzFCN8fUY8jW8KqFR6zIU3omfpAUo1zUDNaVBl0gYTKW8sE3Oy7XCef7sP2e
YmtYaarQjg4XvU3jBxLAtx0k7H/Tj+SHqDjItmU+t7xCweGKvrO9n3WbtBrm2Q1/qoSXAm/T2a1N
0ZbV8zDSHjxtr2qHuWvdPOJQOm450tV3ZFm/SZ6o/ZhD8eX+XowjO0B21hZ4U+2bc9hrMQxupG2n
C2OLAyI8wTI0dMYEKrIaaLBw2zNx6f6LwVsKr77VajRXxV5zXx2GU8Rd5rRJHLD+JQy0jFIIdl38
i18S7TMvuotFO36mORbRJk+i6Fy3k1cOmWuflkGWWLfmPmthKJ1PZHtGRHhfe/ouDvSd5Mve+Dwd
Dbio7AktzChLVmf1g+pjLOJoOCMa01t/MFw6hYdGIvf6T+Nghc5gURSSkDQmfplafa/7Sx8+SRmn
sZ9nTgwc5dlSDGkKEbCGS5LHX0pD4SDqZuS7/qAMEiF/a04xtZ00kH+M5xR5jwRXVx8nr3O6E39F
Pe/eGCyKqoFkGJcBO5+KhpKSOLF1YwkcfOXpKfsObJZGsTIZSDQfon36tXRMl2Acsn0c/kPFlXMk
dmV0KE5V2Yn4ToaQ2dr8zaxAxzYE1/VtK85dfSh2Y/RiGQapFkCNFJNAr2Z7TM7W/JCFl97qPLXk
mR7vUAzmkFqaLEGCz0imxG3jb3kU7aaa9+DjqDi7MjrKzTaVCdQvRt3flYVxcFqz+VttoGddxSdx
qEh5pQK10mBwJZf43Yty7jxyL+9Db/h4/UNxfAK7AloTU3VqZgR5SfgwgIBTMM9TEtuKYXEQiHd3
DDxYUZUZeogvVHdTYxtSetDz4en6YXhawMBDschqIUfQulDvdqF6j2kVdzbvrguhJn8F5A0GEvo2
N5W2xkHo1iPahqHQ3iMusRznvtgCwRQ2yzi0OAuqIchwWT2IdUBacv0smyX1lZ2y5F3YeKspZKIa
jYm552iPVs8XC0SoSE3Wj7WfPPCatzj69n+kXdmS2zqy/CJGEOAGvpIUKXWrd9tt+4XRdtvgvu9f
f5M9MWMJ4gjXZ+KEz4sjXAJYVSgUKjNFyWZ0okpFm9GSzKO0CNDKiw4Wr+Zg7qHRN62DBNdXKHEJ
JiSGyUrKaEhhjyY3NAbZKbjQ0kFyH5Ru4/oxT0IWulCszi0NVjD299EGAldxfISCBgGTS+jKRNPW
YLnig+IwNx9o0dfrrTfpNFePZ2fWfvXR95IcJwDA/8kO6rjVE9OwLpBEA7yj7QlcRFs0Tx+5bxkx
hM1/XbfyX85AUEwbRLMNQ1RgtucxgvGI+Pr3DMivFc9e7ZvGmXbG2hnfXTf3X4rUP+aEVDGB6m3K
SGnhqWiAfjfdNcd1Jt7e2bfoIeA1BWzTfuOAEe0+uq1umsD25n+W6P/8BiGTGFls51rMVxKvcbcm
evueHlb+SLqvX2Vzx9v55D/GxDnyAqKwYVvBZZQmwcCMFcFpVKk08fbl5o8VoTOiat2QaBGWVEPE
FAorIInZmzXUn0svupGKUW73nf5YE9sji8lMpiiqjzGy37HRBaBFANthBlHmbDEeQMgKxb1msIBO
i3+rDHoo171oO5n9sS8kF7vRy7Jtq3VPCwigFMAyjZGnLPRryUkvyWSyDyjkmMSIaMJzfMC0YN8w
/bUb4urH9fVszsphRuHfQWiv2fQkj9VVPIdLhQVRTKVXfngYblbiehVdGONw3ZZsOevenpjiKinb
MsZyWitxiynZaWYkefnYPqn/rEYoOczeyEMgjPGs3cyulpA3K+uh3aE3qaM3saeF7RG4n4fUbhZJ
aOsyzxTSS5HkmhGP2MjebTxA7KN3/Q1984+8ogTjJwSEy58WNB501/JBmeN0txMAOUCVEKd2bbwi
KE9j6DAfLLoPHPydTnWX3UU7WTuCblfqfzZJSEL9uKiDFSERNmiAdJj4VHfLIfm4pYfe/AuCcm7k
GeCkW6Cv2CApln55VAJIZXPXls5b/5eT9N8/xxSnypdcnWgIHDUeq6LHeL+A6jb0MT4PTAakT32Z
F257PA41SkCAj4NHCOGRkVYr9Xo9B/4lKRk/xYCQQu30QbbVmzizleDp37aECB7KbpqMKkRytNtd
MVW7fAE1sZa5lvJtwdUfBNyBZZWBXtJDpKpBXddOZ2UeMeqdXb2GnYygYbt7fvKLhHjPTA06s/PH
KUhv4uf4tnZz13a7XXtsobCd7ORNmc2ceWJSiHvahE3erF3ReWE3/fjatImTcWiwj9/+QYI5MSRE
/6wm9TI2iH7LfCu1I1t+Xv/31725qMFO/n0hxMe2STV1wUKgmvGKJvbRwliuk5SlJFGuv/OaHSFA
CSpLgM/Qgoho+K0d0VFTn1Ri++pSu5MteS/anBI68VGxKcp5Du0mFYmrA35G03fdoQCco9tXu/TT
6OOkvWkPHVjtZMGxmYb+7KbYFS2X2SSJAk/s2Pw4Z9WXeVE8rg+O0Rf3c6mYXpHJ8LPrzl3ZWbEf
alclWxQKm8kBVMkf3N3VfRfIliYzI6QYQpuintazwAYgysd46Cum4W/6CNylI6jvcwwv0AVC9+DE
uO6hMsNCvokqdOAmDbltpaOqgwa6yut1RFqGyewIWaS1DFYaGfZx8Fmg7rpj+ww94MXJn/Kg9qyb
tPHaIwbQnyg4RsGLf7i+TFkWE5ubIPdlZf2vqsW2HfvnWsgr7jr3Vfdu9kZ2Db5pLnmbk4S/KaSX
psCFKdEYJEEb6DGE0QvrDl2kS5qq2+fhSVwIWUbX+cB4reBaFGj+DBz7bXgcXBsEJgWO3wxTKfvr
uykLxPVjn9RlST4bcdjBIDHAkN5CtWh6TBto4bWGb2llMA2Ve92iJMGJ3c80my3VUnEsLmgBEPXL
lFSeoadeB83E2pDBnmQ7KvY/I43FzFxPfD3oBmeFrU2guO89dViLLDdzZeKk213rP99QbIYaUarW
pvFRY8T32uJ37zEmTdd5S2vt9gMICNrk/21PhZxj4CNO+gCTZZs6jfqzMr6F7Kh1b3Etm/OXBILY
FE1KPGbhkyGLVgMGXvIM1KvV0xJnb9eXJAtzS0gzOkk4KSwYMpxxt1ap4JEob0LPxtws5B0eR4Al
IPx93arMOYVypVhyrbfa9VxabiNoTg3tnUE1p6NPSizD58p2Ukgp6RTbCh7YUVH03O9hrI3VwOik
MxObJZgGmKENBTmoXAp2pqYuqc4+/BGSU5+m9+a98Je9dd96/FFBX+DQcDfkUm7e7R6PxmxVtRlG
UkRE4IS2TzonFBeetHnMFONTr+SNS7L6S0Kp1xE2OXw2HpYJTruoobdUzQspFlmNs3n1tDVmmYap
Af8oNCkWxSjxFkpwLj6lb5OnecVL9NJBKDVaHG23woj+VvpwZUIwTywKjQowrlkz0xW0WXP+PtnZ
7AzK/HLdUzfSDDNNDPiB4AHdOiZClWwrqsNQtVcxsXG3cgSE7yRYL06VOzu9E79et3fpRefmhMhQ
eEHZMsKcRd/BDDXolWtNeyuW9VYvo+LcjuCtJTVmJU9MUDy8VMd62a3nOwanosJRH5W7uXoodgMu
0/LX4zVHnpeH54aFo7cFgjMMqcLwmrv4+u8xSPwIjC4OCcKfzdO8j2XalRsXxHOLwtlr6/mglvPH
F6wO403SQ6U435VBAqP3ceOtx75y4C+y1+HLM3+1+4His01o7wkBAcnRNm9JjfEpGlluUQK9WOEJ
3y8w9HFLhnK57+redKNukjWXL0MRljGXCtQuUIv4c15tqMbUhvnCUBZHz1rIvSmfJCehxIJYXUyl
XZNWNyBsZcdOjZGO3nq6Hgibu4eumW0zmxiqiGeKU5OMRjPZft7OX6BW7Ld5GWRpBhRHNkQOj4p7
o2plL54bnQtsHdIo5pM1HcOZwkcbMtKU1iqyhplh4ABADLLXD+uQbRVISUjWz3ARCie2hPxF87pN
9KqxkVqSx9kFM8VKXpE9FpXTfp9eq1vlrgd4S9mh1oaGiGzCdw3xa+aFaqYgfbzoYQSCHrwka3l2
LPUYpGaQttEjtyplQK6Nc2rd2o98zSiQ5ELKoX2W502HrQXqf4Va54EOnmmUGdMON9ImkBUZG1wK
MLi6v2GqGNT+wBGcFN1V1U2hyRIbNyi8BCygRI7RLFTUlWxp9qgDpSd95SECLoj/s6xzYlz4uJVq
NYCVIPrDO+tr/mz78fcIKhTTU3QPuP43fV/9Mu9lQJaNsMSRaNnUtFTssS54b6g06tiFjeLj5u+N
fEk9rU1ksKONo8NiFtFMikBRTXESHeSj8RDXteLn4StXA1JrTjtGzvXw34gNGGFUA8mpvYbieQrr
Ok1T2rpSfGq95EByabcR/U1azH/HDgsz35AktE17yJcWM4CChliqYK8s8q6msIdBhJ+lXgZ9Sn7S
Of+i9uV+UpYgNiwvNEhwfZmbe2kDQKBj7BxTvsIyh1VDdGh7BQ2awzC9dzOeVuK/r5OYZUNklqE4
RGYT44DxKa0b3VJWkGZff8+KH9cXseF1TAUsgUJcFnQDotdZyqiURbko/lx236qwcRsOAsb/zYYQ
TprdRuGo6VhDnxwh6b0v2+H5uomNfAi1LRPwfw1YCs0SXKCM7XShKzwz1dpdS/khBo00T+7CLvPM
FGC06+a28iFToaUBSAfFcSO6OFfMOIl0hmCduNdlWZAoVH+oa/arDSekpb5r8MSWfW6mgjt9qixo
gw7PfWLIBsA2nJAhwgyKjgCYHMQLhK0UY1dDOtxfFQdTvXaG7LZM//7yzM6srF50ko0j8Kctqoo7
n2aEzlxHzlQs+zb8HI0VZqD/uo+0GmOgFQMTmoYrybkxjqWmfCl4AE6b9mnpO+LNNNQeGRvG/T/4
jqe2hJK9pMOohXMClYG0t44zT5T3QlOHu5xl/RGqu+ymgPTRTgWu5ZHGOg0Iy5pnYD9UL251Gax9
4wLBALDC6m0bi7cFLx7TfND7tsEbWRd7XZoGuXJXWKhm+l/X171RoJ0ZWv/+5HsCBUerOIehBgAS
KAw73fKDQXQsWqjL2sdy/nHd3qaXnixMKGpznmVDuvYMlJl4lf2Tos0r/Zgbx8DJoi6EbsJqzjQy
YVHq8tkuX4clcvrkszlDuwjvhpqm7pJUsq6t7Pnng10o3tDcNEvD6iyfl9AbpVATKWUHwEZ3DuHw
n727VLepR4wlRmjyjK7yEGNot8LjczDdrAOeTe1wXxZ/W5euM4tCcVk39ahEGBKAiDB1wbr6ferw
lP9sVuALyxz7yXBzTNh/n/BAKEnjm3lVM2yEuI168+LGPtkEU/QM33CFPhAv3kEhycLkCSgyguSX
FAG+rkQoo7HSP+aE8CdRXyVswPcbb6yvxDNuQZi7VpiV+dH5ZJLlbYfBH3NCfIMVJouTGm2mIY0P
Ybkctaw+GlHj/5No+2NGiO65otHYzNjEFIdPW9x0k+6OYK+4bmXryD3dOyGmU4WP+dTDL+fqNmcv
WlgdmPbFVnPoJ8r6gNuJ8T8rEq+staVVSshXt0hfag2dDb3ykom60L0Jrq9q2wPBvqSa4JWy6MdE
+0lqBH9sNJQ2XMLOv+cd83h9JOWXWtcdNgeA/wQQSVmW0RlNtgvBmnHd/OZCT6wLB22c0b7pMwtQ
CGDGCqtzKHuYFECdSpkk0uYRYJqgOQPVGS5ZwnWjoiluF1RR/CZO29cqSTNwEha9R/R42DPMQ3/W
ba1w4lBNv15f42YUnFim54dPp0B7Y1ywwxmp3dEgTjvdzuD1+d+sCEms7KrE5FWP1Bwr92HCnbEe
DymXsY98FOAXKeRkNeIX08CyY+uwsxL06p/7IH5qobnOS4d/6m5Yh35j6OR+FlSJ06Eb/7290SRP
YhtcizgiTn7DuuMnPmsXQBcnBDvaePoNmjojBMtNV1Ed5Vk9sIfk/l9axSsRguH0t13tD3f0de1M
/D+0jFbHubYhQk7FYCRKmCHiQZPoy++IQnlC1dN5lzENc6B12t0nbWnvx6jld4llYaC71oYnA5TY
MsaEjZFG7IulqQS9X+hOa0K+7WxFs+0B0cSADfykfK38xBtu46D1+6/DTXWrPwJuis8Dkm9PvVU0
R/kEUmOJI2680uBX4GaPCU5Aay7Q3xOeHOq8jJivmHvzZjnUAH9DXBH4+cltu12xw7N35fAXGUvF
Zpz9sSuCwNUyNOu6w+qTUHdNUjt4EnZCTcLRtVkCnVgR8kiTz0mtJVgdYPYQigSRA/p9/yCUT0wI
CcPWxiIf0HHwVSvxiuqxtL9b0c/rNrbeCk6/0kcZdhJDYK2qNAUvJCizxl2q3KutgzfJQ7UrAMmy
MeHBOqdwZTJI29XdydqE9GGiH9q16/at01Yqf0JPWfUwZQhAWELvjOn/QQy2mflPTArZoudN23cd
Z35ZQqJIw9QFNOLdmEc+9JF2dMw9aNO/SbZ3MyucGBWyQqt1RQ+5JwARclAY1eH3Nqv2rEcDsVR2
Een8ylLfig4C69OS7CM7Plz/ARsU+GdReNEkGhSzYghRv/o67uiu/2yvn5hbbghkdOtpN2HjgRTn
ibzVL0BN3Tej5GiXhaNQlU2grCZWaq/zPG3l1L3qQEPpVxIlEkD9BvnD+UqFwiypFGqU6Rr3B4xx
u+lNHGhBBJVumfNuhr6t4Z5uqei8iU0QHbdIfc4WEPl39EWpzMBQ/h4xjLWcmBDcJjFVDAgqMw9G
W38vu8RHX1TSbtjOzyc2hFNiQNs7T5WaB0PVIitz6i6of3y2tJVnFrxxoo7fl1N8KCJSOqqCTru5
KKbTmyRoNO0hgdKMA9BI7l132a3tRUsLTWHwWoKSVqhgzJjPpd6rPIituHk3S66/TJUuG6Jed1A8
rnVGcd0Cqa+Kkc/z2iFtuJmMmcUDDmKxvVWkOliNzNktgFPzmDHnu+ur2txudHdwMKPraF5QIxRz
xVKzCbEs3CV/Lt5yQGf/pfgB7F38admZ+/yB5Y70qre1TjxFIcaYDsJMka0+xaaoc4HrSgdtO1Y7
/d20N+5XdnOQT7tdkD9mu/B5kr2cbOadE7siymBS9alPcthdR+rCu+YY4Ub9vEq1zYmj9g7YEt66
L3PotA/r/FL4JvGizRMGCBLG0B9Ht1rkCNWywpyXEnIbGDNV7iKulF9ZTewDmQA2bjtOn4u4SmIn
Bo4dpAkG3lgxAg1SJqsf73pemjetEi4yvrnNz0FAd25YkA+4GHwY1LYt0wo9hjHqnsYivB+psU94
+XOcbNlVZyuQDDRJVQw3UPwRXBw/gbWpioSYmn7e5a4F977u1Fu5/dTC+gtOioeYm5wNZbgiSJeH
buLHSY19dZa2K9dfKgbrqR3h6NY6dWD9iJWs8j66i/n58mDvem9V+ovhU34vlZqXbZ6QgTFsOtGW
49ha9U4GDZic0FtH36e37nsK1ZNK+va3HTIn30tIyIBAtK1Vrqu0HfX3yhg/7O3PXekZwEUAXLig
HUQ91ZlvTbBxfqPckWnBb31PPPvj+VHFqwKS8Pn31AptDKM6Zn4RZ0coBzvJkBynQYLG2CrETq0I
W1s3RaynRsL8bJh8fXjQ2W+7WQdhjksWzKnE2lbEmRQiV+grYxhGjIIM4ItI4VgTaaf9lCi38VDd
pna2ywr99Xo4bL3e4sb1x5YQD1SrMmPWMvbRxqPgwO+IWydQ0dMPTeYM90A+uckxcek9S59kb+Nb
HntqXPh4VgvM1ZJoONFaVh+VTgFnijorlmQMZ/Pmj1YNRpPxZksuGNFIB+aIKS9w8wlGKHw608F4
XcD0ozrG67/YB3Uf0nNDEH+bD8tn8O3yv8cM4WgBF78JaTHk9osXAxVXzrqiOEwZU902vikX2STM
RSisFiyQM6FPRFHpCckzbgu0azgszKB5tgY0RukxtGXH5OUptZoBfxdd2cIBrBTMaIm6EExr4ZTK
vP6LDoxNxpzccNkDcaPbBYpUXi7x0ov3ApiEgMG6KFVTL2YaMJeZpDyEST2H/BbH5GusOxPU7Qq7
wjnYO0tp7NLl+XpsbO3nqVXhGpCzrq+HIY4CpRkWr880aOXQYgQ2P5H1Mi8CQVigcBGYijnR5o5H
QdWHX8Jm2peTIpkc3DIBPkCCB2pUqhfH+KzxekjNKArGfHSb+UsVL971/dq2gBrYwkUA2VLoLxBW
RWZs4StZ4ee2fWgnWZfo4+Z3dqhimwy4HJKivr7mC/limM2eMkD8gyx28i9G7cX3q1hK5Bv3BUjV
Z1eHDzYOFPQsRxZd61F2YRtTEpRZ6DZjkecHTUmmOh5T2M4tJSi795q99qO+6zPDHWbZWPnWVmI0
iqJViHYYQFfnxpapGNOI4GOZykucf5tKGfrzsnm+bqVlmijsobGoikV2iInkWTFgARC/I6iKnMSj
jyMwFtOdnIX18qILaxZR0VlD+rWgcXG+HgKZBLXr4RpR3Ku7Hhe3NEQatrono1V3JLKOOa++84lC
lVOXtL22ksepbaEnVfEmMtoI16akVwCcJOotCDKfK8b9VB/ekzl50MbltZ6Xv600P9asA5tnoJq/
aCZmXai3g4GYBvbNi5evM239aar+tlfxYQVRga3VdCKOUxDMgBh6kURBZ/xqpt86VCzB3f33gW2R
PzaERMgKMMYhBUdBYr4XyQ2Zn67/+1uJ1qKr8olBcDqKJ0obDTkfjSwK+pjbrpJXvWOFcek0iyGp
rC57h+t2gUpsfUnBDLXIJ1qxZm6VJI+Cwdd8xt18cmbQbALOsLzNeFXf63vct2Tp/aKg+7AKgTpN
x+COJs4fGRisbPMRwTYN4Xw/2ya9TWk0uxHvAeGPlmZ/fUO30gdT8SoL+J5GLmZe8jY3w27Ghlp2
7ikjdadKcppsRvQ6l4YZuHWYS0yHeVdNnZ3DRGwyJ1kmbwpfFX6f08HNQ1Brju8mpD1qQ4rSv0An
Yy/R/dMxd2ejEBEL/ikeurIqEVZM7Q3XrMmXiIexE5qxV5Nkr2dgbSzbu6me7srRkpQEmxt7Yly4
B+hV3KApC+MN64+g7XlsKlPy7TZdFIfoukYTz30X1T8LxyZjsJGB8NYdv6wYRvt5uUcHIj9AfGsP
YQMpdHJzV1cJGx3uifkyIUGnzEqmQTV4sOJTukP2EgerMTCjBtddc3t5aNRh4hCzUKhEzo+CrrAi
O1ojsAH7BxBMIarx9aZKH7VwZ41e8QyX9Yz362Y3PxziCvwAgI5oYoqJeZamKkUKMwFPUcrlS5sy
2TDlmgbFCgGD1CYqE5C9XkAzILIbR1qNCqEuzWiH8oXtMjplDjejxcU0erHvl4U+FUqrHq6vbiuB
nloWjjiTDUa84OEqiJqHgUSB3kcuM/6aVxqRB9QNiP8xKW7icnr+5fop07MlNDnSdHsgVh6kVhqU
8yLxkK1PZa9ySpB+1nEoCA6i2XWcmyUchPSgDIggFKnK7oPrfohf6tSEcKBNma3zOIIJPYifjRfr
IXpvoRNZ2L6yU37hfoEhlpvUUx7RsGjeViYV3AclT8GyZQq7qUXTPNaagruvOb+W2vK9qMvddbe4
bOB+fLH/bOVH++ak2ZXnRts2EPcLOr//rYGqoQJXDHGr/QQUZobpyx1Qrf8P9MmaLS73F6EAKS60
w8Xzbp6ivJoZ7AKmeIAQ7av+aDyt1DDJL9kI1NbRCsE0TIEANw6BWHEbjVRrlPU4WIZs17XzQSFf
U/sFShySImjz8mFjZBU9SAKQkpiXFVoNkbpgUWuKpNBLSOegeemYkyp7+pgedKgzkuSW6/u+k6oy
b9brtgWV33UABGWeEBWTytO4n4ooSPspDcAO073zgoSeYlTqI4+g25OPNfqybZy4dqE2Xhil3K/M
EZC0ODJer3vWRqoDdzcGH8GarGkAV5ynAnNszGIu8WtsBTIukRI5AyGBble7Uh9u1Cm9qWNDErVb
3nxmVDh864zbRlQPUaAGM8BF8b4FWT+/G1C8lZ+gdeLaBxn8dSNIz0wKuz5j8CbRUyTWLjvq8U81
++unRkO1MZaMbjf+R3Eknm8kz7RlDONxLShmJ5taZw7fuuzL9a+1ESM21TVCbFtfYRpCjOS9XjRD
0WMVJiZ0oy59JynZsbkJprlKJfXLxlmEJhtmORAnNqgShS0bi4UbbQ1jehnvM3N67BsVrGUyscn1
NwspZsVfEPxnauhDCRun5KUJTpIKpwQftHtuFljTZE27JVqMt8YmCii/ph+VXbVvDWdcUgduhaOt
gW4dnTZdNfBecf7dpsiuFdqH6KZAAkdxMEcEajZIpNaH4oZ7yqe//4Cn1gTPZ4muQB2S4irJ7zqD
3SnkW9H/BCmW5NttOcqpHeHb5Ynd8TjDqniFqE7wwI8naQ7dciOSWNI2IutsA9cMc3I0lVVt1aGF
JRlcXY7p0jVexe3pxVz6+g4vW+pjUnQg9yStkjlktEPV05BybipSaDsMiekHVqWTq2jddCCNzn/W
WTUe80LHK0c75b1TD82MIcQCD8F47jEDDDY337SGFMc21ydHTQY8WRi98Rt4qRmdbqS6372hpY0b
QsndHTlp3AyMPj6aPrE/Zr0lOVDWzRQ9+HSzhahMRhB/xazDRcaqf1dW8XUy459ZZ30uqtBvR+PH
dR/a3nBbW7tJqPHF7nCiRkY2mjXMKTHxMWDDoTPRdf51K9se9MfK+itOPmvalGaGdgE8CJODDzzt
zUBHY3rfFP3oZZklG6C9RBIigSLZgCzNBrLCEDmQ5q6cGmohga48IdlDs98NO22n3krZnVaHvPhc
aGJRtACBXhFbcmXUlOqsNnEQ1fNXqDm6WdYdw7o7Nmp8HxZ55SiklMT9Vi7V0Ey1dTQdYVWIR7tg
bMwpFseq2OFV7tDmaSCyFtLWXd7WbPUDkglFFxGZMjTogvcEnmhoUfO0IGl/rvICsbbM6YMa8mI/
JFO4N3gd7jBmkGdOGUn8ZutaePYbBMdZ7AxDR5WCHhMOdu02noEBX5mES0xFRnu18rJfsqm7LV9F
RwY3QhtNmQsl0ognvIVQThzY0fzVZCMKiL56G3V6r4e6LNq3PuWpMXoeGG04tC2oZmCMmrdG9QrG
IHeubUmNJLMivM0MGdROaFjFAc3GysmLtMfzSHjbzTIegq1scroc4XOlfUvrGPJFqERbV0/10LFb
U7Znmx9Ix+Pu+qCFmRfB/ZcwViZgIOMAT6+JUxZJYJAR+aTT3TlavlzPXFsFBUB1/zEmHEgDnnfs
iBtxoBfrU+A0/pwGCz3jHgCK9Hksikc8DfzUaCNzw61z4NSwcA6AV02vchOG844Ch5yuyL7FfOA0
r3ZsIBj4liXNrVR2YlHkyYpxw6+bucOwWWcEaWN5YwxxWLs3Rye3wzst03/bVSfJZZse82d/xdeh
ZEHrLI2wTEV758hhBLxp17+gxF1ESiyQq/OuwxBzYKdK7FYFxkDRGPmmfFCfdDJqM31zQSbeJPFy
a6yIxvOIrsowaoE4izE9bRXuZCa3EwHbsdpkT1GWvlRQnvCzeioPZW/uykFPnDDSCq+r9duuQbnY
1fl7s7TodU9662qQGVCT5Nay6rc4szTHJGAziZum8hSQ5T6pRT56bOzyYz4OkdcPC/Rhga50yNCT
oGND641RzV2I3LxELYUgZJcODuunp9yMfvTGiOG4qPuaULAUD830mCUZNNWmh0JnDypAkpJvsXmm
4FDWTFC0EEgQCw3FYYyWdKmQXJOIZL6m08EbVODW8PZyGCJKAGBrjwB17MZS/YwurnfdFzYT4Yl5
Id3mULO2shKndaGjl2NVXq98tmLzf7QipFvAn0ydG30ccIW7WveUxQ9llkmMbPrZyVLWvz8pqcJM
s0vQZ8d41ocOUptp+84s/sm5cWJD8OWknXNzQpERJBopPGXSDSfVwaVdlLNsfmAzSlEgYr4L7z0X
98OspEBW2TDFDN2z4zp1GBkzoM01iJeUuAVfd4TN7HpiTkjrBZ8rm2ckDkjxMFrx7dx9b8JXYs+3
5fj7uinZyoREboeDjRFbpFVWgv6nYe46iZqZkO1I/xplhaoXnDz/3kSRYL3N5jBssgk+YaiPHSR0
tZa6UC04xJHkoUeyKJGpo65J1UHDFoFEf40hitwJl67+WS321zdvy8vBdrCOO6ELYostw0xVYhVP
IoBLdskjL5rbOeSSpchMrEs9CaSEMGsCc7viT3x+UZf+axvKOi0yE0LFAk0aLaFgzw1wjy68VMt+
dLT8dn2ntlKbRfH0peKt+nI2IEexpVoKbPQFu9FyNFeo+aiDLfofmGEgsUV3BW+I4otJohZ6HGXI
bZTY+66HjlHRoO6XHaObhT8IKEAwitcgYMiFgyIPFTvtEjPGBQ5NVWeiYBfOXeMuem6c1ItfeuLK
CNS3vhLTMI1AdIwVXYxiLUNnmrWRgPVCAdhseFlqGc/FVtQAG05UzDpsgGMTaMpmFY0VPwRwFUie
+clI0yMj0Web97JksL2cP8YEv26jptUgjoxkYN42ee2kmswXZMsR3BqC5jTXQcsXtASqxAv/GtHs
fm7Vm1TnX/7W7dDLozpohsEPQS6oOlCjZFGfZElQsdJ0luSOK/GzOYZP181cHgvnZoQ9KyFDHKlT
kgTNYCsO5tl+LJN2z1bwpjKkb1YDRMF1i5dhe25R2EMetaQyeyysZ5VDTXWXYnLIWL5et3L5pVYr
GGywwDIBKQKhIkmBDrViZUZRqizskILfEPiVZXFaw77XE6mK6KXrnZtb//4kpVJTqcKiQJVHIOfm
8pTkbse48dep6NyKUJ0wqthqmMPBiR0+DjNxwpruZqLK4DiX9yLYQVLFEQRqmosWTzjxkPT6lAT0
u1m5i794IDf/PqYeVIYUF7oiO+rkL9bbYoJHSfYwfnn/XI3rKIpMA08B4kPWjMmUvFSXBD1eVd3l
ZRv5nMbJLm3xWx1w7/U3GL4Hb9Q89uQJE4lEcgJvOqiBCzASMfjUqFC+sCYfl9SO0gDaEne0rXeU
FAeqm/51D902YxANg3zgKhWZMzQtDpcCIR6MCSl3M76CEyolyHVZJGP3/LhknPfssKfGH1vrBz9x
zyxbxraEcE/Q9dOguG0YWc9t0yt3dUrKfY9nhcYFeRxQ2yZEu7/FyZJ5dZK3bpSGrVNVbQKGCqX5
TkskP5fNZvi5BhkAgNiNfqjbKPeh6YyuRK0a7b6rlc414mF6zIdUvxnrsq0PGEdRbuZxxsuyMqXP
xUiO/TiF30tM6vqGXjffC/wzezD1mTtulQkyatd/HxdQSk7EbrzSrkjqsW6xXI7V1I4alrLsvpEL
1/kkXV17YAydsPNdmkbwVtp2kgbG2McuBEl3A5sXZ0nRdKQEumFt1fHguhds5CnMeq1vN0h1SPZC
nkoaaL2A3yoLIAzR/cz1nD9UZg7tEHs0vajiVJJ9L6JrJbE8Ye8UE1U8Fn0JZMlKnItxE6TGdbpF
rupx4d2CHWEvAVIAyw/u5QCJ0pv+y3yX+CA939MH0yFu6eegOvJkDaTLEmo1ioFsTHFikB/oofMP
WNvoHDX8w+i4Wzw8uO/zz50D0BYe+dVb61H2LPrxec4CS7AoBlZKq6WZ53U717GC7IG9xwfTKZ4/
NJzdWjauSi/8RTAoJKcYg3JDzaErFh363+xG3y23fRB5Y4D2Y+Rpz48GsDWqNwS41/ntAQoPQfFU
3e1lApGXUwBnPwTf83yvrYpogwWVcOAl9BvyMnj5fbvKTPjGbvhhufmRlU62T19knHOSLccMzrnh
tMBDNM6nlTmABZqX37DR6Zxmt7jcLZ545MhEd65vua0KLRQrgT4ry2AwVe/o8IkkmktX0cvx1/VU
sAEiOnVfTBidrwwhU7SKArzvStDYQ9JogGSvR/boT/5AkzB1jaD+RAtHwUhOdDPeSmH/m8nhP/GD
GDr/AWVNCkwJY6UgjfL5rQHljhFCxeFjsVd91Ssfil8dqAxXdkgZ2PGi5BDcScgXU0wTlSRwJ8a/
ajHdT+iHZCC877hDlPukkyFuJLkCQ1Dna63GnCxmzqm/4ghbB/NAIKIOxs6jL8zRXPJ50h3FS2Uj
xLItFlJUpoDBZAFfGOL3/0i7siW5bWX5RYzgvrxyb3b37Jv0wtCMRtz3nV9/E3PCGgpDN3ztB9tx
jiJUDbCQVShUZepB5+mQijIgTMVKosiX+ntcwpPWn6vjU7UdpGmCmTC7r4zFy6WBBX6sT0ZBkRyO
At7DsZQ5Wm/UqIImatMf8Kq6mmqs6GbTQ2PG6FjzBztDTH8ck4+K6yaZqdu/zuN0WzxBfuSus1Ib
zxWC2R61woRSVOsUD5ITo0UUQea8pmaaMsLol1ThT3f9eI3d/AYOWg9ag7Duku6Apjii2RZdFmP3
3YifLqMC40t+NGBsLIkC+q0aASwEk3SrC7+0kXEB3Bl8+3M7KdThmmTlCug1u8Uv7Q3H4D4BHXt5
5K7UBxCmSh54Piz5VU2tdGZ2c+1mCZ+A83FIN4tTcOrHCM/arsrJtxiY6ME3kzhqk7uXN/Frmwr1
vSh4qbo2x8UMac/i1Yf1EAWyDZIkK/3oaGTlIYyD8UFWtllV28eJ2vYYFJZHIiaTFW6mLVejoN9r
Ro2hVzFQexbrAMshKVwpYnEJ9Qb4afStKUaaqQBckreIfwrXiXE/ZGDYh0dt19dqI1cvcH6iyIwq
vD9B7i4N/iOGCRS+tBEmWCsOZvK5aa1UMJypl5hv/rvnC72EOqqqJA2n3H/ueiimgsoUw8LRXea7
69GwxOvq8A1zwtZ0ZKLXlwZz4okbe+T3bDZv5ZdKCkfYm18MU7bQkOq0D2htdw2rsdsfMf7b2auF
aOum31lbunveNsapYxCNQ1SkKJtA0fdHxx9VLogqn3HUdj1xY4MKrHiAG0VuJoBlYeihPo0nEOxY
4JsN1rvWWZCazg5UqZju8vWljdpZ6giUa7NCDB7+Qnhp+kPjEcckcwKsXfzaa0NZoqKroqM6hz7D
vxT2Zn8MDI8wO/+DOw3Zri+RfLOd1CmI0Uu6pBPxlze0Lt8TPcYKRRjBzzzQT+Q/spvpOnaYqSDj
WHxo423ctCQ0yZhF1VzlvrgS7OmcOIW13s1WdZgeak+7YYHmLqh8rpN+J81koRo6vKG6ELA7ZAH5
drEvHlkEMDtMkX+cP5nK5sMJrMtzDPfsHN0T7tND/JPI4xVn+ZtyTp/0l/DIPzOtkr/1wleUKZTp
yqaWmwnb2b6UmDIkoGk8DjbnETYCFsawvh0FMRzJMDtU/d22LN5rVfa7UmFkJQwgobtO61hX8R6L
9WiJEtkxH6L5pRFyT6qklBG7d01tZDeorWvlho9lEZFNFAI9v6rCYGbN3TEgS6Ygax2HRevLFinQ
mJ8rafBCFeowyhTEhRIUXf3tMkSyXJ0CqmVMGy7CiPdH/OwgWdY6HzMB3mUz+8iBUUIiMID3K+qi
XMrdpC4G8HDBKM6wpLbAF8demOwiYn2jfY/7NEUdqqlPw0yrZ1BlVXVtVr1kh0vyeHk5+4mq8mmE
cgRZ4DJJThC8ch6XNgMvZK9dZpxjTjmJ8g9jCAyDs3OdELZ/z5L6Vy8+1FmLPpTe4iBqEnUaWqdY
SlS73rn5UdRZy1I0YA0rLlod+nWtRIW2R9Nh9E+vGZxPu0nlxhD5IRtA5rR+groHvmZilHaUgSl4
XoxTF9dBXYQ2ciUzbtNfl7ec5UHUucApECbU10H+GpUHVZoPy9wV0HlNvokz93LZ1n5BabNA6lSM
49CuGYedVO5Xl3+qXUiocnfhg3yfPwlWoFjVffcs/bxsleW4VCRvFzyAzQIctzXA7ZQp+beiYQ2h
MldGh/C168Iyg+OuYK22CWtvZxWeeEhji0jzrpC2y73qyI7iDOekb8pKr7RxXMGwND8numaXximM
WZMbjC2kr8J8loVShJEDF+OUoa2rUW5Fy3q4/J32yzWf3kFfgysoUAhch6W09myT0m58D2FVzhot
zpMe87PyjZWQME1SeCNGjSjpBRY2IYtV7oWXFe0lSNQLSz81opnOSNE1xjpZm0n+fHPKO6Nc45EA
abkokIxFdmA4jJ0ksP81FfkNox/TRRsTmlgbIE5ByRrMXg8QzDy3TvVQgZuIYxbkd1heSbL1aYsC
kC7tV07qACDadfNDdpagPYz24nRW9F27G/1Zs7QPNaTON+zYidwGJWvk0cyMiHUQKGwRuTJvcxI6
pvgWihVHUDuaS7kyAi7r41Fggtpt06EjCSehWky5/j70jKl98jMvfToKSFZoNEhjA+8wQuXbugqn
NIGcMxiQJ6N9lkWNURpiwD89NZm1YGLmciByNlY/E3m4DmOQYIZgGo8KleGWjPBGTxVwaW50LflC
bX+WU9HORtCD4YUvFoI6Hx1ZDxl7+TfXxd++KVI5SyTPSdKREh65Lia+AOGl4iDaNZNzch9IcGHC
xRoTDGA++vNQx9XAlyIpxirmCDIHPA35nZd4yQG89IsJ+IciEOsOsH/0Po3S/ONoSMCEUI20uXfT
B+G0PCbB7HfvmQfF6rsYFVP1sF6tlmDpx/JdMkeXCxQy6fv/Htkid+XN76Cy0Fbu+DCrSd6yXqvK
ldCHZtNeo3HBvIxru2djY4f6nOrcLXEJcV63GeXOHPniKsm70oqmwW3XyuHb2Lps8KP+9OU0bixS
8SHiizwqG01zwaVidouZ/epPEp4c66MB5UMitO43L4NbHUYP5GH/5rxsjFOBwuhT8ECR5F5pbuPo
1Kd4H2pVe1BQaMl0W5zeLq92F9s29gjCbqJGUfRZNJAcJlOyO0HJMyuC+A9jUSwjVLhIyyYueAMH
RU9CZ9J+dCuLrP7jVF/6aFQkELgSM3Xk/dTwB0fVLZBc2jPEKTo3cyInftU8vO4hAoWWfFRdcjJj
RpQgp/3SL6CixJTWIg8KS/wC8RQv75zMm3J2FDIVsR7cTeW3SBcZrsraVwqApGqCJpOIfW1l1exz
wS51iWGCcfzoRlxxjDi97vCc1lYT1IMk6JiA6LCeTWW9lZLMveyN+1WcT3eku3ETvs7kWccVureh
tXYqbf1b7UZOdO5ALCnhqpDelu/Mut9uQNxYpTBmzuYelG/4dIOle/lNEyANxZs/Ua/VPHDTn7O3
hE3GzrJK4cy68rqOKg5OxZkoc4NBE/bQ3ogJEmcAEWxk6a/le/J6eYtZH5QCGEXU814AKYUbSnwH
pqrqxyDKXlMO35R89URMgP+3w083Putrwkd6js1VlDJYVtFduvHn5TUxzoFO4QvkB9E4sODwr/VD
Lz0O48vlv38/p9g4CIUuhtSD3JCUxYzlfqkiWx51k2vvjGw4GflbMahurN0rpcB4kGGti4IULcpD
iHqRreMzL5KhqjpE4f3ltbFsUBhSdEa8qiRd4poUIbXqVBOcbe+Xjey3QHxuIE09vPTK0IIZB1b6
KXqK0CdthdCOdbQli9D4lcUW166gAWqa+lRoWaRb/KKlqgUGXtE2+nzAv1TViuqMO2SpAIHJZM6e
MLU5nngMyduRUElOU+Uqg1ttvytlU6Uk27eJj7q0gMKZg2s1Dm+1DzXkJnuzOJFngdZjS1aQcPsl
iGzMkT/fmOPkWWkJT5nLdyDFXydb0UO3WFhJFcsMdWCESBMqHZbcGm1GUmrqWpD33y5/8/30eLMW
6tDoS1hpGIJDleJaQK2SUAQD4FSTu52fYr+wAakOwySBzEvbRx2YykikFN2lJHyMtnJafdWqvMwC
a8dB92uZyZm4e3g2S6QOTzaHXC1WWGKtJc+yMT9oEyqT/21R9NkxOiVewhGLIlqyoYcof11YiSWb
grUc2O9tuwHic00GldjXRhstcY5X7nHST8Br1QR1oYrhu+KN04YbrUkfGQvcfTrdWKTC72QYfC4l
2EWuq1wdNwrxzPffpwV9b1JqYcBQ6e96TDJcNsv4dvRQuBjlkQTVNASN9aaKejPhGZGWfPwLzmhQ
0KEkWhuOPZaVoiVIeu796hQf04DVYfWVNobcxDbbR2HGtIxLMc3wDyL7sx5IJpG9LzeSp5uCUwZZ
aeoOq1uPtXkUgCwTSEP4HJsnG05evVUJq/q4X1zdrIpCj7RVhD4H2YMrfo+eMCz/c7lKHONOfsD9
Nih/LHbqj4+crTIGBXeTso1ZCkG4RoHelF6TWk9vZwp4hjHJmif8qdF+XfY/BgYbFHbo81zoqxQK
biudhiVQ9Od8YnWl7cfd38vR6G5OowNLW9wgfI0vpN1fO9YHVKm96HE4EwxRryd7fhLOdZBd61es
loHLe4lC7p/BLMTr9mKQ5zcBCia4VlsGmhyL5CpNWGeZEWs0updTHeY5bYk/avdqkPk5KAX1w1sG
/SkbEoF26VWMw33564G1+c+1rf3MpzmentxEn05NoV2HxupUvOxfdhLWFlIYMmVlZ4CNDusSeydv
WnPuf/AgjIliRrQmfv33YAURlT/XM7d6CiJ2eGMcqkGipc/FanilIDtSLp3aqf2O6cWny2vbxZBN
Tki5R7QkepQQHZ4mbs1pODfdw2UD+8nbxgIVWLQ6XkRuBYb0LvF++H0AaRWkIKGp+onLROLd9GNj
j3IKXliFQtRJbQ63V240hWN0VuGC6bE/jx67Dr8P/RuDlHvohdCsUTQiXfS4e91T3LZxikeUi+zs
RvWXg/rK7o3fdcmNTcpTonxaVS0DpPTCVR8Zdst7I/+d00vv8tfb9ciNHfI7tqlwxK0qavq4qCat
xQ+Np8yg0mxv8voO9qCLyOArZF3y6CkDHtLFXd/h6y2B4KIbxwv9Cq8Wmc16DNrFDo0MhmDGFYx7
lJsUU10qRYzEoGlrF72Sz9JQOFXLMY70fnPkBvypHQxrqRWLGV8KFHmu6Kw+fzOjMAxSYPcf+OLl
vBFNRH9+Ly2cMzA3wFp6Mq6jOzVQLZBuu9pd6atmejWdKld1a085XHYTZoijInYvq8NQxogy6K5/
EH80Hng7reE2t0NbtsF74yY/P1r+novXzGWV43cxbLPFVBDnkwQjb3mN+02ZXLcoqIhK9OPyAslf
cQGZ6cfeBSyI5Uw6tvhAcUEc5H00vx1ZRTCWGQqNuVCF0lmPSEMGiEo3g1AX54k+q2OKsWH0e28Y
ljGEtGIRDUaDKShHQXy5vF37TXyfn+QjKGxwo04mOU4ipMPlSbRIi2JltcfiQHyvY/Ru7ELhxhQF
v12ezWk+YTGQl3S5erTkirNySF7KMSuWsT4PhbpoYBqLDM3puEwkPvk8rYMnVXYL5OW7mEb3ONeg
lP6fHHcdDpUjCct8kCIN8lCx2qAmAzpvo1GEIzdGtQk1hM7CcCJzhoPE5UsuT0PJChVHmfTyYX4S
RJiC3Zy1O/SQO6rbPw7+ZYfZ31nCmY6qk/6F9bfkeL5uahhbgoi8353/WXPpLugbv80oZOM3bplm
RpFEeMt1te5FDp+45boXWK6/f7g+bVBnuJGjiR8SAdm+2+lWLNrjaUAxuTzykSO/Lbb0JLJbIPdx
/9MolWQNioZp14ykcY7q8RbI5o+4MtXP/MH43pwkR34F79jJuGdl4PuH79MuFUUR3PJVr1fyip2j
Lgp20QbiSBr6pbjSuewi+6nB5uNRBz3RhQyktYhtmvCr7w9tin6R+HvbHft8BBOKU6vf6jWyLlvd
H4jZWKXOPBpGhrBqgGTho+qRWe3usTJru3PqE961j+0RNLyKqbqpI+RIaf8BGuwfxM89pjKISYml
ZCFN9NWvycFdJ9AljKu1Tp+b4CD0O1ZvDsuBqYOv82sFJQGgHF+gESfvzClhDQawziGVLoAJap7j
ESagTwQthmHEGFV4moeQ1WrN8k+CO5sDL5KRZB40J66B5+o4ax2Vf8u456HNvMt+sv9o9uknNN0Z
bjiTitoByRBIBwLmnF3Bj23dBlMxZvpLB/qe55kzGWbJAfuK0r+dgyY2kfvQaEcSaEdX98Bxb6PU
6uXHDt3PuUPmNRn0NowvR9OfRYpRJphdJxvqVxpUcIr7NFtZq2J8NpWCFVFOIKRJ4Kx9WRSzPbUf
BbXirNamloFIAwl0a8rHlF1M3m882HxHCmX0PGonXiwEV0ulytNDfrlTEyPHqNHM5cZNxamNFsxT
I97Lq6AH6WQUd3qRQkxAP6/1uP7MjEkfTS5Pi+Egc1VZgF+tal1Mh/TW2HdrAGrMiKUEyDizNE1c
FXZZsxih6kq1BG1teQR1Nn6xjLlLhsMx0Eil0GjU9SxJOzgc51dXynH2E2vBlCWCDQY0WFOQ+8WD
zdegsKgFWR2EOpB3EyWV7q6/T+3CUh9Ia01/W2RM0p79y/zGIIVMlZS0DR5/yHuJHCyOSnp5OMBt
7bRPGKxxIBzeMF8wWO5OodSshq04IYa7gxoFq1Supsan1irM94bIEj5mrZDuXSqEUVbqEMYIwbng
YoUgKmjQMqWa3SmyWiu7lhn1XJHhnhqVE0V8jekoYLGb/FJiM3sS3sLbMFD8yovO+kk9QO3hRbst
j8JtfLecSKkQLNRXrDY4BnZpxLU3wQDEOGLcLfgVeQPd3uhdrXgzamfGCWFZobAr10ttnkHt6hbx
bHYd9FQgQmUsBSMx2e/Y//RUjQIqIxE7fiGJSfI0ObyT40uG6JmoLOjIdrYSpP56xpl0M5d1S/2b
msbvoKORLdhs5CiPmhgReCba6Lio2pGj3YFnDyEnzpingwUCGg05RiVV5Qhz0ZP2prhkIpmz5IcB
H9HuveialTSwMk2aXb6c5EUaK1QzhOIhg3KrbCxmvb7r4k2RXfEyss/SFli06H9TPv/cVQp6pk4G
3w6Hy0n7Ii5m+jOGVHeIXk2nBz8xxIeitziAVMhlPBcZCYRGYU/LZWm9EDiQvQX6v3fTOb2GwKni
FDFYakDvQYr3mSuc41vNVs/zYBk++IE4Jtb/TQ3p9/rpLqdk1ZI6IjWW9JRdjYf8p+g0VhSoNwf9
oXWuarN0tBz/4s3kvni9vA0sVKR7npZVbWR1Ire2t+5XjL3PbTLubkmB8kvBUCWI921W5YKBijqN
R708DEoOpOja93Z6LIxbxqKIx1xIDnUKihbQ8cQZCWYoGFxD+93J7RnEE7E9mtUJzDROjvJS7iQ2
q3ggsixT4LSAUbaOSRkXoh3GYGYgpvmYy8gEd7aSh8kLP1BDuTK+6xiBTwP1bjoKh9Ehv2p5jpji
ngxUphugWumvRALMQ2Y2nLXhjSvuGPvNOEt0C5Qojuo01oDk3uat1SZyh6OvfTx1SE7pNYzKFwun
dCo76go+VKsBOMUHqLSBln5xp0PtGcyzueepeLfUZIxxCyB1pgxNyqyVHAgh3Xm64cdjIbJ0b/Yy
oK0BCvtqYcgbEJdhFfx4p4WCV4+cP/KzaKHnm6VhveudW2sU5klpllXgJsMlxueDxp/QcCg7sz9w
ZhRgBMsHP997EhhXncu7uZ9cp5gkF4/qnWTmJ/ZwLtk8+pRufs0HLm6j6Tz3yUzoE4QRHAbQHJ3P
zXgPJmYz0pfDZRclK7tki0rEmmocEoxHol4DmUwQV96J9RSZc6rZ8rRY/dxaXZM/rgXPgqK9o7Fd
JIV1a2PoRiVjkaMberHVnUHeIB86uzngHQRVzIBVxWDtKoV9gyDk1aD0yKmz4mXs4utaC8+jvs5W
l3XfITLG2FnGEflIgTdfccLkYNyHSFL6/gVERjyr1Z+1HjrnqoZEUkgDUgGu3yLLTDUPVkiZZhMe
dkrGLX83HG4/F51yQaoPszZYDU803kxyEWoepcIEQ1z9i8d4qDN6xkFd7PDHf3NQCmmUARo0PBhP
XbFAO2I5eHmom6vQ2ZLoaQkqGj867eGyyd3SDdi0wEoHfEMfD7W13dxyukKIUkjvThGZmVN45TP3
qASyWzp4erzR7uPg37xaba1SWxz2oN2Ffjba1rpbrkhNTWc1re3FvK0Fai810KPnQ4p+T6hrWHXU
gHJ7NeOQZUYiZ/crqHzuHwXeqlSB/Z7nBLdDrjygLX2c20DsZbtUMJG51qAWmWxB+6m0aDPtZJtX
r9q+PqPo74Kh0l7E7Jorx0MyilZYi4GePGOmJ0jU2Ro0KKkL7Qmih2CkVE30RFhpjVyMxxtBVXpr
hPdNg3WD2w9GGtGMx2cXFAo6Cj1Vol5BdTLJS7eJ7mUR6uPlcVkS87Ln7X+gT0NUljQYTdYLJZxd
6WtzEO/n9mfKbLHbB45PI5R3C1FWDwmP1UyjaotjdQXKxUPfy6W5KoufhNxs/bdVUY4tpHXUhwVW
VSJats+jVppJybrLs74R5dt116pTAop/F213Vjhy33O9v0sKHcwCJeMr7V7MNKhx/+UPtH9zo1AV
Jfx7ve5tRblTMM4S2ok1tYeeA91KjUEWZuWLROKvh+rTKJWjFFLBxdL6kduNh+42dkczOwyH+bG0
WNn6bh65WSBdux5reZ0bBa84Ql1YkzhejfwdN3FmE7pGG0T5XcffylzBwN3dq+fWLJWMQG0rnkCP
SnAXr7VPmBFfLO6l+yHY7TVpHdNPyu18mxxmJ6zM4aa8FV/zM+uyvx+3f+8zXdCGInSpYPYfhz0U
MaQeh1fCMsX25SPBMkIhSqvOyZIUiDBF+67LiWmwGJn3Y5ggg+5L5lXji0Lloi6CNle4cI1vxik+
6R6u0XZ4gLpCb3YAT5sw6JQW0013sf/TLt0XPXGxlmQcDvsUlA+ZHwWEYSl8a83UYfP17EKZKEhE
SEnG3CMFZSiMppk4x1gk9x2HFaOB3F2haMgR8mBWDNa538WYjTkKyOZFLTLIcZHSCN6/T7mLoWp0
EIeudguqSDOxjQMIhjWG2d0UHdzI4MRHm5pBt0RLRbtqFThT0GQguYM3+oPboMmA1f+0W1WDHvpv
O8RnNwmrtKh62DSwMwXrC3qj/dBGa9KtcZbdwp18EPtdPgO7RWBNBAu/KvGiJNFPVXyp6TIXoxqh
3TeLs0ro6r3m88AYzQ5sUoqX3omjOTeWhnzzZw8NMBNCN1rmi25kZRDeZMLeLsRKoPcTwWUuaDQX
dWJ0Ql8MuAYS/BmukkDAzK6IBqnFZ0pf7xVEoFYJ2m+8OfL8l762Js55jbB95CfVI2KOgq9FZhM0
nmHVixUdlEACnWwS2tWzyCi/f/SyfYklEISXoWcO8Qv6dQhyPEs2aPjU2fhYYVhn8KcoqONTrx2Q
ZJWRp5YOJ2AOyOXQ0QKtWc0MFyecraU8qdqjmgGN9V/L/IoxMnOG4s8A78w8MogY21XjGPyvHi8J
z4PmG7mvCyZ6qFvtsGp+uxyX4hhxzoT/H2Rshispvs59L8aD0B+r+V6aTpPcQJ2lMdX0rRacxpAt
sDJaXXkdZqcxe1eyo1S5VYTYoN5U2QmCoploKu/c+Bxmftl8b4ZHeX01dNYdaBfaNrtGHX9Drbth
guzfx+hA6YaHxJoxeIwRVsJ8yUiapN1ccGONSmiSpIbUZIgY3NqrK4CDY7bLl/6lgdqnn57Kg0Hw
3FZPql07UoBtcFsncTg8TEl3HUrv6ZGM8iR2G3DMch7rt9EJkLTyiI7wn6oQnCr+2UpLUImTdxkg
doPkZgeojEcLZSONUlgZxRtBHs00fL9sYB/yZMGA2q4B6XSajlDhpKpqilTHgVcD2VL8+VgfZXOw
yYjGcmQ9ezHtURAb6tqagxuRBJDIJ69dkg/pArNKTLCv+XJhssafpb3OMW2zQipCylOdaSt5FOKD
6Kn60dpiIP5SriPVbK5I0lo/EHYCHa6sGmZ5FV4vpx78WINorsH4JOH1j92Uuus9m99EnaO5DGX0
esiiW829GderLaYDJphrh/F19+0oUH+DkIwi0pMOUpJqS74iycpBOrxCMTcCe7f+bZBMBdWSe87L
3jIb8oEL6w2FZZgAySaScpDukxUu0d12xCxMqNm1Cu8t/w27PCqwOvjzUQr9IrBcKvqkST28l3hT
h5YyyYPqGJPdWNoNi4oo6jq0nKHUSSFRpWaDUmZIJWEnsXz9mOB2QzyJvzXueUu2ygFkzoYzW+mV
l19nnhqboQBRYtkPzegBPZ7oBFhZil67j46QJv/9sygQWhsZJGUaObzNTVIVpjT6K38VtoWpDZHZ
hYdi8fP8fkggriIpjORlNynbGKewKVQxABilMK7j8tyJ5eucgGsHVNrFsli6ANrNJj2IavbK8Ond
FFQxBDDMqRC6o7vUVX3VGzzQ6RiemF3eEmzFT27JBKfkjaD77K32nJ9zRizaNUr0sVQQ/ZMC0p/+
3MbQujeMXHcht24l4iFunuTuWjXeLi9u99hszNDHhh8WrA5mwLLBGbdh9GPNni6b2EfgjQ3q4jXO
kHMvy0jHCxhv1Q9oYgWRv3CleCte9NgUsPtOurFHIX40S+jc0EodaV56Q/hKMAbiZg89agSRzZy0
3UX7jTWywxvg0VOpzqSoIqsbbcKy0/qkb5Y9jrobmjeGKAhP8zEb5woIFxY3UeEPA0tVc7/gvLFA
gc5UDZIWktDc2yX0TEzNJ51FiufIFZ58Mzv3nm4v+8Z++WFjkgIU6DyDC4nAdm9j/u8mf8vu6p+Q
WfDkm9UrTsOJt0knSuPOVyhfOiA6PCj/phEStYffR43ClbgYDG5aclQAtbsFkscClERZtYHdh/WN
Ebrrues0KcvGWHcl07iu3+S7ztEqM31Q3OlM3oLRUjdJVgxljStSzPoHbVzk6325gKgqbrQ8YpfM
U8scJLlsxhFHXbhe7khtovNmUPlkmSPbk11fkbSju64fmRnYPpT9NvxR+dqcEGh/KZXAwa0wtSdj
dAM50CG26nu8Pum2fl8dltOc2cORVZ5kLPhjPmJjN4q5Jap1+FYULXdTqKGJwsivBxWNjLP4Y+aZ
RPMELC/sMD3SoXOCOIV5hgB1FlyoND5DgwhM181N600+s+pDYPOSNQpWVSWV2ygB8CjXatAE87HA
JLxqimAVLtzSY16O9vHHkFUNpS3ozVLoUKM42VUKPuPstocWtAISZsM6SLNkzvBYeIMHPuojRONs
DZy/qYMXW5C3qOSqZvaP8Gcrvu1RQ8gtJgTv3uvVz19GgYhe4UkuSbDvqF52Qf8S3sqYuIpu+9dk
Nutjclit8qq64WMTEjn2ZQTbDaAoW/CSoYokKfwT/jH+sTQSAbB8BCesDIZz/qwxj9CuK2+sUNif
Y/pE1HmSDbzFN/NpPTRXk0f2erBXZ3FBi5H6eCRnTnXth4SNYeqjz4MWJnmDrY1PchBb7X3hJ5Bt
XCNT80jDaT9bBvMevl9I3VilPigS+bHUuwKufd+f5vvZltEKFNriwwI2IPGEDn+zfWQNZO3nDRur
FEAqk9yueg7ahc5pD7psSq8ZKE40T7S1DJd6VtF7FxY/zdERoZbmcK1WpClZBFcVxqdQCJ+Qfp7H
MvMvOynrMypUNtmLvZinAz5j82u2UWYP9INxTipLQzWFlKXVDpW9nllt3L3FbJZIZZcyhK/Ddobb
ah/fkAB/EVTegGYjO3kMTzLesCGnLJuJGz5PGNGt/k13jrb5BRRINonSrXi81D8mArTX2MakyG3u
80fl5vIWs74mlXRWIIgW5wY4UKzXYuk0+U09ZGbLW5fN7IIwEXFATRqC2x+59iamyaEqLhORjJjH
MpjLm1wfGLSR+ynZxgS1kiIx2kyTUAICFSamaTxUv3hPXKz4hP9JiGkjJ4PGhz28RA8GOB5bBeIY
hR25zb/zWkPTFINHzKH7AXU9lkfEbjKQll1xEBk5Tu/VufVbZ3bk2Gw6W32u2SRou4FV+zRLea3Y
c2VqzB8laXTxW8oxjs0RbYiE8VD164ZZMSLA8iWSbwxSTppg5k7mdFJ0SytwzLzI4lU2jybCrRc2
91N8BKPXv/EjXYIeH4nlokxhHeZHskIhzWQlKGcgpVI/qzFrLmbXVz9t0ACXco2k1iISBhQ4TCj/
OmHZO5ePw/7dcmODArY241a+Sz8we3hK0Spqo6juJA/FiOnuf/QmzFoV5R2qoq+VSKp7iikGzRVp
Ui2s9Bl3Z7OyMxwDgYEsu9NvmK/461vRrRDCmi/1Qt7ykwVvJKKVHhandtePicbEiq+QYT3Mwerl
T8tJf518FsXNboqzsU8BQhSlmtCQjsooaiFPeqqBA7rAeB9hbSuVR8m1YEyRhIKXuBRmGU3WIn9n
+ArLBJVETWqRFJhlQRKFKk57UEFFaUbn/7WGzl6dmRGT2pC1dVT6pJc1yPsnnOxmWh7SYnahkvna
DNzrf1walTBJRo5ha3KcR/B7hL/IxV1xtPNqocZt9ucI3ZMMi8TNv2DWxikoAOEKqS4HHZvZuyUU
W2ZfRJYNRli0aLMfZvZj0qc1ujkiW9pwClM8zBA+EZIMQhIx1U0x9kdf8ARLwSuZOaFJIcM/5PYR
3ql3kHxdWbUChg/R76dGXczGmuMaHwuNtQixGWXfLu/sLoErYRQmTXCagjr6nzcKiADnoyLABBFI
JIP70As7CEcD08uF1/rkRqm6osn7k48q+npdWqyPu3vb2PwCypumMsELAY9vG5UYPB0bq1yfauNY
S4iBxvvl5e5v6OdqKT9qwXAoDBy+7CJGgTRFp0KQD5dN7Cf2n+uhm3tbtYnVqsZ6yKgMZ3ZW9c45
o2WAmX15/lc0HJvv9wHnmxTNqNpxiVpYI9eIDPKl42vvFw5Enh8Ta7AXFLSMb9m1eIxArr/cXV4r
2a6vx/L3dtKc36XEqeuiIB4ugR4Ifn/MwPfAfp/Yb8fabCmVskiSzrV4LSVTDZpZoqYr+DrGXg3c
J2qzuxGfWfNODD+hW3sTIeanBU/6royKB1rHTX1mUSfvg/Xn3lEhSOc0bQabGzrSw95phbs8xky5
zPJG1heiotAMGtO+WOEe5SlEw4d8mNzl1DLZYP4mM/pcDQUjUyhyYzuj6p6e6kMYoB7i6HYDUUAS
Ev5BpYABGh/9/hu379RskiV+JrdnpCmH/rp7zAWTqL2RQVEpsYrr5PqjEGRednnmSikIiTEen04D
dnR0iShyZ0HhDjVNzcOYkp8zC2EsOPl4/92stAmTke/I21xTV2dOb1HpAwf0BMpSM0+rl0EGL24n
jYLVCZhnWFa3M+qbpUb/3OWF7145P8/gxxvi5neIS4QnsRmBAjoeAcjLrQ5PD6pka1zDiPbi7seF
BLIu6ZIgGXR3drzoedsoyGNQYUsfisU00AulO0PQPHEm+nPxoKM48o0MVnjuvUFCDE1qXCsWDAf+
E+7/XTAwVENRNM0AdxSV9RutOkIyHV88juL3SOb8cqwZWTeJcV+AdGOC5D+bzQVdX2GkIJp3B/7Q
xO9iV2FM9WqVc3uYiTJRyGA43i/RbAxSiAqK29qINHhV/6LgFtiZ8yGBiOcayJw72esTnkEsdCus
95ediLWV5M836+z+j7nr2G4cybK/Mqf2qIE3c7p7EQAIGpEU5aUNjlIG3nt8/dxgZZeYkUxGdc1m
dlVHKT2Ee/7da2phEarIW8iFTlQM4/YFxySdVasnC2PUqqo2xViVPvouq2kzd8n77Gtbc5L/lnt/
IodRrEMq6UFFrTyYHvbjlVC54R4jqntpbc1APkxuAd7DY87m7R6jZLNUA+KWDqUndsOhMsAfW+Zv
lw/oLIyTcbIu1hsTerOOM9zEQNgJxms5v/vjY6XH7mweuhzD4oZdSKEnCTpHv3AlM4pV0URfjBQY
edB6oLSZ3kZegeQrYAY8nXNJziuYP180q1PjTI1BNEH9Cemghd8q6UEJSpIWaCpIa5ezo/QpXXjb
rOIcLWscRFrJoKZKtxsPjeTbfNk5tJXD3EnPl+Wd1dNfB3gc3Th5YmFT5aLZ44lVc+tFaeAU/mSP
gEfWtXxxWRRHa/3UXNXjphgKRIWZRAopI8PgIwj6bIUPzahI3ZmcO3I+WjlZHKM/Cl812ybBXrZO
faXaID5yo22/L+wMDJ7mCowsi+YqXkrb9GCtCrf80O4uL5mjXo49fSe7K/tJKJQwEgs/1gHZgM4u
4TUAecBlKZyHrjDKJa4BFA7PE5AUU4VSz7s8/q1ywMlGMqoknQshRS+yjFGkO1RxnTmPSAUC1D7i
wYec9UBPJDEKxYwUmPIGnuG4MNc5Gqr/ALjjNTefL3mfyGHUh5zXUVcFuIwtKE8rt40IcAM8EAj2
RHWoq0DrOKCLdtTNdMsnCOKolJ8IXkdNqBNazvH9aSKT0dxMYmBbfeeaobSNhZTXq8oTyHglQx82
YWwhfvCBRg5g/rvZiWOSHUawuOVA6SHA8S460K8A8f3vVZO+NptlfTXBTdqkI6xEWZSkKlyksEkX
vSrl/eWHwPNTWKJX4HWAhIjGL4MNhICFDowlZSnQjsoCR9qsWjviVgLOcj2d2ECV0TJdkZlSlOEq
aWRe/KFlfIScybYAEMwufhRcep8AiudFTrgdNpheW4Yv3ZJn788Cfpx+COPMjI0cyHUEn7txfS9H
bxFmy7c5uBAqpGXmY7xRIwuc2zPHiJyPck4OmNFAUW/5YxZjC2hzQbCJQcyi3tFeaIrpGe15dW2u
PEYfYVpNjMyU6qOnqAJGzexkaHozXAGk4RGq+i2XRoxjvFRGL1mWPnWxkCDPnKNBdR7EimSaOIP/
rd2mgnhIuvFjCgyON8BTU2wpRBv1sRMrXGjVq1cUqLW87luYMcEeUntwsnfltbbLrW/rrrGvtzw1
yVk1WyVBL2kq41aheWFS0bTakSaInDFeF92taD7HPneiRr7s/bC14B7sLebcUh8BJAaib2Ey1fqm
qdomacRFOCibsMG0S28tJm3YTkm4HNqaQybCWzP9xBObrfUR2hnAvbdokJwSo50cNLYi5iSf1nmb
u5E0cKIrmeODsTUUsVOHRKMcB+bLEUbTHZambaVopEV+NSHle/hM3zOcFw+NDeJKQSPNbe/O7l/J
lXAMsMZoszGsWgnLNhdCXNpt/hToV4F2pVZIW3fXCqa9jZ6jPX4RwP/pX2uM3hrCJO6sP3Ik5rpx
s50lk2ydroLliBxlslSW4cJAdlK8Kl+nKxTjV6OX3YmOijELbucSFXbB/9YYVTYoU16mtF+HIuzq
3uQqVzAhO6FBh7i4aO2udIalfHPZcPHeucYoNCGTAiluIZVSonQ72fM9FaC45jW4playhAmE7C4H
QojmjE/ikkenwDNhGqvdAkNL2uAYdPieEJEZOIG+AyLllQRfeUb6NF3QOGRYDFetHR+GTQDXaIwd
XjMRx03RGLdMU0YM9kUjZt7TLLKNUHYNTdmqRQqkLCXYR5b6eHnnjxWLC+fNVm9Kqfh+39F5iOpN
sw3tYVvdC+gjCF+rlWar36J9vuX2D3DiPLZYI7VGBUwhzN73FlHnVQ7SInrLzX0CGF00qSHY4xgT
zt6yg6yq6kvl1EKZJ8rkjPCIuvJmBGSDmmieEpcOZ2M5D4mFaBwyZHhV2nxWpKTYJWhLLzfCDeWc
tT5bO1yHXs6d1eVoUp1RXmqpa6o5QZPWEQ7uITFfs7sg5dXZeBvJ6KtSmdICcLbqQlPec+W6jRsS
6/tKOMhIKnN2kX7xpevJqKM6nga0ANNA4X4Gd4DqBph1tN/8FM5VYP8V2mDeHtLVn9i/tGzRXzIL
qDRo7WdnBeimM31k/KLqqlA1ToaPt5WM4knnQO7CApUTqTec0Ee/joxwRCG+sIkyLqwPb2mMdqmV
NA9yAdIGe14YT+hT95SFdhUjmbPoESQkxAKAdbISrwyvuY4P2kp/DG7N5dyQhE+DxVk7i7OYJl2e
aSW+ZlrH19lr9dAijXuc25l3dU2Q1I3eQfriDRteDZWzDyzaYtMlADoEbiZonNCWkqmNM+r9OlVL
tNILGkcR8IQx/pQiWRNwhJBiNeVpkRq11yTdpld3Im9cl/NU2FGYqa9zH/x/aD8DCB4wZ21tfLr8
GjkqjUVU1Ia4UvwMDW5G2y2N0nSBTmDPvLnSc+swRcUEuouM5irWF8hMrQhmFb5ALCkbcTaeIkPi
FBDOBlCnMph319RAsmsMhIr9EzwcB0SJtHeNFoCReYHL6YWczj3eopin18xdn+cxFmVOeyOrbHi8
f0dVnqyJteRdGtZ6igmwxWTnK6Egoa18k5/fJsxr9x/tgZ/EOes7nEpkkirA7BTzNkbNV/So20o9
Rhn06lAl6UYFaVN+Uy3a7bDkTXGe7bo6Fcy8qVTs+0jKj+4ihfYcV52te9WM7gGg0TrRB21CHPbJ
/nValDf5gRcWnnsHp+Kpb3NiIopWUBuDDmZJ6ocaAm1H+/Srx//8rZ3KoBfqREZQ9mJlVtCOWrG3
9HUIMPOs+7wsg1461rieymAM+QSY2z5osI1JnZBK3ndDSNrpQUetpNUe1XYgWsR5ebyto9ryZFlT
F8HX9iHSr8CTrSwtBTA7PeexnS2OnC6MseFCKNSjVuApgMXDFgaM8Kdb0diYKdHzzpbiz7F+69vM
HXNeKMFbH6NYgAKYWiqdpymN5ZQmxK9Xg/zt8rHxZDC6RBOSHkPT8Cz9QSWijEaIprUnkwfr84tX
BiWMmTxRAy7Dj2c1p0C9mWg2sUMwKrrFWrtNwevReRRetgdKpYV2TmFLZ78yZ+JOb5ztY8Hw95/y
mbsiDyryeSqeQLwSoM0EMEmOGKylKAOKPdyhyzgJicHzbs/v7pdU5u6EtZ93U43djeO6I2YKGJWy
yNZRIb5dPsazeB+n62PuyjCHUZ9JGDIQvc711/kqfI82w1ZagrcBOww4soPoNLf622iPyHUkC2HF
7xY6b5i+lstcplFOEf9E0GVieqtPB6QiOHbpnP9zskq2eoj4VQ4ki6bw5m1XXQmqQdL5OUvuLu/m
L0z6nwthC4fg8dOETsBCJtiCdmWiyuWZDoZS3NbDdBG/q4Yez8/a80sgY4QSXWiTvMfC9GSdTEC0
B46XhnChih96ZJ+L3Lm8wrONlqc7yZgdy4+MDq3adF5CA/BNuKhuqMHrH/PrFkU9c1UuIyDETlf9
S7s1l+KjMtg8P4anFBTGLglKE2kdcMSO3Z49TRhQ7C3LxoDk5EjbwKPJftGRlxWCMySRLG415Rfa
/WvjGb3ka2XTlPTKohHZlu2GUNpSaS1eiUsem8O5GOV0yxkVNARNGAgJzJWW3kvBKxSSLVs2KGxI
nRTu5fM9W784FcZonr5G1F7QjEH/RFnylI2RkWaRHaxdZAOO2JZJhZ5WR70Rlzxvg6MFFEYVCWmq
VZg7QKdJVzu5VTuDzyt/nwVRO10eo2l6X5nGvkVyIjWHd6UxdlKC0VZNXYq9YQ9FFRE/bnxiTPWi
jHkuAUerswXH1Me0qUQXqKp3Aah3Jh10fQqvzYWjElhggEAt2lDFNOuxAtVeG49ovbrRMgINXq1a
cCsquS25tf0XjCVvgYw2GmYBOXQLxpL2TYDHGsOftyCHHej8z2IgzTJDEzYm5jhKiXeqbMlxMqta
KegQIu1DaVfSUkfTpOSma94I4NFQXNC3bJ1xSPVWiDVIop3C/UrZDJiRBvSfPUJmZAfLbE1LfRQi
O10Hi5rU6LDPHGGluBhhQxmOBxt1ttx6cqPZ+VIrLlIhFpFRzAykEBXd7oGea6ahRXQFcUkUSaQv
fTuXhmtT63ZDAzh+I9roQPcah6B1k5pHmc6zgiqjsKTIrCsjwXyUH2nryBJ8UsbacwWQUSJqI5Bi
hX7R+11Mel1YB4321DZV5QSxYhCpDTkeDs+DUxmNlpdW0RU06pVRvmtszBfaHai3ji4jVdbWiluK
pTHnpVvCaLJIl5POkmAc6CR0AYGYh0MWH61Y6B76vylstjrZmiG4n6khUr1iZ76WJvGdt2FRvxbO
tJycwE7XFJVtsHlv4Wyb68nNYwuTjVFquThBncWrcoU4BlAQGPb1KAg/f+SAZ5jYqqTqG6mWWij+
toDeCp8Bb6OJJLlPS0fY0do6lPYHbn9hAseUDBvuaqljc+FMNUa3SV1uCnmJa2Ru9fV4C/JMu3sz
j9Pr2W3q8eBdzo44n+4u42iN6hx0RgYfh+pSkJPQ/uzeIOJbc0UJGk13XGB8dGvd/d/uE1t7jKNS
zDSNgqOs+pXumh6dMAnWEXyq0UUo4Jjo2U2cv5DJ4e0w61IVjaKGFF0E82sA5i+PXcPzDgnLZegC
xdG+vFKOu8EWGc04EqWqxoGqzf2kw4HrOFt5NuiQAPRpIYMIaC3mBNNuyHMrxE7WwF4yB5OA08fO
NTjL+f3lpZzNoZxIoks9SWhEhZoUvgxJFHRKQaWwg8X9myR35okc5oREjPsUKQ2jBgB3qTblXcps
Sp1GiRO4HNHiuRd3Io0xI2MVyJkAl2mhH0bMMlq7YZHv8qM2u7x9Z92WE0GMhZgzpeo1Wvj19Wih
g0rEEO0g43aVnr1wJ2IYq1DWnRpPPnZPI+kKPGSL/DrBu8o/dWI+oUkHdEqX10W/+yeVdSKQcXbl
AgitrQwVAh4g8Pc9dEZDhPFQZguNN91+Pi78U5Ys0sM8uYJ1qqRx2UGW6ulr4Sl99g/VDvh9R7NQ
KXb6OTjhTMZdArPk2yCf3wSA+ri84PPJ4JOvYJLBjSYjZTniIVCQeMmJXBVfQC9p4EVXvWt95uAG
Q9MOD1zufDh4IpixDqEZz2KVo0TYDMPBmuNbIZkxXwhorrmbt9LUJEQW4ye1S2rHSmTXD/3Hy2u/
fLtkkdE2gNruM7iBdJL0ZUreAznhbe7ZwOJkjYyWKYYwDDqaVpyQikOTCIhTVDdZh9je+ZBiyrim
rZpLSkF0eWlne4i/9I4sMnonStQ2m0oEpeZ2LIixBwYUaFIpduAfnYURIGnRP7nrHwRMWdMRU74D
cvkxySKjjdS+8Q1kP9CTU0g90eVgNwvpOjZSz0xUQK/pnCT1+aDmZLvpB528qFiX40LT8aISpBcL
S7ED6003lr7szYUblHslXc394fJO8xbJqCgtbCTZj/F+AsUEAbqEaspcrqCEEfPnaOoXJc6luqx6
wfH+4yIDgHqXA4VgKuStMt/486OuchLxnDUd9/lkH/s46weZpk+aMXEL/0qObvQcPLiAR4tTk3NV
z8c+X6d2VBQn0tpSmQH9iUcSXonIC43vkdsvW/QOQfn129TjZTbPdi2dvI2jl34isAhj3awb7KBG
Bpf6amKwEjICTkkAL9nWvfAyOWB8020gU9i6sozveTXfy34OoLh/PEMhLGRLVmCnh7ly1TJwwuab
2JQk0l4v306elj2GeqdrBb+71s9Ya/3kezq80vQbxd9RQEbF0zmci3kMu09EwVBbA4a54BNMKelD
IGc228LnXReO0j4GASdSTN8AqwkdpJ5FKSBFWFJ+5nx1edt4QhhFokqBOHQBFEmdhfsh9jdFKHuX
RZyPBU+uPaM4WkCRqqqGKizt6qAjlrGTbGcPE9QA5+M5G+dzHifSGK1hRcMwNni8C+u2eUivU5Qq
AJDnAp8bJHDqInGSPW+8+Hyh5Evm8R2eHJWsVVKsKTiqeEWnFPpNswMa+3XndR+CrSCbENjZAsOk
rrxIXWMgxSJ0zR2vf4y39GNq/OQzusT4jllHuVZlkJ9SLMRkC54LhxrgfCcvuaEv5wIdzfOJzFRU
xCCggAMILxq08bvTa2h39/4K1SHom24du3VhC++cO0X1xq/dV4Ci/6hXcr2VJkHHnar9qCWSkDuT
pb3MibL262qZT+pjNPlLPVJu9dR3BQPNya1cksGQOd3I3E2nG3SyAXNcD2ZOlTrN+h2hxtCbSQFe
0YtJMywvqTdxXhS9wpcWz7g8/jQ2GFuiD0quPDPQVoPl7xQBqq7rn+VuXvTFcJfp6fLypvOOmvFy
esOoBkVG0Xo0AFc6KnYTdxzILZ4IRh3BpTHaRoQ9zlDajH3XzHnTyDwJjDLyK32Ykpym35ISuvtg
5DeXd+n84agS8J1VlKTZvtFKKo2wo7mgGP3RyqbFgFS4RFMVZ6d+4QJ+yWGiisDoSlM76rkKc7cD
dKv8ZvVOAPacAJyNw3grAtlvyNWHy+v7RTT3JZh5egMGeKaMqnN/K+wzILAntnTQQVUC0Kl1cK94
NLEIZkrbBN6qgGchrbioyvQe/PwCvr6BeXRZJOYZmLEQveqoWkjdMutw46PELRUk4ELTVgcKqNjb
+ZDc67HwGHXtuhN6u0pWvUBksFD548iprvA+inmWulwPrT/iowq5APmq76jKQzQjHeLvLN4t+4Uv
+bUDzGMMy7br0gjYdAKgiVcKpQXdmVdRRKQ1TQH6Lg8c5Bdm/Esi8zbzAUnWYMbFpoUUasaLrWW/
UaCEaMGr4p7PcEpfwthnCr8cZHkQFq6yV6AJ6x/aY6MSwUUrpIth5eFKvspf+GUq3utlvIdWNcMu
ovDPgMBd+miElm9M4c1U7kUrJJN0HUcTufyeOLeG7TLVZylKO9pNOEXAjbzrOlSptY3of1NRyL0s
6rzu+3NT2bbSSZsUTemgwJM+e8lEbSmnlntZBE87sBTdfo9EljjA4VeRyULovdCeolcfAK/RRwsY
PNAOIiUIGCL0nC/MPXhxjqxGvPwtb1MZHQUgzlJSAxS+hrjIbc0fFnpdO10qPuglpiUyMeOc4i/S
EF97y2gkFax8WSpj3ejRpaktoO+tk026oFhBox08UziBxkmux89wqS+7zXQIeBSsvwiBvr6BUUDx
XAVmGiHNQ7HSabg3A6K5WMnIqvHSh/RPXVDALKO31UpVMSSIG+Ip2M9J+qCKwo056pycA+/GMjqn
TQxzkEI8DrN6a9sPceQYM97fZ9TMhLGeIaY5QRkEi00M/CHx6fKD4ElgFEqvlWoK0C9Ad2tvSl6R
aBo4V49nClja7cD3TX2k0QdNbKI1awGr0GMci84KAxe1JMbd5TXxTAGLrRnlhd81f9QwaQ1ovKXt
YM1C8KpnfhvT2eEnDPT926NiWbYx39iKmoanRdenOd0Rd6EHA1MGmk/rcV5GHqWhBT70Ql4Ia2Od
Ibzi48idLxaffAejVEYrLf2GampaTS0jWMB0kWxV8Kv3kZ0um/205GUaOLfHpD8/CS4mYxjMkd5/
SZQIoGhJMH5wzpLzkll0Hj+cw3YAmzJK4AicVmhXsuk83/CsElqVHrcIVTl2iGNkTcZ38cHfGwSU
m7bNMnCHjY1Oej8Prga9CG3LAKAo0fSmeexyWXY7QetUzpPhrZlRKyJISgdfgyEc+nvguxHg9xOz
nFzO1tILcUFJmox2SYrCsARaEmvcEte2XVUACymXyUrw/spkKN22S+IYVTOo/mxOlGpEykHwNaZO
FN8b0a0a8Tr5z3e6fL0EljNQVaZIalqoTZrRUXeUfps2/CHOd0s3Dkm9mkDGZsFZk2DxTWBRoAoO
rpNXdDnYwYKH1c97mRZT2il8jPjnE76nXfROjX6D8NieSuvSgpe6gsPjcua8S0v+8V3O89T7cUhL
OpNC5mBbWd8div9+G/8n+Ciu/zi35l//wP+/FSX6dYOwZf73X/vyI79t64+Pdvta/oP+6p//9Mdf
/Nc2equLpvhs2X/1wy/h73+X77y2rz/8j5u3UTsduo96uvlourQ9CsCX0n/5V3/4Xx/Hv3I3lR//
/O2t6PKW/jXQCOS/ff/R6v2fv9FBw/8+/fPff7Z7zfBrTpFFefSG7O8ff+zfv/Hx2rT//E3Qpd/B
jymDyxXAXSA3oh1sw8e/f6SCXUA2TFM8sj3j1edF3Yb//E3SftcpEQ7m8AzwV9Booym67z+hfwxJ
aFEBNAPwiH7796f9cEZfZ/ZfeZddF1HeNvi79NxPniB+HdJlmtK2JEnSWcOoT705qdNQOdFDAJZZ
CaZJTCmGnZssLMdanuzMd/E/iGPc3KM4CyUDUQfKNRbHWKRuyLJSiKfKGQ7DWvDXRmdHywRFBT8n
0iECemtlZ3+APPCLXqy7+ZN0xjhFUudLWT9D+hFrFMnGbb6h9f6ADyhxZmPBkiBrEiDkQJ/FMj2q
iuTPWWpVTnjs/6CurX4d2dUV5Vzk4Ukx5oEuzBJVEF3qoLo0wHT54+s29doaotnHKQY1mRB2GsN9
Yf5nru1PQpjdE+ugifMJQorqLTInGxxSHCuHUbSfr6MFWgkdEN2yqWFM4seFxHDK5cnECfVBukaB
bVVVCjr+kmWng98xBgVXWNr+lCzAQoSsUYX7ci/NjxV8xjRYJcONL+VO2We2YLwnYez2RQzs9A9Z
vM4xAJmiMcYcfbsUBjvtuzXION8UNXju1OrJ0nQXFOCdtJFLqP8yI6nkf45d61ZNe93IGYilrXu9
hDkYYaKs0onw32kUk1QenTgstuX4LcxfY+W9bbt1a0zX0jiSQZWu/WgAkmC2UsFTLgHLRJv3BTze
MC6XM3jihvJVl7ZaeUhSFPGEO03LnLR50VbR/GqGRJK/zXrhhCqYuOo9WAZJbj4I+sss5TuMmaw7
uV5FkrJozeJJ6TALPeKvBAmIy5+0Xl1J4U5TP4x6P3VXSXETNKmdIpCTRs0JepFYWbydA8D8pV4y
Iw+uqqSI37vqQ1VmkoBXs0ws288Aw529aGIEVMBbo10nQPpJNckG9uKyAjNZbLl9gmYqDf9equ1a
fxA7wEvXmZPlE5EK3a7Gp1K+DsPGFn3D6Zu7EGyvmSg7pZI4VY4+islwY1N6TEPpoRPVNzEvHakN
bCPwHy0BpCs6kPnLTN+gu9IVfXMvxSIGewuiAqc3KBGVl7dqAyrgYBvHd2mpm3bWZN6khTdBlHiG
NTrTCJE6RmIz3faHybUUGRmS1GkCoOu36wZYZQJgqARBOhhCTnpL2sV9gIv1UCYVCeKAoL0UXPGS
FwmqMxoYKi6URaDVtho/TgngNYbJ6yYgcuoYLYs2dbfupus8yojfD04aE7P5jBtg+giAJk1CO08s
UheBW0jx0k8VL7K+JcNdVLttntpRKq4miDTExG5lwQ56+GSzbiczWgYL5COawG4nAGaN13m+b6Ll
UG9EcCxp/vMkN6TWLDuEHxOCWLqPJRzqvRA9R/O1r9zC5dqGsebU5UAwdW4PFZy8rAK/KkCUYtUT
zOdEezfBdC6lll3I2lYOFAybRG47CXshQbLU/FYX4IZLkcgV36UMbkUo30yBbJddvzD6yjH0ibRd
jfd56JWVHN0Wk7BG124VFK4+aWsjucpM/d5AxrfUs1UyiSSnuyY0tpY/5UW/AG0mMU3AGM7LNFnl
OIhczV2r2rSK4YiolQI5LM0SdAfHRAY0dVO/pfJNCujVSLsrrM+kURaR0uHRv6SgE28Nos03FvR9
hYESBUh7SbJo0uJQY95el4k/vJRTRQTJWmplT0QDWRhdJ3ObA4O3cjtxIGWQ4b4MgLmKbbm4VQwv
y94asyeW2iLOyeiZF/NBLnZa85hmnqzcjd0INfUINm4SDJENmu+lrJaOKH8aUb7oMnxeC+avulsq
QnCofGBt5tsE1dM+ru9kKVmCUTSzzXAkk/CO6UJHqNE+IYlEzT6aZt/iRSriWm9epuZjSlrSJrXb
jfFiak2i4pGWuU9MZB9TJSGFPJK57uxpEu1Z9B0NGObpvq7Rp6ylrtRW6y5M3LiUrkTf9+pU/ggU
aY3JjJtINR1FoxuLR9QB5nkI3CaKbaHHDBWAzkLhqZq2dZ8Ra3wQxtELlJ3YPPT9g2kA8gUEKPqI
cv00Y6dGpxvgUOevUv8atPdzfu37ARGiG1mNiR98AmSdBJpph9ajLpaulQ9EDzfReBMqnTu3j9M0
uaicA+FCJrnSuLHkb8U+dZTqobMiT0YzRCFez+UyKO8mbFaNb7QGieTaqu18t+lLWzJ8N50HEBGj
idr34A37yoALYJAq+NShy8YqtGFo1zJ2sUerwyCsYlzOXHic58NsNHaL19sMpSvOkiOP4IGSZwcA
Dsuhr20pQBpjEAm6P5o+tgHVC6tx08yemLwUzUyiurf7SsaQZqARkFqR3gAmXeUpZoD2cQC9a9vI
gpICO04PRGGxILKvUGTDXYQu98SEKmhTLyzlpa+ERC1jOxNmV8JG1/mqwR0QhJSkdb3UZZBkjsZa
Hkwnk26VHhYTMLXBuO2sEkPmdwK+JBlEe8xjTHF+qOMyTA7j9NhZDxFEj8ObHEwbv2iI5QdunEOx
KaldmzGZkCvNp1sR1k+vVkN2HYLVJi8F1PEMx6z3WmWBrsW3zcJaCiXQSFXRlcrCUXHBhnQmuH4k
wZvtYdRCaIm8vlH8b1Yd2aUJ2k8ZYMLBWxIGxK+AMjY+JgCJGWJPFuuD1T5a1Xs/YTKsMZZ6JeF0
W68W00cdkux8gpqVTRcWJotdQaiByzv4oafVsiM16WFCeaM3QAybCTgxpEImyY6th9TfhVNmK4Fh
TwW4EdQ6t42q3Ihhj3OHR9rq0lLOunUiR2s5yBaTYi2qInRqun/ggYf+XuBAC5KK4VKZElutTVcf
ss9w6tywb+/EOXOaJF2lsSiSLr1LwCuj5I96bbxVk/Qo95ZTCPlai0NPBMZa0u0HOce00mB4uFGu
DuJPofSRxZmgBwu3j/GQ6+dqvNLz5CrupjU0N1bjrwIBZq22aiAi3MYGHpP6TbQ6b9YKr8+/1ZYI
Uuv7SRtdKamAPSWtxAhusPUgmOGyqy3QDAwjCQ3pHuhrbmYOnjhW91ZUbCMz+IxiWNwgt9wgH/aV
qi3FVnLEZAQKegsmiyYBEXf2HoSpG6Ojq68D6BTFjjvYbj8XtmMQE1Uvn0elpqYHIxTKCNetK9Wr
VguXmH2n5rc+qL161wvwTkD1oUyYcAgPiaI+d32ckLjql2o+L0WxfIbLsgZdtm2FCWktiwRwr2Tc
09QAYlsQJk6mCoVdwuXDPm+GxLqbKfBWK6KTMkPP24weRhywbqLTblZxL8vmXhnMvSpNq6TNtjih
q17TBuApJqGjBM1tNBsfvdTu/Wo6CEOxy4YBfimwADG4bnbGTTubxNQ28tCug1awOx+0x4P10mr1
bZ62B22OHCMYnTZRl60Y7+URrbL9m9+WZPbDRRQrN60MepVOVYiMZrXL4ReTBIAHb5qqoiiqbCiy
DsqfH73rKW2syFJiNG1msT21AJzLOe1pbAPXTyKYDFKPi1WVFfpCVS+91vazE9rhteqmtz4aDKan
2U3ejK24kB0RfbO8NgO2Y/YoXZMBlA2+e1FCBPHjAnNE2XFooHASr1JbIcCddXRb2URo60w383p0
0yUIO/a89CCb0P5JLpMfFNR+lhINchFXYLJadiVQkvSEjorVh4jPGPdzmEQ5mb/WyRykRQn6DBPy
+sXo9MjSZVv5ul93jr5IFvpOR4GTV6A6jqH+mCmATNABAz5EQoTJBrRJ2Fppa/Z0jYObbAC2dF98
65/KFRivV+keqnejiMBlQkcJkL1KF7CJzYKC4bc7E0NzcFuuwWfqqDd4TgUvr0DzZRc+jh2JrpMy
0XodHwfPuVyhT3sTfuueKLpa6PKap869IjTNGybSJbqEZ/TjJatq39Bzeagd0Ydhem7q58uv9ExO
BjttAXge3NMgi2LbSM1xwnCOCgHCkjbolLchMGSjVbis9n8Bno6+yJ+27ksa21GqNiEm2JSJnquI
ZAxaLasXQAJsexuuB+IpZ3yg3FKoy8A55ZaC6GZdkk4P9qRe0MV5L4l0MwPEC84YEXB9L0DaLtiz
p3nGi2QjbF/3XrTgNoL9nKGh24yciaUaOMmfRksLMFnOsUgfkbmeV+jxs0GcfE3ru3xGerbc+oeK
OJFGv+ZkofOYwTmsIA0j1qFdfEqBJ7qUXLJ8DD+1A+w0RTDbCQckHO5iTFry60FnL+7JJzBZomCe
1FRM8QlmMDtCd2+OmcO5uufeoWkp4NOTZd2U2SkhS2wVyRhkvI11C/LDkcARIia4ivgwC+wM3XFH
QdKgK5qERBJQOX7cUXMSC9kXNSoL46G2eaDIW9pj4IIOA5Bb5hO8UxymZ1zzJjPYAt930UjQomkc
ERi7zAhtVIOaq7VTuc2n6XUNSR1MDC6HV6Qero+VBc9ftG52rV7VD+FGTxeIVg7xC7eD8tyGW8gw
ath1KH02YZZFhWBlDXWaX1oMCw/b+jF+oKTKyYKn987pJUukew0HWrU0VlZlVWM6+WHj0H4axEPV
OnApC6/hIeJove+YQP9RQeGXZYIfSgsXyw7/DwsKFBP/1wUFUr/OUXpaTqD//ns5QTZ/N6m6AjMq
UqTIokOdfy8nGMrvlqmIsqpZhgTaYh3ltO/lBO13VAuoQflf0r6sOW4ca/YX8QbAna9calNpl8qy
XxiybHPfd/76LyF3t1gQb2Hc3RPT8+AJZwE8ODg4S6ZJLQ03Cpsp/6ueICnK/zM0pP4hG2ooOLco
AfxJQeG8pofuQUtVDOgG6VDoJahh8A7d78ppjug9ixIGHSQzldNetWCwUMGMr24IvGt6LZobOL/D
UARBZKJjN3SdKpAR4yk0fEspA8TQjd3lv2TyHDSvtEWqd65t378XzmBwYSbgLHgbVGUwCskiLb7I
PaD9XDIrvIvVazCD9ageQjdz1/yUbsbAVjS7PU1P+SG6Ve60p4UlrBRQzq9LhkxRNMHXR10Bm8uX
ayZK4zFNgSzlt1TZI9ttT7LiqIbkaIGQcPP8W+qqjkDPlFWTYiTDgNlwF4ZhRrLa19hW/xpj7U94
sJNT8Q3yN63NCHTa+xSUD6adb0VdBNwzgiHDhHGFaIRqxKJ8k3ac11OuhfQ+PnaegSuzPQa7EG34
oI11s2sUUvbWYbjFFBHo133v8h6fB9e/sRFdmzpErplMKTO2xU0NgR0lxNMOPr2dkUrX4Nx6GhyS
bO7ty0hcS+w7FA6mCjsilOLocUGBlcxpnoTGi+TrGDubCXESij5iY7Rix0SyoCnJabIUu5rlq8QU
LZSrh6HbF9eGoaDupyDQVFSeRd9IchqWI1bKdAbLr9mh30nX0sH/Lo5/uP5IXUNZRwaMiX+hAKjr
nC0hmRFP4QCOkFiuvT746aOZQUdes0PSWaeqLSfIwTJ6r9DwsmTcIwOzzZvEy6pdmf/sFFEX43kw
9PfveWeYV9lZ5qL4OZtbQw0t5OuU0TaKH3Uv6rPnzupfK/5A4OxoRFm26xMfR2SL8kQKlaMT8kMg
a8Ewifatazz1LXvCQNymE9JxssaJj6j68+LYny9MuJZp1ZIMi9N1wwtRNchr6yZpka6qTC8ITTuR
LbSSCPVpOYfBL/n9WC9wiyTtypktmT4mr9abP8P7p7fGjfxYm86E4D6ya1wAwQb/l8tHaW2zLcjT
sWieqJD5PV+xhJJ5pYV144QSepxIYI8KWAbUlzaGKhfYIS+j8SfnfaFLOG6DEyvTMMJZNU4jN1dD
gUxUg0xkONiMGs8ARZ5WBkddyjBWCaYs0GjtLv8AwXL5fpbcLBtDL7Bc2Ry82gRPI3jUZ63HCMJP
JRDQyXPdKr/NiVXrob4GUSJT485umiiNllVQTQ/3dbqZvOiK7iTPPI6D67+hhLcV3+hrx3MJyf58
YUn6NOASJICsYb1U/RaFopiBd77sGyqEyPhH11A4f5+RWkDMQRKn02SiIjn1pYtG6v5QawQTsKXa
bToMCL9OPap1zQz2TVVPPW2cyf3lz8hxf2FnFfQHqLjUiWribuef+tMgt2Tyy8npN/Fd80XZD45/
D8peJ7mPKhvRhOSBRXgf7yKwzex+WeJU0idXcf4L+Oe/H8iGb83F5Fi7eJ81GzYCkmy1ayRgvfzB
RK4USQAMfO7K+661tR+XN+DTZ2boiEepjHcFQlPOC0cGKGsDKQXpGMj5C+ReRVesCIDzC6kezn5W
ZJNDDMNL+tBDIezPl6BSJClMvI0sdOacW2ohadFcVKApGudqT8bpuhstwQHkIpJ3K1lCcOcPBiSX
2jSNjlzGjzXy1FaVfaPmuP1vK+HO3FRYoawWWAlkSewgfDAzgbl/uh7wtZfr4F7sWszUYgOsQ4cg
E2775pRPmQcWMcdIQwGV0PqeqaquWDhelHAfPmvzqkizcXQyeMUyhAJEYfutYEFrh0elHyDcNdCB
XcZsZ4AY1d5AQZLUNTz/IYq/pzWaSNLYyZvJvfyVuPm93z5jAcqfWHVsrMJKAZqg1Pla303XUG8B
nbqT3pRXqs1kHRJ0L4j07T/fAu9fzzAtUMBgVIwX1Zg7Cf3zGe624CTdapvpunhur9Kr8WBtlRN0
L78mXy6vlH2isyiGASJiRKrVNKhmcfaYzxVtJLUFN2mYoQj8U1KTnTbMYBBF34/1iint/WXAT7cq
B8jZp0ym0gwZYNcodgItnqJ/as3B7ZDBCb7+Nyx2Vha3jy7PYLaNOnzFElJOwVPegxpVflVIZwe9
4CysOUFVk2VE3gQvcp6qrzUa0qYpzl2b9lD4PNVdIQqImJf79K00DZIrUJhAnw/37I/NXu86GUbJ
CJ6Cq+oQecaDv5Puq438xfozRtm/jsACjfO5UKdLp3xiRwBF+xw9ot33GazRl7/Q+kGD+BzBk8VC
aoRbU13kdViTBtv2wsbmnyg4Qizku9B0Ee3JBiPSEH8XPcrWbFBDZ5vBggIDac1zu6gKjHgUujo6
dV2kmAGWrov5BlS5mTPUAxgsELMIYsk1T6nJ4HTSKHSPTH6eq2vUpkw7ZXR6Vd7GcnQdhelRUYng
PbQKo2nQykZNg+Jkny8sjs1WVVoJh6u4I5NqTzF0c8tZ8NE46aPfpoGXLbuQqYz8LPfRTDrhQVsi
ohqc0pW3+d54rI+m03kjSpHK1YhiWbJNjsphPFR76dsMouXek12xOMraoYM4CPLtFJkEJO3O1xso
bWBZczU52HGnjR9n8+Wyfa4D4EI1KSq6aIo4B/BHaC0M8jiBDAlNjjXErkXi7mufTNc+EDhbRFd+
IikdEDp05krtzijQ8Rj/uLyMz5kBeF0k0pDvIShpIhNyvo4As7FNpDcTXEe+zx7kVySYNm9hipzh
cCzAzubfJBtRhml1aYaG+g+ON9KV7M8X7leOlBxduwD1cdTK8VuQvmZ/RlXxlymixETw1ECMz0sP
yf1EkKtDaD2Ms11WtdOJWMXW4g/dQoyMZ5mMEgC3ikGnM1L1sDF1m92U0LbsNtHdP5l45NDXu8TX
NssALwJSqxZ6t9/P3GKzqnaiVZzE2KzYt2mKVKcko5NP3QgsgcWx/CWyxOGOjJQPfjma4eS0m2LC
UCIb0ND32nWc2uDe2AQb0f6JFsYFiVZAtM4vIvBb50lmd7j60cXkXxe98nB5aWtnFd38MG80vxuo
656bmx+mGrr9kwm9WhhxScvnzkrvL0PwWen3V8ISg3sl1HDkLZqz2Fty8JRNvvElu9032+B5vCo9
RiE9osYI0eavonGW1dVRVgdDmKZTPk+c9Vo9GBbMsJ4TZyI/O5G21ep3stDWoBCdaih3nW+flJiN
Knct+jk6ycWELISnf8yS4B7kk86/N3CBwoVkc5invjHAJ9TuCAFo9Ge+olzrzcg5o3cK7Z0v8m34
oDjVpniMNmPsXf6AokVy1l9GmSyXBvODxY+w3OdojGo7wSXMDJo/YSb2EIl1ggkSvgOobQezrdtu
cqa8sSP0QhbGZEcdsSN6p6n5Nm4EFAMiQO6EqUMpw/3jy/mSUrntUOxqWkBmgNQHf1JuS0V+a+p/
8+hfrpJ7lvVl0+WzAVAJxZlMRy88co9//rEWEPwIa5o2egMBz8mJ8JlK/Uc4vqn+IIiq187VEoS7
GUlKu6otAIKK18Zv8ofBErFyrBmdiTEBvLAMxUAp/fxkTahkoZuWQZRP8viVlieFvlzeqlUTUA3F
0vE6QDWJO7y4uywaTPgaYfjaa2gmHX9Z0FiN0G0dj/fK8HQZbnVFCzjuFKdyq03BCLgClI3q3Rhd
y7WAyoT9FZ9O0QKCO6mSLOeVSbFps/E9Jz/p2CE49xpB1keEwh0dc8xrKfXhDzJbSkunqTAXbR0F
t4Zot7ijAsquBC3A2C2Qx9qG/7VoX4ioKVCAwSerUyuaCl9jGPJThwwfHZ9NQ7COtc2yMMn2XjbU
EHaf23FgBcXUxvXkJPmPBDMelfUjLjCwUQk+ytqRXODwNNG+qgboFgVOqfzKkN7vRL0lqwDIhILN
1CAyEtTnC6la5S8AM3ss4VSaWuC5Vp+1iET+QeCO/Iw26Rlc6eyFhEY+y0HP/2O/w+zFnt5Pbryb
MUBNRO2DQlQuArKyAGGC+n659m5c3kY7ig7J1i5Pde6hukdcRrgpCvNXgiJMXaqoFEAVDjSXPAE0
OhUiIwqj2QkNA0kdY9Ij39YDKZZtTH4loIXMKMooUhdBpHRgel/OECdT7IRygnkFzZfB/E/UTAE1
RiGbwTaUuuSFgDBpOkpGJYGWp9KDh8su7LPHZD/aUpG5xCsCJfBzG8h8sylqKZydLJi93BzdIdu1
GICxZoiCWaDLFioTrSFqFqrumoGqNOrC54i+poeplU6zI4/RRlKfaxpv0ulHFQbXadg6rda4l5f4
+eXy/iwmqsG6SdHteA5YIB9FtdZCW0gav5G+cEDJ5lTxWw9uWWtMHRQRd1T6dRn089kCqEI0BQ3C
7/9zDqpIU9ZLcUgwVPaqDk9x/uXy3//Z0eHv10wcW0SqBmZ7z//+Iu8HCXT5s9MrSBGN4R0xg1tZ
FZWuP/s6wKAYh5FdTHvqmAA+e7sGk9YHajPPjlVgBgzZqLABL6ey1WRRe+bqglCYUg2mVoXqxjlS
kat6a0gGEpS44ipfc5vmvpUkgS2sfpYFCnfRSWlS0MkycUaR7Bqe9PbxX3wWxPW4FbCET20seunP
eh8rSCegdWorhVn2NcoxAprjzhBlJrkmOfbol9FChfYggtwda6s93zIdrPr+qCTo5DipB2Mz7xLH
3xnb2Ss2kisiKxWh8ZldIuU5aN2Ahtpd5TAqR9Odt/JbfsMouEW5yRUnfra4Ty2zcyQnoEwneCHF
T6HqZA+6U96Gj6Aqg9Bjmbv0JG70XCmSMlSLtSJpsEO+6Sk2Z4pB05ShIrf8moC75KtxBV3C2MZA
de2CkmM8MYbKwcbUxGH8mTqi62vlIJz9BO72mqVZGVj3rCNNmjtnL+2A+d9KREq9chDOULgX/Jhj
LhHzsMQBzS+euph2VgSRq2gd7BcsMjmdGmWNUmMdVflWdrsCI2KTKQiRmFM4j47xuVQF/2FioyBK
Pcco0noOWr0kjl4/TEZvJ90El46sFErKhYjG6j0JfwmNOcvFigrcH9JoVcw4MJrEkrwjqEpAxs7G
P/xtv2dtY5KHmX/XOtArEtvKEVS7V8NL8TR/Q6v3Pmid/4FrYPVbIjGHdhTYLNoSz39XE4ZqOGc6
nI6D6GM6gX3OCa6Dwh4K9MCAhsqLrzPB1125VGW84/7B5HxPNyBTmEfAHBtqZ2kFHfAM44tWkt1J
cfolYtsPWndPRTxx2cWuXElLZN4Pdf5MQq2DC/etbCPXr2ocbU31V5oF7mWglWwxrOtjjbwLmmS9
aOIYa/yb1A/FT8+UbGm2Gf9PedNuI0w8e6LOy9W9he8hiCMxPcX3ylEj7xQ03SBg2Y7HZit5yrbZ
i1UpuNbyv+6PBQ7nA+TKnNJcxvrAnXJM96Pra2i/1L0OcrAoYCCt1+/ACgB62F1Rox3HZjcLk4QT
j/ysmvDip3DOIlVIlFkVPqqkxddj1Fzls3W8/Dk59r3Py+WdRUmbHEOqiGWgRR7vMaxb/qB25CXP
5BHckOPO8FLwVeVeX9mMixgkVrvyWfRMWHOLFkGRGYaFcgDf4FRJ6oAZRKw0qE5FuJ99aFhj3vny
WlfOiEIsOEXUE5lGI/dl04FATzrWCegU4HWDHGWBCiHcL18zRE+8c7GR9109g+K+XBg0SFAoGuZ5
6hbz6Om1MeiNPTTRCCr1GUn1LLqPa0yWD362UYL86+WVrrwmFEpUDRMg77wkXNiY9VM9xopCHC2a
vFSvt0Ef5/bYFG5fgM4gGjEYaZpPl0FXvuEZKOdwo7hKR1kDaFdiQHl40MIvlZEKdnblSAAENSNV
Ri+rwTfs6lEEyXcDIM2guqDgs/WsEZjJKgRrhwKDHJh5Pr1YNUiA1zrGdKMq+DKmxddJp97lrVqz
RExHouBGLLwv+Xy9D46OOqpgHimlbguWiNkMnN8k96INW/0qCyjeEqOgxAOWQcno4xvfevpVR5Xl
8npWQRSE9zImGzTIWJ7ftWPqEzoUOFlB2iQuCZXHRqm+WhL581tOwZfB3CWK5Thl3KN1HsZJzn18
GpUU10NGbvBKe1H64VtS/3meCY/IBRQXcNKsSIja+gg4O38bZ5OtQgvs8q6tWcESgvNHGc2aQO6w
GnglNylksGggteCDhWF4+xdIrHlUNRnRFB8LKXES4BGGU2OChSNUQWYx3sdzvC17EU8eXbmm0Uf/
AcWFQEaZpWkfAmo4ZDfowRrdFLPp2xwVHIz3ucFBd9MTLk8kU362z4pA5mTNEBfofBgUqoUe5Ay9
b1/07PvQvUSJoIKz5h6wjRhNUFQT3YbsJyziXfxBhUkXDYnOFsPUcrKPrVAAsfbMQyUAE9RImlED
BFbnGFk0N35q6qB4ekxuhhuQAO5xghF1KFv0ol4xvTQNcsDeZStZ2zwNCVxW5COWzjeIlL0SqmpF
0KrpfynqZ6lL7Uj9Fyd4icHtnqqa4B9LgQGCO7ueNaiypk4FHz6KCl9r30lDZwGrtLHhUs7xkQ70
EQ2hKFmW8X2Cp5A55IKH1joEeoRAE4e6CuGu2amR6DxGE8pcVf098LMvkyFizV27yTHo9w8Ed6l2
itUgSQcIiMs953pyNSbZpjHn+zZpv3atvEdV6j+uijvBWQd+aQQqk6Nkpm21IGUAo9JlSxNsHN9B
SZMkKAcFq/Kb73Fzo5YCK/s8HoDoTgPhtsL64Rj/2/kBKooMT+O8xwHCpKR8gtohpNGKY7hLv/01
Jfn/7c3guAd+x3pLLM6NRxUdoqQCVuP5WxOcDgm0ctiAFuSjHxtEmjvR0OnaxbFE5EzbKCdLGiYg
UumbIt0q0ROuwcEXXE+rH0nFMCGr+qMzjdvDICQoxYczDhBoavwWryBDYGnKWpisLSC4rbNQkijb
FBB143UVVBrnJ9NpXbBo1ZDlNCswy8au/0Pv0IrkF7Z0PbntQ35or5QttPseUDqX0Z4E4haBJ1xp
tWX287F2focr2mtZATfFxPWkwlZ2wU88SfbNftpDFgWJvU5wJNa/6Qci7xhNqdfkiu02poP08Rlf
BMREUARVBb2oq15+sTQuVgP7CzGyGkBT8kUOd3kOkiJVcIGtYxhg1USyF9U6bjGV7OdhYQzoW5OL
bVBeZ1RxlfjtshMRgXALkcDzPfrMT6HbYi+1+W1P0TlfU4GRrqV4Ua9AUQbtVxRTrtw5oOEwJrMp
48vMFKy1YQhOqXCM9nmVUaeoO7q1JDBkgW1GcsmckNtYodVT32PstY9Banh51Wv5FyYUgl1FwwDF
4Tx3bVaPUgHR8P3Ma+MW9BSvm8QLDpZjfDM721EOmkN2fewKUNlJ5LJ8S9T3k7yIeppa9RuasU3Y
VCfZma77K83DdPEDtLjdyBXFcaunARGIrKKKQ5DzOV9kMatJNRdYJPov7BrcpNVQ29Q/+sbXywtb
yZViXR9A3Mf1rcIoYhM3EYb4XcxxgfLwp6ZOrp8895Kw8ruKZqDbkhgyMVWdCxhikIVpHQg2kcOK
HiTL7o+NDbKkWyb+k/9KbyjLol+RnajJRF4NIxbAfBjR0aFuDQAHr+W+8Fi6qt+oh9GtQK72HLqR
Qw/9le6qjxrEWGqQF/ieclBQjsa7dFd9v7zp75Ndn6xp8XM4G4bAbEUltg/6dfiU/lC9YGdsigPr
DB422+LQ7th4s3qMd7VT3WWb9j7aiC7R9SCbMbygLQanm08HyWpN4pEFiO27yujsGjvGU6TdKNvZ
6fZQFLoVSY2tXak6OCIIwkXLInx90g96OQgYdWut/qjNh6gTEiGxg8Hv7AKBb4vSILOQzZaBi+sW
yj673O2/W89McSX/KaKjWPO/IIjF9A3EtEBKwd2RKE3OfTrgIURm/0dF6LEcyw2oPQUObxUGbgDd
wPgvPN+5K5CzvLXiCDDZXG/g8w8pJW6hid77qw9XfYHDfsfCw7VGRrquAU7jSVAiOrS3mKJAzWDO
7BaCRWhUcAKI5niMngYsQKIC12rIgbeKiXwvoxxivBJL/JGmYxZqCusKoS9QLTjOu9ANjvNhcjVn
fI6gY3D5FK5u7AKQO4Rd2YFlPAMgqazbDDNgci0fQa4oiMXXXPliXTrXT+MXAynSFDDIhtlt728L
Im9ycHHGUH+7vCKOkeZ3KL7E4q6NWpL0bDaAJe10aFdHV8MpuWJTI8m1v5ud8jV9mI469L9VURlM
sJn8ECKtssEYIraZ86zYo1pvs0aCeDzJN4I1riOpqICggRTFbs5Om4HqUzzDTplqNpTcWYis70sv
eGJUTbUzgaDPFlnnquPSPkC5WEsNqlCRJwZa+nZFR6gt/IvMDbqD/lkWdzWWmhqYVa/DcTEK7U5J
j3EWf80l0dOQWfUnB7nA4Y5ZWRFkwxLgdPmP1nirdc9IXuL+gFFl1+i/t5Eg3F59ii4Xxh0zjFHP
4RwBEE+cUwYB63kb3Ml2/D/ojaybhmFgYgoJOISq5y7E7yi6H3x21DAxHXcQAgfjLFI9gqfKKgyy
UmCQx5gU2mDOYcaQaCUcNU7ZLL82CoWIMKhN/eRfOShMmZsKMmBoxON2rqFjnuWsi7jsw42fniio
xek8CNwgRwz2l9P4gOGTEb6JzHVcAqbxwrv0OLrkhAoUZEfnPVzHxsRbfoYSpvHs3xLVQS1FSO23
eroWv4BzW6TThlwpewxhW4je0+9mWQo+2UprPfhyFxCcaUx4EAZli0XKW/WA/Pkpee2hNtg4gRdA
CwfPBhCEboyt5vjfxXQy65frAp4zGb2LFXUuAK9u+2OJt30y2zl0Vi3Q20nb+Ia4PSRHa7v6X3p0
RNvL/nxxs/eTNYcIf5FtusaVox3rp9T1Xd1tXPDKhlf+lXi6afXRiMEgXOUmQacnPxtmIiM4VGyW
gCkdqMhjFD97u3LZFE3+LEoSrjVZskwX/mHN3JjZP1/hpPpTCAplpOxuh1/hXd856Q/WdpE5kdOj
2eGlvho2Ye62W9HtvuoLFsicO9UKaJjPPUxXUgu3UkK05V5buaBIvQaCXlywpqK0pGt8j7xPFQny
kTVOaAZi9fgp9x/rYH/5Xl0LU5YY3AFpJhqmXQUMvUUvX3ttgO061Z98Ueu6aC3cSSBJkNedhlEd
RfuZl18K+SYdBRmLNXvHHJKMMXEDMhcW/02IldM+h70PKd3kVHYr//7yZq26kyUE55qzcKikqId5
gxG7PMaqQ93IY2SDDcXB0m+hqlU7zG8Wd/Kuot6f6lz99tofvwCF1HOT16KqMCMVi5zyR1P5UYvk
Mtee6su/n/PJU9JMdcX62dOe2mlauYmRQE0bHckgTw9F+kirnwzjsizHYoJMkLM+JVbDPjCZhfvD
vT9V30wDvMmXP9qqhYMyDUPNeF0gdXS+Y34gNV1SwUn0reTOdXJVGdYhrann//lUHx6ECyTOAEfa
62NFOqSosp9q9NIlSN0W3y+vZvUcLTA4C6zaeUIMBMdjSKAiJ1l737YWOC2K6HQZaN3WP5De/3xx
fajKEJZVAaRwb6jeHHrM1pPr8kq+Ld50W5o8VbbVXep0tvUYow3oXzTHLLeTv0uavMwwiYIfEEA4
Ub2ao+tQFKWu2h+GHVC915EPMThrpyraKrIB+bai/EXxTtPrUGB9IgTOwrvEp5oEDhUniyFK0YDz
O3sRfCgRBOdaq1yTJl0GRO3qB+O2e53fpl/ay7t+fGibLpgd6sCOT2jrB+/58+gVboSJVgzdCda6
+paHCtA/28l+6cJkBs3MWqS3EO7cI9ryGoi49QftpnJ124LWoHE3C15PK1P3OHILRHZcFoi0qCHK
kwOxdXs3xwaU4GOVHkGzDgYwf19ndvl9fMhPFiI8Fu50xwpdJ45vQ0BiIyyJrboaGdkUCy8ttGFz
H7sogyErJ6TmwQFwHNDVtVNclkuxQN5Qnsy3+TRup520uWwA66iY2UCEgOI8HwWV6mhGFputDNPo
YPqZA9GFQS+3uSqirlp1Prhf/0biHFzYTZneSbh8MNSyLYd5azXZviCjd3lBq3fQAobzcXlotvpo
4pbFA8XBlLsrW6ekeiKDtckyAXE8+7v4dzGKCX8viU/w18M0Be+voOnA+MyDa22reESoAiv4Rnxn
A0FPbh+xuNgKVTuKXzoZmkfNfSRajuALMQLX5XlQrUnyTTZWR2pwKY1NvFGUPrcN2gqMbhUIlP4I
8kGqgWGac6Aa3AmJFAJohOZEryqunvTofpMFprC6bwsYbj1Fqc1QnUWAUFqw5qRrd3Fl3ighhFI6
bfx12e7WwdA7BZ5IEIDyDeRxKieBPCBSKPF10NfgyNrsTv2V2mwvA616bIzQ/A3EfsjCa/kldKRi
BTdbWcSR3aetoyb06b9hcGHPELfjYLBZ0S5FKwA+0jj9+bgzS4DDzaHnHsVOPhYNE62KSxk2MKmF
Pc1PeiOqv61a2QKBszLJ7JsyYPP3tBtsOYLYEtEdIs+Ci0sEw1lZU6OwmLKXsgQh7kH+VqHCbkIe
5vIXWUVhzN0ogoGNhi/uTaiUzqaCJ1DhV3ZYfMvRjptpgQBlzaFhEgysDngGYQ6I++6REapN3iOk
sboEHqAYH4ZcxarieV9pPsSV5V9jLZcgKJYeLq9vzaqXyNztUGqVVvoqC6YscJDHzbWcjKKsIvsS
vLteYnBXQzdHFeajgTEczK3iRgdIFGmef8v0J/wbEUvgatEZiQyNoFSGzli+cAWpOd+cIFKACx39
vbpdHPx9hH4ICQmGGY0uipfddt9FcdTa/cd6CKBbj5v209xYV5hQaFPRhaH0DZ4Q87gvO+n7lE03
Wl3emkR0aaz5vSUeF7aVmIjUxwl4s2rc1pl/r5nJZhwlT29qgT9ft5GPpbEzsvB8Wiy3uAgBZWB4
SlNf5nF32QhXy5vLxXC+tc20uVBLmaXcrF11Gp/Sx3LHtAAMz7xt7sAX55oCqxQtijtyQ5+XuWbC
KNvmOo1fylIUd60G1stFcUdrIqEPyWcsqvGK1+HExvssZ9job+EDi2sDV1R9XPciH9+JO2eaWQTy
yADB/AUql7+nTkQZPMHO8TnorKlmvaKoRaN3xInwXp5EKZtVBEz6gsqPrYYnW41GwwLPKUJyaJLv
zIRcqYq1vWxy6xCYtVJRE8CUBfvzhU1XWjsHOgsb9El3aYX5L60VOPVVj0A/ILhjI5tNhdFfQKQy
dbES29Du2wgSbpMCASyBOa+6A0wboUaKkv0ntabQ7KpwkrBlTW3YtXSLyMsZrO95KUhvinA4o45G
bcjQbYfXRMPG6BKy0fKic4gV78iQCJKD635hsSreoutANzLWczc44VOC/AWkLndMMchw4pNs7KZj
6qVb0WTc2p0PpRcQyRtMPoGnkmy7rjIhEYRIj97JcWuH9c+xf7psf+sYSEabUGXQica5H19qCElC
XFJ+77tm+To3BkQpc0GMtPq1YGSYyUaxEh1K51ZuJJgLVVCDdYI5glxnmOwzPz2EJcbEuvnx8opW
TxQa6HQd3Weg7OPMXRu7AVqd7AKE0KeURpgkFEwsriGgRAFSLOQFMRrF3RIj02ntcwsqCmZyrOXe
Vi0hKbkIg/suQRqjP1bykSx+H6KTvdTtv8xosgm+ynb43ox0edtWbXy5Ku5E5UXQT2MgsXrI2G1l
h+mBhS7GEw/R0bzFyMj/MCW9WvKxwNUHdjHMn3/qE4zbrI3bIcDAKfUDN/B7zZbqSXPSId2lWk68
Shq3oZYdKsm4HqXogPm+0Ja7UeBO3i2Qiw0x8wpNATTNEIz/clYTYa6EKuDXd0KIN/g1JJu9/i51
sQF7MPuh1ys+TQin8Jhwco81s4Rby51/dhCEu/wdVj48fghTN4cNI23I5ejTth+rWMGOzL2Jpmi/
uPNr4l3GWDn0YFRFXya65KGtwnP8mRMtp2KOkcqawSGeQ8K89Krpx2WQlSgAIJjIANEjKPh4eZMq
CGbwmAAk3rd7NgBae8ZBTPO3Fmaf4XBfDswmMi1KhnOknaP+Cp3I811/M72g09SdDwm4BcUKZOtb
CFZ59JNC0J4fYygztdekaJwdKNo9lV14KkbzqGv16fImimC4Q0liuQqNCjBNP0PQI7FlBa+JQjTD
v+KfsYcfq+Hutxb5+qKswaTSFtHeqIerGArcsRZsKy0WnLRVswC3Dcgm6LvU/PlVgC7GRm8Dinyy
1G6s4EYzWyi1boc6dHP9KRost04EMdZKAAR5hQ9I9i5cxFgTNNOUJCDYRP9LC0E4JpoZQRBWUzYU
4sWXv9jq+V2AKedgcafSoqqxPktFmqnFWPCfE5KjjQmDnOBFxrmC3t45wlxOlp6nyGMQCRqfgQ7h
0BIS7BA6gHby5cWsvR2AheZIBVJMjPT/HEvCfQ2zwNa1G/MenOQ5KuKQuUt/da7iaCd51xD7X5Ru
lpg8W1UxQBwMc8dYH1ROpf7nnD1aEDu/vLJVi0eTDFqKMa6KqdjzhbVgdbKUqWLnt70iLfR3TcNN
5GqjElGH3eoZZlSnTN5KQaHoHGqmBca3Olwt1fA8j29R9EqMp8urWbXwBQTnJuRGU3s/SCFcmTSO
2n7Tu6cIet9GboG/Ltn8NzDOJuq0QjKqwHpkM5Rs2hl3JbFOpNSfKhrEWyP8c65n1renYvgXzBzg
AueOVDM0BG3tjHGcSLaayo40FlsyCbsEV21igcOO9sJPoEULfRRKwdgSYtktXq0X1icoeaD+7xz5
rTwRN/ZCSDtd3k8RLHeezXgmDfEBOxemo4267ZOTGYF+GVKAl5HWzATk0uDEheQYa0A+X6DVV1Wh
1C2MPqsSOxvi3kYu8LWy8muE05EddJLA26/Z/hKRM8w8T5MG2TwQX4ThLkyTR2NUvCao/jwih0QD
GpHfqcB1vi3d6LIxSGVYyKAY6Qb0T62TNfX95d1b8+xLEM48BuT9DT8EiJSgRwiqQAUR7JYIgbME
rdUa3RrglPwm/t632UOZT/v/tghmjAsbx9R5RqUUEKbxktCrURe8vtYi+rNPwdlYW/cgfGOONT+2
R8Wdd+WOHtAGDjVWjIAJguW1owMVFkYNq+BpyfOqlB3pZSmFeRX5dlK+ZOaVlF01xb94vsL7fMDI
55sWWbmcpXGNx0HfHfoYYqeT5CrjfUsrwQldu3CheQCuBsTniMj4Wl8IsfswqEH7pbBWEEn2AjnY
l3HICISdNKy39Xwws7vSR8BJrlJMmfpRZxedaJCRHUzuPaSB5FZVdMzcgD6Gc/Kmb02TblL2DNGe
9D6xBzDhql20nfLnxsC4oS+KQVdcBRAxHi4jrGF6iOebPDZ5F2ujhsAQcu6WvLdaVCAGwRl+r2d/
XtcHCneIQy2XrToGyrhhur0PqADcSrfjSzS6lMn0bclj5xoH1Z02/mZ0mMItecky2G/i5o7I9a8c
eKwZ+pcmwis0kXCGNSWQJyklfO3M6m0yflE0wXFkn+nzcj8AuE2t25woiH5xQHx9B/JaT7aO1pzb
cnjIErSS1uYGTU2XXczKoTxbFLfFYx9UMjgvEAFnsQtORvAmK05ELTtOv19G+mQyTAwLFPV4yKK8
gv07N5kBsYestioG4UP5kQRwyXKcIw9M69fLQJ++EwNSwJIIIggQovPVt3KQSjXR28aJLP+B1v3V
EI2b/wbBmUIYN7SZZEBAujc6jFNA98kEVZfLKJ+nPdhKWKbDVNA1J/P5PktvWwrdgoZNDNt9b/v3
qgMt9NiuQMJnXU/Qkq5vWjjrKHFEw0+ruwiGNfS3KIgn+Ia9ECykUtN00J9LRgqhofokyfWf3m/v
6/vA4Ay+gPByEdC+ccoQIpzzt7AU8RStGt1iFZx5J3RECqoDgqXEGzKX9jAbLngzRTcBK0+fHV22
EuQXmKIoEzDmcIyswxO6g4PvfboxKvX/SPuuJrlxpdlfxAga0L3StRvvNDMvDGkk0XvQ/vqbGH27
6kZzG0e65+nE7sZUAywUClVZmbfdEO6zeYIW4QBFgzCSn0LF/tJVUK0f7CCrC0Epf/VzoYYPIDaK
UajPnZ6ucjDQ+igXSM3Vd5L0Wpjvf+GLLPSpvyZY+IdRt9DFmEAb61rvpepAZlLxmg0ZnZRsk02x
0/zpBbS+h0hxui/hg4izeO074oKzEHUZhRb/qrCqlqZ2psNT9O+hEXnDImH+QyRAtW4FZxbdIx3l
Yi4dsjI7wz/FGqPICKT4zYaWgU56T7CVa87CHuj/mOHy7EVTaj3LYYZ6sqsy6PxzhBGBEiBi0Sz8
WXiHX4JKCOqvGPaHrBa3ogEiOXNWxB2EQfbmBEL+5EUCfQM4k0QngP0l/gQcW+IWZZuJPtSgBXOn
jxI1Nr9UXUjMGp78Sr9Om4q68bsV1BtIlwmnS9Y+G3SFFDChQJYTVdJT3x+zeQRFRYmaCmlupBKl
Sz25jUpRp/QcJ8s2U1cwEQR1WYgGs99xlI5rpJQwDF/h0Y7RO21r3U2fgw+xZz7UfvkluWquNBe9
pcmNr+fIEaZDa36DCQimzIZ3NWDUp/ZDrQIKr8A6oX36MniSU/hKiCmTDCrp6hsDoxebaFNVGFpX
r4zQG8XlnlV/OvoJ3MU3G5NmjTV+AgHTZDw7Ydrv4vZrrYSCLp7IEHc1KJ0lzz0zpC03Y/zYa1+S
9rZDFnj5LP7HN/29p1zgVoE7y2tmJ91Ze3VPHgaoj/Y3mS/dJC7109sUM52+iojtIHWJhOqY6z8A
1wY6yhai62en58ip0mUsJrtKobO6WQK6U32coG15KJ5tTOTWX1XI3tdQv2YyIepWhGNdPTkGsCcI
RkwXidtlanS1Msgw3pIXK73psmfSC4C7qyYsiJijhAHGPn7GrRziogsnCAXTgfhWPXuLFKJy/fXy
dzxviOFsYioQBUKwSqEfw3didD21kgzhR3+Mn9LvoFrXtiAas7z+rfOa3YCZNr/fZl8EZs9eXp9m
MZmEUhcGk3i2vqxVVEleEF8ZbGh8Ubw0kNzswNglDah+ZXeaz5gGDNn5m/yMCeGAXA8Ua2eyGjZI
D8FajAWbk/yszkAKRI2IYeqc+YctD/pSQDxAMP2MtXLBPVjLVvIr4mG0DrQYGO+8YbDq6FUW0v6s
+cqxOe4wdnE12/YAd4yb7GDpxhtVjU3azwIk8KoZW0UHhTHFYRb9NI7mVS7XMoGZqiBu1dnIbp/T
+fWya3yWsfgLEa9xOKWKuUT5sxV2dLCLNs/1MZxaIHnaK/MWTLlutyFv+nb2MbmGqcviSvH1PXur
gnJn0wTjthU8U9aC6PFP4G7/yGgp3llz65pJ6STmUyP7mj2AHVNwxs/B+fCTY0Pc5Z+MWawvBGvN
d/KG3YpV5gAM71cbw5vcz/n+B+qPaEPk/nzo8Z5nkbS+snciRN15b5j9FCa8DDVpvB/4mkyZQXCZ
LmaLYRYpGF6Th+YByvNefWV0AXlO7ukOWkuu6VdXBuiruq1kuSimqlv7TkRVsZaSQ14BBHcGptgV
k32dIweYaqoVmb0wvVbVBxLU1QdRWnxeIWELPbLBfWErqg09aeWWVcHvzN3wSvaqW/g5pkFeGB+0
9aZsko1+D9hu8T1HPRysJ7vYn3zGcysqkJxPgnO/hnODEsq+Q0OwYhYNu5scfWRy295A+8mr/rRu
gZaaDGEHlJFV1Pn558iU65PcKgaItSHAZOp7A5jQ+b3oBQH+nFfm0w5jrEDzGHcLd0M2NA2NBA9x
F9QcoGU2vl7328aXG8wDZr7qYwzDI49Iunbh42f5CTV66NeBPFnHILVYTPucqR4T0shWwLADPAtT
gTh1qrCv40oDzQo+eLvrf5ZPylW/weQJ+CezbR2wbnoflKhIliBtpgYj8hCkTOc9/NOfwA9SxI0c
E4v9hBJoMZ+48Ss78Zg43rFsP8d4eYBs369En4Jt9WlAPVk6f7IrpcF/nsSDa9ybO/M2f4ohLGPs
redyt3jqcwNv9+z30aOYogUG3oH+GH7H3hTU/c+rvtz6uRzYkvM2nS2sX9WdpXKuMWSO8ScgvvTA
cMAWBa5sRVAoOQ/kbOnAJ4MdHHzH/MO0sPAuXTCP6mb2dDvh6vdts/YkOa1drRqE1YzzyHVqjjvH
BZKLENI1mFh3rU2y1b9MAKFCvMfPIEc7/A8ADdH6OK9OSduOpZUOmNwcd+YYB0TLNrmt7SwquKpY
QOSdyIBSBxJRtHjPSNaHOC7GoWqwk9Gwq+zUi/GYy4gzlvJm1P840cAcKpg5IViMzPQM3k1JQiN5
1gY3T/Rt0obEGQwKNrpee76cbJxnNGBZ1oBJBRMktIj4ozGOWRnWiTUwbOXt3HcfFQXHSAc8lujw
r+2fjQEQVBRAKYXs8DT+qFYGUYpMH1C7sArf+GluGe7K2A0H6hiO+tp+BSUktAtFd8vKOwlLPDLM
ftjRbUpbVEj7EoYxRzM/UM01P+wP2S+9yLddfWM8Nrnbvaqvxfdf4gyixGJ1i4/sc2cio7UG1BkZ
3KacnXZGbCl+1sXH5e+4GluOV8kdhAkPmxHlRXbyKDQiX7OvLUDZDNKmSkH21D2JMVlrh/3IJM8o
PFG1mxbKTE7Jtu6yr2ohhOSunW+cN2TbQJUSi5+36qYhz0iI1DPGu+yj3dVB5U6yg3OHaaV7M3al
PaTtv5ijM4na6Ovf7bdpzmEHPakhO4WjEXYJpn4x6rW8zN0f6yjiTgDEByRrAJ+zx/SpdyqLbYQJ
NIBcnZpREI2Z4ik99S57x+pSjoxwSxkxrJ92FY6ApiRO23ZerkXP8iCqGa6asQD8xdga5kwt3gft
UC+LjmItcfkF4pEbKW0th1qxIIUT2OGfYfOco6aH/oxL5rp0wjzx82h8T8p+e3nbVkIWHmEAigKy
CggRj/4bMDXbzk0HOxTvEagiECj3GYUrgU2zhkNetraWoTH0GlO1Rn4KAPWpK4zJMGSqBnOl7WBo
0pNe+03kZ2yI40pyx010DxEtRkmzNK72Q5ec7tCKnH6lHAIahKMfwfsjxtISXceP6NDJ3xG/uaay
E34f9uqHBqBlvA/d6Fakocscg7tbYRQ9NybJg74w55+xQedUnUYkRnEZ1LN5P1i9R8fEN9sfKk6E
LC0bWXm+vN8rTTIslaiMQwlFmLMMfSqXsmhS3OiMiIbRV4B1MnH0QNnSQ/yl+1D2akACK7BfKiHd
4UqBBMaBXWcSeiaQANytEKmZGbc1jGNcp0SqlKP803hd74ZgCEFn7lp0D54z4YDOESN/GD8Bdzra
m5zFuTLjppFwOiFlcgXlHwh8JE6GZwiyDHQQvNyZg9ljlKUi0ysXxYllPi7kM15dFiwr0LvV5seK
Nn8e4FjXhVEKYWIWXcfToxM2iRyVTYnkopG26Vx/g755MFWi+s/qQhC4mCr75zaemrGJNS5LlQ9u
He4iA0XC+vGyT65ENiAxfhvgXggp0dMY1F7wigX8dU1d/tSr+aUw60UQbESGuNfpkg2hZkIU0M0N
+2WspAMKzUB/TCKAyed41tnRRoUHeSxYDwjPUbmg4JINcY2gdmXt2WykspE2y3XpikBCaxnQJ4rl
H0tc5LK7pC+sqcJ9fY2Kt5/hQSt1kAWQNuw9re3EEner98PR2jivG6D2MEA/lsVKq3b0mgSg6vPD
xLxKZus9lyHoddk9zmFX7AxjhocVB2UWuU4dsAN7e67a+GzxVb0zXFSqd4PTe8MLo94U1fjXAySa
VqgUoQoFy6fWlAminEuLVwgECdInNqISbXu8WMuD5BNH3+izo7mMZhzzku7lla4UQWHvyDbXskrG
qABNGGznV/iaG/tWtT4rJ6Gn3Sw3yn2yw3RotFNfwd96Dcre1+/1Jha8wtaOO7gLUAsEFe55a1wa
oURj9ohbVZV+9Gq/KVNFkGKITHAHXo1GWUp6duf3DVDQ71IsMLB20I/XwB30VNHnOLZhYOjoz2JS
CQCh5TVcU8BrvnYWPjE6KPaDDdzgvldIUj2uc9gxzW9Thg5jrjroUG2mufAL1LUuu8fqtqGVCsS6
jWq8zJ31JZLbwUh73GV9A8K81rfs4LKF1X2D6haEeyCoA23wU9+PYMFWiwHRRHnLx9jJo1flL/Jl
Qzmywa1CHVG5WWrYMJbmNpvbwzAZXhjbT5eXspZdoVehW+AJ1tG44MJUbctVn+bYrBKppzsAee8V
IObwZ6rmB6CoQImjV8o9GFXoQ98l0v1l82s7CasYngF5EkR8uVXOVQ1IL04PtHy0H+DEfCmNel8T
USOPrYK/aJDEAfPH9B/wzU4/GM1Jk+bp0rtZddO0N3UBzWR7O1aC9vJqgoxJNugCE7A2Yq7q1E6m
x1lNZtiR70Ga4eIF+i31Bqh9Lm57M16xIpeogrD2AY9Nch9Q7fIM03Ns7AnwgQ5M4NpG8aF1IggV
qxnisR2uUmLEpTmZOpbG7NDbWgZ5Aj2YWNnkW5DWySFfKNcASIoWuHacjw1z15pGIQm+jHLv2uio
WDlaDrXos7FAeu4evz8bl4O2Vme0gJ32rvm4BCzHJ7to13uyVwTihHc1u/+9oLPxPjp3LRQZsaAS
pKmS0/9gBIDEaV9AQsEApoITvhZ8QSmFOgkWiK48t7hJs6NmZGVXM5X91E4dEkOGcar9UJqdPP55
+UCv5gVH5j4rbscVtazqFT1lVV5MUC43jEcLtTS/e682tk/94o7kAUK+ihkvR5x1rcWTY+vcTZPZ
6dQNM0q+KiqyDgWEx9VI9S1Py9kTLJT9Kd5pjk1xt7MMxJBa9aiey3ug9INiw0qV4SuwrpB6vGxL
tCruns76RU7zDqbsNrQCTW32hOV5mSWciVr/fABfgw1Zx5OJcKfN6FTMTCsmVLN9JbC+SqXDKH0z
Pw7AhaY+Q7QU+BU1mJpALJi8uswj25yntlTToP0A2/O0OJFhO13+vKQvl/dyNXnE2v5ZIT9bRsdx
rABb6fG4VgIDk6I0KL6y7jlYi28nxOo5sOGf6C6ars4KiI44aK/FNIM9tVFdx7VEuKAtzeaYkVlC
TFMb1wQRo0lLQRa0uplHJrh4jZm2qEkI+knFkPk5uGdmaKoIh6bX2naYsv+9Es5fNBkj2nGBldDX
fBctfvlJoGvskp22t1pv+ClDFiP2RU+A1Zv22C7nK/aYJHk7wi65Zw86YNa2cWB4I4oyLaQ4Cjw7
RI9IwY7yjtOmI7Q3AGB2AQpyUliijSMUlmW/+yyq/N5PnrOXSlZMtRRG8p0eaFu61XGdp3sRzmf1
EjraPx6IXWMI1kjYdzNvlUCDyqDpLxvDUVzWZDWFAAqBw/NCtaVajdWiwFzWAzcyqG4yCxqo618H
jXs8DZHnaVyMBBPaGFlL2LuoUYLOVHKW4SsV1mFFVtg6j263GjVre85hhdAEhACa2m4LczBvDIOI
6L5WMy4Uy9kbE+/5MyauNK/0VBrZxf1YOe/EzfascGG92YjA3U5/TvePkScij2eR58z/gF5SwdPB
ClncuYLQVov+HtrheouJjfl67nRvaH6akUi4a7Ukg17fP5b4hn9aaRQ1Tlhi5ADGxnbyN8YvPkSo
WaiB+aN9Fjn96sc7ssglB0kflUO/wCIt35KRAOr9IOy1iWxwWUFD8WTUC1zVUyZvVf2m7OpAK/58
AAEDL0cr4ZydxCVRWomBJeIRhSw0f/PSoaL9Wj20R1Y4Z0cXB+5eYr+MLnMMDBNTEfXMalvjeCFs
O4/Ok9qO0MeyYSLeqbNDPSUo/O6Z7DWvvLWgzkFeZW+8pT+ZfgwU61BVdS+nA6Lvxd3EcppRpVOw
k7Pe+3KZO+VY+bMyC27j1eIcQIgYICIM0mlyezkNVMbcLQscG/N1vA53EEDfDz44fTflteimWr1E
joxxu9qVdLFbBcagww7N92wz7aWNuhXxlq1fwkd2uM0zkrScQuaGLJUC/zuj+CBl0CJBTA8gCy6C
n/m1JaIuWc85jsxyqU1n1EpU6SzUP9ofDJimfSuBE1I25IMR8zY76soHkfjWemBkkEsMw2DOlKt3
ktYYaoC2BjeqlE0mfZ8lG+diN0g/LzvkCviOne3fhrgoBd6+2Kx0GJIelQDCALifZT+/JW/Wd/M5
eSa3CfSAFT96La/ba3PH8LLzHkE6sG5Erbf/iNG/fwsXzUjT2CgPsefUZvDmr52T/987J97q++k6
8oTQw3XX/W2Ri2yDjMunT2BxBApMcuxAuk22kfHZeSObcMM0IaZDBsExeUccGRPYgeIrz8VdfFM/
dLejkIxnNUDYbFJeA3wJseo0QrGXc98MiFC1fFeM96l5MBVBy3rdoY9scNucQ4fCyNnFRDbFTSW7
BSorILUzbkdP9ep7lpApO2knKmGvZxhHdrnNzheAGJYYdjt/ArNR70QPXefUj6k3FU6nQVpEy53o
LXKb28QTYihWP/WRdS4kljIGxa0M1pf6PqPvVf3UT7u4vLObu2k8aIno0lzBE4PSFP1rIM4VEzBP
Lm4Aj5IbRm7jfbnXAvl+eh3BSc9wu5DPY/8vAELM0yAzlFz94kVkJN//E6SVbSyfZaE8gBiG0V/A
77hfkraq2hUqSkD44A9eAjGqaWs85g8oHgShW3uXQ8pqn+3YHPdISzMTFOf6p7n8DhOsPt2OQfWU
7oUetRYlUTYA0wmwpNhp7rSQOJypLGk9VDbJ3lSdYstEuG3Ix1ybGyPobvP78rk/iHgg2X6d7Sdg
agYYrSB49Im3PUojhtrSKI1xI2RJu4mlTdxMSIngxv3HHP75PB/c6MgYlyIbE9KFNoWxNtVem6x8
G7L6WTMHwYNm7XgcmeHzY/Rco0TV4a3llRags7brg/FK3YpwLGvxjfUMMQWpoz/OF3zAmGhJGkWf
0kjoRmPHPyv8sCeCPGs1AWLVd7xnVGAJTe7+pG07pVRGexwjURsCPa/oykCHMHIToD9FWR0LHWf+
cGSMc8MOOtyYOIexSO53cpTvzaR7ExwqFpQv2eCCdoy8UTZUlOF0BxUIFxpbB4aomwPNz+9FFcBz
JSg0d4+3jwvV4WKPY8Sa/4DweXnhakEdICtnWkXEY0xM8lONeqejBlWQBGLoj2i1XLCOLDOdLIYJ
GDHPZgbNpt0u98WOsceaO2HAWv1+BqhUVQxFogPErTae6qZcajx9w+v8ydrPP6rnzDWvR2++Ur5m
QKFk3y5/TZFBbnmNGWVxoyLtiPXvc47y3yKCP4ss8Dm50qfFUMAlpexdlXYLETQxVsMFygWACoKq
AzThcNejENgNxTxPA0sbh/SVZigdzcDLJhCqzSoArQ3bU8GQ2kK6+vLOrd+qR4a5c1CpXdyVKgyr
98orc8t2Fz0AuR8Mh/oxe1a+DIfE1TbNbtyBQyTd9lcYTgrCh/RdJNe7mq4CXQhUNLBTIJ3mYgz4
w5dxCNFnbl+HQP2JsoK7fGm3A44FtMhdaAfeirpTqzfPkUlu27NIsee6AQygbFKJOkOqWSBVMKr2
rVuq8rtu0NLYMToz0YtyJW5DyBrlcI0Q1Ol54ouoa8IujAmwWtm2ih6NXnZyWTRULjLC5SnKUoB+
sIARuaz8vJ08I9xYtSyAUqzs4clSuPSky3T4kKKN7iKBUHcxv+hjT5160YPMCNmsbiI47WsP1xOL
3BWeTHZRqiPWFRV+doNq5AHTgQHdqopj9M6Izt8AoRURRdXldcJNuSNaWQ34DmCVtuQawhQOAfVg
2qd7WwsikZb8SrxhXHNgRTGB3gfs7dRYhlGazlbgmPFyiOfUKRtRHrS2nGMLnHPMdQXuJdBguCWJ
HBUqIZS8L3XlziGEzYXX7ZorAgsNX4dAJ9AK3HpGWauqeWbr2VUOpoGuGxetKNQKjdcWXCXioSjt
LKIinwTfHLhlkMti1piL2OECLC64viCtin7QrD9VQKsk3Q1SUDeVAZNOeijEVY4+0F1f+aQrAmm4
w+CuY6X5tumeezMOtGYJGqLdUrXeQinG0ZfbOvwxTYnbtt9qfT5UhuIU/ZM1vjWj8RijYI2GCkh5
buM+c+byrsy+zG3v9t3jQj8uR+4zD8H6gF9GkqLjEYI5oFMPiTNKqFLDHWNNuZoIBY+xGVw2sfbR
APxBGRkECuh1ceeM1BqNhkLCwxZcgUqKrZyiXU5z77KZs5WouPBYZQbvcxm8MtyXqnqSR32RjACt
ys9AC/jWIiI1W13JkQnO/WI9BIM+9PvcpCdbKVF82oPfrDD9yytZGXY8XQp3qOwORNlEhh2CucAa
9bTsqtkVXuznQmDFylDrqS0u7moR1ZRega0hoCpKLQM4eotNvS02+nX+aPvJD+ow/e54SwGStJ/s
CsllLeQEWuvI4vOBKABEN5hG46+yuOjHyiT4fOmVsS+9Mga9aLm1C/RiQcSVuuF28DH46PbfwAoT
GA8hxoAPjL5AsPdnB/7TjX7/Dm7vs1TLJNSeUHlyw/toiyrMt9xLHsbN4hijoxQOBuQ2w8PQON2j
lPqi1st/fPvf9rnvkRnlNEwm9qEFg0v1oBwSqEkpfncrbkCvubNhow4NaVAUo3V2oo6yRRtFRqON
Fmy5Xnhh/TB2b5NFnMsbKjLC/v2RkXo0SCQRGCl6zVmM2qniTfg3IeZ4JdzBlAezo8hsMVNYxA+L
PL0rXf2jjOa/iGQm6guAqGHbgPg8XUsLEtxQqnRkDFNxVUnSzsyne1RxBT645oLHZrjv0idQNJA0
mPkHzfWroS3q7Kx9GdQWMFahg7IS6mWnq7GjEu3SAWZM/WFKnuRul4oGWtdNGPjzOpjeUDs9NbFY
fT1IM5I6rUUjoH2u5sdQ/3rZwdi35Z7gTNr2Xxvct8eUzJDFNmwMeJh20ZdSqZxhyp1EElRoRYvh
IsNSRFa11DAUjpNL44NS6I+2FgnYtkRWuPPfK3OjoPuPOybdStUOM0tOlit/cSiP94y7kjOrSPNW
hpHCALdhkTsVKV1prARmmKP+96cB29zp56epWsVJxdYyfbO60AXP0uYvPv7RA4hzsBQE4hlgAKOr
j/Zwm8hK7hd91LiJhsk/mbTd7rK9c2gU8iXkgfibSKcxs8B5W0iBwioLA5Hmur2CdO/OwCVR7dnz
lnwsPuBft0wm8n+4mM42k7PMuV9W2fJCQxxX47rcyS8AKnkSEIPRU7WLcC8mQqjLf6wVUApdAUHg
GfkVFDSaap6w1nGPsSfVZ7P4OhA2pqvtW8wDASVyE+FBPW5FpbvzrORzsb9Nq6eeA9x/Vis9TEdf
lVeM5U5eflfv2oANGHQb1U8BEjBdJXa7D3BtJHfplhxi8E6IXvbnj0Tuh3AhXyoa7MuAHxLv0Jb+
mm0VzKt3XntA69bVXe1ZzAN9FgFgEhENE5+EjTfY3NonHfiiJLVxLdPmusyeh3F+GnPBc/uzu3By
NpkV8FiaGCIH9pqvLGs1BKD1BFY6P5J8lX4rEjfDkJnt11vgxNA2Bmni5KlXTOxKFQS5s5gN4zYo
JnRoQhioA3PHthh0c0bbGGHU/LaEu7H3aRU7lSkoh60cGeDzgVm3cT3I4Ls89SISS3qZyCGeBGYD
AUZ9q8oi+oRVEyAdRlIAGg+wt56aMFEsh1xdNEEDRnsfw+F21kQTUuxgc18KbSoMSEGQHD0HHqVF
6awncQMTtU4PVLmbFOqEFDxekObDR/QuR7hVaxbw8Zioxo1tcXtWL4YUQzpuAhWt7BEa+snSO436
I5ZtqEA0wWVr5+ku4qiKvB8zIXjTg2bvdP+6FA0b2yiwf+HyrEfT98GcH1JokbQlfZMnNVgWNYjs
Jag1c6/UoumalbN2Yp4L52acxHpUw3ylyl6+UG8ZqaOIersiK1zonqkxGhEBed/U6k5VHap0oxS2
K9hKFop4PzneSi5zyHu9BQEo1gJS1f7n4pXetFV3Wuf0rxgYxdSBaGxEtCwui7CSoSC5VU4Q00TK
Jd2Oi+KqojN83jNiHqJiYeAnYTkkd8JA49pbyCPBfLird5oX7ennE4wRiYsZaFaXBGkqjNoDJA9G
xFN3BFjSBokc6Haz3jrYpu1WVn/XGIt/+Vudv3bZoo7scH5XpfNMlLifMLwG5mlHCRSvBx4I09Su
FDmGxwSE85vwERsKlad8E1FHPFQhWiznlm1YlbFsYLG50m7lRImdpii/pKQRTH6J7HCOGXf9MEZs
U5vuSjEfpPTRWgS5+cqFcrKfnCuCmb2Ii7CDk0gDdahmbitaPHdxvmmlcnP5461dnTCmo4VpMww5
z4m+kIrW4KOa3F5naLUWaVHmF5uPAmzhd5M7/ByvxtvUt996kS7rOUjk02/+MQ2CvlP/HNU2spsR
phvfvLU2hqtsk+tkn2zirxZQTyAiPLQbUUtl/fv9NsqdwDw1whF1u8kdUSYq5teR/JjGrWBTmROc
Ra9/NxWcjqcrs7QBDEwjXlY5BmIYn53yzQKTx5f80Fwpbr6drueDeZdHrrgGtnaH//6eZ1w6WWmo
JErYptIIgtdJMqqPCpFagd+s+yim62RIeuFPcqnkNE+2mRMcg7GenSl7k6oP2XxQ4h+CnVxfzm87
3A2eFVExyQZ2ct7PP2dfA7olaxyM495L980TG9/XRBS9/xHPfttkLnRU5THBHdKYEmwypoSmc1qM
TmzZochvMQl8Wz11QLVsHMaXWXmgi3hIGwddAlH1btVTIV6PTibLLPmpTyMzx041EAZScMDT/pCA
BWMRfEaRDS50F1I6yknWImWwQL0JckwMrDjxpAuu81VvIZAwQS+Xactz3tJbNIYSXzO57WJ+jYrm
qijdklqlE5NGsKLVo3dkinOYmhR6WmYwZbWT8QP0BZkHmkPtihRVojHR53knTbICAnIQIV121vXN
/MQ6ArZzRm6T2e04GzPuQWoCXSy/a/q+z+S/MQK4F0YCoFwFJvNT51yaqKOhhvWN1ez09KXtv2qR
SLFjdSW/jXzCr45OgGWlatdTuEVpD75Z3BfoEHXWw19sF/hfgKCRAY886+fVwxgCwIYUj/ww9evM
/Ejnv3gzMXaXf0yYp5tlktaeWwX5f7k0zlhHbm+JaP5WtwoUGYqKgUS0nPh8gLYWkB1IVIf0arE/
ej11zDxzLm8V+6jcfQJZA9S1QYUO8AifNsahbuWTZE5uAmYRKfEVdQI7sKGXdvU9N2pNvo5qKSy9
Wa+GCW25SYq9Iq6rv/ALwDHAToX6NPj7eZbHqrZNY5ItvKcoyhNZ0I+mV6TBny8WnO+gfECCisIe
d0ObZim3NakhgbxLUB9JNmMQb8UkuisxiVHL/2uGu6PNHHofksbMjIcEEV3X3mXy0o6C2sTKBcYO
Kpp5LA9XeP8w1FoyEqWCAmlrl66mVC9ZZP1ZTsrE3jCypoHlE1UWgur3qZtL1WBpsUkwvBXrz6M+
oYAI0s3JvL/8YThX/z8zYMeH5pt5Ht9Cu9PUvrRw2YXXlOqbXq28bIgEAY7bsF9WgAHRVLABIsBx
d4WilxpwUkYD7QQLybxdO0tKf1xeCY8f/WUEHVz0ipH5grb5dMfSZJA6s2ZGyGISyJOMD1k5PJN0
iR/GwbDuonqOZgeQi/werXQmQjfRoRbliczHjs71r5+BbhWY3sDjg57y6c9ARQJbPUNwycKgOUBH
Lx1ZrvXKvslDUHbOw7Zqc4i2oXIwhjqY0uRdXreC1wYXW85+A+c8M8aLm8mQGzClGdDGVDaF9JId
ShX/oLfrm4jas9NYRHq//AlWnenfpWt88l9rVZsmMsxWBdhcGuorXejUqUgnfG11oMixob8EJlhM
N3M7XGZlSvUZDU7lCRlIcwDJie11+J8zduXkFRYmY9R4aTxIhtT+5TVyIeZza9kzHzcQBBFAt35q
XC2iHDwk2MmlUL6gNU0copQPfVlnrj2Vg3fZ2trBAVMnQqYGyBjw/afWlFFNpMLQGseOqivboo9q
2hiCi4gvIf9aEkQ5CM4nC89ccA4La5kT5MfOWLRIezNDr69nRa4ebZJVV6OuSV+NwqxepbjCNAUp
5Qcyd/Vtb8iln6U1aHvCiWzVvrCvm9wuHy5vwZpTQbv231/HbXgxkiqmCX7dPGK2e6IOidrnOLIF
MX31ux6Z4XZaj3R9ASyYpRQDpgzyzl0i3UOnHbo50yT4rKtrAkKI4VoAB+ERJ/FMgMuZEXV72QTO
qvWBofaa7A9fG78+LNSm0NhiFOU8y0GBjkxTKmbjlLXllvMUlInhp2a0u/yFVrfuyAznP/WYlItk
wcyQIWs1RwqW0tJWHHuofkySJpobWz0TJiNjkcExeFabl2O1zuhsN46hZTeUTn4hZSIc7OoHwhsf
cvO4SM6UKcZBUcxBilugpPT2rrIIyFHUMPeMXhWJ/q7uHh6mSCfQhIYaxekRh/yp2khEapwEd68T
K/EXacheUk1/p4aIZG5l60zIRLCJfkAECN/ujpulKewlbSGoZVCoJyg7qvSNIEKuG2HLwfsWH4i7
ANO+gnZjmYODd+rulmpCjEj/P01w95uy9LUR1Rk+z7T0+4xC51JJklow27CyENTO0DhBhgfaNz4u
pn2RKzS2WmdWe8cII6ctTffy0Vk3AaZkiBRhqoEPBGFdSss4QsZd7j408ylURa+MFUdGEQ4YCsjC
4anOE4BK8tjLcYs1lOlDns1QlsYAK14Sf7oMkAFo4OEAyxTqGvyNXEtqg+sw6xwJmgPpB9FFbFnM
Z06TKqY6hO6VCYJNFSSJp4dEKtKlqi0sI+6gbGK3GiaDFMjOT3a0UZQuY9HtYQFZ3h+vC/kF2AyR
TiLd4C97c9aVOiL4PP2Qp695vMhB2ccioq5zJzDw9sITkMUbfCLOm6eijAwrgpV5qu/CJHtCv1C0
EpYTcRuIkw+ALSbmsY38VZClkabkRto56Nl6cV44s/2KmvTVMr8t0vfLu7ZqC7opyKQRBeB1px+r
VoHaWZSicxSj6K90PTTe87AiroQp6k1hmZ2TJamoLXiaFCJI4/WCiKMT8JozyUBuE3MpBadPZ7wT
hsWOtfsZYH7ZhJeoDgZlIWCkRI5piTjBT5d6ZpVn2yhjPUF/yXiPo4ORVxvdWpw4k9zQTjzFfrm8
raduYqH0jJNMbEY/DhApgsXptqpl30ltC2Z/KR9tPG8WxUGBodhdtsKtCMVf5KwaOu5wMiCKTe6k
2aNFVDoqk5eGqtOhq6UhkhvZu9Q8L0IVWX5JMIYXIUo5SOOZmir30WwjbnVwuk7I5FN6l1FZebLt
etheXtJpDIQzgPEXQo7gqQUUApQR3MaZsQ7Vak2b8P2tNPmmzKSvf+SjYuWPIGCajR+XzaHxx0ln
nJtkCz8qttltS+t4zBofFCa3SWeqDThM0pSUllNNPZDOgV6FQ1fhAotMwAKlrkJnFK8zaR5GZ2gj
PQP1T9YTa1Pm6gyIVRuaIIouzaYaHDsbreJ17qMuy9wQtLLE9EkEKFPhFbaeJugSJ2oBRcY6j/L2
vrdbaj113ajImdvG4YLhD80uaKW40LLoKlCL4jWcxm6/aFUdu3rXKwX+na1UteYObVk2ijdLpNTi
TT+2oXpXGqQbHNDyjYDaGmMXIjtfrGxAbj7KUxCTaPKlpE53qdGah7lW48ppDSndl82i7RudGlel
/P8oupLtRnEo+kU6hxm0ZfBsJ3HmbHQq1SlGISQhAfr6vtl1dRw7BiG9d98dalpEwRADEzD8Hg+B
gVZxFjJEGcnb64pC5R6MU1swJdsLq0E4H5aF3pSicufGwCsmf8sKIHVN4fxYnJD3Ht6zxdMXFNem
CsJk3Nf4I4puEuworcd3TbJCreUYL5IhUKdoCrbDylNy1OCgVi1T44XM9bqb/VAhopXG59gajqBW
siQ/JIj7nWC9e4BLIT/VJkxwxbSo/LXxP3XodVcswexzXZf+6tJ13QEIIK8u5f6C3GfTLWXLo/Sm
qBo/Vpn6X90IkrlnXFdBT97m1GXwFYkG5kqG2fUVbztXTMf8GfBF+00GAebL2q4vsF3OdkFqkyKz
kyx6WBzkCfeyZ5vNugw2AmzDOtDACrVl3lc0p+q01WC56XPfDVuaT4ud53zbevsnXAbEMlCfuT0d
5zBXC1aAlSf1u+ggu/wKNyNonnoSOnrUe6VSROxdmKlrral3tH7UP3A+ybd4xfbKJoUswGjz86md
55sB4Q2H9uzzf2Tyurekqesen6HnczcQJKIlBGS4hGTQSpBkzgcKn+CwH3AwNd2UT1OCJ8Vfg69Q
e9M1YUbtaM/S521QKWJ72XBQ3ibLZWsgs2jEtFuVczA1hAF9kUDScGiciz6RFWaqLB2DHHHRqgxk
2pRmXfmVKDACwM/DKguVbXYkrrMqWLIZCGJUI9pmjp/meaSV181JiWk0JMnLFp8o7XZLE1du0rXO
deaWulrTETMWg9jV93Gck7987YZicR4IKmOWlgwxjY/NGrR+7qVS7mBkCjet2W/stB+k9u9ssysq
gP7Rj7qPsTH/UFC9xs1QWdf+dQM9SKEPnRnOYze9ToP8URv5DyryuCAKBj/UcX1YmxE0vw26+DWQ
Dbpl8TLJ7NN6CEbkKRJxDGZaIoUquF3dUulkU6dEhsE1mqecaANrfR8TzFjTN9IASfGy/iii5dqR
8NlrpqUKp1RWK/Uxu5Ne9Ngx/jAMLZg/mldLCi0+93W+jvhsz6F7jtQHzOdekzb4cAtOYpOKviAz
qcuAwZWiWa7higYbspw/Udi8RYY3ee0DpNvSBG7mTR8epd89zZ6HLxOMTzTpfhwfH9qsrXetYKII
Ca/zTsgNhoG8OQjq6mKRHlaox+5jPO4DkoS7rkeO2za231m0TgVcXvExTdOVIzcwHwZ41G2cIKeK
RO/Mj8p1tf3JAaLMexMvF/ibPmKBXwGV4gNVUBdstjFy1WeHp9c/zS7gucMmFsb8Pjf+PsPVz1F9
hNhDLLJqYh7tIMyoK5s4zB2XDo4QfEOIATXJhvkcdnjUYw0BJufDZhHsJqjkiHdYA/+/vukzpJlg
rrb5485AAbqrp6h9ZEnWlF2mSd6OLG7zaejA6YRlHHjMIVOlH47q5m/h+sg7mdK8TYx7ROQ1fZCk
t7CoyRCrnWY/G2nOlNOH1WcP0MZ8OEqw0tGx5FCx3OFWdcjgoJwPcrkujXrUoIAVUiuxn9cpKdA8
7b0N1xBRuBuLqsDrH2oanqaYlYzpihqwexoOFuiSjLnvTVGetAIzj3H5i27UFE73e7J1L13dfZpk
PbmoifMk7i/plu27gc5VbdxFufU1VPo6BdPTsG2ibD283UBUIdffEDM+IGE+PEs9lDZO0ElnyPki
9YPt2n1fQ8okoWFDqmhXai6gb0qyitrtkas5LTHebAtB+t3C2ya3AVeFReJQ3tigGgW5Shd/8IV/
DQ6Plh5yJeSTwGM0T8iAIn2IpcSxcc3bB1XiMHZRPgxe6adDnU/N+irWBnezll3OE/dTT4koo45W
dvJ+rMcK7NiiSKaoYDiUa7NdYsuDq2ySZ78dPkTillIkzKLRae+ao+NdZLujIdz2VX9IlyFnPlxO
Jn0aNlnndZ8NFZI2eQ7vMXxPok4UJ0Axo1DIndf89RpX4eDA912/nfPCPXWzqSavvdEpuhqjO5Pj
OU+WvdcHCwPeQdBvJXM4PXiair+Daev/YHrIz4FVQUma4F0pxwosEbSYeEWBxXeZdVZZS04QR7sC
Knf7NUSbqvql0XnWbrs2xuOl+r3CCunq7I6oQ+9g3KTKmix6p0yCxHfkzeYiQ5wV9euzxPaGf9U3
Hy/qfbEPZ/bA+5Cf0PgVCSQbiEiupi7AOhZYY4Hah9F2ED3HEKiHem1qh9syIw3BBPDvh6UFb8rN
Gwt4bt77Lammxr8NHn9MRwwQxFoPZexp5BcGqiusHie8ILSl8a0sva7ZE4txMNXQG+ngseV+teGe
3IBKdhDBtScdDzsjzz6VBy3aE4MutW9rPEWdKAJhkbhqO5tv7XBytL5EPUQtfZqCwjy07x7XBZF2
gj4g2jWuz+2gPrRJdktKdzQZUPcM8d8asa0tzs/Uhe9jq7H9I5gy8z59b9vB7Pk1RIB5TgG8AL+q
Uut2ho1FtmxfcweuRS3J05YkO64T6KWCV5HWIk/b4FAHSOcQrNqivowMZB0kuo09wpsGJv/zWfNd
x8Fb7K0pDgrVls2EHmSBFCpds0dm0ncfZqpzF9s8bqNdOOvnfvHvXOOCESxZRLakYvvkwS2xUZES
/ZgN9OLQcYB5Px27bLrIpIOiMKZfurdPS9RUZo7Kes3K3oUIyIE9VDBXw9SdUZL9ZhFBsYzghOfV
Gz69to1zyYJ3u9moBAj1WUOa6Hx3JHVcsGB54jR8bOo1zkMQQZol+Oq67BYP4ovqDHTpEHF69dg+
xor9gHrW5tEWfGV+B95NQ8tWkccRCEToqfaYeTb3pf8HP9yPmESM62dcL1BaRlGZxfwSh+7VNepI
Jtrks1hvol6PLSolYv6rF4tl7F+nFMUfoJguwHXesF0YRoCV4SNg3jeB4OefbAMx1wg4eoZQfeyK
ZeHgdMH6k8cHGrF/wEz282CTvCcjNH8zpi2k/+Fe+y0pnvSUmtfBG99rtm0oEIMHUCd+IGN2RcfV
oRfIjBOmzBQubcyhvO11hxUAXoByATzGiE/ywW/362KQ5LA0pSaowaKoy9cYWYtd0O36yLsiEe4c
dFF2UITekLgNa5Px3HHkgATLM3F2D53SKdv6UnDxucgM0TDOnl2mfjwdM+yzMLRpxXMsPLCnFD/Q
of1vIqjqZR2JinD6vKTyJMLuHofdv9AtT72Dcn9qdpJMZ4aSAenfudy+1zlDFZY8wx78q/an04oG
gI3TAQ/QUTVtuen2YGqCIbcp+27EdAojYiPSO/dqUI6SAikfe5siVzriyEAn8XFekiqUpopS+cUZ
oj/SpL9vMQLfB/hoINQ3ZvS2DOoQhHU5BeMONK0rHOrhlOywp2NMpXIGrMoapECS7T3bfj8JWtfc
G7FoWFJwoSrplmNswD9ak/9mySrftod5MrlZXikOsnnwnjwX3teVBmUw9ukehuTvdEtjnB7qfU7w
UGh34h1kMmsMn6DNPYPIgtQdNT9NYrwa17JcLL+B7jZBgxEuJcAUbB+4BPCHHMRLo6M7dAS5x8Zc
1+qjD7O8WZButtGcNDVKJ7WPx/hlDEUZ4jU4vSeDfOG+LmuqbmDhHKOxrepM38I1LbcNRkzM5BP/
wYNQ2fBXWLfmTSAvHclwt0N4YnX7rIV0tDFPwvaPRODnzRX+1qeG988xHxAq43ICoXJDp6tIVT6p
l6TGuRu6lzX6IMsf4T9Pw7IXZHqb52wnUI6ZFg02fYunL09/667HxYuLdpmwFhGAao4cX3KAeL5d
P1l/adfhLXTZaW6nMpVZvg0y98VNLDciXmiTYcVs5TIjsshC8Dn9xZ63D0N39JAuHm+vxNYHRvoH
wBtDzol/QeWDxAC4QypI8/VP1HlF2rf5KKYyDB8JfPuUN9wiAWl2cmm8P0YGFQrIIsjqZ7OsN+2z
qpemVLoFZbnHo2HzTH4MA5JL6+AkkV5v6A+0yvmSQBUx3VuVXpZgeiDzG2OPAwgxCJy+tYOusvFN
IKN85XOVwpjMRe1ujZGQE6lyIAFahi6vxZAP4jPU/XVGPEYGN4PRf4pwRvceqkrOj7o+brNBsUDO
nNpdbf46nKe9Q98yODxx9owUhsJQtltZv9/w/7IxK4DJ7poBvSk6u65HFqfyTl34FM07EvI8rG0Z
+ndBjn73atrPAaOpjIqqk81uQ/Mjsf0nOx/1Nan/49tUxs7uSHQU080frlF/ohl+QUUIABt5TqUo
aUiKNfuyUZNrj+UbYOhl8HdT/Qq7AhJk93F+n/meRcj5ULtt+lToMXWTAZKIsuPm4Tww0SoBLf9N
kieOvlfHZG/WEGW3uKkBeaZ1UyWtPHX25rXLSYZohHh6VlF6IWNX5ysGhEbML+lGiy15Z3WXK73D
GrNmvrFBv+nsOwwXQCBt1XYszLfGnEZs/yHE+j3izuV2hGvfUzxGz1vt7Vg3vvuYOQgqq6Z11YLS
gUBPnGTQ2M/kFCWAJDaRj7EpmhGnx9AfAtqjc7gu8ujIXAm+7dyyHeMxaDC+sNUavFjtYy1AxP+z
ISGVR89T/OE8eIn1jyJ5rM3JZa6kPak0S66k3ScRDCc8YAgTtlABB896zDPB8t/2cYnhGpBNJyGX
fTjAcc/LTmmszgFuAmt4XbbRc5zZV1fjXPVhmGbqSuOyWHM1K68y1l4QEJz3Mnwiy6FhdMnl9JME
AGvCbhejIodxMgwGXIvO4Zw0/ouezGmRfCctONoyKQhpEHdVwTHgP/QAcMSI1kc50T82ibsiDeVj
609/Bk/clVwBADS/XwOdJiFDQbfu3mbxH2wGh2UgmB2x+SlSc6m2EMV/W6PhEqhQ+/Zfswns4AEg
kXawL8LHiz0m4TIYJteAJYcsGy74bxRPA7k2I/LPvSsQqYOGSmNEsyC5eFQeKSP0fSZJc9re5Fot
flr1qw5hPQ8ZdRwffLPe2FbvROy/dqrFEZPuo9bDcWOrGee+GLrT73xLSVcDYrHlmNgynj778ZHV
7YsZ7fcKFZHOmgP11jyZdIXzFQ30vxAm5cr7sBj7DKyrJpkEJfhLZ8NQ6mJFLhEqaHWMJn4daHCB
lOfeZ8tuHGq0LzA3T4Df5tHvm6RrDrPuXOjwTN1vrZ0W6YCwD6e/ajh3aOD9DfkhibsTOlRD4vb+
tlZsQcOxhFVtwz06t3yIusskkopiMYT0u+s2UFTx7jPd+fiVjSGzzcR38BRP8LHOm+yvDHxcp/ZK
l8fEprkUcMwfd4PrEa094DK36EXXNimVaHYmhef1iLMCgqj9Oq/Ptk5PY5C9rEDAUIk/x+Fb73uF
7OtTamm5ek0V0WeHVjoY/SoZDyFuKgJNqhQbGxHLVVj5NqRiN4zhMfBfEbvdlP4sH6PQnA2HodZG
S86iP3USvCQSABOoJyDfHkiX/u51/Tlt6RX1xSEMpo/YU/mKN4jC7CGoXxBYWlDaIAYoxEgLIelx
BcgPmR9LMaUM+6ipWFqjYxqrpJe7xuCJH/8GU7wnWYc4SQwkkxbE1GfliUr7l2AOjqMQ//ljFbJD
74nSsO+uHYD2uvlAF//oZ1BtuKCMARhimHCAUDhHglw+J1ArElPy+KIxui0sXVArjgeB1Z9075Ex
WD2wMcGeE7kvwsKSLfwyTvOlT5pqnIFc/GaJxUeFmyVbgRNkzkn4Rtt929VFXR8gs82Hqc1Bqsid
GtFY/VejuPCwX4WAAdCIn1gwfvhIpWVs+wBtcl9nr3xNoZP2/pJmPskAwk5I9EP25knso86dJcwg
IdI7mrH/EHjEAbSBDRyag79m2NQD9MHtmHzM9XjrJLn0EgjbSuf/mG6OK9OqApXUL7UJ7nLT/xrZ
MfSE/Q2k0CHv0C1jKPxfBwJhGE33NFmeoREhgKaWh2npXpAsdQ9Dfssm+k0m/95ri5NjfTXNjtt5
R9MbbN2eTXKPkrmsx4cg/Rhwjij9Gf/q43w4Gvgwo69xtIUUzTmMgyM8WTdNM0CZ5OqtWOA62lvM
G2s+HDb1zzBayoRAh9gWMQOG0BaJWbD3/BXWVRyewCn+GcVLvuBAyAio2N8Ngzwt/jR2OSQZHMC7
0uFEa5c2J+m/GdeyX8oMpNIEB2/SyDLrJXyU2J7X4akHS97Iw2qTfeKbE03IXkh1r7uH2DZ/GILV
ewJqLMGqmboDaL95oAw/JMm23YJaA0cCPIVtiq6PWMTHybkypshyXQ7LTMrVfbb974U2O+veaQfy
Q8z36PiPiaSHpP5IKTttgzl3TQcDIpl7Yiy2LN13/betgTl0QdE16YGjBSdInM9dvD7zxr04vz/Z
BI8frCOD8TESv1DiC2H+OUke2xm9q/1x7IEiKi5FySQA6MGJoZbzoet0EXmgeagBQjtzyDqgteFT
gPq5D4I8Gq96fU5rgmL7D1NJnlKbc/sG8WOh7HOLpl3gwrbtKeyAW/RPWM5567J82LycY14XyHce
IE89u8RzWBqDliUto+YwkIPB+GcUgAC2nyF8gR9FydoVmXbwXg7wBupn9KY8cf9Gse4B+F7AT/4z
Q2wd87TsIlKaua4GHhZTH84oHNRx9eKDDR/H4ZGnkOciJd0C3FS5hOhH09sYv0K5VhgBtJ/tU0K/
FsRqm8GvHMDyCTrATqKhBeLE43OGeDYubxvitutsKDlnAIEbrDxx8IJlT/RWaVTNbbTs23Y+kd/Q
qa4zwGyX3SyzO1v0VfIVpWQm9mxodmPSH+PMex5maF678dAn5M4SsecBEh0bvVwVH+8L5xwRBo2X
w3lrrzyNvc6PYH4H/ND5FfEwpBqn6IyJ6aGbxh7nt0ngE4TpUaOWvrRj/beXEilR9TvG3vd+tucE
WE9AoCEO6sO21qfV8//YKX10gGUOvMle4gENJfWGFsBVg0O8337NjuJ/g1XA8EQ2/7XeYo9Thjq5
s81cYLR+in26X3kw5pSYKfcw/ttnRD/4IerqAFD10k71rldAqZWSd1AOIAGjrTt4qkELCGMgFGbx
IVqbg4OxR856D1Q3yg5hr17sPAW5XegrTJAAtID1XlA57FYu91qpD9D4H6IZFYdOHgRDr+Ya3BER
4oEkSf89Zi0GCiM+wMdACgqmX/6cRvywSfwdRnY49+DyNC+XLBz2gQviAmABOnl2hOyV56D3CZSY
4y3YVkirOozFIIj4M/TBJ3jjQPOobh/8HlRL6wcXmW47acKjE/W8+5UKl7bjCFKbg+kI//R2Z0L7
NSUgtS8CUuFFif/QuGUIH8S9FRhJFZTpd93JG0vXu6fS+KnxxlPr1DPGmqh948XlS0zQI3YjyUOp
QI9v4aCaDNmSOzZToGRhjIFKyBPkz46sEToXGGc/p942vio69TQf6WLeIgZ88bXHlcYiDwJ1xGKA
HKibZvo7v+jOKCUW+qLiNZ3BApw9zIIUYOy49o4LradvGrNhy3nWTAfSdDESLnlELs6YiT8C/IUb
XLuGKvsrCEixu2hOepaHazxfFjAmrjLDstqUoFcvWbzr6mFi0cyz96GXjJXBnKE5RWtRYejSnDAF
FZ+BidihtcpWdRuze2JauHppNqyXhgp+7dsQY7BauXzgi34ijZ8ca+Lw6PIUOz9fcUOAPV88J1wR
dLytZGfAakOl3KGYmniZLeZu0Nke2xoNIx2H8NFXiA3MPUBvFfGRAQN3nLTYBou8naxffhYqu2Ja
QPQSEKJ2amTnxNfBxSnsA2A7ox4bNiQbqyFedjzI5iNgpbFSM7fnIfZboFDZ8JKuBt2yBzTPWg78
eDPNU+evXlp5YgD+AqObfmcDTEFSYGMjSju8m0njrSuGeVx3m629p2iyuor6QD7Do1rlNeXJHus3
KD0bGpQM8YBEZx+Wjpj921z4fNkv6y8FboQnS5ek+tCzRFXCUXahIHAXUdKgl8sY7+AUVwfv2+8S
XQa00xHs/orR77pHOmCfA3sfG6LGUdz0yXyaZCqR8w1YGZ7U/radJ183N947OB8qpBgmKOew3UTS
50cP4GDFpwZ+Q4HHvlkSYhLrqVi/1uM2n2jb+CU469jAaKxQUq0AITYvwCjJyw6umflFmRF+8tbG
ebZRhFjGdMZgK6GnkQDd3RaDAyXTKcsJphZnQaLwWgex3m016JkazJXKdG1abfAlOyO3G10JgOfd
5Ma+Ci0q4JEG6Vsc86+4X1LInzYLib2pj63IwNSwkSqSOV2ObW/7t2CGuqhsRkT1YcSFsU49GF7V
mILeo1g0/9rUwsIFA3KcmgZ9XIByf+5me9mEwRk/1/7zwEdYiYWWT2oPYcSCE9YEcvDftxFDQZdj
RtIsr077D3M/xidc6b65UlL3yQRVQdz3GJ41U9iMZdCsll4m5fUEd8MXAXRCA8Z+wzkcQm/+Qz0C
2t9rA05CbfJ4AF0R9QXhdniXI/eiP7wJ3ap3UeTmWR7reHMDpkjpKN8dcUw8Th1R6QsCDBL8Yov9
bkClg3tg39OUh/E/kGjiFYOXnvgY6WVuzraTXPush4k4CegJ9hkRRSGCvPHdluJovBhFht9RUduD
s5sjG6ElWTn1IDVgvBbH6fDpT+Ck/9SRDZNvQep0/c+RLkCHEAq6YQYFSaWHCpiFVrd1NU19NP8B
1mHU1WqnmCz9eEWhlm/ZTNxjKyJOT34iF8HRSYt1evd60CpZDkpkEP8aJVJVY/2opRNTLseIAtoD
Asf4Zx/pBbgH9pzG/JAUczT06Y2nvf+wzlIAxMpb8SflU9rO8tMMcjRPSWRXeiRRF6l3xnxNj0Na
B+xfilW/PWyCrdsHjCJ1eOoSweZCI01elS4yY3xAJIpK8CBObVuapB+9N0ExwDsnEfqKCsTKbM71
piO1w7gDD0zoLan4jLUM9H1ILWLktnlFsC033qjHfE3S+jDOkGXdtJQqLBcZpbBQ14aFoKhkdboP
6o18boHIPnWUpWhcYk+ytuoCp2E64jURMmgKDl9V7h0hpMCUHddLjHrZs4lkqB78wevNP3xlmVSj
5CmmdH3j/TOeMfZHrZR0oBRbeHR/cpAQUEdGa+pxIA/Qz7WvxDN2qxZgFrgdHmgQHxnFXg+Urm2d
PIL17KH67pLYhS8iFM1/OgtWeV7HaL0jfMiE+21K5u6BJipAeqkADA7QLwyJ2oopA30lzcd28zF3
DnRtMd8FYDzpshY1E5+RdZhHSyDQWKoAZtAH52KavCHPQk/U5dqmrV9Epk63MxN1kD7XPYhopVbW
+5lhHTDf1RYE7X6WNJSnpcec7t/WC6BjrhukKGQSE85ynVq9YldnQ4v+LLCkmGrjh7so1ai7lQ22
7pxtky9xcYwg8nvi2djuhJep+kxkrOJSrU4F/6QV6VoiuMSL32jtOfY3VL29psqpBbmW7RJitgY+
BxP7zbVtVErF7XiP+2ASTSnbYSI/Wdxk2VvirSvi6moCYP8bKnrnPWNc49it8axpLgMequbg150h
FTCJYCuNG+z8x+Gn5CMdO+yc+eAsgyeN8Xhc+Ahikv/A4aH9M/herj1kianXADChR1sFLtIwjUDL
FrjiPughRt3XiLRr382EwfBHvaZrvGcMfgGXjKWZfYnFlkwVXDFNlOQd5BrTl98uabGMdYOy2MwS
Lv24Jf8NfqPrPd42jqCcAAW7jBiD6wbz1r9RTxvkivr+x6gVXXY6aILDOjRLdKQqy86uq/UpCAdQ
Uttagi3VabcujyBxIoCBsTG7NZiQ3rBRxvdVyOCDIufsY3EYnIG0Zps3u6p5n9QoU4fMxKJa9NZv
ua8lQLuhIaQrMiMim/e2zW7gsqGSocw7w3RQwHZ961v+0PV8+u50Fn4o8TuOgLYr/Zn8zOxGPIpP
cRf19zDrxVfTDxMKVgW8ts9sj1LFok2O4LiHIYoXsZu/2k0fRd0Amd9Mtj5PHiURWpGMadAuMAQo
DMgube430C8UY1vrv6BA9kseZmJFfgpnsLZfFQx42aZvUpqW7kk/ZE/JPFn3Mg9K3NGmjD/LJsC9
my2ShPMWXmwaxCQ/PPFVNw+ZGeVD4xNVEcY+otp8ovJ6m1ItC61DEJjlVOdj5ETuL8uldvAXSMxb
zB3ogLHBQCmhuuJzmBU8Ju/eivlaUifvLU3NRY0b39UB+HfCwoIgAAqGNnE81cn8h2s17jzh0lcW
z+ovEOcaN3JYqjYRfzBSfiAjGkJCF/eYpqI591vn9jgHx0vMQvWFjqJBlS9PbIj8QncTKeOOAZyy
0kHEJ+AAyHz/Tc5KH9S0kMcO54BXeJ23DLe0ZxhzJiLczZFRZ7AIPFBQ7DGN/OEpBjb3vRG+vEm5
cXkPvT6qlphZ/5jBxMwW4Sr5FXQCEHw4liI8R1ZJ7xsJwtOcGKQ3+EkHphN4Lrps6lC/g1QCQ2Yx
/7SzSEqnJwxwrDN7/OX/7DiRXUcpTDIzAUAVSbG/szS9G6cxKDSu6XFNNHaGTF0aAFkJV2CXSzRF
xAcUtZn+FM0KE4dQg6Hox4wUIKTzYt4srXwWvccKMp50DBEh4cUN6pZ4fJwaIBZLKN8CCSzTS4U7
q/85OrPlxnEsiH4RI0hwfxWpXbLlvcovDJfb5gpwA9evn6N5m5juqC7LFHiReTKvSNJn3a75ffob
N4q7gK7E2QwrLiZEhaNG2jKaM88hQBc+gdxemGfAAxKfwyuc1/dhCGBCiqWNssTa1UOXxv7s04FW
AHklDpc2a3YgE0V2W1cc8XJ0HVC57tHpSsp9POltOBcRIisoVEg7DwDOb68py5fjZvDFeRzcGzPI
l0FdLZM0uKA1UYwLbqq3btl0kfAZ4MfQtjZkprhXmBafasHMZk8exdtFEGul0lM72qchrQGJ+lJF
nRlGyVhJhGlgDb7TG/h9Pw6VaZ7mevV2btOBMIzDzAsHpaANleJCX9bRxDf0gRi1j5FbZpHk3QNs
+TSHa8VnxPfWKO8HOz7R0dR5uSPN3G+ksM/YklkkVivhzSfXbUM0NR6D/E+oNSol4+o2CFQdVVn7
PWEWNOwOvhil8+r0fo9B3L8P3mpHvZm50SKceUsSuDzOfkGuMDV1XKaN3ufl4p6JaRt7kIDpzXca
taFi3dnCSJybcWLYUAU+QMnxmfVN1PEmjpp2EpvaFkeCrPV+6NxDm+F2zDVEYSHLW5qxtTjXQ5yn
3Aj0WPB7NkZ7u3rWZ9d3DHwiwK9SfMC+K9aodKrqiIxubRyIl8hKmUZkWe2hOLAL8vHCVg0sL/Rq
PFhaARN2MmSlax95qoyokkxGZVZ8iBGqwbm/pdP1NZvLJnYqfa6l8eIL3PPG/1PYSN6Y4gcvQSAK
/ewG6PU2OGgS69Q8A/n/oewdRlO6IkqddnxK6xYAzpbjjaW+064ahB2bnRUnM/H6KVQfnLP2ts45
m/PSVdAORcOWM5wUM9XpMV0EJjX/3wZ7pInyvHTQS7gNybsjXC3lz2CZXlySFovobLPjTPvfiRge
rXz5C437p2nav93QPYoueMiz4RHVYqeYgze6y0+eMoz3PLUepQ9WPwWKMpI+QBMa3q0uec5ooNz5
q/VojQsqWd7Pv/Ukg73t5qiNM63z/DEMKKzpLiuTG1NfHJ1OIHNwt8GgquRxlqiyG1YkplffKTUE
jsljERgrXIvt7hbNtmNtSIW60OfPqGI9boJdnYs0XW4IDOOzCbz8rsJ+fescZ3wunMLejeGork0Q
6n3tzcVlHkXmY5fThRhhZ7nBVk1FuzyZTc+X0pusfI5DT7VwYv6bBZmjuS4KpEmj83SNg6MsBKFG
ZnnUmv21d9kuZJvmZh1LYATL0Q/l3Brv2vSWXZBTKs4H+Z2aLraf33F7nNbsOHLfgvSb1pM224UN
N1w6aySdbc0dIPbcQaDe8NB6S84O26LDJtQBMfAwEYcwTM9zUv+ZAnD2HLj0Q3Z4HxNI25FLcLMd
TK87l5LrfFmyvQSKZZcP7Gi2u4fSnZ3Y1Wt39waW271EmJXR1rRDyTmka4Oua+ljnqSQHzNeU6DA
kblG7BflmxtlS32A7RZcgOQXBtT6MAwp51rTg0WsbE1eg/C4oI6eTFmm177kY+FTtY5sNSixj3r3
Le1CQboKo1SI7DErhwc0Scr5jYLv3diBOqTZk7POah9SsRYlbcsf6F2A/7hfU6IRze0EZU/SFFB9
ZqUgv66fauiRwtf5ZQ3tATXP76BWnO5oVRmgiTa3/l3qrC2E6a5uCt5z5QPTNzoTIdnGJd6dTM3B
na3NnOhjaY4roYHgs9fjd9MveLrMyntYDOifLP3ReXbN2+LYVFRYVt3ONlR5cbg+rBL/xW0rYC2O
egR44B00b+465pxu9XQ/PaGZ3HUqcfPCqLPLZxGmJ87oeMjEd9E3H9WIlF31621gIwgVgQPzf1v/
9WXj7Mra/bHmvNwuvvPNDkd8kKE1o2zmgHaH9igqe1eOWEvjHR1Jptc0yUJaEFqn3LidNYGMZB+u
FkmU3ltqNo2q3hvXerECCTxWhkCLy3Lxx/KjnPqDFFzFl8H8nkw2lNbVCE7Xpu9ewgENvlHELt1V
G62rg54rFqhJ42SOHAzZHU6ZnKq7BAVuydxUT7xizzqdlkiV+lIFxknZDLhqaUASOgw30SenKl9j
upc/eaKj0a+uYlnYGR08mkXybi3Tbaiov3NwuJfM+rKrBdl+KrGQKoTSMge38psAUrCgKtjJCg8g
p+PvWStMWWihqBoznnwFz5TT/wnkYiPVeZlPGy/Mhutr/232UyI7g5c4J0bqCUkZSGDo2mtbBv3G
z2pW1CjI0Ez4F+lb+5lez7hrbIP7O3+Tsizf0SPh0YIed0Wu1AiNTRh7dV5EK+9tq5DcmNYzklID
nrw8spL1Nxd3FPG+MYCsAQubJu5NSbM8JoyrkZisp7XChXQrK26RgmEw5q8OqSgueu3AEw8/Sdj4
j4sph02YjF+L0p+lxKIRbm1EqeYW2rXiqRrtJ7It+yzJFC5i+JKbBTKGG/xMI2Xsg6+rKPfkFA3D
VPA71Ywtef9n5hZJMch/XubQ1Ic7dGy7ZObVKNodtjV77nsBeVm129Fv3N0UylPpDfoUGHDVdkJp
v0mU56zZ7bjpKue3Rp/dOIF4a2rH5qfDO8vUrxL0JxbutcFKJ3QBVpGk2WFYshNX0MdmTh97Vnqs
PWp64U+fQZY8d9wUt2ub/6eY0DfLqI7dOv4Va5Vs1jaUHHHWsLG69MkAEgsM9dCP/sUR1u+cLt6m
GowvyLoj5yCcgOvsqgJROSvD7ewmfjQsHbmfZp+23b80gIsfGybB1e6e/dXZL0H4bWc5C3u7uYTw
cD5at7jZVXmdwzE997n+m+dzuqGQ8E+BRoYxwh3eq9e/teGOfCrBIYGffxqXad4NcgCRCPqTlvll
4hrxRATIvgbcfNF43Uh481nX7LnnOY5livAXgoiYlr9b53zfDXYVczTxuSj7P1obt6VZsSgN0dKK
sBWdczWb/xV+/zddFbBkI1/XNLvV9vLHVIQvTJOuu8zQTwb/XmQO+b4Q1dGfi7Ne1bkudR+RBzBv
qQyPymCdQCly+KyRmaOZQjTi0U1RYKdiO7ZgOmXDTutJHx1ShKyzaqqo973nLKl5+4vgJymnF27r
e47Gx8QyZvIO8+/QVlgs1GYdehf5jZ/Hm+QMdNdt7XL84TX8oPB+tmHFbDil4YNtBWBZxrOXWkNc
1eqJLeusBk2nHT8euEvy6TMgkEDlCSyMmhN0Oloj7KfRFgePfRY4PvVhTTtay1wZRK2RiFiu+idr
8zS25vZTG9OWMMw7+TCIMfFoJMM7c87Vb71/QwGnyLlTbzsDPgV9zLioKZEbp832OpG4rU2Q73GH
SLBgcI9BprZ5q/vr1K8h41ZxZYfZyU0F6ND0bc32n1RxX076BDeAvwvITRGl6Kx3vFVEHRdyDk60
q7HWsY8CBD4PXlIuSIiNKF+LzHkaE+tJJA1b3hxCiJXF40sUd9vVhb3JGMzuELRUbn7MikDjGHP6
OJJrX6rfM8c/4MFBt6XV0ZLBW2jUZ6NzDr4GAOjEkRUZcSkDRt/M3XdNCc8mA14NdSwqTdhh9f7i
KPwJl35flQVfyey45MjqhNRGmIl1hwYCbKLDl8ArshiPKY27jnnDnA55LbCkQ+OcMgpEtQ2eMIBA
6M69zJ57j5UsSIfFd11b3sYxiqPqJNHveTSPpAn25TBR212UxTWojB/HG1gxMfSvqDntZu7FJjG8
cw+EOrY2wUEIOrsH55gufAW2rm1uO+9fkjVPQjdxqOfvym7PRqD5yomHXsjnEU031OO+EeufPEy3
qGLbWa2Y4/3yogaDNZqcaoUYPl2RZJE/5afJGeJQOkDGtfe0tMEeQWrf1gXgBAsgRbo1SrFZQTwn
HPC8CcBA/DhYOFrtnETCT1jdM+EJQTReva91MP+xkklH4+y+aHfY9yZtQHl7t/+HfrnWun1oV8PH
vuaxayVJhfmXhAmBR5znKC3WN1UsH0sgXtwGXMDt3bNjhcZ+qtXzwlMUDblxqM0WuSFNSXG4j17u
44XJa59i0AQZASHW/wTK/+dq988iPC9yHR4WEonb0PEOwoZfq9GE0YtNedC5PHYSDVx33U403u9i
Sb7S/UliehWOeVArQFI3vgWVOhSTc0ZLv2L18pDKByo/Y6m9fZ9T2din3qnN2oTqXgPcLQ0i11A3
a3DUNklhNsJ8egyX5KwtdSwS92LfY56AMMBEXvfpwnYBYJ5UirpfzQ8ocz1MT78reGINDRSjsvpZ
qe69scdbYumUKpd7gilptu1UcHjYxV4OM5BfzdgSvLnAAo148NfxUAVQR3UFeA6Bnhvt0bPzS2eO
xyQnudkGWOn+k62LOA+N7TCnNwZnyUcZPGXNsDcEJbcBLBcNU9WGSwCsunLfjfmeIssJFRBqjmo5
P8whTt2c7NBuK84yyIOVuqiYg/+xTMlfmqFE+ii+/Z6H6g6SgAKGPXA9k17SV9dJWWeW3P7XlOan
t6QX25Hvhjk+u+u8bMfAN2K2LR9Xf3qx3WHXjxwQjvxjlG2MkL8lBsWMrjOsQBodNpZtHyRLmrrm
Hskat4vnAOOQcjCD5Ga3RCPXhnZI6T2MyfTFUsNXZFxuxPLcCHnC1zl12oimJfg1ucWxhs9xNn2X
wEeND5rq9PvKnQfKgreeDSDXpp+GcH5Zrv3iERza2KP3gVBJN7uZ/645R2QXWLjcYqniFKBwo9px
e8fsuh6im4D0ydZuu5W2c2xpjWr8cresLo5kGZFYO2Qm6QJn/Ju6yTHX+SnjkJEtWqHro1qjWgQL
VFQ3f5mNfRJzEvF87HJj/SWhH3PTv1hMFF0p4im3H1PB/WHyxt2Yj6fCXH7xEV1y08U1Dyz8HqDA
9N90p8dkDeGq9TGR0/MiXryq+qCGhrE6iD1iknfQXED0u/3qRv2UfDatiU81ndM83wk7gXWc+9fA
YhyE7NzkxXBy1mqbSfScaUaUSlLAYAwQPwKbAIhLYLeSaejjMZFH5K9/BXVa1FtlUVgXL464Rx/6
aecn6y0crfcpq6YN2xkP6Wz8Z1HlzjVMPYdmcglM6rd0m765JTdAuVQ7nTWxt3oMcqN3DZb1a/Hc
W1gikiBQAHPx7WvgjjbztEK1WRZihGJvrDUeYQm5p6i9UBpzP+GaQrMCPelkobwGkVwx0rcxo+Hz
uhTULuBx5xOHuXvNVvHVpNa/tAYmDfUunSnqTet97kHT6m5FkzadfYkf1QfWNpjDfYVvW8j6ke3A
IKm5f/H9KthWaR/rYvzOGvlMWvWhICJHcKA9ziKJi9qP+7l/r4U8rtlA7cucmSBjrWQing+sT/jX
1VQepa19IHRFW6hJjlX0D+agLgGpa1s/U3aFCriKY+Yt57Cgo1Xmn3RibtsQe7QIHt30zyy7WCfN
WRLAsO8/qOfs0qk599I51G1AGM54cQk7Gc18sMb0SkI629x9+mZ0noVvxpnTMfQGBgteGKFJeWui
dnA4ljTLXQ8RrNd3jQ9qyeQcpI29nWT1m5fBq0dTQqyIa8T+WCw7ERAJ5VqgorpGEXObnzzLyw0E
DTaPYn7z8FtQb7toLlAPRbK8kIEmDE5SIFclMScHG6FNyp+gCR7WEKtk9SHXOWOq0nqakvDsr83P
4Bd/bVWeTEvxHcRytQOSg+2HOdjx0o63drgCvmwWEPQpF3+Loce1GAu8j1Fu/YAcMpl5jEKxzbgr
hlwH4MMKY30xrP7WW3UM+go+MCS/5gQcNrcns4H/JCQdBu4bX/ytzD6a1NxXIjjkDk9TwG0qn/Yo
khFhTxhPNrIkhUYw4yIri3/ChjBrRNzbARk7b8KTSFxCi6aK04mKfltN2UO/+u6undFnwQo8/Eou
bJbDXsrRSubHMRMEVj3NHKb8+tqmuYbvEMu5XbS9D7y+37W1Kp76hoQlsebvMfUa4EqVRha9Q1Fl
murLJ2O5Jy/JHutOFLEJ1XM1RVcBc6E+0dLwp8tSFVky3ZqO/K2M+sSgd+Bw3vrTv7mZPrvc249q
/ekKK/JRM1K5xyg+dlg+ClyAqAScBIlFzm/Lbxg1po0sxGmpy1i1+N0oeWjm10xXfDlTShZmcQAA
OzakKsqSAUhV4FFJ1+/dqtmxm/BhyYlfshQ0I3bojvXW9RceWPOmTHeb8H1PZHO9R+RZIxEPjNp2
MNzM/18/x6vO0F0dFWelikvSSve9Bb419bFRVMcZBa2woZVS/dWYyX4aqaVwCWqSsJHCo+cjf1UT
10GdFRe36Cls8a58Ocjy2ZuE0ny/JhRD5sNOT6nOzynwdMCFy/geJ5NDl8aV1LryYV1yKQ6NQ1CW
qwGA/SGY3VMe2B8ydb5DiyUeRbtF+2DM9+oiRsUpv9VUs2Jjhl3q5n5binBXjAJEreP3ZcWe7+24
2EZVJwFz88uMB0Ps6UmlN/5WOypR7q6j82sU1hEwKtJ6uDoAjEnKX8xI3tsUNw25x+/LeCLT6877
skI/QvwJveS9MDzAxbd6eq2n77CAgPfRCfuKihAUrVa+2vn8p/TGaFA/fe6/pq13IMj1SKHjm1do
1nNOP6kedzbAuDvm23EgeIxN/jknOT4sgRJkhvGeQcifvVrt6bs42LraGKgLhbJKhjoe4mb4m6dX
Zeb7gTdLPw/fXq2v5ELjKmVWwMMG3q/daFXm3ofiComVrwEXitA/4ZMch3LYj8EbP3dcl8vzaOMo
UfOwDF+Dv2w1D3I75Oegax78Wp7rlBuazF/Uml7DYT7pCdDeDC71ulzJy4Z2xqiI1I2Kqcvl7Pjm
RaY1v87JPjHxPZppvp1Z9WU2WB3Z/ELslUBbcWpC3pfG+Jg5C+0P7hVKx4In9a+zg9RtrGf6QP5V
qbdJuxp+MT8YhFj72Xxl2+k5sX7NtTqK1TsPzNUNImC5UP3RUm9BOwxHoD9+8iX4CV2DIbTYMSA9
Vstx8G7YmC+ZkNek7a+Fq6JGLTfyFZjLpxDhJFgJpty9xUTsczyCJUSFmxobo9bYd35/szv7Tfjc
k+5CaTD5/5TOv5sqIfXmego1QB2la13KQf6rguaVgymeq2FXhyn50X4nUN0o1t32ufl190iHpDpb
Rfay5AuxJyRbb6r+eHX1AVlmRWBQ1yqBG9XGS5i7cOP8YhaWerBHsfZt/Bd8FTglisMbH6AxPVOg
QDTJe8BG5e5R7y2skrJkdUaSHN2mjIN+QKzDR8r4NFV+4ddz4/G5VPPyW3mVg8tFDqE131WWPftW
95sCQGyMtadjIfsUDDp5NbxM6PMkMA4kL5bN5K+vict7iwY88pzJR3uX89z+1QLaKccBeqs/5AL4
gJTzvnFN+ESidjl6PIjM89AbT3Y73yoCOIVjPfnh5+isZNzryNTuu5cH95g5GEzJrcF2OV0JAVJI
wj+MQ279etJxXxABmPrsncvMURIUkd1zMpRfTQGP3TxNJmXuLDK3UFB6G/m0W2Ij6bYNmL0kti9x
Xb1k2nlNdrbBs4fgNBQW15c2eZhb4KyxP/i2emPJ4WkhArHkvFTCYWdAoSYrOTdaIWz84M59a5Pp
sfMNFj32OtiMibnDIG0t4z+iMRGyCBmx/Gd2nNtcTBez/RhH3qhlyi8xv5l9dSIceeBG+WCY62Ed
5cNIMCxcbELIatPCVnDpgJTB4OHSEFZ2VKYMvwVC8NgjO5fV9+jWNF+67XHAQxjs/psx78S+EVCp
5h77cD5sa9x3QoPRG0+mWI9tpt7ZZkG/CeE5qF1DbWewJtH6T343H0hyQX8dSea4nJQp5wkNBN36
u7JIfVzXXUfVYaO8fbYyzFbnen7nRXHiJfGbUD8iGoPG2bc8CKFEIQMX7hCE0MI2fAt4cXFxjotw
0VuvEO/lPO4zZR0Km+XTQ7kzKFCzZt4S+NkB04dF1GkJr1nu0gUcPDnIHzPbc2X3VTRrnCcsmFLB
lfnl6FLwmibj1pH5F7PYxumNyIaxdcBoG0SzlkmwVEas5nLrNtYuA5Q2AXathWteM/tRYoZv2jB/
gEL2lWRA9hpszNAOzqIKd1mKdN5ON4C2i6aFmxIg7tI0Yyjb2XLwxV3ukz0fO9RM41I74YcGqR2y
mjiI999ck60f1hh5+lgYxKgJhKIjt8Z2dU9lic/YmdssvBmT88fOQX6DgXgngRPf2PmiixaqIOo0
3OF1xES/UIl/uBXw/lZ7q7d/xyE5d0iehvEW0DQSi2a6OXI5OZARNVKbEtRywIk+TP540V7z1BXO
NtPlpaghLmr7v7sVks/iNjnWx2ypg7Kyvajt/doPmPX0DtAf5c39kbovUoKK5k4Rr256snJ56pOv
ZC4feMFh81FM0SiGRvcptCzAa7Xlx/6wnfwZ0fKvMVH4mPoIaWReEPydbcX1v53lzk97dgW+LSTx
Zpd6A3eFwJgKUgnOtl6as2hzCjOoAUtGh4GjSwHr6sgFKi2h6NKVdSLNwGLlzwAnVGLH5IX9PkuS
QpjAmMc8dsnfRhHWHh7vaFNHjGcRfIW9VxqhwKxMEYEUEwarN0LuldvtQybSAa2NBqSrwBXo9dVe
rnn51facRC1t28Gv7UPhcjDZSf0lZi5BU2/Fq1WciNN9ZlN4lIjojL/To+ztP7XhMdOBNLCymCzR
cqmLIPK9szTEzu1vA3kMx/yPVqSHvnK24+L/1kQd2NRAwQxeGg0WqoPadv45BS3Z5bwt6GRYEmju
7HdoFshojRn6yyWOrG73nRfZbkn8izfTdNNr0OAWBSy7VkzjAbg39/5M2Yy+NF8Ry7qQKDsg8qqN
4MzTZX9KuF8Ffrcvi2NiZjFEAyc43yxXnJf+j+5kbHQVmQQxvOLrOXGZzw9jZf/zOt7L61A/MAf/
TeGsF86Cewk1qVyHEdZrh6/K7W6Occ9atpEb+DRpJP88BafmZi1zkVdHwzhEIfWNKFroE5mkMoj9
edbwNOvyTRZuPHR3ubqkGQLexcrT09JnHy3/aaoNHxfZXFI+0ElAXpNoh2hB0+A06/yAVPNzmvxr
8r+8mSLn7uC5Aaa/A9/E4TKs/L3WYdm7Mrt/qMvHnFufGdL7hs7iH7c1wWX9ey0GefcsZZzSzZcy
ydQLcWPv19/cCj7d4R3d2tyKJdknhbmTbvaB6vaZBY+zKn/1srwpue95sROsoLHjL0VlO8FNqMlf
6Az7a07qElp9nNTWl87D//qEDirrrDgIuir5MUz7oGjicv1O7E1NT5FHH08UpiDghNh5tUmKI8pL
mjCOKWN5IGiWPwfzknx290eyWGWwXSy/36Ve8Ty4ybAPqqB+0o0hYxyNJXYXlhx1qzDJV/bB2W0C
5ygaTRkHfVRbXdpniKZE8C3I+OoqSAxFZDBuHU19hs+9Hj6cVgmbjo/S1+TnqzY9LybtyZR7tSze
skmPGM4CrRt8QcB/rUuJfRM2n77g9yatu5ot6mfZ1uUu8ZevybUI9oWYgMZMglnNvrPJl/RtaFk2
rIxhvFuz13X2hn3roH72hZYgT/M5G4zh6BqQP6gL9c64FzrpVsHvr/NtsrC8/aGqolThTXgMk6Ob
74AG+GMkJhbY4+O4BM/BmPsoqNJmCmu3iSBemA1WvikWJfZBtl48REMOWSK5Qz3ux977ArWn+E7p
G6Umkgs9xFzvp8iC6h+LCegsoLI7d6qdJNYs8Zo2IrVuogyfRhfd2vUOZYO9VcwEp7WHox4ML4Ea
Do3JfwI9tcnFzgu6eNbqSKXTV4BG4iOFFH1yMwxc0+We8BnsS9gNd8/KeK2YJdfWj7G+e8Qh/Q90
Ef+IHfGVQNEhReWoB/5o2HU+0zSx883QuCRS9PqvnPmudGs2b1lHgV9k0ZuSBRKjb+6IAJo3yjCP
/Hr+o5rKI2tpHJVXPU1UQY3+8oREpradT9GV7RL2B/BAWC2bnSuqi1+jieFovk4wjW45f+Q9WsOs
cwBhQ0PIBcNR5muICdswC4bev25cvZuUNZJX0tW7cfTTiDaZeOUkyikKC+36HJgMrH3W/5cUnOkZ
1+dodapXS5c/+Tpfi4pH39XPgzBfzKD+z1kpKUwmJLHQcoiLjc23Zxvw8io7EiSIm875TALyFo5L
6j0sMKjy1gENlj9W7lkggsQS+pqhoFaoyQ4Yoeo8konENrxwPYpsgR2o9Hyc8/ax8bIrKPt/q2OJ
EzfSf3yu35ZszGityFtb4gYi93nXter7RKKKu/TURVlLHQNbHPNo8a0ohMxFTg2STUH+I2LjVBZl
xfRp6fWjJ3k2r+tXeY97t8mwa4VDRVCSPNR1eaXKfaKmK8k3o8zpBxrWEpYy3dGeqOEPaDVsrLnY
iYLSCYsDOXL4am0KXX/pRLzQ3LxRfLH5LVJEpQVfxsy2reNgowNPgPrYgHBvyqF3g+r/Hwmnvl16
4i28Jt/Dpvc3IGQQgkVNf5SutlqgWpfrvSSMyBk4/U+uIGzayWfFmybV5be0aUnYiqJyD72cf7j8
T4euFySvivGpDLwDJjc3o/JoACZSqzbF/V3edCoDXR4khE6ZE57XV+UE24b/QZgPamWamTwdA4+i
Wq6ZL4m5W1SSJKPJ1H238ydhXVz6luJVjROHgiDQy6XZLzhrWX6+w9jZZaPJi7lyz4Wb6n2yNK/1
XH0FIUlW2Vj7Sjfc5GdmyzF9sFsub3brbiaaUKLUokOnKMedlyRv6+I9auV9qyHk/VTHVaVuY9d8
thrssTZwICUYIh3dCXTPSwNNRmWOcuKpd9n+kSUG2H59bmXyAHR/6WZxLjrrYDuDj6r813Etc1ct
3gu1c29jAHMB9fOsluG7HLLHZdBHVfjXokDdkUDuTCwHJ7NurDMw+c9V+7wZHrXlfPYy/Vin8d1q
xQeSPiOoaZ8xSXemNpCXw//EMtrHbOrneBEovHlhDYc1gICv1r2dmT+4WZuCRVOhIqJNuJmwprtZ
6rSlzYUWwrlPaQMoGGk4LBNnOPZsyohABf9yAbOJFZH0YwnBV1PiO5kF5ySG2MM8yeeiuE+GK+Sp
KejoKzoejsLtHlUZyB37CqJcKDMufd44BnCBGRQPJbewjS+lHwmdA2C7Tnh/C/yhTodKgKX7K1Li
+Cu9Ha7u5cb3dcoBPvq7tGtltNR2u+2y6chz6rDmRb+0IoB5QEd1SQlty5EHsE4WvtKaRA9p63RJ
bxxEp74Q7HguL3NJAIDiIeqOKjYhJa1KdlkD7mwKuB0xn3NhP1pB87ua6PKLz4w6GsxPJS0txyRd
rj3/fOyxPHr7mDTecmCjH39Pl1ovu6UI9W6krQU1Vm2BpG4ofV6otYxzt3+cSIjZNEGtfOPhcPb0
XuSYj+NZ2p7cUl1GRqfoHrhV4MoawXNRi/8su89ibwh5exe0xDfJXXbCJjhoj3d0PXLOLqXmcFJU
/qC55tvB9Z+zjHOGtohDEfJM9rg9CbAPuBRj4Txusz782xvuh09zTZInVzJLBz83n0KZn1wDg6E2
KpzcGhqXa91zn+TnieUqm3Hhktp4VVzp+smXAjWnRQgiVgQglX+2oBcrl20jTf+ZI91Cs+DEQtmG
wRRHBnBM2HnIX3RAl0jlqz9KIoguabgd+NHlnc9dhhGdpkKC5WZYeAsh9mUsduyDtaOMPVmHPswq
eNy6u6TmyO27AcoZfRgx938cncdy6zgURL8IVUxg2EqkkiXLlrM3LKfHnANIfv0czn5qxmNLwEXf
7tMqdB7whTuHNqzP1JQ8GoZFcWVpv3ipqxGIhpe29DZEQoMUS5WAqhzLRvP7wkoxfvOud7SlhmcS
/vMGyDyM5Vucttku1ZF/iXRiaWxWBAICaC05aVQrOMn6W1srHs7Ra4qCU6f2Zz2h9VuZFmSlt7Mw
KmzNvLiUefaKh4o/TXuQMNNibGODzsvIxCIQc+ZjAV/m/tA74nlxjYfRsV4hQm8kK3930d7ntaKu
SmAKG85Fm+eAEWSn2ixYxsGfCwvVO12d607GjhG4Y1PVLx2EvLol+Chj7bOv1XHAz2g2znuj5g8H
5DncFFCpo7Beigw0qZUaFDbWqNV5FTHIFTPrEN0cA1cZoEq8+jyagC4iZ62WqT7YM9yP6MKbiBUf
yD/tKYsZEGtbvixV99QxFVhldxQO+I5uOazvzrRKnkUs7glnv8SxfQk9wdO+v7Ni82y0V2dGfOKB
s5IEtnpd3ekC5MMo96RIl02NYLvtYBnB5ttZ7XSxS7JySTF9RbSVpO1LHRYHlrinIV9uZdXxyIGn
ken+aAvEXpS4okeyZMwaYueFz1S7VbhQDQJnSF3hwyLnd7crFVlB+U82kGkjnl8aeisrid7nb8vr
3try0Y7u8Dc2q0H7Zcyj65yFdzErwgH6yjzzGIowtwzGiyvz32yOd6FW3PdICP3wRXfFxYIMlWbu
G2rQtc89HKusW/ruMAxfLH83Sa0xx/FQtJZzmFfjSon8rhBxfWGIKxodVtn0DcvHNi8/ZwfK1ay/
SFbuiabOVdOfWoc8D8SvDbR6NKoyIBN2rjrtO9SwyLhcwpbZPw+VDVcZVCMQgkgxkHrdPwTodpRH
zJWb0JM7w+n8asF6NuXOneAwrckt49+6j8b8blbJufDKfayZ27Yi2qq1FqyWsHgN6+HNFPYpx1oT
j+INkB6cTXlVDCxIuS7fVZfxoBiwK5UdsMe2jf3Q0rj7h1nue8lLtuz3sYkY0KZvIQ6HrixPsdf7
iCVosDUw+Xq/KBf84GejyxuxsoPRzJ/hajfCIn9Mef47AkyemJ4t3H1W+aUhpOk1BmLMOZ2+QMyw
TQIOOJiL6JCPfFLmiH9e+RZGcrFE6CHlu1M9eNy4URT5lgUUof+pSKQyAteY2JfkbeytL8QZROGp
/2ZqeCI96gNG3hPOu3WOG1SO89Dkzi/BCxge86keBe2kTjBQKFHo7k2BEByHflfYHn/w0pchVWwc
w8R2l8BerKONdMirkrkJm1OU/TMyQtlzgq8UBWPJ1MmxG3ZnpXppeEdxl+90e9zrbnoKLZJajniw
MA3ngn1wNuLX1J7G0lzVYE4I0BJ6imM9RYqAcibVvg7VubcYNqvZvfRs88dKewTWSZbVylgZL2eH
k569eeY3KZ94foj9mAMPqUwogQuD2NKpz76x95ZYmBTF8k4aBJXWOIhWnIk8PypMEBG5MRaxc+xD
9TxgIr6bnX47p+1bNGEc0woeH+M/k3lga09YB5qmOMR0lOkYyUiG3VVeddd6YFrDoucZrkuHncWQ
+n0GxDgr9HLjGM5BhvrBNeEzgtbvIfL2W73Nt2IiesYaBARXy6e5JFNaGwJEUXk3AaUEoN2/R1X7
FucDR87EhCOdci9yrsW10CA20mPDZF7DTmxsOHou17Jj4nLX0RghN2cBuvprkWgQVRy5VR5chyKb
jSCPDeOOV+uz1C1S+HjPuHkIM2XbmDz/1lswzlfjp1VWD8qZ8XFTPOEa91hUu41RAtiLm/axTrzP
ufAmygnD58SGm1PzFPDiS72Syom3Hzi+XxCk/dChuNmZT91o3RgbeLwLjlWx8Qp1XwEAJDzn6FBn
MV4qoe4s/GK81f2KXZmqwSHb3xKWSF1A/cD7sjDdVVj6MqAY7pNWvEB94FvmBgLuV9ny2Gd1qeHu
irM3gjegkBCzwa8BL6p4LRVadRiX7s61+ycPJxx4IAMde24fUHVSuEAxLzbYXBPzFDqs7XHbekV1
Q+ysNj32zzlO78p4xoPJnwjFgEhgLd9CoXJSb9251x3wWPELw+pW781g1OcPnVkX1yUnm+mR2hkb
MR+xHe4TTO6bwo5JyUigOXHvPUakS+xMvNVpcYOarBg0jcdE14A72D+znhzHll2bE0ZbltyKUQzn
R6zsfE8pSTDUw0pmZOcy6XuViWRbOH+gzjm9OGUsbtM6y05DybRgfLKXDLo2RRj8hbLvc8Fsw1w7
Tw2kvKHis9OuTG3nEsoU6boV1wU40cbDm+KH8UQ5rTG8Sce8LgPOnNCxHrza4yFuC6azNDxJlssD
Vl2/192dpxrO34VXof2kGfFTYaO01W0HR8QGVzhrNRPaZH3bEzczfmQf+Acf7EVjErbahFmxummu
iRtb/2lR6E1XBWRR2YwSWZpInLeQ2ObMuq/T0t2L0L3lcxkFjKIPce7utQHbFSuD36ghegZe/7kV
mQtvoaWHoIjh0GTaVY3JYyjlPQb8fRonTA94wBDWur2VMdMMPe+2pIb00o8II8X8UhneXz1XvAUQ
nTp8RlXM9jaS/GQVNC9M6jIiQwyMrpKPNorttsrQThxrwHIRP5MR+4nzfNemddDX1pNROC8ej4yN
AYHctNoDbNqrsy5reWJyOucfntCfZ8f8HjT3fhYTo2V4t5AoQxUh3K4IaNj19GCEKNq9BBqcGg0S
6KgekkE+s+JjcRCTFCjsP3u6J3QBObgls1E7MfpymL7bk3xsKvMSJumRuKVf2jgM2RFZo8Kyz8+g
6W9joh9yDuqoXxcaXcvDjV+OwbAcdhx4UgS5a+00ZUMzgAI0zwvnEi6U0qeY57leiBo4Ybcnis98
H/qx5DkBU1hT7QcukImP1oduhVu3cw/sPK29YSAYjVF0jhedCzFCzWYR81ZyFdLDDolvPtHyhHJv
3Byr4gOk8ehpmV0md7kA4ge+al87qz8PDS4rj3aBim14Pkx/Ld/lcknxVOkat6f21plcBZ6blujw
lPhm+bKq/2wNim4mSRxvhRp9xRWW4ggO4/HiJubZUt4Bz4OvWxCNDOchtATfY5uDOGNPjr4+jig0
GAkTZO4EFYBnhH4IcZfF1bBzzVuMtT8aIYAYBpNr6JivZG6viGLpmdxYded13q+czAOR+RNpP1KG
YUY4Aq+d/WM2834KIZCPqXlUTcoAkD3AO/nD4sGlLsL30cITSfhk2fZJ+zaE3W0J35tkvmTp9Bbl
6qa3ablzyJ/vXFE8pN0UGBGOusxkSmbfrTTtzm6nAvUsAxFDa6YFK9Qo8KSTGvDDuVz8eSEjpXmP
7VIGRGKCyXL4S6kkKObxybSJ7NVly+bIijHpd8U/0x5uXaSH+yacmBuwvRK6KjBHY8BH1GrwFy82
E6p9i+bmR0s4+1HlVkxfbG/wWO+kWZ4jt/uODLxjHuXnXeQUPDr4/2fJ7Y39RzPoOUxII+CZftB0
vdgIvIx1UXwS9mI0bJge+Tw+onXf+E1sYaGchnXWMNmQuf3B0b271W+rSkjdNr4UTwaGV34KjLBa
PxxV15y9PvlCI4NB0qJ/sNaSlh77plD7uavvAVgfPfDubSxvGC31rUbUl1270HYoDX8NpgvhmhXz
ar0fTP1g4ZTsZX0/2taXq7oKZkj3NUzH0iCgoi98QyO6TCJ1nuR4tGX1ls/xigDBND9TjpKx2Uch
xogCNTh12l3TuAet3lkROVrjRw8xBvI/JA8oQO5WtBJYFWDXWQmMCjApB+tpUpjC++I+CsGipe0z
Kz1MdLB4idDqYf44TvPjYsonLLV74WRHJ0LWxzQ98FHx8vk8K6YwSZE4uV2cweo6hLw+OdZ3KZ9U
rcUCuI5zqRy8rTFzxfIHJyohRcVoGgdauXDy08/itqOAbZ7yA1F8gP69MjZdkuRL8+XpRrGlEWJF
/nbcZnXJL45ttMEoC65l47EhZQUAWa3g7E7K7k9yCLNzMD4MHQpGF968PnrhsXboF3ldYvMiiCVB
yhdc58xVglDOVi/H93Z9hWKtebNLrD7kqT6SEU1Fz59q2oI2dsWuxhk3uMUYTP5MnihdGsl9EhFx
miheKsgdmcJ5q+acvUXWfHdVH6hE+XkYctGOCT0VoiLbjk8HSmCgJlhgI7HeuMGHFX8XBn7CVIDZ
Z9vXc/HqjraNHJ0Brw4cMw1kws5jXnr20Nj7ZO/BAG7ZdmXcrFqdnlVEIqhO53M+58FihTzBuG5b
aJWaMi5gG44WEBgjzok6ZhAdwya76wWWwNliDjSpTkEEc78a4kCDNd7hJaqxiQxg5+PV0l2WAPrh
JrtKPhWjd9NrztwoxvtL+4B4oJjEYyhoz7ClzpKgX6Xa02CSHdAaLDa/CNcweJCzM/2TVzkGLEFe
B8LybTL6n7KtWtLD4CRkJN7dyX4qasWc08lgHvMd0V48ciVO9dTee0yYGwLmvJpG55eo70u1hK+F
3v3MIQIYcsrJGH5aE9XXyuL9wio+JAxpjPgpksSmQ8NQ/8ryQywkEFz3qeS5UXrZvljknameCodL
SccmPia8f2nPPvMP3MKegR1/yoOtqc8hd18JeGIdAjCyl8nE5zDR3tNMv46Tc3G78V+sGB7H1K1O
MpTPtVv/TBrJ83rddZn8dqMQnEIc3xWKRKXtHVxeFgOM/qZlEVP15i4ujddcq/+I054y816S5y+9
O6BA7yUigtE7v2Ei7kt+ye00nezUeptqDu02O4YGfwAHPQh0aRdpD06E6CCKS6JYrDKzLm7nw0Lm
A4ialbS+trzYbNDpsNrT1wP4+m6Orw3/dzrWxpSByVNELsIDeKP1xCPw6GxNPJdp1fCj3+cQJmdW
jBXu0wL765IfyOWQHZt2Hbl6FY9HJYQfdTzJMDCPOkfW0gSGlj97qxuGQ07nmbYQgctRkMuOJnpW
vluz7bdDZD1q6PVlngYYs1T0Na4JrerFYBZp8agjK98aKlN6GIl8YF61KT0tq2NQFHugWFRvTNF5
SL5kygaYr1VDHQFC61CLgzMVXHjuvpLlxVqsi2v9krrgL59uclKss8lzxSk3rfOasiiwJf646Ndd
vC1Equc5t79YubtRvprmoURSsnIYO2fXt8TJ3R79zfhm2+ynU7/PkDS06LtcueWe8uOCdXb/PCI1
zVyAlXAOWSJRZTLeIeE+M/m8lwxRmvFlc8nQu8OPFhMtZGuBhPQKqOJSlvVujr/mrtpJx9lNQGdX
PzeOdvACRdAh8hUWa0vHW3Gjmwnh2x2NrTGQ4W2Kk2AbkbftsWGdX62I3UgiJonjSN1Wi542uOcU
e7qOka/3kEYAcimW6izssKbwEGA0qsvv0sTHEBG7RB2Kwh22O1Kn0b4Vw8nQPmSJEWAxNxVspMTE
BNl9CPMMu5Q/P2H/8Xkm8TJyGJIUZ9Y8VjMUWKKg4O+gZXM6c8N3erdv4GlCS70fqtdCEI52Q8qt
43PXWlhozd9m5trjWqkL1HfB65qt7fxkDOdcPZXqoBFg89RhGY7p1PhSQKsoQ6Qbrh0n36djFlTR
j4sYkYEWkcuN8oqdJngkrEB0+wRn5N61yp2NKcGLo09Xi85zaf6zoIzPHnBmoZfbwRj8aIjAkOrP
sqiQjFuPcgUHa9Mw/lqcmxHGI23MAxosOdf7eVc0qPSTQQS3pfmAF2dEDLA+ASY5m677IIuZ11JG
crT6bdv52k0XAU1HjuGdYYtgSsTWgCuWsLCd5nbfcfda6onHQWp+u1PMHuswIcTVymII0wNl1xse
1PBkGGdVQ+4SRbvgi83mdllFn46Wino4oj2y63ADVHCiJfUZQmVvqU0WwV4Uuu+SK6qWgrHCOSz9
V++hckrvqNRj0sNqw76UkUJnXkJMX5qdzrfI7YpzRxbUuo9iaH0ND3q9dx5JVlN7cO2b06g9G3wX
9cS3xI4DB0n+K42gGOtvbXWk9xlC0aNivIgepu6lzO57y6AUYV1S/OBU2tTsflw9iNYNgWsFeo+T
Tb6mrGKIPsopPxiKnXwB7zfV/GSwNpOzvjCpiqj6XRdZwQII1sAuXmCE10CZRWwrABDxdfmxRkhh
GZHkFRMdz3tzoH+6pMbAOWvOjifRyqPX4++lfat5/UQLuhwj5BTz201ZZpNQE3iqmqPLBWFi1lfm
bhU79eITF13enOv5q8QvXZPlWqJ/7mdYE+lM7kueoui+LvZEnUsQNAB8oK0EQmEHzvSZaDC0r6xS
7GnHKhqZjMTcXrV7MI1Rc3FWJjjMrxQkGdBCmxehrHcFNXz5s936I0ZjuwOFm3Dkd2cZ/VkE/Eza
yLrFHwVWF+/eNZagj6aTxPkiLMLwWXmquCn6wqOYoEVgnIKWJp7W9DgniOsQPoxMsjxsXlEvgybm
rmf+pKaPIe5YGYEX/tqStrzsnkqO/eSKbYFg4bKsnuVq56XSbynOlnfkO4fKTMq/QfUjBGDYb14M
aNXIDth5T10CzdnO/qqU1rWq/RuEhCuosfCfmh6zHkHxotBvq0BNbUfMWyyOATIs6tuKQNVXcEfp
B5t2kJlOrhe9eAZGI+mkDyzvYQeAq4GXkZD3qCbnQKOcX6ANMPb5ZsLTzd1RhhbPj32oQCc/WzX2
OxIHY7lZjKccCGWrpQE8atL9TsCYeYo7c6u1/YPDJMnK4a2SDAUsQMs4ORba1dUgNT738iEaL0hQ
G4M3sFiopFk+J9ZPgyUuWfUx6kQe8ACSvipk8tbNnO01PDa7vpPjk0hF4OJ3BCro94lzsvEugiTj
1eQr+a6RGMB1Aq9oU/BGQ1ixqkNhvwP6dkJSx61fImuW1Ucv3jrMIXrSBY5YcM6QE4TKG9E4pa3f
Mu6L6KmOX6X2rtl3bXg/qghx8n6GztwTz6tZefkpZD59PjGv2g7LOqRg6yfDk73uMyBfsq17LuqZ
DUB27EZvZ1CeDVaNvxhrC8p2cut5WPaWd6uoNzJ5i1YE6wyS2qP1ozcTIdd7K4UBtKey5uItH4rk
Kn6jADiYnwCnHnh/o26W8n7G0pi8OO4x15/c6h1AqbTtQAFytN1DGj7ZfABlelz0Hd4cNAccHK7+
ThsmQgVmEpaop9VnuJp5VXQYJzi3VF69JN69zfac1Io35P407NDYZLozMe6a7DcTQrv9LaRfSeIY
9fJz3FAbEXSUwfAJVeRkQ+XsyBmday5U2BDrXb3JwSpQqodAJ3d6Ot+8ahAQnCGJ2SaXlxu576gI
irIEvj9oj2FCRBn/LQla72Uxx0etKihuQZET/Wlos1OjCKbUVzpveLY/sZY/gcR/KIDVxJW2nZJl
C7QHPaHexCw79cz7LHBeOkzAkB1R6x3fmi9s/cDp6jQg8HfowGEm7U5S1YdSYLavDWCq7thRkbWI
B2Wdo+ZZddeJ2GNOa2i5c438J4n5oIq+upsE2StofqxxtyYmyzA399BvP2cQq/Sl2btMy/YlRnoH
f7w3YkpM9XNfZP9c4hCdVI8MdidBfU1LTJ1rntWTfihZiimk8Cg/t7U6jR09KQIVznAJkM89lGFK
4Ztpy7/n2Gu/NC37WmKDvmIIquffxdRuYzm+Lm5y0btlbwvUs7Hh1K3M78gh8gvQaynkxhKAq9mp
k0WBAhxyvjg03qhwwYuWGuTl/iJRPwxzoKNS9B8Ti13b2yQGeX8aFtmazMe8ITTyEtbMS7Pfz83V
nCZYb4/rYxlQzSGc04CKHnohD0uhvmg8xGOCubkrA+GMp4y+ragv3lxt3iqdEspD2o0cr4pS8OGh
S0FR8229APVDNis0ZD7N73B1sh19LwTGflPuBw0+qvU31ncLU7ZTXJbF2NtoOu58FnodjM01Ag6j
BGVXhBhYVI+phmW1u89JMVFKEBpAYU8i3FU8CrPZPONYPaj6Sh6eEwXUWo8TasELkEj1hGXcHymB
anp0t0x70Cl1G/vmBZ7ZWWL50hE+lPNCEDJfiyp54hrYLaQpHmtPvFoDGywGstCIDxncr1I9kED5
tYT3UNUTI2IBgITevCnamg60rpkPK4wWJiYoIjjWQp/h+MbSlPz/iv6J92YCT6q1jgj2VIHgMMj+
DSiQcfeuMUFMZJkwhnnxyRLvJYuaVvyoqTwa2q9telBmqGNAkWjry1i/wr/ny82Yb4Unldhng60w
Gdr9rMCeI6+PLmcmYmWitp5j7MqV6A4Cu+Qfi5cUFMa8ayycbUN/KCai1W18pHnqObXCW9JfhnrZ
GdEvJxBWb7IVCs/fwqvKZvLOuWfEWVrWsYCTM4yPPZeE9lS2zpHvvub+aAyDRf/eta+V5G+XH7P2
JSYEnzB/piGRnSZ6DnH55nht8UMEmVSYxId/5cpAUDEjFJxeplvcTTnw8Da3AJ4GHu9yu64RV0da
FGy/MYlUqQ+SmrFxaiOdq0gcySZNNSoppm6rfpvj1yWi+CfiLRLzLiweqAbjP2EGDX9mmJrXocd6
sGCfd08dL5iE+FpiEmDMbgTk+PPkQUhQchz5TamJckg6kXTvNkl/Tl964ziWMw/1R1HxPNXFHpJp
gHHKEf2liPHsFjzdpfkW8qvG9FmW367z6ALtazAslNV1Ygfo5a9d89EZi9/ZfLKnd5WeOuxTNXVv
bBb4aeY/7OIECCQniHNY71w3bQ80J69vLqYWnbu7m1p/VliYldpI2GjsX7eaB1qK2FUyd7sapnA/
s9ojKUpbI1G8hRYf41Dw6gpFtUtxk/PU5ykFcMCt7jK33tetvQ+J5WumdsH1+MwtASZOsBSeMXkl
RzWYQZaF26FBbYnbbUnuat1TER7xeYdi3r04g3xMwGrrWH1cOR0KvuAVJ9AC0W4RBv0v1mkc6gOI
lTNuwqMWMnbV2StBo6eECkAgvNuJKttm9uC+oPtCxIppxYrbfjN6bpDkpC74ttVGF8ANC4h+g1D/
pbZxw+WCmagLj6Dn/R6nT7oQIsj0A3ji41h4j5r3SUv0NaYEIVLiUEtY4S0jrgmfgBt+tgrenhrY
WM0vSBGaaQJCKiR2OPtN5D6lDmdjAn4lTPdEw8+kUI82qeqtg9fquoSsfvUSCwtjF83E76PtIHE4
vBaamaYLdlPRpndzMIR59tfAli0HgIZjcsmM6WXBRZU5gKKz5moQqiyGfG8N5pdICfaUr61cnvP8
ry0jnFnqbVL0EevmfUQMvDHTOy2Orkp1x156/6LJe4tZyLa1xt9kvT4e4KYFUXbrCo5Lqf2yLPnr
9dF3bT0YZkWRX32ClQ+XqMFn2LDzfy0rvITeqo66DG3dAsTbWfZtNgTYLXzXKu7Gcbiv+ua1nVtk
p3NmQS7GH0Br31baO0DyQozQWcqTi64UV/NTjJJmWvrecbTHgSbQhcG100Z0X/NGfGYPaw0F+70u
HkabHb934sDG3DTrASDyna1UYDE2c558Zwk/IwcviLg/oAXXLCZ0SYjeMvmkoz2k/BwuI0o+lofB
tS6ZvsYHL7ryRuJMBjMyQDvxHRN/4nvlfCxY13vjiwkop1HBKX5n3LV5Kvx4yl96DpNYTz8gcXII
Eh7RImeTAJGz+VemxhveIASOv16yH3ZyHpIJbzFpn4blFXDe/w+eeSJkqGf3cRhg7v2L+NWrQdtK
LjFi7IBCmK0dme5bAlUVvJSq1EHE/4z580Rt2Wg3O4Pomgpt/IkUClisr1z7Ms3Vta1yP21sMoMk
a6v2tHQdUEwLICWlGFP/OpITK7XwXi11oKOlcied4Qr7Tou+VscPBpKGW4g/pMxXmb2k3m/SvKQC
gmko6S4Dbq0rZt3Ot5brXEsCaz1oIshzlvZVm9xnGcZ0qZMS4Nu+wPOUyAclTgxnbv3KKXeNQz+K
lx64QXy1UAiYjeckMU5ZT4ROPeJcOFrxy1rIQZskv9qE+SwLcB9dkxz3+EB9TPueaKADholitx4+
wyr+RGeRDEGTeZh2jMcoaw4G0vzKGwpHXkYzWArCwIY4KZfpYTBPMmHrmscArTxe1ExoVtLdTJNR
gEc/9F6pMzaV7s7mphO0IVIO9w/oPV+yOshzm3qSJSEifsoG/OyUBjVVFMiIMAxAtMuQSyLxWeDV
JpzNaIc7phskdAs0W2qqp+IR5euWhT3hAOfZztdDiAUn/8UGt1onTxJdz/Dsvb5oH1q40mQkyAJg
LKLnlZ9i3KPqfNMLjMvFoD9qMj9pw/CXLR0co/E7I7/HNA2zKJ7wMEwF2ODMzOzNOMw/UAMfvWm4
V/yU22LJcWoQ8Fzt8Az0Yln5EEBvikLuWqed+SVk+TP2t+5aznN4jZvqxbVo7datgKJvrvqiecoh
XlFk1H8OJqAFeuc4IsoQX15mPs9x9EvA7VXE2R/Uj1dkiL9piZm9dU7PRoGCSaiUC5yG+TWt9W81
TDwLTJZD1ayGwGwUKWW1dHDKM7kHonY3w7sO+VPX7YD/WbY1L/cq33uSrEEyXe047QiCiF+TQjcK
bJL9kkxBWYe3gteL3/GL3SqrqklzRHBVMuvFUBy+syKkCsBT33szLQ5ytUibZUj/Df/P9D/T3ah7
A0EiDoimM/7VGeG1KDexqozq3iE+j25JNxjubbEdK93DjF4/aSjWqyr0YEBi20KU5KMi5UeUzHs3
Cx+GMt9FS3XqW+0QG5y+pfHsMlLqpbk3Juee+L7j6zrAGjvDGG7dWhP5nq6tjaWaf5UGcTwyXiNY
ruTmY+DR5EOlJk5xWz53DL2bwoQPQTDPVOpNSzMoPdn8YmrJS9Fatl8ONlc5DMIESkOmD3eEQqGY
9pgWnX25NopnTnSVLlYizwFiy7600tgJykIgijvEO7LzSHttMquz3Y4nFjYHeNXVPi2Wt6QiBg7T
noib44+R2GIu3LnueFM50mNYYzaWrBqbB4JjgZl6D9qEaDTh/oCVHmbTB/YTKtI6FBicu0iSZuzQ
z9a+Un5wyfv2Ueo8SAlXEjbXnLMxLSwdjd1EVXa78qM44tBDXhSSOzGXW2X1YBE0/dC09kFZbBvQ
KLjPmprf8FA8uVH0OCb4SlrDvau6/DtOEI47mpYGJIB4+ccu5NNq6FJWgw/B+W2U1FlRsoPHVD5V
5vI0T6zKAGvQMmFnZxFy4tB+69mmzvwVvtE79mjqM6J0drWL4nXM44vqo6+VoWSq6dwif4aTOEbV
Uu/MYdiFBlJAw7K31IKObjAz0e9rI/qH7gp3azpKzTp2+ETJfBa+msx60/WMFAWDTjwIpEDtPtPd
wKAZwEyRVKOarAJms5o7ljbbtnWPKdvaQkwn8FWHNu58YCk4AXvmVDYJeJbOQpD9z+2XxmUBYWSk
mNanTM1Drpid62xkPL+SfQdJgIZAijVsVrXlMZz1E+0bO7fOwalDSfJgN7IAYvOjZbfFCHdlDf5i
/GkSeujUAVtCMNXk+7gB6Rjc5G6+BfEwtsy/2A/RMC54y/fUIB0r17jasn8G9HScxuKRFmdfMmlG
VGkMunjIm78EP9kosX0TxtmvLOE4LB/dOb9yOh2MZLibNPAarGRE5bwOmTi01ZOzvEvSIdrwrGli
R9vApyvWGkLnpowH6MT3kQl9YEzvFNs+lZKk5FmA6367zM5jY2ZBbBeQ9CiCtHE+LFiCUrc+OfOM
17faet55RVZRCu0T9PF7h3QBs2DpJXtDOAyHdD00A3e8hW/PPkfJt7FKdaI5maTFcN103nc500vU
w1ZjARHHZuDMDFl8IUu4hqnH3szj50EwsW5LxFuJ7V7lvWmsiFt0A4RoPtMUjmvWqQ/DS+malHiB
QeEmHex6rxnkGcK/YvB2U27tGlPsaWM60FcRlA7JbMtAOCKT7qGFZ6h36/uo4qZk5ueP9s+sq69c
YLwaZhfP7UVz6A0hDwgcKlyyQxSiT2czX+76H/PjsdVfjKI8UEqx6Wz8D3HQ5Nm5heSuZV9Z+Vp3
+lbM1oc5nWdSlxFJJ5l6fobNn76jbakYoxvESMxEXC9r8Q0RmucEOniJQTbR6LJn/dJ35BBSACGV
yVsQ6Rj0Ym0A5srb4WbgptJ0WOf5RDN8TFxi2uqi4OXWYibA4QytyTXPbvHhoqrT64MKWgZgFqL8
UV/yvcbTzlzRZGszSK7QSirmNIiHFRyMiUm37Izd6rZpFYc4oYkZykr/Y48vOnrvYD+tctPgUtBI
61skvTP9GQdTE9vFi+9aZv+K3EhElVc4/DT6Xaak3+HVk8sPXZPbSNN/DTrqCVIiG7Jha6i1tHqQ
Inbhz3r0rWfxTZcqKJP0TE/GpVgg403c9214LD16RyNS3ck/PFapqh/tsf0REQVRymMiSFnnEkxB
nqIO4s51qS8moEUw8OjW5n7Eqjc5TxZoIWAF1HA4eNCnXYhFy6PKB9/8zuFb7GQwhuqvIX4rXAq/
0Vh0XLwGPIh4nVzmFR+AFD4yploE8kDg4AQ4C0s7RTHh7pGjdZ4/OcZ8bvEzmeezxpp6WK6R+e5p
/3F0HsuNY1sQ/CJEwJstSYDeG5HcIKSmBO89vn4Ss3sxr2daIoF7j6nKsoXuC7op6z5YtaLn9JXx
KML+O9UNUilzzNXKQxr0P07IDchkaA3ivkugJ7G1kpOz1P3paFY82hmImHipJ32DVe0tnArGcBWp
trLpa82yVTq4NppPO9ZuLgvr7lIIHnla+4SBuM7LVefAbKHFoZqTpXsvpA+3FH+kusA0jekF8SS/
aYMxVJS+UogVXWMB8+DDApCz6uXyrxPkfxAzhrBnPeUzUCWdgcOCyVoYkco0bir80cxkYuFoTGmw
qJK7GLgRA8hKwH7CeZ2IqKqqeDWO09an36ag6QcF6gfb8Ro3dqgkexGdmYlOqi1KPEflgrhKhMJS
e29gykDN/wtVCxl4sTHZh/Ck1zyCCQHSDY4mkmt41B/RiAeYrzZg0d0VwWT7eZBVw2vJhBubHjHe
RFUWoBviZQuJwFLvVXxBvtZ1e+pDE4mysM29VVDvQgS+wCpGaxXR6SB6Jea9GPY5KjsvtGtxxfiy
qtdc1h1MjqMOZ8V6ysVdH59Ji4oOse6oPhPlV2M9Ym507WRkks3EhPMriOc181CMXp1ygv44ChC6
gHl9S5jsdAffKItCsCNAsiVudwPPf8zrhwwAVQ0lXTUFcPVOyamoYBrUfpLhGTNBqX5h0IzhklmA
dIqandKSR2LzLk3I+eqfikwP+CXru4G+UB/uMAMIGbiOGjAriLXx1lXxr1FvLhM2doHuLzvv0beU
If7eANalQfe+mspPH6JyWEjWAbXfqjLeqB1w3MrQ0BKrWXvyqNlG/DTTe82FKaStHYAeY4umofvv
l563VZJlI2wYoBPwbWdhTkO4VOEAtuZAXNSN6muu+qjmBPQxrLnfQnnWg7+sPxcaSEvAawDhDkUz
U5NZEcMbneXVR8C+Xn3pydIQ95SGyfjPjCfhJJwlyCAtOXO7LmV4md8Isg+TMyqBUMC30j26HBWy
nWqfIKAv2mngWwh0Q70XLYMvaCemCbtpkgwVWwj6pbYmUSY2F2rryMWLDlaE2ugW0BRBeJAAXWYP
aApGdjGEEFg2vcsaYinYAwRaCUo1gGHQ3O0UR2P/Z0h2f8rpq4ziEEPFka6p+T2p1w1jP5TsgJ8x
8k+xs+XMacxjLD/qKVPyDsdlxL2DEGfs9vAW8+RbnCIxBjtgyy9D2sYj4dEowMQWsecv48DcJ623
1oVTmziZhHPFU0+MUrlr5i6w7lkJD8Y6NT1EZtIMcXSSxhVQWS1T/d2r5BR60Nmyjc+kIuYP1cyH
BJY6Ya3NLcWbdxo7irPUPxEI1dW68a8EePBq4cIrf9Ju0eKcbJdNgYkN7gVw9faoZ3fM+VyXGVJl
XBMea34idpFe8/bUjO2f+VdKGI/GyfqPRge/1GFAYeKiwFOIc8e+yuTlVkUnnhQDC42lHBk8hzmw
syn6xIlpdjTqtg5mH97YjJghhui+LZdbMfmS+eki/xxlvw2AA6oN4YS6MIXXM/iJ48vrsFvX1bnr
TxjyNpi4CnXJMqXlEvdbFPsfqJ6BsVLAEkPoZw69w/J1g0QvTw7HvtsqfOkWDUBUTXZaDJwB+QPI
qRIAKxDzRD6rENPUQvkHQkjwNtB0pPHQm3ehJelhgcrIPwqowGJI5rw42GQLwt4aSDSrTiCbLd1X
w1lhAibRN5TR+OgF252ONXzOebLH+IgSc6lhErGaRfvtjR9CUQL/j/WJKbS2iJmCBEWM5h6BQKeh
WiVMeqGlT08WioFFN517+cNC31ZK1IXyXyV7C39A4IZuxKPeF3s2DzdMBe3wVoSvDjVNpv4q4xo5
Rxk4qWGnBJAP5sKkCqu8vdSsocFEKAKJr1V4QCLzJHlbKbsmuJ9qEE3DvzDdlfIO6B0Nwx6wYm78
G5i4G7zQ/jXuHGyr/O2+fjSthxc7Ao5LRqXdX8T7TyRYc7VgnYornaV2s0uQRFFoWcoB1XRldBO2
AwL/gDbO1hDNDvvBeATEmkuchE7agpaAH7JJte+4ehm503rHKHxpihO4NN3w5K44xjAclsn3wJOp
Lvm/snFBYuTZxVZvrv2UZUuyiNRN6O9a7HaCuuqRLIzSE+RCbbHMBb9E2o25BuluNDiqmauJ8uAI
k/iVaEQZxxAaqfGRQiqsxX8i7r9qO2h7ItQJDh2GT+f/1GQYcHeCKsis5SDPEZ/5HdU5xkziCib7
+ZuZuB7PcQln9EqUkpx/2tHEW0E2Co3/tQ22RbMiAVAN6YoYZTCxaqE3c/yN8YmxVjvuGnXhT2vl
f2FdM06dj6++QGO24uX02nmi2IytYKeis9Y9luXIAxvhmHiPJH/mPrNlNjZtMh7wsRcVNlrmhhzQ
lvf25R/RuqUxNIPpNtpG7Eqtu6XcRmiUhj2BnQQfDmbgxMmlHJ8eiylDaHdy4C+88DzlDAUZ1037
U9GaeYsoXg/hXvdWZrwEu++0zRPvLKLpVwxlXvwEyndSoOmgU6u8rzp/YUjGSQIpPU6Z7qL9sXtv
LVfL3nuK1ZcgBxtTFudY/XjsLJb+vXKPkHKWKr9FyweS3fwPS/LqEvbdxmwxdw6zqt0l2Q8l0ELT
vsfoqbJcRWCU/At9d8G4BJDnsQRjKIMAL0C3QlV3tWOvyw7bRB1SOHLR+uZDs5H6yeD28tqX1rZ2
P/aLOsYS5jM+Qemt4TcAoVSPt5SDCxMmIEVOZSKTChRY7Ac7ktUMCgjZ9sD3Z+g5DZqoMkWjqAFi
P0D0GtGuxNmqu8S6fGR1kQnHVHMECQWWcteDYWaoe7YWytMQ/4U8hzH2u1QBHoQCF+Dy3TdtfLAz
U/gxkAGBepHDm56sqmjdxCcrvKvuEfMQ6owY1I9016uFWW8Rm1ushVqOSw5Fdvwi4iXb4+QNIC2V
mpNal6YBaqP8SXw1DHUAhG7l6ioid0y1K6BGNLfLsbdmRders1r748Pzw6NKvpGq20QHUFG9+HuD
XUOYJAIgyz24ydm17qJyrrW1JB06/VTmX0kHv9fxkqc6kl/M+0dIORkhHschoAX0DDToebYTYDWU
hAWQCCxyOa/kYZEb9zR/SRSdniUuTECWAjNHNsgykcxIUWruYJBZM9/YtDWJ4+U6rP+E9rv3ztAr
EFgtQHfD5W/g6titZqP4ifBGYsgiwHfOXzPEZzWwRWsXaF9qQ/oRKeUBpRJZmmjT/ioWwoC+eJzQ
YBV8i+VaoJLOKuMQDQx0oeVlc2GKqGrvonBmB2Slx0no6jLanpYO5xSuWSBqe8VUQSvj/FmGEiXY
r4iAL343BrAndnPjj9R9W2y/fU1Z6vXWzL90RiiiTQZegZOMBoyCEEMeIxgVtGbYg4cUlin+mwwb
Dt6TEvF1eHRD0rNZQ4OrASKlLn1ujZF587X2n/IXkBFVZ1tBsoUmQ9XE93jLK/by9e+YXOFR1PGm
RB7HvMcnkSWEwZ9j/f0M4bKr96b+o3EpVadu+GGpPveHpzqsTdeOLcpQ7gnWqMLwCHzWOTSc806A
1MFYyYQsRnDgypDXTb8VUemHyhYlgtX/pSAMENdXxEqwSnMFcR+QoMG0GiHZgl4HBO1ggRhZFcz+
AzbrEtp7NJleeRAQNQ8iPrBh3igPFGWBv5qyKHpm1Bnh3Nm05ylzegM8rd1qkBxXv3vSK6F/RUfR
oMHpor+k/Bnxe0oG7BnYISx6mSU3AtDilknTXs1PErhkX6da4LEYmZssavnTA4TUEhg14btjrlLI
y4LTCWayBoA3XIXFzWzwgOVbKefW7Khg1LXB+dR94SIYiMAavxgLwFHd8Oyx9kyVs8/ErljpxVuH
vGcx64Uh9JIk/CvT/4J2Eq3qcBOIvBgpw6J8WRbfUUia02FQnbHDv96+8ChM8jKMqzacYI/kp6re
EW/BdLufF0C+XKr4OoVT+snQ6jfhrmECWjoINWYDj0EFIDCKDpn7F1L3SVHsGKpj5CcFbRSYbI4N
nX9ZszuPsx1iNr4/9uhfdQhi9E6w6tAgqVUeZvqSaWqR7PnFzZD+5PxUWVDf89kUQ50VmFvmFVJy
+ctl3oEVgS0fSS7JWSe7xeJ/sdRN+c/khw7c8ATjQqM8YszkDH0RJa0G2YL1ZSDCkcTUkHNYxsB5
YvDiJB+Uxio1H6TDMy/U+eiD8q70/xJQksYPmgIcV2fzBbtM95wiPpTjr1dQCRAmb86D9B0jas3r
h+dzffNT0PRbY0f96C0ErvCF5F+rlvkGphenveQ8AeWiQATSaLgfN56GlCGARLfQqz+1ItNrLcnP
CgOxZqEirA6psegP+BDnk4JTgrkPKdPjqgcS1mjbnqPRpUVgZOEl2wCewth9pJFs6IUw7EJyjOhw
YFzCyO+C39Dnkf3L0n85MhayuNaR+muOb/+fhkJCFtax8sbJ5WhJSGDRsuNrK6fH+gvJpylchBwz
r8GNwiK5vobtu0VQpFoovPBH74fhSDIWQckatiTDJcvNEZE7w1HmWJHEP9YnsbB3hU0hkHd4pQ1p
2VSX46EJMZ3FxJ3D79X8VVPkSyskHBbsiI63g+5Akn51Ir/4M3jU2F+j3D3quNNwMZvDUvewhD0U
htCpodo6xz1/FecoWDVrfMc4s8r8o/rbVtp1jbsQqUqCeBFgRE78dk/iuMgvFEXbCHTeuIem13Rb
Kz+J3tZloeE+tAvqubp76gLztnsMgU4bnNSn6WJT+62iijKRx+mETdXRtfgQNAe0wm8/GcZB5j3w
/vYeIlewqPKDfqSBkqCvTJe56By2YdJOMJRZL74l/TfMaYRZ08y19mHkn1K7KeEaUuBcbzY5r6UM
AvCqjQeQ8FbIhHcvsRZwVcqQ6StWuHuvRvsdBt+Eavj4gJXW0TIH2RncIV55FslG/+higARr0edY
tyVznhtOl+y1fs4+uWLQp625xEcdzwl4EcSAEYcpT8eQrelXsQAO1qKpLpo5zIr+PXI/8emJHNTR
Hih0hUI2YiGrX2nxiFWJGKzLLWO1DbGrDjxH1HMzyyeM5Yw4lYmunmzH4OAKX372ElqHSZoaXf0E
o1T6bmNWEFdRROu4JIYAOKSBerVUHVc9meqhlWwwTEF8roYLa7E2wEBe/0YI7FrclsPkbeKADNuA
+JQVlbgmH6JqN9S/Uh6tSm53WF6LkeTQ7Hs6AKME93zAQK94ZJMXnRGmUkxDTxrb5G34P7kUbfT8
x2TECryUFRSlRGacUpoXjGCEJ7JV54JCjlE6grkrGuZ9q6Tbhw0Z4MQ2kNFGBCNK4+Yb3ALKsnWY
/P5ftN0l8+ZjG1QZXy8SfJkVZ67F0aSjoIa51XBxtxm9evhQFcxMh4ku3/H1+D4W2pk/BWH8I+4b
ZdGeSF8lWVnZqRKOLcc08SktB82wk0kHJi3A1DjuN7JORtwm0DakX3YfUD1N/jvKUGSA40HZQNcI
Dxw1Airg6DGwlfA/4/AxEAY0FJNJsZMVRKk9KUzsPBuWqbyyPJXLKjsZdJih9vGYVYshjsHHEJ2i
6tqlq0pCErlylXNqoYTAJZ4pMyEEncQtGKF1hduABihbtD1qU8ITa8QN2M1KvJa/jffUxqvmtfz0
sAemFo+phgDWSqxEQhi8PYCVgPE7TjBrbPfSg+1SxMvXbCbULCoWOh8MqjqqXZYKaeKov9O+QjED
Z4JntiN6INgnt0jHIzlXoy2LhA4kOadz89SqPeR6f1yTWpebj7jZALRGwQSVqqBTTnqI6cpMPOH+
4rkwT+wqm3oHc2ogDktpDq3wZyiH4CG4uGqwOpVIY1iHhpATYtbmecVdcwDIRSiCjQONxsqsuO5m
EyrRVIhInmU3kmcBxAXzSGKXM3V45JmiMiDcCBBKvDFLcHMGBk1EKtMfqORHnlwzcXL24XCwa+Gl
9+QELX2TPgM4/MBDMy4I/0oRGHBPgnMTPMTbv4VGzvzWq3zUuD33jC3pZHrg9r66kYkLCX72t6pc
8345sCfAGKgyuMayhHoKpaBIKEXGe4EyaTbsQ/NGPAk1xIKEVbW4o+AhxKOK3xm2KABCFVD+yBlj
OhCA5EvFQtmt0CEcGlrWgxc5dXuGCUI1syczNucFSi/s6YReA6xNG8JeWnICf53z+vjDzjfeofLt
q1/V+K8XLlb3I+cr5rgNimw2m1YDaFw12LVyRpRvSb76tcuAac4agIEf4lunKra6puHEAE13VNmS
acEmxcyL2UcjEdjEumzIV4sdeJCvGWCQsAoShn/wj/JKnEIA0C3j3V9GwUYclWuDQlKSJmR7OcNk
M5OlbQLAJv5keHJFh1JbQj++Ma4G4p9OHVb+P7HdF/UhYwPoFr8K7t+WASlNuMgGWUEovPTUR+fO
KFsT9cPHtWx4nXTzH5CJcMQF3OWox89cInj1R2nbNfewwQbPF4C2D7RI/aq+o/IUJIc+Oqbjj4rA
QWHTlWNZ2fgMV4ytVpwHC8Mot3HITgi1S7ut0Kkw+lCwGZ5y9WKalGblStY2eWW7QENqtrntystP
rf/TQgYuRmiWTWuDy1qaoNbT7qNFK5wbrUn6trgL0WQBACO1iwkG7Os0uNWE9cbJn9pvC3Hnx3xa
1qsY1nVgoqnHxH8U82eV5TbEDVT0osmNsQ5457JuRWI7KJVTFC57hCOxBM+CoE9+BCs+CHAE6XzU
tUlYMu1YfBkkDDTaUf2EUoaC8yy2m3YkKTHZJsR2uTlv3C5iQyGuk5HMG66jXj530ol+Lo9OAU4u
xuhznQ5KPijoESLbiBRiorq5YN3wc2PVAoOXUYVzJ4+2wJGYY+4gjpCKyYcKktSPjFMGaWZS/Mmd
jThNpgMfOOSbqrJJmJ7VOIBCYnxUf46KuiZeK+F3o0Mg4DxHFxx9UTSJ7G3d/295m/evUdj0SVwX
3GLVNP3PWZNV2jnRFrVobv3+OwHw0EIZzqglG5R+Ferue9vfYHQ4FkkuqjiPNBs6KpzDj9j+aNot
Mc46ylWkb9RLzMbKL0iVSnFiRdJOMLQ5++iGBFJyNUY9WBDqvkwiBhXoLSoX6KS/x9O0iogF1oPk
2y13WnyNYU0xZi45/6gWX+hXcJMHoGewkZnE0lEPVSum3S1Eaa4L70/HfWn5OKI9xmd7UmmIUDHG
n4phRexupfZP/RjDUdIdXbarBA8Dn8ovnNsBcmUcLUNUx8OZ4k9h2KLe9HJXRTztS71ljX/Uy5Wk
dLim7TqV15BHaDkdL8TUh4w7K6OVBRSyGssbuiSoBUOgLLgRe1L/worrrwxw1HKWD/Mw/a7D7VSI
+An1eifNUnnThe8wXYa0gZw+JN0M6oPgTG1Su2348SrKNk1diyjh1uRtVoAAFHPXPwkD0pS5pe3Y
D7ntjxmfINZoBpyn8BqZRyl/sLxDLKvqx06E1oVmjB6Dr2BrJaeyvcgZuXYO66M8VmyzPTHgVswt
H7EbXEztUiJ89TG/jvXGEE+CeGi59RH/sLsxmdbJ0b9OwlCBWgz1uJfvOw96dghltTnq1SFiyC5V
x6DZDxC9WgYNhE2J05lESCtDtOmOndXBmjGzblLNIPgAVieROKa9ZC1n6Aa1g71HGX1JME8j/R+L
SjRjBBGuCTd0sFSwOCSiivzbbWYC1njUzR7PPeAqljDPHGg2qKmZqvHVngXlZBl40xhBZepJb89a
fPaoEmT5qj4L7T523wQayaRQ0sNkFz++TYtZF2um+lG9pVvbfvYTSO4q1YAd519F//DTS0cyHpGG
Og3kui6ug8sTbucWIXQdluTZ6GNuINSXZpgltYCCGBVUd3IZaKf22LDIRFsQr12mr+Y5krbCsO8s
DrR7parORKIsoUDGFP2f0GTsIjlx+huLyr7WmHsx/kcRvwuVKaOms6URMD8uS1eldTYzdJCZU1Ee
FirYx79prCIPK/bC2J5iPgfOjvhkdJdQWgziKVCPubSDDUYxF5LXy3IlUZA0EgNRz0PlhTLaVRZF
C9HnNzGdhKEvJU2DOlxlpJPz6Ev5F1mcIFjXlb9Lqa190AVlFcxU96ZrtjnOK3SQVfC0OHWG4ayl
HzzqWueMyN3YjqKql/Mja/8i8xGXP5KMaKGlS43E+VxxbUzunUMq/cBowHvpNaCH9u1nlIaZpY8b
NSeFfPL+PvgnqwoSQgX9QUc3kaKWwPONB95kkh280Kfw/EPmNN27b21FviBuCx8MR/iXT0cUb3kZ
/ibZmw+VvXDqvWvGcKBUzElLkEMkTHby75CxkeUmQj+qoO0UWTbfdbpRV2bbxYoB5xKTh43BG6Yy
TTuDDDUGjiv8UMI3T2bUL0kkMfAaFytLvwgMLEt5WxRLkZeuwreaySt8fBEGyJBwjGgahe5G95dC
BHY0Q6K5kq2KCF3jAjX2IHD7MXj2gCQ0bbFSOtqnu5H/Uyqd9ICPyHyjZxTRffO2QbVQ1D92DkWy
NVOkDog0eFO3DK6sEI7rC90I/Rpg3JS5X0YsxMZiHYI3LZJRazNcJSeGmG7xYvCLQAiWrGPTMJxu
ydviJmxtdg/yw6/qrWW9pfg+ocxiCbavGc6Hg+8fc/ptIbGYlRWwlRu7FI9B2Sz6/LdBMCAtFGMd
Aj0eUTKgLCTOeC6Mj1B/hP0JqItVOikkmepRh5SP2dmvGcJGm0CFuJq/RdYTKfkbel3vaiyHobYr
jU2eB6yVrmVEaq5CwyJeDXbH4UPxb3ipTZEl+6ESooUhHvMR/dQFaYBV4no9uZrTTH2GfAIjSsW7
E4Nbz9Fk6vQfva3mw5KdoAlQLKMrQnpLy/sVGA+ZadwAKZFUgaGzjfBL9A4Wtpui+C1JgOETYE7g
buEL8G/pJgcP0MqG+pMhXDaHdr8KwouPTy5pnwb7GRe5i/4w0SoiI8ZOyQUbUexEb8E7y8VBLR5m
f44GJzfX3SFM9jQwIEK6wBm5n7K/FC1VFq3xMzLl7JKFPJ6TmrK8sUUcPLCTow3rrbhayXd0Z4q+
GvVlnV3U3k4kmn27V1gVVAyekVpm7XeCIsVLrwSi4mo/p/qRNRWjypYVxybtod8uvP4MUUHu12pz
65q3DJXc/5ajgxuvFCbXXnHvNItp8TjnorA1tVrr6qnXbyIgCNH6ziKMCZcooZjobW1gfI3nZa6S
Ekq5Vv4NFLe5eY/zQ0TCQ79W+k/iriZzijboCylYDf2vhfcuQRDK34DfRjukPXwzzmYydGS80pH3
g/KCrIVeR2C0pPwVLITf3UWJkbyTLon7R6nWqf+DEjYwLtHU3iwBFrjqoaew5gMOw7+y/UFfFaXr
ac7pJfsewAhTI99w8p7+G48pftE2PqbmTezOLp9tgpBfRY5vo2Vlu8OGp10TPYsHxiWjVtvXrOZC
ZsollHuM8O+a1tTH+tCSUSuAA/HjU4DSH5Sqmj1NsMWJDdPP7JYo7pvwYnhbrH9B/iMY/zSW2AgG
WfWrHNdVsPTJmw/mariS1eswUjjW6AduaoDl12leOTEN8qlHR1yjLBGnm60hAcnpvHMBNBujnPJR
IjxWqFkZgKMfoUFs4mvl79uGI8RaiO6VGYZqFISlXhLUOTn2LycJVrgd++rU1u7CSg+DrmDd/0ML
tay6HBVXNW9UawV0fdEy6h+jiznJ1Ku3Ovml3koxjW1JiosYX7sqd/inbB65CQna5OenlWVZMxso
wBUKmIgqKuGnqUXxSkBtv0tLAgUZlr286NVRchTBSTDYohLsmEEIZPDo0zvn0qu8yB5L4Ud1jUM0
yeRE8JLSc3L5qY0jiLumfwtCtuIKoJgXOVTqJU0zlJHS/ZWZIhnzWjnoI8/3qtRhUjjDTzCuZJ8S
f3zDVBHY23f9j6rffehKRBSQ1TUzjaMg7Mz+MSWjDMugtQXNGYBw4xZRr2O2ZUY6qKuKX0T5F3T/
WpAlU9533G079ZWEa2l4uvBHKnXvSUR6n2iEBHxSHbYglGPmI0NIWRwnI3byV72KtJ+XKMBYYMnN
VUEdkvMI0nTFgT3qe1U/DMomMp4JIc7ZCk03cgXlzozWTcF2L3BvUMSShzEz0JWPvJfmFKz6SNmS
Gtz2o2mPPK96CgCLnRUMFMHAXMBU4Csqb6rBEO57jEFAuH9KshO1rYowAUt0i4rQv+MLU/qHrGzT
mFqURyCwp2a6LIF07zVejEh3zOnr/CjZrprmcdUWJ2XsXxSsYDKFS0+FE7FYHLxLX1zzSKOA/TaT
o5QRWTuNWZdRs0FiggE4AYjceJteeUsdAMNkof+ICJvhrNTDMcTAmMVPP/0JrbOWbdSnV88tAJVM
kAGyqbhpGQdICXpnRIYynyeFZdn7M7AJnn4R6wmchU4r5oKmM3blbdf6mxZ2XMhZSwqNhCBxUtdP
nsXaaxaNuBoURwBqlj0y9JaDetbwBYSo/uXUTtKtgEMLcoM6l39keSXRxsXuMUL+mwpH+sYEpbYw
scr+Fc2CnfeQUhcg4mPVcLSgkHVkm5KUSvj3EwaT8a79czyKxH5B2ETHBWaJrKmmSxxzaOfeuB3F
ndR+CuFC9HAg7/hYUWA3wxLXx6z8Fqb9R4t2lsEfo82GB8HEtqYFC7P4l7i23lHheL9Cb3fqh+Fx
7DoaEAdFoueiw/Glf3lhzXQkNw0DCPUZyfPCZ65wj7kikJ87mAikvZoCBbsPChqa/GEIXy2Yhdi7
mNUJqxiDSK29ASSuvEdkGAw4aSCaVY+yQeogNeCE86yFx38ZmeB0BtoCbu5W+Taqa9rwo8f7NtqD
B+twj8fuRin+cHXq4o85LFRic3F5yY0jCSRujy7f5KdvjrAZ2/bRwqHtrVtPWSbI70DOl3p8HjDb
1ahyfX4UkiHmEaMtaULuTXJF9phWiKNnIXrLLExtUb7X7mriQxm2Oj4HZpkVusWG6jXbpb1jaVg8
kqMMV8ZYqeWGhDNO8K0RbX31wN4IH99PQWbYqLAmJtJllE50gLq6z5p9R0J2sonyhaDbHv5fcYvf
UM3eFYPMyLz72tVs/gA75Mapz67IEzkMimTHlVyGvMb2UFI+n5qCf4dNK4Qfwm2BvS6qYpX6u4L3
vEqShS9fVLTlQAWniyj3V0N9TesrenWonLuiWNffXKucQ4Lyzuqz59PVzGIJ5PICbUhiXNr+zBDf
HCHVXxJ5zxXVvXQZ1d4XGKp5cWXFzEqDFWbAHZbNcZaZJFpOlvN6hehJJYFFvrTZVXon0aVu2nn9
lbLpFPlUif54SSZ3a0PEoRjZEvlcHMeo7IPgioIo4/dllMN+HH2vedXozaaAhwqhdoSjVUZdHkM+
Si1li/2OB/ul70RrmRbHBtl84F3dZu1Ki9TYxnV9Alu2CJgYBR5IRCDCBH416LhlFsNL7NqFykBq
dCZd/vAoDQ+p9QU/sxhT9jhRaXMh5Y0d3FuzvQJKXTCaSUe2a+EB5i3sObf9hf1QlUShBOgGCdNS
9sJ41hoAY8lFbM49oE13q8U/EdCTuP/NtFOUc0czSiodEwENBF7SS0sWou0p8l/u8KyRsHMgPQP/
t1QRmZpb4HY50cRWvyhyaylQ+gkvSgRzuiqx+YJITShcRBY7lIJ46jMkNhhi2Xgn7c3r1vHDD9DE
qiqQsjPqI5pjAcks+rAeyCtqm1L7GmB3tCh7Leu3TzcjWwzT/XTiU5YH2wMHrzcvGuUhh6lpIi+B
EOWjxVAZQsUB52q4ETS7vetASPFy+xtcQgxt83jB5Z5DsUPxKzHNN8nXtbvxh3G91n4kFBU9QdtM
WneRtEn1XUF52Gv3LtoOwqrnC5IH6GASG5BMW3PMjFp0jlLG4NKcdw82vMJv59dfHdF+dU1Ba0CC
uqrKPmddVZ6FcQ/SaE5TjbGEUzD1HR18C0wlcr1d0W75DCaxtGqHsImrfM8jl7I3ZOyTGb8JZRZT
BOhGlc4V0v1UxrGPDyqpXE2Yc3QTlwPRWP4eDDgojN9rFHPJXs5nBpXXgBoWaUKx5AFXw4Mmrj16
f0IoacohKBQzZj6V/pbuQfgPXbcg2qE2F72nUr6K8FeFfiwSQDtOC0C5fuTFxgLgmt9kbmQM/vVW
7U98yVAVVOsw0U469vVEi9PwF4zgEqbD5SdXwHVuZQQjkMutlV6h50QsuGrBYcE9FLeuRqgeajS8
KKihOO2ZL0ySC3T/nC8570HcIz1oH1hUFmV0jfTR0VuiQfr6Lus/mNmcUcORBAfWmwvqRUUHrWb1
bBAg8PdI2fizqayy/eevY14eJGRC99nTQMxAWNKpMPN5BrS6JQidmJtGE5eqfE3KZyiUa61+4M8u
g5ebatxZqE2Nc2u8mgAXJzMppb0OzGNjyujGlZYjcgEpPDTVHymGdoWoTqYwQCXYe8NKCVW02P6p
IKm85OO3GBxCJ/WruQCoIkeYqFKeRdo7StZNdirLvYf1IABFrITpPcb+b2HAKyRHcE8x+kclsQMK
cAvOzkAsdyzrzJUmeTOjFvXRw1Mn0nLeAZUj237h1/JMha3StEQeOgV7N5FkWHSkLTQkbGHO6P4N
5Kj53xZEOFaFbGyrXU2AVlxdE/IkPE5FU3N6zwmZ2UL/nXWsG3E8wEwiMwf9iskeegx19lgshjD/
dUTfwvWkf1iRIbVuRyKpXNskOaFgghHWnGH0OHib5mqHjoIxi0L4lVVEy0H9BLpO2SGjf0G3ODjl
wKpEH3G+MHFZ4K5M2fKpQ4BqEZc/1ilGqD0cBR0frEX1IwMjhbTOI7THRmaHyLvS/ouUmNUYXvqA
vSoXR4T+B4MB4mqsY7I2lyWs+WSfqUZzgw96RGa2URULAWaMvrX6kVyYB2UVzVhXhOE6IfFksJxq
MubfveG3Mc8YrHBYnt2Sc5DNLXwyNT1bwktwvxNzB2tx3g/31j3H0kstXiXgPLqD8ZCmBz98y/I5
J6nS44UrufWGnhUkyxXKESgFA4wsn/OHmWEhJ1y5X/im56F0E+OrWr/H8ClZ+4o12mA+RNQ6rDxD
Vt1a4c49MJ8zmTm1zPnoc28RDsn+kJHLOJqHpC+WPlOv/zg6j93GkSiKfhGBYixyawUqWJIt2bLb
G8KxmHP++jkcYBYDTE+3WyKrXrj33Kg5LR78UqDiqn+T2L1Ni0o2JIIxi769kpoRRmFOVw0x4aHW
L4K0Gfd5SLuHYVhuMNAeIDqT9hK65ZF8US98jxHLGya6Q408ppDfgdqgz+JdysywxydG9tsqY9Bo
oO5zsF+UtglcZPlCh7vA1+/13DNGsRk1bcNeASY3q2inZYJJ31JZOxIcuDB05OLffc2KrGkVJ7b5
WAwVi9vqrwU0J3kqQJVxUUNQNyMQVtWm6uodyO5NhFBx7ClqogBp5s6uT0NskdKW3PT6OybCMSV+
qK7fqlaR+3MlG8Rud8N4CPLyElkJXh33QbCcqkya137akDrNOOejWH705cNous3kOdwFObtwx0Ox
urRVgFsiBhjGoTRsvogWKGzb/2VmfG5s/VdDzRQO/wtUVh2zS819MZ0LYQXgaLhgYIbYZovwdMRL
3a1T1AhMTR0PG92Way9scd+x+IgBRxnRD84IwJrUTCH69L1lHw02B0hSA+s5kO9u/2jFHLeDbzXp
sXo3qG1mFskFxtdW2iuVfMj+f7MWud0a6J4T+dwVEsK+MeEYE82SxNuIym3QwoeApmcGDuA1mBKH
W5ZwQewypmmOy75wJvPIovhjrfnY6Etv+Gw5T9HgsTMGjgdJb/A9NDR9tsqs76L4mUWC+3+GQbit
2Sw35RdqxrMWv4eoz7V/LiUd9Vntbjs0vug/I4WwiKXoXq95zI5lCxLIPIiWoCTjJNSnYF9dolIR
K4Z0T6VpXyY7u+es6mhErPzQwbpPkePNOqGhyaMdWksIwkqgCXSx7cjiW5bTthv/wMwkmCNqBGqM
Y9jrL1R586xZfi8OrmMek1xiuBqo3E2+7IUOBjiAmsytIVaOV935JpNtRt4DwB7/S9N+mehuSLFl
VX8A3GIyOhyHW2wsGNaH1mT4ZhPgu1Ms7kK8P2teAhJ9wm85PVEgG9pb7GIkYgTioopJ+9eygvYg
XoskBjZGrQUrd4lzYgIQZI/Z8OIZCcY8SnOEKMa64Glq+BL06L1yuU6INh9yhLIutNBtnH4hflbd
tS+frQp4H3/ndOUiB8Ai99BK7PBotS025swj16YOV389eO/ICeLcXJtsRH0VvLoa0EBjLTi/Nbff
gtp+iBluwVEJWVZwZCXuOodEFe4TfR/aDtjj+xggPoPSydaKdcyPxbNe4UcoZLO1sUiSxsmfNEHs
Z/I3JjfPofsc+LRuqF9r/q0KdpZ4EtMxqw/jXwayz520VYVcZOll2bLpzRNZlag/yLp6LHI06E/z
jKSDvVqApOZM0xT3Ox3DUM/gb4yYGrTnZPix7AoYMcaBozQIjNb5ab+Lkr30wi1LqViHbc1Qy8pG
MHFrEJKYoaQtHxTmqVTMG+n2fqJTT5EZnMEZRE3ZbCZY+gH2gIUk0ts75G8Z0kAlir00XiOk+2Na
rJffJWOYUrT4mOJbCyVQ+VV7mrqD5jJP2mevufbWqa/FY8A/FYIuc1MHhwxmVgMaZn7Roi1STsXu
x+QReMan45ZXGaGdBGtek+GoLytAsFomoCsDK8eEHIngvWfMnacAtUrB/mNiHJ3Q8eaqOs/JstCF
Z9pMYosaahtiu0/xHpBf9znRBLR9t2+9FKc6syadYWyY7nmnyOG0mVRWT6rofESXKY+GIk/vyBR3
svwlkACAHDFUAxCdC6al0NzmhHWILWleXrJPx42TPqVEJqpHGghSHRYhMkZx5e5QTrBnGjoCV100
mcwwx7XN4L4FrPnSlT7MFzvxITZhG5lYwJS7ydgaJrqNu4bT/WZUl8JYlXh7ciJkgjiB23PjCu1m
VBFf/Dl9E/8TbF+V2I4sWtgB43tBmeER99yYXwUu0rK9ON2+zm8tmoDxt6HWrisuo+aN9LYHukWy
BlJ7icv47pmwj/XMbUFMR1ucUhb5DQe2kP/jRSfz3ywuTcOewvAN5T3STTOhszgr5tC3rGhd1bOP
Xh13gzlqKGTuBi1QEr9Ncb8t6meVskVS+5JQrYTtLLTeTAT+aFM5XJSBbX/gKhmZ6uB1ba+CtbNF
PjEfoMEHZhHUyWY8Y1z8WvZ/M4jbBkY4jncycc79uGntW4XIv3Xvrqgpv58S9dhGJ0kdaGgeBfZj
aF689smWrFfE0cvvo0zXE520U/4zdSirgnRtzK04IasCvGKqtgt4ZUxPmflcm38hawlNv5cLzX44
eFge7ezT6jJmcDkC7hP5zGRdxyadGL+iIfaq/MxKUtrgMlAunV3xnBLJhn07eiuSHdFFTGEQ8u6m
uDwwpdODpwI9RIqdSpM/HofERDNZN7e625qghXGAADNHcQNZDITjSyy3XaPWeZjcCoLb9KcxOoXz
P0QDkbdM1Fu7JozMWitJTKn33k3Pyj5XVOFw5LdzvoPHgpnJtHHoIVVdFHoBvvWMEPm3mRlHx4vH
TB0vtSJMNdloTrtFvdlDIoiYggc5xTHeLVRmuoHkA5a18aeDp4kHF/emr5f7KGQ7r9RBRE/h8J2g
+jdKg5Ii9l2bDYL21nKQ61haHbV4OZECLAxqNh9dfBEphe8Wp9m+j85zcHXrm0yQqOSofkCDFhcG
ZpCTUXjSzrasuL+UtcyR4KYj8fiNjHVKLlLw5gynPkc6hCDI9oCKoVSPrav27nnO2lP/YnI7K94V
S1uh0yKPzbGwba4qFn45W4pwl8mDhLxb6MZRaSywbRoL3u342dVfEpANkHS2rTYT6txu0wZwV60z
QwYyiQBPMpjVzdqv4poV249LI4RL/0EiWuC7Tlo8qHzgNa4SzAzcSWhuN8B2HDSqzj8LhE807gPn
UAVv43i0Ku2X/fktb3JW0Q4+ey4Rkh8EQaiKo4A0tZ3jBpwvEMAKZPAaf2kDv7bYh8mPHv3rWKGN
ctp3wyGvB5rQfku6pt8b7CWo5SN8FwODwZLQiSKDyt1lzUesRZifvHUaPZWeC3HQlkjTmVDpTr9z
DW+/PL3lR8NsgIhytMol07H5Vbg03qInnjp7m9kNG8lnh7CmxMKToYKxcuoNpBhpgOKt9H7d/hSP
HVtCTGx6yArH2yDu/IwYwwV6+Nia6MoUA74A+m/dn+Z2QlkClJ+JeIexQtkElgGnCTxuKnNsjoPz
f7dK+B+9mAqctaQf7AjR0vIacT0+mmZs/Ar9iWPgU+fm7dnzUnYlVvOew03CHzDuXXLQDN0CS4Cj
Y+THmJ2H1Kr9cr47zHkpl9XLjCzGIw5IN2BdUyIib4yZ45sGLjietNRsDghg1rJxdtEMEwm6XdVK
9NLLbOQ1mkF1h3KjbPJD8X8b/boWN3sMNyQS0srfRx5/g+lgTy4c6Wet8wuBAVhHdMoTws9jtjVZ
PvxhgmOc1gS3MMjW5ehspyLFfiIngqTNDxtHa8omyr1pBTPZ1B+wmmYcHgmK+0DBx8Tp047MH0Ec
mwj+I5dXW+5px6jOWbtiXAn4mDHDrWTLUdTU7xqatBpreBccZPfFvaUQvxQYGNKcuDYp7hH7L8Bo
uCrkZibxHa15QHCtZpXP+WySJF294azNpva7cqD7jwU0gwJ7EqGCiCKTKFhr7eckAG1Y5qPi7czd
RT2sSLvHN2hndIaYHnhkq2rYhi3zeXYVMdd5z0NT1HjE1b5lhj60n1n3RFLQhQTxFRnYDxLTt4fM
yq6nc+7cF8iC8B5TdATDHGDa7VZuitCtTeA9eQRMWEg9lBeeHbYbsvrmFz53hbkX80dfYOhkPlVn
25YoOq+YXjEasNbJF5rxJkJoFOiMLHEiJ7V3dLOjAGHmVJ7fpdGl6pm1ZdqHW0/GQw+0Vn6GrEcV
XsyMAVZsrkywtVqMqD4vtgmmdK/fOfljj6JizPZm3K1dXmUx7xS67ak4aUhHPIZ3BijnfPgu6dwn
NDZ6j9MbQDiXOX93a9MZF/h727nG4EsSg4T4XKfgr4tbC+s9WD7ekT8iQZluTwg4pg75+LlEkE5k
+UPsiUMsMoJk4lVuZId0ZrqCVhT9VNG98jHsCbeDc8VlgrrA1JWvZY/k3jBeg2VeVjOWmIXK2a2j
VH+s6vBST7h/sMl0kDodp93pA9NfO6fkrZ9IhNwZi53XSK+ZHHclBhELUWPB4tZorw7Xo6fT7PZ0
91VYki+mkUj/l03p9FB3/SUKib+EI+cJjxbOh1u09ppsTWfhayZVEp1owL6I2qrvWI+FVJL2a4C1
MGg4RSO3X+uV+Uj//5KETOtdyA6nDjo1RdTaQ/yQd+XKpE3VsBRkxN9MHfRauG6OCRa2ddeaCbcd
wxXgpQ7GtWlqe43Ot+MAuZuD3xne10CTGvAsx5b+N7Mb4+5g22qtXMNeszPHfLMSWLgLk/bATN5j
u7yHNJk6i902M5hZ9NsWKw7Ky4e+/5Uw/OaKwjmsoEUw11fORR/i9YjsO0WoA8V5uzizmeNtTTWw
+6R+0P02O3SFs7HjF8lYXyNyMZ1+7Ag6r/k9Veg+Pm0XHE0H9dqMTx6qZk2mr6Mz/pu0E8K+0UD7
6KZEuUGR7P1clHdSRZC1DwNORkt9F1Ny7JW36GPXeVm+OPKlLWzIOA1w7EJBwoDx0z579at0T9Is
kG99eDX5VyOeQwWru3Wfy3Z4thF7B1zZDfewidauuzdorAhESeBdZ6+DlMdIebvMbJAFcKpl0yXU
vJ+piqDnIU0ekcTUIc7FW+dh1iyoe4E7kQRs2MgljcVKdSt6jdm2fYhauRvigE06yoYKfBxJD5h3
Uea3OPUi2h7rB17rqohpXRdRA9cjLGrLjulw3w3zPWE6ZSRfnWTUHtu/hMnSPemAbVh2Kkx9UbNL
JsLz2pD81Zj+4aLz3Hcd8AXcHYX6nBHzBqqb2NDU+MtBI4Xl1cix3Gj2GsUIfv48/2ZWPlaEQ2Y/
ted+e9Ei4SK0RR/WFstEVgXsa71NwXBtwsI2NCiqcaA5nUbQyKWTNd/1TkPta/LymIwpiiG/pku4
Z0C5RrBeP9xLjsqq5wy+sMYUrN9C8wZWvvIeS5vKpX71cAfFdC/h0ewQxhAIUFjMn//F2MNNFRBB
Qh/M9jvqFOuwkyeXrfaiLxpQPf9O1VdtgVVVT1mCGHjACsx5vURjFBOo6g48CGFAOpO6UW5h3dPu
x3S+QDSqyN0MhnnT4GPMCKjgdK97trUZfjWHeznIwHoG0W5mmx0uy18ejIbvrAbrJyLxGmAK6AwB
WX1A2Gvt4hw8diUf5yg+wCwkV2x5uQnzBv16yRrCPwKOyhhNvYVjT3lgzrhKPNVv9UViiyiHPbv5
25jdA47Ryqs3c+H+65MxY5wlfSo/kt8SlqzQO8k8c2BNo1H17OcxZFjA4HeWqIJ4GA2MsmN4bdiu
8z/yXH55o76PWljgPNdMZDHMH1wIRHUL5Fy8W/SFjbEeUHvbFWHZOeycW00WSYPVsMSIVLU97Ev5
UOZfs42rlfFuY3q43QhGK5utg3dBZhD23UOMA1FnPTRm1bbGEy2yej/ZMS1rtNFYbJfGMZ2eA9Ue
G/KTs1qcTOwZVpGuMvsUpNkuIhMdOt+H2beHzDWBYHRkoR6SJXjOvpbCYBWILpUBjdFnfxpbxURo
3DwQ0bMlSvjY8J5VNiIv5EgGjpiBsWOUWLtB5fu6Rz9vTn6GZJLcmE1CvecgaTTcyC8byFp19TH1
8i11JkRa3wUTSB14rQyMVdz+y8jRi23WzxxWqddeySdfm2y9u9pg7TmfAbo9RAwoKgELYSjOiyo+
AbJXMHAAWXeF+EEQzotr0yS3bBNbfc1lSkqweTTcbgtWoC6eRqNbckd+lrDkkXq2Ftcx7p50ap58
lhR1rV97zp747QcrrV7bcKCveMO7B3413UiqlqKqNrrV7yeKE68NIKfdF6mZRlXokq9oUN312NaS
Uu0HZzpawvXLPverpeuBWUc5T0oMGQIubwc7cuKIYzDreSLe6bZQpYhtjLBQDNFLpO4q0y+2hwyY
mV47kbL0nKIFqKgPs+kaCKJy8FDhc917Grgzzq6JAy3G9ZcHxt3AZst+IuoI+2RfZpD9SprfNk+K
bfA/M9TeUPTyove+VaKwCMjLnYtLzGDLqjcur1ipfXbZk+XEgKPZUhFoOkSAQXAGTuJcNYwD6+xv
TOZtSbPU6sHRCyPfTfPLUOeHCjiDy8etOCBKMEd5/Y7ilG6gvfLhx2ikLERzfTdfreKxtyhB3Ijd
NUWVBoXMbagVc+/cquAUyOQiO3edjvRtRCBWmF3Z9sRJ7Y+VuY2JKEyNeGshWvUSsTV0eVARGDXa
YMFAQOcmwQQvhXECOFs0LxaFhPcaR9hHAwcJEVkOJU1PzY/5wzLHNaLVgA+/QbbFCnE1VsVlwKmp
APLkAYkNbA0Di9UARbFku7F3WB6U5YhWEP8+7bqQgsiSws+bg4ueNcVkVcLMsnG7A/mAdOwHcGkc
CY8lfwtpUKM64apnVMT9lJfJ0SWZStbqRCGJoi44R5hdrD7fhBH7Kk3t9EnumrbclNTlwPaR6zbX
NtBea9y3LVuBEQP0zKhkyjiLg27Don/omYWIEM6cvgngp4h84B1mK7sx+S/Egq2kme5Ci7nKEBxK
8o4cB1ITP5RjYSW7Oy0ZDkg/+QwSnXcE312JjtzFjGp9B9UHEYJB/KYzcciVWHugGHLgUl6xozLy
o2B+8xzyrcKBuzNbK6zetvlVAwoL2eYP4iXL14lA5wefsLeq1TBTHAbO02xrjAiIprGB/6DgWLQi
cmLIlYPjMoERe8O2Y/Aa9OpfS7RmkqFrzGpeBaTOsCEC4B81wgrkBjtrRsieUorh17Hi9Gg73o9p
fSUFVbXSbp7pnAZ99AdzxJyubyZK/zHUXjSPYIq2PbXBXzf9ZNG65XKM1VIf6UfpaTDQPhr7NZ69
jRK/g/Or2cFV0F8s8/qm+jOdYaWQSYypYB5rHiqXPietNyD41iZOE8GcIOOvapjPBmzyMWNzTDuZ
cERg49XY4UJ1A7LXoYtrIBCz78P6Y1WANZEm1fOOZujFCT0MYVh3mRI3XkonH6yTBmiFO8zvErlT
j2m006PThBOmDEc/1BhsVtZBN9t9mYZHm73qWL9azbkb2fwIxoBBYOHIZo2K3cGBNITH6owDb6cL
DemG9wwrEM425kpKcRQNu8zqHxW7YzfBsxBhnDVczEQ5GSnBXqL10AWS0S7nf0qbTZ3Wn/M07iWT
FbevfGdGkyY7rgs+7YlsBUAIANEfp766Szc9xO78rAxmaDLaW9jACyjMvWBeOUfHHt20mMhWdUAy
OIkPi9kfxzflTi8UfUxIxSbxINaaSCGsAg5EZOfoF1Ic6O7BgzUjML8rLJhdQH5GUYNZHBkEKVSp
LGcRJBuJDvi+uU7OuaNnTonlFUH+10BOfyhi81mx5OsIL2mYdKZz5eeleEqQOHSesRqT70i9siX3
pYZdArJjU9Wof5fdA6yZ3oEmZx5rfrXWYB0FJ8aa89iycrE4IwZEvsMIZSXUkZQn56aMXnjpz9Mc
vrl2wj1hOPlq1O86U3mjujNs2skC+CqCqJIdVYZYS6t+CkJ/SG/eAe/9nUofBvc2ROQXtv/oBKle
1QOFPsYiZKaXIaTUNh0UMTkoIzy1uIxSiPexPBb6d6X2NXcjz9zRntwXnfj1GkB0NvIJLHGGdAnB
PB97b/xpEwb22NsS8llCcil1xSkJwneibnHtj7aM/ILN8FTgbB1ZLOkPSyROI7mN0POFcfWTj+R3
OjRdaZNuJ3wHgiF1H1KPcPy4wOR0529gfKRN6hTARaghHZSRfhP6QvGkpQYaZ1s3ZLl4SpOVAWq+
7ehO0RLY6INj8WMj+FJCYLWssHbAX7XMp1HU/jKFzQ2n8wm4XdxYYOsU7IuXsX0TeGsjeEDBdNAr
6l3BZV/CbmGz+RjyplaVfScd5BUR53PQ4s1xsuXQjqDpRY80Ok8yhoXH4q8115JCVSO4hxXZgy6Y
WxmMDHKGm0Fo+kLTTyPncTSBiRzkX5QvK1x+MxsLhMXaGVjGP8VMYETYV9vo2yHvTNp2zIpr5TFf
Cqd9zPrVw8SbxflBWWzm2ppdc7ZqiQdrcBxoTrXPdNL58JhOA711KL+NfLjXHDeZZlBwWejfTHlP
KwSO1NdFohbWCwuw6miqaw7nJFf9UzpbG7cJ3xVQR7dIj2PWXHs2BmJK91rN07ZkQFToZczkld/m
1sjPah5PYS0ZCJUrIPubYuBVbYmdgsdnjNNmYPtvLAYh6b5ZIY3rWB5yQBFVijzF9H7b1I7QrHbA
duSVGMIIT5seZPea44Y4AgTl0fxoJWD9+AwLJQj/yjfl4J06vGJi7l9CCu95wjeVgP8pgeQVW16Z
vRwVvoV29smqp2Bn+q07YivMe2tRwekK/0HKA+E06OWMWrzF9TNGMy9x9uVQoFenJEz19EKSw5M1
fJXpfejnY2VxPlb2o2cK7p6vJdDFBspXWmt9xPIH2lm03nEep70sK2Bynr4ZWsZKIZZ91XvkBaBT
FC1UouzcQlnwUg/bA2VzVd2MHEFLHvmCmL0mQRrhMj9tu6MpHa4QRZpJR6FG02CjWA36/KWcnJ0j
EPw6AIgq+xBmdxEgRVmSRIhD6KR3K8AlVcOEh2BZ9NVYEJlIoeBSpr1NjNMwO3dVt7vGNM995Pom
O0c7D1e6KA+VHLdW3R6ztkAGhMSMkeVfFWTHoeI5XC7BocE7nG4tgq3MiYWIdLZDWd+H5FNlX3ML
3KQqtkC+OYbYMuX91pzVIRPDPkrmp6AsNx66Z7ZATL6TlTVj+8LZbM6PJjOwoJMbLmb0TRlsI6Iu
9Y/WI0zdW7vQSSshz0bDniQRuw65SpaeooDLRPVk+P7wUGDoIUEPivE400JBZyTOnTvYPqsYTCU0
917Z+8GDpcgSpoAYUukSbQ5jwykxOGOHq8vOfyCfJYwi3yBvCbOEJZeuYXG5wprOL1lYshJhARiS
aCuKAXeZdwJJ0/bFc4B4kLv2NjXdesixE9iK3Qilbw0waNa+MrpSAxmmparHNHT9OHa+1YBmQzQ7
3Zo5EDdufFt6kFg07/RbrBFSlm0dSpKPEmXciNh7FsOhjGokxr+qRZEv8WouUoQW7Yte9pdMYE/R
xcWUrm/XJU6u8TDaYPeTkDQItt+a1E+1F+wDU27svrlquoNxDnIHE1U5KQxpZ0c7i9n1Ox2s3b9c
7zdpyWGKUjFlYtjrWGqLnWpQwlJy21X9lQ0fNRLp3Pu0GW13xfzizay3ZeETIEeSc5p+JNzIYTRh
yhnDYzgwoI3bL8cJbyXr93XqdFh8Ahbwlj4sNqQEA7Sw77K/uGV+Ul6yGrObXCz1mBLd6FFU6SHD
IdyzAQKCwISNd20YOB+d20I6yeH8JfGuqN7TOT7K9tmCIBMl0wmzh1/hafCc8ZLGM5ZOnACIxk1r
wPTdrOKR8m8BCwzuvxLJgNkNL9OUHeVg3AyitoQq71bIjGx0Ni16oIdJwBME6uoMqCEpLAM7Wxz/
8zUMZ2Aa2VWXFVrG8lerApZ9A3Oi+FtvCsq/gYeu62ywOfH4jsqORCTFXKiJXIYdVh0QRRX4cUSY
EomWEnhFUSa+QIsyV+dqyp9NnZwr1Cd5nD15BhwCeUpUBL6qyYjASzSKEeuxjH5ULulmEfWFbGkq
O90ywTuMOCT7ApBLpb+FGVPMqVnUxkAwIN5aCVHwrDbs8aezmKZDq9uIoDuIyWH6U/rJpDDEAwJv
jVPV4BfyinUwKAMdDVXa7J3CvL9aSIBjjjZNtGflOs9lEp2lmLZGYu+GvOP+7HBYSCJsLnbxOgdP
2kQ5M8pL6+pY/3ERZOVzXJjHKWz2Lu6tGY1xY2hPmiuxSjIYJu7S7LtLAnG6DuHye7O3nxSyRhOw
9TJzJn8h0bBg0k1pdXdSkJWjhRYIJA9iNBd1dkxGsar7dy9tfWVzRUKPG2S9aklGjDiG+PNYMiHi
DtPjYkSvSgHZ1/CpzxfEt87Rpfyky/a2Zp81LutBKZ560s7BSEUZQElyguyRznDRq3PJxyZ6XsFg
Eq3EOFPghfaqyRYtOdo5M2a82GJm5wDX1b4SPxPBEQZ7tTQWew8KSgKwGP4MCd7mvjOmXaXxW2YG
Jgv0Zzb8i0AC7J1C0F/Dcyhd9Vw03R8ivF0T2a9hFTVMF+jFMOWiTx1QOELt7Yzi7i7R3jFizQ4Z
Vbz0wbiXWm+4UPmhtcBcZnucXXysnyl9WrO4XTT2GqlufRha+9gHwYtWNL8cJZepts9TXPxZElVQ
jjZT0Cs6MwSphL1pQUx873oGgx6DYWVH35hxQ4BSBW0rZ+5tNzJ5obuvYhFgNxn2RyNwjl1SAth1
cS6GVfjKIHmtCoU3C1jwA3faQ1diHIo+ev29nm5VOft9kLCnIyx1KPZLfBM95YNphlspp99W1Zx6
lKpVXRHrCRVdz6mOuU96SOiQyNHANPSAM2kGSZzt9TJ9qeWbYfLE1BQPpiUBKsNHCqAySSQiY0NK
7UDnqrlsw6PavSYaoDwjPvScVRNsBzmoo5Wa54zQHTBNFmp2fvIIEF+vqn9Tadwtj0hs2n0tk/u0
tUCQwK4MdNvPXG3HAHNFjb2zoVLFrvA1CmHGe9vBGF7i3FjWezgYMHRx4mppc4jiiQWGw7ApX7eK
fWba3hoWfNuQNz8fhu3EUaqQHkyNdW4A4rey+Oza4aA7tNqZvZ7T8pTBzTNZ/ubaX1C8JMThMZ7F
p41Jx8iJ+p0R+BB9RPPFwBA3v4XaU2vBNuLmzGMcnWX80pHlYxcFga35IQmHnVt9DdT5XTOv+v7m
UNvQreAsR/jWJtcS/xaeVEA0d7cY34sZLdBA7Ll9o+v9V+Dpi3TDN7Ema2nJtKeBe4y7R8GV5L7W
FqACHVYfPaoWKVm8CD/WA6DOwCITzGkfG1Vek3i4Obl+1XKow7MJlATco3BexnT4tFW3K6ediz2y
qrV12VED2iRwaMG/snFWM7tZl4GDGDB7MqaKJx1ZwsQ33epMG9KfSHOJRlp8AiL6IYz82k/4zzvd
fR3K/qOBW/YQNgsgXT/C4qRVUnCN5ty8Ipy9yhhJvDbi6LMpUXT0aqXpgK9ycW+JjwqHdMoHmOGH
LfQR5tuMB6cqnxonOegkHBky+IYA/8giHu6vunqYQzqLbzMfnitTPlUmkSvkGhmIqlGIPHMxjEyy
mGhpKF+j7JLZxVVnrhdPjcakPPCtujjaOYmfJe1hgTQamYmteR+1ibZaiBet1U+uiYNtUC0hR5Fv
oomZTets5a6vwthvPKREyHXsgUorNl6A+EMygk3GxOY8CiabucPh0IXsPkREDQHzxmjqW1xZW124
r0VFY9Mm47buFDWihaqMvJXM/vBQBODt+o0oT4ggeXa60MFEO+F+hrmexbpNrYCERWkEvgcAqtWS
PdRFYknfhjZCbUT7V7SveqOeLK+/DTShDDRBLxqA4cYCGTvkND57vwHS1DK4oxe+ZAhBRBIyxWwe
Pb7qUsvmh9EjFM9VBd1h6uttu3GoaZtYe2ZqQUxgD1sYK+A0vBUNPTPG8J4GPzJ6IEuUfYnNodjG
IT3L8Eav+UuHik8IhVlVMhyrIOajkGfyyIxeWveKdUWK7zIdmx+jZ/dpkKNSzasxRUmuxkeDXacG
v5gPh2Y520/huHVybyMsG4+h3ISeSzg1sAooszrtCiLp9QwBQOuMtYP3R0J5tZCqOIy7ukjehj7t
15m7RIOhVSm998IEF0jZ4TQN+6f6kxvWWWWhu+/0iv4Cp3g0ejH+9QVJTVu8gLQbJW59ima3dM44
8QjADfCTFYAx/poORlb+nrclJZv5WFvTsSmdY9nM5zJLn7M+8YMM7phRW/vIfAlhAZktQliHwQUS
dItt7GqqDQQK0nB2TEaemtBcFcuc0StPLLx/0xIMrgS7VUSkw2Vzd0LJicY+i89VCEI9JwAg1Vz2
VAhfC87OzdxYN8k5GwYFssoSzyiWZAx3WQyhqkANHcv6qNXtc180Z8LutiWlBNAo871MkUuUcceG
XktWRe3ix3Xgaxiboq/oU8385gxMW4fywlTsjN8Fo4B+r41OoMniWJcdvVMRO/SS2WdrOiUZFy77
WlEdbK1/K6b8y4uH9Zw7x9aMroy4mSmBZyFlEriv2uJ+/+491vZtRSBjw2uIWZt/kRARbFm8G+V8
UF3ym6uMQDPtmKBNt0uHRyF6tnqk//xHlhdMpNom2OqSUVGmjjYlUewiS6w0FhAhw/cGXyIHJDEj
BlS3mbzgJmHhJLCkqZCS1qUUK3Bl61Xw1WX5I/r+XU2OgTKRwxrhr0iGp9IA/Ftos68nKJi9yXoJ
XeOzt8Fnxsi5Jsq0sJeoFKmkQY1PNfMYsqTk7HgPY8ekM4cVk9tdvHbFvB/MgRhqTGV2w6LBg0+M
nyfAqla1+dkIypMzZn+J7Mn7Bh9bqHKTGC3hfna1zQcixrT4kBFNzHVTHKhTcTUg/dDdfU5P49T/
UrSBzawutYBvLSFhMd/SU5LrU29lyfilSoRP2C8FPrRni8TuqqlfWB1uDBjeBCzhSgrFU8Yucba6
taYjD9KdsyGoL4sJS4lR7fnwEJFpm2FxRiVds2W8dBxm4xxEyGUoWOu8PxnCvBURB36Wn8LE22a5
+Es0dD0VaiDXIWjdaBSu8HLrQTNEcoNXVGe3Ro0yuOiIJBpVplkGIrb02UZY9jCxD80kizameQgQ
8d7P88soIQc2SsOIL9ztTHU9IpTS/yPsPJpjV9Ij+lcmZi2EgIJXSFqQ7Uk2yabnBkFzL7yrKgAF
/HodSCttpM1EzLx5dA2U+TLzZJHfhCFyVInyZzs9hmLzlEt9LuInR1TH1B5v8tz7oTNs2wbFTWez
Iff2ndBI3y5lViH+OOCUaZdcm6j7yOLsuU9nXGn+bRmj088I6lTf4jkBUIA53Gve63B5Xv9U7QT8
zW53vAbEY4n2IFuVjC7T1BC0Tf/KBNBCZ7X3gzXeZ4QsrZgtonDvfCjOxbjsiyzmBiMIvWR/xxbc
tvBcl4Cf4cyGFydrz8bynxU6ljUglgiShSaCPIKH4qqtKmbdEfekUeBH4KAFek3czI69dwccQzMl
cB47Sab9x2Eu2aaApRj7QlHvVTP6G3TzQ1DR1MY5+aqhrrNxBoDpnGJwkI+D85bEGPTRk6mpjsna
kVaCNFwH8mz7DDZawm6Jz/3WcE4ndE2dovY3WUcYZc7rW2UThNY+7jw9EoRsVgOsyk5LFL7UBaV2
RDTXjBMmlaMi4SNt5713zPMQrM6VNtnb8bIdp/EzDCy+d7YPw+xcwdvFt+hsJKkueD0Xa0B8V4H3
1CT9QS/wt5z0FAzqceHv3vq4Umpg0JmXYdH4iXzQV/n85LsR5y7RIOxVL0PHyDWIObJN91WsWAGb
x4G7WgAYzk2apyEtnu0gO83D8lIvFkIU+ZuufKrBJrQe8Auka1QYRspg62yA91TOEecEwEB0ZEqP
lBNywYUlgz9rvPjE/bl17aJ0pbq3h6jwt+5U3fkUR4sYaJ49xJ8RdxCLRT4b/BgCHC5NM/2o6I01
491JhicnYkBMQYjvPHlLcJ233MIn6zIARZo5mvqBfIxIMAWNeA/m+CFj5FZTDN5zS8EBcBTyEcws
8Qm5db2XEnwKWw+cKuQivIFits6LwUwx8sR0dfiSIx4FRFMCr/+DRestCwtymy/+JB5J6fxxWYnb
/Am1+twX/tE3cP3zD7/i/cQO0vrsvD3kYG+6dWr8L3mjbhzX3FFkSLr0xXMqFM4cf1kZDLdFuNa8
4BJPc/oEaC+LbYbtHibQdv7uExQgsq0utBaLUCAK8IOZeajC4Nq0r5avSN1V3KXBxfXiOIrkmFq/
LXxArdvDHABFF4PisAoFYlF8uhpW2xi99O27KfkTpfNrPuKOZkrqAGJpK1qUCZcaj8FWm9EzQnHT
zC4+LCTq4ho6EbyQsgGEASp61RqWj7zA7pEEf3yHtbIBYFWCCqRUEDB65JEGs78kt+GJjHs5zVRP
D7dtCWpcx3cEHs/JFHy6bAvdJN6jvrmScBymqHiZHY/G9p9Jti9hCuB60rAysQOjFTnNuLfIOYX5
rbOMJJCIkrkxDoiyapmZVqfWsRhRxStdbNtRjBVVFIIElMOY4q6wQUZY0j5YwQBqESkjpyzUJJCg
Fk6qcKnvC4kbzY/yxylVZz/FQuoMPg3JA/WcaPBoMLha9iJXNznp2tD7WVaxJQjuyW1wPvvuTfBb
Rvp+adcxNQ6DKvNjbkRknXrmKdP0M2NuXkJqznPLe+wiiZo+bxLIEC4yCYxphfbqkg3Sff6rugar
JB95PMxnWjd2Brsa0/7jjPVa5zQn8IjYOnoDFf9uSXqxyIW12DtrP76OR5CqjWK/qOfgdhnx2uoG
XZFxQcnAeJMVEOC8oaMCYKLirzMgpss6Zy1swN3Abbes7yqdsR3GySGch4Od65vYZlEWFu3R9WLu
LVOBOlKc0uofKwrs26ZDLQsmgsBtg1e0TPnCY6zoG+yIbdhqede2e5GVOnYD6VnB4VaqvwQ2LlmH
xMq8nZKnGB9PJUcqGNoYK8u4Jw5KXqoSf7yZsNocWp8SNzzHv6C+Wh+MiDsObgcsCwaQSDMy2HRc
ZgcskZelUVQGhrcYSsgeZPm9XHFiTo/6ZU9nb+wu7sCYnZEAWAd9MxmoIVMtTuw03FFmDNRTgMYw
ifIMcCwEHgG2famXb6vt7kUTXbqCoXzf8zPj/Hss6u5WpM3B6yi3DtWj52cniy51X5evChzDRIyo
pmYNW0D84TMJkxzX1WQB+8q5I0ceVOAqCIiZkbqn12+taXDgvbmav3vRQwaY7e64VBjQrbDFku/e
5Xb9FKf9V4xDfgptAhEueToQXAHwLqq0Apfu4CrnguFUvyCIN0v5N1J8pFZ0Ak52MVPzxeTggRKI
Q1GxMY/FDzwkdzeEHlYzoH7oR4y12UtiRIq88o8FG/fVFH95AJp9KAWSgFbod7+B57wP5XJiCvno
m26f6uy5i5ZdLAyNqhazrnSMiKalp7KyOQ1ZpNTBU1Ekcp0U+tnv1ZPr1/d9C4CSkyqOFEqLcY0V
C1XsBAIMXo+YrbMU3mcxppu+8p8Kiet55pQwg4QqyglXHa5U49CbF9F76BAPjUT/LPL4pRKQqaMu
fvZs94V6hz8TYw6jIqipkCLC7AjA4zaYRxhm0XCSvn00vPhpVd+mnbxDltpGNhnX0DpPSXQdOSTP
bX1Icph3BWs3h2riqFyhA++98gCd6JliNBb4LqkZPvuEuPHbOUEODa8gMu1CP0w6+tit5FC22Y2w
y/tZOG9lQzWccnZUH0CjWlGIIFzdkAlwgMWgG+U5Hgipgg7MnWIzhfcOLETD7McXawmDLR+HuN2z
3e8yExyle5p83wEyUnl3gQOtrckeqI6er0d6qnQz7ISp6NNiookr1Znxn/m4bycj6ZOYi93s+pTP
qK2p+lu3RPLm16ShNXsYKjiWiWtvCX6W1HfBtxRmvTU0yAidNay3rwoA1nC/TCBgVndAI4e3oPe/
5km/ubh7Zqe4lQpkcRxkGI9sTk10I/vc/jZihtxXWstplM7FL5Zj49C6Mzs4bVQpqcj0f8YhOms5
PBsH/Kpq7A+h3Peo5g7Yr4DwCVdp0JL3ilXJctrh9jZ5e1DNspMtYq3I60NCkNDUqbebZLBs6ix7
0ZEg7cYSL2A0JOalmKsXV9Elgk7PIhRZK2mGVUq1w9HP3M+p4D4G7vc+50S+c6Z4t7AQBZbHCQCa
EzOJdtuSLbhSTvndpsHPf0/4xfKeu3TGpov1N42D586O1ba1iJVSgXmMKnNDRd9dmS9fkZ1gcFmi
l6gmp65ldqJbdW9m75VdjwCUgXDWZuHbEM2f3ZI+Mt/bVzRG9tNwyLinYaocnqAcJSBMk83QNAYO
Pbwjm8By63YXL6hfrHpkN5/Np6PD6rA2zY9ysnFcTcdUsphO0XqvLrB1aMM8C2oxqgtj3LqsCSja
HX65lVzXLNedSLbam57buiA4XsCJGDWak9cQJsxq98J5eO2Y657qwEezxcqk3Jt8it7GmXhjUpbT
WqvG2qadJ6k0H2AGR6xLm7ugjM5eNfnXHCao6TATQsVMRgaspm2jzoYjN4hiDcD2rnPJ4kbeThGA
cb7zz+Si6/ZR8BqMaJPOxNlVc8u/suL2tYY/EU/QBJThj2Bbltw5NLPGZUUZ8qR/rZoo9kT6BTgP
EJto6L9xiDzn9uxtrN5AcBQXa5w+m6LD/+Vw1/bS7JBOJYOk5kZmWC5yHO4L/YT1/ZD0P57H8aUU
pL7jdrpTjv/Bg/rNCVch+vRgkfjRuE7wsZpoJn3gAxjsciZ/UBCec28Izz42eLJTlcXWX4FCC4sE
R1kO0ElUIfTmwR7t6b52Ms7tJsnQDRmh5zWolKbZN0x687z8O4KZs+jyqnlPm5DOICCZdoe4FEJ7
jujivkvbV1oft34Un9T4LZlcJAxtidLmCU9L8QnAHqWpQKD8BC/zmNLLHTfcXReWXoub+zAoBJyG
xyRNd01HfLlq7+xh/gppPyvDDrj8gEZ3Hzv22ahpZw/tvVWQXMF7lPKB8XWeYqUf7N6/gpLfqfla
jc7jPI83QThBmP6CmrWxV9sGAvYiwi8vrW+pDt53BOJHegUmTLcbn6aJk8qcet/jo6NxVH9L1f/h
QEy6z6WPZSRLth1yOJUqU83J9AHSKDCmKB76G0OS82F0MJd4CjQZ8yTMD4DFZRfMp1BXxaUP+o7w
cIsfq6K7NH0oF9C4oPx1x6SWQoKA4thhBXcYFhhNYiXgspnZ8cVuEvK/rfhbL+hdJVwPCRUFwBV5
o/niYjfDpYWsyp/01nCTic7darf/ZPWx630NbEa+B9Nm6M96OTt6tZ5wgfAPBcXnJQ6la5B6Y7EP
K2sLxfS6GJ/A+Weo6AIlpX9ZwqOv3t3o2LdULtTtNpLNJmm/WlD1hbUTwLMNLVBhegA0uXHKepso
2ADxBtPwRAyYdp8hfIimxwGHgvokkYlOguJz1U2vBFIZPuZ6BxutG+7AWbktePfDghS31mas3H+e
IcyuB0E+ANk0a57cGfEUh+rakHCuxz0XdvK+JY6QJn1LIWEnAV7si1HbaICBBrdnAbIAy6etyMti
4czPHBgr7vqufzd3Xzm5qiyJuWr+tQBPUibAKOhPSo5oHOvrAm9d4Ob3jDV5Zbnxs5qGaHwxj6+b
FteFRCK32CY0766lzxWWv4C0Yc73zIkIgEPBycbAF+Tm14iuRTOhvnUlpOL22Mf8PSBPf2buSVtv
qPTUgVnJjftIaHSDcs3snd5VZPtrEe5raKdeBhGYQGB6bMGZw7/J3+YgOBiJCe1KfPLxOD3lx9G2
xWzJ9Q0f/I1hKu6xiSLvcctq8/tV+O/7147WgAxVGoWxpa635XxIUQaQd3S2Y9Vscw9nEucVLt0k
W9h0xnXofN3g8LXrV3jODu8CdWWR/MiyE4/xoPdMTWg988eTGXf4fa4k6ll2ZXFWaro/699W3XTN
re+sIK22+2iKo6sfFISQgehGznTrujdII9112NyN1UPmmGv8V84fyTAX7IFw7ym4sIdvs+D3OKvp
sXR3ntj7qU072Z5LxpXzG3KBDxgIO+GhlbsRD0+xKjzYk8tz2FzIuMXABLnOZjBfG8ouFF/6rcTL
oPPTqtETXMU62/ivvb7M/Z+uJEhi/nQ0HkRcLGJmPdSKST7Csjvq4sytTBJJSGJMB2D0wV42zZXH
7IX7DpaT+qaYp4sDg7HNrVPApYB0DNsgwYSbiJ9oeeqrmybGRsqVAXBQz+8BmyAkKxy8EaRfvIuM
4Bu8KiKQ1raLj9ZwlPpnqO4XdVncG6IfWEN5K1JObxdAT1Qp1MzbrH7jzKzBCdzRBV5i9SwonwDz
gXjI5IjQTwjY4otgg8peORGvM/DlMHnbPN2YFrP3YdF7k3KSGXFmX02dfUVAhRsqXvf9aspC8agC
9gaeviZnpox1UWyEYo5/gf/gQi4fv5LiKQhvakeQVfQOzYrL8BoSMMM2QrVU57H4sKpqv6xAfme4
oqQDn4xQ/x1pXSt5uXnX1l0HA6qP7+T6+DFLCTZO+9e1H/P2YpsP8pE1aVVcCIDY9izqFHyU2VfZ
H3r3hZmgz0JiPJ4l8ADlA/9tE4RkX1pMjlzgiHWUd3YOHVbe1gnd6xsbSanjlhyM0S5WOFG2Du5S
68sfk6da7AefL0C8b/aAW3PqIHGH6HSVz+cZQYpr2FZlGOhGUOndE1nbTW+TvvAQkHJ6pkL6G/e+
+YBCsgMWcB2RfEt9DjABd8kH6T+2+TaN9wUAhkU8uuY4MvFY1pY29ZLgkNWLZP88BNYqeHyw8Wbl
VxbtegNbsHtV3muLuct6rsuVJEG+4bqOuqs+DbgGf0NCy8ddAfQz0DcBe8xKM6NSFq+De4DuQXeN
sLYCNpgAEMHdcc5BrMDmjw66PefiLWeWIODKlNUZSQx3ycla4Jja9wMbshloufI2o/4BFerpG5Pd
IV6XLQ6l7TBhfs8RZq41T2j9mOG5ZnsU8a80t9n8q9wvcKk9vtyWKUtpbqv2Mk0CV+2hWFOw5tTP
gPaysxnkY9rddtNyTZvbviwA6cNhTO50/pZmvzF5BlN8pLxWLFsjoAm7ux3EHtDAmL3g5fHuC/+B
hpuY3xwAUNzuHLKFKX8f6b65zl+bk8yyid13rrAexGxxY5t7qJL4DWqzmyvyMQ8TbsCJ5YhXjFrL
uXwTKaNCWt/MQ9hwpuUvUh57rlU0ilQKes2bXDcMpr7MRa9Knu822XHGO/rUDGWHDnvOfO6nF4dR
vP9tEc7KBjpLn6DfX7lyBRdUwBq6+DFVD8288zmxJ0DrYAe774rqJsRxKXB5YiD3TyRcankrcf9Z
wP8AkQ76UBFLrpeYZf2UOTfa/5HWZ2gdR6owCrrtfA/VZet8KlIxNs5GdXTyXweEzFA/Wuo1tFxu
vEBrfDYPki7org1vhUdpZqaPim5Yy4rfypmiDUCZxXIIA5DRDGg5OmfpxvFeixYGwUlGaju5r5Ul
MJYdm+Bdq4eOnhL7vcFek3A9lxSv4UcbqdGZVxbErcEASVK+EbS3XPy83LiQLYPkZPHywgniorZx
2WCq4ZwI/FAMulha6p2I5V41QOx54vLLaqvg8RSpSyjhsHKkBhiOjACJpncTdmZyDkCO61PPnVxk
H1SrtdUpBMZZFJcifukcHFz2ixjXkRWT2yymbuXRBu+AhA674ICGxML76dsVIC0XB/+dzJ9N/R7G
r4NEEjq4CHIRC5k/se9Onz5T9BrsPrEObjsdh8q7oOowHw0bCuF2OpLXGBFZGSBazrfDPKLEdHtd
ooTu7Dg9KnfezUxtuZVy1X9veQ6lOYBr3y+q3k/N2fMIDrvnqPEPygIA7h60h2kH0Hxx8ML3lbVf
QK7DOybDd6fMt1gXrxVOWJK4C0WKUYteOfw40dkn/oI1nYETjnnivex/pKMkwAMQaEP0ZKVfWpDW
IoQZ59A3DOlfCZyQ1PVqhAqm1xCG05SFB9H2l9bJPhPacqJe8PCsITN8TXgIHOziUUQBEjpw0rZk
48WVGuI7FE6qLczJ6q0nPTIkj0lyVGtWIw/yI8yLfUbrnJPjKgaQAo33A7cuV78aNqjdgLZtE5+1
29/46Bo2FfAZW081VVsZrIE0aq9MYHd3rWwFZMoEL0tcPuMNAcILCKq2xXUexge9WouaLHvCr4xm
is/DzUm/xuF+htFA5lzd2D5AOrMyDyzE4us+cfd+Eu6rKKHMLCn+4O26dC0PUKSr9Dj4/fPcY3OL
mQg/DL5KjiKDCTynMWX2nak3Vj50b4XuCWvNkNkxts6cteIh/zYxURNMVMBZ5vh2isOjcbuVfbgQ
rvZ5A1yPN7qjO0L5SwYJfvCPaWM9hGFaHpJ66E9DiGFtVg0mUt++a/vgLXIcA66IR26qO0ZsaeCw
isMuhzagzhE/7lU5BW/UJCMwhpO3C4yfvGJxQFRwNfhUgx4L/ZD5TXhaaoj+eCQ5zy3mHFuEderO
Dde/5sPUesONbaX9dehRPRVOROgD4ZwZ8nKfWu4qcg6xKzltTPNNzkGvqgVBmejejRkkZhytroUk
S42oeOiIEevC/nJdEpQD+wemAW6o3bUtRbCpe0SaFuWj9nhlRT5MDPEhiwwA/wKKU0AMlO18aiIQ
nbP/E1l41AFlss1qcuKqd/dG+O5BpvJg8rWWqDj5fgiEKDbEKjx+n74ez8Yt33KGJ+R8o+PCZWfG
nD87PfodqbB5JR6y1SrU8TYCOimHtcegRKDqIDTaQUCHBZ0EhKMiAiszwPgkK/7ixKURmAbXwb8I
WjitAgpzrsGXNTSszZjJ/YHhSfuRe9FlxPeXET/YqHHc6y780yzlT9qjjfCzoeYYyCfK+jIZ0T4P
gaDR9pfWazTc+hVF+idzrZfWB4USc7R3rbuKzq8Bn4ASEthde1d4+VFnfOJWfa6jDKxGRhMla9zi
HjUH+8qLXjHuYHuMmzu0LYG6TppH10fShrsx5FoepYcCNHBekKWmlc0LFIFOdXJDtXdt+7We8Eli
/cF4lm8KCdRRE55YAnIlQXPmcgwNLigea0l7eamfc8V9ScXwVaANWooLjPisEkuDRXFIouskdGkL
dkJIBWI/RvNk/4FHYwhn+Krxp2/bzb3gKy2xpP4649AP6Gpg/12bVqzKpvRxIswAxdO1qhIpomnH
hkNXG7RNKXap9Fp2Em31C4gltmdk2cztKsQtFYNRYphByQpdiSHHR3J+adZZ4j5rIx8gsK4TsIXX
btPEHt2SCqoG+2koO3ywdM1LxllsaW3F8GupVwO2FHxsV8DuJHXHRGWlh5y5oEt/zzkXnb82rksK
HMJFCcqjPGtMxveEf3cdDcROOoSXfgxrOF11UaFX4ftNBg4NVj130UeWBJgYGIKFWX/PXXeEIdpG
qmRtCAFQrSLPwEflbUrP0lz4AYtyadBoEsxElsVhHMRUSbCvtCPi5M1U1mNTbfqw9ieOHikH/Tvl
UvsNpi0c3e5aBSkNFVMWeye/nIqaXWhCo9ioyK3h0JGey+grxljbcCUtsTJWnypmxDxfN3bWMh4r
sS4l34mPHlFvCdJ5zPJzeobZmeohr4Zwk1YmURQR+QnWXEAfKUUBbZYsfo9JcJzcA8jJlvtAmHR0
a1yHEYpgzYOHtROego6BwHazaf8uvXDEp4vXCtxOxNPN9V4KLLmA5vrMb2lR9dWUvA6gT6LntInS
Dh5kEjBfWwJT1Fy7EsvncOVVbTD8hdjfUsGhBjHC0q51VAJoaZrOedKtlIyF7bKvppdSY1bCKZc5
JPgHLPq/cQlSlG5PlWnxJ3VEb0AXj8UwvDlMn8Te4blarNXV2IPwisayEcUWKOhMR6P0yoGLvGdq
O/peikAMBWcOp4VAW1tJYzunKrGj+m/VTHbkbewx5JTgRb0RJdKNkExybR7yYDX5Wx0Fbp7jNNFd
OUw6esaHn4b4SPUSRPE+m8sqdhmcaB/Gt+9FbQy8N3Zncz+xy+F5bjTb2ZS7idlVfSYopUdQMz4T
xilU7vQ8pQH61lXmmyh512ORE7eLtJzz3zyMCoKoir11+AnwUxIzY/XQx3m05jXJqmLpIKmplNPh
NswIc2QTVffIkyFpSaaEYhxLhVkDrTQXB90QJp9OobBaOrTmrAjRkgcryMEv1rBYSgE73o1dWmFs
JRxrN8Rda159whwEaQuvKAO9xU7aMm0tRxWgzzo6QX8Ss1lKiQu8qZIR6lCqR0zTCn0GW2LQOdmW
n01GB9EvPUqLDiz3xnegCB5MkSZ8ylGf4quCxzM0kvsoeZ+WE6PWcgSoJ7HgIwmFIp5f60ilyrpp
1FA0ZqusKY3Une36VR1shiyVipRO5a400GSuvO5rjIZ0yeE8qd77EPzQOFwd265thsOQBUtvw8uW
MgPBU6DHaCtymYsnJZKkAsjqlF5XPcaqs5W/tUgFDH8dBvtD/eTQT5i1f+aAdDdlHCKpUU4zO28Y
J+gsj6ovL/FK5y4tM69nxNv6DbawqSf8DPrGaT0S/rMV1vFa5KuC4TUpp1LM+1JOIja4RPoM0zEn
hlHfTjIZcVjzRINGKIzAIc97VCw7XAzU9UWCT/LZuGPLnZbgGb96iO8WMTFVKc9CnRdp/45FyGs4
nOEOHO8SrC+Yz3S5g/MSPqe2Tz+S8RBCHzM7o8ViXsIGSW4UIJJZRLEtxXO8njGzgQEg1rH6phki
LO947KLxj/Aqn6LPkKpZ8zYr01HTG+tZcEsall46f3mt0+WO35AHoljSMn8E8dh6t67vrGMD0CPs
4IVdLOU+q3LHvfWNZF/vWccJGRYBF6Jec8naMmCMijvLi9ZRoJSxdTsiyy5H+MYalCH/8vy06Ly6
8EHnxU0eS3/8Dh1hlqPd5hV4rswhrQTmPEgeZyYLIWYI7TQHdxnqGKqIbuJh76WVDTKtsrjhhkud
g1vsdBYwcDVF1F8wBlggDqO2sXOmYYvsxwOuyFgDpi1IDZGTR+l4VbpRhEotTI/xlompl208LZfI
ZichG/cZLx3jUx5klyGDcLF6M5KYl+Jv6Nf1RPwpT3P5hCm4ZpQ4JxbVUakoo/59Ul7OcZrPyGIY
ItNlIixZJQkWlrRJpxzhCKPCoTaUm5MfbxcXA3EqVnNdqFtONHS5+VXBd0iWthpPJWiaxKHQdWRE
Btk5VQkifWUH5i6MGWafeDW6APFilER4OWNj6uN4Nfvzj9WPVMCnsfUqse3h0CuKYQlvLK8pPeSH
sqkKuEmxSTE0GzNDuQfIALxtm+ZJj0TaAQByLWveekh4oCxT+H5RtXBtbOO5yzMsI1EaQxrp6aRo
Teglilp1z4LYWst8yHGItGMFi6hCHN0bJ0IAr33Wsp1LDVe4j8hyWN+Gd4cx3IR2vtcNFYG3VtaS
w3drdotNlObYN6Omg2IZQrBIbq3YQzi37WjIfmIi4gP6SzYm+95KxXyDI2tUL/SIlCS7ZNmA1SPH
aDBJuSJhCbHYnx/msvbgLjm0gDK9asuGHFonSpquM/3r8kDfCdW3zm/WKMlRS/qiZnrj+oM9QGyK
2nrXezZJMKvAZoIuxz3sbolhDjyoUUXOTTdZE6sGz2x/bNy+9276dEk6xhypo+c/SSJRKXN3mZnJ
NDpFdo4s3iiZaIXFsNSepCNEc5i1vKUpXjJZN/qFV7UtrifF/g0kwxmmM+v2XJxwUiSYLo1vllut
eccdE3bpRumQzCsZleG5kR5YnzIqjaCNJ4JGZqIgp30QCYhS3CFrefYsyK5+d5rMRPNrjSCV3aKO
Dpq0YAu6HMsizpyg9PPp5PocFa+M74XZnd306DQTM8txK0dk/Z2X2PZvUbooL5K2Zu/BSZIyfnQY
tLLeLT3wurCrNH3tlGJlW23XMvxaclES+WjCaXxkClvF+9oLQ2ysYahZm2QZYWlbbD3D9eQ3AKyJ
DyTcTH4h80OuxGK+EmOCfNcLKYDez2XJyS3W4icL5Pg7xq1mp81cCgGceYwBujSTc+aXKe494WU9
XVAs9RtLTwgnc4jRjv41aRUYNKaSaXoJeIiB4WIxn/M0AOIZ1z5dQVlMda/AsnUVTgv52MoOcQLO
zEjnqzhoffwb2u3Jl7XdFK0T0qA4e2Ft/OsOIjQ9njrQ36XyPDrgmEWMdKxFdcU0yCnifdQPGNIs
xHHnInJhMCoEZexdlnxBZnUcfFP3JQSWe9ElxQdhEcgqri5SsPR9PWPpEHTI+BjHP/tAzo9hEpG4
SrIFrO+M4RII8+KzxXGz0ngi+pZKpTSkcr1vYXEnBGu/WyXK6tqItuE/53H+xRcfojTjuy93Bam8
D1sk/lfsGFL7KMuU7Zb9lJMrSVmoYBKI4RsiWQRFo85wk85Mkt5ndNULaMT+J686Gnb8rskI1Mm8
xWNGwBC6vlcMQHWwe9LW6wUZdAPLmBxU/+RLmtVCAWgSjMKTBMpJb50mUgcSCdzcemiHnWn5rlcx
noygMVpysubNzCrDF1ZTDSfHLXV9aFTcMmlkHZ+3TV1BCONERslM3nOxuUqlLdiQrIj4YpstTbpt
OGbGV7mIfSjzJCnsLeFOAKtzliPMqKmgjT4AB0HMMbSbkUGe1M/GwjO1resQKDURH9/asZoH0W0x
xvZ0XfhpEx+z1Ne/yyLHhs5vgmZkDmefuxHPlcVO7WFGtTJsC1CqmlNXRyGEaMi6QOOmMsguHGE8
QDbV6AIHbgV9y6nnQ2nB8hTSU1lmQAiJJXLC8W2GpLt5rOz+BbhSo3eae1j5zgPZqHsCRk2+iT1r
NbFkppaHyJos+RW0EwWq0aym7FMOA6lZB4p4/lul0P527eBg3AF2NouGsgxYXeVDDDWNZ37BtOtF
HFdGYixOGfTRAeDqXL3GuLBK9q0uGG812tV0NIndFj9snxUPyTLDqMH7Nmac3jgRWMntmAdYCa4m
bnojh0MJN42xDoTAkTHZyuV25uXBeLTv8gIts4GDqzjLj4EvusdIhqFLx0BsMLfH/YAzvcQ+Z65b
yEeIM7LObI7YITxpHvRMHTghjvlvlySMJQpv8Oo1KLcMpzApLKp9A3odGMjAo2AMLYlGjZ3lbjCX
MM6rfHtw77u58s2+i7zq4sh4Di6eq7HHArxOvzgQLnI7om14h2r0gvQFhWJtKmhKJ+WTLdP1XMIc
u2SEXHvtlO9H7HVwIQcZvKmY69J9B8e5gb2ctfUZXyuj0ZyI5FFWxul4zUPG5v7gQ9Qd+7osb/pJ
hnqfY0uZDrZpygzLb1oTSkvXhWsZ2gag2RKuVQmVKdv4upLulGw7NrnsLcQZGBPi82oU2tKKu+EF
N4ri9J6S7mAe47QDXG42Qrb1LiU+rj0XifNfkjwnbtnh3iS7tWEFRd/96cMnT638yOGa6yJnsYhf
gzRWSbhKrid9H3tGVuFW0Jp5vuy53yKM262BB83oZilfe97jARdXleGaw/MQe+b6n//41//89x/z
b+mf9qGt5rRt/tEM9QNBHa3+45/eP//R/c//evz9j38GfuwKX7iRa2OGc4I48PnnP1+XvEn5Pzv/
4gbAbPEnUSES6OGMiTiC6gM09P/+Lo74f75N8L+/DVM0BcuCb6Pf3Xd9hMy4dR+9/yLtzJYcNbqu
fUVEMA+nCI01dVVP1X1CuKttQAIJxCDg6v8ny7/dUopXafuL8Fk5eimTnTt37mGtN8hXo2zh/x/X
5F2CWXurLYMTWi4NXQJF99XtHm8vR2zK1abZjuEFATNQrmdcAiA+QGtVhpYgzVHr4+l1t4O+WPPD
2yhiT65QHFN3jMCkE9QILlFQ4uqh89d5fVEGN5zPpjcu6Fff0it7G0jsxw0gU78ESj3NadIdHUk5
VCRecwpbTseu3xD7M7B3VKAplmVKm5ftg0AzGpblQQZ7TB9h640ag+LK8+1Vve/P1bLgffYcNzBo
s5L2rz8dURTxO8wgQkc2bDqIpELI6sL9yn/ivovGzTgvFuRy6ZJZbxVGOLlMP+Dica3AtD3rclON
NjV93RvGWeG+Ct1WUqSwpT92Y6IAMsTnuV7nLyRxxM+PsF9ANyassRwbGsMdmNV2s874WhVHemI+
7Mge0fk1D7Sftzd48hScrVByHVU2Bja+gv3Nrd/3UOMzQBi5ube4DaPaSPH3s+Udetss/bbnGMDq
2NJ0MZQNnAMlgclOYZqTK8Ij+pZr4BFN6ZuRTh+dZASqhtBuTzbaIM6hc+X2gqZR8BqB42OZgXQA
nK2jVwxCIjVlfzNOX8Rw+jF7u41hiH/kwijwTY4HM5hr6gZLkow/74chIE8FocrTcY3e56ZbNeEp
OnyglL9UYF0t6BLLkvxHf6TObfpgnWb6rHUJu5/zN1gNZ1WEECPEXigPG6vj0p8rgK8sXwKWdnLc
lttdOVIsGTbJar9Al2SpLeE6mKuW+O4Cr7bTNyzXN9hSXb4mzc72nDjYU3XAl1ClSakYHbenef7J
W5AAWWnzeNXNkfn5smfMzYRwarmfqVzK9S3Kel0MxrV816AeKNmn4cWkBntyF90CounsQUPQYqPN
j3Nz0WSv/+DLTlnROaDkWuzezV1PB7Cex8scCaxlt6IuON8e5s2yXik+5xWarxs212lg66YBs6Gw
s7OT7hhmXVYn7xWhkxdr5a7hqFjYC3MFDYvCZ15FPRKS5FNIetZN03qvB2NP++cx+8oM/YNiNVen
4hIjkFaTBtsycYWyKf0W84HZb6Yy6lnB/cPzKKohfRHVrhAVJMXixNG+sFUJWFrcAQqRPS1FTD9u
aaEd9kVLG+RIgtc5+bBw+kxBMABmPMXWGD+UYtxPsXJz6gfYnoHjsc3Al1euJxrzCAOk5eKw0M47
Qw5rCf/kptzATPZVgTZpNWdo0nLhvKPWhcRgmN4THy2Mlf9pt2aafaFFKrO5PoBia8+wpMgyPtVV
WfVgnWaneeLflYt+ld0Pix0zga+o7ik8q/jpV18SL64HvosrD6TzHu+hBB0879WxxAP1sdPRfUKm
doQI8/YmTtrqGZB0zo18MKy6Dl531R+u/WHvfPJ3z7cRVEuRTgPJ7NPYJf4rg1+hmUFfD3eF+2Il
ieIKV+FI1uA4Vb/fjt4rAyhR7x1mR5TT4/QQppoK6eaeObohIcW13Q4UOJBoHT8EvGkbDwnBRmHd
KhDJ4Exbd9LcACQbIH+GHo6C/dz2s+j213n/sf/T0liMf+l6RwZkkDkDp1+0X0T2PIb6KrTX/ewU
dY/U/nbfRGlwbqBholjipC/+y/aAliIVRn7HghbvJrSbL31e043kKGzCmNxFz2b4wbO4wi3pHDl1
kKDQ5b+KU2vO6hlEQrRAhkQqoTVH5+VjPFe6ikkvfIYpHSlUGBwSDP4rZeoNGnpECd0a9pCoXhbL
bEbK7K5at5/GB9pNFId5ckN/IduSzcCw5kAtzoZqNMePjHSM3TeFuUx6+DMIyVxOySk3oGj40w/C
lDEbf7gfqoiB4QVliUL1/SQ419Adn/yZx21CAOQE0lFLUU7TTnn8mt8jzhmhSzIPHoPvBD1LulwU
5ih++tlJuMKSds/SdGb0dQrgsFiX8cLPnPle/9R4Tlhln5zjZ8VOSh/rCk7aSRgjjOpQxK/6pn48
PGdzxOTLP05RHB5np9VhsV+2Q3QbUoUonTdLc7db6gavzo6hJfcbM1SKzyWdNmlJri49Bw6aVx+0
ffxKHyqCRyv7qa1Wt5cgna0rBBESnAWKkOjQo+fEr9s10cVyt7SWTKYo3zVT67BdndY1yiK664m/
n6Ew8mi5u1571XzmTdsH3UWCbPjj9kqE5crWdo4hWXZzyN1D2mqvO3pzvGadlwwJMpXGIMdtnOm1
UCtwLc/waJ24XEth7NHY0ZNvKdRI3aI3Df+Fh45TbOAN6u5vY70/Q+RFBa7vOz6jqoEhvz2N1tL2
zHA9xw9IMqwqYl6C4Gj7Av17mCiDsil7JsfjWToRElPC0oFtg0qriyx4LUdIGYLPenFS2PP7771a
j8ezyyWNY5tyWkAz2zTQWU8195fmvP7NWaWR99guDw/BCy2+iy7sZsWDsYSzbdZ87peQgi3oPPyW
LbZLfeUpzu/Ep6QHxGN7A25LEriXn9KtDGQGcVBB9hLYT4f8e376dPsDTuzoBYL4+5nhn8bD/liP
8atnw/ANexM5+tsAVz7Wsl1sw3JNjhZNMZILqkod5deMTAEU9wvEDCznx9amIXlwNyfarjtXYZHv
X+jiC74D+h5JMsQPPEtyGC7BWjkeaggPZwcIChf6rNrUn380zGnOU76f+dT9Ab1V/qUnLZg/iyxJ
+jAcFReznJEkqSTW/etniHvubGNrD9ms6sTPMA9M+TKhhOw45HIz+g/Dw86cJWhq0OzFrGW3GU/d
MqiDRUb/PrRDzF7a66L+6vW/UUoOi2r/dPubGFdfXfw41+E9b7kW9Wzpx5kHv91nReOG9gPtgtBt
Fo+UwplkhATJiMiJrYWgR+itb+NeeUAJVjLnBMKd0ynFFnLI6KFmCTwkhs0fI/Wh20CTRne2Psmq
j7iko2mxvi0dwVDUMa8AYdRAD6g2o+UUfiaV45hYWqA7nm8aJPts05Gce1D7lYbAlcd4B7TnyRge
jOP8NN7lwZfbSxMuTjJvXtp8M90nq+jKDmo/VIbXHtgxezxSO9Uz2HS28IswVIP0Qr79qNe+ogQy
YS2B47qW7ZCTQiVdOlGZNtB8Qz6BLjfClu1j07uKRV1/L2ofJiMtFj3YVD8kJ0G6jQK9VbjQHsNB
TmfQqu3ibwd33NRu9zkz/VW32ykCi+tVgSmSfLy4qezoMiZ0TQyr5y69kh0SFGjkqi7i6091gfCe
zD9zAZ2etog7sqraMT9vK3fjpdnDVtM3mV896v7u523LuLos6E/RXR2P934Ru9Ll6NEM6rkw9CNe
4j+43rYL/QKVtRbOhttAEztn6aR8rMAwRGFDAkp6x98n29IJ69j8TD/g2rKOd/83CGEwZ1u3c+n6
IliGSNq1TuGO9pY2zd9uY1wfWSbMDZN6G3cFFXtpGXlc7PPShF3TT1F1oVeW+Vb3nvYcUtgj7Q7/
Es2hOxwVIc+zXdfjFF2uKNFd/wQTmhm61ekRuV8a4ZzDEoKCCs0BS1OgWcKDX7gJKpYmpm07rM/x
dSmgzU50s1bxSNpx4y4hSZxZKxibCc+y+X6x/7Bf7J6Dx8NmXPn31jO92OHxeVigmRead/vP5iNq
aNrsuFTl1q8sR/pVkpdsgzw1gxRNihYl6b6is9ZSLPzqEDgGz0dXt32LL+u60jZ7Zde2pyOqDweU
43c7GhWKn7zyfrv9Ma/XYYoIlC2mvc4KAunZQwOZFrg5CO7x7QDRoun2inVceUS6tukJthydMJ5O
b+kAIDQAT1cBsQfpwg89XIfbpC1nneVuIGH6xKG+Q3JC1SBwvXmUTx3KqLpLTt50pM3T6p0VwK5+
Cs3xex9/c5GKgYdMsbKrY8fYDiVax/N0Gpq4Li8PwtD6Wpm6jNvAD72yUkY9fESD6h9tXyv8lJwL
cg2gTMJmn1hHhJ+Si9dtze/KwQJqFj/7m37NsPnXZkXXzxPcPeER9d9QVdmY2MNzTLlAVlXHACJt
MDNjLQRWkuGupXHstv29F84vjzcrs6Ha1203sCy5fJIc0zQphQDK9t6glfnN/K2YU1d/2D24P73v
97B33Q/3w7r7bH5Fd5etVnxEsXPX+FQ0TZtOEs+WzRMmK24hgb/OVs4dTchrd2HeqfzF9SkgWeiK
Qhz5IMeUk0F7zdobp4IZvbHcZw80XXtfgr5J4Zxphg9HOnKXOU2GH3wbybfbOzz1GV3UyU3Dchyf
sO7SSgskOGiUTOhwpPMoYUqAjjjdUNxAkyC05PCgpXXBcKVdTKBB6ccMxucOpi1eCEUHAabtziu/
P81vr+c65OcsuPhDnRvP0V1bdr1jXfa0m0J3NLcWVsRkJm+hKmrm4q1ezrCSZwXi5OrOEKWDrpvI
sjV06of5vfEKnYVRzOBgWiEUC3EyJKoz/b5blupKsQpX2tUhhY23LgQuslEbnfuOazCYtwtvWa+t
OZrGUaAs30yA+jaexsBVUzq2JFdjpYgTWhXkBLRvL11XW5W5vWL4/I/bm2qaEwePzASvNwgPRMx8
aZe2NpC11MSw4rKdOwsK4Qgj1dDDh9n3YFZHsAxG47y91zbNs77aPrRFyJSfyrFaU7+CoIKmBoRS
4P67/BWpeWhpJnPRx3sYFyaeB5L/GZqjM9Hk9Q9qcVLx/92R22d40idlYnFX7FzwnBB2NNx4six4
opZLVRVOLo68IzmGYft4V/6TY1s0Y3Mei+wvlH9LwV42282LzzVT4BQrQmfpbfzF6a58g7fi9ped
uhbPgaUl9rnndl4FMCMb0OeMTGt7DPd8yiAiuI00Yaqew2OVdw/BBWm7y4+XOJCmoXfLLd8N4/cg
hjtxG2h1pDNGtb4NJRdR/9xOdJl5OooGFfnpWA9WbbRFjiDccGrvfTfxIGE+xHVUjfALmEgYhhVT
Y3MI+qoF7Q407JOaeMz2sLKMfqb6PVPXFqHA3w5XOqUxDOUuDItk+x0SMzSTpE2KFuSbD/Hu9vTj
AHtIqQrFp7b7DNOTYsWdXTvGTtD6HywbXbxjmBBWjcy1397q65BU+HfTBYrmCVOOCLZOuaPVCK83
wFUw1rv7oC2/3IaYXMkZhOR7XFq5oZ0Hou69R2frb3b0GGSuqTgJ/+Oq+rUUybtUyBcyAiIc+P1x
kTy6G4g9Fu7PbuaGkIDfq9Os/wPx1+UoVn723OyyKt/vyMRxOR7X+mcGgWbZMrnn5b4+PovrolUF
UNOQuse4Jp7ctzzJFJkCRrvjRKyNrHv/1kfOol0mG28OcZKzTD5sV+nmsLr9/VSYvmSKe3SLDNsA
0wnRpocsgmpevC7np0NoLkR3Lq2Ry9uYkyeOS5GM2Hu7j7hJzne2MZtiGxPl+6a/iXN4zLzdJ60o
EOn2/vC15tlBPqFPoSK5jTt5HM5wxd/PcI9tlZd+LZ4ywW7Rw6UypKrWY9XSJKNhELgdC1RfmYW1
XQhkhJCYoHjSyvsa8l7kBQ+vRzsxwm2uyl2JEyCH3+7Z6qSTmBunk71NgLYY6c2ReI/t0EGlCTI6
HRXE21t5XeMRoaNhO67hGp5DR9rlXtYVioqZxaSgqKmLmuw20maiXyBYMq+wdhXpxkk3cwYnfbqh
LdK6dvl0Qb9H8Q0lDKZ59H2qWNa0hfxalfT59gXMnuWWVfXJ7m5Mm+8m/a0KK5w+cWdrkT6UXbRj
1ziAdIv9OnuxKWcb8cxBGi9EDH52oli2sta3v5dqYbL7zAzH7gowt+PXnfVSGz9u//tKe5BCFSsb
ip1FR2TYLCCZWsDpcpc9eHNut3Wx2H/WFBUd5SZKrrIK2m09eBgEw2vPCAtHyby5K+/QLyIGPM6G
lfFBsULFFsp3dnzwOUqIbOAoETVD1jHKNqidwVMdQvPyybzTov+SN+B4MWXgBNSOPGlTu0O+9fYl
i9QEtW/2DMXE3Nl/VCxM2NuV47DJLTGjRArLMS+P8rZj/Hvck+FEpOOj/0z/5ayaIfk1d1sI2EKm
HBZHGi36bwpc4SJu4UouxNgNsCO64P7pQvIITZII1FC4EKQoFCYz6ULOlim5EM8tR+btgdvp3zXn
qe6/6ugFKdY0aSRnIJIDQQ7k6FUlIKi3oAS/qpd+tPd4CI2zmNMNiRwToZECVJjBrY2UHErbH4bU
EB+wZdTBWEDPgwAYhC28cg9Lf41sGU+VJfxbi/wBSkMFumpfJdfi2TuoV98/I+wgj/EGnjS+JPM9
y7yaVaSAjkvU4hQhxGQazz3baOlooKlLl6nY6OG5i8botNSJ1iORvej/sDbpKp8PK+fn7aVO3rC/
8j9yp5reFVm2L3gkbWOoXvw4nwdHdG2t8puVe7DwlAiV3UacNqdfGScpOCuP6BQHaLOEhuYy+dP2
/n2Qkev91ygBbS60lPuGqA9IRrtleKTPfIih9x6Dy3M7KMcSxdVkCBQ90ROeJuCFSZLCMkhiy9WV
sXCL3mP4GdEWt6g+VIEzGMvTaDX2w6ChOPtmZEXmKgx0wj55Y7qMcxhU/6lVXro3LdMcBm0bxIkY
Yjwab7l+nFmQlt3ew0kUmp1Nim2BQ/r/EiXejQjXxdUQeu3gzzSzcub2UCI6EZjj4jbUhBnSi2LD
K+NzNwB3CeW5puORkhio0aNSz/+hI/mXtkufVtEwc1Aw6k30VW6DTn269yyW4/ok6eUOiszrGQku
C0D7YQl5yoypSqSLqEXor7eRpvIDwTmUdB85JDuCYEffogfT7h7dKwdisrg+fq4yA4nG9iGrtl87
+rBD3evmO4ORaegsKsWCJ47exa+QbqfS1jXY3NlluIQ2O9eLUCn496dbjP+4pO6g8NdlyxwOWbvL
HUHIPvze0RViNI3CVCYXEUBA5DgUGokiLk0Fhjzt0Pcg2OQ1EpJVGpHm7c81ZfjMKNq8Aij+0pF0
CZHleX/QDb5WFX/dHh4E4WcDKdz/DUQyiV0ba/4AZRZz1knomZ+1A8rw+o/bIFPnStTJLdMNTJyU
2Myz56FuVlBEl1bPtC2qXcZj7sHho/0UUg4j/Hm3waa2jdo855hkqRjCvQTL27Ia9RPmFTNUlPkB
vLc/s9Mft0GmPv85iDjUZytiQN+2fAEyxkXUwr54Kv9tX6FDAxrFSM+EJY5qmnRK2oPlbXULhD6t
Zw79xo3drk3C4v+wkMC2xOiVTWlJMjL450YLAoA+NLJ4Y/jNAkWE6DbE1AexuSKoFHNWGEK63Ktm
TI5b/chYgpXunvxs2BziBE5g9+T+ayDG9AHxHMsxOZQSUN7smrRDCx5OdOdpr7eft0X9wBT6x3+7
HmB4pDvoiOBNTSlA8sckrhlPgHIbklXUVldIKiBsm//rqPoSRloN4jiaVwXAHKvjT9+mpOK3z+7W
U3SnXYe4AkZ4S6YmMQHJzlK96uAIBQZSq9fM235xrfRn0lYLZwdLmRVQyLH/db+Jc4kp+QO0fru+
bPhQZTXQFZeidJbsXMUBur5XAXExa4vRN9oTpIX56bGGQYW4IW6oftE5vemP9eJo9C+WC8XJf7AJ
5pHp06GOackXzp7nq1Ns8dVI54R97kQx5KRxq3gpX3sdlhToFEw4ruL1enmSykzfue1IzrInz/EU
lE1xB1XZSXE/T2QcqCSIaNUJYNm6cj2ks5tOQxOC/OwB+oJFtglmSPO+tfew4FFwUt1BE8sCDx9E
DEkbiRwlwxaVaFVikj2EtHo/tAvRqnr7+0xUmsSafmFIDttPkjrYl2BYJGObeyNiFCebxxHTRUj6
hERdj8cZ9OWr27gTRggsjYpcRaQQHclXaGVjQesBT1az+773f88af1kaT24fr/8DDqyNYn6VXm05
iHTaYTQqPHm4q/uZE6CuWn0UspbBPlE42cmPdYYkBQyduXeSZgsSBHP3eTnOkl6V6r0OF/hWNosg
IqYbQR4q0vss0Acngax6aJZQUr3khTOvsuOiNqAD3e8Wt/dOnugG7BJPLPnsMi+PA/SkSdpDBBLs
aX9oUQS3EB/tUiSVD32aPbrd+DmhnQqq1vpLsGu2OSSb3Qn20Fzb+4pvOZGBu/w9cgTjQYVbwchH
+sZY6HNvlT3vlg3pImMW35l3wVrVxvXeX3GZ57hElE6HuXP2B1jbemoj2huSGEYa9vsH5ExP6NrP
GSAjERdstisIGdFeRn6VkTX9rvqq/dtGROlLCMs4+xL7Ktm7mVg5JJshgnSh7SgeytfBiFipLxLr
IuKRC3cVZd+4HEBw4xKOKpiajzDtlyqXNu1vznCkHc0wFt1owbEQaY30OXzWnxEkFEPe1X3z25YJ
pONDvlQWnabPzq/1STvYl1qSozdFp9W8j7SwXLj+PG3DwxLyTFoVkIp6oO1dKAWrs2Xi6F9ZkUeP
KlErbxZ5XqSGedgaBrq80PGI+vWOygVj9DPRO5A/twrPKu66KzA6zWjPAJJupUtTMYtqjHk2iVw/
JP2MKomJdnUP5fRh/IUjd5h1Q12Uxxqcd36C1+2347dsrs3aRTfXlnod/QPyhcl9PIOUYvI9HHQx
/ZACsouMCInLHwjszCgaMnltfLvt/SYPhB9QFGVcgBYzCaxGZRh+VwHmv6GX1qFEbLvfb2NMe9gz
EOnS0O34UPg5IPBkr4aHNMKzLNIVhN9qKgfxg68N49eCpLivt5P+1B1isXvQEv60YJAgYfqCrIZy
HnTSOBjDM+nM46JigvLSCPf7rkMpw6fe+pB/gg0GXn/qdYtg1sx3wdqY6yGTSqpQZuqLnYNKR7zx
97pHb9mfBUKY7Pw/YH+CwXrhRv6Te3x2CNK2n5UebcoqmdmjmdoUo0WudOCKjvGo8ugJWH1mztKZ
4OaACnxpRvrKWSssRuyc/BXP0OSakJ03eWHXoMUP/hL69PSbObdWh2X8yYUVwOAa4sEyQ7BLtbsq
YOk8JHnJpE4FsPWEWv2C7M42SgkTt19GRDLnpviiy/1nVSvUlN8W05e0OTNLfdWnu4OKB+5tjTLs
+EHr33I7ReFhvzz4MHN2oWJzxRG42twzMCkqPRyNLqavjRhu7ZC5xX3GkfFoPjkM2jUz/U5VbZuK
Gc8XJ5kONOo7KzM4koigwpz9tTT+Q/OxqJf/vX9X9gLBrB0jlRP23UeXWcLdPF5bRTi+VG8U25gx
HiJaLiJVhWjyLJ7BStZi+TsoQQyxk2k8axIa2TKkC+GDVXyxKad2vjzJgTqFpxVxx/JqJyzXxRxd
05f0S8dMHc/MuQJM1D5umIdMsAVvfn5sBcv0dt2t84/F7A39pkX5WbV5E/noy48mBd4ZJFBkAFjV
YC/KNQoxMz9qhhWcinSOZou9qjlMYYee+Jpn4WXgl+O43YKXWMm8hDj1gAqcYvPE2bm1edKV0Ot/
bV4TRX20/cZ98HGbLbDFlPEQI+wh+bEooUFsmgZfVO5LZY/S3WCPSI0wpMxFW5SfkEn5LWnH532V
qV4Mkzf6uUFKLgTdHFtoRMNotxkX3qJaxvfpo5itV194kx757IxJ3iPttWqL/AANCToNg0Z0Kuqo
hYUZpkBFL8y0faB6LNpuHKLVS/uobOi084yHoOm8ugZqa7YCYKK4+t7WA9GNYXkWk8aXCMZxMDuY
jEXUGi93d8cn465bJYzZ6wsESu7M1elroMgjTm+f9zekZJDxwOjMdsuL4KgVYYdoUQ1R3ilH8i9R
XNrT2/cLSTI+Ky10u0nF22qIF+WhQXapixTHa/qe/IUh2V1Sn1q99LC7EpGWTR0yA+/OtJfkd8h1
hnB4jUNEuTbWNkKHXnVHGypwyRKHndnmpwBw44l0Nmy+2aOoySffkTxLm7B6RX4QbT17ISITpbdU
fEh5DIqJV+cwZGxvtxjpR4DqM/ucLDW0WaJujoLKMlk46+FOiTsZ+Bl/b7nMqpdpNrO2YsvrOSTu
jLS5NIitu7m90FfV14MiBTCZfaQ15y97DaSrDuWSIk5F9kc0r+i/HTp4APyo5vF6QAEaTWR1GK/a
WencByk2NZqs0P+eUeh9FG069Hd8CmZv1SstHov9fPdRGeJO3+m/FiqO09ltVLZe0qUjqOKa3S+2
URy9DQt3cXhSxV+T2QjoCilpizZGkpGXUK5bHEdLPBmqOQS/NEe/1LMDNIJop73pb+mjGe0WuqcK
WibjiDNU6bhAQZxUVcpllK47chG8xB6tZbApFqpJ92m3+gtJbrXV+0ArPbE+5hXoWalnqBfkT9qs
m+FXw89w/+6V0cuktzvDlEK/4IA8iAP3P/LZVJwMbbZLSsUOqiCko3DoAoiXxQaeTi/J9kfQqcoW
0w/Ys0VIlj92VVLsCxZxFEyuMOvPBYdSG0Ftv4I4eQYvqGJN11QNorP1DFIye7hBkT0SCQdxvgP9
cW9G1v242s3KuY7a5e6+X2ZRPjOXpy8xjPJKVpNJJ36GL13BHUwRya4Bnz6HLQWu5O2Q12Q0C3ep
1d3KKVUXsHKTpRu48dzENoR16htz5s6gaH50kaFc9HPxVIeA+ghl9qviopx8450tU7qM0bgZ+3wr
zLPexEvygLAWvLj3hyw83TffKzSLlTurcjO+5Gbg4WcSzAazh3+YGkv6lkECEsysZV3PhRcd7uof
9aqd3V6r8CNXIffZUiU/02u+FuQdsN1CvGW7FdT9y3+QChTH7QaOfAGjaKUFhQaOjXpeSGMsdbGC
6c9k1j+oMxHvjQrXcLZlQ5jLOHsgfUGzR7vqkAEnZgjr534l7l+9xo9ChE7+rPli/eHQ1hzwIVHt
hXoZ2eSHIFKVY6afaeavHyJ9VgYLae7fv++vtUhn7edkjl7WR3NxWNTIQiu+5uQT5gxN+prNUFho
UoEWu3cV/HhZ/W2b/bxtMf/jSP61pCsmLQQVGl0TR1JkdfffvLt8gbYJm+r4Mz0SRU7IuhWY0+bz
C1O6MHbjX9/zNBveE2j5olgeV97Smu+elLHqZHTx9zbSA3V55e+OXX9ivPwU5utkdfzYh9RwN+16
uwnWqi82GT5BtUBDHMO7zJ9dQhlal1uHQYTFqRU1UH53D4Y3L3eq/v4pHN+jn4tCLkkyufytVUfU
Xg8IAo9ICBc2QlbGIu6Smae93P5UU/euaASkkZKiLXRQlwtq7W3jmRmFjL23QuMvOtqqM6VAcKX2
0zhHKs897UCoyyWTwlHaKrN8U9t1tgqZnCHZ9naWDWCIUpAR0Xnuh6ZQaljkd3QYCs+ByyTsJCen
yrRM5QdMmB7ohOBz8Z6WAotjkB3t00EXvrJZdx9Rr5rt1vYi/voPsvDC/0iOEizoVpg0JH3qS1iI
G3noPA5ifqCFhTKdIX2WPUOwZPAs+2EsBdOx74VagwL9vFBH1xMH+wJfimic1rOqsh3FUUNGSLxX
3IiXoAG/x0mbIWvy6bZ5TnxYmomhAIY/j1k2ma0is7f+lhwyeF3y5vjxfNBeILD+eegKRbV06kYH
iu5lGm/paXOkpR22btkeLdomuq6Kjrr3gn7GT13vjFC3duu9aa38IP92NPJv0Dmu4D/8lO/y13rH
zBJ9s61vP57s7vfby584O6Z4xWBUzPL570PbZ++mtI3Rd2tZPmKWi9Mp/h6X1dttiKlHKD0OZONp
JKPNK5DW3aeVriGU+ueb17g3KHV4Os8lavBzJNPjmWqMaOpGApFvahAAw4ko3Q6jngZW59d/TguO
9zEjDUw4OM/Zp/GLCfvnftn/h+cFhAumD0EOyLr8KmyddCzKEUjdLEPv9NmENkCxj5Pf6gxC8qRI
xaWZh+gPwf5+fVw3HzJCh3JeQCNtzN3Vf0rIw0FCxySMXRxKuQ5gBJWFmtaRD9f9tjt5KNOXKKL1
K8W6Jh4RkKmQKASKHmN5YAFqDFrzmo6vlUQtYVm2yiPqYVS7u/kQnZBuno/z7fz0Q5WNmYiOzoHf
6fTPjD9AJXYceoDL6vDUBXUVuiXjnHFnZf8+DrtAkgxS1/PU81qQtmX9lOvw7G7Nn3lgLm5v5VTv
yQWOFKj0XekbQ9MKEznea/cm/Eli5tF73EHS0YTQx9CddZwxh7w5RKeVsa4UGadJd/rrW8qNgm7W
5OXWZaGto0fdieaF/Q4m8NdUFVZMe5UzJMmr6GNS2EkFUj03CKTrJTfFBzfqZx5JkdQOlaXiqZvp
zEzlXmi/rlqzopbDLUzkboTpwv9ZYqC8WBhkigKVR5l63F98TLHXZ+YJo1FQjCUr7F5J3s1bAUvG
cLcUk0vup9PC2gwRurHmXF35n/Q1Z7srvZe2Rh436YnF9uMHr0IsTinnM+2kzyCkl1BqVXEB6ZWw
VVEDr2f5RypWob4I3RX0GIrbd3pBDKtD3eRx2csnwzIgdMAgUQwqSxRT3JfqePx0+/j9D5uEWgsu
KoNBBumYe6dYd7fCJtO1IPmHRHs2ONx0Io19XMYQmqgQp33nL0RpWfrJG8uYdXEK4mWxSe5O31s7
LFfFUqTrim/Dff/lEA2rIVW4mqmHLNb5C1kKFNFUPWn94f8j75kyzQ1Y2trImB+XXqPsa333HHJg
eo4nPvDZabDaCs3fDrzxCeKWWZHQctqtEIw27lCAhD+mui9DZ7bdtHfW78cHZ6b/k6yMWNWtXyEl
vGxkouNi5FccmfkJ20fyTzOYYZe0btL1qk5cTF9Rv3ZZ8gHtoI+1I66oUd+jmv3Tb7Il1IUKu520
IrqTYfITo7UyBaje9tkBHUmahiFqI+ebvpZp2D7TqzynSfTZ2hjz5tlKKMSoxHFUyJKf8Q+Mse8H
kJOD/piX1aI+mE9tvHei49AsdtpheXupk26Ad69NazSsau8X6JkVtUUGbbBoj94zQZO4RnjYqxjO
ph0bfEqo3NOkrMsxdTlutYOnvz/XrMW+IpZpvoqToUfW7zDkCMYqZaFnal1IKMFqJGg5mLq7PB3u
UA/I4PJsE7dhcZztSYeICLuGGGRN51Q0fFVFT7KiF72frnmOKcWjdu8jO+2AKZ6lxeZAwCYozosn
1dTi5I6eIcmBmlHUtnfYvr8gvgseh5wuoiR0HutIDGHnv6vu+sk46hxQcuQ7a2tlCM+ILKjxBlfA
nb40N9lKdC8l9+NdHA1PaKEf6VqkZRExyu+GYjph8irh8cKsu43OBUfz8oNutdO200/vH1QkHMSM
dMEbJg+dTbfMPqqux0l3Ti+aDwclSnSMbF7inYIDtQtN3I95WH4SGY7se5/QYSHGlBGpV5WZJg3W
RxgEIqd3MspLPDu17W7MWV+1N+v1rsgIFRmQUQzkTG6jBbMQvARwDZL4vYTxtbY57htGk0+jUy/M
4DhAbZy6y9TWk0WBQPTc7ZL4Q3XoayRFWzfipdq04f7Uxqv2cNzPArdWykxOOfWzHyUnrLa5OwZx
wo8SPamHF/irDzMXyfE58Q8BZW2Q6qAXSXVgp2GDwEa5ykOpRzJqKzi4SJ+m5Gn1j+2QRwc6LFF9
D/+9hyWX8DeKFJE4u1bbJQdQbK3knDRe/dCh4/lyG2WqSmmew0jhxx6dZ81IgXEfqi/J6vTQurPt
x56uDLRguIt/934ffng/b6NOGS2tJozFQRJpE0teWpMVd45/aBNu/35/55tI4pqQXyg2cNpmEfeD
HZNuWPLAEkqjp0NSF9yJv2lvSQKRWzI/3nWzfXhY190/4LaderQhrvo3oBRkHPwGrswOwG47zI3g
e1d/aXIkBUvFR5s0QNYjiL5gy5bbv/N2i55wuj2FXrL0XChoq0/coIrtmwYh3UxWy3b09909u+Fr
B5I01Cqo1Wl+pJ2OK8TXtbBuLVMBNGkMHKW/gMTfz4CM+mSMhWCB3ZXpcmy0+9o9fLxtb9OmcIYh
mQKBUGm5HRj1HOlAimTeiw+317Bo1+nGWSPNfBtw0hLO8CRLQOLerfGKbJ6ZhGbTr6t+k/OyzeP2
PyQKGOslXIHAmuFi6fy2x0Lb2l5P0qe1op2tR3kW33vtj6r810IvhCnERUgqMFkuZtgvv9PQdg4q
LNzl7qkIy9KdJbvDIq7cxe2tm2poMrnKLMbLTctn/u4Sx3b3h+S4c3AOr8UXZHnoeavpqUItx41O
b9UxEtShX4IvO1Q3VPHflC3SB8CkCHPHqH9Itzey35AjV4zGFWaxhrz9AXklxQN6sgpxjiHtYx4f
212/A+NIL6ZNk7zgsnSW/iJ9Vt1UquVIW5l7VR2k73NxtTuz6i8G+h7/5Wv92jFHcuV733FRuufh
ITJlg74y4rBsEMCKI4869Pa3Idqu3HrZPDYPqmkb1U7KaYIkcQv8KztpUWMZ5gj2bOwPoi0YWmfF
e+c98JcfrGdfTaZNGg0NlViHB4/9vIO74dXd0DwUVcz4uFGz0Z7zl92n/CWf75eqVKDiIzrSCR/S
fW7sTLHKfRVW3d3WULiQKU9/vjTJAVdtk5XbgKUlQ7Vye1TiaXjpbE8BMxkan+NITpiLbGyNnoUk
j/Yfggc4o7aNHpVoOEkiJ7ptmaptk1xwZ2dJc9iCZpdJOB534WGrCIpV+yY5iyrLyr1bYPoMWoex
jQgl5q6iWpsCYZoM2kA87vV4NU/R/ZDW+He3tsK9Zs7sTJ/FOxU5ySQMc2u86PF7V+TFvvP/SLuy
5cZxZPtFjOC+vHLTbnm3yy8MV3Wb+76B/Pp7oL7TJUEcoapmouepIpwCkEgmMk+ekwqNouPZQsb6
UCT1ShHq9zKUvduHsti7A5MgdD7A5i0qLCdQmcaknS30ydRVs7F8bdfXtulW4A0uMA1BVtMOA/58
FNDiQ/TcLhN0m7xSU1E42c3vFEwA5nYO6YNhbUBPl/JQF3chyvnjOnX7e333Zz2g8x/AhGKdRLmF
FiVusVJvCtVwdWHwwpSHqlzyegO7C1ZmtCFRoL38eEbwo7nMYQaE7S+6Uj3JWsX7QNO/wYZCsJai
BUkHr8DQcGlj6PNKygniBZ646SeVYtY38SYCAwC449TduM55kWN5VT8tMndZ1sE6I+WwqB1RnX3s
H4EbAOdY5+VU0pGSf/G+nIvB6nyR7OU2c11TCpgs9lTHUdtFfooK9Oi297+ghcxbIOOeU9N0SizD
mrAOHqJvFWYX6ALHb6gDO3ML9Hj+xrmJ9E/eOkXGIQcy9HJPyQeENa0Dp7uhsHPiJMeisAM3BrOn
9orIiYE2XMeD2XISh9Mj5b/bl1ndQFXKq0EdYX/ws+f4KXAqF9+FLdmTPS26VZ6ROPoGjL8/Wpes
QRXolLikVO479OHfCZo16iNnT+Sbe4LC1aVnC7Exi2qN30RbKRSyq3U21UyxME8Inmpe7WYx6P57
kUDlfmlODIAPJvQiaUoIPRQktDpoJpFB3V4WddVbO83EhF62gkygeAmrq9OVlheJHZcZKOqz3s1P
rwb5r9sWF0uaP28PauGXKwPxRDfmA0xC6BK6FJj03peb4UHgzrotljTPLTHBaAqKdiwgNGDLq+AQ
oIDaP7arEE+Fedt95pWdcmceeKfGBKMuB7PGQIORoGW+piV3Qzdswk7ijMjwzDABqNCKVBFpAOrC
77OM9CU3MYfJbY7eDuZAJ1yeVIEogCkDXCgK5Bw/Onr5O2iWy765a1Da548K8ywygSftu7TGXUCq
8S5vqXJAs5tX4GLHqHzioV63uu2L9DiuvJ9+pUzMkoMeifF+tYXcZ06/iPP41oMXULLeNGGlyrVz
287yF+PMEOPzUpZbSlnCkHRUfjSbfhX5kFXObIyUe39WhDTOrDF+P+QiacQR1lSMn5DxHlBYd1Z5
aeHid+nMCuPrJjTYhCSClTC07DCBhiGXHJ9ngvHzqkj6voDGi501lS0DXa8qa87J8EwwPp5GZZRY
9GSAkXbbO4rkyA/o7W7GjfoW4+3B63vwfI5x8ToMZa0LYZDIGF+QIYwrQ+Q3jdahyGORX/yM/zwh
thaITmRaaxOaZEosrqb8vpE6uzQ3QxLaRdHaem5xvib/xc+BvVMVjNyj8sREjCoRSK+g49D4xFf8
1MMIX7PrfWtV+uN33kTSYhgEedp/rDHuYWlqlzQq3j9Fnau2WpLmuYoN0y5MhUtRzLPF+IksQmJI
lLEy0HfsO+hDASsirQnoUcyj9TXc1UfoqXDC05JvmpQPzARa1IJS1eVuBknRAzdYYTcBy9T7yi65
XemlgGsCrqGhSwQSFpYHbE5zMy0p/ExF0w/UHUdRsKXQzt9RIjRWBfjbzZHz8VoqzRhQIgTMVgdf
15U6VD8K+YynJpVrGVzZkez2haLKQdb9wmt9LzgkRI5RoQbQFqyvos6kUUKUym3ZgCMJ86sPhj/v
ICm6p80LCpnnXe3r84IxoE6hSw6Q3RUngmE2Y5vLMNYJySEU8BwxflvFEepoENRRUM0F+gX0uZcu
octzoloDpG7AfhJUH0W1y9Sac4uvwwZsGCh0ojEKI+zML7HGKlFnnE8xS646xh5Y8n1zBtHeMZX2
o77hhGD6my+/wpf2mKARj6SfSEsJnLf6tvKDTYhhTQpGRjrv8gbB6Z25ZYyJGXU71mHQwFiCMQNl
TWl4oOLBlTK8DheXa2LCRUkqrW/omtLOuAua2gOLbAQyBJ5az6LLQf0MVxhsymBTu/SHoU+EFEBz
VMLD+HWQxL+EQHq5fT7LJtDMhEgPuJJO1/msB6OMyF/1CQ25oP0rMiunTN//NwOMT0MuJtJnAwZ6
SXf1vLSr4sdtC4unAQEuuDXeG9iuy10SYrkSoRSPKNfFzhz4TQOx56Ryb1u52ijgatEW0NF2BiZa
PNWZzjYKqlddRmItcRItXaUkcSJV826buFoIY4JZSGx1/29iEg9h/KVUfwXK520T9AJcXBBqAuFS
BaHdSabvcq9MiKN182QlzmS1jiHGdmc8VER3i/SvseMgMBaXY2GvABUCNSmbf/d5l4phKGEcbJjt
zopdET2dqSo46fdVykWXdGaGHtzZwRSZDmrBCWb0mTjDCD1r9c5KQf4g8rh8eZbogs8sdYPU9UYJ
SwryYVl4nRXNkQAKJi2nvrzoa2dLYmJmLahkRjsucdKgfUjl/CGKeBSUvMNhIuXQ1aYiWWLitG3s
jpaxQwl4QwrNv+1vSytR8SlDRUWCIDLbS44Foa8TAyvJUVGSk49O43BYXNd3cfznFpjjlxQxJVKp
JI64asFsr3lR5IpfkZO5+SpEa+orvre+kjs6bxbfi2C1iF1en2ZpL8FLCuEtJAZ0pv3SL0Twulpi
gUXWTexKhWRPpenUrcRx9Gv9PywV1xa9AJB7qRb7Yk8CxVTjIE6c0ck/kz25n4/qSnQUPwfBULht
1t0WGhR95gRPKtjZTAA8j7y1Xud3zI9g0tYRXF9zFCWIINvkHiQ5K8vRjxBjsVNXf7ztPNc9g0tb
p2LT2YWLgmGOUwELLvbCWnNbb/wst+HfFsYaxr3wMXudU3BlAJdOE4MUCtI8EH4iGbs8zbqJUsza
dAhb+ntXvKtEd6ZYcTlLo7GcDcTnVhi3nYRYQ88eVkDesTL88hCuwFCyonNwf5C6YuASan/giJYA
WrLY5nbca/FklHXq9Grr4aUhmoS3noXYeGGCSVXGyhRAg92kzrTq3OJZdcoPObHnCCyhdE10zg6D
pjsuOxQ9DWYfL+wy7oihqUkrkxa8juC789NdfRjAD5p80ldAh9F9bnuAHswNg2zbO7RC3ewkLBQG
TWlFMerpyvggX1A0hUhd9dhh+Pm2syx4JPrslENcxEAhuqWXHhkrdaRmPfhPBRWl6eZvoDntWvtt
/QzqJHjgAFUEVxFZvKScGmVpBFPqdPJf+dDZTdS5WcbL0K9hZyczCF94ReENf3rTnd1pmQSKMM5Y
TPmF8cicjoKuKDUGeHt7H3DbzUlElPPWXtpBLEvGbcZUAZQtLncQ4zSDJWh55lhkfNOqbteF4mes
qJwIff0gxeLweAMKFIkiAJPMh7tV5ASIXjl1rKfRU715raIa/c8NKByeKy59+oBtBVs6qpugiWL9
olP6SpQ6PXVEIGvzOwo5pfS4xoOxC7fqM3GE1XyAguGmXBv3fGT90pVXQYxz0kvFvB4TwuJqrqUE
c+vOMMmrSHst5M8qGLZW+Pdt91+0A8oBbCsSPeg2XB6eKZeSKGewk3emK4eSkyeZA5Hm7ayHnANc
8hPKBg8xBQhqgoH+0lRfQJh96AVE5Vh5n/NgXcnTqmxzXrTk2WH8Edq6VSboQeKQ9+RZ9NJd1J0I
LGmbURzs/Ad5iV1uuYRuFBu6zlfHxGjTTGIyoXrhJJvoOV7PO2ihoglOQ2Xp85nSrsevcBug4Y1B
ATwAgFNmdnNKowyPkYxedUtyu814KB1QNTw3KIt65eh09uAF7+AbgDJG6hQfvC7bUqg+t8/scpsj
mhkE9qPwNVT2tfVw2zGX8pOLBTIbmvdNMhMFBtTAA0UmSg47c2N8BAKlN3Cm0iaIb17xEPoqr4t6
DWykmwvJadRwJIxXsxAoXSNKM4YRJgaO6hYDJ077IjyqtnnEpX8Zubxbi3uJR7aJijPmTFlzbWNZ
mZwmKaQL4pUGcrM+5nHxLF4KC4KJ+P9poPry8mkkBhCmQfNXqL4R85ss3zcGpzq5uIozE8wLW0m0
IU5HmOh6wZ1j1SGEV+9ailZ0Bf9ZBROtEn1sigHKFchZm43kon9HCZpVNAJsZStszR0qyU7j85AS
1Jev7vaZWbrys89qKAlaXAR64mTxo9W6kSnbU3BM048043YOl22BopnO4lPqi0tbChiNp15BEUGt
QJqEDAixK91qIIKJnQ58mVBpeFULNGB5PBX0D7OLxJMAJdLTt5wlONaRN2CG1KRvDwo+AVfhRlgB
lMFBnZw0U67sqJDsgd6NrAOvdLnApEJJRNJLkEC5oGHaydtkpdj6Sn1AvkJ84taP1i7dCl6wLj6D
p45K2sfgWgYkxQE32y9A2pZuu6KhAKhYgIRdo6fkJgf6S9GAm8PTb8I8C6gG47/rH72bdFDvFVwu
TGPhqlxYZGJbg1ESLY50sJK2r5G+6wfOw33htl/8fcaJ5njqokTDisz2FTBHewTatxl4kNsFj0Gt
npJTYNuuOyBRiobVHM2w8tJjAphS6QWJPYCIwwocEeOOdwNeKIqD/rPqap1b8roG16BmDOieFPeg
IIEMRmcu5tQ2ch92YuwUmXN66a3QAJefbbnA94+qRcp2eYzdKuE2LK4HPmEadDEKMlFQDyAzvXTj
CNjOohSN2FHxTKm3lP+eQMGhdYonwTH3+aHZGS8ZgLq5mwtOdIDQdf6kcKqAC/EQrUIk3ZaK8I38
7fJHzFpThmMuxA5QZWshq7xIMzyphURZ/IPzOV5yKTyPqEoZbq4oMi6lhEMImhys1zjiawzRz9ah
NIbznbyRLZvSwRL1Fwgbl27KmVm2SlHpsgqBGjN2JrG36+pQNZyvFmddbH1J0keVhCIM1OaTAmxB
fZ+ADej25i0f0797xz7LzDzM9CyFjUwF02wyOUT8lkTPHZRMbxviLYZxSjxj9TRWYEhG9TSRgEhq
LbcGwPm2GZl3Ksy9K5o5lboWdgzJFh/zHEO52jp6bu5BZLIpjlSCQlkpr6NsZ9+tw+hqoE2TDnwd
Ct566b+ffZjnqpaURsbvSIzWHsTAHgOovM+8OMNbLpNrD1UkzEEPM52m232IDFt65OyojF/KfBVp
0/8/1+sU6c5WgkzbVCd6csrR2nd+Dx4n3dHw1gV3tF+sBc3On8mqgGjSXY6B+XatPiQvPHav5XXS
AV0VPHQQaLrczkpBoWRO8FkSC8WGv6Iby1knzwLjoEJGglyc8WHKy++pdN9UL7f3calIgH38uQTG
M/WpkKQ4wxL0B8tWHaOzgfhE6Yh486F4+G1cMP0InFlj/M9UtKqu6YaR6lsRT07ThO7tBS17+M/1
MK4nz93Q4DsUO0OyV4LYLS0QWY68eZPFYzFwvLRxjRcIk48oVUMUqVFxn2fJDnvRBvuxf3shizHw
zATz/YDud6mNoClzpAE5QRfZXf9D6L6FIm9IbNkFflpi51eHWjNH2YAldRWuq+O8QwnxpcJLXPen
nT5xDmg5Fp6ZY77BoalnQ4PeAYgZq424zaFFTxkGBU/zxlUNjo3YadCTz++RxEZ27VfQHuNHwoVn
A2D//54gi9bIBysJhhh+QpCCKcEeM6JOUX6FRuZ0LY9LdtEpz4wxt3iUJpQfLCy57/ZtdpdBrqt7
u+0uS7nl+XqYezy1baWJYPFAUkUFwAGwBbdbw+1HLGaQJvgFoYZIxTdPVYizuFugVhT33clZFP9Q
uJBFze1wRbY0eyy28VF/pPwEvNL6iRPgKt6f2aXneWa3s6RcqwJEjtbr9opbHJu96Ikv5Sp1pIfk
MTiK4M6BBNB9//QLxarly/hz1cx9J93UdQAS4YP2gyJH+pVwV+y0j+lbc+JurVZ5ybkm9C/eWi9z
/adObSyBXkotSndlKe5bq14rXeJWkeX2tYyD5iplLx8untJw9hOkjrmaupqIYdMjPe6d3jNX+ae5
pVkrrYjjVQnqCwdM4yjO8Z7Si/cDdSOIBVlU55CxG+XNFNYRPuZtnK/GtrfDQfWkQnZu35HF9UGZ
GhPLGOykTYxLJ5ragihFRfOS93E7AVovbicPI4k7wZvuAcolr6EzHEBbZt82vOQ+53YZ5+0rqHoO
At4Cg2l6ZYKmzFw7pBgBEPm6bWlpJ88tMY6q9Gk+pzTzajWoGLTPmAtzcoujWbVoBOUW7KEFehl2
ugesagrU08GqZmT7NsFw7J7M77fXsfhRQgUJFtD4RG+GOSrA6bPZpC9V2tlajavww6JsRBleqL/E
BLQUPy2AdjBjrmLSXGSOaIZIqTRoWBOB3Eqzjx/7u/FxRl1H8NA2cbQvOqQtu1NhVwdeLXwpmzi3
zRxaW3SzNlCWuqnczfN3ff7B2Uw6/coGk3MDTDAJRrUaggjBZNp2G2Wtb9KNadNBM15+t1gaOrPE
Pj/BrF01dUHD1nFAmJ4x2EZtUWIzWoriPTSWPfHfU2Mfo5BKF4dEwM6pZWQ309+VCkgXRsBu79+i
FWiNWxiSAeEYmyBlkhAEmF+OnWjSMEp/1OQeg5Z/cqlUPGlM4HABHmPOaKhaAagumpA0YOoPP/R4
sK005ixl+V79NMMCtUG0nFUliml47QqObJlOUNf4cHfjS1nr9lzMj/OURLaRTA+RrvkpRJBtXSec
MLXo8We/ggn4WtsZSSPhV1RtudeEZAMMKqfaxjMhX8b6SC5GK6BFyiR9MZRjVj/edgre32dyuhiK
Vv88NNoktkPxqUo4hd9Fr9OAJFYNynTDtonlqtfBFoYPfavPe+BiV30kPwmB4P3BOjQUzkH+Bi1e
lgq5EMioxDRxDK3+M4jF16w3H26bWPz8nZlgjkJppQKgc9yfsPrKCdgBk1cxxUUNJ86WLYefM0vM
ofRJ14TpiMUEhfKaBpPXCfM2VFGd7yOQdEYlqHiGHRRkHy18XuxYSe7yJnCaKOw427p8ej+3lbrP
Wb5a1pPUT9hZp9K/sAGOngHtLvBUmXhW6L+fWQnaXhcgX4LEQkYdJ6ttbfocp9S9fX7023f1+Tjb
VeZbjIdorScirGhTZI8hSsdA0+jZIVH3Awht/sCYCUyrCZ1jsPIwGzfKda0ZZYBgqyO51lRXwou3
kZ+TTD52FS8zW9zAM2vMBua6UklzB2tZuhdLZDS6ahvF99tLup5DRNkDKqL/ronZwNkquxlyyPTJ
S/Um8tW8qjfdis/zyVsOk8WATaQjRMNy5CoEusrQxyJwDHBYxnZQTPGw4Sxs0TMgXoqXoAWyMbap
nkrgvZoBinPMw/RKiY0K39xQGrcZ3HF4fwI+JvhUhOG23YVlqiLozSjARZJQT7p0+3w00sEokE+L
s06R1q9mD6kpURE5vrj0tQSWBcEV9H+yDtz7paF2VgAZ1RFPxi0UL5HOVDsKUUCtGPMCPKqIpRbJ
hTUmBZCkyuriCJ8sKv+igkK10Q/QJom96ikkXpnagFUCUeP1PtSu7cxwoM1SpHZAYhu029bz7U1e
CKagEpeo6CYA2gBOMMG0KsxgqtWowJO7rqF1T6FRqp3vhYdoTbU+eRCiBTTWpUHm6k8jdiCTYRDT
H49dvxv/Tg+WY32U4Hvb5+7YOoPuQIKON/x07U6UMx1gMyB60EZmaxpQ/u2ztAE7XEV2w/yahyAW
Cp9u7yb97ZcxVJIwpwGEFH18XjNbIEj3iRnmjjiJ9ijeCUXOcdYFC6oKWKMu4rWEjzlz98N+kNKp
1WoHila6NwR94Js1aA1vr2Nhr+ANQF7gNligGKP/fv7FCYRR7Cq9dsQa1bu2gJZF/zBaIAe4bWch
ZgIeihcm1oKU+IqcTU8JFBslBY4XmZs0G7eJjLISmXwtAXm4Uf81iuM2xPhDFYecfIXeauasLkwz
2emglUaMRjz084TJE8Y7q/2qMN4KPWM7CF4Ki0dptVASBUQDqZcCjRB8KK6OrguAG4/MGhdfeg++
+lVdOgWgo6+18xyg4IK5ZMmp/5pcAxq0qTtKDo659MMn66/bu77kQ+c/hIl3advHdR7ih1j699qy
7IF0nHNdKORdrpUJcmVa15SiHmvdxqA0eDK3VC2oOX7PD0jbnoatk0BJwNE+k4fsEL/dXt91JkqN
W5hsMzWDkmNeem83DHGfWvDeYOxBUAlahax1BOO+TJ5vG1qKZWgxKzpYDQ0VPLzypaVkItWsWQLu
ydZ61z+nQww6SErhOu775+Ggr/9Eqw8crogwpxiGyUCdiQBz3IKTnpQNAvbkGcACm5twFWyoVcps
irqhM/J5Y68jAt4oMpI1E3xlAH8yt2XKqqGTpiHDkx8+C70yqEID3O0b6CKBoL4If4H8YOHDTI0C
74MEEbVog9neENxsRVmIUGiGknm3CadD5oOoBOrXjbpLtry6xvW9gDldwSoBXqAqO5enmc2aQZ/N
kHwTKnsGWfUUf7vtMIu7eGaBSWkqdQY4gmAXEXx9Eu1koVzHAq/ffc1TAeUeCv3QAN1GxsbuGwkE
q1TN2AK1SLExNMAvUFF+Gxq7eIXO8LYv7OQg8F5l7O6hSQuzuHj4bgC/xI5qT/PYG3MKpfL8q/0U
cr9/yHzzvmpsabLjb9rr/NHUNncknc1NqVU0KYBGpAhBcPhdnlkKXJ9htZgqS/v+SBoTQBdLdshY
PGXSfJS6afV7JwjkvyVCfAkYF9x7FHEu7fXg6VPIHOd2prd+YRgfmKC7V5twfdvM1RECF4+YAmA3
JJgwI2kyrp8HFmg3AwJe3/f+a/ykGgImiI+yt9E3tvF7Cg322xavjw/WACFEnxOdAfgNs7By0CYM
v2QgZitnWxymj4b0m9s2WPeni8JNpqclQZmLpeEBr5ySVBlsqBhkHaOnqkdDnd/qvPaJSzNMrEoq
pSHNDDPttnOT+0G267vofbwDVh0Y9WSyzafiLjBtjDZoHOgRb4XMsTWZ0MkhNR23g/7X2IfhxpIy
iHHmKLxw3kfLJ/ZzN5nP3CRrgxypsNUpe6N+k/S3/+20qP2zJNAcp7YOYvz9GZAEZaNEhzT7zfId
6xBMxK2DSorGGiYMqh4fybYx/5Fb/9wk5r5qA+pqSkMtGGhuCXp/rNuY49Y8f6P/frZRdVb2pKUH
IRTfhkTeK6Swe7VzxByYmOh322jsnjERr0UfLQFaBBfVTH212mtgKQ0bLsMM/TPn6TFrhokHaGTP
oihMoJTZy1vRAyUqIPupTewYsrkDALeia37HM838HkKs9LbncTyb7S8EpQglrwG21Wr20tS0IyBv
bpvgLI/tKQxlbQ5aiF3USQA7YfhWRiAJmIe3ZuhWRAk1eyoazo26Qu8zm3pKeM48pcL8XT6rWNgI
YGbc2tCwBqrWCkGAPTsZGFRQTEm2IVfBkhOWTkWAM7tdkDdlNGG1YtcepCq1Uyt305Lzolq0AuJe
QCHBxmGxGcBAekPIDFiRJIitj4NLtMIGycPtk1u2YuFlCoStdSUKowRyaZQthVpGDwPZl2niBCov
trJPiNNBaT+NMLE1qOeox7gVmPuHpLsjU7PqknKNaf12I7XS9vaKFn0RrCwSRqogIqkyN3rUM7kN
CVYkoSYBRezBFnt07uTGVuPCE6340KS8POZqqPa0wjOjzP2uG6vMmoEatRJrE/WdWDmkMzNPqyrN
lmagSsdC1r1KF8MN+CIEDOmJ8cYUybC+vfxT4/8q1Pz8Kex8YzGMpSr0+CniClPM1WbeWz7AQigB
+eOLADWT6jN8Tky8FymgNnajcSP8Jt6V2Q32eRNCbQAVSJw3dGJ2cbKqctVBnYcTdJbv/9lKmfRg
IulkVg1W2rnh4/hl/QD0wlZ2paPdmU/JHSKA8cqn/Vm6MSCrQdEIhB4iMOmX3yfwSJhGkiGXTNNq
N8SgvmpTfW2Sige9WDQEhAee3KDhAS/opaFa7BOoMyC8JX3hmUHugGxrlTW89ubS5UTP5V8zzPfW
kNCu1BWsR4TOnJJE3pCFdh28ZOg63XbNpQ/RuSXmZuINJfU9dIjBcqV/TIJ8L5nZH4SzcxPMPVRG
M9DQR0LGWDUglZYUv2oGzW6LzLu9litcDPXxM0usEEIBiCEJSljq3Giws3tY8zBIJu1yx/Kmd0vz
y/vEs9y0seXH27Y5+8gi8g0pM8Yhpd89y3iLQfsQkeTld03ge2BaMmaVIU9y9TAr81lBjSIDgCmq
xEdIIz20nRl9u21k4QLDioUanimDsx0cxpceXlqBFCo6rDSuD9ZOIfimgnASjJoEChbJJD8S4Ulz
Ik/Aw4YTPK738NI044tDF/dlHdAFWsPsiUNdeSjRGj5nhfRxdBmMgfYxTZAXmoqMcMGY6WS9lHtB
Q89hb24BMZJAaTRQUtLByTCU9D9aY7xfR096xO+JwJZnbhsJER+SnyvJ0wjImritBxper9YG9BlG
yERdBY3X5emBcb82agvWoFvjkv0MrjCs7qR/FLrQV3T/ZHVn9piHqBYUoRkZsJdAF5ecNICpnwyP
Mpfa7TomYtiF6tPoKm4AiveXS0v13ET/FpRQsSEEmNgvLVuR6mrd4X+rok8qXrmHRRuBIQrjakjz
ZOgcgRKNuutZShmbvThbNQyC7fWhJABJlp3kVka0LwUofwL7gW9p4A1SvMbDjvNuXIhlEOtDaUdV
MRyAdJPxmyoa5pkQ4KWjTZuujfkOKABoxK+IDQ3zH/WzWh4rwKw8ihblzQPwjLMSq4JRk0DqYLz1
xAiU8tqjFBzr4ElD1kL5v3LMQ9RDbUfRYcgwBKTyEVjXX1q6ftT3gBnBNrBiuQ2w6WMUEuDFId9u
kpccg/8GOErIa94CyFbcQRoJw5CcT8hpCpG5QBdmmfylmWVjHqzxH7PIvS3RHlTyeYKAOaD3y9U3
zPLk0LkuN2ga3eV+ej+/FtI6jt0XPkvFVfMSTojfA41y+D2qZCyhYTmqgakPQ2QDTOXSMTOIfT1R
Ng7RR+L8xpvSvCpIM/ZYjNg8pWhs9LDXudWm+KvCPCj6uG6Fl9wv9Pl5y2NRO6raFnIiwZx+0N4x
VEvJFga7fDd/yHt1Hftcph36+bo+33/38wov3/Si0YQwCM/+6vbx2ljH2xzU2MEa79O7ZF0/5U+F
w71RCx+d83NkaSVMa5YyoNMiCIjnj3TK9sfsVHfD6vexhOwJMmFrEObRVGtYKiNSOEKR3AehdMga
TBTdDv70O3m1leCfgmwSlP0MtoYB2uEuykvc0BnvAT8I0mew8v8QcgSsoGjcLm0gQpmZv11/xIU4
s8p8cXpZLosEIg72SBKU0ywZ+kb2BMUHJxxSHmJIWTy2M2tMOGijPtWGHGtER9OfZx80ppKW+KoH
GlNcwuxT8UCEtZZ9Qj7LDcjzH0Uwt6qyba7HffwNtbhN7ccVLg+vlbPwvKUbgXwQvRxwvrCwhswq
piaHHC4+vQ3klId17UICwcn9wuGhi7i2GJ8CWUo8FFEf2WmyocifyAe23lyJfuny8ROnNvG1Y/1c
GfOlH2ewJ5YGVlZ7ae2o6ZvUO0r5ra3uLbCeKk56Z9UIFboNSW6fjnl1NgivgV5E366MvAljv2k1
OJPbQRqUm/IspFhAPmDHRQWNNLQSmLTAykB/LdXUJUavJ24OX6i84Cg5YORLfd7EyELac2GOyQPM
NJrqzGiovzfvZJA8CxwBrfKpZbxp1eVg/HNlLFmRUYytNaYwpa5yvNTdyidrSl5OZqe8pyfNW9uJ
RfLqpM8sMpdZabq+VCdY7FyMcQtHAli3+cPM30K8SGfj0TAiAA/Rec3xkqNMCJNf3WXrQT4I6HGs
dSiPxC7KcdMTGb5XM0gD7UG3DUiRgakBb1nial/xu9CiZXc/PKgqvin8qYjlbOlsFUyQQBur7aME
q6Aqp80oPqqv9NcC17Tv1G9Gts511R+kDfB/4Oz6s8t5Zp6p5CV90E0y6KxwbNl97gWb3gc9Nh1i
4gLWruAAp48LfRlSQivUJhlb0wiIf0xgq0FWVmEmMVJQw/PyFU3NqvxNUh7SxM6kdcflh11OTc5s
M0Go1eZisJrTxZN8XXj6j3u2eN0rW/6DY6FDiQh7ZpCJQ/GsR1k+wyBNQQX1lRLzGShjh62rfHWP
im7zWXCvlLHYHabx4OzVUeDBC6Gl0w53e6I6+aTYWSt45idwENASKOzssco2uvBSymTVHvkJBPeQ
mRJAYyVTi34LZCRX42sGvYSk37WtXWC60QIFT6NjVFTbR9Ov5LuL+RmVxaPEj5DEYfa8FLNeD0xM
QQx+eVfAnaEbbDnGOtgAJekXhVu6oyt8qdzn5fItPrPMbPyc90RBLkFPe3BRwBzpGWR7UcfCCT6u
oi9Wgy3PT3Ryh98R+i/u/XPlzK6Ldd0VhQD7yaaHyAcNvbqtfSWngRNeqeUKlvaPm/20xnzFwK5Z
GmFU/RPre4j49n5xJ0MFmlsAoSd2FeMtRQZkQoZSCVsyFUIqT1HCEvGD1cfUvNJ6ku5iDmmm//2D
ruV9pZe+mjAHthk0aTD+wcSKpoMiuYEWh92bUf1mEqlx55po296qVc+c28S7nQsvZkgKBisB5gWB
1BUtiKYnqhIEcWQr2XNFoHCUP5cSpOeH/iksMWM5Gvd60Tmq8qoZPLLepTtzbptZ7DxKGSjOYTtL
9rMpeaNwlMp9Ij5Ms8XJ+Wm2cXGYGJdTKLwPupUKEKCM28hpNaZToX39o63drUcfGNo1l2PsakWY
mMOkiIaHL9zGZH0mIHVbSwMKDPrQ+HpRH0vZfBIzeQuIDGbXirUay9+KSb2L++cwF0HcuKlFsCuG
97qa2+pouAEwEUXxJIEFzkq8rglsLd9H6WNmrGVkjqWEMTzrIx9FMFtH4ABZBaKEjENzqMLtIEB9
LlKB3HiKDbISI8GzlGPXgm+tVRw9ujcB5SW56eaQa7emh0zWbI4/XWWZQI0CjYY6FzxYBRjn8jMQ
pg0Iysy+Pj08QLzrT8kOia6nOOCVSR1i8ByYfrkvT/bCIPvwF8whMGMDBgkEpIAspLcUA6YeKrG/
OKp49ba6XCL79h/aVKhSukQ4EwB3QE9WHhAMJjrEfIrRq4DAGGNytCAv5bZO4VGQT3e6HCINwusU
DfusE13O0fF2ksmRxsasAqJhXR0USRPF7TSPZg6qq6NiCUyo5VQrXt3qOndn1sfEgCIDjKWyTkZH
jAJDir72DEiGUlGA9EkCZQ8nElz3NGER7QgNOFtML0AQ6NJDK1mp0lwbQHy7HWdMWk9O/gj1bkdP
PPgn0iQqREkKPEmR9WLUenDrt9s7fQKfsj57/hOYS1KTIRL1AD9hdITjWALO6FAN2BZEljb9wliA
kKiO4LWuNkHZblpLqC/9glL11SfucivYuwPkN3Ds0Qjmq/FJxgcg0V5kS/26vdrFIz5bLXtf1Dar
ySScVkvcWNBQhZjXdJn5bPlUngOjHBuOzatALIPXFd9nkOSCjBRV8MtDbkUVgLkp7dC4Hr/6nXI/
bkeP7FucdH7AggEljR5/paNL/fXiaNHKVSSUveFjEkqfjD9P2lRqIYFhQI2coBTsZORhcK4zLgAl
8YWxRLAvwpDBeLAw1YMJ7bGv0Wkyv7pvV0Vn4y0JUguEvMrhVWyuvAT6juhfgHD1HxEXJgQNUZKb
JDW/Bi229cCyNfKRFAbnWl737xQKsACmGMqjQKpYzMaNVjQQYqShjdTVqdNN9wyWiaf4pVrjLY25
c1Svp+fhBap/nMLc1YnBMI4KExVQH8ScGLM8MDDlUmzBcINBVfWYdS8cX7z6JKrgnMOIFsgyoe5j
sAiGOm1Cyl8BA4irZmYr6w45MuIM+r0ra/P77+rTI0QDFhzjGyY4vi99v5p6VZx02EtQstUAYQDN
Kqhkq1/obV2n44wtZvNicGgKGkSu8C1sNhqEVJWVhFD1C4/aKy9kLDFfp6idxARlTUhR4mlldese
HCsUWd/dibI9rJpDf+Sz1l5HasYq45WDUgAIaWF9xJd8Ff1kJKs4RSuGiuKG9pSgSul14THxgh+K
k6271MZYHB8D/H+knVmP3EayhX8RAe7LK8lautVqqbVLL4Qky9z3nb/+ftlz70wXiyhO+8I2YECw
ozIZGRkZceKc6ze9+CEce6iImcUmrl1+VFJ3K+mC/12+kFJ0cgb9KNR8EPGzPCzfkr1Ro+u3ATY1
xaRMSyIH5nkVZwjagekUg/i4+WN9XwIv7FzbrT+p5z1W8+u3u7ClarAjcjsLQs/L9ZWR3ExzNIau
+TQKbsZDfIiOwBnveb4KSsJ30m4B6iq14igyc80kCpQTCs2AS5PylPCeaoOY5EaC3HyAnTc/Rnul
+KvwgmoZyGrereKBdSXbo+l9YiQTUGraGq7J1aPtjrcK17+4cywRvTjt9B2RBtJX6UQ7DalcpBHY
QV7/XwibfvUxBxoAHyh1h+N/Ubq7OoyXFtfterN15sYusOh8hK3jTj1ofv82J+8eDphsICDan629
dpGV0VVc6xcD4ipIjt3wp020UclOi3eiov+/Rivvv+h/7a10FeAWa1Q7CRUIN/0yHgSHb3VUEAEW
RpmhajzZzby9C/6ZXOXGBzVWsa5NlSVu7DB1mxIdg+YufEM96UxV00/ulqNfPhpHwZozLr0XPAWn
+Dy+VaAQLe6gRno0zkbOVvDvxlHzK3bIogIVBDn62ojz+dXbLJBOQlFYcIJI8g900ijxLp8/qw8V
qN5/lYl2b6WNc/DSSdenbTajQMlGNjK5M6n3Osf0fqJFOxwWeiAuYi3e3pSycPurXUTDgHKvDUHg
GhGUtJpZRya7KHjV+lPH3SSd9meTrsOk8MsXdlZhUk5Me8k17Iye5S4PmZ/4zbl8iM7VaW+I4WpE
WV3ZWh11awY+EtbYih4WiMaU87DQ33tTnesH8yifw2PvAXDK4Yiy/O44MbLbnEaENszDa5Oayx+y
jgCSPs/MaPJDDJfE+o53GzRVuqvca4fqtKf9cjWguVr2OoVSnIAZtxJrosapoMicUE4O/PHtQi4V
nG1YdE26iMI2oAzaFeK2GL3YOMUf90p04nNeuBUcMehQAqxBlEkkjpfXBnM6ZY/aX+l2ZmN5Vq0W
R00upYNmZ38yWw4+hGUtHcpo2RtTvTpBGCaVZAwIDn3HcdZXpK4tjd0hmrYE0CBJRfmpD4w97ZY9
I6vVjdMYhoYwQjEtPM92VnqVkuwRsl49z56XwlSmSPlNzs7lHuZ15Ug6fMQu1IeF6eZdP/1anBbV
pKSUql95UEUfuzGFGee2226v7j92V1eIpGdt3EVl6eq2rJ91RYbzUJ7077etbHkIyIJ/r259Z4wl
naYJK3E3SAdV02VvmObf7MWvcFQCb4ame+oy/7bVzbUxlAaxtQkxuLFyD2vmUi5jbozBQfG1zQLT
lSqpPd22srm2F1ZW/qG3lPd0YcVCiamt/zS546sl8jrJ30OUw4y3Y+/q/hWeAi8pDAEM1/OEuvQU
o2zksY3EqsCOll1wtMoUrbVw5xF4/ZDBjqHIHCtAa1BNrDySY+z0ytyWbmgMWXqwhozJxSo3kp9V
ZEVIwecJ065G0ampyxM2+7lkZfSpzVqz23sJC1OXAUbMTPJwE7MafMyV+4SL1g0U2yuX56Sj+XOV
TfmpcIJ8vB+UcImOdqab/X3dxXZ1gFNoKd8bVj0zq6IFobFX0b3+ANAmGNDrOkQeyGPXuYi66EkB
aRUN6pHqslK9R15A90wUeG971qYhsGKaYDMhJ18ZssvJyLJZIq6CSen06POcmrVbWM0OPnLDjmiw
CK0a0n+k2i49KkvGaRpgT3Dbhaxcbfvia8tI5wNzVf0/MOWgOmWieGgZV3yHQ6BlXZyJL9lU9m+l
mnrX1Lvyc9XNe42cjVXR16DoRCcQhdB1/9EaC82eSz11qyz/U0RL6Q9zM3ihpO81xq7jDDOcNKho
dMgaT6hVDK0XaUwn1Undocird7WsjU99Ojt7Y2DXC0JzUGGAXwfTLSgILz9TPckt98aQu3SVm3u5
MvPcNYqGCVigha8liOUViBYUiSKdC0MIBKyMJYvU21Kbu8huzp7cQPOySMPHMEiS82u9HAF6wUgv
mm1QnayitGzky1QnUe5OU0DDZonfWIvEg6lN9u4D8X+6DCNYEtJ1ghyIYuFqA+OxiINZF5YsYpSW
15+jTP3QmePHPqpGwCZg0W6vbcfic4x9AQGoAnWMw4oJ7Lj8a1l48RahFzTn0DgV6l4GseUeLIo+
m1ATJSO7/GKBaUSFMZQ53pC9sRne/1Hao/MGlZ89ccxrf7epsopEBSyrQ7/y0tKA8VyRsJTZZfgr
l0MkmchXPtzeu631MORtU+CB14UU79JKb2ijNZdJ7jpKciyns1XHvsS82W0rW1/opZXV7Z0beUGg
4AtNAZTObfYljc2vMyilNlDeWLX967a5qwoLx8oGcwaprAEoYq0NY1VlocYTx2q0W+V7mICvQWXR
/qiWQ/QrkIFg/wN7TEdQauWvq1JuN9dJHA/PMSNkIlZrNFN2uwpFdz/JzfwDeCYt8m7bvPpwogyP
exCjnsd4VltqB2MSj6qau0tsvwsCiYG96i5SlM//PzMrLyzSvoB5ADOdoXvI+NwX2ngII/V028yV
g1yuZj2JJGd6aZSBkrt22jpvmya+T5Kx+B0PVvq2zmf9R+oYzR7l3NUJQ9xcRhMWziQmSq7urnLs
LM6zlrtNkX2kc/OoSPZe/WHjM2GDjIoiBCCAdXaxKGMsJzL7pzfGYer/TsLaS8L4eHv7tq3wdoAW
BRbbNfgfOqRKVzO2b7J+BSXYsrh6E+WFf9vK1n5BS6mC76WqSLtkFSvKtBsYJ8MXxtk4Fk0Q3Dll
MHz7J1bYLWjXuBQN9dJKUDl2FvRYqWxGzPPpdxnOO1n35kIMQeD/nE+sFRJTqZNSs3QwsdQI0kRG
65n68PX2Ora+yTPpChEB7Zs1tYXVqM2ExgIvZllODV+tDX1xgzluwG6S8C878WBrTSSVlkPCBwBi
fV1UkNkNfZ4WLlla8dQPiflYQYKwY2XjnJK60pdj78DzrtOIokIY2JZgMVDLtPoC2CPwu8KE0SXv
k09abPa5m8+1/fkfbKUmnsU6yR+vpUuXaJuu6pIAPZEldD6kTMkPg33fwZp828zm4v5jZp1HTHWo
aWUdFQxe9h/afrorU92dQuROneqQ9svOcdp0EDJZVETgpaKxermqTC7NUppZVQOiF/L8Mozusm5y
RreY51dnZcQ67vh/GxNrf5EjUVJqQp0BXLfUWkoD0qnsqaEl1V1lT3dOuDO/vrmTMLpAKI8WtbM+
w4YaS2nTc8BGfVFgaZaC+DtjwKkC68lQ2a7TlmbkLbzI9vjjNjeVhsdzV4I7fXUttvPcB1OENkE+
V3/UKh5Qd8ghHZPjvfzsKskQOwrzloDqoWy1LvN2sRxDWUpB0FQc6WueVtmnGNRHCy9A0/3QB0sx
/0GUZ0ZRcBvZEAo+K8a9+IbMNSjyrOAwiZ00nlHb6ZuhzWDHM5z6n/imQwGbTwCUwRHb/MJUnbcR
c3YVbCWlGh61eKwONW9j38yy5B+siizNVqHz4vpaZ9TyLBlTXRWFO0MRpUbT5zYrHgEuP90+3NeV
Fr4X8p+CJ1GHzkhbnQAlKnNa1ISu3naa74M86L7KjL8/yFNzCBoU06dCae8iifvTmafPSRqPO8di
K0a//Akr5yz0xLICh59g6sFDPEmdmwQoe99e6LYRXl4QfRGr1+/kXtXShsIwheqyi94x+ap/aJJG
3QnJW95vkAX8n5XVLZ0EcSg1jBbB7GF6OY0da5SOSp7+SfUdS1sn+qUl7dIVG7VNHElYCgeldzu7
fEeVk+GRLNxhYt8KWoaiKZxnKidXNHrdqCSNIuGI6dJ87CbJdKNUzr26KYJDPTa/jboPPt7+Vtc9
HJySCEmZhq9Fu3Z9zmIqK6ZdESibHHh8XwPTcPTwvtNCvy2SYy5JsYtDBlUxHW19ApIlh+b59q/Y
2mG67AyOCro2cojLHZ6cui6TuMndeQ6fuiy9m9XpYzrvTq/wv7koDDyv9T9m1t7fx2nULJixm2D0
Y5NXpjkZr1R0VIURQNMCC0vBY/2eDdMpp0LaUQuo6uk8lsri9yYtkdQ2472RY+Hj6wVxu6Fewly8
IF683Dc1bKc0j3g/hHmtGK7e6uVRkgbub6VVXb22lkNrNZKb51JbnGdpkYtvU1LC1q2X3XEY2nyv
hrv1JXkRkk9w6ZIFrn6RFQ/1EJoGj8KyVzxIqNJjXyNzHkx99g+chqcuMLdneNZaUjLQxtHUJNDD
WRWrXs8z90+iK845qoLXSg+Kb4qyt9B2U0GerUtybRvkadpPuRtoVBYj56zAx1Ik6j+48yxBrQdX
hMYTZ3UMtGVSykrjFa/Eg3Jue+cLV0F2srRyh1rmGnMmFoTKic4jSgipihD+4nalH22n5SxTdHEa
iCWVQG4Oc1Q5TC3Xkvw2NBaLeXnHeB9N8mi4Zh13gESdQD1E0pz8JQbgpXvL6vQvbZzVbxrGmd6B
34/3OI+2rhLOq4IWCyk/ydzl7+zgMdWkdGbj+5/m+HbmdXE78uwZWG1EtRRFWpp8WT2amA+N42MY
ta/uJNBaEUO3NohM+gjrxmmTmc6QKSZxZ/4xR8h//p0H32+v4xoaubKxeqF0iwaEcMaG6iTLu77R
6y9zVljHIS8ANOeD/CbWo/koN0bydaHg9naR304qwZ5Pf9r5LRtBACQTI2cy2Jxrslt1lotWCUn1
R4LRZ1nOqrOpdYi7Kbl9YiCB/rQZIALSMD1YGCO1+8mcQ6+oMxN+XN30hnIIDtwXJH5j5xxu/7yt
X8eAvjhoyMATqi59Kq6d2lQGkljNGTRvzBXtbsxq9dB0Q/D6zJJCGxAouEsolq0nfuFalMNCtWFw
ruIvYRwobqGnX5yq3ZsO2nBjAGTcAbqBhJC2BpFZdpIUJc9uN0XOyrfj8u/IrP6+vW8idK8uG5oS
kEQz4KABiV3tW55PaCh2DouxYncypkOkM+cluDTsYWffrkF/eDMqT+BTaUtgVHzDF/HJmUyprYqB
l6k/e/Oh8PvPpEViQlOovVX3ZuvtjbCIy3+9PJ5RiGkCw8N3VyYzpzPrQG0pLJhy70ajQP8lw71m
BQ+RJat+WeZfu5QK1+t3ldofECZyBnDbqwiXV2EwBgJUIYfohgZyBOdk/6lRpy/8J3vFky3Xp6aF
xg8ZCsRuqw7WEDRZx3nFTfrPkv6gtJBEJH/dXtCGK9IwgL+fy9Kh3Ljax7GqnT43JN6Isf0wqMqB
WtqOJ258KnxQNSnHIN9y1Zmt7TiTspG3YR8oTu86xmTGfq13Q+lmdTv9mKIeuhNYrKqvI9jBvTtj
K2emzmnAXQWhN4FutcTcVIMh1RoKa+jLkDgvj3UPgJO0z6tyJpns+RHQ6jEM6LXKg/k17Pcyv40P
yS+weZXA+cvluPKaUEooRyX8gnqGKlKrujdNG8Cl3C47mcLWVlPLAyRKoZ8HwvrQc1bKAIUCNxcj
nrJRn80h/Yl+5ZnqUe/Vufw9S5F6e70PvbQqftWL4z9HDIBbAaLLbTR6tIxcaSh3TGztIOVq8eZB
Y4JK4qUJVRvKttJG3HTuGmhxVOYA5Y9Ju3MaNszwsjIh7ibfomgpTsuLlTgWN0upguIIx2pB+Grk
Hhy+FYROQ/V7W27ynURA3POrMEZWR0dGlMjxz1UekKRG6sAIw+1mO93BiDOma8ygOWl9DvN228NI
M+XJWW5M28sMKftw+8tdz7xQqxGFPnaUtPxq3lxpHDlEBZx4dp/8VdzZP5OjPDFKxdje5NfH8FhI
59smNwLOhcXVFgNjAiBXJKUrQSnSlb+tMdtLaDbeWSJhFieAzitdtsuvKI2BXi8NixJz5TqzWroE
qdMEuX13AnW4h9/cCjAX9lb+j1+mVWtgr0VdOkCMIfLlu/Ju/DSf9b0PJmL+ymEubK0cRimLKIQi
AGTYSfrdn8JD7gVnRIKe/guWKnGormxB5A0XATwcwBsu97GNCkdvLO4GM/Obu0KwksCrA1zrlB/t
3JWS/a3cOIAO18S/Ta68I8/kOZdsTJbzITjlEB8UX4XEcOOa79Tjv2a1/0HLjZjMCkEgcBAM8Zte
HPoUUG7TymHp9s2XOvk9hU862cRtr9/Ixi5siD9/YUPq0OfWbWw4OlFlDE9S+UeDRV9Kf902tHED
XBha+b4OCZIUB2zgUIW1ywxh6+bJOIIFq49lUL2Fwe5Rjqdvt61uHWrmoWwGlqGOA592ubxsqSwe
ESAJm7iXO2QyNPQyBmWW5b2zveEgTEJQmKWcLJp9q/WpVR1LlQkiU4ClxSBPoSUP43E5/OsEhBGK
tLIXpNHrS7Gkm4BvMAxUYM2wW0fpYjfFBBLUyQyIySKZfk+gt6O5cyNsLvCFodUBj+YC/28wFJqy
n4S2pw6zV2bF4fYXE/u0PtvMrwEV4UZlemaVW6J7Ug4l0FZXbpe/qDPPLvWvv6vUBDYYV34lNcar
r3B6wTYUxSa0E2hkro52FxaFaVQ6V10ygvcvlOhglFF1Kka1uLu9uOs9xBT1EmDIOhLF9mpxmt2P
KCNAHa1TOKyd5Mmoo1OpdTtX2Z4ZcQ+9ONS6UcbD7LCiOO7e9+lyP8N2rAbJqw/X5WpWYXhSS01P
NcwMQU7RYwi+j7K+kzjuLWX1cVQ76dFWZsc0DcBN0/rWZH/V251i63WYUFQAL7SckQsj4K6sSBVu
NTgd6ekogcur9Ecjrl99ULEB5B05YBAHVxC5NjB1qbKwsQw1/BfaezXJdwq512cHE44l0x8CvkC6
ffndh6AC2Tphop+SkxTZb5dI9topOS6B6mttvcPve313IHgNroS/qUjJa8XX0hjhfVvywh0T2/QW
3TorRXJH33J2I7t4fTvowtpa+NUpgjQbLKwZhXxubPkhyuvXO7QoTAjdRtoYDAhf7p/UaVIWB5hQ
xj72mGr7ZJr9jqttfaMXNtY4aRXqlU5PqUKgtnh2BsWNiw+SHTzOOlPslrRzvW84tib0V1UaCXTI
1sWWgfgZtAk9p6ClXT5B7nFHdaI4vTqsXVixL/fNrstIUwfR2SobX1s6X881zyZR//+ZWX0efXHM
qIkwE0emq3UUHcLGbYK/blvZ8GrSShvMrCmjp7d++QwQC1TOghVQ474cv896yzXl2R0hlL5taevj
gAFhfIPKnujlXm4b2ilTWeMLrjUaDxTM7yDl3jGx4W0IAv7HxCq9G+3O7MYio1KjyYtfRs2XhTeO
p07TRyXKnvTISHY8btMizUcqN+jAgeS/XFSqVlkiS6AJukXxCn2m+lX4MY2rLO8o9zk75jbuBwE8
hqWfu4gC3yrk9WlcQIKGOUhO7gqEcvN8/Es1sr36mvCty7RENFSJcdBeUoGVV3bSSqIc1RIaqqFj
PDSi2xHLqRm7HWt7bEbJuSf9NQ/RomunOMdfXu0rdMFIYHEV8oY1Kio2ZT1Lcz5kZYeGV89NeAez
iXG4beV6RJTkRKiEaxS1aQSuxWtNHqfgPyLKGf2i1n4fmpUOpTpKwH6SGQvYzAnloVBuZ2+k5Ph1
QvPo7RD15eKnhdN/SDR1Stya4bb7vs/zpyCg1rvj0xvHBoQF7X6D8ir149WnqKdkjFWTwjulquPQ
DZ9yJspev91U2mmeMTFDprbuvmpTGcWaCvomrMdvsKL/jA3a6Lc3eyPQXNhYRU36mUlW1dhozUyg
bNOHbAiYBgysszmF4461jYMC0M2iAGfgyNSrLs9lM6SmkrTcO4UT9XdpM/aHwBmDp7zPw500ZOMD
8QyioMnDlTr4uq45hO1gpzpnRVqsn0o7+HMo76QeG1EGE0Kuj04FqmXiJ7zIcAMbfcIuZzW6XCvf
uqiyvoxKXnWHbm6syp0ynioeLKk0HW9/tI04cGF4FbMRYISSs+R2UDRLO+RJmh4hFxrO6ZxSEqvH
/CRJEbM+mglLc94vO9nD5tYCh6EqRqoHOuxy3almROZgg8VsZ4qnxzmNMwg9tHbZOwDC+VbxTlSF
KY3LhJYrUcR0GbtmrMTdNFvF32qnMxHtpNGXhLV7mWIUXqzIzdkoEsO/vcNbx4IwB8BPDJJBMX+5
xGZawGA6Yom0t+w0fEjHN0o4+U2wR9i0tUaBqxfirByINexhqEzICyIsBV0wm5B+ZfJ5mcfsGE+q
cpJjeDEUxtV8yTKSHf/dWuRL06vTKEmjkko9puUqNbygNf9YiX5s1eVY5UlxvL2jW0f/mcgH2KQ4
jquAOeWxYy4SxnrVOEY2E3Fp85dqhYfbZja3ExwAGwlqF6qbyw83hAjctjNXcWzr0ZesCqfzkkCC
Okjd4rXSmHyqzAlKlXEuP/wDyzavagDDYrJqVeXpm7gbJ1qkrmQFFqDMhPEqL19U9YcSzNMPNXKK
v2NbqZ9q1WAU8R8Y59UIUAWSjyuidhTY01A1uTK12jCPCyMoHZoqRgZ9ZVdlXimHaG33cX5s5frT
bdNbUdDgkqLBCS/G1VFp+VVltYheo5Vbnh1N+jEpgn6EkaMv7PJz14dT5dFaLq2dEP98XVzGB9Dz
Kv1v+o1kymvMb+FUZZwUXF7qEJ8Xs2agcUgeUk39FGlIsFjZkHiDk8huJEfndij/Cuz+m5rDnVBA
253Zyq+qbX6XufqFZLsgxUgkqhVz5zk9M8VaGViumjszcHYblPSiKP4smao3z8O7PNqTSNpAPfDq
pz8MChb+JKpOl66bTHnX9hVlz1QaZC8HY/zW0KP+fZbUgKZz6RsYJThQ25nO+yIzG6+08G/ZiXos
anv8fvurbsV4UL+gv3SaVwDUL38MrUqglRKh11Ss0qP1NB4SZ8zublvZikAA7C3yPKpeV9OiDDhm
bfMc4JPPZvxHir4u0sc53cvPt1zUFJhYkg/yqXVfuuTxodQzp4P8ZnpQO8rnE/jEp1QrZ0+THMRv
7UneiURbAQ98DIhN8kRC0epzZmoVhVIkIlFhfUbQ4lwa2XeYxXaC+KYZ2obgLFUxirhK4Lg0jTEL
MZPk5ZHrGoh95817A9xb7gBqid4pOu7XaC4zgk6U7BMUjNWbb+gChh8qxuLPt91hK3gzPoR8DEMR
VI9WTke7vYnNil54ErT9YWjs+DQOFlxlY5u+KerQONZybHyYjKH6fNvyBkiDmxCdD0G2RVBZR++x
TJI6VkXfJhoZG9Uk5awG3S/bgNiUzrx9ULLpRxOrbwJ9PFWtzixamjTnTJtiLzJgkuJt5t/+Tdd7
zk9CSIcepIH0jCz+/EV6CTXPaCYGozuMvAyRxxicaRysxMmiV5/CS0OrbR+Gmf0tWbtaB76T9W+i
Mf+UIWdQTuZft9d0fRLpS6BQK2YZaPav0WO2nBT2UHESJ60HKJ5lEdqtfVjNtZvwRrdduPdzFNPb
udpDcl07l7gsGIICn4KQ4FpLvGAEvug1XDjNZhWOE0MLH4M6ij9q9jIdqFGYCLG6ZRDuSQGuTigJ
MumOzPuNLBaZ7bXiU6lXcl2G9ezWNBCMExG7lu9NdQ7Te6Mbqr26++YWc48wJwdGjzrvpdsYlhQ5
dcPXjBDKMn/MVuOOWu7r9q9iGHYK4xvNXb4nE1lgPLkmrvS6oqzrtOeKwDjLSCNA7fCjGKLoQzK6
iZkOhzZIgq9MRUOblzNf6lYyT3llCl/9Gr/8GasgWGhLKdkaQVCrgvxnBJrX9I0sTdqdI3l9X2FH
HEdZpUZ/NbC1ZBmYtAH3jaJIc+MUUFdIHuv1YXk3N9POO+v5lfEiv6FwBT7XAn1EOsDmriURbBuF
pzivcl+06hNIx9BhEMLwQ+s5P/M7+8hIbI0ckQYJlN16OsQrOxt75bviF3B5QWMt8Fy2dulM85JE
RqTNNJhjS3vsJUn39VnWD0k4da97IDwvVnQmcFpOCgndpSlDzxU9D9TGt6svin4XVJ/KbmckbRVR
n00wxMSEEXPMPNlXJszIzLgEKA8njXyeZO2uU4ydnHRN5H5lYxW1w9TWOqW1E98Eajy72eC2j0kO
0xfjB97vYXb7wS3SO+Pv/4YKdk2L+2xdZFMMIDhMT68LLJ0+F6mc6o3f0xY99yAuBMugKLbel48C
MFAdpKfA7bwEdmV09EK/2fmM65v0+ScwwcVghUAHk5RcfseoGSCvyB1wJafhQTfd7FiifziddV/w
R4/INp+1nQnUVci7Mrn6rqrVg2DQpdSvqtrP+tENl9CrAu1cyNQqjWhnieLxvz6WdLvBznA3i5Th
coX6ZHYLTOS5n92FZybUzkJR778QY9g6fC/trFypyeOcTCVMfedj+ijUt8q38dv+FPjV2f4Imery
uf3V7ZXOt84ItSwmPiA8vB5+rtSokedFSvww6eQHfXas8+DYin87D1gF0ucv5jD7DKgEqpMroILB
ZZDGSp77I/QBJsXsxkHphTk8exh2TK3fVdiimcqL6nlsXGG28PJzDcg6hpWYcy2t/q6zkFOKGJpc
yvzJGSyYfQ1vUpg2nJe7RpKPtvkhCXfy2qsPyYMO0ALPOwVOTBLcy1/Q8ABOpiDVvECeY+lTPFlO
9KaxYfD4NYa6M/+5vblXnxBzZNCCdUXjRbBGeCVJmy6zjLnW5ulb/VUbO+tZA+MEd+mFhdWCtKbK
taDHgvEOWNx9fg6fYiBkeQAJoGAy3buGdg2KI/kiF9ZnVR3qItO8xg/eBk8xnHm2P3jT7Mr+f6NB
uLOFa8hOkoZSaZosMO8QDwa4qbY7d9E6dfrXHup0ysWnUq6qqBL47KkZ6VHK9/HZ+JXDyho9mkdO
+/s9srst/6MJ9m9T4jS+2L3RaekVaZgauVqDTy3EcHa/E4M3d+yFjVXaqYPbBcSJDZh+KLp8dMad
h+5am+Zqw1ZOpyZd01ezWMWzumh1bB4cdzwJ/asapnmCsJecG8/5vkc2v25IYZlzJKaz4Px5noa+
3L9kmNVUnyfW5vcH5kzGU+JLENyPR+1e89BdO4zn6HT7EG/4x6XR1XLDsgN0IoxmD0L0DJrNB+cE
qJA7ew/jt7G1QPtI8iwubla5ngmbwQ3L0jzonv4ke/JBU3xYCNIPVMMOzgcTaanSTaOD4lUfOk+6
K7/uLFUs5eJCZX8ZkYAuHFlcrur1harV1F8GzA+/x4Pi6/ear52Tj+JImO506EtXIVsBe+5rO0/f
64RpZXp1ORhZbfRTL0wf0VMDHmffJ99J1uDBjL3Y/SQdmgOtnAPP/OJ+Ptve7aVfn0xWztTf80gV
rC3iz1+cTIr68FlxZXnU1oxvYc3bV5Kb3ouLMdqpT28vFcpLqPigurnO5RlYjTVz0b35Pv+Cxga6
4ZOvwuKfvu3c+C6F+DN5tBZPPwZwjyaoDO2F8atbn83m+S/ufSY2UD++XK1O93joql5Hwyr2NWqq
S/WRp7obRHudo419pXYCtwaYIOpv6zzYpB8+yamCQwcPWvojoooSTvPrP96FkdUJDdJSlQvqNl6u
f2rqr217Z+9CY6/fEwJ5+2Ilq5vPymKKvYNYycnqT5GXHtrSK73mLH2WflaZqx7JqDkef3j97XXB
rlOnS+PrqtgUtID6O4yPSFvIh8yXPnRuBwFxdwqPe4QhG97xcqXr+jcKIktqzhiblC95Vr2Z4YON
wsFHbtG/fequ7yqxp9SbBWkp781VaZa+ujYb4iRo6YNTIIxXfn69AQhxaNrzBqKxtzKQ8VCW5xkD
+pwfmiD0wurbbQtbDv7SwuqVZU+t6mQaFqbxY2od+xjtpZ0M5Rk6twrLpKsOZOSCn40y/eVxLa3a
ceKhNXG98RDcS+/ic/lBOhZ39SN++BT5qdf6tosmkWve1X76aTmUxOzH8lh5jl/5e/fExpppjwB/
4atB1LX+bB09faVrOxPayvwhtKHQdboPavbp1TsLcyeYDq5fUelZrVqBnIC5CdXw6Gi7SlifqsI+
Rv0elubqEQmhvAjFXLg0zxgPvNxcNWhn0wQawOZ2dy0yCEImvdkVat3YswszqxgFjVFUQWNrMIbq
/FDq/msRwa9uqDuhcCNBv1zOKkx1w9Q0gbBjvrXe9dbzRATizQ/UitoH2d9/HW9ECzErD56JehwQ
gVVO28p61SvpYHh28jHqz2nfejGZUrzXWd06BReGVh+qGKEA6DM+VPwlOamn6ERn4kE60zg6Osf4
0flWkKxIh+AoI9Dl6u8Ct3FRdHgcDkKZfF+qbyN4wVgD3pXIxSjbuuEzh5nWRSEA9Bwi0kDVPCn+
+/YJWPOTi3z3wsTqY7ZyZC5y1vIw/q0c0W353UW+6jE88CeoXDG2KlFHin7WkMz7qU+0Po7nynf2
istbK4U/lwc8JXSbo3h5RDo7loqoDfDdY3vvvEve5+fMFzqsVPCYVhJCVjtuvLnylyZXgVs3ljEC
qYEbP9U/o0/zYTy1nwVxf/lWsPUniFn8Hr9lj+X78V1kecUhud9jZt1y7Jc/YRXZgfalIcpEhpcB
NO/D7oPVaU90p0oPRoy9Weut8ABfpahPENPAS11ucaMXMEAnhuFV/b1J5yPLz1G0VxJc6688+xMV
JUyIyUvmYC6t9HrnaNXEh+yOszdI9yKTKE/B++BTQhULqa78Y+d9Vd9n5PnOfX6Uvu9Nhm260otf
sNrUetGmeSn4BTUl89BERSH/dfvQbO2kuDXk59FI+syXa1wGy64iZHQ8jZpn0zEH1qMkV398vRXm
/MEJwbm0UTQI4zFVA9YBEP2ktoAA2qd42Dn/W5sFsxMVZDi0AXasNssqaLLKRog4hfNTtf+kw06p
4Ll6skoswIrAP8w/vPvWpf4KIqBBayKTlwhaF2+Du9+Ll77fV3LcOkov7YiFvnhdpSgNqVGWspCw
9TJp8Z1BvwMe4Jmx8+X2h9kyBasHfQsQh9jULk210lIqYxWpnhIk07GCw91vYeD30Nya/MHqs73g
KK6d1R4iZwqaF4QBGaa++kg0q3O8OlCeqyHdnemFB6TmGK5MT0KWKnBRUnqXvd17wu2ZXa0Ttt6G
Didm0zhwW+VOkiq/MAKvNjq3HX/f3tQNR2RERRAwgiwC8CzO3Ivvx7Mc9aKMql9pcsnW1TG0v9+2
sFX5oOoA9zAMR2LOf7WeqCkWEA8UlehxVX73ANLmpPjJO9O33iIS+9CiZS00IUPf3OvubWwlKj+c
ZuiF6Eev0+tslttpTFnd6Mkedt34HhnxY3LUv6ufuoMQTJoVz0rceW/ecmtfmRN/lk2iDb+uiNu1
BPdFX2leZMPvbLzX+68727qxNuvlcVidPFlq07CVQtVD6iZ2g/At6/No7zuH+agemw+MaoX5s2zg
vkz4pm2m0zkbAOLwn0uvyeqA6Q9IddGbk+7k5KmoZbfsy3e62brpXr9vK+wLRtL/M7bKr5tIccKm
ZKFt5zwt8nLC1VAR7Yud875lhxox0QVlWvWqdDIHHJFWmlRPlpwDzKDgQYf7tir92x9u61UChtGC
y5S+Puficu+cBi2tvh9VL+6j9o2WR8WJkerK66bS9o0eEkYnUsHCJVb7lGedunMzbDgmE0JcoQwg
UnBdz23oTTob06Iq3iTnZ/CT507aGxPaCtQvTaw+WGLUWTFWmIi6KB29SBrjd4Okzg+5QpDOQ3Xe
CWIbBmHWYJQUjg+uuivR4sBp7UGijrs0ySeHQSh3VpvHeplRqk+owd3+gBsBTWf0jkFjSyFmXjnK
/5B2XT1y48z2FwlQDq8SpU4zPXkcXoTxeC2Jyjn8+ns4xnfdzRaaO959MRYGXE2qWCxWnTrHpoac
d6hmozWjBKofvVnvTGEIyjab7FCq7uJPEEWtn8RV5MuPB8uIpWixsYImj94ClLJQ2KSeN9josUVz
/qq3IrHpFRs66sSYX0UaxcbJzv2zi0Opi6VCR5dBSbdZBbgAozkQnIKVw4b5FmQmmJDE5cNPyDrd
EC9qbCueXT7V/W2n72VDQI+4agKFX7xumAoR32CKSjksIuDtvH6oMHteDeVeS53Ex6zp4l13ics9
Y45go6GLuwbnmvP4cmiXZSwk1XM0tPxby9VEYNG1xaA+hGIGCJtkPMbPv4omGVkcQfnQS0fEe6kK
9DrZzHMqGF5lP5RPefBGgYIJmAjwqGALPUkHpqnIB+gsqF5oQwjTzID2fcp+2BgvjXDJmKLsY21V
DHuDL4SjCyjsuTlAfBoASh3VWzBQP8zIqdIXxfm8R2vASOB1hIIkYFS8TkxuhK0yUSyqR2QY7ZfM
EsTUtQoyANJoP2uok0Bshts2hO+07Avch3Xj9n78bXzNocsY3ZZfobXl5QEg/zcR/hQpzq5Vj88M
sw0++V41rk2q5zBs3k5kIQpEN60jUv3q+C+URde8HIyGoO112BQ9z1NRFmG0UKlSUU9jatDTjUaw
yJfliPcl5Myke+n5+rFaSTNQmGDFO6jqoEvDPfgQhDozCWvc/GkHjb8pfNIaDB3X5YRGriH1RI/6
7XWTK1cJnupgpAG9A+DSfDm+kBus3YHJPBq9OTY3KuYp0mwEaPOTIgzsyX5miltdWg9pkkSN6o16
EHfPCjRLzeRNi4T3FfuH+EONXNRGnwT9RzjouZNMRpNKqTYpnjlC/zT9UZaKP4Phn+HNHBt41Ga5
DQc9qGTgmCrRaPLaGQewDqB7oOtYsfvcemSEg9QmI6wP5gZDTW5NZ1+JRQn3SlqF0scHjg95DcZf
zs0Yc5clY49ZVH1j738Xe/Wg2Yj8Y61nfGqHdxCzyIG1x6AC7DhfWWscjzKS/GR60vGngW7MQ9Bd
Q9HjA9/OfTi1yMyocVrFC28ZOgkxZT9ss4OyqXclif0QmMQEUBARiyZP9/nbM0/scnvZOkWK7ken
oHjQBcWN+gukYene8c2n5ahsUEioGAjlzhCF0bXDB9wnOooAuuLy4VLjPsoVo48yxZNRAS6enQAS
wl+il/d8V95DPdhL75y/KoHiZCB/dPAQBkyKe55m1iRJYDcAusEdQBfuVsGAb2reIX3dsv11dkKw
w1ogNUHhAqoaJD8XCWQH3u6E5hrAFDt9L7kgJzwwHqXBGwlUmkm2/6t7AtADqCFighovcc6TMJiT
Y4TIxJp2ydEKlG20CZ8YqpX6DhGVeNdO/Kkxzn30qAF/MOjkvT77krEhpeS2GwVXA/vBfEw7rc1w
wTM0RzDF6HgURtkYgAjUtfLb3LpJ58q3G81LUoG9lTOBMjnueKZOBkpEvqC2yJMajRPSYu0u3nTv
xQ4IXQIpuW4/UhdMncaGiWpq3zSB4cu4Bru4jDCRjsoniIfO4xqQfXqRNY7mKZW9WyL5uYrpVhm1
40jLmyKHqK4NIpAulXfXL8JLHz23y6VmuskEVFFUxtAipGjD+94WpJrrCwPuGZxNoKzgc6bMkcHh
Pdiap5fQuTWz97bWEjcPgfZZQJNWGU/LgjHpPB0211e20oHA0jDLhtTSwPuAZ37Qx8Ese4qlDYG5
H0i/7T0n8+bXaVdv8EWN7z1x9vRtBv+crwaIdMFWBBdb211WaGDaJHib8B2msInDepxj3TMi2Uty
yN2NgtrX5SEE5hMdHQzcMGwD/1S0MburKpmOZxymLpQ+dmulwCCW4OW9sg5M5mE6EKVDPLT4AlsH
jnA7k3O0F/rM6zvIEGYCCyvrOLPARS5oX2kU7AOG1+uRZ+Qx9OB2ZqMK3vTrVlA4QuMJBBC86tGo
1GbdGRjRVayJTMWEIazWLXrBhb6CD0JTASMceOmASOUi8DuYNpjSNLWhMpf8ymkM8bw3NYXvzT2p
1Z+d9X1UMW+Q2mTE+FMx9O5MSy8GMkpp8fzS72gDPGvj7MHA7Y0YizdCkWeuvGXwG9H6hGAHBjEu
BjCaxih6w0rsj/vQepLudE/6Eu1Tr/GLY3wcCbsWi1uh3cuIjuFKhgfASw1zNTyeSJrruGo1dBIY
sVq5H+6R9nuJj5qY4bbBSADm96pb/bG7FZaJL7343DTnYyi3aRq+vukx/kRncOuH9iUOfjM2tmiC
fhdrbotMcnfk0qeTnlCYRHCAxE36FS0nwcm5zKbOVsVnqqjwZE3GVtWlLyrKmZoF1xpA2WgtgtMj
WAzfmBsG1GjjkJpeQzMf9atdXyWfLuacL4ZLDSEy5Fgzhru8pnpGYIdk4p05i1SPVy75cytcLjg3
cEzLZFtG6OCiLPHs/KASUX4km3zXHTPDVV4izAYLvX9tByEBAXZePDqhgcLd8i06x01Wj5aXSE9q
9mNoRLw2l09plrigz4JiC5jnPk79SaFAaeYULEqZ7YGM0Wuz42zcV5rhOUXnpopIknRlNWfGuPOU
TkUsgfTE9mrwOYRIyTLp1/U7fAUMg6FmPCnBsccYlT+eaSfrGRK90AdUe9DZsTes85H/k2x0N38u
/PnQBLZ/3d7KWWKz0yj6Gpj8UXn2xQlaVJnT67a3pJJvGC+pYm36bptR4dvrMi1CA5/JF2B66oPq
4Dzf64si0kAyb8MFZU+/1R/0RxDxIttMUzf67vhAYoNXNnMjr39KiCgKX96D59a5L1eHSteUmN/1
OoNup8gicirtwC4nSC7XvPF0kVz0y0Pc6gPFIlMVwkbPhnxvRlvbvuts0Vz6SrH+bEUGVzjtLCNc
GozIeA2AEQxhOfrTLvFjUmzpq+2GW+mh8ItNfRAl7qsuiuQLHSVwj4BvjltknReNvKgz9jIwN7Mf
4zIbtuYu8ayNflNtROQGq5/ujzlekbLWrQo0czDXA+470l/2rBEjFhaTVk8Cq3OyHBp/srN/cvBa
EFRjXgqfznia/fJYBeVt7qnP1gN7oMe+tSOS8MGsso90/trDR0T7GEViSESDeuTcqDk7MoD6WJu8
KTO3lPz00XFNr/Z2w2HYJ8/VMbl3/DHoXvuduhXVfNaWDBAc0xVjwud8kqvVytTPuWJ5ynxMsk0Y
J57TvKmdoPyxlh0yhhogk8C2j94It7VLLmFSapYtL0vc0TfxVrc3FTHIFCwE/6e4NEg24bawiIEi
6E9gX54UwW+4HC0EzwFq8SzEoWSo8qOFnZEAV1FBSWD0MA/7DS+yj7kIjH6EX3sVU42xL2IMXnmP
QeqEzY2rgAeAk5G7dbOk6/qpQMbZojAICFj7IqEW0u0ggothjDvzuSf9jXE7Es2z3qpNiMy0eJlF
fdnLSwvOBUlwxl0PdhceCTGg6CVrKXAWaW6GXhmV1kYZekWQKl2eUmYFTMVYJ7iIeAZSdRgXSSth
wC7fleJrb0gE1QvBbbW6FLxvQSfNCgd8ex4Uk5gQKG1ARtqKDMv4pBbL9vqFuLqOExPcRWHJsZHD
VUOv6Ol9OklwyAZKLKY5SN51S6LFcGG0HDQnmyBDh0oPUJExenf21MR/YwSTIB+ACtQkuHKSOkbW
qGRO6GVzkFkmKVqRnuXqMk4scAksxIKhrAMCUG9a+sTVM/kbxqQFq7gMVHAuNmCE+WvGF8DZKLJW
1YdMx0cp0VPT5g5c801CcZk3wP0tkmjXRPa4g5sv5RSGVAs9rZcs144djNHPQ+1WSXiTzbUoPV/z
OWQN6HCjqcvoC89vgUaho1zU8ATNBGJoLCHxhKn54vM1DZTbmS4x2JbAKcGzOyzQyLRGNZbgcODr
K1P6XGbJpxMg2EA/Es1iDYp5OtvZk1sUKnm2KS1S6PWW7M7t4i2lAZ3HTWbnntaKdIXWfO/UGnd9
WnKiKGMIa1MmbbuiDiDO8e36KV1zhVMT3LdJarRyQzmSwIvToHFMAw0DBLL+uowP1w2J1sKFAynq
tFgvYSiJG8ctcudBSnRB7Uxgg88Z86iBcmENG6Ea3+pFq7k5kF7kPy2ER+zOaHcu7QQjBT5KqoxB
Uclv/80EFw+g/yQbo4Pvbsn0UVooNHQ1QchZPZPo1GDcDVFH4UGZcWnkOdSkJK9pyq+mEhEIMb3V
tYh9RGSGfbGT89I3bSb3RgIzs/Y9Mrr3rqA/UPsUbNjlu4Qdyz+rYT/jxIxRdVDdMrEanVa1C3bQ
O0Urj5ak7C09vqVV8BffB0KM4JDBxA0gCufmrIWmugQOME9Kw8wHXBDDDcPSC4aM1vYOdTw0X5Fg
MfazcyugyDKT2NA+rBygSpVA7SWTTUFtU2CFrzYVSztkaJxInmOFblpgYlxDBUUXcSmzOHL+EkD8
B3oOuGlM3gNeeb4YY8gSvWpgRg9Brd+khf5qD9lRaUDO0jdp6c89yOXCpYr969/qA4tyYZkxeqMn
y/rYXIoA6JqFymsUkeTVeDegfIjX5OhluwaU+J7iRn7qKUBCKF57P+Uu9BFJghGOyXd+iSdzVt6W
2IaTH8Od7NSezWGZ4wi45139q38F7BIkJOAybx9HoqI3LBqZWEGanFvk7vophmBWP2H51lOVuIyU
I9+YN+NXZ4++bPCfzXFHY8alafQNFgjxv2N9bL3pYD6/l+h7Z99FfXb2b137stypB5nhvFTMlmmP
92gT39KZXHeeldsRZFFgjsMnQ8uXL+8BliiNc5FjUgl5UkPDJ3m07kM9cTxR73Wl3oF5AowA4xUD
YxfaAItTLVVYJ5jjLu4Kazv7mLu+M77YO/3OdNzm6NzGRzt28xs99jvhLNz6Qv9Y5/1SKihVJFhf
VDzUBzO+iQrjm54635csFNzSKxEHbHzA3AGHCQChzH02Hcq5ndlBGBLlI2UZPU171oUp9cqjHPt5
YoWt+ORKSOuYsa3CCnsQQ9sYrC0P3VP1FAede3NTDpjNpG6HAWu/3zJQhkhncP2DnvwALnlrQXdm
0gY/AIIVpHleQjd8zfcxDcbJa2+bLUQ6iVltUxAOQWPRF1U+V2ri5xvARVxVgeJpV8J+62tAUaIA
4xtfci9FSWBkBKBueDB60qUk3otsrxxM7D3kDMAyiwuMB5wZdk+LrrHxhaHY5aoj8Ju5sKC16kaM
+w+UZXg28cOoczrajVVI+MB754k+R5Ebg5vA8ZUNfeteAaRzIUgiiAcrZRZs6olRblPLwVnUSobR
6E39Nb+1GC0xSXmDuq61jzx9KwlBGR8IUS7KnZnk0gAHL1AIk8CkvP8oRu713RyYgXwQxe7LJIrR
gAJZDr08JhPOGaqSnlK7NCtiN49ydj+YP0rNcbvmZzcIco5L/zi1BEz0+dmESK5iZxkszc3Psvg2
yV+vh+2VS+/cAHfnVwsiukXRN5ulYbPERz39qmsqKawfE2JomEuuRZ8MzIphVOBprLZ/Y94BjQTq
RcCa84XHqsvT3lGjmqBbe1vO4a08ftOtwqv72l2W2bXq7JiEnV9E81aeftCq9a//gpUNBp0E2DMA
FkDiwyNn0Q8JGymCHJOhFKB3UMefUSiSrvi4/M4dE6fuxAiXWTTOXBcphRFkUyoKnyhbb0HC67+b
7/3uo++7Ebmo0CZb+ElUH6GkNSoVbLa+HWM2qF+AnGUt3yz3Tdd2u8ectIuQnWPlaKB5wsrYUIWF
Zi3nTxj3bzH0MWEKKjF6l9b2m6qEAVS9tvlQfkXrpRAEmrUPiAogfAdhVAVy9XydeRtHXTHJJYEo
NoBYTQoGUkv7/DHUVAQz6FUwOjpeWMuic7KElVKSUgVIVhqzrdZMD9c9ce0owggrjqMGj7cS5yXy
BPrJuoGR36Ncilt7+cbw5UDz520tOHmXdwKK0TojMcSMAlN9Pt82EGlLAxS+S9Jah3J8yLS9nQoW
xCI87/WnJrhrHeIMmGORh5Is6FkOtxHdt9TGQCMkravCG5KNYP/WXE8FXyADkQHHxusVL4pJawrJ
W3AGasH8T7JXvYKUHq6DO0ZXyLAVdCN3rugOX7nq2F7+McztpTpbYTz8NqxARuWOktyrCT1mxw+r
npjXaXVrDWwfPh/IJvkbXY+HWg6hU0QW82cFmtQ4eoyKfSYXgQ1O764X6X2uHDLERqwQhKXArvDZ
Pbruk9WpUkFmraR+hhaDN2maIBSv9MCgCg6AgI2jjOExmTvKNOmiOUn6ksz70V8GF8wIQAPXG+Ae
420IpjbnIX/GTNLoywdoqetQMxIk3CtP4LOfwA+hRJOZVV2Bn9D6KcCjIGeIttoWXK02ElP0N/eS
P+ABLG3KZ5U4G8zX7wt/ui3v0OQQFDXW4gFGEEB0DLwE2Pj5q6mfNHtS1AT+/DD6FvYi9fqAHhlK
SBLG7TUnPrPGRZ8kXmhX27QkDVGCFojd6NBuhu3kDf7ylhOJ/AV3HcB7J+vjbihwYnStprP1bUzG
/ufnbH2Pqit+YqxEuzNT7O9PLkPIIeHD6lhcT0f6kJcj9WWrM7cVZOi/fj4MgRkYY2VoHkPdhEd9
1gvE7EsLtjpSv86+caO4MQl/6nfaPgP0Wd86O4vUviigr/AjYDvRu8VYHiNs5vEvllFO8zBk7Poo
X1lrMdyM+2qHWWBS3LG3nOli2jo+zuA6zB7sgzgB/wCwcRH/7CewsHWyzWW06HlZ4ScM79Gb9j77
GEf2wx30gYNchz5wH1j+crB8+y66X3z2ocNjSton9YtDSkE0WQtZvxnRFEBoLmTkl7SmGDTUSyCY
y2fcQ1/jRIRkWfMqhuHHCw5o/gsAapHHVSRHTkEKzHbR4WikT9FfjFnbH4MC/zPCXS7d0ur1FNoF
ySDs0tmyBwkQ77rLrtwmwEMi6UBv2oIdzkTUgWW7G8OCqMbyUyl1oL2rGfNx1hejbStPrtT3rpH/
wigkIdjQGgIcAFvnvgKB3tbuNeaudQs0ewl2wKjLDuM4/ROV/SFR1NehVAV53FpWDIY6TJaixome
FC9UJ4FUC9T3mHhu/U5CguBgUMC8N+9sd76JFzYuD0FuIQPamqOcWuU2uFykBtcKrLIKS4cLBDUW
4zh5k9+A3afd1XdimryVqgrapGiNqxqjNUcoOt/gJcyKBvkfqhalOwXJY3vEyDXSf4zTg5cQE3Qg
Wo2+dY9q6s0H4fN/JRljaDJ8XDyrGGn9ufVcAoFzF07wqYdOdQeEIxCxdYg9OmLhsB98M6g2Zu7a
GDKiAAm71136o7HAhaIz+1zymXSlmlhLXJPwu1K6yRbsc6B53cfP7D6XPAukY756l0ebdLf41PUS
MhwRjgRBaO1WRXaGTisYw1HH418nWpdL8yIbNS6DgYzH8YXxnYVP2HnMSuZ3AHqQ6wtn+3qxbgzw
wSpG4DF/f77vxmLQJbS1mtjlqwG16C57buLJn21Bcr/i0nivA9+B1wo61TycfE7telaktiZtNcTu
UNLFLUf7VqVN8/lAAR4pcJuxYgtk7LhAUVuSnOigLiKl7OzUWHtJsvE4yfQZNKCdl4BEG5UX0fJW
bg+UXPHcYwgh4Ni53ITK+SJrWVKTRJlfQy1/pZO2vf6lVn3j1Aa3sHGmipY0cNGOYAqEsRFDaD5o
fEaGJ6PkGQtZodY+GlM6wnQURJaA9jp3DhSrSyVJipqoar6PknIfNzc0f7y+rrWtOzHCp9DUaNPM
tsqaQEQ8d9GsewXNs2DvVm4sKBqgqAL2IrzmeS5syWmMCnxqON2ONIxeWjtWj3QC/Yb+vautZKMO
RRhHHo0MvfqObzlXggCzukqAZfFSB+0K5h3Ot1Lt88J0CvwCtYdIVocnmCrK/9dCKII30ORoPGPC
hTvKUpFkiVnAP4YgPXYYRWaMwea3FEyJA3pukWduMbtHPq00YjAyJaSvQHZqDF11vrLKGBtN74yK
SNqrPZWu074vytfP+8ipDW73QkmVlEqCjVGRvrdZux/L6ed1E2u+zvhhkdtjJRdgNy2vp6FNnYqE
ORS98vcmxQRdI5rJXbXCqg2gHf6gFzrfrMx2mkSSlopk2qvUtW6s3EX0L0It8nlUuOADoInhNstM
laGO7bEiKtBOs76PFwiGmC/Xt2ul34rPjhgLBgFMquFgna9kXMK4dgqF1SiN9+XD12IyYfoPPISF
n9rCsgkLNvxNxfQlQGkCWvELXcaKxgqkS+YKzz/GLZJuxiDeVsJC6Ep7i63ojx3Ony0bBF4GXmVk
AHfAjuFMy9tllwXqfY528uJZe8Bq5aDdgYDwCxW2K1c9BIRerECEhj4vF0ILqoKwGIRxknIzdA9Q
f3Jn0ejm2laCwBKAMcBMEZHYbzh5d7XFlJrxjNuKbSWbDB/Bx/AvevKXIGUmMPnHDpfU9VUDjACz
k91MRMLAtLn7TTgqwiOvhT7AVOHxACwyKOn5gmItDTH7inpTBNEfyflhyS+FXbm6s5lDUZhlYZT3
w1Nb3OZVuqKElZlAz2UXbnJojCyY/25cNu4u6nSu4ICxgaAl+ijxMgju+brsJrebJrIKkkPC5Vf2
0wmWm5iRrnnaLdiYNskGKGR32kCUwCufWaUnIiIw8sr42/mP4E66OTVQi8jTBm+g5BFlNlBPPxQ/
tAOUZTTwdIJJMQYVBeiGiYicee35Bb5RcCWwlBidM96BpDjT66X5febDaRftu20YDHsGKklBoeyB
LqcHXRm5HtxWLmuGFQWkBSUZKKJz7qSOYafrNcwWEuDWxn6Yc0GSupbMnZngvKjFwQwVChPG3UDs
Pa7qQHo07xOveoXehIe5Uenn9UWtFXyQEuOFB2USlPB5FOc8TnbbLAPuhU38PMGPwCWwrXb9ESOF
u86Vbidfa0DV1G36u8rLNuVWVPleiTuMCgbRGzUW7CznzkUVLnIpF2BtNWPPBuEXFDEB0Bm8vO3d
Mn7r2+hWNT8pAgvuBpS9HbB84D+0tPloh+GlUQujHFtdF8B72M1mAW2mqzaSoFqw5jawgYEoTEVg
mpVbXjoubTwtMTiok2YzZtXNVEW76x9xhWzDtpHIAtzxoSzDt5INOe31rHNQBYM6gAsi/UPimU/G
3vBSUn+5buzyKsJEJHtHIVuBoBw/4G9DxTRsoElCaO+4VNrYOuauFsHQ+6oRkNlArw5Fa+TG5yHO
ak3oNnXoYsnVu2wP7jSYpI4+TWSHlZwY4VIiUAt3eZPBCA1vLQX0g3rrGqklyPHXlwKSMLyVGJkx
t5RCzXEXQhWOOLp9U0TJ89JKh0pYCVsJyFiNg0wbJEBwM97P+ji3Z2vAavRNMYCJwO0nUgTDgeEl
skcQe+0GVOFLHKs70UV7qQ4HfoBT29xl0Chd/LuziXnQZz32JihFE+dLui+Bf0m87K0mrEE9dj6C
2IvoQrysVoCdAJ1isBHieCGBPncWNV9ADGHlJckrBt0q83eFRpDBqsdNqo/BdfdfqYihe4XiOCrz
yCzhnefWQmx/1Usdu32mm7Z17TdK3Tpyx9pNN42/+CyCRW5SufJz48V70WpXrr/zH8Bdf3qXYjS8
RlozBc67FRQglxoOzbYN8p20adzMr14c0S1xmd7Apq1qkBEARRHU984XrcldWNo20pvwFsOIbnQc
/eTAZpBQmcd94XgdJFkiz75L79v7JBCi9VYOEaI0FBIYvRVGS7lDpA1LNhY9ApyGi1H2i0A6RreG
79zOBEkWqM3rgyIKqituhajNClMfCCSDs9mEQ9XoGj60vKe5Z6jud2SSgB/1hD52b3PiGh+ZlYjW
9vI6ZHJ5BhCJrNkEFMT5VmPiJWwcvf+AXICgyd4ZG5aGi6hu1nYUxwJWNEY5xQ+TwXajRkaM2167
kdSXBtLcvWWJEhq2R+dpMRZzYoXLmTIAOUalhKia+jAQLSiCOMBrMIKjokRORMkMu0o5axhMwjQK
YDgodfAAi1CJldKYh4zI5bsmo4neRa5TQYFwOBazCGq/AhQDvgIoC4jT4dmObPj8Q9XaOCFzmjJo
700E0OYtA4opf0XDzjRycPJAYYeaG19wi8JeDWnbZaRYUKhxJjfrI39MDTeSRVxrKw/4M1t83a1u
lkqrU9iCSr2/OL1nalXQhSFp5wfLAcgYcNU2A3J9HDZWOHh6C7GrvhKN4Qt/B1e2ikCOpEcyfsf/
MpotQxpOXoWat3kQD3SvhXVsMh754KbEYBuf1sRU7yclaTLC6K0+KJCR/9InqPVgXv6J0RPKrvxD
kdxaONi5chTPTHOHpE6tUdJ1mJ6RIVrgYqvQVW0VwVlcCWdnVrh7K0ltY6gnWKHG+7BgRFWXXT19
651vn78gzwxx95O85H0EVQi46w2SXVK2rhUw1H3lo3f92G3iI7sq2KNU9EJbWSLmgjUwo7GeAoo1
5ydSyeU6TWYpJk4X+5P0rclmN51qt81r9/oiVyKNg/k6aH2gDQjAGGdJTZ1xwNATmNWV6jEaOrdo
tBSd8R7oDmPwKfKC6wZXfAScZHi0ACqKMi7fAsqWOl4m6DUTE5p81S7V3s1E8OEEJj6ANaf1H9Vp
6TTCRG0c5GRrO1CnBGXW9XWsfaKTdXzU2U6M0Fxt4wwIEZJW73jZu0nd+oNl+U1ik09aAtCOAQix
ZQwHxxM7DdWYOGlcU6LkVlVhUqmXIxIPeQ6iIHVYkq3ay7kobrGjenYDfRgFvg8JOOtncWEriajd
plNDybL0R+zn3pBnwXvy4jMxE2iyg6oVQ1igFjh38rpLU4wOxZBebipI4TWeVc6QEBURD198KM4M
F5ScJJ5o3Sbwhi4MtGJ51XPqq1VIOlWkrrK+IpA3IsEEdIsvrPRDONeOGQFMnteKeXDmtEUdLbKp
dhgXiD98ulaHpQFJy6h0McKOrsj5DqKdinJ7Cc+YoUTcA5407KsjRaVO3D9f20VwPzChKKbUpHOm
CjQXW1SyEtL0UpH7tUxR6/fKPK9oj48GYZtgUsd6Cq77/uUbgS3xI1CwoTn0cM+XmDUUpNWNgnvy
yX7QgtwHEnrY6mj5gM1tUz+zuqQILLy2VkaGhRkESGZfNI1bpbTLIYTaRBHZ7oTJL8fGAJQtBV39
z/XlrTmMrmBCCIp8bCCBOwILXZRQn6aEyMqkBHkmP7Qg9MDUiX1/3dDloxr7eGqJOwWRFI5lAW7G
j6wgBZvMK8NCAYaEvEB51F2Ay80gBzLZpUJ9i0vo3odxFECQoUN7XeeMm3bcO1BfTNBMYTAovD72
YGrvXGujEpQCRd9vfVf/mGN/fxKa4cGTZFPsap89pZK176dwMxmWwDXXIqQOvrT/LYp50YmVrs5i
fUZsJrFSfEny5hYtNpFw9MXtzDYO5T0gR0CRZvCMMoWcaWUM7yP10rt682TYP2y79oYBnWRbROol
MMbzydiYr9Jl8KUTsEl5ZY2GBmaNwm9l95XOlSCHW9s8kDGC/8MENBlV2/PNA+OIlFcLPlEHgTM/
jAxpZ1ZjL/hEl2Vo7N+JGX5GVTE6tMVNmFFnT9H9ascaGsqj0brjOyhE5RtQqpDyx/WzthY+2KQ/
gAU41lAI5tZm6gugBXCMPjHdPtmH+UwsucW0lqC2KDLEPbAhSZCmtTkkBCJJD9pyAKFcVmW3OtQz
r6/osmnI9hEVbZCYAHoCTNz5klpryuSllhOSImzUxxncSr2P2tgwfGCZzF3jp/cQKYwJeILwJCaJ
EDXGPIJPSE5/gnr+E5aezuYc4yfIe/SlAISGhuy/4TxnIfeaHS4ka0aXjuYEO3ht/6p28/flwKij
Jk/LXDl2/wXU+KIkxW0uFx3lAodkbmERcrmvPaZsmRyotVchSyyqlaweu5PvyEVG3enKvs1hSlPw
+E5va/npuqeIDHBBUZeksa8bGKi0yW3q906UYl2i4rnd4k7XqKdGlEFNiyhP5q2UBQNYvqBDL7kF
Sb8zGqG522NUC5Nu4JYldF9sRJRJojVyx842pgShCr9AVvcKVDnMJRa8LVYvTMaSi+KVBmFh/rx1
cllbeWQiPJLmZny1DtOBAZa1X+OduGLAfu+lx/8xxp2sJAdZzERhTGvVN71WvclJgoRi8LO0Qb2l
7pqxELjJqklUXx0VgRLTUdwWSv1ohVGEbDLNWulONSYbaCW18cZ6lg/5oDq/yj6KbiSrp38TnPGU
AtUe7F4gXsspLUoL/W0yJvEGtVh3sZ40RSXJIrq717IQsDf/vyXuKAxJ7ZSlDEtGeFsZlmsN34FM
9a+fN5ER7jTMOTXN1IKRKMYQKxTyalCZ4u1+3cplW44dupO1cN8rG+0+6dmu2Zl2O83RY67RvYYi
XjVj9isyaxejGQ/yMkL+qk1iDwIwX67/hNVDd/ILuIShSBKpyhv23ZynpkpdsxE8pgQ7yWc/9dx2
TgWsHNG7Bf3+edzOqL10fSh49QoWwktc1FYdj9UIO4sJpF78qtlfr+/UevD4s1UOd57DRO67usBW
taA+NNEGz8ed+q0PFh/xsApmIbs9+wcvAsiJQe7KhBxJTp0UBstfkI0B4qbbqk89AYQIeYCI6mz1
RXjii/xASU6R8+Qt8wRvQLUa4JHajf7RjgiQCqkBW0Jr33JTkTD56ndDHo6EHJytYHE6zz90s1Tq
KsVDNNMh26GgTSYJPFBkgf39yYNC0+YULXxmoWrf5ow+J86nW7jsHGM0lJHDADzHt1bTtNEn2i4s
7c5cPXRQA5k8JfqvZrhwQaMWQnwRVtLEDbjk9eQOT9+D00SCV+3qmT1ZDhcUpjYfeqriJsbsppsb
TyZ9aYuH68eJ/VbeufFGYUQ64O+zedIJyTCiWVVHSuIqpK5dOsMhmbu0cJdwTB/yQul3fZ2qtTt2
sSFqO60tkCECUQgGRzdU6s5dQqVSIzXOQoktNa5MUWhWnyGJKnhHrDneqRX+c9Glk51SpniwRC5t
j2MokrIWWeA+lDU1shOiZkT0MQkGKbztG2ExbC0KnayCD+BgQ17A46WgnBjIXr647KnXuf1X7Vfm
J0+i0ci1t9epNe5FFOeJGTkzVlRWix+H2rbQkwe7kb8Zzvh63QMFTsDHc1BhTdBKhBNoaHJWmXkY
6+ZY2ZAM/LydU0/nEhbQK1mMkpqSJBlIXvywNehO5G//zQjv0dacWGYxUDI2QxZ0PWQsItoXBjjx
sjgknzcG4ihUDRG0MXLCFS1nKUlR9J0osSLDm8c5It0IBGXdiUD+q58Ich1MtAfBlWeTNOfcWqwQ
n0g1D3J6VPTBNS1Rx0FkhLvXo26Usxx5KkFc/27N2q08oP+U1JPAD1YP68liuJtucpzSjnO49lJG
3mR9i9rnv/gsJwbYDzi56MYlbX9HtSHN9rFk+KNJXQNCUdfNrB7REzNsP0/MdFKqF3OKdaD26iZJ
6i/Kc+8AGTW2gvxY9GW4kzNIlRVOMiyNQwI25tEdaog3KD/+23q4o9OPZlNAR5qSrMkdN6Jy6UqS
8V1KABKVMkGaur55mP5GGxLtH51zgiHvkO9PLSW0tG9Qx7uJMuO7043fy3ARBR72w/krFgBYzAzY
jBuTr9LJxdQlFIyFRB4XjAy8d/Nu0AI7ORjqp+dUkACdmuLCdlbg7GjsIhpGh6DFCvhrubn+mVaP
j+4oUF7DfBZYf87dboDwYAm5OcSC4t4sW9/IRbfpWikMUI3/t8AtorWVOqkjWGDMDhjfA2AfeCnh
qMCqV5+Y4eJNN8XmbNYq4o31o2juxpKSSSTxvVqhPV0L52cgxRh7ioE2rKVlejwQ2wYnolvu2l0E
oMK/KLeJvg8Xfew6TnFZaPRjsh/F9DJyp8INdwCdb1B1Q3GRFBtRurD6KDtdJxeMNAnzxhCsRRq5
a19Vv96o9xkkxeebf8M2tX6g/jgIF49iE5zT9cg2NR3VjaQv7VNvF+ChD7sCaK8KpH7GYI3kuuOL
/IWLTyWgEksvw1+68KWXfpr2j1B4B66+/k73kctVlUIdmmT4P9KubDduXct+kQDNw6ukUg0e49iZ
XgQ7cTRL1Ezp63vRjY5VNLt4k4sDHAQowEskNzfJPayFeYyf1mjZTUdy591mFvpXQUyWo4W+RGwa
/WeXh/axiufNb7zPKHeBHaxmRQ4PsFA3fqQoSUXvWXxM9t4NuU1xeTmkEi8i2xi8U7SrpkGUE2uI
/CNYkpL05n9TvMV12UdqfNKjBr3ZSiQZKNvUH33xn4HyeX9alXWjIrqDmhf3xJTxtP0bI5NfMN1B
2bQKTWbzvuF2haOn7QKlSAxyubXGQA9SiIMFrCHbfIS+mvE9Cf6TZLbQBWxguf3RLeC5mA3cpEYH
vef6TYWe3X+Zx3cIPrNb45JYWezl1r8x3OeYSXX2s4AV1qmHWMY3KRkRHxTRCsXKE3ZnKzQSrASZ
3aaUmIYMglurqk3RVrWy6wcev6ae+C6RvEMl1uBxy2Kv1pzgMo9jxi6OyK8FyvBSO5KYgdgTg+IJ
PN+Mg5d/U7sZ4qUNuo1RdbwgPJZH1QQSG7DbQM3P+g4pZ4klsNP4w45i7HhgCoKY4AdLSDSCQg3Y
eHzToe9feWgUn77p5y6H4q81DZif2oCxRdzcebXaTVEnCzC0BPs5yhZcd5XYgdgXbjA4Q1Dq0hjN
HC5C35vVjol2rS8D8hPryTpRJFUPUtoAdmW6NIWcYSiNPTt0gGHo+3gP294nR2+fwyX9S35sO338
EaZSpyIjps/IVGjLG34pvQgIz+bN7HEHWKvFVt5pgFiWoCwj+m1Iw+yAssIW9Zk0SO5xLufD9RIi
eCqtKxTvsHdb5I6xrjPw3JrZHi6rwCbPXpP7Uy6jKLiMghbMcyMkbmIkFnsOqSrCZM5NA2cxLq+S
fcVuhv+/UaCP7hwlccbUe4vAIP+HayM4JBB5xlwGqX2VHoabMnAeL0MK791/lg4KJueINPZ6vV2x
dFoXX62QpOi7KRyQbUfDejDG9YGsSgGFvuVwGZeZNz9SUC9AvRJZKw89Nue4GSkq1HAWOBaryW+0
l9T7mSH6k6/Pl3FEponeK8BAVQhMApxpNks6N5qjZ0gYTKMP/etlj8g+3TfTArXx1PqpY/C7y5jC
Cx3KClB7jvon1IUyY9p4LFMdyZwbBlJLtX4ymrkMV2orAZlmdF7rLCCpJOMV2Nace09x5muzm3Fl
Hixj50JcY+c0pPs0ZtoaDC6RlfgIJx51YKhSdZgOEDchcZ86lEBPAy/urnTAN1wuNwstlGuwHCRH
kk2DlJyW2dCHtbbBEQM1AJBm8VaNzLIZNyUqfhg3Tv/Q75Wdicwv6KFC/UrW7iQ60tGK/QeMM+g8
qdNpcVHxUw/JFPVZb6G3q7buLi+xcBZtlEPiP+R7bc7pLHVN1sVAwmbJlNMIOSI/q8tru63utEqa
OhcP6Q+Yw/meZHXb1a4AFvfgbXIK35Eq0QmXCBcHlHkyYgB+ieImNXt1wqwlbZAxPr4A4vQQqTqq
IcgA9zLmLpE3BTkJ6gAgIeqC++58g/Req8ymgsd3XHU/XLN+KWN0TjSq83B5mYQ4uoqmeYRAUA3A
+dNlGKEk3RNEtIsYFY8/50kH3/PrZRC2Y3jzBr8tRJ8Q6UHBKneSW05ZdtZc435SGwEp7xaw+BMI
Orvmr6G9KrXoMtzHfj7ch7Z43IGuJiZJjAl4erWn3+zTiBPCC5rrOPWbawe1NpAQHK/tw3IwfFmv
15tS86XBcu7DcWaNmjXALR9V7k/uTYeixwhcjuGMMip2cWr205WKRn7f/Jl+AeXX0oVqWEQeNMAk
EyHaF3CvmHeIgCCVxLlZaLjRJK8UpJ3vmi/9s3Ng/W6g3gIL1E+0+kAU/J8StWhxA98WyvxQ58fN
vTPafTq38J7ofAnnB+d/R75vg+6lD9HuBjbSz+mTZJyizbkF5ea8gkokmIsBOgdLwLpf1isXEaUl
erveHy+jCSfVgU9DFQvOZ748UzNruy6SEnEWj0By+bcONfnLCMJN+Y7AJ7WUxl3cbMTRr3cR61ha
NAt8u5Vsm0gGwhclFK3txVkHGPU0HfUCipNB8Uq+dlDD1m60VxUOrgk0mWqo6L6BF9j/TR+f2Brc
xNR6Hahxax+LfrptxhVnORhJTNyHU1NiG2I43N+gHACpTYM7hwqyLLNXAm5RFX/unrJa8RPaoljl
i5FSiWmIFw7Vzox0DubPft9ca7yuLRNdh2mAuCPwWi2cEZRarEKyr8UL9w7D+dM1o5qWUMAUzfxN
66tQm8mXyyb4UQ+A+VC8W/9vKNw+JnmXpG/XT3M/XffqjQox68BG3cDB2aW3jRl06mGsAuVURX/f
Isxhc9sZ3rua5rJi21kNwCashcbBAJlDoB8hQfCl+a6rfhlUkkoMYfANYhqs/QXLhxqu89Wz1aq0
5wzTOoT/W0KTeo9F/nO5r3DIt3eucejLGyv7l9DEFpY76ldSxsMUw0JZYL8O1yujBSdPDwHubq8b
Uk160QGFsDNSFCBJBXME34tVJGOV515Vw0MnD4wyo/lUh4j3f8ULe19AkxI9ydMO3Hw4ldqIBMqx
vOnQ7iolQmFmyp2U2w/hcyZKbOLR7eJDjLvqy4T3MOR1fjg7emISkEukh90eD4RAYthsOnlUBG1B
VuqCEhJEGuerbGV9kbQdenqrOSSP0MneDX77zfbpb8aB+B/w3QicAlh8wEWIWzBLR3M7qbBxGqru
XMGa3b2t7Prf48ndm89zi6OqRenUeBN/94Ls6JzoHm8909qtBfIgLAYqi70Kv4WdWy6jWvhAxdj2
Sp52+lCF5pQf574qfCj/ZkFeZ6+Xp1kCxK/tQj2n6Fa4pl5V9kYXf6qM7iEb+s+XYQTeHS1yf8bD
9+MVeDDW5TgiagKBPd1LwxVEn519aur0oNj1/jKaeFCmDvIn8OBD3/PcdNJiprRraRW2+t1Qfxn0
I0l/XoYQvYzB5od0KHTC0SfHX9kmrY6zaU0qFLToAYIMd2rgROsBhJmQMCYPiH9JVa/ZEcjviC0k
d5xgqcAWoQHS3HdH9vYckVmUu3XRdt/CcLOXq3h40iWrcPCXrGoVVveqD8Qf0kRyfxKcj2dzyJ0f
U+7StqqAlA/aDUEByNQt0eV1kkHw1wpVL7UFJZBh4gxfnGU5gAJZAnF5vnAmnVsbUXXLmywsy1i/
1tiksfsl79ZgWmSUDW99N/+/AYBQ8hxpdtYlQYEZNuuOWdto+0kHutz+eX2T0NbvjX1xX+9YWrYK
9TsKiuAigq+6nyB/hmaaSBZzEx3F0H9DE5QF09PRKMp9kUVABaOoCAuNfvWcHayvBbJu4/dp53xi
dBLWvSxEK9rbeAWD5QjkCzpaOc8RazcmuQdli9Bw172jt6HW09/V1MtabJnt8XON6y8TBLUdvFk4
w8lRWbH0rYH2cq/02/JoktFPrK9G/DXtfyfWj782U/TtgM0acSX8/83bbC6kdULrvB3g70uEeY5z
a1a3ah3T7u83HGDgEy3kGSBYx02evZRqS0t4ezO7KaYqoCA5vjwQwWZgpGVQ7sX1DGQVHMLsGmPW
jQWUZ2l+E2t37ZiGbQ5bHSXqBwI7OANiG38zY/mqm4vaA4iRTZbl97yC6F4qo2b+yNeA6s7teNhn
bGCGyszAmKkUobrPJ7/KAve3vj4VOwW3kTF0CF5Fvv3ifYG67nj/HwjvsfnizPAMn833Bj+hVh5P
1tyhwza7taJ2H4emT08GZKkG3Duk1eIyPG5DG6lbNBV0vcIF9dsKE3UHoh3+bI/Tvt7LpP5ki8gd
AFmvKy114jIsYuK71m2Hco9x+HzZJIUgTLsBpE0aSH04k2xB3GRVeVaGo15Elp3uvX746Wnx42UY
oeVvYDiDtLIh79CGV4eW9WKZ114HFhN0OdmO7G7IluCDSWyAOJOE0FdSdXh2hZ3j7lTtkICNSlOm
oKTPC2RGLo9K1JqMOqn32eMM0J0Xo1VWoLHH1nokR+0ar5C7Yp+64EE0wOub7pRfyr2MZEPU1Qhg
UFG8EeB7/M10oiikstP0jWwObOTJlfvJG30aJgfrGnVBgbcrGh/UMDZiu5Xhm1eDCRaefxv++1dw
R65VuUmiLCjtZRF/LQQLDzlBiGj8XuHmz7RNXByr3XTwrEB23Ivt9h1aP9/6qZ3n1bImRUinr2aB
tEruBVoqiYR8JGZkDm4zzdzuKFK1A4EENjw6hDq/ue0iJHoi1o0Lek1f+9odlJualUIx0k9tF79A
8ERyZsgGyu2cqssJXWZ8gqbe6tP3VbnXPNnJJ9ydb3oRyBXhRcVtmjRFqh0sSl1YL7c1Y5rsaGjR
1fcMZXd5xwguDiCXtEyUl7DXAd+S4BB7VBbbhMcu0hdQJvo1UXZ0jp/7Pg+IfZXIHI9w+sAygVAu
ZOFMfmh9YUBSuAdBlLlmESm/K7Oxm4rXy6Nia8A7HQ2PcMg4QdwThejnxqg2FijmGTkUQft5q6dB
a8qiqSII8GXYYFnH1Rb/Ooewiqw0uxGexkLdFtj5HVklq2iitgCcK/MmJDlXqMiHdepEdm+EMP4g
dmSMMG98+/xcbXH4M7RKlHFsgDNAnQiUfePT+mJ8JffoAYxs0NgZByb0xVgy9HC60Qffwr9JpEBq
5+8Xbfsh3PGaJGSeBztG/LE4LXMeaLFsW4nXDGxIYJ1kVAHcmtl6VySrBYReO5Zg0K9mW+KBZQjc
otXTWNl5j8l0+oOajMFS28HlWRK5BjSRMuIzhJnQzHNud05jdtqUgiuoi/OHgjyY+m971XfmMu0u
AwmHsgHilqMDoYg+Ox7CpWb+a1Sy+zrp/um83o6G26jmaje2aU64wMF/R+i5+8GCEjTI7svduh9D
iCkG3R6keNHlwYkC0QhUgSYazJQaOtg44GwCu3zRz6jPvZ5CLRz37owAftA/ZXuWULICxw6m13JP
ZomFCLf1OzDPJbcodVx3I6a1SUADBhNP18pXx38y9Q0MdxPo9A4daANgXNfrP6lmPTyUeiWTaRLb
yJ9ZfKuP29z3NcVCB3SF5evqR4dgLKUZXl4oIQKjl4a1G0xD6dzc6zifwXhdFmFNiG/VyUFxdImh
ixK7TIESHKmWplmgYTnHGPOB9FAWKxAcg2gH8cceb2ffe2l/pCECpyitRjM0FAi8L0vt09fss8zz
CW1i8wFsEjbTOOhWYq5WUYaZO++6Kfldd9pBU+rny3Mpar0+Gyj7jg2OPtqlXhB4p7Xtoyy7Xdxb
rQGXH6gLJ6/2u/FXMtAIwhwBJYNkxwkXcjNGzjM2xloow4CYauvp35N1Gvy87CTXQ1GYEwM00ZaB
6h8IUXEgc+xprTPXCExcj6dy8lc09fb7/sa+R55nCYr75QihacnbXjyyd1DOI5OKaovW5+AQ7NEs
rNc91KbRTXV57UTPKCiHgPsU6sgQp+RAPHealsnC9DmL/jy4MzrlFRqoq3GXxfXRNntZqYhwVIxu
VQe1Oxi0uU2xJnEMQn2clbGTZejrVT83+vpweVACuzdBW2uyxIED7gbOHkfcM8tGhd0nCMhlzm1L
3IA0Mi4itujcBQc6L0zhw4bmCm5+51afQT9Ct1OtCCv6w0iu5sQ+rrHmx4OM2kAwZWDeAh0vYwTW
PmjKuwUaoPICedkW8YGO/nSl3U2iCcNigPoKn8zY4c+HUvda1jQVEGwS36S0fNbi+YtRKBJjEw/k
HYY7+uuirMnQm0Vo0sGPY8PXpO8O8UhAFw0eOJBF8qV6NQqEBnBJgrs4y0GPoJEftVsgZBN33//e
xvC0YSz+oMQAxdb5lHWIhHYxUs7h2JXBQOJDXhZ+0crWXjieDQx3TiHWPdQorcT7HzLsyvqChJhP
ja+XxyKyZCZ/CR5PELmAOuB8LPOAyGuyQHeuS+Bthk/rvAamAr0LvNsuI4mH847ELGRzUuRWmuR9
7RShU6n+PCr+OnYRaVcJ2byogB4swe847Ds2ODE02CdcdIu3gAV8NfSmIGaJEPaRydgbElsQONEz
NO54qPV0xW0F8wfdH9MnxnKySjfwOk33jbL+6ZaJjO1Khsht2Bh02ZPTAjFX6I7Akeokw41Pv1KH
bx2VDE88mx5k1XBZQk2hxdnHkKAKJi1Bgq7ux92yq3YQB93nX5sjpGefZCKzQiexAeNMJEGqqom1
uAjd4jO4GXY2dFn/wQiRE0VKFFkN2Pu5cahuQqCXhdqutihvlth6or2LlzCVwAh31QaG8xBNgkvm
YNtQMSpJ4HajP3UvY1mjmF12XRbdT8D7/T4izkso3qwVqgHdMcanPH/RQDM1gVhgCmYo1Bg7kAtE
jcRnCHfyBpK3iSHtexDeYJns3g1Ua723nNwKMkp+/v1qMeJQ00TcGhcU73y16GJWS5Ej9tg39+b6
GMd0V06y7mj2R/izfAPCd+EbVreA+xHhqvzIdHiHw4weKP0gY30ULtQWh7MJ1H+DoaXKcd2CObwx
w6SpD+GIgxOMIX2OrxhTsyy/IOqGMbeonHl4Rg5yZYelT8CDGg3H4vRWb/itvWZCN1kki9lKh8kZ
R2JTw5pLxDJZuNwtQGmYnMzH0idIVCF6vatP4DBqQikXpSDqiIFCpwjJKqQt+bRoP5UrHT0EMdyV
pIHSsx5q1L97LrowNfQ1xdoVdoqkJUy0z7egnMNKjbG37QllsYRaYZk64TxfDYbij3j6/MtWQHWD
bdm4ePCxQS/tdV1nfM7gzal2bo6gXWGVw8lp60VSXiY6YEDq/QeKP9JcuupJA0MdyW3dQW82ayLF
va/aLojRTHp5XKIEOtbtHY07zuykj9ue5RfcJ1xv0T4FSS+Il8SgyluDGCJT5MZOo8ugwhHqeJgj
5gUKc5vHHOrZJBQ2WldQ5yt6904thpNiuWnYK+TY1zKNC2YHnI9Bvt5A4wr4WKEaw22Kvp5o17kI
avQG1ADjO62U1ObJAHhDrO1yGWvSh5mXn5JqPdLWPlyeNIHXPxsDd68Cm4DezwtCGoMy3HYmLGE0
1sRvpn9gHT4D4uyvV8wKZNRNFVZD+YAU3+I3NT0o4yANFbLT/tKycHawUurY1MOyME1768DOzTUY
wdEl62QR+AkMCbcOG/eojyqdcz/FvRGjuiGtxlPdF4HRtKehwVOFjLu/XyZIx6CKD486Jqd5fmZ6
6TCraWchGEgPSWr4xL71ZllWUGQLWxDuNZdoS9dR1m/emTu7Mg/Q/zs2SfjfjYQ7/SuoaFblhJHo
BcXTukdd720nJUcRhW0hcfdnwvjo6WgiDIJsFuqukeBU/B4CfzrKK19AxaLtrTee0+SO1kElNT+R
VWyRuRuBW6p17bUYYH5MDohY7IwIIeuvNnK5n23fBN91uc9IWL1cnldRRhvZOaSY0LMD8RY+DjMu
NC4mRvZg7kHaFE7NHetNVHbtTwebGtxA3/BoYZJmirS8QuB5Ae25Lup8ECzn0yUlakmQMsGQLer5
MQqL+jgPkvFOTbydizp+yUiZX+U3+BaOcyVTmSxmNgKOtbknSdQHaQRuPBOlw6hQtHyoRkmMVrSm
CHBB2QSFfUwAltt+Wlqjs0jJQzJ8JWq5K6bHsi+Dopf1OYs8/haI8/jIIpqVYQAIzMNI+79m9Nfl
yZMBcP7etCorrSwAVIvx3Sb9NWKIiWSBZBjc+hReSlyTAKO2fvf1GPTWFF4ehWw9OHc4ZnNalyzl
ZK40qNs6sNOfRj4HyiyrHBL5xO2CcD5xNIlRDhPG0vVW1vrOMo+nrCrJXltyWW2ebN4410g8irw7
5DGh+vyqLvCOy8PlaRMCgEqbtb0yLTD93IyNpXHjxsMDtsmyMLN/rVK/K5wu9L6xtktUUPJBtKws
vCnLEXSyKnAgWz8yE6QlqYzlVjQORDfRIItqPPg8zojT3NGgZw6eC23Y4QlwcJT1+PczZRsaCkgY
DviIzmeqtosG+wLONOn7n4YGjQKnkbwyRE5zC8EtRjblljopYK4x0QufV7/0zPFZtKk3fhBHRiQq
KvjDE+N9QJwHi6tCN+YMA5oD/ZQcaiUctIAcrAdrR4N5QvaUBFBRJ/v+ylJ86/HydIrMgmXNIBQK
hmmdr5NfKwp1BAenMckfEtofYhRBoINp/9+hcDNaLgQqniU7FzpEpMd5Zyhq0I7NP1yZmZ4EAsUe
NHTf3sqbUOSMs70tUtg4nYzTGje+PZOdlkpQRG98y0H7vcO2q4PD59wEk9brtQr9QDjlDEgF5lHx
6t0i4Qaq+27vOr4tcQ6iNdrg8UE0UjuJhzJ83FgMZ9eUxYOim35SU1kkV4yDhn/oqSML8jbuzfQ5
oC0t6grPtK6BhovPxoae1KDC07A5okyG1Z9ld7ITXIbKXMoGNbFKPUk0PH8JeVyt0nfTh9L5etn+
RDsaC4XWU2Q+wXfBft9g5DWEPJsGj16wdH5ytQMZf9N42utJHBjKvxyyWzDuYCKUtrPTY76UtDo4
VvuNWrK7gmjOWKOOxWhgWbsSN54S99ilq1DABi7DkT72zkuRSCrERfWQ+OvvINym1QpHSSwEVsP4
h3I3PoP9CaIVrj9dlaq/ggbKCkC8Hb/MhwFEW/5y/UaUtru8cLKBcs7RGIfBG1Nkg9eW+OUwB+CH
X43Zv4wiMA9EeFg3PTRxIALKoVRURyuWjeM9LYpp53pLhPa42W9IokFKDnICIP2VBH1EgX5gwksh
vOSBT5jDBOdlnKsrm90b99QG5V0aFoHtuz4aJz9Lg6GCl/cZGrfJWkszFpUVZqmn7DCkfrLzguo4
3FapVG5HcAU4g2JLutlr06iMVVECqhizYI6RFkbSRqZT91ZDzb00zlC4m6zRuJoTG0DB3x/CFXVH
xS7ZFUHHamZRA8IelnnkPPQ3a4ia8mdzl6GEnum6pqgu78Py1o3KXX90D9WdHpquv/jlPj90QXdT
SwtrdcGt+OxrOf8zuEVqDiq+FuUpR+dgRc5LfM9Cw9mOfbZ+pMGC5X87QT6BT6sJUS1j+nkwRIYk
ciV6f599C+ee8kWb7dFES0b9TT+ZoFhrXs3qQUW4Olh39a76nEQQP4BnTGTPQ5llcOdm2ls6EieI
aJn28JTn6le1xklzeSu/xZ0/GAaUwVCUgCZ8nW/Cn4rRQu86qsL0T1q0hsUnA/qsfUC/xscqUI/N
9Xc9QnzGxE7TdkUE4ctl8Ls6uPwZwgV//wq+UV/NljJFEAq7e76hylU7hF6xXyzZu+StJv3CaPnb
sJ0khbXEeG4ph3HH9INX1c/0qFP9wThaCdJSE3qyun2r+h3Spbg1Q/zwlTTR5eGKosooDPoz63zv
PgEVfmLmGG9+RLeu68cgDaCPaQGZbHSP7Fyo16ynbP3ZStyo4Hw4w+W8qLUYy6QS5Do6D4SdlRZ2
w4sbD/9w40PahikuesjDfTwgml5zBpe9avcDOt/WlzKLPKSRjED3s7vSDgpVYseigW0ROYedmTTt
O5dNqObs23rctXhRqeu6u7xwMhj2+8ZZxz2px5y1ySZZpQY2mKwePSPVj9kQr78uQ4mqlM8mkXPZ
utcsmuEg+jtFuFp6Acmj5qn4AT/NCB796sYJVPR26986ZCFK+jg9sQtn+kPKHycbNOeNi8qoNXN1
IAH5204RKvK1a3aLV4LBR9eD24Xlg3mQnwKiIsWzCeA8r7aSzCpZqSWN4v2bPlEe2A4OrebJAWkv
lN33zj2qqJCs2xM7cP/Ltebc77ykVEkqeMYyKY+QHT/lhnfMYk92wIhuUxvT5X3f7Fol6djN5v80
zZ36ONgnt3opboz9EpY7az52xR58YpV1I2tWkiwu7xEhDMbqq4FulZZvqv2vsl+vs76WPJZEZxk4
CnTXQjrL/FCnQZuxdRcKG5rT6kpd2siVVT3JEDgPUCJS7Vg5MpCL0+7GBa+wPJP4tY8rBWemIYjC
bqAedPzOdz8qSUHc2NA0zFErsaS/Wks/2tlTakJFy80kZ8THhQGYCRzNQTcomkHPwXo382hjFyBc
UtD03zQ3nkeD1ou/X3YzojGZrKcVdUeai+K0cxhqDEiaDR5au90+quuDoTxm+leEkkC5Iis7+bhE
qFTdYHEezeiKkpYEWE6nFTeKoyl70K//vjwg0bxB6RcEpehMw/OEm7cYcnCK262g2XCtQE9/N/bL
GsvIL4QjeQfhQwwd3s0kbgDSmdnXNDUDnZZ/HVUz0NXHqgVNlokwuKMabduUJq4N0QVDMbO9PlNH
oeHar4aWBFpbD9MI5ba502ioTIMhK+Nia3F+UwI8E0BHlAuNwrwMoxE3jt0pVhK2oN3S5+u23JEV
YTUEOi6vl2gqYegIMlgoWUSk9dwAdTemqBFaUzRdMHpGlJ0nkm0rsgjISSJYx+63H8JcWl23canZ
QHDIdZG3D2NbX8X98vnyQEQ7CStmI9aFHhVoWZwPZJptzVY8HXKHibqPze+1pfp1vqP2Eirl8TKW
cNLe1AUMqGOjgv8ci2Ko1CDAWoZI1X4pmuyJL1p+G5ES5uZQf/12Nm8uOtBJARuXbcLVjeA+R76R
JE2675vZSG5RLGAOpxZxZVMyLEF1DqwOcJAzgNFBPPh8XHmvZPpcx9hXPxFXI4/OVQIOwgf72r6j
pW88q371WX7TEA0WrXlIOLLOfnjCc9TMUEfDc5I0dCFSNB2NxqjpD4QzdS/zp0Ux9AjrWszh5TUU
oiLP6Jmo87MRITlHTVszGVCPgaKqUr0qDAJa684fldhXDckGkCFxF6lZg+RbawIJrGBBboAqp6F7
My78an25PCaxXf4xG74nOFcUUyMFtlozF8+1TZed42WyfINwP7/bJh+DRy16b1HTSkPdujLsIdDN
4lovV8nyCFEgWoW7CqrlP7QfaAU6T4nGthjJj0s9RP1k+USRLI0QxUXwGCFk3Cx4qqxlAoNSBsnB
sG/niHQ5GB96EBcNko0lg+GcrKWVtaaQKQ1TrP6IgGSZED9Nit3l5Re6wM1omHlsvEbTFSTPFVAy
6ygyc5NTV732fbkftV9uNf26jCUyavQLw/+h8BJ0GZxR655b11kbp+E4eomvZzSYkvSqmJMnKLC3
/zAwcI0wVl92SvEeYspnNO2poEUyC/KEUh+/Jb9aRCliYw7AF/90eWiiXYRkCbpEwNOBRhHOH3mz
3aMyIgGLre1+nR33hxErEusWhLXQW4NPRmE94vxgVj9fKk2jgzlrmD790xKALi2Kv2dP5IpRaH8v
D0V4iB/Kb5eHJSjsOMfklqw1ZyRmFmDaP5TPNGwf2k/ZybtFlRbaHx/VzB9uy5MS9lfqw2Vk4YTi
Eq2CawoZY76gDtUNs9nbKVRvUds/6q+6vb8MIAhPv7Uq/UHghubaZW07ChBSMC7oj2xCq315pTS/
5rAJ5S35QuvfjIi7bHRtbxV0hYn00+onk4GbxuxjZyJ0tB4uj020qVFghLow0AfBItnkbjZ1Yqit
Y2QloLxltw7Qi0RT3eh3nY28hg117vrvo4FsMhGRBjETHCNv/2Nc0ALhMUg55tdJn/jqinb25lOq
/8stB5wjNjpiwVj0gUMoq0ZQODcKdLer5tqy+0+1/tqqt8k/pAohoAbZSzgJXDE+qCYMnj20bl+B
amcH5e/r/nZ5pVfdoYLCgJ8E5kF/+ZcWS4aJ6QOPENi3bf183bqmWWIza3HtJeTTmEAIxTPjqO1W
U3KDFx0u4HJmiRnE+lQ+gKFWWVJ2WZOG1KhuCgfXjK676WpLEiiRwXBecYjVvjRXwKxDfTM3D0TL
IkROosvWLnIV28Fws+aVEIobPaDYoxoqShW4y8//DoE7i0H2oXnpUqdhN+F1YIBur5C4uzeqef7x
th0Et2UHZPZRFYVBMA1bPA37oEOv6zGrfO0R2f6r+k4J4uv82TkNQfOZ7lknBjV9NaR7+lR8Hl9k
xUcid7X9ILa2Gx9Sp6rSoZcL6lSrE1oZ8Yum3hvOt2KtJJ5YZiXsSzZIEBst7Akl9iGYQP2qeCmy
52KW8syLfOJ2POz3DUpeNvOk9hhPeczvKaTS28CKNGgeh9YtNOxCA43hNNTD5aAQH7Qily1IEBnF
1t7sOO60mWpqJy2Dz80dvR8Phq+e4lMJBVdfqSDnq35Gfea3Fcw7IfkPmihkc8wdPoVuUlPP2Bzj
SqwWSZh4FQ4gyT4RXlHeR6nxvH2O2qF2sAMMyN2gTlVHhRf2NwXYCtyf6BIBZd7w0LeH2pIKmQgH
iNZVyOkxRhU+9kJQqj4VFty1Ht8OIG4m9Dhqz/+yiBsQbpMmY2c0qgcQ6KQc9d8kMq66uwS84sv3
4VQ8GqAIXK7WG5y7LzLGWOF2hA4YHp1Qq0D/zbn5VoquxOoI6MZofI+mvtlPfjK2oV3LouhCKOTr
US/loLeAD+80kEG14jrH4UDNXTtVkefOgz9Q47uaVF8kU8qcM+/3ULjreHhMmWBc5tyMmo4IyY4A
K4/YlE7U7IugDZvJZ9XCnpQCVzS2LRz7feMFzIY4K7R8cH3Iiytz1W87ovrofznpSbm7PDTRsbSF
4hwO40HMxwVQXvxUVq9EKsvA9uylqeNcysiEdVYKgCGsdR/kHO0VOzyGIxMMaqaD+0iw4cCXNn9u
an8+yCKqgvIZgxVd/1k7zqlYuUdsdcAHmHtU9UXxlzpqAjDQYtvvoWmIQv6I7MGRk0P94Ej3w437
IPsGwbZHrB3bgfGkgKqJMx+S4vKmdj38mb76OR2jrk39KaaSC7UMhjebds26QQeMQ/Igrcm+SVdf
SwbJSSgwmbPRcCZTGGWe6hVg9PSzA7K7GQO6bJSygXA2k61Vn3kTELJY9c3R2zloHxrt5F9gUINh
gFIc4UierMQgnVoaDsFA2teurINCu10aGduEcCwbEM4b6wvRc4e04N0p+gCEB/6YxYEOtZXLUyZc
lA0MZ2JUL7PcmgBTtiHIR5zx7xPhYMjeAHDG5VWJZc0pAPq88xU0KCv27dKnkhuIeLZQMoqtglQL
Hw+J5yxeZ6tEcqIgiW+k2uesgWIMdTzJ2gvny0H7nYsIj/Uhdo+XJi3mdsLam4o/mPRT0tqyg1iI
AT5xJG2gtoWmu3M3XvXjmFnWkKDYK/3FCqH6J++2D+vn9NB/JoEXytrtBOUfmLUNIrdIKzG0STOB
mJW+WYU/7Of1YB+zI2v1ijz09AxPf6/NBkgQykLrHMy8Nt9/mkxTlSoMcnSqoKqvR1sm2iiaRvhH
tlKIZ+s8U0c1e9miM5XwdrhOKhqs4K+9vHlEVoeEKLQn0BuPBjLuiMiJ1js1rRDGGa2Dg5ZoKCpG
XixT8Gazzx2F4Jv4A/PhdmSa6ZCNCHhQZQod+9UuFL9rYrDXJv/dgPhttNgxLeCjsxDUfWHZUH+I
v2ad5ByQzNpb6GpzS8GjfTKICxCM+RGECeHQzXejhwz55dWRTZtxvo1q3IaG2MG0tbp6LBTjGGvp
z9ErwZ1ntLLIjWxQzBg3g/LKzCo6p4ZQ1aziumJb1xA4PDZr70lGxU7JD8aAcJSGuA2qT/mnwNCW
8bzEAMJVeQyo7RzUoUv9OEUyfrLvXC2XPN6FI9sAciOrDJoqlddkoWK+luW3TL/3cgl9kyhaCebn
90Gxb9jMngKdDNACAgN8VPWjFvaQctIflyWyTrgpR9JyWqFpbPA4f0fsapgtDXjZl+YLDfvbOkIR
060GIi4IkSQB3U8/yE0ruWeJHpAgp8WhwS51SChysBOyEfOgrlnYoeLV/tIG/0PalXXHbSPdX8Rz
SHAB8cqlF+2yJFv2C4/txOC+gwT5679LZb5xN8RpjjzOS5LOSRFAoapQy73RQxIufGPOfeTByO6T
e77Zn7+2ue6CCbG0vyG5rj5CkCJOol52CXr7oqsFayx00UA7BkjULrh+Ww0866s8kaesUucjKqrj
mzxg/NDn/DgHRhLYXzBJmFPP3s/h+LTQdGyf68rlOFuqEmJSVDBTq+mhqzEyEMauCJPMa771B8Qf
0kdf5VX7qB9y3z6KrVbOFW9zJlqJPVMRcdlHWHXWfo8YujTTLRy+lYt4JkHxNmWS0CGtsbgC8LqW
HEBg+NxsMbqtwPsiZfr79FR4Dx5L5rQdpBhPzj45CI4pXycsb+QbBEfl99ccbFJ+96rv4gJJ9zdU
jGSr1Xhlqur8M5TkquOgdqfn+IxY+NWvpSIkwKxiHkAleaAvYJh71W/cyvuveF0Wx6CYWGwBGiaA
o4KeA5UY1HI02ZX6kKAUBR5SPD0tcLsSDzkf53sSDteT8MwrsBUhHbPTb9g+bwBszfGiR2VxIzz/
D5f397coTox1FqitOwHu2CeC1v9mj0Tpjrz+l2AkK4/us5Urtt5KG5d2fISpQLaCh3zyNMNjP7nj
2ejBXvrz4zGYDMwghhYPFuoIvk0RsZI0OfsIxRmIWuaOqWH7+0DkXnJAKBqYj8kzALPDyN80yus2
4/cOK+ZKQwfloM0QN+zYzzmIX+UzRg38Okwir8y94hmDQIHxF0ALw8vxyUrz96LjvyUr1sqR6ZSm
DiSPfn3Do7sBzbPh+AIW4WvmZzdG6+mV14grM5yunV3qJbutNPi6Sfn9BYrRApA25jA6nHePnNQE
ozmT52HcCsTWTeNvKYrhcpKc9MCdxH3qTI+4t2O9QUm6sQw1QNbMTE9MgY2sZuqiJYw+sx5pNio3
XmYb10MNj8uS5xUbIecfPp1sb8KX/RfQRxsGSI2QZ9q5g1yOJb2pvtvJG8aCGxiP0f0y8LLNyP0f
jP6/T0gdZtJmgzYAZFviob7yXGPPhG/8pD8Z37dJuHR4J/voqSj8NjtOph/zRytBnbC/Ha83awkb
2vL2Vj2JBfMaykI0aAveogMocjAQlO7egqTyHvxhYbnXnvmXy1dxrc/r9Cq+/X4iFH2NfTEA1irI
Pid3MqC7yfKiBxZaXv49vxvuip32tdgQurVQxfAYcLOjPmOhFdX9Mmo8V2xMV2xJUA1MDhbGieJY
y8z1aA4gh2TDhq1lDs42TrEg/ZjLjlnLlbC9MYwalPaW2TQJ2m6v/54eiKdt0p5vLUuxJ5T1ziQi
yHR696pKRdAgzb2hEBtXXW0cq5DMjxsCGeNVB9SNxgdbTC4wPZLv4uDnPPmuN94UcWj8ah3POWyH
0RuLVJvKNP3/rwEB4kddHamoNl6SWxIWP3yi81phAKuzwxKbfi4+J6IWu9Gk1Uaj/YZtVvM8qHrm
bFqucyrGoxHzfddE+yrZSif9h4Dx3yZM7QqJAXanDwNWo19Nn2tUWFDHerV3yVXml6Cm+RWh5oK6
q5t48iX/e2uO6T88en6LX7bhZDNjIPxozQADskAjke9FWJZeDze+TITK79yPQ0xu5VdbQElbu6vY
kMiqBoY2FKx6qgMavaKpw2ua/cZl2JKi2BG90IuG6pCCd42DO0AP098YeN11O8djsV88LJwu6GS6
LHb5v14Iw1X++oX4ynElTnTuqpu4wMARM8ORGaETXdkovPxv0hSjwqPEjeISejqw6SFCAWRqzNDq
+wc0tr+Oc/vx5pFTu6k27LPCyUazx+Lc8q+J31dm7LOtAHPjgquQIc1AaDS3kEFEcWR9cd918cZQ
wFoL3dk6FCMSx12uw8vAW2Mu6dlaGGB+MHCcjoGzY480pHsMPRzy/RYd9YZKqmmwKW9k201QyUL8
yAAMOQDCn7iPl3ViawOX308udSpYzJHsR+JVPukD0jWApPgDCQwFfX3pAwSxzrkEQxN0EMBdxHgp
MBvK/s7s6NYRrW7ViQzlKS16woY2wSqGnV5dz4OHLnIzqPYLM6ku/BKPu1+a45HDlk3eEqzoBgcq
jnA0LG6OpyfDGl9LOwsLuz5e3sP1GORkgcobeYaOuxWDnIVyaWkuyu8rC6TCg4+3eViUXvJkb8hc
7Oo723QiUtEMs8+Y6JeXALomAs4Tj7RXZf6UJn9fXtuqBp7IWbb4RAN7sPxlrIIcGyCLYVzFPJQp
r3eXpax7rxMxihsRGagd9H92MIanArpZAbqsUe5yZF4w8if3tV/68W2ubbiWtX1EmR1dsAB7RDen
YnX7iFscVFWIga1n3omwng6tXXqGngaXl7imiyeC1J5AxlLC0gKCqPNJS5775jorN3RiVQQ1UbMD
uStqWso9y+taa5x0gknS59FjkRbtWBqR0LaGrdBtddswimVg6gUdQeo0DAcfsVl2WI1dYr6wBOtq
uXN4FZLNeYA1BTQBdb4QRUGWWuse8znX2wSSRPOzzPCCsP7g7X4qQLlJWupiHmoRMNdfdeA1FWXh
k/EPrhHGd9A9RTAPRdR+64pPxBYM3mLA1ExTferzrVHCVSN0KkJ5CLkd6ztJISI+4gldecsl4t6n
3utAQRT06HrbSt6sKsHJopS7Uzel7OclKqOT43NN35XEPjTSedLbj/MjY2ku4PuBDKYDj1OxsA3A
djQELEgK0zkg1Q9nKhGFbWFzr+kaqsFAf0L/8wLCfG7sAMkkh662oGtld+2wKGSlueFv1+7oqQhl
z0QR1UU+Q8TI5L0BcrxSCsTlbbQBvrMhR81IVaio6zqoQIN+TA8Wd69I0v+yyo+zd5hoSMSCLN1m
9jtkShdv+nosKVSgGnzbSDGp04Z0PFy2nau6/UauousmCNbV1WgItJpJt5cktART09h4w8HcLyWr
6gakvX65l38QHp9KVGypUyaToMAFDByr2jfFfOcO2f0AEM4NfVjr8sIOAjjoX0tTYpR6Tp0+pRC0
NJfZu/YJDYjAo95XtxqwaLT9iBIk9wdQIqfh5KUvW3Hsus7/lq/cLL1PUCuMIB9wTTtaFg9Mo0+X
j29dF3+LUCxshfOMm8pJggk2IuoJB8Hg9Ik4/caZbS1l+Y6TWAUwZ85oNtB5kz/Us+X3Mwsvr2RL
ghKmgE3LBN8GJLSuEeg58RN780GztVvKW5cnMeGpgQMZfXe/4A31c5Cj3w/wOnoAjO8e0WSOWf4N
RXxLsaoR5akiKsYvxXBUyWbIXXgJCIJY88uS9KR7a4fswZX1ByX3M8VXLCGwoju7WeSNvu7PQeeX
T/Ka+gAr2aXZJqjU2lv+ZHXqOydKM9OoCaSlfVhaews9/QUJegcIIf1GQLF8+IWNVBNnPW+dqXMg
aoHKMq/7Q3EUx2z3ce6NxfT++1a9pdRPtH1sS5Y0OnTRnvpwRE20arXby+pOtnZNMQ4Vn91osLCU
PhiC/lh+lXqQDEGzj3fZY/wE1JVg9mVIbsq7fik/+ui9f0i/dcIT9/k3uIPL37P6OUvTCeYbgXJK
FaMsaq51RoYlD5R71PzUQBDl5c5sbgqyFeKu3sMTYYphLvSonWPXRFwY3ac6Wvn6l8Tsg8srWjUo
J0LUDa6lIWcMkwUyMgKwLb6wWa83dm1LxvL7iaJEld2nzRIKTAnIPfXucxx1L5eXsbVXy+8nIhjg
UURcQYRp5qEwppCNP3vb2JCymusBRPO/z18xv7UgWk6W3RqjUL7WRwtYbFFg1PuF8hszhjBVFnik
fEDvbcW6W5uoWGXgCIIre4LoctZ8XvKHgne/Lm/iugUGA+8Cs03RjqRYxCRHt1W/uOIWLKzu9/G2
RlsVUN3AYuyjVyaXm4g+a3MzrvVbpKWkf0rX6M1hiT6svbmbkal+0kAZpM2BFiZIXlRBgzGpl3zf
+0jv8s0XxHpgdyJfudFlVCzs7QgNjPvus+XnATqzQ2M/AwkV1T00B8X7jU1ePUi2RJF49OGtrKgq
aG4TQzZYMdnTfEdC48BC43H6OYTo8N+VV+XtluqsXo4TiYrWFk2MHFQMiaKZPJNTkCUBPA5rvryy
rYUpGpoyfc7Ym61uxQNJUj+xsq+XRaza35OVKCGCzut0AFUBTOJcgtb2e5nfNOnnJNN9YLP4l2Wt
B8YnwpTbUFiEY3Ydwpb4oD0CQxNBkI377t5YcDQh6MV9tIA8kwBv9nsgnbvfNruANvZUTdq4Tfyv
V4BZ3VdD6heatmGcN5RDneztq9aY2YRVZtNjluWeXt4KcI9e3sutZaiujEiWYTYIvaHSDeJ+fu70
5stlEVvrUBwZMAQdN1q0ryj+nkkbFPXRjDfi+y0ZyzJPvIw7tjoZlxiunZ7ckuMJnQUJmTfS1YqU
BdwHiUDgjxELmTRMaJ1LyW3iak0PAs+otdsj4BH7G4YobJ90zvR4edOU+/QmiqDtHeSXBGNnKmys
Y00glChAKEuMyPqGucHo0A6iDkBKMn0lqSSPGXKGW/HAYm9O4tN/pCLduVAu4i+VTWImObNBUl16
Dm+nvWlJgnEVyu+1SIh7m3Zbj6Z1eaA3QAoHOTxTMUxzpAGch0Le6GTuoe+cFlO3lZwH35BIk5sJ
HzeOUNH3f63wt0TFTmlZUosq63GEZRboRf7K5uTH5aNb05IFJcKwQcCtQwHOtWSQtSGFNsA7NlW9
Y6IE5K9JPlt1sRGDrwsCGg4GBuGz1KH1ZNQmNnZQR5EV2XXJ0RGGjor6yCdaB5fX9JZGeacZ9m9Z
yiXWBHGLflF9dH0bf6NxDBjeHHWterD10E4Mtu+4zAJJTIyB0YqUx2wmNNz4isXnv/sKB3BlIDDE
oIvKveRWnTVkJuaziUDXCFh4flWY3LpNMeIXoZ3+Z9v31a9IdxK/5IZ+AOMu93PX+mAy8B8lwuQQ
sx20LaNt+vyE27we7TKW2HiS/gVUsBsYgY32GDX8+UeGi0FewI3oGPRTwp+xz1NiLDJcUYROHO1k
4pQeZvFkqNPumsrum2YY6LdFS78jWCAZuEOkK7WjFg/Xhtt9urz3a8oGqwfmBQeIXfbbe/DEwg4m
uGT7qqw8UmAaBh6vvmYpdb7o+NcbCco1qwCAH6wbvLwLCPn59g5TA2hwM688S+vcr3knnQjjTBRl
aE1mM9jFNJNFu8vLW7O3AI+zMMYM0TCA5zJTI544H2t07TZZMnm9kQ887HSJIb0qq1qkymOrId5U
dFW60YWyJnpB1MAUEDLYGBI7F22ZObZh0GCShK1ZeIoJ8d0putn2uFYz9EwAr2LYDTqNnI1AavVW
4xbBaZg4UZiRc9H6XFkuqKdKLx546yV9Gj2affy5kbGzr8Dz4Uccba5kaP9KUzbup7GPNvK3a/Z4
4beCCyDYBHXkOesKUeQATfVgXGbAIEm83mur31joyhYTcJFSeBlMVztvl+1EeQtHzyuNuqBnb9w6
vcaMZFTsWy5E7MdDWb6wQWrhOJflFiHlqmDgilhgEQLAosrLbTVJ4gIwC0pkluRqNuUraatPjtuQ
kLkipPDu+8uKvHamEIZ8u04BOw8cpvMzLUmuOZOVQpNReAZwccTHCeNYMQZIpqY0HuZBH3/FfOG4
dsYstXy8OUWxTyw32SI6XLnIaB4ASh3QstliLs8/xbZkC1jaGDbDyHCds87BvGiO6mS/MybL+Lss
lqHhy+tfUSi84MBKjrogpljUi6x1hRbrbVF5YyE0GmQohlf7mJrNFhvRso/nvgiFDdQ12OIGFtDJ
88WhawG3eUpRwZ8rctNW2QOPSPQAtL7RK+o0+sby2r5362aLieT9CiEY2HuoeOrmQr91LrivUuTe
JHq4cuoO+zHPxa1gdf758j6+ORh1fZh6AtQfKraww8rh8UZanFnw+DpMAJsBg+0QL+70KzlqX6Ja
eFUC0PMYGJd2p98JACNsfMCSYFA+APCCFujlMeuOmaTlbp1c2gysGgnvDDDtyrnf563bPhK3YSEH
oshuyLt6T5NBO4CK3N4VCSmv3SKdNwzHyl4bCPoBOwhKIBBWKN/gZFTkdYxvyDW9GL3GNgBbVWRR
v1XsWXZTWSwgEsHcjtQlpXCy54vtOIEH0CxEwu5wPWQtkHtSEyVtjqT+5X1dWRKBbVjuJUC+3kFU
TdXUaVwSBC+zE93UOpGBmZqbMIprCwLqCti7MYoMbF5FfdyiyXjLKPolnLHD+Lam7WoNxPdJ6Upv
iMfjRIzUL60mQ4usPXhuaROfSmYec8R4uxjz/ruoqZivceuz25Xpw0wj7tVjVXvMsNMroQN7oKxo
OJEJDLWJBAOLcEZPo/Qe8FHXIKF6aXrrScNIvOeAGh0DBNFOo/zXVDYZTELR+2WmAVkAvBxz5X4u
EufrrGuAF8hKcAeXmKmZEz5c1Ysx1UtbeK7MfqSifkqr8YdBmQjGzjoSGJvA7IrbXJovg4z9kTq3
Rdo/JCYQ/XK2y8qs80RDMCE/d16S6o8ibh+yzv7S1wMoxsyPh2oIZHDEqIrj2uhqLnwCeCemvHjl
GVEJUudGJk3Y5S5AQQEVFj9dVqfVcwZYlwEoJhdj2soNsUie0iSCjbdzw/IET0Fi3s2YzqWs3riM
q6IsC8CPYMRbIMjO74jWAAUF/G+IViq7QkTIdoXeP+mkffmDJZ3IUe5i2dE0LRnkWIANzirHiwFL
m4xbo9NrFxFS/r0cZeecGf3vTgwxbsfDRqRPhcm3PPDqlsEP/gsnVmXdBm6qHF0ZlV6jPxazszc4
mCDTj4dXS+SMdwGCK8AcOEo+Dui03NES3PWqy0IzGb82dfpdw9/XFHYmY/bG42h1Vb/lUSU1TZpu
jDsLz6FBM37EVFAAHvW6N+l0IzpdTlq1yoiiCGI0jEOBZfNc44pe1nOSIzSvMae6F31s3Lamnu6b
nJbXIJQajpc1b00lTuWRc3kSYUZdLk+BrGB7Ru1HVxbPl0Ws7R3SBUADRVOb66hn5fbCmnpnEdE7
t+2UVr4ds+t5zjdKnetL+bcc9YzQV6a3swYjxHlxT7UymBj/dXkp66eDEAWWB49FNXsEdrl/7VYZ
35VR8s2i1f2skXBJU1yWtFzF93rwW5ISUwPVsWojgk2z+UPUYvxGox4tQXVkfu96Y3dZ2OoJLZYU
ESxeg2pgmUY9s4qFddzu2ivuDjdlVT7BUvyB4aYMjhmgqRQwr8vunoRXkzUbdjbANOgGOqZordse
Q3AAV51+sEULuQxw8gIjAmkhRDdIIJyLqk2UNUYXKyJDL/fjVPdBV47yMRau+Qc+4lSUcmMrUJkU
yQRRbYsBGJt4lMhj0m5kEdeOCBjpFsA1EH+/e7JzyYximqDcjTuAsPOVEOnZSNFfVoQ1rXMRFAJO
AU90YJefb1vKptFCayCuamk/0hxFvl5Mh1SaT40NT1FW08ay1EGVt4PCGxlVVPhzpEEUl1RmpDI0
E4YcgE79dZzq5p2ZW+0uz0BMypJM7ttYCn+ep1cag0qStazf20vmSbcn5s9OawHYcjb9qcmdq9Ga
fiUxd68TwFVtJE3W7v4CL+wsTKDoUV9O6ER7dR2yRIJ0lDUNTxlAO3Oqge14qnKPu/1W5LFmzAB7
ihuJRlNQGSgObh71LqpttMED8Wo4WlUh9nPnpBs3ckOK2soWd0U3FROksF5EnmvzT3bbt8FlpVKn
tv8546WL0YD+AjNZWUvPnc6wJmS6KtpOWsArZBFu8R/Xhj+LprM8DAvVQwCI3q7dZ/WcI1x3ZDf4
cZQkAjxPTV6GVunoPy5/2OqJogq5PNvx3lNblNHdkFbNiId7h8kav4169FjOIr7uADETDMKKP5w9
R1JGR48qXtEWWojNcw3i+egg/5Ugjy3p9ykeoD1COyYi+gOfjnkgZGSQJ0CP4nLqJ5oaRcDnwYur
QnKWTMd+jBJk9HJ941jXLBIjqBiRBY2HqpEKmMms1J3goZyxCe2ouRpBf2bYH6yzvSnPqRglQEGi
SA728rQQOeZajNGPkgdWbbEorV0EZuF5asFZINOvuFvBoiR1Ory6JpOVlT+UBVINVlyZ4uO7hpYR
8FACrwbJZtWKMDcy2s6ssFMNSZFhz58rnZJAs91+d1m7V84HZVSUC1xEXUum91wLCktUUSGaCnRw
1VU05ZMXzRYLMjv7+DUCnwbyQjaU+z2BB/x9lTp2V3mx0K9bWd5Ka75COoBgA+ctbNe1VUEnQMjs
IJp81+MbGW4sKcVBual1xKT7F8ttjqLUf3588+CWsB4w7zmww+ebV3EkTuYJV7Vz3Wg39z08uzii
W7sMPy4IKfgFlxnzpcj6nAsaRjfpWQavgoRw/bdWxuIhd7TqAQk3ujVetbZ3p7IUjTCdFFwiDWSZ
rXawWv5qVfqeZ83jHywJ6PhIXyGIsFWnUkZS5lzAqdj6aN5jmtb4AuJTQO5SRz5fFrViwdE3g8EP
l6JJCdf3fPeshJg5baDjEsC6JQHML55ofVzu6ujvy5JWDMSZpOX3E5tqth26NruFSjieXoGkDU7J
KfsDkwoh2DiUlgwbRvVcSD6bRVXOcJSOo8sgsppg6Nxdr8thI85b1YQTQYq5QwExmRmDFaoSsXOT
+M4d5Z7F8UZb7fqm/V6P4vjNhtbFQCAGxXikyXLyq42SDWe3ErLiTQEWBlxTE1MSin+INcQUZIaM
OpcH7r5ya/T05MaO5LHeGiFd2TYY0wU0CgWW5c/5+SRdHg9aMWLbuvYV7//Izwvyqxfovb6sbWuC
kDIFKjx4uYGzv/x+om2sjjNpo27jtSb7lVDtpXHbn6UJJo3LclYOaHENS7KBIuWt+vDOFno7NYs3
6sCeEu0qFOD+NwnK8ThpU5aRtUTNkVGFadfd2WWzBdS3ugwEjPBC2K93TiEbbFbODszAWA2YLcri
r3ab/HV5ISt6hiwg3CjKhgAPU0ds8QbqCCoAOHskgqn1lxXVn5qe7QaDNNC9duNkVjXAwWscbz6w
fFuKqhlA22VWOlQeyL5lqJWCe20csbATzcPlha1u3okk5YQGEJY7UkKS7hb3oqoeO3v+dVnEipl2
MS6HbSPgO8Bs47k6z6xfLLWAHbDZXuuu2xaJYUp2CFT/RN1OJCmLyfgQ2UUFSRTjA7k/QTG0nTtb
SNX/b0tSPE9JWdYyAkFNUd/RubypOVgT++Q7rYqny6LWD+j37i2/nxgD206WJDTG6LgEYpDdYv9c
8umyjFXtxntzgWBC54fa2BMJN2d5imuqzXago36Zztfc1G51S3q0ebksbHVBJ8KUvWMiJVbaQxhe
g1MHgq3UABzd1ItuwzdsCVJ2Lm6Fiy6DxfgQJwBXa4gyS3B5LWv3FMwhqKChLIs/ylrGXOMow0NE
Z1I/LbQdGihBnbBVY1+7QeYyFP82HPyObnLxNWDQhLqxGeBq0r3nyMtkTvRZVNqWU1D7sJcnF5hJ
wNIINFowa6luLmV5gzS0DlM3zEnmz5pMwPISyT60nM4JY5MUd3KsaEDjND5kQtYPqLM3z/NQ9vu6
sjUPcHGphveGkz6m3Mw/ZawQNxH+UA85O/Mhr+pi2rCYayoMCijcExN0MWAsPL8mMM59Ozdwzm5a
YrZft0oMoANRtykIu6c8kz4DjMxG/uqNiEnJ02LwBTYa8DB4baueGl0IjhwmXM540hLpAd3lteut
105m6FQjKfO5g+J1V6AvQquLT0s5zEtyydDBljde66SYGyxiHVRVrrxaKvw7EGYNIfpyZCjcyt1V
9uD63AaqHhdRv2uacgpoQ7/Ns0G8ru5MP6pA9SPS8RWQVbFX6PzKkobt563peKVZVrtcr7mPYtkR
eQ3Dt3XwcGniwDvz75pF1wl3b0XLfjUu4llhS35dk8K9zqP6FTQLX3OeNH4cZzTg+mT7UifFbdn3
9r6zsis2NQCa0Fvu67Nt+E2nb53q2v1C3dgl+luLvPpeLuzIRCsqIqGMZblPU/kEzvWwQdZjQ31W
BKG+g+5XtNku3UnKQ8wtpIvyNNxgGtvRMR6BEO3Fblp/bpIU6MIftRo2FNCCDXTwfHnHbGTks91O
FR54rc6ekUZEC3leCS/i9PWyoPd2A7P3oIcimPaHJDWzPwORyqwoQ2SUzToLdCZmAwa9BVhlmSfA
/XVre3Y3bOLyeji/E4hb0IqKpNASLqk9Xsh99LwuljuhGT/7GARplv4Z/jGwJuMLK+rIk/PH86U2
yjEIzxaEa1SFldvPsjjC9BL0pCgmGg5Mk4e86/Tny9v5XklAt4kyFsoXiMphJM9tTAuKtChZXLFL
k3vkFA+4wFexG//BBp6KUZ5nRYm68zDC2s9VAbJNh/6VC3nj6vyJdzUmcfMiAHbUhtD39nNZ29I0
xVCpQ2rqfG3FVIvU1ZeIUzTeLEgYx1VArM4bx1f0L/iXd9Ja0ZFTacvvJ0HNxFOrJzWkYZI686zM
vXX0ZH9ZxuppEYIOUoCe41GtrIhNiW31A05r6OmRprc1EDzbedh9XAryDwskgG5AB5evOFmJFPno
9iMGpWleg45q3OGJfwT61h+YDAcJNugetVwMX52LYSNJnAbVEq+M0S3alunsgfQwlLwsNhRhpQ/L
hhYsD8KFfBCJnHNRvEMPWo8kJfLiMXKhxCQZ2oBddlja4I590ieHsUNOYjLMfp8VMbzOTEgc+0Kk
H5xJRCyCFx2GEdBaCOeKBrTzb0lo0iGiwhnO81+x+di2G52/azqCWuTSvAgIcbTKnf//5WSMWUVh
iQFNmt40bp96o5EkO/D3mRuKsqbyS3oHfG9gfMNb9VwUTzLaxxy22IgF6AScCldLj6ON03t/jZH1
h9mFM1uyiuqCyJQxFlUa8iGuOyI/UT7m1XzPzLTddX12XSfGh1sjzgUqy3JF28zdggWl13+NEsC/
+TcTAEofvWTnQhRzgSJYjQYFCHHbH6n5wwDSsr2lCit1KgiB90CP41vzrCKkaZOm03IckGyGaUKS
R/wAj60ZgOmq9goYj8pGuxyuDXDfokk+p7S1fTHYqc+NuXm+vOJF2LkTxYMCKQ1UYfH6R0PgubYY
Qz9ldbasGB1XHuACS98a+63wdU0IkN8XilbQT6gtc7XVdm1c2yiuUKcX/thAPz08D/vUtxC7fDgd
uGAbwX3CpqAHSX0r2Zj9JXZuoZGK3+lzDSzpzL+8ae9vMyQATx49DCA8xMLON21hJBvYjBNkjREM
6Rdz+u46H0/OLUJMBqobWPx3JZwUWAED1zGOMrbjbmKGx61PTk03rMX6UijEIGxDZVxxK4h2C2n0
DgyfDV/S19E9+ta/ltoW1exizN/pGbz9/8tRjL1RAx3AHCGnNz5bRXcnQD9Bx/ti+nn5aFb1+USO
cjRaZnM2uVA1MIiDyVu/Kq2tLsT3cScOxsFbHrBTKAmoI8stw7ia6GHLK7ezOJAfLbC1FUONkJ4W
x0qfxK6AW7tvxbzFobBmdVHRgtJhSM99BwxlOZM7DzyHKBQ9gA9MIhHIeIiPEca1zLsoa2fjczMy
++Xyrq7YLIhFWR2p74W0RoWSsEk+6dVifS0Z/VWm8meEl2qIyswnpmlPtpxvJre4NaVpe3lsvMxV
eWc57YdbI5YWhd+rVwxnhudjj3nR2uO9+WVqMTxTc3AP2oX5PKdbr4u1i0FRPl2SFCvJ3kRL2tht
4OCmhoBiFMM6C6JeGaRUqw+Xd3dNZyk6pNHVuuTI3zb/JLQzp6Ew9CSG8R9GeROXyRgYbHD/wCye
SlEc6JgSaY8SC7IpOdToJfHsUmy1fr7fNXDyLDYbzg2hlPo+qqbcFoVW1l45V696B0D7+WtH9a8f
3TBIwesZRh4d/DZRnJaGlrU05xgSrUgy3XANlJBV3KQfjjggBT0UmIOzMeemVrY70xoGvUJXdhKN
0ZWwI7TkF+CAKaJuK837XgPQ2IAlITENOD5bDe5TEMngvQoNQPHl2p7oIR2braar9xYYMhxwKaOM
hbZC1WmJKDEJkABqDxNCBif7pnrpehtZIm3jmr43UhCES7NkAgy89RQTzCY0jluIKry6A0DWnPSA
waZ019AmqHGVEr3fGkYyVZSMpVSPZrVlopi5FhRPSauMMnWitIVyd/Z1IsPI2k8aQLFrfxAe/tml
flV8KevXwmzCsf8rqoFIPMSBxkHiTgOL+YIxJKVBOZHdY0DO01riiyIY3Ks8H70Oimxqzy0oa+e5
B+qq3/BvHN33bqr7Ahn5LP8k5ge30netHAK9zMLIDdHBn1shkDdNwH9Wfennwz3BCzcRxm7sdnpy
yGTkFw7IReUuKhK/7ewbt0tCzm4AGmWy74NrB2Xc+qMjkZUHEyiPwyn2s/nKTTovNiKvLZqwdnrg
ZMS9F7n5zSjS5qqI5VcNzW5c++ayY560vhGlyPN945XrtaAyxGTPgQv7i129jP2Oxge0R6Jj0TC4
bzQ3WX+cjHtXAIc9AtgNAeNjSvwKSANm/mhNz5F7q6cvsXGIkbya7M+GGENevFgDQLn7Q1c8jvI5
13cpmLJq8kmI2jfp1ZgNCPxMr5nvHf0+wmg0Ne6y6pdVpZ6QL62GK9xe9RoHVBFByjcKYsZ3bvRz
BqWc6fxq3f1s3mX6YW7JLkakDGQ8H/nBuf5pywxNv98zgfkzoLBEYPwFWJod+73e+FX5pWfNlcXK
YM6ye8yteYYrvDm7HerME8UOZKdE+IOFdI6cPWlfZSam7L92toum/+YoSw197EirisFLyYGYMAXa
3sp3mTB8F2856jvlLo7ugDBzJ/P9OMZe1t6OTaAD0smssqDiLzYOP7o35vtRfxqba6v0dfajqm71
bE8qoFYM4irOQPMyXJP6kfcHMWBQvPokLdd3hodo2HPWh1yAl1N7sATZVbHADOlXMqMO8Jm01Nez
p2T8Lp1Qi77q+cGg+2L8m88vVX9DWDA33oT21P7KyT7xNLTzR5LthpJ6NXLJXVLtuuabxBu8TX+0
mEFuegfXNglt7TjIxivpsWgPc915lF2X3QyOAGBfDne1daQ5yEnsPnCXfE7u+Gk7eXX/zRZ3GWbF
yviQMOLJ6evM/q4G5Mmf8iz1MoCAyjQ0ons3/2bndliXyZXr1L5tay9lWYXa/5F2Zctx48j2Vyb6
nXO5Lzdm5oFLLVKVdsnLC0O2ZQIEV4AEl6+/h+qecRXFKN7u6ad2yHISQCKRy8mTzPG55QF42l/p
fbarjChrbD9OMx/qvansK+ndkxpbINH3AkQQ2gKDEezRStbuqJpHjWlFHJO7M/TGNfYdUxtf5u6x
r1L8CGnmwtykEqdkR158q5dhiVLC6Pm68k2P+7u6lZHGd2iVYej9slNlxeX+6D/CVmEeFUIhPGJ4
wM6jB6VL9BQJPmRyOFKlg4cWIWO4kba973NxkM0YqU618vgvFFsmoUge6QCXAgE0ezJlKhJqTS/M
xHRGdyYL0+I4dEe0+YHRylc3+oFw32aB1oacRQPddN+c8PKzvbhwoLKROJ2a3OcLt8D7RwsNRjpH
YWbPvT7dOU2vhVVWcAAVMzNgPJUxMoF0Lb+z9PgB3zClmaYEzDy/X2KeJ4ZUwn5Lh+0Lt30mbjKi
nm7v9ab6cXmZSz6QDtgYAoSpid6Zna8xel3K8qTycf4+ZUDdiT7Ism+XpSy5DKdSps0+cRoV5kpD
gonST+hRc78MztpsrTk10+9v6pQNQ3YAT+s8zumtNBGcQ0+13jqYBAO8TCMwTXFEA/W0kQ0DHanJ
frixlRyIEI7fxeRpTPTBl6yWKzH38nqR0XIRfSHrNNtV01LS2pl2FX3cERrLYWvWVrx0cCAFd01b
xxRQRDvnW5p1dMwSAsel7Cp34yh2BwaoVvFrYa+4lkuLOZU0/fzk8CjJej0m6eROGC3eHPIZhAgv
lxVkbTXTz09koLzUoy0bMsA+iQYms8TbSKdWBQZA0WVR80ku76qC8vQ0oNWZCJ9nh+NSi4L+DzsH
K8oP5c378Jq3ZGti8JwWkJ28V3drKKmlK42KnQ12XFi1D3DvBA3ovcERBIhWuYGTuUUIvh+H9Afg
qCvYlSXDheQYXFqg5dAGNlMMXmYlXDUYTzJYN8j0ZL7V1zWyc2h7ZG16VfPyqm7WGGAXFgjA+MTb
ALAEjMnMZDM5MExDrit/oCb8k0MKpImHtvbWXSNkWlBHzEq3YReRmDQ/MlsrOS80tYHFqpFb5X4K
bvUVDZmwN+f5HySL0XGNcfPoYf9QOBusHJ3QCUTIjbHBvCh6FR/yvR4yPVDCtbESC6qP5B/a2oB2
tcExMVNHgw6F2usVVJ/S2kePhRlKWmI6Ycaq6PLCpkOYrwt2D/Ghh/T+h4dFNIWjU4zv9q2a7KxR
/Y78xdasjZ2n5Duja32iK4MvVHMlyFpQSUwnR4kG/2GFc0hqLbW2HBvkQqR+p7cxIitv45qPY5sd
TWYF8dpUhiVlPJU3s1gI9eKinDJPvW6+WE15sMcBDcryAQ/Iiq+yJApZVZQVkG1CXDe7bSo3iRMz
XGyzpTZcfbN7RMu4fdf31RDiGS82l49wUZ41mS3MLNY+ENK4tEJzDBMwJHblK129UTyMde3r/ZR3
vyxqSTGRPkP3MkAvFrpuzm1yb2Sq29rQlrzLo06U1zRGu8Eo25+X5UwKPtNKHfw6k90AP4VjzeQY
Tef01MWSKkWlPkIiOLhoQvHTvHn2qpL7wKP3K9u4YER0pH6Q95laDj5QbLk0Fv1Y4oaTnqNATobe
O/QZOF5W9nDhuCDHBTRSQ48xPJPzPVRA76VTg+PGDU2zye1i2Koa/ZwqvReUpvRWLNfCkSHjCHDV
lHKF26Gfi9Nxh7k0EG+2ZaZHrG/Sey12043O43RlBxdXhjIMYMaovKIHbyYKRDZgge2mLNBPywKQ
qQmy8SlN/zxRAppkHRt9B1OGBriNczmxUaYj6uKVX8sG2CDVV9fmCyzpn4a9wixPD7WYeRoQeH1w
oo+ovfBcO4wkQ+2dJNUY9sA270q7Lw5lhoTFZaVf2r6pswbA2anzaa4YeZ6rnUh12A1b+iozNoqF
igaF/wHyhL8gCqEUmCbAmAeExvkO4gX1ei/RKpA73EgBxlDm7om8Bb9DeFnQ0qWCfwNNx9WaeKPO
BemF5jDNxEZSmTy3XbvzarFSnFvcthMR089P/ETbrQwH0LDKbxiIIGJrS9m3nsebXGHR5cUsXaXT
xcyeZQZiScILSBI55i6DO0gdP+nen53eOjmjgM782rNZZGSUtp5jsgoWJIut5+r3pJN2oMGJd2y2
hed25bHx21jXcWSV+bZGfqs210h0lncVBEEqGm6QA51piMQFTGPMB/NTQaJUjyORp0iTcD9fs/XL
KvJL0vTzk/Prx5TAM++h9slRF1WQIol3+dyWsqvY0V8iZloIFFneFQm0sORDckXbetz3TlFtWc9p
0AF3hpSSEFuvZnwPgEy1zdSYPQByYaeICBIkFm0TzpiFt2iUyCPVg8UCu1fMzeUPXVawX985U2Vj
RDigCnxnrx+Y7oa1km3y/udlIQu2DXUNHYc68anB0pzvN7I3tuhtmJkCkDcrGPte/dIBL/qsYm5a
7vdJCWKNnBOyNprt4+rQjYa3YbIF7y/fuWBwe6FtiyMh17XdPXDUr2qvfC/KNSr3j2IcrA9xjm6A
og7jbs7FtN0AZAcGRvkSE04aIsK2t0KQkK+Y0DUxs3c1HpuYw3eEx9XST7QDW450ix0RyPtdPq81
QbPzioUEPReFIMT8Pqteh/hKAdD4LwjBa4pkCaIBbN35pqHXc1TbAkrR6dUTdY0fiaohX6r++b5O
HM6JnNll1xSlMnuC9AsIiJ4y56ks22PhrcQWizt2ImT6+YlFGRJMcyeThtv8BtisXVFXoQcm4Mtb
tnSPcHumAN6Byzbv1gA5dMWhWgg61WOWD0FJfo72k8HKLe+eLotaMJHAtP0SNdM1BBSMsmZS6Yqj
OeguBZfPX5CAGBqOFQrthj7bsrJLvAKjvnAu0vkxCrJzW538lzJm1q3go6fUMY7F8prHDuditcbL
5WUsnTwSbCBKQAsS4tnZC526RVzVzMGl7MvPCi2+1rzfaXyNA3ThPFBaVSfYLtqcPuQbLNBzdJLh
PHqXFDst5lrk8CTZX17MtB+zIGgqEyOBgk5470N3W+7ZrCAmpFjoMNFbGhgkboBz4SIcV6HWC/E4
9g1PHRqhUcBVZwVIWVKvFU0FSKuXNc8kI/pRWpoIwG3pbdu+6DbEImQDdtU1auM1yTN7rRmKkdoJ
JBtWLbY878lNHafadYzJnbsUPOw3aUGdXSxWPa2FY0ScgmBlynWj4juTnMMXb4ocDxKYUl/SdNw0
Ym3M4IJCoucW1ZKJMBae1CwkSrJBEFfD7CNDpK2fMoX5gxSvxTCu0UcsmCN0JgK0MDUAQPNni1FY
gYahxkDhUGjuY4FZOnd53/PATpL+unYE0HgZia3oso4urA8JB2QdAL9CVmwe8hV54tllptZ+06MM
NT57br0zQIp6WcrCQaFxFfmAiQEFOb6Z/RMWfBSVQYqNCicqzD7451ZELFw2D+h/MDfCKwJsYvYA
9opuCEuHvysTG4U4q1R9y+wsv7ByZPgUfeVuL+3bqbhpxSdPFE1RY5IUnh44dScu1wBIed/Vd5f3
bXFRSO5h9hoSGqAcPZcyghJMqRVI0QynCUat+0wL+xPc2Ih17stlWUtnZJjoKQQ9sIGmhpn+FWDi
7PMWbnLSZEGHwnpi69v/TsRMDQwklIs6xiOl5+MPFkMWcIwrj9TSwZwuY7Zl0sbcU63AP93XLmKu
Pixivq/LZOVk5sMzpyDPO5UzU4C+K6SXlJAjIm2jjj5DGf4129ih6YPu5QVcJC4LXEBAwrX4cvGg
ps5s3FgwQ7wHSyeqx7RWlGTaPDPNHF/n/ECb4fEvnNSJjMnmn8goRIyQK8PTpZGCg6wxPehsbU79
4kmdyJiZVmm1SqckkFGx4kbR7rg3HvLhzyOqcU6/pMyBg8ATN3yoICXpnUBXXgQoubI1vrTFI4Fl
A6UUhpqid+F8u/oyprlbInubGe2z1xg3iszXkG0rMuYLcToD7uqAhVD+041fZflw+cgXnnG8PP9Z
w9wdZkONunmMf9/ujDzoGu0WtBbhAEgOeHwyirdvuDYFXcm1LykBXGPwJcFpgfWZWR2FdLliK5A6
5qVPzWvwMvmyfr28tDUhM7ujNbYnixpCYgJ8ASsfG9UKzGZtLUsndLqWmenBeHuCCRcQw93X2iEh
XHL/8kLWJEw/P7mWbtwA2VZBz8rhVQPAXI1X6sKLZg29enCrkMCapiKdS2CV7EQ9XcoRbXr3aqS+
ZeBhroHRUG9bINQsfziwsAj0NEjN8PLqljwgOK6TGgCE+KFqpsuSORmdaiAqTCdtAoN/c9FzOSZP
NP3TJIpobYOjMOExkMyfe1ukFX3L+qT2E3jiKD4GolvrL1rSOmSgkcmY2i1A1Hu+lRg8VKUK8fDa
8epajJjCONBtJdsVT2TJRzgRY80cf1MbDYfnEJOQeN/pMbYL8/XyYY+JHGvaMWnwLKKZHFQNRVoD
xdQ5W0OjtINeTidERFT/5AfFR6F94wXSup7mVhXbtclRi3t4InB2c9vGNpohhUA0Y0UFuobBvxv1
rbrimKyJmd1cZ/Ri06whxuXOkzCKIzXG0JJr1bel6wvfHvB1DQUWjEM414ikKLw4HaB0HFjODki1
JI8uX6FJpz4c0ImE2X6lY2V7FVCDvmPlz32bH5VMfGox9SHkqgE8nfMFneNOWK0OdF7SQoCqADaa
ghg0Cc6WljA3LQtSo3F/qCGMXemttsvyGi1ZdrliKD4KQzQGJkW07IE9BkHFubBKH5lt06KGW2yr
XxsjaXecpo7wcRfSIqgHqbEVy/tRQyASiDmgE8BMiZbXc5FdDPA63K4aHUTJPbKziW+PY1gY5pqg
jzoCSn8AvtHNqWN0gzcZyRMTb3rJ0MQeWlPzerjtifezlLW1spiFESjnQmbuXZmlg1emsobzal7Z
2Y46Po3i0H5sQ2BowEafAaO3Pnhu2qRz7ZzEossHjSvTqJOZRQRDQKmSFvE6njAHfrKnY9Szksfq
nRnnNTgZteZbWWkpZn7Fuc39MivYNWsqO/cpuDDXErMfthqpUnRCwjyjRA3C3pnOOm3SIsCGf8tj
E7DfNrPThzYrZLZiXZblYFwRUO+Ya6BO6nxypFiVo4FigPuoS8cYe2cQxcOQ+Kqt/yzxIsCcJlJa
kIOciDdPVlSYz4AnHRunuVvPusXbB9KCPw3jn4TgWQMPFayYps4uX6tSoYKCnPuCG6Mb4LjRh5YO
3M3QFFSgltWPqwRbSxceuE2Ukd6TqOZ0O092MAV3D0umfu3S8PYMzYnagKZSom4LZY2b7MNhIdNz
Kmp2WGSswJKfQVRX5g3AM8anOhErCrEAhoUQHWkl5K4QV88L4BaXiC5VCDG36R2oZ0zQS5TGdQLO
aOYd8i24XgMt6BFG3HbjQVgNxnhlQRGs4eaWrBp6ZWBvUCBA78fMqkkVRtNhQGd3QMz6RVO3QV8l
B2U1uFgW5HnAeCFiBYrt/ADNJh1F2Q/wI+OYB2k5EV1QkqIH0yiCy0/gZCDnRgZVTzSLocXE+YCV
S9BTYuadBQPaWVeIXmwQ5WV3gB8/ACb14CrZSgSzLM8AQsNC6gR1sfOltWM+UuwebCltgCqvexV1
SGBehqTZqjTPRZj2jbUGFf0YrUGDUP7/t9TZjXBbjyi0NpG3G2P12m0Gvo/5jato5AYExO1tL1o7
yA0ni/7C7gK+jTwRegCRNDxf7ThoirBjDQeZeF8lc245964HlCVCzPi8AZJwd1nekuKgX31yOFWA
X+ZIunw0GKhqmxp4il3qfUns76xZq51pk6Gfq8ypkNlzqGE8nhCawGaGPXqEe8zFtlT0EWC6Tkgw
AxNTlnOMFVpLnC80NaKgerK42a3o8lFJSweLy5ij3wA1mASeVpMrwYUI+4qUUWdl9KuRyyGAt+AG
aYIBTmDVFWHZNWsUnQt8CGefMyeWJ1ZloYMU2yAi57sZldv8M3/BiOlNFvz5STvnomaGBxjFhGg2
RGmVkQZCVaICBcwVN2fp1ZgobnS0i06UB7OXylIE2txTGJ1Ww+BXvcbww7QlDyITDwlnayCFRU1F
Sg5VAsB/ADo6vxn5KPMqmWypzV1Mx1bq645kZZCn2RrX4JLFQannP5Jmd5CzcmrhRzY981gXqnGd
RU0NIk1FnejF9aektevw8jVcehVBmga2dG0apjNPcCFVMCaYlI0ySIn97Ab3WI/jl8sy3glTz64h
/LGJAwNSwKoDcvbzHUySEmTPHcCBqRqLjRhKvueOZN9L20ivmZ3KsLVoEYAfvkVXjV7suiL1nlc+
4oOPOn3ElNz18DCjN2Z2J73UTgF3hlNYa6Lz28LoAgoWkigZe3OHWhOasKg0g1hoyb01jn0X2BJM
YB3mba48ZMv7gZKeibNGR6M1N0sYeyZcTPLyO4TBWyZGZa+OJI+ShhgRGCCTIOmYEkiSNjvk9M2X
vEc/1+X9+PDOvE+EAbeM7QHhDpKl8zPpmCcy3cNrCihBEpiFcVP3xSfb7n7GLe3AXO8+WU7lrtzc
D3dpJnV2czNpUGD0IFVIU8Kb7a6EVezxSqxB9pYFATMBHA3IlueOWFyZQ4/KR435CYxt1RThnJ0l
IBUBIUt0eSfXRM0cy4IoGK9lQhQ3wdsLnnsvE1eWlq7c1I+P2fve/VrSZD1OfOW6atsx1uGPxLH+
YtV9ehCVLh74dVsN3b7IQryomAfFdB5VUFqAc1XM4iFDHuhGnTz92UUjSoCboE0fNVX0zz/Gwcar
6PVFwVsaQd7dV3GGqVD6ypo/bi2CN4RxE2QbQ83mqIHMIeimUUgToorAlAfPuPKMx/eF/M/3/n+T
t/LudzMk/vUP/Pl7WQ2cJqSZ/fFft9Vb8djwt7fm+Fr9Y/rV//zV81/815F+56Uofzbzv3X2S/j3
/5AfvjavZ3+ICtALDfftGx8e3kSbNe8C8KXT3/z//vBvb+//ytNQvf3zt+9lO1U6Ht4SWha//fGj
/Y9//mZjN//n9J//42c3rzl+LSxzWtDvr8XfHt6q9ltGv89/9+1VNP/8TbHdvwP3CkidiqlkaDub
noju7f1Hjv53EHuY4ICDVcXUy2kyToHJnuSfv2ne3/GaWBNGHC1PE3jpt7+JEuN+8CPn7ybcd7yk
4HaH+fH03/79lWfH9ev4/la0+V1Ji0bgt8+dAReBPqrcjg7WT7joaEOcdOjkWsReqgxqqpcRJ426
JSNaTDvAQFHpiNEZjy6Gpnot1ZF+yeEtYC79EPc3npMWm8yBSB+lZLnVcyVnG67ZI1pyS4ppHHiF
1lAj5xb39w/F+wMkx5TjwsLPP7TRMDKwddEn4pEDynB+XH5vKC5P4X5ByujI8/bbyYH+sVWnW3Pu
TnwQOHf7FIcSG8jJKsrItVn+zPutRFeuO1xbzUp+Ymab/hBlTUwv7w/KvHRZI0awaQVRGPlW7JMd
4CLfGr8N9U16YwT6TuwuL23aq18exb/lAUyIkT/oQpgfukw0JCvqqor6TbIrNs0OKJgd26yJObc/
f4hBxQKuPFo88T/nR2bbmEcpM1pFjs133pA/OEa6tS19Jf3+cTWgIENOEDcJvRUwnOdimIGhGp0z
YgqFNoZOXmFoLyy3SX2QpKFNfwgqXQZtutbvsHB1zuXOXuMBc2uUpFIhN4mMTbURx+R+SK+l/93Z
Fuh3D8i90/t0s9au+3FbUWNAryXygMhb4X/P11vYDPVGA4QJqVSaa1yZ8bPKGv6JG0bxdllRZvN5
piM0dSTNwCiG3DXA27MjrAXtqE7xJopoiODOMV9BIyFGuO6anbZNb8ZI3GW79Cq5XaPUmYVd76Jx
psAxTW0egPPPlun1uV7iwJGK3TqfwXS3a668bbrj6Etby/ecu/HvovA8go8T4HSY6nkBok7c0c66
tolKtQjtaviaEbqC3fxovsDjfSJipiwlqLxoBjbCSNYOixpMrnA8VI8lkS8FiV+0uDIiEIT8WDm/
8xD+95VhQAt6ZkHpOPHWn+sKKgJNH9OsjeSG3BmH6ra/JmH9fQysADPLQEa7ppzv9fBz24IMCJq2
UO7Qpl6W2W3EKEPFzUBogmMzNqbpjzs3pEeGsJkFYmPvW0BQgjFANOPT27Q8mGmwhgR5R3XOvgFc
oEheI4uN5Kg9+4YUyDuijGUbYVzMvXsskc3PMao+8jYYoebuxRcvcr46QX5gdxxJDDXkAYnaXXFc
myuzcFXPPmR26qh+lk2u4kM81oZJdwtekohWa2Saa1ImJTh5w0mdFyNmILRRzTOkTbnttxUJ9Wx1
+sqCycOFdOAzgAsf2zon+KkKXCBi1JgjrfldZIT6sC3f6Jbt2VOMAy0xTfaRbbprZ+X2fPRSJkMA
lYK5w0sy+WanK+TDwEvMAm+jQd2O3qZuvthk24qVlOXSPk58ufCu3smlZvvIgVlV6qJrI0WxQ6+z
N12bbeqyiVYu5dJq0AOICwnOaHh+M8vmGr1FHDZAK5og/po8qFF9VT/HYY0dzILxSgu6PWd+t/P+
VNjxbg0w7PE/gt8j6xNFGSe+SYzibaO2wShLiYnkdFda1krjkjZp9fz6wWmF3wsKYOQLZvvYxhiK
Vg9E4vph1O/B+Bbv0QK4NwIeYLbXmpexYLwd0CchwMECp7aec91IVCDZ+h4jddVqjBwB4qByra1s
Ue9PZczusQm0ctUDHY0VlS/mVbM3DllIQi/og/7F4UiFVkG3W0PiL7wZU8sHthFpLROTys5Xhtlo
rdl4pYw8ZASr5K52LR8DywJhmpu+M4EHWfGk9KW9BKzXgtnGe//hudf70QElBzQzPYwbzz+KADFx
vweWIXLSwAuqaNhkoPcJhmswsOyamzystmPqx68rV2QKgOcqdPoh09acaCoGEcaqkuNDzG2zz8J0
Q7dTV7q6c/YrkqbL9kHSpDaIpMCvO0dagdmcJ6Iy26g4gLvJkH51l0dpGN/xa/uAfnvoVejuqObr
35S7dmeFl+Uv2RznRPxMs0ouewaEbhux3Pa5JkMeu346qsFlMQshhgkSu1/LnN1JjHlCcTS3pyex
D5MECH8fNFsB23fhSAN1R97WtHdWTf/d2pyKnJTt5AwTMA7YaQmR5NCEQ6ThyuSm70WZb1yR3Wj6
6xjQVZmzK0M5U0gVT9sJspMQ1EGRCJDSBkGTb/vO4Pdf173HtSOcZbDMRGMSvmUL1pVhOw5AWYM6
qOjvL5/g0tVEnRzEh4BtYjjDzJPDhBsMyFCdNrJYF8XkVRhrrPSLm3cqYnbp2q5KOaduC2cfTFAh
CfQ3CZ6QB9MX+/bWKzc5vKfo8rIWFfNU6OwxRH6qd5QGWpLu6fQS3tOvaFvc9i8YKoACkN/u/juB
7iz3ZhtSgBB82ki4MNpBEj/ej1hjvVefQOm2A/XcZYnvBZW5iTlZ4tzEGEx6WatgX9N9+qP6wXbD
zWTQ7EP92b01UM++Sne6r+6KrfiUBmDtWtnjpXfkVP7MxlBqqYMSTyvuNR9MOiDmP46ufetWR2fU
tpk0V1a8dCNOBc6MjZoI0N7ZOFOtueocGZjJaw1mq8vbuiZkZl6Qq6xoMUBIPu7d3goayVGS+HRZ
yKIvc7qU6StOjFjTDsZY29i7+GvBj/JJ23mRtu2bg4CylI9r2rl4y9GFDxYF5AYRdZ+Ly80MDXEm
VIXbOCZP8fus+iv7diJitm9xqxuc1B68XPuhjh8qeiTW3cquLZ7NiYzZrmVSaxVDxFPYqXxXqM+f
zCALk0gJnKANvZ/SC/h2Tc2XQk/glX5t3swQu5mVoi0EUvWtDIkMqr0e8VuLTmjMkL5xZCwUZGbq
R/HU/eAPbLOWs1jyJU4/YGajidWXxlDh9Jx4jEA2s+2kd3Qt4heu3JTuD0m8PQjaVw50TWdmZjtz
ERzZI6RSTwVxVevb5oqTtCZhZqPVAnNeSIuNJemr6tWBqa/xwK1ImKP4ReY6ihFjDbEah4nVYFjP
y2WdXFTJd/ZTZLqROpuFCaWlWaPhKrBJ6FUr0lvm/KjsFb1fkzEztGqbYYqOAxmxepSAYrkxCDDz
z5cXsvxMTyMEphQLYuGZlpV6YmkAd0o8011EApBcIo0TmX4Xcr+ISOTdrcESpn/xwwN2InGmYcTi
VmWDzzpywUVIpPCpfsvkvlBc5N9XdG1N1kzXerfUe0apjCr90A7gtEtuSgW5IhWzzxx3zS1eCsXB
1/3vvZzz08YJZnbVMVbWsqvsjsBIkdC5aQYASYLhtg0NxDooidRAnaV/5ZE8ET1TSJtqfQKGPhll
+S2pPyXtXlHIiowl7woxuAPuFSgKqPNmQhTVoYrTWjKKj/G222I2VMijMYh94FfCLFiLxZeStmfy
ZjdgpMIYYwJ5w5WGlHi5HbfGFXwbf51M7D3ZNNPKM1mzt9IjYjBoA1mAIrAdfLmwCrxQ2WmbKVsM
ajFEbmmYbwt8BguMe0Q6ERBo6Q2GYAVpFN/8FW06+6LJyp04C8yS2uho+CKlCcx7nSPlWEyvXtQ4
vnHkBHnP2BePyh15vmwTFtQYses0rQVkSEAszrZC5CaxE04bNNGnN6Z0NzmGx8Jiv1beGo5wSaXO
ZM0WCbphK6+APcO2g9vvwWN4XPGuR/pjR33wPcHkrSGWFuzqmcjp5yf7apWYnZJ0EBnXDPDoeweN
OMbqVNzVlc38h1KPWa03ECM3xb66M0IErEd9jxh5Pz4P12up8oWsEqCRyDjgPxQ6wJF9vqxWGTI0
pXT9tJP38dbAaLgoD+SVF9m+OPCX6ZbSTbLGyv3RpwXTnwmSF0xJQ7EDmdxzuUDW1Xqe8Q41Klla
qOEW1Tcx0u5ay506wsxE66Yf0q7wPZGS28rUeRhbNDZ8XZB+o3nKGoPCB/WdqAdBpAQGtinCnefr
h653Bz3rumjsPDSjgZwGaby+2djy5fI9+XjEM0mzLe9dTLZScvBiZ0K9NipjB8bPjdKM6C7v8efq
i9CysDb4G21AoVd2r11vh6q6Rm334ZHDJZ1aioGnmiBd82K2bFybGKVECn0cMEiE2Ft4JcfEHK9t
oN9LI1t75z74V0jGYnfBBwDqGCTwZzcoB/G7MvRkUrUuAp9vJI7yE3QtQH/Shh/pbb2SSpxRjyL7
M5M4u0wwPirRx3eJajCGIBd6FsyPQ4mcaewPj3yLQHQtBPidBefsUYBY5EwBa8RIqqlMca7brYGm
taHJukhBN04DY9GqEBNz9dvQKmO+YaBk8rPK1UPPaPXYp0J3voJB0XxUjK4H87UoNyPGu4LS2urd
JpCqVTX3lUrYsRV1dm0npqIjuOhFf6XZig0qdIdqGyPF6PEAmIH2iy74YIeDlLQN285xvpC8yHeN
ozifHcUcngvSecgW8xS6TjOBylisNC+94VXgv9JkhKED3a0AH/oOGWFvjyqhGHyP9cxCWcfQd7Ug
dC8wMSbwQIb4FOdGhk4Nw33IOswiDcXQGl8A6eiI3wOy14GOnrcsgK1xfxTDUG9jlo59VGS5SICU
pFaEnhckQYw4oybm5ubD9ZgP3cFziDSvpNV5ZNPlmZr7oHwgMVjCNU5AW1u4x0ZP7ZusiNsrAM/B
5g/0Kn01y1y/6m3m6sc+dvlPdHzp0YBhb1edUVPwAjoaBvMqRMdZmCaLCuqht9XVRKIcwe6v3ZCu
MoDty50m9zuatKFMRu9VaYSzK5MClPI5pmjqQKm02jdkyAkee9Mc2b5Fne2YE8/yDXz/I4tl7mxT
o883idTTTYGlXWMTHTTS9jIBfNkZ88J3zS4F2T+8A9Cke41SPPTdoH9X0iIO+zbhPnIMRuJ7lfnN
bjwZlGDDVp3mqbGViBbVXapYfRaBVLI7DGAj/MacvFEjWyGEh12d6A+FV5CtUlpgjHemxehc7ECV
6O0qYHyuHb0x7uuiBROw3oz2jZqUFbhrR02+DCWoe8OusAuU8rrm6BScPKceswMyDnEbjBZV7ahj
KdDuGT4gDk1MhLXCrtdMkLlbsdhZaZ7mOwyzHH6SQaTbumAgTWCWp1p+SRKE501mtkdMVBkTcEO7
ZAwGtdPDekKyKqM6PCtxw/LNlAJJHvo0i2VoaYORXykpsx+6hFnXgisVQHWm0R3A1UEekhKgd0Pa
7ibLO/qcipE9ZqDKu6FujjpwnKvS53oJ+CYt8NTWbtluiNd1aCqpMAg1M6kSxVKynQtA/Rc7bntw
8g/lLtYaVJNZr1QT6R63C5+YIG0JRdrwVwwFVeFjNsn4IHknOn+Mjb4OrVFTGdDqsXNdgOVj28Ql
w2RTTh9Nd9R2pdDgrWQdhon4tEzeOOn7JtCtSv1KhsrZ9q1V7hRZ53tAjwYg9AiSMrywVTDj8/Qo
x3oIQMatfAUNCW8ie6i60B67TISDDVzm0NB6p5Zg+BdFlW/GZCBN4HSd6g9DBWdVdvZXXdAYFIyF
d0xigwy+nhpmmABXvC9LzXlTc4XqIJt0AWHmWsIjwjVEsGXsvEi8oweheOV1A/1J/UIUdNzqrYGS
jFWVO4DWhxezi1mUqpbYVENBjrVtZY+YMZh/bYDqOMQqxx3jOVV22UBZJFOOki66+T/T2LWvMq2k
d31J+0CQJNsDn5QnkV1h/gKmU7lPpGAAerWahmENvXaTKmqpBSnat+6xGXL0W6WJaSStIdEiQyqS
+lZpy+8Jnl8SVXVdYaIZ/MinJidwHNWG0buqT9tdVbqJD4NMnkF/nGwxoYzh3WiU7DHuC9fvPYmq
TN8X3s1AREWiJCmUz3rXYVCBi3uHrgRGeL1NRjN/loXlYMgGJriJQKkpP8jErFJw19pWGMPmbEZb
BSNKrZjxq+UW6cOojd8bU8s3seM9khQVWcMdUszu7d5iPDroG/MeUL/Vfa8ojX1lSrR8K255ryuM
XGOeNbsyNDZsbFiYoEyaZ97JT4Dtar6dp+WNh3EfGKjdwMUbsUOwF9+1Un2qbfnZdPvqKwzd07Q/
fq17L0Mtj64EfR+pLSVoa21aiIlHoC6rQPC+wQBGfi3BWjuN6mxuh9IFSlfH6BiMd30jVX2vmCUE
FxjAwMqEXXMNQ0m6PC62htQwZciGF23qLveVMkUJb2yI3ygwpCUmKEeeqzQhqgEYS1A67XUmm6NQ
qfqUqy7Zw2mtth2adoNMLa65R/6PvfNYjtyK0vS7zHqggDdbmLT0toobBKuKBe89nr4/lFrTJJjN
bM1qFrNRKCSVbgK45tz//AbnmrkRt0I1sazhENpCntYYV9Y6srfoiX63mmKgMhscKJZ03c9NyvfQ
8tYmA1RbEhGbG8vXx20YtvNN2A/1ixpL6cbqW/13U7WW2yoGPdCBHZsv9mYoUvBsaoJ2GZjD2xQ3
S+wI5PRGpXvm64qAI+JQugWDO1qOVX5hlJrbRgQyq/k4XUhCKtpKGH1PM8l3JZ+Y616tkobZVdbw
xcKDkVaZm4X9S6bjBGxa2SEZFyS7kW7gcihua1rVay2IGPfIcxPtui4X3C4jSUOzym2g5OZVIxbW
QVDDQzTNIoau+SxuMwwQUjsVRPUunQRzH/dZfyOWXEu7ppfcRkt/GoEpky0ntzsfCsYS4QjJqifB
fKzGG6Pvv1WlYV6bAXEizBf9NhhQFDfpEDuJ2FC4xupwS+2VOmKVTpadD1K4l7Cadwofx0e1FnyX
Izh2xAlIxTLz9hYzYP9CL7EZTYOkuIkDOSGWJ69uSVoyDhLH5L5Nx3Kn991bk3XJXSG2rdOYFs5d
z1UnbDCatOp7RQ2/ZZoSvmqdKB4Tras24hi6U9R0cKhr4buQh8lWiMv5svWHatd0jfQgTxmoJabZ
6m1EUBA2nI1x4St+BoNP93+X8aQDNxVyXDljNFYEXM8xbtNaROneRYkrS11mW8o84jHDBkyDvNQH
1xLL0gmw7bGNpM28PJEJCEPUcOjawd9rwjxvm0kv6yXWHB+kYNL9+3YmCghHe23f6HNO7DnZ9H3Z
su1MvrEv57Z0cRmrNpZYC06TmMVOqXp9iwKk3fW+0e8GUY+OVueXG0Upir3YsXVn8zTtVSmsjmIi
6xtpNDIPSIZW79w+6nl3SYTVXpuKK2JS5pfGQM7v42l1yI3Qso1IU1xBSMoLbI4o3Ee5YWbBEZVk
/q1uTK1btRPWaR18WFOtu6sA/rYDb863q64c8BMC954bF8oHZIWSdO5eUDWQ6EoFoszbXZ2GeEiW
bcQdx6r3ZqgZN77Yyx4JwUxnSxZcKyPCTYVCaUchNGHRKEQsQkOMlpWytZvG1J0pqLX9kCXRQRoU
K8PepzKY5IVYeHoUzV7UWXrpDmYQ4/0rkffhDBybm240caJWzFJaKjYttuVUVx4j2QgOspHNqe33
CllBbUxZXgV+4nTGpN/x85KemKBR9AJpKncCENqjQen7u5NyjqquRGKU9BHLWouqHx1f4JWjIOQ/
Bw3bikk9XNZTIz0GzWTtmzkfZMzZBv2+Dvo6d4yo1p9EMWx0R1RGwYFWNW4jNZ6ORZF0P6OUR5Vb
Cea+iSqbLDLNrVKzccVK5DWpg3QZ6nH2UIb+PGJ+JGcvtVX590ZSdN8ipSNHPeYXTDaMD+HRmGUy
pHNfQNGhI3B3E6MXb6wsC3dVPBDogw7+XquT6sEsJOk25tCOdpWahtdjXXUYdAhDfi/J0lx62cKj
3P3vQYp5glZQvCEabhcXP9EcvKwyafePQnbmWnniVolYF2aWvkgePxGZxjCxFM7s0eMu6wSyjAfc
GUrWShL85xpJLwzRNg4xsL+MFbIltlVZhf40ePLtkBxqxRlSO3+YgWbCjeGo1qtyW0oOu6vX7OUj
+/g5+dWJZ/zwA1ZwVwn3PQ/GefBE4T6R79P8nHD8BBbwYYDVjXVMMsXPUwZoCB7ZVKLsJFX82kYk
MhUKYiZRr86w6U4BQB+GXN3Ny3hggZFV7TWD65Mu5CwuB72TUhmAd59nSJyCXT4MuEKcCtzNqOAY
cNzgPMax8yO8tpzWg7A1OvlL7pwlnyxAzgoH+DDiqmVh1koTFgYjtq7xU/bmHdvHJrxTgL1Z5O7X
sNKpT4jR4sJ3XYwXpdXjlelYoMCTBk+jdHKESAldLfVDl7rfk+RyU3Ic2V8PeXJhvB9z9YAhZdYU
lYw5U4B72V3oNFu9sqvtwnVBJjs7CWUycvliI+yV7+ccaORzz7zq02hFqZTm8szEamwXhEd+lFVb
+UHyGKru0utcWvJOe1lsXv/uOGQuPYBt+CI8BLn9rxncS4NDBs3ko9PJW0OaSa9VcxLwa3Ij+KXq
VKftucbUsg7XM+r9EKsXbqijqISWSKTeJOAxfSMYvtNPD19/1s8MvD8PQj4ywm6aQ39e+zuou7Ti
Wq2a5UEuWnj22QG3mNYJPPNG/D46HTLsjXKlbdn7kRcoN9OztufGGF52Z7b2E0vW4DYBjGSYS6Ly
WtqaVkEWhMS+0snBPPxt6d1H+/yq+8OW5up2Tm0uL+/v4/v9MOC6BQxlm9zykQHDffwwHDoP0NCJ
7zNS0DpX3cDrdKaXiJ/xs+ItfB82kpdtBPCySwW/iHOprCf2SH4OHwAhOtmvnyDa2ay0UZ5S6Q9N
aDlvskvOG1ve5F6wKc6hpZ+3K7p0nKH0bhYN0JrEGge1lKfKINHTJfAyAZlbGpGOf+//1B7/B5Yz
J8YjLwnLCZRUuM6Yq9WbkvwQJo2Fv+91+qC4ZO+59VHcL8KV/CU8o2/6vHLYGImElSGMA1muW+8a
KTGY/6WK1+aBo6kXzdx6Rn+uGDmBOGN9hJcqbnlLWvyaLhuR8KxS6SksHX87740f2RsmffJeYbVI
XnGdq3b8Jt99vWA/dzwxBcURjupEMeDEr0VOlRZAvvApqBc6mewoLhXdTtvqGy7Mu6/HOvEescji
TeIWy6pcs+/DcFSjwu9U1AThfaPJmygcnqY0O1Nzfd7ZaRFQeRFepBB5u25OCGUWVgSx8kQN1g/1
QzRcAsXZY3ir52ee6HNxxVB48rDBoGv/JLxR0zimTs1UT22zizmZH30tP8dG/0Ql/seVw8TSHA/K
VQUZTgO+QnGrekl7F6Gli16isXFU6dmfH5KZTFHpDqXj/8U7NGnwsIVitvKp754GFvfSQGHQ7rWc
Q3pslpcQ8lpS1U3m96/nxam3SHIXzV9taaGt9QRWIsNozGXVK+EPG8Hszbqw/3qIz1NvCfeD1G9g
pE2CzOoldl049jQzVM8sJ1tUkNiLoTvXL1+PcuJBFicjPHfIV9NJhPzYvBFiUTabnFEsCddlmG8L
5f7rIT63GtnyJKIAuA8t+W2rUs1P+sYklF31eutnOtCpz2f6LPKFqEtnRjr1MDT4EFxgqcg5srzS
dyc5fZkmzQ1f9aSA0GA5eDXS7Jwr2onPgrpSwtaHY4o1u3phXZtlEomwpKqSmtlVr6k0OqU5/V0L
/CuR938r3f4g9/5SCv7/oMh7cXb670Xe2/otf/31+l7ZvfyBf5Td0l/L1o8zJ917clMVJsDwt7Jb
l/7647TErZV9FEswZuE/ym75Lw1qJzOMxYo206AM+kfZLf1FSDYmQmy6i/E4Jcm/UXavtvE/y4jD
kBrmzwm/Zh0PykgAu1DGbimBORsAD23sqWKxr2hD1DkmFbJB2HZOP0i3g77ZxXLo4hfujMJzUHb3
vT5tS6n8dzv+p1+1FCbvVoWZCJlpNfyqUX81oBgo/jk65Lpy+88hlpRzTLWWoLWPQ/h14/tZXDPE
pr+Q3HTjY9t613rqpkarcjbUcF0BrMfTVoTyyAymSTer2G24EaiwJEW9d7TW3yWx5oAnbhPrWsfd
L5J/WEl0Zu9fswH/Hh19LpceiBOfKrlR66tYMnihRodrqxrsfQvgKdbtPp/BmINdjWUHGBTbEPnV
qWrTlTnQUPKMMPj2bnXc/F2rv1fMLy/2XQX/908BCtLYXMnHXF/C5rpT5VDgxdfwKIofqXFL9oJr
mA/4zDpmNwD2i5uvh1xtgJ+GZDW9n05NqeRG6Texq8xXZfi9EK/a/FyFtzoyPo2xmk9VHuJYPLWx
OzgIEL3kKthpF92j4C1c5oxP7RTX/wPMRDs5Luwgli8AGIfvx2ebSAbwM5NxVaU5CK1pN5Kym+b2
e66lkt3249YYCFHDWE2fZTcSX+eOIB35h17GR6ahPUpE0pP33fTTptFuQ8xbHLE2rioStOdaexhL
yyUg9lIog22JQr+Im8tcNTYCDU0IvtaYH5v5Rx4/dmVsYyy668zBnUbxhrxmr5PT7djkt20v04j1
t5N6PxbNnZaK16J4sALjiHJt1zcqrbsfSXJZg3MLEf4QOQfVWDiBpv6MRtMVRsmprRjcv963snw9
VY1XmKOdEUpuDNklMQzuOMIeqYd7zUy2HdkdOXnveC2SlD3v6i48zE3pFYn2mFaqY8yal1qdK7QR
rlbVda/AA8eHXvXDPe/53sq0m0g1dpiCbJp6PNI6GOxJfyl7yRPoY82E3McpjAp18ApoM/ac+7+M
gYT7Qg/symq2foiCuIl3Op5jYphfJgJGv3V1iENr60v0/lXtIsKOKPRB1dsW6oBpY/iK1Dt0pqRy
+1TdhVQc+IXcqXWm4KhEfqyoO6YV79XqyexSV8uKzWCMW3my3AJ9oSxWDnYbu1oWNplmeIHZ7MTx
KSwDTOjfknnY5eYznH4bxsXSWLvRB8tFvQqZJPCGJR+xn75NlfioJj2dj2AXY25DKshmyAt3KvMz
1e9a8fL3klkqRWyx8A1QVlWWGgy5EDVsiWaauJWZbSL2YKPbybl8bWn+vmcCT0VED6k7DnFx5J97
GORmdjMJt7nSOWh0dnVgunl9G3XQL/zptQyKTRHGZ86jNQnvz09dNk+spJBbgNd/XGWmMKZ+07Jp
aXb4oP7OIQHzjZfo+cpd6Jr6RnnM7qV/yf79NOyy+N+dg3QVJmMaGbbi0p9FzAKcgNLknHf4H+hx
vSe/f7zVl5h7Mx3pZsQucXsPomc+VVe6U4x2v4MecUgrJ70aH3W64+45ZeMaofzziLhxqPKSJAU1
dfVmQ1m32pq+pIuGE85H5OmHEX9XW0ddRti87ijPZu9FF+ZP9gEzOLbbc+LOUyUQ/nZwHMkQw1h3
dWvpTebU1I8xfAz6fxG/RE32Y3U3ip096/n267Po1H79frTlQvDuk9aWWWa6wvPOYukJ2rwTJm2T
1uVGOkdzO3XQQh5EDL9E/FDpfBxpkOSaNGeeJ6wpbdD6Z/G07doCitbI9bKxYRXuq/jh6+dbXWj+
fM/3o66eLymLRpmGJS4xlG2QCBuU8usRTs5WMg+WW6yEIHe9b0Ag6jRBUCNXu05e5/t4X+4Fu7zX
DNt4nH7KpNfuYjv18FQ582x/eIHrdUK+vIb0HyaQ9gcOfffx4GtMi3135NaufJAd1Wm4SNnmk7IJ
IXI40aOA/HnRAzTX+maxi8igeP+AQ/94DspelsWnX4IjE3baC5i1biZMkgjBTcWZ0e+ny2gKd5Hi
cf84Kw04NV2By2lakF/LnXt1d+xzOoOdwg4kb8ObgrPNAWrdZ9vWbr38afZaHrJqnHONg6UiWz8e
GCc4oAGK9UnhFrdd3FP4U03V0k5rHoJsdHTolokucUO5I+L879vrB4ey91XpyfsAFlqY5ejYBWIC
/XG1+BlMtyFOqPzpwvhFCW0ncqzuWFeJl5WybZoiIXcHQ5+O/iBeWsV45hcop141dBodJGqJeVrv
QxKzGv5KwRnjT7aWlC+ZCdcE5oCd6Y5QJA5cS5sozp0iDVB7QGXjgnX9qpbZfqbpLw2/MuCdsIlw
W/X3Y35ZW8+1kO7EKd/3ccjVv72MhZ5DZNxZmaLZgWZeACDu8+5nqvQb1Sif2qWyMmRnMpUz+K68
7Dfrb6qL0G4RH2CvvUYMuRwPRq5R73Ts8L0retpOEyGeon/gwbK7bIfu9LreKdvgpn4lQbzGduVn
fKufK9VPbVHAlktcC7Yvn2J5e9iBlTCxRQ1OcpVNdr3PvP5IpxHZ0tUC3Z93Yzp5zL0fc3WSm9Vc
FEa2nORe9orbqJ14lJU/8vsQjS89uGTfPtFWvYs9eG3tOeHcqd2CPQIiOXl9QE2ro6BqzF72cyNy
g5xcy2Iv+c/hdOb7rpH1Pzv/+0FWO38KCaCNUgZRt9bPjH1wtAMv2lbf1G+Tqz2JNkxr4fu5ruqp
Uw41J/ECHAVgXKt7V07iNiwPXmzXqW4eZBuxpZ8paLCNB1cbFXssDDttjHOH0Kkd6t24a5eUNjbS
VEqX1QqdSNBjeKWQyvyB/JqEy9RFkxzNdEFAD1wqCDeb7aZ6Yl1ALbvTDGEbcGXBiP3MJnJyaivk
JQJd6twNVruYIKnJjH1L5CZFaPc6+b7lOeP/k1gCnZr/M8ZqKltAA5KU8Ma1a/92vJDsRdnTO8Zt
c6Fh3nJew3XyVb8bcFWdTnhSyE2axqSRwQkTnAGSX5RndteHm2r6rebnTNv+BPV82qrejbj8onfn
fC+OEmbdPKKJIK7oXYm633cUzCJwqAALu/Xd0jMOs6NcAZV4uO/ZxT1/3eQHlPrb+NDtpt25Btm5
b7ua6XUptpow8aN8jfAihb599Ximsjq5T/zXc69BKsKFOij/DNG688bcAv/s+uNy1E9ufSXbJS76
5zgY6172n21jOeOXuoom4xoPqmdtmoOKbaN22Rkv2htRtSGM31aXSwCmrd0ZjkFvLs7s+RJ373tr
X13XlxC5z9lwnXq/tEegS3AXAIxfbZJB2gp16VNSJcF1VD5K5Wx//Xr/NKfX0+r9CKsd0oorQ67B
SNwquE1kgoCSlzoxnUj92aLvKmfdlpp8WwwYBfmbebweLVfqAk/GEC6cII7psIEzCwKeRLSYembr
OLmusXlcnPiXBMO1vooMxSnICn6deGiuojvYgv0+OkSX8y1Ki+yXf8zuz/UqT4+JhQ/e9osrk7ja
r4rWVw1Iscu9OoUYhhAy3ogQJ46qDR5yV7gJM+DX158B89wTlQi2b3jrYq0FcLbaUNrMbyEfWpE7
1pdxmtmVcSXi+dLu4mqwJf3XxL2+gAxXh7obiC9JeG3kppu1r3U73LWJ9ZBwF/XhmCnJ5EDltOWy
IlTSd2eC3P0ug71XOiVs8jKa3djS92JQX8witZncLpGkT+RleWX4ZIi/+lTbBoNidxAfaaOqm6ZM
qIn6bWEEtqT9nOb5mJmB14+3Bc3pStuI3ZNaBZuhDZ2uHCHFlnu9lO4hQnvKmDt43sc2aiPHz7ZI
uRx1Tl38Wx1gHTDeF/j4W5KuD1V+V4rGpYr7dp8rbtGJPwamGYKgi76nIPMTGJpJvSuF3B0TfV9k
BB+JBoklBZRHnGuyEP2G4Mow3cz6VzCqXJ1/Uoracndhyvdi4BOmO2+ovyCCNk6FkZidGtp9PjwJ
w7SVoR4PKtpfTXQXUY0mx5dBJdlB9k3wKRVU/Iizez8TbCXf+gYYVD0c9Wa4lM3hUhpqGz//aTxk
ETVi+NjD34f9ejMUlSPr/lYUq/skheRK7IDfZg8RwVd9EriRIXm+pnihJLlqHRBeHYAPTocUzY1m
hl4KdjoM6h6auN3Jk1dJL4k62NlkoEWQvWqGNEWeTkGLTumEvamWTo84pInMF1FLnFwTt336Uouj
Z9baQREx9hTYvowfea17dVY5GIIfpjJB6qSTpadfJFTAI5dY40do5FvdKHBbHBFF+Icsk900fcxl
2RPUwIlh5RcqTh/js1CmJKGxYCZjY8SWWyrZMdZGeyazuovRMIXcf/2RHbO0J9Cb+VkaSofegCOj
GlKlapuQmiA12R0qRzuIhU2P83PbeIn+DV6U1apvSoDMsdn0aBk6yP1l+iiQX0e8i10KTyEJjeor
WluXmQKPOEFHbNitEV+DRXh9L6G8GT2rIs6jQWERPlAo8ellkgpKJ9UHJ64Hdwifl49TzMauHvnd
AxbbQeuZsWwLCPlT6wiit0Px5Oajj9oTMzHxezhCLDJNJxdDRzB9Nw0Ed+hfKsvwBLq0is+9aOh3
c9Y4w0CPQ9mW4+CZ6UTGcQO0CvEXwNewfufNLdTJe8lMHTNot2knucqS+g5uX18kyeiNYF51MG47
9aaPJyfROzcW5k2VCk5rzK7EjmXOeWFnUvcj7OX7JNKvA8n4rTBLlLA+tOl0yM1XXqXemMeyumtj
8bZLYex0wWU4/kq7iJtlfy1o4jPjPIzBeBiq7qfIJ+7DALedfkNG1g949G+lUiAkmNkmMI/qpmdJ
0D1zyL/X/XyjNcrt3CaHQVccTZkfe7M6aH7w25+CB7lUn6Wivu0UmgICsVDtC7QAewIwncBl6kLe
1fWIaoBZoejzm9mYttpbm7ESDnFGakedMo3BG7vhEMoGcojSUcWWHUZ6FYr2sjWjxK6UztVH5nlG
ZLAm3dSoHNKYHAcEYYMoXWRlscmtbAML2Alr/U6aZ/aixNz5c3Us5IYkMLiQgkVOJj0q2wrmo5Hk
G1WorvJJaOwp1mDGx5vBrG76yXzWe+yl4rx8m4r4W9QECTzYcUdYm6dS+7ctYKweH7U+e2mS4gHc
npXqo31szfgAdd/OEtkr0wkKieJSeSBZ+ZFx76vMg9IH3tTXh4iKWTIzRxiuOwEnP9l80ATLDurW
KfXRMWPD9fMZsBAxHHzcEl0iJFJHyWunCkZnGrqrQRWuhwkKk2jZrVRsuYW6Cri11Ct2qilOmeq2
WJtOCzwEkd/uJnUjor3QCdJq5wdlireyH5C80QGJXxet6vq68Jqq4zH2u2++JTi6Aku/IAs695/z
QN+IRurIVbqJxOCIRBAP/iRyghjep5nwc8V7FbexAsZYZLwMlbmPrH4fjrozssGWND9aWoKW0m6K
Qkc7wUKWNtGoueKg3KYRHQkawdiUUhOkOyyb+AKRPuHxoSKQZHY0krgNmm81yz4JrI2GeJGFcJDo
CI1TvtESkEDtuu0VrylNx9d+Z3n9K7XGa2OyZlsT9N1YPFvNcyeLB4bYTJrkGvmdiIpSb16b+MFg
WWg45MiTumuTJ8X8wcPaWmMcqhEyS/StzRDpTK5fvqJy2hfaN6kLd1pd79HY2BrHBfI3TmnTlhDR
aCSmdM2iv9HdKqKtbXVOx6eNsqdaHm29R1rOFzUBaU3holBTNs8EnlPqdP2bAOlkVgENEOL7UGnV
mMQbf7o0eNlStGSGJTbSTydVmp0UQUO3JkTCBHdbhkO2fG30dhpLnFbJJulYTF170eBCNKnxptTO
dFhOglrc+VWJzD3gO3XVR0fLHC2mYhF+F/NG9qQdmpQNBQfXtGhzrpI/2SSBkfonDV01lHUkXIfy
ZghHE5SBh8Q93BnbyYm6FtUhy5PuRe0n+2kSbatonbwYNtEw77TSPOTd7MQW6mJVPJNUuooBwaoe
mhBWpjDusMMW4f1+vMmZZDhU+sAbMK7HC2WX4fGxODWk3NC+ripPdRHeD7S6MlrWKLWxxUAq0bKw
ithfM6ce3vLmxxhJ+68HO3FVwZ1IJP+McKwlf+PjUw1yFVXZzCFUCSQOisc4P8cZOoXmvB9CWfEV
kgHYN+sXfONe/L1cBOfjgFn580JuLTZ67JjP0VmWxKmW4IdRV3BzVaPxydQ/94FpwnY6uFbsyZm8
/mGAsl4JO3E/OsqhtMWL+VLeTT9QCG6+frcnPuSHn7BaM1ZitZkwAKGE2s/c+JXXtU0qiKNmDxUK
1K/HOnHf/jDWanaqQVQXwcxLjrVfOd5Bk/YW9rdfj3HqjvVhkNWtEwcENazKKXbF2/yivKEWd9Sb
5T02FzPk6OD+3EYgn7hf4f4MQVleMko+3a/KzNDrSucrShzygYTllI4DlerbRgCy3Um2EP4I+Ns6
eUwpwTr/zoi1Yyhp3tzkm0p4m/PZ0VFxRtUz/j12NWPBQL+8kQnS5vf7eJG28t/f4v/z1/6Xxff5
gr/Wvf56S4uufPtAYePP/BeFDfbaMoW4KpukGbEi3lPYCDVmk5V1ghWWI+EfCpv+Fwwf/pSGWYtO
bid/6h8Km/YXuWIiUVh0fWmi6ca/orAte8JHVGURQoDF8hslIkqW2fgOrKtSaQgkJcAREwX4VsFK
aSmYD9FN7sUv2fO7d3Pz9//2fZ/oBIZDA4OOGA1IWFnk6H4cLYrFKJUgoNIQay+mg36gjHO5qbA9
RbT+Zq8+JhcFK0s/lttzK+vEccbogDSka+HWxdv9OHqfiBUVg9/QukC0dCPtEmzVMZncamdM6kgO
+/xa/zQMSExZXPKtFTQjtBZsHN1q3FzlZou7hbFEO2X6c0ST3lCjbSElG6GTt2nkI9jGellrt0Wi
7koZP+9wP2OqOFT7EBcOoxzfwrC8F2LsgchNUmzDir9VOpCqOHA9lPeND9WgLma7kPr7qFcuMi3y
UuVN7QenVRpbLo4piEOpXgQKeM30W/H1TVU+DxXWIddTDB4gGp6ZHBu6zlqWYcRWgPzfNc1TCCbQ
zQ9x/9RaMjYPFykq86jH6hfXK72BVNRUQBUP6gDfaM68OkfnIF3L3Q7HHdxTjko22CKVeyfhSlNh
DNK/Vf419kcm8pYlXtsUfseImoPSDYTUbpJXkmlcoyGOtDB3InShcJhJJL6whhdSc72WY6QQuV/G
DzUugI38lsahm6IM1aPHwITe4j+KUeVVmP4kgXitBj8t0HwuBnO1FaFplrFmy/5WXcAmWXdq875V
D2X9XPqTCyy0Ebhrx8VLHxM08ihIGXf8C8uajmievQhbBOBWG1aJPSXHslR3shDsrOB+oL5uu2jD
zo2LhOrCBPwuK8K+Ly6zAHWNf9uN34L+qqPULiM7SDWETXs9MrdIYi/CgH5ddyFSZtfZ70j9pbVX
RfoCi9UR1Notu11QIzGWfiVzca1Wh4bbmjSMTluGNiW13YItaZkBh+fNL9RNvFxXst42Snq+AXf4
4dfSxyn774K0tbILLTto0blq+fNpvCwuSNj/OeNXS1sd/TipBhZXv1E2GWpA+G2jk75WaOM0/qF6
hY/PGdT1BPzNoIRvQb9ZYlTWqGsUkhA3auxeRoc0pLmTjuVzt03AkVxbOkwu0A9ujcWmdDq7szVb
dBLb2p/DRE/+DFkBjSMuhljwdeMomqOEcBF+RvDa7mH+bRCAw8Bprv52sB820011gZPHMdlLHq5M
KCSDsxbEJ4pO6nV88mnmwUiGN/1xe1MR5xtZJ7K5xoMzM8OyYES/DPo/Mm0bWMddYs9ttAmT2ZEo
mEQFKBySXx79smLjXE7sH3bD6mj58Hs4w94fLanRIMW3+D1x7W/juPFaELHGsF4T65hruidiOlLV
j2FVO9zhD5b8ILW066f8LmqQqg+5v83Hfq/OyvF7o6SPmpCfIy4g7fm8UUMHN5fjmdReSOEffySp
4I0u5kXjtmpJVoNi40DkGv7vOH1s/dwzxwzWQO02ZbDRop/iQj8u2l3mq4eovZCyH1U4OCVCecxT
bMxPPbV7Mzt2VFmsXS2vnyT99xz+hCS1j8PHOkxBuYe9NCfXplw+AznfSbHloeLv2EDjLmanVQ71
rHqDMrlzjCHOoDt60rF7aXvJIDVnxJQDc6tJbI7dhHKxYnEl8hZX3F2rAfkj+qqU2fbjdhv76VM8
67+iSP4+JRvNl499fxD8IbbVubjzG/VaTw27GVIeSr9oZwmMDobDZBym5k0dTDeWuPCntdvXCbRS
gZMnWnjuDi1MW86bg6zDOgNxbBM6eRjdhHDbM7G6lhPp2CevPvjABOFOBwyrKFkDI3QLBQSwMjaF
fNQU6FTzt8w3PcxVdP0qimK4i6kr9VdspscueQqqX+Q9VeWvWNnhjrtddsohfeJu5eqZ6nbYAYWx
uhG478D31Ou3ZOptRTwEdDhL+AjCryz9USm/DDGyheZ1SLciJmLZ+BCK+04b7BHDn56H8OObAucL
vehsNcxoP9R2kJtOkw1OCspitdox6NQN+5CXCZZrjA1HHVu+2NqJ+oYDBUeoajlLeijefZf+CDze
ZTsBnDdLhJ0+l1tZ+123xVUzWhtJpH3V/iyU+i7o8sSpGnpU43Td0w2ps3ibBSaYqqAw/63rNDQx
R4yF+thqJZZqVg2Q2d2mwXBvFPkuaulLlMo+JmwoSe7CIngY5cFOl3dwU6JpLaTXITjOQepEo+8F
CuJhGixVVn4Xu/ZKDfufTe7vcPvY9vwv8irdtz0vZH4yeLmqxFYx1d4wNfu5lw5FKrlf14Sfz41F
7CQv9EHEaQAfHxdgK3bY5g1Z52IPZQc+WItkktEy3309zAn22cdxVm2roh2aYMJaBYIF6W8OJ+dw
Wd1JZI+7i3JdtSem+rZSbIKbfi9Ov0v2ciM58+BkP+Qzp+Xph6a0Rx2KBktcPXRSSLUFF7dz8/I6
sp5C8xj35xglK1Ee4A0PTJWN0AvOHVEjH19sNCJOEXXGKMwr9Fggz99xTnZaMcUGLNiMKf5E5qNg
nKnxP6MrUJKxJjSJpFNRZq2GpQ0FQSM1WreAOR1EF/P4/esveUIM8mGEP2X+uyuLWCZigJi3pe3Z
uzRGnOgWD44NotTLc0y6kw+jESEKeLZcGFZlfOtrMV7QJaG/iu4E5W3Y/vr6YZa38fGM5Fk0boUI
k/F/WSNsmlzXpSpF9OsM5J/tffQf1J3HcuRYlqZfZWz2aIMWi9k4AJd0pwqK4AbGYDCgtcbTzwdm
zxSJ9KFnda9mVWVpmbwO4Krzn18wLws9t4OcSaFwR9TJ/374fswzUKOFYwlXBHmeI8hqv86MRK7x
K5uvK7N1PM7Lm/ChXmMb9DCu5wAhASeD8XJN9HdoyCIHE4IA5bCu/S3wtpPG0MdLDX++tbQG5+3f
58ybYf/hIeyGTu7MzLH8YsrduVc8c+agOfEF+X9fn1aVaShostdwzcnXapCfRm3atLp8VRqjzX12
08AXsKrgwpc9N3UI+UEfpVp4oqsLdKqaWN6GkDUOBYcdNewr0X9zhPkXfFoHjVHmcZDTQhq7Oz88
JNmv7+cJJJIzs/PzMyymfyVG1iQUrLTO2AUafIqUGSNk64yWS2CV3DJTgVRTbSdokt3l8loKMkfz
LRfI4Tet/KvGC/ZVMjz08Z9MpVNkydGWfiox3uVWJc5FCqt1lSPYqB+y9E803OpVdS8H6lU7jbuo
/SFxEzIC7Pqy30oCElZRTNN4KeLR5XSiq0E7SJnWsE9Wlq5dGep7BWU7yYgSQvSWteHGy70rS7rT
K4WsBwzHh+49UJVDmfwhDrl5LiGoShL0XCywevPJHw07KylWIBUKgX9M+8k2iz99SMlW/g69/nak
5a62hRNK/JuWt0p7lO/anVbTY5V9bnf4H0mpq1Pq0iEJsPvqbprSolEuHZNesSUNLy+8say2ae06
19xYrJ6VAVu2CHe7yTyOpnlTK81mFGkBJKMdKOGJyt8VFHWTTwUtusj7FdCRTVMMn5Rql+OWR3O8
R+bSpBZ6g+wh7BOnqHS7mWQ3hWOQFMmj0htHi6ZsNlMfNFoKGt3htrQLodqSSbPPLYnxE2LnaLbz
rkWZ2jdFJqSYCTfM/D7pToNIi537nJldJ9atqA12EFkUt6IryMYKa6aVWLLpV7Ebhold6ocgkpH4
6HQmUztrTj4tfjF81ppxXUIo0LAV0gPzaSiEK6uN7yfoaXowXmdvhrJSnocS4VdWrKyJtrZs2eXY
r1VLcLom5EkoDlDfYRLriIpbDPQER0i94Q85796zpD1WYbDtE+kmbOIbLO7WXG52EmGeqlE7ba5v
p76xh1HkHXbilZFrG0Vq7tvyF7q7TRPpW5KsbpKgtU0z2RhcqPxkbj3+KjD+FPT7lLSqmpIp8x66
SrJbOglmZzp0kuymxGKzrQ5V9erTOx31x96CLdAk63iKrutU2mQdUqModPTuPhg9XFVhKvsCVIXA
3Ne1te5G5pSoXoXxuBtwFMuy61YU9kxI1GUCJzkua5P6x+x/TL6xbgx9pSmCo0dAaJ7JZZlJBUiR
Rkxtv1kPVeOyL96Rf8mirW8juEIJN70h7XZtD/ucbmYDyaCsn7PonTBFO0iusaleo4FbReN9JiSu
1nFhhbSN3R62Wtx9RcGR5Ic2uuvLO3jhTsetAk/lndbW96kSb4YS0EOjNaz5nGcZGe4GnfuR8C9l
dlpb1xl6GEhcY0nZXqMLGt+KKSNa40FOXgOdO6pO21F/FFPNbSLwGRx+MGlBvuZY6lNXPffiXaBa
rjeKEt1g7N7j/KcsgUnhjN4Lwi+leS9ZBUpYnvrxFXu4U6dkWLmqN2xEu6b07bJ4ydXA9iXBwaPz
RYVAhknglqTnndVi7hW9dGbhIK+hO40GLKJYGK/HRNyR4PynsF485g62jBv8X+0kzOxQm9ZDe5MZ
mo0z5J8CxVhZ/THqyRElTPcwW1NyqpI0NK4aGARyF17p/V0mXeVssKaHRKmEDFlItzT4d6J0Z+CA
1quQgAULc3tMicWUmJXo2CjCdZbW16mPker4q8jFu3QIHRPCioSLowH1JLOCH4MYXqcK8byDifU1
PBRLo7wbpJ9igQnJmII4lszkW3Qu63aS120SHEXrOUdiF+qQrqjILLgftP33U/7m4xbbw9Etk2mX
d5FLFbdtABKlzEmLq6l5NcRdXjw1VXDTF+1KrO8ySiBSHxyhX1uxt8rkX2I9rHXrWZZ6rPPYsMe7
XhMQV2oAmceGiqupTzXLImluAh/qkvLQldp9nP8arTu1ecQFxPGMXzj5MVtQSgqaI4yEOSvXEoSt
SMSszKqcKshh1gzOBCyWTdmzlacO1SoCoXYVQsdLjlPML282aCP2maVvIl0E78vClYlDpy9Dx804
FX7rerH1k2lfdaw/37tpVeoA/WaaG1nmPsAPT6AAT3+1pKBBwLAtrXKCOHKT9iaumWPFvpOvk7L9
Wfv5MSve/FDGzIF9f8BXWY9X6KNcsYWDld+WU4mhVXIyqmbfFdkVdn22WBMukAl21Rq2XOe4spkI
GW7C2twSwHNdD/Kqw+fUU3HbaAHLyRD0eyD8CvtNrawPuGnfKW22Evxo35Spa4debtNQoqsevcmp
2NtaPz7W0EPa3wMUBqGc/TFpJ/EqAAqAf3HdrDx/kwrSCQv9H7UqkEmj2n7VPRYFzCcYdgb0yrI0
IZnBd2F3EfvaifGPFa0/qhitIjwSycp5FxJlV+pvKa6PqrwvoqPVPqjQGCoYPDXXMu9RVu+08Sqp
X/MitUMIYGmRuYIXuCo8ERxUcGvWV5hTrWQfdxtPh/FjbRPYa52Etz4MKDNkc2/lKz946cPE9cV7
s8GdGzrVvvDEbVIHRxmKiCdh3BGPW7ETOAuMfWoQTiZptxNrVk/gXkPmmWbEB5lnPVo/tfbN9zB9
No1VCjSsRsWq7vq71qw2yQCLOQFILYKruM7vNegxFbc9M4S5BR9pHPtV8xFT463aynrstX6rxuRj
QC3RxcjtzdtUjTdWCagS9ZvJQ9JdQZsgUAnb8WRMriqc1SaJUCO2BkWC+CBsrPymZT8pLawhw8KW
ousqfYJ17Abhb0HHeyd4T8G0w1ZYw7681qvwttcrNwpCd5TVq4Ekr9rHJVYjG2oEGyQGwNM5ncMH
FXxEH9ptLM8m0fUq43PrJQzEhiQfv94F4ERqgaJwuPMSbdUUVMjiuPGbP43wKGNmyt3/ZOWlC+ig
Rb9FfmGSqVsp42pdYHfeCidsru2SDbeRgh9W3F+pjfCLev9OKmS78VtsIZNDSK6oYA3bOhN+pdVb
2wo4X/a7iF1bl08yNrt6tjctfx0F6bVv1Zike9eZ0WLoZ/iAHoL1PvWjwVMdNdAPInRls1hXRf1T
8GGbjlVzyrL8RvNPMu0Sq37WjX7TC9CBWOayUmP05RGaCKPaxqv74IvDuihaG1neLsBKNqvbVYMF
9FS+qI3ijv5V3DFTxGZfSvkFbPsMMgntBGwArYCk41SxACxwsYB7RpiCEwDwSw6oVLNL9+mDdNK0
g/JHccWtfgGWOFezfBpyWY1mqRrGRSu3Thz/1rynXrqU03fpoea+5ueapVeUtul8i4riWd+3m/AW
SuDKvJbXqVMdL4dVfhhRLOtrAsswCZnlaQilv46ne+BmkZw0jjeE6/nenmovnTT7qcro1lU3SbIT
/5iL0eQWcbCFhwwHGRPisl63qrCB67oqhlNiQUuhrV7LqFob/RaamysXozPG/S7Xub5Io620IztB
CkmMO2+dXLdSuIP7uhEDATkNlA+AxRWtv0OXND9VId0WlmKHRvU4FNJGyPChNwYHwqhdJ9jKSsVO
M+LKjZUQ3E7dfF/aneE2mVjuoJZTNahGqrEoipMhEJPeqIG9nVmgIa2mJ1anM0dVBPtL0+rMV/8y
2jIPktWcS6HKaARQboHAn5Q7AXae3bkSszjVjpcaQ3+v+RkQzzAmM/ZAKDy/fvaBFAas57DlncG+
bN0hi5utSS7Rls61OAhflpG2z+YRf8t+T0tBMctMrhGm9a6xrnYGmv+b9lFyQtd/GA6dXdLcW6W7
4q6LV81d4F5ScJ1DVTBOmsVbJiyC5S4RSZmaqxoMbPCcQzf9VtJdTViAFIybxnz/ftac2x4+j7Vg
aWltpPjhPJaW1DhKPOn+hb75jCcsV+uscbREUREVzN6+frYwtfy8DjJgUXw1JNzruzZ01aRcff8c
ZxHEz7vCAjnhntinnQZy0mIe4VPs6d11LB4q+VojYuC+6POVVs222orz/ch/n5fs6Z+2o8UDSu2Y
mXldt06/hzO7bQ7t2trL20shiWdYS0wIVMczz0KaHY++vsjIrHQll0TGsUX68itcSvaz7JirFHYm
23SdHS+Z+J7Dij4NuVQ/ZZVi9UPOkAW3W7p1aRhxlTsJyoUz6kyb88uzaYu1rU4oKrKOQyp8bK6w
spzT+ZyYKDmJVHfF5V5wsbV6buJ/frbFqRVEeuJLA0PKZb2qCtP1h0s+CpeGWBxUWd+lquwzJafG
JO8guc/TSwK1c6vr01PoC1IiJnpkmOWoAHTvpMgPc2imHFyijP6dT/Tl6yx33oYsHz3rGcRCrZPV
L6p5n9cQePEWH6XHQH5OY/QvoNzBvx2b9tHxsLgpSZaqs3soi9UVDXnekrGAM+/btG5uyo3p1I53
re3nhju3/0s3tHMdls/jLbo4XpnIelRzufBPM+WhI/zU2mT7y9eYM8e1BUTzrydb3AXxRJbFBDDH
Sa64F2y7bbOirN7MokI0OBee69wmBS0Nu0MJZtrffBq8MUXiIvIaOw40BZJUvxY21ebSJnVmOiIV
5HyG3abD31i8PUJd9Hoi+cmZoChU+fvYEs+chpeMuOeFszhTZv90ifNEtvA3X7y6KjKMTphnPV1s
lOJboDe7xed33ivkQ3aRZWaqZ6YFjmjQlNjrebLlLZpIkFGuRegvMBdONUKpjj5+XIIjESAh6O8K
RHexz7e6WO9r83bQfuHK+44Ka1VTQIYC0np1oNuk3mPksM5IlMGJKoFJ1q6MTlypI4EbE9iP+aLk
D3lxEtsX0bw3qdzkZFeGxaEyLKcTprsKwEbK8XMP7+Mxt4UJar53XdL0VW8b+E9inLpesk9qzP7B
xttSdybcE+TgR5w86SHBFkMCvGWt5F66xePmsYnHox+nN6IvwZeQCRnStnXDdQN8biVE6dqYojWM
BfJRUuM1JTQTHoR3Z6GD0UHxguq2GoHSKGX03rpJFOxVtRFXCNyA5Je600AoaEeNw0vqW3ul8u1e
exlELqaBdqgIfAxMmmReAj8tXhFD7DQxdXwSnZqUPNg2dDJw2jLTOH8mKlKV1JZRtwmyuNb5A0Kh
HkwVQ2nhj2c8B4K00+k4D9YPL1A2psk7qPDbAjMEDEQwfVNH4KpyRCNfaH8bKIZNTyEHw5B3bTft
E35CJINOCMh3svd6fMv5wqNW/5z0+OAHxruRDJup1jFSBn/JBd+WM38riDFGYG/oCu0qV1U7AAM1
1PgwaATAFIfU+MGTy+OM4PImNLgM5otZkZ4V/k4I5cgyk3i12PaJdakUnYqWZLBm6q96w/thqoKb
IpVs/6TTjSrHTgQYH1Jxe63idKryqAfCwRt+wjpZGalxjHwDaCw9VOK7r2mbqLc2etmSlZZ1q9ET
wHFNpD+Vt5NCpLPdcEUkhZM3zyM1UT5sQ8C3XN75NXq+Mi6ftVx4M4ZyLzcvo4SbtohuSZR2jbA3
C21tjirYNzHiiDB1AK4eycg4HMY62WhetmKS76RMc6oo2JCYLU4aXIptCvrb1XdVC0YRPZlcy7yi
dgTlGOSJi0Gx0zTVdavozLJ7xfrZKh8PUnrMFA8FzQRcoD/MxJMwrzZlS1CobjBxkeCV2KJV+ioI
pCui2/ZmAEuyS3bYH2z62oAVJZ9Ea7opW+lR6R6Qh9ymYfruxURiKYmTSOO6F0SAgj8VzQklJ9VW
k3ZDMThp2qFTM9WntrxDcyoF1XVUcwaRa2YM6iqRSIABXqv63zFaxSbqNiKRGgMqJWlo18l07VmB
K46nNp7uqwR1V6f+GLSHENB0ooEWNgm9S/zW1GATVgYA3wgNXcwPvvoUGNdxMMKF8VdBCpkpFrB+
q0jz8RTbC2865BUtcI4eohUvmx+1ovwYB8WV2mQd0QwRCZXriYyrzNsQCco0vBfVsybei2V+KEyk
t0xhPS7Wqojq0igPAXHzqfSzrEU7ibBg7aJ1ZDRMidQ29DtBb9e06bdeduXDaJFHekIplLMMJmX3
Zg2PcayDV700hQsKPlbFlZ+hFxtMmLL09XUCL/BNgzOjAEJLagWE3R6K4GUyb1Xp96Bfp3zdHNQs
6ZGK0e5I/FeF2Gl2DTc12UobYmiNyvWyX/U4rbK4XEtKRSN2X+YJPB/RwZgHXvyvTlJ3jWdu2m4A
pfxVsEm2/o8qui2yJyUjRaQm7Fz606ndTinuR7hSiQbSBofKErH2Mo1tFD31+R1tFvRxLf26F2X8
3XU8hPUU1i9EMtlN/CeEikU/cRrdpL6bitI2/BvLIFNJOUxEYMWjubNEYPXCGfD2V3qEVUhwO36N
50u2IMHQEbVd2ZZOE6jrAgZYlBknnT0yIyCxKEmxybV9FbKrs2EWmKlp/mgLA42r0gJW928tVWLa
vI3VH6mZMehgm6N5TZQHr0tuxhHXAJSymR4/yFrgRB3U0bxaizzHzKpV0t/TxIOAk6vNE3uwY5TZ
2hsz28ore4qbfZVaG4Gki7hg9/Ahk9PpL31C0wBKh+GqT4UbeVT2UXXfdcoJMt61XwVrEbtAn05f
YkvWz8BAuN5X216rfvXhCE76FHrbiT/Yh2816kIiqVzMuFfeCJtZg/Rs0K+0xLWc9eikNBXk/7Vt
SkjPD1Z2GDphXxjxtoAGqyO2S0puakF7ZDvbC0P720eT1/s4RstYeuWTAIcOjDZLrmPZDGyO2ns5
kjeKVm6MlqOJNqOv1m6rvprmQ2TsmjBYxdDlSBkgd/AlKlvbL+Mrq5n2Y4gUvSFKbuwd3/8pFLWL
Y/CkkkVEnAPMMLob+BTgpf1DKW6F9Kh3pBfr8ibWKwTmM/wjYeUIKnsVmY9qfujxmoysO9ncZnRX
4qp7iw0CVktlHXU/uPeuODBdP+hW2vTs94ZjMBE19rSQY92I2A5zbO+DA5/PMYtrvzOOCXRkOd2I
RrQyxl8ylBM/g62qaECr9coT2fJxYCHR5hgb5tanFeu3P6Mcr66pRfOXoxcw6QV3lOkHpaUnadW8
skfLh2iLHdDwW53MbZ/Hm/n1qGTXRCnkyCJxVC9Zp158mOpxy2FKCpbs+oDnrbcmdFPNwp9CuG/L
p5yO/KAejPSmrPZDm6zEnAiubg2itwv6kfi6gFTKu0A7ifWPViR2S0LzFDwZ/BAr8Z2mqFaGtMUX
fWZfowbuCcqS0rcqxXBwesw/IP4nD+YeIcGEAgZsjhAAM9LhfubSez3dFxyyvLxVS/eooIMFVN9a
MNjLAKLon9l3M0Gdat3hBrfu4neRhsOkcGKnN1x40OLTuVZyV6VVM1Vc2XL/wQQmnCbfjfCk6gn6
pDj2p5e5z0pMkTOqj+Z0Vw57U7nK45KG9Dg7tjh6UTmhpZ6yxtr4iTdD904skV9MWONombZo1pvY
81ZmeUVSEMsW/lz+Hrb9zjRu59ZmPRuDjjRzE31XFH+AP1YkvLIFVLYcJ04d1k6dF5uCfk1tAbw0
UMatrTS85MmDoYIGp/4G7hwd4upJ8dmKUwKnTFrjyb0UYkhgrDraRbaS0oYrPMgf4VauiI2Kra03
cg0xMnxBn1RU9h6mhL730gDYy7g6YLRvlybOMP0tJ0nYndTip8evAYCxJwluuxfdzomeQ6XabYVb
/nAsMm5B4ksn34f+sxZ2CAtSNyWgLBQ7twn5KcylMcKDS3uLc1IzraPso/4nj1gxKH37eDuNeJj2
sPjbo4BdhhWhZx+qnafF6+ljTdeYYKqubhz88Y65o9I8bWC8VPFrzY5t8WEDdAnF+GSxU4ZSeKhz
6KJKcWyi0K3JL2uYrnL3HsEeDWNY553vJCg3EzNalTOxK9tMVkz3sbqpYnmtkO9NgO1hjH7mscR1
8C30xCtBD19Fq18Hyl1KI6akD42ehsDUlEBMDDDMP99DU2fUMfAERYlwQAkWu7lEEo0q0rVJ1ylb
Ns0uuyYdzrZudeDgi0kcM064LMk+j7TAEQ1CbVo5h1VXu+kpc8K9/1jsRLe2k+vAEX/zz3dsPXQv
/fWlmv1MbTtb8WGUM6eBix9I9SfOVJuJELYz2IlzbZvuSZRb17tmc8ma5Qwq+2WYBcDoeQkZakh6
HJ2mgcIkhirCUaZwIffa/9Te/b/d985gRzhvwk80cGUhm2OBHRFaqDQIjub3OTjyY+aUx+wpefVW
8gr9+ukfxKqffT6EHjRWUCmiRfuKL5IhI5Nwxwk/rNNT80MtbUxvXA7lw3SatFX2Gt/019FLDUxx
McTmTEGP6E3Xua8gL9CNRUGfxkNURyNj97a8nxxMZO1wXx1IWNl4P9WduhKf1TXpoifz2B9SB1Ko
ewm6ODOLeM3Y0stQNoFXF3hg1reEyiu05iBZb+tNwywKtpcRkjOmfxapOOBaM3VR/1t7geBRJQ00
HrVy9M3gsAmyYNrTDGHMpmH+DV4Etr4Kb+asouwoH2iM2v/+tvDlNywWqzZ5ojHNtE11I63x7NyY
u3gn7C8/7Zku0denXYDWeVNOoEWMVNNMMfe6PW1hPOBfhTnnr38Aqp0BoD4/2QeO82kviBpQLsh0
jUNm6Ck8kH652hm2Kxx7p0E3lNmXPGU/kJ/FxvdlxAV03UBcFkyDjQ/WmDNnL4WudoJy5ExX1KZ7
7dTZGDc50lN4LB2CjteQKPbhtcEbqa7ybFXv9EPz8F+yEcMIFnIuSn8Nxf8StaXdIvY4pdDZgVLt
bwtH3ls3zRpm5bbf5JvmULn0Qh2wC3e2eJwBwX/QtTi3sj//isWyKvJYFluVX+EdR9c/hG5qi9ez
QTTF6fbyU5/jQfPUGP3NfXYiIxZTe0LdopIbR4f9alqHW/GxWEdOatf9qtvDXcO2zU5eEntSLvWf
zs28zwMvZrqUail3/3ng/l6XdtG0E8XIHpWfSfzDwp8uVJK9KFyn41XaU3YiPZJDeDDrC0t7RliX
0/HTz1gS6YtcEmRP4WeMbGPwkqZf3u/gT3aSnWIjXIlXxFwfk4fx7sKwZ47/z6/9ozv3ad11eN1z
o2HYZFe/authjQ/MOrjHyXMn2dTlOAA3pwgf0Uun8rnWkUJliaMHpGwZRPjrsRXlvlgM89ERXY12
dwXF8R4p62zrwUn2WK3UQ7i2Ln3tM2clnUx49pjXIc5bCiK0Ng/kaECHYUJJS4TBSaj+yYR369iH
4Xsp6/Ls3PrXcMuP2sIYQWfLpZlscvJ2HepVXwud77/hmRsHckeZQC4N7TNmzl9fZJllaae2Ad0q
KGMqhuOl8vr9CGcfg1QfQ+H404yPT/lpktR9BvdYZQQRt5EgdArgnl6cLpxu50aBNyZzodAgiC+F
m10Yd3JnIb+QhZtkznMwni2A3e8f5QxLgDP80yiLTofn5XHUy3RvUhGoLwAJ7h9CXOQ0ALXxupBe
A009RZpw10CWTGNvL+fV3hNSx4hkCOaxnaberZ5AZAqt7eglxzJ//v4nfsgcl1sBknwSz/Cd4GUs
VoacaJWuQaPHGvEnr2kLpEiYVu76XCW7EztQrpLrOdxM4bDqUwPPYd0hA9wt0DznHRsFl1xPTzej
n7gXftpHJNV3v21xme7FpqvENGqcYFib/VXYh9RpREcAgw3ybiSTXMuMmZtdZzeGcN00+Mpp1GfF
ayK8+YHnVup9bNCNFO6qDgwgg+FcYGgUgN+MIgE8b3OUPJRCBPMGtOAKtBDFgm7HGFlFw7vZKzuz
fuxS0ZXRB5pZvemMBlwqu5EteD+huDXM2zh6gaSNfBQiSA5CGlz31WB7k+oYWmHj5w6Yd18E1zEs
TNsfgiuNQqAHSpTBz5Pwh2a8jFm2roPHpiJRR3oYCVk2g+BgdIBjUrHCrcapUrpISg8f8h1rHmec
Hsc5769+7PvHEVVfhOJXF0pbG4HU8xoMNeaLol6QgeBJmiSHfkC0UZzQka7kGLMnZKVjYq2EdljT
lKBvA29E8U9hXVHB1juS3S6thrNrDsMmed4MUT0tplrblbFVyR0XSl5vGuJ2Vk0Y3+FaWXs7vbae
hjI7pNPLmL7J3dHQj41IMWg+GwYlTYfGYKBQF8V2Pca/5vD5IK02qjmuIk9c6SOZc2BZ30/Bj8bx
32fgv37yYgZ2DbStNoiZgbtsR47Er8oBc5OcmY7nbb3ftErBBVfDL/9IoWfZg23sm037lB5aXH1j
x3LmTm1x67nktazL7fc/71w1Yn56ofML/7RVhvk0hobBJpYOuWvmszI5p3OxjUDY5zZVQRdP7MsL
oX+XRl1uaq3UobyHsBANmWv0bxPoYwEHs5xdHCBgh9qbGpcXvsS5G8vnR13Ufrpm+X1oQcQIwN61
+l7TuCKKV0p4ISz03Pn2aZxlQEABHDYK+kwQ8lgb8g7BpvP9R7s0wuLu2aaVotUTIwjV7VAF9sBO
8v0I52ctrAHiosAGYB19nRe+1ImVPF/vGqd3Adpug5u55ig33bVsBx+B1IXolO/d1qKIlOzcYdbe
BXvRkbfWT/w4nlELnRI3exAPl65i5+6A5r9+m7HgooiW3ngjdA2nJcmopsECRymH2SyxJxrXvlJt
vn8Z5w+4TwMuSi+zCcVRaBhwwJDuWlsHz3MNjbWctfZ29bo4sC/avk0HIngpRcwiLox/5hZIY4wE
TknnS0BP+foxDCtBxxEyPjKCV3+rOPUD0o6H0FY2g0s++FY+BPvkeLF8l/m7i61LFbn0YruDxpSc
oK/jtlXYtIHA4Vm7M9EzBqSR6XCty5261X4quwuPOf+574Zb7JTapPi4UJV/Ec/GV23rAcgAVe/0
tXr4ByXcudcqw7MgVcgEvtQWG4KnyBglxNLHHP/zkvxW7cQxbxDl5yi4g61vU0itoosBIuewCvXz
uIvlawlVZ3UV2Lh5LHaBHdCecYS75KDsM9yGIeVol97suQ/5ecTFap6Kmc9bM+KMjhhrejXByj9i
9oGhHD7P6t33X/ID7l1+yU/jLdliUSsGeL8yXnQl3A+OhKdJDMVpuPU3+I1mpVsfZ3oVDS4bk6LM
pVxce25/69nb6P3SEXdm3//8upf4RA2zS2rn3RI9Wq3ekWGDhrFa9d3j90996bsu90wtjX1zoNsG
EDJn1MygogkGNdjCxjyM20vrZf5o37zkJTG6rYWG5orfQYzW1n9Rrf4JT/kctq/C8zY508ArCe74
ugsIA0pwpeV6T4o3tHsy3tbzh0M8dOEucuZy92WgxbrQQz8Zg4wDWu9QVjJF285yNPnfP56/jLJY
Cwbdkq4aww5Lq8cI++QCKdB/YSJQFWIThnIFC7bFEE3k+20din/ZRaTEaq+EO8NVV8WjtU+vA3Ul
3VwY8dwC/zTikkDbZmpqePlIz+DYuuG23AjImrBQmolqPQ21/+YTLnm0pVnRsUTQ8CEBiO/aTXp8
o2W/02z1n4Bt53bqz483P/6nW6qHUjgKPYYrXXyv78p9vI8croyuuB65Pqc3c/hFvr2EuZ5d0Z/H
XdxTM1HVK2znOu7uvautJUjX9Cj28zLz7Na+qHW49BkXS42IgaEXcsYThfSq6z03UDzM2Hbx+J7S
/zPL2K6mF7HDF7il1wrn7GMe/VtOjP+/ZQTTtfq0WJzX5vV/vGdN2Iyn1/T9f/3P7SsmNp/9FT/+
/f80WDSk/yD1HheVOfVJxPWKD/KfBouG9h8iwgyWsGISC0VO8P81WJTF/yDHlf4VPrA6vl3zRv9/
DBZN/qtZTsF/OEMhxAf/OxnBi/mAE4oKfIUASbLQZ/wNWi9DUe/I4hLdcV9Fq+BGdfMN2kALo+N1
7ohPl3pTH7XJpzOFATWZvpSu6BquE3iyfV1oeRVX8Vgjhu/A78297Cbr/IjfMn7McJ7sed/H6ciE
lvpwafdfOtDOYysYU6q4GKOv4X+/ji3BPA0rq5fdWegzYgodw7idTdDGYdOtMJ9NnRGDEzvZEJbb
kwmDxXE2/5ZL995FeTX/EG68hGWJMH5NlDlff4hVmYZQZPjJF/KjGL614gVa8RLT+2sAusicqbQ/
/3afn2LuJFPTyK6Ik+Xckgsc9aZ8brbjDUmpV+LcJTlg/HSnbthk7i757C4Z4X+NrxOyDonWoOm7
eNOlDr8m7XjTxfOcBpasJ3HVbLWN5IZvl0OElsj5X8NhEDKXkTRMlhlYE76dURS3slu7BuT6wemu
CX3+MO20UmbUzEO/WDMtiNQfg9Jhxi+GgBt0QYtnbFUdB7NUkt3hObqBC/PUUaMhp7qcYrm4tixH
shblaIM+rR4GRqqJAsCpMSDzQfH+fNq0bv5agp/dT5e3sL+NsqhBJ3i9ObJzjB626OJX7QZZ+Tq+
+QedtMVh+zGSwWYzq7VMaCGLN6eaZRMgcZw/F1d3J3M8iPzeT9PBpI4WS/WSbfCnP1w8bM+9x0/j
Lsv6UekhkVOUUQfEpzngUTkEbDvIwmUABhKUIXRYF66c55Y6eUMfnXgqwWWFqweN3wXwWVxlPJiC
BqJwKdvo7GL/PMSiqhW1ErfSgSGsLZ41SD1MBPAbYVXb0b3H082qj+zo2T0IQrEfL96qz+2rxucf
sID4BvBvsan4AbNzrfwatasS8vB909j1Q3BdHKRNvlPcyh636JCN9/Iaq//LC3KeNYuT5cuvWFyl
ojDrR2V+DTNDaHbPxY9lfbmGmP/Md8MsDrCetA8zB4x129B/EktsaJoEZwSYZIIlXLp1zwfBd4Mt
CpbS0PJSnJ+pcsxNCJnD38cbEdBC2KTrVsRF/ftN4MzD0TTDcBIOEo0tefEl4dem5iRnpBlVRzP4
I4CYktUJV/j9+3HO7dgf5xLOZYh4KPy+noBj1cttF5UqH2tG++C75UfBnk7pFYQKXL78a+G3Uqwu
jHpmMX4edbmRVkoYIf7KEVbvxkdrzQL5iLczV4MbbWukeZcIXeeuO19GXGyqCNpkQxgK1Z1RzmkG
uALCAlfpOyY0H5cdON1H639T9yVNcuNYk/9l7uzhCoBm8124xpb7olReaEqpkvu+gr9+HNlTrQhG
WLCr6jSHbrMymfQCBPDwFn/u3wPMXq9s5cW1IrBDsIg5qTN1BJ7Btp53uitr+Y4nYKlSxu3K97zg
UJGxw4FreOUht7XYRWlIiVazAdDHpwwhldCgyPbhDcDNtrjxfAOA+JpDPbeJXiWeehSOIWQGLfXT
k1MaxlDypgDlFP1lhpqj0hsesJWPtwRf4IkiIGUDVylCNYTGy4Jo3VAyEYLBAbFv5aP+o9xFOCsT
QIfgUkL4xD6k1dNyfvugvQhrkGCBdDoI1k+Xlk6lDqtiWkH7RGjng17FShJwR69q/174iCeWRFpw
nO7OmYIpaViK68oz0E2LCtOOy/eV83GeXWBBKFMoglse7Y9FnDtzWRpjYaZ1IbiFSfP3yEH1E+XW
ObSl7VpYrQh3eOouYQ+KO8i4gOAEXOh0WVXVDuFspGLXgofwEZg0N3VLG6PnaMBaAkcB8IZd+cFt
+W1lqZf2zgB3vLALxsTlOz+BJA08p5rm9ju+U3eA0Dvat8liv2oQn7nRJnsYP6IbfWXc+MI+om7P
cPvwdXFWFwvmQTXH+dTrrjSAMAVqNpLhhaAIu764c1cCkv8jK4tXCBchNasEVvTq3tRzS8aB+RsW
FIMgpZUpAQH+6cZlKZgKwmEEsfBQPOnN4BulsjL7e2GDdOCo/mNisYgskepiBtuiG5D91NY2g8CZ
TG6K8fn6Ui4dQh2a7Mjtqa6Db3vhoHA885DnwIPrviaeGG/e5smG+LKtoL+V+xr1+LgXIFBp2Px1
r0+AH8IgKU4/0vqlCxkCGcNhOoynoPszqhIaVCud1cvrQ0opOCyAsVmia2heVuDd57rLASt/HFRr
OjS/irsBg52W5oNh7jaE7vOz6ctO6q3VDy4deBCDIGgQ4j9k2VHRVDWuDfGeSqJyG/VixJH7DIN2
13dx2Z4UDwB04FFqETAikCMvTmQ7GjRuInzIbO7lezx03U0OoJ4FARvgwUlUUBfESmBKbvU82/T1
MLuY1FBHaFjFkuZESjv7dSuFujvnKgZSVcCDIHoKTmTMGcQsRasvSLSbDA1pqC42BmkxVz9RJx6l
aWeyTLsv8yQCi1OjQLCwCxrjJh11zFYoVT5iimUMU1A9Qg44seeoxeSfXIXqPmMVt1VT6jHc0Uj2
9W9yIasHphqUP1ADAXsJNv/0lhqaYszSXBhw54on5DyHjf4scjaIlG3YmqTqpa0+tiYu9NEb1RkQ
jkh5ZrhR12+yoHKUANqC3UqxXhGP6uLNwKIEjhk3Vj6rgLVx2OgleMpRkNI8YxO7CrikLDFbUPnt
ajy4Zm3x8IKe0pBGSH0iVZLtYZug+FRtAHQBpnGtK3XJax8vbPH4mrQnIYj/DVdptgaYQjVWrByI
NQviz492qG1BaC+1sMBA1RVDJsQsmjWe6POsTpy539uzOHNMSmcK7LXh1i7ZfdVxdsVWdyFjvOmB
8xUfEIN1YOpp/NV6gfhCi6MB/yZgkfgFELhc2OZVPxWFnpCv885CO95oGxPw4uQx/84+/ovBhTWD
iyMfhXJQxRQGBdA5+p7uBeAXQt8OBic7f71BfWEDTxa4cHKKVkCikcGeHI9vIPF76SDH/def9hMb
i3cXw5d1pfWw0c2YEMjuTPPzulu68LCL2IcSVHcROywZlEHk1rQtLYkb9dMvDEMVvHgDoQOGKCFX
et2UcvGD/ba1VE4re4wt911FcBpHF2wrGRSJsg+Uj+rn0I7c0FFv1uaRlq1u8RIhooTquyET1K2X
Tx6p8qKQplrYbCHIu8t+CuoQaGndIq5+Md2f4XP8HB6yH5OrH/RN7LR7ekheuhu+WSOuupQWQUwW
YAa8AqCWWL6KSS3FQTZJ/3ZfzVa3MZQYOJj7srmTYMpDcaH9sF+rcJ2/BKZgyaICm4It/oJgHvkZ
Ne3LCbPGhmuAZ8SimelKhvSaNdVKNH1+kk7tLJxzjxoW2M2FHakLt2VQTtu8NmULrJEapjnH+XXl
OJ07N2EQvxrqJwLiu8yfUY2QU54akC21pzeM9Za3uZvc5TdgsGIH/Y7dkTdzx7f1kzhba8mDdp4u
CfMMwT2CRh2cNKf+W5+KkQ491rsHJcahRzFWsshueoaqtEN2yRZzs1Ci3xYOGN+9aqNb9XbepffE
m1B9in8ZSPKzDXTbHsbVDokwfep6T3/awmuUA9EmrcZPG5McGNjXnuhODHEIwo2N1PxxfR/WjC22
gaaR0uPXIa6RTHPXTjFGyVndgvcxALcFCYp79Fm0v/x4nqxwOd8jS2EOLCwoJCKjcaHA4hbgfLy+
rov3BoOEGEdToNW3zEQ6eHcCqVzDDYbeHquDVKdW2H/7Z0bEpTq6nHRu+0qJYETXUg9APz+DCk1Q
FdvrZpadcrhBfK+jxSwO6zBWwzSCCRulUKEEl+5oghnQzAIftt9AXXhL3OsWz339qcHFEZzatNbr
AhuUFhhVACIbRe1/ZmFx7oaBxSrvYYGUn/Ew+Nq01vJcOQHLcQu5q1isN/hoZv1scAzTN6+8ebq+
ijUbi6oVi7NsMgvYGBPzW9LV34Dpe6BR8Hec8+/9/0pOjs5Zg4nWPDBgJup9fXoewVZT59bKpbzo
EY+MiADtyAiNwAA0TTCCCcqbjsc3DOjvuTH3WQrGYqkD3/ysrjRrxS6fubojm4soeqhxd6sGWZVh
6C+DLD2UZnvbUwjvKSjmhK3fh6S2Or1dsXvxtTuyK/b1aK1ao1V5SGAXaaWXJyBvD7nbQA47y/6h
I/oKK45MzQ3rJX3GQdcwBWCCyBaaPshHopUbe/EkIlJigjYUmIvlfULPvc0oVjTNk2XUnc0ALJhA
JH79wF+ogMAz/LazvFVTQPq8Ah8QIrICqg5ud8gqq39o3zNw/Zl2eSDBneKyzXST7NaSkgteSXS4
oWWHkAGaYIvbVjNZSvQRORfPdHDsZD8TY7U5c+E9PLGxiIOSbOx0uYQNDJ/aM/qzE3hwUfz+1m1i
6F92PzCt8lDUFqaEVhPktfUtbiAbpqwZU9juG2tyIN/gJ6kN8oTBgka38inkrfvOyqaVqtaa2cUl
bMqhJIowWwIfS/G0BKC7v35s1kws7ptSqLUOah0Ee2Vxj37hgwaO9+smLlwAAEpUBCNojOgoj51e
aTDTlHo+I1WYCApjLVjJSwhBxCu1sUtWoApEoRsDnQdUnk+tUL2gSpvNxIUs5lYuFE/Voj2rwhWH
f6F3ZqJjLiChDApH0Bo+tVOGhcwpQhjXuAP3k11sRVsXPNNAbIPM54VY4JZyitW0/6u3s3DIJ3YX
Z0GqKkGQB7uiRlPeQlpppzmi0NCgAVv/Ibn6E5SB7NCnfmBlm/EA4JTLXAhxHhI7emd2dshseb9W
2j2vVKFXCilAIYSLDYZQ0en3yIe8mceaEXc2Lc0DPsOpR1Rcoefh8lWg1tlpXRhb+AAQBIZtMUAH
sUTHEnzvc7zW2xb/wslnBm2AQUBTgOTWBEXxIqCL2wnaOmXC3Bxp9VNCMFLoklmeotcgalBOHWlW
lT4B4yCo3UL2JLOAYUdypenA9Z/27LY0pDRfiQDOU1wAUzAMK6OhiaFYIJJPv7LBM2qWmsg87MkZ
X6XImbfAiHnmbbwNfjIMqx3APb43nL94dYVZUwXHCQUhLl1WMXSz6Bhmjw1XKrg7ggAsMlGFBGX9
dTPnNVzYITJaRbi3OtohizeSaVUVjzxEze4GGjUQ5VChV2RH4BJ6kBpLaS2uIhBZ+ahnHkMY1WSk
uVgaKK8XW93KEZwVQ4KlhAGIvIqbFMRd0BheeZgvmmGGDIAhUHWgCzjdOg2zFqjZ9/iG/Cmedq18
q08rQdM5cAFE2iq6fKAGRZP2DNmGfk8zyTV6YRgLAgS//xJRpXZ0q6AEolqyVQC4e33PzvE1wiaK
kNgtoD6N5efTh0Yt8gqtq+Sg7qB+OH5OTmspbyIPgvrRhyajCCPIvNPIB2cReNIexs1qc/WsdC1+
BaaqVVH9gVba4mJEoIYxzWJGs98C4c9tuiPbTIyx7NfJNs6cz8LUwgPzSQqVrIGpXrmJ0FgIIexz
/ZueBd1fFlBy0fFYmoQtfCkaWCVqHzLgrhR1j+Fbkn2jk99DEQYqUnaPAfVsWhu1P48bF0YXPpVz
lCrrHkabn/Spiq38h/6JImJ/2/oQKnPDDmpidjbbAuVe+avvx+Wv+nvNiw1sIQEwTBXM12510DwB
vAPqdksAEQOK/1XdRGvFe/Evnrj4xYIX+yhXTQJ3DYvspn9NZ5RLE/Dqo4ak2wYCuXUk6FnkCoPo
TIIiCiNXBgqUpx4gbsMuJZkK0EvcBR7NOvUeVECxFxqA3yV9Wdp1p3Te9bN06btiwAvtQihZymeM
xKSQ0i4Bvx9kYqXbusknTGhDcO2fGVl8SqUck1QZie5q5d0MNtXo4/q/f9GxHa9iEdWBB6IPOwUG
RO9h2IKRN/4CEt4IcpXc45sE4MWPtUN5wWUjtvv97RbVo5bXQW6gWu9C8iG0xqC4q2j0UIYAo6+s
7wyuK47GkaXFGyQVjULyGpb0GGqAw2jp5XxIw9doHCyFfw+m1oagEMgLV6Ll88KVMAwiCvSTVYSy
y345iyfov4OtCljo+gdIPcAipm4hljW4Yvg6fVprka8aXHzTJGxIlyYwKOJXIz1ozrxPJUtqPAFy
HSsHRMIrwdxZ3WSxxsXHhYIf3l6wxrgaYuL8G++/ZwUGvd9747MByn5lKy9eOAHygdiQgvRgcVQl
UhZBB5w/kMrENzwQHnyjtxF682hFi0YgSrf013WbF02CFIDJyK+Aqls4llExy6gDztYtY/mplcFD
qBnl53UbYl+W3vKLi4UgUEJuv/iIY4iQJkSny5XBpsfGzkMybE0gu5XoWhQjXpprpha1zaSDZmQF
mXAAIZvcxu2DxjCyKuDA9ujkQuj0+srOUxfELhi4AJ0CJlow1bLYsVGtowDNRjw9apxuMUct7ZNa
HZllmBl4I5LQzC0MwCiFhw+U+XDi+n05p/SbMYegDrj+ay48EjiuAmQnA+l6FsjoeSA3NIhEWRwK
iBlIjoksfR8NcjeoQvl1DtcwBhfeQVj84tehKtpYy2hjAjxMNZFTDN4AnrTC6RTUrgWKt/Oj9+Rm
bTbhgldFDgNdJqAIIQv8hRg/qrfxYMoNIho7Y4dgJpgbpyP9fogHfe0qXggKkYmCix/IdgTcy6Aw
LVQaaCHSFr4L/MqDNpbXH0Cz66zjuy8tCikZwKxADEPWRlzRo0VVVTRRdBoo0hPQA0igEdaf52ht
8PDCJSRiVFsoKn9NpS+sZHkTjHpM3eJnE2Wgmn2d020KAcrrZ/DiYhBJA6uIaSgUOU7N6BPPelND
CZGC+rfVn7R8b7Qv121ccMoYh0GlEgkXQY9x4bMiOec5AVe5O5k5pgBAiwrulJdEq/cAVPgakVqQ
6KprDCoXAgmgJTB1xPCqI5FdTnjVUjSPrB2pqz3RJ/Ki7yh4y6CUBuW+m/GnwLqMm2otw7zgYUQo
L44gVIbQnF58UHBtF7M5I/cLbgQVoRikBN+wr7jdzZoYinoeSmB4TQhUg6MTRpeViwIPU9lUsKX6
1aF/Ffi3ILN6YoFJ30cd3bQYYD2tRyHtAV7VF7pNv13f2vPnCGJKQFwjg8f/gHo4PT5SFfUDiLFR
6FPjdzAlm+BHDjX/upEvfMvpKwErAFRQTAKg3LSsSSQQxCWSnKMG9Kl+5mDY3RkYiZN+ohrmMfT8
2wN3am8ANZw9Pxo39UF2EpdKVmaHH9d/yvl1OfklS9xFPuVpGYKWzp00UI/zH2YHaYm1DHfNyOKj
NsrQzeBFJaCC/+wHqKUpVkJWNu5Ceel0JeJlPvJiQgAGA5cwovrKT/JJXqVvsQsKdG98C+/Nz+Fd
3WMyz7v++S4el98b+VXxPDIKYSwGbqmCuIXc2SZ5DrM1pPe52zxd1sI5g1mjNAYdy2Iv3E6eg8/C
6QHxvk3tzu1eR/yfDWDKt7WH7hyQQ07tij09WllBp2zk0HB2Jy/wwcnMwObhg/1q17y2z8MNOK7W
YfoX8nhh9AtoKyuiWndqNI/mpm5kII6UO6RKgA3kgi4TkvEh2hSgy8d9UGwFFEC2CQadVQWcVfuL
6E2vk6IKZ2xngKmuxgFxXzUgqIBG516EwMmj7nQu8QqoQd2s9Z8uX5Lfa188KqAk6CD/ibW3wZOS
P4sOWzx9Xj+uF20gUcJMJbiBUBM9/b5QRTZZKWN9RP5uqvdJz5xmrfx88cAe2RB/fnRw6knp0pLD
Bmprrjw+RGEEtMt+atZ6n5eP6JGlxWlRAoTxSg1Lw0/1M96kD5i0ONDMgTCAwzeBrfprwwjiXzzz
20cWF+cjBDEhyFjE90tnu4r2+pTY0BWl+UdL25VA5rJDOzK2OBA8V4c577+Wp3lIcgurfI/uCIgy
KS5hCN4mqFv9Ya7Ocp3H1LiEv+0un4SM6pKeGrAr6vQh2l2b3AfvxW5wZzdxo4c1KMWFtPrU4OJ5
mEllyIn4qtmh/lFsVRczhqA5ziH/7ouhkrWbdh6+ndpbvBRSo8i8DeDazInZ5fiZ0n2c/yzLZzDh
u0GzlqOsXIjlG2FiLH9MiNhH02r3Yt4QND5on+9NLJLcFXh3MUcdr3szsY6z0wq+UwSoory8DIWl
EixgcQJMpWB/wZMLHl/9rrJA6AhVtDU05cWrgbgJpUEZ2rXLwEmTiyY3UhibGlx5fNd8sNP0uwxJ
hHxaDYXPsyNs4ZG1xRZiyioHSTesFYccaM3S1x32U2RH63Jvl554zL/DW2Jt9IxSINUaXR7VibhJ
q6k3kpRAAyhs197bS5752MrimWdBoLCy4AAMm7ndhAfSG1bLX6+7/4tLwdiiwYBKRE9scdEGXe7w
G9B/pWkGBfDQD0bl6W+YAKxWjBvp+hkyLkoVyhliSbeJ0recxFspDH9cN3HxlUZ08h8bixemGlI9
4h1sQDgod5CMx8TqUdTJHbRutyYCowI8hHAgpaUxaOL8FxTtl+708U9YPD0SB1FtEeMnKMl7zd4K
ckN6BVpE31aWenHHUARAsUGhgpLo9DHNJaOqI6gzuOp78KA49Fsk2NEd/Y5yC60MO9qtFTnP53Ow
LpDsoxEFmANiscWzU+vBrCa44Pi6zEdPLPsF/bz4VjTGBKNH7Ct7+bWM7XYGp60vxZZilak17MPt
eDBCT86BP7KHHxPaL3cQrYAM2Cba/x2ug9PfueRN0iSZJYBSAP7ugXMgtrPAKh+hCeqldvsmP41v
kDXbJLMvbVeLbpcc69EnWlIoZZUip0OKTzRV0J/poDOmd/YwhZZZQVGouWu54WhxZhXZc0M3Zbk2
HnL5BvzeI2Ph/nKjhfqKjh8weO0r87lL8p3+hyBqhzDPDi+KHltU83YxZCD+lqc6sr04kjyPzEGa
YDvIowcjJm41gT48JJuVo3/RIx7ZWXjEqAFmUM4o/O52zEC6im/KPiGOB/o5EYvrqgXt7PJprQax
ZnYRImMov5HCXuxth/F8oOLT+i5J1mICcYmWT/PxCVq4MLw2RjfUWNyfHJ3V8+AAngA1DYHDgQd7
hUhiYUMcfVULZW2FC9+lQT8IikC4OL3+TKbA5ioSqqi3r+/fpSDreIWLUNno0jkPZnxHdIdmSzay
XZck236iO+Ay99VYHxq9WHnfLnlloP1RVxEoHqRSp94yHgK9amkDxDSX/2i6/p6lwwH9yg3J17p6
l8KdY1OLGyipYxXSrgPaQy0h29UeCjkp7Swzf2U9u0NDzL3+OS/AS74mGf6ztsW1M9FUyIEcEiOC
zBcd5ggsauqTAcLh0DNX2hiXNg8U7MBiYCQUgIyFsTmFNj0XFWFZ4xUwEGraPla6AbajkJHcaRTe
zVYFkcx7ZYSUpXN9rUv9Ex1DG9B3+W1+cfUVrelaRU4oeFdUP77lruaUfmv3jxRqHYFTbKLR4aCP
E/q+VW3hgXFNJ/64/isu7bBgF0NFUqUg2Vy8g13cYmy0GAGtnaB4zi1wvLpjAVHUpLCz2rtu7NKd
ZMDvoP8lOCWWhY+qmsbZnFAcZzUYrYdXowgtqcitv2oFkQSkPkAM/AV3W2xrQ9pxHpoGVtBS9Tpc
QnumrHYH+S/S+GMHQd2PNEAcIJXpy75MobbgcAoG6irTbZhg/MZ8rEy2spwLGTKsKDphaGSDZ23J
9lUYRlUYJurw4w7F8Oq5eoaw7XZ6lIx99QOycIKTIPaAbt1e/46rhhcHtEswRizFFUWMBBVM3Sa7
4a62IW/rABx1SDHAE/6MVzV5xL96+micLnfxNJVZmrC5KVH/Tw07IbI1RPxvfVJ0f9HkAnzwjHsL
WVwp6TI2roFMR3OgbzQEFqr2RUIeqo6EBtF3EM9Cm2blk567HCwOR0WMCmvG2XVTSiJnJsHZhIx8
u8u24b6AhKndbWtwyZgzOCbiLXlTQa+IwuMaRvBCa+XE+rLmAThgkzcFx814D7gdKH4sucO28CSX
/4rbTdjcQOgJc4iry1Yv7SnmKwH4RR8Aw7CnTxaF9LNZaTMF1xkYntwZlY/AywFTytz/or567maw
zCNr4tcc1eZMACagLwdro405c83RwX3d2Lk7gcdjQDnkpfamm/gp8q9v7vm7fGp26Xd6SH/mHGaJ
mTlx/MTb2lIahM3p8z8ztLiXJVcCaZxlrI+UPoRe/V6KNhOkiCHNsOID1j7l4jIO0TQHGp8giTE9
lekfGRgMEv7wz5YjvuvRduXg4yuZAhuq8hCo+xJqQF20NfsVMxfaUaf7s4gIs7CAWATFpY+28o7s
BEc8Om2INGKkebcpTiUDCnJyzU/qx3b/JnuyIxzcGh4TscXKdVhEjZmScAp+fDQbWQMtRswMJfcJ
G3m+IUYCL9+XEChNxroeDt2cpAfadrJnGrH+0LKJ+F0ZAKQCEMiW8IDvcokRyO8w9dYgA9Q39JL5
KdWn2MrMMbmt9WF87CUF+rl1yw4tYepWCgx2qDgNNn1sgkHTZO0hyWfNmYYAVHr1OHwgZ+E7ac41
35S74COALvDe7PJga9RhDMYMqt2Nc9fsuir8Q5N6AEsptHBjGocuS43W6SrzOYajtadZapyxz4o7
ozWh8BL3wIt0JLHjMYs2Vda1fkWnFooTozb/yvOM7+IRKHa/zSLyoLVjyrxxbkdoMefN/RhXlenI
xYiHL1ai+IamGoVCS2/0kFkiZrlNptF8lmidvfZdVj2GCucvmRmhTV7K6q7uI7qfC56UFptiHQMb
QahxP1SG+FYdivpODg3llkExdQPUBbEbNTO/Q3aZ/TEHgYbZi5GAP40OeYuMotdvFKVmD2YymejY
yEk63dJSKl5zPYK0iF6l/JlAicWX2m560fSKGBABkFu/MXkg2wnvm86hc9MfaBgK7G0R6L4cZcW7
GUwypNdJkj+HaN/eKLXMnLqNOoflM8gNmdJ9BPnYOknWGFttyoKPopnYHt9l8hUNAzfpxFpia5WO
FiHL28Ju85E8YRBxVP2o5ea25a3yQsbIhPisnkeyO0C/+YfBp/ojG+LA6foKGi1q1k52hZWWVqF2
XWb3cQJZYNUIyGMRyBPU+qYkfG61MO+tOE+jnZIR7SWCPPlDjKKt07VTrVh5nQeHMK0h4ceyrLLL
rEgh74sMtHJIyDhA/NDkMVtoHlsQYh1zG9K24W4OsTo2Yx/6pOswR0BjDyJ6sh3nY+lqlTpYQQ6G
K7WcJAdULJJjyoPqlimC+igpVBvMueZeKjs0Dys6PEr90LtGRZUtq2RumaouHaJ4Cv2kruKPeo6b
A3SbK48FXbLRaTfaydhXBxIbiM1phHEiwLp3De1iV2si+R0mrbGl3wFguysBmrP5LAcOD8N426Cf
6c/1CEFB8UNUrSy3vZw1nqpKwDyrCSDWddlt1Cgx/LyGMDRgRRI6fpLQ8uaVI/GAbgcjKp/6Dhq5
0tgzS6lDtkuSLoRqLSBPQJOPTwrQOqrdcVJBaEGaZ18NimCbghZ410RTASnjDriCYNIBRqkqu0hH
EOtA+F6zGjYZppf1kNGZZh4+REaAij1NorGx64RDophptfTJZUjZFH0LVoCkkSwVBHgPGs8x2E7n
LJytJpvnm7CMUl8Dacx3UIOBpohGb1oMrqeUYfHjyGgACe+BOpjMRjMgopbUueXY7jTI9wTAH4Cp
cEPHqHzttA4dEb3lthIzaAgGmNzmAJ94SW2qXtIN/cPAlEqxuonzrWbO3DH7sthFzZRsOASRLK7v
OVAk7zJLOcRqVaurpXxTDoHi4Y+H/TzwKfe7OuIPah1Ie1nmg5WG0PflcKX3Q2YmeElLoSbM2tuw
zxlalE3nJakMJVweze3eaHrcd5AUb0MegJgMUlvaU95k0WcXxuF+KMfS0pNyfswbEIeVdVR6bJrN
206D35BUI3xMuWQONk1naOZQKfJJ1eXeQOf+rRm05JbRme3zxgwe+whixkpoTD4Z4w5q3iW/Z0HB
bCMstNc2qPoXjY/gbQB35QevUA+w4ypK94FcJA8RDQh42Yr+zZDU0gbkuXDUFttpjlHhDdzk77rW
Qik+kUc3KONpP6Po5SppNkeWURFQnemdbI+IZK0igpSSp0OwE6GrGcmPLZht58eZZtDKniY13bdN
SrcJH9h3Ig9ctTB6M35kCouw+LJ54HAtb41ZhN9yrs9O10XDzRDPQ+eyEZRQ1lRjNTszkdXpwMbC
eAXxoVJYs6R1d0TpVQ9gleQXGI/YXY5DHNpjmo4fPVW4P0h50kKCXFWgNAnoauMARJgoTtTXieQH
YE16x/ycuRvmAOpfYQz948SApA+YjiiKbW0rW5qcjpuMqPOur0gH4eQxNKHDICsQNSOj7me5zl3E
7yYkuHKoIc3yiOGXsr3PxqZT7hJt7DCTyiNpcGNaDt8kqTWfzN5QfRkq9KAAx1tXIY2HRntlj0Fc
3w+mKb2MuLEQ1pa1hxnPvd+2BQrSXRtvwpDW7jRVwSfeRnabpCGUybPEeAy0KPDTHg9KWEzhC5z0
7Oi0BRx4VgdPqsE6MQ9Dgidl6DeKNhT+2GEKuUcoakd6iKgmoJUbIe13qgTSHkDw9FtWKOU9iDmC
xyLRGyvP5591AR5Yw+gMG149xmvJx/cIkHhPTSPIZDazeT+Zc7NlIdXcIY66G1ZJj2yUAjsxe9Cp
NCqYp6LUzDBMaxTBax4bIbUyMpBDAAwLmLFnXcbM0EQAfWJmRLfQzlIQEcRsT4Ohnmy9rvPGQjMf
WyUV8qhgeDsGAZYR6AgS6dBED6wn4KUN8ApYlS6Bd55JGfmQ9GJI7Io2gV1oxvCicCi3WCAUTpnd
peoAzXjJ6J6RpFU3I3TbCfzuUDvBiIKhBdZh3YenmyyqQKZZiRLiUCXq7onW4S0AN7kry5LsF+k8
/SxyPITlVHSaqwLX8KxDirywIA0vU8hqy0PmcC2YuDeTvnwic18CVDGO7SeudvMCDWXpDWMBw3sQ
kLqwGnCGeTO0QG7CLIXOvQYoGK3zaNjI+Rhwh02Bspm7ArFIHFhDrkHrpk6UhxDzbuDvA6eLUTdW
qdd7Iwgwm5V0One6kIWRkxtDoUPGu0hMq5ZLJt1ORT1tiqiGoLraQXBsDOp2kyqa/hnhqYvstI3K
bcjy5CEtIswnpd30nuJRs2nRc5830+AmTTNZclgRp6PDx0CTaoe5T8yFRSpe5iTBDG4Sy81GMYoa
YlNh/KHpnHhhBW22YgbAJ85w9W0lRYyrR2X6hkAyye1+plCNi8cQcnzpaGRP6K4lnjwWWe/2GdpR
ci4lrwbm/uyQsfh7VZjAKeRQhaPIuQIEkiGHIr1ZQymeca83qt7OMbO2oWqdAh2dSk9dWZje2ItH
Jt0GvAB52mdhkI2iIkSRqPodvKTP3PSzUB/hahE0K3YvqeQmQHFJ8UhM9crW5TrwEKp/tSGC5psZ
yKA9GZXqNh+xv1YQjtltP8f1naH1uhORRnlS4eV8vEWZNxDOnSiciW51acbtVm8nF1hc3R9iFXiH
iTadW1Vj5sVZNyCUA2rRhWoNgh+Vtttx0NHQhxs3rHQooAonD1rvgkCj24KVLn/JWVWbtmKkBkEl
08RHHDXTjwwNumJJ2r13U2zYc12VoY9NYBvE1codCnfd3VgM0z0nXd9baV4RHxFwcoCrGXZ5UKs/
oypgQltwVD9Tsyw6O4ui9vN6SriWdi6qkrMaoDBpIJUu1MkawhADF5mNsP5vWNExc4NyJPgAl4PI
MRvSvG5hJeC6M/FfxhA4WvXjrxsB+RdMoNsBfMIi6zQanjRmhWS9C9617kFJagQoH9dtXCibg9vE
YILcCE2BMyOd2hmzSSsT4iOQjblXNqGb2gK9+vdIiUHJemRtWc3JEa1OQxObwCAmAMl66Q4k6F7q
i0mw6lVMUEDHcftfANcuVFhAJGoIPhrMMEO84rRSMJFUzViLb6n6s6d41X33K99JrvwLIr/O8E48
suerYm6XqmYnVhfZOsgh1XruYDXaCm0AIf1glX7st97gVo+TXz8V/lot6dKOHhtdcs3jNUyQONYm
KpST0/zqb7oNMnF/+gFua2ftIlz6rqjNATwjpuUxuX36XUvaNGkS4CKYCp6P8QFCoQFrkR795ZF8
zKUcG1rc60QLyt4csarWDXwKoNBreStYtFOw1GmVPT8MwB3qGwSUa2ioC9UfISEmNE+ETt5ZrV5p
hxldHSVwu7q804fHXta2WlDfUBX6VEpxLyPPxet8L0nPjNMdn4JXGRBpi+mPzTwH1qgpTlAhcJJL
EFZK0tsYVPuyUpwu302K7LNefW/q/9ei+kt6Nzfxz6Zsy8/u/4i/9hPijE0cRt2XbMvv//r/ThVH
DGD87z+1Z85UcXY/8h/xT/jaf0vlbH/9z/9SxN/4UxfH+BcEXaE4KIhUMK+JB+RPWRz2L7RFAf4B
HxmGMDDG9R9ZHIX9C3PQwDFrgtMc0RP+1p+yOORf0MvRUJ4GjxnGXuDT/vxp9/9uTrSL/z7WwoCJ
0xYGyAQREYiBTswUYIbh9D5lpK8Do4VSA5Jkr2kIanlrjeezK7swsahxV1kImjHG/y9157EdOZak
6SdCHWixBeBwQS2DERuckNBa4+nnA6u62gPOIbp6VpOL3ORJmuNqM/uFv4vL9DRn5mnKHsf+rpca
92zY//Vt599ycRUTCIbO4iouIyC4FnkbRCMTsoRv6XOMPXj0tbHlmH62gRXYCrM6ZFVl8JVGmvme
4L6n/zgGUJzULZj5cpD91VsydNTm4ZGxdLhI1FWUsYmBWwRi6AlX+bH+tfja5Fe6LXvlLejETcr0
JdODeJAfLInO3TsH4u+FoCs89KTSCr3eG16NziaDBGbtk1060l69XxAe/StP5frdYqbYwWH9fPbk
D9aJybEHuGpRP2T+/v4FgixUfUqV2YuPrat4JfYe86H+Mdu5p78mOx+9oQm7TOO74minAkBxdYhh
lQnu1tn/wQT/9UOWPXNe5R8w6RvNKvQqVOSG6KY0HwxldD7/3EuwNOy4889dfsV5lD4dm4nSnKfu
g0Nyym6qwUEeD1eYzCVZ3OkvwgaI4PJ5sAq5zMBZSKGnVhGLhNRvFiPaAQvxW3RHjoCJnfZRvxoQ
X/zPG2pLUJMaKD1MnTrLelqNCP2osg29Zic6gh06lYMYuGPsZZSAm429eSkgwabBMUxk6ygYkZmr
bSMImjL6ZhYRLbmVaZakIBXi++5hsQVNMHlN7qkpoqWT3HXPpBKbLZMPDlQQvpD26IGbuDesprXB
GG0KCynyyuq5Gx5aZUNp4IPFuZg0YAih8FKnnf/3HGZFMiFkCdE/ETMSz+dx/K4jd/f54vwwCHpH
eGrBxKUN/HcQKiZyiex45GlD/zUReLeW8mRnpryh4nQ5WAv5F0HQJd24hDZaA/XpNKnJmCvhKpU5
aHJ0OD//lg9icJFilqAxGZcN3RIkp6mMMnIMoXUlJ1RfWs0YN4JcPoI5PBdI6OJmsfBQVyNWpKkW
BzK5svHu6bzI6CwUFdGjEfOy9eS+nJ4lGBRAJgidlHVyMetpYgnRGHuh9bNGl7ZhG/e/Px+2y9OY
20Cy2LkQXRCmXn7D2VkxwnIaaZ3EXjV+i5LULtsnU/mTtPrGyC2J0N/33GK+YyxaQOh4QXJfxUnk
CH7PEFNqiSkZ/6hgcGTxt7h4Mrea0Ze8huWGM0huTUUidVjDU5q2NUOlJpbU2eYeSrg7Ii//LrMV
PuoIP2xzNz5afbzh4NmCgQMuvMoDrahtqjnTY2/hbnAeLW7fx36RXX83/8n3m4f8VsTVCajJk5HX
MREXcw6kV+KvC9MgAy6iZDvRpf2wfcYvydB6Es+/cpUsqbS9Sj01Yi8VlRhnDv2LYYT7ci7dkGaC
jR62ZgdtcYXImWfUvRfLk+wk4Ry7YqfR59E7p8j75zSQ9mmiPvqD8Wg1i+XB52t6Y2jWQrQhJdna
wnbG86Gu9dEXU9tSwPhoZ+LMgIQz0tkLruvv1byIGYZWzkDQ/QwddQImK/xIMNQx8CJsrqvn1uLx
tgUR/2ivKuxSONAwutG8+jtqpFNLrDBZ8PwafSYttDkfnLEadwPl1M+H8IML1tB4ZYMGBIYHqXuV
MISWXnCZC8sXIq3zFN22nv/NeMNB1Q49/3qcMGRTbR5o6CnvAifebRNALnXCGdrz33Bx2OIGkUZ8
b3xEG9WlUA6HR3bi0l6ogQIZenM9XFuvAn2/A94NbDd+18JRzh+Ee2lT7Wg5oy6W/9mYrM6woM2o
BQ/8nvbNfAiQzhN2KQCe5bW62B1sFQg+XMZn4Zb/fnY065TKVT1lCoIqdYpi0ZMQN3bKh/fZ+RCv
FvKkVWk0T+9DbJ5yzz8GR8nxbRlGD4odzueLajPa6mGKa0ilqEWecEr+U4YzTxzLqVztpB+SO3qz
n8fbGsDVoSyr9JktM0q8Sropwleh3kjePkhlDPT+dCo4iIhRzFmNXmbFAWJQjF56tGqM4ovD4FDv
vF505KfKXkgbSWTXtZ0adna8lqDxTbb4xWQq8bfeJJ59dD6c/5zV8FoAgwtgHLGnWJwRWuuVTXUS
cxDgQr7xPP0grfn701djmwmgTMxw2Qs/lxQSkE9im0fDAQTj28hHnvTHLfnqjw7d889b3Xhd0qA1
phPSyGJHlOgs+mD2A2NjlX6QIi+fRjGHE55keS1O11dFriYqcRI86ROKjp0zYjlbeosY7hygwVAd
Y6aQhhHGaenJcrdOmnflj/VJc/4TVp/aiplRZjM/4QrY2d2iYg+7dofYjBPsVGravn2b7kLbFm4G
V7YzL+Bw/HzvfJBEIiPHe01EdRjs8voCKKVILbtW/OdebY+6gwoYEJxFkAh3nB4BrdxRHzeCXu5Y
gKgwDBcSOi/s9Q2nhmMU+KqaeLVLOR0pwBhtqfxqkXODd/uU7reKPJTTllN7PdbnR+BqrCWhgrQX
K7yAG4SzFLPP9noGdiDPfd9OyuEa6cwXcEPUSsIpcYZZPanjyLh3Czt/iHNbCZuDBfjDqcfoqpqx
Ghg6V5PzQ+lHjqoWb1aCgVSvBDvUBoFmINlV57qTRNFgF/KIUmU6/+7a4FTq+U3eNrtcG2kyC92x
xUgdVId0jw5Xvevj+i5X+ghMW97boTncVJO+zwvzm6SFiBRE4yGT66fUmHUXe7MvYjbeAm//Nobj
g4bdLoArazcaeegFWVHZXV4fKXAdxEZzhDo6zFKo2EITu/Ok0LJV7UZL7o0Sqe7Eh/TQAriCGTQ5
RWj6jghaxc6F5k2rlZe6kp5ixNbsOa5/ZGovOLqSvrYaqI5MfzVx5BOF+S0JfQFLUTl1EaEPbITF
2FrBn4E2kVPJhXgwjAw1L6t50FsZaIGWlcde7uCzmeoBy9kdbr53cjhIXqOlDFqj0vTrslsasqcq
LWH2mmHmaKblWjhQBdZwPWvRsTWCBzkF5kO7za5aevUVDBk3Vs3d7M/f4gRAYKRkx7QIf5CEDXYZ
TKLrgzJ1rMZwRW3k+/sZEt4gUJnzA3q/gCTK8LcUyD8b7MbtvMaMQAAnJuf+lZIZ+xLF06mXXiea
n/AXwttBElyxSWNbKvwbq5g8JWuPWhx1+yQuZCftxRMSLA2gtDDaT5HgTZZ012jtjySTBrSh8+s5
E+9Sy+SFb4wPfomyLCicBTvFQzz24VOPQtPb0yDhuzFR9Afl8IKbEblWgWiEUn3VtAgXA0NYrI0s
CHPdw5i1f3Ix/KpHvnAzBrTexVR1i9DyPbUwGmdMqBAWUnZlTXnqIcT8TIctdgsVoLRsOqEU7eO8
uC7UVnY7jX58GNONCpXvodm3N4ksXfmF8aOMAe5MUv+Uza3mTXEwHaeqr6/HXH1L2uR18kNpl0V+
uad8lByscDg0nfqnt+razSyr2EU+2EGtoikdG9EdyKhjIMz7MlFOQNu+our9Z9ZJJgtRPAwdk5BZ
QXGUc3E/NIpxVQflLUA1w278wWmaxC2U6V6Vx596XKSgupQSsFe1F01ShRoNpkMY1IPdxv2zNie/
gjryBIBETtfokV2U4BejKX5sJ+EtFNPKGa3kJTZVN/W1vTBpL+B/TJtU8MgXVnumRF2QDD8bNMDt
wpTzPdgQuuOyfpwLcX5pw/F3WhjjDts1JbATSdCR6o5Q2Imi2lZKPfHYF+Jd1lKb6bD0cKqIf3UA
WQ79pPH8nER+dppAJGuFFnTmmHtzJwkvBQhGu6Yx5E1Ta9p6PnyV2k4+pnOSHMrWOOWxIjwrY105
0yhX+7IB3BkHBdr8qSE7eiJIe1/XTtaYVTehOqABLwrfgZLh/RiHJUchD3Ap57JvpfCQp9lJFOPb
ukseW9n/OkCexVege5mq6JDVw8ms1a9T3X5FaGSvJbwR1BkkjpZP5VMoycBgzN+hkibHztCemqCq
nTQQnkZ9epLDvj01SHE7RgubHXtCDgYhuhm1lPcVKFcPc53oVEuh6AVzhd9tGYPlhNZ9PcHrtgfV
OkDHR4AZ50CtIj+N8xSdH1+IXfBR87FOtOwYTRNYrbDBv3vsFzdIw7SnpJy9xBrKQ5W2h0FMboYh
vY5y62B2o1ektWNUqlfIsyuW1TdQ0jstH74npvGnHMrvVVrtBDm+ifylbqMoxwREvF1o+e8+BAg1
CV+0IsGNrQGSyvzMaPwvvizkNHFwXWXKD3UeM5vIoiMnIMJjnM8cgXPFBnK8D9LxRUywoW7mO3M2
73x1voOfchPDzrMlqb0JcV8Bv05WqkWPRWLdxFJ3sIboUdS7h0oq3bif7EQIfqSzeD+mCQCM6KgW
040RNAdxUH2uiqnwrLL4qnXBXWaOt7o1u+Vs3vZVM9lDKDlqpz1GCfjDHECiLSRVb4+Kwm2Y6G/l
JI+ONkf7upe+DZn/YpbZV60eDnqaHywBc4E5SAJHapTYjZoEhSlNu81F/ySX2QutXwMkdXI7h8PX
xqqfwW8+gEu/t4LkrgoNHb53+6SW8Daa8UUdk9YW0mVNVc11EwiQz4Oh4yJL+J2jcJyT+EeeNic5
K221Le/UjgdbqlSO7o+d2zKobjw0xz7VTkEePsWTdgdE4gDs1XJqnANsI0x8m1OokLlz2q+hMj7q
Vs20ZmHz3KhAioZEnO9mRUivVLXtTlqiZMASg3AHXhHn8qa+b8PiqxVNqpfUJDq8LE6hZiZO1o0/
LN+8H0qtdwdZi+0CXLknFbw5wxJpk7DPv8Wy4BqR/BCK421b6g+MHFDvCKDcMEYSi0oH1Gb1L7Aw
Xoeh9CK9g4IlqtNDmLBgyqx2SwUJRMA8mY4+2zwcitzsXZl81g4QCWZneSjJfjEDPPX09KYK08GZ
e/MwCfKbKBWHyYCkoin9fmrxta5bCAFmfBpBVZdT+GPiiNpVEgnAoBaPCQ4tqLCZqR2b44vcqK09
1pg1+y3FiiDGdgbg4CGUszsFdEisqW4mwLmp0z+50dzjFSm6cpXR1a7GcW9KngVObR/6sFbyjmM8
nfPUHlOQteUA0mcwxWcttq4mM3/uLd934844tqZ+M0c4VgjTT7b8eOMb3V6aGzfEWVMKcHhSy4Oc
inufFNvuJOTCJZHZDevyl18JC5wp+5VqFVaYUXJVpmp0DCL5NTSrfSHrgABBgk5pc1Sr4L6cMDnS
ArFz5WDG0WopyeSW+Srq/ve6b25pxfS7piAN5K+Dp2sKT5k5EMPmexfNT5Q3rq2GGlIV9w/1rFS2
0MvfwM6QEseS4BhWrexH3NROY8ENoQr1Y62096roPxvgoY5NW75lhn6qc+PZApjnVrL/Rc80DaC0
9GUEZWWXTc7rZ5pPeaVy2XVmd1f1iuUWC6myz6wHANDPYqD+SoRUA8iYcK3k1j7Ta4o7w10xx+ho
lorv+oG0iKlnnSvlI+BcTqlKzyNgXlO5t7qOUmeUsTmh6NoNWvtA8IrgENc6fldteC/q/YM8yFCE
rHu0iTJ7nrlNRMQqpWXh+bgtHSyZC5y64nWuR29ohwLrF4LfTVQ8BCh+XYNk3Btl82umoo0iXX3f
ZJLbC9pvTU+avTLNDFERW9yGcXqLrajmAC3Jdqhv98jpxFZkJ3AMXtoEyVgzgeZp5QCtjUF+aXX/
hluuPIl69FosB1SQpgG4xIBripr/tTj34iHE/Pk2GGvJ1kfhSW4NJ83mK2DeX9/HsWyuxcT87iel
m4xg/6AKyI5o8tmJlHp+nByjKHxu8uxhTIKXUOkiJ8/ivawVOzURf0wzNdRA0j3Nz8VdqLSIvgrt
Y2BMqRMrRet1dTa45uzf88J+UMX0hzHl1s4vizv83GYb5YN7Malv27aSHMuYLVsdU8X1q+QxFKIn
4Ncw22YhZ8UPqWOk9TcxEipXrJvvUzC1dl9Dg0gH/2ay5CtJi7luxeLZr7q7dq7vOjN5yfAKctAJ
LB3dACVfRbwEOiu5jmLd85v6tVbDB6BYKIDE41Me+OhG8+Clp6AgJ6QnYC+FXreniXcFfnSOUum8
NPwrFBdP4IgfokkBS8oVEsTyrpvqm1krbuIxdIa0vikm5RTM6nUoJD98Q4QJMCI5VTXGvaCkCGXo
4Yl1yKEEdb8ujpMwe/qsfquVLrRnzmeIEFZsi2lyG8C9dVqxwedtaG7GxkDxqOjtPs4ysLrydyWc
77owvGpGH01lPFTsaW6eGlM9li2chTwQVacvx2vc3K5xJLtLIuvX0Assmcl6yUlh/EwwnDktXstO
UV0Qt9jdFibo25nGgxbXiZ37o+yEIvM0BX15FKL8MGj4Ks/19dB2L35vYioeygiKm8nvWRLsUiqu
ki5H9CNoW6duRvllBt8HZUZ/4nRBe6VS0PyYalCU6lXZRYda8V/mtnxuex6Gft5d0elWHdVXlMpN
FBlxfWxXdpoIojaaePMME2+eNp5t5GpvElVCfLhq0EYwjW86fGzH6BZA/mTR+NKN+bpKx2+dOQmH
VJnvszI37CmuZC8zahQiZfNLHWrWF1mQ8RRJYhLbniK18Y0nF4xLP2qdWMhhkS10Wh8x8zgB8143
9TH3e5gevZzYYVzeyJmi77s+bu18SA5aFj/B5NY4nmXsO8TWM0qeedN8pZeqo4Qi72kuLkEkiZun
9Fh1Y3+YwjI7KhCuQIC7fRbd6b4soocIkrzKAs+M6q9Rn30PwxkchFmDuM7kRylAV12dK/Eg+hDC
k7T7qU8ZSS8QYX6x+rsrI3C/5U2cFW+g+HdVKUhQugv89oZw1/UYg+rZNO57PRL3wZRHX/rWGt0K
ZpUjBwEAY96lgkLRIcuYlRj0+D7L9QZXMypLZVFJNmWQ6NgVGaQxXXwS6uFBrEVjH6AEdRAVBEet
6E6RaujqSZHeyFJnOvFSAagm8Z4nTuywRiLqVDrCHSliUIpWf+30FhYPWnQ87xCQCXI/dS0tk7k6
Fd+btdR4LtJSPRSlflVIXEaBGWejI4pBd9vrQXubl8ngZBUXilRMxs86HpUDu5Y3djzor9xYE/kO
6VJNBWufiPyprE86L+SI28tV3Hn6qKEQPkBeytP2sRnjyIbakLh+4ivc8sIfRJ/uRhSt7FwNbuog
QlA5n266KoUCMFbfJ6Ftr2UMzdyNytNS5bmsAqlIkOK7ClBq3VtRlSBWBSpui6DxAl8oXqpTsw9e
liZDvotca6Ffu7DFNgptH9b6MPj6r8hrCvQcUfFpOiJLkDPs8F7x5F20A6DjzM5wrdr6MTn1Bw2z
FuWbfwcR+0CCSglZO34+BMsXfjICyqrjU1PJ8MWlorsAVZp9sh881dt2wviwO6uAeAIoR0cejMPf
bQ2FfFTwSd2W3lntvbdRbvFR2Ytv1fNw3A54WVMEEkAcDD6g1gPN+zte4Mdm2HFHe/SED03M3GZb
jsAfVsPPY6w6VcDPQzIoGhvxcQ5dpHMXxaZFEAsiaHT/v5WZoz12Vg9fF0sbtH9IuJmwZocQkUNd
HMgxiwYowj5rbe358/Xx0TiehVt7xFF3BCybEa5sBluPbmfj7f8twGqiMoGUJVpaF4b8mIoPsWlt
9IM2Ggjv7amzhtrQUZuAHcfKi3lH6TxMwrc2+vn/9hWr5d1z3gnz0qXIyxJSKjmottV7Wf7Eeqee
z8QyU2ffIXZznWXKEuI6epSuFyOvxUIMQvH/TKd8o6/03io4izcny9lY0YjUom+q/MXI36zSoEqi
e58PnfTREXT+YasGVm5ZwShJfJgieNqdvu+vIf3shNv6yl4EYI39PLjWXvXoNm92Wy/1tv/eTmuV
bxSweXFBEGRUp123z/adR1byv3MpX4VatRyCeUyDeCDUkMXXvk/BL6/NemO1f9g+Px/N1ZVWWjIv
rZr9JBysOzk59FRGvG+xbytucPLdL19AjXuDC4gfUWM9day9Wdi+4izqLYKr/Pp8cjcW0XvX7WwR
qe3YatEyvGo7ePrCjZQCd7ZCW9yA9G8FWh0j1DBLlMQJ1FdvMrlrqt6NGpXTYSPOhxCJs/FdY8Ea
ofJ9E5l2L8U7i0ooUuI7yJ4nbbc0Cg1AiONOAek5w4Lu6JuJbu3k+833w3K3fHIavIs6nQ2sn6mw
kqGfeYvNTfgrQKop2EU3cNM94QTt2ulPBpZ6+DLsAs+4Nm+2Hg4bx+r7A+fsB6RGoEp1yTj0enpQ
x7c+O+TllhHkJX7MVFHEgiohY5muiastQ+ksqk0tTD2K33bcHTLrNZGvp+a525JQujyE6D3iaQHC
BkQk/c+/T9fYpD0UYbvKO6g9Qoo7DB4aNJtgno8arIAuwXcAJwSktkapmUYfAINWUy+9Lt/io4nZ
BAffo0ZVAsDu+9uLPlt1+HwbfvD8QoYajUINXQCTTGx1KkhZMJq9oKdgMIYddQ7lIOxU4sEe382/
Bfc/li3EuM7AeELEMAXA7vp528mk6TRHwWX2wW6oBIjZpauGgbPxXZerEK4MimkS3hPI+siraZth
0mbtcqaOXvWK7e/douiHNZfTPMveYmMXbOItLl9EJkoqCPvA0QALtn5ZjgGMaCMZMi/jcFW/V/nz
5990uRLxpcNDkUa4jjvu+u83RqgkQzXknngKDjl0NmkfHjJvS3nxg5uPuhoGE4iTA2iDF/D3ih+q
LqEl5BPhdXGagIH0uJweuid/2YKwffBJCzKT9cegsZVXoQpdL82q62JPb3hBSPSp1fa2Nyik5U+j
3Bwi9EiS9O3zcby8Efg+0AwgGZiwy3E0M5EGQc9BXT9TdKafSnMmynaysBHo8pBaAhmqBK8BGeS1
hGthmEUFyDH2ahm5Vt2wA/2anNw2dGrr0gbM/2LBs3vRlmZTId1F8rF6BdaIn4SBKhReYYhe2Cf7
qo1R1fHdzwfvgzAKknILkhYwsrVGtmqIx1gdpGzPUn6hQeGmeu76UrrxWLlYFyj+nUdZ7d5CiKl5
TFr57+Sz3i1LfUvy/GLHmnwEXBvuD3xJL/QV5bFMY1WTMw/JmVpIfmNP++fz4bo81gmxiDcq7Fic
W9ag7YTaeVwbcU5WZiKnho0CmZmfOzjW72GzXEGq33YSukxAl6gUsxe8JJ6k630VoayeA4/IAc4s
W7hxQtMWHM51t7jv9+keaZrj/+ZDz0Iuu+7s2q+LTq3KtF9OJ/1PeE/R4mTdCq8L4UM8qFc6iM0t
naqL/cVXLpQhQ0SFWmRw/w4pIteAhs6Mwl8sY607RbGdxW2NSoHZ2b6U3ehz9eXzz/xgxeCKY5oU
5EB/gEf9O2StU4vvRgR4qu5a7p7L7Mfnf/89bf7r+cYLgNsfrh93FrfIsjPOhlFqLUguDQHiIzIF
735T1RFtUfCXn0f6YCOfB1rzd8sITZHIh4QxVbf5/KPJrpt2wzTvcrAkGTkAmHmLW+UFyxB2h9mm
kVZ4cPzdyrxp4y1k3AfDBekSnD1OZ6rIQbt+3c9d1dCFAIyHebZ2ZR7VOxMdf9THNibmcrjgcELI
BAMIL+LColYvM9g/BueeX77mSMtQetP/mcj/R1Ta/+9Isove9/+dJHvzvW6jPKq633/xZJf/6V88
WV38B/cwwEJkgsFmwAj6N1FWl/6BoaRI/8BSoXWxJ/6bKKv+A01xjAphmEEhej/g/osoq/4DZy7+
HyyMl7oihcsVMfYzoux7EehsP+ItpsPjB9sP5IAOyPokNdMxilIhyN1F2xRQ3AEdzn0PxH1xd906
0Nbn9kW01SGqTdWktGGYAx4W/0jXC/3T96L9CMgycMwv28aFq2W9BLQUhfsJBQh8HNZH6GBWbSsh
TuRqdOh1hI8KxMmCTS+T1Ul9EWb1XVWbKZavEKZ8m07Gz+H7/NwEToXDu39Iwp3wYJwQAHoKv1Go
PFtv9/+cqXN28DrBuQi9/LSzAzVRA3AZwTKBzgzHVd0FJ/E4O6Y9HKnje1tAWYX1ep5/X8RbPV2M
vg/41Xzqu9vHc+MU+/EoeKDZ6TfG+/g4veKB7PZX5Y/YBBNeuTiKvgUA38eTocH0Lbx0Hz2ZsbO5
upZRXq1li5cIzhNIVFxy4tQM9KfVMBSt27t+A9d20eEQnOBo7BOApTsfq+vuUBw+n4IPw5LqkYlx
dKKv+vcMIH5mSelE2DxV7X6YvXICKJl5umpsRPpo/1jwJBfbQQULRW1Z7meTLc0cI/4SigT61FlO
9235vsHLnvXQVXa1Ix7mYWOFfbSFzmOu1/aIgl8XsWeT5qdSfummq2RL/uLDELhAIAzAtMEl/fuz
cktv1KgscrfWfwJFDsyXIv76+SStH6rv6xaR7X/HWNb12dA1AgBzpCNyV7lbRC9Sd7atnXXTn/Ir
6YSg1EH6+h+6tv0zpGHi4EhLf7Gj/DtkBdJLQGIwd/tIODQpCIDc35icD7e/dRZjtR0rAFQks8RY
ymEzEPKmcARnpBDg28jwtZs6Huv0+eKrVi84RbD0rEfwjzMccV8EsFBGaZB/AT8kX20V25Y/tt7S
Z5+3dt9A86zIuplgk15hRhLa1vRDQZmgrDt77GcnA4Y1l93u88WyDNpF1KUgZkhwbC8edspsqv0w
tUj1jcrtZCD2CLJ1kpCJzuST0XqKslFc/fAzzwKuFmdd9qXYDfWyr1vkoHukZhpexVv54JrBw9yh
2aEuhgJci5AcVnMn9IhjFW1WuL2nvUme6piVPeK0ufTv5KN/rNylCVuaznS3uJuFDzCxDkNrly5Y
jKjZeKJ/sHj5OfAJSeIoQmrrDSJYtPj7tsRQlLtrsdXNwncJYFDkTnuTkiTsP5/YtaPJ+wCQESMb
D58e+fnVSSNEoqCW1czMDvpRmywvp/rYJqKtAWlTQs1TzNjWkm6vaFhyoKcrIYYZAmPSIsvO9MQx
0+bOan7K2XHjl13eIgbPw//+ZaslYM0yFPiaX6bdTZmLLXaBLDllxP30Fr62wAsfx9fl6txy/t6K
u8r4tCZOg7JYRiTzsTpp0UcER6xjwxhpW4fV5TNp+UbANBxYlODWLdyskETZV6flsNJ+qg/J96XO
N35ZMvfwVgNl4TDYu/8BE29l+Pqvaf934HUz1/SlPBUakWNE6Y5FF9tJjsocQKUg+5oAhlIH8etk
HTptgzK38cHvZ+nZpZPFodWUOXGH4duo6bbUVo4q/Bq6+jQmm7bqyxL5+9j6a3jXDV/DKkyzGJnK
yGqccnoT+29dFtqlJdi+UYHn/9PEndshZ2rEqlP25tbuurzH+QFUv5czc3mBLcNx9rndEEHuB9HG
fh528S+Vd2B10/8or+Bw3Pmwob3AUw1vY+d8OLmmpFHONVDHWEtxiHqhdepAVE1J7trwKkF0UhdQ
K21/a2OwS4NspyFK2AA/24h8eU/wvWeRlwLB2fdKahoESmbl7ogY2vRn6aP696liL+66iAoO7zyu
7h6bdAvF343d9J67XEw3Js1LU47C+bq1MfvZGPgy9clmNwMiAOxpy7v6Kb7Ldh2z/Vu6ypyfS2oF
pE8/IBQJ/0o/pCeYR/dbbblVKeSfG+y/f4u1zNHZSASdEYjRzG8pWWHl0HlxsWXX8uFgW5zbS6aM
MOhqcelVW5JloZ8rFNWNOqOaCCGoqTA2LMGNP6bFxrr66JPQd+GVTrSF8Pr3J4HCncVkJp5oXikU
3JjqjfXz0dH7Xm9R+AdBitUXBSaUpzwweVkHD6KIkJ+i3qa+cSqk1v18pX74LUtl51+RVq/EZsSf
kbs2d6vq3vILO4m3zvb3xtZ6NYJukpRFZglU2eoeqUVUlkKLj5GKu1SHK4QtXgs0uGjSZ2OhZEAs
M4sf/txddUkB36S9MyF5B9FDpCXHAN4X5U5bMK/FIDsV461U/w6MH73WHE3hQQFuGjbJc6mZuHRh
1qMUTqdsHNYfTsfZFyyDeLaGYTRmQ9yzm6sW3Fuo234qwBp8HrNm4325FWk5R88iNUGBWnHtkzH2
X5pUtsE97gyzPCnFj8/n/aMDWaaRTFJM/nFR1RM6EAeTGRZuXj4P/TXS0uA5443FtfZRet/851FW
q0ucUDEOFKLIe/lk2ckhd9M7aHBw2CyavPUPXhTtofPo0O91L/PC+oXFsN2gRCzm8oN52OoK2nPY
g16Wl/smj1s5I1ltpBZzlcBphMCFMYZYOV6kKD1HCKkVAkB7mVOzy7xO7WwpeqFlywLb9QBHSx0y
+73V3MnzHaA+jNlwhqZ9ZzYRWkGlo+DZ0sXTESDjQauivZ6QlfjhE4zI3YQ2fdJd5WV0r6UW3oVv
lRhiMwCRwEi+x8Cyk1i6saQf4kxYA64I3grV/CAKmleCAjfgqST9gCp36VaRciWPTwpefwqEVL6Y
H90+ylxpfUC2J/9My7uG4HV47QMuGbSvfoxRWMOiFa2DDieNubZn7U8iXNcjW05P3aGfAl54wMmh
PYaRf/KTCT12Ha+fl05vHD8yEe/PvRgPhq5F2Hn8nmeDPRW/A0F8moUHWfmq6d1dnyFjEqfWqSqN
g6/IdtnLduUXziTQkBaV2wKKmVYqLkcA0r+/FMpvPZgfvX3T2vQYh0cjUZ1sHr1J952wQAAOv1Cx
Tg+lqNPNqa4aU9ubSfqtHoHQG5Mn8oJR82kfBdUu9mGQEHQcntXmWUAPL0WIr+uLK4GCf2+oVLEx
3xCBXPYwtDSkWK1kD87YHS3jW2wG+1IUdhBwTi1a6hHszgRzOjI+J1N1W4gOVZl4M3JxWdvZtR4g
BQyauWbFxAWcOMMOg3IHuecKIuMjFgb7KBrdcShcfCBcSKJ23Y0wL9VTm5/G9leijQczn48hDDXA
8tDJOleHjhFkr4ZAwpXCOIlNDJ7+6PXs6tDRyOEQ4CtO8/RUI7XQtT8bMlCqybselLxlYNwaGU5R
A2vHYatKlGOX6W5iIqPf/1Kw9JYNwwsC/5AjSy34fACEOBFYdCjT0vSf23bCHQesr44um9rtKsX8
XgvI+GANkoeULOFjNy9h/n+4O5OlyJV1S79KWc11TX0zqIma6AkigiCBnMiABPV9r6e/n/JU2UnY
WHLPtGZ729kHhSSX+++/r/Wt8m2cs0M6QntIQ7eYX8yeeTp7Fcp0JeZUsOoSFz0V+yV8y5JhE6by
ShiwJBuIf/A8tInkxDMQ/0z24iGy+/KxbnAmddVWN/xLl01uIZ8kcdrMIwTs5RAlqFydCw6i76j9
JuhCEoQ2aRLuu1J2i4QY42G2R1lxglxfKbm8wu4LAxs7jnE7xq07yeGdUtEMKTfiONpq2jh9d/Lr
iMWltVNF4l/vZjm0Q60/iRO3Fp9CsPVK628HDb9WgBOxI1WhDlnEVJu8i2MaPwoI4hUiBgecIKU/
uiHW9hFscSohfVK7ba4F7iSwTxMqHmd6yKsXNacmXZIvlNe+7T1O5XeDMLmZDjWuSlbWiIlPqX/q
ZuJxHIyxyLA1o3aTwnfLPnMzcbA5Q/MSQi87Ay9TdaFRZoeKYke4GrLg3cfrAKLLFsYHVdhWdWwb
Vnsz9rEri7Wrx/IujhqvVA+VUeAixy5VEDLV3arakyzEXmXqJ6O7AJhEVX/XGndtiFQ+iLARxZs2
ydyUfWeZXMk6OeiTua6X1kCJeR6TEAqw1m8Ppo/038LlJLzOZepUUrqehd4NwgExQOOqsb5Gte+Y
9Ytg7qD5HAJRd0t2lrPxS2cahvrjCApusQgWQWi5wuivhfFF87sts4hTCPj2mbVzUOVBGHiEXqxn
AxlFI6x4wEkAFpbyXhqtNTxkd5aHdVSrmwGTO/ECThj9HIfHKmjXQ3VU2/tAexLJouKhO3I5LRaY
VS5oF7O5S6HVz4lqCyF+4QRbt76exffY771Gbt20kVfzpMETxzxviO4wjd4kPlR9xQNGH1C2qDj8
VRmQ1GKuodzZAwVj0hHsgn1PwLivjqVjhjgoelIi08mNA5SQ4mLEizZiZay7UsWojyUFj5gES6UK
7piZ3bSTHUnYF3X9aCTSRjNILBru9Hw+lO01Lp788jD0IuklPS6UFs9d4Qni7NXFCVKL7SeyK42z
G2PK1cvxecR9KCCIbHOS1iXJSVtla2qHLCUCRh3dNkME6pM/oovY0zQ701617o0KYg36ZA+dh09D
Xitd6xQ9fpEstQ2/2hhsOxJT9JDvuCrUeNgCoxHuxqn2iskkimUbV1AGjGqrYhM1mkdVxrslqE6n
E04yCrY+z0TYTtJRyEQ8KQBI4mZV1MFjrhpuaWb3fhbZmhUTcdA47cLzl25GEfyKigff0NyGyWok
N9vsf/hduRFIjLKy3cRNSPhqEkZPDy5dxnAxRowq2ndmjHwxu1Bmr3st8rCoGrFyIl3kLWPuVpq3
YDHqrWWVWbAF2WM9gJG9xS/oBTPoOwsDuLDVavMo1FiATKgWg2F3coQrFJ8m81jU7jqir2k/MaNW
dl+9dz49tyq94expY0jC0Sz7XaCA/yROGI43jkAvMRVs/rhcFU5JMBYqQbC2MPeh7KDz9OQ3FgRz
MGRisFoiAzr1Uo2Vm1roD5CXjoRtaMWvgbxF6zbSJseK5tuge9EtCb1A6gr6WmpHb8SqJZhYQv2Y
gkHYEfFi44fC2MexclRvAiFj8Kf7Bv/RpGLBJqVJuEQR77WRgUzkaz/rHAmQUSi+GYH+FElnLcTU
Orw0frqPmnqdGcJ+ti65bjpznLtdmK3FundN/05t3qUiWTV+tNHLLek0rjIn6zT60esPoqJuyI3y
RpozMlBnKVOP6vjLT1uY2OrKnKPbsBidKiPyuLgfDH2j1PUWXzpLWmo3vIQ8jclXMd1ENja6vEtz
ippuRIv6Uk6VU6WyI0jyvolUJkls+mXgVtoTRw87XVY3BIA5mcU3CIigGjsbz+BNpk0rQ0/RJ5oY
o6ghRPjmcn4z9NYhC+L9UPkbs/FX/QQnh22vXGEA1N8MP1rLRegoNbcn7jqgBP5810lEh5r1Ohz4
GPP5zQqeC7U86xLRQGJuT2psp3jm0vhcTQ2A8/s5mZyo+VWFzJV14rR1tul484Jui8o+17DOYwNM
i2ephdh78OmeBfBc5ryytbF32lGyA/zesFgdpG6gSxIWNQZwr2yq4EWn2OrHV6tnnAhPGn+6bmyw
iW44pCetj7zG/5kNb0NeOlP/UOUgGkrjOJmvQhPtZU3bjI322CmnOn+s6n5HkIIj49EJjMFRGnsG
FRFjSAP6MmFCrSv69Gb23HbqHc+KZaS+nVqBhjreh1raWvJT3wR2m54pHl0tJVeMuaWuTmn6OoVI
iZX2ZaTALRpjp+BIxLJFSV2vfAUkz6i4ZjRcjKllKfSBvgbierLoYmb9JpkVshEIK4v9bdxToek/
uuneNAcKqpjjg1XBjUWtaIt1582msamhLFiDQImPMyniLCWcn3vQmnXRvyRRvGuoPoqBDIyxZAl+
a4XRCQz835E6OnnAiu4/5XABRPEd07MjRxhH0+fOX3et75i95upGcaX15k00RyZcgS3QqljM9lnL
XRG6o5Xyesyk50b37ztZ5I8/Jglx38xKavCaqkjrhL2skJk2dXaR/tLzg1FDxVnoOfuKdiZELLtl
4Fm+7ORpuE8XFs00bM1M3opajle22ERZ/qpH6SUWj9qsrhsAPDGmPJK9eNL4XvejMt5KoeSC9yHv
iqcz9PvAorqpfqnQZ/V8HcXxFb0SisJo14iF3fT7ImzXnakRSz7uikL0ssWD3kLpDxUoIF3tTFNw
EmTjxhySR5UmQNYsq+Kdr+bcsnyOWHEZXJc61J/Dat4YRKLZcq1jXE88RSl/dBUxPeBeElarXBpW
JM+OtinDTUrXk/ksjTDx1NbN2LPnavWQ19UuDII9+1LWPrzNpkFyqjXSZjbdstNXYWq8R8J0yNMh
YzItWe9rt2BvR3DdtRysh0C6YNN3kk7blrq0N3Evysn4XLJs+Wrhdpng1foZBA2fUeAa7DXjWLIR
Pl6H/DkPH/KORBo59Ya65A2SsxXg2n0NfCyA/q02HoTiYkmBF0/Fegg6V0xvBaFdtUA9ZPN1NiiK
VKM7Gn55Ff1ho1r8QqV05b5Zz0HM27xAEwpssS3XdTDtLXH6YarVwbCaCzkluB5EgYTRAoJLSqVa
NvWeJ3gxQ0qUZLyUQ/tQNDmlvbjKsK3LAjZLgQ3pXMoUKfmLjqQpTyNaU9FZ1mFJtIkyElX0is4B
wFvJlNOlHKGa/V6uDAonnQanXrHdudCD4lwJIMsQzraUPXX8CIHaPe0TBl+9STNlq6XyE0jJm5B5
x/Kn57EyvKylycP+S5TvzWF0JaO3u35wUik5dbrijYmwrsuSPdXg+IzvBJN7r7wjXveMgfIwSdaa
2rgdeAhka2JG75t6OI7tqXtrUxat6LHKbk119Kr2nTnuBTGUMxa4t/vE7ZTZ602idWbjThtEp8w7
wlbMlaIL28EnGE/ydy2tgkJNXoYpugzsbwzQrmVKSuKj2j8LkFrw5BL5Yzh5rthmH0EFABtkmbeh
gYZfFegziFtZ7K8WNYGfPQ7dPhEV6FblIVZ6b2K7kROFkjyM491g0DQj8buNbIvvekZgIT4UIKli
K7BzEnjSYCOyhop7bdgX0zOIOFO4xt2NQrCXQBZikqNDYHz09bSei8tcbU0/WWkoWlk3SL2hn9nU
3gSfotSOgobwv3MF33dK/wdg68OsU+nKmidUv4z8IFIsG8qZbWvh30fdWU/b3M7U1PE7lpfWXMcz
m/MmXlfNs0xx6x+MhRhnao7c3pfpvSqu5/pUsa0BuaUQudtd00J0zXRgUKiQQMzjKAo300ybWtH3
FotGUFfe0nmBLWJPdQGGzsqdyj8JcUA7Rhm8hN5i1YDeU9/wapM2dKXUe2iNQ2skdsaSN1eJq+kP
erEbCjZVWmtn3QqLOqUSwzXN10136OJTA4VA5m8GXCNtJTg+/hp3tBMwPxn15AkCUbmsnoV1JVPS
1jqiiiY6QRVsULo1UxeAWWB16qzrxFsyd3P9s+bwrvEDZ+bx1gzjPP5FteuGymMQaR5mBM0PVzKU
n6C/04RNHfauLh5kyZMrhXENAE9Raes8yuZtE4g2uaSUNsxfejuuBHZeEkdITUquHMoP0o1syf8F
48ORums47fPi3iwwJoe3eXVpgAv5DfrK9CYTf0SzQHIcuUgMLUayXYQnCCnsXj1DfZrhIpm0IwB7
UP2e5OGBXaZdMH9mfsIXnxBHct/CElOHXW6qHDds5or93H3gP01dujA9bjqtsgkzm5VzIP4S9QuH
mhtBUt2eZk47t05jXokx5UvPvFopCD3sW7tS2207Fl4eox6vWFSaZecS3teGZEdzvYsoIFtq4loh
lcxEWSRhbig4xKCl1dDBqrSfJJg56iAcRN5wK4L+wfUjI2Ez76foXfcf6vEXXB9H7iKP5EK36/1D
7MPdD0M6Ov5NX5/obDURHA9FcDqGyMRyJ/jsmeX8agqPuBbIp9pbA+8+GWzMJjdZrDh6Me59tbFb
emHJpLmEC7pyou9Vjt8CNbdH6hDYtTdyy25dOZmVTrcAXgBRShOrZtcfq1n2hFLYyZNKaCvYQwZh
np5wWtyO9LnqOVkl/rxtOemIc2RVrImFzFdYPXaa7mlR55iFAUmsAXSSEpxdEJeq3I4DB2AyVvLK
XGXE+Orxs5lHO5Jcz0anXAyh2NJo8UN93wOl8ykpIwPgm/ZgSHwHPIZl59NKT6VUHUq2eEWjb+YJ
4hOnl0P8qgeXXt3VLU1VK4AboAIJa70GolojEK0lPIs0hVpd2HPkYNfjXTXHTpcN2yhdC2CwrOZK
e8szjIa0NKo6aENyREMyKsAEpozzeiNHfN8heNtC8/KExqJuuYBlQDhtJbF0NfVelH5ojbnxsweR
kwOdlxqY8kpKEsfQcDukGv9ODRlhEwU3Yg7tFn0RYJrqJlefa+g5Y6s64AQ2PVmM8fyc+W+q4dsj
NYXlZ+y3smMoPBnCc47woWULDDZLiS7B9FQRlDsPFRuqceWHwX2QEK9ZlUdoaq4U0KPt/XXa39YS
3VjIS902nLDlZPu0qDdhuu1w/xcjqrm8vJuJomIrrzKtN+lpGAJPSiWgdjrnAhFBub2dgmlrALCh
/LbY5mZ8XlP9GnfNisBg2BpXObpMQNXKUwUFLjFvxflBiSyyT4khiMWDUAIwMyPmk9JpGZVDAZjR
RCI2ZXSUQWrh4fBUkajdvtnScKAlzAqVe9oQs5jfqEZgkwl6UmJ4FcVNz040gP9v/CyJ+S3EN8E6
ZjOqv+adED72SXBIqCKr/iGqJ5cYTi2EG0EFX6bFJqMPl7blvo93UB/4/qq7elK8vK1uC7YPfRo5
rdLdAE/ZlTB5mJRuZFgXfT8fLNNDYwfE65I05GKErOU1cElLpNVCBnd6a2bqk5D2DmARGkukacJ8
SrolsXTexb381IyQGJnlZCYyy5wIAIVaosT7qA63jTjvEgEmhN6siTOmt4wgJMMxStFlheapbYqH
Nqu3Q5LSbUx3emPd+gnm0aR3pbpzoznx+mleL+4eH8GIr6xqeDUEks5uIpIGk6bdLmhku8CrEuTB
7aQXEFHIcQ2r5CZNDjVtdoF1WUMyGOkoUZTUEVphA3x8oSNRuj3V6pts/Shy9lHlYMfsRf0mQdJI
BGE7wkLJ7mgMbvyyWeX5/Ry8L+tYKOnIGqhQxt4u8nNL/zhsmbsSqC9LXUCt12vrnkhdY5qXXpWb
Vhs1pGQi7TiBjyHQ+pBJY4gTyc2itwEkUl1fNeWXRPFltcwIbmlte3g1sXoXpCHEk4rWHo1yU7nJ
+dBzgYo3vYXG6wRtBPDkHeK+M+V4VFsv4u5InY3F17K8s/I31M5Owv6hMvDljcRRdeG6p0xvsyv9
UK9X33rhIrcH9qJOBg5H6IptWd773XMh38jzNqO6k5dqAOkbe8SYrxJqmZOzSJh9zCRXu5LOjLqI
XHhzmSDvChGEpSXDt9p17B5lfzizkLCZc3OhXGkcGMlt4WThT0V49xOQlHsZiWtI62oU961Gtj2g
vPIgW9q2Vp8H0SukwjNI6ozpMSiRTGru0S8o8046B0C5xQGvqThZdlPUT1V4I/TXgco8siLmdvaP
AEtb3bLzsfOsnuzINj6mAnP+oLhTu++0R6xW1FT0vifJqfPGU4NDKm5HehoKdaEGcgaATYSyK6cv
z1l/l5+q8lTATCOxZavWZBTHk9eaiTub93lELKq0LvKTEHQEsJKDo/5KFUyz7G+sIkIINfFhZ06N
YlrNHo1wdgzmnDB9IkvXoLYSjHU8erp6CTm1sabOSXD8Vi40IqhOVyWMHAPEa7XXkZ9YY3JNCbf2
jWClDObKCksYKOmGsFKow2q2motiNWU9eBY4jvRLQzpcSiL/GrJmW48gyhg17Zh6qRZ6tUlPyEyd
mkUrSN/Bvd5nUrISeYcNfRdTnTg86Om6p440n0igtLvmYU7jE7wF2/RfBM4PBL4jejjnolEIpib4
N1WuMvLClv6nLDNOaEUJ9Oqk/FIJT4Ih2l16FpQnHR1xwxFaTstXjTuvocUAd83WhmalVApNSN+R
aAHMsE2aOF9XE+7vwWD5rxwBimsVDN4IaiqsFLuirVOCitI5aGLEwcGB/knMcbGAHMOLRpPVEjS7
NX5OIRK80H9oC0JGOd+DP8Sjow3fdNM5L3kznXQehJ85lUUVPOObKpgZwlPQm46f98B5SnuAxFmS
DQ+r4W5smx+lmNIcVuxOuEEc5WjRe87WVE1Kj8zpldY2L30snudEdwuWcdHqXSM9gjI+1BydVH7/
/J+eVOsflM2f5ANkTQwpoagZEmBlx1nnVp72bfNdkMEi7/soUvh4lU9H/IkQEz47oJ/WO9PteyKX
gstAlYv0gNaiyXHLuJJpiqXs4PJE+ibG5wsN8iID/vdx/CdJSYmLiCB6DsqX2Ay2QdfFulY4+QsZ
1ZKTeywAcBY3f3+yyx/9eM/4rUXMJDqwKEUzPl+ULM9aSdGWLgbvf4Nuum8us4hV/nEZwpDwnOIj
IheO//0PTUOOgiMvxKrgECC0IzBerEaxtsujmQZ69Y3k4J/H/NyTrOEVw2yNoPCTgELvjApSa0JP
vXsskh8TTUdf+E5w9Fsv949bQpOObUQl2tP8NCbzxiAmOg+W1zV47alaXtV+AYL7+2nznVj8M1/h
t4qC8BYkTIquIV34JE3t2HsNMsBEVz77xOLS8kM+p4FRs7NDcLC8JX+BveZioGheBg57PNrW3/rX
vxyjCsF9SDEX1+jnn1EBkx4iU1ikyP22eeu3iQdfAUU5LaDI0X7npNE9/fsYlb5SxCiGoeLTwfJE
PuDH0VOoUj/QlUM5uDPXs1uds5/jvnrzkdGhJzsKNCdOvqd9M4y++jRULHwSQCqM9L/1yX+M2YYz
PZ1Sa7lXnziIZD3uWG6+je/6wrZBuxL2AGgAko24x493NwVDUNcRyqIhdDgc3WS7ZK2IGGLkx4Ve
NJ+s7XdhSt9ecxGL/nFvDLIGpCfXnC27PiQbZV84pssJCtup7WLvir6F6H81Bfx5m5++l0krIPWV
qF21jkpQXU52HwVZdBv5Zcp055sh8+XV8IEjM8XfZX6ecOYBGCg5uAVuH4Ql7VbZ0InPl7yWhNHK
P140p7+nlugr+1uGwHcX/yR50rR2HiwVtVuqwC/mMJI0dcO4QfS26k3Fblpt1+jya10diZv2gkDf
pWV6M8bvBrqPzuR4+tucyGXt+jxbqQo4A0JsDGKLPs2JJMYXiTouT98s1wlnAiVNmm+e+TJo/nkN
7KgKzggm+09v2KLvC3dgLpCcDhTPiwca7kt8JHLY+R8EMH15uUWByW1xAPjZWVUGULJnFclK9q6e
9V237jfmIdjWPwhVX3/7Tpcf/4+bAz+BUZAlhcno4xejcXeVlseFa94s1gjOVDeQ0FfQ1e3Y+54U
8lv8/bfrfXphhpoJpq8x++g39bZbj/vEeYXbefje97GMxs9XYm+h45XHz0L6+Mc7ayPJr1qZhWyC
O0cVmsM8j7XSy4vXbK5QhYjfMbu+WqBZnoELUhFYrNEfr4jGNMoKjYGCHKyWiajOvH5TvM47aRdd
KcP/RSj5Dr7y5TLy52WXZeaPSU+KJ1j3Pp+l/lM/D+/CLTsj7XeQCW/yMecfj9NBJmDz79/FV6sX
NBYRBOkSa/p5KsqG3h8ilec7DhyWPkiqQjZCDPXyOy/eV1LLpeyRpUUxTMH86U2mQil1rRUtBh7U
5j85UPGyt/RhujW3bC9/QoUnm2racxaL/NE1XGszbEjO+o9v98OPWD7bP55y1kXTqJR8KO2092lk
+vVJpmOuDJe/X+crhTsXUvQFn7LEbX4qXTkyIxWqwa5UkaueXNDT+Gtz1zyzYLumG2ynwk4J5gpX
kdMD0LDOJLXcQCVcj98VKF+M58WwIukqKCE8xct68MctJ8KYRmTssZoSShj8koJV23+XTvXFmsI1
KGy5CHsE7dO7VVDQi7jdeLfIjQKBw4qCg6tTpWY82uKbd/j1Df37Yp/eoTaCjyabhpKE48+pvFgq
Yiz/6e8v8HcB9Wni+XBLn9YLVR3SvhOpaZcErGCf3uFI0NazR1tqPWy+MyF8VbDz+WkW4Z66QUrp
p8t1qhr7ZcXnH27L7cLSA8UNRg8n5CZ3vrvaF0+QqRRQDNZffQlV/zgkJsEolbBjM9exOsVvdX8/
pN89vy+sLR+u8ektZaLWJZmFbr+V3gzkYUpZub1Bb3bOyD0pHElqdhGQ8TSSnW9e3fLzP726D5f+
9CyHQVTLMhDZz63TE76WbbfqDktUWuRW3+2Lv5g/Mf/xEHEPLNP3p0epyBBk2GmVLlJXL2twLN1H
s6etmjWJV3b+o+YMgPCJ1fStv/Sr7Q41OfvixRAJIufzFEOcEHgA9BiVx6WP2kqnxV4hV29cmm/D
ob0wnz7Q8fn9eP+/ZmFgIfhjDP0jMP7UvdVt8b8u0WvxJwzj9//r/8EwNIgXvGNAQex0QRMxEIa3
pv0//1vQDfLf4VwAGZGXOXD5tvOCmFdi50mNp9YkQlvUiQwnHfbfqfHGf2E6AtRE0SvibtGN/wiG
8WnTpLHbNbH74JKRwIMtZKuP33QOtK1P6Xp6ZmXY8TTahA24UyFw4Kmv6qraSom51YryLulo9QLG
b8Lpltu0BQ7wmiZY5XK1VdJyw2jfNhFqnICpQe/8Q9Vdsmnay37nDjqx4yHqlpIzF9NY9X23mwrd
lcTR07Lc042e40NiB6pyrdaimw6rrikPociXSPIlSokpKU4QmUD8qutiyBCBT97cGttUI4QLgSen
vjtrzjc4jFaA/Xcy0l9DL066nBz0QfB8iYPLCXgucudB48ipJRkkNI9Gp67p4pxC2Tqpg39KCERo
5xu9NQ9jlx2GML4KQXrqTX2bJ76XNz4K+WYlDV6mLgSc+Cin6SEO571vquuuG9csyZ12bLJxT1Sx
yIlCMuuYL091upzm9esifbcQag99cTdOMSoKY6VMnZsb6SEbQWfL7Y6Xf8izjrbksLKE4Va9DOF4
7KrMywdlkwf9TVz0uy4qvynqlI+Tr8ZOipoDaIsFfwfGz+es+qFUpciXAKdNEeFViDHGFDcFy0qn
rEYkGD4SQk2k6cx/Yi1SjyJxGvwAIoJzfnuq0JOWKjvlP0+tfIP8d4OcQjbPvoTxY0JtTwN4aejL
6myXguHmFfsacjv++ApP/5qy/ySEfCz+l9sAO72ggwDJsCb+rpn/KF3mIRTabMpxjVTAyANTc3s/
PcpG/nOE1zb0S14AEsq/X/TjjP7Pi36qlzprnCPTTwO0NuWlUx9HY7aruJogeVvXv1/qt3n33yvV
v67FHWIkX+YCVf20b2s7JcrDltZ2LpJsXwSZ6w+IChH14PuptBHxohC/V+WjLgsvf7/2p3r897Up
UDEi4TbSSfz+dJ96WBI6VWaktfrCDqtEmIq7pPBakZp0DpaPbz+XpVMG6t6PtDXY951WWU5fd/d1
I3mA629rTuPQuV8z+aWAuhViiBPqAxlEp7//1k9L3f/9rQt5C8AGLQLxk0dTL3qJmDyOqa2kOIxm
blPqrkGLnWfNvIbjkvlW3zEpLUrUvdFYjxKCz6rdt7V1Fcfkm0f39c8xWQUgnNGE+5w7GWmz0sxE
A7lE0KzAazV2UUUv4eLTmurHUkSDSQ3sp8atjzwuTbP3phS8NsgOWhe/93p1983zAUX6oeb5/YTA
nmkmuyt2c9QFH6d/JR8F5Ax+5EU4AIPqR6lVxzTDc6EE2kMr36t6/J4V3bXQVrOqc442k3iY6NqZ
RkWDiILTdp9xVhDzNKgPc3lTxMkPVYnfySo5lDJt0yDDpCHO5rUx1XOYiUj1e0drrCW6K30bEJXg
qNi1UvoSxtpVCoyziQTMLLWXQvGkODtUkXbGJLuyghdT0Ikg49BH+CE26lFBrNv283l0wXNciwkf
chFWL5rSuKMiIUKRVlqYHztdPyAIf8mF8D2Ly60lVU+kCSK6lUAhlDWBKcqdJEu/tGV1kIUBlVX9
yFb+MPnKeVYSTkbm6I6IHDuJ9GPi67/vpai1c1cYpK0M6hndAG6y8zimhyDm9LWZfLfrmn2da8cw
1Y8F6ZKcOB87NXlffvrQotda7qyRgv246EqY/gn40Dt9K2byrwZHUTmiNJ/0rZSzzoW8nqJ6mfH3
6IVxNBptnU7ZS18UCqoXDm+0lFi2Wb4RLGTrUaP0Tuhr25bfZlagIyUdjdhEFGFvGltiMB5Mc0ST
0/WoJXOMINpVj60zpKoXYWof/dCY0bpy8h7D3FHrwiTFi1GBSecw1RnWvGIVN3xQ0yCgkYzVGykJ
fhEleBik5D0izjiXjbVKgiy+EJNTX2M7Juq5y7S9XFa3yQRbQmDBTNohcuV50/YtCovkzp+Dg9GW
joi21OyQkVQz4hxx6FpvEoKfIiALh7ZDihzYGYc+cXK2Bf4cIy5un4WilUmx0o+VQoUwa/oT4R7E
SCbithstnCbLbzXl0euLao0umIyttrEcURQPmfEUqNpOyMLY0RI8kV0n836G6jaAtojmRfaL2M6r
7IV09OPYm7j9MvJhjNsmfc9KhtEk4zWzJMkthOIsGCEZiNZtFvO/pA0Dh1NOJA/d1mAEy3waCdky
CBUs5H5hpqAxsRS0vrETTgTIkJ9qq4IueLJh51FOkJdoHCWNlzxk48Eyhi2mhhHdh3Iuk+z3VzEM
r2Nd/+Iv2kXB94LrpLQCssEU69oju/TN6RKVyxsscMSOgfZzSCw7NITN8k35KB7jlkw8g9NQR5T5
474QvXeW76WxwSk9/p2k514EJXzpxovlN499qcIVDrlrtZn5k8tAFFvZKQWdnDikkeiPC+Dj1k7v
k+dWqZ6KKMDK0ghv83gXCFLiGQ1T4DLXTlRyQ5C+TGrwnllou8iwukiGcFq+sSpP383IOFJLb1Eu
vwxoXrmv0GkXXcJg/PILPjiCUk2GZ7oVxCU3OD8sv3HK+cqUXnMCKf+pLhmX0vSmxcqZ5eKKEOTY
mMsBObUcU4dY8XcFnkQVS+tc8LcUbEodn6ywfaTuYySjqR6s8akw68b9/V+3RXSvBr6Hu5mfxRQX
pu+cc90IhnnRSLukzNQ5Ol5+Wu2nL0qv3M5Su/eX4CT0A7VtdsZhTrvHZU4heoFhhI3PaKUEedRx
VpVzVaXveEQPS80rh8b29wPvUyHCkzZsjawg/tnYCri08m7g5w9ncBjPShazbNDpmMoVmYNXrUP3
ohlbUTeOHHS9CFaGtn26F+fFIElJ7Zf6dvR5Z4SbniodCR4HNsGA5JipXoyTd0sfb7paF3ia2C/a
RW45xyRXZU4n8jTwF+GL4iOXqlMsD6+ihWcqbxWZz1bsnYFSugxmktRl87q8mEIxDmN8TJaVppQt
vliTJ2JE57KAEzJn1MH1Smr4QcsAFrWI1iLyEIAeXjKZkVNIvLBOrx6jgj8Qos0lB/Fd0po7q25v
ikHDrDP/WFZVhdUmTvNjJajnNhC80UQtPQgEYRlgLNCi4BiMiXyMgtvGwr6QWtK5inAwxtJt76vH
qOcpwLRCvFBmh7zNXiLVv85G8D6zppX1LjfivdhVj7RhWB94XLGYeoqUe4UWr6ceMenitO3qK7m4
11ytH9OYmw6w1jLHBsjSEqTZfAfpzJ+u9SPxtzfi8/JPlWhdy65/LXPSHY9Wgy9i1pib+jB7rSrM
yup5eXYjE+xyp+zqr1mnnZcXHfnyIhhqb2JiocLHshuR74h7KW5XUr881WXaMPWjIrePgc+HrSQI
+drcOkr/Td159TaOpev6rwz2PQfMiwT2uRFFJcuyZbsc6oZwZM6Zv/48dJ/GlFXepd2XBzMYTLdt
LS1yhS+8YdSOn99QNf0XG/oTVGT+QA5ThAxiJ/G4GdV8r0vFoyRRh1E7dpO6xync6SKgHXJfgg5s
tLcyHXee6ecLkXELjDaY9dS47er2Pq/rhrSPrTlOiLOY9lVllxcJksO4mMGD4z5uoupR9oOXTFOO
fgqfTUOKap5oFZbX9kzShFV812KWOw1kFvxA8/OPIdJ+yj+iwlvWlnKLastd2uePU/sssG2er+45
3PJ7YJw+ZOkmsbbzRR/BxWDFHObfLxvjYFj+sehaJ+uLmwEaBJkZcQUuXKP3rlSeG2X1Y5+h5XME
zsINyZ+XaCgTd7NAE3u4LqNDGopF5bNQC1kvHdjAc646zksP9UJO+YiYKC+VG2CvIC8lDvYSAC1A
63zii2h0SmsclcvGtfSkRYYqrlyzn4U5Guy2iqFxEfAhyVkohfpT93k/pPiglKVboyYL6Px+bfkQ
VfTgxZBsV+25OqQA+KyqPPYJW60rkpc5Oo8i6T2eBDAvlii//Xn0z9zyVOblmE9KxpU5h/Vpx4JC
cBljrQAMT63j2tHvE6OyobQH25CHMAT6ET/R+dx39LoF1mpuKxG8dBqIhV46Rv4x+RQi0olChMkT
CObw0Qr4chrctwmQWnapCeoQClHn530kFZzTknU3hPZdCMnItvp1kmX7MeS2KTvJxbsXs+RVrviP
hKlIsyksmvnWDQpei8Qb8VJz20f+zxKyDdc/m2QY4w8arIfGx8enAhrVV6CADXQwwDTP06zi1ykT
73Xdg8qf49w85YumQ7UR+I8tSgUYn1XhAyxDVfOQX3AqsznCU/+Qey92kaUAqKdvxZQ7ZTs6cgw4
MQ3Dj8T23nHpXmW9de8TnBWGtraS6KOoCAZAWkI9A/KvIDIOe3+4rq1h48nqMYmJECrZTFyVqkXZ
r/NKa1yz9V+SPnxJEn09wAZmzz17qJFAJmEre8YYu3VxnPwgX2dpgmFRbQtIbqPh2OhvdLpxpYTK
dSi42Aof5X4PMYfPJas0s0ugBKAvkaaFGaRgoyKMHQkfQb+VRQ+ZvYPr0Omho2HL7eiBceNb1mVf
idjNrPZNVDqGphnunYYSIl0SRh9G0dTLauwr4gN0bCrpOcUbdyWHez0mo9CgazlNZjyqSrv2BRFs
4kkuNg08CLwZ0uoxCKOXRv5h1tUBiToKOjI2y0mO3MKE37ift66fgkrTvbpYaZ5xNCogl1jw2ouw
tF0ln7RtoM8Bjl2twtlB0h5zQZba8Ghtf12ZyoxztVamj10hXHsgjYUM5JkrgrbwhYn9m5lDHpsK
OYDWsjUaTrWsY4vTaryOo2qH5yLGxPOSw29uWMi1tShzfacZkwUQE/ZM1EQXeqod89HAo3y+Dr0w
gasD1F0eEJKQDN9tOhhVqTrpS0WtWZ2ejMZlictoAlUYaYcbKU/Y2Cq0fN0wb43KeLZtJV7qSlov
FS+563xgrnVXIEOCBy1a7hghyV3t5gnEg3qAHUd73odmo2PiVgbBWpGsYa3g0yVHdAwAky3x/X2S
B2XcIp2RQy0jp6GwdZn09stYA/Dveu/ZrrntlKBVnbxOrztYa6IlsgWA+PmTiZBByVEqpEHvJjVT
/fzX1EMDR63Wozq5WdlcRQr7Cqo5mWSX/CDSvItN5aiVLOAkM0KHQx+f7JuqoxfugRqtWs4ua4h3
Ii8pnIu2RjZAh+VtEEKbVPIa3LhCYJwICHDHdt4R7K2b+SQMqscDQjUEKKavNI+qab0bOTjQFLC2
15kYckTJy5y+lQSP8Oe4kUtcJeFxEBXi4/fRQM9RhXdVdNXjZ/ZGDerIQj7wL5b9wAkCFvqJBOUS
fiCzSruPHkW9+SgbQYwrrQ2zMdvPQ6SWcbCb6KWMjG1cEYk0/l6fmkfwE4uus3aeUj/WeITiFWwc
5hVTauFDA//DiF7m0BYw9zpJ8t0M8+WQupqTi7lcMaY+1nGc5hNrc5qPAXT9P4Y6/ugkZjHfgD32
yY7mDUSyvucYjUkgmUUvYojvNb10k6Ezl8GmOKZ5sKzL8s0MYPcHxzBPX0MJ3dVIxuEd1khVrBsq
tF0xUTiW3AAhEatT6WF4r3Jj3WVwUfoh2/n2pC9qinCZzJHY/2wLpC/MwI1qZu1Fm7wpN3IogFlr
20zEF/GIifY0cenUAzht1hYkxZFyQQdwupM5aENuWiSFfdsmuo55Rm1ImlPP0Z0kuM/NhSlhJVX2
D2lA0dGUy5uuhf4qJz+oCXM4jg9hgSyE3BarcRDcILxpL71NM3/fZt1zq5gbQ1nVfvrAxbpV4+62
05UH6gp3Q+CB09zDrQLTjAZAPUTIzLXyW9BRcatKGDM9gao+cj/nEECK4hWkaueImCArlu6sjqtE
pVi68NiabZ9fV17wknTsgdhPr0Uldn4BC7An/Wq58MYieAl97sm4Cj8iM0yh+w4bUba3RStvPteg
7DFWplSPoxm/4Hy2KvF4ZUcRY6iFd/Q6ZVvZ7+Ho35+pHM0Vxq8VSAQ1CURMtOt1HfzNSd0opTOR
DRMG2H3kyq3cL00h3c0FgDLoth7AZMnQ137uCCj2fQgSewoFsO+BHEcCYn/u6/z2fUB6AOEzIHrO
WLrTOhZmvHVLKYVrR3RXUQ5+32maYBd21UoKDHcT+fKVNElXtlXu4qjY0XVethQeUracMtNVdpb5
UqHS0ZuwUWMWLJgmBe6IWUCuISnTCfUjHVZMLd/0tbSuJw76tBYPcR/fzJma2vp7y4iuYFI4oZyi
qLTP2nIlV2szulJMeHSxtZxqf93A2uemWWbeBH2D7fbTSqQld5PCiThHxT1MwgCpLK+RX6VwPMB2
vpXtaNv6EK4i+D6Sv2WN9zaK2xWnmwdiXb5oR6CRRphD5jd2gUTJokipwrRIGEALURMO6Jxk0MTB
2Fupaue0cQvNr3ft+ftgJ4/J7ksLoaEV4bKHkWOY5AlGsMPu7iKo5yCXygGA5Z7CnbiI0sdYZ+Vy
lXLh5eahG+qdGKzriRQvVowtYqxbLaP2Qy9BiRHqDimVaaHnFlROjAjdN07DMghfOsW4LZNxFXpI
60pRSyHE61d+YV/WTXxVsUVlxCgWjZ7hcZVzATAhlCSMW99Yp7PohaGzr0rbXtuj/m7LxQYb7G1R
jZcd1uxReUCiyFGQ4CCH3eRUu/B21vej4u/jSFrKnnbZQo3484L8rQNhAlhRZ1sJgECmEOrX7ZEX
gloLmNIlAnWS2yVpQShkbkXw5BvRQ1QQps3H8p8HpUN4uisZVhBLMLQyK+yf1ObVVoNchIbbMptD
jNwbweWlbnhQ8ZpGsoeTDtUoWHItunQQy0e+QjNgdE/JjqSmpTI41ybHklWUElZ2HoIfJMcj9JfP
O8Xom8c5IW+j7qHkU5S5GvxZougpJMy7IFW7S8V8GbX4JZZo01HhrAb7Dtfgxy6ztmOI2ldQP6KK
fYw7Yq9UpHvqZ9uyIFXHK84LII2DT39sJ/04V2oGa77GKET5BbnkXJ7R5mxmzkHb+VLLve6xIxM2
KypERu3Gk301l7SwaDzMGd48x5nXMxFUz4Xa1i4f9eytpjpGjYWrIzVSp+66x4wAXXgDF6u8HIfy
cSzFVuTGmv11l2f5I+X3x3ltp5p1TBO3jMMXNSwfG0k+dnxmkuusP3HX05zTJxQ2isea2i/Qe5sL
zYJsVT5+nhnQfNdeSO4m5kbaoGaOVsBfmosC3MLobsmRE89xkZ+m49oPighjxCoi0PQ94mIQO05N
GuhUhn4EZrtsJfmOq48OXGJf2YoKAESTt75M6CY1hLB2TY4WxkQ48kiiOJrSg2Q2+872j16W79SG
VxhG1X0ykiN3Sb2k4P1S0ckbO0I3X3qfKyIaM51Ll35ePIqOXNekYJdTU82SFEmKcKTcykThxqOZ
9RLZ9UNAQPLXKf+PEAR3ecp//3v+m9e8GKvQD5pPM4j//NNl+Frldf7R/PG31u/54Tl9r09/6csn
4yvx/77d3Pv/8g/Q9MJmPIIAGG/e6zb561v47/n8m//bH/7r/fNTuMnf/89/veZt1syf5od59hVP
wD7+nx05bp/R3fvXRdg09b+es7d/Hd6RBfrt7//GI6j/NjTQQmiK4isF6J6L9G88gvrvWR5a5kcz
+Iz/+x88gvi3jsWAbtFZNeEGiC94BLQvFUx7FD4VeJ79z/AIXxtSlmarsycLyHRZR8HROAWoQxsU
Rmj101I1m1VvGStJ2AcLWxuEDX7WRUVuU0LEi9d4Vl1oWhhSMi03SaFura5ZVxVyTV66sZIO0/l0
30y4LuvlxWA2Dht7MaSg6nLlOrN/WpCI9Fa5blBEUQI0vlT4fBUAo3a6rkEwYw+DvIVOBEmHQap3
gWy5mIK9+GZ3sFTtCfm/YNHjnLrQhmwtlchzTeMhEiSKXTLc6rZYtsOdMliI8GB/LSW3oyVjeB8u
NR++5XgD/ndDPXDJzbUYimrTecqautWCJvtNNnXbTM9hZhX+ddjbxrIyDKT+OoTWXqcgeg18Agik
gJpgWFZ2v2x8ZSuP5VbS0itDjE7ui50VvXT9HaDUhWaG2HHqNh2fIkT4pRknp6q8xeirZJY2EXKN
ipaykXofWEF5YZdIJgr7YcrrXVdxa6jaxgvZ2jQLSatQg5Qz1BfAz0Wmq2K4Bu95peXoMkHjbod8
Y1P/QiqOJLhzh5nGT40mqmB21dY6zoflL+v9m37/qa3sX4sGagxefXMz89TzpMaiHg95eQIYPyJ0
tYaZ73jL11ndvd5LTgc2fsZxBS66gOLM4F/v3L8WrIIzF9hUKEc4H3y96hG/yoso8SZy/C253RiC
ljzXx54/4z/R9u9jzNHvL4AGUmXPrGx7Worb4NpYUcpysg3p4Rb9hEW4OmcrAuXzuwEBpkE0wJzw
N6ZB1BS0ET1fXmpRcjtLTXlB4vSaufa0kD7l4Ng+WaJpuUOODYKJkkgzMxarTTnrx8SN49nxqipo
Lo4vZvEhImmTgx+KWsR60nGTNcsJgrtFhUOi21MIdBIyac0sl6VXug1OMrk33GA1dR/nN1X7KFlP
MuqekwwNPnXkNr/o6RLWo3Bl8SMP31LD+IGkDDDBuVidExIrSrVUdZyT9XJVhelzrKrU65RVoXoE
/Po2D3FAVPFAl9uL0JaXsdfeVml+S/3qRwSnsijhXOclK/ip9fWYoLz8GdSmO3Frqwm1KRscMseE
7VXruOphr6IzIJnV3qiQQkPVpI9JQwOaFyqSE224ryL6SV5tofgbWkBT9PZHM3Rv8hjfJFmTLIUn
s49qfZ+Y93k6oEWSrGVJrReDyZUYeSso3a4AtiJlw+1E4bFXEbDrwp9lEbm5GdBnCj5Qzb6qVP8Z
dbV3cKgNcnNp5Qy14ozoq3J07aMRmbemuMor6yoLnhLlto7IWeP+GjGsOyBnS69FNihi9g0xP38B
uXjPk56rySS4+orgHgplhuYLm6nsHRMRmbLst76qkd9MMjJN/jW1xXUdZ4tg7PfdAF9FMw5jHyxj
Qc8Wz950UN3WlNDQoi0NV9OUrjw40AWKADZiDUlbUewJ1vORFsQdWq3FRUMnugtRVDE0fJp66qsm
8jnC63+EpboZAzouIydil1crO8tWAsm7okDp3gwMSmDZz1It91551TfPapSSRY1xuMgCfaTO4xkH
X7fXoy/flSJdSxm89b7c2XMFSxcWAm99gUhlxlwR9oHPolPz7XU84zTpRvJhrnPGlbDa7VhA9y6e
dXqIC4uzSGa5eX28iFBFlNXU6SdsAlEOQFsI9QFUZTNYywHnlRHeyoVJU+0HsmNacAgyArbIX+oz
lzhod0ZHvZNfkDvl0TNos3YW3wKN2EMTjisi2XU09suqgG1Mem3Lq9JLHR+J+A6FXIOGWBHeJ90+
HdsfPXXpcFSXjY3sCCInA7RavdKXvmzfxhqdAgqqSHINXvGznxJaGNcSFvcII4xBj94cZ2iQBOiw
hqqN9OjgTormNgayOArSjfC5AxLdXL4HLv6OU/qi1dMLW/PXit3SF1M2o9rc9joqeEW9kFuxlqL4
WhZiQedu2TO8SFOuruA2jpqLLKLn5WmLEXTZ553xj4LJ/9+s2dT5YvufA0GaX1n49vz2GQXe5S/P
/ldY6vzXf4eB8r91nEzxmZkhqfMP/hMEygquYSZWS9i4KjPy9G9QqvJvDRTr7CEL/pSQ7z+YVPnf
M9lPgfaC3fFn5PhPDNpObzsLJJKJ6j32bJhdgkb8etspQ9a1KoV6B1dcE8qVsvGWGWLa6MkuhwPX
nfvLU/omfPiK3AP2+nU85QQlBq7A1oKa8SzujooeQKT8CHJ7o3jvfx7odzOaeSRV1blX8Wa2TwFg
wpACKzQN20HeLr3ItsNefk7exkvO4SXUd7dDQW+hvwLOWBY3iqNf4dDiIh+5QTbFOjNr3vGXmOJz
1r98l7mE8UtMIfw+1buR79Jkd22ZLO3wLfYG588zPoG8/fVsqccJ+HPYY2AL+HUUBCrCQp2E7Zg/
tVdzp7qmk6wAFLvjK3Df+2Edr85NTP0Nx89T/nXMk5nFVDuQkmTMNnByMO4UL1xtld/br9NefCLs
mfToRHjx4fmyHS45as/xo9gpvz9fCMXYmYPW0TFJOwFWD10RDVUSoS8WD2BOur2m+jK6seourpLL
YKyPlm0/t8UINsSC1KBO2iHU1A+/aeJ9rLQtGkHtWrfNaY0IApVspPeSyWyXgaU+dmN9XwXwodrw
FmFIt1VRYGiFiJze7n52U+ZT3pNghmZDD1JbcOGgj6PayFQ2Wf0jAUq2VGo+zE+QmsXujCJDav/I
U7CxKvG5DHod0OR4KdXWpaZKG9lWVvZoPOk1lb7c2rYWyg5B8wKEznRs8N9AnIkjUhm1PbqQ0aKb
2vmatH7ULVORPevCpjSRzUgMrTax3qEilZS4yJoxMt+wvKjv6zcIBF/qefvgY3bRzYhxEoYrosYP
XY4+ZCO5KEz7qYmlY+BVb6VZwezNPHQ/5fxVmOWqVuRV29rbQdc+LNl7lfRkA6boIYjqtTDblUZt
Vjal22BM6MBZ/VVZ5ny5nEKhUKPLQYSrdKwvlJiloUSXcd7Q6UfOj0pjEJSHrpxVkax726L+SwhE
1JIdVbtxJyl6qBJ4YVFJQ99MUA1RkKA3rNFeBgp6zEV4YbfjWi9kFS2tJF1U2dxg0VHosahWO8Gs
sBG2YNLrcW2NOJdgOOOv4mI4SLFOpBD9zIxxq6ilskDMHYkf7VAqGTlXj5ak1NCYqXeWoObTDeZV
mlXvUZVuPTG8qYIDpkJEOY4Psm0iHmsnD7FtoueR3ChouvqZeuw9wrBYxkXGUlPQFyL5qSUxsZRV
XEcmECZd2Igm9kvPoC0SpKvISrd6o9/YBh0Q7SIx0zlvRg8dVQnsLrWl3FfCbcsR60kq1Y1PdBoP
27SW3bai6ZnridvoyaqgO+0X9Q3Cs9jWJPUOV0FXrWn04EH2rgmQUd0EANBAiNBMc5mAExCWJsXP
6FVRC0jqFySO7xRvXEWS8hbK7b2ihK6aNdugiXzXqClu53H6NiZ6tyy00FiGpnYDDuahNhILzCqx
kN3JdygT1+tAQxu4SgPrXHvimxPp8+AH92tqtChOzoLKz8pM6grP+Yt1j8b7FmYTnrb95hwh9DPX
/TVX5FxX8BajEoNPL0oO87n/y7kul6WIBwtEnnpJ3fsRVnTzpB/9A/TehfbSXVRudFO5SCz8EI5w
i3iHt/hGvoguz5lEzknp6RcxZYu6kCrPJZ2TxHgqq64T6JQ7ROi999qg5HDmcvnuiIW5DFnSgCaD
StPXqfKstQk9R89pcA+rttU18siZK1bThgPmKt5ar/ZOuydNQeBgc2bs0wx5fsy/jj3//NfHPKWZ
5YEvdPB1tRxjNfPCh51lz1bFznhxrsqgzkHIydPUjbndRlKuysqpN4+fFXgyVyS2Mw3WGpbWWtmj
ojOT/tpLoPduwHmNckS4HVzd2NMsPlPn+J3ZyIIyBIGegTU3gdlJWJag9SqESBDag7xtOlmwsJ6K
zbTr7mGrr9oL5azH7DfP+NcRfwvMgGfXocmIOYnKGtloKgTObNiHTP5Vdint//k7RS4bsXdj5lex
rL6+U+7DQgVc7Dk9mhWfvu7LboMy+7ZbU+FbnRntmzD319GMk7BT+GMLyjTG+mLdLbUVjgg/JDxj
0729btb9w9nxvglzTSjbqK0QHum/BSSenY6V8PN5duGB9rW3izfYo/xI18JJt8Aku6O5CVdn1803
58CXcU92SqtYgzDDz3F7V3Yx9r4ytw0kVRwPnWAHGv1c0PnNk2VEJL7mU4EZnwSdAJiGCWH8eW/S
ToclvvG2UL8cOoQfDSog2rn63DcL9cuAJxGnTx21aP8aUOGeXOsuFpMLc1HVq+GgPpwLLj/Z9SeH
AQmahWk9nj/wtE7O+CDOALwlteck1NNaQr3NvH6CleEWD8MxeEavOKgX1SEjeTg3uPrt+2RfGkjI
COu3y0wjV28AUXqOepQaKjQLv71Bc056NV69XXWrP9mOfVmUTgxGjaoEoadAfIqjaULtCX3I7T/f
R1Cf56egCvqep0kVNmZmBKEQ75Sj5bnNnmqUE6ywKJk4Cnnd51f0d6/71xFPXrdkC3VqQnTPELcJ
rudic7r29yhaDS5iw+fH+27n/jreybnUIjUJVZDxUkRux4X0qLsUHx0VpOkCePhKuZ9+SFtEYM8d
iN+8auj5Bn4LsE313151aVeZTclvvnS8dZ6CPF7UXDbFJt6Oy+omfIxAc7ydeZ/fJKYCp1Lqztgq
it8UV0SadU3vaZ6DCrOD0iqA24X5pG/rFQtqhaKztDCezuki/dZC4D4XCrOcz0f+c9p3qiNJIpIQ
nuPfQ6dD0rB3GecCR8F1TAOBZpF1JX7OJYjZJv4fM+vn0Smr0F+j9fXbzZMHPb1qFTFqDfun5kKX
kc+Wbv78YL97rorQLZuChwVx7yQeCys7zuyWMfz2xc62ZnnnSWdo7d+tl1+HmH/+S1BkxWJCNF5i
CMrQ9Ud/lmR5boCTg8+whsmaTOYQGNHKr+t1qz7/+Sl9s9cEBpeouAiOWJ7W1ynonQi9pvAlp8Aq
V7LxmOzQYZVaGMj24s9DfTsZG+4OrVgKcacBMkCwoo6pHs8I0r1k+z9Nvb/98xC/K+5QZ8JwEa0G
S8Fv8TRENiV5IMfljURb1QmciVIayIM1WrnnQ+Jvrt0vY83H5i9vX03CoI3msWpOYWU5h6TWm+De
1XHAE9fS3Zm5fXMMfxnvZEHrfuvbDDeH/1zzS26c99CZHfeqtb9MH/482jfr4stgJ0t7HCBiDZ+T
QxleHm589TGh3JKa938e57sw+8tAJ0vcRNGnQisXUNdSQ6YUtZeNsgkvkXg3dRRfqnX5cO6c/2Yh
fhlynvsvL84bJBkFPIZUSa7DFhs7//3Ps/puhHkNgutBR4vg4esIHblvNLaBRCfdP9p44xTNOfm3
717Qr0OcXMoRvtrJqDBEi9Cl0Zpo/npOi+RTO545SL+fDHmCgXYCIdjJUmhyEL8Drhso9oYryg1O
ppzx5fwu27NmBcu/hzhZBDZmBGEtR5xCubo1ffvCr3ApzBJUq72jVJUfk2q8tJl3EYzd0jOjlT50
T5VNSaGx76sMglRdXCZGtBl7dVvk6QYwy/rPr/SECP5Z2p1NJxGn4L7UDPnknTag5xSrzyW2X//h
z8KMTl8tZl2v9NIA87aY3ObiMy9FnK7elleaC/D3zLf49oDTkFGhqI4yze/td70rFDwJJbaLWMgc
cfVlRXhiruTNuZxfnZfQSdhtabNih8wtjazpyYtPE1HrWc6MzaS+FCU05WYoj3ZgP3PwwhTT7yJ1
WMl9QOuzAPuXpBdR3BaU0UzoGsgfiCl41AcEd7FUgfjTqFT3UNmQ4YLN0JZBtMmqlGmh6r7+wxPh
1ah5m0SMRxk5vT+/vt+Vg7gZfp3MyRKrjDHN67KUnGRvv866dtbeOPZLw4mX58sX31XDsW3WSBlk
GSLVafChZ6XAx4NHp64xh/pQlrPGpnETPShH5VNiU1rmy8LxbtKXM/Ocl+HpSwOzRIkQGUqbxfr1
6JlkpVNKqwIF8mitOzrATniBXNJKuSmXxrrcqsvuUoPTfjZR+i5Lm9FSf49snyT4ue0nZjsw8iDR
RQ0liufjFv2EAyZC67BXjlPaChZHfVuByYIxYGBCFkGTU15VWX4Novw6LrJtoOJAceahfFNN+vLV
TipnNLxaMZTzQ8HGG/dUZAa1df+/0OH7dpl9irtSNqIqeRrkWHERTK3fQh1AURYvDsc/wlRbyKvM
7c9qG327Q6mQAWsDTjt3nb6+7DpVce6IGG2Qyh/UfLEyy0z8Rif9Gpaj4qCU9xRaxQYm3iZO80uv
1NdB5O16kW75/vsGXgAwzv4+k6wPKcjWWO9key/zbwbRH0ct2+JMQo14au6pPj4jZfAOIAU4TCw5
Z17Rd4cNeS0tWh2CESW/r1MJ9bGCa94xlUd7D9rDtR9VN92hpG09NWTTJNbVAdbFS7g6V0ChiXS6
aXTawiQivDH+RztV1qQJkGpmRyWsqBMF2Zfceyhj1DvCQTUWmVf1kSMqw197Phr5eDkXWMJZ/XOr
ta86gLHLHojNQmvxpqGXIeO/J0FtssEDdZ08XEyhgp9mrOA6kZuYUkiK7Eya1j31ZfZT5AIb0y6l
ZeEHHTpf4bgr8tmGL55+IBCEOI1XgQLJLZxIY4E11aiUt5ZJ75Jfm4ljw6btagwf/Mh2dbATmOua
g1uH3euAZaGTq5qxphUSb9QIeEJj1JkLh8yjN9evG7tMjp0ckeZVMh4mPdinoJUhYpZ6ssXRAupl
YPysTA/jqEzoV7aPFnvcDZgmU2rnuoRdlg+LAXpfQoetw1EH/0+5k5VlRvNs01T6leYHT6bq+3DX
6DY3MXCcSuoreQEd3UZUHifKvikxEuwmA059c1+MKgY+7fBcl5E7ebmMwLQCv0xMqrwtlUJHxMtK
xL3mQXG3EZ+z8+haNsenxOpGlOX5Qpi7P0dde4UdwD4EqY0ZnJZcS0qAgDri1r2+DLMEcleTNebK
bikvN1gexoo8LoccOokZ47tsTnaz87LRhDeBjamnNe11DZyJAjhUljs7xR+3TAbhGNitAcPSMfRr
kZjo4g4f4C4uNzUeGl0XvqcR0kJxLaCZYk+ZR9aFjsH9No2Hfa7rb3kVvfrmcINm37iWpvLNgFKx
GBKZ+NQyx0VTtgFQP5qeOF7jtxtkyN5i8NeElA1sLC7K0tG0cltr9B90s3igOelarXYwyuTWVkt/
JSRZ2vpDcSs6+TEesoMZZQdjdiFKdSxRilIFQG9JlYPtkY3o0YBPnt5f136HpxZAaA1ojuTdBkn3
ktgBX0uvWbH0+/ICfHgeHaa8AOapFCVrIQI1pWsXvdrfQ+K/tqzwmS4gmqBNdBc2CZ6Z/YyDiruD
obbBYlDYH8UQUXOo1NvI1h/SFC9T9HFUvW5dnEKxA22fCUG9mb9K2Z/eGmVQcFyY7aSefGcW4VZU
bIIOMDpITHEf5OZVZJAbjYCK/MZ8ABpFSzbvHY7oZqEJMPLWCFt9VqVdhIOtuIMOucgXJFhdpmXX
WfZGDjseMZlulriH/awiRgykmJ1gMM1kinAp0FKqkhXIojjtrwK8F3WD7RWNN1meZU6g9pdwHZE/
sW8GfXbRFM2mM6oV5zkGbplxVY/6UwyaCW9LPAUM7c4eO7r0WnfIpXijJ0DxBEIXuZxjM+PhFDnb
WUDs0XRvx4ccFGw+k8B7jll9i3KgfhPK+9hXXDPL1pQzMSJRIlxHw+vcRBrajLfV0K3rSrkMpuhD
0uPL0GxYBGmPCW4qPavIqSxUkd5bkU9RpqbLjP3XbPDS31YjhlZm5uPCC+EO1Lu9Uz1g8FKqv2K3
QCtd0vdxkNGoBCKIMzTyacKeDgmVtks5g5eKjtPG68f9MNoPyqDepJp32/kTYAzvCjUuN0payDSQ
eHTcO8F+Vbt4KNd2Pz1XQftWGcNRFuVThNrGsuqbWygSePZgby6F/QoQDZC/1oMC3XMaT5V5n06w
w6wmXst+smrTCgAhJke1Zd8aYX9IvehQ2QWkHHVjTsFe7TDNiojmLnPJOqB3io+vuY9xl5IyalSa
9ZD2IsCeJ8S2OxtBwErDgV2HCPXUjiuzwNNDVjn+tbrHxEaNNYQUKs5TXPYW3YhUhtJgI9W1D1Kj
0zjLVXNVhtYqVCGCz6SlQPkQpSU7XVM+V7A2F7XajGh5SdHWSsZk52E5RfsYpzwxu0xERflsQIbf
VI189EL5KhVYZNv1zkvxffMRpRHdpG5rU4O5kmNrYWt16cAOBLxQVT8GmctloaiRf4lO2yzmkr9w
GS2mUn3whNhXhblOjUmF/Ght4roc4GvUT0E/zvIhbtKKVdKMb5JQrhCbv9IFXoFCm67LynTHSdYX
NKfB0FbZ1hsBpVc65qENGIMJx5o2DKfdpIjrLvWJxmqVnRyN13qkXOZ1+LOVkWhU8uGmqkaKkqH1
NCT21jdKNl0g7nur2cVejjp13mJXJCdHKIqoAJc4CGGStYwiaHjG7FAKadKRdeXZZ3VflHaQqU5d
GJ/Y1W6haGzOavS7y0TDQy2beuV27D3cwgUGarBBdhi1JKu65yTWPMCTZiRuS42atOGhTd1M4YNa
Zx4WRPm0saohXKdqtZnVOlQ9ewfT/1ZU/k5SsvskiXdaO0Boa/exXq9aO7uy6okHI/4vdWeS3bi2
JNup/AnwLdQguqhZUyJVdrgkhYSSREmAxIz+OP7E/j66N/MpKGUwb/ay89Z9oQihOsePu7m5GcLi
RV/BQYiOTRGaZ7gH5xqyOYojQSK1z0a3V1G0INaqEt5kTAsp9qg+nTYJyjmL6pRirCyNWtc6wDaR
jeZOa+u1JsXnh2K8s2yGCPFD0tj5SszM+59TNpFc/lZp0GtCLEhn9/KF6UVcZGzMFGfDHh6ZJiR7
gywYppp/vfX8DX4Ql5G5CN0tBPY/CQBf0Boz7/N6AE50eO12OcieqlxLAL9X1RfXuECEzgxGJKm4
RuPJPjU1YqjJfBRg7Tm7htvI157nAkdIcLs8gS/AyXIxF1zSB3U41h3Ut1wmC91kc40gdvXpLqCi
MpJPBEg+VDpJQnMWuyNHVIIISU+vCr3++HRwMRRU4iUwiouKJOqwnNiTZvN0sg85SA+ZsYgCPVB8
RJ4ezi2cIcp9+89L8bM1/m0totSLUB+uFpJ6gY2WEHcJNQa8uxIIe5Q6lMAT/Yiy0sAkiIyiitws
hTfaqLnmOPOtdhBr58ulxRv5sj4TU9lLJOYksjY43zp30bubMjYC54Rt56ezw/Qc6tdasNeuegFn
FM2QRNmJBxabb5ioYzv3oZs74H/uKOgnzaarbJTB3T+/6B/3PG0CFAYRY/zWVG87uSBh5mEZdg6z
KYblntjzV2GuH5fRl+tcxBZ1nKnHw5jrKEFxf/YOLs6VpQ0r1sXc/iZxmaAM//xk38mqn9/x3492
sYQYtTl3pcklx4vxHRbyNRJzjuoffBhaazh7j3JQ0k44Qk11G3eP5pBd28MinqqT0fpqRPpWDl/c
zcWqSs/NsYpV7qZ163k7yf1s0UBdYMIVr8XE6V3Zk0KEAQyOTrodV6rxbyCSuDp+QrCix2zjS2ZI
oqR85HaEgSZYo9PvmSMZV2EXSy99lDwNp/HNn1/+j5/739e75IYc0EUd9iaGnelhG6NVNIzv/3wB
sR2+xYcvF7hAF5RylDSVygUixGDO1eOpWvfFFYjx2zUAEeg6MUY01jRZMy8W0BkZMz3dn+jPZM97
Y630uH5v/vwYn1Ku357jy5l78RxoexZGT/aI6ZcZjlDuwRecgWbmURhOSYqPfdV7Z4sJX2GcG6W4
Xw6jl2GczPp6lFBbY/12koY19fWVFfPznX15wxc7lml7LMNiehCiO4W1dfp02iYeaLmNbV0HdtNP
Ch/s5koScvW6F29dVQalG51ZqrptrZIZ5vb+MRB0AUYZ7Wwbh3hEX+cofO8G/L5D9Iv9maBO3B9T
HhfPLajO9uEXvIgADqjb3bc8duYxgUyfwsVA96kp7WqTrRrJvtbK+jzYvi2IL6/94hxojvVOK3UW
NjNHgeE1ML+rqTmPlrugXusTmltHm4YFUCTGOfs7fdmyAqZ6bY+CsV/fKL+EkQ4ytav/xjv6MYZB
L7MglzFZ8QkYfzkZW+whwf15RzX2S9hd1RMcEusJs63Jspt3mrMP1ZBBrjeNFm17nzAL8yHfMx3V
vcgfzQQhELe50rH/tkc/P9u/b+kiFcrkJJNVsUpP41fcfNTOBMm4dpKIJff9m1g6UvdMAXzz6UGb
I+73GRcR2WQx2MXSgJhvopW5jJ3IG7vaRjpC6quhvxl2RLExL2+kq54lPwVVeBYo3SrwlZXLnGjg
/DgMNUJ1PbQVprXsw/gfE2Z4nV8vcbEL8p2CIIvMk44XOeNXISaycJHGLhLo+EzygNctqL6PWFxc
82LFa2Zb0Vtlw4u3i7GpHqb+zgVzfNw9YlYcZpt0cS05+DGFhl8sCGgqFN9L0tU+S5EXqphuEDYX
VP72ECoTM6CHE1y91rdmhXjAL9e6WKO5pe602uBa0lRwGNIVVsqfDAZzcuU0ETH5cqFCnubIgmGL
sPbFqyx7LCcLQclMJ/Fa8E0pM6eygyOtc91N48fC5+vVLoqscS5xOo4/CaB1gsoezZGUUuSthVW2
FOYP5eIqU/GnREamN4Ll09hQvtGcMNdI29MJ2rK1GQeSp3lqmPvouHI24HZ3P9wLV6ti9rd0AyoM
KB6s/3qFXxXZP4vSb2/2y3UvNkY6ALhL4rrn6X4Z4b/infzei2aCtagucbyPgsY9++p97DHgEeTB
NFvn3ug6N/SnIAD5lRhgCjWDy+o5HZozooeAlI23C0qMAO4PPh5bKKJAyD89Z26K9uqVAPjjFoXN
JqwWGKEj+P9eEmECXWGmw9Onc2Pa3PZBSkwYAmzNJ5K7m2Wu5V7dNT8/6L+veZF/IJTXtIkiCOo4
8BW0xmUXTTiKscTRxsHZLfzYu5al/1QNaTojbhL6DXhDXRS7p1G9T0FoRBIQhf823vwfVUOY0FjK
2FCBQS4jeRTLx7gXxH/RFyOnm2TTZKHZPZUecnnw8+Jr7l4/HWEIZ4hBA4V09nKO7XBk3la2Cgh6
FLVdB9s1mQ2h6RUFpM8IIMr7O5H7RwOq/z0pk/9tY6y6QCv+6zHWv/RM7BecUP7f/83f9+evWiaf
//Y/hliVfyFYLzF4KhSWxHr4OsZq8VdpN+OTIsj8fM//GGPFdgUuKx7V8OD/Hn5tiuOn7QreKlBP
OdMY0ITYYur/RMvkW8xj2onfxg6UoFoI1ZTfd/3RHCDE9b2CdWA7z1701acwBRyEg6vOgOXfTo4g
DI+etTfZKfw+3G9OwXVu6TdG2ed9WIijKczminfy+31I9IwStIAV19rIPhkJPqPpq2jBUzLDRHGu
bc9PoPNrsL+84EWwRy1HyfuYC7Z+yaRIdqOltrLGALvctA/KllF464WagGxBeUDpsk1pSNl4tl01
XPjG6r28k4sD/SDDFdBz7kTkRvA+/Gi6x3ZQX2bTprKZ7pe83D35g3u8EaGxCKqF4ZSraKbO0BZI
vDakUyH8YKcjR/MG/ni/sKDa6/7BxVjazWBD16/WCwDiaznR3cMEjY6wnp8moNRMuTJgOWFqzj69
4/HunN29m7lLg4l7pynsxten9bJY9bPCG172iN/ubluHElZfw8EJm1kXxJ7OPH5pnwQtJ3FRMN70
D2VgTaxpbVuB9Iht2lt3Jz8Be5QuZ+cEH7iDkzvoujvGVVRRnFN/+rAXGYtU7pHMUHmdxPdbpk+D
7I7mn7P/lU+vLSJ2yWXMFR/v8xgBVsMp9/I06Xetno9y9k/rW6uSck511UcRgbUABGydgCyi/Gg5
NZIzXowSOYIPE80pnodjcHjPmauhArwf6Kf+whH8tGlQCnEyEhzNQfcU96KFGRrT8QIBPo/mtski
4Zm8wWVLuOILnn4B2JalrT6e6smhnozPaE8OE3OrIuiT+HkQPSB744jPJJO5xWj0cwbp4hN27wen
ejBeI6SZ5UdkCVN4iI56nkZv8bP2OvbF+EtsuBajtbJjuupKtezqxVJcpOLocuO1Pt0hDG7Tb1JR
hIdZ8FYz2Ihe7PLMVOXZzQtnV06NB5EKt4ajUh3mNiYP6SmovN6TUT+xJXnV578GzRk13vidnpAo
hqtpciuWfXSTyYtBuBJZG1TiSoWrNtP9h157mYzTkN0Xrq65J4NuPh4dNkRl8+XwcnbRv8j8KHPQ
hXOG1eArHiMXhp1sjjbCbKhT2CchQGxbrZMqvvpufuxsWIlOHjk6iyVyy+dmglkrjFYsGGI7fbZc
KRitlAU+2vVzftcgz3gTudKtgSoEKOe7yljUxnrKfABIG1UNCAej2WhCw99tXvKjoz8yEIq6kLsL
jrc5HbQs7G8wf5+0a/lNuk1cUZAhQbjM/YJ45AzBYVPdd37nSp410z7OTINTySi6L5EQW7fGu0Ct
kUZdnpfHF1ypd/5ksEdL0W9nHaJT2G5ZV83JgVykxnMdVyjh9iOqIdjBAYqlCZ8t3hz8khAb27qF
sKvd/hq90jZsN7v7PA4QNxbiI6a7rxzTDGMUMpSPQ/Zs9K6ED1vuJrQnepf/gMBgt7hbwgco1mW1
sBgCnu9dcVTUbnTwWCZ6eEBcZL9ReqDgMdl9W4gce2cPazQ7eNnbMbZdudNa9vnm8NifHWxKq/Mq
2wcIz1m/GO9W96+6Dnjq1plbPZkftX147l/16X5t0Ed2lWUCV9Bp9vbg52v1qdrQJmdqWV/Hk+PB
kxXwNjGdIsy2Ygfm1WkbhaOHHt32eB7BUgW8QHCZxbVf1rVndkgMsouc+I2/grJ8zMx4Z0fQ83JS
LHS/fDG9hVzA3uFN7Xbe+SOeor4+7z228SAtT79Gb+OX8jxrYJgLyV+8PVB+Mh/KzMFRgD1ckhkS
3h+iyu5+nUbuiRl51ABGNuq0kEhgHPBmUufkH9bPTEazMjydGsRHjtirYSnhR95gXi0FskBl1FfG
2pVBmDr63cNxeXCLhRlBCQDSg2LmRo78rt/st91As9RmFJu93yt2XcwEM0T9SBENGjvtPlAi10KZ
APYo72kyWmZOxRjXS4Q4l0t35Dl6NA0HSkmzrW+zLX/PLB2VGb3j5GSi7erkgzvkN0caZSdb7oI2
vbWErBJGY56V2LFwdHDp2PaRQ+waV7beG7CteDHVO6KHFmqf78ND+2Deana6fDm9FGe/2weUQObZ
OSZ2sdUdRAkKWvZGwAh+LU8G4HXnuM4HDzLEaB90THSt4mV636+NbZtSX7hSujxxU8UtMmkq2gCR
o9ylFhswV9ziRXEwMD3CYkZPCRE2P7ndWe4RiPZox/NqVlENnlyC7Sm29xHSoYy/23ADDIpE3qvV
e0phC2UZZL2iW0hbcCDA+bcwadl/H8Cph3uh5jN2Ong/ezdn/h5pSG2uy2F+m6D89WHS+O8duuvn
p5O2ynqvP7qK7mrvHBzaR4cFOzvWIkBGMAxwj2FCYjxJFTczbIZAWthhuc2eotUqBkPlWQ5TJnWb
kT20trauSB/Msc9B84TYz5l/k9j5W4F60Pv+Np30RMjchWBP1x1cBsYrOgwNs/qO1NpjOuloVdnG
Q/eqC2Vux9ieUdGHbhV5su4j+4RqwMDlP0YkLOvIcI4jJFdtKfK0p+K9v2VRao4+yzkjD8wqdR/a
wakBEzI8twXMeXyJHXUG+04ZiDEoqtA8YocdaJAlTv6E4vqn3X2+TOBr7wNGiBPWtmgumWeIGrY+
drjJhEyGsy1IFomj926Mi1tskyCx9A9LaSLHSMr559iNFrVXD05p4Myrqn7f+3HlZ+YK9blxAxLu
JJ1TH7xz7eaouzzGEuISAToAZ04N/qSVJvHYlfkFhYeaEbupHLtjSDNZeKrtQoG9tozIqOVALh0a
mbG6EgzD+KFMncGY1kXIkH+6kjizMLX8ZW3SNbbIGyU4bKHhikGRhgq/gm3lnQ9OL6Ndh4qlvQuN
LQJ11HPVEXEHZ6w6h3t2QeMe18qbBoh/g0nf0hKHuM0qk+9VtDiXDa+w2sZj/G+WMrsCQQoMfAC9
UdmO3g8np3jq7uVihg4V+6Zh5HW3PjdTiCZF58kz2FABSnkETgRF7f17sojmYpHbp2B4P6/Se/1Z
pp4dFXZ/mmrdBNFG2DwoGuDc4Bec8pa/G3uK5UX1/X7WOzGdcyx13h4PpA2+5XccADzLtNtgBzCe
vLEwHdVtFsdgaCc0gkPp/riQ7kVA6xexq6CfB3tnpk1Qm5LeZA6Sm12o3wymm94j4wFOo5ZeAn+I
pKBxlMJBKhlxpu2h9+UyjCskFmykofpKnDnt48iPb6wJChs3kLnMNw6FxkaSzX0T28PdL5DoDVuo
EuOb6vb4DO9dZcm+levxVHQZEwfV5JZ1Z82SaYr+/ja+L++tPNhpt9FuUWHL1cD22wJRvcUVmpzi
GCmr8JjZ+VM1pQ1kLaUXPBRxnyx/KcMU9Y/+ZOuvKI6wfRlmTF0sgDKifWpMe8RoJ+fJXqEdwN5T
a1vBeSOGt3O3mx81L9seZiKZN5BBVF19CNiRsfFo8ZuaNlAqBO4mvTRDUhVLSmu4RU3ffN2lgdw4
nPk9VhDvdG2dWnaQfzR6shBte3SNx5bMSXVPz6f3xNUxWiHF7PAFsmFQdYdZRQ+b1cH5/0CjtbP8
QvGlCh7LQ44jmoSrpk0PocncmFNMn/NFRuh0fQYm5JuhL3baYhdND0fbOrLMnY4EU0Ktyzuh/H+w
a3NaoZWAhAstj9SjKD3l0PP1UEQG7a0LBZjMb0kfjMrtI/fwQUhmIXQR24SE2ycCo9gh5BV3D2xe
E2m4XKTESx3JvNw3fKMGzENomklz0z0dvVhBrMw9HiZl7uwaW+M0gpadBWifO3As02D/Mdq2fYhM
vX5ys8e0dkxEWxI4Up56nFe4pQ00K5yjGQ7LqkeNEg8QWzI9y+FD+8Ne7GfcxTqPWOX0Id+J7ZSa
Lp4xCjZRj8hdzJRHaL3phlSH5o9pI1BINh7Jdh5A6IPC6R2CdBqt2nuB/OLOclppN+SKJN97t0BU
7yEbXBTwhrtkRSbs8j785kNBNDC1B9oKKBsh940W/9E9CSXDgIJAwdXX68MDDcrCOSw5oTCFOp3s
MzNRD/i+8OMxLZCIQQTpdYzIwm3x0S1r1NFsSjr+d/86rFrTkzmmSYlRtt4gjGIdbpEs2TORQrhH
y0ixo62VY/4Mh7N/gJnZ5jCdPpPbPEietJn1NDzpUxqPbvUgbl5xaw+SnKfMmlCa7iR7t9yvzEm9
QGrcRWXO1cK9SzFT2UUINeueqjIwlmxy0FIA6mccVDf9RgqP4diWGOFIp9Kr1VLKgiHzZrj1eIKX
zMAA0MEb0b4ahVBeWBNe4h85Tng0F/VSZ7/qw+QBXX334DDdSSGrMw6CyCh9PFisgy3NEB9aZC+D
GyNfQEeVVO48ZYAmzBAEyz6qENQvEOhc6Y7WcaA8Uw6iB3J/YDWKsfPtnqN7k9wbXuRTOPiHCaQY
T3f3DeqkjqjDuPsAiXEEm+zDXbVGip94gThKsWGSKTg/mCQPvuLrNHGOYT5PoCeB3HJSL1sqiZEt
o658q09oc7MflvlCn7BGMu4G9UtkH+MsOJQ++kg9M2qpj+QsbS8/OWLkLntpEupsC8o3X3BWhMSF
zjEWyKtDviT/3i15JFI/Gmf5Dd4ATcWeNdbVXPVO5dycKDd9O0LGQYwnZ5u4uie84Kw1HW4BGiaH
ieTR7Xw+I791hKBRTnc3sLqcYSb60XCfzkFpTqV2DofFG7q1SZW9tyuHaKKuYnVi4ncyTDSwhgNH
tp1P1SlSbDBxeV+HGxThS+NBVmZHUmw+audZhb9PV3HviQIxeRDqP6w4S3dG5R2+em02AyohrBGq
HGUac5i45TxbVrd7yoZkjdpsRSP05AwVRQWxKei32qPsldOSLLStCMssttSLIPk4tV8G51XPh1FC
tm5YsoFrvwqZbOq3fMqx7I2mdWBhyF49QDyN3/sC+So7e8SptjGn2WFCBBrWZGLW1gpImsk3ncKN
p/qa65jbQXZrzeaNYFrnWGg+bndv4nHMCT4qVKjlHUpign1CE3VdPPROPT+HZ54OrKfnSLvLZBru
6WIUoJISziRSV5tlHhQeMPzDeFYGJuXvnoU9nh+mID49RGgnQ+o7tnMNu5MZHMyDN26ccsmbcEfT
vV8CbwgjDDAhdQ2P/aN+TlamOwZBEjGFhNU5BMrePjxSTWWvCfVbOodxmqx5b1Nrgu94YR9DWD3L
eLLDboD42vKMX3DbH7o+aDb/ABhBnDEtHOpp4RkXEGhfjkYg50A4WmA+dlu+efRRmh5qxNEqezih
KrDz8FfwGSqZ7G+jAXMYG5thD87usxXqj8WMf9I/JK8CmhEqbs3NMNOBNxQHbTTyWMurKO0p0mi1
JlPGDsO38aabxG+Jd5oltwhR4T/CSk7eU8YubI1zgXKgCEYOqWgghHQZsIWeQCn7yGSAR5k1b+Ym
E4tjlHykkGgQLYpxiF2Ca2B5aRuPzdoYKOud9gaGd+xd00tRL1vyn7DXGCNmFdIjk1gXmKVajHO9
6hBibbzB73xjygyw6o9WJm/LcORwP1Xd6hn8USTrbN+TEwXRBOI3wcqctnCGZsMdAVufEmQJIVe+
6bXbu/ikh7OUt6OG+sja5L8aB9mhW+CHQOgri0BWO5Er/1Ny3+UruegAG1qHdAKqYIyYisDNrPdz
vmlnmaMvOtrqw6JbHILs4cqTiie5RDtRSvjPD3HRzVINfAjjM0/aO+Wk8erJHhwYwnjYTTuvcRUf
sQ+XzXONbPaNeff5uAgH0rYQ4gDGxQowG7U3ejrU7nlq3KXz7hEOE76npk/9LJxLqaBtugaPKGop
vsmIAj0ohmtD6LmM9xdkPVdVxS7plX/dEuoYSF2jP3XZcTsh9ooJg6q4o3APaQN47lbx8EXnneyD
fJZMjNVxjqLfNL8jIySpEO1UsILJcGUtfHZNvn0VRDL+404umgu72JKySOVO9veyP2yFcCZ0I1Ff
W74gW2iudC9a9zs3mxYLhXJGgqCYsKf7N/0DIOOmmpzfisnYJ++qbPWXPiUzmYzIESo/nsZ3aHg7
gjiEO/k8s9VJ4uaEmGrDXroWHy/5Bpdv9eJDj4e4T+VYEyss3rYTYD23fLUWFuccrI3/0c798uYu
0Pt90daFKt6coCKLPAoJL3H+m8F5jtVLgGlvcPURxSa5/FxiIePOQz8NZwF+/oXzdBhjcZge2Lr5
Y3Y/eqsRU3QytiwGQUtQ7WB0J8WuEImISeRybXON8aBdskfEO/56AxfrJTuO4l0scQPKs8ho0ydF
E+Q0pKeo9EBB5NB6PC4bJ8NY5qZ8TT/i+8HRP8Yr6U00yU934zcGkChAQLRCCrRqw6jyZ7tKnpR3
16L/54n4p/d1sSQOpS5DLRW3iypYD9ISmo9SDU2hXENdu8Mh6Pa8aN4t/xNPAuijBz0jz+NzGopf
rmKYPxgdZPPxY7qkbtTWdUisejTmMsKJNzySqy/UG+lR8zWMckITLWjq0RFmx7Z5M3iYiaB/jnL0
hI7CGKQfA7xmNr7VZhCYqHT+HGOVb7xB8XmYpRd+NSr2k5dNHqMuD3uZP3eZFQQ37vy6Aww5kcW3
c/y059IdSC3IYD1JoC8OXq2gRc9QHiZm0wqFUTB3MtUPRKlHfvECiJcsh3m8FjkBwpz0OzMqEHWN
4moAfbmSbITN3xCSxMxtqi3iRbsgk/vcESeOWkFyRspv8JNQgPnpWvH0MCG3aIlnc04ft5sIhSmq
rc0+bNB90iYnEnhAM+dgo9i75SSc71bJPF6a/Hk7pbgK9FlxV8+AyOaDACeYb5gZriDdCDmhM5W2
QcgUSeF5dgD1wDDIkajMirsyREphWa9Eu7EAsyNX2fbzfnVwjmG8PM6tKfnJjUluIoItSGegTnEV
nOyY5rZuRIWGhqc3fhTp5giryrAAdgCqITPevUEvPIXRAlPRwkFfVorC8a8TqLOLTBp3kIrKoccd
2d9vKGzc3MOiLGBibxJNDi9KF4BUFE9iXMmF8e6A/aZO+jyivAnjuQTjjUaRl20IsV1A2s6cw7Xo
af7UjkRycMwwDJnSpzr219hSm0mbNGdFcWP6TaUAv7Rl49GDiPBZGxyqVZC+jwhMkYT45O/lLekl
fZLTaSYo9OMgWnZu/hRvge984NHzfbxuJ/RwwhEFnfVG+tXZMV2BXZDN6o5Oj3fE7wiqFAOqzomO
YwhyzbAtGuV4hNoYYoAVdxuaBYBPWWUPy9GyS538vp+XxJVWHD9eMmEgQviT2SYU2d4rO0q+JoIH
oFNVDWe7mB+W6XIM4h2iO+vSoJvsfD0wSFjx8eSoRzdPzW16DzUYyNHPWBNpyL+YqOFprofdDNk5
4I+WtSTmA84TplEDYlgUjKbSDDV9IhmoDVgmPlQMFwLoMBfItwbTpWmRJUF8K7+o1E6kyYmnMa/f
vuzf1Jf2JvaMJV06vBpoCboNvsvEhMJr7rFiqgByNJfp47p1/xwmzJ+COHwteBR8bQbRLlIxGatG
vTcNouJNTKFt2clt6Sq3KNLGC8Fk07z9c7Y43+s1CUfR+cOv7hGivi4aUvvbakpzf10/GJQWTzRQ
0ldjY9jp7Ziu+nv6MNKCGg+YVxIroC6GpnGAtUegKA/Vq/R6WNa3pcMU0uvhXgb2TR5R59X4q3TE
rCkiDsBLe7CKa4JD6k+105dnVsU7+XJyVodkaPqKZ25ZLYxt6iQ52SxfEXNslf/jifAjynxm238p
6/NzuT6+nJe5m90ZG+vWvNOjRfS0eyWCw3I3kwBo6s+fRfvU/Lw8rcYQSyATogkKrfD3ezzqJ8vQ
0Yj75Fcot0KHNV/3HlSXm7PX3xqB4qxgu8xx7fKrm3ZdrvYUbOjf3nafOn3ZYv8irJmnoPLkbmWI
AfUDhIv75JWW7DYNtMCYditBq0C9diY/mr75lIIJqT6S0/2H0D7QyRue47vdS1nY8q/mgXbUYSVa
vs209bOlAro9WubI46G4PrdWCgP8LB/ZlcPxpFhKtAQaez8t1xCyS6D/gxdJHsrKA/g0BgQ6c/eQ
zDTnAF9RdFmEUsY+FNhIhpaFeP/6bW3azeOOmlR18g295zvRf0eW2rO8t94v74fgBImE5lsJ2FYx
BzZlxxNn85W5RIVkyk/oSIBm65Id07YcLZk08SW3vKf380L30ed0Bp/QicOqd7jnHh7+UigFJQ+M
1eGB7CV5J3oD+jLre7yJN3AG0NIu7frB9AzYjSYUudRPgm46WhzfziuaiqVXMPRGcxEeEpLAU7pP
qgvey70R5R2yCM58XNgcezfvYmf4QACv/tTzwkOOYnpTp87oWfFp77ijSYaTIpGppADswLFnxooR
/9MU0ovf0bjZ2RJHZT+vPucII3/3Xj83tBUjp+UJqq0wsmF+Z7gXN8tE7029lBdlEK3q1Nvf62+j
yR6gD/lpvNcoOSb1Fn4owccKlXkdjL1+KsBBMK03SBjwSV/IDnrR76Hh9UL72GDLAIe/wfvWTBvN
AQ8EcI5oAaIfNtDIGNIvuEvqAVczlcy1ziEci2ETLbPl0T6/5s8KrlQzjO3lF8ydwO37RwGAjWcD
rSEx/JS/qF70JFLFR4bN5A8QID99jznx55pP/AiYHfYFdNYG8k1mBQXTjTA87g8vO57+TZul05Jp
qmURQr6w4+n4FhDqV8HhrU+k4ODxTpfqRujY5AIXvpZ7qj8VvAh6mqpmKMzufP78S8TJhtJouz27
WVkUEELm8lxb5BMrFPCikKhNJ2dvNDMChiYfUh/LDhpo0dTAnCF/1W8QJdBR5PZZfugnOlgsKzNO
/wrZyitDC5/h/lvYgbuHGjL0OnTtfg87arwzCuW4oxrdlMxyQJ+xtWk3KRlnZir7Vl1Gz7tttRg5
A2MGN5zN6xNp3rjeCDnQnSfdRKuratc/HVHjL/d0UWcY4+TUNB2t99aF7QH4jLBGOVEpT7Ei29CH
/lRoJV6sDrPTlkqVRL1yd9vmkXLDMaDqF6tke5yIXE0D+I820rP+lF9Lmn6oxxgaRlhTJWIjc3hB
RR5y2UKZgtv81DgGuSFngRYs+j1nEWNMZiXpVXR3KdgX6rxXTnLlh5ztt+tf0JK7Y2PFZcP1lTPa
qUIHauRVN4nXzSTYFSsxhZtPu5s4TOkQCPT/ahn8A5Tx2x1cLJ5UskYGYyDiQ8VbwTAZNQ7nv+Yy
9+P0K2GpBZvXvLq95B+2128Xvlghh77eZ4zCiFdPawHakeIdNsU09TFKxfGDFHuaPdLLufbEP+3r
3y58UVPuu12HQREXLh9rHDCYsY+8YlG56jQLTqFotsJSkjwxea2tVZn6XHCWRIZaf9DutDgjyIno
zcAAMm6zhvGA8QKTOugNfzv5/iPW8/82PrMi4tN/zWfeHuvsL2dG5yV5K5r/M2lyfBqbr7Tmz1/x
N63ZlP/FTDi6Swo2iIjNCV7x3+48pvIvplOEfKuk6n9zl/+mNSvyvyiBNMWSNKZURUH0n/Y8/IgB
HaY9NOjIimBD/yNa80Veiq2sEJ3GIhI6vMkoxUUE2TFbOVITWpEjAPXjsI1Muq2cijsEivOoCc5U
BUO9Haqwr/LwkGxPNbY6/duAt7Ax6u5UdXts0BMYonCX4SxnlW4zvFfdvRpfW/mX1Odv93oRbUZH
GTHcosEmbkr3FgCVxOvkpCTuoFCgt1drUhE8vpxM3y54EVx4XXqRV1wQZ7i3Hl6Ox/amGO4a2DCi
uflPA+pfV4RozsdghubbaDKSa3K3b3rTI1R2tvTRPsbbetIEVsEBIxKsftKvhmm63L2hBEAz9WqX
58dn/vcdXA4rjzsD0wmrM739PvGGGK4CqEBvbE/NVtuFbWu4XTVv49qW63czocMP4PBlQ/3UaPrx
FljdGg4JPPHnqfMlczk1RVZHSFR6ej3VmS7V8GErhlJ4tJN6ts19VLQPQz2yR5p1mxmL87kkse+b
+z/fx0WE//wWVKeGRY3Kl9YuAq1UG5SuxsDWyDFgGzNfdQBsTJk8xrw9609XDtPLE+Xb9S4QXewB
R9oZeyWv9Qeoq2hLQFd5ToLTVHgWfKaIsCoXEcXQnx9UPMjlMpc18gj42Ui6ji8e9Fwj/Bbnuulp
1a/z/rXXP2pt8+dLXCQqfz3bl0tcPNsoURDoiwyIHdhFFzRID5Blpcbpj6iINu9auoecmft/vqhx
kcX9dVVdxf8Wdy6kz8VC+7KQBjmXsuFoml7d0eNHVqmp6LKo5/Y512ilFoa1aurnajh6p4NgjUuT
Q75q8ge1rgIl0Zy67O1GT/xmhzVhsd3129NJux8NuC9hBZzYzXEwEWQ7Hp2mhdmqN/s3hP4mo7Hh
9Jp217Vvg7zzB4Bb5KGAU/wx08GSXHt5SnP//IBwVw8VTO4ryo3xGFQqonSQ1dv+XK+lIYPbOnSr
YTR6lkyMrUblyyiOb3ptHKKv5mXV2O76DBAy2vRR/JHoWP+12viKBMhlkvfXWzRIL8cWo7bfRLST
vh2KolJMr4K411eZl42fsSTnjlsvzkaTHrysjzXouPGqTM6w15qw6/cr7JMmaa0BaURbwL2bDAW/
SrnNSEjTcn/lW19WEZ93qbB6kY/lQ+Mc8Pu3RtIhIkEmVldK6VQtWZHGx1Oa0FAxRET76pitrUga
7F2xLOFTtsqHDDwXqW97LLD38rNWA54OunOqNwVPIbfnadMO/kmhVdicZnlyvOvgyHfVzo/AmGAF
/3m1/hRuFJPhCCyFUOk3LnZhbGnZqJGPJuZOG7n/JbcLY8wNYQeWH65s+Mth1b9e1pdrXWzHvNP2
jX7kWt2bNK1BGskLnTNkJDqw+P7ScYxe//x0sviVl0EG7Uuh7sCYrHq5F9M+QQpRYRWpMA/9Hizo
5Aroff8uxsQz/XOgulxcSxp0kRR8vy6CLphaY31wqRgry6dTG2M24UWn2j+mqwotYyUhiA9JeDyj
C4AB+alwO+jgWXknp7dY9sxrje5B87w77T1donap5bDToK8053k/qNjG7oQy8J0KPVseBSZTHgl0
7yS2gOXGaMAx/dsiBGaWNhqmniHdqYM0UyiwEew5OpQNCBYkJoxyqfCNWFmMy5JRj/xjSM52QiSJ
CxXpbpk8HaCDo2Zm7MvKPQ3H1xZj5ytf5oc3RA8YxF0yULTULndOrPVn66jKOw+s/HP6G1VSxhuY
SCrcbHV1+PKHoMzlQBINg3MVqfzfNyrabsdYPQ5gOC0DPKoRlHDokiRBuFLfpPI2Lf8/Z2e22zaz
bd0nIsC+uZVEtZY7uYtviNhO2PfF9unPYDZwjk3rt7D/m/1tIEFKJIvFqrXmHBOZqdUcJKO9YOj/
h62YzYUvQ8+mvUi1VOmywMG9E+11J7m3xoyNRI5nImzvnOFvGlu/7F48eE1+XQX5ziqibRJQ4+9/
sx3aagVBuQiAGqGt/EFe98I52LK88RKKJiM1CR0dYyuv/NrYhbC82yHG8rOPnW7dchaNh92YpJsm
0V3yn9xAzz8Gnd6Cn6BLbPHYaJqPKQSmgm0Xx6Aiplv4W0O0+zRKNkbPLEssiJ1orav7rHnqpBuz
3vQ4eC7MiDNfa3XaeZFhofHRnr8zWh/YxLPJnquiRAyQSSpa5vZOs1EHekOqgPuGKDFo9yS1UxI6
yVTJVFtCby2zD8tdrSLv0KP9qPZXcX4RijKrOkyrF9HHtjbBN2QVAP3XGSSpduMIVZOw6iLE9YnI
M2QEdn63MDXIhv22HPMbvcTtYx2BMV+oV51ZyL6MPptEeexBB2sYnS9I3rtx8VoFd5l04a08cy6D
M4ZehSMZ6OM5o2joi1zvAtNzvbC4K+0/XXsJ6HPuIQMinlA+MIExyn69izGOWRGluu1O9m5tS3j2
mtbfprlwIXO7/L+n9Xmcafn5tAnrik5tfbv13LxFsvbsacZLbVAv78aVXhnrJP8jNyipm51wrmSl
X0dDeyia957Q+Z+n9TQt5m8/09qAc4+I4NvZKndipRDSCNVLQTjpfchBQ6F+8/MgZ77iLKT/O8j8
+KSFhZ4rkHVhwFurALFsGjSr0vkbhr9Fe+HWnpsjE3+AegPRAqjLvt5Zr+8LLPW8pkl0n2UvRhJd
uGNz0/N/nt3/jfCvk/fp2aVF3w9p4HPLViAHSN/GrDA1Y7lzE9xiMumL+3xHMsCSvoirbmtosx+C
ZoOBhebCAens5Vom05XZ+j0aqlSk1sjZgrkg4NcTIjSPL2x153zzf9erTdsQsOM20Xyzd0JkaS8b
ZebwKSxtiC8T9cA8dVgt6YWQU35hH3ZuRn4ebvZqNK08msS7Om6c4CeWpG0FuFpVmvXPc/LcMCzk
HKdtnSqUNdsag9ytJSdt+ezxCOP6tZbeYFFemCuKfGkY++t0bNSE3JGhctwwqxeSccTVJ5vtCXD+
qez8u9JplioeX2E8l2217mH+VtG40PCWtGay7tJuY+gE2ZKsEEQJJiGkWjlNI9VZjw165/AlMVDE
x+Wz1XWH1sishSa8CO5r9lyk8prcMGspt93Gq3MDIpC4GxoNW7hlv5sgyVWCpyzzWVPKmxCkD6zs
ER8HJ9HJ4UJG0IKYOcLtkX3bGCdl/ANZIu+cYHzWQKQqBY3qkkoq5jgRIDzS0pVf+IfKSXam+S4P
L0OXrw2tmDaL0smySEI2AjfwVQDTqF+8ilZQlq0kS9oMDb0uxYecZIR7uN3LNlSu48BYlkXjphnA
vbg9lNgn5EG6Kfrg2rDo0IX+1VgoG6nWtxBW11VOc7BK82utx/UGi5uKEgGo21D/I3nvtsL5B3mT
gklSA8xcWFyOSHa6Gq8S65KK79yaB39hijhB52j8q9t9WiUqUdRd6g+c7uz6LgLy2tUcJZjSlVnc
N9V/X0qYFj3OouSvmtb8HfWyomaJ1VhhPfbHAvUZZqug+/CLaBWNm855Httf/x8vEAhYDZYQ9do5
ZiagIFXLVuC5mfUeWs99cgo4M/48xjxU49/aA97CNG2Or5Rkp9fr013MNZ96asGXI5RxoUqS8cvH
M8MxFFuohJdKWZhyshp0HPCOt9b84SEeIAvQY0zNv0LZW9lbSOWfuusF8t/ZL7hhOQjCiY6zufdf
f5mqpYIg6sahDEq3+5BuGzqpzyTm0D3WlsNOg8sLuPHCDTGn6sz8ew37jVD7aXvyrSzV2qVQ2lp2
XM8ylj4FI5D297WP1QE6sq7W+FbK8l0tldsk5Q8yKtdlGa8ymv0azqJY2WpJvaqi31JkcA5Tjpko
1o7/bmd48oC0+kJZKHK4ShVUYQY7e8dxsxZxhtY1ruRnC4+k5bAs7lAlLROQxYqMd6wTVKowTIXJ
o+EUf0cCisPmpuGvtuFNSsiC7ew9s9tnk12w1lahnrl6cQpZYSgwLeTqTiqKPWonV6TJbd9xmkyV
nZbq21w81AAi2jC/NLfObFmpjFDln6Sb8G5mUytVKpJ9TYPNpPKaVMQxO9VeKsh9DccLn5ppjf/2
zKiLo+c1kGHO35TRAZLIlHXcxHpMg5dWh47U2ofEGZdJ8h742oVJcm4Ti2aMJgbHFP53dmUcW22z
mJaeDnGE6mTbMJceR/lh1IARmPp9P9KOk6QLS9C5nQi7yEnMPVUW5zJYMxKtrPu1A4ecep7gbYXJ
9PNy8E+DPb+TNl9sWTX4cJN/8vWly5oohE/PGK1OsIt31+CQTOLXVt96EUEFKGOKbZjmgCli5rI+
Jb+Xo4RdNOxuql2btfiLql5a9MRambmtuUr5twZFoHp4uPzm0JiRKyF1MZp7JZvciQ1QWBwucvDa
sG3tLMqboXZhwwM66swE4UwzVZkVi5DP2Z41LvVKDWvFcftQfoyk4ji08Z+x9ZqFlBuPTqTddeMo
1lVfP1NmdRb1KCPe1dDPjX5wyDRiUqsSVkHY0IeKOnuleNnGHqNdr5ony0Q54rzmWfxIVMh10tWr
ONfhVgyccuLa3lgNpAsf53tk40Qrsw8/2cHxP9SkxruZb56a8dbv7J0HIaPFJx+0oWsO8VWTiT+1
0p9sQfPH6ohyx9jXq5vE7FZ8xZ/6rMAOmit7olJcOXrLvV2N7sT07lRhb80MJ3yvIBZtvNFYG524
DqPxKg1jty5NHHlJV7h62mHuIWIht/jVQeoS07DyJexPEjgTzRqXsXmVta89ku/Iww1kpnzvLPye
dYbRUVlFerhWR7xMeIg7a9wnarcbjXoRsMkaq+pQpQ0mpI4oCnlpqc1p0EZXypk6PQdnP9bXUl0d
Q0nF70u2xFvXeDu/1g5hUbpDgXNp/B2hleuZhirYFYegik6uqFSgM0juihD4bD0svFi/VcuuXmTZ
tTrIe7OtcbuklbQpdetWH+KT5Ifv6egBOpYRSTTIUOlDRwAAyqR96vLsLiyqZ0LQmmXu3PSN/SzG
AMBjRx8osbJrnAtPQ5qOayE18tLvhhfD8fg/sfqhRPJrbnNAqUbtDWpovkoa41qXUUMOZtKx1sM/
MBXjUHlshxrFfGmVdJ2q9SvxD962tqiAle2N3EUPZY7btUafGch810RlrEpSclZqQg0mt9D3dHmd
LfvGODbYzYokukk9fW0F9Y60irWftfd6P7wIq78bNeh/bGstXB6lsI/g3q+8Biuzkm6y0N8WcbbW
K2zTZnhsTe0K6lqx4gRyiDSyqp3+TlGauyqvngJT+aV0yW0odWuCUBDQWWq3iAeEq5nW7Mc4+GVb
SbQuhX/hVHRujaVHbU/rEEj9uZCo8qpC92Tqg/71RMWuDmiOXR2L6YUV71xh8PM4s/NDOPStElWM
02D0U7W7ItP+KnHDHeCLXkYx/VBAGLUib3obubg42s2DWeXPZS2eFdU/tL12H4v+XmnV2xbwg66f
iry5jwfndSwc9op+cS/S7FedQggYRBItB19XEfla6zgfLhXRzpyGNIpU5MrpnFnpS3xdv4NIcwpS
DVi/g3udnLKuu1a0659v2dkxtOn4r+Is+xbiLmlDqdV9TwGgj456V28tdkqJ1fz3B29NoWbCSKZF
fXj2YGo7Dceyt2w3xb3eGPecZi587c51B74MMfssmFEpAZWVbKy8QMlZ2aN1e6OWePv0FYJ8b9GA
oXhMydY5XTqEn5nen4e2p2n5ad/tZ32CpqDz+Bpmyzp79NuGj2rW/sr67DEzvL0hElgKAAJ+fniX
rnlegBOVk/Z6TjXaKrfYugd3km7xNm873msSXd7NKXQRdaB6//PIZ7YvX65Y/XrFRp4qWpJR+VNb
gOvVVd08/zzAuTrKlxFmk78oLStL0pyKQ4rEVDfdMPmwtX4Zxu+1xXIfrDt7H/bdrk0JqukubEIv
Dj/dgE+PdJBsoyf9lJPDUcCbiO8CRPkD5c2YbcZFmci/evNsq/blameb0LDQkoYoHM9Vcjq9BXYv
OzuNBipoW95W/m04NsBL0sTVMsoAiqClR8vY0NNDOMa3KfsCo8VlAg9mMKmR8GUJUnEnI1X2RP6S
jtGd2uk3Zngf++o2VrFMVsnW96Ibu0sOSv9cOvZStuNbvY/foxEpsNxESI+jk9H4t5VFJCQ5b46D
zl5NQEK1q6qyVlbZX9jc/Tvn/3QfpmPIp9tuGpIyGI1mu0KHX6G8jSVCPI2MtRJoQbIfGnNtytBQ
Qpqs9Y3wrmuhXFiqzq+I/7tU2bNSl6LHvpFOjyLOlU1VFOyevXWaXHI6nR9mStNDWssGffbEdUUU
NEko3Ak8Br2+qR3y+6S/P79F0+36djt1lW+uqhhALGcvUSVsz67q3nHlSnGDDreoBmlLwMToL317
z2lPCPlAU8ZJQ6U4Plt/68YM+q7n26serZO3wRvrltKWuELE5Bwd/k4Cq2SDRf5S7ej8yOZ0kuLQ
SPbsbDGym2oIO6qxk81gwzxZhUdllV5P0JKYvLnlpCmnFoYd5ZK86+z9BVTIzFfhEZqzkS0p60WT
02IZ8+x6pPOhYxttf/VKeunFmP6l+ZOkpAOgFBnKd2OF7ecBQjvO30QArkZeEE3/45uwncza7bRh
6fSkS2FHb+RnuG2K8+fnifSfU9UPP2Bex9f0wcZ+ovEDAFXWnBKHFBSCqlxphU1HnHDqrN4EofEq
wXZrcQA3o1s0zpUhlXeQp6mrKdd1bx6TQX+kAnnwNWMdqfYuE9qNkvV73xk2kof8FtHMOECJMMOT
OapHRYtvSkGCYPyYxUBIOmmXsP4PkBtIolvgmD7QCV5mbfugjuJKSh7qcDx1objWEmcFfHhJONT7
2GavrXM7xPodGVxLXxBsnTmI/EMYWcCpgpZNcBXqAEeKB6fT95YJLCWLxUfsu8zqchU6OVXmFFyZ
SbbnoA3UWfESelXNYUDZNl69kZLhrhX9dVglL4EwXVWCh6NjV0wL6Blgad88ku2IXydLC+J/o5/i
4V3GZoJt5liZ9VYtcnhLHJ7xxw3lvs5BO2UFIClVuLJoVyUo/liF2xycmuJdymhfAhQy5OpqHGBm
IIvoWhBmaXSn+DtP3fdcfedUriKDGpELjmjp3ehI12NgnEg1uS7y8pTWYtoug8WLbpOOfEaJrD1R
HeNia0HWGQJ4O9jpFIM/ssc9Sq8bWQx3HilFIsU3IQHzaD3S2XKn457GtJx1D+9uOcBPUnMcbaXn
Ch/qQoqPAEpKeBURxSWJ9Dap85OTDwvH/qUN+i5Knb8VzrxGRG6UGqcAh1OB8bWUh9s6Vx5FNGTr
euzdfny01YZGkb7mY3FnW/4besdDZtubOAvWwssbqFv8GhL8bsguI+5HYf3OG2tfSxFuC8U+iS6N
9nlusRQK+c2IcPnABB2HNzn1X5SwB/LZZlcBqDbPP6bxR6L+GZrObUiBHKRdWMVrKzHdbDQWZngr
DX/KEElh7pZjCT0G62H3EQN+QwSwiAJIa9I+L6MtMZBERcNyq7PyNDb5xgdyGxXRJqoHN1F5QqpW
TJ2O1Qg/tKvt6z700Zh5t51h/7aLhyKtFr4S761IXfp+szAIG/eHj0qimwW7vGqDV6nYMLEPqfZc
RLTOy3jpxb9LgixwtSE6WUghwhHj4BWym4P3SnPA8tFvggCvwhQMVFYaL1Ygfjl+f52I1JVMOhmg
KI0SR65uLhSz2UnFKQcgVervXVztk7g4cIR/bkvpDx2XRymAlpKQ2FA9FSp+IBWoaZjdliE/rM5W
ajo+GrG+y3z/gRoENhzxHrNkSHF0q3A7A9p+SUOcrWEeQ5lPVW+Wrp0Ym1qrgd5BvYvXUqftaxva
W46iJe9vtOxBTlCuEXD4GHTyOgf2V0QkEnrrghZG4+HYtP21ZjyQgoULs6rJuHECCHPmqTfGU+UP
9wPgJZHlMCZLQCq+pR56T9/FZrhC+LJOuY9l/NLVyutgOEdjgB9rUDbPxtvRaxcdQNIpwFSLnFsk
kjthxc/lGAHBJBvJiA7d4N3Jqn/FKY7nB9VRxMGKGXjVCPHLj8p78vM2ZgC5XMFNmkTxSyklGyIO
95HXunFEKDEfmVSCiBbSQ9CC7NYIq7u0NPaSoHdBxOuNsPXHXnrvamA6pp2uNB+066A8J5X/bFbR
dST5d0qjbey0w49l3Ha6d6P17TKoAjdVnFNcvQ1k91ly92Am0p821G4jXXeV+DWnNZaYlM9C06Nq
ZuQLzzoKP3rKjW7ja/m1EYy3ND3WldmuI01ZtJJ5iJ38w0ycTRXUW8d67JMGFW7LsVxI1k7CG0yV
jTCedzvhKB1TD2ODW2gHuL8rX9MXYzdCmaRiUyL+GMruUPrN1hRQ+TpW30Y+jkbwQboGKCK0gHW9
SHKklx0EswZ+Xm4ugn440MeogIFpHNHbGNleGa50p1prQ+L6BCcq0WtfUIBybIH6Md3F9oPqA7Si
g0pMN700QnpovRcqb1ZVnGQl2+rOS1R6B9WeNIr6neRHL2H9nlnVncigkbTKzqjf2rQ8BZm003A9
kWu7YMu+kiICe3P/V5vw5Ykyc2Vl8opUSRchEwZDzhZJRFsv4GWkYdlDu8w+FDa9pcmsr4HipDq3
ga5JV/7ytPhK6ePHqZBWefm6Fr/piu4D79FMhGuN5WqQh3XQ2pxBB154Aj/JGyrMUxaxfAgCFhzM
5pa38lXtuVHiVVMMQBBxkYYQciV/FXblMcwe4+KlhiYWqEiQyCEWY+0mJa/FsfWxfQ/aSpELptK4
zzT7lMf9H97UMdW2oaOtvVS7jyywZD/vQ86dOwniIIJa16YG12xD61VSHolQl9zUfKBWN5gXGlVn
asva539/duyz69y3xpZTp9fdlxDicjzvnvdkDanbFZdUSOeOAJ8Hmx0BJDnxrSjmYgKbU+xDNd6Y
l+QIl+7X7DzVjZaVDh5Ko8h+k5pTjSH1v3wgQPPZ89uT8m+SVcx2/Y4hDRA1GMAwgGFpWKyDC1vP
713Nr0M4s+oKC0On5ilDtJgo29I6+DJsCMlv3BhnSaKxf1Ik4m591zB5qU1tUXBuL/xXM8e01FA2
SNVT1ZlPugSN4OfL/5fz8GVbPPtxsx4LO0a912m7shzk71ETPRhyl7geO9iVkHJpm7RgMyqtfuCE
shRshwqrf/Tafh2nQP4UYJoJ2BCvOGITWCiDjOhtLyNjV6L2YNT2UjUTPmU2qnGsIuNrgFerkYFd
iBvhwLjBsS6Kq7E0FmHaAVC+csZfZnwtyomr7R/DwECleoowcFmKsbB4r9ueAzyYXduQFi1UauLB
fzulinp3qmxofzXoYRLMsNYKyNEjH2zi5IKwRKUu/HWhAXelqCaqp44Nx9g1W51CRKneyuaHCvpS
EjurhWjJmtO3Ll8Od6zzTQ7rsUWaWYKxsAriQMJyF42Ql+ti5QB7pE92IztAJ7puQh9Y61HS12pN
ejAcz6jWyHoHgArWN0gsN6j6ZTKwDVFk9+en+e1t4SQORsmxVMTTBD7MJrNcDrqSRNPqEp9s44Ec
+QvTRf1WoGYExSQNhfgF5Xvbr3WGyJYji9dlgTpIYUe3azbIMHIdEGvhplc+KVH4gtSr3MdKDO4R
2NB/fZEodQEJ0EE7k8lCKrdaR7nnryehSqI89Er7348w1RvIGkWLoNj/iE2fijhaPMpqpTOCJdNH
b7K9lherny/ibOUTdSM9acw1WOBmi0LXFFrIt5F+dPMoSelj75vXDhAMSSbouNVR2lzrbeTmRf5K
1XvpDSBVTOK2wph2frat2ksV7u/LFCyjz79othJkdqk6XUOJu/wbPHCo8/bdpjv6LjjphXCj6/RX
BwhmwOtt7X6+GWe/I4gwYZ5Mkmh9NnJr+IETWNQ/lKqmKAejqnzW4+HCU1XPliA+DTMrdmSdVqVE
ENPEYZf4Ly3KAs0gOIcT4Ka74T6FNZ0BRH3I+lX1pC7YrF6slP4/bvP/Xaz2tUKYpaZZpB4SPo7j
xg392LVyAJcQnIaGyjdU843KEdIAd0Img2vnF5YIZbqZXxb8f4/5/8af7RAs9NOFF7FDGPZTkavf
TsA9Yz+hPy+V1P4RPX4aa3rwn16kLE8UL44Zq/cgDyhWWh6VvnvW8+ah9W+TKeneIhG8aV4jrd8V
SvJayMqLk6G+V7umWzUWpwplWOr0BqQRpEJV7hwbiGXsUDA2i61vDI9lXp+UVDwUUfSkN/3CbvXr
QGsh5kTBpbf20kydbUeMRG6tauDhSVv/euTDTVhTRjidtx5u0isLQEJ18e0451Sh7UQKFYG81qQY
+HoXW9OTxqbj/GTE4JLH7egX+8wpwB+H1k1AHLkooTiEB4MPsR8edP9NrvUnH0PVz6/p9+I2oaef
18VZEyyOJLsvBJ2LCWKiL9tTdiO2Uz6w2JS/iAS5cLenr9WX2TMbbvY1y418MDsjDMA0yFM0C+Cp
SZ19yR7zbcv8dZh/DrpPk1TNfZrGMVflDGKSB2iukXdrY/CfHVVeOWm1vnAbz3xDP9/GuaylTrQi
0QY+L2HjbFS5W9k80LYvjuZI1qhhbCw9vBLSe4KF4Oehp3f7hzv6rdybGI3qtFyq7XfLRr2Onbef
Bzg/RVQ+zBpVXjzbs+aDZTWx2SVxsLYQJ/vBTYuU1alIGJq0Nfmv0QPvm16lvuHKnqDwOIDIiy7M
m/M/AgWhaukctBx59pZ2g1EmTsNlajeA9BfBy4RF5Ui+lP5m+8vMt2+LwjSBPg03u2a5alA1+AyH
cZVogQzhx3PQGhc+X8q5aYNsn6RDxEN0KaaH+2meljkJoIXNMKI1rjI9JEmmXuZ5faj90JXNU1CV
+A8F+/bOvzBlz80bzMb4HrlM+nyzK3TyuMgkXUjImv/Yyg1/5cLF/WuuzGemwUlsSqpEfzIXsWW1
Qrps6PtrvC4LUUiuLV6lLF4q7AbkqD3qIQC4JkWN1FyxJ0KYqPEJyBNx46XJuI1FutSg1gsJNT5C
OztBeuQEwi2Ft8t9TiueuSidD9m/Dv0RTpa98oxhz1b5iDdubVDCLOgXlhZQMfl30b52we/G/luL
lIiPCkwfSRtZ/BTHhasCJbIUH/+RffDtESA6ODHLf6XvdyGj7+xdhxSIn5N+1L80uM8PvBfaUBlI
hNZRKQjYuNKbjwtv64UR/k25T1PK6MwmKBpGoBmRsgWa8jegskH/mfB76ta/Uf7brR7vigHwQQbG
gyv527eMCMsi6BXODxTJxxYWsh7vnLK4MJ++t9Rm48yWgGxQCmWUmU8Q0/ZW4E4wkPHgP1qsA9F1
+4RA9Tm667aXqDnf++6zgWevSioc02+ziGKtZmxFZ2NlHY5hC66rprKe/TGaZCNLWJxNHA8eUvH8
wrt6bjX6fIdnH2knyMNIUUN/rSOVHjFTR8SoeOLPhalz7uP8eZjZx7lpK9Xv9IAzktk+BrG8KR3C
8cJ6JVu0mahlZ+KpNYhUSSBgyum9XGa7pLlRDNjDlrE0Boh7HP4tgvsq6cItuPQQ5g4kJUiyQht4
+qSEbaoPi7gnkNjdenQpuOfEAVy4GdND/bZ6YRO00AdN3uXZAcbkuju5T/y13SDdyfO/UcgNidMX
awC0Oyqboqq2HNdzYI1/0/ZFqP4mTjuXmuuhyOBcxCgau/jh5591diZQBcDmxQEToN3sgxHoQVhX
vN2KQDBLIky0Try/P4+hnl1CPg0ye9F8xH2x3fZMt01MwsaUzEpM18MUOCaBgvuPl9rYTCA1eZvd
G5BfVyivL/qINGea2N8ewqdfMnvzGmPomsSkzIbjnS6gegSX8dRUwesYD25cZVeWlK/K5r5L5Cvf
kkBk9iBB6fKVrVhrOq6VCPBgearHfCuZ+MEHou1scWyGeyv+0yGgl4d8aTfm0es9VsygXUuyegph
hKRZ+CurRtSuYUP8hZYcTPwr1ZDeW7AlRZete0NetYB6TS3cJ0qxGCXQsDafOliItHqLNCXuZeqD
mJtGIkshB8CXEwZT0vRyvOuhTdfUY5ZyTQVcjYRrFvj2+Uul1G+t2sqWhROtYkGmma0ck0rDJYRD
ZGkLudo1CtQw5MUxNBu73GjDcEpqcdCTiahnVt2iTOi0+MVH3Ycoc6NVi9ht5WhWsqpQq1fj2g6H
jZbzj+a5D5EsdyjpBcGDJYkHRRF3aYPgZ3RgDTQ0uh2reEqiAN/QXSEI3CqL3/ygbDGMLVBWz3qL
bUtapWO263JClERynZftbS8NmMbJBoq1HAOUuZXlfhNH7RVCqm3r/8F346aB+scgPCWRQOk50l5L
uEsWFKfxrcCFiz5+paPozZuY2iVpJqnyrGTGryipXT9xMJFQoNMjWMdYjl0NcaxhJlcRqVM5q7FC
07cs8q2fyn901DN1g+zOo3kufhdh+JZ35rqHjiFF5ioIkhenept0sSOxVZH6K7KUjZ4Yr3pBFJpa
UEhNF3VEeKCeELuluU1fHpv0PuVp116/SUWDDdp27QgoIhIwmr0k5JRHyzNcEbdHS8IEhlGtU+tN
Ub6njnGX8lNEBj7ZD/Z97bsUqeiemrd9XpziTFsHurIwegP1HmliUQ/7dFCcDXv9hSXIBIgqt0/K
t9Tr8ZyfdJR8Zvoi9dbCaz8Gr6HNI228FGm8RIsUJbqp2zv0jrdKmZPKBnKml26oDB7UYDgqlVMu
hgKUIjYqc6y3qWA5C6jRGvKUo6jde2gX6cmcanyScknYnTW8Z+1IL7TpHxy8X0he1jLC1aVZWktL
yMva8/+qCg7rSHrSpfEdT+Avm+5MhdDYpIc+JkQUSW+qM+ytUl6mA5F2DbERpnTocnWr2tEaPd8a
R8cyURS6pnvDWcZhtPWgmgxVftI06WrozBsDjF/vB2vZKFaDY7Plw3SWQteE51iow66YoNMKRM56
RH6u7lNSO0ScbQuS0RICNuQcjqY4lh2kgLi/HtkBpqmykeE2p8yaZPjb4MErgoEXiJhE29+mgXnQ
6aPW2kOhVQ9Wm7/UWnqlpuYjttKX2klPUtnsghJHW0h+rpFuE3b0ccLutyB6D9xpglUmjekL1PmS
1eQlrl+UHsqyJ1bwUnZJCW6901ehylG8w/JWk2xZsjjgGQSosR7JgSuajsiev4X+ERbJk5poV6Ct
9jKFd+g/C7MlQ5KH19AEGQUdx4YAUq8joyinGRtt+Lq8RzaPCsFDinVgrO8tAu9aMsxUnzQcp3/T
jQjkL3dI4H7zMhSOolh6EjFMneFGwR9LgwanUQEvISp2jwEYyx6ZvlyEq0HK79q+ctvUPjoFPQcR
XRvIZoryrqHSL3wN7bBjbZzMhiYxBvIyR+sQmdWuE+2mBQQdS/m+jMi/bIe1GtV3QezcJLV8TPob
K0dVlJSGO1ZIacx+FdQ2QlrWIbwi9z0ytgUa1KtGJqAtEZd2It+qbWAnZQrmCkaZf//9+g0WeC0d
1BjTPpRMj0N5tFcTkhCQ5ulSN+7Ml/jLULPypiYaVSstzn6Wf1sDfrGjcvXzx/57JWp2NbPa5RD3
alYGXI33SIwJcfME7jmu9ChBW+1d9SpeXyohntvIf7mq6ao/HVEGKYmNsFX89RiNd1HR7Fv7jx72
1zrZXyUfdoWco2J4aof3TkohiPj+MlOsq0jBL2jlbk/+JXr+C3WUc2fxL79qtrVq6qHyM8GN6PYC
dEy0FttuLe2TfX2BtHBxpNn+KmilhJyKloMx59VOtUn4ysjc03s+O+g12MvUFWKFIdyjL7mwr53+
7dmO6stVznZUuUinfhNXqWlPMqZAh8egZKVb8O35eWad2ap+GWl2aJGRklaqGLhKR17q0n1WfHjG
RbX5+ZfRYT9sakge5+2xuNbj3ui5l7U7uEClnostHfKdue14Jy+8K+ffxv8day43DI2UadnzNubV
beZZSw/d18/37MzTgZ1IpA4mfeSOcwdeX8SCegoj9AYSC5xSUXyXeZTCvQuL2LmN9VR4llU6NJCL
5pMd9wtrOw+nhtfcWCQK69KLrXxYeenWhnaMKudC5UM7e22fhpz+/NNbz6Z0GHp9GjIjMbNL3/Qs
uM21X74gddeU22vPx+Ysl9u48ta2NL330q2ECjHypxTLP2FSSVtdQfcSP5ladNvI1YeOfbjW0XaW
yR3hO6s+1Z462bjuTR3v9LFzwDELNJMe+FrRHESEasQTbHlhBVvGBQ7Pufd6yg/B18uZcfL3fr3C
qKw9y4m4wiFqHjI/W3GG2vs+gOn8KereE/Zk3oD2Te0u3NtzB3cbuYMiY6w0vlFVaquti1xh4Dje
pWO9rM0rbKkdjjhZ/SPMa0kOtj9P1DOvAkfjCVeB0MIx5pqXVo8s4U/zZxj7ZR08DZeqzudmy+cB
Zt+IKFJsKRlHZoppbZQHTX/BDGlm9oVF6tyd+zzM7D3IIxXJwr/lUE7epVZZSfWxtsONCJ/tJnxu
lWLZKxfWf/Xcy/d50NmbYHQx2nufa/sf6s5sN3IrW9OvUjj3NDgPwOm+IBlzaFZKyrwhlFKK8zzz
6ftj2tWWqChFG311UCgUbFd6BTc3917DP3hB8a0vhddKr1ajN7u8Ss+dnu4nkKRDhul2jhOtgMwM
FpqW2xTNZUVDdPKjrVJS8YT9gz6BkKiaetVF1540rkfMNUMtv+4n1OGx+FOqPWCqfSi9fP3+P48B
6Ym9f4bFPSIoIEGtgQ1QWN2q7d7QFdzkQrcNFQGRsAnLZACOE2arQ3ZpJYMtGCCm0Rcw9nIQuwaa
Ob5+w8Tb0cwHi8QD271egiTSOj2Oe4oH6cs0r1slBvwMGg59Csk/dwie28SLG6qvdI1pBc9QR3sq
dCfsLffrZTpxB35YpXn7vTvzBoErK664bXMPAQ2OdJDFufzz6yDyfK58vtP/vpcWrSotCpN8iLg1
xL3w1F/mP7J1+EOJHO2nZdjxpnYBlzv1nXfAOOJRNNfyT/wQ3XODqBPPin0efHVNlJHnWU78WwQK
fSj0jMCCC0G9Qt0t7K6/ftLPkg0qjPF3MeSP6xmolicoOSmLuhnl/Sjc4di9LgybQcAxqi6bej3P
vM+Pg05lyR8CL452DfRhoszbfdTr/ZAnO22Etxe96fG4TgPrSRszCEBlZtfe90BGxyLOb0Q12Yqc
J2fW4MSu/fBTlicjQj5iUnB6gLv20s2AWqUjbZmuHAvDDetdtMVS9nCOTnjizPoQdXFQmpmhGVVO
1HLyXVUojslouQEOklHJDTCO1QYRo3Nk08/Ahvl9M1OQEVgkS/lt7fHu+8n9Tqz8eo4KFN2ddvk3
atpNDbv1YXak/HplP2ttfoy2HJ0IWlgmwxzNqKkAfFBlaXYIe/UF/suTAZwf+R9AkdMN5ErQuLlL
qZ+Z2j6Gwi5pwd7bd730zFjKaegXZN54n5fZXMtiw5NejWX4DK3WciekOocI7V+xcsdGX3/9FKe/
kb/X7Peavlszq5aVQZn3R/jgbYZ7+ZeerZJ1usGvyUAt1hZKO/hhucrrmbgnZpm8KwANaEcon+WY
gq6ImonjfzWFmOJ6Oqc/TiO0WHUoKanWuKUarWclSB0g3texT34SuiHSwbI0FQuej8dCHkWAyyzZ
B1/sbTPjMlek1f9fhMXBMw4G1H20bNYGzqq97+hq6Hwd4UTCA0nt72dYnDDlpLRBGPIM/RhtmqnZ
Fr3hRAX2R/qPryOdGqV8CLU4QcwKoGHAvGLt4VUcbssNXkoIj4Ptm41Fgs3X4U6+HAN9VMRYQKMt
kXcIjcuDObF0oOE08zHuvTNv/+TFw5abdcBgof1uN7zb8FmUq60Uqv4aEH+NqFmd/vDiM6curZ3P
lyz/6r+jLJKFCDXjEbQxObauFatSN9wyNvC4rlapqjmqhXW9TxUvPucQ7QJj+NVVzAmmabiwkOsh
y6DMWpeGSqv/ru6EW0GzXK345gc/jNi6QD3kOCCmnJSCrU9vCQyBpLuVhNewNl04fvQxf9VeeOWb
4nUxFki8YoaY9I5Z6GtV6Y8JPXMHivcvft2rlzwBaoIWG16ZkXVlpMJhyjtHrfzthB9ChzbDlNVb
X3+WKhmzOozr1eEiTU1MDosQl2sEJtwpTBM3CwL++JXSWytzwt8LnTM1U+7LCHl8E9Sr8tr5ODJO
+K6pgh3mxU5Fi2U0gkMfoEsmF0gQCHYlAxQJf4rFcSzhdYjVpdY8ivgVx9VzpGFiIZS3qh/tqK+d
rsIUvUwuNU96qxMT+sVkd6gaAH4ftooObShSGrtWoqdOMG/QU9l5VrBLrFgG2KvhDu9pj0Ocw/dS
V/Ho625qqo7fit/CGtWVtHke84kukxL/kKqj3Eu23MmXQx3kq8TSn9owUtYp/7LvwzS8iUqh4wXf
YaIz4iFfCuYOQMaDUvtXWojtkiXc9posO+QFdmi+GGgnFwZWJWjmNuad3GGQM0u9VO21UUnXRqqt
aiBsMbwcI+q31jDsSg3tN8GEIo0KzKx6M5plugoQIhFTcatCqY6C8tlL059QkY6DruzkRL4ZzGt4
+z+0sXBqU96oRndv1oU90u5sJXOreTSSRsDMHRIybbn1NP0SppObV/VKiJNjWdxFtfcjieEtdT99
c3BFH0KsZ9mpKK3H/MGvEZHTaLZrBjqxxTz3GK9q1E/i+mjFV1YQrTNewtjiPxp2m3YIV708HRJS
6CkLLhhWu5WKmRO1iIm2vD9kx6EXb0YT6ohSHvT8m5KmzhQkW3VqOjzi4ABjQGTlh2IMd1lhuSal
jDbhbJ6EOwF+YjB5l17/mPKFFdOtL3qHSbwIVPxmpevWUDdmdDXCjNGReOmb70OCksOASnE+FAUQ
8VmauHMaVINqJEq0yTw0/tFqdlXMU2T5RaWEbq7DGYxE/aJRGWloz0r+GEneRoyrG3xl102UOIrh
HeoRP25G32CfDnJeXvViXNtdLkq2oldQ6IKnUI40p9CHrSZh2gU5poFI02X3qBCtCtwddbAlmqBd
V23IrkH3xzNnSQjtWsAIUK0mO03RKJKKF6br9PEDBpAaYE44fgZ2jcJPmuZMGUtmB9pjIYh21u8j
xmuFWP8YLXiEhngJANqRGdjBERr6dK1K3tHwH2pfcMfsutHUXeW/NNAwtRpH0SkUEYOHSC8+zlMD
EaOpCicEvCqboN/n6rZon/2otxPSzVBE1DrN+D8F+M/0j0HOJLLj25Hreg3Q0S37jRzco35QDrdi
GO6GnqYmybMt1EexZvgRNLZsaT9jn9tG7PZRWzuyWewYYyNcgwRSi1q1sBcCbd3EPkcVa6Q3o6PH
iqtEoP4DDNWsrZrqP2KlQA3psmwHR2LwqsXKekLG5uu761Rp9eHUXxRwXScIWV+A60t2za7A1Lm9
CNb6vb8KZuc0hM/aNVJJLl0d8Evp2r9rcehqH8+lpupcTi9KPLQBwUsjaEYmvGwMVr4cZEZJ4SNC
S/SM/ILi2NdF21KuJgxzUsA3g7i1ysj1A0ybJOkwMkQqS/OYd7zf8q1gkiLqV2oorVuDnahk30If
EnqF2p1YrDggmfrZgMIYlt4o+HVGxktUajoIA8hXhqcDqc55616uPXhJ37hD26b73GtWaGIfSx29
505CyQlFK1Uor0U0T8zCtD28DWNpOvNafuM3F8uBRPLcKKU6IK1YVCMtSOIhVoCRqqPFzyzXUz/g
oFlyu1beUZUv2va6Szu7KlCvlJCpChijiWbmxmpbuKTyV9OoiS9QIgPXr4DvKLl/oRTiAYllR1Hv
kC7exjQPtWoriP4sNoZ/AfJrl7cqU7dog/OznRTGfdtqFyrDX0sedj2azI6calisysL9KAR23QuA
E7JnGFV2Pr2aArN5Y59iswFeAeIzjK5Jj1FwN0Q3kaJXSQrD7cD1Q7uT+z1pqjW2IMhvQ1ZOHn/v
7H/kYXSBBjxksbfmv+c/9pIXYxX6QfO///vDX/2PczpSSc3+s9PR3XOYNf96CLOXX/wvHkf/aoJf
/9pUv7LnV6CO9QfHo/lf9ZfjkY5B0azwz9eHh4tlquS5fzke8Y/UWbNbB5MDCpgW8H/96y/HI0n5
Axlq/oQEu0UHr0PhUOdtE/yv/5LkP0Be8udm/UK6xmzi3yvv/8qv/9zr9eKv/5WhG5bz8+v5T388
Ieg5A9HEzgUZTw3Kx7IjS3c96SKhitxM7x34vo9NToE66aQIdGIEf9vAfR7VfdMnu1zIN71lnUn0
pcUh9edPmJ8IgC7d7yUIOm0MP7LqNnIxNj7Gq/sYAVP3Rb0SLkb3m+ZUG8uVN9L3d2/vr4X48OBz
YfTuLPgzqqobAHbxSaL65J+/S/8jFYn5lv4XVmn9Sl4hTbmfnY7HNbIsP/2zZI+TD6khSzWziNgO
i6MHbfy2qc0RKjxpS+hHV02FmocgrtXfXLXynxU3fz7du3CLXnHr6QVsdMKNxWUJ4c3Mkb7Favrr
RVyUUJ+izA/9bg2nHoNUf46CThZWIJJjMTWRo3PX2KKG+hRmUUPFuOXUCTw8N4eLJNIuavCCMLUQ
iYRq9fUTnQ7127R7piAZ865590R6VBdjBq/MTcJ8LdXBgVTTiQB/iOLr15Hm/fVp/xGAkwHb308y
1GrpGVk6b4hZcL7edEyNg+15SsOyBfnn4r2Ls1i8aBDgsIksXiqmV3GAS2uK8hNll5EX617J7xvE
6L1Q3PqMJZVUd3PzBhTjatLP8WtPnzU4D5GLgO3+ND300q43Cl/EsPhCWaMHddFsjQvJwbf6Jtmc
07NZQv//fHBDlUX+Q3d5OVarIjONULMEC5dfF7t0hXjaLj5Cgo5nT9h+hyb1mc2z7KF9CrnokGhV
1CF2MutdOP3K0lYF/bPGVm6si3IHxmV2ZTuc65//h1X9+zkXJ4uYyNCgyAPYSMrahE8Kdyw5GBvI
K+3/gw3cyX37blkXJ0vTJaYVd4SLdrNRgrmLd8JG3mq7rz+PZQ/301ouzpY4QQdAGIkj7o01KdDs
4jkgsCx9i6/O8X7OPdPiGwkQ5dHMeauIe38r/WX+kK7PgYNPhzF0BJyZdXwimENubDpT/P2mwIJh
UDntSS+xoP166T65a/++0wHWz/1UUoelfFU65IjVGMQJOuWHoP4yGlrLcMyNQrxNZH1vKfFhKLCq
CvNNkXzvmugA5u2HURfbRqCyTDs0mMZVY8Vriz5KORj7UX/RYri8JV5eZnnwA+NalshwjXpTx4I7
MUVKBdWxKLx6Uccl5b6wxDO3zZIo++eWQLSf3AdH7k8du5R2S+vRrXHDh3aFRhLwvbvZQJq+GnK/
wNsh+gE8yi7in1+v6G9PgOVhzTqibYwHzJyqfLwWJAFxnsBjRUf5prUkOxdBVo4R7hw4H3GOJkHw
E91TVDN+RUaJrJLmeEm8CTwqgEQcfgqw5DVcvuq22uj50QT+mtAUA9zqFF7sCOpLSI8ix3OqiOVd
Pvz0WhMRm+IoR/m11uGvnRYvTQlv3m8cGaVuGVhCZ+LYIT8Iinnf9r0bJcHK0Et6TeKFiSk0rg5b
fwhmrVY7UMA2m7gp6d2NYQQXNeo5Kk6GFSPUSXv0qVlokuz0ke8Me2QfZSpfM49GO26lWOV10mXE
+lm07k18b5S4Y8Wx3zaFO9MP7wNQoVNAzyySMH2ebKsXz1RuS4zE71f/7gUsZyzAXYWOTRG5U6E4
lngt+vtuStYGvKde/24M7ZWMS4Iqq+cCn0oTfzO6LJg3pKiLGUFaT50UqBDTeiQpUSlYA4WUr9Gh
ghXT/PLds0qp81mz2GqcEDBi8E0BDbKE2MhG3jV9Q0Bv1mzhG1Mx4WauHVn3CkyyGKLM15t72ayY
1xYKGQabnD06FPRFziNZnp4ZPRHljXDV6qis2Ah99SEaxLbxFG/LC+8obVDU7uAgo0AEtnebv1ZO
sMK16swVuuj6f/otixs0M4OpRiSBD01pbdWD/x2fUYk9HWEWZbcQSId/9PFTFhMvk8NEJ8OTH8YY
bdXy3GDh1I3Mgv4dQv4YIvElKZPmEOrG26hOvEovvHXtant1m1woZ077U3nOh2iL11cokqAFczRx
07niKl2Vv/xvJY7PqANfCd/PXswnUuQP8RavyByTpA0q4plkcRwhojscGK/uhwfrh4wTbOwKu/gx
bc5s0xMF1IewizRnACUQlT1hJ0wujICzrsLv3KONqmebNDkzuFmSWf7ciJqJRgC5I6X5YlUTdElz
+PGYZK4utJduLe3KQ73yNuAkbtCqRrvOTr8VqxCYxOjmr9CwL+Tbrz/M31zKT0fBfBIgVAwPctm9
C3SrbnDz5JEpr4TgUJXfR9NzrDS+Z6boRlF8RcGy18AtihsoCIDV3hJp3CZa5erBXcqopezbXVeL
t03Q0SyP7JDWXFe2Tgt2M6ASjXzJFjwIlbhgj7OjPW1a4OfkzN1tg6xK5DcbsYmdIkQewffcr59w
fmefHxAzQtS5SYeWlX8sTFVCT5dFVm86jDDb/tCX05kgpz/H2fLwryiLz7GTmgSLOjNy9Ztqpx38
1WznN66Ly/kIO4dSlk/u03fRFhsn7KpCHDOeSS8fuv5BY2TRtzINxoYWIJ5Ruol41pY13lRRit+X
tS9ALolA+odgcEHrwYd8hjK9jSJr46M0Fuk/wLCJaOL0ReQMgefK6pOYSGe+r1MJN9Lcfy/T4rvu
Gn9McmwY3YqGSOrbc4JqXdQ7hMjOa18s1WP+/L7eRVt8zrLs5ZOg8VJazIpbO7zNXoe7eNsd09lV
ejeDyBlqiIkDJ37dI2h5lux/qlrDAsFCwUbXRFVckuJkLfWk3OOBvR/9KkSk3w1XglO77XHaoyeH
dA0vwfnHOx69L3xHyL4gCC6PFb/TAytp69idDBANDFN8vFjF8JzAyYk9r8wM6hmli2n6J1sgoxD0
XB2ChCqt2aHe6K8YwdjKXloxHjoPdPr8IYO14XieDVUkYACLTa9yTEmST37cJncVkyYlQTFBO7ND
P2dGH4MsNqiMNLkl6OSAfdDeghC3h4QpevxDJuuLK21jcoL807dFRLzHZwACydgyV2hUKNG+RMQA
t2RBwQLZhBkOcPjrMGj9fDoIkShQZ7l/C48WVVwUu6KvyMNYy3RhVWOjd+Yer5+HJtTWoR9fhars
FIO1DpCCjGNu9d4DSlUjkgrTHBBXxPy0gtGXDWuGXZcmE8w4Nd1JQ79KuzEjBoe1vEZQe4UnxLZE
tK8EJ5JXj1P5pkf3U87U4TKvewfZeTcHQe0bxtoqCeDJGKS8qulDq8KaDZNVBga5VkVXLXpHzu9U
rEcqLCYyk2SYcUmFslfLNJBx8mbMTKdTfvUihmJesfF7flUCQyR5K9DNt9DtBPxwwEqJ4WjCQPZQ
QgHy/AYndWQGEw3Vb8nVrG5ryqUbyfpGtH7gGmXXcev25m1pYtyjPU/Dt6wGCuCBWaqLNyuf7rHK
whUUZUXpZ6WiOumX+MFkF1bsvXppsx6LfDXipth22kYNcCu1pm3DzrYLofjZMq9KQk4k7xrKyCYI
cF0TEN+ppd1Yp+406Q9mFzAgRqB5ElZntsHJXaDRixehMNKwWuwCX+4HrxNIfounnloDDeLANl2k
XJ2Ku0o8nGt7nPqgADhxEOEGrDB8+pin0oBsqrGhnp6LKq1Et1X6Oc6bTsKSFQchfxjPJaufb0dO
PXxwdFX5LRa+KKSbyRe8XuWgCHNrAwLmSkzjVSjcooTohh5S7yqr3QRu4ZeuAnWvrq7arNiMClj/
7KXJMzcptDPrPsf8mIXMv4kGmoikBkXm4jflpZdals+y9+2xYP4WTY9xgxp7aJu+SBn9NpTfvn7T
J/oJ70OCcVqsvIxNLZ2byFUUyTUsFKdLbQdQfytz8dbTC46tuYwQH8PzvA0dy8+dqNp2zU0ejYdK
Ux0s7SBcpHtJ6dwCvEvpP5oxV2bJ0FtUXSsWbaMCUBC2ruC/ThITek4NsTUei+QWaIpbIwwNuuqQ
eLDvp51q4J9kXTWFjGPXRPunckv/WR2Du9rUNqFRr2oDMj8TxxgP7tBLD3klr+kx7Y3WXKOyz6Qy
ga2gohAK5y+tbgIxuRcggnrtHc0wRwkNZ8jGTQF8hKod3V7TUbJ0E4gwPkMEYQ1EWZEQ7bW15KkO
PfNNruERUI9nDtv5lvjPb5s29MelN9KpbCqVpQeYZQcst5+dqR1ORyDdhFo0o9fmy/LdDEHO/FAu
M/YThmwOtOUgOncvLZXDyJ7m/fN3iEUTtp1QThkNHqJxTZB32KRR+VXROt7DeQe3jZd0dJDt5Md5
vPbn8o/QCvwNhG4kZiSLr2UI5aHu58IoN+BnhXcNMnSe9kuVnr/+Rs7EWbKmshgeQq9T/BTjpTbi
+QQAsG3LNYOT7deRwPqd2BPzGFAFGcBIdflMTYrzL7rZsVtyDA0+NrWysIH9wwkI6b1unkKhOaq+
vDJLLPTqXzmK4YFBw1HS7N578rUnRI9tGaalGJuHWn1KBRQpp9FJE8kR6epNKp3lvIGmmG7aynOl
5iDpL3FUuClOSAGK3mqmrWdSRppQK5RrWrt7P7xpQdh40DT8clplBXzGuYzT8mNulW6LhoHmi27b
/pyKzFZ18MIikBm/duWhwPjvVeXKj7X6so36tTRxfSGlXIagovHIkbTG9pEsMB4V46UVngbjNinu
OmncDYhx9ghA+6YEza9aBQMKAFkHtqi89OkhithyKwOma9+FOnFG5mMtw8UBun+h4M4gggpFyH+a
0Y0aUKWk2xotmr1JJ6Nq7aNTxN9VrbcO60Lwxi+FIhz4URsNFmcQSWtPA78jZ9tpbB5yGZmfMN+K
ZbRWp+/055Cu7S8HJH78sNnWVeBY1jGEN+yLiCB4gK1EbTXE0VUcR06hqq4eIcAJO8QYgutCVnY1
mgiVmZd2lEcgTrJVHITfDEO9ThoPkvEhHJ7qvHd97bZBWsEHQdmiqKCN+q6NBHvsAxfGuyPWiu37
KhApf1+lJoLHjes30d6HcS1DP1frzcAqZbNr8+C1+8B4TerHeEQye1ZT1dLp6estfOrIebeBlx+L
kPZSJ0spun3a05g9m9a5T+RUqvA+wOLUbFu/V6yQAJCwNYv+oIP+a3StuLXDiCuCqLnWK9e8691Z
rFBwTefrB5zPzOWp/T7+ooafVEZc3kB8K7uqwTAhnyu3ZzqDJ4AIcxrwf4+BZRVjin1oSRlBKp9J
iFi72aBBVgABj6SEHmKl1uyk5lYlLZP8eJNW3wYDAVjuaixoB1l2jXO+56fqOOoCaJ1AL+DGLDsk
fdf3Q1nzkxLtl1Bf6bgVRtEmTRG2jo8MBdyoePPUfc4B2YRn1kOdF/XTor8Lvlj0ttSlRLOS2A0G
edtMkt2Y5WWiIIBVjviRYTnBtGgQ+UbSAB+ByhWbzBWFYNXq47qXcDSGytNZ6kb0p8ssBMPLdauA
5cvadotvoW2UwS7LKictAaAN4b7qdTc0JI4fa41D87pRDSdFrWAYfhZbVVChHpPXIIuaqM1G6gon
Ci/ks5D6Ux8TMyZmnBaSx4iyfry/e6kM47ypIATlqMlrjDbaM7v5TITl55ojYswFTgQFYYgiGfnv
z3/+vWgqgs7MGSX8LxbPkEhynwUeCYKeY5UomHaiF2R2+ZkHOTE7AJr/d5ylvJKiBWYOmHhuBqOB
qTrq8+zrCItWc9J9t4Vjhd/7rrlkGCaCSz0WF8239tjQePvnIBF+CQ/Lr7FAOy69Vlsk4iC5MsVQ
JDwkw+eszrchMLhRP5PenX7md5GWyVekj0OAGYM77kfHzzfcjSEWvMA4sAP8WeCqaOGQbm6zh/pF
PzYrz+Yq+OFxFZwjsJw8sRhjoL6MbLD2aaIs63WN/VEeM53yoHxs/IN2xDDcrbYMfi+8q+lBc+Rt
trFev95epxJQcltqR2vmc4Ji+fiN1FpSSnFAYP2bRfLyVtMuFG7JCMfexsnnDfESV7THbSvaemqf
wzzQV/p8NCEsacJe5gfAGpy/sHc5tlqQoOo96j6S1axMpdmaGoqH3pNuXZt6tRHKe4BYduxftVKN
QhJoYqSwJaO2tSLczHmRp1rOEIlO2GT7MM6cmIKqSGi0IF8utQIZSr0nUQQ49SBJw8oXOntqcQip
8YSVC7oH9cHzkgPOijOIHdISqtd4F9WyvxdEb+MV/gpjXEbS3xUtu2/6AT1wxY6ajTp6aJGXj7Kc
Xw9dvu8KHRWfwh66Q48S1WyYpo4TOoPKRqQKk2ptF0Q/jPBFbcnuPEybpSa3DQSHGGShY1S6FRop
tBvt3CivBm9vpN5eFevVoEcXZSJ8G3L/UtFS1xJax1K9N5H2UhTL61zGrMWvbrxqhO9b6ltJinE/
qXbBCPhWQa1zCo1naIPXmVi+NoxKmB4091os/5p6660WLPDXPHJStgevHlDmBaXhG8VVkihvwZj8
sspsVQSGa4bhQWLtZPNazTEPymHBUdB60Vul5ni+qIxwJGfkb3dD6XSGbltaShV+yIbXyf+p9Uix
T6jfmOTTfGhYxwLON91CODQa8PYmX/kQ9KO6WZHdo3hTYt0b2opy7UtXPQQBs652psV0IW0vRJOC
r5h2Rs0dbhSXgRwh3fjgw8dUFDr13sMkF06ihm6gfRvRNfeClxB3897XIEko1zEI3FxrVhkuSGp8
bRXgHqRfetvv+ta0m7xHLimygwIFdB+rXRJUU9CvBZVBsX5UexW1GXLhDhUILO5vC6RQp9y6yVPz
NSVxrGKKcOnooyQVhqRSsYLqN/2z4VelP8n4NUmpv26aNzViStMnP8KYl4KowWXK9gO90VvXqA9d
eHLNBjLNWz8SN2EGnnKSUBmSpo1ewkEbjmpeOH1YurGIjlKT7DvNW0fzouEas9XT6TJtu2MNsp4Z
uy0P6grXPQyRuKlVEdS4RJPvbUrpqzX7nsS7aW9H6eCpI6yYO5G93IyQICloQrNya+52g2ZPIeu7
hJLCn9DPD+6V8lZJuy3CsVQG38fZSSTyV2ZwjM0CoSugRTQi4woDnxA9BAyNI8sptU2sZGgxSW7W
P6NzYcfDYcC/fDZOqFG4t9JmI+u6nY39Sqx6JNI78NYwlzHniqvOEeKZJvUacUf5xoNqXBjpIRpF
FJNQHqL0iYPoQtYFRx6gis5Ly1dmWPQzQmMPr87OUAHW+WdKZsHVumw8w60mfetXd/ngHYKpXOGh
tYaXZOPxNAHK7kHPGCxj9CJBdw0tAEzhW0L1kHNEGBV4EeTvphHnYhO8GBoV+q0S5DcCEtlV/DbR
EMlQ0QvoxRW14Ra6dTurxPmgSUxMnLvmuZFLtLf2UvkrQdavMzJXbznkFNSSnj1GGNMLqdLqgNkM
oi14t6g9cnA8YQqCXfNeDKQzjPuquvR9jS4px6nxIBr4wjNxUceB5qjnZnQWJspY4Pgi08EKjmqR
vvRKcBF0ne2HlS2kt5BaqL1avtxHMTsUPe600q2Yfy/kY6S2B6XAPiY0d3LzxJwARa3OHseHeLyb
ghehPerd3agXq7gf3BDpxIlLNeruIQY4srKRje8IN/HyYUszDYP0NKH8kWrbQaWrpV1J8EQZkMI7
IQfG68T3o1WdjJB3rnDwcq2iWOvidyFIQemHdqxmuwZUdwpYybwOFNNBTww7Hfb59OIJ+UMlFrYF
NsfI5ZXchAd0M93BCK5qAXw0W67N32rY6p7MFtCSPbOQb0F410ckc+SKYLmf5LDdBMh1DTGG0Opr
1bwFjXfsMJCZjPhMAnZiaofzusz0yiRfZdyzaDZVVhxOgGMT5tSdqzrpKt77mxFL4vyqPVcEnijC
PsRaJD4NI/GqTYlFtavb4TZZm27wqJWb9jsyhOtqU+ObRKdy83WycaITxA3PLIsBCdMYY5HLxpEs
RpCB2JxJ7YgdSnGBSuZ8H0jxmSc89YDvIpmLtiyOZ0OdzZH0eD/N375yD13o66c5+cZEnX67aJCX
W+bijeHWJGtBP8agQ9LQUbbW5cvk5Pft9XklzJOxMEOWyIlRXZGXFa2vd11rZmHizppj3a50mAOu
kOBcVRfn3tKJzr7yPtQiI4uCAa5QQSj6WyjXZGABbwtBdZOY60o4k4OfGpjRGhfZ+aYKuFxe9CNC
XWc6phg0PFbAwLR1vWm27Uu3YqqKXvEW9b0/P7R/RHz5H0dpMajY/zOlxc6z57D69YG5Mv+JfzNX
zD8gl9A2ZBrFlPx3RfVv5or5B+MSS8azZPav0ixe9r+ZK/IfCq9jZnJIGH7/1mb9m7kiyiqdS5JR
SkY49/+EuYKC+8caQOXfrcGoYnIKq+bzjJv2nlAJGlNCjmhugqooESuUYdL5JfqT/WGEcgN4dUDa
BjEe+CxkEK0e2aap3JUGDMmGu2ugJ9dU4Pm65zygqeSHduAHxxYestkUttGbrq6+lG3iSqifhmH4
FGODpkaqE9YpZm/avpKndaWgl1kPN70ufGMoctvk9K0LgTFWtJ8KhIcxjPSGw2RyA7dUD7Bxp/JZ
LcMd/VHERDXaisLGh+qCU5ERMwvSArxz0PnJK5BUUyJyn1XTG2Y8dqskb1WOl5KHRfy+Vj0QC0W0
TwZmAMKd0vDL2pBunOyK4HsjfbChs246uV9nKKjL/rcmoy0bx4dekp1erNYjzyRRbaAsGeCRpvoZ
FzJ+bfoIKseqsXG7CFtsOibvezh6RzOTrj2RhGlMnUF4HuCrSjC1i6wnL1dKTk2twH7wJs2CY6k8
FMpzaAx2WksvWi9e9hlJdSHJb5NWPMhCCJw1Zd0ts70qTF6VomnXGbKdQQ9h12gPuYIyUBlnLk6m
l2gobia1MVdRH69aJPYZj9tGcq9a2U3oMxCeMBsKs9FtIQSj7bBWhvDJkFN6+LJBxvE9jJpHOImb
JKfJX0pMFZS3Fr08U4sc09c3+fjk6VwueQUSGtPR2NrrdeKaFPVtP65CU3DEihKmmu1CSxNSek32
SGslT1tbGfBQMYUNrOPbqC/WECrWrTDRBu4OQllTd1BHyBXVSn+FJ6XrpeG+jJON2o5OU463gaa7
kUnvgGLHH1K3UBR0Y0wUamS3GMJj3HnXdfzNhD4aCPlBL5J9BDcxiuO31iwt1+e9M7mG3e13UIuu
DUQP26R8KQLxukppW3t8K5EorNS+2vRCeDSBlzlBKe7b6q4uxKex6qCVJ+2lXiAkEJsJ9q/+Vu1x
AhyCw+hjleoXG22Q6TwO97mE7whevTpoaFp8grJSA56Wdha7LBzf8LuSVsmkmdAWs9vex3TVu0Ss
wp7msmqiK9LjKjk0z5LVPsUmL6iPqTLEJLnSu/Fo9Jui8A5C/cNMGD4otOyFpwiJ1onZfitn94oV
/fKy4CqeqDjyUn41SYTjIdi1I5zmymOxh/opCJHTocxFXr43njDrwgwg15/0RL82Al6ab/4f9s5k
uXUs686v4vDIHqACfTNFz54iRXUThJorEkRL9MDT+8PNqviVqnTKNbTDURFZmXlTAgkcnLP32qux
HqMryAxUaSKX6htEaanUcOfOjlom3xtR6n3ZZPd/4KdflWfz+f4FVf1j25rn7aqO8QkJXX+GLs69
pBTGUEGVlp+jmET7+EZIwdPfX+Sv9kZ5Ph7R2pBN8h2fKaSugrzCRS4E8Bazi0P/8PdX+A6D/f4e
c1XGhNNgy/8+5pxwkK71jvm1ZsiY18/xCXi13rT1dTLDQrMIWEyO9cVaVCOeDWplHSoM7azG4gnk
yauRq6QngHzbBkO2ONXCUbA+tDnkVDCKZZ6Wn8r4T4rFf3SK/z8qX51ru//9We+01ev7a/Hns56f
+K+zXuc4Nck8Z7QMY4wa+19nvfUPQtAhiJgoUn8XAn8666FxoWZhJExxPq+yf5310j+oOGF6UAug
QZm5LN9UqX+rUv2L5Wxg5STzQSBp/BtTpbxhuqZgke8mFxCfqTw2KYcz1r9PcdHvAXL8VCYQ9Yxr
RIQCOtFJpIWHoE7Kp9ZB6fhy6/7iDf6DEv/tHTZmwoyKbg+k8bs5jYlinvAQosCJlr2DaYf9KpNR
UpPfrcw6XU1MRJgYS+fmCQgBFm28Ks3UzorIzarbUhKHowo1ojtHjllcX6RhwE6Z3ldTnEkpPeNW
B7ChgkEEhckFH190q2PqiHO6kF1cQV3VE8bHURwUlaX7vXAFIxkFwQMDACtri6Os7s2C6kar0Se0
id/08b7riUJU+hjHmWYqfDHuXhQlfukEg0SGxC9uWTgbkAutsGSQuzbp9Qt1I1Sn87VZCTpndDt6
1+vnucU/RnxPCFnty7s4Wl9jwulFARP9zzP4nIiPznCwYtCkJvEarGkrFbPpVw5mbsRSMbZSpzj1
LYM29tyJijdY+0uxQeJJ1UCmMExYXdRtXaA4s1YkS8y5GRi84LBCxaWJBXPlxzpdpONgy0nll6Lh
mdqihezYkqlcCWc/Pz/cosc0v58Q8xscU10Nc/aGObTIEBdXCm18jOJldDPhoQBrCMmqVmKM8V8n
GSYUIbEpk9/Kz0zFH2Iyvc7YkZ9BRYXa1YUzYc3np0yPHEkfCxtAyKkox+r4vJSkalfHY5ift6U+
LorkPNeKja0VH4L50eOsLkwEE/eCtq7yCx7/d9UVn8rbgzzdkRnJ7coszNQtarmuIgRUuC4uGF0r
EER17Ngv+HBN8UMR8/RBXhsO0UiT7y5S4VyiGj7cvUYe1w2o6FLVtW1V5aFU00cG3r1jCXLqjpPy
CnV8I94gupVqvS/V4S6tk+dYmEzH0q6lV3VogiB1rK3eIPFvpoap6mNxA92rJyhF15plBFLDsS4P
Rdi2DLSVa3JsKpN4dQDQohJfppJICxnnRQje91R9/DuHewl90ImJ/ii1yc0tvouAAi4yoR1VXq59
3trnATpw3R8N3ihcWOb6eXudDtHl5iTp27Xu7bJvg17KFlFNCLH52o58jv5NGd+BU3sOd8PEIrJn
FTajP0QlyeMM8ETSOJth1c2REykJnBFLBVKsdiWndPLTNnJKIQUPem1qMjrq/YDtWNmQA8/zStaZ
VD9kWX8nZ+/YAy3aJMJcMqdMe1AGORh0C+ZaDblp2iVGUfs9yQdufdEhaUibGtaWqksU1qjtXhOV
YOj2qDAGrbBkSbmnRv12rg5yLi3raGma+CbJzNHU+6tC3jR/K7UX55wlBD2b99nI63AfWcdBMsJE
f8/r+9HaGM2dgd28DKR+ifaqwgCgDKb5R/XPmFV+u91P4qNRW6tWvnz08lpAlKKibmYBRtJLLBCO
3covYr7uS9GRmomYC9mzasxtiCxRcjVMmNpdFlHT22qNEIHJpa3z+dNzxbduYXlGTmOYx05R3ase
neJOeLvmg1OiFsoVEeTbXEfmgVwNVxlPcF1X+jlaNqri00adOnLKxYhggPIIdHlfyd1LA2jf8OZM
uCo12fBsld3mcr15MkwawGlz1BgGKG5aPSSkrHcy6QhNFKRJwaOWuq0p3NCmXZs3bRq9qJsYC1zc
rnhrOuWIxVuDHfrllGXWe2Utkv75nHQkMCDWkTpmymCm5qsGx1MzPtr8Qx8WI4Z4xnMEsGVeqnlz
cAqchU1OlVbcJh3m/+MU3kyCOVJn0MNbdsW6RrW1Jgkv19qLe/LNiSIk9YGkcJFaXxtjp8Tgbrw9
yfqroM/K/NHWqv2ofkQR+06sbHJlazG26LtmE5NZVXI7M9ITRIvE+wq4A8Te0wUpzCBI5QVzpxtu
lk3lljcamfK9lV+vJWj0gFULqQXX5uzhP2LfmjyoL3OKb49ESFLX53MJZi/txspaEW2xyhuMRs/V
KwOLhZhb7pBC7QHZAUmfyO4W15O+74d5e9xyVEO+SR4sZlrWGC3l6rwSb9WroYqe2c9dtZBvSLAP
GQm9mb21EJNL0Ma57GTWGJIAgmHucBjUy+pKpoaJNeIQi3dpZa1h/vzSx3grJWOAswzQ9zpncWb0
zrnoKEXDQRkI1UdtiOtS5GyIRXVx7pGuq7jfgvCmYZPWd8ptvlTYDbtcLV39xssPsXXbtEzPjAiK
Fx5gau/qvDvauTxYbXQyeXNK3Lo5J9TF0JDPYpYr0hlsCxuWvnXwX1/GEPtqcVlW9wSMQBpOvDTD
26+1UwsnJ3wKBbaw8jwGQwv2XnMw87SjAzROtx7VgBwxKNhiIKj6wmgOtMZrmGe+CFWwJJTYVC7B
dDvEtzexFajcLXhMmiKQVq7d7Ogy+deSGWF9ZfLX9IexzfG4JZykTJz5rMxOc9jZeEvghGLKX2SO
xIRtIJJeMZhEwYNKIrz6KFUyPNaGSyDTNNMmQN+5+ULV3g3DsS1eyytJ8eUNDwRGu7LhilXqSdMJ
DxPPomNkC3an4eppBlRObT1VhScyjUi7TZE8Vr22GNTavxWSfRtvDm2E23fC+hY3Xgf4EpN8pA6H
iN0txmCruC3yixKYCv8qZjAgjN5FEIEePuKKs69g3Ne8qa32ZBkEo1Z3mFP96mrGDQVjOMNtxCkw
2Yu7jsnAVcRBOyW1OycOhShTIuu74VkXSZ1u26WcAC5cjpd6Ycqv1TBjF/JpjJ/jKdpJBckfHSBQ
85zBstMmy9Mxx7KuNKnCW1OkrPBTjX5XEnfxkAWEY9uiudDVcYspedqyKqvc1fDOrZvPm3kgbs7W
5I1ezg5Wjxjk+RL3Ks4sp1AFV5ZeUsaROnO5MY4dvSJ82uIzQ6TKHpLriyLOuR2mm06pe8OcrddO
WveowJqvb7I3Qp9LTXUbEQxpsQDhzt66XY4VtFlG3gXUmp9zBEUjJkC7J7DlVLDdpT1TKMrLcmA/
FhDoMaVUYerUInZ25xMU1Z2uEX9xybaVkTwNQyjI61Y6FMI+ozmGts2+VZ6waCq6U2z654iJ3Gk8
P8uF+KieU0QlBJILV3ERGx9TAStRVkjh0UMt3o+6+DHyFGqdl5M5UzoJn1f1Q2bvuTAXSnQBsl3B
yTV3hpPqt0zjJMYrujY6U7s8k1klYh+HgEqQSdNO4RnChz9P/tDzYIzHju21HaiKJsrbc3COIQ9J
9QJP+aBtyRnquzBKjbDsBP/MuIwE2TBOa/idtUOn4OuUS1XXpXCoEzuW9wL3oe2SLa5H1Jesozp2
KnmOmMihZcauYGzynu0tljcWTk3zQ6in023cmZA+mY65zWU1COlu1oqMjL/ji4wVIZKH+gaHkkIB
uZOhv1m1EHRUFg18J5VwEksZ/LwBdbRKnOGYEMq3JSEF8M5iT6NVHkYMtJZmcnNyQJ/bBJgZy+ta
fRHZmJL0+TaGlrATCpyv2zeyqzAfE63cScXUz6dpkfGDZCu4pdRDaJotVEa7I20np9C9oSk2Uzkc
YsWPWnGjYqgYoTzWGdVNOorO7mjkb7ryzvSVVChIZ23jtzHfuQ5i+UGXiaTJ6iUmkO5VmU1bP5Tp
uhquywTcTMQIq4VwKaXDopuuAfFBTmVZocVPWUKV2FGq12gTAeTylkz1VALiafKFprab7CIuZazz
5FJ38ut17rDIJayj0OpGxxpjV6/M01iPniVnh5uQfUTCi9YIn2YpHROt2UegCE5Wk1ZFwvax0bqf
pL7z6Onf+kAT/Rj+QbSB3+l5iXhGGNnA/JvNMHKfeXYwm2H8NFv5C8jIUJl3WJrC0Aju+58hI7nW
E8GQMLPTOZvUcgOe2vAc/76r/ekiTAK+Umq6jOGpPs6OeSUTUPXVyiK4xru/v8h3xtKMGv3pqwAZ
fL2K1DDNKfI5wsnuP83P2138YjlRKFqMjm06HW8MDRfG7C/jh5iFv4IQvt7D+c+/MIYImjzrZcvX
G8o7LJaxY/rh/n3nav7x1SwSfhjyYjIH5PGnK7RmY9VTfIYT6w2MYlOXKpBz2RGCzO8flZ9Mzf9q
7alfLjdTdr98oVwrxFymq0OvGQUXJ/YixW5qx3RvEMAMp3VV/7q8BInLdgCX56fL/+Vy+XL5b1PZ
uNUFdTC4vBAau96T3OKuUJErJYtuKeHTgoXY2f1PHXa+32P124RW7EWlTlLucb9sPc2/BcVU2rrb
urqfsJOvkNIiXPs/mKTOq//7m/7lbn+3qS8yleBt4qd+T1InV7KRjS4Mzwhyb1z9qLGf34LvV0Oa
AscEEM1Qv1/NiMUJ6s1Vgf1uK77uIMrFc9Np/WKRes2vdvUTo+43PfLvrvjt7e/PuJ92BIuxeK/3
l+Cy0J4Mv3+YGQXK2/mkLjoHldGe/LpFtlCC9JB7sO794oeQC+nbsP/3A/76zb/tD3KD+tEiL4/P
kdYhQ5LlnI5oF4HmQeaRd2bqJ89V0D5OHz/sTH/1hL9e+dsGEQ3d0AktVxZWraf4bYBMY9v6o9s4
857091f76WvOb9eXl/diDTG7PRcb+pVJwZtONZaZb5re/UCe+O7/9W83dP4kX65UNswulZIHOyuB
rccbFKTCjdaDI/uplyAbZYjkaT98vR+v+m0v1JsaS/z5xDJLR9qVC4XYVZMgMqg2uFuzPViwCX3p
R0LsTw/x26bYiWpfdObvZcxY0kVbCIvL/WMPxs7gp3gD6a82YbyaOZfpd1E1ftsFVS1Rm1bI2I9w
/BI93Sk2xiq7O98ZXrG4rtA4zhZcQXbsw58M0r9zIPAXEQnMoPCAhUst/92UKAeGuFY9FKfqaT5v
lNXlaHmz1Ri5R2F0+GmL+E4m+X697x48UdKCFUlcr/PHh8yjXbEHJ9mr4c968u/a/D+uJaFzg8+N
Y+v3DVBumBVbt27eBkavOOSky5WP+eP74ER2tQVxcKvrT2t2Pju+boG/76cClZo8Zrw6v3NKzCyN
m0QceVPW+rIPkg2xIIc5GOQnj4h/ezvmK6kmoQci7AX+9tvbL+iXoVUNkbffx3K6ugfLQuzwFoUT
X0/nUZ6EBQGev7ec/z/7+u+/qSH/+9nX8fXt9c+DL7b2fw2+lH8QI29AXMKIFXMNhdL6X4Mv/kjD
bcyQ/jn54o/+RXIx/gEtRoa/pfMjuvR18MUfYSkK01jC7PX3TOw/GXx9W5NwZXAMna3cmHvh0fR9
jhup5yFSWhMux1J2CDpdVuHsUHpZ/lhZcQ++rv5/Xul3LtdsQDCPE7+eE1WjD+nMTeOciCisJpuD
dnNzs0XMgd/FjvYrPv54Corzfvzlnft+VfPbVUeYysOlsGSU/pvuthjbj+iUtCf5gueYn8BXubbY
qZnFNm4PlbzWOiTi5UbOt7diazwnpi2v+lW6Kbx428pBy9TgYVxGJ2mPYPkhfwbCB3f5FA8jgw0/
X8/+frl7vpsW4xJvqZ4Zj3I5CMSQZkeGB5Jo94dm0XS2to7DfJE8VIvaufrmQgpGyz6gyF4Wd0Rd
OtM9YqT8qC5vWxU2w2inH8nA0NHNSBi9VzRqhnSZ7tuHOOw3xVsRSjt5GQXVOt2TwDq7NDH4TraX
c2DZk1sHggdy0joXXwF1fxlcnXq+We00v3jAID55GD3Bln+N2/KemIjYu1q+zlmzhXASZrj8nKZm
oVUbA35HZHPkJhO2b0c59YrrQs3csV2n9yn47+b8qNnufDKCCvA/1dkg5vPotpEOY0ZvD76Bimf+
tfAtFqJj+Ea1yd1ik7Q7BqoXUgvemMcoNmTb9tQ+XJh/pe75kC4y+/ZQ3mdetMjD9jkvXNx0V9il
uZHfyn60uL5BrcJ2QrWluVNe9NN8WgaGh3kcINg+QaPpDSMJwssk8zGzvjnN23BokIkzKXVuiw7e
kOm0yjESDqW+SeKwkx2DoaFF/Kj5i+nSE0PB2BWV+/6VR/OZhDw794pDXFCuDZ8b+lhDRII/yiMV
HFwDN5hlcWILhq29Dwje4Y85/V3jjqmd7tMFYvru3VqDqr3I4e0NWYlr3EeH7DENUstWs+Cm465v
pxd3xD9YX+rO6AwuTzBg3ta+JqsdQT9+tRbInQJwVD9VJyqcW5D7V3wLMfFwx81tk/pnkreUNSCK
0+yGsPRYEHxwXDzh10IgX+a7+QkwB5yLmYWSeuWjvJO2AIG1e743Nv0rCQkBxE7kSOtsQdLRmiBc
IKt0mywmrwn4p1u0qWsPLd2V8GNAf2Y59/CVZISE0to4GBQO9SzCs/V19qI+n+/kD+HQOURNk6GG
Qg1elzC6eeSaPFB1fzXt80ZF3HVG6ISf7MLymlDe6fcoMNSFsNUX3erMXbpnIB31dv7YORUaKRjv
wL/HivkX71APo9ft8jA+KQfroOGj9YQqt7h66rMMUb93tAN4x+UolV4XasXyvCkE8hEYkj7ha0D4
hJq+5TKePcYJxk6dI8Z6rgRPhxFYOreL29M1MT3wRzO0rospD1I2iAHVPwurdyfW6vkA8FAmocTg
rApV1StUTyEoAUmiYBP93P4SNI9ZhvGYORaIE9A7+Xhex8e+LqQ8iCa/cWK/x1H/us/yjXZ7vci7
KVtm6Roxj64wtvWTaDnhtHUgz+AskX1+7MynWt736jpvJgDx90l8kctnSIow9fDLlzZNssjVO72+
T0SE5pZTOeVGXZl+eYie1HXMnMnyVLaoW3hJcfAMkMzUewTRuU6wop9C5Sc7gjG1zjALtykfF5Vr
7xWmTZyHYnjA+22Bs8T5+UrCMnl711Ue427WrIUwv3ozet1tRb9fXL2zP+fbuY2+NkfXzENlCOp6
37Qbq96pg0eUjZL4k4RK2p/tJorWlno4DIeqXZBDVBduLfzBbPqPypj/24i4s5M7fdfflSizu/zm
tWri/L/9D796xWb+f36tWf75G/5Vtciwa0Tcs0Sc5UHUvprKK//AxB1vCGtm2CKc+1K1QOjFs4Gc
rbmmhpzzX2wd8x+UMugHTej1osZv/o/YOt+goflQt0QLM3kJf3vj33xajSqJz+ecQnpuijAdL30l
hLbiAI7eWZ8cR/CzpcWX+7X/o2T4yqr7ja59qyT+dNFvnZ8w9NXUZr+rd3Up7UgvDYXd9NQtujUH
tn8OuqW+gymyT9+sAweOTbW9BCbzKxLF8R7xZGzOtD1Geof4df7/4u3vP6H202351itOl2rQi45P
aAzbnAky470H89PYZbx6I4fh1W9WbDsXVwkhB3KiwAsMJP569kh9W4/7OBgecVC6OtJhAI3hLQ1j
hwNgaYa0fGg+jKVy0qiB/IgomMydg7nOfsU8etHf/f2XMeYG/t9vt4o1Ihpp7d9UDGo9mFGZ08Kk
63yBTZRXLTjOT5kngDIgsznbxbbfRhykV3tAwlSD5KDUVvzbq7HTICc8We9p5lfPxmN9N4QW9FuX
XTJe1Guj8vF3Z2a5xLNCuzlGcKExKrf1Gu9R0W8X5pNwl32YTwhzQBKgrAZpOGzkVephontZXj0U
X6HgXkhvgFUq4JGyZY9eWT8gysgNfrgJ37CVXpfqq5DL80LXJ/x7As3iyB/u65fLsScM1lUunvQ0
tY5wc3MZM6dpAb1nwDFjssnggVvrIVw4du7kQhdepS4ZLDxt8yNPbb20UXr9Oi+mpRXI78Zywmlg
djlWcctyRsEuV2obahcSjOwqxILTo0FwhkfoPm+RP/rUgWH+CgN3K9zJsV3sjVemVMjNl+rkMlXP
9t2DIS+p95FiM7I+fyqQe36FebIVV3j+dafeNT5vPmNA1eGyyTPDWzc9/eSIJ/9F42HNSRez0SZu
dea31yItb8XUj9xEEmjS+BWVowUjgvpiqbvQgux8S+ktlXu4wTzi8HonLCn6QeVKcLmfQJXfrff3
dS2hqLbov+ntfj/yL3CZ2AldORbaDDzUD/pSddogWWabfqPV7nCkfCMnTMIZzYk+cEEW93rjGJ1L
ObZM7i8o7xzUbIgHA+suu9f9Jqg2FAc3XCJgNrd+G5oMt7c94tGbXz8S8KLd//2LSabPN2zx9/b7
9SvMN/zLVzCkQTvPIIcLiAnhqXo7F3tRupe1lUwCcL67UPtbu95IA0a+ZIoV9jir4cr+YSZBCahE
zexIXwoz5A0FQSIHPbV4G5go/XYw4RTcJxlQM1C1yWOw6HckX3SqRRTsENaSFWf3G8gKwcBju9jJ
AQXrsC62FNWXiP+4osxdN2tjB1Mb+TUGVz5OO0q8Nb1bAQtqFVVwvB2ILJDso198PHjMTGJZuk/Z
Z/E5POVr6am+OXowEN+uv1DaPUWbM+UWuoOn6NTht7OH92jc8wuK1W3VI0TPagfUfHKN/XlcX36p
wxp9aWYxv8ZdlcAT17h6OGzOAwVXZY5wIz0YeP+6veE5J10+bp50DkV1JzCxZ0dRC8lBXaJfHdwp
/Cna5NdTpPBpgqZZZprpx438AmnVhgIEOWB4tXSojz0D6Y/xgZ60eJXeMWLfde+MMdz5rzevoA+r
Vw+FpzxbC0zqHGFhekJo3mnP8afuVYw1kEF6+Ubd9k7n6l7r1Uss2t1pf10KbvLYIcGbk0vIV3Nx
MEHiPAsBW7hMjgb5wQHvdaG6ubi35BePlK7Z37mHzJV6aCTy020eFJVb7ReRFwfFayZn+JR92b14
cxORvqSb6qQXLoL+wuv8El2GJ/gFbkkrpKv8Mg09wA7r6PR35BWrbD/W9iDT4CIJMGR8jdB52HCr
8P2DuELacPU8N4wZhMIgpufsB1s4Ssw7yuP5rt7QZABpbm8no5yHWkcrs6Nytul8+X1Y1itk0Emg
rPBrG5xmNYXSSigWEx4IxZ32Np5SAtLmnaQ7Er+VOjOp1CnvaTxoP62ncSnSJ8NiXKYZfR7stsgT
t7UngRMkB1qBoHy+fIDpvlZ7cxkj9jm0h9uWNiRk1AVjdwUTFdbSY7O6vUirGaJMXqqwYusMjdNI
RLXuWt60rTvPKlwamgv/mK0nZ85mOzYPWJx+ipILoRe1eyRwSs5f0lfmc0F3DNFW3pDFvvZbOt1M
9hntJWd4ik526kJZdS+104UTrw8Y7OnCnaJFrAPuiHVg2m4V4ZisomSFPZMIaEqv5EVpOFkh8mCS
KTiPzXLfXTwtnp/QwMHqCE/q0qhD+VNLfSva0EhcPAU7ABhgMBigXbxPH1q8FbfWh7Aog/xFOkXs
Hff1otu26+5lxFIYUuX+ssD1g6+Chl5xWQHJQcIhg937thVjCM+rS7pGORx9NusZ+lSe5M9zd4BS
1XiEuGGcZItzG+TzKQ4aDJfPHgEVUW1LygDzd19HtYMe15YItkwQJ8++9vxeX2j3Ur0i6U811rX1
IHZeJSL/V5HHLzGxEmDRptquJRVDI0qmhCfuNDQ6/abaWWhqRFeZ1qngxtl7ybFsvTQKhufOtLbY
4wocfDFsdTs3A3W5HtlMB1vciB77Cg17tOmBeobj4OZ72ZvPYvF1bsm7RfECOQZmS7oj/xXsvLMT
HG6NlfygQPXD2JZbH0Ocne8wqWf5x4h3wD3rYklGECzTN5bG+SS9gYMhW49xnJYgn1EHRovilxJG
ACclbSugFiRHqsAUiRJ9P58zs2F0b8zJG1+TAw5+07rdahrAk3uu7ap5wl1ipNRqlkiGppvLc11A
NmM7w1Tb+Di7/WI46eGwVX3MIxaNXwZsHsQn41z8Kw+0RYz5zzP7Kp5e8kH6GHDxfRie0KvfHhrN
UyfPeq9pTB/YPBFBrX9j3eZGesJHn9dmoYUESuIJA1nNLxd9QPbTqjpmgRHKnhRanqfaxmEKDXp/
EAeGRtG9biNP2xsYYjJh9loXohQX6m2LO6pigXINeqxnJGDSYlm81Hb/aj40PexJ6lEHOnH7IgMI
zC/3fKr329grzWUuusJj+t4Rk1g+SfB7Zu8nd3zpFtXiLAe3zE3rxbRWMcf/Y+4rOFqYPscPyRaC
oSetleN5Gy3LHXxajjbgM26JNw9rhbu5RK99Pi55ASaDr4N6HJ9MVwpgxH7IiwH/xpCHCXUXXwmZ
CFOOlBrDV5twSmtYR6wbsIhLvhLfB/CfJvNMc2MNtlSx3112kIvDjLQsn4jEQFnW99T7O3wLco83
92F0NSjreEsygtNxmYTTa4+/sOpxp3uF5O9pdd7UmwQILA6AeR2QO3dOBBd3sNrTFQT+6Ji/Xg3e
wGKdrEcudz5la8uL2aaasHbhZR55BKprBEkw7s+/5AVfsu8dMlPj+3wrZTbSZvG5etTdiwQhInK1
TedJXrbLOettska9PpQ7zswHUJ3Xy1YLbk/mUfULH1OS0kPjSLwHFDFIuDbWky72sivJQ7+Iizbi
CxnxlDNwiXt1dbtiWAo8eRrI2nuxkgDW49nNz+FlwKttrYwBeYXpqSjxiiPvPLi8tGEhOOlm7kaZ
g8I7Ja3SS57rHYkA4hpCqnSzhWd83vfqqjUWdF+g7/oRJIwZJmzGZVX5FiGHQJALfOs+MwxjwWYZ
r7J5J4VntMvcrbfRA8sOsnrt3E7RgljeAfWlLR30Z4kNb1+yLLg/RmA8tPfJni8ase5wm3EqjOUU
52pti2h5O3vSS77qDPuyS3fGAbOUK+l/R/atJF52VAUUzPEHIKg7I4fFid94uD4YjuFli5LVF9lU
0pV92U43Z/r83V+lK7M4YS2BuQNxT2/Jsg3KfcK2A1RpA0yR8MxJw6KYV3MNFlm76kLbzr+/Blsb
HoX5v3OuIZ3I8yDSj4LtbqfCvfiGI3ioRTfZS/2CjOFw5nefvegeXimvLaZeAZhr5HOGlaTRH3nY
2e3utrCIzD3irQGTVlxLaXCLkQk452djqTnjOmPn6U6pZ+HVQEU3PQNx3fxkPy3jPa2LZz3nd3CT
8aYAk6OEWaWH5kFh33jnI047XEv2sK5rKHs3u8DnZCVgzEfuyT6J3WSvt04Bq/aO2PZlu6gc6O+S
Y3xcFurSWp+P4yq/QzDD0OA17iClraD+95qnLbULMFgdXmYrtJrjLz2211MqPMayiwPyTcUJ0e8p
YsWbWysHI9uehUVluZm6b6qVQcLutp4XDaPqy7EJITnmx5nXou+H0OBes45fzqf5qQJzAhFQPU1h
b6zLyAVKB10t7sxfVeOJn+0W85zHwUIG5UE9fjUQfJIq/Jnm3hUQfSsfkSo9zyFKMq01pURJCoBt
PCQdScw21kGYtM42OqhbfVM9nEfewZBTFsmMCbExTBbldl4Z162+wx6SuiLMW9da6wSFhuCIlKAa
XZnA+2VrmhutykNHgh+PapU91jtUFc7kzePUbJ967T0PKATg3J8Xo8/frWX+N3NKct5mYFI9nE7G
q/QqIRDZgeEOgneJjqR35Z8ymYCYKIbXnZo718/rI4OFUl5eH2oIm75Ml01Mj6e8ttS4ha1Bcvaa
zyoPRBDOT6E9ne/RUy3hYff302v8VH/g1lM0XgsEbwWAxwDVxaJ2kw27Nwfq4JwDSganwUI9XjRv
aCnf2Sadd3Zca4taK8AkR1iu1/NQgZ19N9tbs4BxW+ItjOetqwSv6WN7XFsBCh5eEAr0PMAy0ddX
PaXULcQ/e5vBpzGd9ITo+3h2oEP+6rawZ++zHa2KsGRX+g1R4W1gbYd5a5h5FDTmfru6rs+EYBxT
h42F3oerr2Ytdf2SOi22LyjNFt2vRnNJ9mbF9dC/PX17BVu+4+dd4aM4pkETxE+3D+mXjEDiLQeD
tuOr3WysyVOkXQSRsmlLv0uXPcNIn3vbaWAMhZvHNBNOmrlKF7lJtWiWDSIsu3L6N3jDn+eP3/lg
dhNoDzgGnt+J8yXc2ViUrvhIe4PxlRA2ZA3oByy/PcWJVuI6qnDEWWXJmudX2tpDV26RNkcQu1Fe
5J/mjkDpZb8TQ1zm3KbYntfFul6PqjdnO+hHJVlaL2x2BBGKO4FngCEaNSLxHd2KY0cm+e3sppn3
m9S0Mzgel9DQ7xpGd8vrqVjF7rTho6CZguSFE9UGhYCNJl1FEKHthXvt/jwdoDdfnOiXGVDu0bZs
pxWNtkfkBtnN83gNqRo+KQhqzpRNQtgxPGLfIarbZR/7Zb71ll/23nXTOmogtY5cESTFab+eq2B/
WEm+sVCDmKxrzk3ev571QqlOIabYlLHNk+jhtQh916nDGpstKk70GKIt9MfZOzwzmPLFoYV17Kpr
A6G/12dbGIVRAuactKnjau7plCCuFwLU58XMU9GCmqIOAw0hGDyWW8MAqTzMdp7MRdfX8LyX10xJ
7N693bOl3nXedn7QIzUiqeMybSZ20PvT5aF3eawU/u7cjXb+JznN8qoLxvDsxE/zms32LHY2i2p7
Mfndxa6avWUPSrc2GmjLC0FciGaImry9rHgs4FANqhsX54X/xd2ZbCeOdXv+VXJYNeCWOtQM71Ev
IRC98YRlsC0JEAgQSPAQ9VL1YvWTM9f3RTqjIupO71oZkc6MsCXUnLP3v9uy5ZqFKF+enCT50O3F
Pn/oIdWWQ9QT+NlzmM3XThWb7yp7JY1fmbByTJs5Fomu9LkmRcBeFFEQrtXpZVlnbKDiCgM8PT7t
ctWjDroLLS7TI5E2+7QmrKirPUW3csmuHkt4K1xaa8XRggIJ1cVXBB8hqBOmsQzB+3b+leBBQbK8
W0O5xr24/ESWWIzKJZ1zM+6698Z9Zg4ZvkjMe8Fpcff4PcD94j9TC1JzdYvWtu5aYQlExCVUYKJs
o2u8d9Euufi8NyspyPdURPnrYV7nQYlXzb77RJf5vd9J8mAM/gH1YuTtsiSZWKFJ3Z//gCc9d8cs
KzK9U5DhFoGXZWdy1aiT6p6D36BX3/RbX9jVj8fq/vyHY+FOJYu94Fi18yTWRedopwSnjF+s8iif
//poyk+PxnReuA8Z8uO7hb3p5SphwYDYV0AtuGX3Mc4mmg0PF/TdzKecgbPAYMjWdQ6h0dLfft6f
IcgIUP51Bt8Q5B3hRlWlP7szkOxOm9Dt8wW9g4WwNPP030S6fmm0vsObPx7vmy7PIpj6+Mz5xHev
HN780s9CI6pBjX6rFvuJcoWAmH9/sm98TK5YRa5iwHaOgwdN8jM4xv0vsezvlCvM0P3ZA8qTyeNJ
QBRjD//+0JTt/lq3mNSdinw9PEZllkDLyy8nhPhXl779jjEuvV09xTVi/eL180mzCyEhwKpq2s3k
ujiXbrVVVw1p0YB7bH3HOFunJEGfDBiOk+Rn/figTQyDdFOC+c6OgS17e43KjdKJBOqVRe6JA2P9
gjvtQb4h5ma3cq6f773VM2GH3/QGFIyszEZ8TIuh4qLXZgiCqBBHwr0Sfxc+t5cBkBmQFQL4/aJx
6Z5vfh3rn/Lo7uS3CGDzTkPwXg9yhkM0EwKWHAZxmK8mDgjAVq8bctryo0CF7DzV7CPyCx01Awnd
Yr29xMBgXoO431MiM+ptDA/KadPnhI4evoqwfNXTNSNLbwCooHo8h/IyxPYIfjHk7k0e+tcSayDr
AK9Yj5Xh03s62fBOo4WXyQb2QYmwj9oA8dDaPw2Jr/T6s3JxmElvDwBNcJ+B5OezTq5zdRkqjTBC
njYx0zXIbfKYaY60oftWphouc89iVa/eukEf66ALrlp753k27qQirT3kLvh3enNhzFvYC/Ck0X6g
RjX1mPmIcu++i5rtc9aV1QxF10fFzKB4pQkIixkIPtoPn4HpX7u/fYFZaD+v16DkQcntW+0QHqpn
7iNdh9kO949dagLA364eEIXWAish4/CenS6ldfv2aVrvOz4CNciYGLT5bl54ZtxIYr0WBt3rI66w
JCLwpfZQIR5Ps5JgUQqbyr4/GNPGTtePC8PtlXHef7nsgkODon13CNSD2IdsR0TfKyJ3rTYiIZ4i
/XBi/IhrymkzO63g3EsIuFxQLlcwbvax52Js1h4eGZ+d+jTZTfpcFYWerRqyWQWGXSRPH3Tsq6BE
zBIRWGP/em39UqZ9X2nIHzEYQYpBRte+7Rq7a3HK9IaVvENUoQm9yyxXBT5OlzjJoQXZdfrYJyyz
kRSeBx3GxB5KLSEJ2W3neXCH52Gb7YW/0+zqP1v1fzyz73tMluXX59no9pjGbYZZ0LgGRAKvz6SI
ATSj7hQBkydQq3SrKleroNa+DegJ6MCsL6JWpifQ4B+32dwctFBVjUck/6BLP6dklGKLZuj+cgLW
Z1kYa5PLizJkGMN07zWb38nomNH1kxVQI+cNlaDVja3+tqxfd8aOSApLdZzeS00H5F+Oo0vrHTC/
a2APBvbI+uidj8uj8bQJ/NmpTrnIU9lpEsvrW77p7wNSdszkcndVFcjUQ70BA9NHU+M8SMraZvXg
+njNmrc+cd9zMEmdXYqJUp2u2zmRrvNRBh4jUxT76KzTlvkpNgmfrEj9bTbSksu4gO8iQZEwS4EB
ee8Z6Q0g3rTLRTPugz4XV/H6fGGSwqDf/zRxd+x59K2lfB5fOyGaCmRavl2cgvul+XX49HDtOTuQ
bKI/3XUkx+UEK6PfS01bS+TtLTJtlkafhb7C/nVxeqZ/Mxymj0DH5hfHwMExkEPr7p42WcXQawF2
fduNqgwUzzDEtSTA+EB7RJp58Jicgwewzo50e97qTFBDd8WfzTiiTb1iHu7FB71Ngt7OpR3b7Eg/
vviaIe7kWXjScmdbwWlDIKkm2f3UGpw3u9czsyA7+EsG0wok+mQsfncYMW18c2kHJPtWsYGgNxs2
gY6FbtlLd1TtOz8n2lEr6aWldaI86BrEadBevb7/9IHe/lyR9t56ovd9i7yExEj3SyIyoXhbzhHb
ObIranAlyp6CjaNpkC12mySL8oID3enaGmH3GEe7tpXN2pYYza1sutPufE11WA2Au7qLfg52CckK
ON8DPL72Iczn2FVOgTrVSOul6Vntl1y7mDsN/mSfAmWfqALfF6j401snxoAljW9sPRVEoE5av9M5
NfHa7VqcNUIjHmQ1PAxkr+GOo6F80THbKMHBb0ctoZ68XLpPtgj1cLa4v1xyJpiavGkqjxZqy6gK
pa+ngDQxHjXgaxezfvT4JHyC6hKR5QPurfVOFEKHsOu9O2za8o4ho3J4e71u4CuBEPPGhb6C7dpc
gP/VAeTaaA0Rp0SEItgX1I8dS0ysrzm2bnaVno2YbEwniyx6/qfJgvEAIo5qExnK8TK9b8isAiho
nGHX7eYT0/TLvgvmitbRnB4eLj7eopgXMDaM3jNHmrxs2VuUw0RaB2o/OhtuboxlNbwQmTqXl8Ss
x5Am9DtM/SQ3wOU/HrJ3+rDshlF6t4KZPvsNY3mBlbRQAT/MyOVyLK+biA5gexeltlTVoDxNqmKl
mYOrbrf08nnQ08Iro+r6ISlla5KDFwphX0+SUm3Um61z+6SGurOMrj9w6qLu5AbsI1jA99OmclDR
3AS5qurW2hovh5RqvvZIUx4383y96iPLRAtJ5jPZ9LWNHoJyo3GK1f3N8k/h/VPZAkDrA9ShfMqP
s8+8MPdQIR41XGKSu6g1RIkPD/InX7D7ayPd+RrbN+wwyQaarYo7XBz0P67c2gXPRo9KNwEyeVvp
KSHlZIqEGgNL6Z2dvQcr94xUUtfetO3jxXARWvoA0dPTO0HOCtvmQL+JI9NxKUMOb0WKLZaXzCI7
zWkGQEZGdORMuU3c84kcNeFRPIe9pB8tlfAGMpGqifIiI4odGOPTi5Foo1N4/Hy87PpxFfQofpCd
pjdoEkNcjKMoIYqOiJYxXyM20ClKjUFxX5nFYodfGBvNisjl/DKVz0wJW0H6lK0PC7ifq0Oy25DT
pMg5GZVG7+TKUMmWI6VrEMUbvA7r4uBKwomLxLpAfFszXcFI+pP6E98+89zrWENns3bwqNPrG3OV
G3L19vNOhdRVIg1KQFEFe5s2Gij46R4+Gw+xJZodZSqt1KR2wUQJUnwrkTkhz1Ejk1HVnjrJF9tn
0JEkNQ0w1RNqJsTKqUF4eYiSNEauQD5xBxBMH04LW4o1nJMAnghNlCtkRURsHoek2KzXdn92C9BS
RAcGUruUQOWF0uyUKiQz5G6vebu86aR5pPhKs/dzi1rGZ61kBKIeU7wRcHPuT46fl4ZRw7YEBCCn
JP5ZUpgfltWQMTitnY9p2slconyEv5vfiDeX3WebMah7or/mUGE302PkHYEwtObE36yzvkDgoR7J
ASBHURirJ4qzi22lp2UvLqhmYMha/xQTUnNFOsmaEhT0RsBYytxa8dFYKU/c3Qpod64siUO67H2Q
op7pYjWXvHP3ELLbKiz3RGx/3o+uVuBWt8/TXnoL2g92VzktNwzVUsa98He2rk6K872m0yydqU+q
oTIz81ujZSiX/uVkEb2i+ZcQCg386P/H7vzTLvXH43xTsJiPh/qUC8qZbqdX4xrMyfJlVwrU36gG
zZ8XTv/+RN+cOPf83lQ3PJhf/XAZFNGL6cJtOuZrdkUHYL2oL5cQ1f47ymGWzJcKiuW2QCl+CSl9
AiOuQhJZnAKhUOWVSRFlH1IK/fWMDsPDp+XJsQkrC7v0evjU0QB3dS6+SUYl+hcBth1SDUG+KU45
YoZ6CcJ0QuB2sY8gcLVNmsxUcpT4+YryPIVnBUNc3EJg+T9xl//Wotou9JUhD0x9l4kJZABG14L8
vyW2/+d/Hz7+eP/44/D2x/Dt/na9fvzxv/766u2P8Hp4O77/8T8g/qpb/fH+x9vl4+2P+fQ/e8F/
hrPwf/4oxf3pcf8S5hr9/5Cw7ZKTp+uKLFkqUMVfdqLujxQLD08XYd1XCdT9t52IOF0ScxG/MRmx
37n8f1TmqhY/iLoeqx/frf9XlLnK11yMH97gr0tGVGNfkVEHE+n37Q2Wr/dnRsr22rWMUasC6QvU
3YwQtPwdIodOv1Sl5FHufNYgxPqRPiw6VVgFbhGwdRJXjVtgZBUkLtjG2WHmy95wzoC5Q+DmuN2S
aztFBmVlfk+UbhEA45FKS80sBxeLCmnH8IOaLiQxrqG8Du9tQ55t1GdKRW+manM9jySouD2LPlvU
6c1Yj5laegqy9aIH83XdLQprQmCRcwMMlwgiY5DYs5it8xiW7ZFvLzePWUmUWY+gBp08v+4vSEfR
5eFdqJr35jgvd3FDk+azzdZE7VIVPZy7BONIwLxdSeKmBxgJQJbNq/80xrVs86d06RnLOZlphhT0
DuEuD5+IFVqKRuP9Yg72sqjO4jDJtjpMf9J9TdqOOI6RKDjH8enuKeilXqnJcamDCyiTpxKfPfLS
iEtDgNkwvBZdDSz0dSqRGlJ4Jya33/tLc1LNz6MLesejeLAswDaH6PkPqL+K1aPv95ukmpSgFbbl
0GuicADIV4C8nXMM042mScdMMj32FqfdqDmMHz271xP9eUZcUSsaa1aytgbN5pLAdlTJaakU3h4z
w4o5S3dcO24976XtiuIXyWLvvfowOc6JCAVRzvpYh8nnjfWEaJg1k5Kb5r2sotPFV5koyjXESc3M
C3VEH9HwUVFuja3VgfC9979c4/+tly8gZ4XETbp1XP5ETqOk/tXyRUTe5+mw/2ul+nE9+ukP+nM9
knXjP0iYx9Wok+HJMsJG+udy9PUnpHL2GSRJbhMD7v+1GvUUk2/S8AmA9ivMwLIASP6K9ewppIGq
epd2AqzTLUjyf2k96pabfy9Hf505Jkk+PoPPNfMbFPNoW1KA1sdiecdCRcs0JjQj7gYYdd0AFWSz
Yo2B5aQ1TDLnUjs0aVTEP1zI9M/D/WgdkP9OcPzj+n2foVBXRmWte2Wx3A+PtUDsi8LDA/j3IEuD
w879zeH+XkX983DfMP8sv53XVsnh8CP6lccK5evvuNDeesMsWnsMzUmAXMzhIenD+3q/Pvo3zuOf
R/8GFe2UfdFrlbxY7sKXY3hRHN23thmOgyP9IIpXUljcfEGA06j/STj38vNo/+YMuurtHzf938+9
9Y0ZqHpMl7FO3PTWawctHNYhWaNZXUd35+D0huXH2tltpPDmdKqVQ3CbFqhW76tfn4Xcfc5fnUV3
l35gmnQr3/e0C3ehHoAUvNOhRXV8KYX6eh3UvgQ6k22KkRL/1vz902f+Xx9f/z77V8vJ0jL1XbEs
FvlK+linPG69j2zQILNBe4zOFDqx/M0z3pl7/vFxybHFUI+5va8p32774VHpZJM3xbI/PXPc/YKE
uaE+luxyUuJWQJ66Dq3hBPBgeAz6iTy+eZpTYzrYp4ix9n71YcB8/467Ifr/Z+eFvx/bvWFJffVb
oMtJLjLePc5rD6Kkbk+nuLc9D+E3GFnPHl0mnVaSweshivWLt36V+8iHr17H3IS5jRjXRUMox/3A
8vYBKawYl7E3BPiHSZtFHYORvwyuBAjI8fNql4k1wWUAHkQZ7/ZH2YTtkSOtWXCwzEV8ZLiO3Ds4
jY92y8/ReT4HBj3AbUzR8XZM6xRFLXjPm/SpUCTR7DlZ3DrUNWy3Tr3tj3a2PrkhATjjyWQsC5QJ
vw9hcwCbdn7tyClaJLClYkI07m2oerJjfl74kYvuSJ359paQxN9pqOx90im41qmOdM7cAbJKHTbo
oyodHmY1OfWAaTcXcBPZHfTlxVGGaqovM0ThN5ApICyU3+I6xOO3vCWoodEIvJSTxl2Pr+4pXtu5
n3nK5BLdYa93YzT2e4+AOg82C/wuVoU6KiYkwIzIRLHPy360K2nDpeDycaAwuJByGVYk7sFhPRbA
dcwPC0+T2/CQcqFGbWiE7UgiHJSSI73yVF+JoBfB+WoDrOSw5iiTUPxgVkKAvimmlnNeynDe2lIa
WMD/xuowhs1Ld27vvRlb08Y+btWRFhXYYd/ymR7tGfYjlATpec8S1aB86zBgAGVOHSSS0VLqCGW6
NDQnhqMl920+WL82C+Tm1+TxJotyrqTqsA7uEWq0CpWpNSyi3hCWJeEJWpFZ5pXBDdDZtI3Ucjqp
DEQplc56eOS69QZaQtKrS9TiecHzNKy84/Q8P83bpZ6ykfQg/d0bhTEr7HT/doopIXcJsphXbbIX
1hT5/uKR8Naj4ejcEQ3vpY4FalK/k/RczUzwhTPvJ+FtPphfHeznCDwyV1ndtkpI7qcnETmClKB7
2mAyuu6QXwxcAzj1qLoOwJ3DdrRftN5+iEeDkCZQef+E2xyW8HYjnUrCMCXbzxLE6LTtETIwAhCU
Rk94NGY0NTdnPzmm6HNHyBRR6c+vJ+/IyCz+urZCdC2l2kpK1mNSYK3pddGG5uBOFqyToRM8jCAf
U4rsQ6yOsxmqIEYjDY7D2lUTDMDKyBqbiN7h+A5DZpw5nZhItVcIO7EV6+/WZI+/mCAeeDP/6VyA
jHmseHczDL/HmOLg7urOfrAeQRKeO6bwCSYuf+683dpRJ4dYHwDHDdDgs6aNAe7WU+uV48iif4yQ
FCb6jAESZrpOzx87Lx+ZqTEp51mEWlte7kZnnzTAI0zj8jDICcUWmASeyN9czUeo3Qd/5r7yhjZw
srCBPkjmPprtWVhGp88GONTLQ3PM0/pqJsRAXlFJrZoJTu9YYfpl6d95OH1jTKzierqe7obHYZme
0v7iDblv3EsOI/ofC3Uz85Um8qSYaaCriN3MaZFaOCgHBr8hbhtnA7joCZqMGWvH+BA2C3VzGu/H
6AgmUooyS0rNWTbv0ehgOkrvCPkK1McaV+/uMpEZLWzaoaOolGasMMX49FHM5aG+NQNmvmriNEJc
MkN9Vc6ei3p4iS42bcQM6WQgDS7oBSegF6NsgBMqPM2Po2ZySlg1N8iTZtXsCg106DTdk/6EdEz8
3Kky7Y8R2e2GktMmx7EUF9PbJgNuHsnjx7vGU0EmpPxwt+bRJqYo0l/O05bij5VjP327LHhCnfVK
nbRI5VBF8Zs+2s9AZ+MjpHd0nnJ3aXvi04jA1aWc7oU02aOdTLUJEhsg5Skh4R3oe18xiNHjlQbx
40JC9D3A1WREYuj1GMk2aV4uyFye7tlTPyRmG3csZafAQ3AV4HrJSOGAxvroo+3dx6Vzmlbjeg45
lH9kU6A9q6JfJWESW8kxsZz1JEPs/qV5Oi4OizZBN3mfHC42V3iODH/U8/opkHIMmldF5UhNm0gb
n97W/jHdB/Usm2RSyPLAumErQ8iQFG+3nHY+pEmdaAMtrl6r+RHyuZeulye+n4MHlwSrRvIIr8Cr
NWV0HuhbrO9vMv9F184Ad9Hi7mGGSz5pEYyKXazFSow8TbG1APrq8tHUgtmlu6Q3ICzjJmoyv6z3
W5Bh0mYW15MkTOZ9CAb4MVnb5zOhKmwFEr9jQ14XphWHr4ki+E0V+S1t7886lpqhG6HRV+ijvtVv
hdLszKa8Fsv1h/Rg8ovddPOZSeUW123FHUaXzl7+u5BE9We9wr8PC2Tz97JR2l9BDCG3lwiG/HKi
rtld0bcsdsQ1zIgpiYGWX8t5BYIxKEpbf0HtCloY7cb3hCDAWe9TCfbTwtMnv65nyZr6WSXVNzto
SWYW3NcF+6GgrfRDKZ01CtqXcMRkHPEyTTYLrxieMZwESifbgtzehMnGEDEeICFT82B6dqdpJR4i
hcQq7RG+FdwNpYiPIf6JEwKhmZAxGEyQgAeDnj1C4czPC5fCoEu7i1EpgB6mpRitwwN6xJgujZpH
FQlZruIqkjjR3Pjkv473YvQUiCKFZ5A4ovGkjFukNa2XIG6hOrLXDvqMIFXt7YeXriZbtgmWrL7H
1CXhbDgtuOWTiIE+ohE/9JX0C4qeRiDWEcki4aizxZmvt9ha7BHH10OKjZOYHYQXv6wp1l6IIQH5
iTeleOlcZrkzQp/Jj32Kj9ErxaYYn5xFED3Ee/L65CM4SEHd0BNvg0aQERI63nu0oOYSCR/n8+0R
RMF7l5BApq1diWBeOZazeOHXaxvAhNopgeRoY4LFk/8YCZzc464G3QgcIujxW4HS2O6JsC/GyRQY
LglrMfNL+9UKXmP7vcsSSULSYB7cFc2undc63nPWcjB6lYla5BLbXmn7CE69e1wLUjxIfCZ7g2GL
tuaEre3x82vhIlmGX+OL1O27Loo2u41WOzF1o6GOgy7ceq1YBfO1PVVt/+yEV5ECddl3118Op9gn
hyKFUKvFIIgs9rzKtaNB5E4Gpogs5+Us4uAmphc37LsD/pLdD9lt3cz+fGM+oI3ZHjJO+EgQxNUR
0y3ldmCK+dFObmJ4FG4AacKdVdA4DqeKCNz5O9o/LqcabXPHr90Huh6W5jcxnD+6dUq8Ut57OtfN
/fB1FMLTjNu2EwuLqhWbg03miPA/DNuNSMJPXPIoOS/342R7PKI9LkcvGQ6GkYCVruyEO+R+uoHt
f6TEgnvuOyw1+gNLzIdEv4h2wg7gt7CKpnd2k1s0ftjJnbrvjrqpsVE+BclexEhwokWCZYPWJeGR
vTsU3w9K8vki4auXAE0B/9P0a29Ip2CIRRKPKxHlrrMTbsV554LgwdFi71AOf6pi+jJOCuHmNk8m
nbgbzBe2m/JwHuyhv5pnTik+4+AFrv6JqHg3fBswblJEq8xeMfqAWyujvjfRK91dDPJ8kF3cqVjJ
Uxc+O5E4+KjOAzPIReZEnc6DSSH83keFzgnN3TlnV7vRwZ6OXzaNWGAv55og4KB3wj8WjmI0Cphw
KY6dMSXfFPFpUA2Zp+tEv2uav5il79269cPi9o0R0nqmXmhnFjcUtPaLkrw8nU2ChIirWDm8rZPc
JtSoi8h6is2MZ6YMt4MbbObSFHCWbEvdNs7z/Zu++lsA4F/bkM7kHB2w31KVbzIn6fF4HjV5nS+t
YDd4RMxnuy6QcfhmWJ8caumd7BehHCF0jrQJ0TvSb/ZBtWOo/nFlfjiBrvH/Ydk/MmVLqvNevuwa
QFpD55ZwEXgAod4fVPzNBPhdjtHNsbh0hDmbPHSTV39gHEU+zOQrm4iGeYEEtOsaf70t6T/t7384
vQ4N+eH08nN1L4xL0d24R/ewPAQtxWmivdXEGRGiajofLdFRc3PFPBZHTfSV+Y41bWOGTy2RZO8S
yzhXJMhlJs4tKQNd8D+KLJBn15xLQzWUvlziqE1ugqhpYmr2shvARc9u77sJ+nTBJEDx1rHA6RsJ
lL/5gP2fbrs/fMBvT+bjcpF77ZoPuMiGWpSvChdGHtq9ndzF7BSRqRQRikuZCrvNJspaLYxYFnV0
RYyZJe34uFlGW2l6cDtB0c6me8UMvszx8DoUUnzOpTEzQliDYtTEv5Xp/hQXAgb+0j/rZL/8/f5U
cm48WknJlyhoqAWlTjxKPSsub/lrudmh2vn1A6F16N4/nlezS4gxVWCoDvX+8YFgRPZdrxm9t0Tc
tM3RyufhvkA8dBg80acQMIYAzMO2C++DiKYDJRuPQCL8qZ6yNYnKj25eJz8/otrAObQgDu+lmkDE
ONhWm8CktAC09SHbz0SKhb8+e/mnj/MPZ/8Nu9R65aWfac98qfsMmQF/Ub0L/TGOYO+CxrJe1G+V
ZSvYon5z4J/WnaDu3dRYFaVzd2I/vEdSviNx+dJdNjwcg2dMNt9Wn14Hh+ga/w4j/pa++bWoUdl2
0ZRICVUYzb8frMjN48HY1flS3h6/Qh5Or/RWS8TPzwkJXRbCNeTNV4YcvP/6YyqEG/7z+fjbsb+t
Z4/ssislw8qXMUNRirdLxszv2TN3WM7uT+aviwPGk60lT+uVwtTL2Vkd94g1M/A5FfhiHSCS5ynA
3nGjx90zbsjdxwhPTf9BgSd1iQ0kVJ1jFJGl0MkWRqZS2jcMiGhPEDoyt7MR8vSBJJF/OlLRPihY
j+z9ZEcW2QHrBt5sfJtruyuhif6wH5Eq7vR7NFwMWpijdIl3gUzM/vsZcRIjsrl2/EWCFnrxbo43
F9wLkk9oQcWGDcDlPVgbD7PdS5UyTTKEf8Ns0HN01q3O0cUwQtLlCSuYSABFPUSlVcLGgk/n0lk+
XvceeoKCb7jFEtJTwYJo0vW+qii9uTAVw+sZhyM4fntinAbV6r0h+BDb9KyJ7i8sm5RM/e7skx0F
AMEDlGvIYhy6RP6p3lA3dZa41sZgh+pKT69kJQQl5Z+CfEpCy0AyRXIOrFxA72nEd8DO5skafpWO
1S6BEr0DiQuo6dieiUtgENAQBKraHBwUZWZE5rRtzbqBy057E20qTVDV3FkIOVdyCCF0iwEhCUiG
ssbeIUcML6dILoXCs2g3acN1fAfR7iolQ3eBvYp1bLy3HdbaP0wYV6FMjHyYIzVcacO2b8sURQxA
2sWEBLUCzllxpeUx2SXWLNtYgTpCpkxSHPe2DesRXPayjKUJGp73W8wQ+uNcWgKN0F92um/fjM8p
AR9+Fa8RDBdRCeZyI7uHxkNacdqkDHw5iAAs7JOX01OwiWHqp49PGbKywHa6f7GQ77Bu9QGPW2Kd
kBpVrsYyTNjP5+k4NBSiC2w0qQqKTWZpXTy8CSpS+buDxyvfdVrGgj7+but3twYGBG2+ug2Gyqf7
ZDlCTWXw96cMW9Jc6e2Y+31ItheMozL5HBQLT9cAOC8mt6etA5YyHMIh4hC4QdQOymA9UcOe86Af
O4ODVi+dOdC+8dhqvpbbxpZw6UIw0JqLdggV3xjVoFHM2vA7XWhfUBwxBY/2ZGer4Y1RLYAoJ9Rt
qnhCcc0Mxqp3qtNbzNhoJ08YJvNSSMIICYa5kCLPc4ShoyEvq3svEdr2eSn676adQRyCkr3QTto1
1bkqAGtdGoDkFnDlYJb6ohjqaEHztGui0K4yQNdmFHs/xAfS5ZU8oj5NrORbAW/aCnQHiW3rMf5W
mfA27ZIHr7MV8obdgH2wKo6tkDM9bh9RG+K8XmZ8c2It0TBawzt7GEkQtvaKdqlzedUDa8RgDG54
5lXYCNHnIogA/7Z7o8u8g+gJD6UH6TiwElO5bq95FTJHixmSBpZrdZ+9a1LBPnsEuHSRPgzLmDxT
PWkic4z+glv2RkATkQO4HOMqZljJYs8UgN4QOi9mfJVbM3RQKLg1GBQwJsJgwC+P+J0Z303vC4yJ
UjC5xM0KO7x3H2hdfEECeUKGBzSK3e/x7+aN1xBf3YEhR1um4G2lFFn8vIel0yVfIa8cktVYSKa3
JjxY42Lc9vBa2qgxziBPjLqLtTljz0iBaQ4BFSCqw77bMPQI6Wa0m/GkKVGFBFabqJmjTu9np9hN
762nJce5CalRg9ZlXjGyHFUVyhBnP5MNeo427LwkGcm0ndw787RhD32uBZpYz4/RIWCYnoMqwtU/
ccN05iqmzCZ3hO8nmJg8ZItRwzpBJ5G7WhAwroefYw2QdOKnfNK8PlxWgAHqSyhKxr5Rhh4DGX0i
DnMeNAw+rjXa+c8pRemYG998oq3sGOqKBZ9RRvaFMAroKxzJXVqPf2VV8fojnXAVjbWFgcOQ/qAl
+vwW8Z3jO67NLCY0j/S6rsHsFMjFOMvs3qSL23xs60hawVK4Hd91SQkLi3n8vXrA++exXGQbkgDw
mrM3WVhzQPsxG16oK81MTBEQ+lV4xnvUJD2emzM3uB3XyyfPjIwI7UvumZa2OWuSOtxcP2SRxeAm
A8qwXGzQw/BuH/kBHTOm4i7NyelBWsMa0bko6gEUHj3hIz7Y2bADLFrA5pNPiK82fw4kLgK7At9Q
BPs4675PFgdCHAb8KPEcoFF1zOVpqo0VxHTNxyliOB+fohyfIiLOuQuWUNwn1rwugOLhMfAJCKUa
NX5/c7K7sB8+E4SLimM2Z3Ps7KBcfaIpOTee4/TxaXTejogCYHVGto6AeUEUCEMRkRijJnqg4GRM
tajeb69qcCTGpxZ72duNTntxP4qrgrRInF8zqCUXlrF5bT54+uF5rjtXCRnM5CoLlsKr3d80icbM
MO883m0PDnEPr+qyDfbReY7Bv7NQEvWWSq5GICrxIeyJeG69k0Xl2zsJrgxi9MkRpHlSDUy/GDKP
URtriYIbWPRH+2H3JJ9hNo3ZHTsCyN7d7/dtxbB1c3q5hjsjeSJGvtpHPLOHoIcLjmQfIzCRI42o
3vINHIgJlneMqauVFRsx5I/NdoqVI1GYiIYysRB96J8uuqZI9j1x2pYDEFUM2ZDyJzo3GHlEQJmH
Qne8m3SRDleo09tWg7eRCOCY8oiSbkDk0eSLIPXatPV4qRB5nHwTN/3FraOWGJfT6OwBRsO8dpIP
PaS0yAYf2lQfHWKrW4amSHPP4rmRu3+dmagCiZk+QeNABLtOoFv1ekOpi1di08TrMlRSNl0+jhle
4jomTKWN6+nJ5o6eP9arg1MTVRGUiZ5mCRGvZD0DFVLwtH7/Osw3Fq6vLp92c4+fEj/jvL2yyPLk
fkJ7XfASQl3B55wFbettdSfu9n1yqdxrdx3Bn7V3jnPdMhQK19m5WGg485w9KTDsGQQIDfJjQDtL
zcXkEJbSg/2AWup0B8clVeyWpF09fo4llG2OhTaU67oyjhGVD33ZXWbGlzC+Ppze+nc+x9m/Pnyi
RUigxrGmYX5WiqHhHnAAUoqcidVARR5l2lRrBJ9bZoXmMvBGnhkTxxwxwdqtESDIo85MoZ5THlwe
e46ybuzHB5C6TOtFM9ZiG3GtjVoLoryw6rT4KwuPROjdi1HwoOwh2QYEyQR6RIjZog673t4gM+H6
dG+Tw4jzuK3OWy61xOhZ3tz4ul2PrqVdzLcn7gF4ecbLDaFpy1ue/jW7Aq+uf/bVS6Cw6qbmrrsE
2LsLiiKiFM4raw6FSSJLqqQ81rTWPj6OGVYPArQaLBsPu4uuItsLzxnr+EAh6YZjBVXA/V3fsJ0L
2dbJFxyStSL2a54uW10c3DUUSJmSsoQ3z9PCfONXS2vC6rjiVSZr+wAXvyJGWg4wLJYif7/DeXZk
F0FhUCjhFm+HZwpJtY2xMjoGpDOCRbOfsvlV/5e589qRHNu2668c6J0NegPoClBE0IXLSG9eiLT0
btPz6zXiGN3uQuu0rp6ERnV3oSozMhjk3nutNeeYX9EPThG0lc5ndcOlBgLEseCVCWwrXdForLQQ
efyMB8fmtLACWwG3wkCLnxUa1Nbx9d0HOsFHJBJb8x1iGmxfTJ7POBD85K59QEG8Wzb1K8/xRg6r
j36DgABiMz7OMLlvtxrne1blatM/TTzO837im99fL/9HtCccPrkgdb420rgfwKRsGnqzYfPUHTOK
lfzL3HwaZ86+of0FnIix4Bto5rMdyq/WGQcpaz4fJt03x19JwBiO1WbwAM0c+8CiIcLIOMF5zKyR
R5SZZM7A1UEIT2wRCE1wE4H44FCxxXq7DbXn/FF/Nc48bubEXgXWZmu/rrwA/K50vh5Pdt0jS3zA
jbd3PqodW5HHfPeATRRpwtm8fCrsQ9waPL9AcO4wggT9obE3JchRbuxwebC+sfBDTNXBC7J1zeiu
JzKM0mP2ozqbT/UGGhQTU3EYN8/0p87Oo3WKQR2cEBH42Q3XwDqLjBN+88FK4mr+J2tEFRQ/yUcc
xtJGu+v3UseDL1/wZay32rnbya/f40d2b+8dKqh5e32Kdu0jIwPcYu2GSW+5rTjIsxriaOAUcQde
+40xK3gaPlwKWgDCJsXuI8NOXsl+Wfe08Y/VQXtTfOWu874NSJQulKIrG2xAyku67gYzkRyKQA71
zXfx0URb646MN51tPz41BwNU4jfPR87arQATnXztuSY7ckPc5kAgJg0sAx4TU67NUG2ZYbc7Bw5t
/MhKZ4exz1A5JGv57hNWvu2tz9Gl9Ndn4K4g5LH63FU0Is2nmu0VJ1bpyU/UMYAuHiQecjbMq1KG
QdU3xKedcqf4zRCo9k58Na/qo/Fc+xE2GApA6gtWSt23eG3z6n9ALANcluTrdzpBVIPnCXGEdFpZ
qn8U33DVZvNZPYPUjTefZsiq49HPoIz8ZqZ+YkWiR0AXg3biK1NhlbCld5Kev3u2V8e7Dj7L6xiX
tiKtgZw9Z0PRHAzBT9Rz+iDSkRU9uDZOr1FIj22IifCMFJdQ7I0wSa/eOk8a2/MG7CYDn+UVEiAQ
zHlDL9rZN0/ZnQ1Agk3Gk/lomftb+ysGq6VfzOrzpPPAtWzE2Gv4T/yaflawvgjQ3STHIdTcSEUx
keNEHE9ZkBP+dTYIWUSXm9DY1wMVMzGjBUA8vT/6JovacFPtCeX7HIsgZh+Bxuu4wFYAH4WKOz5h
9fFLfE06/X9MyRvsSpyzAD2IjXa7nr+XqwH62YFQxEP9yk5V/FwlmjpmNWrhrfQOw3W6jMuWLp0G
aIlmw09zph/xzGVkYE5fIpY3FPjaPeVV9XJ9I2ww1Gsk/LGpfUXcfLxR1VdPw4FCYEN+JbBySBjD
/mokHDlQ7k2v9cYzLX1PcwFxBANidYAmJ1hcR5tBDNmXcdDU3qLTRQQedEnXU97fIWQ6V8eeYR1b
7kf3PN6KaifuWJG5/MCxcFNuooPxbR/enW+T700OOOkCzEmwYXgOptKa4Bl11+x5vPf9bfr5948M
dbkN94RvQx+k9tKvAltcuL4hcAJTjGrgCt7dZ8F0lJPdjHeDECvcR9y0Nqfk8grWjb8YzNzRpqEU
1h4WwF2UD4zS6xsgZ+u7Ruf40/B1dgDupQvRoC4cHUAstxz+jguOEV7roTmTp3tfodtAcu6lD6xd
9gvgJOIk+SQRlVT8gxwLCxtVDEXUhjZXFton/YRhHJRTCpYGeUO6eczcgTvGZAerj6/XyV22+THP
SsiIc6sG0039Or83m/rLfOnCFgMdh5KrMh5Ak32T3KmfaGw4GHCkM9zmikw62vcDle672LzWYbR5
1A9WqH05YE0qn//TN1co8bd9vtb6xGPzcagB3tuN9ijYlktv9t8ZVjFOFDwdV0JUSpgSF29Hc0t6
FViLa2plPbCfMevuB+RLgXhbNhO7lTfeDiGdr7CBwPfe3FV3nH++M7dBvVXft9LufeXRQYi/yS8E
ZtcPueES5rup8I7hrz0OF83Vj6Y3vgNMQ27DsjK76YOx5/9tSrGX5UUEkDRZB9IXlmdrL/3QM8Ol
+DTdKDOoQZr26kdFsdg8ohi5ge9Irc9RLAmuMDvxSAYpSxVqFCfH2prt+eBP1bYHP8TX0hFAXqHm
V3P/FY7V3r/bwfrE6xT4obQ9h10QRPfaXvBTQ3OmsLi0Ifeni+zjgSzeT/kNrN29TXcLQ92BLqG9
GU+K24b9E/Ebm+RZe8u3kccxFDjXtjuy9IDout4r5lm+6+inLHvh0faZgpaUO1zE3Ojv84lPBDja
j8yhgKkfq1LAifEmv8i71pM3xZuM+i2Mzjagrq3xU39p7/HL/L3gj97glBu0QHPbmwajAK9V+PqZ
7o7qL7fYdx/VW3qeIJz8am99jyeV7QlgfHmTgXr77M/TEQNsWF/oKACFo9v+rn92R1mE8ksezk/J
XRfC5blRg0fhszIfchazBliEdOKePcp81Mb++nAwR8B4yn+78FnBxc9zeCSCZn/lvaRh8UMQKyMy
K3KhSvHASrObkSP8JNh1Z3haw27hmMytyrvN/es28UAQ+ueEhIg68moGrrqduNR3FK4e+LOggn1C
KAXD9OyW+/1k39XIK2NGHOz4bkvgTHy4doNoHnE95hstTI5EL7BODvQFsDn78tVi/gzhKcw4YSfg
HNyP7omSlIdBoDYT9L8s+ro0v4EK4TrULsl3EV8hVhlrZEy3xCYzZ75pPjmvfNZ8ou0HvuBL/aGl
vrEhePqrpUsxetDqplvly/miib08i+/eV+iTLHBKWX+XD4l29ysKNzbeS0vrB1eHQe+OrjNOdiz+
R+Vy7Xg5+NToM+9AsV37qdB29VP6RMflqs9IjguDcO3SBYxsKFUhR+E75yFnN3rvwsflGe4K6lQ6
aYFg78dpc12n+u/UK+8RMp1UNlU0Pw8VTOPK56ZK3mg13esB8JWEbo7JTnM1kirthnWR5s47c4FT
/ybtJZ9i4YI1m5KFdvpT+7J4yo/zk7HFf2rf9b0JvIlaFvXQl3aPuJP+P6ivqWL41uMJ7D3hSZdm
O33JRzh4yDi21kl5W/cz/H2FqVT6ifrqTcHP9659I4eqHvnxDIbp3PxvCIUT7K1Ir2qOeB4Hft94
7YLiEUEzq1L/aF0St9iWHxPLuKeufzWv/pNx5R/GK7/MY4XmrE5hTsmzeFE+HTifrxzwriUlxegD
oKPH/KP74Ln893Md5U/GjH942V+mpKs9FaWljczNBDTODemyXGQqOkDiYnPdWlkpAVj91Xhe/ZOx
Gap3mTBWS0Z8rvzydiND2MNcLMkzVjYfswPFancLOO2x8/HHu4PXuxxz6Mq9dxf1IPzGz+a/mBD/
6Xv//c/wy3ufZ9ElccYln/bxHYd+0jDit8izntoHk9byX1zpq+7tl/nqH97xL45WUxEy/ArecXHM
gzQQD2WwokTbdG/VfX5S9ioFJZL+yOYYk+3jv8j3/TM5wh9e/pc5ZdN1i1xpc/IsBaAumWVsWnTh
QbRf1o05w4Cm4sDwt6fjE0p39RGp45fKaZMIoSZoT+NhCNn5MmNHCAHmMit0Lvlf/Ix/NsR1FPIS
DQ0jpGr/XdPxu1lqW/SaMRht8my/rc5GXPRde8bSG+0m9rsLB9vyAUzKwp6EmeAvJpzKn803f/fi
6i8Dd7UYlkh1ePHl1nybbuW7hoXvwfqsfyhwhhckI8mT9KZ/yV/zO2vQ3++O/5JR7n8OXS/eSVKo
/rYZsLkOf6t//nbfv/dp16ef3X+/frPPuiHePE76//HH33b/+H38Xe/e+/c//Mat+rRfbodvsdx9
d0PBl/KN/vk3/2//8G/ff/8uD0vz/R//7bMeqv763eK0rn7veFO5qf7PRl9I8+mYvv/6Bf906BrW
b7qhkpmpKDqOW1XjafxX4J/zG342Jt4kM+rX5BwWsX8G/kn8kYm8h6RNWTd0Rb7eU//bE6f+Zju2
amKMJ3gHs536X/HEGfovziSdjB5e3MS3x49p2eovGgN7GoU6aZbsjoOY8bcQ1wPmMUoiczhVMcLX
B0nNF3lvFRNbsZzUeDxFrejLh7H0+keMo85665U+i93OkaR+q5kmtXHvVGT8beWl1t561Sw/oqmb
oS02Tc6O2WfOtTknyQr6dyebpXNbEGi9XedmWjeG0Iz22HSZsNotAghb3A785qtJrKEOolEYNSe6
JNUtsZXLeKTAj9bYekusMnKCRl9SBhC63KVo9lmt44O9Sjpzb0mCrOCUlaHvOruHNiSb0dQEY9GN
HGu03mEnmuJIiGOixZ35GFm5UnF8NhOLBrmjxob8pRe9hGitL5lT9cMcVeoZs9NEilaPS/hUyVNJ
JnWnlu1WZFJt0HAdE3hJ+k4bFXsZTnavJ+bFWnrHptzswBOiiRraOe0+03rsDcCX1tA56iXRY2li
95p6WUn3nTAajChdUQCg0cw1c3tNdM7FrmVkCHk+qM5BrEk9bmojzahAMj5sQsXSTt3mPfffVktX
eA9m2o8DxLjc6vDkNFEhdU9avozdTh0ipgG1NpAdkUcZne+ZnGCwIUqudshfqzXuJbdrpXkN5KlV
0VE6PZ3jiO89tTFy7cU8JWnUdsepcar2Jk9yY0WLmi/Oh5O0UaCMSrL6Yhmm8pJYjkCsAAyBUJBJ
6Rl86qXNUKmrkix74FIPzjbXVKwM9jRFDv5r8kNcOwfPHw+acv3ahSJgsPmzScszhb6xIvhDMQpS
3xa1Zq449vRqa0cMoAeTiqicNm8WP5onNPpqPA6cITVbZ9awtJrTPkuRVaahlEjxlXXK9wznetWk
7dzqa+lP0qh2NWf50l5Spr+RqmPu1pK0a4u9NptNlmx1Y81ojuSVnKevcaOnAIiHVkt81ZGz5WGs
W3pE0ZQ0+BzIhycxoUbNV6dDK9FbbyxAM/WiQxqqTPHalhOd72ZUxjdjymh9mfOsMJlAnHgajaUa
NkYXSa+NHqtY5B11IYTOqcy7rleTeFNWlYUKzOhnTtC6pjLfm9M+bJ28mP1iGpfitRLjmviABerE
Ky0HEo+QOpzcmTQvH4mi6dQERbV2G/7yrBBoN0RvayQt9a1lRfbj0gwxyq01FdIR1uPwnubD2PvN
YkVQKDR7tv1qnpLvrEnzu6hpm3JnRSaDgVHMKqiSSNHBPVnG9L7KXcXprDUNPm/DHOCyWGup/GiS
dh0NzCVLSVnyGW2naDUcryGhmKGoubCB9VFaCAbVCx9vJRe064x+ULfSuKzjMYuc6r3T22tSRTHT
/JWNGcVBVXMTok6RKZ9WmZm30GjJzv0inF1hWh3t+iaXp+NYFjFttnKGBByVjt37QzKt4FvHpPgy
4iyNt7Fu0o9YTTECQ5Hn3gkWqUvuS7lhkrXKSvduN42T35uJas5hsdgDYVWK0aeEMyDl9Od1yMRP
VrJH7sxxbXN3NC2beZkz56DLraqzd2UcG91j2/YZA5sqoa0nydd8CUfqKih3lUXkjzPFhuXPcjLg
Kk1ZQvdjqSO0cPTWUIM1litm9l3EwqHy8EY0wyYLqZFhONJuVSOJ0nUsZ5MQmiUCO2DIbbqVNNmp
tk2VRI0nGcmSBLUokENGtS7dd5VqPjtTFDPfi7rZ3lnmYv5ESt432ygdmfbwNs34Js+jPAFytQDS
X2YnJ2x41TsSB9KIz7CZlkyQGmYuzT4y1Gp1jTbrObVKEkK9LqtHCOLaVAG+isbqY1BjnsAxLzud
BupCokoJUCXaC6UhOXKas9xkYFTU9PsFpufjKsl2coinSW/PZl+ULaEHSoFUalj7U6s3qrTnolOe
dWlrMp0obXPY90ue1IizJW68QzyPsbQ1cYXUl2l10sbvmlmIUJcrKPhY4THLFWpLK9EaB3XZpU0B
r64e4ukndmKQ6aPaj4WrWMsUuetqVSCsmkRJXaUxuZR5plmjH1l9x7iprEB5t0k34lOOWrBj6ao+
xCbBhqMQ9U1ZK+Odwf2euQ4x4Me0M2fZbZRSoxsQCUg+UjWP8metxsS22SKm/pCqpcu+ZyOOUajo
TfxVj/KAAteyyylYmzXeFk6c5mwhak/oq2Dn1MAVKrtlEVlySktC7pAVJ0v1IFVKA6B4EQVc6bKd
cW80k0bXyBJCAiAXEVHVtbUqTn0D3TecG5UL25dR2R3n3o4G+gNWmj82lSozAnAmpdsKbe7Le6kZ
SlxillaWoFQaVF/WzKq0iZbBmB/ydCrE+8KlSw8Zy3SzE8mclJtiVKdbOATJctb0qMbQ3zS45VQp
amI31g3Y1plV6vXN0qtyv5+UUvkWZklsbr2YsePOSdW1JK8o9TC4thx160mVdSeZ7vU8b+zivOqp
hfAks2RAefUcwWActL6/rdqU/aeZ0oUui2lNRJ84g8NguJ9WIPyao5ehJNiUXCtpLGuXlUNV3act
aVdkg4xCE0gcZO09E2mBZW4a5WZb9lUt3861xfhDVQVOn6IxLAag7AHziY00nfepNlb5ScqEjOx9
tMufXl8tUKGlMd/3s5AI7SxqJAJCrXLIoLUk0a4V7VVOUFcLLPiBZRsVRl1pphctFo+oJhUt7biE
Ewy5ApZsP+Z16aBRGapGhbva9MVdO8bWc5LXVXQ/G92ce2mhrggVlTZOX6o4cQZvjXPGpVI1QC+T
+7piMBhnUuJnfTUD/humogH3koolt44ZNAIccXo0e3Jq9vamj1WQo8ViDCgme3mycS6WC+eFjuMc
KtymzTovHc1ORU6wRpXtgZkY51Nj8UHf26NqMditamQ/ucqRmiOh1THtbuuRZa7gMNjdxJLNZNGa
x2F90tPBtn9yzeHguOnrssNosWqVeBGTPv8oUzQmW8UxWfK6tRXmuW7WjEbfpMvTrisamZgdo0gs
4mATS9/WbS+EO3UR+r5p7cB+Ffi1Xri7mS9H2lhsslYpsC8pOrPISp7z4lPv5bJxI60i4DZfWr0n
+KeRGbCsnTwoL1jXR2KhCmVWLvZSX9/8UBV0TQvRtzDS9Xlm3NZYTIzaecmVoLMjwoVEo/F5V5GY
EAINyopmTbIysJgcU+0vI4sQaai2FSNjmiKEtro+0SOyY11znhxlVpdAsWsjcjuw2AUeHmkyEJ/1
89C/WPQ1YDTEeqoFqpLYg5tNk516ZHiTY7+T89hqnyYxyTbvoep1xeCESVbnU11atJU51BfrMS4K
ebiXu5YvbIYUnSyf7Br0ilFCx4zkLg5zszcVd4nafNx0i0Y3dpxMFZy7rmrP8LMJsTRnqecJYfki
jkXuFWdbWDGa175btbL4fyhgT+mnqLv6p/9jbfr3evM/C1fsh9V9L76/+9N78+vf/EON+/9HUav/
26KWtKzi+/cl7fWv/7OkNc3fQLJQKmrKP8pWWj7/LGlBvvxGmWtr1zrSgjNDtfuvklahEuZPUOAb
FIBXOsx/lrSG+RuUCG5rEDB88TVg9l/l/OUfzSYu2j/K+3/+/veAFSqkPzalqGV5zimaHR12rWxY
v4j+zSa3hSUvU9gxtVXxcFuyh0DDF3pEVsbeSeXDsiSnGq+2RK81VpSboXSL0YAAVxydrvWqHpyt
xBoKeLtRqJoiYj9ADQ0cPY/ZMPvZQ0FOh1s/iaE6WHZ/qIr5EJvLQeeXI/UHZ6kOtSLtNY/5+kzy
+lwlgSIMork9Q8guMrowS4m7XI0DTDfCSWfJdJXyMV21ja7FbgX4v9QmVzAVEEXrGQGtxAaMgLso
zLI74KQV58OCmEGaz7SPxhT9oqR6aUUgZ5b5lVn6WtP4RjugmiUb0pp80YD4lg5TbO8oH33UbQ5a
PH98bmHJln5VoOZArhor0d5Ypv3cJvvv70GxDpKbnjpL3OZ5fklBBSgS+QhRd1IH+NyJvTek7mjU
5ilmFEHPfV48xrRgmhLbU6LRH+w4GKw1aLU8zKs1zLm2FqcCvWP2HN2vXRsQrBZkhY58zAyOeTLd
FOOwjQpGq94mdyRPWQHSil1ZEWdv577Mr/GafjCkfh3H/quWy8xpc52YFQl57pIGtZXd5R3i1S65
karmBBIIRu1NEi2n2ltzRtoNRPJGeKkFIWPkk5YL31BGvxCP2cqyVqOaKgl+GPOg4teYV0E81kGf
VUGienmWeYRhl4gJRXUshXMoHWJyYIvPa7Q3h36fmEaYjLd1N7sJQIRqdOMP5Jurep4HgwxHDiwA
tkQRrqvhW2B1Zf93rag/fRR+6YTzKGikHMhQWFRNVrCS/NFb0VSFyNaJwkMlbc5+5ChncqDfPbWg
Iue186Sr8oC4J36Q/uWpHPkM7CT0ihcDkUBZnQe7v8lqDsbFT4fccM7homyiNydmRi+JB+Sk6AUj
iuyII4wkwIXBjyh3nP5Dp0j3oq73TknAatPtWrvbS4KRutXsJbvc2YhqZoaol2HoTkIjaaIzeLbq
o0Se6Zgf0mLa5/bBUqbQAIiuCOmiW9bZzugyIJnuxlOqEXpHgyYX8sVc7dux3S+tCe/VfkI0UNw4
Bro+ztJakrlFvlzinJHDc1+QoZNgl+dEDDuaBHg5VFYQnMoY9lKJ2D8Jwf8HZjYGiVwExl0jJz5h
O3azm4YT4jjjLufcjGDkUJciXDIzSKLDaBh7dsOgVaRgaBDTRWBNtdU3ZBLlkGGK3G20wU172D9N
4g3oS+X2HE33a3VQ1shL8qAd4DxU3/WxtKTTWJMYNxtnKZfI1DVvtHXxSpIZy/qm6HCn2ZJHpP3S
SbeFXNwloj822oOiFsSaOLd92d9qBeGIOaIhoAKSdege2od00LYLAhHRB45808v2rsp0P09Bx0yc
gvrRU2amQj1hLdtez4Om+bB7jI56FBqaDsJ5OogWVbvmHNNKofWDBBpBS/PeDfGhX+K7wqzvWBbu
FA0wi4huS6m/XSaw06iqcgV8BQT+fvS/bi3D2bTW7RfNL6uP/XJWPKfuvTHNAYTjGYBNBFdkMogK
A5f5758KxVLZiH4/trg+FkSTy6RJ035VTeuXQY2lSk6etLIcLoayn+0e5j16IPnVVgdSIT2JKZ38
iocQnX4Q293JqN9kDTWqMKDMhUKB54ywveTOHHVvxqF0TVZx2vlUy0yDb5XVdE0F+F59PUQunlWA
eqCorZJdXiO6MXMfovhDXkU3X8aOHr272CWLw1NU2NAMidExJjcrXw2ZEFGDEaBtelJR+YUNSN8b
TbY0h4REpNf7MTWeGmve6TzjsWy82B0A2G456vs6q7z+SmcfXOlmjpPXKk1ejRcjGh+1sjrZ9Q9H
woep7Xc1sGhDlW41sV460H1EywJqp/3oFc5eIcsyq5mV611gLEm4tOi6AC+nir5HUN8BLr0ZQTbJ
MrIsd5gbXDRiuq9ndbfaa5BDmdYxIw/Gfd8ad5mP+ETNdjsgD0orwnj+srPxZpzIF00QtK0C9f1A
dPAD1n5pOTeZc+qS8jQs7REZXn8eHSDaSMLutEmmoSgHBEkiDU7ThzawUvt2TvJL1Oi+AefHSNEY
uNG3XtuH5GgQWxRNtNbelMtgZsek1PcIgpwve4BTnZgH0YmDynRukkrX7Np93imhQk1t1HuzQj0H
12bjHGszdTPps4uFO+jRrms0dBE0Wu1A9hmHy3M4TuRUZQitMIwldkjhs+rlrWwAmZ9rjhntyRzM
UxvVZ3wIZVuc1H2eO77Mr2aMfLkASb2YftIYSBZkf06QoPOkSo1PT4QOD1r7XvUGgtN0ujZ9ZLpV
cQ0VaFPE16nvlJNrGq0vJWXQSCQk20tIZbwvTWs/56iwbjVNCRujuqlM8ybrSySY00Vky6VKl8ta
tEBq1PGKgcrGfe0MJ1rVx4GuLvFx2Fzz/qGs+eA2YXdnowM2a3hVYLXuTSm6myeMr50e1K1yETZK
mUU5UWAexxm5hOZmLyknmkq26cIQAoI/+IFZoZnrZ3kYT1OVu2aDl2FR4XDObMqlxrmpa/xkXn1V
4uw0x0QrW3Swgr4SwUOORMtyUKpjOeceSUtXDHEAWs1pznafE0/hnOoO3CTC62CNqMq7CEkm2iGr
2Ddrvpn4Xj1SHJZx8NdzjvxmFxNGJnlCAzKtAcZOwyQHWLdusjTsR3QEVRuAkqYdqB+SFllO99pH
2Fnk3jXEUUqGIHWtsgoLYwn1zOFXuR9agvP0huiJItsv1UdqE/SrMb8/4B+MrxDQhOT1uA1Hu+Ph
WkKAxOHarrt1pjPF/hS7BuaiuArt0TlGi3rM4+ZINMn1nPJIq/Jhs+a3BcmKJ7VbTrQuT9OgHi24
n5RQsspBbgnHngXNJuAwSvb9kB7o1B3TPjv1knOS3uyH4hm14pJ3ru38VJwHcN98pKL0imu2DO2k
xnHVnA1M2hTObmk4Fx3qW5FqNxP52P2yt8qTJdpLKWhLS3oQpcQiZ8Ntq99zFg9L3oUxXJLSBDYW
gZMaryn2w65LzaN9WZ/p0B1G+Knpsi9VsrMrAFZ0aJ9Za10FZJ+EublP9k6vh5XahSSWLvj6QMNm
OHRyDS5MQuRAKXkZW8k6eFkGccTC0C04n85ntJw5E/kGogVI+W6MvZnUvjLjSKadlMJb5MxXOFIO
HCm5OH5uRJ4sUNxc5SCmueFojyEDi//UeAz4oVut/DsC0yxLO1r2Ls+TKy5vTlGEQvYUDH+9Mft6
D458x8nQNa43/dh5U6p5eplx8VidM6+eFrqWG/pM/lRzSW0IhGIMTFMGXGYGqiSht15T9TLG5kWh
wzdkki8n04WdPpCQy8tFf+OMaJqs6ESCjSMufWqfVxlF5nBbTCpum9RfeuNk1fMx325yG+IcOsD2
5HwMdn7XWwQWa4fyzc4vhcWQwxoOUqQetMk5MPg81kN6nPr0OPbOATxtHVV+OhT+eEA/jRy53KqE
Aaspb3pDYb93Oj009CYkK3FIx6Bw8O2UPLxt7HP7qZe8HIgTyF2fZ0skClBYjF8TBX2onePW2juV
ctUx6zWcKZnwuhbxIBR2YEuR5Xe65MVV55f15rOR6/NMS1Z63BSD4V42aUsFQ5mgMpJpNHfuUg9t
MzkGKmwxkFvlt1bxI4vUG+rIb7shcN6Yv5vlketuRS+fUbqbU+dgRd3RKdylSP1+XnyLDm6+Ktts
qt3YuWE8x2D0iHy3+ilpyVrNtpbGGz0RlwVhtD5XD/NVvNwh9nJOjvJgRv1VwT05m1TrvJiDgFTY
3jxnft0Qsrf03COz38ayb34qmWB58Yf5MA/raRzX01QOp8Yp0SmFSLsdjN8mdgDk7aXQD/1UHkyz
Y2UMjVYJhTi0rEka4tZGAqlsmLuOKQBVme+z49rhptcwdrXxnUxiCPenbexHkiUsAMbPjudoHO5k
6YhvTUM5/4rbWE25HWJfnoGGL2CVWmezFHGoGEpol+W+m5U9wVCPelb7dY6eiNLpwZJ1v3vMPKxR
H6uYz+1pKtTT0jinaoT6b2mnOahTOSx0IFF9HcqmhKciv+XokPR3Y/Sqc9Otz3YqX2a2oy6dLkOT
X6Q7pbdCgUoKrlhvnk0JvL163TC/a2s+JGV8aObPSeR3zLF2SaTvvkHZj2zRhPyWzKHjLw3VFqcx
9ZmJy5MZQhCSx3BO81AuzCC+HvarMFJVb8YhIE+I0BLfZM9fG+hp1IoWvV5loBwnElBz5RG1aUrz
qaSF0O1tHpRFu1Fj18qHB9XQHyVDfeoNL5fmexORKtGHyI5WJyh11zSH28mrlPGeeMjBHo5TEp8E
7UkayaY1+EozneGl/Yx0HFrREZ3UHvMsPlkANjQzpEAPlxr0YWOH1rJpxUkmf1hC2m/1qNbscm9Y
TmhPa5hNZTgZxEerbYAqddM0h6mErk18vWS55/daKaBxxa+DrTHmyA/569AlByVBqoNBxNBdiTe0
hHsdqX2teAY+4BGpv9wdqrzaQykJGXHvJaBmWF8GGWuZWiD9Xvf/i7DzWI5bu9r2FaEKOUy7kdGR
oUVyghJFCTlnXP3/tEcuD/5voDou+1iiuoG913rjrtEP3lh3LYWiYucSsteWpoK+Un2LX4Wo+WnD
P03Zz18EZp26Hf3VxKzkthy0i6LY++7gykHomyaPwljeCKYXp7CRb5lMb1C2nupYCBGPW0MbaCOn
nVT5uvhLFCB2bSlOkPpSSAkbJ+tqsIpkouxM+u8a60sV4zJbXJmzNhUHf86I79YuhIM7e6/7+hr7
YP1+LH4LPYczZ1gayQUVrqMaCrTxbkMRFqrkKNlD5qQTLMp5TFeVVV+rCt8yVq/IMb78lkesPwvO
BnxDRW8dcpzWTVcHY52ExsYPdIwF6lf7wt0r1WaqK1rtl2VMH+RiotsV9rdKN9/GVX/T9f2t9Abp
KNAhhWy354aIOwp08/mspH+FUn+f2/yBngF5RDsixMpyfxsSH0WSJ5Q8e9XkxdBPxYA0U2vegZdz
L/+7VPpd1dN7+m4EgyS8LJl+XwwAa8p3sLPXE+ZghoeM4UHpa+S5VEttmitbs9estV8ICKhrBTDx
INWyEwOnjawmEufcxtJTaHSwiCy2febFdwu77sAxZhAv0D9VidLxrPyJNYqk9WdmOoFA1ZvVbN4U
W55R174pHXvsSXlGQ1xXey1nY01P55w6uTR6K7/Kkh4knOQDhtT1fTrFJDfXnrlfVoNQg/5w6Qm5
1T84NOJ4uWaifMGt1yOO/cWqLguKvfKag5x5+lvVArTphUOYPUGHpFrOFO4MyMIm+jgSVyMMNiUL
sJJ2G71Cxf5eb47YrZ4sG0BGoTJlbv3IAlnTb2b9OVdDhDT9sFnWBUJa1TDlZbS8L17bTe5SZEh2
Seqh64v1sd/PVaLRd6WeU+tSxNXzvgC9zzeqdaYrXbJQKy3cOWKDRn5tM0w5aeGV2e5uSuredCwY
sZ3sUzQnFs22aBG4KDTjc9/s8jtOC7dNWEfTwRFpKuFyBf0PRWOJbsJxMHGmWwI2Oe2lUeq7YEzX
SYya57lnZO6mExQ7RzByVK3k3ymTYMIn9WdOWUGI/ZwcMfNyFiI4LFf4XW76KTcvMv96Y14XWb61
8vgy4ghWsisi8q98eRbhCnkVTDqJHuoL/e5f0rKcTJTozFD/fpWx5RwskjYBCuNqD6yW8SVJZj8B
vUVLgjnrJz7JGPd3y0vWMNGbcJ3moJJXXyG786QnXFZq5tVRXPencb3WixL02zGTBvf2a0eY0LN0
yRSql5LT86cVGzAezgt8HIJU89o4OjCM0Ev+5o4LDr9+eouJjDA+nizx02CDvyelfE8Ks4Ii6qZC
DJ6tYijuHfyK9SgpbxMs9N4aERipHGmSZyjKZbNoKx+xLiM6KRUZe0ZqLKdKTU+LKntJR+lxHO6/
4QrdPCldUaVdEuNpT1myCpGoq/Yy0DlZZ854T3qOkSYPd8MI9ZSfSUNOTxTZPXcUdMkCWxXF5c/G
AFoPGm0My3uBHJihNNa5f8zYMf7Kmey04TDROrjsL1NcvZmp+p50Vtggq8rS+JemTx+9uH+QRpBt
XbjmhKQ36pvUF2961bwanAdF4SGUIrmUCMSSGDXslgk8YPtlMnqDI9ugiVEjIMAsyS0xeTQpAhJM
X9JXv28KX5tFj5Yy+ZLu4rWPfWE03EZuAUuOD01Ozpq4RlbzNaaJrVuODmg50f/LIo8AyemHsJqU
i0aYw3WfyG8i+5jIp+ySWRhZRZIk+uKcJNMJt4u1iMwwBKf60Mq78HNH6tXnMhHAIgnKm3WcVy/r
ZtJxEcCT2pZIkcKFOfeXsbZOYIwCuoBdcRIc1Squg5lgiWM5hDXd1lrNXFF5jfTG9widwCPUI6RI
U0I/ZD6UV5ECNY3VWyW9ONWWIxRmmHFEoBkQhOkmm8kdbnHllEt7qlgMFl6zBQPtbAVgU2ww8jOY
yxzZdEN1HiwZUncJRVkq3nVDQtaeGa0rC5kb+bGlIHTvUJTLv5OSSFFhDzKLF241SJQoOEkG82pK
4gWPWd5SAdyj04A6HQpApVpxGtCb+oimxTYrMmcBveLWtLe7WT9stKOrRZrIVR/fZ7Owta1HgS9+
I2X5q271ycykk9n4fWYFYludN7/J+7fVaN6SBo8QdtM40+lbi1U5KrQ2ymcjzEYeLPJdljnQZ8Of
TWyWhiNIr0uxe+Mn34G40iVBB16t4Gq2PHxxy+psixjEGSkX2de0AfbrYa/sbjH9NhK78Y1GO5u0
geSDXe/Ur7FE5M8c7c3vgbRkTFrW+pKWrjyVL1pSvqrEuYkJAXsWPdKrN+TYM1D0FzMJYorgUXZa
ZettyNcbTXQZVsaBbpz5CFEjqq3LdemI2A00Pib9zdSwOPOpJb1ui1W0sJuYOxZK+hGtznKzB48J
xNN5iW9W3oRP6LxbkqA39BvDJQZYfgArBjZWDU/mDy+Vh/KnbuQgja+UBKmDcam09sUUxhcTsDeL
sTCzMxhlf48BfFGmX13xXy4UJ0RDp4qsq6EJB2mO5pnd72NS9LOl5ec5/51mN82WPmkkPucJiQn6
QOq2KJqX9ivdsTjJ33D+vE8/Zc/8nOGYgQ9JjdRX4EIEuJD6fFRImHt60eTO2TU71coA5MfmdcV7
ZwQI+UIfYmrvI13ao8WSo3JVI0HCJsLqb1RSFLdLNKZMaRLFh+kwUH6bnJATRZuhhaUMePhE4JIp
4Dn3RVP3pIA4T+XrR3C7lXfOUFzdaZTWzdhpZf2zE4rzLCfXUtZvHfWOlUF8G78zGAs/VbBvTbCA
sazTNStzt30fm2NxBbLwsu1Hn8z3mjnKhBywhPpOaP+9iKXb2Cc3bbSt7DEZ7Z3EFseYwUHK0mmM
4bX3EoryzIbi+bEPZJpmMpVIPmUO2mYKpHoKzJwjw0ub4zBUdkwpmzQnXr0brvb5U+QVkM16mncj
2uWUjHTr1s4iBuFPDp8ImRn5RVYYO7I13ntrvjXCdK3mig/Oq9GAJh2WIersSk5w2RZn3BXJA+zi
/0LMnzrx/9L5PwFzNjdcDaSoIVoW/4dHqjmY532t1kBKv7L12qj7aZGbi7LdRtihJ2fUqlzoQrRL
EuEa1jT5tQDfF+u+qlrwgBnAcRWocx7MRXuE/2KVPHzwS50yX2sEv28Ff2tVnixw3ZgoDxg8OF4P
EZ3eBZOIvHh7H3uK4JioCs7btRRB4UvAetVt3cIi+cc4zwu5blAVckw8VVyeYl0+ZSKimVE8G5pX
tcyZJba7nH46VTkWeoMLcbm1QqTNBB+AMM3+ijB5eSBTfV8bnmXptZXexbU8Ldp8q3dOzlvLT2o5
A2iYXOOLHFtHc7opRxYYFSyGckpZpI25eFQikdGud9awicOaaAMUEy77srvst0Uk2kUjsTWhGVmK
3YY52YQZ+MTjU2vhoOthO5phPpnhAgJPdQ7x6UL/XLLeYpOMiXx4EZr2XprWVZEUp02I1cxw4GF0
5yA5dq6ppE4BjayiOqJZWq9LB2mxo+T4DCNTpvFOr11VmVwy2twhsVwD2niCNl50uGGAuFSwM5MN
Rjbc7DUbd1Lo7uKwcwMtgDAT02/vSVbtqbjSdI0Gk1hxERgqfCbGeEeMd0u5cQvAxHwoA/EFnFfC
HKrVnpRqblzbK5Mx8cLO//9xlcX/sT0YKs+qYum6zv8ZXYH+tK38l+diy5SsNq3VChQlDSYm9iaz
xTuRS2+9q3dEVG+Buc+hWFtXUVDv2NXRre4ZraZiDsLc+bSiyrWf8fhKJeE4E33ZbsvlrO6N13I5
16jg4/FUcTFbbN8mEVfWhjiAtMtV8jXtL0JM0rO4hAbN03WWFbGzpeSy59TqdbVbYJFBLpepmYOa
bhHJd9KsKB1kf2VXMjBXR5NMCgKr6owWVN0jaawu5MD8jU0ama4gO3xDyLX7d5UjuV1Z/EDEh3b2
xWTzje8+BdS7K9Zy1krhnMscv6aDMMxV8eh27NlNR3p42JbTacxcPWlDREThZJmBHssBQmeQA/7i
yq8lw2MWVz6dVcZURcyGiq44Wj46hUaXZSzZsSsXlU8Ed1QtZKS7ceY0Ok7zfXQ65qCEOYj0MXFQ
/wPKLcgrJpV4fZRRJBpmjNNLJQcDpl1xc4WBhgoUXslsuRiKH81Y+XHeMuD0fr0wvXmpMPuwekwp
jqn+NVaU+9UzCRbEBIOdiUG72d5r3XgribQYroy5F6AbPDCRVBunXuSDtcQQyDYwJjHAYJ299vrs
zW1z3uX5UvfrNe2WG9rAe50RZVTmfpfPL3RsK8wnseBLC8lcga6dBRS/5ri/K9vwaGvxTnHWFiWo
LDZej43XYxUGr586D1zGK+PM44SLC8lO37VPUy/vvdDfZNhkmSUdGA9JbF1mJwt6lS/iqGlk4p+J
HUwkm5lmbBe7z+v/gwqVRSxI/3O2G6qOfMqkKc6iwU37Tx/cf78so1WM5WhacoCKiwuensFe88du
DFaq3BnXNG5f9DGK/k01sjEFaByu2fxu5v5jK6mb77ULkjPrKQjp3xLKEfJfrConZb8B0tMfUpJD
az1dDUEhErkjVZxpHkwd/gPcNYcP1hG8F2hWOCzY9jVakqGA43v2GxGmyxc/r5ovc4uIe4KjnYpl
i4gKfvVQMtwgi7FF9RSq5N0WWvRkMygkq6JZgr+tGVOTkbgfdoZiRbRvrQ7aJWfioe+23k1+D2gy
5bm15T6zlwQoXubn66cQxwcSn8SaP3LmpoGolVU5paZ00ubtVA8NAVGUnawYLhbMZGvla2L7Wgr1
y9RqN5ECBni5st0cU28cfT4ZDJdWItoNs+HMYZw2vCHnmRd+2vtgqRI+lN1utZEy+7OhK6GZfFTz
4k4QDmLMDm/pjjagfSFrL0FZOioc6L9Hhh/dXfr1Ho/jbe3Ta1wv1Ik0pmzX62C34sPa/8kzTuma
4uwGYnOliSYh2gpclcQIrY6ErQwFC/kyRSfqoATW4ipI3EVZdOtVcMVq9OKS3MF0OZfY1YarBi5w
iHXITujHORjaHZJYC+Q89gtAt+Fw1TNf7fHYNsV1YxyjUW/lIE1GoFYrKAnMBGqpFgn7fIZ8qY+g
g/DwbWvza0pGSrS5TVPhUfxtkr/PGJa5TQMAyKNm4WHsOuLaaLP5tNr02KVsyFvpy6niDQ3eblu+
DRLxCT8EHyhEyZtI8+P1nO/NacjyiJw9NWy5Hc3fe7BatBn81rYdTUXj6bnuQXxTHGj44jQF9fa3
w9OkSXVITIm2WZFgdqeUg7R8bSf1hHplM/Hws97wyvnzL/3pX2qfgU+VvaqzjbL33Fu1u+SKq8Wg
WKbomU2PysjeYQllRlLdxPztWlp2EYDKRfJwu0JxLTO+PhkLAqdwlRzUxSE59c0Yusdwrr6ECfO1
NSBRmeEWlYBFS9ZmGm70QEwQXS8qm5RjVtYZIClcB+qHiLos1eTUQ+HkOpTgN/ITXPGmufqb3DJX
pP7fRmDvKAV39Kch8fAqufFE1CkrRApuOpBJWNWRR9ZO+q62xG242XHdkTIcblhOIqRVpyF979iE
cwlFsvb9Z7+3q/AsHhmkFj67DlLD1nrdI1WO/x15rkq0//tWbWFcNdwchIgtY9h23oJABPqoZZ3N
SsOZUU9hpGKoSGil5bbhsa7Y7FZ2fHCaI16zWJ3OyTmXGJ0T+sFvoNFl3T+G1Xicd8CP2gxmQPOJ
nKfV/F7jq6lawdL8K0enzvL7Wig3fBh2MQALZkvYvm0PKZ15oCqvlSxXGx1uc6fbWui6xH1KpXeT
gB97aRZfm7iyTSkgZbFrw209u8NcuCbUdmH8WhfcRNoeUDBLeFZ1VEZacg6IhOLfTe1Pc2Ebk8Ny
2yYGKYP0eQLj17xtz9xF+JTKeeRgHPQiIps45lVxU0UC4n4lFK7MxHB6a9tH9BtSC04TvFk4ZBJ3
4JnlaP9UkfaGs5VU04QCBP7JQ6Bq4f6ZH7uEBgGssYoYCW+zEHssgdXoJNO/jklNCRAR2qn3SAEY
JhhpBOOCh8HEiH08LtfW+isaGR2ZPOwHkUKRye2nyeZ4sgbEk0Dqkap4pXAQ4j/8ZeX+2NGTqVBW
4yYmYxT3tQgoAoUyQFINsidhtsGEsDqSZjpgyZpckJY4FsMtsVcej1pDHixsr3oCTMVYadj/lF55
rZLitTwO3/Wg0sms3UDXZVCQWBn9tC18FdhNSv/UG2lZs+FWw+TKQ0yG4ixfiHqxGyvalDN8HU2W
7Z9SXy/SNWs6/5l0mQZ2Cq5jGZ4hU5ILctguqos3v1V+9J5ASHMkeJMXPXmdVfHtA+MbfVuP5z/2
JXd1Y0Sfc1G3xB4Qdk0Ju0o7eLoEuP2vfr6GLicYBypwlAhaAGiPLX8+G9x7+cFP1SzYKbWMFeVd
Emi4GWnYzMYXVSuPM7xwka6vwqQQsFjKdAvc/mEyO1k1KvvOfLcCPX+qFhUP6AbtROd1v5qdldpi
byUQQhmuXfQzkU+DyWIhXe2eoHRBVxTMhslmn/qUTROxSRK3MswHG8OFHJC26Wjgvqn8Kl9sK71R
53eUxPq8EmssKkToTsdtoOXDH8LV0o9zc09PFhRuIm223KFdGUpHe20HKqaSnUHCdEzuX+1aEijb
qq2nx8170RUPaRCj0ooPSZv8kkWDjJHlkQtXbY6U+TXJynPRf9PDSjdFj371IGKXy4rkYBZ/LaID
RZnvU7rq6nDvehjglUzb4cT2XZWEy5oTUioQTP7NfZ49XK6eGke5iaY16W7TTgnTTpc4ScDPKCGC
AyZBc/iyDcXe8g/igpb9mOM3mq0X1EDk2eAmPfTtV9LY6UCdzvq56ifWrKCMf7aB4NX2y6rfY94Q
eTmN7OUcbQ0JtRJc1WUiY5jAxB6GJSbVUgm0TGEEBdvDxAR/iWkk+TadTmtdfbiIwP1rQ0f6+i0Q
pNuRn4DIiAgf859R/rbmoy/IWbjfeCeXCWZCcOSXkXOmQR6DtpjQvZ/B4Gr5aNnCKuOt3kREHg1P
LHQHTooj2yMbkSiGqB0y1cOXTv7z8iedRR94G/hME91q/Dtto2+st522CqJV8vm1JkJnJ2NoX5FU
XufEjidA6ewk9M4Gdz7tqI6YgJr0xVRdADfQOZHDQWxZ+VExfswLr38yMSKoZx1rQ/cYrfLTMLvP
SYo/5OlF2dbQosgs9swqfxWN8mWp4aty6uyTkWjRWBpPY47IY9UjTudtsyGUVAYlcmAPxN5maoTF
Mkg4owO3efZTjT+VVjKV85IUk9/myXHvG95TT2UUlYpjHrv5Xt1qkYeX+GC/dtPY7aavicmQY4ba
PeFte9+aaCXRWHARdsMtbE6y+/V24ShrdhGi5gDftyIz6JEZlI0J490Gq4sDL0/fR67P9GSQDavH
8GzfyBSJ+tE8WWtvCZIIcyRuCsMtKNHFqvDSIiRuxLAQhQg39blsDkIoPUR15WO3MxJb5eYaY0EU
pvG0PjANnrq5OenDGmUJEWpkCNIp1qGSklZvF6rjkssnlSa+RWBcI+qqaAgt2ocNbUvhqdgq9q72
R0Ibi/nRjWBPGvnvtkpyT9lFSV8QQ3LRzcrricmrEPBqgwKaZXqqUfqj2fpVTHectFDn9J4X3j+Z
THSrI7wZ9C9dj0+XJCCcoL5OqXQR7JpjRS+v2tpe0+JhSOubQUzDrL1USnMUFSS6YL+kdGaf9WTz
bbXFH73b3eci1i5+4iaCeNpr3CVX7Gw7GJCSBepzXqx1f0tlfx4Hf+IOTFZqHbEHm86M4KFlsLCQ
XXYMFiSIKz9Lg4rxsyFEOA3X9BEjxxRing8k2RwY7HRxvdpSIPLdEGeDQAIocioyv9bY+Ilj31Yl
IMhG+cmYnHBgblpsPze3VOnsXF7tBjj4uYM88Fc7I2ypgiTTWW8pEw0Zb8SHlkawi+5YrGEq6eDj
kYZLCiGqSMzW5peS3f9hWFBqwBqCpEX3Z0jdDSWN0sfH+bMduKB1Asa3D8EgdGvJD+JLjay93yPT
kYKMvYKrcOlR/ijXAuD5aOkndGvxjL0ApU5Lan1W7f5eQx9/G3ZhxDau1wNRx9mbVL3oW+/p6OJi
C6XzMe2+VH6rnNa0CbIx5U/WpFe5ruydU/HRMdmAk6PgTSAHU+KpOaTA9RXzX6mfFj7KxrKjPjMc
EPOnUymniwKfb7Ic+HiKeUckFyZZANIoylIkyAwI+Io/uLGX9C2z5ovYYJ1q/liiresV/qBoq35M
K/HQqntDDfOP2UBr70Jt+rr0ZgoQQxlLeX8wruXJMAJzeMkHZ27PHxMZlYNL8RcSIVKe980bHBZf
eO3R1ZI+TLQoLU3fVobusOilPbf3RBMRpaQv9ebiSNrHzjXwi3RAFzVYHgE+WPU9af3VLcaxKxdP
51ehbp7Ir5zkV7lePAYLk9rHYnP2VDtqZnFNdJY9E0ZADnWrCmNLDxaGbGRmXy2Bp+IsOXxHTUPn
Sm3HKn/W7/qklAjl5Y1I1zhK6+bUgTDf5TwgOGhz5bA0xkjpxUg8kkeAzAPfCg5gT1/Igl6RmDaa
NzUQQct2XAbJ21d+OM4MugD6nh+KORwuWD7TbcnOJDTE2DDECPK/NoXwyCzYidyfstLX1drvNEba
7vhBPjqJoAekx1tBFx/HEC0pSkUVlYWufODdIOx4Wu6i1LwiUnqzpvwxCMf+3CSn14ZlPIpHwR3Y
yKPeuHUWcdH6cWRbxEIaVvNl7FERlIiQ0di/y6p5waR3w2CLYOqro20Bvzsp0JMvIlaGyCR/oY2Z
xxjC/qIPgkiYA2hdCxlpDT+ROs3SX/9Rud4ankBIa5/1x9Yz9NQf9NI38XtwnD6jxDJbizu7PXfb
6ozVt8JojnkvHIX/rM+hiIpYRVKqzjNcZUUbaTHz2ijazUZTocCMIltGw5Fnm1fUk1cR5LCZBKNm
HP+SK0zrW796OuKso121xhlSQCzTABWhn1oxDp7JEw1XfJnrzlMHCsX63LN6Ypqph9B3L+Zpkj1/
irE/HgYMC2n2WHnjzWxA1C84HdZ3nUV0bZiF//WU2qccR6QFOXH33W/rgdNLPw9iGclJfirRhW4g
KfEZxwhHnNR9FFPzXIOOUWzd5j8/tMIdqufxMdp5R7FCz/dFOVJHUJnAgttqvi0j+2alQ4+mzNrZ
lpCVzEYcrXMcWqenC3BggXyGUYDTyC8CKzxhjdbqgtIxoKym6hQMKd0zEJuWC3NijNRgIxNHAGNX
zKuUy0E2/Ra0Dt3C/DJN1jWBPnWhfPLRL4MIdug/c2sM3JCxg0DbyZCaSGPtht/G4C+vn/HZOx2I
ULrmbsVgzzV8REef41CaUOkh2fbkkNmg3M3TpDXnPJ/I8NjPykdeDW8tOMOFc9OR6SmcK9990rTd
VL2kNbL7uHYGbQRLPKUliPIxVwRffkllbt6q8ad18bpnZ0YfFulo7wtVH12MyB2U5ov22cJVCQu0
K2ULCyE79X13VtgKiyHKMnQhRX3T+BsbcC7ZfidJWxOSz2FsPsek+hxi8WNFnE4+4dTbxmL69Jz4
Y9ALDD5i7IFXel1XeSOD2bd0MoC6rthfboZWHIX6S5GKqKUTUo3kOY+sIGdZtwK7GuoTBtJI4K02
tO1o7PMRV3WIs0mJY2+BxZ0z3TcJDrAfP1JRXDZtPMn9hjYeIXv3AZCAOHFymYCS2V2oG+lBBzZF
8WR1QlsyOkMFzD1uZ9QFWLUpTiFur1gipVbDZ3kDYgmOKZAeBvAeDkZsOD+xCuDsQ58p7ex27R9z
SC81f9BH3COEOTx6eBiBP2fov3kWCZ4eeOKwzNdi+NH5sSJ5Q8KEfSMQrOLe1lJqShGf4ncl+cM2
xuPz+WOyVV5X1sKcsIwUEFuAcd5C2UOIH+xpGdJ3QIStkg1Hilg+Rm6F/Y8UGOh+Gp8tJ+WugHHJ
no987iqvOO5/pdVLnjv6aPjAS2R5hK2oR2Y6nAWf5HhWSWXCi0eGYkyGex8ouuBi3T5MVUm/BB/Q
uPB+Km85ITbxX21QWRbQk34NwonAiDDTgbH7/CVt2tf1Q3udk/pmCqan0WmizebLIpOV6SRNeRuT
/ab9EUF0ukBZxqDiopINOyMlPt6pSLHTjoNHr1/0TrpXZXpX1/ImpeXVcNVyOdebdlrfxj1Sf/M+
iOYRl4ltqAgKBwKXqTXJ9mCPVYoOlOsomYGW09rQiuEu65F2sKVrPXp8TXWiuaRn7ERMl0tgSjNo
zBDFSsuXjkxMRlYhqudZ6S77R5wk4FDyC4+9XBvv/Wa95yQ2UM9HIQHy4xBcON2mi5WKV0pGhDL1
1dryVkX2ho7839FX3HlFmAbGUzcGAWWbKyK76TFhrtmE0DJ1UNtAnsX7m9kCpIlJlA1CVGbmqejk
s6KOl1p+ZpXj2zq+sduszesCqBLlZEeK5uwOeDGliu/we8MaM3ZYZNYSp1PnuZK//JW2/lrW091a
4ruIbQontLC8phjCmgEaYjsNihFp8m8qypDuFFJkbFVEbFLYI5nQDTnQ1yxo4p+ZWYulm1TIk6WX
Z3Ii57cUrYVWHbJ3EacG8R2BJEiY0GCiAtQc3gDbQP4U0DrYjWXXPUWBAJeVDmgJVg50cJA//3Y4
/2I7x/yq5VQuVy+MVuVI/e0RC1y1gxsGHhkr4Z7fE0l2t/TR8EIW6aONBAa53lfE39ILJR9mQhC2
aasCnlq9dRUZ3QYns0w0oj4RYb+NtsyOuglLICMD0ic/UWtvHhmkIcpAnrTqNqi713TbkaCIg7Yy
QCw6JNVmb9LjGWKPxqML1cmPGaeFHEqiilblLKgQ+RWf5ZFTzF+gfmWIBwOY9wWVAlKIyOIMjTuv
mtlDY0dNpbOs/CTki+OaAv9EOM5jHw01rdQoQAyiiTf9xWx5Gbrj005hFKxTJMCvvb9adBYtVSjd
oX6bPJA8agVGft+99tcRdov8hRalB7islPs6gFADNo2kF9WvhpSN2Mp/M5BR/pg+ibhyJBpLjHdh
O+8Laan3zZjtOUSHLyj+xOtylt9qFm7hb03iMCkaV/V1NxZnMTiBaT5CoZgKlYvAuEFyXgA5Sc2P
GUPTFy0IBcnAPe/kERy2Tohv6Dm4FO2K7sPu1tyRiu2a/BAVXGg3YtNuJYxP24iXC1vYWgXwwqQr
EBedFP6m0GSAk2P1hwLvUmIyNqlByPSsuyylU4DRsG4RSUByTmG3yYFWrgeDPoUKtYWKxD/GJNaZ
qO1+NbX82pvtWzZqb7lJcmCrBeqHOG0nmL59UdxWrk6pakaCN50KS/aJncE3DGiHt7rLfyOwOfZw
raMONCrRlUbuESEFsuIsaVSQtmsp2XkSknOCKk0XDqt6VVCVL1Qdmz2x85iDSLEhl2wT0UXpbna2
2GDnTnfJ5bcb/GljPzNtTS9Vk9ya910xH/HtpYbqo5tDRh9MpnqM8fVjjpYif6g5xU/xnVnjlvfV
OTW+KnE7kxk0fcWgJ9v79CV2yb3StZfa7b66Kg8NcwkHb8JOo4pgu8i1XtOcKiT6+XB5a7sz/a1d
/mMfJydp4tnW1MuWoa687oAMeqBIoAX86gk8iW9zr55UbT4Jusx/cxgxuWWY3FqU/yjNQhXYj0Vx
ztMg/6aWLMYdRiRGlKLyJgzsQMYJBnAz9lUoAZnjZhVH/++24LWoDzhn+e2DZSwD3u1AGv+1kdyL
x876Jyzsis/DfOBn/Z3/0kAzaNuwpQnt5ryJl6Q1T4oadSjISojt5aTH4lmGR6QBAMag76sToey+
eNMuGaCYIqhUcSUXJJCfYvs8SydXDOSfEkpAs4jZXLiwWz6l62aK51NlMfIfE0LAGMaj7s+u8mlS
7vKeSmvAshcueRF1CoA92w7AXX/402h8rx0R38gzckybcWIfJGu4bX9WSMIVNTMv63a1KmAv8ExN
RCGPZEhHUlu6henl/4+p81puHIuS7RchAt68wpAg6GVLekGUTMF7j6+/C+yJmRutYstQJEQCx+yd
uTLVHCsLgy4hZ0T/HTEFqU4qEDn+ERJxlU90+ew4PpZhemkU6jRsQfHDUcy6dA0LQsjEO4W09Kh0
5b8pHACxvKmoLcmOq0c3pcOSRm7GhoyVvrhiifzsaS0b8MkAQyc2ntniKIjW8cD4ynxeZhCCYs2v
xxinBtuyxAqaL8EN5eKYp0iK8P5LhBmhakcpiAX+0OCdXg3hYITrQfro3k2qx9pHnfQvKpdAMmfu
oPX3pdWvSN20CiUyEgBEXqsjVq6FopMiHXzf8ZdsdTWuveqLnVgYIuRVryUejM31m7f5PmwRFP8w
pqsF8pjyGs2pLZh0hlD4WPulyBzdcnX2izB6y6dIpZq773zj1grlhQp/Z0h7fhS/1lm2K1C0A7ql
G980e58ijCSKXkgaV6cCETvke3r43qCdE3WiVkP7lfWrg+J8B2ZmOXbrt/hVCE4Ro+xe8rcJJ56Y
ua0i+oWEqQ6oFTDji8mft8rASyBjUUQB/XMqxvUYra5Qpq952TwvrClTiaAfjQQgIph7EiO+knTd
oZrZ1pVh+IcCSCaHZ4bNFjfztt5nN0broVNJfyhvYfYvRKVzxqsKL6Gymq0ncm5qdGbVU188gWq4
N3F7pSyPTYOGJgFD+kQ2nK0h4+4q5WQ0hzQx7khenvITnebxj6SHz511gXn4omfG60JM1TT4aT37
Ev8KefFhnpgEZkWU+lDjOKnV+qZR+t3fepmBRMCmjfI9ALCdTB1JxG0KdobFxdeMMlk6tTImwFDk
UTsqpeyNy8YVJhyLJXQ1hEakMOxpSSqyelKa8akOixexnF/ZkCSasRMM9DKKtEuwZcxceV7zmy+h
r1PVq3QHJQYcbuTVwHud9FkbrSPGgLUH3ITjAE9A27xln4I2gZ3AOwvCKpIu0P6m7DJq+1B4igmr
FifCXMd/Wkf0kk/UwhyRBkjTk4PQKvWte6XvH0+M3C3GMujnAZgk3ZRPynH47Of+PBGzljTCvpI7
v34e7ikntO4sDSe+uXqqjCl3Y4PuRnXYDTh9YgASKwY6NFMpcvaslM8p2dZFFzyZyU3OiQiyttMb
mpE/sZB1AUap+klQW8uZjRGjqoxbtUu03QjMJ2JBZM7QpCLL/ANZdjkNOiOarIfIHQ7QRmWnh1w7
SbjTeuwzIpGkRoS+rFK6Q6N8i+KbTg5LG8gUbjTS8rQS2gLLsiXHCRl/z+JrgX1P63/F9Kuu39fk
RVm+KvNNRKpTRh+xyTQ/081B92nFO8WwwfbR8u5rVy8gtRkGYbGtMZ/FYqLKN1N4JdcEgRRS+Rah
xIp9M0kOAzBrRXKNhqRXCQ53si8M1e3LbXEdS9TM06nfW5pBXTcZEXE3gUmJi+GkAkLZCUOgpPcM
D2oRV8ey7QOTFmMvrc+s5XcsQffxuFj+JFKwNUrG9s0ppm032HBpPQqVq1SVP4rT87xaz+KWv4GF
YbRyxgSInbgjhbk+8SB7ET14UrenTFpuRj+V5L5Rb18V40NSZ55LzWFjKm0iIK/CaVDmjqEi4k07
ZF/arlEtN5KJdRTYDiYIm0Lo/QiqE1kpvJEOmQEkzyq/mwhrEksErtxlbtCd028oxXEvSYGwHNiS
ozsIMa6v8pSy7VIj8g1pCGnOMDlS5SaAJxEBWbSZ1fp51Gju1EkredB11520nGPzkuoAKSa1ZZ04
/M+NuH0Z1gs5AWLQDIclTEiwMTV37Qj7emmqtjpF4YqMQLKGYKFZumSzwwBWH2MRLUPdk0HFuSJV
8ifSbS9hL6lVRhBKsxE8PgMzRb3PwrHJ+sHIvT5D+yTljhXWt6rSL6XR31S5PEtqCFiMzA2r2eVh
iKk8vw49cnNRiLvgcWMYKdSdNBCQaK1d0Kw9CQX4Is8IjVKTXT0ybMB1HaWCIEHr7iXwTAy1c2oc
O/3UJaiMqe7mH5b5XjY93Veqg34CxBEYl23nStgHRU4Yh0SYphSS77jigsGIu14M7h3nxlMYrQSa
cGibjSRJ8ZoYbSrZo74SwmQyj88l+WmUPuitbKZvhKOO1D6p6njVgXvlxU8RGl/q8DIgRMlb8cdq
ml+REpBRv8XFDDslIYqEYU2SUFzs+zj8I5jzYWrbNwkcLiCxc6eZp5qTVGLXqqBaHfFtDf9iZuLZ
xD5cwtG9yULtJVvqFbpuPfUSQ3PtTMBjxYaN2t6zZFoeq55hprrTCK+GUX7HYvOHzZAChRBRrfU3
C7t/8WJnqfkbK/glylE/VBGRAmvXk4o0NMesN/6KqXCP4mRis6C7k0TVX1uflXI8YrPiVJETR1W+
o5buNMwvuF1D8YZeSSLhSidyBNLUrQUlKUmaQz/EmggfEmrEV5vpKiWCaGPLZkZKb8JaXrCWso5I
wqveIrCHN/Kni1XBHXu896XB9kHpeNdK4joATB4XUIC93MDPGaLEzSzYhVNMfnNSkrUaczMkYXKU
UqqnYAekfhn+v59J88igVkM77dL8acF9vWNG9+CXi5CIWNrGiITkSgcMNVAoWiyVpZOG42z7ajDL
NhAYi9FQhaJKm2mgNizH2vMy9/4isRrStSjzqu4WkvbbzHnjizRNIUCRnGoJsa8vOAjbvgoamfMq
6Ra6UNuXiRieS40xZe2pnpuaiXgfH3rE1r4SpCqQB+WczqmLLqP3qrygxadtv/ffp0Y29zYpHVGC
gkIf6yDVo9QtKs7fx6M/bjTcSvaEFNtNiJMPHjd5bpYB+CembUTBLF0bTKDbTWa5Tdibh/+7q0UA
WT0nol9uv/P4/hox6oxItx4Ps5SK5psaAYnbw+fFZFHB3aahfEgOjwd9/EC0DIYrlUXA/x5Ft7aO
lC+iD+RzQ0gPFgphrQjWdcgwQDDhdgmPuB1XCJnQN9hhaRwG+cMV8u2eAdVXwSpLUlEGynZjIl0N
TB2+UqkjMdzupVfELut9Rj5dfGlEYz487tTpLE/nQf/v9x5PGxU/vYTV6vHzx8PVicEzSvQTH98z
QE3h0+PkkwylRC89MU5oXYxmhOeeU7qjWfsmFjP97s7XMVN9Wg1lXtY48XgL0xt0bIzByn4d/3Wq
ccTcnCcf6GtfM2F6FdncD/CO2GfDWLoJovkmeEM4vf1qyXXE/GxmNHTyPys9eSNrr62GysjUkfqd
hjnQ1Yg03Wp1e/Arq6qci3C8I6qiRdA4mDGLTnMAb8ToMFiMsqEn12kog0V5hiqhk1gz3a3aW2C0
yNi0wTKFo29NPxMjNf6GdDnVUnJetc9s2XNCMyK3jgqhK0/fVioU65/+i3vHV3BNr/NMrIUOCER6
7uYcurAjLMvkdLHpHgZaLsvUIbGaRBKnaPTQ1GJxnb0s1niqy+Zt7lXaWqiBWA42ul9Mih9llyj6
15XSsSTgS4+BCA1ZsPD/tUeUsXzrCezY+AcU7TXfwFwpwG2qZxpm1j57GnnBJBKPBf1emeUFdD/2
238VG1z0s/tOw/kvM4zg4rX0xtcafCPFESshTvPLypW1ZMI9NfAAZZCBWM2FOu2qZC/UjrngI073
SZkd06o7VuhZTNIGE6oTsd/idDD4Z2YItkuVutrPtDFeQo0kp+mE9OwVtA8Oevmpa4SbVu0pS+Ft
WgAQ1/e4oJu7UNIL+2fBsijp1Zxr1T5t0US3sOnCcLcixoIJi0PeqciwRrEUC6fK0FGPgnhqv2L6
xm0U74c/xusUfsriG0nvTsaYTqORIjfXk8M4h1wIvucgnVQKZbmjxzC8R2fQvta6OIUlZXgJ5m0e
nsLm0HXpORucOKboCu7HghdasUg1m4Oed+6iDSd0Xl66pEGhbFFdoZbvBv6uXBL2YcQe37pSOahu
EUnzgqoRJf0ECdSTMwgpISHsZELDUshNkk0drcNK0c+frbK4Kzv1nApXh4sC0vQVPW4Bmfe+ZtKe
w0o6iwV2hFCFrq1lK2ClZx69sa4hnnnR4opIUPcQit0txAlIO7Y+DCWubSB+k9MvxPhj0TtFdxXV
bl+z60o6yqEouobDkLTU8KJrnfq59a7orqrgBdkVFK1hUDq0/tG+NXY7vC70jAV5DBTrnR7GkDNs
E3dWU8jCK81uSqWVsFhwr/EVJ/WLNLMCWa6y9OaZ86Us8FewrruzlLFe89E6ZJFwkK/KshzXrD91
ZBZTSNBZ/2KpJiyoyi+4FuisvcZ64azsbwaFGln50c3vk4Ez8K+cnpY/XXswiv5kSq6aO/gdgjBC
A1H4MKPRb3CRi4ufUA1yIY75VnUpUvwT4k2d343RdJuThNRSQIhwFPvYG1LiuAiM1FJ8p/K/cq6+
at6dcrlqOmcWg6xZmU52GnjVlbveqt4Iyllhgi0vVv6LBZqgwJoev5Z71JgR+wQWkgFJuVKAA+DE
vIVJO9PZOKAJ71LbpkKVJetpiKQj46Kj/7RbvBuNVzHkMqabQtYc68J+6J7bGjCrylRHD2COv02h
2ckpbxTo+iGl8bGgakGUIJKcToR8npFDVX+qhy5HEZXdy7G8doT0LhE9JkoNhCUayVVQDkJI8TDG
8IrpdXoZoUYA+9njHrMZ9hZsxM27hQdiImhNmDCLwYvxTAERy5xCR2rWalfHhJYnqJSkifA3QCXd
4tbSlzXo1SEeQpBpzBaT9LpY8XUSnlY9yCTpraFx3Jl3LKd3U7t10E4rdDUzmYfaVVaNXVSEuwT1
il0tH3F8kkPRW+A+KTrGgxc5P4L6PQj6+FKVKDbQ8qhKdpYT5sAZWN0LWlKf8iaGCRy2muGbenKA
JJUWdzmsXgplflnfhU2WwR9u+WZUneNYv5V07k1F8AS1IU64xOQd5nchjmhPYhYUaVNPNsRwL39O
ivpUstE/x2QsRwdTiI+CIF6KCU/4NVmiGwh4qOs71SBadsHWHGQlYuno1OTfS6HhNOe0SGaWzdqz
JRcvFRp4gRV0KO2zjO7tmzCVwdiMXybF3cjGaLgXhvSICDiQ8j8UIjaPdxUIEfGSguG2FLyKfvLG
7Wu8ZOdkQ2+L+VU1zUMjCV60/T+eD/Xwj0xdTBDnGMOPiFS7YqWRvNBtiFEbg/sYaYWLrFItVL6s
jd8XepNRtIVByhbOEyw3snaYNYJDC+ZoZHuMtImEsNvCehsuewlh2UKhOiIEYSYKW9cqT5Y+h44a
ERunHEkHRUDYSpd4HrAW8Metb2NxauaRQpJ6BBcS6RRKaDgvpKa1hk+b3YfXdKCZK7k5G+9otPYs
7s0ImyUqtlNaXFfw3RS2a+WcsWBiRFzMI4t5Xwn3uXYyTby/VNRIcTDJ5yKVa9gyQok8lVkA4T1Q
XOZLT0BZnZ26MjyrQVx/wD+klgFUWHrBEbJSWR3Nvypj4mC9W3PqCyo0JQh/yLfp5Zgmg+erqLur
Roeq+OiBmW0aKkx0S3xWMP1lkmchCh7V70VGmfEdGs+qeuwYNwjl5REWQUObpTuyTDPCeC6bQzii
kFOia4TLQmz9RAHwhfTQ+s3wOMuj5XRLxcR7J4c9I9e6u4Tm7CzydamXQ7P4tfItNSamJFQJjoim
odh0E+z28bDbRkdaJ9Y+Mk6K0Nw3AARKXH0dyPxtXf43Eix+th9hAelGdJdo2Bq8OBrvfxqwqxKu
JaIoCaJLg9CMRRgM5mjCg0H1d8Hax3RHZdqtURWl/vyH2Tv6K0Vem3aOOKMnZ1yVYsFHutE0ymma
WbORc8DGDRp7jKrmmMJLEeqziE18CiF2J8HwL52fq81n4imV+GrJb5jKJIgHqkwSIp7zb4Nf78sP
nW+TgESwwHKbZZ0X1zYyFCvXttcID/CQZUgrqk5GV/BNtmSd1bpF9PtE1Sthni1Xyekggw6qu0mo
cvnUU6xmzBukj1n50RQY18y/E03cofpZpI9WfguHvxIVkMy6rN+djqBICtas2tEFlQ20yhXxhUgm
YpS9hAJLHyJDcHVpoI61NqdKnKQI02F/6ZO3vf9y9T1rX013E9XjOrWepr9OIk94WPOnuTboR3/l
0km2kpPSzhgzbJVfMhvZGRZqLrDDPkygkwvb2eQr5y0eP5KvDHMNphugqaTvKpexWNxKYztRu+Dt
EobgzDFlepvxxOzDwo7u9OTQIpKpl7E4rRSg6swcIjprM2E1ruDdHhwICQrzjYU6yDCcalJJOElt
ujKtnfesC4hcqGYy5cPfmuzNxjJdUVqpdoAnQaZvFPCdpO6pZ9UqCDAlYeBSTCfdwskAS5nhMYoU
tyeO10JZNGmtq8E5kBTN7qP82AGv6Y5TDcggZmfpSfiOESFbQH+7skH6MTssElH14tFukE1nmoE/
MOcVfenamdIcIRL0E0mW68FhFCkX2m+JkXa7f4weU14JIkEyEKrIwgFHzOCOaxNgn3FI+Jdz8XV0
sQVf6znjKjSnTRDySCb/NmINXB3Eq0UB3wTd7Tx6wMTxYRWebL5UBRcJpIm8fq0jyxcwfdCtJCWw
73eEI5bQemQ9SJXYlxUCoSHNowHt++uUKG6u4B8YWBuFrtgBnY18EbqjSnXQTO9y8qJ7U3i0aKa/
pMaEs96XVhagcYsmxcuoxwqDz7ZgHMgrST2V3iHthrgx93X1akBRWFgrqsYLWr0Ib1vaRlB2UEmy
ZJwEeAds8mtHkL+z/A97+F0HZLITMYon1wrHBer4Q95/iFNPlwAtCuCAvghQZ9gzpv1WuxUyno4c
29V8MmeguN3kTCYYvnlvxMNBRFEuiGgH231L062p93KXBom6I/gB/9u1y8yAq8v0hPg7ImN3qyKl
DErTtw4eCmzGWGL8NTzVOirAixT5QkVOoavNsKgOLcrrS4KspJ5SX5yvFo4NWA9+PNBQ8VlRMOjW
DMFlVO3a6mXYmtXx6yC9alLn5nNA8WIvFe2hwm+wIHnnoFUUo7SpDQ+Pqg3IkBLxgeKbkw3/wiw6
TqWvIw8YQgybTqHW9xlRAIIiIfoe+t9mJASgu6LKT5rJV2RnU6OH0gFrzaquflxMmw4XcYVH8qC9
TTjbHLBgN1jlXx0d6DCDwia1IsqCkEQHWZ+vrtZiQiSKuHqbATKb16X9aqW3FjOMXZmI8hE5okLj
KbIGICvdDqLaVHxh3SVOvyLCM4unrH5vQe1YyF8tXruaMnstyOTU0kq1jjlVuQhqIAtQKXFEduYN
poAP1P4jNbtahIAhQ+VI4PnChj6E3S0R/mSi5BV0qMZN4LRbKCHrNTngdeVL6s3AMEAWDSEoA5Zt
ZmJxF8/jLsPj0hv7ETMkkuF0IGRXd+vJiXDN0UKUzMaJ0OWl4520D84KIkLxDX7o3KReQ0844bIg
G1cW8pvRtZcBFso47mSkBqaxBaeqxQ+C4ay/Jsl8mZPbCoiOs4osKj9PQNqcevl5hVKkUSUnA1Wl
80ZDJ/qQhx3tM+C3gvWL6dXAOfJFFBc1R29FOlZVrh6iYiVlgCKAjCc6ZAzVkrfQo7mXG0lgWu6g
JnhMcxZH9SVN3WnO/TZ+o1tHfFPhKoA8k+Y9R5Mm13GA06VdOfKnLvtjgukQ4yvNke0X4v5jFPbJ
xoODWbKyyUQOwWYfIUTciXuYQKHKdpPAaB120EJmKj3jui6PUSLbAyaCzXOyXdERmkTwWk5FPOl8
6c3ZQ8T9xmAFVwjEgQ3bMFVmYNueBAJAArHhNh4ywcbBIzEgo2GN0nvYFCV8cwwtykLWKLhFlkbT
51I7yvOQuxUKiNmzqrMBVzTccW2ipRbMfyKDkMaohFMlyXoWHmeFmSppj7hArBctZpJGfkDVH0Hp
ncpoJxLUCmU5hTv9Nb1302+sPqs0b1K278Lo+epAopnwJtK7HyghZjM72mulQVMxKNC/qPp1UMgj
xlSp6ZdEeEll6jwae0kF8DAiou4Gsiuqsme0T7KGrGryZogYCXBcHOlFt/pAoqSUemvR0NuSDg3Q
7SGG6jsWGAIiOuoyxLV9OFSYGgBziBmMWEBjbqRsCbfoEFrVrIOpy5vASNPPIu7YZDFODegZpu3m
8dnjxhwFr+0J86rYjh4pISm+LE5s9EoiWNdNuTej7WrWRjxLcySezUhQXS3SF+fx5eMHI2cIaGQK
eUXUHoUpy1k+FlF1aDBOxiInQFoKWQBZXXxNsFLQHWheulWCzD/00qtQCDNyQLzteaNLrzJvj2NI
LeyTkOVloTX1pS/Sgh1uV08BdW/aEUeZ8utNjJuGLB46cZHawEbSzY5GrmFLuVgHmpXUgTy3dSBu
NyPTD1HBDE+LosPMqgFitfIMsjipqyC2MmK1Hp9KLdq8sdBnPAGVAB3mp4kMZ1EuWVpOV6VYP8ZB
w8EYif2tAj7hEMPBdFZSo+kTuml5JiAP7fIO9YBwo5dPEBqSrr22tuPtcSMJ4jOqnPgIxfl/vsUF
FDldxV+fl19iBcou6qdbm6vTzUyNjOGFUuz2LVmGBCXWrLbheM63TKNmHA0Ab4UqoznTcpEsj0ow
jlgWU7rG8RE3xbmIl0EQ9V9dGkpv2CrD+qPg/PhUbIs8MMBx8W2kamXw+CzU36J0aVEYZuLKJbLV
wI2eIrIpV3DNMcE+vpcaRU6SHw1WQ4tZmiOtDXKx4tMGYkUqypGvSYuxFxkfrWIugmrC2v44Slkq
L+OiyztxO+ZUqcfdIkMI3b5axpnEFvlSVu+PX2jwR7tE5DIFmAlLa107Gbyuh8cPy0bnz417zGmS
sO6ErZqdC8j2slm5PR78cdNvZfHHZ5EIgLtHROU8DilPca737KTWNHSGUlZYdXKkj5sIPoOmxqn/
eKbHzX9HUAAksyU5eu2n8Ou/I3j8dH289qsco7jJFQLV/vehHp9lrfkztCi2w6zmoB/HWpvRuyKD
7RoLuCHe//0GqrR3y6JuDj/eVJ9Ta8fHqCJxDabq1Gp7pEVJ7FfZRZz8Jsba891NB4lNMtw4VrwY
YrtrWPyV9ZMIEHc4dGRSicdGODBHzIZTp4Eu3FsgD/n+G0lyQVJ5cVSrM5IkNXrTE7cKWcPsiCNW
BdTQvgL7e0BPyd4ZSBrOO2di84KffMaX54mTw763ish2sylqRFFA54G+eK1Q+Mbn7oe9q5Pn8All
dt1UCobkoEuQKH/pDtgBgIQT/ffe0d9ifHw57RSGcRqhDnutJcEV5WSiwycGM8xq54iybnri9BJZ
TsxmOwimLVtcGPVUPSTHIvg5dXNoqBbQKreZHNpzQkkLzF5+Mg1IGKul3Y1eXxxTCd4Lb+l7eaSY
y4aKLQMfaxPgyzJkTx/ciWT33pa+tiv6PfrsXsNbT4gUfUQUPmA96AlNTgGGeHFjkXIsuwA2qjb1
DeWpJ2jtr9EBxrOR2WWTHb8v4s6yHOrKKXJJNI+4eygmc2feFXY4dMPYVgzO9N3gGv2maD6RH8n+
dKEKiX4N/plL33CK9gOELuSr+p+Glhi6H9Q+m1PIJrHDXGgo/0xdsKo4kgKrxWjxBP0X5m1KcQtu
oHhvJXZq/rTR6XlHKWvuU8AA03tlXQWoizg+ZA4bUxg7a4erhsNFz8LfUrHsDDFE7XQUwFSaR9YC
Qbn4DQivxO9ifJYQAmCQ4Sly4dmQnYo9H+qOtNvejJSqNxbYIEovq/RK7w7DBpzdLD1CrN6g1bwy
odtUp5RxfDujSDQ9kNyUWy9q5JeQiHT0FR6f1OrVwJzSIQHJUXDRXpcEfc8+yjPITejxCqbkVRhT
jtKyBpfNX2AhPmVlUV7n5bJCS07xA/tJdRkQKFlXxThoBNhDxIyBGBJGjEZOswsIkzSYsmcyXUTq
Jlvlw8ZDH5MA8g+7YUKgS78n/sOkQ+RoV7B1DXhjytcEZSkOoQYK7+A/gkHQXpufrJ3Yug9bTEjz
j2dYCq+R9oJkJ39XC5aXy+qCr+LWZUdPAFRhuNxlWdjdsiPAR+aai0NjmgjIgZPPW3F5s+N3qQvi
lkIZRUEnwpadO6TkQB0heYRf4HAwCya4qhYsNrYKl5kHDb2YTBLwvtJ+e7LJ7cgZpewRBlX9Bugo
0o/6XVkuec7gsz0TLx4ll2a5CtKJZ+CArc2UghdhL7Y7jpCjTXNWRqSu7Xkksk4o47AGEywbhciA
qKNE4+3+97F2h2r1cDWU9LdicEvYQ524QGsFNnFnZsGg7UT8DChFdFskSwy03MY+KaM9MsdODvgh
uEit8+KYEKAdGKJIvlMgylE/CDcFtpVOf/s0at+Z/LHGT3W+40F4O9qYV4pmisfzjC37FR94r7we
5BIhrG+AUogB5WB45aX0dCAdBD2gOTbPSws082KZ5xlk3HxRxSD5RxkMs/jjnJCQ9zTnlW5CddHC
c7teFoITBBgObJMDWD4mKTGIYwBJoDNvd+CU2IOIXLeG3y6Xs9g9ESKyLhetfkkV0FwUAogWRuBz
pkPaDac43i/DiarBxjendtH57KClhPYLDGImlb0l7LdVeelriBAlRwxx+d7ASsrxjp1CTQuycul4
MqkKmoP5myIEecao+zSoW1BaUSU6Q4e0zzVSV8UuReQRt4Y9Y+lGr5rsJf1UIlLSnJrr+GEAL6jb
L3byDxIBJvVv7Vv/J1FT0bwxJLRxt7D9HPf9iMPN4SBpi5Cdokv7iS17uS81L6Z7xhv8d7iIv4AX
aBq3MdtJJgQmUdtgo1PYiBp6rOSEbYCSMDxmmbm/pNPPnN01qpWPiUZJX4i9EbL7NN2l7ihGPtMh
4hDWjiiFS7v5XGN7eqprmk82fcA4ZxHN8WxPh2h4+uX/fIWLmYoUoELrMe0wlau/KlHpqt3hA6OF
fVOpEyKWoSRjUzx8/H6HbHnyaGghllt+ja/sE1Eyjwfg5JfZDutDd55+c3RpCJshT30xkyBsYBJ8
p35SReya6E6jOLOLT+NrQixJLCEGdVR3KhsT3DjbFBn/aXFA/6WFVokOO7kEOGiCb8olCcVcnZKa
AlM3W4J+p8v7svfRinGmDOQZll7W79hyS1A+fgBEpfQzgUHjjqAx85vRwZuJh4L0dYiWvTkC5fH0
9jO2XkxkwJAIcUdr5z506XqTnknqCekSeWlrX+Kr/CvOqAVQnbjlR/uzhuyzqGk7HdAFNlDwJHhO
bOFj5sQyshXceEg5g7XF4QfWYk+lItJvWn7W06OpslLYj6s714HK2D+DIvaN7D7Kr8N0X6LApGqT
XlWSCWBfrLiQ/I6VRXpJEa7SScXniwRRAZu6a3EOdCA5j2KJPR+kkFsIQD09xPUSHit1v2nDTMBK
LuJvnUWCzmnPrO5yymS/4UeKp1tFBoaqlDIyRBa7OkN0XRPQSEEpPtUAKPJ7Md+V9j1H8DV626ps
8kX1Imln0mXZWx6V7a9CSuxVg5vXroKtSz6Sq4W9hFArbb/pOVkD4STpj7N6YClrlWDXd3xsTzSQ
Xb1fpgOk6ggxKnHJkx/X7uyPwnFMr7CCWBXyZrA44c1AKUrUaPeb3PlimnxkgKXqgzPToyAmdmRw
aYcpX90r7zkfvYDJds+ZhWOf/9rn9nlrA7Cm2SIxHaIBiNs12YJsy7s9L3ndOSWFbEAcRIgph5lX
ixRSPjTWYg56wsw8ceBSuP2pNLQQZ2nJruB1RZ2n34TQ4UVKZbJdg7x7jub7vJywOrnselkXdjIi
7x2LWELUVuEIPUYy7/zJHEqmEfDiKJLD2cILkgtOpKHbcdpwW1fC5WrHHedspdrzFwfQLideFkvx
ObPG4TJmLwDgrPUpiYOE1WK2L4lDMZnH9pJw5D7JdMZ2ivSZbiI6Dp11xnAxBsSSN94/iHK6cSrz
OyuP2CS96KkWjst45pt6DyDPz5eThuoCFrpwpEPMaat0xxzQUOpmr2x/OKK+DritpgOgEVKqeGtj
onZS1yJDQ3X5ncmZzV1HQw4KU+VPlGXBoCfXcn3q6lcrPKJpqdTLoN3M4YPuK/fp9WAuD+jgJkTz
hGrxrqjYWjHA0zR21N4dv0YiMM/ZJ+PIgJxP9hhdNHTc7B0D/YPWI/ceUth7tkg1trcz9PTsEAaf
JRvLV2rU2JuU+QQZqi63zIr/Qi16WqqYbCnlh25PEBX0adoMDoU3zkzoXzA7s4kWKOy4XQq4gSua
NTeiGN4s5pcfrWIV4/H6qLw+jT2K1MHgiLMoRLniFplH7jevEdciV2TO5gEBYe098VAJ9fH/Lk9g
CYyalUNfhROGyyuabXKFeRcZvWQGB7oB1W5RL7KBJeYg4bYvHYqoYkoxAJGoQ+WHPUD1zUIcQ4RJ
7RKnu+6ivxkIaCHlgd+AYqq6bJvKkEqDa5avgkX59STQFpsoppx76W9FgXvLRHOHx+IVoRCv+fy1
vpdXot1206X/GW/jIf7Q/xl/DJaHaEHwC+N3mo/Mf6VyIs4IORszIsQM7qA2vKzgDmiR2vkH5rq3
9oPZCOVjS6J3AzbJoUy8Eo2SezFtON7aVwZvQhh5Yt7SsLbzL97LOnXkwWfHwf5mAsQJCQ0cVLkN
gfyoh2KCJnf0e/UMT1mTfW6j0VuoOBss4jzSPrb418Vl4Y7AlY2K9Zcw3oV5s8UZ7IFrRPrSSUS+
sphySG/IKrv71j6XK3qYUrNhPtLLtOWX9B8SBn5vvkuf5TF/V55AUvWpU36VX3xGnERS7dg4sSsA
1cCbw/DMx6BRfEFA4LSWS+oYG4oS50Pidg3qCbqoFKI8XXb4qH3CpDjdoZGy/WQrIUCIQX1k4R9A
8WCbP+YPiHjMbtqlPWLOK9+54cuRt151NxOc6HAAKwVoeA0AVQs7OhsXYpAOBAnc+q/slxMvIlDA
pF9PTLTN/o8Tlzpd+BG7rFK4oppf3gLmcGYJ3o6hwp/MogZMl0Pt3UZmoTCpRNs8wkg3ZB7sfuCR
5+Yzx9+NJKnZJuQVHe68TfiQVvSGi9aWf3NEQRT7IhaNTk1TGqcYW2WgG7Vbys62HAEhzAemv9Km
NcW2Z80Yu9kiOnxpvHP186G9Z3e2scMvUVssZHg4XhJ8N7/Se/q8vqNTSe7Nb4qqk7iwV/qYCPLr
d75A4IuliW3bNhxwbtM0m7ah4b/vhz9IAQIuYRxeKepc7smqZns5/h9L59ptrBqF4V9kDITqa+Ws
yKHwxXBYktC58Ov3Nb17vLZtWRap55mH+77nnOVfPiSoXYkbZEb5W46Hw76ZHfMwaXrog+kW9KIC
/1rNbovcg96DBL4/hfdlBjU5Q0aO1TEr0qyQDBhMx3pQw+owXCwlBLQo86DHRjAinxreCNwAE2oD
88AQF9rbs/agFJ9bkuvkY2Zdo/E2GnT8Qi12ZbjkqN5VdE7JGZBl5IAWxHK7w/p+6l1YGyzL3uVx
+uw+u95FW2MKyefv/Ny7oOVRljIMiqV8Z2KHkUBBUqNDLMQBg1owyzKjroUeGSTHJoLHr0rEz1BS
I1DMZstoBha9J8x2y+juO3MQyTkaczLtm3UAnYDeRwgEFRRDqhq3nvG99ntntCM20Nv4PWnO2/O3
G8wo1vL5WAQ/+U6bgRZyYq/1gqqvMVCG31xQ3LF8+A9mdCA/NhjyJH0HmLIsWAV7gm+ICAZvwK8v
7ct3+dx292APoHfUdN0QGxvqA+EBUgUm+bQZVGaoe3UPQEHr6xb9DAge7RYHchi9Rs1xZ62tu8tk
Wo20ccPJTrqjLarROPrTpDr3+UdwEP3pTrjpUPjqh3+VT3RFcZNsIWpYxI4T924qv/K1RcNpLLVx
ZNM61sl8ugwR/QM1U3iIxAhfBWeV+fzqFP5RsG5mp94u+Avt5KQ6CtpFgBa5XFzR+oX3sLDcD8b4
0KCaFIkOsWQsOemoXDu6jNGP9aHKMwBk6EOx+hIj0k0Ok39nUA41/AavLBWE22OFXmgYIcUimoSX
EqgHc1D1Wz23YqReF8aM2ShUJw2+NCslHqUVbToM1BlFeiidKvKXllyDxOcqoL7CXGGu6SrEN8L5
Y35p8sLriLARPOGVf2hIhx5VVI3xF/RjZH9hKTTqqtnRYjFQsQ0VSxtqtrrSmKMNIECPd/h6LhwN
NVjjL9wNxkXK7mlTyi2+kuYznBe4H0QErF2j1IIZvn2eBl4AJAB/EPXDFngCoAJOOb6S4vI2CcpA
WOWP+WQlrA7H5j7n4pS0PRxoL1IWgEWjt/nOD5sbK5iEFHj4mqIc+t34KdvWE3rImXn/MeN9gTCe
teAhMSJHyaE/rD0+0au2HF6LJgV4Sup6bibs1XfbOjNOtdc1aBDKUQKRgEr8Ay54DEpyz8DGLMAb
YJRKoWjGiI6fq8jgWL/b3PukZoumvKAz12SRLcgGsZz5HiMM4eliwn4WxKhOknCCAkEHU9UENkf5
6o7lJq0ZzQTnSrqMOv7EYG1KWnkan4Av9bFBOv7sjx8jm4X5MtM7Q6wsth4GFDejNGnaZOi0SUsE
HcMxN4EDC0EEWX3EJCGqc0iDZEhrOKKUiHIAulNSD3jBN+EWKdNisX4uGLSkC3drFjc8BU0wTHkM
0YZj7NHDmy7SeGypKND79DO40weUeIKw51Iv8Jl40XcmzwI88mLcO485CFZ12DDg5sHtyJdiQsTT
/aQgO2+a2EvYkGFka7s3JewG05EdDP9hrC3e0+8UXGX62ei+6usnHBfWPpunru43Ttm8SW5R29kq
WXX9p0tWXG9yO+yHE9KSwXuEbVj2FqGNuNJJ/MBu7hQnUY2G11r+0NPvst5h6pRla5mNDmvhgvDi
p+YOytUJNuHmVg1AYonwsBwS1xKh4p+hhBiM+/x7buAHhlS0+XhfMnTcMH4OP0WShN25rd7T6kRo
W/hyGTFier+36Iwx/+DMSEfIYhEnUjxBogN6zhXovz8WBuPuc1reYJpMZKPQ8hc5YG0j5mrd+zd6
C9JW8jbgR9DhVnfCj7yG+8dJ/mlML0BvxsQPkqOqj7yBku1H0udJbm8asui0mBhg0QhOOAL0TbzV
vyf5LSEUjwmZdIRGogSwGOsn/cJLGdFVN/gTtLZi/XHfoCeJz6LuYCqplHoQwT+N7MQdAAtLGIyl
0S98DCynQE7gSVs8scCC2eNbOV1fonQsD2fslNot/3siyvntmvTvIC+1tQXILW+IMdMWnZ0oCzbF
FHuNiesGxuFyuJBNEKrhkuiSzYG/Ykus9A5wHD8ZIeVCiacQKgw0fXJ7TdNshBOKiYkfZt3p68D1
R0Q4dNGqgcYZP6OBThkVViQztHNyDNcNV1vp9s1rqZSMAHvP9MpKz/mO2TuSqlrQALKWM7Nid6n0
ViCU4Qi1C5udPc5h9nacDba1uK0OBDgz0TALwT6cdEcxzeCMxqkG4PkFbO2/zoaZefTodRAd1sdq
rTHPPF1m62xRL0uXqpMJcFbX//wl82iSDsNJusHd8a4HTtI4tBl05LCe2mudwLymcFOKqAlcAMkk
miB2JwMT4bzeZcCzEYJa0g0gnusHP9XGnIhYdMp3oiVQ4ZbBqfoA8saGiqgBZoPRxOzzz6h+k1hb
cHF0hKWkiv2vf2zON3z1vUHDZouZP2+AbnIT0NT7CL/PJ1NsTskBeiIvfgw443wM9aKYFRDkp6Xi
A2baquUanRWhB01KpZOUWS8YfAEciL4Tr0RzM3INzjXSI7qKsGIxKweadlkKjQ5oE/mkqRvKzAFu
WNXFHlHhojiK8ziVaj/GAYdzUpVbQQNgug7J6rkpdLEYx+ScjREVmLhYBizgMWMMbWS3FH41Btch
euVGwnejs+5rzHUO7LgjBA1RDyEee44NxD1Lkb0Fd0DMQDjIZmc3NxOcJ6UUJlaIx8mUnggb9hBC
FAKpzC+myYk4ZvMvvNm8fXIAMmDSAHJQ7r/sD/z0jzFKbWyPTSO6USmFtMUKlwNktqEb/gBnO6rW
CBu50Uym1qzDNXeKcbJ4j/Nld6ZP36uDh1+zwsl9DiqjnMgbIlfeK51Uc+0YThm8PqZRupcsDpPH
Iuavm30KoE00PIfUoAWLOgJ87ktPFUDIT8fIIsaLWDRKIHTAPIJt4b/2j7kyrTfJPJvXm9c82j9W
jKewAzc+hkv60GdMskSVxQ/58fUUfwqWTyubom0cMqO1fR4pQ4DfIHJPSIk+zN+1atrZImBnekDX
6DH4B+kPBAdgPaNIcPO8xVU5878u/AHsyZNW6mSR04N7X7/ok3NNpV0O2fKhtpovNGQWTZfBywhZ
gFPJC6y3PkRwFDuPRdMr1qQTd9KWWXLJc+NFGswP5As0GA1BtOUZJkVGGS2/0OujMkBBKGQiDONj
R2P2UQfm+k3WS/0+eZRJ0vHlm4QQNFb6NUV9qKO05zobPAnenqwbW1iQGWJ7t8C9yVkL97gV7GTl
f6dyTqM9SR75Iohyj3lt7BCr8bVo8NoGimuDg/e7p9e8AJqODKqo7eYfCZ2k+5pk/O2/D1cEhnwu
oQmRFR7JIiAmAgn/8MCxHU4UnyvmpM5rHSxDh2iuorWmbtCfDxk/MZW+enrKmYvDuaSv1fi1pjXR
rHY4I9HTeOLMOBEVUg1TZSwromN6ERrvcbFOHe3KKaEpdOca5cZtd4DnWr+Z2vY1E5qPhCZPNDAZ
l9p7XFKnWvc8wPD5a64wk/U9evvPTeZnfnvxc3e+ZFKdRXcZbvRldmJcBw53GtoHC77HQsPg84+t
eZJMFDSZWargrQwG/p1PcCESazzRlxThn/3knuwh/sNM456e6El+0RvwBs5NJRE0EjIDAu1/oAD7
trOjWZD0JfHvLHYsziiaMh9n0phrLv1WQ0NdZdvoQ79cA3USIpQb55FRg5iwXcfWNp19BAKSmNE1
8KhihnCj1WS1jbwMSvEcHDWX2e8h7VEMUlju6+sgWN4WrzWyXOc942R+PH1bjIOR7NlqzCC8S3GR
5YiHwctTff4F3H+O1MF71kUBi3N7CmPCSpun3ucjjOId0dz2YHfnzyu1bDB/hNCQkD078JJzCyUn
E3ULtKlWdg6vxbmedIahow2fTu3RPBFIKp10p8kqdnW6NaxUH5sgfXA1shkzDaiat8rNY057nEFj
2W4Y7AbO5SIcdp3vklyI2x0Fv1Hubqea/DgZBfYBmIQGxZNy+MKe0aWLRfYN6XxLzC3LrbGlC902
hivxvrPcJK8c8Sc+Ai0JM3rjrkNYRCSAWSbYIZbhVkA40UAIGn0XmV3nsM6mTFpdaLPGsbMmlM2p
Pe6Z8haFBC+EHqRJ7AtWFUb6SxbYFYcBSMHs0JHiaDM8EZkef9oj5KfExGzPy6220laq+9kmmnkn
gOXyKvKgUK0O197T5l23sccvdrjQlNFcyY/v1xduujTSs7rRj73ZzZcsHOF+v150c6N94aNOzFCU
aYoU3i2ZWUhsdBijg1h9T7AJqB4IpnjwRooswQA7m6iV7Y2eAIstjcihSUnlpA4xBXhEVA62R+EO
bYc7JAR9bmS5nLJ/z/Bbbi8/m44Dm7CvzRxM5IuJnD9xgb/wEW/WIP1lmgofALpBCM0rePXhwhnr
7DKf2GdDBiMgIuWxcG+Uce6kjkVcGtsSHJ89SQjIFppSrjFklKpf/zX49JbBPbiUfupOO/1kkGKc
njAStHCW+xYwZkHC9dhhiwOEhYrx2qVfWnXA+NIsi8ohg0Yw/xwhT8IbUi9JUHXfYcux0N0KuTY/
dXBzIZ9AzjtK5tjOVQnQpJyepMMcAO4M2+m3Rk+XPhjkGfEeo0sM+T8Zp0wVojjdL/efDTnJXJ0W
8+6s3pcu7c6d+1n7a28++8e5dO/n96pYlcNsjktkm2SrG7tqr58gSEC0uG/+YbblWwfCzeHZuddP
zb83z574keS8cWr//RJMEk2ixtsZZI8/BtkjgOS5zh+mvr2pmALxoaFGd0pzjSG1+oPSPXjfNSex
SOSWkHh4ePKDl+zeK827b+/bx7n3d99qx2qh/cmBf5zbVvuDq8xAmj4QV0bQFe8PwUkYoLGuApN7
PpXX/HyLfK36jyEPTNBpRlA9SAgAeK1me6B+LZ7nGXjJLO3D0oFewr5gmGEsbw3zC18lq/n09uM/
WjQx/dhnRZIFAZ5yT7JK+MWi5DGxF7F1yValV0NhEdjBG/3DpXiSx2RE7FP+hNXMMyzXf/Ci4LKQ
Dqxg3pq1yjuS6/AHkvGQmbKDkOrS9wnpH7kpKfuJj4iptshQIYHi9Jkmo1ECUlkvqgzoEERkrJoH
tM8sCdA2JKicIFbolf/n55ImnvTrN1Ugrl80zBBTRDBgX73Vh1b5BkrCCnACE0+reUwxAdG2NaT8
dfh1JYXOjACakVAmtIhjqYQlkUYtQ6aN5QnobsMFJdoff0UXVDKYgap8vvuF0J+sm0QfpAk8EciS
EJrGL0TRZWox+/XdswjaARmBEd8uzcfG5UC1lSGHwrBv/Xe8lDElTCMM6LTBkBZ6qdFQ2QwzuecZ
sgO+k0LoTkB/LQ4MjZdZo5wCThZNDsAj4UAoJqC/FEbuSUcYt+s+vDtjXRW3sxLgMcATEcyxfPbF
w2quXiN4ghn9sqZcdMD0h6862lh1JIV+bm7oZQSsYpVMW5iL1zxhwSV43i4YAYvvpE7pYzmipK3/
7L+scvh0n25pRy78P+HQc0+3ZXCF21xgwRCIAAu1wNusKba8/ACB3lr8Qb5rjtMtBR3tlRFiJCiy
s/kKoJV9UiEw3x7aGjCklGyab4Upz7e63VuR33BB6y2dUie6S6nu+DYtL9G2XFAt+d4z6XUVQLCs
etPOiJ68Smq0/vLVi1Eyxvuv+uv5L7fa0B0oX3FX3wyKazean7hMxps+6c1nyIN4oA3Kcdc8povb
qDq+nHIWj79XDcpJZ+mZUQXrzxQlE3/zpK8GVTBXutLRY59rmF2zq75PtwEFIEwLINZCoUOna/q0
A8IRS5OO8vkP5prhjmKqlr8uoDfL7L1koeGUevhNINllvHmT+ZC8j8IJ/Fo/njxHtZO76UTY+8YJ
EgKegZsOORxKyk+G+twsAW5hWUH18a6ABlTyMT6c/foCokyGCeBDDoAnTA15FP6W7Yvvbf5csUaP
KMg6MSUUN2Fc6DvQB3xAvQGqBhZQd6zM57W4agg0MA86uYAJwLYBq5Cqw1YBT6kvGEZBzttUYiW/
eliSh0hUaZyCVmLmZxVri0++6EciE/Bb1Insq9fdZP8dFCTz0JpymNiXFnENVqawCDmIMTh8Uajl
4G590tAWpaxMY+nSlwSx/ThtTslWH7cBySutjm43tEJ4pX6L3qXD7GEFlGlQuEJbSERyuD0EU7ls
LLB/oDieB5PDzhSQD38gHFwX7AAomyB4iSBK7QsohMDUp/bicOnsOC9MZYCslLMD40LG2zIl7+S0
MlICkIEY8ceeYVe58cz9RILactqXu9++yEXfvZflDsjD+1w+F0xGa/91wfxuQoe09u01M4hRok1b
DhNGT9qFuBjLSehxX73mt3N31u5/jqXXvPauj4vmvdfJpVq/Z+WRWht0RijNiUy5Ha6kB8fXgl5G
63JZLhu09QJKouOACGPKpebV+wyObS55rIoG7GEUDI4hps0JBm+X9Jh7UDtoznUK30GTwYvJRGJJ
+PgRpJbuPjBAFPxvi1/yWXv8toVx+4ULVE3CkFInRs6nXWGT4tCMnYCpy5hrzSRLpRU9YQTI/pGD
ro+EEFJV1rBIe1qzaJTsiFDq/fvnEL/rek+Tr8e5uBSLBGq4bfRINOXvMollSYDIdqCfiMbJ/siA
SYEeaxq5bvkt56Vz5eDaV1p7t6/o2HgxH6pdP17svNfv9WvHwXaO3FFWSbDzkJ/5fO0PAKm17ng1
MQ6RPR/AOSHzPEjUw5gskrEamiEzv+v28QbYBHSR0xTNSkKLr8OJVQnR6bXzpX81ITMiDCPpmN22
VT9GNyqo0WGRwnI2NQuJHSN9GiA5NFegCTFiuG+fos1ImbTyERq89IU2FPGoQXodfA1KgiQBaTFj
il0OabKNlvyy+gH1oo6DfsBtYGCBrNCLfki2SdyMnmr29k082MOkUzxIP72EWxZoP+WUK21/C4UW
yHChD7M4a3tQA1D//IpoUJ+r52iZOsnic+Qb8V2aHl1APP3cvr45PW2jceYUc11ZLg2d/FBQhTYe
rC032m93Dv27wP9oyqibp98XCmHUDQM0dC2mmNIgksKHttWDQOAshwZLkKvKxeTr08ypw8qhZx/A
IjpGBhJtyeT4BFR7pP1k0MAblMMz5hYYgtdSPQhGkB5Zxcq2CmmOLrpP2uiTETK/DblhrlqpasFX
cFSFYuoBJUsYRCtswAD3NWaYc3JuVulFDoNczryHshXqsy3fkA/kG9bX8Ng6w4KQ1pPfc5oi77An
YZ1xGrkMU05lV2X2JG1VhKBpYpJIiFFy3sgs+5TL8JjX8WTAPFGXCjnvMQuc2EOm2qEtmXdfq2c+
7rG+k6ymzscDTljQRniWLgVXKp2OBwhisxtVvldbvnx+pI3iIndKh07Yc/Hb3Wm2Audyv35xUgOJ
4rCvpCgV1eH09yuEiLsTAUKxdxmMawF/k8yAWQORJwzOAjSnzYTVjWiEMsTa0XAJS61/qNWUe4ZP
E/kRJxIUClSOEf8lOiC3GQguO4PAuhb6hcxF2wWAL12YCFROzb98394QCmtHNH8pwRhIEJcVAPwC
8nNhJxbr1yJeNj0WPdaF22vxurDitWsxC5Yp9hCQq/Q61/b1vtbn+irwoNUACR5bAIIap4BJhfzC
kpN2Qqw0yGhoFmzdYPhopjXugD+RlhIe46BiMrrhjYHaTCyAMWWkd0xfQFPmVIHUMzXkNujE/Xth
8U43+koxMjLu03vpQ1NYNDEn5lE1jSd2u7C69EVHmAf3RFeViuYlky9oKL30kWvFQEXWszukUaNK
BwoC647R3T2bjOyhazYl0NQHy9vwgJ6ReUItqRWi92HED+4Z4gEvfpfiOA3uRxJCK6sR4iBwsRjt
TPWavp7e7LtdT6M5VUwFPL/f9F8bffdhBJd5Bw8F6A6M8tTdxUTpfBNOTmB0LxV0BX44pNMdghip
zaN+kfkXGeEyGPGlprDI72Ewlzql0YSWRniKfOlZbBwIs2uRnXL7XqA333NtoxfEDSLSLoHJA0uB
ZUevjmuYMWZ82AmIkOkoYMo7Qvr65ahkQiUHl0NGgNeCg/o6GDDf9E6zM6Nx+VLbgKQntt6sKNrk
GK2dsov9ttOYMlnrY0w1uzi33ce4PXms29dgiS3ALXSutzWmgEFhwLmgPbgxUoJjY1WRVDCqhVE4
1OERt6GGGaALj3oMMhk0SN2yUQ738TEorgO6AXqS2uIblJtFLzy+1R3tAIV2TIKMBjKYg44RHbnV
IPVsdD5FMwH+NJh5WEGMGLb4YXxha7eBQwPtPkN/ZuR47lMSYnLj7il2Uxfndz/nZLUqtJziI5El
i1Z/4XfzL1mle/BIFD9/sfsTwZLLkrCSu5LB3rYkkUhiG6dy0zg1fElx35L0suNIidElkQ+rJ/0U
AyXfV+kfqUDaI4M0001JKM0SEXwc7PmXIzw3wSRwiTvB9O4rwlUfJd7utuKX4b7lPym7yO0Y6Eo/
QSpO4wl4q/XZ8IVIHZIBlWGbfN/w6RFFf8pqVa1yN4D2JJ6pxuE0Xpb4FCRWa7nvgI4HjD0iNnGT
OT3iQdPppE1g/BjAT+4jN9+00Ggqp4SOv+hmXvPXigbjOQSsAf4OXkZPkA/6HHgdkIDPX7oHCCBt
qeWA3A6QJRkBnOdzUoAfQAAB46JB7ed88mOgWMpUwm+dPD+eJIN8GE0PniD6kgV97JSwHL502B11
pw3/Y/O39JNAEbhPJ/USBM+hxYFY6eNr/XSCJctvEi5L4GsP+JGasFXsQZfX12QWHgOHVjg4UQBr
etU4Mf+CKfN1rHTJP6c7K8Yt6ztrH7UrM7VB6+6XnJqbY9OD1+LDmLs9RrA5wyEvn8uPhzRy8Z2x
nKYV0Ek00hkshdSF/yKX6xq5yerppnsWj8uyOBWrZI6M1NEmt0XJYRQzMaDKOeXgktl3q3OsvWHg
4DZBTL/i+z5X0OoI96SfNTf1ICBA6OkFwVZ7HuOjflbPeHY85R1gNRj1THrzCE9CqrmmH0hfHaFE
WIHAZCtwn013RGOcZchrwmk1PkxoIDorZt/BbXFfR87z+BgHX/BSWkWC5XL3mGl2su3sKeYlqGnv
ETIQ3wTXw19FpPmmHaCJqU8lt0YrZ2QKMIf1hPWn6uxOdwD2sNmk5IVqh0DMvXLRLxhR7FitGtGp
IHzfddl35B87nATvwoi04PRODMIEo0edDC4MRPBtvLYcwGGD35ZpDVD5JOj7bPud1y6/beS05zG0
TeBRnb2vzpRjoNlgyxNudehi2LIIh7jHIBzs9KpjFFGFAFPDvRAxsUBua+UMMrwU8O36ZiEcJlxp
iwF1i2qujliew2rR7tdDRlyPWuBt5abF/1nAPH7uW8DIj1XkhmyXiD36U7SBrJ9otj1lj7T8lD2b
2qH7HTGReQNbzL4SqE6egRQbgriyxEu7Zvvxz4pdOhEPmUkxZemPUpcG/wwYoxRr2p3RinsIB8yW
yXbpRLEgTEcqlz1lA5VDIh15JZuL0lOwa22hOwcaDzHtfsTsbahWdVmMEr9hqkvSnWz68qkRXyZ+
b6yQlf1yoPbu5YMmIX4b6w6Q9wYwFgLjFMkDIhpypMyn+YoNLgprDuPg0EL8FP9Vp8Clh+4Eysdt
nRQ/7N8HgJCUAMCRR8AYfPMUDQKwt4VWTrQT8gdoH+hLfseyBBPO4h5aYnAfhK6wSPc5Em5+l9rA
bNPHnJoS+JEfg2wrfmv6HeXwTZAY89zm/GFemn8ZTJH8g0fiLMIscZXozTWQ59BtDyTv78IFAjHy
+4TzLQZPiJAXZ7C0saQDMYcx5x2pBo+yVXcKKoBRApocxRhLZZrzaSUFDHwuRpJR1rDadC9ykVjY
8YbvxXGK3IJqnI0yqjFerVE0adFAuByqAJwtrnfOERCYQheIYVMxvzFXFJuOCYwn6khWXM0RfmxM
pQyK7UdQJlQ9T9UBve+MZh/yBDj5MBG6AQM/Ckdf1i8yWlgs6ncGwVSMnDrg9ZCjsnqikdxXC2rf
eE6ZVavSLd0PGEjp3ralK2RsbnwtZSAETZtc8jDJeAQZi9OoZsqARmiLZr/LEVRQrP8+G7KDIDhe
VmuiyHSZYBrDae18x70jufOKWWEM2OtBe/CBY46qdt4cLaMF+IfIeaTwXsiy+cxPn0mAmPFs3Jtk
mKe6/xjTmWp2cCUvUM8Ht5hFTmtQzJh7Pz4MqW0Zidwg41gYPz/FXfAhckYfg8cAlmbOFFRZdxGy
TsSpuLHUFjfGBpsUK7wJJ5fxTHgVOQWl+17Vy4NXL8XD0Kq3zwD34WGob++X2LktbgsJdHRJE8jX
72S+5GH6ubslV29f4+PTITecFOOeSabHd27acilr8HPaeA8F/0tttkEMLPjcQOvh/RFVuLItcLUr
7Aprg8oevkvHLHFRARNIuO7LaEl/jWV3S1zVvCpbEFkuOeeVBUHvUujXcBQv20dS9XTJHZLpGUnV
gJZvM0hkcR90MF7jUVrb2LutW9vbWp0/PURmSWn23OaEnod8v9wreWmwpCPXRN9Kzty+RksUY2C8
/CL3eDNcToycDGLa4zQEy8jpTFp4E/jPRYIvKvHIzSt+mLyNl3PEzNESFau6JWO6XaoZF8u77XLI
wPqYH/kQMmwyam4CfCw6k9c49XgDPonMNfqaz2OP8UqPsb6SHPBJcRUeigiSPDDy3tuOm17jK5Eu
DVgnwbG80qFje3CZDc6sSGg/Kkz5vp8+SMr4uRQm7rkUQ//xaG3oQU0ymxJMlBOhWiS94ALw6W0U
6GtS7xYHjvaWTdEWGKU3KdDpfrjWrW0NcY/LbJ1LFgEVh8wkwOn8Ml/u39u831ixiDnjsff0yIp7
bin5/ffMxKx5kw5oBm4V5EAoymTLCEF6QbT34RVPG+FW4S+OeFLcZHNf8FWRKYKvnnv2bZZtA++w
SbZADXFmUJZE3ytUiJP3vJ505+o8PDLgbfJbLfr5ta5mRD1LzraTrZUBc3mFPHKYBdaHzJpk82IV
YRBlT+CIMGwvHJri53/pRpmyX+Yq9lwZQTNtIJdQTDB0MBdpM/9Yzq0T++tXBhVOYhPklG/kisJs
z2/sCHosW+nT1BUzqBMN5RicchmwbtMlgBiOtz4ero0tjWuu+XHQuTbOLARutFkl/UeUUIzpbXDk
UsCNFWv+f4MOurR/GTp4DPCl1KILMqJvQbz07WFYspQf69f6p9tQt8RLW21CjxszWdSOMotwpuIq
6Q8ox5tu0CSRtLM9V7ir3P7nWPi+f7QuIpZj8oLV6b/Hb0xo6dAiqk9ByOjTvy8615wPeh6JzECx
WYTX7vax7k2eWAJMJSusGot5h9val/tsrk+LFU22fIlvP3aOs8/dCpatgGEjysVwt/vFuBinmN7X
oliLkkUkC61BNnse2RZ8THpUz6xatiWbjG2SHz/sKCEGv7N4giWT4jmicD5hA4mAyF088msO211v
ihXhNnnj+rFLLkgfhJQsFqVb70OgCvt+TvlrLCWLEA3P6HdtqRwM9pKPxKwJEPRwH/Gj+LTXAG+K
EUKmQ50Hl9Q5DG+Lp9PdpsCnghEdKcD/yFFzcoB1ODHxEmTxcYHWdNKlMrttxQ7rg+ZG0ohNhG9M
odN7u+dGUIwfJfyTQy8iG2kjefAfgQjqCYQT2VRxXsQv8NtTvY8Uk0BnfbMqHxs7R34hAQlWVeRH
kspIHCFxA5UHK4m9iDEGEsuJD39OlJEyfRAHEBnY2GGih9e8tMk4zUjER/2wz7MbETIxfIF3bUET
sD3Qrdi8wYTgjxCAAb5DXD0/56wcXsTH8fF2+ScylYgw4fVDiDh5vDbngwho+uwvJDAtAgveh2BE
8jC6qkxl3RQoSGVA7XccY/OreTX/hYoWQQ6BSw1nivjFZu8S1kiwKFytOJLQDQmuvqP36bG6zVGa
E54cxm+4pKd9WBC/3eakl6JMR7n4J8++p8/N04bsnnPyfIJIC+6JFdDy+cobhHtm2EcURVgGgYKU
L+UbYilOyqnkDJC5rqrTYQHntWQatSMXQP6jQ/WOyzkW3Quqe+FiAHwW0R9IlUprAEQfQCT0EURY
jNYUrSTZAcW3P7UP94iI/WAD6AXBBvsJAAb6DxMKuAYTgArgDhcVoBMX+gUGDgFbc9dFPcdreL6L
ID4ZJdN60Tg2L2+3PX94qt08N+z2uYZhWhdeZ1AdO4Ma8P5SHMOLtm1CKa5VxN6a6SjkP+ivZZaT
VCfEFTJLrTQfAKLnL/gGKdjytlQmz3HDfnhIBeHeIBph2N4fEw0ilCnMFD/qNrypAkCJwAun9zHL
M32C0GDQI/apG2CAbnpWbO0G7iFsD7QPzSJLheYJyKJVGieIID+tIUzqHWzpixPnNy83v/U1MhzO
klfzW74+el1OESeE8H0iK7sLydjegFVoxygBxzJf6HqYQ6yaHYj7QnRgzbdRtGHiLGprsBM3WkrQ
RoKSRCo/YbuBTX+qjH/ECx8Dr4YWmoF8IqagMACM6CvELqTud9leU4axgpmCloNvTLfwVEBCEHw0
m6c+St/UCxGkyhAYqpX4K6hhm+sYbBDKltTKUWaHjfrxZAhw2O/csxaQ7m4U9NDNC0TOZ85dfG6O
IXioV9ORE7itff1jc1HRUpoF6QRfC79LURbfdQUV1bXf1Hnw0Se0yyyhJkkSgwpJ4bMLeqRLz4um
Ur/7cWAWHrvuLNl9nDdYCmDO56/cJKtgQn/SFdIduDRVCj8RwlMQGv6xjAk2vxhPxRf69gePfP4i
Ik326OJt0WiB8ZdN57v47hJgx2lwys449QNp+vY2PtgS6X6upP/UxhGTRA4uvIfxhGaB/SHkwpJi
RkOHaIIigGbGeHbjDiFQgrBFR33+xDOo59xLPdCB+zoDuK2JqTmDgw5YhgSK6TKc6sAw9fBf/F26
CrZbJfpmyvIich4AAviUJnEuoRPF5J42JOIePxYS2grgfZiky4KIXXIMCZ+bNiEzeY06el9wQI6o
ts7P45148k6sWQsSiP2nDQSHzS1YVjOBnvRBThDywpxoVImK8Dj4Q+yTnJDiJKdwg3r97Zc2cJYf
TdvHx45oocIh0h5g/V3n+BEJaG6X7pbIttZMaqHomPkv6OxuAUx4SATJg9Tj//c1JAZlEKDYVE8d
IT0gT4D+7xRhHYnhIk1aORCgMZyXN+yeGYfL0YIRvLfQNVwk4ixQSZHC0bgQDHsKvgEGwnMJ7EMB
4GjmXUEtP6oJcAmU+aVC8EMPVfq+9nncUaWhF9RQozC7EPLSoFT0c0AVhIyEtFxL9J8cMVef79K+
crAtqqI4ZB3vSSHHD+VE6waUgbwR0BMCqjqDjtJZ7FBZfD5BYXJ+LwBegIoLaGUBvS2g9hS9PKQB
06GbJgh7m35/b8ocpGeqtHkxoU2IRmUu+wMVvklfsR7DKCUSNQQ0Ya4xACv8CyALLM6DqaO0yKWB
BHKMc2vOC7kxCJPvTzNU3vpRG2DbdI2suiZg+QfytmsCQdOyr+lk2/AoGVSxVmYae64GiXvtYFOI
rImvBcRrEsK8RQBaUJPdtHuUzBXj2yVZP5cJhCgB7pWBLXASlGwRE8L//eBmshpicc4qKUF0hV/r
9azigWCRK0SThjKhDNcK0MWARB/6j96oQW7GqMF0oGeTuDlsqUP6XdASj0Ztr3zC8EcltRSs5bOv
2V10KI0BPUai7yjLaDbWj5EjgNdR5vah0kqKfIrzi30sKVlFIIe8klCzWul+DtDJG29IiaeEZgQ/
Ta9xbpBcCuV0vzwWt13piGz+40gC3fZ6nmi9DpPGFsr1H+VcH1+XeCna1MeuXKKonh6oNtN2BTpP
sY44SWRB7R3E+GeHerAjtXxI/9ZUgALdETifpFisOFU4+zetfEhChbESnFWggdRpbGl82e942UK2
WUG8HDv3RUrSx37CANE5BAv1gpwrSc2ISHkOa8MOF+NByAcx/E8d/eMrO1eSP1Kn8ghpmAtLmHps
L3YdWCcP4AhY9ewDqpfIRltgb8gGWmLZIAopYGpxjlVZazSffWf0AoEzGj7us5T6xnzS4bBRg2jD
SJWCJ/ZHeCS7ZWfXtMAVWpGcDiaRt2NhkCeWZsFWwjtTs7vF+MboHX/rHWSRbSQbSFoRUVTNQZmA
jmwFIMifHBbdK5uE/RBTbEF0DC7E718sszupK4psRA4FeCNxh4yEfbUsmtBWTBtW+o02uCXvTMrH
S3hDeEreiB8xH/Bo7X3gH44pAiJEi7lkfW8MBPJwdjYJCuLxn/0hIXx+aAhhBCBC++TM33PEkJ/c
oOI4Oo642jZWT7JwrgU4shcuhT4uAHx54geP39dcNs596FTb9lDbI3eisoyO04jwN8W5O9fsnos5
Yk9FR6z3mx5AkkZ3kbgLTxos1W3tJWt6Em3zY+96u+x/wgRE4+TzJPlE+/wpfTBZLrGI40XQwAU9
k7C0r9xxRVhEGDVeVJC3wW33rojrdd73uWQGLUD8Y/G4sOjvctf0uHtckA/zf1QFH+9dsaT4FP6I
z0Saf8dBBaQi6qjCWjDQgSGJgHWI0CmNHTScX3nVBqUWZQp2MW2zWV4n9sVaXQJ28l93Gdi9BfqV
SSzh7v4L/SFJ8YcpXz+NRAXQ2gb0Ushck0sHXQitYMm6Ot6diAHJvXPfAb8kC8HDDpOAkOK+ax7x
lmspaIBoGLzH6kAQPkF4IUQIDIQ0TtHOk4bPyaGGz/9oOq8lxbEgiH6RIkASErzKSwhvmxeiobvx
3gm+fk9qYmNmZ9uCdHVvmaysLIE6JIGfHLb0GPVQ0iR456XP3X/h/4bHH5JnecCeXq0YWPm1CytC
FgEAjtmAP42pcjBjCYWBpJgjN++xH3BHxD8N+Tfk2Rp7HwcHiKGaPS4UXSH8Sek/6c+fI2XTN5lN
pPYAmoUCGAHU93iGH0AmR5x3iilYpfe3OTbHxEr8hcbKiF8wSXj1x6/yeiDyfW0ICfkyl/mDhChE
kAcZuDDBd/tMc391qOahR9sZH7/M7wL07Bw9O+vpdsnCN9dTlbFulLsOiRipYAftF+aRageeo6Bu
w2IE567tf/J5Rg1nPM9oRUoANftgjvDxX207XAcv1/ja73bps/Hom9u244Z0gt0nhJv8xSwSfRBl
8u/ml2o6TC8LnQ7Ku5BVRvs52u6+wxRzhhQSk9KL+oGhhSSISu38JWPBjH4W/AP0IVgEXQ/vhJDM
S/o9BXxiWrLpZHSorkpJBFoYVP375Ayz6RPQVf/axjUonnwTdV0IAkYCTwyFr/k2/NC5s8qYHoBS
BO+FosMZWJKZAdSuF4ffJ00Cjo9GyvYab1HnvMEz8UmqGhLLZWKAOmZN3tEN+RYVxll1wY/RlV+D
ZEv9nmZdCqHbSgADlqHW/FuYIf0ZfPw6+YfZdkDwXxDtoomiSycQRbwacQlKJBOuZ1MPd7Dj0OQm
9dr6ULoBg44UNSWykm4k8MMX6P0HZ0FMhixPKP6JlHPFa1cXmxmkSEqe4BTEzWcw99rkNKvBoX7/
2r8F2dBD/F2zUIoCOc8sfDr5kcxbPQOkAKi+UnKlo1+JjGgP5Cl6orAQoMZyPXMJdqxp5FF/3pri
wjwl06XwsI1USiCnDmmlTJQfC9BQqY9MOlNJAIHlljupjA4JBxakQgH0rmn/mr8vmM4DGuFOlACA
Saj6UNNRnYM7oKzVOfyS0J5+efyq39JOKNgC+QQKufCmF8/J5fdGyn6ZUV1YsDDzLgpIg/KXH781
gITLaJ6CEKNeMll37gvy6RCS6x0McOYMXtMLhhx7+F2Zwprcfr+nDw5g7/htQvX5vn/vus502z9/
15dGr9FbDd3eFeTsz+idv49wdh5+fXkd30QEvf6RsTpIQC3340bPWe6G7tVzpsU3I4bGmx8Dq/9n
T0+UGv+238Uf/XcGVBqMd8Oj2c3nbfn56h8Jcx2srv38bvzZGIihA8v4b9edL99KsfVrLS6eTOxM
EzTB8k6s4xN1QgjlU/PBOFeP3BCx2Sq52vYPIrE72sJgTg/T03QDEkzSzBuUv8wA5DNsgDcxuAT5
0BwgYaZJDTUA6MVEmXyGzBGNUoS6Rgy1pkIUDMGDmSMLZ/j4YpQ8JMo9XGGC7llFbQy8Gon3afpB
mpLU++tf5s2LwuqEQ0nTgI3yQ4UuSVg5NNOcF1TUuqSpfMzf1e+KDlyTzjjS5dKAwPemRspnsN1R
6uLouGH9jiC1Vyt7l9SjYUixA4rjP6IjPQ/iN26ZlYEsL7ZAnMR/hTlaWCnPmV+wvQE1+CnQkAct
+veyV4Qwu/wKd89faOL8C4WUO+ayuX70DW706hcxinZtE+i+scQXvP/IKZVYLKHqwfk5/qDw/13/
rtsiN8BhoP2qjuaGyPtQ9s2R/Y2ksaw8TVOQMOGgLJG70kmo094p1Pjyu64LH6b9i2NOr9JnAuhV
kilQ4Og58PPfbROw9z0G7oWShjcH5v17UFavjOd/Ej+rQ++nH6G5yzY9Xgrskjz6MqPNgOuAX0Hr
YMehUTyv4jiIlIFVb8Cq71YNiFMde0KeqUB+oLXImNPPO1tjZqzFZ1Isdi1wLfCw42AP2rbKigWm
ezeqdzn8Td5u1wPQ3g7oiS4wRvwPJgazVRaFDiwHk8Nd9nq8mK67Xm6XLNObyBB4YL9slAUoeNyw
uZm+ThFOnUBWVC97gR6EYXW6RpYV0ODR+6c6g+Re9IXfVNJj0/6ptteT7noBI349AUd5fFV+AHnW
k09/vbgS1EMCvnkvLFs+z6touNzpExcsiukAQhRuSQ5OVe2QlA2VudLvf9n8XX1UBd5RpTtCBq6P
wiQlaf7MIJWA0VP4BE1kpvG4Bjgqa7ijQ43CMWghEzg7CMNBWF9oGaHIDuA4nBAMAIvs3vrRA3Ir
RpPKG2gJkLXKT4idEyOSxdbKWJTMQYg8iDUR3A1Sndz0qU9P2Ddfq9Eh5fxVxleS+hsvZo940ExY
LUk6+4EAykZ/PrS79R8AwPoP+iT0CCxqkOGpcffv0GQw7qPtYNuBbAiVhZortVPmCNFgpoxKBUlg
ne6qSfGDiuF5ImfQ6Bv93Wj3e/ilnM1r2d3jAkQR4Om4OE/ML4IBuio4T/QRkU6ZZSsR2RTHDoSC
g0gEcV0QNdwnO9Q81gNejIMCqtk/L+Y/+wk/SPdH5YuzS4TBUeYvv4N7gkMOagR2hA24LkDq5j8m
hH7eBV2tpJ7bQ3toomOyl0oPr8Fl0bH0L7dbjc4TWsTOC74F97lM9faTMr3jY+As56ug3cDCkRXp
hao67YKL9WCF9sghPsTPCdDsgA3dOv2WFevRB5dMkDIpK6V0tU/UPIQ/mz1UPXgBQKseDdZD1Rfq
TkBekpU/S9mkhZAaRZOPvBRh0wsYj5sk72SzNr4x4+z5f30erADmi1vm5+4LsDKcI4EDXWFfHFQ+
Jyj4JVwY4UcBzhMq+KMDsYEMwcdDY4Jaw4H/1hF2FziZSB3AejdzF/CM4GZNKGz0TjhgTit8BMCj
O82XnF98Z8lbwPmu1DAqvPrQg+NPKd+dsK3hF1Gh7eBu4WnQJkTTJN03PGEQZcK/X9kAWN1qrtyM
KD6UwLSuHtUrGs6wsIChVpvHVB9uJ/Zw33x9rSdyNLbaNLpHhFrq6bxLp2qPCgJlMOhVRDiPX3WQ
wSWA+gQmR+JiUp3RfZ/4PmespqtbQNxEfJciGg/jMuNmKdG1TpCLjsQOt5FLuxWALYw2A5NXkYbj
ta5P6e/6rfzCPuIJwHW7i6xFoMLfbV0KEFg+7pYF4VYJaWkLZdB7wLZmOwLzbkba3rweGxaFqgWB
LcUKVXugkFGqO3fLSrPzTeNt5k6KQYFOwNT5LQaftIRO9z9H/Qhk7fvPo3/J7BHVrwkpB7fHIEJM
9vVLNY1aUz0wdGTmTCHDD5yH8OMpO7fv8BQqsDooG07EVHh2qsMXHV5suM5qdl2wl+jY027iGqk8
bBVx06mxKcSok+4Uc/XoBStXxkKJanYfFBhqSO/Y15mxeLN4tM/tgA09GhIh5bD3+CU6wjH0rDQs
wBt9cdulMVHXOjdInXdUad1p4jtCElv/kFHLo2LEVGbFgLWfcHRqOUsCP+8RvzCurNyILYdvQmYK
tFP0F0gzADdF80Slq56uI6WoTIkPqTcxn0s0GmWhqwzKAKyVA9TFF6Q4F0aQmlexbGWuqNSJRIjy
6Aauh9Amkcw2eABYH6UNBNnliYlRpG5BrZxFxH0Z4ebQcYZ/IArCDjVnQUIYPKkVHeJ5sPvFQoxU
6FFQvAO3usJ0I93CksqqXkGCz+m+7Mml5xpLroyTrw4flNQP35ex/hOWvIJAIPIwHQz4JHeqbuBq
dGhL8IqCLOwNsThWSQFzRf9/Q7pgZkrJ+1i1UdyDXnDnHUGMyXM/OdwW7lhbB8YjrBmRKjC9tJdi
SvjzIXQQR4f0n5AExhXEyyp1QCaDoZIlTpCarcTxEpwoB236KrCeeadVvx7f83nscF3n9MT9PPNn
fhyuu9Qt206mQvqdBPYEQnEAxabsWpIe1H2v7maAOdwsmX8izsY5vefnVCtwza/5ZdzoOLHRqUa1
kloiP3QiUQWRh2jOAHfWlCG0sB9WfaNDO3YsZoueptgw4r1c8yISkbYAOi15BBBcQc8oBPAZH/B3
baoW8BFBgg4FppIB1Z68lsCvPxAc4Gy+w1dqSz4DYgXYAeQHgyEQZCtDZ4HcPfcAaNjRJsm+EKR/
RIw1qF6J//ELjSXIDf+/ls0FBMmC+EH03nof3oT3/vfv6483e+hLNwj85Qd8j0vky9VldXn743rA
5ahejN3BZkx/RH0mIt9zCo9h8KQzotJb55XeeXpfXpfOzJ7NR9bgPK12rIG+Au2P1otZbcAUTBiA
F2lRn95gZMKyrtNK77mEZ3FtCJcFKefr4PjAdHwK+rZixahH0Or39xSUxlefSz7d/fEj4GH/KBp8
cAJTn16nNS4R1vP0ubR7ldju2XGr3tt804dePoaNsDKKDNwi4MkfsBR/H+BjK8uBhN1wJp8TU0YO
7skkUCs6yHgPaAaxoy3MpwriGHgAaDtiPZk9I7HSbVzvb1uoFiaPrIieAdwuysJl9dkrgmewG6OT
zY2uc2TNA2ptwS6oBJvudeySL6WvwIzQdIxWQT1Erj6k/kQP/Ntn0kBs5E77gz586xzvImY4BusW
tHK7fWluFu/+I9vm3FkfQQgIc6sevYfZi+Q144OR3d1OiElpcGRcB8qkMzOk2z0HOU/dfFWhydaD
KI7ncMNtyx1W2kXHmVkDs/VAsIgcpXlLXHRGukbKCKKO20WOOb5H85aZcfqII6sgX6e288eLpkyW
Tz7dahdCPjNKtq11fI30EGd2i9HrBFLdy2QfI2flvYN9+0wLSm8enROzWws/8Sa1suf40F0TXzSN
7JKeUjfb9hHGDw7BNT7GUOCjS/gMoBL3mPwbPlikU7PSZ7ZeXEQV7AJAEoE7kHiT0DmAaM73L81H
EyFSehtb8/76Ajme2aCNvNJ+96wOO/g+NVEZ9M3ZZ2D2N+RtbZfF2Y3VcWIkJkt8WjTSDddgha98
0z2Pa70n27OHjlyTdsJam6ZS/xYw9Sa0QgQ800OwiRrpZXFaXJpOeA0eoSxKJbM6jaSaNnLY/bfF
K2E2nu9EKF1np9yNmZcSV/Jr9owridFddW4TuP9UYKDxp0zGSjgUCCQzLy0w8luyitApZWEqARpN
eZGdQycw/G1Zv0dpw39FTjWgGzBlAELADJlon23Dc2wEboBMM6/jpvX+sVVJkPmji/RFyXt6YdCC
d2zvhrUMMX125yoy8ufWa+S3rNrhaGeNDgU57BCFz7jAWDIns/XhXJyablD3H81zjGhyuP/+crNP
uA+v8bm1wwv3TNpRmc4ZbONzsE6fge2LYVRFHIV2k5z5MP4xfk0eCYrh6Wphtux9SDNJimBvSgIi
BvbrD6KYG0hKDd2Ld2YN3vGpuY1ZhwDQI3N7jdmODfMJ775B4MSTeAxp3fDoH2s5B++WMKQmfMHN
gdlNOhwzVQvuy6pfg971yk5hPWyk78RsMrM03EOvTe7+OjzGPIeklqJYjDGiRDi2Onb8IbDe4Kbv
HTlpC+o2KRyiS/emkzKIK1n1TpBVyP64BYDB9Pl13AacMh67m85fP6uBke4ie6IFrqVW95Igqk6L
kw1tDmn76d2GyVmNEEDt1QYUIra5yTFC3I+HUgnORYBcbXKKdtGx9WhuR1bX7FfalFZaZu8ZVfjR
NebiwY5oG7nZd/NrZLFim/YGNGGVVD3o2nGtTc+p1UbaBDknq31P7k2jrXyMdlp09iCFx/Pw2Grw
yJhJ19zmNoT3TRuncxvXltYSnjZ1POa+QolPPzzQi88CJKtYB9kYnab05RAjAaN61WgtbRyKuhFT
hGIkkBje7Fd/jKge1lKMS7pnqQ8Ry8270iXDj51zieCdc0pNdnwJ1+k2RyQQ4uib449OIcMJsnPA
I01uybxdY3BUk+7a4NF5Yh7PreNo39KFOxiGN1TET6RSB6/qxPPZLUSAHMrnOUIMawf1FAZQDBsp
NGiYHO5iZgWUep/ovfuv+NSz+ezD07his3lctB2xI6wUOfA2cmrhyn+nOmDv5htBWA4mFiGt37zV
Anv3/GokFS5h3jIGj79VG7GruB7qYmv+ymecaltWA/m/cMOmwH+El+TD1v4MrniZO5GVVVLZrIS8
ukz5afsYMBrMo5cM6/fILsk69hspE0ADI9EvXOGemewld0AdtDaodWqdKsBdCwvCcWYbPpqvZJvd
Yyt85424Fls9es/bOB+8kRHsYyYzJhAYHR2JYNWhdzrBG2LaH2FVhGMfBCKkccrfp8X0nXH+9f34
Qns1vUu37B7piFhwYo3JGVwKerKd1ZYUp4gPc7Nnt169T9fI1y23e2ydWyeaFjCETRrKQiNmYGRW
ZJdl4TJ4Cr3RInM6VkZHHUttcJu3ZDeR50N1pgF0Tu0c19dyO/OeYlkL8iehLd1L0TXaTOz2vP1O
GGsfIoHYPqWH1MHz9qpZQaHZe47drIJRxzZlV586ZWSwj1adTXCOeZDsHqShgxd9J9So0oKPKBS3
Tn9PIhcFNEbzwfin3G7taQuZ92i4g9cN4RAhjB1x8Sus9zBWA4aApczD8FCQinQJ9tLKCsyUVhtl
TvaVDvgDp1xn3RinG55pu8OJ2u1GTm/ZOnYZCOKfY2AHvUQgS0rrFLRqOmjCl08DOCZgG7+a62yd
7Vv71oHUkmfBUWOcR4eieJPSEPcHhuF9/F3+zMzUal8C5DyjZ8gwhwC0cVJtvTpMs0uu8a5zPvlG
ipy0j13pGYNyWwVagjdnAUUrYu1Ne9Vepwya7a7jF4t8j/E0gbhVjR5gNSC0lVk+syJbr8TtXhaH
RaXPwPbcJa6+io8SMkQlWY2e1O0Yh8rxpib9L+TdjJ2ZC7xH6Fr6Op1tarLxJbeXh7SW3VKTVXAo
nAQ03qfv2GKXux3z6tU6dq8gJFsln+DMJTZo3q2PjOiWPJpu95ZY3Q3+5d1bQ0+et0SXcae7tpm5
/N4+twarv0PzkuxZy13wjC1YVhgUzkuLdrxqt5qyHDwkBgJg79GN6D/B3jbwcq1oB31ZicBh7PSc
1iNzQtobo7N/DI3slRux6e2CY9xIa+klecdYNK7OzuaxSDkoBgcKnYyoMaxShGgf4xPenL61iUHz
EodkAzLUQfoe8cVEXvQauQMmKsemXyOtUqsL40BS8wtl45C0CVyuCI6pS1AOy0T+/kU4FmNgsVef
sJpd/9bft5xhhIQqWMp0M7mjvA3k36uhujG4YVcMrBLj1dNTzp/0ll9SIjGPQQAhNi5UFLFOCcfN
nmz6PaJWT7xahQBP54lXC2iEDFAy8qnsMKjyGqG44FPMDAR+MsDdJ8JNGsMHaijmwEqZFMZDfGUV
7u1ExMkqvJIz/hsxl3YjA1APOaCcF3qTQ9TpI/IqnAk6L7Gbf7oc1EgEbnUbKF8jZ/TfoRM/kW49
hS6x9jpERDE0VO4oYBCawZVIm9NCULluIbnefsev3oM4pxKfsGbu8BRWYq4no4n5ExW4+GP0aYJD
xoBMH2xdWA9WOI51cPKtgNEPAb2/2G4cNVqym7F7CZ5T7AWdTD2bzLEIGP2SMW4nR9U2+cCfwpjt
UbzBX+Cvk3W+Th9ccT0+lrk02rwDzSGEprPmELJazAbx6lxaneOPpgQHef1td1BkHqxSg4lowVuB
Hgb81rwhCbygFZRnkFf6++mrZ7qYqwvyNrmFCtcroynUY3pMm1mKcPlgHHeNSGG07B1a7qJDU6zf
dtVaUgwphAdO/PIpNIdnn7DOp2YTXAOXtEYdF8cUfonBhjRxQzWe0rFl8H+DJ/SM9qnRucEhYa/j
vYEGbm2SJ85oEdHWT1SzCZzEiRj3gb33ZRcfSR2TZkQu8fc6r7Itjkxns3x3UMmerHUVfNEIN34t
RNe9Z/Ue0VnuG9YvzcO8RY2GCIkCEE8V0TVQElD7qaafAZSLV7Yl+cFvspIvb/QN9hZu0nuIgNCf
kR0Iq3GlxOjPLzrVViTI9LiSW599Vo3518v5rC5G/3LLJKEBYXQAicWj8hUhyBKvbB+5UO/tkeMQ
yp4DOIeMOXpDQvjQdwjTFa+t43LL3jFTZ//5WJK5TBZuxUN9Ba+o0rlFjkcZ2Lv6zGcgyLtAvfpq
pPwhoAo2gelVWxYBtrNjvVCf9w/dIqQ3OJgnt6hgK5iYdCQA8azEmG66jtckbY/sSRjDMyPAqsS3
zBqS4V0SiDhsnGeM9DpXDjEzJ7QJmWBtcEZQtA+YjphTkHwEyPPEa2pUuTXeJvXITp4tBggfOuts
RV74SC7NNc/bjsFQQEnAHSn3Q0zjji+hlULeiq9xzafEF1ZLp0seS8yDycMov8yk0ifddAOnf0nA
aAnVd+1P9Kbz37gE89YDpKkBdW1D7+Aj20+v0T2qdpzemWxZa8J5xmC9kluTTLlLfGD2q1+MrV28
kBIjCaz7FDET65LQkwHYzSJSRIO5SLuyBEifLjJMnA+NWGygu7NjhiAj3Rg49Px8ImgtEWvFn403
D5BpaNrBLZicvUnDl/LuyZ+5XDLZDQEsbDYs4KJz4Ftz5h6hGWj4yIV7yJuyGxiShSHkztgbuPXg
Qdkwrfsv3wbMQvKU64T+xm6g5umvuCcoSv6LLAdjGGxhpF5wleonoskwrHozmMm8EvrIHqMpKJBz
c94zOHkQ6xHDjdAz9WFm8rYykgozFuCGPvqS0TVkFlV0iy7BL8IVhP3vbJ2i8+5TkIRKA+cAAIOy
vHf3loZ/iJHNCods6AgbnTx8JbbqW3r745/vszcAgCXIvvDGXA9FURydFgMc3zP8HS/TefPutTKG
/LCMCLDxG0yywuos6D9uUYn2SuUHcCD8BZIsvnw5DSPcGuBHsAp3EBoWlLPIEirETEwo4ncwWj4D
+eiE+0SVDLChd/szCYBRjiX8nMOkpbNOjKTzUI1nJvdEuwDNBIbPYOYvkh8aMI2QeckpMmFeZwaM
lilJQIiFy2KYN13Ol/iXUmvUpaAU6FEeklv/4p0jiMFQCCu4oXVcG145W+BlNtrm6/Scl/E7Awv2
tKOoUw81BGwADLUQJDmoB0ZIGBFsQWeoVzfCc/OaIFNJCqKHWODSZCGRiA5+ICyCtFZZhFNMlQUP
xww2H6kpUk+UukEZkJ/gkBN2+NTOiTihynowXlKcvveDCsL0TPZEO6pnZoSZYyw6z1ltdw1vvPcb
XXSjED5RH9+VLSZ3TUchzxHJkJ9TAqU0KHJZs1d2+Ju37Lggt1OLAb2i3F2VFi1eLmC+KNlJlUu/
hAZxAgbI55QFb3wf0p73gIfnN9r2FyA6+/KDXzlyXTxGfz3Y0uNDQwfHQ1b7+XXLjGQLXlDQ5nia
AQ/zsEnfSG8vzSq5NeOQUlrqQzsze1uW252eh2+GljCCDbmoHZe2MSMKRFT8yPAYwMOTP4TsdZ9+
57QesNqxqGQoVuLOafLlrOzKDJmdkbrsCCevoxbGPPi0SGgfgS1EBQbpCiArKo0mPS48DrYdx5q0
G5UH3BPwQ1RyStJ706Urd9eibYUDCiA4eOhaofhvI8pUlLcTBAppRsVtufwMxQRYN9HNw+mynpvk
xnZkPbk4+6ceSHWU3FTZX3hUgPMKbc6OIHhgbnoIAcbhafLkkN3CE2tXMO+UXWdgt9DFBhr8ZxA+
uG4o9zggK0UVw2Gf0QnHj9UiyGl0/KuJ5sL+d6MthdPo8Q1YQ5/muYO+MUCT68Nl8G2v4f9ueTZr
n80RqEBAYM9vHbzpz4utg1Kdf2ZbaKNwG/4qttMKszpihJA4WjP2XRNuNIf0kz+HO1pLGVhONMwo
HywbPckqEPN6zAjErgD9ou25iedDCF6EXWs2m+HDcNCuYrNxK8AJVlpip/l96mIuIbq0FCc/yYxl
cguyUW3TXWhzZYBLdL37EJoTw1M158ihoPmTc0V1mvtVw6ZOwS0kwMVTMpowBOgqrY1ulBaOGOvG
DSA15HV+IUz1oc6zTSu+E1cwIob3i3gWVkugggyzDRxQEE+p8VfNShjWcl+uy++63oX9zSHj2WrJ
aYrlXtc8Opg27CFKDIrR8BGzGbQNbzGFTsrRJ8bm8CoCl82SQC2kq1Q/YUsWSVipSWBLfp7USIMU
9uL3E2Vz9ChjhU5xwTa/JtU2pPcYZQh2Xol88NG56frn8JMR0nLHCzUYqKWYsavcnlafJ8gTnj1Y
JSecc97LRFM5boRQPz7A9Km0cFvyS4gQ4qdu6LTDiWXbkcqAt8JrbZ28DhS2WFueqYNBg02yQKpW
cWcNe4AtTJFcwCwhGcvKoCegExrYXBYHIy68JUT+9BrCS+X2PywYWo3lewKvk5LAhvOmemi73uLf
lrWzgsOLbeWP7OY+FpApXzIbEmP69yby1nj3IbAx52NL1kblIpAKg+kPF4hx4cBr5Arn4I7Juwcz
eSSLHSSXdeGhDwuvu3S8V0S53fvlhqjkxg1eXl6VuLv39BEaC9x+HcBs5/epwHq/v5Nb4HRuASw8
PJQexu/GW7R0nZ8OBAce9cNvJG6+86a8EC4LYY8Q4x3svB4FYy9rD36azNf0VIRCB4dbh2LINsX3
9wkaPQogXt3r4s24JHkm01/oLabjM69RvgGeQiZ+w8uTXfJ/no/WkeEm+Irx2NW73tEjgRnN7jyA
kyjcgyNcOg2SV79Oc6GTkS1zvOCYgrXxzAjdV4Tqek1IrBRMKVjOcCM09dGvhnU++agxNhvhLqbU
insjxoGexntr/9LxCzK5j1FoIjii84pqC80KrAwdJbhKKioerB+u0sCPFUSjCsuc0ZUlwE96LJcR
7lCxp8Mt3RAGnZONf+PpNDiHbG7QVZ+IPXtxIx10XglcZOoc75DredDAyfVx7swSE9R6EKYQtXJd
/hPKCVm8xcVW/EUHTBgr1S93iYI9WUEYvloBfzhDoIgYx0io7mCwUcUotx8JCpuUJ8I+CDcAySe/
MwUJJFWCFx+gJoptsfQY18G1yWA/VsfwhlQK+M4ncqiDzIilOD4p8rPcXsGfr0/oRNUQBXu/zpPX
nZ5i9TEi00AZWwdRUdkhwftJT6aJi/POCcPKfHSpadMXjYST6S/p2AjqYJfIQXkUzrgRJhvzLaC4
7OlPsk1w/BUA9fbaT3wqFFVkso3QTOVD9TG3hOTCxX/E2KUEiCyeyYQ8SAa1QFqyepf5EwQEeuIP
/4cUwT9NWOA2Qz7Z+JhVHmNHXpEpJfem1hTi/hC5QfaybKQAaTnBa2CB+9dS5QNoc3qzzjZCyaIN
/eBA5u78NMKnN5SJZjl/uzQlRaCg0yL8P5eiH4lTzMOWwwUCiC7fRCw6CY/w+S/ITlMjhPCGE/jd
L5hx5Q1hdnpPCvvE5TLzKCdxfwdvDPXMO/vO4u39NGvYzGf5raG2WBmeYAZSebh4aQ7i3+FMMLzC
aDp2IsAQChl/zbG2yidSw7+TuayQjniHbdqZMmhCOBiu/C2YYAX2AvuOlO6PAWUcaVaYo6QogN5Y
bDDSLHLOeREcZMp0GUs76NND6qFRzVHR+l3CanpQiE4lhteQm9nH2OMjiPozIl6nwtx9AihuuHrC
J+7UzHR+zNnW/1mfOBPjnxFZbbr1fiAFlx7Rlk1k4RXi0kgVHzxOChEYFlBmu8Md9ZHOIb/6CpfY
PQWJ/x5ovdfwFvKDlMI4zkIjlB8dBhw5ZukAlaDLQxcjNzlnLTl4NBROFNrQ9sEzQAGMk4qVH62i
tzeCveW3B8wC5pdthgvzTnpSvFKMrdEh1Nl6tbW+LdfbjWcpUjq/6yDVcivmwLG1FCg/+IhF6iGF
yTbuDLmbthPgkNKOQK9O/5dgqYq5N/x6kJZHXzlxI7FbUPVDqKo+Al+lh6Ihjc4+eZEyAIp+N/Fy
uZPF0I27BC/ULkiKVMqiqPEKab8vY6OTT/s0j+DMVBd+lxQlgi/E3ATcN1CV16FF1MdQoJAQMkHO
K/zlLztXsR43qwN4CSVScI8UCersIEsY66Iu+DUdzmrQ6SsE1SNReeqfX6YGhxl+c2/prvPG9vag
3mB4Sfk9ikjkLq8mwUZX+bfwImpnXNytBXRPoKtXmnFVu7iPj2WVSfsGe4ozxDS1gK4Ftrye6KMF
tEM+3eC0McYWm7XKVF5SoNXokCWSHinvvgAd1XiAJmhurUPhKT/mrwwSwRuz6vRWbShU3glxea0w
ZmikKMFku9ONeGjDcGU0K+F7baKLnAcbjNjvxe/UeIYqqzZm95D97u8wnjKaCsbIOLluqbh8OFN6
1QOpB2OlcWWrEPkcnKMgUWrVeC9dHsGC/G3h/doB83FJeqQZgwyJ19/wpNfKdDlO3Y8S/7Qe1b1L
sKSplKi1IN+5xZ/E6BcLcoye+rphGfsllQc2hhpH/ipAwPMAi2iDYN4BSyshzS1pEaHnHVe/LpM1
oeB0ARmHvnedFHjPpe1HfdziAzFsdOJgyHvbGFm7EIQQorOqPBTcrC+BvxSfqMWBGvD+G6B8rLAH
KyxBIin+NBcuGTqsjFs4q+IwTy2tM5hEgV8hA2C6IGsrF08GydmkOg7UFg5xS0TVTwS3lD/a8or7
0uorr+Iqw4ZvUW538nlEftZeR4gDwEh7xarP0NBHceE0fv2hj/Vt96jT6rXZ94QmJPDyVfBuGYpT
OvUrYAI95GRT75CiK40sr9iYvIDUlT/NvzkBylb/PUTiETbpqJ4qcDkP6NoIHDZ6b0fZrATNkqKj
6M9nyCXLwVaFQ8iDhFRcASShu6d0/gvF/zTuEtlCYwuMEW3OwWp0YDsdVQXIJWWlOAihPUqp2wm5
KRjOLS4LflwW8BUoDvlmDosdcwJRfbiK78kzuVbIHGUd7mjwst0okHEBHag9gUuJXWANywH04BFU
jD6ad9FstMUhI4/bpNrTH/hZCMaRchGmJJtfNKj8pbJ0BwUyHh/L5gQ1DgANrz7cYPJnB8EquUj9
0iokT86tNvOu0k/zAbaNj274jPRC+pu+MS5XDtqCqcEkNy4QLL1vd6HJWth+yK6tJWqP8YOAV9Xj
e/NfJVZQMb0jtC50HmFHE0QOLYAg/sgRmH+1B/5oi0eyolNbhD49bOV3FTIowSVKV5FQV87QBHQh
k5fKAceSTjP45U1d5D0jTILjX/dOkeUXVEiseJcfE0UuEHCRk1jIA6rwNtau16bW6C+0UYlSDXrS
5b2u4Statz9Zo3UO6RrGm4FOQHAuIy3ypRXWC54Tr07O/S8SY9F3oTRetCyfKZg1B4AEiTbPeN8h
QWR38sg4XAQ5KQg0rtLGHnyyeYcxOD1RP9jHBNMYeKYXk5OBbaFbgf9TPCWjWe5EHpKYejdp9bBJ
0gVmNKgRmDNxzBN/AL+HqbWIWTCnxL8c95Zco5g1a5q84MKSwqrO8cpuJHG4KeWnMnCbmdaV7D4o
IBQoECBCOoyFf82xkE8ZC5AocGbq4zVAUmrEM0BcQpBYb4qzCqBZCw+5yDCXrzrSqrN/QTGYHI85
KCJFdpiQuuS8VaiXnJvMFcX5oNqhiEoMrUxHsWBpVjC1jMj9hwiIrUK1DQSsqZD13mSYGlYFcLct
0UHhUFVW719euQIW4HWJJxyqFpIiY+Rb7zVyk/rFQ8YywloAw66+kefGustWVto2oSkEL/qKjqT3
yMLkwDFgM3D4r6JWsN+e7Lc9EmmSH7wRVzMfNH2DclHGB+eHZAU4gdO9AexIL4thsTFI20qYV1Tt
UkUDUiABaOIRSbaZBd1t5OfS7TxpSKyEKNhgPaCN816MAs8FPGN0THgPqzb0QYhIeBDaFXlyirYW
79DMaO3cDzlZjVDsDYhEpGe3El7iCVLwhuQDd2Kf2r3GQCXHKo8LZbomYIyWGkjlCv1M4PEjk+nZ
tDUq0SYahTXDhQq5PGD0mPKA6MsBOGwfLZiTACORHYLbZYHxmlw0poPthA9AFQ8pfQ6OUssCG/oP
LDlg6q4J3HozpcNCP13wU6COODC66kokA7yPEw8ycA2tzMbsrAPYsuSTcyZ/VuNqfA9fgeO5Ps3J
jO67Ns1utU/bxmSeVMD86NzC4iIfhyejZ5CvzJNV+gIsvwiTkK1gFksNrHhFlxd0YExVtV/0dvTy
MgkbRr2SrkdgtJC/B3VkF7NBCAk5pVkNxP0VHVJKRd0aGiQFL2aQ7gorkEnhxagw6v5tHqM2qYAu
OQQgEcIdZGY4hfJYN5w26G8kxRDkjrhY2UPlyWS6mfLEsiuVpOUfTkXPH46GgacMAkMwJjqNEI6h
uY7RRpiqSmoHrgaQlTnwrb24sG+Ej4KS5owSI12SaN6xA7cd0jpDonhbsFN+9RYxghHWUzUhetjN
pKgniUEmYdM5oAZGg2EyauS7UT2gXkob30IsErjrqaa+HpvrRbVvMkqxFJnp8pyixshqnZsM0JHE
E/GO0hVHuWgi8FW6Qei5skFhS3kLOkUocmhV9KkynHpQI5HZBxZ7Aukn6daxfsxnjTdxg3XQWuPl
wydOVK6i1hR4gdvQ67CjAf3xf0b7SosAgwgMqvx6KDo3EpgkZ2b8omZIEsD484jrBVHQtkXQke07
hyCucQUon6KCcOnJBwEo4t+v+ekbji6UXdrrkVmnxVsVGZIwdR9pWp8iKdBhXkWDDBWaKmIGK0CN
BCGHI0yTK0jajUFXJm+BcBBn4wr0awNsI2aEGBB7Jt1zL0Sh9F/ovmgSghEus4oDopVyzglXYPHE
fcs3qNyAliCx0OVCLqt48oA60RE/JwMObkmGIaAMmjdkaYVTr7gKlEepIFeTSelxgIbpIcUHCz3W
SwqTmrdE0ZbE14a1QfeIdoQaF4V+AWwuqWWJ0k3+1Jm3jrno1EhI97ZIfcsiy9jgxQmdFJLSLU78
0FcAfEIAQQDCAQoFhWnYuOfUldUE7LWBJ2GnMWEWEhZvw9AQPi/QIKxGq/4xFbZiwcunywjAeQ8o
QaYUqontPTqEMyrakIn5DfYCj4/o49vhslTqksjgNkK/0kdPkfhPXHcKSlyJJWuP5qKAavjXc1aH
H5KEKPnNgrP3pQWZZ4D8QLtmtkXpbNOHkYZDE1LIyeCM3LhmyYfp9bjxbEo5izTiFVvMskeNkiZa
NCOr+Y0WaX3ZZllwWVRiBC0/QnFW671dew3P/9DmlTn9zJHJkRcYo6kbrNrwCzLKBbg8xAbTE4+9
64LlOlkFJAZdwfiaW8gEQiO24OkX6D4dWgpQbjz+NWSAI9c1h5NWAvqZbC8dMdwi7HvoCMjR3IEw
cKd16Ga1QQG3sgGD3gZWQo2T48PDjDb9O05owcIHUA7ZPQ7LKSdKbyEkw0ZH/Mo7cjOq0ynP23Ka
hJOfF9q0imElZ/kv61hHTxBEuYkL1vpAB5yskt3d4UwafXR/iIxR3MBqH/Jq75hgAEoHJMHR/2g6
r+bGkWUJ/yJEwJtXEgS9EUmJQ70gRImCJ7z99edr7b2xc2b3zEgUTHd1VVZWpslloYwF8A1+Q4vF
+cMBMQ8g9QrJR5uVaHqSQIF8CXwz4oZ9bMVMhtiEWCtjaXwfHZvpkSEZBuWTEBW63cpi3k+ETC6B
iIpGV8fPfd0a/oITZzUdMLJY6a5P64+tSpOeZOOvKUV6GLvPhDthZIsKgLr/q1pRCv5XufDAFgxK
CfUQ8dwwRIQKg5pJ80/kaJzDnLKouyHAJ9YQReSGDBJkXzySgN+BW5nFkBfOP9H1oJzEpY84J/RQ
eb/A+oiUCc1VkZaIbY68HVudWUEmVISPoYAHdfaBYLsMbvmh/NNp+CDwN34xO0nESpYyI228Dfql
WIqsOOgJryKiUJiIbHENkRHlMtstVtm/v5lKeydeSfIUvoBoyvKaRaUo1piIR39lAccx2f6qPQs2
PdpuZAaMvYnXyvIQJ7+YdCOOs1B8lCHEj9NWwWLtLNQ7Q3c0GxnNq2jxikJK9DkYp1wi/UatxkzP
n+Yckz1zWgKsB+7COoiFLe5GXdtXoaxLxbBl4pswIb5dlB402sVlM0XMoNmBVcRQ297HbznkaEwE
BwUbeeYvb4LZJsoncd3i9BMt7GAJBHMKlv7OZrgdrW5EqrD2Q8NOWQ2PnJUkfgCT9cwksUh5LsJ6
HDCWt2Ry1Q1aMCzCQ85RxB2LxOaqsah0Dh4hA2xjy0IzAewYu/kdYVqUgcBQNOZ4tzAVYF8taXH0
QPzRGaGwOU1JsQ1ZfTx/4F+LGvk8rJ6c68AIAJ+gjLG7vh7FsmEwHrzmxDjyHUiXum8vdgj4BECG
QO/BQmlpIT83iVNFbEhw6JPvnco5wVeALfQh0uNZfK3oHYAdvIMZ3ESY+axn+3L2GZynf9FBnvN/
ldX1r+jGr5mKF6cO1tI/JjYOnyI6Mu/AuKEAvAj2W3Ga/qHqRwjULFEGXkT74XgM51dApnM+108+
t0FNO2edCE4GE4pYva25lr3oxEnzcwvW6gkFtdmTlOlTjHQJaCYGUOGvafmS7pxjl+8nD/YkwkNE
CXhFC34GwCyKltitEBAXtyYyNOsM+2HJMLq+PpWgmjWpIU2f+fMMo2JPdrdfYhmz/RYtCJGu22Ko
7/x6PIFPvYwDTCQk2VI/8QWLGFf6PclNtLh2P8VFPDxAHB5keAw2V5Ewa6vr/78kotg04/9pVCsC
WuaJ06p/v4ociRkrsGoawkcBxKFhwArl1S0DnooABZH/deN/R/yHZ8c1HEcgYxAHEiqK7mZ25m43
PEbim3gofDSPFVeR5VVZrelns1OuVKQ5w6xiiIsRdEom0czIoHs+u9lTmiP4d32KFfS0CE4JgfPc
gxIRePfEu1U0zPlARke71YnbuImXL1LzM9t/5nhcNTnOX/2qL87UiXt4ugKSVzwakvCO0Gzix+V7
3jnzLVsRWMV/KWhmss7+Xn0wu555kR2lO89dtB1n63NBU4Uxau8quhQ8vXKPsiVtueVrOx3S2bfv
DW/GAifHJa9VtAhFs0UYg3Nd/EihwLoWbS3xNM/cBmwYr9oiQwK7gX616G3RFfqjDVoH0P7kXTpf
YRGQ8KMQA3nyS5ytPIzTmYdE94cq5AO9TTYhA19AiuuruOH92eC7r2R3cFygnhIblRXvl8eZvIvN
CLOEH8PTkmlqUzOfWTQ8R9Qz1YUKdZvpM1HxImW1ZsMdcdcR0Q/lSsqtR4YyrAivzoKJZcFxDF08
LRF2FJWKSMfinid5ZQGwuc88MMIFoskCSnmeOb20bCb2/yNFx6dZ+d6TCithwRMXRITnEGWZQqOh
gkz24DPQkZD4EcQCECTek89ZTCE0vzIJK96VGHGk08+fIDFFX8pafPNe2R8uqyxfPinCxhOqWWCK
5rrhYtLLWXAFgNvXa6BUonvsQuC6lnPGTpmVvArtW3poL9454WO5/ovsN4Hp0H8GXSXx4bvBGN6D
ZURk4NM4hgRb5kz6T84IeBsBxNyGDZGNvm3G/EO+vJ6F3Cas5s2ZGW2ez9+aJ7UTUBeBg0+kUpjR
mOf6EiAuIe++fD5fq26uAJ8Ee/HWrlfxGoBYvIwbGLDCCpbnholXfoaoqKhwA3BsPs48oZ155pP5
uKc4m87XDAH7jDpCHO1CSp4rED4W9mn5bILZiQAnlkbGSxVFp+V9inSdR08GyiWn3vkoeBVAWkxp
chT6u5N+FRQ3OhATT1bsk9S7six5mNOMzcOguMs2mtak2RxNr9szvIjQdb2KyCSWFajO/uyveUbi
abNZicVwbgRHgSvnjhkpwEL4IMRYmdqmwQLUuGUb8XccDNe1+GmipYE21DNbPtEjpdDbA08uz08W
QjlHVYxYfOYnSPyjUuk9zwRo8eMRcDp0lzVnPecPM73CmRIEnRcvvjh+EHqeIvrke9SSDaEOz4VV
DzafQZ2ZLf8WuUXjgfe7PxOT+Bs+Xrw+1Hy2rMwn55NQTH1B8wMt5AtRZHCbh3hBHTjpLeIniPr5
7Sz4WgaEI3GVApjsZssTZyPKq162f6bbRlAExHmWLQA6WeFc4+K15Xz9ixjX7BOPgplo3fL0hy0n
NHt6SzhASICr4gRbRhy2t+V/8Pr5eg7+7kccBNnfRpvwUDPXIro4cFWeZ6TJ+DwKVqg5ovUgfriI
XWIriIVKSoKbIXcWLcXrO4feEQ9Ytjdvfk3UBzVmEkGZT7YX6uumFLpIiPi00grZI4lhNX8eJa7f
LfBnRVhHsT2Z4XVopXQOYhEo+m6hDLvOvqK+4iNIMMxTtgkVKLV7vCTd7Yw9H55GHgh3FXm2tEpI
GpNZBURFw40BCTi3VAQ3/oyFjq8nip7NrOBhBAg8uh1gEmLdzJwjrtR5XATCsyhzdAh6wIKCn37r
afPhaYYhL27V4i/AcUpEaGiw0spHySEQwix8CWSuZw4AGG8dx40+7ZMFixKMEWXgCFWjQZkzkj7N
SJi3UUpEDl0NNPIw3HhC/g61TJP+FvDCgI+Xx8tEqumiSML3nAl2GTjloXDlR33REOWdh0SuCLXz
SwxaW6Q7X4IaJ2S3VIzMAZL1eQ/oDBMMNIjkcCf/9h8Oup2kWczCl+/IDcC4ZSVz/zfH839TzZXQ
qn+n6Eg22sqHZMqMt/nRIogdfLKkHv24wU8VNgHmvBEVgxngRcreHN+FMD5uy0Myr46SL0QK6k+8
NhDMHr+qn4gO6KlfJrg+RUu1p36IVukP+vC/DB6r4McgCXuwj2DVolLDnoXtXM5i5oOuBZzwfPN3
SQ3ZITp352KHY3dAooh0HDL0MC9+wchh6Khe+6lch2zeM6bHxBK2KbuJTBRgFzjBR7lMCsFD+Lmj
8Ekzf/+44D4fGV4jBisvXA2/EBxkHBOQF/bQfqgWEL1heVv9xeD51msdukE16xkLgcoZ7AdpPyDf
9JNWe3Wk41BCPtc2YLu+GBp+RS7U0uHq3IxHj76FH3h4i78WmS1816pmFcnz+K4CztGiypf9Fx89
kSuPbAPhj1bhYTh6OhwQZclwsax7zT8E5+XNkHh+6THk3JoucwANPX305QOXweg/LiXYyr7lXo5M
UFtYq6k0IrkLupHOZrTnwSHd0UmlFN/is1Z12z6bVT3uUQxYSFt0RVtfWHUl6ioZzsqxhNhvzOvt
2Hoq5DUUAOV3CNHkUiTbtouLHFr05iyvPZ5B0WwK0BqVUWwg77tzLNZ1xoRDQu0Pmqz4+wjMSQeg
45VHwRtfgL/A2vwFf/+N6CHsxProdm2GoysNXMH17pGs2/DEZP8CsDO6EbzCUzK4Sc0AYfSlfVPp
ougJTVXaocCo72OKGkoXNCDoF1er166hnLEQYwN+sPdMvwXRGhh6WKCRalHf7DNWYrrAcArpXmNh
HV87BgL41HBnMsPFSKnFWKECbAyhR53zgipQCIyZES4RIgRc+ztbWDoQAQhuICPWTDnbPVuJ/97y
p8mmu4ivE/bRq1z1xnCVE6sQPBPIDtu4nNicKFy2jKQguohybTTHUj1y62RdMDAFV4nRaIZyiHHu
FPwHx6C0SB/ak4zFa40for/EEVEgcW1E7duChD8JGm05I8pRrOj0yqUDUOZG5YTCWhqEuZ4jU9bM
DGVef8bMZtyaAngYSw6IPcCRlYsVmRizoFOesmBomovCiXX6KZewI6NVqM2mP4lpcEykX7bcEqEW
g1x6XFsLC+YnlvD+Ly9UWog3HSyRFxDjXDvIvZCGaBb+Ii7CrBJ3va6nGSLGSKTQFcHY+6OmyEKS
Cdtkfe5bbpNB4fEJRtGi/0LO8I/ooDAsjzfBqAtRD/lpCcX78ZP7IBRWeJ7wI17Omm1aRnO0M1GC
QPOQJ12hFIGVpL7REaC16fEXSETI42yCTBWBsbGExy8h10AbkcUH+tXR4s/Ef2eQq/7UK/kYfSMU
UDfJa4FTGTQgobKAFGMo+pK0aAyh6YCVEePkEpUJNBKhnEq/7Y3dg0TFpiQ8E6Z+HaghDwVdlqmb
B4QYjmV5Xt3ZaOMnRO53FW8I9LlQsMLeAO4W/72r7u2f4gM3h/YXG6pHzBwVgR8IW/fX/TNniHxl
/8rogpE0iOqI0wLJc0m8QdZTrm6KyhUSGY6z1DOwteRg23O2cbOjB4MbJLaO4jnZ7F+mon85TjD4
Y++fhMIfnmhoqzjIDya6l8WQiZJI6AbWfbfM1HClava8YFpP0yDTVdgDKyb6b5sEfw5TSLoxxTQg
sNo34qtxo+zm1YAiW+LMe5WqNL/28SMZ1gFTsq8vw75Xw3fGemv9nwy91xa9hC48mj7PmyOnVG8p
r6a/D0E/60wiuLWrY4TkRz4aekN7sfxrHzI/BvBjbdr+GJvrwkb4B52qYS0xF6+/JcS3dJXC/lXi
ewHjNfxKXpdce4unbW9/pMq7jwdgWg1M/8ClT/gaiB2gNYyiiJfA0vOxdJFWfciY/HCXzKM5btri
q2A1qRGd6uieM3YSIOql1G4TolunHUvtNugow1uXNjgPBhaovJVWbRYv0o/KKOYlhizBV+FfXrh5
Wxm0ZxWPPfg8IXrVjX8aq39lgkWlgZobQ4L53rTWY7Ua0AHetGpAcDfdcII1INN/Gm9meK7Vj6Bm
Giv7HbVn0lBT+GhMTsM8MM6tTqOS4UCdSZ+cwQgJJYQuWNdxugl2nXMKMbTvIbtHyGP4xY6zLfy1
ul8peTNJi4drgsBDilp8kJEWfcj9w4w1D1JXNnEuFsO8GskRmn6OV2mBiP6bzrmgcapPNQbF8Me5
3lexDCZIwHjv9TaCR9r3aH+lyl1u32ToFiOy93lGhsjc+ehKA2QU62qWKznpUOuDVY2yRMDjaeR9
ZC/VchUXi1Y/vOSzE1/D6tK1B7U9tsymYvzbvUXIg0g68RZ5ys6C3Sz9dj27t8Ndslw2LbONDZNU
oen6E65iRUuGaXoOkhlTBeXaYIUN1lUn+WEU78cfOy/OJiygNQydl6X6o3Cw5MibDMSQJEZZLPiK
zX8Jo+8OAViNSHXocU/amw3pwunLVWueDZ8hv32FG3nxk+M7AdmV2ZeG2VPrYiqIL2xeYeKW3UWx
EDcnF2YnyupBVn7sCSTQ8HokXq3st7T9WY1XhF/Pe/mjJDrUxsO0viYyaiO8JcNG1k7FrWR4qv4N
LJJ+nRFT/yfWEs9BYqrSUGvfRelZKaxZW91raURRlau2IVYBiMUjlAGuLrK/De2t5nyU91XZ3E25
RIUK5UDpgP6odGTIWj7gSI9jQsaCUjpmiUrODhzj4tdv5C97QKz4o2CiNvmo6MVxJsxbzQ3aTY12
QLkt3ZcBEYAsLPvpcOuqHsq0L6dm7ju5u8xIk7Dhqc42Dsc65+EYHl7lT3ge2q/eC3zOAOvUmN5Y
3rP8aBLRpp0UrFWU3y9hulWddZGchpH7MsK5bW6Cel2EG6v4HTRwLyuftyjZSZO9DFLpMY2oI7YM
FFe3CLXm1+IU4HuL5zIpYLQbQ8RKdc8m2I2IQ9rtm0R48o2d3cDwxiJGXWWczmiq3BLtZhLFxpbx
TMZwJ3zXyf4Ho2KxRZ4VQzasPp3hPFpYi0bMzPLvrIAlpJOwVSYS6O9tvx6VfxYEntT/LuxvDjkT
Lc2MVDCXCg6Eix7+9iVsvZATUajQ9nAjE9XtdZtyzCJKcXwRoDKHLJeXU376uj8rkXFQR5joPbzj
+t4QWQft2FADNR0Jw6nBUkkvUYhEJDP7Z5T8lK1Y4lZ97hvU8+1V3sGMJ5vTn1F+VF/HrohnmbUy
82vIXP+kXRXmn/U3q3436/U0fib6j0+1k762ar/p4quu9rPRsOeWfiwwYe32OmdWmcFKYRp0vJeI
ItcIiXLaFiqgggK5icO2kKKFqjFa28DepcJS27vZHlPEU3BAHKYP2zyF6VXGQpOGRUmdl12V5Giq
XlHfWjaXc5WCe2cyMZky3thdQvnNQexWD3GQpSZy8t+mq+ZtsguCr7T/TlqcsbrGs5DpzO1wYeK1
KukQfEyEFgAjWmfXWLBl0RtXVdxuzSuHUKqznF6BKxejqyA6PuGs7Pg+u4SJvuzNdhwUWWWclrEG
edGPbqBk9r8tih/JVbHvtVIQ/B41mp0ynRDCu54dkV/VxnUV0vTQmSmIgNmG0s1bTgRxKkj7Ov4q
xq/af7ehm0inRl4X/iFObnb9j3U6ndr4s7bA4L3cWab2oY52xBtffUrT/oVqU/FtsBJaa10jtGN/
heOxU65tuX41X0yF6O08qxhEBHxpKIwq4zMIf3LEzXvHcCeUmMhc7ObaUclpeCW9jrcu2Uivrdlf
sE2p0dXKmUhj+cTqvS33RvHdpa4yrqz6a8JSvCKcvyoYulxChPZgkORebgEl92BDKb6E8lyG1CMf
jeaBFbB8MnW4Pja6BqzgJLsP8abPWUka/h6ENMMxkFinisWIZfTsiQhkcW4gKeBcNF5yAGO53o20
CZRNEwhyrvgcqdo1DAibW40hxvFoEr1ftTc6EJ+qhxTFu2SXiZRZxgUwo9DTbULh0rzY8of1Lk3W
YlCPia/MeWcGyrGce50C4x5Kl3Udg29ghwwZUnag4rs1sjjpuZar2VBpXijEG1tmbjE/8AnnEfoo
5DQTdKcQyOLN1gFmGLBIvAGFzXDRTheFjuV6TM5S/a0Y9cLIFgparjlqM7nDieXpxb6p0dvCFbxp
ODimA4yTdKPiGh9hkzzC/YD2zMkro44kD838u8f2uq2PmoRVHixSEpcU8VhNvifAJsY+R4owIkWV
4AiZbtn+q8UUct5cZaE4ATlIi1cYIyfrGCG28N/AWIDEEiyUZQJmrqM9Yj9e0iXEX23uI8iQ/y40
BtksLs6eDib4ZoU5+ipDaK5cBPKPSacaB5/aWDXPqFg12cYxXquyouxl8xclq8e6hgOuPa9p3iX+
LLHeBwQKqfvG48voXT344MWHsTozZGJ4k7nriJxmLD59WjRxPM80LipoXUthuA0mFCKSPtJpkk7N
biAaUr3HQTpX+nOIEhClT2I+LflY0YcLASrx+FZ7qBGy7J66eJp/376HTbKbNhKKKuEhOKWHdvc6
FIdxN+769Xy+CLcqGk/VZtgP+/yYvqVv8Vt0QfzllL5bJ+tkIIwidD+yLYIAu7B/s8PrRBKNlx3m
QpBqIYKyrJh3hQ3D+AhDLco8HeayhYvRQi0W8p8ndvOurRHu2tqHdB8ckTQ5FvuKf5q9vn1tis2w
TFfhtl8LaYqeK2x38SE+lELpATGpYROsZQ14ujl34yxhtB+TE15ONM9RlYvmpT/7eqEVSpHINAxS
qRCFUSJyiESLLvB4awWoc7es1GWcrhzm+pJVhlAPKiLK0m+WpbFodw78E2U5sTScpWJ40eSVkMvh
Gt2FlvV4bU/jJfjn3+zH8OQoyUCs6JTTluNmomNyBIvZ6vxTbMyVverX4mZ4yPyTHtK/mwkP/93M
sPHpQajrYlVtmZnZF8m/dHx5EliknksuV1Cuo3ojc6gX+xRy+OuoO8dIPk3Sya7DxYBzUWavxipd
DFo7Pyk9HttuVrl+4CK8QFaQMz/7OX43v6RIf9IybHBNqGxbv87v9JXcs7t8HS/au/+oeSs+b+W1
F+8kOarbZp9uzK25Mlfp/91Gceh31iY91LyVcldmnlJ7GWRDHpEDRASe4bWjZzEKslEQZMAeFeot
dFI28j81fDeGYzwFntIaC/KwQakXkn/zO2dmKvhsWfUiYIcqRbQyUtQnwm1baSsphphrulO8Cax1
PpjY1+9LqXGVihgL0XqYFrmzD6KTnHAp8DOMf/H0bTX0iDKwLF5dHkfvL9iEkr8YFCot4yBDaLb+
vSi522wXhd1bPsYHfbTPTUpOW2nPLkE3YphLjfKpqXCNMOhoHHiBL3WdFuB/tVvVJ2Jup1CwV2P7
0VNfJ7GzdyroOS9CisNIokyUUbNr0EEl1G/deNatj5qFXVz1rlwXOWeGtTXtZ9BfTWtpFqa50/vg
EZpBuqhl81JUhfQTH0ifY2WUL761Dnyffk044CFpaHgvNxTB8kv694pMPM2r1txGOfOi0vmlflnp
3kFDAnEQYEAa8MUmbA76awfK+wIYAByNTqq07JJ9aux9xZNQFbAXUb8OIWEildCtLbw1EaLr9pp9
NwdsA5YdOlnw7lUPeKXvyf9mSeOm9KmtOUkPpwINYqT8CcaU4bo4jTHXinvqPFeFRfhPvVh0AxBb
6V35O8flkq4ZaGMpdNhHxByrmX9MLXdAnCac9yxi2qa6x8mSMK1ZLOpky6OJS9dCakVyx3HJiZ4z
aUJxgeWeMy1spmQlF//wtPdUe6ckVxiTUL/zVaw+ZCwBOYUQAtHXsX+vzL3h3NP4WKjvUbc3YHtj
mKDjeL+AXwdLHClYbUYkLURpMAcHB6cP8rlK2ZAvnHThRKsYcj32TRHg9UY5W+pRQAE8mWKk1Htr
/G2LhCfEgIPer8xgnfpem61sdVmgII0IESTD8aJXMay7rDsPBZXBqSUZmNxcBdywmWL6iIGiAbrL
8C11VsHrInEsx0U3z6bPLH8CDqXGohi3E0IaTHsq58p5a4d92PNsljJYj2Q8a/0aDO8Dwv8mdo75
0iK2FOsBu3LlIJX3xl/aEIDre6FhYrqJon1Qorj71cpH3b9UxlNcYQwawZQaFBok7MzH6JwMZF/C
wJ6F0qeifPTZs6wfBvxRekz1NfRxYDuADNYOAXWv9vc4OUbmLRmvdvphh2+SfIiNp1186PVD5t3b
zTlW3ULaDDSCzO/BfpioxmGuB/sE9iK3k5774JpUv3H6Nche2e0GdFOmixFsS2tb2HBztOtLPsj+
we6xsD2/QJkR0k1vSXFonUud0U8ilTH6rY0D7MQxfB6zX1N0W8KzNR4K/yi/IP2+fnpaveU5bihu
N2VwUZEI4Pfg12GOqNz1aJrQ7KxOqv4WQwdsPEfaZ/5hIjSDqL22AWp5QIwRGJqmfFCyD4jUf/Tl
RxLuX0hTBW6ibx2MStStVd3U15meafNap20wk8PvLoZwlp3jDlEW52MEBAj0gwaTS9km7029Tdpj
9jqb3ZU/sxHIQ9b+NYkM7a7RkzKRMS9uSvdBTTSwr43TpB877IaTrcPAu77L/R1MS+fVHuX6xehy
3L8Z2gu8vlMQLcX9RwdyjVpGZEU2mf9IHG6xE5BgowZDdVfX9qx/0bMKdia7MnY+9YI8MqcwBmeG
ZaFI1xe6f90xGK998j0U9Br5nxmwf/qnwYRyawNMYBhQc7/ZcVR+EvvLsZENPybSuml+s+5tap4N
0v4y5cKXhdKjBjP44aCdoJ2NahfRU4/eQlqa2qf0cm31FsbXV3kJ9aXz+u6im+ogBv8ia88Pjn1R
24WEbL794QhIpP2R+m/dIXvN33lIolqraGUY3YdEQtwjZDzVaHCf1Ar2/DA3ebz3iCTm2QIGwZpN
gBldGxYaokogRtJ2hOk8LjtjSZSJ+kU5Lmu44ZGHlQpfGSE0JYH3Lnp7ofluxdAAU9xU16IJuQIc
B7OjUVcI9JLlMtcYQ0NnhSEce8E38iE1/Cd5xq8cbxYawvas5g+fBraVRDPmlpJ5D7aOZDWSN1yt
sFUVHUe+DdODchbRmX0gS02SmD8HeZZQz2GR2Yu/CPgWZFA+9X625qAzQTch9fSix0hfESdGGeO1
YpEqC/REcVnUZOLn3GF4RPa00qtLN2JqjXqGefmXG6POmbp96VZYYjD5DC+duhCSPyQlqHs0MWhy
o7jP+CMzl0jrEb3B+GhpUn6hF17MkD1H7/4/C3kwKZWkl4GUOwCThfb6nZY+v2J0c2JRuuQQom6Y
G/BpFhDrb/bP+ZKe6nX8AdqRnuPP+JPisvFTwdD50D6j3bf1yaoIwLMZoOQpVzMugYvi0iKEiNH4
FgsboEWYgtKDnfA9+zP/pBMLmPjjX9W7eq8ewvGpuIFG+DsVeod+HU/qTyg8F/BheIAgcmX8Pv5I
z/CX8246yBft83Xq1ijx7YqrmC0QNsIacjnZ2fKEB7rgg2sMXzgQY0RTR4WALJzShaa00N4SYiOs
Geg20neOjpE6z84T0xxisAbrsUO/FK5PyRZFb7S8hfNbsK3x/hZOiwDK6an9oh16BZg/ITgNxTxY
CY5zsBVySKI3BN0CMjYeR/OB7hJ/gm8sRnMbCjVhYIOtLkqPDHi8i/UJhPKoMUKfkMifHmhSCHeF
d7BR6hT71KGYTzDC6xdzHuH4K4wC/FP2Hh4rTBaEdyzjvl75ruGhwdQJtsnTA2YbHAtk8oUcvnk3
T9aZM5klwK/gWT2IbA9BMHnjN8gy9M1ZFqLJ9eTHwk7UhWum9uifBPn8z+hDeP6Nz/JTFLBPrEWw
bseyA1ARsR4226N/798d1NtLFPyhrHFbkJn/dhBopvawGBP4NB7ouxxrRlsefGf+aeG4PL7jKOUJ
OwOkwV+zntswblR3N/hqD2h/NEnse/CMnqwffoGi13+/2FJ0FOYMiLCzAHrZZTmlEruMv6BOhcDy
gNcECqvfST2o/ujKk0zxi90+vtdP+NaXFqfe+o1WGW7P2KF8iubDp/yOQjzuydquP9fngr27rS7o
4b/rT74PwfrmOFzGg/4OQao/DFccxZADw9uquU6Ybeg4J8b3ZCvuyVhFn8qNJ0w92jxIfipMOzJB
QojJq2ALMq0M7YzdatAJ+OlkEAhBWyjBnriDv68Zu5Xcz8EZ8LvSYR0i4wVHgt8fRBreH5/qCwcc
lSfQuVFBAHEp300aALCDOXyAx7j7xHVwQ3EW2bCqkEopVka1tHtikefEnu4saibeeo/fDSYMy4Ua
zC2oK1hHYpeJAmZzDWhk45QKOVCf5fANQV3EKwZBW5AHS0wE5fMCMrfvyoo3xq6cexY5q07gEg5a
eF/VgHt8oCI8w+PapetHklDUq9BY+OMiNhY0rOLMG+yVl9uupbovxAfIz6s5jUfOjap2VRAu0RSY
N+aia/YdQwqB16tLQPyECaPAs18LxQGpJxnfOca5K69a+eYzw6e+acU1QoE02CfNWU9oeR0NZz9g
pd5fSlz0kABBqd7Zy/ZllHaDfXxZ79p4wpww+DDjjaTsephDsP2mlQ5vONn0yiZSlhG9tnoB+QE3
RH6PpnkNyeA7AoD7DYirX6QvpI7Ot8Yc1b8Khxxr1X7iU4UHAsuNVJjmLQ1d9jjpPok+ZweORRwf
vNMawTD0JuhY9KTLHmhyHy9y3c1yD/BM4r1U8xfkm1h4LeFETIhWzmJoiqb16Ma5C/Ol5ZCRsUFE
dd4tIaTTS1nBpmHZYKkh0iV6x2CMgGWfgpTzyVbFGJt9z5sW/54eeIodOCuI0epdocsmPIHNk7B4
IZXAxUv4Ugd79ZTe6JTvTDFNySCOcw72Dd7ff9OTzFQxE7xmNArpGTw6tyazQIK7ZkPlo3l3E/bT
cMb5U4s5IYjT74zyYP33511iHdBoEQ7V64ZoYB2g2J+5GuIBwmvwdrCBIfXEcQlv6Sqel0z83Nj8
fxesnZUz8ORO+ZwO4e/0ZuyjHcXlHsQ5/QD2oGgCNSp+e9gizdKcFnX7iJ33oHmkoJhKAYXF/NdZ
Mbvxn6OHM4v/NRKKM+Olnz5J6g39qfnvSnE3iqOswD+g2+1fWNwjvmWoF0ISbxe26qUN7rOiH9w5
Hjp0BtgHupakK+1KQ8ew8TSbLpdrCA+7RcuaH5eKvqKzNYJw6Gtd2Y7x1m+OOvMoqGINyxLVUH2d
9KtM3ZI1xeqCL07CTUGdBuuZ2YroJ2QGod/nBVjCpkRJCsxnBIxZVBPNjVWhryj/kmIpk14jRaUt
1XxZMcPpH9k+dnGov2LlBCvEsNc1DWbsx+SVyppXBF0mRfaLgfHXogczQr0rW4nufrUYYq9AGVLF
j3Xp6zxVj4b4qC2jdN0ioCMsbnH38IJhkZWehD5C4hJkNdBQ0PdwESI2maxNBA2UNaWXRQ8ddgeU
9QykHprQfsg8C/6BndGOLcnb4vgo6Wq1MOPWoVukMcypv1Z1S4IKjcCog7kJtqRUb475rWnPXCY3
cVD4XKpMf3XLSTqmDoupuvLCmnRXv25Ublm0TwmuvXQL7ceoblIWQsImiALO9DyYq5W2sKQa/otN
HztW84lqTdqDqLIE847ekFT8FIr1MyWUU4E0Qfnowm7uKJx//ivwhrFFPVweq0XiRHc91atTmPjm
T2uw9U1LJJd1d9DlEheuXkZlreyTtR3Z0mlKcOJu9s1rE8QLsrP6W/4h04Koot4pax5wW1VhM2u7
muNK6tqED/bBMC2HCtvdZMQZwAJuLzAszKtjsCPXqmNXjReKD1eSYMKHcjiRJhIy6CRwDnXaCs+2
+MEx1HHeKF5le4qyaCa4EZ7pr4g5RHooXwQ2Mm8yeMJHApFMgRk462Du+azsuVPNRxSm0fWhiiYD
4CjmQOZn2X+W3RI64FCg4xOnI+hB5wsGocpZCBfxkyQlIC/hk1EWARVBueYzLvBkZPpuuLASE0ac
95UiTMnotZCYRG+FLSYZ6fcZN/Bw/u3oa8oATi08Zi60MjiSoE3d+z3fRPLf8KFc13uGMRrdipBz
eUeVcg1R4OQ2aEsWkFyMf67QlKextSk/gq8RVQPhpD6rkN3AORgf1B3hn3YWPAJw5uRLxUkPWhK/
UB0YZ/obBCe4YBNKK3wFBKFf/03BlFvGcBX/zvRHpLPo5pNPVFf1N/wpD+MXWecHJJcUg2a+xvyV
P1pGxKYr3fRvAz9uaJYqQhYQpxk8sq+MTKEhqD0Y9ryVUK6z5YClYblvP8lsFw/GA6C6MgfNUDnj
MYwAdT8S8TX7VPy3tF05mcde8GEOjl5vueAJmrNM5I3E1BzynpzzL87aZZcf5fynajZQxuBw9f4F
1lvb7MJ6XacrHVEjDdboPonXWXKp85ODb1l/MwF6o/zw8jdhcUX2tRu8WD9L1ldZPSCyTG4YuQra
Hijk4eANH01Z8/waao36bJREhW2JfH+s/th6O0uVp/869fZhVDZG8NWG1/4jwL102sGIhNOIZ1H8
U54Nz/oX/sA/A9QEyRCPva9mNZBZwcpZcMwzgU0H1+HVIEBGGYDCKywHBPMUF15QgJDICB2RHyvc
WmWMi9HzHMU5y5M3hWFW9hTnlbrmOCL4UE3jUsjeYjFzGGEP+D+azmwpcS0Kw0+UqszDLQlJmFRA
ELxJKWJCICHz9PTn23adkvb06bYVyM7ea/3Tyj840jl3uQu7DybacZjw/x/3bp5+w79zbKk/qRgh
1n1M2CafN1oRlh2sLhngRHrHcMAzhY3kaKxHpGAaVIjLBqiSYodyB44A/Sx3JAqw51qFNejmFGSs
d2TljDR90BFHkCAu3feNwz0NpBwrEtWxROQyaPbAwE3cfeamLv2hmaMe0PAZq4FRL9ia2X+pCw0A
vIk5hu86RW8pn3qmYjpHWXu54cKbyYzjTE8NKvPnUu4WirG0se07q+ct6KOw7LaWHkDoUSnyUwtS
L1OUsqJrpbGTGZID4QMRfaEepiW9kXUWzXVGQCPLJebv1zowb5IrrgLH8L67CXMuRjcDgd+YjAyH
X9ojS3gSdHNqwJJJxAYeIiXR8iwGhpN384vmhvN+QKSScK8v+XY2UOmv86lKPpuhsjVfVcJE92vy
44lOZMGdQOBvDCh4TfFSMJUSnhpilpA0Og04edFm8/S0z9ZPjh1JRETaQgcjWdrzvAz+gLcVSePr
tJUOytbep49Tff92xp0y0AW3Z+jxqEMWvbon9GHNS92dp8dGT9/i6Bilq8oITCl0+h/0OKqyilCV
TbsbuVYYoJn4ZAQxIDO5iJgbl5m9BugAJ2HSq1F4zP6iDGAHBDbhzGG/pdIDsMhZDHT9zLJBj0aw
j04uwHg0CTi5uY+f4mf4Ud7zt3bnwKeRQcye9hRLsD7iaNbJw3Fm2iXHK/KbkKPA7kZTRpH4jvCI
hkH7xgnOzg/0i42XATFQvSh8uUHIb3ujYQHMViz6TM5WziDtU35VUiTKnoUF/GST+kfoQerxoOeh
4AO3OKO80M/SDkhM6LuRNc5LlPdM2kU58QHk0nyz1nUdJHDm7Di0sHO/ZEwelOYGXNqMH0phnQlJ
d/IKIE3/xQ8fsO2xFb6QtfhVipFPS/ON+9Z54V6JACf0HzwoW14EP/igEKIS/dBLVqKHw5tB1ADH
7Z3r5OGxx9fTz/j8vNI10w3fVuax3lk3VJBIxA+01rzVFUOv+Wt8GihpOLOuzLqkpMAKRntLSd2h
wlMP9LwDY/+kHTexiYEQkcY3TWLGHf7Bk0Fq9yiDIg8jTP0IzNKwwrJKmhs3A/O1cXEWx5wkjZJG
aT5qbzVxnc9POVtPJAw6q7u86hmPCjxEUyu7lActvDkXhfiwRkxC5N1jq6LlED9LCigFgGDyELTQ
/omv5g/wgf1Dn92ex7P5M+zYq2Qi0YmhIS8R3TpqF/q9Hy457EU3epQenCJoF3skoxT/yVxLPKdF
+snsajPz7MxDHJskQTf5rRrwv0q9cOqwntDIeg65WTexwDqCRlBiQKY8FyCDjrQCR9aTZafOteei
q4KGnpXyFwsL0+VFFa10KJZZ0Br6oclPeUhLNV1YzmsebRrILLLwRja5ZSFtzNJ1sMMkwRQFg+YN
kd8nC032UKYptNKxKxXeROy2kDH7RuKhtlF/O4YTRCgNvHJCfcK4+vCOdQVtHxItkIi5UP/Xrt1x
P84ZD02tpCp++qBjDameFC1s9AV6GFwOGgyK43flXCP1p8EzMLeneYW3J/MzcMBkRduL/BwHAOWj
+cu8bFlewBxwJEtY/StO2bCdNrSoThkqNxBd8YcD0+mmkOqDOeE81xydH4LSI3PnxChH40Mlgf0g
ZhZywKBBRTVMUcsA1cbt9kKSty1ZCu/m1fwyr+0VuIYHOCcmZ4p36rp89riABRHXK4Yf4lxHuUM7
2+1T2numhqNOA7NvEefMCFORr+2uf0Hlr8JeoV5HmNV71EMlgaaGGB5VJm5+UoA0Fc+A3aI2IjiJ
+IYxtDHhWy7DYDihFcmXWe9EZ/DdiT5HaEi1dGY2IdLbGFyFzAW8YnQYRyeaWYTPkLpfL9pHODCU
Sttq97VMkcKxUS3w5zMvQn0vnZe0IQ0cycdSY7CFFTpI1Zn+xXiP+9LkFPjNkHzru6FfyfZLygpy
Xo3+40myQ/Hej69TdUrStZldk2Qn2a/34lIOn2r+YyWH/PmeET1NJhfJqmBNykGLfrrbSs+X+m1r
8BIH/7HOsD1zeyQBXdAdTu65kIUnqe42MfpSFFPIy7XHxu7OXbF8Mv7D8bViCVcB0KNhRmXzvLvy
EHapLz9WNSpbfZWSCFos0j5gLTnkgjHVMvJLkglk1sdCKZcVEsthMdTeg2x7Awo4oBu9jUvK6Unj
r5ZtFxb5InmK5Zoz+WYIMPEQxljg1MHMS2YzZRrpZI/vPl1pZWB3YYJQXBT+byjZEp11GRSRNzKZ
nCwTwqKf3Icexw1enQjIkpaMs4AfR0g4STUkrhODcp8zrzzBP/g3bJntTzRDPBbsoJRIYH10OjQy
dCX5N7sVPIdIY0DQDcPCXl/NEPNA5LG8JFIZHy4X22LtzgeEWciARl/BQjLSawd6NHeQ39CST66Q
wiOjTua3G1A73MRMZoZmhvqDMdxCRuT5OGzGTz12GXd/AMKy8J+j82IuRO1W3wBd7KG8Tk4tprob
6DO4+VOP02lAw8G6dmZoyXB3lATY0YZ0bkSKCO1W71b9bER+AyzDHsruSR4/bSZhrYLSmSn0ejJK
nnnOSA55piL0tejY5w9OnjzUcr9r3+8cRPmykYJKWkiap5DZq4YWf8UYIz1I4jBlEny76FvfZjoY
Vvy/3z9Shtmz64Y100Rzz6pQnvlWHfQqATArUwuUxkXKrNE9dq5GRwD37Tmkesh+k7sDqVGGmxBN
Vv19VsOBn5aKV5MTrUpQf+ryKvn8NGZd6Q0tDBjMP64YlxKb+HS78sdD4Xevgkj85tjk5AMphV0B
PYZreWDIjDkbyJuhkVTQt1IUuvRsJC8Rg9S+3DipjtQnJTJfzE1scVQqHdV5hAQaBRj8lMsGSB2f
YR6s5/w+x8BOdtZXPXjQvgMewJ8HPAjetaOKZA12GDF65Wpked28idtL8lTHRcYfgVVO8x6jCuYe
rC1OUIFUxNxeACrzhFxINBo4AKZFYoWJjeJ0N6m/hXqsmctXn5JmKT/famBIc8VfKVWokb7RLMt2
10ibUQ4x38iYncjGpu/6kWg3ikB/BpoTlv1uqjeVE94gylXMMKjrvJJQCWnO4dY0YcpsZNmjI3sQ
Idh6sY0SRNxXvFMqVT6yOWOGlavAnJKFUP2qFkRUJIhlco/jCrG4DuX1dFnRd8wI3HvIzwniUF16
abbsUZgk3E7jIPbohlrsFpyBSIY4T2iIEPYwxKNEQeAiamOp48lhtcd0xKPb0TpBgf6NdGQLz+BE
CpfmF52KongSbNEJbwXrgT1dtHfV7IF3meIeSxNnAIJ8bEjU87/S3rgwF47/pTlj8WRHcq4aRloL
HiZn0GeHhu+HFSFv/GGvrfEzcGBhJKn28pV3gtgiWD3eFe2DQrillCRNgiYUzo7rvoepgAiEsgC7
YGO631n8s/LAkUi/w/sqOMSDUIaB0x6Y2gwrxcRc0AvmdPHvc/EtrihmRt7wA7wIpTe+N4LCqbgH
t9hbEIxicPN4lb6Z5/3B0KzX5MQT4NTks/E9XrlQ47XZ19tnEWCYYSHiymNRlsvkxFls8pRXPdyE
s2p39lf3Gh0LphVBKBO69qFe5UO1b7ectuO1YMKq8s2TosF0QOkbdzy0Wy5m/xkd5avxrXzzekUZ
KkgZEBBuL1708I1TmluP94laliQMatmt9S0wahidvpwJDgr1zd/LpZDdaB/UDsAldJSUD7x5bNqw
oYIbPXCzZnA75bJ76xjOypkvnZ4v2gl4fDppF3ZrTv+Kzm3fnHBsKbwIrIYo0H5vv9o+YngomnRh
+8I94dob0mi5tU8k4uKWEpNoaftm+To+Jgvxdai0mFQpcnDIzmUCj/HKSuLYYlqASOBldzcu0gXW
AQHERlmxxYjB89TlAN/VH9Blnilf6Tbyb1EFv3TfgoZiuDD3Ar2TsEFB1pWfsHgUeIy0zrYC62LE
0ZV3jL1pyaRAmJ/mPT1X79ap/IpGjG0m6vh388hV6llgn+VWzLWmG94V7yl/bpG/xHfPrhDlDK4G
5OK/tGPcu38gQfEBFAnaRin9Qb8vb2gpeIgh0sb6cWafk/CBEguEyQNzaD6HSKHEpnBMpY1VL6xx
9YjfbOUVGBShcm6+GrfzKO1iDa0u3FH+pRET8gcScGJxXGnCuLvLYMsLj5YSG5BDSEzulp1bR5yQ
EByoMOcZmFI2V5l7MbomCRgaul/iZi3HfTZBG2MBpvNistVSS5cG5svSe4xzw35pmcsGUoPyjrGG
GJOMlTTM6yZodD8aXkpaPy1/UenZ83NULuLKs4tNPb019z09Ij8inzad7j+gYJqlFs1lSlzqdoB2
BpGB5oLgkFdI0i7PzZklX+heM82lF0KBLMOu48IsOE9o64OhCG7SwnrOM8PVwEEh3mk3R+9OYBnD
lBmqxIhCZZ4rcw70jOlp2F1voCEI4LCVuFHn3hpm+wi+pWw8kNEcC3sKOeMJ4ovPOduvn9q+2m6w
B5RIMW0f+ZNUQX/NEStLz7lG3KEZIixE52bjAo09EERopBN6Ct4K6fj4pk3DmGzigyfIIBbSheRV
PUc/Pd6NGbxPy9QQqE+ITdwOwAcvOpmzZAqR2UE0Oi0Hx3MDi+YP9crg57YU1y5VlzhPFcQIdFsu
6IAge9gQcIML88I7yCvfh6UhM7wIp0K64jcKWlOE88W8AAmGaCKaWg94vTxoxXtCVEnjQ6hP+FNF
z+HinFCmWcTwJN40SfA0dJW40tmzKGpQLcDNkivyQt9p7W5XzvadoGk34uXBT/+1onwB5SKiZB5U
BtkVfPp25bat/nrhd2jfaZd/3DbTR80cdH3OjHqSAAF+heAMwpGWX+zpNZSoqC6gtdnOy8/Ha3/Q
PniXaLK5v6CRgL8RaxgO106wx7xqIBI87NyTND1sEfpZfWuWxsZ8bWxeHm/WTL50qI6P0kG6Ol/1
WQYNOkvH5EO6CvEeiv59dmqp6niVyI/eDAFNxIT4wrt9I8CD7+N9F6ghmDxiB4j4dyQTXHkik6Ba
SZvEQAcxz7OA8RQcwozr3The1tC/sBI9FCToS8wfyEEAAoW5MxKyI5e3BUjKomcnc4qsfgeNtwu6
liLXaMUNC7A2kE3JGDaSm/rZAySDPBLGr0UuuoyfXEgDeGK54orXD304sqx59zzoSKEnaX30HNwY
ADngjg8jaIgIICbFEi+E3Qu7PtSk3KNLEagAXwP3zhK+fSL6cWAECrdFzTyARPg6KRgEhxY+TBVh
qEjjzUAj0uPuZRzmJuYNbrjQergAVBXy5M4tIvEbS3NFrY7AkdrLdksS3ZSN+ggNZwGHV8Z+as4B
AdD0c4w2++5OBYgM0n20AsPHg5qRejCuwBpMzBP6ui9WPdNmmnmLMmqYF9S+BrdrgJOEQ5UmF8cB
QUcMHsdgyg8HxIDSofqk7eeHRAOVGy30jC/mRdaG4EIw/duiGptZMHtvN8pUm93GU8GN0VSdJAAI
gpalZYxP0Q6lGkp+U5BsQuSTCVXnt7GfO6GpBhXABHcSjmA2HvqG2Nfl0H4sm2qTMuyWdEaGQlCb
ApbgGerBzn0IdZh1mmTeH2FjBcNbG2v5IF8ftNVMrxHiDc4uceBjtEWyQV2hiGA42ig7EfXeSLg1
aWHpokWjjLmbgP3ni3Rbm/bLUGxaAhV/79MizV8fGPPkwB5Dcwwp8Tq6LsBW3MYnmiq+l4M4GVM7
cC6BjTFiyrk+zmn9u8qj9yrUGR5JWjUqPiqC+vf5mBUE4sfeRAIe41gMn9R3akTaNslapECPDDmV
/IxClHmx/DsckTWuiIXO0NlpE8nLNN6lVRgzrQ1DPCOksLRGYKShnC4nWjD8pG6NFX+c0YLHLJ5o
blvi21Cxxtm8IieOUTKAG4zoQiBKFcpfwRJEczz2GiG9r/A4lKWAAyMOEsXjndIo6e0gY8prMh97
j5fWqLMsn8tIi1UvQ1nNCNjJ5X0wKz+3wjITnAplNGuJ2jUmFor3/UsfZjKUKVAMVg7aEtRpdw+l
QEIgCEAUNxOEyOCC+4NLpRdA15RsC7B0DeUlhRr6CopWitvnPRDob+FZ7IiyB80bwQkTl4HMA34g
Fmsga0VyRwtci7ZucCkRgHVodmwGYdie0swZijaQ9so4lw6E6yO2vbRd2vcwZwd06F6il8IR04jw
qnfJ3CKxCs4RYyRpDuRVMO7Zdsko4EpneWCTE87dyrK6LwGnuNg04DHZE5zSShCT3od3I/EGVehC
oJNphwAIRTnD3cV9wwxhOntykR3XFkehp/FcG9dBqsJewuvhluOdI4SQfA7S4e9zyDzeMJsYCs6J
jlrZsy4SC0VzedS9dwMDFAGXkbK0ydQTEMy8xT3HHsepJaIJuDCAg3QV3OfqEXAcN90XZu/y6Fxi
WmOVK0Zwo1e9PXcUfC2vpmcxoNEWbVL999JpVoYHTShPENzXqyufIaSMCB5dVtKNKrFFoTEj9tOB
fiK6CP2OQ3tTf6nH4b04T/mMlsxkdyV3YnyJgIyx63JOQE1RVDNwFJ0QGxpUGHWua5KpRE17NiJh
Epe/gCYzSkO6V0Zo5MhshPCGjQuPOVcMAK3Bv09KUDIHFBWLlj/M523tg9ZyHfJmDuXIZ2pKi+IS
VXHmA6vq8FBc9szviKckJ5DxQpVbE9XVuWoNiDfj2bR0Bh/tARknfUbMWqbIEjo2izhDRsySfnf3
UoZPUIyvOLZhisGPbISTf+UOQpj4ig4GVpoSQ+cz5yBFBNAPx5U43+kzKIhoVeCk+WrSt8CI0Iuj
dNFw4+2oHopv8mPuV2qAWp9pgFhoTmPB5OpH8EmuIDUzsqOJ7Kjab+Wwfywr3KLk/mKcRdSAsgx4
AZcQaFqJDfIyan47hPm0drq3ES1F4ccWi9urGx+pQgeWR7g9w8KqDXp0bgBxu7Q7wgZiducc30ww
1SEQZNLMHSsEn+B4E6GakCxwwRW2O/yxi0ry2UmjESLRlQs3RUeIq8aZPTnGSVrDewGMcmFTLLGD
ML2NDYoOm6Bmk6NoDrjKn4CEpZidE7Gg8OuTQsJmSX4BHbTPLRdRxH6yd+pbEjBorKFC1XEmC8US
ZxNPhnQXdiY2b5onEBT2aUAUG+KM+4Vv/fZ4Z7WIwA526+4EZhvBj19aniHmhQFhA/uZi8EqZ0SJ
5vLnXSXw1PoeNmTR2gy5Dbi372AqGRuSx97epEDhgCKBzAZBFf+3Hjk0mmY5MQppRKESyAR2Mm+I
IVjgwQz8lQNDm+flQo3WfI51P0HcE06yz3D5lo0/DbXk0El+02MOebGsw7P3mDAPkTuSc4UVrPeM
GL3xvEXFks8bXDg30HP07GFKgjsiffJ9i/UTs8SA9/clGpZ6/nU7JCoTC+y039zqCCd6J5GBEsOW
6c9eUGJaz7Cq/O4s7uKv8w5f2d3QgIyecubaasGwUrkc539/+/dpHAyw1ZH5t231nVN7mii0puIU
od3DY0DJpC1HJRRuUyI4bm8NQekZlS0+bKJZzI1lNV4Sy74pM5q2QgCQQHxaiLqKrWlnKXbN+lqq
oNaGTQ09xJr0lsl5CspxG1eR4ZQrvekJE+8cMpr1/sbxcbOCFo+6/tyDH98JNq03DtcY2j8zZFid
Q2Xt6uZiSi8qEbPDmOJKc1wjIp6nQaddb/P+9CThGdDgtuFZI+vp8ZON3LAPCsCp0txc/1UJGB+9
Lt/gGko1zrH7pqE1lVOcmgmalnx7M7Y0sYlxdO6HJN11JGbW21KH/Hi8JjcyLZxPezxoCojStI6V
03i34Mi/TNCA/mpmaHPEnkD2URAtZDjWGLU+ttuaLBo4GkPeGbQizfRhP68Fm2QuhP29eU6mo/y4
NNVSgTw06o+b9fJgmtRzfzOkWRUtntlH/1hQrMbO0YBTGdJTwSF9y85NRe/rxCi1M29yKIfw+U6k
TlxVdVNSHhpAdvfXdKCT1IFJpav5AOUhiSPLvx8lY0xenhaw/I0gfe7aKMPfjYlH4T0A6qkn8jvB
YkxZpe3klkdhUaoIPL9vEmoGodqkQDI11NxmEuhgk3mFIe97GJlEzrhpp4SD6WCtUcolCgMeEk6l
8RtTvkj3cLJmXtZkLt4JU3k3hu8S32jbI5S/fZgJXaJBWhWg1e37Pp0K/FrGDUx+yCD3eXu1niOP
DMZ0W/fLhuvcUwDX0iLWavy3BP/oZFM0PaZQ4vbYkPMWAQQ9hKJTNaThIyYbR7VmJXIIcxkxGHvq
iJRiA1Ef5LzLdG6ExkyclOL3N4r7oWA2Bmd0ixShyA7a2lZPNs7J8vldlSRY0dvYMRNIbMag0UkB
rNm3pXbz8KHI0rW013W5k/U9Jf6NgP1xZQwrSsuhWGjWNuaowrJex/RB3W9BLXZHh9rjNr9ZnPJA
pA22qnLVJas7cF1lkQSDQAJcyaKHt0ktmlZTSW3GrVg+jpq0aYHH6rpyU/X3KW8pVCckbw1e5YZl
V+HzHEaNbXEZY5GNhlc9f7njqKyw9rYEIE1hp7O/OKBXxRA2IOpZ7rgl3WRenPs7OYLW1bT2ziML
NQtiHlvfJBPV2zCuNlrmaC0izvzcyueVRXR2UvpkLUgJYE48cYdLbzeF0zTHVi8xksdKPSsJIEwL
2syH2HwSFsJ0ykTZprSraDxjfrnDoiaTPScF+x2FLql/Bjw1NEuC/jhLiR1JefdUfdMhpqiaAodb
tpAwOytaH0o0kvrBvulcX6v7LGWHgMysehBonsK9GpDe2Fwc0hBgrhIJ/fCsiaAKg5xS9nwXWID0
1RA/04DD+zhXG/FkFqqGYXBmMDbZnF8iQvUbz9bhT1/hzYcMPsvDQ6PMBYsJooqYlJx+NA00gm/m
j4HIn1GhVjB0YNSWX9+OT9i6H31R6QHiNFMKzKdffOf3baEHI1Mq15W5HfkS4pgaP1JfcCDteMue
CtmR6N0GApaStyAm2y09Jo/tQo6XKBWSllThnL6ZscjwWah1zPTyUL9UdoF4CV0c5S48W6R9pC0K
VSqZTkTS5GDqJJGqu4yfC6qfj5SoKuWDHtKiA1ym2sJ6BHj89H19g85eDc0LoNWoE7EVgAw8Rtdg
xdj5uearSRAwbgxrvO2sx96gExHZLVh5iDM8Zg3jy9C9FvwBJVOKhc6uNiPdObFH7D8SoEkbLXh2
srQ0CAilpKiBk75qnf7nzRxAoXItrNHkGoQ8xLcLoECHD0sad3X0e18YtPdWNH/2Kx1/iGF/gFQk
xsMjbAYLuv1VGKsCVfUhRr0dFvPnKTtJR+nYnpNv/Z9IyvwBlAA2Afii8OOzuGUxt3CjH5C8AcOX
h3zfouUr9sW+3BJst2V6xgbt1EvPR/VW7oo3RlusCYlHL6YQrS1k//Jm5KPcPrcZv+iTgdPF90r3
fN9v7D/f909kdZ/ZJw6Gb+vD+RgP8gGz4QtXdSW+g/j3IMU4IZ7bO9/lny8j3cfbZJ8RBUuu+M55
sXbV9x+V0Hxj1Lh2uD+G7+m7xFlBpjQfwjAB1b2hfZNwq0weqILDYAPGZP49UAoL7T3YC/wtf04S
8R+DmjarUl09GvHI/x4FGaTkSRNxhv/1lXL7DwbPMKQYpFRZYR+IyP6BiD4xw7xF2w7uzQ1KCQ9w
rRMdywlHJwIJQa5OcqLCxB6CV4IAJRCflD2IcAbRh6BpNdAKgeR2IlqLB/0JdCqtUh9MOF2SmX6l
U+UcFBTNa70BIN3g91jREi8tJrEyT3wdrzjKmS7+eHu8IQZ9I9jvTXqNdxEZc/Kvc3FA86WLiTAy
/bF/e8w441d6lr8GQPV2N733uwEyRPqQD9IHlhU+IGu+2yt8ELQ5TAv6UV4h5zUPXiGaBc5WoCEe
CryJZ3+Nn+MnIQ6X/5/tPxAIRoCHmSz/PapyGWPPDjVmKrVBH5ClHlq+RVJXQ85WRXwb02FQGoiP
1A212aoAfTBmRwA4JnaZTKtFC8KHCNtHVrbquASTF2FnEh8meWQC8eKBblGiUZzEg/qbDs5c3ndP
QcH99XL0geasYpg89CcO60fuV6/jpsG/RBTyqmdpVm8FH8+dGNTJ3Pad+BDzCR7v8U68s/f8TmlM
i41QUb65dNompcJNgAE8gBh4YHj598DJB59UyjSh5/gTjxwuF+6KD4xBB+sDqmuLS2bfvXavQoCZ
ngc4oOG9e+t3cFTbbg+NxV0jLgtUCneTJgxQLP7nlZsAW1LHLSES8Ktv/ayfwW15IBSGs6JdFKWD
jfNkhrZN0E+EYAIfA8/t/y1ZoJN/1wmIA+iE3YoHXI3GifP3oNv891QZ9UNAnXiq9fbfkyUO563e
de/lTj0yZuconUaoZeuUGYwogDm281Au+2B4f7Dc0rNYeKh1f9MfE+lu8iNdxPgtVijbNajb+Dv+
QmuS+PKrXZSLBfhjkOGfyqgcOEfqeY+s78FTa8yClAT0RfI8oa1Rzj0KWSk7Z7KDCVQ9KQ/iiIFn
1Q7avYtd/Uv/Mr+iY3pKT/0ncUWX+sX8an70L9ABARDEM0ghHrS5xPvAQ6GRgSPiAXYqJ+Vaf/4l
ddoBMjAauQFNNOWAEN7SzA9gQDeXCquF0kHGWnsG+t9EkEvPXLiW43wOZIL8qE8gDgwnlFAiO4gK
oQQ/JvtwU9+Vfh8rW2w0jr1xjLXF2UgKhuUBuYHBZVgaBUmAkwWEMllLth5Y+dqRV520GNpFY9GA
L6p6Oeq+tbfWXb+a+hUtovFqbqV9tC2P9fHxnr8zC5zLVO7IJWWlyezbqU0hf00U3ndgziooQcKY
Mqv6OrenM6evg9XX+8UkeQ8iPExKBD8m13otLmLyU0zMAUmkF5RU2IOm8UVxXqXprZfe4i8gEzAi
1CR0rMB+YEjEgQEdghuCFeIMUDljmRYMBwTFPvKrYmfs7n6v+0oTIMtCkwUQRnlNbUXT2Mq8xgW5
kHiebEhQ06j8tHxVYgzd67ZcTSRdJ2vgPPb6Bz0fpld09Nxqwi0Yf3a4YcxzfGAywO5ZDK4YryPt
ojcmgO+J+V5CLnAI9RxGzor5OBxy9UvOnqoxS0Hc+8Ck78m7vbVejVd7Y27aZbJGsM0DcLWxQpB3
jaGDT6RUAjhA7RyRy0RUCAgV+X+q2IfQIwOuAU7w0YspUH6hreNkwyPT34lvzVWvIsT1b4XxPrPC
Jqa6oNFiDKI9MzFcknyP2kBbGQjd4OlML3uQ5TnHx5L2BOgaH89P54M7dN8hS+3e9WNyltDZS5fy
y7mMv8ZlOilPkpQgvbpT/HX7un8ZF3FOSBfnRGgYUJoOmNa8tVvLIR9xUTQLTV+jML9j32zXZbve
VNXmrmwSaaOUmzHexKTVPGivSDsE1qe2/RvAzkFmEbXIiQbIBVmMGhLT8eedw6U/iCqgZndrMQ3q
R7F9pD/IodftC/8GbADDN2uSlvdXhifoMtUn187v7/vIhCsDHZnApxdI5u+owjdOuq5NhGIrXVkq
1kK9Lco07Asg2kv9q1wAysdfkBr2GXYc89f+ffzkP4+zeex3OqceZPNnj3AvsQKbSNciuGfh87GA
Hem1Ja4kzGg4/TNrVdzXrbyR5Y0tb9riZdJcvSHE8cl0EgQhFpR80TreHQSGbDz02tCsyCN9q50j
DEpjgNJ5DbY+EGMxrknUnfOLWbRierqYeiqOOWYSMsyQySMcc5oPE8x8HFFsEf/M+CExNGCyxYkM
KI2eigo3pjkhyBhLE5POk5C/QqEyYibFzYPlkLlXLDgqT8YNAsjeXLa0HnU+CCcTZMDsGf0EQIYG
hYRnEHaAeJYq0CcqZpbqP6kgSED387iM0DV/pQhCCZDy7qfLyMv/w1yhjPCQGGjU6G9EbLWLpitG
uY6CFkEbsc032uyp/gB06OhI+rPZnXkOfCigY1jhrDdkFWwz2CxjZw7ZpZIWq/qoS8QsRzGzRswg
gc6mhGAsEEVE4Qu7sighGuJOG8b3FHyIiUnqEh0rAXZDHDRxgGiyI04YpW80z5hHNKLIAcqf7hwR
96U6LcAFVMTBTYC1wmCbrnVvdGySm3EtMbE9rn1Jr4OqW2Ud7U+xKeu14ywdc0FScC4t+mqVMcxd
38jNi5Efxuq5KvjGRlNBGAHDGZ5+n4O1F5i8yLBTIUzmaocDC/eWMBkWT08Ev1NDkPgizTK4PzAh
rMKxAGDB6W+z13cuKgUldxAqlwr2tP4rxZV181Od05OOGKbZ//NvdO/idpJOzsk6OZfnV/alnKbT
cOpO6tbYT69MPKKUqkFvSJXlfAO9KF2iLcebS0XDnUpfBV1AdUelpzIuDkGQLXopLmqKaP1PwIIK
FvUrEBtkQqTPYGJGsBZMZMh8oR1cJq26/58xDR0F8tkD2/BH/Dl8YLv6sHbxQX2T35TH5KskH5vu
8PE8iMqoPRiUGRQaf/VQRYFBmJZ4Qfra0dcdwNrJJo+sXuR22N4Xqhw2IJICa0N3wo9C+1KqW3x3
SGCfSNpfRZUiKpTmNV04M3TtP0JyYl0ydj6UUafb8XaMnH352GN1lYpt4rxWzkavcLWCCHxJ6k8s
2i8Dh9N6tVo9iCG/+4/RhxFB0zYypICZuc93gklWBakS9VsMMXTjl0R7lpFuWIYZwzPHJ7rRE/CC
VGx01D1kXRWvlrQB2y3LS+N8ycPnXXt3lDsmVSKmoLFG5CLdGkOJ0QVoKxtyivUFRt5b7Ce8zIjq
u65eDP2QRAsIG7BiOw0djAWglTMskorX2YQNLzVQMXtVtZPXI9sgAF0G96ESpLanaaFj4ca2r+yz
QEO0JXQj3Pk0IRxY7AUotymXsTdtstmp8ZxXjvjXhDYjfXsSjlu+iBbESb9651ROB8feyRSbIqd0
RscN58LmA6KJNh1Aip2Hh0awsAspzuDuQWFGZbzpketEG4Q4KMzJXpmqDUwqj3IKzabFtIgzp6xc
k19Tgi2FXwZ+IwdYXx+BdtG+ZiYtXMDVSdfRbWFZC5iq+LmqaOMGAVbV2FludiG2YmIfYLS9IkUY
Or+h/CDY7U6k3Sqx5iaSgjZUqRCLgAIlxUnS+ulA274zX0acksM66QBOyCzyjSh8aotMmaM7vQFy
AWWUQZcGDrbjyQPhM5AA3OcRtCEVCeP58NLDq4ftil98ToNyZS1afqELZdPo3Wc4BiW6PoqgJVj4
4MtBfkHDH+piHKmvEzFGxQ9JjLlu4YTFJb/oG5Ujdht9oQN/rsZAWlc+M8oJH5vFRNbwLbVFHUrr
OlQJOcAqCJaJ+3LOV4bRNfpy1qhVw8eJBJb8IjFAs8YLHPBvAOAApC6gJOTtBsqCJ1VdouszLFck
On474TOsyQJeGAu+hI8GiSxzbBH34pFax1wxJng2YKtBvcK1u+C14T8u+Lvn6hkycDmMWB8+oWzE
Xs7KlcNrf/KZcBLsC9goPGURXRWevLF4rnguz7DyrfU9ZaqmFCKR7ZeoJPulgSk/vP+ma4kw+2hj
0vZOp2hzPz5/xQy95tRcpNXtw/hBlf427eNv6x3baUNI1LnAVFPMphPQsUwuzD77ar+Sc0yktAZy
NFMu/CnU/D/1HQUsNDZ6y+fIsnajq7gaYPTIGFhOOL3wP/YzdiG6kfxTu7Y/OiQ11kH6fqYqYdWJ
ZkS4bmMYqH31mW/rfbkvttne/L7v8wP/EGOtdMZ9q34Xw0xdVQd+Q7A6+xo7/6rbDi9p2O2sK6A8
EOKs+rqx4W70DzUE4zVX3UsSWld9vTQ/2Kx0nDusZW32XFlIc2fEEQNmfYtvJf7b75WvypzhWn4r
92CHk5Kmgb27f8g7+XNAa8r2T9nDoHhaeEJTMD7Cmp+5vFzS5qz9xA3+BATPnNmzjNCtjC2SksR7
krmGrQj4d8TlTArCjMvZyssnlPbDawhrxPJFfL8c1Eti/HnQ3vAlhjm3yS1DONbOHdnnVqxb3wCY
Q9MNawsOaM1Vy7eZ6CqUU9yuOAbnD8Ptcr8YfLv0xwLwDqs/YVyeINgUj436DiwNWhfPK3wslhAc
kP4GgwuDDSdHDQQIALPLQUhbJ3wqBCwOHiACKYwiU9YmDtKDB6AZhP2FzkalYVLbMceCEKJRDCeo
aG5QNqAcNT2187JZydxtXPIXo5pHXEgYDsXjyVEeWkybTt2G3oUVgWIJqeYQWIzVRpjJhoQpuKWU
87qnDyZ4I1Tu6ffI47kbFJ/FpT89q1s4KOKQCNmz/JoguMHWxvGMBP4/os5rOXVkC8NPpCrlcGsy
JoMxcKNiY6Ocs57+fO25OGXvPTMebINoda/1rz8UCwZbvAktXFB/TpYBP8811lXOHjdRyA3kho23
ksEMeBoRH5RCgJmzSzFGGPmbm3rkguC1NuMtVdkhGBKnE55di37OAU1b+heGqPHK2tcb0qWKZ3eN
gEjsdbMDhblqZHZCj8DdxZgXO21qwKERJauI7SEWY6ZhN4NCmMjHYCkM6t1FCfDjrutVtBRR48W6
wYDGmRdHol4/CY9clVjWf/QvaPmqELSSbH3zTtkzPNQr6VVdjZvxaki1gLnOefWyXtCeLw5/opN1
szg2LpEIsCce9Jhcmf1KZ+5nXgGDWroz75ldi7f9CK546LHW4bDglctgx9rIj/TGf7pP92n8WD/m
LvpnXJSVcmYmHBEcmb3Vo7wY9xi0P0SaBNuxdmZngI5DksFbdIm4xvPCslMPYNrwjLNdchIvNDsV
u+bp3LprvRHpw7BRn2BU6V/RhhvbyUs+wh9ySX7gAJ8ETlecpvI1vcDVp43k0AuZiv5Nmr0T1wRy
MCvSeLFpMdf+b79C1wu/QlCDqOtx57eoI8gQYVQNcxhKVyuG1P81p/5BfqcX7RZfkqdoZ9B1wJkF
gEmYVseC64BVL3DllOdqLpDy8gj+lafBj4CzAceduwGiCgNv7ipuMj4VYi4GhO5CVNX8UUfccg5d
g28H5+GNgNjMXSj+ZccYHrKazWCH0TnNAK3ak0tQH9q9/TtexpX3KdOSYmP27GGwu2+fSyIujABr
AqFjEg0kDQoYnMA35Wf6Q/f6Q0ELG6V7QuhgKlXi7fCB2wyyVD7fjMHo6bil3Y6Bj/jt/0FQ/oHn
x83uneR3fikv7Uq6Bcvhmuy8E8x++12dlIt9pQoHlYVfTtn0bH/ca/ujQwARYC5PSTWFyILJdozR
PWpkQjswzcPZDZtQ9EUECqkfbC48O/aXoZ+qOLWJeh4pKcIw9otf+CD4B9FswWFRNv4924kabJdd
x5cAHliE44ujyOMZfeU342wevWdx1W68Jo87S5snCLi5Gz81AhTjPwi72FbbiHyL4go54mBOmiPz
hm31Bby9JEfwE/EW97EIzqVZmIsKD9E+zkzEMohA01+Q+Ue2zo4l1LeOiryA/ubfh6u7yHb9prsi
Jhk3UA8haSOgWoGW7kxyVUUqqwjlRMh8VPb6lrtkoT/al3rsYKdjjLBCrE/sb0f7L18rcNf4DvkP
ayhtU5Hrvcsv0gs9N/gVq5tPVh2ryDk7Z8wA2lt0rd7sD4YImGB99y/+Qi7BQFlQg27WfwQ5rO8I
2YDUh4IZ9tCLe4DBKEQO95g9GejQJnEneSdWdXpprtKr3YibVNS1+QEzq48KvyL9SmTNNTkJpCL9
Id8mvPMPprBAhzjVAF+w0oDy0Twnk+oqv6kaQs6Wqy8E9MFTOgNF3DSubnNVbsoteQ4INaxzT1um
nZF5jKLa8A/R03tGb/dLuwTf7b0/sGmv6U/X0JWw8JLO9dT96vfykbrm5pyzd3Bt1sMx+aSuo4yy
Nv1eu+iPft/vu2PwHXxbF+dHO2SftKdHf5NRTDWfJn66FFTyLr2pW+XcUFt9jtpsPNgz5eB/+dvi
W7qop/Gu8sCIgknd1eFH8M999gf5xL/yaw7DKfhWDuMh+U6+9R3UgAu/mrroK3qL5uSBTeoZ7g3v
CAv2b5NlzfI+kSXDfkleDcIX4nskaGn+B7IG2IP5Cy4ky7rjhnxReLGD8a9srGzPnOhIZqDHZCWF
LTNcihRSIPg53VHs29CIoShRsaai7bPRvqUCNYXgQHHBb6Bqdn8rTuF4yinsUxwA7r9RTnY5p8EE
2hk8SlBmdQCREIwz+ERwiNCfUfuAJPOjuU7EDDCrhDwIqPdmU2VVZbydrCzvxFbMds455Ajwj034
zVnDAcaaMxcRp438xveiuhZPjYPLPEY0ni2NeS/YSRk4lfJKrgYYXXxRbuyLGQDNXixQYz6uCm5Y
+Vf+zVFz9eScjCvEAU8fFBZMMTlVTyJYnsFOZytI3ulNQs9jTnnZXBcuEbV7geEHuR4f4vZT9lxQ
rrP7pT/sL/urvOU362zs6xvn2cN95Ddz613ZWLbKXtl7V13QDSRTj/aS/Yrkdq1vC23c9IW27qz4
4MacP1itJnL8ncXBzei6Lx3UBH7PxGOgCV5nAyQ4iPQ6iPOdRjNggnia6NBSINYx3EaZcfROVsco
SNV2nj8SfWKs6eLjmAzF3PzWOpqhMFmYELpdxZu2vTElHKhIWbv8kUY0LGzCbxymKPNgYGUJart5
F65o0o1yqdgLqV50neDJUskD81TDDAKQhQhjmPFdgmBpzB1AINSt4UpW1s24op9ulDVJXZ6yUImL
c7YSagxGEfoc6lmQfsI9sPDgs3fScEDwGrtrvgiJvZxR46JghGVVp3PXgUg5s7AGrxcpebflPBpm
SbUhmMlNPiWC4wbYxwuAQSpKAoe4UaBe6rNhmAnSdsyvXJrk+44rYClkmQ1cAwKU7EWlLHLyytUp
VxswNHZxtVxAA7PcNf/XZJHAH4PJmMycctWZn0CXY/+dAHUwwWStZ4ce6DS/yspxRJYLFKaui2gJ
MW60V0H3rIprg0ei4kLkxKEeJ4AWzZr2TpAo2D5JW1i7BvRZ2T0EB/TxMy/yna4sqK55poV0yIBl
MxKG7JTx+roE9HAWsK2ZDWBfZvKksZKXl4W89EzQlM9HK+8aDaewVQ/DxEGCvrK1NdhzHJ0GFdrA
zKUmx6PInOjq3M3FZxUvUmtRcHZpNB8A6tOChCqCcJ0Jcl0s23C7YbAglXCAZqCfVAaMadAFGvWM
0JvWX8j2NNWmAFiewcEL753gMmhCsDCx7JXJLCNaYeFiyIQLM5FjdJ493Bw2KtTCRIQsYGjxnaCt
BvIiCPccL74gdTIv7e0PBw8RFj1mE5TMzML0ZacLFfgeIFcwCuIF/Hk4qwAyTOoAT6U/eVEfzIkJ
xK2TRyMr819Mjn06BXIMsTEDw0DQ+Qv6BuFVRRjKrBRnKMw8uxkCYc+AVjJLOiGW56d0HQr6pSB0
MoB6YElTiFpF0Sf2H+OVmoR51X8jKwWsIJ5D9YR4D5fZflODYaeKUo5xYA/umxFdiFpZCJCZoCck
zTdTEmFUfmPB4AJa7ryWMEVC5rzOtDnCADj0aCtV4ay3b5mrEyBCVrP0WbPhJNsyW6V4fOVrfhTP
EL4110WxRSUET1tChtrMMg3z6QVswzSdo8WE44KTMAZ8zIy6B2ZghbqyXCgkNAn85gVvQ4IlGBNZ
Jg/0WoTxhcBagKzYAjSzPJgyqoOVa17ByTK46n+aT8Av8E8AK6hLDCGaXszxIod3blr9Tfaceoas
lO9DWEDJBkxWoplQp/YoNNA9aKqO7nUC75fyjroT7Dy+A8AD1/JwxsRYf/EoPpkyUnyKtKW/YQdV
BGMSHiOq2eqD5wpm5r55FJAZdS4yNgA5/sZEDJIAv5gvMrWco5d7siwgF/i37guhEvyG3FrL6hzj
Mh+zZdg//lpjil6ANc/RywMO8jYxkQae49qCp0V00+B8+oTrI8Mkh/f0E//w3JonZTKla3ZlmI7S
lmdPjc1vBhnkE9Y5z44Slk0e2oJIGqTkDaY8jAoYHJjFyuiBEbjLG/HFsPHRfTGdYM5MaNnOvsog
IvjWUIY847uOSJOaWv5lHs1oAyq6mDH8K8/VozqqX/aVOS0XiEujJBOV4S2JaVCoxX+L+4GCG+DS
vA6P5ugTQibumAaV6ISRNigny2lAnZpPISBDcedv2N9U8YLNAI9BnXSw4g1UDMD0U3h4gO18Hbwd
6QBKAL6FTYEbjaePUsVXhVA4VMVC5XuRHYj9QEFZqv/SiAAWU82zTEIGTDxtvsQ7JqhxompE2EIr
wsLhQrPEuFqsHfVa6kCNjJLFu8y1j38qcbYDXDQTGiOmNfRGBMGBDFNg4jLNnUltxDtCY4yPA40E
Xccf3Cpm7PEPywswgzEOJekcn6y/+TY3PMuR9wU5LM5fKlkhHx6ooSUkEuZvt0X4i3JH3OiEahsM
t1dEesXZymMR4ZZkrZkQV4CDpHkMWCAQLrMeQZN97DzWzIwlZw4XGN+jooVgO2XoM+KUxZjgi04J
ozvbmDIrwCaEUSbcPjletcQ187JVpoZLppqxPOWzindZvNOjRWqv226OChsnge7BqFNBoFVN23bt
mvMemSXlNjKf+CuUv1VzzupkeqHi2pl8ishNNo12nakr9ruEbsCdY3ni9ks+fUhfzswgVT75hD7K
j/eQxZQz9Rc8fOhmbrdy6k8L3xpIoLVYkCFWnACSGAVhQM/BgK0yUmWheRd/8+YDx53Z9aHshK+K
0GgITf95ukqstRm2JdgH5uaWi5bqy8JfdwC9+TxudyVWCeyODWKOWZGfEmeDwzXPgd/IsjWxfI6m
BmZrxE1x5MAX53iCshhMCe7i/spKtODT7q/5ZEmZ7D9wqtOpjrXn393KVWFz4R7Bc3HTPZx8ytvA
vIQ7BM1H081SY4V1ot0tMYiBpj9ExNOsRmsdGqv4DIuq15cwqMty4RsrRlIoobiF7egzJT0CSABe
TjET7CtECt2foASNDEbUOHM0nHnQCDBotGcNozy+OZ+K1+uvFUhWyRGb8xR3jXaXY+rdH/V8w5PR
owNuixzv2Ob/R/E1+wsBdjw3HOx6ViDiFRWxqFD7IBnDr5Vrhaqf+5uI2dCdc2xL/xhrsMK5eCzy
wZl1jmAy5NrML5ZluWbUW2szZmlcubiZNTFDY3FdOTdachVxlca9xtvhbViQyUULA9CLYMWYY/Ee
yPtcv2L0HplzxcGpcYnexsx3jnzI8z1fZ+SC8w0Kn5JDKfjw7/q1/GEYwj5NKCz+I4owFpiX+Ndg
uvbHqLLJD5Cn5dmLP5nks89A0emMaUiGOkY+vDGcs+jzzUWCsx16dhuMbsLJy+W3DOGzXkaw5s+p
t4HDil6QRVmMCxtf4IJZxCIZFyxf5sSlPGUn5GwNX/+dTD6MUnYrxkDscPKU05usAO5VHIKiloMP
GotY1JwYAcM0bcYjVWqX7MH76LRzA6c0qEamiCj2cPH5Rr7iYz+JTgVlEfIRSHHw4nUsGhCQwuBF
90qBPuH21+s5t78E0z1DtrDFDjN8sTGIEXA/wVEIc8w620YDjrfcvwuKL10DwgU4+XDwWSJWknGk
WAOsP4KsWgk74AXbkYlRqLFnHo8BhmxTnhB4t6XuwNQcewHm0y4pSvhP4VvOmgSwxOKQ5sSdtN8I
YJRCRFQ0mImh0m8FtzT4xQcLwe29/4f+j9dkDmu123raJ9eZggpqHvc/ZHKXHC22CWvBWks4OFiF
SMhi6J5iaWIjQw+UPdhMEnJtRAApM3T22jYTtxUMLbYB/ieHFtEF1J+Q0LFOUb9YpJD82Sapbzjs
2x/KTbZs7ItT5BzKB+M2ii8WECUpdzR3Bz8FFUTTTJETIVQnPINXBXmqjrddRkXGqbhy3WVqEx29
KNMlpvPhcHKxKmnm7DP2b3jnWOY4oVQB2AGubAD6BPwIGMOBlXDbwY2dAolxU8hoUuic8TtDpxkg
//to2IeobejZ3xiIoBySXswRzXd3tdcenEWOrvSSQqYhYO/aAZ2z7GmnG8BZf6I/wFWP+St4K3v6
15HYKOrHrffGx4rGlN47vgVv/GFocfMXbsP0qO1tfDXwIwKhzrH27sMSSK37ACMCRTCP/U0CJEM4
ycPe8jrdiEeQwsFPwFntNHWfGMn9DCcMWOSTyppjFEarDG9c51fqoMHSZy566gQy555/AmfA54dh
ASmS30H7zCsAyQiuYK28DvFMAILgAtEuoX4BskDXR/MPJoTH3Qsglv8PfqAebewbWl6Hv/I3xtn9
+gvlZXiHnUP6CnxGJ+AWYvaSgs5OEhcB5kQ/ORuGOx1ck3/JZzYjd3NtE4VyptUXsy4VszMx2WIw
lX2rO+vCzMaT4UZjOTRh4Omyy/HCBZwR/CsZvoENPABV4EoqHyZAEQpQBKFW+91nREvfHTaBUHrQ
sWYJZTgkmIXE2su3cbUGgyEgmPaWqQYjSH4AalHengYRlTdzNKJBpimOrKRi4W2TE5ACz0vELP/3
DIjmwrKH2WHAzQDGhFOQRtGCF5n4DOgwKuYVsCc/8hphe73LnHsI6hxHNKNoETQh2We7JBnCn8mB
4BmxW1kM+KBeZR57KoGk1PhWtKrZczKitDgNB3zZ3h2K9mIUNy02EhRyZOBwroF2M/JKEI33DdtW
w8KV9GmTjstag6JGADvfpgfRKk6jw+id31qxYYQ8ZfI1jWfJPJlH83whPuhL+ePOEMzyAVzxgWXV
B9XR7P+MVsFpxaCD2Yg2F1SfuDzqrAn4c3DHe/1HYsxTwqWTcMpG6iDj7tDRTuCkQ2SKy91eUqZo
05rQULtFM5h/9/j6hzvvrFGgVv3PqO8s1IHSTel45AKxb1sDyonYVaZ4JZrbaG27HDEYq9Y4DTAP
yqAjqD+DmSNnPmvGv/KVwOEhYzqIlip6F7We2TnSHCZtjo1RDmbmxiN3yg9ZXYXaT3hBH1hr2KGC
PikHeVa7X1LEbI7uKmz+asIRmEzbJJy9fno3atYc7HlnW5vLqnoNjIl9hX1V2rr45gfI1jyDrRvT
n2Bbh6fO2akqPyrdlO4ScyTtYDOIzIb8M8yPcY9JwrSXPxssTHEjuXbp2++/h/wnqP+JSZ59o6qH
3kL4cRIT4F5hxYRjkTqQCi8yTXHXVY4aozrduJnpb9Z89axGFde1asB8iZrmANfJXcfxlxQ/YuW7
gBsdstfZ5bvFPdCmPKeTxGidzRO5AfLzvAOR1n+65tRTh2tQQlIFp3R4QKTL5KLni2GzsE32Nhw5
FXhBxc5PhjFGEwFK44aEqLPLp7A8IKATMkg6m/4IoDYNDBGTmKDlcKZyBxCi1EIlyGlPhHqrJX+4
1padPyzkgAkMAKUqncyGnYAxl6TgYdHs5Og10mLo1jUGqisldbpygEja7NvAnSCTfjoJCmt3p3LV
cPoNzlJ7C/DailQJmhgbB72J7OE9y8gcLZ5k0mrA9DYIp1PQjgJ2mvuUuHH5W8bryvMRZPJaEjRS
zVeLD/3FkLCEVPM1OJovv/X4F0GogxVrYzPR0TAXYxoZIQey859S/8USEUYg9iDhdsTLr0N5gYa7
fjky2JCHFRFQdfDphwSoVMasQ15mjfDNcaZLgatUKmvyK7WJgY4tJjei2ynw550vHawPQBVBGWWx
PGJbWCxcRkNK+CDcCu6R5ohDbSlbKYooqLLGsjIPQ3fxpF8tXUa/nb7rJP3hkMfpOhJ2h1MTn6ci
f4hL7fggLIbFyYlil7k0DqZW9xMFGu8YLR9zeB9KrM0+VnWXMEY4AP+7RkVGF0vKEqbxFvzPHpxN
xEN+ynw973DiI1wLwRMarwTtm3fOIdaZu7hZKuHJ9FnnHP5Z+C7FURQ9JFBm5oGJCkGKskzzspmV
2/+0AkgCplKDK6w6Qt/GdbDznaPbi/y/emIn3WLIpbWJmF4lsrSHx6gh5hesR8WGMxTjVxpgno+2
PqUiTVv9s/YtrveDINIzEa4f5D6CGFAj8oZFejPziZLRwsfIGydHeAyLfR+bbh/3qz6+t6BzQWkh
eiE+x7FAN7lTzEvZrQkqm4dc0UCd+tCvW9plV9407r0rvjXr0GCSx5eMau/kD63eGmjpIxaPgWX2
kCar1jDXRc38L4S8z2hG4dWp8beTCaO0VVecpYISu9obON02A/wH8Oq6imcRpZNTOUCB5sRMSUmv
qYysa07EEcOA3IUTWHUfGQObfEH/Uo1r3fvumo0mfwc4+mjQdDF/plIqRFSNyTysHNgGYgz23kO8
GnC9AB+hUXfR1UoYHyCz0d5e9E70deIda55+zfZcK8AqQCsuhZrqdaSKMzNSvg0K3zYBfaB2yoKX
yZpSqcsjaKT2PY64XQzY/EaGdal3qJhAdfO6LBH8MuxiH86lL8d8l8w/5eA6IDHX1JU2YEl8Jcu3
4BW3iMIyh1JBe6ZQPP30qPmbnKkitYah0o21d6xRw2CeDah/52m5bmBW40UZD5/gZnTeuGf2kvbV
liWB1mezPdqNvrYMUasH48WrHqP5cMxHKr9SDmV956tk3MsLIqpwHFPQLYmAysCRVoTZ6ZV50Rue
OoNAEVHl4z3UNNlz0ND6Rwcc/3M2wFAFb1PngczWzNMMxnVKsVMFy6jF/X5PFoBXPsxqj4MR+WkW
JF191zR7ydyG5dpUAKOntrfSlvBPtWCviw0TdxYpuY0GxOdPSHTOeI/GGgsI4r3LlS7P+0xI53oC
1mkS4uFKbT5ShdjgVHr5ReKWpj3jYWObNJWWvjQS2h35FKFSK9uD1RwKKAJiPumvCzwpceq0oCBU
DyckKT0kTH1BYZ7IkzYbZl58UL11aez7UfzOnL9xIALubdMpKsbU9Ggt0ZY3RKqNAuYGK1Wko1LD
9PyqM2Oj9fj/R8lC96tVoyyG3v6UTF4M9igyBraIWpcalVR8RiTcGo/Ox1AhuLv6VJXShaWDp+bK
1suU2ViuAifESEDZp1Ti8Sfbj+6xuIHQ0mmbzP1mLVNf9uy2XfFrBxFF1RruYMD28Zkz/c13JYeG
7m/l7Iofec9+xFYZTnBq7isJyA61uxRgUMG6R+SKoec4IHLMIRPEexp3mOlNP3MZBxi73rl0Heyt
jqt4Tl38D+xpmcxH+aDrjK4dGmkLqeynkNaG7Jy9RG6KtpJUpOKbml03ZcIKMTK4aGWwq2yUb9h9
DZs0vmjAEhjlIlON5asB1tZRfoJTgUbp/T0I15mM5Zqx8ttdpN6IUGUJ4uu/SsjJloVhejuP7UuV
nHLzWOGM1r8kkOIcbY1TfionX3n2PcSeFPPJ5di+E9BCAPuo+NL7i0v0BLenIwz123fc/nKXk1at
tpe2OBNZlrBjaVTiPsRroWzlzK+QmQrpFVppyaaoy25AnligwlHnPtAGd1Whkh5kroGFRh9bhQAY
FrzA24812XI9wmgiUHhndZT8dKH4DXXF0/PZ+FSAynXBGyblE6ncjs4qTDZ6vCsZ15krJ367Kl45
sGdqqBLER9s1Tktzw9ppzL9hhXkWqDZggbUK1aWhYkj8aZubVoS5emvnZFNHFulpCA6FiREzNmXD
SSPRkOfH6MXiZKBtw8O4RyyX3rXmWRYvP//x8RHBqaEtXh0CHVz1iylWYvi741TIreyPpxJ7MipD
jZzHixyfUnlR5mS9XKLuO6yfzbzQX3aFxyS6yOamZneTUV65KmHcYQSLc4dhXqz0WpPRKogDBZGg
u7g4y2KyDOkjwfFcJXuoXZJAxOB1Zk+lmTQDapx7MwKnFuQX/n0kuC6bE8Hppwz443HzPq6wYMLF
qMdOQZsmJl2AyAXpvhLUEgrSlf5biFcWJ3ul342TfNB25kbbNso50U4B1GMqp3Rn+jvrq7nrP+aP
ghMVbES4/4zpYGAK8xfI0ULXNVB0JGycOWJ08utS+z4Er5LFX3Hhu7CG5QZiRfsoNPfextvYfKgH
DLlO5GARryV42so3+VOwujuhXdsLnle3K04ZvJD8ghvvFWIVHw0f3XW4lpf8gO0HwiiIyEyZGMMx
/8MSFG0Q402EUX+jdMoTpukhTils7xDRxXhFsGeAspmEIM8qUWyh4noRVfgH8GfRh8BYUQHTB6fr
JMU/sToKtZyFti55cNHXwQN9iIteEAEC8ONfYh2EdpAYMBuQJDoBZkDAxjQn4B6cNdCvGCr8UaCZ
zoBboBtk92Eej7kH3BOoVXTvdPRUK7z56Wtsz7VyTYxb7D1T698AgcoCB2n5IwOW2swDcLMB5iAm
wYgFUQorEyjQQPsCPUG0GgijCk52zgp8jXA3YhoAkAtyC8bLqE+AhvYHg4gB1j0QOJaH0qRpZ/hk
Y1RXc/T+Aa2MGPGKASwkiZSxG/AdmVZA5piysqmaCfxCMlAxsRH+M4BJDm7uDnIRrgvcxb8fDZq2
moNAAagykQTTAnAG+kN9BDA6Ao86E1RJlr6pvV1TgF3vY7jgykFV11hHKxUDlp3J8Y8wvTkxOxrH
M7O7yNqF+Qqk1wDu8utvf0QmOTxbuiEZzpOD3ggY9ZRGG4b9irs2g5UUYkIX4Mli3MZyiUsL+iL0
Csw/AJqYmLAFG0RFcfpibUm79Qx//B/KGefF8h3eGjiP93Qf9c0QX3BeGPAjf+VhYLHmFWkUQyWx
ToTUtSJILvu9YDj34ZHpqsz0FthsNpL7ijN/M8ecsAkXdHPZnAwBRPWKAcIITxp0SkAGbNbMhD2o
wiAuvIWsmr+RTEu//je4wQwI91lG3Ygd4JficmUMc1QpvGCSg6onds8pWTyfTHUe45SDgZ/CWhAT
ooDaTiBoDsS9vxUzK1fyzFsSe04KCZsFBKtoBsuLLYaMkkW28OcQCWZo+Kbm30cxRSapTGzwFHfi
4UtK888NNQ2lSUyekjSpJdYeJewxpz4shTcsRTQuJdwGoof8sTE1/0/2k18ybvIGObiG8Lvcl0i2
k+N/gu8MqbZ0mlMN5v69GG8syRhVmjqrOXYBaJn+Mv0hQcE4CyQapukvrqH/4jnkhnl5JivuKBxX
c4E85j9iXkWziu3QH6PKhg/E+co89I8TBKyXvCVziW6no2+DR0aGGhAK1OCZyv4q1FKCeCrUUvEc
Ydzc//uA88q+bE+xffr7KKZ4bQhfPdBWZqNi4lXMLpfLfxsLRkhwGrI/31P73n9QzaGbd8XmGn53
d/WS3Tib8vrgaVhJUhduSohePlkrcfYq2NsL+pqUnjo0G7JYEFEX1A2YQTeAgx67LwqbTuL1meII
l+utbW99n74J8Bs4lVIPu86prE8N0hCRnyE5F9GK2/18u99y5AhRq5Bdq2JmymnPqJP9HYtU9nqe
tWFsNWPbtVuWZ3xP78qlPwupG3ao/0Bm/tLK6CMprfkU4nr1nn7zfTgscmpYHP00bZT9vNp/4tVa
X1SCL+Kzg/SrTq+YEIzjfeAnL+36QrR5bYqYc8LOy2xmM8frZ8aEgTQfGCJOlQnMmwnM4knPB1XT
B64kE8qfCb5jfOQ4R+odygegnBqCcL3g5NXYB6BQjQmwiA3oGnxm6WbUt3mwx9ZHI3GCeztvfuWQ
XRdvFeOYgYPmKKX8g6HuY3+vn52H9FBf6st8jW/l7f0Y7+gnuLcpuPciTheBt1DKuRfPM4QjySzD
mpX0gAGhzLJNV0qKl8Wq1Vd1xy/iT8zJw/GLeKn8Nu/td8vhLERLGsfNgKlwjZKesEO6fKKqcf5g
0JVsZRWf+YnZckNw1Mi7yrzpJDIYhyLbFIypHAN2n/Shldmys4hBpNCu8dpglKUcw+Q84oUtslfS
TVydwfircMuEgrwLx70zbzDyFeeD78GtU15a/2b64obXkC0IiMFvzqyy0XsY5jNvviPzkqHVrHtS
tVzafu86uDeDmacdvyxR8Ss/DcKjMdg5PmKYlaV85sHCA0LyjkzPlOpc/fr9b4BAFq1CNDzlIVp6
xS/7+sShTHGCmy2hbLa8admWGyfq5/QBkUgKe0T1PxwJGKXV2m+JdKJARhGq31WdMcTg/obPXwF3
55AyShu0G7c0zn4kwxYJp+GDnGQbaUQXurNgtDjJrTm9sVQea2NpS6zBafYI4oNsIW3W4W9qW0Xe
6T04FS2abuNhpK0hC3XjOmj3VX0tjR+VoV7OLaOAjmdY6UkgH71Ds8rKTz1uKNCNrvkx+p0NLNgD
YlgWHpDlZ1GeLYcSS93nw9wwfmpwRAog/92duofqrzpOa1vGgk1/1+phaE9m/YqMC7HWPOWguo7e
ITdnEQYLsf4PD4i0g2ENLQwxTw0Xumd3wh2MBt2vL+pgYW/6neIYkcAx1W4omHrjx/OOsrLSoNIQ
MvHbZJshpBCZw4mRiFz4snnhJchiMTw0k700OqXoEwIXT3yL2y/9biPAw/wd9IxirB9NupeIQmD9
e2vXmyMtzruF224667O1/sVQL1Mf23Gmxo2/JIOcgtLVd466CrC5dJbGsGxBHzrYlbTjdQJUXjX3
SsfKLLRAfrCozBdWT6cGirPQyWT8ZD4JWMlNX7fzIHuCpensVDQ7d9SAkswO1uA3T1kahpfYuTgs
Zx2YXrWQ2I7XsiU4AQIT7LNIiFDa3SVTblHwG6PE/VWlownLqfo0Ob9sHJzLrzA+mWxdms1YQKiS
W2NPvgM5JA/AwUBdJSR9+wcs+ppxZnl84+pSosuiXU4uo7GBeWRDglwRhYaNAj+S7s4h/pFCHz4T
JJV5diM3RlY+u/xpFwx3kgsxLN27Nk5o/AfpgJAX4pu3ytRP6FnGP/IKQ3mj90SBPVjBORzB/kgW
d9r92FTnmfcygm+frsdtVoVFaTHgdLqJvJWhfTHYq0N4ssqtknroZV8910nhsTplCFBSbgN5oD3O
Tp23oiYhTbBfVd3W8f8BN6nhQpeWgRgOMjYRZMBF3L9d87tWDjxHoyH/YgdxQtXX+L0GOQjIk0QM
x17K8toyv0b/KyCSF4JFn+NOQOudIjVJYwTbVX2xsI5q8e0d1o6xk4eNHuzXIN3SzyBdZH0/aPuS
xPt4Z2urXloMJZnlTEA7IEkoIlq0q4jWQO6Fwt7YJ+yn5qlJaLIonqiBsjuGoxnFvj0fARHibdFB
mFynDscugBkmoeHMRohUtYcouSXfdv2usm/0OvMUY5RuPyBipKSUMHx8S/S+w7pcF+VMsme9wHI3
eXbPm4vZIMyR3z7DCNYWG4DN9Stx31vlOO3YkB72Y7O2nK/e3Be4GaaL3t0rFv0B8MlM0Te6cdGs
rQ+VHOpeQnxkAXZyidIzUw4zPTjDAaOEiDtU4saiDg4Jw2RUnVyb6gmSoufXgCGqAxShq/velvCX
cz7aCgt6bZdCN+eZyiHkJeuud+m8skkJlzcZ7lQOhKyRQA2MIriqaK5M9YLpeSYvFe9fExzlDj4G
Rw4u9+eIsRgeyN0pZH/IfExM8Rn3sF5VmjMwB9yHUD7UnGXREluC2HjijjR0E6yXUkZjHm+zQQSg
bTLfBJdObyBpCPdIkBdYHQw6lbug0nYQL3iobh5KTk+yOeNwjy1YFm6BEmlTPIhCFY7I8wE+Wqrv
pfqgOJcmYODXE2SNmcMms29Jb2G3/Azsm9ed0vRhwEgZ31mz8dQbNBNv1prbnqKUkIkWHRbwefaK
kGqpErcs8beRcWN0afXfXkbZVMCdxAUT/MvIMUbEYavlWyJGXLbNvHRssEph0i49W2UjSKzqMS62
Kl2dqt9gROok44V4MmMoHxdEgGPJ3/yr7S9DNJGcHOKANZDC2NWPAS3GZp5m3aLkH3AoQHBFk6zk
M9M/mz7RF+uAo8IaYaygW7urYCE6h5vkXsL2gHVXMeAldpULTD7dYmqUgMANgkgQtQw6e99ikkiR
rk31ESSh2CCK7ivooDTNEkIkbJIdbo0EvCLgRaibOMcBeZtqO5a7G2+9YYYTiYqntPZDn6UyQfdC
xA7ROcM6PJnV1tNCyudV8ZxWp1TPdv0Mq1mUrcPwM043TbwmCMz/VVGVtt074kHtsJH5rzG4ZxIv
NuwPc0evwbeNZer2mMh2U7ZED1528/ALSLkYJEsbI4SiQ3dt4RdStbgfQgMP6NglUuqkAEEWisVE
OJQGr9rCOmWTlIv8N9NRqUrOycBKW0+RMhcBNJkHs2nerGVRkNSrfnv+vZZ+05akkU0YuAgKr51J
YW/8qyvl44ocW2OcrYApe6tavYYWQQfgL2m38gS5yhkmFp4/xRznE09fw4+MkXVEqkGe8tTL6dr7
Lyv8igZcnPG2VzuwDOtTbWhzq2PM/B/rDmFoWs87XGLhL6JZz3cmtpXGz6PwWePKgXbe+ObO8Txi
H8lmntTF3jc2bWkLaVXMKJKaMQ4xU6YCUSEsFIy0xYILnviexCZtCWBP4N3SgpEY8kW85FSYSiNl
jQoFqmXc1qO7kOlMOh/vjn2V/3r0DNEpoREwsNDJsKU8NBbvh7H5H03n1aSotobhX0QVKAjcSjKC
uW1vKG27EQFJIuHXn2fNrlNnas7sbgOw0hfeAGKq9Z5nZL3jx10BFkLk3VARka9ZQw2ZwmS348AP
OaWUt5995snY72FQS4Ss5VdCkvYZXbPhPMp8BVW8AZD9n0TV0Qy3LXVlyDvJwymNzZNcA8zlJPG6
9rdtcfkkFhSghK0x/g4z1fqklzzalqMFIiNdyjNea/U6Y/qLRe0aH+bEADhIRdGDsW7zDVTMNt2/
8buLxt8q9pkkPPq8Ap9EP0yrtqFnopGbJqtuvAIWkhUb3LGVBm1GtFQtvHIrxacK8xyW4PHUb1Ga
UFXKtbR+W7a7YZUSp+o003rtG/pCm/kSTdqH9jepERYUBao2hDdbTLN+bVQ5DXvNGgHXVEa7N5Uz
6PFAaqC2m/0+b2J654A5y3UlAzIiySKWeT5WGZKVL6pfT3CinAVA4AHe1FfzHS/C9EcFB1JMJkFS
VfM8QhBcPmAsJhuU+tpT2lDFeZDzwnx4mwBdE1qKFZs9U3V4/3WQoyT8nTLTfshQRoDMvtD8Ad0s
gSuJ4xlTXCoOzY5wQUYvMGspFCKD2zbOiDI/Sv4jKKrqZPAKCnUVWsLTcB/u0+voR/1Jr4/rh3ge
TOqPoQjbSf3Cy1i/2kXel2d1j1lDc54In8eOOuNZumhbbAHanzFW2BM7XtPEWgqZj8fe2ISbyXd1
UzeZhrkGXepXc0yzxykytWM/XAm4m/FWnriNaMn4dR7UMKRUr80IUWFS5bh4o+wei27KQfPT22hT
LN/LyXyyyY7RQsj9CFMkoU9XroW7GzsdpYzMEbJk4xnIRYAs23ZdBCVqOkVQBLie37IFVQH91mCd
8HITWpGYO6RnGa5PRjuYNgN8vrFBK7ahEk2ZK41ORXJUW/K67FsPTGBMkf3+IQoHvkS6Q/WRdkaK
NMi0wMzinOG6CPrInyA6RfqRWjhH0UXc8h8AVvjtSLa2SLEyVuRFoqf8mkancSDt1b8cDl2yozoj
OEY8dQy3UDWjiVmRwdv8mz9QnADlwLeiaIx+wBvVVRAgoK1AMyE4TCSS/I151wqqko+R7VK64bjQ
C4xajl8LeJOVcgBjrbGjtg8NTToEAFvdKqhgVElkG9JZlb/r5/xjXjiZdfmUtI8panuLutcRq75+
igtNOE9vzxFrI6+Fiv0TLmS+MFShzTebQEyi/Ri8XXk7WrcQbPFzctTtawWxZaVujaMg9KfY1KhU
fCCUn7CFgbI4gm48dhsQ5Z8DsLPH92uTQLXN8eM2f56bxJcCuYfqR4KwC3knrGr8YgVpMZrVp3j3
XtWnAvW5x6aE/i/9gFGbCaqd4eXTF4fCVNCIazigxfyz+gizYgxpsBcu5uYPVD5XvBo22bnkS2uf
kjLkZ/AgJdRfEzYzhW+3XU+sfIGlJMKBIyfHiRgRkS/2Ije1My9fk0wi37EkGl6nN+MgSu4o/98e
X0Ce/fa72/WBxPOcpkycrX7sg/Fa3sv3CMt3ZMRd1Lg2mDud0M/09B/htEyv0IdgvR3h7/OcD4jn
JX7oPTbqojkJOWrhv7xiVgb/iGrJCYY1fnBe/xf7TyTuBEH6b7Tozu0i/sudz7fqj5AGYPrly/FG
WoGx+H6dq7MGN2wEsVO+VLz0sRI/eRx4JLt0061EOU7o8v1fk6d1NAb3MQcOeQAN9U80wvChGx75
28u+8G/xYSl6I6S1UJmYTXYIRABfAiPrNQt6s5SLF8Rh2VUQKn04Z/7Ey08JOi6YEG45bVFuoTkI
2C+HdUnP7MmQCqZ5LticMa5KVFLra39KYXXKToKAor4UqlNiVAgZ/OdGcH1DLz28EcD6bGhnU0Ac
L9tjB3Vbc2u4rgDVYdhO8JzOecTxTuKB62do0bH/2OTMH8gfxl91GJ1KH/xPdZDOJTpi7wMKLbQS
Rn/qH9E9ioV/xV2AGA7UOpsrCjfIzv2wZxHkcY/PwwsqdQMuXSiWCygbGj00H04jpnLFI5jQgDg8
YauO/niTdgYMxM8JevFN6P8omEex9TwwoNcOtRv6yTmE9Me9WmnnNf5ODBPkSoMJklyrFSRD/tc6
xSo7xVcW2Da+5n/5Hy0ZMIroJ3Bcqltzz39UP2AdT+ol+5O3bCVLwR8dXUbbyZotLjnxjuEHLCT8
SLabJ84UIAfZaSgYXCnRdQi8aVYNJ5OoZa3tqzP1vc8PZypK6Ij701ABhJizH6XOY/UPWqkHNFqA
DRwn0F71AyKw1GEwZUW6T56ad2Mn3UGgJSB3/2leTHb80ryXX7yAWCn+6lH9mBzFZSKZHnQ/4yD7
y/5UZNzyP74ARCaE1OT0Wv176jG7RQZVX7jcGgsT4uUw12diJoiegbbq9u0O8cN9j1wkiOWWXSde
FvfaT+9Y0rM+duEi2zVsJHSO2uuwEiRi5SCmWLcasRgSZkk6H5+ZqAaqBEgSgUzlITDs0OlNc1rh
K4AIMvh8m58x3AJb1kP/1n/AyuSnidedBYRVC9oFlkxLsU6a2eNYz7RNdoNZucQgFsreN5h0Xzog
/RDuyq/HMYesax5Gu+g2Pgw8eIaUxc9KQr2OE4PWMUYfKOZjSJKagm0LgLNk+vCl8ZW6u7g6mLuo
EaL6DMMVCQI2uX+kbOVsbCFon9grx2e8ULhuNBmkPa/nY9FXYmKSJ+75i0HcvBDGOaC/AvQzUSyk
L4B+6gdOOfC4/RZ0IskKTdx/egE00eDQ8yxVWLH1leIiU1z74Xqiq7qtzuHxdeYkrIhVEMOmVLZB
LwTpGs3WD7SU9cMH6PT3+LsGDk6b6EuaA/B6Lapumm6TfeV13rCmsoG83fRz6k7va7EjhbEfS8Ml
6F8m3+FSO1WXdCt/tbdm9jyqu/EcXvRa9tvtAPt5fNAOw3PKHyGCgtVk4jQgx38JCdHVQELDJHZW
XJW2O5fBTM3QDYKMhku3YCYLWC+7HNBNmT6mqAJMkdqgoILsBu9Bo6O+8QngYMvbB9MoPkzcEHN9
goxvaGkbipTNjdQrPVIFar8ev7zH3CD4ohNMU2D/bm70IT6txd9ofIBpymitEbx/o1ok4MDE0WKx
tEIK3DbFzfBfox0PccyEAT9M7M56eqx5B1/ro7epT/Mv8Q8o4mDzb+ZBHAqPNXo/0h2j0Hm67pE4
Mnbh7rkOfWke281Smj/XzczwS2assuk2hZ07so+20UpyB95eIhE0nic3bV7ORjvBUwe4PNc3GA55
6VqfS/fnerJDZ6fSTSuG+iRlqOY2CeYoCyQT39WT4q2oeMi6Sw+LtOkhb9puHVFUHgYIPYD7nxlK
KmHsAbtBKgZYIc5sb7CBMnUBSaLfreXbj154rUKLzAjq7hLSrImhqX3esvusKcXQuJlQBRjRL65C
0HHd9W2ssSVi89V8iZnfMxYgIuKC/YfSSowGjgQJPA2/zeFXJoA3ko2mYUOZfJvQ/HrqQIUKtEO7
A4lB8CQw98Q2+SZRFg9iD2S33vgKvXwWkbruF+h7KiRNCzYG3GIG1CR6lz45BxtHGjomH+sjohu0
vNl2Cpcu541+/s/zXFN4Hc/e+zGCVmSx/JlqQYUvDRhVxPMA79N5E4clH0FL4cVhIAVIdxI7FZ8p
aFlfXeDWYsD4sjP/UQSybie+GahCefdAmtM13pu3YOTX2qMFLTsOxAMRBqI7eN3zKaR+PyobICs4
3EriMIH9/jPBbZ6wBYwJvw9GC74MYR5ur1rRKH2YXuTDMEiRfMEzCvbdZ0My/xH9caiF0AyrFfr3
hDemW1+SBe1uo7OfrQeIECWZCwrwM502JxVA4thkW3ufJU15/pQXeMGAquC8dbTDvAYq5Cxa8qEN
ERmsHGhY0QLDSyGdUa4j5Luoq62VmXKo7vBUAID+RuDTZiTCzQVMsMbUJELk8ST+pHe4y/e8RIET
elZG7KBKDlcr4gdYQQCgSgQyCBWKOao02DQDMvBJs1id/utuwIkSGIjYN+BIzcQj4X1Mu2gnBTq8
cPQxNIemO7FDuwPNRo1uOg44dCdrdd0u0MECELo1tokYtKu6oB5l7rE2XPESDkEOZ3DcB2pu8Yw+
a1HbbwpInkksC/Tgv9hEQ6XnseEL3vNsFs9EfY5ZGsB0tB9BXE5j4cFYQ7x1Ffryd7AStN9xFeW1
4R82MP3vQFlb2LZla9go/5FD6Geri8dBJo8WnrOvOXMFjQN/OMAr0t1wQa8AOARExX+3O8LoVGhD
rygOicWgOtHDxREINQ+SXx8xp8hnyWVCa4T5i0TTihgXmiQOPZynFIQ3GQEtc1HMu+cBO8wF41Kx
QtSFKhioH5Qcp6gCGNhFrh6NR54PMue5wkIAAUAOsZ9o1y7qBTpa7Jn0PA7ScoIr1JIYhZYH+E8O
HXOloIJRlbYSDMFzxQ/5LeFRwKyerNnGNu2yWKM+gFUJ/hibOGB3x0VkYBvVNiN/oIz4rWNKsg53
qs9LgNr/Oz5E7YutEXWB5Qf2wKaiEKi60oy2z1rZREEclGw2jZ3AbA1MzQr918gtQS/vhg21BLJx
gCY0lKhuktlx/EpLYx3DXNlzuGvBv6XIyvyXnoJRGW2RDERF04XJ6oyYNoAsxQChSeARTYeKlxcL
C80CjFRwAbRQvuuXj3UUoBvGdSxGs1GMcLDTU7n2DT9HZ6Rq2ZIcBDkoRpWFIx0grsBH0TZArZbS
MhFPDW0SXh3BWyOg06Hp8YgGeErwcTQA/x7wQ34Z7gxsFHHz20x2HEmcOMuOgIfLoENGlDMAR/dD
fcqjVXgJhyXnnEiS8XfB+F4sJ5WaKfk6wdQJ4g5/UL0QIzRmYYw6pyfljP/48etMEIoEM2uJer2E
dMoQhEdIMpzXj3W6flJU4a4ZKBlm2KpeQsnRNhynYBpzlxcxoMqGUmWtu6MdRypjR1FiiZDIQO+A
vH0QU4M/A9Q9C94P8uCkduZajvFft4e9Qimj4tCeijPUfNpCc9R6rluEVhheYH1xkGMyAKOBm44C
cUl2vYAM0G1GTDjx7DOePmG34Zvo3yP5gpPiWtS5Ox93mEU9h8FRhrZKEAJof45kIQ+uQmUNi6gN
P5rsUq6qb+8f806UX4M+Eb2TOncKQygOGHZS43uKiUTCPA6V3hbKvCn15pc+p9AsK99Z6Rvqtkn9
vjxWxcyUDsokMJ/BG61StkbMbIplmX4V2q6pYAposmXSJK9E4aI8AX0WbOShRzYSOISB+EFmIGZ1
BuA4pWNCIT8lKGyJnJEyIUbljCA/+ntUNjoukBEgtbCU60GYR6vAZDIhF4J714jTqbX12qH2FqeL
/r0yyzUW9sySz+BrLVNhhAkoGO3HLNEILGuArtliWI5nqEOj/Y9U+3xyhZXHUfG5FxvwPtW92dGg
habX7iivbvWbtgRxSY11/NX+lqI7R+1oDG9EoZnvTSpa7hGJUISYYfwBRykOrbLjAJEsJafkkxKg
1hA6VLxOzdgFsUbfkf0XbDFdF4R/4Ta+AhBtqDCAAn4PdoLOZIsmjlWyHQBqAdEDh7uzhEIEAB/A
XGDb77FpR+R0YIphFJNXQ2ynrYTlJyRndg5QGRxsFDMpL8E/XUNI4IrQbGZzvvHz9ldi4eOrPLnW
W06FJfrSjrzOt5CJ62P/2x+VAy7GAQbKQb9uPdAmfrtjK3ffq4BathtuJJ+Dw/+VrN3vLvPiy3jJ
KpjhG+cgiDE9kIhYiROkdr6d19OAdTHNZutothbWxEJXmgP7ezzDnW92ENBKhE2mINysm+lKZ9iO
uB1D5HIOvT/YbMz7D5LK+vRcO+c1vSmf3rnLsmNS/dMeG3E3k++GiE30d2o8s6I6cjMVkjrQD6N6
7OryPgrxqkXPv5Bocxyy3fNAkiiiF2BIyUlkatQ0z41Ilkl9T6TB7LnkRu0fniioEQgT48/eXMrH
ZPZBTGO8Mk7dHikXN15y3jN94uV4hd74Nl8AqfylOPkS7S8efn800Kv9p0TQ3Uf4syICRdUcCirm
rP8kEnBlasH63HiLDrpXBrSNesdxbFO99Ea/Y4pPVPAihwlHG+Czb/2XKw/TKphYBUgJIr+DYjOG
DnWJBRWBzw9YCrouM4JqN1zr++cc1zI0FDGXSTEke6OQrXkPPJ0kxL8oCGlPIPUlcVMC0knqPlBe
simQZUDDeoW4GvoqFAmBbn84jt4avO2Sgl6fBv2z8CKUBgpzNdYBhWvNpZUzrxo0oETxIjG46Gfl
xH2xrut2pqUc4Xm36iaP78zcZNl99IQArEVLCfDRw0wdIxz99fizcN5QK31CjNKnEXVsiBtjOwUf
Au9K4ggXuzEZ1Xuq7jjGpEPHK0Uvw9a+OeU5WsieaUSQpYYD5NCW/Io2MBg/XodGIwXd+/hOHA/3
ia0+/uKI0+6UNMjkki/+vwcSOIgP6eCUktJOjtVPis4WZ1F4naC29DChBUyjL/JTGTowFdmumfYF
9E0dPa/kpAfoOC1wu/ZKL90/gvyXOnXApF8gyzNPkAF/IVPPtHCzhXLAPoNS5WhBVL4Espt9cRwm
t06Iz05J+Wbs8AMwxm/4QM3t8Rv69Vf7RdKos1l96ZskwEXg+D4+tukRkiXqnSbMhF+6SibKh9Kd
owwe5jbnrQY7HPPuOwTQ+sXH8Sv9Lp4CLf9v6tjEF5RqENxKOYdILAuHhLJCCfzpZEjaQIl8OgkH
ZuMYKP9jlcRlYVfDi0lEyYsq2hUWhNYvGBzpxyFXFkPDoqMzK1sRYfa/cfh8fxQeHGAZodA4vtOb
gUGaf5E6I2vMLQ8t+51Nus/9wAKIUGAoQY9MowCL71/ukDEmhX3Qsm6cqHAY6YgLxX4KV1/NkmVn
ALvRoY7kGOUyqpaxtmh0t2s9ufBkeiWULhuH1z91p0d2qLRH9SaRwXdMYtC41KxhiOafdqZOKGzL
qRWCNe46FJ8kuqOLrgO7OvFoCEbqOXlfNRkaUnnvOppAwv8qXo8/C2lyL9WDKSyzecyt+VhI6Hyk
ZT7rKKcpDKpZVYGau5Kqr7LY2Opq5LzzE8i8KLu9GKoMe6/cffe7dxwo46NEZN1FBTJos3TfkgFy
gHrP6jwALQPjo8soR7/xE8j/0F/qUXTjOanNPS0vXUMikjkdxZbRwaQb8j7E8NCr6MM5TYXnrVJF
uo2QEsoNDO1BJmgtvTDz+4F4nUbN7C3RvXj2MJ55ZU3WXf4l5hlhjh40Tz/A0Hisekapl1tXB3Kp
V4v3AGj1Q8nzYcw1NB7a7ulJRuKlg58+0O2iutKMsbkC5h/3vVsIVZqnNJu8ONCUAoJLuezf0qJl
5mvqqThw3LH9DfXerJe9+vUBGwkZPZoloyVoyU8F+ZOuM6II4hRHtwYtAUDiCCphpIuqBJtuGEUO
PU8rFOl9/ZU84ckkbBcdiu6pRlCJ3XKzNCAftyZLI7qYkHzMiz7sNaqbOcvEZNqqMJqg7U7pbb5l
+ltYvAtRB2gtL+FfuHzChMJgGev5Q9st2m6bvZjkRAlKui0T/0U9BmWCz6+mqghjI1zXNTamL28E
B8Y5PgCIWShfEcI+kyJeGh3C7EQMkfCsBsL1mbgJQIGOWpeJ1V5pDJdOmvyiBFBoWunWTTyv9eyu
IJ8rP+Ob9E6Pn7HiST2N+oz6svYasJ6tD88cUo++KOQEnw5p9tEgVTOsTyVbDvXHiULE5pr3qno2
azWW3EYW9rMf9x2RB2EV2mVOCP4CzHxRN6iMTBZ5j8cjzzkC9yxnKlbzYLmNXyW9TnC7ldLeKSC+
hnR7yxKIfhnCTEQmonjqG3ityAJeTKxYnyZQJJPu2+dJwEeXpjOPsaY5Ztd5nA2n6C15RVjNRvhp
p34mCaPUBnvP1p3kVJTQZASHaeA6qst0+MLeTw2so9+IXb2gYKJW3dak/ArSz59OtXITh9IJbb9U
BuYZL95dvh49ZKcbTKsrvTEw/zyn//uMvZqQvq8SP34iYVAsR6b+nYPMemePZTQxZ1Hce61kzEHo
zfqUeAKECKRwzLo+SHcNRfFlQGrW0NcjMENPhXoDoNRRm1mKEjqlSQraH8McT5ARsjKAbOdIRMzg
fEdTzGZtZCJW4AhgHlDx5YQH24ndB7KjFh1rul4h8dOLnpnuyqfPnGrJrbSK/bCsj087nA9fGswV
kLik1oThJN6rzh6A3vG/el1j48RvNrTL0IUXNZsCzQdihYDDc904yPP6KP+eKH0TozEkwcPNjyII
hJUi+SBzqDwlvnaO/Q7RUQ3HAgaSTA2F/lO0037wi8sceqwfNETfOGSE6Dc6xT8jA1R3V8IS1mZ5
af+cqQm56N8+LGVK790C2iDixMaDb0GAJC5YIe6hRDTF/n0qbjJxaL2sqf7k237d7dHFoT0EoWWi
Aguz5KOCkrw1EMPjNYHI/DJe0LD8ytcYNPw+bBZ8wJ7wXa5h0w5LCh1Esks8xmZ5yx7LYndUQtFu
VfOEqbMInDsgcCf5jS+5hSH9TFvimcB3PoKnTTDDxPfB7lsJzfDsV/JRmnIpttiPwgap3y3HRClT
9kfRxUYX4ZdetvO0YTzYr02HGRlSHRRj+Fr6w/FU45lTQuO5m1iYlb+N96CY0qCl+w49WBOiASp6
YtNkiU6ZCw2FAiGNMHoaeBekrjZrPIpmhKdMJTI7suV97dHDspAUBPgj8BcWphDggI8gWSmHeQjh
zku0jZEqWokyEkvIRjw2QR6I0x4iIsF9sUfLi15IiZBqO6DeZboVFT2YMOMzzstmQN+Qa0bdjorg
WZuJhADmCy3wxajjW0ShDdpnYVNd2ocnHh6N03AlMOSjb3Mn4wX4xY5uwZy3ENmak3PZxQ2VBOs1
G83RrLHQeHN0P4Q5TbTE435TO/i42M09EGDnkSOJx/AE9e8rEIlJu6bxX1q4XbbT19d4VyzBETA6
+EzbMnaI4gueqAagVceTYWoIzyK0wexuT8SOXh1wqCXEbJ5Vvg7bafzLgkVAgJ0JbuO8A3ZMNxAZ
sQX1K5p55DmipFmfdPIZQcawKWWStInJC+aUxKA8lsfcSrYxpHaLobUArFx55nOi239/hwv1Gi15
hO977zc71aEcapk+SRxuevJ3esPrnB4AORep2QohfMp0C1KwRezUx/ZY8AgoguzF1IQNgE0e3EGG
PcjXpKDQRVDk+EK8zftsTL6dLg5Ph2OUSWyPv7olK4+ytKBTsUbwhSEYsuqjkMgazwZM9eCPz+Cp
IKwoloy5JM49svBYVtDVxeziO79zS5k1azjTGDWRJLbUd7sDN0nLn52E28XE+mC64xlTjGsdA9fn
sb4D5TBmzjBFxAfQnmMSojtEpQ/xoUD40vEqsSdQrN5gJbapNtUc2klQWhE7A1n9gCOh2CpA2VKA
4BeUfOOFuIPogloyH5DMqkN3JzR4GtM5vro2wzmP17GjnWU83P+ogv+of6ISPrivg2x16FabLtJ4
EbwKZjsDk2/FxNJuYj8qf5PF+OvfAEDJAoPN9Nddwqa3RY/NFRfMxjKNL5jTUYYIN4pAZjRHsXAI
6si42WXE2yjRQcITOJUHCbSAKZhnRAxXqU0z6NxbGOv4teh9AsC1yA8CdHd8tnRgAlvRettRMblr
G0JOx4DBzQ7+cREuUIL4NvFRFVqgrL/Glp40eytEv23smRiGaNaSlXObNnOe2rexDdeIHTvIicf+
h/NHD97220VRx0Z7zCJLCXIObbqcetA4YmdHEplLY9mYNDemnUsfWJTljDUgaY4XIYfaOHRJmQ24
y3GucW+U0lkpWFOxzeVXakDIEUGQElgWbizgPOISUA4m1ed7SpSH0PT6wT4cumF50t2SskS5az2E
Tcg2gLy9gYAAutJW2SI8sV3zlSCfNL5G7HwlU7GnnPNvP8r4uwHogdy1BCGNackq5lH3J6SzOVOf
m2gHkGIjTcuF2KBgzYulMWMot//wNKzHLdeJbxF7duuggu63DGF1EFNL7OGcKzaHADvG4zz+YjCP
+o84yiee/PfhKU8WrUMfQA9GF8NCXcbSQFUYa3pqf6QfiG0bl+yk79PzxJEvPG3GDWQNHfc7lUrQ
RpN11q56MeotDgRuaPEp1mSnbLA7QMMnqPgu1dJZ3eCedhk+jeqJqlHr4TnKwq42BMJ/1Pgp/lTs
E6ojpO3RrDvQdxBDDmDGYL4ZeHGIvwV7e0FARwGLub9rhbAxLZLOpXRCwENmsU2uNbI4QCgv6AhV
tsw+2lLDmdDbY/ISSgRjkmNQTKUDKArRc6YLdX0eBsBc1gs7H71Rhu/NhHjcxZoL6d+Lc5AHRy9m
9drUu2recig/fjh4EEHk7GMkn+74VuzFxoPB05rABIWXL2VWHgWSeW2saAUSUwH46F0icD5A+8En
CzwNM6r8q+yxqOWyrk5iEk885jtVJ5AFAz5xE1SEHTOo/xiucwP96yQxNcWM79ya+dVa4s6MLR1t
0fIytjjVI6KJuQueuoCaXWMBsqRx6Hj8Q73oPwK2IxYxQHr3bTfWiEdME4T2GygLALjfGmtNDF9+
BUJJMazaxLN0o58HlotEfXJkaat6hzuTYzCVKIzzY3MKTiZ1e+CBQQ3kCuKkANMYlEoRsOF4Es0T
TiOOIuIZhaB3CtQ85lyiWrJCF0zgGvg4npLx15zIxtLN4yC8EV4r+goTTFnoO2BniG67QD3Qzon9
N6cc7kZAaahmEbktBdqGimXt0WtSVog5e8rNxPEQptiC8IMGn6fhHsoOR8FhBRtOtC37abZTDqjj
ug3bdnxBlATONcfLPrsMX8jnMYdJfqBu2coS7diSnRd49K27fwjRkuXomhArq+B02hP6PwPAKTT9
4UAxQ4jwWItQvrRbc8TnHlTFVFk+7YZO2RgJCf4TUZMAn9tptxR7MPK/wmINKhlnwo0vElEoWsNH
EV21v/2aFqyody5DW6xvPAe3lJiO6AKafAYFUlvjPAOYGVA6Fps+sQ+NV86N0R/nHSTHBsQiNP7U
JpIYOBlwKCDgQzd4TFzKfYYbqHzrxCqW8Rri6Jbn2d2Akno3qPAEVB+0+QhqRnS+5v31wW2DyvYl
CpsKp4RJZV05hP/mbFtxMEy2rfNeoWQo8oXW6TgSeTllhtWDHEMsL6R7Ke6Ki4M1mrCl1lOSIK4K
8UCUKpC7EngWFjTTYNs4svX4ePSQM9QRHCJ/dhNxgyLBEIUs9fqeI504dmkFKuxdv2y4y4/Abs6z
dUanOaPjDHyP+t3iESjcZIuA3/otT2nFciqyegXJH7hnRdg1oyraLVOX6jR7JcyS39IblhVFUvFz
ftn+KrNnYN7ok1Mg/y3cIWHTq73M0ZYMe4HAbpl67a7c9YwF4ZmJ9mzuv4T5BMSYGYf3Jee6RNaU
LHShF0KIj24IIG7idE5pSncc2ryQ+ChZZOsxwVBJSzlfc/H05RYE8RHSLBaKymh5CMGedU433CGo
3UxQMFhGifPh38PSoME175YxomSLZE0WCLMdIpZGqYto/osMuxN3rfuSr1KS3A2hxXNB47DkXxPD
LkuXuqxWSyjo97BgJxVeL9V4JyHlFo2WBruMLrtj0vGGAA9GDpT+fl1fhCrRBWVwCn07jJovaMKY
3MxSExim8ILZTdnbGHmKbiBCMNRH3xaicNH1CaWezcsQILYI8UwiEGwFG8vohTHqqwgMOrUjWxlb
iOogyF6ZUziHH3K5h9WTfxWe8nIj2pPs0WADFESVhN4gDeuWndT/7Il0aE9AZH7CB/jXxm/qf8xl
yGIPCyBS3DuItauqCyWtIr9UbLDRcmvzcWyySmmDA8Gpx4DRptoUow1tUYKgItvBWOBtQWPM8EwH
SzfAOvBeb8oAODkwlXkrUCkbQ4KeL6LoOUEUAI7KFH3x94pTDVDiSd5SqsR/SZ8WOCNRsXu5FIoh
YaPFcBcy/HQMPiwSzaVjRR+Qb+R6gMiBv1F7myK1bKKc4wkECY28i/IDjqTTZzwtuE7S5PZIXdpd
dC0M0uKWm6H3aKdUQtBVYOsGRYfIBygngH+VbWwFuDCzGnmmNeAlWMICAsgSxXuBUioNSMTdUhy1
qGahI0LSTTRVeP1oDuXKfPiYLJFtT7Bu4qli70I4YCC5aQNOQ1sg/VjAG9BNoLJ3BT+KTMILXx5S
UpI5LBWwiOcTfx6r8UEYM3CHlAlioRsYhQ5uDj2q9wLYQt192rK/s71RsleA6QRys5lgNCYK6tho
qiTktB1erLArNWGq73wSHku8e9RTw7T4sLKwDFFAdPBjG55OT9DzEgXkvrfxdOOYND6IhAhjiZKA
9BpuwWPkfkVzB3ImQwwkpnarMGAW4S2CEQTzmSnBd4Hb0vFEQh7jMvlq9+HteXnQL3/aVCQB9bxJ
pp4Ow5bnNn0G+UJBHArrOD4yT3qARsgMA+cEaQQB/+kodzq0sCbLeI6qFmZtNA6ofIMA6xQ3G8/A
NDFvqJAjTDl5wfoTllvIVeW35AYQvH1umRvczqSjDrQhmuPhUQbXNDouokfPLdNpAFT5BvGxJTrW
YKLL32ceV4vvFg5ab/tO9Z1PDRu3IT0DhIA66nguZ/M6m+uxHaseTnih7hbxhkujQ/wmqgBghxMg
hKfDoxUgCB47q5SmlwhUIPB88AOzQQsxPeIaTSiEd8UzBOGO4x5LzBhxb1OQWXpph+Qn+vyFO0AK
TvkVCfMA1pxwUqrcfJgz4yg/x6FDIfYP/IpcWLh48i6VDaUVy5O5D3CBAQVySpcFhcm6t9/tgtki
Xyhqp5EjlTNiR8wbomSGSSzGcQ267zn1bjssl0rJae6SdLBnaGOLeIit7XPmByBir6hvo0+BYgc1
PYwSmP545dEYpieAdVk1mSmd8ACDJxL7xEJPtGIIx2gKAprtGcw9kfqbtTASMRp4U2CR4zNFLjrO
I81N3w7r0fD4FsCY/K4iSEAIEtzXmJVDcEwET7KA5QU2Gs+Z/k9ChL43Dp6km+p7ldC7DE1/rM/S
yAM+KvYBVKJ0YbasTuyWJ0XwA87AmPNbU59hakZhgWSH9qMcuQiCIOAupCoMi0tlnxZ6pX/mR0xH
ViQ4gCFF+xiytEWxbVzaqLMVmIjWC80I+DfbbB5uwIVqPAj6sdg8v0hNbd4lL4Czke01FhcAkBhW
GGZRALxAdSJ0gdJUSC6OPeQu/aYeWRwQ+eAF9ApJA9mXLspev7NhPjzJHV1OjDFd/g9Uwj+Tj+Fi
eBrsYD1WGRaRJoqj3DTfy895IbOR4iGrmA2fq8iuxNgcIg8SqwljI2K1EHl9BPkRuuW1wKwBH5Gs
ZQKJy5Omyxv/DaLbV7xtthQ2FrZipnreImYxMyoXW9lyshxHTkc1J3LQqkWuqnnAqaLoDSbZrm80
1HCH5Bh4YgfJ9f6TueUQ4TTEFxwgN3PB/EHmhmt5b7SVCdSAcG7L6JAy4GGPXgxnaeyD/KsFZhnw
DrBqroK7lHveWxwgtAr3M0qgJObcO49SHEL0k4D6AxyntPrDzdNxYFaFKnk94BR6I47c05Dj4mzu
iAc4EPVyKsEaGWOQYpFNM+5mgBGJGaHbZ2ctrA9BKTEur7fHkmY2hBMBGubMYGvjuO6QYJoC+SNx
I9GD8AVWU4PMHTtS5kK0gnHEvTIAHJNcJKMDfDNJ5viUkOGTN4LWYEVzPViy8K2c2qItRj0d8YiH
PSJRpSBd2bm+rDSnIA/hITFfKAxDoZrzFxcJlpxFyuxn6n8owo5hL4kMC3AYq5uXizWT2qifMYay
brNuBWeIaJxkZuThI/KKKbzCFgi3zUI7YNS50VeFsI5iFjMtgExzhZyxjB+4SwquIOA6zCPYwb+h
BaOeQkz7oQCGYUlPEmEDPCPbT+8jajLg22SiJUsBD0AMDCGA1yAbHo08GeuUc6/AC/OR0UGyNH3P
3pkb44/C34Pz+ReIsL2iJ6NgNfHxcKhWNAbH0yNPNcTjYGax04O95sBmxsEpEgdLK0Yn7BzM1bl1
9hgqNGxQEAbYpnn6sYRhu81zfDUegcS4dogPYI5kHJouUDB+DxicNXVh8BjXAgttiMQLsiUh7gg2
AdGh1KGVhtorIXqBEwsbyCBUcP5NQVJ2JqbYTpi6VDxT5GgRhyH2s5FHJqZh5oLbxa/p8XTGdzDh
lBg4uzEswOIhh3Dp5A9XGtthNlNzp4J1lIjjgIglOWUA0LH2ZdHzzUAuX5AgXYRM4SLTlaBhie46
/H9E15UDVYj2ykgxJPAqmHJEKxyRIMMAA9PgIWwhHGL/qel7mlMy17SxoMeyexFqKWxxSBmyJPDk
JW8ZBBJeBIUFnEDvBfSudxXSqbeXKx67/7Cp5XUbrQndRj0wK4uti7ORaJEHwxbEo2SmVXfMi/dA
cKCkrd4CUCu6LeDW2OT+wQNocgz42YytQRHuZhwnIeXr3u84XajMYWGF4TEAXYC3sWB/oGyAdugE
yTQmhIEc+ZRSAstIAFPZfDktXx7I2pDw7c+ABosOjMeCNQUJpTs/V8pc2xDopMdYFMYFMiAH6U3k
Nv7nAkqGB3Sdgplw+RwBKflhEp14DPgim+GC++XuWcFMNUN1GVkeEovuvfrMhbuF+TNmm6enBWqE
XYRFi4cFgMXMJpb+H0vntpwqt0ThJ7IKOXMrZxTPGs2NFTURRBQEFX36/fX6d2WdV2IE5uzZPXqM
0dxVtiVDOzFKdpgfwtCAwCH9RP2PZpmVzeXgxM3NWfK+2UD0xnnO7KwHJapOO50pLJgwuNBoMzi2
3GkkN0ISG9DgNQi3qDLpfnGrfkjwOPVZBtwRLn8HAsaOJRLLKqEn3FLzm1QriHT4EutAZGMBmGTc
O6oG/2yHzyYh+XwWwixC8UInnYrDZL4pMmcyGKZRmWIfBv8Z7JHtJcTnA8mavWJLktKQJiDac0js
qFNchi7udj73BICs4hFm3oskgoIfqAtbFcA6LSxRO2ZBCzJKgnh2Z8Ue1kWpB586Jm6TZJIJs5JZ
tHyhU6Umb0kJORl5DDwh/kDYZqeRm2d9j6hw7XNmSS2D2OgNG/YNAisiFNKM1zrbmj+4i1Az855h
Uqye2LyZ8LLtlIcUv4ak5sbUOLIZ2UEUNWxyvM5Iz3hU+Q+ntTzPt+vdObJ51qAmYqMyICxR7JCy
YvbOWZyR1g1U+c7UUrL/0Bsx/AyIO9s6m96Eod7f9wOBDIINPuKEdyIJx/790E3QYUybryrtLWVY
srGU5FKyB1ZPysFP8CK3AdyBcE2yQZUCyZ26pf5hVxDk2GNMjuXmyJ1Z3NAnIGLvbRuF69K2b2jS
++uBtj3J246b2Ge4kpSkFgfvZ3TdPifSbNwzVKCBo7XQ9q+VNbxucdGfq8lpba/QHHFEMC8WSTk7
jiudkyLuyIvEFv+5ZPQ2Yz1aGrG7oNdzc+IZa2/LpVPpyvlAGO3EAO5jDwDLwFHbI1pi/r/hWMB1
Dbf+Oc1z1O8zonHxXf/ev+ylelSJfIBQ/8YaYIbI1HvQhxJ2Xj7slsqvuqKFQwMYD5rCPR8gidni
LRKUXYQT1gdGLk00yHG6gGA0T+h50LPJMPqFRoCz/9VjqhabJiWscIPBC8mu2Mi8ayL/+xuwDd4Z
Yw2YAlFjAuPlM0y/vsBG9N9uqbE5KY/JcuY6bbnji74lwg1QckdG0nO4ESK5x8SNjfnNaiS0ESuV
q49ujht0PxIoxYMwLVdcFtQLwHUs/lB5B8ZzF5e3r6d+pvp4Ts5nFjVBavf5ZlBHA2u6NLSlqWjj
ypmVp5z61g4149voE0Vw6TxryQfTO61iMddfvTcWGXYe1tqiJpMzT3+WEV56T3wNPsitPfNtMS+D
wZGv57F+cGzeYU/Zq9fDGKokM3bJSPCvh+nEvRcP0zpj5qWF0tHqg8RCCRzhX8lsSWXNn5aPH0Ia
3FamUm6uCE31BHEft4AEkNqCpv8/IzTiAwpNwgbaNbJ2PJ7Iarg9wNorcFfkFQ3OiyhQN6gJSJq3
nIrmz3XLmDTcfW6KW7xRrnPTmSvB6Cx+lEgPIm0nk6h4MBpZ6B2F0IDTHACIFQD7kVY8TWHe/awB
hrxOqgWzknCkMvaYLXbYVsh6oRcMrVRGy/wCE4FjNt+IanDGqlom5yBFyQ72r4gur9PrlCjNcoGs
IcF3zbF0XRJkq+VpKIwekqdGoGVUoH/V8bksEGvSzGunyroPRvhcivPft0OqXHzvdCE4Qsl9zDlM
r1tREZDRE+Rt7zHH5uQA1cbZ0+CD0KD/Qm/FfM4maIpdmnL2Wsi3e2dsYZbWuKdVvsKW1irFBM3B
+vIZ4eY5fkb8Sxna0y6qQ5QxfjmW2cIaZIUa4SeHTcHg2BtDUZ+xJjj0hG49lrGTErKsNTToLNYz
9bedfGJp/b7XiIbRMcF6aNZESecg9coGq/rIgQ3aQqFtvkXCQm4Zwfm9rWqBDgEv699uyEsX0LnT
3TEDrlMogt2egv0L8Rvdl4cNKSL+68d7whS2pcWL1WV75AQEuQd4KwAEOzqwMYOCCIYce+w3/qVR
w6yNr5cRVouXY8fUkRHwaX8PAZuW+XX/1mCCsgcR2ZGF0M2+PTwoyfzIKJ/tAYRU+vz1r1w5blN4
MTy8HQYE+KHrgNakIe6nEkPCHKY8noRQHGA+tB4/NI0pRJgqYSTkYtvKeCQ8nDFSsyso2ngTeCX9
Clv6dZzg+NecG/FKRHrC33IZ2UYpydJlNeEX2pAIQNthjCyfQoMRPVNMvHzaWFDgFuqR5Ff4p5Ac
0A/iD4DlpOPouMAkDR9/Ww5kigVcSourT9DWNlSEZMAkR6QswEbFD+yWn0/cpIhi9gCvUGKhWn5l
E4gEt3/UzXOg+/2l9BaKef1jh5LfMMf4NGwXzlc5e+k0FulAfqnQtO/5O2DT9Cw769wLJoCvS18P
ezrshHNb3RD3mcOd5tRTvW8zLP5S/jR9m3GUd8San6YP+MarnIkDMeBeVKLBUVCfqus3XplroYOw
vujpUDwyZPdFI6VMXikB/z5BvBTLbOrzFOEPHzKpupijuoFSgh4IpbxI33sT4VYzhHiMb+WyN7nH
V5T4pzFOj4D8f4rMsEWgVvydR4jG/5Gjdym5QL4u1mriTG5rcgnnUK/ZMSGL/faD9GYj36/ke4mC
p4qZe4qoGob1FMl+sqMBrM+0iROJH8A7+Ux60T0oh/YKt/v75hwbCwbxzJ4BPWJQTAN9Uw/DgPyr
F/SWWfiI4MzQJHu49dD0b1/OsY6AOc+j1ivXDs353UwCZEFvc98ie4PWhTrITGDIJDm+YLHB/+WY
Lr7mAHx8fDykW1MU/sxkvs1zDBlFUm0nFbrUF8FbRORY5afGEJMI2DDVpEyqCbyY9PHbx2D083XC
P2VwS59f7Vf+zZmFj261gFg/eqX66rNkb1LyN+Pz8bGWMee0X1BxMY6VfEqafJ+NdtDQI12XJYYP
GGDNqWPLMYClYK7N2jhwRpJlt575raeXTXVQvkFLYc1qy90PxbmG7PeVcPfIv0QZ8/XZIhGGRZUh
hwIxGkIXX2QLAgytFJxUFs+JBUEcT998wIOj0QouhDOVI2UEGTMVPhkNtUX5Q+yT9YNaZiNOrM24
NdPXqw0aFEFMDxW4qv2QsdM1h8bTlJ3f+xATSQxu97GRnVwNneBld/dfYHElsz56KjVmD6Nq7CUY
6A1nvVvQj/7Wf42IpjO9XNGIVXgZZIww543JgF36IJyvGw4Tkjv+qP5Rd1KskkdQmt+XACwm6aw2
whhOX+treH/lnHhBAKR7ZZDRsTCvHv8rTqR98bsg07njP87kRgaK4/HFX+n2zhhRhbM95yP50H3L
ZD8gFkrPI3UGiZF4q2DVIYPMqy2ZyodeEkzSxUl8Mwb9wmUGF4Woja/6HqWhs88OTzkUGHcurZUV
tpIrjDfN42t75Y/5L8eSNd/FGpXWVgUF3kroXUFg6kMhcRAYKKwYQsx7gPzyTw78ozgy6z/dkhu1
UlKuBSEYFPBvXdqzHDtEPIADsk9WfelfsNeko0VzHR9gBSAf4k9B74spEV6XQaFA4HVpp/or6p0D
9TlSbkPncQtKR/GauwzZwQASJDBjyAgDr0hfelb6JD+E/jz9Nt8P/21gBlHZs6tTzzNVDw2rXD5w
qDdfBobsiUkF3uwAuJ8aI35uXWyol+hiv3DKBSX75HEfV6CyZPP0TD97nyLIWS/j69w1G733mV5v
2hyn/o/N43hmyuF+aoZn5TXSd/msT4Ohn5Qk+HnRTC5mNbo9zEWhPX3zStJnGtNbO2HWR9AoTNZx
Zk8ykO705Abpo6K3ix7NRBXF1Q3YllJUzc/0v9bd7uRmF8YU4uj6UZL81ImfuSaI2BsKw/6JW0QW
aizVN+MOc09DDWEYkaOt6lcd2hdcbdT5jlFlFgN3SWNyCPBPqjxnXu1scKUavMKACnWCOtphu/am
xg2KnhE+C3pPzvp2BhUBXmqMXSKzN3tuTaDNQ+x2M+aw38GdIVQnb4RZRZkNNg6tQkimTJ149h9B
p2jDnXNbN1a8Uy0GAczzXqLY+ydM3Lt+jRoDp6IKCjwWYBwbrYr/pVgFcHTnn6Dqg9+aJ9+kmfXp
mCkKcepq4EtDH/yGeGLnNydPp0FWnk/JObfCvKnj3Yk05vEIz68OKjcRt/pTn3utP71ZjWeyv1Vt
yRTI8gzYazBPjCkGlhYZZp85dILyJ9STLSmec6qYn2Nykj9mnf3zAAy8PJ4D83WZv17V/P6i38Xs
pbaMmr42Mh7KtjVfw36+G6q9cmFqD98qu6RvvP+ehIOr6dAMUP3nNRu1+rTPdOR3V/2UvXv8yazg
08N+tt/Si+TgVJjz0vuMcJp6tfg2GBZJlsrYxntk9m6hrqM/KDS3wX/oTMsov98ilYO5u5S+ikAG
FZG62zi7WLfH7QsCeRa2WPTp5wXTqe3HGhAd7jElwzM/zXc7LBKJ5oZCwIQxPlcNHAB2vvK6Rtgr
ZlDozgqQNQNDitRupz2ZpAdYY2CyXryQQDzwzP2wdtcthdfFmpyYzljqQ/MCNxJ0ztLpQbZZfDaV
pJ61wTvJYljINP6rGNaT0K52KV6RCcYwcYESVAs+AahzBPBA2/4EZUITqigUFg4DSFYvCGCmkMAC
+gKeULiaCIf9QAl1tCnXkYqDC27N/ttfQtlbUIb/PQNrZKflX/9Q/HAaJzUyboobMbGB5+cpMyhk
mza4RVmc48nyIRFpR4bQoAImB3pCnammjVtjutghOFeZiOG//85xG2CogMQDCYsW92M7PdXuFXoS
BC+XDj9iGXN2ie+MnsMpJwSHgDfF5YYFVad78qGGucUKK7n0Gpwn/UjDYEeF0kUi9eE+AdWQ1ZgJ
Jp7cADqqcHBu0Tush4iFeatqKLPluuAZVB7K918jpifu3rklqJwD+xuTHP5ur8xvXoZMkunxUPxO
CepCVLYVHpTIcJukF9S+kihhHZ1TJiuPCHq8ZVQnm2x0JVuh4octwU21lidPHRxN/3Mw089UDZ3R
K7qvLK+OLiHUdLd1/5roGjJMEKIY7Z9JscYR361c6v4BrUzvxTR3IS9dYeHBElu8kmKdj4HykPWf
Y3W2Wz1gqJFmha9osXPfM6Bar/B6MScad4af+I/s5saUpoHniHoMtDg0/VdEwYt9Q8YyOI/WtyHG
il4W26vjFvQyAd8JaX24NCHdR9RjMWDY6fOe50Z8CRkNE/D5G64GT8aIdkc3ZRa4a/oPrmvn4wjk
62ie6IzwCoyM9DmQcI0f6EMMGhi5RodOliFL4+1/PNAoqDmYTcYkNi6tRK7/D2HY1HZhKng5ryAc
OHz5BxRNYTO0fRQKrHgOLtb2zv1b3AeYN/O5PT4bKmdA15qteRnV/A7E5+VBuSi8c1JwPUe+kA3A
pFGPuWJeE528dS8gtAY8y/DqckzzBncuUuDA8aioRjuXd+/BRPQpOCYo4+T9MDWOuRAhbVvP8eR2
nsP+9B7cA21AYkhKrLjstuD1710zRShgQjo7r2ShtjDA6Mohs+cGuHjGeLgwQdYky4sQLww2L7aq
yeZkVNDgzE2Uvyv8ytuMXu57XsPFo6UGW66mB4Ae1tVY20SMUYPRk1DTYNQt0YXjxLVLsf+HjARa
j5iZhjGsIRoC+K5TsrpkxTD91JBn2B5A1u8e0wBp5sJqd8+sE6EmyINUw9rvQ10zfTUF0Zs8A0KL
ew72nXeN9bD1UrJQd6+4ekiSy50lWvFsA1g//s0XdqriSlG+v0IG5GBnWwk7igG3IyWhrx1Dl/Ml
0GG3Ce3T4iX6E9BeH+JG/PT6Qf3vXlEvRIzikLoBJiXjWvh/xtcS+yoPwFXYhCNuS9iyPs8hjLlR
G5DOTGhMs9ggtHID366akJbj48My2rkz63jjqxvKFwDtTQWDDoxcjMj4BGekzo3jjamA2N6Ak3Lv
YLaS7qthHysUeiQp5QtPoyJyACpzxTrEMkBul0dM1STjAFDGuvRnuadPqJP0B0jnhbVJx5LF0AXY
orsZryeXQLhmiEBFOJG438E4BmvjKz4jnMxCUdhi3EUAxl5osO9H9FHYQOjV4AP/962xA53BQRjw
0Bf/IjNW+wDbUZ6S/vlLSM+jdoN7GlEE/d4/LpyQtOkfunuM2/ithmwJl4mzCAP4mzv58O2p+flX
6GWw0OCJsaiwseSNCQc642L1hFkifC0Yu/eMzkE+YzGIuEX4piYPQBb5bS5zVZwB7XRegrmnUI85
HP6tTFAEFMSi/Ogi2LhDGZiAfS93g1jOPcX4L8gmwtD3yWfYMwD21DkcSoMsKNLzpOBsqKCL26Fx
sFFT5BC7dlMNM5z07O3ByY+4kGAJx+OBbZgnPf/G10KQHrMhWGe2b/KUeUC+5qHm563Qq/XaEQkV
KwIJN4PekCb42MOOLDcP+XCdVRNYDJLB15pzFks2r2P1CWkUzK8XqdBNdWYdwHPcXxbya56QCRDp
SrjIyO4SLPkDbaFN/lspXVwnEguFAZ8t6nD/JnbUBCp2AcsO9gqnqywKmuecdigUGlEysMBPMJSZ
N8fDUFZaBAUMlcIdGOvC9y7DikcJc5FBidw7riySL8Ocj2WE2xuL7hNAI/YZjuEbY7rICI6fHhgT
/FTyEuqPF0oiED0PIq+PpIE5FqV7YDqDT19WJDgkHAp90QtkVmY9EV2wYyEREYq9rFmYGEQq0gv3
yVqvPD3Mx8hIQprlksX0YLUybYX92kRt0B3wz0J4IdRTLgpie7V5evR5fcaaRhiMJtVBHZvjjJOX
TbC+/SgEF2Yozh2ifC9uhuq4pqieKCFmdWNrBLB8dq9u6WFaEb04/gDOCXpvfgK38QAynEfYhFCv
b9GD+EUWxX1vIiYEE805FeLHEF8LQqEq2RIkLb8NLm7uXZJnWoVn0gCOmbXgHzb2Sr14N+YsDzBb
ZPnQF/vDCpejpEYSBUqC9UPFgaFESlSFtD24J5QG4YWeHs9xDoCAgQ5WMkQoKex/rjGhcwYp6Q1z
/418AT9Fj6J1AH3wAxP6ykmiIkhBrBJ/lkjzQ3RhAnLwtOiEocJkvbEKifeFD0mR5yHHjAVTtwlF
HQIUG/ZDfI1Z4NrQCVgknBqncXfoAm4MR5MdXgnVV+QfZdgN4zMidsZ4sCnhQ4aFxBWWNbDkUeHR
P2bVlFVCDGgjzBJj2WXMQAuzJekTSxRqLjuzH30iqloIpEDFACoRVw2gPBZvSAio7LmNHn5wLhPP
o4pvB3gamDO2NiwI2k39oAJnKXEy/LfkXNI0PHTydXegf0fWvKYe+mxMGNvSHhZaeNDxJuiqYw8o
MRcg/t+5KHNI2HP+C7Totb7GnKwPkDJoW0Rl/CgZ5AKx3BK2ePo8mLPTHFylv+ERwVeAzc7+0JBW
QI9PlHE5zBAfY2cDp49RNuAVkgZKltwyN4RcswjuIYlCqg04cUnBGWIBQ7eZgaj/0/r9FXN4xC6z
+ugDftd//HwP+gfxd7rj5UOCzO1CwoulpmQRd04tcpPtJXVY9zWJbsPO5dj3sqMGOfrC5geLDrrI
AZ/I0aZLTGv88+iRlH9YeSA5sYV+g5+4UDM6XhsFTSIRdseZzo4bacd3yI6bgXBxOly2Il5EeOCK
byvia/AyevS8o8vxiTtpb3KatyONY4ueMZmRFmfpP3e1J2f6sviyRtoCNx+i40IKj8uIGnt0Y0gy
zKTdt5zfpDSurJqCiEd/jvOAxXD36uE5ZcZgoETvCOCXx82SOuZz3KUTsK8+ID3+TiyWfgB/3QaZ
VHA97Jg9c5lqG4Gf8EzYPDeQclr6VfRrzyNeN6aRjARLjGUh5HOK41zJPul/sVCD50hPLnG3kVh6
Q51gh84/h1OefAU/E3PX5DKt54DdeJFj5iULgYW4BotE3Yn+SXjyoIeszvKHFql/8TKeCAQatqGY
fxJPABW+FdxNe5OPmP7duXf/bFIxs4xfoc6qZyX3MbA4jSUvwfcCsr5BE3YhPqu4gC1wCKRScSaV
+Cbx2N4JnV+hFwl2hCwAGhz03EHzJ8GD5cs9xj1qfBllI2XOxIBJtaGgNGf4kvrO8D3GvRlPJ2BW
zii4pNMPRGEsVBG+IAL9IKShIBoU4SltpYUygavCmSlWVqzM5CoCvdCCIE3R9FXSbtgbEcaq6Hno
xtMOg2UNL3vGKJbQCEp4rh0rGTQrwnLc06fFqkyhpnn0N8q5YOR2Uv8YPD9MZODNfDag3BHDiNJy
VofXgNg0g2dmHZofuPIxV+neviX2GZxogO3zMqnD4hfy/UxOMSqzOTB/ybsRkL1IzotT50JORzkn
JR6CJa+BhN4bMxLx/oXMlrSHmegjizWRJ48UkzLsvG5j0Et+KH9g70uEgcYmO+KSNnhyLc2P1MgK
pzQNY+7MB0WW2OJSsY8cFr0AscS4cCe+kqTKl5EcHLehEtqpglDjyoKslhJuZYaUKD1LkoKOV+Hz
5ahikyHTuMQmR3JOfsRKBh0Q68aMip3Y94+F9znQDlfxTAJNBj1IWJc/km0QdWDjeg6bTh2/59ay
3OMpiMlTqi3ooQPVX4hJcnhQ1AcvBEsOyTGDsHnMgK4DjqS0RiN7wfICSJI6oxiLiy1D0sdgdz+Y
uo5VlKYtZmtGcBrS7/Dl5iO8JNrJIv54pyFWvXE+hDnBjqJ8AKdXAbhhiYLMI1qmPV9wPkGgnqBD
5pRyeFeExFIMlLm+mtOuXXZLdE1z8w905uP3Dhr2tsrsHarz9wz2xD1wRoolOEO9r4dSNjuLDeEE
xmPYG4Jl4k31ApKegrXnf9fNroORAAIvvppXYAgSGGmnclA2syIiKUd5UQxhKYBY002HcJpTbNCV
o1OcHdrp+UgDvF4DvGNxO2EyAp+trq9HbG3nBhKqbiM2aUuKCB66M+ltyrHcrS5WV8pvcKZeWLx/
mxXtqRMKyyMCc2apHm0QbcGc7/uqD8N1wDAjWhvVEdhawXaEviPvMXgj6zX/pEs2JN4d4Ytel46M
VgNav9CH7xPAYH0TJiAz/rON623yoTOsFir9+dNKYUA12SV+K2RKOCgE2p4Bc48ZXqlr2mxwLnsU
rnNaId90eHtfz9iYoFJsMNHtMCTLk/4eCgLdZDBzIHLUaCSwTQytztiwWTz9l81P8zdtSCEABxAm
r+kDP5ogr6YGFn6fSPpP7QAR3y5P+03aZxiI7UEN4jV6u2D3jsomeJjMK4iUjDGhofpIjVvCQN+n
yaTuEPdBikmkjmqgULQ8PP7zoyFX+OpdY4UO3iW+YWPQedY9LgijVHsG/F6PdrtQk/55xZkMiMcE
rfHgJzNVBPJK1votKnFu+87LyIuuuIFTKV+x+Vw8+rOXku6AtppR1oYqU3ntCXx+5zrB2yLLvZ0a
2ggB0E9kPl0d3GiugDTU9HmI/cMZnRb13wUONFwgfY7RKpNYGHdRzZ/mwBJKhp8z3OA80QqM3QaY
d7z1qAbnOwWKHT1R+JJ6d26tRRguYEl6PkOCjqAZWa/h/RRWTow4P29Gij3m1w5JwG1c2UxawJxQ
zFdSkGPYT3RWIJmaenC/RxDYoLEBZAoD/RzvkGM+EBOj8gLQyk7e9cja73qBCdPr828kIr3/jwtR
8dXjoOBu0bqFdMAE3Q/T5aCcN57ohJhZUMDfCPs97/l0IZxmPQ+LLLgI3CaNPrHtlZQ3J8b5uWfQ
G5rHTxfqqLlmKh3EgAvpK00rE9yCMhBBMmQI6DQwQKDpVO5ZBgPJ0oFGyMvaJmRF6ffAZyh/9anD
y1XeHXpLh+E/jiHuDo4BuO0XTRzWy7vwrNqvFvTqDtCHX6ZHHITU+0E8mvu0TuqfNvdgTFqUjjO4
RLcCBw4YsO5nXDhMaxG1KVuTWRa0uiH009RiTseMvr7xhZf1WBs+hcwA2ea+f+OvzGhI2BrRC9UL
5sXkSWCX8Pv23R4jAVQz2aZ8+bSfEdKp+M8Ang94p80WWfz0QyP4wkkHdZLmHpQQhN2Lx7z5gX4C
nco4XI4l4sjy1xq/t3fIBQjgT7DWGNM2ILQoP9TMUNPFRWVPBX2zhaXeGshcBsqvUAn4djjNoVqS
Pr7X/vUhDn/tpkihIiyOUWWs4ZKU0ZuxiITt78efBAAHlhACkBleL+vaA5+dsQmGNk8O2to2x3ns
ldIkq4lp2PFsuRkIw5BKIV/9gWspoWkiBzEyW5hd0jHFLu8XrQTcys8DMat0PPsIZgY4bHAv8pGW
vKa8y6YLYV2oPx/Vo+8J5Zc0EqIlHJ0rzisZDJdt+XKzvTm90Ud35s32gUiH1x2rAJSQC+GW0SHX
4CD/UzhBJbfpDjOAdXNZ9g48UMjCj3kVW8hAGR80eO550bs1qLlJyFhAdw+3Q/Nicq9nH+negGLA
sKZRjfAoJhEecXh8WzYTI3zopCpY91bb9/e8aZM+hffGOI8ybq69IQB7NaxSWrHQxD3du/22i/Pe
wVqpFse3xn2tpawyxszdYZLX5jZRIjOwktfICBFRMNMgCxygdVDEVcnQSfCycoABT/wKHrEadK41
J3BBpMGogomaaV+QySWGO3Ny+3k2JTEGaIf2s2AE6AQ1O8nAL/d6F1mz51o/dO60HcJ+o60D/+g1
Pm+dob2972U+oe+k+uTu9/3nqvr9pAwSSZ6JvsTRwb9POCChzAMnGWM1/ke9pi46k00caf/qlDYf
n6IOO1BIVMQXa0h1yHw0kr2/+9s9/+mb9+YzbhG17FzGf+YrOrBRvtrFZ0zUIEwhklbTPtAwEnJE
xlOIBwwk6ntw7aFAzCkTpn3aAUXSG1+HvXU7NDj5sok51ea3gw3T0mMax8hG8ZmBl8BC2Y3YLCJq
7L6qr96KmWqMkPgmngLiaS8GXbr35B3bg1OsbLV59x50c4xWVwz9Hd/Sixg3CPDJaNT49L3b3rEl
fPwoiChmV9Gqf74aTDnIWf/qUb2s4JZDhv/D3hRspcY1BIO5xenX+b77KAjf6SPcYZrxDJQHdGoZ
H9vbS7A7udZe2WbjM9O/oNTB7A7UInh0wbXy6TBV5H6LMqyT7ghryQ43pwggEkRLqjeYhmT07Gcs
LEjxQVJR4YWX+Lxkmkvwvc8YRAoS5AswQO7h2iB6Rer42PDgqoFAkQpNkLPM/Qf9XeMN2RYo0gtg
EtBTwEm/5v8bkkUxp7A9vO2ie0TrEKE9J4SIhTmuG6BFPgGWNUr6EiyZfM/dN4P9snChWvkMiQ6e
Lu8g3HkFSWB/ALwsunRUdUA6APTANMD7AMP3GANDmJgDhbINRiPeDAJwg1jiQggSyTgAADpQb/Aw
SPSDXzx73db/yQZ0DuBCuYcDFDL6SxDxQfoEwlK5GvhkXNnDPR4FqFFDvHpCPAeCjQ2gxL+d3TU9
izXmdMCi3znsM0FO2SSYm+wipKCh7jl4n4jsWdxgIDbx/mSGAcUlWAhPhKGn4o4Cw5KJm8RO7jZ4
SloNHX8XmJ42Pu/12OTfLfeZgDbKa/NMnomW6p7lX6MKfxWbpYcWlbmyYCh8VL4++GoHMmJWPtlx
Df8y+HoOfgveIJc+wG4tJvlypzis8JZBdiSzX4qTy/5bcEHAJ3AlYESQOIHzBCLGvAYYRv73zoc4
NxLsqNfBA3gIL3f9GGzW69l/TSO0jfRybPd4CshovdV78ALKzEKAdsBM8VQQVEbMZKS0JIXmd2Zu
C6DkY3QCzPsZ3vi2FHDEUoEyLh5CMd/0BJc+oCceLHMg3G5oE2V6fiuAEq/yDxEF3JRI3OPtOYCm
8qYR1rPBNGApWRIgpdMOKEWAig+fsx5Ku0gARLLfwZs208z0j3+IHWlf8JQBnQDT4JwBdYgQG8MA
UCb6b6EKTEKGyetn7mQviBrqcrDrnFJYiwh0rLYiPEwFSWeth/Iued8AKDZLw+JhIaniagmjOzjJ
vYNCIwAVTXbE/SQb3GHpoYEHbqK+DABysz9rpn1zd0YFIkjx1cLqEOcsYcxnmzdnxS06VwnDZW8n
t2uA2zDehs6A4A9m/inp0X+aO1ekdTifWESNNxpleNMe+RP+3SQvFXv5v+kDY47d+hYYjtd/w9f0
atQ8dlw3fn7yyXn+czwlYbkcwTvOqtdtYLuebMQg0/rqo0uv0JfjbkZNQmW8Bw04Y53PUi/hNbi8
5mvymOaY6MzyX/2X5LxTvX8UUBHnwHPCNX3V0KxlEyLP2ssMIKTJiF/wEoHHS+eXVg92m4Vv8Djw
CWS27PT0S3bZka8zhpAuHRYLlcuXc4qScNxgbF63nMeksCgBndz74MsMm0JDWCb8u3+07vtW/4Us
Cf+u/n29XOZM8yt2Moz1hSkJ//t+fK8NjPKRTTKjjguo/Uvtv7GxQfJ09xgGraMT4sHyNT8Wkzb6
rnDLVqiQIVK9eMQPYWvpM+Yc3uHgRgzIgEWM11DxQPU5mJ+68HVGeUPO5hb3qKNJaEDh9NWTr5I1
MMKRwg7SA0qpIx5P2R95lYFiAD8TGgJSjFH5tY8QQXZtodxIEJqg4AEGejcBlgYYIMgS1ONdYK2q
6Dpk7Bs1Zt8atHs7rvbqFLt8mi9gfDu23TWQ+AW3Ntbj61CJeyvn2148k8vQ9PAzSE8kJq9xPuSb
qugK2pBUFGUT5zATILYXzJ9ECYFQLHBwKHY8k3Zcn1zN02gFUBq8R8V53Cs2jCAsXxGOaxpwhDZh
4F6mxToTAX5hWrx+OMr6J7SEA71DZYdOnIlyLJGWTtrJg4Nzoz3ahvjpwbNlP2XeG94eIj2REbw8
lBMfbMdZ0uchm6RvB+wQ9QeAlbZn0YfdH6FiQUUKAwvaOzXDo0uqd9TT0geHnTJQtvchai/Qoeew
/HcmnUJ79JqaIyP9zFSmCPzp3JRyc9uYI3NUEZrbyBp30RxXpUQbNhAPjaieaeAKH2wwMLeKqugU
Zl9aehp9Zo/NY1OM7IU5sZEUHaw0H/VnuocFZmSt3kwVeia7qD+r/poN/z45xfVGmYhvVn+sbHli
c32qb81tj2+HEcGsXvXhgjO8OyWvx34jKmfFDDMjMqFqIVOr8VUA9JSWwHmKf9y/Rjz4PeTYmh7C
Ln5ypXYs5Oo8xFoh3kVGuou6xEovMMhYAI+NPrFSmmAHdfEZd3P9SF69PaV56sDGLlbOvFh1UbY4
L24p1lJcskQ/7BvgYiIVp5PZxn2wNWZVQW7UsPl5YNeQJwDW3DD6ZdFpls8+UUfLgNg/tqf3YRG2
w/wXBwnubDW8fCnbaqgzh0kb75ZyCBahM3+SwNpTXBiwpuBs4Oswodjfv0qaFd2QC4vEqqEMeYj8
LrEawjhdR7nwG7Ebj14X6rBbcl6Qd+OgXAXYrTHq+7955buY1xsyrZwc8Q4Izq+R7dmx4xfuiWS8
H979T0LezVBtKyyXRqIGj9HLq346btzsMlY31oyppIk56X3rE3NyXudxHpsTaybpOqxuXigXl5DQ
+XfvOcNNslTDv/NhhOWo9UEpPHFQO/FobO/OKUiahkOOmL/VK5basEwM8m7m+TJWAS8x7MMuMhpt
wbwERiiIC4ucm+J04rin9ASgm7Oo+Ze4i27cpzND6xmXAsoqgDXoB+gc7uZTBmRJ+1DOZBrC3UBS
DscXBzc8U+NHcPfLUTb+JEVshe+gjG/xbmKFKFd8av9AX6iTZ1L5Sqyl5kghAJ1GlAXDKsrDlqXW
8zPaFSRimJFhLIMDF22LgJURIsZ1X3i7SIdKuqTiNy1FKNSikQCstEX5tQK5FqRRTmSMp5cwU3EI
kq3W8h0s8gecv4NdkI9OcZfYk15qTp5/13UNBD65rvWJvdBmBTtaX9w21orIOvrM39QKCj+NcfV1
3etba56nxcqctlTG2YLF+Y28pabsZXgd4Rw4gEMfNjOebCeoxFgGjpkDm1rsDnWrU0dlJKc4N3JF
1Klgo59RA23ryaSwCpY1gzX+5WMnGveSPDr+PdIJvTvSPNnvEnQ+Y2aMLQg7i1N8YtEUccF9vv4w
XfnwIhMm8/jJxtbsNqKk7KVO+uLB6B6hBNcScsXQmJORR2asb52xOZV9jk3cEE4VigjsvsmiJSXr
AHHl0feXkqThQOk9IZ6r/r6QgoIhTBVoMcyd6RUamAhbGNyEbcVPb9FbmPQ44KjxODimeS25WEl+
cjJh2X7ysLm0oTVGGD+s+JCNRO77hQ1nzNzK6XvK8OdNN9cYU9gS/IzUSrVQHzhcjxYWsSw0Z2ZP
nn7rs7QGkh9/QrxfvXyUx59EPjhS4svPbnKa1qPLuI6LaR3rgcOCLOLWt9L+zCCEnUbK4jW9RgpP
vU0+oRIbxGR1oUyaQ7bOR5+QGz1qOfHapE1k8UCGDoC0kqffjPLlebyb3NiWBu9Omqmolf9xBBz/
lFoE5hbTmxLvmD6mklQChEQ2178tKUERoyGWe8MoE6Q7tBpATci9FblrVFli4idp65kPKZZIcklC
xdYMgAY/KaEJnYHWZRCfxoQLYdrTc6Snjv0rkD8tLH4KP60P/28XAtrxNPCp5mnwAYsuJ7xmfAc8
/v7/U7ge1DGUB/KMJNBZ4zaiBvQl4MiGNUfcLc6EfFSM1Ik+6bjXRWyw5ZVA5f7Kz8sc64u476Pv
9i6RHZiBHjRxEwtqoQa9UA80l3FO0YN/k8/Pp+fxeSzP1JoxjCA1ZhoHnTbrraxUDj11cv5TF+/J
ie9tERlz1k0bFSGjKeVEJnBRNKQS0FnDHB2nWblq9z0EQv+j6cyWVGWWKPxERqjMt+A8oYiK3hhi
K04IiiDw9OdL93+ie++2bQUsqrIyV65cacyuU50FRMN35lTlfkbR0FyKzW1M46EyUkY3Tzm/D8U6
+ov976TRb3banYSv9uDRbQ9uo3RKAfE4AiAcwDi3l5cupcs2RV0OTRQnxPKT+9Ca1n1rtR88xgmz
Vp+Uiyabs4kroHgUu88LzPR+XoQvqlLqkOW9uO6uO8acQlLqAmMaX1JzgjR/TGUDCfV5fsgOOFXZ
YYf4yQwRtz7oZ99DX3L63ujD9ly2W3UbYYuYYwPOhHdWL15HE5jyyIQeKzP6EP6VOMCrx0b/Y5P0
cGXAdRCp5a5qMx1YzMIw8dRzo6IQi5FpDq+TV6BTCrpU3W+vHokVzybZhF1sUq+f3iWzYx9asm+6
zUB3Y7wWA98gHSDUwzjrQyLRPneDPP8D3TAEubAbqf+YP33B1W5zUu0+JSUYjTq40gTPWtaBNEFE
9BlKQIxpFIYAPJMp2OPKmkWrNNz7j436J9a47Rur5pK5gBvNRf6+PyhIIA5DSpwi32PzmK4vs8Yi
GUo3jWr4mb1HNf1C7GqYs/xfw9dQP15mzaB5zCG3QfeDz1jZMs2U6YNBVP2WV20BeGgUhcUXVwY7
z+baGuNDjb/9FigsIoVoWIq8GqU3QjkgS6ljNhUH9oYhCRiUwY5ASsRn+cE817Sbo1ch71bGUJxw
iug0vTW36UYjxhk/w0cIePPdXsJPjDK6fdmAXwY6kcmhcSq5rUlQsyTiSTwx+rLM6q7SffXIPoyr
cWNuyRfdee1vmK4uNHx5jtLRbawcboPm5OkZFJWDUfxlqhP/Geen1+gbo2j+7cgdjoYFZu0z0icP
9uL9hN3GxyPAeNERgtKXlbktcOGKDQEkEUeySk4ROxxiovRrpixF9jrSNtTTxCPCNEgR97FBpRNi
EJN68kK+504yST/TiJQ+WJSuETXeCHhbk8LP4F7E3vdA0hflk++hEWRU8QgbiuMwhX5ULqaUbBIS
fjSXQM1uY9VYcdNpW3/EH72ssyALZNpWrrVqrGnjzpb92Mh+e8N3v8n3/k+ftwkZTgx3RGpA9sEm
s0lXkf6Mxm9SdXTwCkDjqWHTNkWYjLi6KbeZ9H1BKQ5oseA8IFGZIMxd9KRAWQhQgHKgu7Uh5dU9
YFecImJl3DYBVlwkkEEXUkjR1Y8SKuzjfARt0QmoCAV+MTkEjsof3KLsEK2JDoFI2xTcIlpBk4KO
hq/FxIYK4hOcmCqqRXb74vAiIhoyME3dzojnFs/tG/3cXyEZwXkbgBcEPO+QcQA6V25OGjLXKNRB
u08AlV4y9f2W7bstkHh+UmDUyaaAcpHtmZ1T0k9xhK3eNLbXgF2aHYAKwXih+xCu1c2Hp4rqGBQt
nhdWK9w5mJwaeFlruDhrw7+0s0YQyRbpyDdE0Hb/1QUrQz4Qzp/ScYO8u16vhduLZiSwUHC316az
pmfpdW3IqAkDtvOhPQjxPme42p7XcOiNIQgM7V4BqUhoom6ncWq5hLstrGE6l9JihtOIaiZ05w5X
SVwH51fItwAFzg7k8tbxfVei4FMa9r0ivHQ8cbBB1gaAkn2fOmd7KigYWqVHYfQ1xorPIMCYCxr2
TriksV31g09nlzGCPleG6/qDFyP79BnEDiOb2budjEA1CnSHR+uq/0eRHJeTgVvTVphXoEoMyOv6
eKrFYC7OuMwdSs6pXYzs/nwzmcxPPkx6x/d8BmVHsMpHW3/tv0WjBy5pr8EP7Nw+XzuLfXc9ziG5
rbMuaFw2iG0XBdzE8V2oVAHvVjo7zromzQqdjR95FxI/H2nN8c6LnNFCCv8/4EwkJStCNPE0QpHt
BkA8ITqMNx3jlZ4ie+75O2ZHCTYGk5VXXO0QTqegsn9rbrwdChEWPhOExJDJCpNetIdppAiHDkyb
D8W0I1kGUBeA9QM2Zl1aqPygV+E9C41bLkeIpsDG3D1pHokW/RpY6AdDmv3QZJqo0Nhby+aiNVRs
Moi8hN9d4Cd6Agst5jogIICTITxKvFkR+kZ1We6QgrNdOTs6p/VInfyihsqBoIUUDV97eKH/eOcP
mOw3yEhIgRJ6hGXnZYesc5my1MMw6QHifm4uMwcYVT4Zk0v8wDeMUVQywWZFGpKgifGUY0KtYNXk
sE4riIDgQtQDfJ0ANjfjh+xEl7iLowDJQglltkFNY+7ISpACAYTMAFiRauCZmosRzrRwqC3blZFu
OCfxdwSzt7hZFPjiz/GppwI2gm6zooQoxJAzkCm3TAiN3/G19+WInL67RxZURSCFeg4AUnhnjBoe
KRxXi9sB1IVPKcxsISQLln/rmUPB+anTwJpRYgu+2PzvA1y7LikUPnQ+sKCs3SgRuEGvB4oRKjdJ
CFjRPSsQCJ9mSz88WqIjXF8mKORcmM4AqRIMAdNjuKDb7ri3TNyEPwu7cyEpCCk3aOCbNe0Vu6h9
hciO1hv0lTcsTojAdlg5zPmxIeAx8AJXHYZSJ/Pp0EzHlbIAmQDc2H9zGYQYlCIlljRxTORD0yMI
v+xGMhoJBHVdneDLvH31QK63ZdJDgip+Qr+6CXBIRR/1Mk/OgggNN+T0AYFnCe05zAUTxjmYfELf
5o+l7cmEQeXbDk+oCJDZvY7pjMmnxg8nDHxwnBcLAIEP3itZln/SnTC/u6gwkceFqIBBlVcYNmsf
TQ2+kMRj72nyFiEMsmKgI/7MsXDfh/IXGdiaA2tMHjoCzRsyfU6SjpAvpLgcsT2MHdwkynPfnJl2
Lsw2Ei7YcLkW4Q1CqPz1hr71K4oOhMNPDgzTLDGklHZQLPx7XjIKcLSckPCGIEdH7xRRMCzUP5sg
E0phRkgiSXj0UrwkispCykZVTryKERr+MMlhHlExJLiECpEOwuQIvvWUtgMDKUkS8vIewFzeByea
DUuo3LJIxMJAJOITQ4bssLJ0pPAbpIZIgACGCO6C8CS4puRh/kVcrc5OmFOw/HsXfID2goJL1nqI
uhQCsOGV20Nel4VgMNpyW4TfK3M8G5hdClaY9dlAAe2VYZKSFcle6RyNeiWY8NBMhjkUZmEnPiYQ
vKnjkFc2R7o8CoRzKL9nXemnjWN5oYN64zMqiK+qnmYM6++YMsMqmT/Y16GbMENY7nQhUGfvxnif
TKh1e7V7EW1IqMm99QxtYAIegrK84AZ29pEQayBp3KjwAFxBkjQaJSqVajaKAGnSqQxkrToNSH40
KVs+08H9zh+Hjefgpg7eLefDDeWZy8CkKQqANuAOjaTZ5smiEk/8XV+2eevqHKsFXj7QFcFnTRyi
zCmwG9S24tBAeGtRdYuMBnL1F1iSBVvorUOigx2yAAn72EcYUAT1xYjUHXib1T2+OgpQW6uv0JMh
oXfodfomz5gO0Bxlg8dbJUoUy4unQyT7Hnt0DYi6HuR1zyNDIEwnPFaqIKhRZ/H57NdttgKWvaxa
zy/CyB5Wq8zxfVYJiJioC2uDYcTL6THBrLXhzWeOPpxzwCGdEG3f9/D7Rp68BCzS4bwnWNksIiw5
2r7C3L44PgwW59QAgEeICfFy2Ss8ousDW/2JNBzHIT8zAIXGQAjjktrNwbAeeFHXfzmey7pTIGfS
ec2FsSiuhjapmYGsiL6PqyG7ExWINr7Jj6uJqYE2+avVwJnFmsNV5N8HarQw8Jsj8VLMKeUYvXRI
FIWxk1SaJKpE81Z2aFKnHZ+UQxcGqGzJkvtDeIBtCopkV3YV2d2kkCsaCwuUnY6dFcIVZ5Lsckkp
ALwJpMaLiXjJlNyBYUh3VOE2BrT9YgsSiySV/JIPRDdD6j6wuBqcQZJDvOVBmdCX7YZkDqMoogAt
aKnfriRUhZ4hnqXUyYnOORsrJ5CCSKFK3+BLPlFFkKqoCjxTXD8hLos2shQQFFze7koZohTvoHgM
g5TKUEzUv4ynsDkZVXFlmn1cS86HYeMWPIY0TBvWR5i4OWlBKWaTGXED7cL48AKsOHGBWGaKJLCd
KIFxwUJHb3FZEhSwcZEShQgUkRMVkjW3rCsoLTVbwlIBQJO+efBhIXALLMcNZMeExGuHskJAbkib
ymYiAO2/AiHhnBIH8ByfhwIMlTvBnT1YFG5JXVMJAziGjKlTQ5VOhLIsYCp0X3Ak8ZHEoP1QId4v
YCtAK5sIJs6VGbLvCxQrUIRA4dcu1rzFHfuhweDnL8gZrxXs2k68SCkWoAh2Lg6XIPvCtc+RjtfQ
kI6JD63eZ4kQEQg1edmR1OqwZXBPpVCV3YEwheiepARlTSOzA1iBkw4H77fA2bt62RQwjVCGzr/w
nqLdxQXXn/4AoanZUeAKCU8ZW0C3NnwvWQMZh5MYTsqLvgyyeGQI3+PWgqgMU6DsL8yDFx4T+Ss8
eln2tLv4WRF2iKlBlCAC5HIEUo/0MCZ1wHSVzhziHu/hS0gVhqQwXnh9L0ZKbhotGLjzej+mWEfj
NmPyEO4QVE5mzZ21JtYOGfWxQPVi//aU7EP64DzsMhySz89n8tik+owmIKVK/kGyDnFfn/Oz/8bk
mSzUpG/N1OGVhF0xfvwuDhvXhbRPjqJkpH7sZyAWLhisX7LSAICdmAsVTBqh8Bn9qllVeD2Msdg5
WW1UaXDsmGNDRsAWC3JwdbCv6ZiGlZv76gJ0L8kbrn3KiDNj4OKNhY+BZeAzE/Yxj8SuSDpCpFDA
epgEMrNqMEw8YUwAYcO/AoTIo6MCVQJiE9h9QMlr4GhZmECXLiryvT3j8f+bwTYxAKgkFxKtBBaT
epZSkl0A2A3ixQxRcLHeyNAMyO7ArYcFgHfAzGOrB8wnjyTOq0l1DQqY5DPyXjwpRiYJgFpQoDsY
yHvzDkm0gX9qoIolVVWyOsxROYxx18VQEY1IVwThzlMoPRecAD+GvAxpVCYgrl3/E4rICFQsq6vP
7/00/LBr0bMGgMPwPmPL+Yzv+CpYf/eylGSIiutDDIMtv/TMzofz0o8FgkHiKFT6lAgQ8fvphQwU
bQklv6ZMHlvyCiN9q3lAn6sLUiEv1mMxNrqWdx1R1EX9IZxGbSzMKPbcCaKh7HpQzMACfuuEuc3g
wIuX0ghBjCUGjbpS3WeMv9NnB/WUHzBNsx9Z1xFLRDpjsMtB8eeFUiTAzorrCg9iB6WR4wjFSlgk
Ug5YE4mJU4qpJ8kkRAxJ5kiRDn75vxkHP5qXs9lwSjGosulI+IV95JLgLfTFp5OiJ4HF5RA1jv6X
0lqBEOVqCjKFYCJYe2h1sDNkBxa2iFwbNw/Qu4ZwJiuGEsnRc0lygsJyEtoEB+LZ7edyFMlnFvQW
4EyMpTmHKs1kQ+qDerINk27bmCH8oT4dErA0m/mAlJHu7KB7hD/5wRqQ1GfcAW1lfUqeS1YVsI/D
oqawANtyYeIJWQe/AsAdp18yYVCj+VyyCWNoMSUCTwi7RPJ2+A7Qi1TMFDkiEicpR8YrmoFJkZuU
XB4uDj7KhVdgLabIk0gSjH6LG8GKOe8pWWVwIvo3Ej6sa267ZF8BXklFkAP95ULJJUO205+OuS0H
H0oi6HHAFUO7EdwSrjdks83+T9a8Rf/PPdAAbmK6ac1gkD42z80HtTWrm9xQHXagdlP5b3ST6TXv
cD2GB8UB78+Segto6JoDUP2hpGeew3mVVQfbElKCSKkkHdG8oaqMfNG1r3jqVsEMqX8wavEoIWgg
098kgi+6D+4XBAB02Q0b2gUkFsCwp/sQHUAepaS4ciCXJykuoooZ0gXD7+xDv9X7mAKi8Ru1A+mT
LiSJjE1DrAZEW/KpZFT5qZBIj0coM6EhpG20jUHNDBIVw4yCk2oHjebjFktko/BRUAWkxnal/nN9
6w4er8Gn44ppZwkKTydu9BU/wsrkG4pk2fyPhX/BoP7cYx6wrlFBS6ET0xD3FO8uKBsg3Id3s3pv
hZkNO/yM1hYiOshp1ZcOov6F4iitzoeIGLOYCyiNOCwcS5TppHD2Ib2YC9FKQHf1coQQI9JdSP+U
Ntd9OX5L9GSkmy0c6nbkFG61a/PB0CvEoQfmfouUF+dT0PQFyaWowOeYuDAtuFEIMBBNorVRCUhJ
rer33KxEs5vXPX6qn68DIkBoXiHy2lw3AoRx6OQOUEJhhCL1FW8fCJYzoDKEzhNOGq4MUSYpWsga
f5QKfNe8AKXGK/LU52gNgaOEWwkJhGlAcLzYH/anHMgvsguI3iUlVd0GBfyK3YCY9+wosIJeHaSg
UYtBH/3VvUwyOCJvUQ8WHiwMqN+Y8TnasbS1Q0sW4jQViqIOCeFSJM2oioC5jUY0RCxYVBWiDkTq
WY/Rh+TzIVI2OtmzXz96xm3ypEFc1eOvX5I4ONytPpUE9+cvXuM46KoKjdPhXR8MASPI2P2G6IvQ
EuWgCN+JRN4lkHsCwoBIUSnfwjDKHIhiTdjUFA2oQowxEMeDwoyMGUSgYh7j3APS/RkAC1TX4VOh
DymaSg4sXOST2CoOEdqZ62qHFBJvyXavu12dPszBn3Bctfq4KeNISaNw0llPN9tcf2cKGH3hX7bg
0NSsIfS2PyMGShEbJhsqsy+YP7UoFKSsvggb4KvC7VNt9rb7iSX9CfUt8x8hPBY3vKW20b1B8kbw
HkjXkO82oA97HCXXoDm/IJEC8BitLpZKgvWqw395d3rJRCTSWOnXHSs+Q4jv9d//aFrxYuj5bKcF
Vrspq5LllJwysmjIQcCWNGVxQYtmodEElSXLooOOLraDyaHaN0aB/D7HQI9+S+8aFBQ5zokNAFY7
V8unMOlOC1VKlV81xGRAXij4IPHwle+oMXi8UBPy761x1urluNqfDk/eeBJEjMgAwXo0YSK72qpb
YmMc138+7F7Scx7GdkgKZv6P1QKbZqBt4h2lbrDZcnr1oSD59/xDK4vkyutAIuqTCD9M1ewLnDLA
IYVP0InArMgaWLJmkbcXeVPmOzOdXjmw7GnHVdnoSfMainuoG+YtFGWYTP8c6WWbJ98/NdzvGRSC
SWodWZKAXNaRJNcZAiK1dazLxtE6vg4PXzpZJgfjGB+UYx1gHHg3BgGx1eyMKBE/oWgXxIvQK1HH
pEzx/VN5pi6VPreolGMg1uq08mrmK+NDzgYLCdEb5/sP0t49TPZOZsizhs/z141GGAXd+jWSFIeG
ClW80CC8w2iQRBUKpOA+XnQyPDZr8qCUoLCxYISpGyEgBzlL2BSjl11smHxMzm0R7rdMOaYEU6be
QKna0IPvpCbSY28H9fG7Yu2xqVxApzfWphHejohcqRi1lEK429wKSAKK9aOexLKR8P2iRJ3bFgyF
Shp5vI8ahgt0DXm+Sm6TDrIHwfFcnZtn0U7L15moT37R2Vrk59eaQnh08RIvGiNOOkcAhxY85MfG
d1rTmnNdvqB0CB9I+E8JMdd9hLc/pvyK9o+UKzaOiQi+Ycgoi0Uyrd3hN24ms4Fuo9hnHlCTQdkX
VW7MlZbivGLZQ3KqK8igGKI//KGrUdZF2L+97yIEfUNcDRox0fu5nCDCsKQ68yQSmCdGXJYI2kcU
XWA7aErNPcCzhTWjiRs+A/ZFK4+PyFyKEHv7oz2Yn9OY/u1SDJLthC9ibJ6ob9Nle/M6ydoEh2Jl
ET/RLRqfK6U/t/1iDUqitO23/XzbONQIPjFXfDJfeBByi3EIpLMpqxOciaejU7R6hmzF+pYrYjFz
pzW1PX3skVZPCcJvEFY/bCc1guVJe/yhUfXlvYmMePDes9dEW91cPyt80EvZ/b5b/XumdC86fk6q
pn3KqPQWmSlEsZQqXqcai1OZWlxp0or7VTy9aOh2oxLpNNJH12K3Vh7FwlLQRWkikcG+FUP+fAPP
x+xP+rV/0y6ORf7hObm2i1FbhQhDQvfO6GOlr1p4oxIMOR7zAi+hLEdXiyJpnRg1fo8MxGtj900L
mwdFds375pUfvqJ8B/e6pXQuV2Q/q9nr8XYa5ILhABuU6rYfb4pvqI3V+p8bdXFfdmda3ewe7bTb
xiEG0GtoXvP+6ehX7j/NIehHSg+lz6apzaJym8wM9XBB4Lu4BtfGMbU2dyh+b2Wk6vfhpQDc/KIv
wfUUldWHXfzWaZITPVBMn7ahbFDJj4hanAKjU/jRgsl0qYgq3g2D7S4etDHKKoWE5fs+bOqlY2V4
QUbSfyt/D+XTVUyjn+pkMmjfky0TY357ba26RP2sprCvGKt3PCqc0k+z7iAL31Z7n/IySa+IkhSN
MEOtLn4TsNEkVqncm1HNn+398q3TwRvsg5l3ISn/RmK9pvKuxn4+bzNLp8D70lqlyocepQkNZVAh
u3S1JPq7FnTkTuDOQH81Wusn3eEjuAsfJSyp7nuw/bXI2qug0/THMtPSSdk5VKXZKaxh1Eh65n75
zSaVeu1qxeaR5dO7eZnea/dTzmoaJ8WTm7VulfRhLJShbm6qSCWBQdOGdxWl3HJPe5mTmxmN75zi
1XSTBIpSRWXYF7rGPu+04fQnbn3xMhJ1ZIEqVNo7ZoSIYdp95YwMKlxfJjwFcA9dH9/xstTkiNI/
TUhuOh1ERg9IXyUISpoMP8wpuqXsgXO17NJpRiie6KHyRjsRXdIHggmfT9+qkcH9whzL3KtGg4vQ
QkysHDS+IMYbvaDmFuOx1REf0r3sjiBVKzBb3Rb9PhAqeywjMpBqguxc39SnWT6P6CCVYYKbRc3h
qcupHx5if8OkMtfW8z1uR3qX1jZ0yKHluN6EHseukGSDy4cGQSbN5dKo19ZiCqBI8UcULSMO04LL
mJLyIGIxrkBhWElKUI33ov6aE9Tm7IeFFW0EzfI7uN0pHnjTgGD4eMjNo2bsOYtmoPJ36i1LfKA4
Sqni7BZY4XJZ3Cbt/SR54vJZtv5e3+9Fp/GqZg3t7tLgJknGdX2bGqo+bhnA7K2NCpmpYjHCEHd4
cD9ToajumN481dxRwPw84vOumgttaSyLYxm8KtpOI7rKFvo5pkGLwmhzp+/QYz1+ArLr5N5wFHjR
GTHYG762i94auLW8Jz5TOc7T/C+lbPc1jgQ7N2+gPpIc1fm6Zofmrl3Xr/Pr3DryR8qy8zPRROtY
jRJUKzjBRzg9/Got9wjF3teK+x1ZyL+3Z9fNI6iX7V3GyELIWZircT7i4ugcdL7hWOw+wScoj1DZ
qFsXdPU5sdz9Ak2H4HsWwlD5E/YQBVpzuqeJ4WOiiigCjUUp0OFUmruffkcKkrMWGhuKq6DeUQTR
IToYSzba8picjeUd6VtmbetIgCIqMtU5O6hnnG4kr03TgTlP9R+lEeY5P4gUrTJpog8t4towJJf4
E+XmE/7b2/AY2FGwUkSxEtA1bXFicfx+O1QOCkbxaNN53xyKESuMBiHx2zH/zL8ae40UKWV0xUba
Fl9XRINEhpIgYVcDtgrZO/F+cS+VpMNZ2Kmk4dwFyg0Yg12G9xMKxxCkM6Rt38tGWLiozNOnpkSm
Oxrftm+f/NYx/k+y4OYH+G7UVCIbiJtHRp2eZor4dTiKJi1ludnXQ+vYCuqAcIwCg+855RYwZ6Ai
MpuC9/GDGkh7QQsAPLb8Ii0LuGv8ygTCaK+lyACDCJx9QHn4J6OnsMdXa+zPmEhyBSF5qoRgW6aM
IQMXia8MPYX/GTg+JLs748Dz7NJ8cgaBPCM9uww7+zofCr+wlDhsDRj/dkqYgHo6LjN5cbJsvw2e
qAELupfxFWq2rOHZe9OggBbgEX9I7b7nqBD4D6TdxZP6el88jmqnH9hvHuLClQIUwMpE4wLwGh68
ON/UtAI46nOoROpWCJ2kqpbR7rGERDnWNveFHB1SF+AtBW8bKHrz6xTXA+fnHQpSQsq+5ehQCJgc
1Hf8Pi+zR2YMBaXhD0BKw+dG8x7hbfMIdf8R8kl1v/njLbZmlIpOsx7bv3vl7uAuU3sNl7PqJnj4
qBLQVqIeUA/4pA0QVaKIoNESiPI+erjw+uMrMHYky1YKhNrKraEmqsMbHPoHZ3xvuFY+lQC50aLc
vKbX3Z1CC7hRV+n8CeZAhMmWq/wiLBxiCGCU8uYncBU6sPMXXL4yhBDGB8NH43aqt26udihZkToa
Ph23zyIbDReDEfzK9xMgD4xElcishG1EBv/mWGmX1GOEjCEUEAqLm9JY/aohq+LwGEcdxxLA6LT/
o477HVL6QxoSv449h6Fk6uCDMR2Io1iCBf0VFfl//2dKIQ/Li5lFpMnAs7LKDccGBuMTVCcrzBf4
dEgG4x0hJD1rIGr1swoPHwnn4Iboi6i/NZbp5HWmXpa+WawdzUXT4Tlhzl/XFUDCmUcfDA5msD4S
yRBCsSRw83ktz9G5UHEj8BISXngC6/jcXvAOFg5dgDHURSANKVz6IfbhqwohEIuBf3sJm3/Jl5Ii
Smv9ElYCXSyDFH+a27Kt/lo7HpceaLUH720u6+GPeyDTt9wUoQwk1dWsm1WBubmfGHGWIE5vueFO
Pt0n1FOR3vjOYhBw77JNvCfq2Vrvtv0MH+gy514LBD7zRGaN5tWTO/JLiffyPj7KbhNQAOre+a4O
0i+sHOqHS5C62UpgeBRYCPxhwlvYuCulRki2LRtedqK+Y6xstDF9dTbUqdwXyobG4hJYpW6yuy8e
tHqHIou5/SF5TC6ifIn9+dFqObWUUvPXiMkJPyLpAC4A/vFZ4xPv4Ol6A7eW+F4iwCeRXQMOP1/h
9XSHw48VxRH8hXD3neiAE5hEDtloAgV9i9VgqrAM/xRP9b9zqKGiP+I0aNZJB657r9+kKJKmhvT0
Aj7raQ/axzgJOslvJ346pXcBB/0YYvznRCkF4T0F5nkXs/VEfQQQkEJ78sGYBZBU5KwBbiKxFkxk
vi+oyt76GECMA3YyZiCey/xkhJT5ZSUhKIAgy7O0ehqsEtV+wUfAKb8513aPUJZxUJj1vJ2IhCMz
FRDw/w6zFTXWQxCb7xrQDRNfojKjdtHsiOARUsGnA1l0cCf5BrIDz3q0OyrOOYEhRSyXDh0D6SAD
UMaMfVMAh5tGIxtmLzRaiuJRMKewHiFVXk8NNlqbUHJ4AHYA16HNFkao47SpqaTtUC4FgzwAYuDF
ABa8nuqx+vhAqb526Ya+VKcR4mraMloLtx0qiagJxhBvrwMyidBw7wNznXvxiMa8KyxWLQlpZjRj
8QJkBzv/DQrjQshS/5rRAvPE0Q/4gaJJxQY1ImH79PUy7zmn/9EMTmVGLJryKig9+dvZk7hm0Bcm
IWAAVqrCTMH6oa2GI9j5QQEcRzr9hhhGpiLLqkEEiiiJ2iH+FJRBA26g4r8DGQKoiJtiUJ+IsicQ
f9pp1TRndage53+mNrOaGchNZybzfVkSvf6cA1Y11Rrb/fx1KjetEGUAGtlq4ZufaPIwk68LnuDp
3zxZ3YJ88fKewrel2h6gtQVoS1sPGHd02sMt+YGwUj7a7gjOyNF1qUNESqNF+ooWazStyXdWKHEj
5ZUJ7cJkb1RP+Q7uCH1vwBcjLHTPPMGA4u/lXRrKAFO2T20kdUrnbjj8BWWYNuAY38ArdLxYlsu3
S5ld85AfQIJTn+r/9hkACQZrG+YmeAdluP1iAv2dxmxW8AY5jh2FupY/pHbOzfVHBOO/s+cfM9kS
zu4eOj5XXoh7QywJsFUrDkAugPRzormigvTlS2FSvYMcWUF92u7rTDCqeBfiZ0oRhagPt0eG+57c
D0KBQ0IuiGZPfmvR1KA9kr+3yPY/hiKCKT5oNKtGGmlxodLpi2T9hGNlivwrx96v3gj/NgYZqocd
dZqPBGq+IAOYoDaZjF98NXrKUPt7DZSh4VuTa5jQD8HwQRBnVb/1p/gWmofW4DIp3eh8pZsdT38Z
8HljXLvPozqt3UdABNCe6qvvAn+6Xj6PCr3l3wG9J9Qdnazau++i8kC+EbVrL2ixIPJ+BynARs5u
BrIUr+EmBfupRcsGdaG56kJdNBc0XGovcPlgRC+JBbQlvl5S4eK1oePSAurn/PGAgIK4DNU9aFUP
CRMQ7WDPi6QdJAs7OtSiGxKf8RYVbAQsCcJF+cnB9B37nons0i+gSdAB4RMVR35ftZb8mvIrbSIg
FzntXe3qqwTLIh83OvNInsq5n035UFScTt6ByftokUjbx9QpUkpg7ca4MUA30uWc+KjRer+K1u9j
0m2MS3d/IAaJNhRcz+rUbkyMyXUjutglh/yK5mJjnI3yUQN1LIST72e5D7XbnNXL1jAZJGODu9IY
PwM4b/P2VPEVv/J4fsBvswThLLlznH/82bZn1sB0yrn8pZxX/ZrQpDGuvHLe4l5lo++Cq5Vbjkzw
LBmngMhDUejS/PYM/8WD0zzOsfYbY/7s72ffcT5+TIkRt3vP4k9flGjlmccUhuVwj5qsOkM2VFpr
cBoxpGmgQtCzJo2eOjN8rQPjMx+hO4ZuoVwbL+NPch05gtM8x9Stl1zjADSGr3ePxz1AQFto1Dpq
xjEzF+1d5J91+KuI+DGjRT9Z6zTQw5avRo8mdZ3WsOnJq9EZmcHO9XM2OJ8mIByw/qu85izayIDm
nBp1TNGSvtM4CSWaJYOP2wNu6KPuuZPwlvjU3OE4MZ/UBcEbEUp8ECE+EBji85pWPzffclsBeaHW
MVkrTAoR3aIsIzpIiUkqq1oad7SCJvq4zP9DvAZyjddSgiJb0jEmLgTsxmgQuxSByYnT4Bl8F3fD
LjTH8JkpLMAstrU/ddbw22jfbB4rlLTZGk7mTPfi0PiriUS8DLarPnuFBhCkNGG7rPRZaxuH9Ets
+JZfb1UY0GOGy9O22tbkQOHeawytbTVOp/dlM7wtbov2+LEopqCP/bT/4Usdx24FTzfqWChxWx2m
wCwfm7PLSdlm42ygz7IBZ2sg7ZKEr81rA9Klo5fa8O+hsk02L9SzL0yEctvoyb+2l/CMUBURREeB
VZlzyeNsfJkqW2MoR2NdQBSYy4uMoTkz5vkASfFZ5D5O3wGkZW8/2xPRopAtethRjxKU2WMV4VRN
Izdyn9MvHysLs0G+sbb8m+ebG653ZJuz2+p2upwe0+vyu7ksqkG6qsbVoBledjzaXJfVOHKbjO53
0xjKv8a8wREe00E+zjbZhmbLGH3hGbMdw3ICXqdmAbHZLvJKpHRfXvr3nF+2zQP5KPP8803NMzql
64yt/j2vZshgjfNdtqhmt0BIE42gxdGocwTGbk4L90WiF32jDaI9m5sbr3CVF/SA50uqqUmmUM/9
XKLZ4n6WypiWUCTOyCOE+UoJs5O24edAnFt2vXhBdxGLCOVi5yu8bWr0TSnbuO/IMqF2kJ1y3kkK
Id9ROkOsDMMDhZsnweVzKaqGdK1btlGR2CmhQqyJ56e1HHmjynt/B8DdfSH+I0clr/VakfzIT5xI
AT9PFlooV0cal7fItTSneDPaoOV/d+apmKPHd0j/XjMyju31TZJ68GYCpdc+KwEZjOsMsEoLKgQC
fSMg88lGDUJyn+20wAQLWPMaEszJ4bW+z+LDzb8fsrMlQsjqQnH1BVS9Dl4H5deNGRW0hOPm0CAj
AAFPEn1Ec4YH5vEODY9MvryCgFnfks8g9wW7aQYugM+EH4RLTnpMArhpNJWsP6nEwTMUt57jtID5
SU+DHWDhVMEMnnj7bdBfoq8O6Et7zkvMOamRQeqjbwfBjoQZ6ev9gr1QtBVZ+yTMNaLrNXm0eM1+
/wvd8jO/4tXipbJ3sYN9cHghGlY0/bTZj+7nN46s6JV1RXwIV6WQPsbQmNB1xb/BI6GXK0pdCF79
S56TBhfdjj8UzvTzjXn5pHsac9Voi6N2+3sgNGEdcbw5GBGkRkoflJcHnNuS7TTnrJwBe5U6CTlc
fFKgujNYWoo4BQSZHWYSpAcziFETY8glwZWnRg4npw74NLjsqPkRh+Lns9v/tmhpNA/zmjZ2vJZ4
52m/j2yb8HXYvqHNAO4gtwBxB7YWn566kYC3qPTVWHNdDA5YUHImt8dQchUkHpkH+AN49p+Ac+EL
VOJbAGa2yH8dmwvaoHMEXkKwwL340ROyM78QO4sVprsoQcOVOcVzhNEE3De/FZCX4hPlZ9S5yD6h
BfUbD23JOdgkrmvOz37BBTEsn2C/w0N5TxhPGlz9bqXcce7d2nB5uT7lnqo7c1W67FLXTevvmnTG
mPJiy4ZcEb1VnQ9cEyolpUPoZ7u3nOexnN8gpTIh8fXf4mNF+Em4KXQzP9PSSocBdmTviM44I9oH
l4bhAjAjC5iglSHu2Q9Xo7klYQ4ZLFz4NZ8uO7MdceH8sZT0qyMI2+RFqpRbYskTFe2uL3LL8U1o
KcONUHfMgQsVqUSl3IsftMv7Y4h6P5yODC5qOCNqybgdHF4++pkh4zCIwNJaHZrxQ/qL84AeqgwW
aAbnNXdm2WVs9B3/8TsXxM3n5qUWn4s7yKn4Td/x0ZQlR3sHPNKWrI8ikPtwuB7QO5GM5tW7giqg
IXCml9ismJCtXkdePJNU8Wv9PbekneJ70nD58Vrn5+vhfkDyFv/0V1muQr4H5MXtTs7SLmu/A3HB
KdcpPS8DpgLK+ZRlCvWWTCTyoPB0e7c5HcxQGk3W2CM3XouXD9k5aPffQOMVfoe5Qgh3WXlV/3ms
l6xm+gkcpWqkdNu7Z1C7pWtM9qcMBLsJ0E4JQKC4jBO+sWshDYf1Yzld/A9UWsnZ6qPX7AOXqECS
Ox40p/miHsIYghcXLx6iwLB6LLHLz2W2ytkllLEWkqoeVNPUVWBPw8FATvICOy91i3k+SzxwaYNO
hMRE5EiLiQFAu1+weNOJwkPA3P6XNjwLwXGJn1h0oH3U/S/5yaLGuWGJ8tSZNC2r63pggumL8nhj
KPerbHQ9S6uoEWFKwHLhm7/zPtCtIiBiJ6kQsKK5y/uVusMaCGifjeo/HXZH0N79m7Y4+yw7c4cg
MdfROnIHsaW/2F9OTz3Y+b7G32dOsYY5PE+pC3ADLIQkDThtEWA+mL0tFxPTWnJpv/Vb03Dier6e
b2I+BNkXN/yBT0aei1V4UPyS24gPfbyeSapzY5inuPq77MzV/6svbh1BH+K15AuI4vpX7wvxNluL
fgFoli3Sv1ZPVIqpMaH6uhiKRgk9hihcfiIyDvcQ/agrbHQpwYnGbR5LlTbPjaW3XObJ/1cgd+lZ
Vw8NpF5KJLuLoTQOFT7Zizw40zKePfxvVwmofUaUGussbiiJEow3c5p1Wh4B28nCMOBiGKQ3x8f5
H0tn1p2oFkThX8RazOBrBDRxnqMvrJgoowIy8+vvd+y72k6bTmIQDqeq9t61i2fJ3bwkd+44ZRUc
zYuyElQN6SkBfcQNJyq79svaCQBxtAMi2fCSnRfgziswS2HEoOLWUB8FbhIhu/cnL5T1BEHcNUTq
1KOUl1YRlsxYwTEwDs9Df9Gxzk1uFZmbpKQyEH+IcKJAqJk0Isq1CqZG/MKEcZshdxp+27yqga95
xJkI4rFowwn4DyZq0OBXzV9cADEzRNy1GNbNxdQPmmEmOffZyxNjesSbFm7/b2m9R8MMYlpxyGKA
iJDsqShTn3SJv82FkdUi0MPsRAjmhWxRmIWIPwgaUU+jjUXqJ0xEROOQUGyL/m2hmxUjAIuNwbxH
bYrRMxrMZMO9iN61xakHX3d+8sGAT3GXJpvyoCGlznkVMkxG2wnDYtHPLt/TfbxnKNSGOaPsuPSA
QUFZOyKPf2FWD/XwCiyYr1D0QkWxRiGo4Jq/2avFRbR2/5ZC9EMGJe3E2IT6aH0XOAPefSLpuqN9
Wgw1HOYpz/tjM5d+2yOJr3rnQ7KMtuk+Wbb39i5R4nAMyi87gETAZQjgO/iKZiIShx7npBfBDrEF
JBBqD9R2JnHcRPTlAnh3KCHxHVgnU4lxej80bv8/9TDb6sfXOkI5y03LflRs/XuxTUlPZObY5ns0
XxIDcXFowu4YVUKKjYmGuZoOd0Z+gxIAMJEbkVYbRvWp4jmjiOn15lOUdKPfVmxvpEeyeEfpng/6
HUSHM/vX/mQMdSyWMsdTMh1TmKWk54H8vNlD4tB4zB5bbu1jhdFxNNPmrzXqANENMfJaNt4Cuifj
OguA77VilWxQsDKXmOv8VcDlMc1glWyUaXctDt31cQNARt8FMA6MCC1BKg0WN1zJr5OLYD5uYIoY
eB4QBq0hhQR3B2wLZmthhIlmGOgP/PcaXCgUJuWhuJDSoxVSD+0F8mvZTsTtNkMrUW6RE6B1AVP/
5NN6K8b34gwwzVftTahdsgtCU2E4K7SrDCS9PXd4b/NHsDOomWABV9JW2j4OjwPqleYk3IyEXhd5
7QbQG39MvvlJ2PlnBSQfRicwt0t/E/g6DUJQOdBwjwvSN16uQeCOkcSfMFlo17ia/oasXeYQ7PyV
v4r2z58HCOIuPcZHn18O5FSNA8TX8Zh5qM+pdAzJAJA+kDajSSHfABwGyYazQyBHy5vMpDSH9D0T
p1O5wiXhiEstAqyIyoSHigmcoOBYZP2S8XE76YopWw0AqR7EbN4XrlViPBnickiD7CBtoW9e+DpZ
2+Dg780/iVZKimhc+/Dw4zdeAdzL5xjbWVgTdMg8eXyru+JbIk0msyLNRNeJrx946++kPEMlDltk
eI31YWAnJV6a8uTt3rMeZsFGkK5gs3jAieXB6Ffc4z+CCyUXyDyYL5IUlGKwDB0MLlI13iUuQOgz
5Vt2kW/YRz9Ju2hJZ0oywhx+0Z8y564qtqT8gKDle3onRPSd5AvcZckfEFLixraB1ty3MDo3Es93
9kme2PzCtO+InqRYJUQ8qGUE6wqY4Wm/3P8El+iH/YDyhtoNWJ87zEcmvwMjRbZn/DYO+wC4cH1M
SMGY3sYWBVVLnvHVCJ/9Zc6Gk1KSmMUYx2EuDMYDAOPhuYAZow0WA3Pju/hBPYjvOczAe9LCD3Ow
yUiIPtz14PumUK/5Dxd9K4dFhYQvJMtDCBrERw5GvnN8HBkwDmUSx6Te2RHYmtipJMSFiIiQ/TKc
N2fzwXx4yaxRNnGmLa+Kgxjqy2lmv55Zp3aLWxGtkuGnsht24KVk4MouuDfQurR8fpfh2L4QWck6
ODHIst7qvH/nSCRMq+LIQXAEiOSOMZpKG0kr82SJ+0yxYRQO401I0ZRTRkhoMJ+R1yw21hksrXTU
liH+NOqq/U2PFVu3DQEhXEleCCrYOYkIpPs0LV74l9uDG0auPzD3i9g/D8ZCODrhO4JNLkYq69cp
J3BG0x7XjGaO0poDC7bpJ4dpbzhuHmgYkHqCXJloI1JCUSf2TEQLz33LzFuxTZtHba7shcrd/BEg
x2jW7EaeIAVa3iE7MiVoT8pHiyEVEstny/XyoWFo1H//SuuXf7kqLBPk2kh66S3npP28/uolo+GP
YlR4Rc9hSrMCfAV8ODfXrjgIzhx9vxD5C87vAZsstlqBTnRj7dTeuGbatRAuIsMVepntFlaGz8T3
gYgAadigF/A5mth8xdQBvvg4wKqInfaEGwyW6Gto0ZqSDO4Mmm30/73er8MrtFuwoNXh3LL94F2C
jwykz427k/2cF8wOeFBj6shnzL2H7S7ggK/6GXAAzACWml0gRvTJFnbd0pYAysADQQJksn7mfaHE
QAUsyBnua1DLTlCMvBpBg2NMErdiHKgiuESU/KiXYcShqMErkDrb9QI6qMRYEi0AkATMeDNtY5oA
HYIJXDXaqKxx+zd39NaEfXAIHA7vKrwCZfBvgv/r+ygL4BKY7lgIR6SajmDBvAt6ifm2kOqZk59q
phu9sOLuIIh7VOljtBMoERPaSOn5iZxC+6Ddl0cNDH4cXcpf5SIc/RT662kHfNEW1a9bNBYDqkiH
HZZDQZ3CseLcia+t7/AeufqSxRXi5CpX6yrUyeot/g1/pevApbwo+9GpuGiMo291YQDOAuABiUtE
+Ed5EbRgrjiZFi+PiPuCLzfmDVgT4gdM/WAKfTMbJQNyi58MN2KyEGNuzBlmtHlTXpx+CO7swIUR
XN8Vap+NGKKbK4K+BsiRQIBenj4MZi/KH0JuIDQ7otmC6yYO5IIQoFqNPIjANaoV7i8GP1S4KKoH
hvleXyvRmi/iNZG1vBHPeDH0KshXkPFBzHFu4OICMUeBt1Beqp28GD4b8LfiUmwEb4hM/yKd2gNM
GgrXN7WGiLgMxtwbxGFiSncVh3oW7SKoYnhlqFv0zTeiUYM6RiEBwag9XkFmCtYb6eBbWwLbiLyE
dfl+o2O+lWQGoT3rIr+iPpKxZR1zFeGezT+jd0RUrlje6pnFBf3MygY041UIpDSA51dWOfJYLrQp
EWgn/p85b/FEoo/7cWuQt/Az3WZYDpsOHzr+MhEZ/ToK5O5ECCwOb3erFaefg8iIktwpPNB1kK5E
N2Zsg2beuNc5YzwqjHDemhDuESn0OJ0oZWwEEI75lstwbM/IQzPCE+5DZPUsb9rmEANkG2uWIzno
yUAJqNXawvqyPkhX6zR8VivYyLgVtOVrxUmXzTGJf/fBSbdO/CtgWP3dFsAiwGYb5Ql6UmZp0n0A
WZmJ84SmRPx6lObcYK8xKQ19RwZNuLT0sv1g1Ij0gavDhdrLb/EJm5QBjIv3OYoJYGV413eEJ60l
YEYfBnp8qH/yW/+ORynpPsl+CN6H4xeJNbk0yqSaxL/civzW/GnW5s8IULi8CKX56MpSUv9fQfh5
nng3pIoZUBDNDd374//EcLoSzbMkpHicsE8dkttoiwCJxcTSQinDc04q55JP+U+xT71xWXaRl5iR
4P/5f7zz/AQ8i8WogE/ZbHR8aCuHfTJm/ecuuxXvmzOFPAv8tcYSpAU95K4S20XIi+P2irDUF/sq
wTK9mrDPS4HTrqsrzok0Mgt3x+ovFqlxeoZ0Vw9wyNwwNCC980BCx6YnZY82/pquCPoBNjZPdFxq
Tcw/1T/1s3qwPxIKFMYXlCLn40Fw+JcCssvZ7E1on8pzOrPnQhpGRy3ocsQQFN4pOCVRVSgcAcfe
GJy9gedEvEDKQBIDajbaJXegUTAKBtVtFPQ65kVQi/fgp6b+au/47N0JoY8flWpuhFkD5QqMtUkp
JDzcGjpmZIYRSt8CVfC/xDUWOwr9ZpjqW1N60ujPpUsEizBRgjKMa8rZIbLQ3BxdRIi8ZFiRdTMa
kcXWxY3EpWOhppiWxmM+slvwhEvEhepbAFQBiPMpJ5xoRghg9RI/cGjgU7IXwon+Z+/VtUDZhxlt
zP+6Q3E6Kajmq/ljaf3GTB4SSJfAzpRff0HiAZTDqByBMfNJChco/mVq1C+Y3TH4Yew2ORzEOt4f
G4ChBkq6+uYU8l2PI6e1vINE8yhIeN+ZGM8VUO33A9yGDFb5lXbCdF34w3TMghLtwzASRIXms8PM
qrpyYya36GbylHNhnqODjnexJtJ4mSyAZGpvztW9cnlBUSES+rZIT8iBb3yQaUJBarLhv0gdMnpC
yg/CHVWLdGsBaSmNRx84SEcME0CzgkQdkL3zFAiifDLISFs8VnhtjCUsJjGKJeLkLpu2iAhXa/hY
ByjbMAdJvIRRjLpXJx5DxDsashFdpo7J3IRC/A+/gsLJVMc5mHs+btfScVj68/jUMOaWUE5p4+9F
16a1xfSWHMWm3xRnvLPQQXVXqqEr8ZPHOw2uF/Rr7V7YfBnTlp3xsQHuYEVRTPLWV0wQulK4bFhE
G180PuAZu8AtbWnuS5qxlv2fvh/9ZL8q/nrDJp1xIu09ZVV6Ta/s96wp8i4WTnziK/05vsZXiSzy
bO8JImyKfEN8bc+8Vvy2kSbCaFvurddMPivbd/KiU2PylJehtFknY9agtswxNu3/Su0jJEmqXTNy
KNpyXI/gXHFCQ41jidu4X6ez94ugniKVIf1j+fJgF6bkY2vmioQKzSofnDxen1/PgwNnp+Y/OXC2
6X83AOUeelwZjQsvAjQhiRYsi5Q7dni1gqYsdiI2MS4rO+G1OnGThTv/HBHz/0K6tdiWRQFfbPn0
LJ6bP2xeLWlxixk28AM9SC+ou/ZAwc2wpgOXAAVXcSgOMXMgaPFdCrvmB5GQtjIKdrSkxEGuKv6Q
2BSzkbNZk7oItZ5/Jl+pEIXR7IE8VZSXfMO/GM+CI0QSoEAf3l6C3OoKijXpR/3jzcl/nEfOpnRj
jbPui19WPGUHVciLeggSoPfKmhmwGijggDFSiglZQyt4iWkVrcb9ODA8Cje0YSN6Y9MdGyIEmSqt
dYvGRdfwVw9tI4eLnskkhTohVYMZFCNXhXRa7HTxudlHM/1Ysyev07OyH/biL5TjghEXyIusU3ax
rq8dEsCORleeca6w+iGAnigMvkAudiU1tKAtyXhIw8rLgMgJfgU89ibSLCIF/CbaI0GzolbiYlVj
GiWtK5Ik60rPFkgD/GkqE7WEBolvam/cIULlauE2QlaTODnzE9AsBZxkR+E3d0KTBTGL9LSthfM6
sRVulY98Z0FkssVv4pjRONHqQ4HPYcGrvjs1zVtxaRPRUomtp/7xKlwSQwod8jYyVR7ljd8kCqF3
WyK7vEATDJSOfBvfw2ZPVsjLU2dI4ppn/H462ckQyUdaUWqQB7JA+B5yPtYF05pOJKvLjI3+c5jT
gFCKnFnEn+da+gabnsH98n7JxFPG7NYHcM13W3EgdL3oJMmjOR8crdCSkZDuRtvqFB1EsxRpgehl
vLHnEmC4idQzNxnJIrcRd5WP2cj7pjRwsfh3k5FQkHFyHzOqB6MuqiFULuRXvDrFwhjhLrne68rn
FGdUR+R/vBvyccYT8J6KBRk5l4M3Cdsd70RjJzcLDt9Xoa1mt8ehEt/Mk4om48xcFZJb60AN08Ni
4qqFcUTmRq3QYhL7A44AeP0l9lix0yui4GlECQWV9uGXDhu/3YxHP1XOHU8r+hhpp8LLWOMc9xux
5snSHYmJJs0YtSfPUXvSO8Xd9e87xW1GKUe6iOEj1jsSDQ60zXzEoK5k6AYjPqRb/wd2Rh7y7MeZ
KLM2wABEALa9+E68AY/iiwyI0S4EIPSmHKe6J6tEfR561gfytE06F8h/Qx8DsZTUBNIWrhYC93Gn
sxDaFfwIEkTXPQsbE3wNib6Sx0dmmi3iWhC7tH51gQu9wrfygJAh+YEhgRmmCxFaFboYtSd3vaWN
lVR0NRsMDm2ozkQfKR/ZFtgQqmCS59HLrcLsUwlw64kxzWs4BQ9D271yeNS2WSnVE9CiIvdXogx1
dsE8NNt8Mgaus1eRVYED1ohBEiH+T0JPt6UW9Wh0pwHnMIp1Vzaku64Uq1F4VX3klmVA1yGpJghf
BRx0N0vbY4uNzVWBpYFm/zS6cfWNcKoVw0FX8Q3VtK2tl8cigVjkLbZNcCuNYevX5vkpY0UNMl+W
sjOEJutMyj5Tv1rVRUWznvr4M3xMXmxKIKP9Nvvg+kyJM11GUhUUwJtV3GO6BREdh+gTBhvBa2Mp
YznzsjLY6t3z0FiEklBRz76BPOyRIwcfIKuDZvPw4036sL7NJiA1kuDnqXnqcFdrFDjVX0ZUCFkU
RiuNDdtjJZqBIxu/D7Y0/VG7evrTRocC+D4t/myLXM4WQtM/DcqnRVRKF2PNHTjqpS+tI9bLNSAY
qVUOHmaH65G1D9viS336S9DfKJ0NrCE5Wfc6IFWJQ9RgroYeZ4EwO4cy0dZ6Tm4pTUnDqHIkcjWr
qFy1LOexqrhd2S7kwXJUTZ12vsxMBuOzSwHig0WjPZ1cxe79VYPtKgRzOUy/5BF8olm5um9NUgzz
pNHvELPrqLE/CzLjONTMduj3+vMSA3RkLzxL7SWDQwwaxwvDqXhTz5ozos6L1z7WzikLXCUxrx94
IOUvr6pnuhagGCGXz5UP/Um5S/4chxdZntrDp1R/+enSeGxAYwowxeweRdvqMakxcCDlZMd5diX7
oeY11DUpvjeFV1pTvSJN2igVjkyjxNFpRK6rgAIh/+yKzh0ZmpuJ0Scaquj4KBek22bmBZE1Vgt4
v4tcp+fQbDfaKJ4nhT7zIyokmVE4z8hVCxU84lr0P4FG821ST+IOKZdFa2kW7K2qOChMwEpGDFd5
5r+F1X7mytOpdJu6X17aElMb1GQu9czrSJ+fI1uCES8njX2RakZO2KNJPiBCpA+DltZPLdobOY7c
z2j+StNFWOJ3rkqfoZ9vVAlerh8RMOtFO9SgFv1PEhtzLcQnsXg5RgcyUkJ/xtmuGtCqKfKkVXCC
MphRY2HexLzEUXFSnsqPTGeiTsNywagbC/taqyYkMaO9DL8iEhpjtH88TmFfLOohuyZPdZtX8TIn
GVFtZNyEC5bSIgnVrxFGCvITTWIrbQkncZr8qRa3h/RMzq2eT2XGFSoZs61ASswIxUtBuUOigkFD
G90x/yFuqDqlKlWCtk8xqVYmDXlQZO3sAgHboikYjatixmIzVqyrJoWVeJkC0kRQUplhA/QNRzaC
OC9oWx1juNFH4wyjODhFnE2HD7rGRqkHBMsjfHgjjADppjZcZtYE+KBhixu6GncqzJcqrCOg+cXM
M9QobKX0YQn5fE+Syq0i6iC2KZ6jX4bMA6BuNPFVilLUSAAJb1RfWj33/DIyrXO11+bCwaHZKXsf
uONbP/RL/agj6VJ88lX/DoYGTisk1sC8aAbgkKtfwUPC5//TkTwoYqEtwefBmClfUVNzmLwPkAkO
ma5OUArpl3eLOKz/QVd+bv7QcPdAuGSv3y0sHE4Evy2cV888H5LpD5oNwCpIgsjTOL73GWtRQN21
N57MUDxOkvxg53WGl+gyQENGVwLDfWAUuHwG2tHW8U2npdO8cAJUDtZYw2Iy8RCsjKqxbo1lAjQW
dIWjmvStj6HDO6Ib4iNCNhoaZr5+CwOX4USFiH6eBRKytpC2gn0QloHASMkYcvnuB2JRAljRO0GK
JZK0fxkXmRWfMs+aPJFvLsceqZgAVFDrMx8L8EN3hKifRmrwj94R+VE7FtkR+QWmOAyJb5hAyoS2
iTRy6AkoMw90VzRKJa5oXqK5j0FUgJJvcgmOkVwH62YoJVIguCayIY7MorSnpQMfFjrfY8GpUZ2A
ofBQ13jhnOW/dCam9qh4W5sOPv3Tfu17YprCk5LLZ+CGtlCAd3X4p3vC0hl9yFAvFOUwBx+PuQmM
B6AH+viHc/YZxE9YXpGQHrjVeL+g8jtKFE4MSSggIBXIFSCmAgzEXJq6juTLwET9dfd3vKTF7Cm4
tW7Lf1NhzsVIB3tPU/4ej6Itgj9aGbDzueEwxBgKoBykfKRzCgkV7/FK2cihCHf76oTphWDTKGCv
5MXoMN8zNxakq6Ai0AuCC8WqHF3hkwY6CiAEhGfOCxg1ll2g+JWAtaiOlsbW/lO26fU18/c0JG0l
3OVZFmIpXJEZ0pokHOfza3CAv1g+r4BX/NhWPXPSFYv2i+o0WgoYrRIwLRArxdoaxPMa0JlEbVcc
hN5SA8J5fI1wvi+XK+FWGuCqhgE8KhEWo7CjQ9zJR1glTFnAWYJpvMZWAUcyMVkGm62VjauT/J55
kzCvRTQj4qT11U0fuDkxJuNqrpFCcpw3jN4cFRd5qJatAHHMdXPiz1WMASoxZRfmWYzAY8QIOIQY
dwOFTF8j5nDivAqTCKEyFX79XJA3IKZiIcHLb8VHTPVwjmMLoL1tGe4xtyE9NEaCXmRfQmgGA4lU
DEQnZ9AD/bVCnYbmiJHyopkUGQrCg5JKERVgKhxI0C3xP8ir+Tr+RG0vBkAC+9R3TextA17VBlbs
7FTPPUjZrzg7NTKDt/oU+SRfKISDEE0he5o/7Hv/w+Zc+VjH53uUUuUP+xQsmKCsKH+EMwnY62sP
k3Z8nbsdBWJxqZFgsYyDTXDpoKEUunbeNzmdNOxYM6H1SWbVeoQ8BAEvmJg2H+H0ZB7tY0lWcKbS
D2lfBAg9lBfA1wdsveCozVtW3l6tvq/Q5Nk5iAV6QLV8zCOlW2t1/d0+cLiUf+TE2tLf8Qepq5x7
VDKgF+eeJldc2hq3C6YmtjfsIuBKIhB+9AAZhiP7Tq+MrXbMlzQ8SSmgcpefMrDOalzLoIHSJQUs
YfRxTeQHKV5hCqgic6dj5EkyJuvm1UKQd17nOWZqpiIo8nFmfagEjpFv0tv2dJpKdSua3Xsxr1zY
5z6ZICL+CAgQ0RuwXHJsUAcVd3q1ItA9mS4aJpvRkREi6Ynpyhb9NhgaeVDWDGke95PMZUD5Rlj1
ipaK8ovkSJo98Oylqx+YUACF6Vye6Pj4qkt5K2+Tk7VXt8XMWGvreGHwlwwQMbu9LGfxxMLsvcTv
XGJun+QIMfxzkiKTj7zIkT4RJYzfvRLTdvrk7fdR6USt5KVN/Kl/pz/qt/od7a1NQURfxT8ZM+9+
y/cEVvXb/22O2d66y8Q54vkxOivHauOfukO2e+zCDeL2mJAGH0ftfksgcTFAJfPM4clVYNlOszyy
QOYyNEj2k1Wyyg+MDkkP9SnYGe0YJ5EYUXt/ei6SFdPZpt1EjKWgN28fzuS5Og/pm94UK3umIdXY
fRWePdPn1bLeK0dS6pIpNuXnY624pqfOayaslJ/KIqTmn+SMJk3yj3g6XDKvWjwQ4AuRfX5IVs0h
W1UHdYaI/tNal1djbW71LfKC7qwvadQ461Bn7JLPsXFGnS/9sSRpHujoRYHROI/+WDThLbsqrPnt
6M/469bN+fmd/6bfsjAjoCWi54p1Z+XMSHl+kn4HBBgnQ7ywv0Swfw0PVKvUrMiSqE+xDoAH+VYw
LFB+S9FOy/+zXdT3gU5/accOMXyXRwPwWTT9Aztfht8CEWG4j360b+u3FzIBQHYKImSiyi8/wI8P
xDTx4mxOpEvhXnQlHVEgjnYI1Pb+RvnGreyo/YrXpUfkmwSM40h+wJsRTyakVgbKX0WbBCAjei//
xS/yjNY27xWX2QiDbd3/Dgwe1BKWNFNZX2gxHvEprMgd95X/7efkDUb5WVsQE745qV84s42MLz22
Jnqke1HN0OmvLNzE0qajTURdWcUlQetQ9isjmGjQIwmua1aEulI6y9qXpbp1+Dkk9K+auDMglgfp
UmMx9WGZwS5ZC2vYFaSKNrOsGUEoX5t2XVh4AII9K6+vkQ1G2s2MLnb9OnC16rV9SQpGQ2AbKCVi
96V6dlt+RBkzqQPTyfAusXvF818moxFpRfTLRRmHn1K4ziiFQvY+3Wc8WWw5fs2874FxUlT4PsCF
ZuwyATi1+H0OxUwfqmlsDhs9Wg0RsTPW7k3fbGMqsJyuUhmLj1GLK2/Ref3X6xW65sP40kxlGfjR
rrYC8hqrXDc9XaZKN7VzDLPLatkw9TwFli0JHL73aEYbtS+mBjXPozEWqdath0ia2wmylIWPWV1R
XQJ/bjBRrDpSXzWMZ4gWqbzUut3Q7bpi0xszzDt4137OBBdp/TS2uUroyJ+7h8WYlIePxXbM7YFT
Evxw4+tjq0Fuk7zWul+7CrVHWCELkRVU0UySUSyvfA5HK2gR3T5bOjAAy6jBIvx1YoH0CMwuF5B5
4xhDNfZH8I5xSdlWf+ZlslTYxhM/nluJNnkaIoiNAO0ys/8b6eTeJpY/TDjH9ZZ23kIjg4sfJU7H
5HFW3WYAOpO4VZd1GJ5SFfhbkoKbbdHtkFX0bYzCY21Uf89s3+pB4HQdt6JawmtqCFifVCGhRoqg
E9Wlob3Jqo3ASJfDj8tDZ076g0lt3WOemNls1KbzykQV1WEE1d58hTCp+V4FDtH0zGe01Jv5Uu7F
QBr2qGiMkheaYZIVNsYyLq1VkeLeUvaf5qud4lQzsdJsHjysZa2033UYnIbCXoxen6+QhnGZ1NFg
LzY1ZVNkJyMrzr5EX0ffYesie00Qz161hTxLmqvFyVdek/CBY66fTINK8YoXrllSurPNHoiowCsg
+ciBWwezZ/LqY55J8aodYKXrR7cMLAn5ZMSQMUl3G+O50BsLKx/IIju5hl2yfxnK0TKUfaDgmF+w
ASvtznjWyGJ5M5GfAQ7gl05UNq12mdbhb931vwWH0ekMdi203Ugy7pqVf/fhOWyVQ5dla9NK1rkW
nPuuYPw7w4Sy5ze750sjk+3ah2eO9OlLU39erfZVpzRmxSh3HYnhmIGZ3MM0OlHff5lDdZDIhSx8
IXSlp1M73hpqJn8oXaFSOvTrkfxY2IMQkQ23jOv/IefhPq7Llf2SKDfSqCWW2Te7xnC4SJeDEl9k
iWlYFuG8VhjeCYOS9ghgs8+8zaZGaX9WhrzV9XRt1NK8zX1aLxkkFLazLJ4NQBG1SSUmpVsrdJvU
QrHZLoIsvccDR0Sdmdion+oyn2WjfqEFxcwcPTdt3mCX07p1j/SZpCUoEHLYHkNWGUmNKxZzusFF
1B6l1egAtKrg2FG9KNv3OvR/Sat3kt/jZpI2nRum6M0l1TUZ8q3vciY4k4GnUHhOm3kvRpv7285k
i/TK9lPGZLXw5GZb9ocAoQyzNcM5pyFOVhmmVrT9ytv88T3gsJBuAlLF4fnZMHEblbfiUUOw0FPi
AO8XYZBLXQN2fy0g4bKNT7PyIJrIWQ6AUiDaBfp/+YDEMcc96AriLmSR1QrE3iZfpkbuP8Be5XFx
pH+RM/XEYLEXTovt0x1CV8JPssOMjWLW6cMF8q3ccCXA2tDR7wwBYO+Mn2MJQqC+QSBQqvAId6D8
Kn1mVOYMdMGGGNGHjGqjQHwEc+fTZE0Y8EZbir4n/qbJBQOHWXRh75oSLrEsGjx2VInXb5wydZ/Y
rZeiF4wA+7jL6BZhkwHdczfAMyxysBdDc0flDtRM1wDfilFiN3llXghnkX+M9uoFQzmCOKgHIjdg
kmCLgJB35zPS7eEiIiQwC6sATTQRUWKEWIuS6sF8g1VwD9N2oDioB2V7zA8WT/TyExqgNEpcRFDU
RiMH0IdhtK/y6wkM7nsCNSSLojovnccd6poeKPoneDT24YVgT7KmiTxliLH5dGXTqyJK8w8R9UDO
MPCHlD91tO3juoBUZfjAoyOn3OKkZhf9NsodzFOfZ/s4NOMecTXX7V78oMYmQmOWAJ6TghPRDOYN
2ph/cU8wwBcmEb8f3+TCsXyPjmdaaIJesOxCLcloEKpX2BOcUnjPYLuFy9QFLiKcoG8JR4Eg96JO
2D9QH7eNq+iTofZQZ9jS5EY5nRhjbCmGfIIkI4onuuUiEMNtACg5fLnoY+TUHXz4h3GP4yoSSdAB
U8iuWHSItBFsB4Or9J5FkfrCr2oa4Xc76bqlzHA8pBTw2LonRfPUmlIEYihRyp+tPcY/EEhHiM1D
ZyR9xf2skxaldh66WSYxwNdhLjGMAzCdsL5Co8qSp1eAUUo4xzGQyfRY0zirWvYEc8LgOclprcgX
QzSH6jAC3NtcaIgaZ1V8fpqxTXc7yY6NdNR5Mr4F47vxsxHzkl/l58DYv6fLZQZbA1XSAjIdl5rU
xLzbIFGaCoEsNhiI7ODjmfxDEGPIMAZs7VdIw4KyK6IjEA77hd58SsnGKiZN5EENpCvwoRe7uTht
XCbuahkOEeiYI2HwDqTHD9cQISvntBw+VCAuecwTy//wuzE7AyhdxuwvVKoPVOa2V+H80TvAv4o0
kWrs9yY8eSpeYpPwHOXku4O+NR4/NRKLzsMYrEJMouAJ6EQ0a4++1M7953rL3Thoy5DtJXaxIPPZ
1kj96J6kCuw+RqgI41kNAgVjp4xJ9qkL9WJC9angh45LIlJnnrBFoSP5o0k5h2FdtbsXCT8LPfck
VNXI9YBsEEhoolx4KOMWoGoN+YORXK47FYw6gi7p05BnMtYoI4ej01NxgIM1kYQ+YjJingKj4SVX
B7DF4/3p2uCsL+52XmScMvMD/JIGk1x1GJMWPzzQ1MKadbS/+8vo6erql1S62JqqysQu5/iu9ViN
N05KWx5RTh77twomBKdraAsVLFWsUkTKJX7wTMocMXkENJoUHHmpAw0Cisi1yDGtxvQVNREqL/aL
v1fjRr6jsVvqzuvd8UffXea7IM7l8GkUTlq69NCBiijVpH5MdJMk12HDUVP38fjkOuXInzmFAV2F
wS7aSZ/ZNboW/lhUTiS1EdHDH3f4cXNSFdfQHa5VRi88WB+UMBI18rlo8oxdNXNxOciol2D4YCOw
wwfm5gcZUgBq8Jw2ihdxSbEmtNwy8kxjQcS2gltHq30zVerFS193tUtvn6WgRnmbxnInmk4VOGrv
yJSXtqcYY07eANeJIFyms8J7DbyU9wgXkn3I1XnHKEKufOUM567Z+MXOsOYSWFE9bI1oRtajVAv7
NfcxVshwYVhJ1qc6WnLjN6XL3v2vWZatwx8WCqNlX17EoHJ7wi3/rNwinQYjyFYnqzz76Y5Up0EL
HjkqWDSOHLCS8sMVdzN7UeoMzHVkpudrblgTWJ+W+Z0ILEn/sN4Opr0+ERPJ04lSfKrRZ47zxtsH
OpdYB4iPJ1UiOFI2IypC4hArTU2mydPFG6VIT8XA/um8ymk5QMGMS8zd2VQUNC+OwIlRECLIa1wk
v0CloIKIWSHSDUYmS8ISndkBspCfDleAZVgGPOMAB1EvMfwCrSjJKD+g07AsICChySMAD4BS/QQs
mvZANEonpAUDJisoCQBj6fvEEz4UTQ7UXebe/gtX6EUulS2aO0goLqKdHaxMIGJiNKVIKOjUYdPh
68kGOPkVeYri6pmHAAWznAPZ6j40XFErU3CxZdMk8O7csb6xhMX4mv1cnBsweSiRr45RHr0b956p
e2HvAQBi4YObAt9CMKd61Zh3Sdu9Sb3qPfd4snDnAiSC7xMDud/oR0bkn0J1Cg8x0N3uChoP5EtA
1f9QqqEOIKXiTPAAlec7RMOksCHD3d9w0Pii1pT8MZA0qQpgL7MYwAUpMbwU4QHz7S5Uyj7wF8wN
TsgCDaTORrzyr48Yup3Y+qYJHj+EWdq4kL6D+HAb8BkR++UEnDvSdizzyKsDJA6T9M+YClbjOoA7
CaUdskYHgB7Gg8uTMvWjG3d/MeNpUJYSoFFH+xituiyEoHV5/kD8HAhtiaBxEbjD9xuiFQa9BV+S
GLtWe6jEWUptPEGVGdROSJRePRawAv3NmId/0dZa6ZPsTl80SUJMmxcJYjrG+4TDZA8iLIpKDnqJ
vFD0V3JdwF3xX8Zg/F/3vlQz8/6jYpCtiquTS65VHrk6NJdBbT0cEkpLYLLRz+NH2DmT47GGDOzc
f0K2fBlWGIZoPEqIblMRzJhb8fBUGSncpzEss+QzS6fcOlngGfbUlMSuLlICXrxzDH0MdFpFrkb3
B6muTExfjYLJg5kIDNZEn6tNSLk0c5IMkyb2cgQdjNay6Tv+Km23pwsPKx0aNvGbTH7tQMRjjcl5
4BiYuqIzIeJYwntOKE8wXw29keWhTtMZeVM5/GBYuDhsIWeJui8cyNH6ImhNqhWsPZmd8U7P4V94
DrODVh8s5Y/vwFjwEQaXxveRXEkfccdWKWPYqmslsRAbX+wJMOHRI7qJqeEbO/02wZ5b8gHfZoZD
xiC/x9p4XF6JNUF0/uzNeWizgDHFqjKuMXrVhOI0UGmh9NVZ0H1JxQSsiZyIbSuUnl/DUz50Fekg
liLBj9TTKhk/JoZ/lYp8GhOk7dGxiPJN36g4W2OQr0auHSD/tNe5f03QzCZ4EBbpOjbcp51MTOZW
W5ixFY+TX50V9sGRwpYpsfifLzHKK8HAm6Zvn6iVRzl82cORpd//SDqzJVWRLQw/ERGgMt0KCCoO
pZaW3hBVlsUkiMzw9P3l7jh9eu+uQQUyV67hH3SFEzaoyS6XLdVR1zlvgyMuIBq25Kj0RNV3b8/2
Wb0buMXGanz61QRmQ4U6SLbJ9diqosyRGNmqPAk65oA/CGUy9gR9fYvVFvjkm3RJmQdMA4OkPzxD
jJi7iZ0aymb6btdyBaaPLCFU2RjQkQmgTfQ9DbJFbXZOpdSOAeZB7X5D5Lde+R3WVt4fpLqCh3Pr
OjRAi80bEfYcHa6XL4FZt9tgQQO8pNSKiIigueLho9TBACEwwGRNPb3poofZwVQBCDFPaqP3oizd
d+dJU3eYRSxy036rEEWyhgJDd8IsdiNOlYb/DuCqt+sKgwHG09o6DCae1sBOzUpbMxkhouQ4K3An
r6brSKK9+Bxp0al2OfEkjTEiToYMAQalmz+Rn5br53JaZL4S1p4yBYbOm3UvxmzIML1x8ojTxRR9
75S2NUj6OPjuaVyDooxX7fOSTThuBu/NfJrezykEYk+uEP6Nqbyp9cJ+x1vaVfZ78hDXkhqkvqCp
PmUo1j91tTUQgpDZjv1PBz9AjxZ14XCHBPg8T/0sJJevqoVxTsOALmANUtBh/Juljky7QkeOK3gt
tXjNSLRlREm6OogR9HNvlmezorzk2oPWSuUK6Tbcmkp10TSEsWqrznaKRmtO6M9Ra8aUFziNp9un
lDk6XT0YJyGekY2tDoc2f9mZOGur80u7tl3tBDw+mSPrUwl2nIjJ9FHoAxYhAgz1vLaiGK8B5Xjj
1sy3eeXn65rBG7qTs4zai2lSTBsa/Kcob8TY/bOcoHbEDG7W6E4G6jxCATpgzt+SaBhiTBtO6LNw
MwwbMEmOaxUXmkQUzvRCw2o3GO6s2EzNi2ruifdJTSeasZAukbsAqqV3DCQR/pVt+MWINU6ItSkK
Tdy2aMECfAWb6LXtx57yZ5fLH1oVOX1DXQmacUZ+oCVcJHV3HHB6TjbRyBtK9Pv8US5dlReQpYNB
3NRIWkmhsu+Qsu858dIeYuMx7dfauCgO9HW9CWl1CzvodZVxfO/dAAuuzI3g6Zp5z6jaUalnpnaN
tifVhrbWpiDgi4/KRPEshzUgL7KYDDKrgZXQIy4pJ+PJIQ1lL6OsV7EuRD1NdofWm1U7+fkz666p
hJAcesxTVJezeN8HTj3xZniMq64WPQJ1C2alAX4hQwwvkaaod72ybfNlM7n0/a543/PpLUUZ49kz
dSK8Z1jOFMBL1WQTvL2BLde4AGlqZZNkIEBOs9eurGn9Ax6uAxaAHUtek6y7DN00A2FSNOjjlTq7
dIgiNGpjgVqyYtl+U9VJiEYkS7n/evWgZTVpM4MkpZUv36gcDZZsQokbzBAdSSWCJJJLDe1ScAA0
DgROU/vu0dFrYjEZOcfAkM3xzSagztNOHWOUWQeyJu72AiiE4gWDIuE95PbxlYRCipfwv3rFmsog
oOvoV6ecNLgH3V8uXYNym1LR5LNFL5BqnEQqg8PCPFapAzghnTk056SILus8ORvBYghthQKIjEe5
RKU/Ph3KQoY5M07tWLJGSDPsnpoUXQf6rs9n4a1QBWMTnJk8kITA5lKnCJ6hhBJNpq6KeErf0zVY
virAE0PzPWbNQzMf8YjJuEoKy/yerkSkrCTtNNF9gJZR8dD0pfz6KFjGyggHue68Ap5OM4WBAgPi
Mpi9J8841IaFmWL+NvhdlnugM/JLPszvEupv9N9QTIYMBXwe0hG1BDLxtCISsuWy/WtC79VcwwkN
YexdMPykjp0xJh4C/UN66RuD5tH4rrdPxu4A9dMW4FeNlebHoDyyNtm27WszG5DS6utjpmj7d2n6
wTR2e1lbghRcT9tvttpiMpIYSygzB/1HNmt8far5aRvuA4B69AzfKEH2Q74rZJ3QjqXWu+duxI0/
0eKl/sJUi9ZBmYGkN8CYTFadVjnlNIcT8PsyMY7VLfMdLssYtu57dIPW9EMOAWMo3CE3PF3D9BJM
fkYfFH3H0Vjpo7rLGpOS6PXcvMeMpDmmm/7+yp+PIFA2MeEuNV5ea8THt9kf61f96bcKOgqzhjg2
BUIXrKd5c40b9NmDuvttkhv4uGvwajwjy9dSZmrz2lAORklxAMYIYGEkp+vhpXvTDkp/+jlEyU5r
Dql2KZRknSgUStMOdGM5iEZfRMX19qtQ93WIVvXQXCuayUWhAGwTZbaxVKjlXgCz4zjeaEqxSHLW
3tRoPvsiOGavzpU17VN6G7s3GNR6QLmnnn1qpbqK4qcf9cxdQ+DCOSpU+WejPj9eeBjOFrWi+FM9
+1Q182TG+qJUH9V7HVa6k0shWKP+N9Qr7zljgPHsnEz67UvNGqYMamrcOdG5GNdKvm3LdRvsk4Se
4Uz5bMcI0BrCfWp6qME9vgmuI+2WhoZxxBnaLAF3mz+pbpH0lulBprVYNsr8LYerTG5Bni5fMUsH
azCENOMsmNOOBjanNKsnPQwghFLhzNTFVFpp799WvfU4kMpATcCh9Ug+TxckDrPWSR9UqJPcZWfv
8/7IzPE5XpSZ7gFtGgvSyZTT1m85AXJ4KRXzYF2jFKlNp3nmdhDL6yH/LNOviupLPC5FPqnKyhyW
yXBQm2JjZATy5cgiS1Zm2axV2uZEtdgXBknJfZKsydxj2TMFuCf1wx6pyARsUrbOcgT59c4KUuQX
4tivmJPKAaDp9B7QRs4osc1epSIOLRXj1vSe9MxdflP1EjQ7JSw9c5hZAbBBJs8dE8US413wdbR4
jGXEmK7LUusJRjOpQRfO42YK0WGjJtfG/FKY9ehwlEBflMW1g2zTa9QWYEL3cHiqFig2YxFDm0fK
vtVHL3uBhm8PUfgDLPKtLNwOVpq4ewCvN5GReEkNJEr5MEf5VEwabwJx02TQFyV+CzlxBHRIufCi
P9ihPvq2GV3moA40lxojBJ6V+IhIJVhchghwG39t77Zo6qmkok93nO0baHZQiPX3aZIeq3xrvpec
O10PXHuRI3xF/dfWW3lwq+4jZ0TRrJPq9GQOl79xZ4QENklAs4+rWbfRAsqUaovmd6jNiyG3Jenl
avnnhBFLYqw6Y20YTMG76wQo9ezQkJQGtQvDl+xu0qsk20DXf6vq3JbXJq32+sADfmlMXOVdmqz0
evjKJNUeEKSi/tHA52t86nifhn9SMATbaSSRZY8QZN/yRa/WRjf1FFlySwaKkyahJ9NcFYJiBJQt
YqfwoKoSLmw3XRdJ6/fP2Twq6M3l14HOYsRMPOyWT50O/fg7aXqQ2PACqcgi1S/UncwyGLONXkv+
uy03dGaeM0D48fcbM5FyPw6/8QR/cEQsmvZ72vUeY+c3DedXegZKXu6ocZ/VxURkZ+g/dbhdM/gD
SiIjj4Y9LOVvy/oqaASFw2dfBgRcjS/TElaxra2wpn5SYJW0r8LxEBftRalB+oDFTfywS0RuRJ+I
7HOSBoattmvxj1HtwMVQS/WI3/dzzm1DdurazuBQcqzRHCkc4D50WDXT5uuMMRiExH/MMMJtui3G
hbGqlzR9puOWHk6S+rJum6UH7Fvdge0EWoqEMrrlFXbPlDkIImGPwCT8H++uJ9cHmc7cv1zSnRvv
7b/fxPe1XALsYvYyGzwEsnTVn22ePn0e3omBfwlxAs5C7WgrRgaAn9k+lQfZlZyD+XWBBbOOgrQP
sNY00c2dfAQbBZEiYPCVuVWw7N0xOBjEp6M7OMX/1J+hGoFIhLFEHYPMGNws4KsVY/mpR2uAMTgz
MoYqsw8hVGTuJAUhjwUNEOZNHBZAao/0ebiSafSdbQHatj44U/pNfImev7TTVknsFFhxOCpRd0Ax
Avn1gVmkAOZKu/TMNIl3UzAzpVvXHbJt8CHu38yhzVX9TXfKHdxaChrK+GD8hMWCj4DLjakgYtrE
ZP4Qo9jSnpJmfcRb/Dxmg9OcoVTF4w6gR3ogfAOv1TC1LRAxYoeZC+yaDvHUpSNCl2XE6tyk1Pda
fzJapY9O4BSXTeaIzDAmAuBG+0YkjzcKCtpe8TqnMhTNNGqgJwSXlfEt0GqCFM1UQ8UpdvXCoQAy
lGiO/ZMiaZcwiQPGVEuhWhaHNCUZEsxzpD/QBCGwgIrmKuU/GMt949IX47Zq5YLHlXCssxQwXhk8
Y0MrLenWCr6a6InjWq57cS7a+uBiePYUXM/hwgCcJlzo0YrseSLLDmA0DoU+j4W7He2l0E1qIZtF
n2RVwQeG1lE3WMljsUpxxAw7svkc3Feytec1WKFCn7HceTFWGSsw3QaYoAKcYaz5TZtWNB+9GrgC
nxGD5VngKDvQxEIPsTjrmtfReOM5fWgrXjP15O/gPPkeVYdFXF7x7b0PCPkCb/ODzOYTcMdFH+zA
cpJ2vCOdCGI6Jzu/Lxa+US2k0q7OfCv46H1+3FixjqMSybtB9gRaEfktJAxkCqZ5880q5kfV5JPR
J3qGCKsPc7GQ6kqww5l6tLXz2vLz08x6bRXNMWe/9FHBYP7ftWRHw65xa2ot1Gqjz3Q7A3DdoSLU
3Ybga4SeIXvPPTeLPaohz8n0acunSPb6gkkX66tE82RrnOVvGinYX8IiA6z1V/vcM6/HspsxucvJ
zyLje2DmiWwIT9rhFsCmlq/ZEDgjMu2jVc72YpNyuTwnRimi1+jTQgxAES5AhLaG2y7NRbFAWRx9
rlvE4OChtwxKqP0WxW+K+zYPITij6wILcrKg48u5wyakpbeG4JgC5lk1GhKbSwXHEwZ05k8w4xe6
3GbMx40kUhQZEmsEnWCyKmlHfpdXsOk5cTWzoNl35/IX+C37oKCzyGSZjpvXM0k6E2FeW+ac3Hua
P8wZQC6ilQnwXqxTHm14ILGKt6zUwbAKhEzF5dUsTEye+DEmnEQ7ODUoyBFdsAE4T+oDzVZyLnqv
RArAjaCIEasX/sAEahGRAhE5AKGQxLGTMwTYMmK4uUsaXtZmt9CJYjTaVt6bdjhTquCDgFN91RUf
OTqZVEBItlVUz1TKzwUXwVx1tuLtDZDyK3avEPpniuGZphdzdNHwPcXivYPBqf3heWQZg6jtPqnl
p9DPmaYEOx6aeLqRhW4c8TT1isabGnOimxtEK5H5zMk+XFbPiD1b9Re/HNCifnHKtnwC7kroMjvn
FQ0AmChSgo3dQkU02eCEsaES492i8l5PqEdulS75d4SnBJ8aqXV2pk74rTpmUA5mZ1sWVMxsl5Mm
s+MDKzhBZxEhVWRm6f1taWMSTV49l8uECOu9Ysfl8eyMcl6GnDZztgge62dpR9Q0VvxwueQntBWB
GDnIkRNNjCGQmkfyA1l8QZwcfeTscOd+1k6kbJUTmjXkDexD7qbeHJkoK5XHUqEhY9hGZrM0gj/i
g7biOGTX0wYToWJZoCEo43OMEyByeP2yPE3F71UHhtQlpjHCvc2iCUChN/tkQt6xhr+qlwskJFzX
rOmDsaI/jkB/AJacBhUQZORjEPfhwO1o0Z7qY2TTtmIwEJynE+T1WjJOxB0caSfdAZ00309p88ps
GHvDn9lYJBwcpKODjP7eEFJw5k572uFf+NMgC8+tPqeAR39nB20rlNcRLa2R28BjGg1GOtvqST5U
A3549vS3sCsHHtiuqGyOYvG4UeTVsGjOI6cINiWYXjjpZ+RGBWBAXzJVMXeUJq39kvacBy+UPTUX
jGacIEWvmfv8PuEQXIH9JNP4hVzM/mTkRBbDtsGVVew+aEQ2Aygh+cphzaWCGY3ou4pWIDTe1RsK
SbIZUJ6GUyyzx94Ja62yNRWPpJcTaoOnAyjplBMJZ12giwR+KIa91aFezt4RihZfyZ1UFSxJhvps
9EUpWMV/iI9pT+8NCiTO5WUytvbsOSzqTAVS/3JPu7eFIzl/ByDCYx3XJ2AIC7gbNsmCxeSiBySA
Fp4F7t+Kb6i0WdUnMuXYx2OB7sC8fuz6+Q8zrGNiVy6bLHVOjDTxz56uif/rE+lBZS059o4nRr32
7NrP858Mw2U6cfahxzD0QEnklF76ecAcArfqRejAbTwIn3fxpnMc6TFwp6uCaJ6C07ygH+Q2w8t/
/62sT0R/bOj7C3QKfvBU7/LFCc1ST5iPn9hsDkcvwgsgi+z3I3ZOPydz8XPCO3tOROa3w/kBQMk8
3jxmGJsf3laGsfTpxP8rcpEcaW4+hGArQ9eZmxbiHZyjzuMRusNOW+LagXyQsX9kvAZiMLaOpf2B
9xEvjBgLHy6wTzDicc4WF8LCwbOaV0R+moyL88s7vVapQOtbB/Ea/H+9RJjqQ1yq+DCncdm5uc0H
wn6Kl3/sQa46ufcYt7RI5+7DtEznUSBVUK4f+Q/vlPJejzvCA7EVLJ4X4NHO/VKv+o9qwX/zVcZu
nLyrO46+DoAUJ/X3/n3/nPv7i3akHQXCyOe8PesfdKU/zA11kU3L1PZb69LYELyccdUtfP8ydTNf
39z71XN+n+z4oVW18C+qQ0/SUdx2NXWv6VL68MMTkdhnFruYtw49ej+Yb6OtwvdVPhRvOtwzH4kt
V/8YLWMezK+9JS+kTW+Zm9Ha5lvGsHNmxLa8UKxP072KN5jN+cSjdQc8zBteNF7av/r85v4SW4+H
q265NZL1eNuKu29Xwy/PiCpxsxc25xn3aP+gWOeWu7FLD315gXX0qL09lvb7y9vms7ztBvSW90ZZ
AWTBHHiJ+/oSt2H18tOln5wvFzgSy3Q5s5nB+IfYKtY9Ehqb1C29Pe8OEBL8mg0M1s0wbwc/wfMF
1MYG6OeH/eNReLRr1vTNHzqri8nqMt7sJWv/oEEZzh8PDlDTgilO5/GkLYEFwfDhg4Nf3rowXdBj
oFto7AX7Jn4c7rT1aVh4oFdW/oUHz2Blr7qNDQRu4+9LlkHpYG3iEu/5d8iFTHbhcs+Fh/7l3lr7
6IwHFvWD2JXWHriVs1c+KhtKeAgPK/S7PSIJe4yYrUu4RARxQTnP4uCRM0n1DkCQ1xL31LBNq1zf
AXVwnbgVr9v5Y3/gGk3nPtnTPeJ/fNPF3YyfPAiH933r7Q8MEp0pJKQDzCjuFpi1Oft+3ntiN1oQ
2rFxF7s82o1rtCmEkc57fps4ImTdKF6s4jqzRARDQM5n3OJE+xtzwbmMUiz5AeoWRCUbzSN/YjH3
sNs9geVCQEEnF+3bfw+nmt9uHEbWTrPefHrJOtDbeiR2v0ZFjD+hzOCwrv4ktrJOnZ3Y5Rjc81Qh
SJFkiIAa2XvV4fEf4K0QQ5eHB4yozHrAF/Totttc5+glsKi4qPK6E5L8NBHgV0EXtjMvXxBT3HCu
2OriNrVVpHaIRQTRBe92CleBjYrAQ1vutd8DC6S6ImRlPcFY2s72+l6G1vV6HVeVjezIdHvYi1sc
/wsTW5aOBq/uCYxtHrquaYXuA62TLb1/lMn8vWbrFqxz37BJQhiNEys0Yho/1c4Je1AVl5xOcyFB
pP0yZjUdVj76Wsqt8Ig+k+udkE6EL718/eDV9qalOwf+dIMFBeMWVOwm4KtOOxe3eRevd4CAtvQa
5rJzG5eVtTtV7sv62SGxvyiWt2IJY98RWrDP5e0mO9kBiAbmcTZnAyo1FpfhYS3PQ92dRHFFihJZ
wQr6Pney3KG5aC3FY5VYnQT6t3WaejtglNYOMAbPilQQA7zn4iSEd/nuiXNwviTY092bcxoSeTks
KNsJxae3K9z14FSK58S5wBOa/6jQribODSGWbzorSIREVr6HaIa5AzW9c+scBi+Dc0OS5wA2a9l8
04FdNM7zdNvhDmzLjupzyHg5nKXO2cDItr+ab2PVwHwDnAMHTtwdUmrqmp1MdqzPsXSjanOfwrzH
rWP+KpYq5zIZLkbx9oll98HRbtEasjO8zIKlWLLi2xUnNJ53nIRPm8PcxXNicwK/KTbogaULGofT
mx0GvdxVCGZoOnkN18uvfOwy+gm93ZA26/PWFh914oi7H3r5CSgJXzPvGroRUHXpbjqNo1NxThe7
cgkU4wQ4xCf1Oc1WbD8SJi4EMW33CeuqtjE+nW+4zuVzmS87h++go/bBZX7Iwn9LrAHajz5S8g4l
GZ8BSUX+Lv7X29mBn2/tfvGlz9m2bKjnIlkcDlyRkFd+sZeWif1C/e5ESfixEwdxfxQ5hUhdUqci
LCCVTeToHqQMaNo4KQjil1gP85+3S5Zw+jHRcHrNd7dgNXOSa8Qvpwg0i+0/zsXpjSYq78aybr55
f5vfSRbiDeBZE9qhIfG2p/FfjKgIfABZiWQLdLNYjaAGnfQjdd4utpjOgd8mxnFsAMvZnA4nsVan
3GtyXj6ORRTg2W1CZyFW8swaF+JucQ580EbcYtXGjaEXtEVwmQpfmt+mxELFni6C1e0mmHGwdv99
YHPBN1l0SIn7txk/8hOxMdaAWHlQ/PBkpd5F+BTtq8yjFzy/lcsfpmt2eRW64LeQL/6oNO+0lbgh
EZXo4ISQZNpm5ktdsEwazWlpDCjm0hRCu3K4SQJkupkWJyXzZFyyhsRNKLYzXyrRhJ4hcjKQueMb
HDKdltTpfDGDq1Gy0hjmAAMfZTJ5P2JEphCuGBm+L10KUZP+yzbMlorqpkCs/EkO5T5ayRmduyzd
DOCUTFOMz6btX9SjyP8OljmEoFY3wNnMp7PUfo60EGE167gYGoBEkM9h7j1KvZ32pCbMnjTUll6G
5NQyt05Jl2NgOC0c874bF1GAToIY0R6UTGOYkHyOkzudZuCq4IGlxEufKrA/nPcUY65jwZ0zyqwl
OlOo/MjUPmPvjkPjpTQWy7pfQbZwpbDwerq1aJeBo8veaPkpqOkK7M+jnOhISTHfwFX4lSEVHn+F
jPxVBWwTSDwJYEMfuChdrKuyAZs4AQz4jkdzYY7Vt1YlJpaljwY0VXAbinuy7FCHqKVwHaGmZMrI
C9TUSrgll03ihQay/h0N1MhROrp8fWu9KqjjaWqbpgkVyASpmLhRXjh5ADWKkj1vZ0u9z90GUby2
8ComauccH5zT8D4zUPsNKhQvJmCWmnMU3SchOmoVopUV1n/jh/amwmxwDZCxlUJkHemPCZBWMl26
hcoxDfaSun+60kQ/lvCURxp0FliMpLG1L4GP/2mCtY4jDq2SJ4iBozJFkwb1s5K8Nl+8JPD8MfAR
j6GmLGCfORh/v4wOLeCR5jNpj+/CyaaezLhewjv6pE4vg9bAI5j8KB2Stk9UysGUM4agEHYDUuYU
tJ8mtL6gl2f0tiVUvgz64CZ8g7r702YtJTs36NOo4nkW+Dl0Si3Byzp5pAmIHieB12EpzMWfz35b
A+6MVHdAyjqcrunPzzqgYvugAZP5zfYA4AlsPkTLkdPbYPS2CgPos7VovRa1XerQJhQGlAh/cvuT
N6Qbbh0MfIdOMfrvZ4pzbQU1xMfNjLYBXQDoO87Lkd3cB1C4ag40z+ojPVcyPy/GPBRR/j8Elh3S
jz2q8+vmoOIp3HRe5S4pkShgBBLQQQOBodToRL8jIqfF/r3NTwXuFnhJCBleukMBTm3wa5fqEQ8B
BParz8whpsLkp8e9G+9gRtD2n64BraBbbHwnXwDRFLiwD8VLrdpBXYCO8LABR9HEooEG7lPatQvM
KddoEXAkjiN69CERC+gE80KbjhNtGk4RINvChTHm0KuwRUJGSmgyC4l/bDMC/O+Ur9nfeztsSzSa
k12F6HkFvBTlP/yZKPtp0XHc0Zs+0YD8MzY5fPEBbf2hISPRLKbh5LqM7pVDdpMn6xQDJHlDS/aA
+GtXLcAAAeU37+mh2fI1RPDzDInAHrFWITg2LuVPQT1CosjJCcMVViP0sp+nfoptacoxDAaWlMVV
toLiDmyvRif3Rzqwip+FjUwXMg9gNwUC92G0ngpXj0pdTm3IO6h2wWHCLJVM0RCg1OyDx/sIYUCc
GQUx3kFtGMhJcZktKzvalo4g6EvW0IoK4/XgrZHKQZVd9OmZAV/4c/wBX+Art+fPNKQISRGLB89K
DziVjtyqdJ1+sA4NYq08H641rdgT+gU1DAiBdMAVHgzpDTipuZadZA/CVqRMHL0bfotBHjZT9Ps7
R/B+mCmt4nXvd2ADq4V8jtdc6vy9kdA60H4hnwZe64R76snb5NjtO+Af116sSdCcc563i2StTNIt
UAwHahNHXqT7t98tht3kd/xfX2OXrsx1v+zO5ldNJhoKjCUD0HBFSO0MB0rUjc7+e9NSizEJRx4p
fgT710ZlcXO6cnDrBwAqMnpeiIlRhxWu/CvvEbxAzDbetOjcG/yWoIEFp9lycoqXxlFr5rPj5BT4
oA4343pEamFigft2NFcQ0vWjdKyRRPuX0YBdXYefxbrw6hW+7NRuk+Psd3pA4wHRmQSS1BXsFxIN
KpKrmGT59H0a9PyUdesxUvXoYa4m9/ycLvWP5Js+/cqkNCuxB0uO3OqYLOUT8KiKt5nGOJ6wfp5i
eoE6br6Ol8S8nh6CdH6uUxyqZXTI+LjIzc1VUjFymIcOZ0GAoMHIlEhkhgfp0/xUKAqjI5Dy5Fhc
5F9O/Gm2nhyVAz8KPa5EizH64asDYjKzhfkZ+Jkr+GfvG1CY8FNe9jTHvnKPZ8xzQpQXCUlEAZpd
+iguSKYS1Wt1JXdwJ5dCKlgFuUdP3QYCFwrOGEgnwXjqEns69UDQvmGzgUeHOoSOYvevr9OzFoFN
VFewBMkfL0ICkbdnJrlGbEeMleg7INOBk4YjhzZBXiF3gxkPMGu0sUL7pBLikb9qu452E3mB5lqB
UASFSLkyKpcXGSdeO3NlYAJwJkjreMQcz6go/DMQB9WOfQOfFuEVDn0FhCjNPoDRw4LXkZ7uk24N
aXXo1n8qypfBHpI3CiZC2wNBr5KJMauao2B4YEx8QN1tBGdInw8R83pFloH2G1KSGlwa+HPmggBQ
/wjGH1KJXzEUNagQoPfu2r0/qyAdmYw6E07c0pG+UUjxtV2zNO6sVGTkJqw3+YhCisJUfAHkvwZU
nKz58Ow50S35A1Klv9bjn05GyKmLJwNCpaKF8fPvySFfLVgC7BOkDmAVY6ALUAebrb+e7ipJ6Hnm
t7fqJH3EMeqPb3b6NflTB0s7ltDQp1aD/CnqQlSQoDWsEaeVj+Lc0eXehb72q/0OOyCEOdINYN4a
eIJo/5Hpg/sq5tHP6wum3GCiq2zRAvtfHw9yJu+vk2MC+fySVk9v5jHaOCeS04KiEP4D6LJq++fR
vGgCy07rmruPxEqEoZTfMk9trDh0qcCzL/I9xuUhOuOzRaLPUbCGD0AUYbWzgvWnM4OTW68CBr8t
frrzdIp+s/h5HhAxQycwUxTRq+jgbyxMFayGENZ7gXLJLa1h6gS5Z06kOxffL6YtuKsx0wGG+PYy
Ai2SZkTrO04R/CqgHpBx03JBG0h6QJUEWK6bjJ3mDVrQV1KtARe3xRMcKlZZHKTAN3Ng6GARFhKT
G3DhB/OblZefX3datBui5wilp7HZX4i1c1wIFSI2P44TxDWaXWy9wH+RJKMLhQwcI8/Bqof5m0vE
4+n+PBd/k528y76qa6uLfZR9Vp9P6vSpnzE20HCh5ePirAl4W91hhRQ5Kh4R/cL4YEaAcxETZ7f1
OG8m1+khoRumHmIhkv7CVwETEtRqilOOakp5Ctecx+zSY7Mpji9Oj3j9vMbeRGO0zOkko1/N9TJb
S9eTT6S+XvRquWgqEhCHLD3QT8ysextmYYEWIWoKWA6CaueoxC0D0JsB8BVnGMeEKBGAhkLZSfiT
QIyBWMMOpWR53ZJ7/zv7Nhg/kcQYBGmro28JxuefZidgyLxe46Osqq4EoZdGpmTBii8k0hUIlEJs
fYaWAR34uxI7JvcQ/ADPD03SX3i5eBcjcBRcDTFoxPmDUE0sMHyw1TMUsIkwr0f12e4QjvuCVUOm
9PqGlRsyPRvY30xXHeZRHa0j2r2ZVfL6qGE1vTjiQS+Sy4BnnP6If110Elxo+iHaK4w2RAObT5EQ
R0e0A8SF8QNoipY4QoPKoeGCrhllELC3G1OAdv8+TP4Yab8NrMjtDCRKAQfUChlx2cHH6wC94Svh
Phsw+BnGsIPFPw1qpM0NTBMjKs5+oBtovAK/DXqoEDbCWbBboOI2fzq6Ot22grQc3hCeBVMOSoqV
eZUe5jcS8Hs0kj5x2sQohBkvuWBEIwsXCtonz32xH7Z0eB6IE9hkdwtqMzIuVszttWGB49rUe9CR
m430o15Q6D8KM54BG06DwTvGk8UcE26ce/cvdIvDW3BFaJ4HByUZLeCHgRY9OUFpkQblL4+MCj0s
RjYvXN7oiZCWKFbB6IBkX+sZizsViCuoexg/w2OjHkLS5JHv0OQGdy4GYl/1qfmQH8qFxIQ1x03P
mbiBIccNAPcfoEWFnTLiQX8xgOUBakCcR83Xi1AGqp/wcSJepjAS4Vd5za7cdBc5sECAIShGkYum
6ipaz9gD8J9RhqTenpvfvBBZBoiuEgfPUciGtfDPIayw4I5EGzDyGeJrwAHu9R+EAeXWMISjSmcX
Te2oXCvJhqONsyybWs9vyqDhXjNhJkYr9ntYJBm7YK5vmuubM1wmqYZubtMD4DxrQvBOxC5uoVsS
/Jmi7LOTjBbOC4+f4o+DgAoPuKEOFgaBJmKZ5ExZL4dsP9DyZZ570BbdTjnzKeUvqAiatMhZ+fB7
qVnoWdSkmRtKPIWNEFvGbtgZJ96pHhyuqCXORzaY08zVYv/9Ok0ZmNHfGdn41gzwM6IkPOk7p5MJ
W6+y39GewxkTAs452MwdVR2yLFdUvE7RBW13DlIub4JiIByhAkbNnDNLE/pmnEpkIeQOfD8zec3J
L4lzL/q8/EOu9uh/WDIi4vG0GUoxAYwERy9EePdlFYh5UCOqzO7FuqFlAqwYcNqN5gsf7cmAGuq5
kPEEiTVvxY0LjtqJydtR+sEXnn5Ce4TVRdzB7YIw9L6xrcnERmaCyA8zYECxTfttWJlCSHd2lYC7
iUBR0NQQMQLnE5iBR2a7YIh/CMAQy6pPlY1DglKzo4GlQQ1C7lv6YRN9Vh/ST/Xx/jCR/i6Y7JnY
D+Al6wH5Wb4ZjE0RIhENT2x7qm+qvbgSsSA9tNSp4TYTbnSI5uBLR1j7Bk/F3+aTVfat3l//9HYA
IHEgTL/w67mLF5p+fc0YsvuAO/iz+VPveNudX4d6X14TgEEXWkxEv+iLW4ESswHh7dgdiHkR+Q/9
FzYHFRCd2ZmgJFboO7PzgK/M5iL8hxZQKuWn/2FhoA2MwnomUk/WAAcvdAnYXVQVZKhkfuSgJcDl
H6EbDPuIpOgnYniJEfA2/kZgiFP/DJcPIbMSfMEZsAZlpPGHidi+PVYfsoD60RTiiUFPQGf5lghC
Ny/F2cNHw4QKE0b1a6Q1SsuByPudoPkdfZVXfEJ+ZaSuIYToX8rX8JcgLiTAZU/U3OLVa0PO9E+s
jw3PIxceWyVCfuJvZAdE9f9XIMu+vZiH9BO3BTJg/kJ6Hj9Yg7WQR64vQiucEFhfmErFnzPk8tKN
sSe3f9ArIANODDCRQjgaVHEkWSwhitjpD6YjLJKH9APERnt0h2HTbJi8/FtTrBjVb1k7zQZVeCQb
4TtRHdZHDq3hMZCevSwKRk6shvHUp3A04UEh7GixLMUboGrOEUsb8cK70+jngsjloSpykHJZIW0V
ik1h5MPvqj/CBGsqWTRT6IXAYpVJgXtLQ26bOZoE5lKsiOnleZY2mR9t1Q8O8k1HoTXbgcmzVEfd
QqjaqFshf/cfS+e13DiSRNEvQgS8eW1670XzghBl4L3H1+8pzUZoZ9UzbIkEClWZN69x9vUGt7+l
O8cZ/5o82DopQbOH82JTtqm+y8/gG7ubFjT52/vWftuP4Fq1/wJ1Ov7Kj/STYjBw/+Wf7Wdyzff+
WTo5p/iTzTdC4vjoHsHW2Gkv7VVMoy1lInsVbs00uDy2mkjLgArNOmPn4FPzhSkgFdhP9cNVYdGI
UuLvavBvubdUD5T1+Z2KMgCOvoNosaOj9aDQAwdtwAOhEqOioOsiiIWngo3tJyfqFfDpFVLAca3Z
zhyxx5fkXDv//syX/tkY+VIFQyzQ4MT/My9glTaKJmSsYGucIWzvQP6IgqhQsAcyp9Ty/Bg2SJk/
wq7DjPibPo2jpcL1d8deqXNCwHL6Yqu2MMaIxf7ZeWhEJ/4vRw4HDbu5Co2UU+WvGM2LCZ2KidMD
nQQs91/zC1B6/K3gcz96+DaDeC2dBt+wOdMPFV+8vRojjF9Rsbf/f0UOK5BjC6LxVdS9MH+pn4HK
4S9fPZKStBnvJHL+iniH6zGnXudDybCdFJiQEz679eLScI3I3qJc5gdS/xfVjCtRYPD24Fpw4Amv
KgyBvRkfgu9jjH/FhaI6H77KX/6v/lX+3ixFt2iKXtIH96E/j2fuzPBlH+xL91AMvuXTxB+8fz5b
+xt+Iu04YP7w22zLz/SMe5yxTtOZf+4e9MKQAxhlU0slO/OZ7ERsBbU3d797jnv9mwC9O59X2fMK
OhzOPNYZLzC/y3t8H56EWcAouVVf/i+r/CZWY/VExIIKlRkh7Tcr7hrs8jtNRL0B0eLIBB4JccMM
3+MeL01x2Ah4B/7nNb7/5bmIzpXlx68jmOUvIa95ysg6/slH+Qm2ZDAaSkQCxZWWh6+/IAckUlDK
+3DCKcrK5f0y3ZS/qQvRPob/Cu1fgKoIGgjen+DvA6Qp0GLE31M64hF9ESszmRg8rVsuXftLLUVP
Kl6HunEafiTb1JrSVbL4uMgY85kXcYMe44mnoPoaDhrhVDLCm6lNUX3jX5LWwa+UL9LNurGqPAxu
T8mjXSuv5JE9eHDEFetP2cNbOSQIoHIiBIZ6igUjXEp3/qey7h7Ojt/l7P5DZujiZSoX4wVqcuJp
xG7+SLzTkwfePVpMU0Dn+BYM5VskYQ1T51P6qWg2cxTWYj3Sy1ovViJXQbKEzjL+lYjaxm79b3WO
JITbEx5MnpSCTPEvagiqKB4ixFgFnIaP6FvYD0LnlG+SyCkicf5FZseRhtO+Rp2oRtiMOFx4N6ZO
YSlsBnh7oAjtnSoGvTg1DbcBoO2H7Zo9GLyE4+CAUF04+yQ39jC2rvLNieRKwtXVeEcn504qKkgq
dMHyGw1G84mfkHBR+WfAB+MB+sRwgWMQ2pwBhPDHUbS+iPLkXAzGWWH+a7AJhpXFFsZto7sXpQB4
Kh4HnKh0veK0IFcTB11aQOI0WYQ4FvBP5ko0O7lQxMf0L9FEfOFTwmYlLA2qF6XEK8HXCtsFYpA4
sq238ebU4EAiJADUjSIJFJRX5xf/kT7VT95Fx2c419f8CZ+JlsgS6VF4w6LOcKftm8ybO3pva+M/
lCvt5S8oZ/iNJTuMKZ6ZvYj5aK9AyGf5E/bfgG3Bd0cmX/WRs3jxd/vrBY2H9uDaVJ8QD+e0vFEP
N/KfwLe/QdbNj2YfbYxtBhOp2QEXH7JTe8S0qliXR3ddApSS4yoCdK/Gl3QwHNFWdr8VWyeVyyCS
zUXir79Vd12Cs4rC+O5c3M19dO+8f9P+IOKY1ZdyESw9Dy9UjJ3xdO6Pwb1i3PlN2PqW0OCTgPIh
rM6Nx19M0f7PHzHYE5PN5kiqIr5eB0QoLHRWhM7U5Vm+WSAZeSXBicQyls9p2IVfw4s6gjBWg1zd
Y7fHduub3ZqNm93ybxPmwfTvMkEMxgQslTUqnLBEI0f5zraW/SG3XScwNyAeoBZKus6aAS2xsxB4
1+u4hUxp9cjIE+AQMnzq8G+6Pgpz1rsogqg7gGMrUZewoFj4iH0BQMAoDKpeOPNX3H+uxZlCF29Y
5dpeDOFVjJmCQMzwqMPPhVA8pBR/LQW+zKb4FGwQnAV88TQ6/oRqgE2IoFDVm2rWhJ1AoKSWSMKg
QpP27LYiMMfpiaCZcmBThBA30Q7T0YENPRmwZhI+AxMKI1BzyvUAeCRfsCgMgnDxzfJn4983/LP5
7MQSI2ozxDnqI2DdFhNorDBxacyx/8YSy6dt5UiK5qRCZ0J/+6/lYUDVqIGCYZjzL/0iArsD4wO3
xLQDNBBDE9wrbKajEwy2mQ04h3xr0sfBb8YbH8ANClgx5ae1FIDrno/4bECFdiwhIiY/4AJjIYFm
on/A2sQ2EyruX7qnKqx1M8G29v7QHpGErHyNAh7pfmkQWvFw8GoAElZaAX5WTN1bI4Lq6wckTAIr
t87Do/8iU/SYfCA46egpaak+TfEPHINx5pzmYtoFA9swIvDbSF6XNpRW1TjFUD6L7rOu0Gf9SJS/
tSpEw48rh/tIzH10ccNjWiQ4CTBA8eSXpPiLwmjnnu/N8P+b6VE2S9UEgnuJWt6eVRLh0DhjFWO8
SIu1GQdzTwmmOv78XS083TijoupmavYqjcN3nx69kGwUnZ3U8Q5Di+24bBwTkYHjzGI8GxJ+YNHZ
u6QEMLdIj1a5sbb+T0W93sBqToceqyIoGx2y/chBUm1u4hFSBJUU1nM9IwbyG2rkc1nQrvwW2qgB
11EG9Hbg72ngKRnNDpPwgSVnwQ6ITHNpv4IKRDA/jaIlMKEZ5sZcln6TOlpqUjAfEtzT9W5tJCWi
xhGQBO59BY3K/Cx7TErkhWfr61KBoRQW8wFPTK/UZk3dfLqSd7RdlRkouYshxFCjmbVuNY9z4c6J
EBLx6ci013aQOi0kkGXV0QH/jElJ5RGg4WaeMeAbOJjIm4X3lLxAMgYYVc5cR1sEWNplDo7wEhTu
Dg4MZskFEEznazNBhFUddg4LwFcPppZuz61KKJ9Z7Jq29eJxbVnWUknGc2rFy9Gm1LLA/QKNogS/
AT+K8R9Tti2gSa2rcxc6fLqDIjELe3UbQGQwYM+3QbuuRmdRj/oBB6VTLpXH2GmPXm7t4kYIS/Nd
7jv7TTPK2yppN45KtIBgDyBk6mL3u6bNlnQK4h5KcTFUeySo57oetpVTnezOXKmVOW1N75AmPA4s
goDulewScRezmnTxIkE75i4UNHQZayJs+nVdqygCm7nLDukBYjQ6RtCGN7PR25t4FQXYy+RNhl+J
Po90by7+7HvZrscHQ3ZXurOsuQ9aTkvswe4ggSFrhc5OXlaxvAvznlEz4nvEMMo0QqF0dA4eXt/u
Dsr1Ca8mBvRsHVolJGOMUVctWbJw+P9M+kgzh/h+SuKLBW2b1NcDaQowuN0T9oUu61psIAbR5xU2
oeOOw628GkujZTRXfKJJifaeh7/lJP9GY5NeWU2cu/3K20C5QP3EfoWU5jHQ0fAz8WP4h/QFvgZx
Hv6XC+aMZgSRjrUEYYgPqnn0OQHAiymGGHtDbobyQU5SMO23Gkw8fwrqAekKcjrNwyDkN1oyqV4J
bduSyZ1/aHDbgV7zChAgAdw0O+Gq5KA5nUrvulvoPyJgnooBWS0cSDh1xJNB26HUCKbuR7vCG5z7
qc0EpuxNdBtanIW9v/0Pq2Bga7WZZms0NfDHGasxW9Te1Q7MocYzkHX6ql7Rmj6ZaTOD0maBARQ8
ujWgNsyqdYpzGeJKPIcxdyFgYY5eARWJPfFYH6hRwmOy9zhTt8J00BJqt0BdoBpTf7NPbgWzfSHx
SfaIILiZ0qWsF2axifb1Vv/UZw6jKNKCm0W0ls4Jpi3L/9BtH/WStnQ/qoWCvScuR5scA8INCImy
5Goh1SGN7lgN6wqER4h7wJWfHd2KeIgXrTQlwfzC5/4Lai6aaQv9CjeBDZelHTEaggqZ7MT8ayOS
KSeUrfxB2hc7FW6wsffxlzkRvQU1SWSWk28erakimc23Gwn7wRkAUL8Rpj4XaoFs1zG6o8QF0SNI
DR8LKA4qeqx1GixUETuMexa2mHO+q3ZEab0zf2ln85aNd0q+Hr7V+txbMUZF6gl8DD9gpWOdg80x
mQK4PdKyh29tDyJOBK8aYrfM7xHDa26LnAC2Jbi9eXPG9/geCUmZPQr/OhZ1veUOV4vwomxUEBVM
SO1/yl3uVz1xAUBhgl+PIBgxzkf3UaXIQsV4E8EtUE4Y8IhOMn60Mc3n7XeOfoPyYSBKNnlJIdYN
k3ZDJhmeODKv2yGSJHSAElUQLDg88xpHewR35+qFmqfGCJ4STZ4aFEq47HGE11tWhmLMSCnwkT5B
4FNgGkGxN94AllYwB5gMeZ/BWs/O3D59WBubsZg5jD9h0PFSsLMIEvEuZTDDaiU7ZiFg0AXXO9WX
dCIs6BRx0bzTN4w5EHrYWyijKFe2tNd4re6h7NBhY0FKgRUwnQfA1+y5CguHMSFtrTpjhSmbbqHC
aYdvuQi/4KXg0gujXZuLbgNaDAzdJf5SiDVinobKmSC5Gsjc5VkGlCrvAzxbRjf+mvcFlgUWlWus
+xTJnbIKNjBkiC0ms8xfODU5k/UqRkd9LZ/ZmkVFi0F+LXL/jfOG1gPNgTwFHoSYyGCKoOhMXYV4
qUCXvgm477gVkvpSXOu/jIQEy3w03xAtqecozYIPuYSoY7szLF6dbuPAF+KSfxDJwvFZToUCt5gW
M+83df5RpVFFDbCvLyH894+KjryY1lhcAevgh01fEAiVcEoUyYPSTX1hzL5Hs5P98vegMP79HwUZ
8tQP+gpJmqoLaK+ngOEsL0DsXi3ZLshhYZx6Ajk159i7PUlVMESNKnSJiDcZtnww4qK78TYVtBYI
Ly+DVCsxS+tMsXcDAsNjZIe+Il1DhgRzzP2/heh/paI6KSIa8S16LM6JNsIuGPcril6uBfZlFKK6
SDgHtXUuKOqInvmkGcWYCas46mP912d7ePiI/0+M3JoRNW7/ZS7Y7YiK+JKwO2YnXldwr0yaUfLa
fqQ7aqCWvDZqpBUpNO2WgSWLRIKsxXOK4u+bX8gX7xS9Yiqtog6XW0+dScmpC9jMnRLVfb0b3Yrk
IO9seMU+F0UMuFyUU0DUmDz2i0DF1hSKJXuC1uO5pd/N8KvLKoqmj4FhSf5pMgjqh9/B4qwlKsqY
BszM2j3h3womFe7MLNfDIStWmn2x2aeGYd7LKef6vAzvMlLZYvK00enps6x6OPJJNXErmIXWqaWq
PSnD1kVwJQvOa2XsmTkoUI/VVQN0vJekrSRXM6u5JToqvz0cAT6Mlky138J+6/VaMTYBzwEuk9Iy
124a4tL6PnBQW9zsEcTBzs45Y266jYFTCc29nxKxds9pbjEAgKPo4ii3GUnuLeQJaB1VklVusxif
WetEBWwq2H+m/zgKcewqQTcwViOXxSM2BDHtLDZP6jfdHv7DVUOJsdXMg7hcHOx8lSDscXXpxoeb
bV3jmFUvy3li87F0MIESITt0rhpXbEpUlzQcdPudBVjrILwI764PGjcr06nCpjv+o3tkUTafBAo1
E6ybs26lYGGlzPCjsrW9on52LSlYS+wg2CfYfXGbw1vOgBUrcIa4nac+Q7YZ7k14iIGGNrTfhD20
HbOJZ84nw6FXN4Uxr6TtMrgh0qpj6tZh+KTN9GqtV6vMWejwJ+ilrBktCe51Ue1speajcpeFilcU
mKV0K6SXEf0W4d7PL7a7zNRvld63IldSHOgUpuC/R2y1gm5lWGtF42pf+mFO50QJqzR4Ic8SERZQ
vRtyQcoW5FdmLImeo6NXwbhrWdw0AKMCZ3eMVkDgZ3b5K5MPaz8c94BHdb3iDI/VGb8dxDVBsDXM
4o+qmoGlSuopdS8Bc5n8KgPBQqr11G/XnXfNNWpPOMRUCD7id2ydUgpfS47mhC2qd9Z5X26xdRzB
KoQpEyWtHhwxLIkkjrklhmRSzgg+CT8Yu7bVJneeEQBZI70sAJXsqjZLWdtb2oFrkNebPH34iDHM
g6ZvzfSeVD5OZGAmnMQ1zrlycBnriwLaqwe/HYNMLkhHx3O3G5S2G8lZ8vkDdW7SZ4amCsMF/Kkm
v6nFxQH/V1PDi/QzbX7Ff7BdkL8GyLfau9kraK6Nw+GFbUqQ4SFz8quNVWEeBBaUfNZ9hGmO8AR8
RoiTqFhsEDYJe7DPDs5KD8rgc2eyq4kbYLIxyg0DgKzfxYhrnWXCvM17Oe2eZV9EH1bMSrvHwnlM
37fBtcjPVr3JXrF9Cu1rYn9IyMbiz1E7QB22gf4orqn9qHapm9tPXFC0ZpPoa4/CjBqHfkn4M7T+
J+e9qaxIkGvw1dO2Ke5imQmviQ3RNyZFc86sx6rPV5K+klBscvVcDanJuGZHM/tr6pyM8h66eHH5
S0kSPlxytlDqkwrMnLxUpMlst8x7DOPXICdGZ+ShPga4xZLxWbmP3vjkjekBXI/oS48W3Jo0/0iT
lc9gx/SPTbfq8i1iSWY18UlSbznEFPUNP12MoYgvBqp81YQspP13Yc309hqrN7liQ+iuuDvKzFk6
HuALCzTQz+mvs8sBKhGPU9CpzMQLfn4TkoQzre0nf7uh+LSvdn0lyBAWmYIrRLt0kk3o3p16Xpv4
n4SXPoGIxfzWOLv2O2y2MUpADEyIXoSqVb1dOob2lkYX7gYQUN59tBifARL1yWysthYVDx7LmL17
q6w9oCRxt4XzyMfNwPRLvZUcWqmLpv8nVPa5OZP7k63QVESn/J52330DqApDKjaRS9v/Ui+dmyUp
ONWyG+5B/fC1Z5Zdm+bU9HsXtL0mw9G0P0oK6wLuBbVzz26uAUun5JVaGMIhbm7ccw5yVZGFWqo3
RfvsMShzi0/uLU9Y0l/Vfid6D/nhreP+I2dS2LMgICRbl85b+fT3atnA58YKAIhqHUdXrd8qxTxq
njYzOQmeROdIU7/5EZe7x8jXBHN3jsl49PSzoh6Go057plgn4LJMFQ81z6oHmVyevzGE4GQLoimk
W0PpZ4NEkhIJpmOE0zuFUg+ZmSo3rmTyj2DPY4aUtMNO9rKj+OWOrXLShBvHzxdVPeySBAeiYpxJ
D12SVwpXPaiNeavy9toQtW+2ky0aBnYMt8VjGSvPIsynviQxZaGhZmLJGc/vUGp3iTHmwuT4lVt9
nrtAfv4wDbnPtaQswxL7Um6+YnE4WkSQYJ4VyKuisu6xUxA1qa39sdjq7TAb7W5Ry5iJ+2fbA10c
lXY12kytJNVljlYQ2dsv8SKaybI8J0HiGBnKv0buvwyUF10LeJqAglZfqnQP24Jt9SFlB9/8CqR7
Vm+LcYnDTU9/gcX4ysw3I2K4BN7GoZf3g/foy52e/RbatXc/fQx7mK3Zt6Gcl/pXkAPL98ei2/rB
1jLetfKbGrhCGpsQINFdWxAffHWLL0pcLdFA0PjF0hR3BgOMottp2QrwJu+OEnbh8tRivV66aNZE
uObOUTMoVND9SbHnBuUqJkSRdsGHFeu9WNrgvi6HC69fdMTgkMe8DwtM+6g5oHFenOiE3VEl/SjG
bmh3I49zGV39S9/Os2jTlgvdX4+k78hEEZAmAUYy5yRLAEwoPrWtbrI1T/tx0/sbUmradl27C9/f
VOa8Qa8HwxGhaLeq5Wkubykc8SOEuVDSr+Ok4My8aFHbwvgywI1vCk8lCCkHCMtYVDZPhnaI248+
2pnynJhyL9gbBgONZFVi2hvuFTHaqy449OnBJSowJ84FSGGGv6r/KAjgQelKZEIxv6rFzQgOYXWP
AJQk6EResMaAALsgCyjaSR8Zf84fdfZqMLZOTjgVXD0YGMbO9L4Gnn2f+WsKHO8qc5owoTiFNGGd
2VSTduqbsyZZouvA1sEJDzKGt8QKxDMmExHgGcCGvZRFZ2evVBhBDutKbYHvvatvMZkcT9rwo3Y7
R8ugFfn/evnLBlYbaIgZCeDmhv8Tbc1P2s21UPjyu/ZGqf7uhb6R+6VWb/TIQpmlDpA7xnWbnrju
sraIrI0BdAFGXgPlMne0CALJOFP7dJtCrOac9jPaUTb5uMyJYNjgrZTr34G7J9Cnqc92T9gx7/+l
kbbVIu6IUXgXOyM7AHciKzJtyswOWhHeh8oRw05yAwL7WPrQaZJ3eKjpwNh8tAKgAfeCmevNIc4N
yYLnfeywyNrjG2HX5xZmMHJ5e+KjjL9F/PdhrgeMiIx6pn3pHggGzhc40fYgsxiyv1mc/kBrU2CU
SAfeNTha3Vod3MlEAbUy03fTndwpMzsrnFfGVXUeaj+FPUmWB7tDgxqQ26HO9EkkY87LxV6wO8dT
mBlXPmY9XPBYxu6Cg7f9Hq/q38eSI3WqvHNjYVlrOv+43QTxV6ndSqYHvgo7xZxFORy0Zh5H+UJ4
J7fPvv8t2m3qbWLl6PfzIgSlz97wPVJMJKKCOcq/azaseYRG56a3n4CylvLBFeitW6+jymZwIod3
tSOnnZCL3ajwEEF+uOfRy1xk/g7LjChaGXN6SHwrsgDH/UXsHoIY/8Flzvy5PmfOnvumKs+CnKvs
yPQDuiOhqHpCRp6w9ZbeUr4OoqNUXAqPARR8tdgAGab1Chij5qgeaVkw8Y/MvYuwEwtf/HrdxYhu
L1s5+qGL95p+Cy3sUJc8A5m2aRz2rUWPpbU5t1WA8KmZLlpoaGcN8ghYW3sGmWT6TIAqOL6yCbR7
20JccDDe//baVQPDVeq2mn3vqmdK9RGk58DadvE762a5tdYAcnCwa3eev7bJ2PKWVrmptYPD/tp/
+bCY3E1rP8dolxODPA9DZpn0ee5XyQ7RwvgFza6aU11u9IbNdUr3FUQftb6qm73eLrt+3aVbB9ci
dRVCaMzWobEIooXc7qrgW3hLu4zHa+dpMsEem72Sr+N6w4ZGl1ns2XXUdMFj5LW4KC4bbMBJZcVG
qdiijcVukTmrjhZsz4/jqNYPI0e4vDeclY1VBkm3OFolsbDIhx+bqwIGoTAuP2xzo+LEhILA+i6Z
iPsyqyOGvT9eLP3DL54FmeRyTmDzGvMrtTmPKgq3SQP3Nl3K2bp0Pkrp3IQHJd9aoGcIrqrXkJyG
5OG2vyRYZM4zs69qPhvDfRxuFGnZ4kmJk1stf/TGG0d0NV/0KG/vtq2uNXK2GOqD5ci3BDiO7g39
BJXppE8PMmOj/qVV62GROJABGZIXEHAuWMATOknJjEsZc28Tk6tlP/6oEHtCZ9WFkCbbM8Zqo3OQ
B0RrpxAFfXJxIQyrjMmqs5ndU0xieY/BMc/g8ZhcQvUDIMKGhOCuDKaUQN7+CTibFRbKF2FCzQVM
CXSWcXL9YsJcZk+jvBI4BiJiePtAOUgYD+I5Zuds2HMcmnzdJ/TgF485KK4lCt9hE7eLPtruckp8
ksOw6/dKcIuVGl3Qc+nNmR8n2csA81XMIKsJD0nz4QU7DfP4muE/WYUKMMKv9hWzIps24hP8w+9P
Vncyh/4uSi86XBCUd/qiyj88Igr96mE3nwrbx7ww9lK6DGFW1/NROYbFOrdh624HwQap7mFzkrp9
baw8otxx5cOisMP39kMFjrR5JJvDYOJ9e9dQEGEAUsG8khZ+dGFUmwThRCGuOcYhpnQ3jASBcn7i
aKeVlwpquLNE6QtvHg2tt3HXrrZmEfb2sh73ZMaY2d7vO8YZNebLFEzqVygtsgrg9aLbHE+gRSv6
yRp/zXGZHqlXw+eAUFK76ca+MXksvS0FBV3+rykvdYAo/+S229yHJJhPDRJuwbYdZdYY9yTaEJhV
RVhQH1MeGn3FdIKEAqD6wdlL2PQYkcTt+7WLjWODMeT9YlCbmd+bKA4Zo7t3OQEzHIHzCdP46jEK
YlIt0D2G2Dwn40Gx3uo6HmG7qdfRXkDR6OOXqizTJynNSLvVDQyM+MDVB++qmYbOHd7DMJO1qy/B
yeKwrJ1bytpxmTzsRwOTacrl6WCiM9922IGJo7VLfy0If2zsTfHl1uex3CWGzlS/AVuAEKejEONd
jmD6SRJN6/j2arH9E+7xD7ne4tJDzICikjj+qrwTJ0dodRNI5INzr8rNmG5DgBlreATDVoIF0CJX
c05dddchSWdkUJUi8PkZubMkXEoQNTKWmpkQk9JdGsoEDOnGaAv3Upu2w92XcNj8duwVgyTDPHfF
t1yyi7KeNoILCthxB/Ivq02hgiwuZYbidB1gcT8JOmJpYLK0N/MtEw4qMW5xHEKuUUDOYWX5LXk8
xBoxX+VwBh3HKK0JLrIz88FjNXcF7jy0r0LdueMiaL4y7xTgSBtq33r+JQEwA/xif507NxsioDxy
ZiTEB12akunsIseDC7AvAKLLmAtEyq7HfFE16d0CalCLPaiGB9GT40FV1Y73XiEt24BvlS06GCI6
/yvkneSus2yTZfvWWgTphqR2F9FMiPPyw8EBHiqBDuRnzIktN3q2IXcTlnSskDMxQov6K2R6QFez
+M2CR8ec0obs2GNc5zyMElv5J5k7bTIxf5lKzXFR9gJ3nofDpBjXGGNZ2QGVgeTPavuLufu/0Dgz
H7SwhOryjkgIBlcdOCQs8yj5BizFpvWpWUSG7gbpOKQMYysGLYA3xP/kpH315LhpPHHwkNx8P+Yr
BUvsXHDlwOF4GnX11WlzpOqOdR3Cd8S8V6aj3fXaDdN2uz95w67TFsCibrCvqYiVQbCAIRFTIQ9l
T9wB2NhDyx7YC2PMiWovmebs/I5kI1rHOgGrgQDP0302UP6yt217+V7Kd9PqEUAdPGejZu86e5TU
iD0e44kanjpX3hQpH3yeMgUbEDeW6cKu3h2hwIQvQAqtCcp5ZeUxI/2oM721hkmj5xxt6Z5Xu8Cn
VLWMSc5q8dkHbMa57D3aXtaPdAEytDgf4YdvgWiPkKRQcLQZZQoCZpfoHwf+X5wf3BFul6fMdUPD
b76c5PXVU7qZAHJw4yV3nRkEfI+heCUuYzP/J+V6FXDmpWbXRwqwOGYrSYwWD42wh0UQDvSFucXK
faq0bEPZLGE2wbCfeRai5qpaKq42b0lZcjo0c8whXezvUgXyBJycgPPY4rfYU2WEXvabi5SJ7NaZ
25bpWOyigcvbSc7wJ1HmI2r4zsCkO+imjeMeO0S2BqQ6o/FpSgRDsXG/LIZpPth94X0CNDow2WoP
FmbNrAJzVKvEcFhmJGWUS4Rx6rMGBC9bTs18J5vABf0jcX77TplLebNt5QFua5Btmlrdpk43jxjh
ZBiUZXm3Gyz0IrV8rb97Jq3BWSTi/MJ8t77MX05Exk1nKgT/GwE2J5JIm/moVzIZFzgqMqsraNow
6INHx217mp/Na2TmazInVkM8j7pgnnr+IeAhg9zH+XCBMwT8iUZERZDLlcUS0Z3CX0O0mS3QH8Lz
7omGN6aQn2BPM/Dklip4VCFpRGLzsu5Q23fD3rqDukcv9Qe1FTNZjfe27M7WHab3Sf+Iv3Fv4y1x
UsLgYwzEJ4LFhn0z5D8OYd4+OwsfDJIYn5IX81mIaNvWR1XMZRgnLZGWM7s+85F7pOHjDCtAHAe+
GWBWL1q6hvn5IJjRkPxgg3tQrCCnL+kKUHpVIrNOYvOOGDQQtMfYRdDIGTf2kJuO+Xepsj6FS1/F
9R4nbPscmMyBZI4sHDs4+xlRAC4x46WOYZiPhVuDlh8Md+J/QczQ8b6icZGnQz8xfxCByT8Y+/IL
uJxgiOiq0Bcgv1PevD//m6E3NIcunvI0dMQGwkLjmi8hACUuW9HE7yYVtrXIPfpZAjeCpA2FUvof
Paf/9xqLowUSFfzMI3FrgF0t4ti7Dn0W+RJ8MSFW/Wd9j8/2ad/gQn0FKMiQrvAh8VyEbz3g/CoS
iLDOUJMZXCj+ZQYdTRjYEw4H5WCOdJtbRSGa4LqJB5dNJzwlyhCeBLl2VNMY7fFihoxMLS04lwd6
SuXNdW7fo6DZg8wgD+HmAD/IO/gNz/JODQlDjteAOmykO3oADFBvgJHlhbWEXHITPgOUCpfh71ZC
WfhzFKgPf5oBps/RqWPh+mJMqt0RnLEoXxAFRBD5ArInyCP/hcF79sNban6Y28o39m6OB48ceS5h
ykSbfyFkLfo/6y3fUGSxtBnCIRCBM4q+4y+mnQ+FiR4CMueMqBqmKWtBwfdDqISEXEiY/jHj4Mmi
NZ7CGERC59kczlNUCTxcf7KJ4OVCOqjYXv9kR3flXd3yi3fCkJhzhdH/m7mzdUZvlOnT4QmnWn+S
knXjSLaW0DYRuzCjhKBCnyH/2owtYY0jmUHi9AkIwE0jspBsKmU53se7f4kv+YV3/Y5+oA4C5XM1
biWfgAjdAyHzh2pX3BLBUCDXDhNcRp+HhvPnkn2ER7yNlpjz3XzIAzzuwalA4m4/7WN7x2foriyH
G75LF4/yDvH7XbnjukCz9o4PXLJX9OLO/Mg/xJrOGJfc0RqdGVvwIEY35+weSwgNzTNfCmWu4E9q
kArKQ34UTgqY2OA76WzKS34Y7wGyPCgg3LnykqCLr87N2dkMP/EFzvBFuVKPqD/1hdk66iTEPwNq
5luNwVj3Ix61N5qJ4oY4EyYwd4KVCKYLEMLDb0s8Pgx7YBrPef5ZiHReXD03nPLF+B9xD2J6Xsbf
zX6Qav2JLeD3pJeMd5u8qExZHVT+iKz4mfw+lKQsnOaH60A2sBBs8JEhs+qCBsyC5EryQr5gRvP3
uPR8wwHCVgovwQLlYDdGx5tOQgbrVKOdUBviFdHgVEZSmyV0fPBY4XjyZnlw/ANkrmSHCH4HCwnC
842qdRf8IB9nCM2zkz6LMx5O386DHay+ComWT/F351Fhm2axryGvi6G1sW1eLDShzEHb9TPseQYZ
TmNkjDV+jPM3qjFY/Jv0DgXtDOP7WN/lp/60n8kPFeSbJWxf3e8YCEZQees3Gxz1gHFmUEbnTwzI
mwUNdx2dsvfDn701ZN9ncKupPLCPBZ3/J/SfAYIbb1e/xzv7MhOE6kf4eShvIRjq+HQDjKWWhc2y
uSen+DC+OZu4AO1GYdGHl/gw/JSH6kcsq+qHy9+/eRx7Vmj2A6n4p/gZUbMrLKz4kp1Sfk6zyA/R
SXAscGk8SHtcJs70Ktw/lguMRq403+BReUGUdGFPYePBLaT545YjJysP7oe88x+CN8/BV924rQGH
IbsXOp0rzMVNy69yMCwZEHblR65oc2JFO1zpnDesvN3j+LbeOZO8MMUClEXcBz4EwmBdNfFZV55+
K68DKT+XIHhGSkKare6dfC3lWI6QRKyp6asxkJpkqr5Ru3btk5vd0cqrPQ+c5y8dLGTF6CEG4o51
ayX1JDu889G+aln6srz4Jx1wlvcd+19bwYlklhF28l1r+31RqkRSV+saaHSABEd+e2cTg5nnK61L
z2m/KQfo3fTclRkCpabLpMpXdMB1UCwSb1zbZA20urIrSBxPi2ImNzgHs/nGHIQ9P7DocDlQN4Wi
36ssgX3uuLvCeNVEyNOUAsT0a3PIt6nrHRI6ZadxCWWWJ/nWSbDCSO33GBUXszG+gibFdWHqNAVJ
t8O2pm/OLG0RE5mplM65qcFJxriB7XrIvPZgIsseLezY0Wg7QDnlgGcKmUeDI62SBOsJpiQOLAk1
iZYpKWRERi0CIhOtxMbF1T//j6TzWk5ciaLoF6lKObza5JzTiwoGEMoB5a+/q31rKI899mCQuk+f
sIPaSmOMKj2l3KGENVThF4fAiFMsiSJ02CTzH83raViYeH07e5PEQf1KCw9PONmID3qXLYM2WEmk
QmZ4jjLARvQW0uooKYjmElrahYfRaO6vm3OfMi1EvkdzhynG3PEMRG7mLDT+e1ospZIpkKSNcmRy
c1aEluI+sPJQyr31n32gCJJewEjRoPdCGWbWqCwFqP12IRIETJK7eBr709I/Ug/p7c1LVnEDYA+n
NZS982nUb0Boep03U/Fu+MK0/WCwXDJ9zYiefSX/yAWD7+iuJXdfnxbqHIAXh7830qKV08w6e/WF
jSG8lHYqbdqvChRq4JqXqN1rFqy16uJHZ7141tpCLu8NQa8wF7YzFyYGgGJba5RbNze6uPBc02Fo
W8A+Nx0nTbJMzIQpzxR79qKEvdB8mfwsv8yGUyZwGZzVlmMSOHCoHnv6tsWx8uZOvFckPLDSZVnv
pO9Jo6iM4dpoFKFZOtFggn7JJKX2kArTsW3lXw3AZZI++MpHX7d+GqhLUTuUkS1m6m/03rjHMUsC
Z96nE3L/WYIzlfKBZYVAmccAXanWaQqBLW8HZaH8FLiMGMyQMVAvN0bwwCI61WQ8GBg2HbIqAMGB
BnMxQHhbc6hfwS11GHxEMjcBVUAElV1JNAkfDZlOQu/GyRh7lqvS3bnlKHd50RvUzWJtFH3mdrWI
eYK8QirQW3n2xTQvHQmmob5S0IzaQdKehmCX38MgmpgcWRmccRVWfHrNlVthLNTmkVJyVzLUwnyt
dBwX2TupLz5g2XIhGfEgsB5ayWhz1UibBCh561GOb/Xy2UXUUtbVNK9Nik+K97ajdFBqZylQodR6
UHR/tNAYK869p/I3ZI4hDKwsGjbQu8sSjb1qaCqo1XNyMPzFcLn5Ui1wqRMMxrKxaS7dZuEbs16H
gU3D/1tvmmqUa+sYHQ2F0XyDMzjEoc8u+OyweS1Tm37eOYzejsDxMs3OOw2DWO8Qucw4Pqie6O4I
FapOyFa3+qDVaDEhWCHNmniSd0tVmdb6W2v3LrkhhIdQXvYd2la+/fMNg+kH/Z/GmsjtIgUhoLpz
gO3h152qqIL58lgnwauQsvKQy2fEh/5aYD5cd5ikoJV/DWpqKo+GUNON0Ny3+4ncA1HZpCi7t2f9
LRlPOi66SCK2qr+1aep+8mHwWRAnMorZiw+XC9FxjLFxeLGniELApKKMoZSisgJ4DDaUi8j0xkft
oDgG6GThpuYtLHvWtWs6i7TmpGGkrtx2BrTES0h3y3MyKtfcFMA/tc4oD8u9pfPZIcxVBeewmNuq
zKlB1dmxo5DRwjWsWQxCf603C8kf6ugPgkcFte1Te8oR0sWRmM1lo6ZZuPpFaee06BLppq2b6mQn
M00aA9McWxu6FTpK76RIdDB/4GLiIcYojrasN5JtcuCPUEyUmyM8EXJhvsj/cUSA87ronTqYh87e
wJVXXOMW2ZTPWWpIrjhigCVZGJjTNtfeXb6qsXcOdzaz6n5f9qM6unHZ3GQs/yIwwpABfmWzcuxn
bz6jYtt7kEvjmyEhgBp5D21R0Dk1x1QiVorWxO6D7ZV8oYscNYxbpjSnScxh84ywjhBjqrgHvAj2
OZHYexPvpsHV4NcOqAzsAA+Vw/QQVzcTBdB8l7J4dTKNKDAGJQC5dFpSy4GRqOmiUJKDhU5/VeCl
xa1wDmyfM71gYsnXOOfSqTbW/Ia43U7hHKX6RgXfFC/xN4qQQG1uiHdhZS4jHRfUDKK0vRaB2Pci
ZZJm5cRkMPrN6C9IsPsb+yjp1SRKk6nTAEGLFbhy6BOtFHmmkGVrk7qzlplETmuvU7jMjc6kEWlO
bRx+hsgo5QX88cJa+2pytNL4LHczyUKcQ69Whi1kQD6UhZAeOXQc0M+bT/TWqXuZmFeE06WP0bgK
EypstH2qXQwgbyQumHRvELMpy3BWUuU6uGNJ/dXGs0JaCnQh4cUrimmM9MuHet4IDz3dC1OmhUUS
rHjj7xsYrlFOLQW7Ewp6z+mQS+gxztB+plpkAAubZmDdahR8XEmc0Hh644Sa8/0OZB6Bl1L/YcQX
RGGkcBmjgs5Ixq61MRqUy4Z5KDm1YTX4SOjcC2kQZtXIYCjtJN3WY7KhcEnghH4QMAIvBJY2ttgx
iMCUeBhZBx8aYLoBGIqC4hyjsnHNJcfwUmeD27Y+sMFMBHYx7L2HnXbjLkjHpR7OBEYGSJUbUMUg
9VH51lTrY7SnINfJ+dhz07Ejd4u0VOeWXa6kuj/F0XcTAH2WVEDGaTDJtS/SWfLWDz5LKwgvbtW/
BIneihY+Hm5VoHO2fw+lk9C7okOWJVPxtFKXzCSbMzhEigBCf8YMXLzvOuzpOcobLF33GX0T2con
39ZfK8GXgTctJToYmZaN1doCH03lxk5NMCHAnxS4rM7kCJMdFdsFR6Vpo5wL55kz/DXADLhjUtGI
cBvSn1SpQnvEbuL8aIKaM2FlN9aJZOunEwoPkMrTatvubPyEmplXrjNEIksY78tY2pv+q50LCdQu
An9JJ8Bl7lybdC/0l8nR0MEQxlY2Ka4MaDFo6/QZwHt01kqway3LJ0impsNgBgG071wvR620Lj43
q16pDUpozSGw6CJ5U1+fO+XWI1jzz2RaX21mdPPgMzZKAxSCOu/AtNjWys3njbesagC0o5rWWXau
IA2Kbx18fenYL8s6RT6XFUfOGIDnXGnm+CZRqsXBWK6mqtX+VLQ2ehnoI1S0QuS/9hb3qt+QRloX
rxKbJoYCLzRImXyiF1MbENqesjpi7E4jdq0DHul2oXMypUnkMsTlvD6EYNnproZgZeXP23cXVrm1
vQPDqN5g8Dy1sOsUyNOt6R1kbBIRQ0nDbJYou0xhmQK3t7e+sXG1fcnkvPJXlfvubLh14fgLgyUc
xMnMiBD1HOKY5DM67OUR8wCwDNXSpCIPhz50/1jIjo7F5C6cSwiUOrPWmNB37/lcZmPMvPTRG2j2
LGp4KERp/IDRdBtl2tBDu60ZRQEO1w6Wi1rxG2oQ+Pti3OHWXI8M4waWOYW+1rhIEVoUJzUaX9Bi
EmRrF6E306Vpz/QfGHVSQFAJAKO6c4DEAch2BvBpM1M+DEgxTG82wYc597r8OMMgT1nRy8gZq8xT
BGzK9SpMsmSuSIs1zl1iHtZqNNBE+6mLKbxnfn4KXfA/ZAHdDU1raZ0IbNpADlegou0W/7dhA/6o
tDiBoqkaeAeNwWXnYU1gt0OHFpdXipuAiow+zr83oUdqLHmRWbj8MPsHD6vRc62shQRKT0onX2dI
yMcmDrqWnK1a6x9QJqPZGEwtJSbPtAFjMmZ4SLY2k2lR1+gn1WM8MELvHPTPMPrXRDiZ+hSyKL7U
HA2DhgF8UB1Nah7R4mRmV3RA5KKZEkxzyYFAqg+h/cHfUwZoA0svBPeaGAjDpAfHrW+UcgU+GhqQ
/plQiMbysMjXoFXr9t214IHVC3G2sRZhMAcZUQVjOgdhgzvryDN+WlDHkJRC+yfIhNecP/DxAcYV
Dz1SLiSp9C/kGDc6ffp9YZ4Yc3PydjDEvhj40mA55jnQsF8jP1ts8Brq0NIxmPNaa82YhM26chec
IZBFe32iynSikBXSlzL8EN07xvnUTxkPAOzp5WMjn0J/A+xbtsde2Y7CbuSVvJJmwUA5JIlVumai
FOiF2va6p+N8kBKMjudqfu+hXGRUtRpZrjrvgQ7lBs2H9vWlNeW60SL4Mk33TnQkauCJWpXPnEo/
tGC/dH0lgMv2d96nyl1vgEZqpr7iqahgPjvdwhy5YA/nK6sN5wGHWuLgqfTxxnqy+cLZcSm3XR2E
G4E2LzYmysSWERE6cuzl8PiV3InnNausuHjhrP3O7NIeRHQz6rwib6YCa7Tfj/kA06fCoNA6knTa
afXdiXdtRf451K2D472dBFdr6qVCOn1TGssy9snnFOGFwrN+Mh0REkCvsQBLXJMW5dtzC/NLGrks
4Y/8DpOCvh1aFDI6KwHX7lMuO12fV5/orhfaIQT8KORAm5260eJ+rNn2OzAoM22LjV0/OgtVbywX
gk0o1QviRlbSsZNF/zYZZNHuJyrmGmQE1x9ULVqtCsbKQTFwM+v3q6R3JrmOSxJywWftnSDzXiJf
RDjgwfGAlA9UHQ0tIx3F7RLPH5pxAMyw2YQRCC+bo+uUr4INjBCugIHc0fekI53vLu2tjb5tOmTE
d1Y28kpddmNC4czZR9N4hRYtrC9rQm99zfpa4u068ibeBPUgOOWYnLnr6iT9w8yopX89MEaIaOK8
ZSMYlB26E20A3jaMvu+9Z5RiDzD0A6DN/wX8QTFC8QDpunAwBwXTSxr1a1wQw2U0AJWGsba0x2+t
/sLpRcxqoCkDjArRc0L5CC45DzYclkj0pcm/eCIws+pdTIhgIR4ZfNL4pI6iM0rDLQyH4EHyF6IJ
kOiELNJf443VXT7MDWmMENukcrnF5LmPvylBtS024Y5xEZMkPmYHl/YRinMn+1RuMu0nycSDKNSt
oifviTdEKfR58jJ413BhxVdcAeoB3OTQhWEkQk8dxNkf+SkANUSafeKMxoOvdijkf0JonEgc7cDQ
eW8+gz1k38wbpCcYfJcK9CMmbIa4684/fk3xJAy0z3rDiyBryJ4+1jQ7UE5cPnH028DgfsN4kFti
poJ+ONeUgZDZidfKBWfuIv3rADbRA4BkAX2jZzI8WHrJgALWQ1pMx/XzB383vf9lTkWjmPDzgkgI
FAylVob9dFhogiNgClnt6dxLjhVgKA3Gjqhqarvs7CIwVOK4i87FL3xI2tCFLBrWMWahHjIbdEeG
fCwRupOQQhiUgAlhKTS/9KyRQhCzQ9qeTFGAvKFLAIZEGkh0JmxuE2GZIRct2X1He7Reg4We9Adl
0U/p30+zTbYpDlj+LZjx/d1IHTnAcPe9a0hbsQkQkPgihZXu9FO3qrb23Z+bfCaeRV4K9V5/grHW
3xZQ8A/UMVkQHmndqbnLp2zzuaonJoOMTxFDB9Nx5Q3Q6I/28cu7cUTwuahv+QuQOfQnIZPFFOZR
M+pgtdGSFt9CMsT9Rb+DKQqNd1r0NLIhRsuItdKXYLTG0BJzt/4n+lPUYd9ALnuqv3DGrtUKPMyh
4qx822/1JD45ufxhIFjv1ZfzoA8swSwNRVHOgy4wME0xriIV+mBLgUMKwBYEwSkwyh8SDZMamgYy
KhjBtT1Uu26Vw+oFkPuCjSpOwZe8ZOnHBCpOCi5cfcie0M+iJ/i4/8eqTIuhKDr/XKY9QqyMiafK
xnnH9+4tnK7Q8gbJhogg6AxhaUnkosK2qbAZhIofJJrpKI+JKFGLUS0f01136tH5zJH3sN8kFMXB
fNPbdC4pX/cLeKGMrcHYEg4YYfFf+cizsl0MWmPI71A3sW/+QonkQcFHIBL2GOgLZI0Z1gnDLeQZ
Mn+ESpCQMG2YxSJkOmyCMSa6YuZAHoWOSC1k7ZiN+C/Eu3bRo7sqq+jsLvxxcQ6PP9QlW+NsMPKC
ijqJd/WCNom/UoR+hHbhRbHxmE0jKmO/yXXYb8mzOBBVygMaLdmmPERP4KDZgev39tJxEf9GTxYZ
+Y6SipkxEVx44xH4uEriFkBdoOZm6lyLeaQYFQXSL+MF7fw3FoyZdiBDwiaVEYo5KDv8WdD50X5M
pmYsSRYm+0hM1JlvQAj6W3DeKzyyBkkdGRyi1kRfiUuiCVGv/G93g1NnOrmT7nzJSVwxFRc63ljP
NpnQs01piFwZJZnP6soPEUKe8kYlZ4WpwUzNHPbp8MM9YNBJv1X+UQ1A6sOOZqMzYAiFhiQUNisb
Mrxhqsm4DKMsRJ4FgFHQEUskR9E8ARF6Fh8e4JFuX6TbiRRo4Ow8xF/tA8IJZ/YSNDreLcMi7+U+
7Wc2QWcIvNn3ygfzqQnNEzyymBXjVneX7l8AF8EvP0PbG81g3j4v/pqdWRaMYhk7MWnkdfAi/leU
cp9Q2Gi88XoYxLVMfxj31Q/OFaGezQbneLm6m/IhrdoHQSFFrw6W2jlElV3QpIlf6U36X9qOELav
98WeSdTReKCW9GArjrsXeLJtjOwhLRUAEMWmxICPIAWlPxYD6TP9Y8KVNqFV9fK5jzESN942WSsT
aPB4EX3H0Z67u+Y3cyIuxVgK69QtWHjsBals/yS+xSyRIMXEHIU36+8TAtbrbzbpodUUMNf97P0Z
w9qj+CXezd9iUjLXkALy51jabRCj2GD/NsG3ZoDExBy7QIyVhGKjM7JGAI0XMoL+3jzjey1xNNyB
hF5J//AcAAYhji5OMcrxN4At0YbmrOQrTnYayBD8KIg4k3A2uUO8jTYpyYm2+K4qPkZXqP6LnH/J
VzCPDojanrp78oye5eFzTfgoo+RI2Gjuwk/gTymyOVkXYUlwJ9xEkHX/JYeKfxKp03f1uQab5iRd
OAXNE0geejxI+0HzwPC5+mPYk+Gayqj9zrt2BnA6LddesHH9jRFuP9JcDuaJBPv6Gh8TQN3V2q6X
cbqLPzPDHyFdH2QTRKzYurb5C8XXYjKvwJVD6FtMS1kTPSffjaHzd6u+GPvFN+38fbG3uYHtmTgU
vlh2zq54lPwRw+8by47bwhLF5Vn8B4AGxiMmGGlzvqbfNxU2e7TpNv4SXQ8hslacC2QHraG7+DyS
ib4HVrZIJlhQLrSde7AQJawnYmJZnvGzQ0bYOyJSeGb6e6wn8dHFFa/90653N86KYeuLfQceky0H
1g2EAicgqFeCjSS2KjsiPRJtAD4oD+URc6RAYv+KQTqvT3yDzdGKASffEdAFsQP4A+LlaL7Uo/Tg
QDtnSOxWR3Y62AP+j8ZAmRkuNHrxNEw7/Zs2T7esuDOQ6mO3Mn+F92+zMk/VrtjUrAaxeJ4cHclT
vhdPhqgN0Ka7ykHW7LjT9im6IrSEvx+NSTYKl5FBj/ZgFl+9eGngO9DFZzK+sTcMpFHOaH6SByGV
t67De7Z+GFHzgArMN80/TjCQDgIKQnQ8iKXeEhGG7KdmnwE44lqRwgh5fHkDrwiRrblBBCvPxVmz
uMU8b/YgfPEoHzwxOhOMa8ihuL4EHcA+JE1MkQk86FqRhFzFHt4ReQoiT0n7EFIt9+bFDN1coBTH
lb5oN/5qtygVWEdUEOW9djNu9j5G0t1cC+s6NCP4Aydm2Wz0Q7OBznZAY2UnhvTqxjvCf+VFYi63
BNp/DvloT+lQjmGqMTAXAeizxmtq6c/im0Bm1WsgALt8RgGxdx7pTXsIUEe0x+RjBtNx1mCiQCj6
cmtZBzxoM7OSgW5sgaodEcDiaMxX1Sk4cJKyX41/mM2SB7N7CQuUEzW6c28qnOeIO3tqETrzyUW5
7Dvf+8GX6Wq/k2eK+hmQBZ6JLAq43Ky5f64iA4xAFiuYdCmH5hb8Y1TUIK13/PyTX/kW/g4ZpY8U
uTfPd+6bEGJdKJn/fjPnsfPP34UkKClkCmy/W3TF0KVg/TZH5wEQUwXcxlwOWIHxwCKThcFaBUO6
JoT+4TLILvwXG4XjgTgL6IBv3PLld8lPcYHEytMwvwNVQzwV3XVw6HhWIQuLJtSPtEIcb9k/4qNA
EXizXpyJEH7FRO2g7tRlv++2Gmpq2rq8UEegOBNMA0rHi7619t69vlhrmGUn3hYDQmxvq1N6t/6R
If9TLvaWrKiHOXjzTsVFqLZpe3lr7P0T+PTPNFhUs8+i2zkL1Nk36lKafxbZP+8kfqzbWgfpYK6+
53JZLNNRRBvvJz+rq+8M29W5gQQVDdBXuazpcXHPOTbJ8tkLJQfBb/qgI+EeAaYxUSkd5O6x5vmh
ZuJYADdHKUZZSX3Z42CNESBpsS9KQI6QgLAvxm/3el2v4Q9e/gSMjUnFEiPQ0vximEI+uybs0GUH
uMN1J6njAMyP+ZEgC3In5H4MWiFkIyJYfSalp4wEswV+GmgGgA/tnKwJ0NG/ioo82iB3dhJH2F+e
JlSG7e33nb9l40fU18wzkUK7MF78TLW9S0y7mUsgs9R3IOw92j1Y0/6DVcd7BCUlqArkyJoo35Am
wtuXUo7+ak6kA5D9T511JNfRLxpHQLSQUAOwh1AaOFyskOTbN8Ms6Df7e+CHmyNVhCQlhTL18Y1f
ziQw5x8QKEN8Dd1TCPTkxt7wf7N598ZzkhE73pAHgmto7ZCak8mD0cvvGPEi+oAOGvrKdzJuVeTr
yGwAMIZhQz4PgE+nLy54lKLAVTnxnXlwafcyaQoFCcUJhVzzqo4EU24FFQiqvCAnqUMYOTOP4kFO
wlEHEAZEFdqKmN/0IP6zAQgT0lvBimSvZCOKRXJYUkRuIR+5QdRT3DMOR5esS+yfG6UgdpBI+53U
U7moTtn0e7JY2umJMBIc3C0K0BdOhb+lw1rKDvjvHLzd9/TZxHflgg8Ul55Q4+9khBIt8gv9Xd0t
ui3At6noqTO4Yjz4mf+LGep9JEB4/2iVgHXnNoGjp8gvNFr8vyxlGmkoagpZk8wB4AWC+Jebz6bM
O3GXuB0ptT4J/3vgU1d1dBWijXxXDslViImJaQbEbZBWNd4TKmz0B5ArGlUi2kDkAiXGEgNGDtZD
AYTIIdo+0Zhqn5SIGf+bnuoTo4CTeQet2NPg+qeDc1Nfn3/tXn+5J9jWO+VA9ATkvUgwa5IotKij
F+kK0+lZQPZV3b/36lQvnH/C5TujWYS2ysPYQSI/eMvuqm6AWh39pXd0SBoIdPU8PqbLYM+dw95z
Q+RCj38D7mTKoYELjv/yjya4TXG48BRHUU9Jq/IMHubqoTTtHtxDdmZwQWYivh89srO5Ef+K6mt0
Zvozl3G+tA9QzaCbZefu2l3lDQeuUDjiAOYnsJ9Un1Qr/U4f8K9UCUKEmSPt6j7FqWtuUJK9kqrj
OOzs7I2oI3SeUrD35Q1PRz0vrYJ9s6TFIBoEc3FshPP+oLO6gicGaihoXpo72OjkadB24PS+AkoF
8iELhKgAZqFJ0orqmzI8GPABlB7rm5lAgjYcQzvUwP/cIghO7BB2Aug09sKafN04F3v1WFztl0kT
oloVVN8Zov+hMPYRMpGb4plsAqoZsM10A1BF6WH65LsMswlxtolOiUGSCCzMvwX7YA9O9hCdP49y
5i3Utb6GPxDd4asm9/IUHuDcgjiP7hXUuR++VcIN5NgtUIOlCW/8Ar1cKWe2mTjs9BfjIGC2eis0
TyvOUSYp8LCA1fLGBcyWcUElFuPnH8uufNYHg/rc/5FPyRNpnhUI82d2tU8CfJly7rOgyQF428k6
nuVo4IB3Y0OhVPoXfmgsiCOKjUcVTxyzb4ROzioYQ+w4jiem4TQWCIbsqzc/1l/oDxNSI6oNVJ45
SOhTRL+YXdAnoE2XifE5GvvD6qRd4vsH3LgjtjBHIDGQB7ubZIPIFzxtggYlOD2mGo4IXLcf/RcW
dl/O82xUOEJLh04ilLeC2ObS5/gla+NAAdTEJ6o+oMnV5uM+Z7AygEPwoS6oh4ix9AoOFsKgAdWy
JUnzlzbO5x+lAg8qAW6eSEn/9N2NB41OCgI0RflaF/Ub5xjLqX6QnaEqzqInEgKrfYTHlmyQpJD+
m8n6Jyl88pW/RWABVVZuqAhGxb9+367llXZgNlleu123U3f6Sjp8XqgwAFOkVKH5cy4D5Pd+8rkB
VvmpXJUrn9QkMQhbHVSqxr/8Q3rqO/Bf6o4fRbiVZ5RvOtgpegRkJvQCKPu5EsSYBqmu3/gBvDyn
EOIFB/S8Aa/85gLM/gNv0SGdoYRg5XAKA7Mna+9RMploFDH4GPBbeGLjh1OPg01iQOdPArRQ8cHT
aH7+kEp8UTBtfuBg+sgV/VaItMO+gj5I7csa/0eSYRCGYX7QA+uQPRAAdtaSUCiF0cWYB9A6LG48
rhVoeAMd1UPCOH1pYXOF30jDIfn5/VtmoU37SJyErBXSQ05s1tJGfX828hv4jfxGowqsO4tPhTd1
x6WAhnD8lrfeW18q++ziHtO3OmbCu9Gm+k705Z2FcfDOyUVdqmNzGSw+03Ror7qJfA628lyeh/tu
3s2ljb+Wz9JG/MmWyStZSlOcCifuyl65q+BIvkUKZlzzs3MgOwzP/sM8Knv5ZtDY22YXc9mSWrhb
fP/YZnBkx/m9XAgXgP7i3RH+7MT18t55N4VH0D9ttGEQ2IAaANGdZqczYAUIKkD6SM/VPPxbLYze
WQXt1XiW8J44o6F0lIMe+zicKLjRBLnHh64jEifUSyB395L2E42/Z+6tgv0Rmh6s14T14dFzuVas
MYqlBxmj9w+ElfLiMxfkNf6Z5a95hhJqn9uX8qoJN7ec0enOOQF/m9tnoD4FMxc0xDglH+WLryvw
0rMeYtBPdnMfMI2Yt0Y3/REjxEYW8fdQcU2gEVaiMfZD0po+7F36iM/SgvR2JO/iufeQb9bCmaST
YqQvAbpM1SWYgzkSVQttmk6sRTpUpkyUnUnPHc3nn+X3HI2N6+doTb9zlafoaJlNaoo82AqT9PHl
d4h9QCty5+68ffDKXt0kXqf7/mifmU3eymWwLTlIN7y0Ap/QR3CLXg6s8p8G4eD3903+wer6nriN
Odm8ISRqyVWcNdkaS5OAx+oUuT1zxHe5MPC/QgfHbh1pgepCaxKxbThkAK8KOPIOhwOnmG5+Z06s
Tnk3H+enjFC8DpGYR8MC5BDZbFZPwoQeJL+rbkZeeo+ze6ZRX6YjxYeWODArZVGZhB6qoPbLnQtc
mLmQ0TI3G2dKgntmPrXsetrp2Kdr2qZRvJXVeYvOg5kHWbsWWlIyp9Eh4pihv0PuXCe3ztaAeA8T
/C8FeFmt/EWat9c8pxEflgBp+x+nP2dWPM+bGJotJMvMQC8D1U79+68N7W3WqysdgpZVQxONpZkk
06+IhznJnQ7Hyg+7I2RE+hkZmGgJbfPA+a2tzxTc0AbUGb3LeyeUbL/fmSIYGtjMifdjt/Tu0eZN
N16xUsHQ6yXJLecAKr2/FkE31cZJz8jHptqRMTQo3GXmW5tYlmgrFdOPHs8LzdnoQbZIEV8iS+Bd
oD0zjOMJoiE+ZXqDQsYQMJPhHM3i5EGxU0tTtARCK6S2QVc8mZjpyJSaY+TiHlXbDB4qkMj0vvNg
66XlJKFTTyFUKQJSBNEG8GYSm2f0gvc8yTsLSBWZU6o1KhafuxxiVK0GGJvRA+/UsWrHv07NtVT8
acpLcxpkG24mGpoh4qymifRCngxTuxtpxsukVR04k1BGMzWK5gVoxqJx15/MJZp7876NwUTgevxd
Z9Z327Q2bm5w5aJ6GQbxwukgRqXRnDs9VZlLOej6dBDO7E83Vopw1pFX/Znx5vG8CrAhNk4KjnSB
NtALpB9IXxw6yCWJiNth/ssqA0g+cmCaC+peCpUezQU6ccA0dBWkcAXyuh/LTPLdTt9+26FVaCBS
43HA2MD0IcEa9K0lbdx8EMo2TaY3cEddoAaVj9jws0npqaJ3awbJSO2b39xCtwTyfVIJGGzL8Jzz
VI94H8aik7yxqWZ3nnLcdkzS+rSdQCG1TWr3uJmmaFEWOZrFVT2oy2hoy9OQnrqKpGOuVQfvqwzz
1B3atEsyd2Xac8vHNdjTphVvs33okfST1c2s9mnM95/k6BUa+ojtS+1QaozI6AOyLIlOISxmwrEr
A7YBj1uU6ijPEBLrOHUoUQxiZAkXsWIm4QYoLvQnrkurn8Rap1cLV1dDCbfBrig06klApeMkACvY
VwTvtryY0j4x1oq60a25Xpxac5qTz1DuISJEK8SLrwFsFLwHmcAvmQxELiBJhu4T2lU+B9AXBD/6
ImcHd1t/1crDTt+134WCyGA59sxnq18twLLO3h2Vrv7zAYEju0vTmQmlqmTlutNMX+fNoWIJfqDA
QWtvkCNJ9KPWP+VkFxY3U98Lyj4GhojfoHfnKyO01a3vXBMCkDV5HmB6dR7WVzPd5SiDTtTPkz4D
UkGfCVTdNjjo1I1KhKoPsNIPpRqupEHFdhzhFsDe+fpETXo57Zh00MOdy1wV2GYlC3wnUmraBppr
TWyXH20K8f/L1qf0ENiKbJh+j9aHOoMys0iZhjgtCLiF4u+aVphaoN+jc2oCgiitEfrzurWorGFg
QFA8WP7a/6CNPUWgnhVSfqdAb4NyitSNz9irrlcJ6Mdanzb5tIvXChqT8raxWI+TTltJiGbaC0u7
q8FGby+f/JFWvMYKIhHdo4ipun/sAqyX5jXDxfyQ9usUWGU5+rRzLZ/0X/KwDAmIcCfHkyC7IMLW
+POUEZs1C8Db+yNq99LcFvI9ljV0cANkraWFiXxo9+tLZC9D5qKszwasIBIc7oryBps9mR41lCBs
QEBgYqjZEYusUc3IKXmHMPWTsYMkPD6FSJ7RFfHGqbviVEuq8ccZm9Hsg4isO5LB/eKg0oHN62gt
kA3Vs96HFWMNag1Y0Urxb7I8c/yhCoywGqMva1cD3LDp/npImYrpWzOKnbkVj2odxMw2r3dyOSrM
adKfcM+260VMy9kf9+HV0hyEQ+dI3kRiyuFf5JboTP0x1OKtH4E4CI4VbB5QgZGLjqAEkwSeIvXP
F9xbfywxctMtks5AqErZlPy5GCVzQUmUmEe4z090QcjL0G9yvQaQ7Qcvz9hn9E+BUtQhDRV/ZPvA
K8dNfdC6B05z5rRsFyUZg08ruRnWUIDafzriLvW6MJcZSuzOoHym3ppQaJsUmHSkKuWfVYAEoNng
4kwP2xNnzjTZeebGkTlZr2g1SdUKpLAOb6EPzXkn4QtUKEO5La+4U7OPvieRZ5jaM8uh/kX3hmGw
oXDGVPo+YZFrmJAohoW2L1VJ//z43soI67Fk+StHlbZlEq4bvx4Qz+hYZfTN6o0d9WMnsoYNTeXC
RtKeSQ9SjgrGW3D30xhUyeXToDYjwfRRcHDvrHj2KbYmGU6iePsIo/DoYCj5MtS8WZkHRJhg6EQ+
8SmyTlZb7psYSmEM2e1umWALi2TfUUpAfZmkSgnSXH+ELA+JZDOu8aEP6APtOiWYyZ/o3LrFRE+i
ec6p0coop8skqJhFe3gzfZJZ3QJY06zxxw9HlWsOKttchDFpcZ3OIgcJHnAcVZgdk+rigH7xJHRs
Y/rfiTLys2gSA0KLcjgdmFBaeruUm++yw181q/pJhodPlSGRkE6yyj1lljX+dvmQ5GCoWSLXYRlU
/iDJGRoW/szRUAoDNie/I1arRooeO+7IT/2jrBeA+XI0Iv3BV6Gp19FkrCR3rDOjEwryqC81zSE1
VbRFYHG4Giq5+sQBeRXIiCMLKe9slYNAK1uELv1mIywzKwXLwGT+bYqlRa6XAb6Ga1OQ6PcprLim
msYdeHo4ON7HHHiqPLTUZlP54VBLTaT0M22ronfh0RKqCe9h6dM9MPpt7luYIFhnCyuWoM2nKt1P
GcEIPaOUbUo4+dHIk4u532RzoG70uUxXniKHM5Mie2mG3frbK+MawYNvPJXrYC3ZDDLDFLVFnMUV
ylDbula0WJVuqkg+COSzLAPb6mFMMmhWe5gVsvEfTee12zivReEnEqBebmNJ7t1pvhHiTKJq9f70
52N+HMCYSXFsWRLJzbVXOaqT12fFr4UZRWaz2YtwXEdU67iNVeztQYSRUb0Z875N1VOg1AeT9WS2
ugOqIA9BW1stRAFrs0HHMkbOuVBMDnKBd3vzW4bNTTIVz5xQTcSlGzflbpDkpTMftDYmCRY9TRKv
LWs6tU28DGXNk7p82Zr/+rY4jvZzPxjQleADzzh8Kf1BL6RlHiTHckC7pmEeVdqbXJpXo6Hsarza
7ACEbJCxOiuxnINT1K7DQ4VLnDXigamSdgYSLY0zyrqjBceXQmZZ1tAnKgzsYhYYfSBcAVaHMqzq
Wd828rCX5nHfluE+bpnS1OynTGYWovGAws1LTX2tqfWaG3RToYazQKKHKT8a6XwYpnrZO9rZlmgl
aOmvk7ERkjBlSw/9bBySrt6lBQIq81xIE7wA4Ee5IVtASjb1wF3UjP7UzP+0bsQ+zd4AwDMyeqc6
2I2xabKEc+RACpQuaZgsg3b2JnNaaXDJW2jTVU6pwcE7NRW/EnqaHi2bBsnjoO9xIF2NVroTpz02
1BuOKL0+XhFb+f0IWNFhGdg9hU2Da5XJXTG9qCI8MvmnT52XzrCn+mU/4zpEWd78s7SVAUAU+2m0
rtnVpKDneKrVQemK+T+HoWF0PwFCFgOihXySCBbR9xE6jWRrJDerBPUIO7T4zFTGfSxcLT8YMnPQ
mQisnvwJRGmYOQVIG1hkSR0Axr9VmM0gdbe034C9ZnmznUMEBQw0pn3HbIs9SW0D6udXmQuixVh7
VLuWTmSEs4mnTeup8GN2SvThAlwrZWjD3ktI4BWBOwGD6DgHyynzKsA6M1o38T6XD2j40nybg0Et
mThxdw3iTS8fAmVfwxi2Xdn+mJ+vNrfIuB60/fS8qibtlUOfHc0aNcnaTE9P86Qrq7Dxn+Y26TaY
nNazP+ibQD/QLsDfr8JHKD7WmcN8tWpUgLzgzUJLNTB4pvQ7t+928YDzWbPjSkdyDdbmiO6A4O5v
mfY5bDZZ2ZYEYDKHaZgPbTChjKrVyBmQwKRwbdGCXUag0RPt0ac9fzS0h7riS5r0RYFIbQTuxn2V
f5tDm31o9bV/nhkfNusc9i8Gvn3C30yzNk8ELLg4P+lYdNU6MbdW+a04p462hYG+EikaInTp1xj/
MYwMeFwZ5kIG9ZgzINs2rl32IAvaAZN4Ur2UBGDBaczDj7b5np9Xy8Ya55udxRMrCAmriOTu0F3o
i1ON4x+GihQZAVy8NtpPxr+m/xi1TamRDo1PiVwRcuGlbEAd5iBcue7adIyCzM2is9MIZyKV05Ks
tYp1nI+FW0UTuKHAeGhXFZjlOvLXCGPAkM9p+i8L4BDsumFljCyWUP7xlixNOiiQA0oMWfGs6/bU
q2G4lnOvrTwF6qp0UGWhReKmya0NSTX4uMv03qxDNb5a6ZeEfq4Do4qfp8AYF1I8uab6GXItn9nW
KedLlcjgBKQgKN4z/E0zaanl2asezCd5sK7P2dkNoel3ZbAX/0tms20tEqOttyDTNwljzMKOyLSs
UxCRM/T0Jbw/xPivMqwWeqyywwTB2+xLiBByzXH7Z+Ylc4KYGmkJPF1r03fWOkgw5koBklkdnkq9
6ttpLQ7nqbo2btUT/NlAND1ZLqygXMs6URfTbz40flXn6Mp2tfFmwSquHMOvmYszCXtImb2yxvLb
DzdTDy5tKi8l1CgAlMXTODv1cGsNyPvpa4wLdpcQfWa9FLH+Ua/aVvqo+/TTzsNTZtM1hwMaRk8P
AQrLO4i25GEV9VT32uyPoL8BvJqoRUGQXJBxC7sE+Xlq6JRLu4Jwyg4gvZf2JTAjqPaIdFNGBbZ3
HDBx4IP0lmsrCDZm6ZuAOPJ6StZMhyHjSAlb9jSXiFIkeF5rgF1lrrYz6OyQS1g0Vjtcfzw1ZmrA
uSCTd+2UXAz2UfDNF0Vhv8fmhOdUt7TZ0UqjtR5zw00DqnxIAFJn72XAqipJN5GRrTTCFrM2/9Mn
vsra1cFoFa8riamllYjZKA+ZEpHy2TbHBNtEtZjXgaiP0LBaHCYLPD5nfso+WTFhV0ibyrg9Rf5B
5PX2Qx3pHWTpfaoCX7OVhRwOqGLpssbGLp2s29w7fhU1a7Do+aje1X35nX2MR3Uv38fTtJS2/Wf6
Xq2ifbTXL92KumGF5MyrfeQL/J/wc/sibZ9bKtFmo+8Bo9bmJXkFGYaQdg0uAsjXD8D1nFON2LgX
55Res03uaZ7tc4uvy4vtF37qP6/pMQV4BDu+sM3yzpKvraXtdKZ7f6ZR3G3id2un/RO47+X5iMF6
d+G7fBcHPEBrgeVH5B5kwWAB6AucgIMMgx7EH2h/xsla8dLAHQu/L/wJ2a5OkJnXlNwVCwMy4LCY
ni+aJngMpe5qxgJkebDQYIv+AXv2RKJD/lIA7ZM1369E/4CxWy3tyNdaF2iZPgUwswYjp0Wu44I6
65MrMbBRS+RISxc2b/SvJqOSXmhCieoC0LISPFH/jj5+3gANOIrGv8AXeNCIZtEgerHQSSGggK4G
d+0GbMuLcfgA1Xw4ibeF4YOhh2D0LGZenK0OmCF2ZMySOOjwZnxA/qz/5HvubTzYeSN2dmRcIGUQ
X8B2pj/CjAOU/nyMjCQLqD74Cn/pDNMT5taiSUEzgie33xNYEDngOPNZ7AVx9V0ENXWiWyYuXgom
4hiLGVRc7hJSEvB7suB9OqA/KMSx98Sxlh1kLc6I8W8E3m4WoPERzCz6VsNiNZBSDUkC2jCkNOjb
f3B8j7U2mD7I/h0IkxOn3kV7h139i/L51ynibOi804M+DwAIBU2CnBAlFEzSBK0yB7Ogb8BR/Xca
uKhIz2jipBjyEDepMEpwJHpJaZBEC4CrfCBtUnSNuGW5k54ASWTrKEgGXnCfzfSXHLUKPnc0VIEJ
CreYEeYuEJ5FqQeMTkcJCz7Qe35bwX4WpaFoQNFa4DX52LxaSJh9Lg4VbCvnmSDgyL6B5iKRVwg/
A74EOlELsfGCKwTbATUVvncwF8Xd1pJSAe5LhA75YBJUBDdR2FKgJ3/h5qaOINOOE4ZbiPTSsOrg
g4j+g7QnbnyX1DQOyEg8g8vWe2OyNPn5gMYBlazHp+Ukzq3LIfIt78dPeCUGE2beauEaDAtFdMvY
+tBC4aRwRkgb44caJ47X7z0LBg5xPLAo2GemntR7GlxmU/yWS63xW8pH2tCYxfw12BKoSUwPnKaA
ydKN/wYrZ5xbnavI8XOfMXBo6nBXMRZF1zD74KxNFPe0tjIXob5+h5lCq6DDsqClN+c6pjfVJP9Q
CCyYGhjhdP9wd+OzprDfm0Wtu3XvdXCvJxffPElzjdzPLdJt3YpxluCJ6jF3DDal+9bpVzSSOH+M
efAC2caaeSnagtIqShGe7nPVT5g2pdXUHRx0Wwa7oGWDnthA1+A+I5/hw4FFImgerN5rPxwFPTie
26s68zNMliVfVzaxc9DR18vLJt8+J48nEDBn2cuAidemQF3mBsCwCx0JpK/8VAURWZDIE2/KuW8p
c13WdMoxKmrRRvnC3QDNjAZYivsvTBEQmcaj14glcFavU6Jkaq/L3Bi5i7j9/UbGCZX4DfAM2pCL
AEcG0mhqL9cJ+hAEHw4JU034Opq9tGu/shdYPMD04jWhlMCfUhmkNLAnwYSHRYUihJSe4unS/55+
6XvyXEAuhDbopXDqkq5MdPBOaF4isqFVxL9Ejf+DdzXpn2zNmju71eJenYVtjfU+vRKSB8s2OgX7
4pfJLEJ2zFxFs+mN1iif4vkLBYpGZ/jFVb3C/4frjzUEaoGITgBdErpMETJsIcJXOJEaxuF+wga3
cceA6dGl/MAuAU/2Ll2TAUDmOUmY2MlgViqwwKcgPCA8DWVQzAVtAuEMRwNtXiBiKZhcRkYBk91L
Coh1JM+EgpYeCXCqSkguVydYkKOgivyZTW1tLJhIWByr3rP0Md6opg3/ghRHWLFL2CFyir042nS2
R2fL4sqicYXjQmXDhMjsCkhBJoBQM7KdWMgzWguRnuS0G0ovLhUXbORSnfGBttqlkuCxvAwAPpTl
kBAX4/NAr+MoLkYIgFegPOYvZ6mgxqJ1zkQZCvc7rAr+2G1Alh0sIOZVGALv2gOKAIQgiWmOOY5B
ReIMAzNciDQDeBpEzmbf9g+713kt/0Cw4APAy2WPhwQgvHP3/mkHLDiYf4wDXpVHcTew18bZvSBi
zsAxSU29/ApR84/KvLAe1gOeCvLkd45FERR47nhU2oC1sH1hsPzROXiy8g5rAWAmvPN2hWDNQ41H
ewW9Ol1Exz+acAWFlPih1wJOUEruvMHnveDutbahDEXHCuMmHLPOeFwv0afAZq8EUXRfH0sI9E/o
8lgvvXIayutzY70Pr7gwebf8qL3P20BQd0/tO/+D5t3nLe5MK+iApMXCdma5PsGMINEeAhkcDJEr
/ITZytNWmBJAs6nw5xIOZ+U13RArtsfRgCBZx8f+SlhZbPFcWsUbMNhltR+3FbqEFFbn+D5uJajT
bCdX4Q87yhK0/Ie3QywAlbP74WCtd7Jw8McqBbOwOFsPY1VftW17FR/OwH5YfJrs2C2F/xS5cRz5
jB1bdoQkBCMawylY0df5Mb5zIv9M8uJ7eK9eyQ6Eas6yKVQUIB9sf4sfGi4QdwT5CKFBeSw2QlyA
DurSo/2R34QlHNzptbaT9wW8XQcqbn4Up0m8CxzVM4mMq+goaFLiMlV8Sn6D8VV8hkpZ/BG7xbVO
79wkj0F8voJPh7zhv2jm+Mw9wTsD0B7LY3WPvvvrvJ5v5Qlp0Z86BmOxP15njExqK3sx7R+qjDf5
q7qoYIwX9QvLRGh7M6zQSSgFENxV9GbUF5zOZ9WFiwXnH1ZooovpgqlG+4BtASmRvYh6ppAKOG8f
FGDmniUL9tD4zWzZfzN5td98q1CGU4oowjyx/IYlwbMkzGr+6I0QKqnc7Tt/UdXUjS/pL0UZ/ej2
u/9O33h1Hu1H/0GGzY75G9IG3cQNrWZ2zZtp83yLD9WvSFEbP7J1RNys5sdoK4NlcovJq6x3yS09
ZDeIhgshOosxJ6HbJ8wp6fjxLynAsLqyf0yJzKXOt+BDIWSiz/aLh5+R+egpRYQFRSvrC/ARMyZT
BsuB6upPV2eNYHIyxRTJg0kTvlqivdhgFEAlsVvGmKLDX3JnAs5VoSNlniW1bJiRLRA3vmgValDs
vNzUwhtdzH8ZReXDeWfiIRJSpE0owgsRc/tqBNCmQBJ+luzOYSUaQLpwBCDi4ArW4h7NBn+Z4+0T
LYkHgKyoNO5ER8bENR50TMzxKklNf1/GKD8pd+j/I6RCO8Inq7EkJVVowcWdv6F/UStzNQRxmLWv
RCAKcOrCauULngVHlRKeqRVUjZXteYHKJX+xhiDshaqK16c7/Bk04oJCiCFhhTR3mLHSzmWPCVEV
Hp/0GA6cMTK0C1bS3JtgudmcJF0zPOh3MsWhqBsojeLgvX5+lU2Gm/1MZ7v4bh1rGYzdIrT0f4r6
/AniYD9N/SaVo3PxHLZFVayyLNpXRUpeEAQVC62FOi4LJcYD0M9r3Q86sgn6+s3igsr1cFaK+ivF
NGIIrzHos6FCGIxLMlqhV1dPyrqJfeUgc2R9OnyH0zp9ZsTNNkuty/eljgNc0p4kSUUCbft5h7Yo
xyuBYyx085bgQ0VZjX4B9sAj01IY7HANqUlqWGuarAPbreJpZemYzsMGXvaPskZ4T7vK1i9Sh7tV
9EqkUxXRV87uwegXzvo5LKEE1HAFJkLD6El92P1NlaJNMAF+AMtCLBq/O+mnmJcgz/i7zCKT4yPr
8fzpYgxn2P5RMJgavT5VJ3lFWYmTpNsFDWPZh3NHB2krjco6IAJIKzCZjzLMlxZPHTOYZPpoJfUz
pikZz+HnzIErMCKNwU3DgkCc1M2cz5mNRM1FIOcY8D5batidc1p9IeJOS+WkGphUU+FkFyuutmao
n7TG2kdZcpqABMtCvqiKeTGBQkPMahpnodvSdiA7TrG/RjrR02AcM1T50jBvnzj1prQSykF77bXo
nD1L7mD2CFYSbDLjJ/mG8gLqKrikgmcK+IepLb5LVDeMDkz4kFEzGkQBxUguRY1AtdncBW0QE8k/
3jWcSusBD4Vpl9n4Bz0TLATMD1n6Gc1sHLAfgqXyI3Q4kHQgVSuP5gdxhlCKITTkVVJRILC0k6TJ
8IDLwsJN6cGzscOFsg1TXodCYAjLUsN6KR9IWKEmImzKvgMqLrDhF0t9oVrm1sUqyaINLjKdFsix
nhcqHWYpeHNM41OFYQhZR14fEWdN4DLX2/1Tlob0SbWFFrmWBv1STO1McxOCDvt3ekMzSinJSsAy
wPKgv3EW5B/lT9+I6oBNWyFkhfMjw4fDcKlWIOQ6jwmtx3Bv/zFEOHPqV38iDBLvUOw8IZ9XeHzi
88s+WpRYrM8Y+1E5MRGwjFEYcZI5N8aDokmsdCwYnCnM3oRTMGf6goQPMcpdErUZFVF6r354MaqY
VzDfI/KEi4KOrjn0p2qTbmG+4LmpvVNdjTwe83uz769EC6B/Cs+Ij275O4KemCqFINq9faq3yYPo
pM/hBHj8p7XkKX/CIvukcBFg3Vk8nQkJ2SNlD1agcORBK0StR6lGSQDrIH3FzhWQ4CdAOQT94Pkq
Li8mLyKNvntFuPVO2UBFxIO/p1sPvVWyxG3C1+g0eSXYrphN6Yi+3mFzlO/Zu/1P/uRgo/blMn2a
/wxRXaXiTcPxz5wUOz/25Kwef9ap5GA9OOXUhRwTjP5YFzoyXo8OZvDJj/kr/nZ8UKXRf8J5jL4C
fPD8IaSWaF/4SHyw8E6MekgdojycR3WeDuUnBms/WP/+Kbq4KmI+H3leJSQ2LFnOQwyUBxUrF5Jf
cu55Kw6CMjH+ef5wKviGy/G3HIjra70T7rSvznjSnqPr87V/8I40PhKOrn9A9RWHCPeD+oVCA5Ub
NwvjavhhALJVmH60B2/VsXdS0Rqpr8PF/rLfmkv52f5js0LB0566ixZDC3/Bh+YdbVF5fK4ofihn
N9XPiIaKV26obp8bpodXbptXStGHhgSZZCr4dVcJGWz5rgkdmXThvOGvz0C9cqAjGs7wjKYN82QG
PEbT3A4fOqq54dDf6hN7S8J8oa9f2GbAcV8XFLUlkq3oyv3A2SXUuNpr2EPgQHogOXun3YBwQP8c
SFj3+Bd+LQgBKBdgkb432RjO38EdcqB9Nj6EmsKmxPqm7eNQDvDTzC1YoxsPxq2Wof8nHM2taxda
Nqu7PYkZgSIIoQ9ac6jt5YlihMHdiF1R/klxhLoBW1nI56zh8Jk5n82FX+f/mEhY6dl0oqOBd0sR
CK9v+IXJzUzZUPHOt/ofQkCezOhHWP9l/tKB+22+9N/yxr5r+GLvyWqWnaRvLDg4Fujk1Ay/2gdd
3htF2CdXizftr0JwxBTKRTLfENETQfiifEBGegU9vfSf8kWKhc8SoBZtUOVq3ykdkYdwTOEXqYwf
vGyCCgumMlOXveBNzV/e9E8oD/Q4/Q6/JGJCi4BrkX7FX5wtih7OlvRtocZlpg3vzatGGcasFJ/H
rfk5oudlBwxlG0hpAMl84V8DWcblb8Bwi/YPhMko9sQfNq/KCs/FbbNHjoNuGAOYzx43XSZBxjl3
DztnxjZIx3twM285cguGYM8ssCLwuGf6of/1lW/Ntb2j+7BVDkxFjKUfvH05R9w6rwoCquyqvYtb
p7ogmHhDvY/6l1WBdkhE+gImEIJob0KzN39Z6QKh+ken96+62G81d3+8Gbe0HxGGcHdbL+YpFJsp
FJHQpC7Ear13+4YN2LzKjhg5IXpOz9ys22FPdBUGJWwVEDVx4rj92I4Xv1yCQdSOaAmQXNH35AzT
bqvelG8kPPwWtgtPAAimtERyFf4WqwEI8LOG1ARiOIDpOjRYBWt3kAVJWeb0s7lhrmfj+zo8stff
htmJvRc+An/oHTo3UlaBtkNWU3TqgBb8/SwAYPxq6C2LnQgjA3yo1AT/HIiGQ/7PWH3u6PAB3nS2
MBfhgeYMuNSkb4eBO3OYi78CRuv8AUxgxBDgPwD3PKR2Yd+BZP7jtAMg5YjNHPFLimVh1MXtNLhg
NzlgvqhfAe2Zilg4IF/iVgPySvcAfvKle0wcPMXgj/QZXKhdJtBmnCuAA+/DeYDIJPZZwE2MVlGY
/PkzgMhoogJn1LP/AuKNMP7SXODk3FgUCKcFzD84mJe5I3A2gw8KHdxvYG7m3of2j3ml/3i+8aLP
L+c7w+SDYif/xDroi5VeIBuUSDOrAJgwkjqh0PtiWAvHCu4rkl4LoYz5r0Aq8OofXuwv/YsJ74sp
AMxIiEebCzVA8KbTPBS7Tv51Ig8wJ/snqq2vJ6UV9yubVaxf1u1Rw2WRe++/Bwsig0Zsrlnk2SUD
AkNrE47VoFmEOIkVigczN9tylj7KJkoBvuBBMQFCAmaDwQngS3qHGtlmP1FsWCy0Z2xSWHGFT3CA
rbWQe8wPG8zKFkVYLi20B7l3bFHg0gBfMQHQIuVb1jRZF2CQymZmfGFc8w4irAAAOqS/65IuwILE
tsc2XNA96J4UgvzcqbwB7TtoGScSj2ZMc5gOIJqRb5DyLgt5xOBjQWGqgjB8mV/NhVPDFM35Lk/z
zX6zf2bRORZlE6JWserzsYTbNqSyo8yKjEUW8yZVKO/LQwjW8G4F0YfiJMor/pzlT7OhYwvhGrBe
lbsRIAZFHR7zGMefELHvpf0AaeNX/Z6cF3hxtJ5py7XsKjEZiVzDePmsmNmFv43vcOsDPtLE+jB3
NWEBzEmYAlFaAJvMmOASgwTKTUIZw5KWIhAJg5YyGQzLFh+E5W9+sBek1KFA4VnUK07hUjbRXeKG
YsGlJkO2Al/tzyjir6oCZKTI6X7Qk6u8NiUORbeNTEiIHP8rmuXEpTLjJjE17noXzqkzufg+FnDP
LJ98lxAPR5o7+pJc26Bbhf2qIJaZPbXjAmBSdpPSjB4cjjU6cZSSSb3MyGuplwT/cDdw2SKKGWqx
pz9QQkeECEBZBq5cqF/NGXha/kGfJqwVSTPAi8Z+MSm/8LP/EcHx7P3/8Ed23z3CFsNj+w1uy2xd
q0zVMwWsKKH+9gKcKXHuaIJTBIcLPjQkauFCwbHVnG9zYbZEaoriiMEyvEqPidqbFZwt9Aj++1kd
xIL8t5fhfooEzEH6CvAGOwTmNPBpIe3SRDsGqSvyVzie4Od4VpZkANO1+24/SLEI3ysK3wJ9Kldc
qGRpm8FFoJsDupOHHj0dkucNUpFxnDUxA3MJ3eNhO/B2SdnjlPvYiNErMGRflz16F/QfeTJNA6v2
TBzVARNgBYOlPEX0H/NGyDqhY4mEwguyOeGIohoAroUWzeIWk/xhuTKZ6RhaoSxyBCyv/gFYABk8
MMTg9LI/guIQPN07aDeADpCNzd6UbRAvIa8MzMFs+MtCDWr+lHDfyCnM8CN2GzxXc7eOvTaGZOmC
nVRYAUN/kBfmV4gurhXjvjLchsD2EDK+r/R+AAmX1HVuxHERYvZRwafHkqJzscXTFKFOxJXhT1Qq
PSiw+DBgMeYfDD9GXjiKD0aNwl4MFiu3Bbn0tbiaXEOw+PkGsJJ9c17QB1Jp8l1/YiTzLPATiANi
8f8/ysTYrj+xte0A+ABY2NoC63PPEinH+J/u9ac5Uoa7nNkRcuVZowrmFhLe+1S1zKqo4M9MpexW
KeEdZj8GdrugeMaX1WaS4Qaw6PUJOaKFEYX2oNgHbf4r98cHEWzcjz+U9xAd7qKIzE/qGyY9v8UX
eL3xgpUW15smSZb5ZMsiLMx3QEmsvFnksSSzzEkoRoCsWPVoXVDbNWK2YuZk/mQbzHDA+oK5nwds
cDTNZEKE+MHSXrhCwuIqRDjp22LaAX3SaEVgIo8GidmXUWWLLBjmSzbsTImUndC1AABp0iiMhnyp
wWeacH0WzeLxGzf1pPGQgUPPpA5AwshlwlcRqT8YAtvjCo2zvpyP0yX4oYV7UY4QHs/VW3oh74cw
tw9MF1AAC+2vuUkP5tL4lq7ZzsQyLvTLpbO21oQ6H0iJ4w9jThHP2dTryZOO8SU4Wx/4Zn3RRzI+
hIAYah1C4vLUHMZ1f6w21ZlmzCsLQHfOTwEwJ285UQ1S9spv3aE9abtio1HEpRsSEvkjwy9v6crB
niPHBIdEj1W86pbiezxPcKeJCVsIPoUVggCei01/1MGyu7f8Zp+pGABgl/Va84VhDCs+13X64r2g
r6MrhQ/CgyoUHJXmHGZSg4funS4MbC1JcQ1igSNoBgv4t+hIMVrDzql+LrgAPJgPLQdiv8AsBlO0
tZgNeFVeCYyRilLJ/LxZhbkHS6T76wLV2LAFHpTAsV7lk/8UYMiCnmOS+QihxvASj8PGTvOF3kxn
NcWFU9VXSsscOq5Dx8KvMaFMGsiPbzfO4OwdekplSU+YTggZ98Qy+/WUrAiic3PD9OO58SQiQB1Z
3QFsKU14GtiKaKbqKXS4OmlrY4dsdfW215xd1DWbtO1gYw1bxSluRlZurWJrTiPvN/o6UNiI/MEx
0CVXmTfO2smk19tAyJ9J6SvDqyL7pomvARB8HQEeTjYYmwSyuHrm7NuVcmkFF30kfIyDrfttgHGq
PWerwXlPnH953RwVieadCkezDr/lJ0z3qFEoPVuowkaJAwE0bz0zcLCzkPaN4NBaZfghHbepoicf
J4SQT/JVSvR7vlZSTJMdRmQAMxbvQYrYhC1eSoXpOEuSPotDqqwBvpVd1hFYf7JMds1LWfJs5zoF
12Z4HYKD0m7wOTBHHOTh8i5mwxum44glDhFF5kXDEkV67xjtfb1uEA4EBChsSucRkgcKmtW81OUK
VVycHuTon6W81gB6E8y23vlstPdEfTUYh1RNEobHFxiET+H3ekvIHu4h5jtBx2b3NaBfIC0HHPZF
eNxnnr4KM/3YG5830zik42er06nrj4G6F7Qw9neZRXy3K9jOjv6tZ0yTeodwYB08N7iLosZwSAaD
kWL6s76fC+i1nmUuEVGoCiUNgpduvMnJqcUIO6eYk/MvrYlebJmZsvmso2NTvOqscVIPvsZEaxMh
J91ztvfSrtPwyL02yuk5XSMEY84pDv6l2vc4XjL7aj1/CekjAeuzs39D2lC0BBNaYkgT80rE0EdU
qurwHhT7qlt10wcKlsxY29ZpnN4Cth5JwFxcImwGZ0ilnzABqmKaLeNPU9v25ht6ra4+VMaZ1dBR
H3YIy4WdZHtsqi9BvusdiZ0aosAU13EUViqafsZEN3+UEkyNki/Jmc00rNvYdgcqVQmf1seRuumO
XfnF0ePlCje9ei279zJ+5D1q6u5atG/y7FFn4SSFj/d3dkNziRejdmW1j+1F/x3so7V0lX9JkQTI
xESW7FLmcNws39o1AGZveOGl+kKQyLyO6RsBDyNBOawcZ5ZjVmczXLDuazpBYqJQcmiaY6NCq4fV
wVXJOJThSbiB4cNTYOpnX9hNnpDGj/44+gmTGVPa6PfDdobHP/ukb5G62hCPKa/GcaumG0IXUcjQ
o+7QYBEcumaREwUWW0+Hyg9Zva4sp9wT0yOtFlpe3WZs1r3OCulhJeGxysK2JFyPtHRUEkrsdhom
8G5cLkRJhHSn2KnJkoXOJ1BGql28XcwNCZ0ks01vpb5gh4GryOhyGMbkOy3Zj0u2qOV4pT9HdmY2
+YQbZLpHQfeEWg166GzY4FqBH7Xkz/rFtDJotijLNt11fJDnUjVdU98OxFfpy7w9Ftoaz+RaddXw
o5NA+6bJJ+C2b5cW3ffyTF4z3MGwPJXAXUglJC5nreNatrcwzVPfwALKkUjNpXIlOb4KTlaEePKo
Vo+0uTDuMFNvrXWYr6Z2y71GZwfWm+5sTXmTVLja31tfGcl3rj/EkkJHRd1l2pujew9p2pKRIrZl
6MBwOfae9aHMdlZ5NGmSLpPwAM4WXJ8HU91U2Yr2VVwfosSHjR6bbizuCSYFwuALfUP9FHitesIs
epo9IPcBDDKJcGhfzUhOd1n0lRbEOy6ddDfHLh7KjkTm5dveaT5IZDW0Xa7vpA/DXqlvEgtd5GXd
cv8RsYOARSYvgFs714TSRZm2iFWfdKHW9JqemFT2Nrjp+Zrjg5Wiey4/avmq5pjR+9G8y46Rc+7r
97zaqNmh0pa8b6puIIHS/RO1dHVqMx/IAySwai+qBpbkq95jMv0M4Wp5ZPcRtZ6T+mblt9HJDnaJ
8zoiaGhWkrS3qlsSolfbkCjHFD0tTQuS+KWuPmrWLbhowCs6oSjVlXp+blZ8Gnyds+z8Ag+mJEP8
KDd3BBjt8/aM1lmzBzkYoaA3J0W5GDrQ8bbvDrN+nD6lwmvSbfZ9BHcwJJfnGvWZDwQnPUmP/IRl
Sbfdozm+Uo6xW5nwe2xWBJGs2TJVe6j/dXtWeiHpJCIDb3pI1DsoKDBMSNykrNdNOiWe343Ys65q
faUXPsWh1fuVTgKkL+lHkie7aT7lCcaS7W9SLZVpxx0xzRsZ+A7VoFeN+4L+GUKlNSuTbgkWEnd2
HXwx35cw47cPxe2qbYpsJbFX0OWTdQysFRoQYb2KitpqlpFxgirObMJuJTnBQNLPhj+ka51V8nkl
qIU1MYSBMqvvdvJh4i8xyGDD+zk6YT/NKntPQY+piVZTebmFzzU3KZuGRr+p1oeCIxXlaX6W8j1k
cB35WrUzEr/Pzw2rEUdAjEWvokA6ZPZNGOCx77V3hbw1288eK/jg1uZ7KC2jtLAmdKFnTgwefOkr
ugkC1tElT9GqLkSCKg1L2VmYxvX4SAhSCY94XKfz0oL8Om9UBlJho0NE7PXTxMxu2RFv/am/9LtI
3/Wm9wARxn3U3ms4A74Sxs0iU34y43HnQS1zVfUIyZKIqkG7j8lheDFjht8lK2CVXAvFa3AAoQsa
rzIDY0OFIbMSkVPtJijJNi/f4uHVqvY2ILVGqgnZodq4WYQlr/vKPFIAqmfutCG9IRuXQ31VYHN3
bvUQ3MjSk6z1x6AgG3b1N96BnJXmbCcCCsS7wu+owKhOhmKrKCdDPpFY74xXEE9qBPbKEPJMx3Vu
RfpRaldLO5TWGx8lwOvPoCPxNY9bDrPoLhS7WeOyTZXSHRMYmTLIFkN5rescNIxp5xDgZqlfnOuo
7vhusD4CUgkpo/EOanGuoeFvU1/kCMW3d60+Nwdg/X6tvnXP6x1XKZmArOEawaOpd73zL5iB/Ybv
EoNb+ZaHX4b6llof+LS/dD0AXw5pjiZmycyHJfoB0pe0EdW3uW0Mv3iDVa4m61nacwxw9C9AGqQs
OMVnW+8B2wkWty36sxDXzmOx5h7M2nPZox35CMaFmMqCXRvuZAR08MCqrfr1RLmZv6cmQpoXBYZi
O0LYP3XhrXluagRo+FKEhKBn77Po0xc/hgoAFhyrZC0DrlTKbWyXrfUahV9msrLhoEvoTEhn9tsU
bJiGR0YTZfzJ2b/Lw2f7/KAOUrfj9K3x5QJP+BRpCH0l5Ko2Rsrn53QbTITQ6JUPyGBq4zgN+2f9
GtLc4ePUwZrmTutlp9leZfEX5SGyFnbosbKSPnR5FeFsWhg3up+xh8cQCoLGZ8HLWs+u3gYYCQkz
sfGbdCvwGOp6rd6P8/WeNHzW3Eu126zTPMM1tNyr3Emd4avVW/P8qZqL6ZyIxZLVtRrsJBa2fFdF
voqiEdtXPJHVozCgGHBfuObNen76yHnSeGX0VOXHuV8S10CuvPXcq3BnBo/Bq6WYJ2bHNvhm+uCI
yuzIVQJmo6ttdDA1xZyZhQf4p7PHbxi9s4vOA+yJT2F3Hk6vPY066W0GOK/XyIv5FOBK/QJKgdoR
hvBbRqWXpLhXV8s0OYzVlWCDMr6FCEgF+sAcDQWmJE25P7ArL5VLicctWtq6+LsySrGu7oCYdrqU
0SJVW+AO0CxJPtjlQe92/yPprJYb17Yo+kWqEsNrLDKz4+RFZScdgUUWS19/h86tk9PdIYNg77Xm
mqAqruGroBcB5lLmRsV6Sz0b2OgJ9mUq0UDZCe4RuLO592j4VEInbjZSsE21U+QJVPAjMo3Vm6a2
PRWpL5l+ODy6Yf0SDqrHrZ1r/5TXFdMu/hlRfX0wVRL3WDZQTCR7ZbKXxBdQN8y2rIA53G3YA1G+
wqBidWC5obH95cfML2s8RRgXW7BO10ZyFBwUvNrr2JqbfrqzQRH2JJcb0kEqCSRirQ84+5A5dc51
R71pUPydbFgm2lIKlhV8O32vFbPRwBC7THstNzW+E/kpoQwC620qakdg0XR/qkMf5ZVM4g1eDxhL
T957eMbZrgqOFowJSn7EawC+jWdattAfu/JaxC6AnnRWO3uMl/3gpIHf9Cujdbp2O3yZNWLkw/u1
NQQvjOcejVQT6DudYusPVFNUKIN27Yxt9fsGyy1SUmdI3/5RBXDzfPlq9wEjo0HbV+KJ8OwXGXj4
leku9hgDVogVfd1yTl/vnBzDW7LZ4l+CJtTeadQlBt/EVcw5OM5gfslUzSKI1RzmAQ2hN4nasF8r
Ho7rSby+J2Yv+D/49RUEnz27DJYTkSXlhtwRbJAGpwROjU9F7X43mau3Nog1cHQSzvQ0mqJkpyAV
DOyEbPAo9prAk2xYK4gR9BPiVsQwweSgPGtmOESGD/yROcnblq+G5sQnGBjlUgOqGqtfKd0wFPbk
bCczAH2aIyrYZ9MeYvXTIGS98HWZNOfluz+R/wXNhvuU4xL220Hf6gyRmW88NbS/ExvATHx+P8bH
BPVHd6TZ70/GeMBwi5wM9t+IfFgZp4ADMvI30HbzNya7NkRcoVBgIG8mUd0LBLryU5jOAw4mHWK2
s1SfIoFZyUvflRY08D2ax4De4rWbsvsruDUW1IHPiRzJ/lKd+VWKWLZVaudVuYlxsKtweG825LkA
UgWrYNUtAddAbkt3jmP7SCE+4qBMhifxUXtrB5Vzi7ndFqhknWd3OpkL2sk82xh3MqEoSS0fznJf
b0ipz14QXg/cjvroyPJKCb3YSu0Ien0dUHbmzBnhT+hQeF7QytJvInto/8LUq+giYDR+RsFFEtYa
htvatlDPVNoaarfJZp1px7l8ohM0Eldki7yCJsZMO17fGgqSonjmbgZESMsshpg6+SgwWWeKiNQp
r8VUSlz0pMWY1GphwohZvsSw1MzF9GaaTtelwLqcQXwk1UTCpM+Oa2liUPmduKW+VwtPdpitBwWd
NqtahjUboCOpEIPp97mTj2tR/bKCp/wQGR9q9TFJHlG2Yb8hWElpjqwojQIJ5LU0s+AjX1bWU9JA
kYWDxOSLFCrhTC2O887JfYd7DUMr68jByKwNgtLQ2tTSnWquD25Ruw5APhg1/GexnNSf2BVQRVrG
vwTcNSqOwXTJis9YO2KLV1Hw/OSJq31y1+giSSRzihobePVJtV9388h2tuwHE5Pqs5K4LGdU5wxT
GaxODB8kIEOJ1mMdBUuLuVHf0DZj++a/YbsQBUtMQPHv1bFUX5XxbJlXyfTIsJ5pp5mXSauqviMx
wBiD+gwYOyfMm9GEP0YrivVn3UFdXb2LdRmf5NybGzj0EzYlABUIp4hlC61CrKy691YIH0H9FJp7
hpYpm76tBB/dctHiDB1/F6k97csQFaAH+xEsgvLoTTFKfRV+/EOhACdIYQ/ufN3YvMmGKVel6idY
7cUrBnsJ+aP01hLz5402B2MRHGyTDlSnXoPkVVgwa0xLP1X9tFiG7ytWEbhe9/lj7JYvNADJTDmq
eydUTJariyxhQvFjMBxVHuaEgOSFjPZutX+KfH2Bscj4G3UBQPc1G0vq6icgmKR6LILsrESho9LD
LSkrnHDNwtU1GAD5wgw8LIXEbYmcGmx0FfDEcqq49w//GIQt1kg0/hF7XDHh4rREgs68Qka7KGxD
aX6IrvPQ0TfpRtMcwi/g6c8+HMM1aledtZQahwcVU9w9aHb8QKZQcbkuCv0gDmwqlAlYROxYWLL+
WFVrTboqxtFAjVCcEoYfesAEP74Uwg8ZTn1yCxVXLl1Sm8MlG0hKdhn9A7QiPfrlMLD/iIo7ME41
EIE04TONbfFKX7IYr1QRNDdZsSEMt4UmzDFSpzsh0qXii4bTVd5SRpv8OrxeOwsR3gtJXfR2tVlS
obFgzMXxCfVs3TlmeiLbjxsgo6RufA2UFmjK10T2Mqe/yYtBQIboorlJ/6Gh4taVxgO9mwnml4ZO
CUCC7ZZNkqUEPB9vGRAafpz/NNlG0a4JURrVoZe2hrIxZUy4DgywlHFdNn5UH5l7Mv3Ue09waM+K
VaUuaW6l6cwIiC2IKnmwrlLnae4+Yuy2KihVKXLWiC2H4cZumpgc3jkp7568564GcCkz1lgwS3vG
Wgg7rMllCtbKa/19hYQpJTQEI/XPPAB8AH5o2rISOLibHHf1bAXGAANCPnTGtyVfGQWF5YYikUUl
6f+AAPrUodIfpa2wNyPM2Q0fTCHDj7/DkbLFkq0kqrFXVlr4qEbCZO0YInAFPoXXPAZFx6zCKAre
lUZLxMBrxInMBuQTYDU1HvKqj1L7oRF7vW9GexckFhc23+rYUZPeUyT3ymV8Q+oT534QYIvZZbTJ
PnxCjQU4sNVaitcqgsNQWmnyJoGW8562EvtGJl4nXDSDNdGb/6YfsZ3PVA3KNgBeyX/sejOXE5qE
oJw6CepM+yip3cECtHoVy7gWFjxWfihQW4wAxQdldOMd7pi1uAwIWw6uqXXtgr3FRo6h9nco+RZg
1ShfFKJyJh+KJmdHp7BhW9rJtFWP0dHJgsAzJTRsK2Gglf6T9GUhXSKdEu2M19+kfIrIIYTfOr2P
5kX7Yjpseq3iMfvKsy0LrvUD+6qAZanCiCiSS4n2YWwPmTIXeagupcFVyPNjT2/x3tL7RyNsZfVS
Sz6I6JwswDgIURq2QDgJqGKL0A8vKwats/dFfI2bEziYYi1DhBDBtnnvX4UD/4i5kFX7YibDVHjg
qBFUiH0vU/To2bhmHwhV+pqMa1JuLf2qGVexOQnmdeSZGhgnEZyhRP4bEI0of/G81fE1kTuBfbcx
r8Lg4lFaGYRcY6q0LXqShNHfpWp2rPOETMDA0/I3FICNqCwb66bKjyr60+ZACnIHh/Q5VN/VnJyd
ehlS67QqEbPpS3xBdrV1jkf0pPJviCfTWy83pvj1fv1FJW4tQ7bP541+4g6Rm+Xwym6iRjKMhclR
ygQZKB4WUCrkjsjDvvH3esGIDPXyKCW4B1qre4glsfqjd9d3DZhVRUSdkvoaRnPzhejdYtAr0sZx
35i3LLin5r+uFKGAMy2k6pW1sxJBd+KiVBq8gJVtQwsjVZpnqTlV9PjFb9odTNtXFtsvSPqK9ifD
SBphmWWJHwY4LPjv9zmuPvsiXcg49ZUG3knab0ESn4B3wSth1+KNkEJHkclkOVqPXIMtpCSh8VRj
XMM6LkeD+dg/Ld4VEC9eDFpa8gtaGgWNWqR2pcnTmn2s4WFE/vYLdWKjYVJLYi+jMyA5kDLtU7To
1zLdNSyD7tPYv9RIgi6v7AJUD7G1bisTbVkX2Aw/e/hT1H2i8VUNbjm8oYMXPijbsm0hWASgnjgo
1Dh4vdRy9jihNRMvcZF8CblrlNeuOJI+G/aQRLDQHOG4EVkumVwOEeNi9rea8BqNeLRBR1GNaV+Z
CoCh3LDIckOaEFDHyMnfGjZjoZdb2XGYcszeXFU4GFA+Z1sJBaIRg3ojZEtM5HOjQQIIA2L/DMeY
W3xe4JtkuamPnCliTAxp7DX4FnSQERJYGzDNb992hBKxB2JN+taWo9cm6YvPN0kxGbyURlp1ECqm
lMZQbc+tbiwMHEmCmVtRkVSfCyjoQ+GMtZSOI3EDyKlbLcQJBDuBln4rdBJCyh1mCtPPwHdLjJ9C
FL5h8vqpjPz2EqRDOKEqCtJnBc0/VwXqmOrUG8M1bpVlnoYHNLuDkJ5FdTqLQ7eVJjrPplta8TMR
WBSFNnoUGqKeFB7RJJeepjfnUFm10/tvMrjtp3f0JeEd+JHJ0aE4RYV2VTTwZBaoV3tK83xXRNbM
AuY6nwb2VLoiirt0stwxhukdA1235rLWCUGrLMYMFdK/90mp1F1S0JT3x7y11kMibfQ38n8xJ3ke
44gxvCdTuA3fxkbHx2EUhtOEm3trFZ7Bkq8lnRvxSotchfkhOmrQnVtBPKSXVy6eNSn4VOVuNUTd
8V1L31qY/XA8i2HaMg8dlE0URI+8zA/WmJ+GTtqVfbIrccjRYRHmaGCtV7udspTSOVgYFU4uRblU
DOvWD+m2UvplYwY0Za9LoqS3ZETqDScyEGtmAWhw43indj161nbXmeXWqAp7fGPyiCNcEayKBtO1
Fsw/Cc/qiEYf2aeYGtzanafqDfRfUibbSHlW6tyVQYMo+mJZM7pSxNTFiJAVp3m/lqx036Ga/ehy
sTG74qQp2+gV7AtJ+1NM3N8kgRSHsPI1CoKg5KWNum+QTKtazC4UlJKivEsG4xRn6jF/S+cirdwi
8in23caUvaQWfSvC6nHoHXNQ/00jxotDuiwLdC5mf8Yw41PXkz/lKfS6mwPnvPLsPI3Kibz0kySB
n7evfVbnjp7A80o0d8qrh9VX+0AAu3kV3ouBW0jtikdiP5ulMc2WSISQX2sciGjMh53FWFZT5+ly
60sjEX0TcV45IzEhX+ax6XWvxJkt06r+BW+A8iBpnVjsaaMh86ijP/9smYagAmo23CZRuZapuimh
vhm4BuYDlALJopQKXQzM3AlOiVJrHsBQIscHU3ttZRHQ9EWLWNaHrG2Xrzxcpu1n+oo2yahz0RsM
1TTZTqglAzNc5lm6jOOjFnZAtgVp4tN0l8MYKAn9ua3gJIGrPZmx5BMXNuIR1XDI78NHBSYa7KZE
cWD9KNHayvBqmslHM5+KBoCxGXBHBh3L5ism47luAX7IRBUzEzaP0rU4GQt5WBALzj8MKE3FkqPV
CQsAPAJdYUXpFtI5j2RY3i9u3hyreaAuutzjITbV1+je4Ao3628s7N5jvzp0JByS73UxV/Wtvol/
yQHOD746AQ75M7WEoTqkecvt/2kbbWOsgVAY5J01/73qDsNv5v8n9yCShh8FyAo/xh2FPqXpVLUG
BQpvcLDixg6+IcotYO+sAHYWtdMvWPcXzAH38+fzZ/PnOGYseBfbftHZrJiLxsYow0bsvYDL8sFg
dQEi4eo7k88tv18IvuVjLsXXKxuTa36r2hgwmcrNuABTs1lGfeU+f/052GiqbUjQJCMxEufB52gn
zWVEKT/yS3LQfmYm/R0OG6Ly8Q8VOdz04JtxANw4xsQwfdkeNDw20o/ir/kpZ5+NmdgMp5qeGHI1
s2k+0ORJ91mYx+32AY2JThuyHN/QcS1FvEnlB1EHhlDyC5aJzkmHnU/H0N/CU/GAAAXJGKeuDa9G
I6FF+zH2wp7QBlys4fLkG/B/HgE+9F98qndcyf3pDckMcm/3yzhahHdUXfrHcAH6qb/HXXEUCQ2x
PosjTXB36Jb8pDlTk2YxALz0/JcUQJqjS7eHFMFJJUOoO0OdeJa/OCkinP9/RuXPBG//RgYVMZd/
gRd4M8npAdHRcDO/3THEh/CmzZxK5hHm431Ur82Bdwo8wpPBE6E4vGju65SdwIN2lhusYn/YaG63
cQPoTN2mvfWOvgJsdxS7dBW0x9MnnOLERh/sIzLaonvxqB3W7VZELfJ/CRjkOYh00AZnhRJkW2sd
3Q0ibChKmU1Qvcx6ZPH6crR1e4UPx4f2bDW72rMQnUukSAoy4DmKCT7OrOr9JJ+A0BVlozrjLue5
zSX4ZnYFSoH0WxwzAh+P4xVuKVRaOg/13/zD1SH/jcnKm6sOKC6kJ3Bk5nBDKKc4+BJZSuwF3xnm
XK8H5A3aRMRdMKuCFcpNiOTIOv/on2FE0j1x+ey5hoCxMdxikf9BbytHi1ifr6juzmfGeW1+g0/A
f1f2wbf0I91xf5sJ/0yKj9Ke+gKK+SDNhiRwRvHl5n7UODOndt2uRYz7+5mrz9fTfiH9x9vHEgMO
//AVPMT6wW/qV3OAPi/98hcr3UDmxn/0+fLnv+/AQeWBy58JCh8DOTJWgD++1XLBnVH+KOfcmnnx
jOFef8Javiobup9DSohR9avfWClmKpE+c87S+dpod1SNwSygIJIVKRwX3vCfeA4xIAe1uMmkx/y9
H1DQ6DvQ2vEzkGhRBSOyYIxDoC+KGn4Y2hvHcn4cFRXfnPuJAFt88ITN73SBaCo86TdmVjnahDOX
CQgvVPYfplhoxbVNc+jQK73WqjNn70DtI85uzijp9iia+F7DZ9xXW/1fSJqSeoMkzliIRbQlVmRa
lpD9iBshC2JYItw5tSdophW8/nLW5JW/vCSGg7+c/lb2YAvx95znxkf6pQ52e2Sh5skO9YmX3TAE
5/6O7gyKt9YnbHLclv8LRpH/DWdWYsSIN3HLygv2psFwHpATzix2jREuhTvkgJY7e1pWv2Tufc3/
9d+ZX++Me36ARGb+8bxzqlR24sjNaYyP8sCjySi42h0WH5ylRwxd6gsWPKpHbrYUGxXQgFhNPTHB
D72NVlKT0MKsox4HxAKjrETeJjHbODacTIQ0ExT6rZ1UlRGHlTmx+kJjmjE2llztJdhQqzG99rKQ
ht3AeLik6udXBDlbl3Tm2jAuLTAoa1Z2mPUyqgKyN2dbHHBaI9zXeOs0cuV0hXGcWnGlTRLh1Oaq
CWW3VEJeCWoF22AmrPXrMvhW//P7KnZyEh0mcOJCQn9HQMMQAqgOlAq9vJgIw61XgnVK0mFh6E5u
eqmBHhjr0WFkzQ4CxrHNWlZrf1Jbt1FDhkatZxAQq5lfufje1Ea/VDMD9XK1rBpmN5y4GeUOyxPE
fIXBazt6cS9d+0xZRlJ7GwTrs8YfsFRmml6xKcnPMIRhkTTKlRr7rkzd5zsebmmg4vim75uQWbPx
mU7dASOxayz3tBl1vUGtGIm5G2bPCA/wCLfIFOJl4mNEiHlxhsQNL5LGwmoM7zs0rLN1WVrMa41W
+b3KRgTX4wWhIrgIAIBWFyGJP1jWFrA20sYjmCeWvQmobbiVGr+JmYoxFzcVv2gvGfZnph6tIw2V
MiaekzJs+tfraOiRiIEUW110zMz7u33d1Lj3ACxwHImG9lqn9Y+uR3arC77BCccVd9Os6tZgbsdx
6gCbo/fV1I2zoffnWjWQOG+zVPGqoVumzevTHKFFk2gBHXJsbhJXvSwdY3p9mfXe0FlIQpQeVIIt
xjJmjYF0xerYbuPS8odedoNcXltW/xkqxIpl4S7N6HlIuGjebkCMrjm57ybAWNyPdHGH0S8ug/I6
ymW2GfEopRgU5mn2WY+oy5DWyG9IlozdiUGTF+zJCEHwG0GDgs8yXpeSOStFANKYKen/MBZg3Aj6
yF6CHyg/3n/PZClWgw84leBwZE7RJfBdyN/zcAjzAYa0DKjQA7omVkId+hYf6YSgMHVb4AYzkDpK
mG/iQMTGlAQZQ2XO4cP42fGc04tROLDNXFZ2os2/eUVcBzwLxeRcaJcuzHrUFohxQKYGCOgsBJhf
NcDK9gDDW/NSEn6GlZX7PDuUKfQa8HOZ1SHZwNyTBjspfDB55oQ1GC7aNo3w2kW1Vg9I4tHZAddM
1SJQ7IyiDrVl6QHq82cgLFGDYEYetA7fxf0Yuif8ezQCGvjjh4jeQLIlqsTQFmAslJhnOIqxUCHH
k4kLKGZBCYP2vABfRcT3pgT/zXlRjFaZ2FQIE1AOzE/ZsyyIi/SpfqHgAIaiUzbZHW7TTtvCdOFU
tBhEfOSYavxY7Kbn6Shcw410lI7GNqOIOuNDe1W29ZfCZkMq0/yr2X3cK1vl2K3GH2Hbors6iEgs
odicHP5BxsRt+Etv8h7sCTrfn/BdARYDjzBx2tXou86Ap8kjvHQ8LYbdfzJcagwtMaDg1cxPO95l
ysCb+jPe+aVsszHP0UPej3v5HJVQBxuKC+OzxUsmI7ew2EYw4D7yM8ooDeHguG0O5POSfdXfEHVq
P5QY/F1t0AS8btK9HUl3E49I9jqJ6d3sCjKrSS7xUwHqQhv9r/4sPpm5fc76OObriF8uwu88Bnwi
nXv777XxS1nAkPyQbtNtuA/36Ta5KgfjMhyk3/iJLo4POLbhE0w+/OQ+DJ/yN15p7wwLcp73A8VL
/AeiGM2FRXMPvjWKEWOhnTEj6XlB/wWV8UpbJ6J+OqpzJfxg36dvgYA11wOkLT+gpZLaEc0pbqTQ
TT/oHQLEqil+83ORDp33NjP7ywtBSCs0uRW9He5d8+8zDhRRJGIImtlz9M1/2hWqb/ihKPapS0DX
ULPMfiQnivjsZP7VO9Kr5w0Tbh0MWKZ26Bl7KqAFQo/+FNxQBp3Zk1Ms0phKxzZ9JTPqiHaNZ60I
0J5nleojjx2YRIygeRCGZfPMh4nShXEOhAZYsfKNjGVKd3pGptu0FdDvCe3J/oZZ9cnxQERJeUjo
Ex8t+OqCXkG6Q8n/z5ApOgfaTPv7qJV6lXaaH+XFPtGDTyNmrK4K+PpqF6VH0fMuNkNdrYYys/8l
rSthhRfKAFt0+SRqaGp/x3XUV8EOqhpE3wDth85lab3bNgVkwNwbUuFrTnEY0/oYv2C+4LIE47HC
1E00umNeIkuAdxhl1kUdv9+vzyFhDWwzatgE0aT1GVYQTkHq5UC7GwpNQmbuBpFRqmyC/jumJsI5
U/1Ci9a1aSJNysu/V5J+TwaOka8JV9aZ9NyvIrX7NKz3NlAtuHHRzZL3L7ipQ1nt9dF85vVaeIsW
glNzl5i4ZevRSlCxZNagGRrhShrWlFptfU0YMeUJJSKGYx3izneS72WwuxanysFa1skqTgmNaKRj
lQWHTvgS+uj6enA6xjlLb7jTuQEcb/MlClzjLJzLDQGWnlI7nMYN5b4XHJGmzOcPddsl+6Dkcp/p
nkJ58faq8xvrDLRlBBanLvwYBy3iFUvhw7gFW2dxubWO9oNn0GguJHeWiODr+cuyVnjNJ0sx3knA
2h/SJ6xZRNBIu7Lr5HfPHF/dRfJkUtJ+ac74ZTlYD+eL0GH0qTlzzBzjrXXggmRgfrnk0fzGL5+d
bziVn3nq0lyq9OJMOagPPRjWduxMfrHQPi1sx1hWBjs8Rb8sg85gaxvaIYubTXJ5dJeb6xYt83n5
mVs/fLKdccGY4gNxBD8f7th56bfnGKeP5xzShzAJpdLeOgOef0ADPwexHy31a/PT04fjToTlvsPb
4V/avvtBgKznbBTYi7KwYG/n6lsa9vD2/sN7+6O8A9h4dPIcbpjlTnv7RlkUnya3hN5Jt0VriqnE
D2rku7CPLsIP4x9eJ3GCH0+Ll4mofz5zgBXmgiTIG+vPm5tfc5nCBqvv+QRm0Ne9AgIXSpwbUgvY
Bg6KpQ+BxkdeoHOiOZ54nsmdGMzcAq++mR5maxIjqcF2s5PIr5gryVZchf8hX+HJyMCBEMjQhx/k
gHrfJze/KC4vkYdidOhPLlI7DsfN+tG9WQUVrGZnJtDwmV+yfh9Zm1CyqQ+sYb5aT1+8nN5705tg
3cNpGS76IvShLMHZlkDacJei4SjdbAVu8Kmt8f/Q51ICywh0dCf58FpoXDX9AVqI96bu+PjBD3dB
Wb+gd1xELlQQ572gRjU4mYHXO52resMeYtWOrJyfaEnFA28L+zD+h9q1aFczLXTBRqSh83CjjX5V
LtZm+h15kauWrC9cVfmNG+pD9oQ7EAyKiA+c0tlEPY6QT7gWPlTcWZfyci+XLI0iKAs94nyitdoJ
xkW1IR3WI0qPR4BddZ6TS50GurIdbEl8OTM5cV632dJAXs3Xa7mcTxdkZpSDIC3kyTBZwi9euwee
/ofTx4mz020A8xIWdXS6rMXNivWskT/MFeLA+IROpL7BWGAMxC0qr5DgDRDZnegQnthV5MXrMYBi
Qa1cdaGXPXgUtmh5XjhIuIL/ja6fzwENwhlsMH6QbkkuOxG7AdsW8cIP9ZYeyto2PUo08hwx7HJ6
5/1ILlsiQUWfWRGMbdERsSWQEWv9YNrnUWxx0Pobg9DiIcIbcTg9Lk3NfEuR9/kiHJ2U2sxGPwIg
wSEbKjvcmVssGhn8se0Q8foHtF7drb0Vb1oHw9kY2MYZZv0/wRY3oD7MYb91T1Tdfpyz7WCJi5Zt
2BWSXwcTgbff+rozaQvhYlwCp3ACWogPRJ35onAazG6wA6IWvQSRa9g9LAvb+mo/43PV2sM2tmtc
+Q+ZXV6JGrsyJaIgQJfuWZfYDeGmf2IXWiVrPIZBAln+ID0inJmdGrjv0hkNFG/lASaWoy9U2WNe
hT6q+2ApuKBuGdzXA3tDtGlUFdZ5Hgk54go2DUF4LHKYoeFkQXwsx02p/Onlvsu5oBECnBRW+U/Q
2cI6Wc6ACJs11xV2Dbf0ki6pWcS/kRMknINjvtE9cHkO7k92k73amfZoNWqc5aFnOgarXnizzmhF
OCO8DLxA5tVO+plm5oIDA46rHaVN7bBc/rHvc1J6h7Z+3M0rAmuVdkelkx9YN6h6ZOd1Ki+Sm6qL
DpDFnZ3UwOvgueCeJi7BB8gApT7ii9xU7Q30iZ+rH6LTcFEgDew2lO+6C1LZ3uTeZnKwYRK4YeIM
DxVF88asGD4t2I6qJbAn1w0rPypTBKcGWORPuhw97awGXHsDB1ohCALojHBe7tNZQQnDpXfQtOEe
B0JCnezyZcTDgRdduBpNFJEshECoyEBXeOvw1ngrF7PWVrAVPMmUqDarn3LAVazSNyRRVUbYf2ip
ep3K4hK/BiYacFB1jFiHeNlaTjyOtoUxWWEx/ZWidaEIZGtM4LcmEwQSxfrXWYhY/Yv+O0/Vk1hm
y1H+yojAacZg/V+BQSU36PGnoorr1CThS/i0splPNn4IprIX++DfWxDvaS6eeiXaZejBNR2/OBge
dUrLV7eHl2Idm1LY1q/+3AcKEqRJji+yIm/GRDyUYuv25bDAC43SeZyRrli+C8Z3LFr3UkbhkmLc
kb7b9QgD+L+ZT2FgTq7h06BM2Lr2N0nA2jakyLQU4ZLU1rNk9idUP7I0fcPxjjHdzUC8C2eEh9OI
MCaUfCVMhKdogyfK6noI4DCGkqNG9baY4n3JskRRJI/thy5Eux5rcA16TEAaaP4+TBVGG/m7WWtj
dlIFc1tb+W4S6Vzjlo6cn+Xs21jnXcr9HA2OkyV/4iZJhPgs3efmJW5oAfd4VWNMfaSTtdbK80WV
AQaLxgVGCx6a1vrtlW7xrf4znu9yQ+c6YSJEGK2PEzSzKER4g689EbBShRB5Bc5FtUCf7Gl3tnVE
mOwcMtUKcLjqlAcCabHJYL8vL7RMMCRsHgtUegRPJ8poY7iDrS/wMQWyy/hchBvCIuIE7NARHpSx
31DlhGtQRTc9zBuqtiHL24V37HeUUIZjOc1zLqReXudbOMxQWD0th1Lti2ETYnccRrfBsvGlwkZj
XXjaJ36cXryaSzCFUGEcrCwOQupqeGjSsnPQWAqXynPwsTW1UYFj9HjN7RdHBwm4S64TrQMaIRY7
RFoHwIaMG8wmhHep39guAAmb/XDmVlRR3M9vBmrWoftFr7cqXcxIPYKdYGCi3cs8mnyFRj78iL3M
y5/VE7/9tfRJjs387gQnW8AQcl7e6x+6Fz/81pdh5Mde4r7+YT4RH3Ffcopt7BTf8wkBvsQ4lHPm
F57io8f6F/xixhU7CqeP7hUbpf38ehFDG2SeEfXA6ePIc7Lgn9c4VXOVtF7qFlBOwXaRY2ObPSxE
zgwTCVaqU8n76C5at6j2xifltGc8OUA47KCQb73ugK7/tcYEn3froGf0ey4a6BE2djHKB88zHw0e
6mXZOaVY69VcctinBuDLDuRw/thx2CS7wB7pA1UOsxDzT3LnwktfjQ9217kGZm2uaa/2lHjs3dGX
kiHVYyJi4pNUzV5vrJzUclgwO09lk3+ND6YSFB8YwXQL8U0UMm2ICImSmBuGWOMDN4zhvwBfFBNk
CD210q7n19a5qRssi2+iBVuUClBUqATaUzjv/Zk/kvQFMf8DXraeeMW/gSHL64omwGfCYZSObuMW
gYE3hm/06l7LOV0zkQf2xMn8aS6BhOIrLN7XSvHfXibjPzv4Un2u3isaPYRa6MHqK3N1AxNOimzl
jk80TnfsAOxPkjcXYz2C9I9kU/yJx2L2CiLXAdUjBepHKdn07cg0gSHM69sBUsC+BxcM6KBgMakj
f48LMAMKf5f5fe8xmiC3wpUOJkwBuBUUhyQWF7a8NR1U2UAKHNvAwfaU6FwIW40bMxSAqeGguSXb
9IswWodoU07vZ/acDtrBsqUDTvJmi2LTfqMHB1r9RxCtA6JsLLVlQHbIh7KkVgG3Yv7nMqP8evti
saLEOAWL1h89w476BS+Z2QkW3WgRLsDVvLfZUlX2yCJEhxo6qKzmJBwbvRMpJs5E8+YYEIRat6As
wi6otAVbOVD5NmBnUCa96czJvVdItOzhC99MrIN+xBPzHDYTXg+A6MKwp68Y3YcXY1SCgcvh7VNi
aTb73bqmT2St+gED0hggb3WocLqjuQgUmktCyCCEUZ97CvElH/Jjblm4pOH8YZzkDRduwOHCbVAS
9sBIc5wNBqRZ3zi5lLy6h8ZD9/Bf+AOc8ZDk3Wp4wBdtZpXvCNJMN+8Tg2FjcgkrZbq4Z3ox+ICN
uPmwgEmaV1wTTGVYN2YOAYmKaIeYEJWH8sKSzV31kHr3NVLFcM8Rd+JKNjUu2xWrNhaSckP9yaug
4TLsxvRwcEo3uI5XMIkTzrzsVTbIEo4SW8KO73xHn5VuZO5xIrzhoJ8oNhXoGx/x07JNJ/WoSg/W
5RUsyDxwjF98IwKq1W7wlJ76tP2cfyYiE/EUY83uR1fGatJX5JFVwwOWzXwVUMYe5qvY4eqAvkvf
RugapZlTnOhSTin39vTRndPQhqVtrl7+6HTLNl6YnkLq7Eeu2PT+EJd1dTUHj8OqX+MqMjpT46DR
cCigYuWCjxbE9+xGqZUcWqqnGltSICBPnoXPYLF/DM/yDUsQrTfb1eRCo4Ltb9GR4TiD8C0VVu1r
ZeDa8KhAu7Cwq9yU12AsKeijYp8TkcPCZXmG8ZO89x02v1AOcCaW8ZAl7uK9R5VE/WgyLWYAoeGF
sepjfIcIwHljT3RUgitYkXZPOhpdAV3uojXWTHA+Umj7BMH+j6X7Wk5dS8IA/ERUkcMtApGDsY3D
DQXYJufM08+39pmqOR5v24AQ0lrdf2o82krZUqoKkPylKzf/pHirW6et6XMMvKVp9i4bEYAMXM7+
PLO1Xb79MI6569/PUzeZ7ae/lrLdJptZ3XylH9lxmcbyI5P7Ft8WnPUV/rDzKEp/8buKHXKFL4YB
pf5YA4wEVBksSykmGYNzep4ZrAMX+TUqRYQyNTxnstCVYXbQLOZflPKi7dMvZGjOUnHTSiW+79sv
SWeLcWEkbNGMmiGnvKgMAT+j1Ff25bl435fGSz1i6Hi1A6dng2FzWKAVCpE+xXzFBFRUVv4ddGG9
MGYgk4wvJiyTwr/eU3+XPYqqXyx9GF8pvkM+sVAyOh46pfjxsi/WSgx6Bf/ttPjmrf2TbuZN5bmW
ekUc0bNxOQ9Guz75vtD2/NGg9/pFP6QQX9Jk16+8I4sPQwLcKNRMoyq1fy415H2VPpFcNW+l7ibZ
OGW1sucJ020m83c2vWxVf/IpciwfTRTuUeqvi5jvzuIugjdgnRtut2U8ylVS1jP7AzFeKWae2h+a
Ng1Dc1AP92f7uWss8h/C8Qr9ROlt+fjZGnqeXHW5Xs22Otxfbmq3dJw71NLXxpmZZDu48O+eWqNU
K7usrSgUQVLMKKgQQsUjnrLFUHK0iBWrxCk2Zqn861yVPTtD2EOdXopKtAJGPTDKSH8+VIt8DPfo
uIxDmtStWqh73O1ZQ8YwYtwynY0ZwxlTOP7Fjgn7YgMuVq9sB/u6JBPOR7ED+3oJ1fZjufK//Q9g
1w2eSdD6Mz8H0x3aOamMXyFS/oXa//IWZdOxnByl69XwD7OCEoI7BYkp5TLbxi5RT+l6bS27yLaN
5VpOH135Y0HYIOD2vTQgnaaCFNK2MEgEtrWLZfI8J6kntVC9MKoknhXBWPTrIB0sE9GqOCLOgOtP
cZgw5fAH4OxOplpAJEtgSsnQlCZ3GWCUj18Ji/s4W4pug/DAr+JwjxgW2JDLRtnqaIgW/76/PrrX
HgraAAElmFT7ZvaXCSP7SzGPz8r/Bls+M9XJoliWzb3UqP8LlnpeQ3Hl9R0RTPxE1AIDV17fR0IT
k3IoT11st9rpNT+01GDNsr8+BU9gOgKsXEeKUoSaJP8Fg/ueHxgmAqnQnsBsHp1FPZTB597tFw0r
JYrz/CSf6FcQxfL1n9qEZZVeBL/8eenuAIWG/lhlCJBspUogg1BuqiPdaEVGILrxiBOD5LHW8kdi
AaPEKuZ1TDaNdgLIG4JZQktJ9cV8oxGgeNn/Fv5UGyFaHBMAiv0MwZ/EEPp3AJVMx2vFl7Cpoiqk
ca9DQtL17fyz/FT2cggsp66lRZ3Qoh9g0v3btU1nAzwaEL6BisQb9ebFBl0UKcTQR1pDIkzT38/p
ss0t+7psrBtpAI/iBMGyGlJdivuKhtc4/52mIjEb1rin+KYga4k6KPFunqezv3OcO7NV0Vql12Gq
R/LboBTv3NJWwii+jDoZ6rKIm/s91XvUZkNllzyyzXGwq9v7lGamZtavX5nyX7oLg5JOWOUo65be
fIwRtylYT3VXy3dUP+FoyNZ7CqdMudCDFJed0g6ta5y0o7HkdAE38y8gay4GulJ+FV7n1Ivleb8Q
zpxkfojg5a/QIwGbda+UdeCsUllkvZ+HghpV2L/zzBVrW4gbVDCEPF5jQgXlDJTe/hh+afUCLBIS
RyrZbXsz5A+DSnbJwBQNhTI30iOwUnnf+8tnlIPH4oUm2/6kBIW8VWM7E8Az/CmCuRGQkNejbViU
a4jND0cTlGv7BqDlXzX1VPD7ayfgR5Xrw0nXSpfyMPeaqN+aVuYZ3UbDyc+9btu3ZjiMT36e8hCn
6TwZEElw7U2Su9ZUZFt6uHDIpV64Kr8/w/WZbsI4e96QU9p7NA8PL3GNU5cyIqmDK3vG35a3Jst1
6u3wL1teNnVC5K2KJYi61IOX7mOYqpRi0ZdhToG79d4+BHgIDKiDkYloqEETW0leQehFChNgJlE1
VRDm0zkSGO/yRIi0DfntPePdcDeepAjAtNX/2nZpvUGns41pB3T+0sY0efqNiBAZfZ/6/7/Pr5nK
03EG2gAipG6JnXisdLSoW6nEaunnhLd9PbEP97dR8zbgSugYc2HvrCfcSf4W4WClY9kfLgbuvtNQ
Yth4MTi+eWg0azLJ4eLk+pfR8MXyqGF4RHQXtBgJ4jaRpXP82NSg4e7Lu+YYTa9Pj9Z4/Y9ZmfuQ
ELO8+da+Iar/RTXvsf4TsW7hzW3j+dQq7HBuv7JeO7lrzLM4j826XcQU6QNxsLUZ1OEuj+8jgOr5
BFz9/KwkurPm5teTAxFGP1hMRHRhW5luW8tC+dGDy3dntUL3LKtVPdjfzwH11skpI+W+nhtoI2/l
qYlL/aSSt7tmbPtLvdyjW3yKi+do3UpExcbVO5CZUPWC9UTXe2Sre929k7x6qztv1gbjLYjhr5Q+
3XddZqxxAkOwjXHPOnYygiqsss4i4bO7dDZVk+Tft7GWImRITi4dbNHkVzhFZfWi54gOIqEr94ku
UnP2bicHfxxAH6rYnuRAF8EhcqK8PG3e4VcbHSsuO/J0g0iPVmJTmzXljN7ry9fi16zqcF/CY8Ij
F4gII5rlfxp7xQMaLqVTTfK7nVu78TJr8slWlkx9UQYwr/bOo3aA+9RylbDSYArDJXmIJuGDw4G+
e4Ly4X0TPeujxr/Tw1PaX3WuZeBHlIgWtWID9vgx6xQbRb5p4M2m3E9E64U5gdHckPgE+UMuSpGr
yQE9tgyhpiUGU+M6nEMppip+1LKc4lW0ryc1JlFusG1d5SUVBWuWs9yQAsQD5jKvwOmb+IAYBQEa
jFc1k9STX6N2ajCVu5lw8SxqunfR9Y1f0tZqonuuF99w2ZE61/P8e4byuUUWoVxexsIIZs3fewt3
3N/VRCS+5Frbyk6fAD0yqKry6OxjCM2hqZwLsDE/7hDO0cRPaDPu4CZ3fO2slHiGZAu2FI2CXlJA
Sp86mXwuCjkW2eppkGs7348uqVyuDYofp4eS8yHt1fWbNQPSnIm/SxY2WyIqpisBr4JScsk0wTRg
DnDCzWXl0wRPNOfx6R1u5saDWlm6K7kWxKaam0wKHx6D1P2dqMIw9DCyEigl9/lt0QSaX8yJmhlk
ImOmHzowwHrDq6eb+eaxLV2BBDfa9ovPiIPzL+wQCbsv6g73510/XDBW1kV3MTj8Q3w4ztUwk4dO
2iaNmlr5hRylMpGglWeyNW7H4bgoLR/Vw/sd1Ln5BXaavVMDcJrcow50BTSYPgeJeWzA7ITEpVYY
qAcinyYjLPhlGWV8mxHa2ihFRrZPZu/XD4G+m47UeaOEKvNXSM9kWbkHNZEUUytKyMG/hxvR7Ymq
Y9G1xBDdoowtcGWji9zDvlFa+vKV6AL7hChGLtRd5bivufDaYj772xZPblDfDKcMynGiI3oVw1h2
aVaTn8k41/xS8DqRh+irUPtgxFvHqW3rDAo6NtYGnqaaKRNCMTL0Lu+Z2rNLNtUuVMN/7hewfwNe
Wr+2JGRBCR3yB+Tyfcd3+mUQUiOAjeEiNprIPTrY1KzKRWOSwgJ4bBk298MkVU2CU/WWlmHv5lw3
AKaerfj/2rUVzkVQ99ae5WUPdto7dCz5+k2Oj8escU1XE7pC+R5NotUtEiIXzfahfvdVWSqRhPQm
lLCsy4L/V0aRtm7Xem5fy4MjFmIhIthZcSmTE/u6rUikdznYQWHLynI87v5N0Roymiu4uCqU9hO5
Ifaxj91HeGDlMG1oaYmNeCN04SkQIIWSOJxyrqdeNMjtjaw43ZQCZTsFOYYnRfzsBsVm7lR33WKR
P4MM+wmTpnZJ/iVTAsUqq/HFASwbeVTg9YJ43DfQQPgUuRfVIG2lWiElBJE+68evtDuWVANsI/Qy
JPTTlxFybsK0Ffrq27t4hywymQTJXr4Kuy9E0qAp+u3braoV2PZu72fpyVoqrYXmz805eXRxXZ1V
VZ4/rFuQTLzVSbHH5iqP7qa6quZ/Tf0ThuuvfYHOUmgfX7Vb1fsJaHv/2LJFfHAZB/D79I/WvvaS
7/8dQoDEn3UyvACiz5OVpR1LIk9YxVbfp9rO8ZFPIbWr+5gwvJIJPSDyodSCnFM1bJQRLNoHB7Sp
3t5PNfLhb/Fa8fU1U2eUIHdYMkbUNt8wi4W/cn2votOLVzBshajdm3E2PNr8xVL1nq+p5L2edtFB
JR81Y6STN8I34SYtvVrJUDb5COwNxYDr59QaGuRdffbCiGa0T5rtQwo6979lA0lvxIWQFi7+o9aw
SvdvJgVRvIIDruZpnl4tLZ1VLC7d5jlVhWlaPZgcf+0QKbvrvrpbtrbH1+R2UBATcn+RUZNmGDq3
+C4Lh+rDBOwcbWgsWzskaEo+X/dzm5dirns/1nY3ySIVtwyYeGd4zK6d2lfXu/qmWOVZ2dQFEFx5
rA7BshLiwDTkO95acF1lcW8qTx5JFtLG4hz2QpI9R5Q41G4+PKxOTspeeJdrDyeJvUlWa4R4oWI5
la+B+YtjwXsbd8+5mW3OEvw8XYlqq1UDn8n0uitWpEMmPreHSqEYcsapJ497Xvlovu4UHuJlI4WQ
xNogUkyaSkkca03bsx4uapDz99zgtqy6g29fd5T1urZXnOnSMv0iiuVr8zn/WLST9ICld5VVqWPD
znRmtfwPFmwzqj8HC5WAKGwjtNuzWtElbdPeRtNkv0hGVJnVbjfSmuUyAhlFh22E7er6P3e7o1cV
XCSXvCYbi/b1KCbMMmeGKWdPdfd5iXPfx+rcjf2SLZ8fZdz75ymmhIsvnx9IzaCVJBvU69Y+btNj
9fR5Ppant7jwcp5H6/JHwZdkrzSehkU107Km1HbKsVlz1hSmUrN9XiqLJsvs6GuunzcpjotXxrhP
Y2KzUG356a+ElriYKN8nm1+X1ED1gPnpjPrK1FAgF1ViRp8ELCMXrTrZPm+nhHA4RVZI+W/+a2Rn
OuCuwha2neT7qkrnQOlpsByz1uups1RwGQdlcQ4oTAMG+vg9hUX6Xy+gznRMq5XjXTQtPZaAiWjo
MFnuWk/4ky3vOQXB5IB/OnV4PprPepCl0Gn9izj3VreTBA2LO9b7KGcb02PdJ8Ri4EJSFWV/Zp3C
4G73cdFMFW11ytRRvJzkG2mZaCQMYAtkaTR6E5QVPreu6J19fX6JV8rrTU1Bj8GzX6Phu4WqCyD5
muqWxvtq6Z0m7V29bvgNUKNc+kbWiOEur8sypMuPn3OpsnCeLpGtEahqg61ldOllQYO1Yi8Zu7Gq
O9xSL200aT/56mrQH2bjpxHmZeVjYrj8KEWZLv+oV7eRcD/oWIqQEy3NTN7wPGaG4YgN/Jvg6ToP
Riz9xhM7S2Hnn8ysk5EkeHIJV4Fc6ru4P0Fp2jLBGOFHNtyq8xPNX5WW/Xw/nHj76kRSeqg2Q3k5
e0+YqOyaO9ctPYjOfo5p39iLYsOgH6lMg2m+UbBcBNJpb3dW7OteQlVKuabWP39wEpiPUf89fyiR
apmJLUb4w0zQTix51aBRlenxa+fjDfVfKpB4LupkJ1B2BO9PPce8ehlnYt+xVGm3yXgQnYuBFnYy
X6CD7+2M7l/xP1Soht4wNPHFprKPyoABvfwdtDsCckR7BsdKKA/zCURxqEw3XZ2jPrdXFI7eJl8L
7W7tUV03UpqkKYzekI1cwyzcRFmye6XYvUFB2Mjq3LJhgrCLiWRci9VOdy7lR/kwEe4ZLHBlljdx
GZ5k2UaSnafF93lNYH433+XD/hG9VN60ZHhPVh87trgLY9zPCfqCTtv8JeIjxiloq3ZVBbPOmQAu
V/4EWh3BSJWcpzX5+DXbWT2iDKkceW/3GAfySFlaSbT/2H0qqQaKFDUixfZjNPhzSF/QCYdsILn+
0XHKe4wSbW+JwNoDRBNU0oNM4+b9QYbj/XQ7vTR31aWOP7xYqe64w58lYqegWWpzcNVJ+T9hGw94
BFYOO2Oetc5N+mv8aKZFm1fAWjlV9j0OGsBCD1xR6OnOATh0hB0hm75zR3YoaHw2pHe9AO74CAJW
X/A81F6meqwVPHRVFLRkO/+BMydKn2Mo3dXvMseTL9cSQIr4RoG1AlVgpBna0Dg+3fDqrzC2T6ek
t/uTcEsRRHGOobz6HUdis/ieroVjnTdCIHlmOusajDiWqwwnGgbaz8vcaXgSrxRAoYLbNnhOIXOf
C4BTwGyS4b1/mmv/8KSLbkFAOZ30nxDBaq6xmKwCTnSNCTNrSzTCIzJKiSu1GjA/uFTTpxcN07Rt
BRwYBMyW7f0Aq8LjduOMD30xxkTohWjyQASUIMOhX74iPWkxuVzLi4J3EqR5l0BtvucEjrlaTqRx
IfojnPPtZ65yNSviDViVer29bFo+7pYreRn9/SQql3P5b5iv0u01wYCleinp9cJ3b6mf4e5hXiJg
7BJdpwGPXF+i9Pe+Ujj/M32u/oodflaCTpDfvxMZTvz+U05prvyzXsXXOPkyvDPKipZ3DXneRuYn
Vxni3VxWXgQXh7A7tTJg2vftu8Ljd/W6iLMfZzPePrYviuoXcV69W+/eebwVW6PJpsd0HD8c1Iv/
QMhVcWy1R3lTSbd2sXzE2mpq04vzLZUWe0m0iC9c9B05G5UdX2B5Xv37y35kPx4tbCEemg/r/e/R
OgpZqhe+/swPrCbc+GnzYHNuE+qYUuNSX3cw1vbTzs/fX6kx6qq2I4pkstLJ/GX5km7t3xN9SCvV
fLH8d5uUvka7yt/+ff9+qxcNmz6Xi93M1/wd9/tz7z37Fo/ayeo9cIOiArom/PBkDAo/1gkmK28N
bPUhtOYvKb+XXi1Rvx+rgTku/RQHeO5JocHb4+QF1lt01MSp7YvDpP8XSoDttX/0cpcq1T/d3qk+
+0Cs5yq0elKZKok40cZPB8LzLDGa4PK30FjXVq+Kp5r+p+Nt5/qpsJZobC0Cye9ELHt985GvJt5K
leKAOLHBFI2YT8TY+K/EG261dqn7XfUswqGxL+Bdc5UQ458ceIJBUTjuvHNyNEFJGH5z79EVWE3v
PWvlrJc9RtttCAMa7Sej92VDHG5DzADAJc6uK4lZZXWMxcQs9q+pS3mrjvNIb64mZZqzcZNzuRFB
JpuIUYZgvOpeIG24AbKWCiEZxffzZ86yPj5WuLF4jTpnuC8nwxNfXQ6vhxr0Hc3o675S7HiGTqZ3
2NTWovJjy/DrTo8hhbMR0lZo55pP5+AyDnLA3awD3DYTHKj+B9W1TKVTtaAry4RRYmRdm/j4xc2r
NozxA1gu1m1ikHvo3AyMSjXkPMRUn1R0XV0jM3Zzy3D6vfnjRXwvWHcty0kmNLeiu+lQtUSz1phD
4hUeUbYJJpc/kOg/p/7mHnvEtlFUAF59coKyiSzi6yfHdANMTVKr8kRzK02NGdGKVI9GlTwamzQM
qJ/5Wqtgc6YRVkhgFUMDKoXFx73nWl23Uwfq40/rP+3EV36QZikyGJ3GomiiufEqVSHPX2rI9+XL
o2W2XFmoU+cweZm/Z2FmagqYMuV9+5m1UFs6E6+zrgMJY1OvVlML3ChkU1n0S5ko0ARYkz/Qj+rA
omvcjhx5qq03goY+6nFQmho8AlEf0xRUi3+XYYABreELgyutWdZI4EIj9Slg7m+FMoDfX1D3MP5m
xvCJ8KitgWhB9Suqnsb4jufWvFx7E1PpYKQa6EL9iAlY1cNkvPvPrvx9bRuFCpbedGct5VB/ogIx
Io1jdDP4hjWwOZWPlOgJcLuw9HX5G7YOStsMBBmPU23G1VB6HWqPX120/LsAfyrtIbEiFtXTi3Km
lSqXPgI4xhJSJlWc3Lra1NaG8Clgtvi15HjHxapv7YFadD3+UtutXlxV00YBNKD93oyC6kKo5KJy
OkoqH/L19j8MbNXde8fXyr2Ca0IxvhWJsv1N7zDM+27R3b5BjSnQtm+F/0zy3slk+wMYGzLxwy6C
4p3XmkYeE07ZHfTzFFHxjZP/1k1WD4MEeRg5XoPp5jYQsPQTarQ0jG41QEbL96gcuiw5n9zRyjlq
ZBCc8L44+fft896+BfJo31BBw/AAULIC0BfjC/krNsveT/e6GjNgY8lR/7uhisDUPOaf+Py260q6
5yy4OkrlIc+UD9n9KLPMpzngNXM+QmWo1hwnPtNVqsJJJlbjNQuwFaY7zmjnYeD2atyJ9mcZ9A3E
B7MXFT4h0PjPMUE5jSKaqfGfCH3fIJZNVlPtyaIVZDA3AaWz+v6nEJ/DdK9JGvXxza2vcl0NZnXV
LTy8HGwIuQXLfOUgLUoyQbcQpq3J1HBp7sYj9wM6tJsfPgLk+pOsBvnZrhu8BwFuvWJxMs7SH4Bz
7Jygdt5K013XlPjmyadv8+5/c0KNMRy6YAIiMOc51Doy7TyLv9iU307fqfrFKNOUXoPgkz91vIfZ
QosQ7dL5TAf1aB2dwcq3d477Jtpf4V4xDXoaaJAZANqiJpBfTU/EFh+ayd9sdUNHOKuC7isweDjU
rFpsLCuJge6ml2BnSYuK0OIdSRNLg9W7fh+poU6C8VauglyZ/HWpiNJ6sp8X7VcpmYWi297XT3aq
we7sr471DGsi3KVc/DIH/SPRvetyvN6osfiex7Nq4Bo27xQkYFzW1WZioKlEqsze9sNcTYj/62VX
/spaED6DaW8ksPFl0f4AZlT7+0c5BTHtZcCnoe0rVHOQyvvLcviIV9fyR64pVLP2tegv3g5tEOri
bX+I/KLwsjK6KhNtN5VrNfUnQnrd/bK8Ve9/u3apQ2ETP6bXpglOPauUgVDue/8yRg084K8iI6D8
CzoLH2D1qjmcgnLg+xYzYDc9H1zp9ViVbqWSgf9PgGMV2Ul0n1fJDOF9JwY6xVdkQtW/ytPRDyw1
kglY6q7ejdMtoymi1a+xzIF/+N1PQk8ciI61EDTFwJk0vBKaaoDzm8ljtQA1h6dYdS5uspYhjZWS
20Ej+b6pAc9aPACggjMB7CYq/vTPWDE9twYdjNvyEqP6A2RU3rB9eBdy5LtHpGVnDfLYh/8lK0IL
Wvdh6u9haES0HBzeCtvapZKQAfX2HKZoqyxszqgflqQrSuCKzuN95o3Fa21Ob2XxVvB5rqGxPNKp
ysp7Ga+tD82k2Kn6fZC+NO4FAqBg19XlPlPVHJ15DfJRqM5TAsej9YfzJfTqUVnV2FK3E5RPXjLs
W/n2dclFrkGz1FCMUNNiGfN3naQNj5EvzLorHPwjVz20F9fgU73oDz7T08vnQk0wPU2XqRqc5285
LGaqDHkxm2yuk+3JO1N5Dhft3MuaHr9y+pxeplsBWjHVElvDy3K8ccEA7muzNnhrmn4rvkHgG9Ns
I3Tj6cZ+X5N9jZ3HGua6fdmx9fzPuU5IhWLq6+kZfwtIq+g32YdwiMQFnuxu5at3ZphXc9Z4PjqP
r1H8+EJbGQkXrot8Jf0FkdCAnd3UiU9MWz4yBwnWkJNNk2k/xuDfZhgliCI6N2at4liMjSyGtyLR
4t/NcC5cpdk872AhPErCivNLLF7LTQzXI0M9pjGEIkJoVCxDT3SGjeJGE6M7mvfJAoIl1j6b+7QJ
iZfoTpZ9CfB1s24ud6+pmgp4cNgxhU8KB26lWpsmn2JcZM2uXH5RjqM+/mHCJj17oboVtqbEiG5X
d0Zm19wEMhDP8gHCRW1eJ/1rEgLjoAIOdk5FEK9SlRz38rtpPjp0zadZLNPZ8g2WmLXuP9nfewaQ
QOeSHKbgCpbUTFsEtgn1iATh3uamiOtjyo3ur0aFzcDlwJmwTF1NLyYHCsytWm1VXb86fiVylw3r
LTmkmzEnKElCmeOEso9Q2SAGFy9bDEgmkHVSMxbY6QoUlnKbXen9lG7cvq3yj9+w/joJ51T5Ult+
SpkJKm3oyGA3Vvo3FmNq1Vi5fFVnMjfOKma9ppjSsk5/iDX5VF5y5dXUi0ddXKzifmSF1VYf2dY5
JmsbZZWkdG5P+agqbjK5bSvJD/UIOZvHeZDV2Jm5D1hgDuPsKTaK7TEsmUhHzjGm/3E5HTzTJ7WI
CqJq3zKcS3QbgoWmZtOeT9lr4uXnMlF7eCjx4jEkh5SUifeYaJV6mVoika1q8Nm1bIRcwXFuOkuH
wTLGjjQ229paWZNM1p/txJkRx2W/CEqEbDT/CT6+PJSSSHUzIOhM5kMeeTY6fqXwojcnvUIQPiJo
UTSUPmXkzmuK1JyBsolPClHEjzcz/1FjGGqRbojKtFqP9/3cqbK//mf+wlWff1JvOBqDjmuFUOML
MdqyNzAEziukRQXVQT4q/vmXcQVGIF/el/HG6ILbGL09COWiKQj5JtmKOTOBjFoNbNjU32O32PiM
EMNYDRctBGd8Tos+rKhGHn90Tanptl2aVecNjmOiyFk3SWaz+8vW4Aa7XWuETDIhHfbeID7lH1sx
dNpSzNBwbWzGQq8U3BxlCu5cKKoJEj0d8TAIaNmk2IZW0VmakXg+iEkNsTVgMiBZaON+9VZZw8aR
G0Gd/hwU9Z7L6PgvWNp95WaTa02AmrE9Ce3Zdda9f274m8ND9/2botp35n0riqdO0Lzrqq1X9aBY
VPHcG4emx817rB/pmKm4a970OwVptl8iPIReLjrXD3fzupdrHUKWzNYkVSMkl3QcGNwwVyrCNq39
lE4wF6ak3FshhFsUd2zzfF29bEvxIx0H0vpFxoLjDGsD7vLfOpvuL5aVfBshkkUDWDNro1x0bp1b
7CGUqILtG2GKNfy8w67XS0yg9Y7w2LJMYwvy7UOpbLSA28VQyXhbl7MgmmzRQXDYPs8typXwH6m8
5TwzmHXOrUvW7/0s0KWzDogeNJ9qPZkdMHyBD4DsA9QRJfYod2NDzFpHbHjnboG/a45ZaGw4i/am
/QTIUf0dSPCia/O8beaswgYqtVPErEaihRyHkpFnL0+5Csb2QKwlEtTPzWTDnzfXBEKe5Wruj+6r
ne0Ve4lOsZcSINtdtQUitA1GTXQOkjAf5RIPWnfbnfXnBpG0T+077KVXaM5MS+uVcvJ/zR2MVET2
63W8yFVLgLL2LFe1hz/a5+HclA8xD9t6loit4TCA+bP2vbmtyxk9zvAz+5ZyJTcodH0OJkJfo9uh
kWzM1+ViqpzrrNpzTCIS9lXYdXvR8Gzn4aZd1LWRGTUESOQrZ730y7OLIxK3eFGMQ890yfOKilBh
mHtJfDuDg9mvbV9FukdbJyQHB6p+9SsYXwHFa81XdZ4UuggIkcaDzacjxFyU1Luz3/U1Tqs5Bnab
a2shBfxdCdYxrMWE91xr/XqcUwMUJmKMPKvUC85/+vLK6CvA+sw3dDGTwrmMTZRMEibcuqIxA2i4
vRY1FbjEE0HAt9GO5jrSqC7hTOb2igssUzvZeuluqE8zEO4PFDyprnsQoe5BqnjVjP6otXrhQ968
oJXQNr5SMuFH5F8a7Z6keuDoElh3I74so5jsY2FG7ceilhosJ3iJmbkKz/oJGRX8OXxpHO2eFqTV
m09P/xhkFZfQmTBK+/xRGOQGNBLnSerj+SGUfZLoGkHSyU12L1jpVia85r8jQhuRm+nLD99G1QpK
gslCIdIvrKvBz2t28puGETGwiATlceZyIlLUK8KMFrKEBYmIuIjMZwJsTNrNFY6J+YfVhHy/ccaP
Nwh25ipi/CzQ0krYD4aghoil8WXw6Jrt/bP/Wk6Pvcu3N1WKD350b3te+Rw2k4YwuGHQy1+DWnH+
Vurd/i5/vuUIDY3cuc0lSXgy3Iyh2PCt4AhPyx7VkfWo7j433SeMij9ZI2dFTv5tFAJCtB3+2Gt1
tZ4HkXh3Yi4bx2og8e0ytomuvzKxwVl8gUGSaxujDUybggCTmMs6v4ZNU74X1QWtf74cz79seyk7
GQ5t9G+WPCAKsxM6Rz29dMOgISQ27s+/rijNRRQ6Ulsh0bp0i6s+hXG6IpVj1wWvOP90kxAwX/Xh
zj0ZKGHkZXyiIpXxvqxuPkwi4vXdX+vbWRPge2pClqRYZr8vNjSoeEXaIxL5e6HSet3qQxeD3F9J
uvjnvESpK8s0Pqbi/KF2caOvTM8C40WZRGPpvD5MGM9NssXX27MRXBGp9mIDlnpNnJoAPJrZBbns
sbk8IsxZISOf9ahzLTbWhrZRaahf5h8340aXA/33IkEoQmjyNpJgPUvXUp+mwIG+rxdcAptwIlNN
HmMp8PRP6zzPEbm2tKmqkLVt6SdFzmbpfDHSLv9NsX/WgKkOM/HKdmyOnI/SIARaVswwkUNW7nG4
WzeWu2VUyrZL4Od06zR7JbK/kvTeAl6YX4Eeaofu8tKc56oBH+MpUVqq25GGQiDn+5AItGsu791D
Uf51bF5N/vBj/qJkBu+wOJk/Xy+pjtkPQQvK7HOXY6IfqhWuTaytOnUhaUG8ElqMqBbveW6sipWs
YVTzEBN/b+zO8VIlmCgM9smKNShFL78aCG/L33qI/lTaIJlXs2Wy5PYcMWNAkKByo2T1F7K6+6M7
JWpX7kXTLJMMRvglZaD4IswTTBTrl1T9un4f5f+lHa3K3rNnFv2yuA1IVWFdp85iFjLhVLsZUonp
iYrqWd11vZ2ETFdyYJHGEpGudpCPI8p15NIZ5Dj4JMsEGDRQ0EQW8vXpOSxxZz7Be+W873mVUsgE
KBcK9fuzfzxWXNLn3K9i1a3lLgnFH4cGd0a9sy3UL8s64w4rt8l70sBVs4W9oN4X985o87q5TPjq
wu1Co9PeObeykOWGHgk0TRk6N5YnmZWuxs65nTC6fjD6W6sPqXWSHbI97kcreg3Ekv713VOGQ4t8
5YOgY/svNo6+w2jzV79I/5Ymudb9DerWvb6eXjKypF6vfcoVm8exJ8T55dK5DBIfqXpusvpG/38X
G6Mv24CR5EaGaL5ykwDW9DI6h1ceXI+7sTuXFy1v2cLxEJnBgsM+pK6j4jyF3Jvt12ngM9PqBC2x
rD8ps9Yst8G3peIxLgSzkl9bBUw9tBQ6m9ZEdKwZl/TJQlX/QbkYtXzTWXf6tz+Xgdx0qQfzH2u2
O0/8+Yu6c/QCXPP/NNXXT19ozceW5WU/OVwN0n+e/LmOrefcmRYlDkyFb2nZPnVLjw/Y8L51Ofz4
NJzy4wbkGYYcrukULDO5xvzQ3EChSy+z9TRP75V5Ecte3NVca65O/pT1LVY72qoWt7racD49z7tG
TxbzsnFklMqNeNheIraY9t4ItHPsxi66JKGj6/odpZ2IzifiQFK3/HK4oIonfhDG9xzMHs2QNfeh
6zPo3UQuKRLNNSXF7PtOppEYLF9v74/uBbi8U+fehvu3WWvRylSuPf6KLphQMumVvCu839WgMN0N
Mu1VK42Pwmn/Flq0YPy6vBJs1hPNuaqBMFRM+cReXwzQmhpE8Yu2nxt9rIiwsSqB/YkDshf07O7A
EZuvffr6semYe+w5Pvzlf9eXkNsipHoabFkfRZNC5brxCAzS78XxnDK8fzXk6yHwQtV+fbPe2TEE
RN4pdzHR09UwQcMxDz8qhOwdF4jsl82fjdJ2CeJfOsMAk2j948Liq4WPvG3FAgYewNXm4nFZ+Opy
ORIvaNyukG3hmG/Gm/ZP35eXUT5kqXlHixeKLSvH/jXp7Oj0sU7DBfr2Pf97zFR5WrTFM/a1q5Uk
SOXT/2ak6+IdhOQFG6LElgN8jlyf5PUZWRn8MSwXVnH82f8Yq2VhEs7zq7l4PJolH3s/1cqP3UaF
zxAe6x64DHEIhAne3uDYPjt0aC8xu85ZATxNTeV1qGXuU9d5ILTo8PH19pypC3z9lvl8yiEVwkuc
C5Ie36ekDE5XAXo6Z2Q1hEY0QwU/i4T8w9st/uxDTuqShoD//1skbuDD6KN1Kmr5z+T3rlTBPGJ6
fGW4XZ8rSQCKaSUCQDQy4HjF9Ba0Xg4rHJ3spDgQmo4dPKgErRNJxaj4wLIJNL0StRWO2zNho4M4
s7y/RaQHTDr/pZHdxGdmQn+4aQUu+hw21HX7/jkbl15VCyqoz9NfqY0UxoE+9HzjhY3Ukshhrl7/
PH9CGfg7xMps/naqJozGg7oAh+QkPl4O+HK3abaM077vRG9pl6Onb1iqXPoHlqZQOCSPtRS5xD16
zqLMr98vUmWZDWeuo942W15ny5jebWdRtJJU1rPo6lFu1nx0vIen2kyvL4tpUms7MicgOgIkDgL2
8IKepawq2SSih5bzN1HJj6LdqJJCseaMmXUy2dZCooqzmkZqaEC/77/SHEatwvA5PA7uQ0Dm1t4z
9OX6jG6ko3+rn4KLpB8KIZ7mcYJ2Ex8kPHdono0gyeOAMZA6XJEAhKPUYL89izMUth/ddQqTE3Pm
d+FmVEyUQOKTr/07JanfC97vHGWpKj/vd7b18pxgYziXKQor/HX6FtMZmt6iRTgK8sfgTw9fN2Po
AKNA12f5YM2F1r1eCX0nWVKsVc0Je6bjPPl8KpywsxOal7wICGPR3llUkFpe9+/wl8T+2RaCP3Px
x400e5QPRHZfRd4rd1aPzMXFtWcwHGw+Ej+Jr72Ideq68r5zx1b0jt/nwdFdzePk6/fl1Y76i8mn
T+utmwb++BRuk5SaV4kCM+Lz/jqd4U3KnHAmkkzwzCKnyNGfi9XTqHJLhU8ufPqz6JKKEgRyfBRa
/3O5wGAXjFR4ZGBHonU3LCkcedKNJLaOqZrbyuDfR1TK1yV4IMuhH4QSiFcX5+dNV2yl+hyJbzuZ
tGGQXsX+qbSxjzzT/+DOg1tPEq6Vxbiomy19Ob3/XPvWKqFZCqDh0R1eDEY1y8BdAiG62roKe5mO
ft0vbrrzsoJh9Y1a1Mve8VQ6DyMjDfIqP6cgID9N/4+kM+tOlNnC8C9iLWQQuI044oAaNfGGpSZh
HpSZX99P2ev06S/dnUGhqNr7nfbVYioLEg/uMOeskDNR17EbsaM2UG6KkC0DBrG7mnu6E/JiOMv5
gOpexKRBGrMBhexNE5hUjeYf2Y0l4o8FUPjFfWMXaRnL3EMQgwipZMuLTEI+hEfm8W5htmhVCRBn
a2BkIHT0HlGRbwq08BXYtEO8VZ70kW8/sUchhmS75y9DobCmgubUoJ26cUWTZeeqSxFg2BFrL7a2
gAwEYopwLD4avpymnmQ/HL1UJeSZA2gyyLm1kS5Zx/qPn4T/kE2KPaz57vfDjhgYbAT9HwcS2zLb
LPlioM5MDqII5GMUeoQXY0wBTUP92X/oj/YPPRmIJl5ijGAR3/LBS67/uKItUZIwOmsKU+0ksn25
it5V3RnH4ahdi6/uwcJQABrYCfk8wDSOxNurxcrINavqj9SyuZvy9r2DTkgekNH3aLYnT54ogu9c
TF45G7XCFd9H7NDBLCLS/Zetn5WHBEJhOgi5BqBm53yq7TtUEsydTrH6sCCkGQKmxvoo/4ynzYe8
WWZYcbxwLtFek0fC+cauM1PX1IEApIOokBzyiahBjUW+asGcaBuI4NCJHaBNHP9xPvd0z7MS4ZR1
DAgx8g9UiJxhsKKcphrAwUT5pX2uAT1AiC6iuCdK36XDTx6Irvmn/kQ1z3jseiLOPhd6FYEP5oxk
9aoYlzThPKbaNnbRZ33G1QJ9Kj3CLbVo5MIZ/EWudmb86w4FRfDTX5Nd/FtHtoW8MdhBaT1HDuc8
ksOJZ+MycKi3pAkVHoWPQB9opIiHfc11bDbIziVRJUVHNPT1Xp5SFYhIeuFh3OJxLgAn9EuNa2Sl
OvLmtdMvVBzVnQmlsydTk8UYTCeE4rmozvP3qcOCUu1192jHzFJzapVHjFLBkVmTv/zzhANnN7o0
98GBRoW8foISsE0ELgpp2OIFA1OpRrJhxvQ7bAYeJdNWuCTzW7NOPgM3cjNmr6wJKDyQ4L4k+QQE
Y0uwuzXpluYvbiDqiUt/ygS3S6FvzQrYmUcPnki5B7LKvbActPWgo/nGOrwcdS8T2TJhNAt8FVLw
I7hlrtnW1tgCs2EZkOZukdv+CbixUZZVYsuYUJVdwQEXTTQ6aeDOrud2LdXGTpxhLy9zRJvCQMuw
z23e0k/PwnX8YtDbLJbmCGHTE2UskOlGX2C3DnbM6uSipsItDZmDgXoaTiVzFu1wjbcnJlPQlNic
iA4jFPgvI7aveOkYl3hEmA4BBO089pfyyWczcN5dDiPorsmjxC2trvlqZDnNkpbTmI3JLAENwxsh
sDMsdCu4BarAUEQ/CMPzmmtO60mzjG6VuXAnDBV0YZZDZFO97UJ7LPBsHHj8nAktqhuAfpd/ZcWI
UUi2mK2GijSYGhtrQ+et7ztFOLxgHjGXYRJfgi7b8MaAveZS30LmDb394ujm1W299Xg5Qh0JTOzo
/Akwkzgpp4IXXUc8z4Rbwuq+nOdJRD4eqfqVViTn41V4bkg4Dna1QL3xzTw37ZwR4Fg0eBipXJTp
4HguOCHUe7hJufVY9jYNR+QG0IsVxpbL3DC832dpFxoOO2C8zZq5hRpuBXDRb/Dg1BuCbXABMsuS
aeyjzxRXLigCKffpjLzJ9eAJ4YGxUBdkDOA1KWg98hV7o7FIV+avSSIttmxv1m5U1r/qaBQPDxAC
7Ya/nb2eGU1QjGzHbMSQAAv5VwX5pkFrONNxPaFEcgHrdRKQFuTpohFwYN1qzKSlAP8BScVbFUMv
YQzEnAxGfvjyp+W8drg8RfcbXzuBExDK69li/QcsCPYNRNl6L/hwerUMnyUAsPuk5qG/coRxlLcE
/CwUDngOkeKDrRK6RfSUsIH5b5wXjBMpg/DsYfhyeXxyOHXck9aWoCZk9i53DFLS30MQzFFCXKCW
gpncLLRoigMCIwK9OWM5uvUo/eglnGXoJk4wRsIr0eLoxASqQNs2U2+NmWHMP/gbShpk/S7ZAtvh
Hu47IqDAk0GTSSbNt5xfTTDlxnakUzKA48H2z+7CirkBw5/ZDNzGjlzgC85k5hwEU9i1Yq0RhDMv
XLIbmVghTwMijpYQvChzpjTgCeFuhG+RLpMi8OUo0fbUIjLzwxg5IoowSoAEzexzSpwjxCFbGXkw
+bn7ep7Zv350IJEtgwRc2nzG5jKdL/xA9E9gIX5ygkkai8BOjhF+CMGVh/5PWAL9AzQc2ZpIvsbi
4CLrjwVKb462m8MjYaALWOYYh8/zYDRseOQLLaLvwdYm3ZpwqR17yv6tnMf58vxlAcOJwAfZldhB
cpYhz0+7MQSkTZ+Mrin5phEnXokMLId+kkjwmyDxUP0ggOb6Pq/ZzrgnDKdrdRtc/sUxwOdxWAKs
qqCY7xEovELpAUJNkdYyWUbk8pHANPoKPruvyEdqDKqlz9JzggsPGhHVL0pgwksJHtmMNVBscuE/
gOif2GvLN3q0wI+7Alp8rjTBfudXTh+yJCYwerptXKikSERakjhFENfuCe+Qr7DVJtPqaDm0wGxm
Dqs6nDJFA4XicwWdvBH+Ac4rlNROOOUqXLjlxU+L+EjcG3HhWwFrevvyjB3UnPQE7VI/PAi7RDs4
CHCaI+yH0xmgBuwEhA7rGgcQ3DS+ACRfIfQ9MKh1j+xil165rP2EFpv1coH1FWdBvPKnQFUg0ASg
8/roseho7OI5Nz/NH3WruJqrGzx10gS7ZXziURjTB8OUwdUtA9vkafPcaEf+VQRf5rPdsbnxUEGS
2CmfFOwEs/cLB3EaHKy/4NsfSH2ckulRdgkNOjem3kLfKj/jH+oDplt+jBA/UBZVrpAAEnPxM6yp
hPqb7ww2wACgJpiB9IWz3ndGnwIoQVEQzuUO4wmSKgqhJcfGZwu+wQXdKSf2zwtuO1afRib9XHXA
VVqOQTLagEuv+a+1DXvsSPg+hEGa6ZX8vY9UnfdgwG8rE/8wUHhpe0o+si2oAMlLQciPJJ6QHlxr
9uAGZMLuyY9YYS8Q4s8d/QSpROaEWliOF5DStsm47uwHEA+muhJhueOJOANLG2JBbz6u7e31A6oL
5X0YmNkTO4Cc9EFk8KE/mMuCjuh+0CDQyAF2oC1dKtPqEzS5PhsP6sPyXAkBvkVkVQIYO0Xbi3aX
Im+D3ndJT+MbYpQP9XM3439fmNDOFKgEl+60fWVTzAIeVWiL5hpPeH/r1l2KzQTLBx3GAiAQ6JL0
wPX4LOwigdvZJZQ7NhLWK3wLYqyZ9CXfIhf54Vdo2skP0R79FKgR5QPbH58p9pTgk+2RrBfuL+Xk
krLfaXb03jwMFHdUbf6U+QSBLR4LbPIcZfWGR45wANJOGZjMVIMpRDA7NfKsdwSB3VygzIDe/BWL
Er84tN09Gn14MHuIPziYRJ40jCT5oHjbWYPALtAhzEhGJGpc0pW4yNSlJ9C9fjsm23jKWhKOSgWx
xzc7pyteOcy/8UCb2K0Tl6Q7yC5wdyEF4d5UvAV2jdGdcxM5HsVUusGaybkQr16FXXD+7amyRg7l
KxoTVkNExv00PfEmyQVgK0PHs0JfouI0r8kIZMeY8MQqCwikd2aM9weAxqJ+gBivSCIGekv4Mf2v
uEyUyrwHgTCaiHKorrfQmsGM3zoyOXlFvtDp2RwkAuxHuMWHyG6I8DulqxLtETOfKE3fQkK+lvOG
BAeuwOBwZfFE8mRj0Mb9NhNVO+QmxrSNhRWJ8x74hqusc7tU9knGCS1wsk4ZAFbybX2qBRgEBjOl
K+MCTCiSfjKsszznWIDFk87yAnkFDWTpI3SFQvlAjmAJGYrwZ3QzzBoEeXG2YeMQinVkIf2WTpLT
0OOftTldaDd7ijFR0pHT0Tb3CSpNKqTsB7PTMAl9KEdSih+6Ns3/zH0zi88Zc+em5FvvONsUTphu
TUrStoEEHPHEi8iMa3mjI2dCEYIrYHGAIxFKzRQnuibQaExYi5bmglv3TW5Z+ZEbM9z5pEDPyi2d
HIwUZw5HtSet6V4rND2gA1GNewaZ0KOZSQ7tZLAe4W/BbwGDSYj+TNuLd1tzAwTG7+1p3Z/nmCSq
Rf9nlJCd9CdwrgPpjeKg5kQ+QM92NuD+nDrS3POEE7/ccA3YgfIzwJB42qk40gm2r3V9KA8Nsd+k
QlHd2fGVpw2pA65Qynn0GKhNRSsF4NGJtsl+UuejA7kmglsSY91oyUgVhQqf0Jn9DiJFoPu0Zpy5
hZv88Hy9vnl2UFk7xiVHz8iapLngjc+QUYxURpl/BEfAY9Mt7pD94mgBtOeonbZsdGRdiLUK0mND
uPOx+P/o0p46RM19KJRNw7rl8tZsTwnp5Ap3he0KCg/1a3pliWM5ObHyVt0RDpZKZEk+NGUBpKq3
lxRU2pymcHShg24bnTurLDxTKRAOjSe9+UFEvubY5VjlIF6LMsijvVfE/+faBhA5/osI/Q0+BWls
oT03b3iZC1ok86YvRk9syCUjKIS2gJci0RKMLtBi7A08G5ywzBuZS5f2EHKcAeUD28IaMEp8+97o
hVxnoI0Vxe+Tz0Te3bjpApREnIWwhfxE1Fy3BrMeqrxqR4CK7hDvBEUn2cljMEFlIBREz4tYwIGO
ZiWL18k2rs5TIewBmhMsV8UUlE9N8IhsvsgbxK6VXkXeKPi+rO9ZH7Q1VBDCZo69e2rms2gmVIDF
kX0E0Y5+R9CMzvzJvaCuZB0CZVFxoQjv7MQlZ7m0wWnw2gunPfgJaB1gRfBOh5qnW+VMAHVAdb3V
YOQDnlA2V86tR/LJ8/OGSxhKl+LPIYgPKgycjAQm5p+0AqoDr8YUV5VTmA8wO7BsjmdGHpar+o38
aBtvA/5ZGfOePAJj1iBwDhc1QTU9ztV5uQo2qWOtUwdcqFUWZEouSZXsvkOwSiBOUIzeBk9W3WjT
xnsmF5kHk4WzTQjV7uaDRgUzL4h82mWbAD+f422DlQWs6jGNYB+Z65G/sFxj6R1G0oduTFsHdt7f
BRvLben/HBxNYKZKsQLabQmi5axYJStAc2DhgLRPfw3+2sUYsHpHWVT9p7xQgcyLtUV3XiCZW0ps
2zvNiZhYcUhWCh8oTgYUcFV/FaeZGxjU5ooDHK2TnHCVy23pYEAhmLFVlgKRQ8O2G/G005HvQY0J
Oc5CXO3TxFiOXqQs4tfSl7lMgoVNj6FtSeUDjxzv2UQpROMznQu7k7fHWbiTnraOVA3DYotzaIb3
bFmudAhXrD6O5QKvkSiWO4304W0jxDErDSW2Mg13XAtJn2gHYPTg199FG9kBiw726W6szzOFlBWE
DZOAS0NUdITZnjypeGpuTYMqaBOsZBJYYgc8PEZfTan5MH4ttB2blr5O/mAoFUD2a6MsCoAxXO5U
n/SRmx7HFyzQroTqI2FHAZEcoRMx98gsnuS2m3vG84JntsS9eKuSfCDWGNgz1dKKDzvfBvAd7YA+
BVtCkGa6MOSZtRhvS16R7dezgIDOrXaQaLPpQAEXnKcFqjPpNsWGO8ydriaRxdD7j2ZT+ADRs0ka
zZKVR04wDCr7JZsKPEMzi/ZciWIzwru3GNMmSdi1JzVcK7JRBgfSVjztZzvjreGHq7GVw9Q46Xhl
HiL2H9hm8hyYbcHKw8u6AhUe7fRd0m0lJtN/BWsaSfxYpkeA/pQoxfV/2HRgO82cWp43XCY837x9
AvLc3Onx1Rkzddl1c/Bm+I+KxGv2VOiNeslkL2NqWjbrXuXTxB0YaXaJPIVxnsWsJ3n6kJEWuOId
EJa4KVec3NisXskMTQ8x8dCuXNLvHMZkhCqE3DGyxyR/ylIzWxvvF6cqbDgov2eKE9Yn/mAXbkHV
W8QBhsD+iThn704RBTVC4APairC5mYMsEShKBUtiAuIOxv+0NngHTDAyN1oGo509nzPfEFwlBQju
kP6D956t9Z2QERkLtqbokyEK4nsCf9KsPQ/XRhcdMYmebNCdTcEsxKA8YEwaw2IbEy05yVvqFY+z
gHxrBmLb0IttNqdyfpazRpADNh03+Lt/4F2Az492QNbMtym0qWTM82j1pgAhPsxpDLrPiTmVunn2
S7a/zNwxMm+ltUpFhnFSAXvYxgS4ZgjmJs97OZro3wWoRTBrvoG6xY3Y8HRB0RRUZ0DCWGQn/cHb
oDTqRJdFx0QDWR5gTFrqDOiyZT5MEch4vL4GEflnu8mvFXdvRdCHcrIu5i8oMZeVbTwIbRKBkAbe
XrRFVK035dahM+Afv+kPAD/4NefRAvM6F29BGKIQqFiOYPhmubU9bwqLVa6YHRB8xluIk4FuKMVJ
jl0Xz03oFC7qgE5QGcMXrRhPrrgfy3rD95zGxOiIT4JBZuTfJg7BESh0UMMyfi4TFQ3KAPFrR7gY
O8Y0UCYAD4yTeceTdUxbskFvRWgai4xrIHAMvpmo9UnThp1QiLDALK8wZKKzwXbIhsGEQofXowkm
5J8395cTJvtcBmv4VWY7e0y1YGAkyE0br3jF3GH9KJNXKjyRGOY2crQqV4Mv2q/GWCpjG1IGMoVc
RQgtUoclYTH/GW87ji9G57qhN8VzCqezDan5pvVoGtNMaa5E1vIP1Aa0kFgC+o+18Iup0tvF6Ci4
P1LBs5m8zR34XHU55gHB0KmIXQ0+R1pAZ2s1ga93PXDeOwMnAhU1OoIjI4TMOYestWMcMVte8FmL
rEeVUUKCfcNpDsWIuI/g3V2/57l5gcGCRW/ZKflWol2GM3vwfpM10bEZhvNq9bLmpBKojPVhwMJ5
TEag+E6sxO1QiQA/CrOUuXVnFlX1CZOHeN3bw44hEcr7adwzmqZav76prChJx5hYTApDACzAKrQr
3KuqYSXEi6qc++TD04GRXrplbjrrJZBW1i5yjUNwzHYkdAQM2BN9F5NfGPm08UaMlSA/ZVpD0IrI
F/5rqsxkwdZBmAwAJOF28Z6vqQlNxf7Pd6HHAggG6qT6EnlcZJ0+p+8ub84wZBpAGc5jj5uAmnBm
YuYkxUWfx5qQ/tFLoHRnfJThMxTyjQ/xbmiP1lS7zG5nSBap2i4b3XuXoEIju8GflfgSSVxfA4SY
KypDkB0UfCSPweIKLRgSSxgN/wCUhDyEURvovYCTDLsjjoUqa4cuC9403RLalU2N556pTOEw5WMO
QYTt4XZMzA3/bt4gOVZM3ObbPbcCMeQxeaMBaMn6ZCqefgzJ7C/bt27MXD2BWyQA/yT+lkMGFauR
k5fVIpcoblOD1KzGrkYQLGg62H6bsPscWebh+bL2L6oba/1U8YpZ/bnvnl/j0IcLN7pNFvtLqV9p
Sj0by+om9UhbyXhbNce7oru1R1+nGV9Sc3mZQEch47mGcK4389gq+CrrkcijtdwFrkaA72h07EKf
HFyF8zz7rjXznBjWwQfszgMSz8rsJ1a6q2Tr2mub8JNlvdrG1GUhNaTca+6oTffS87kMmS0iweh3
1alXSPgLIyDaZC9rY+BL/acwjHmokhBCzNYr9BylLZeyhUgyCSdJ32yrcbLzOJLMfliWhfFQahRU
Ytoo6nQfpZTKGEtP7ZbGGFtNP+zEu66b1FEyBn6qsA85SuthpkdjImsVgYKMWJmk39SVidqsOGnj
xvGKwsVJpreXMiz2aVE4sUrMkH/RR8FSDTWHkRWOn+XbZ6UyEWjXet48LoathKBfttb5K3fKJw7w
p4bUtHbKmlqTkSFF0G3rJ2FyhL1WGfknabQiDsovqrk2QKIG01Z+HS25X0fWC1FeTRpLvUSh2yo3
7Vn8GgayB7M7aInigE+nibEeZyYTDaFLMpyAEnukslESY6H7/SaH1fZ7QhGe46VGlnGXcyEH1xsn
ALPZSovrrVQNU73JVj6MaWSFTKPp2Gqo6eUCKfQoPcdSfi6V6uznNTj3624ABatEI9BT92a5VS3/
u3vJZ4UcKDPoT2ImJ9rVvB1uqSHz4BuXbKR/xE02i6J8JnN6dXJ0jV/6re0YnNV6az18bZ96Th2k
nro8vJqYlELyi71RABCLyT5qiRaBHBq30y5rl02D2lmzlkGlUSKUm3GjHKJIubdhsn959Gytvwwb
7/D66r7lke5q5eNZKKtX9tq/fJGeWD53UUjt3I2PktV8tnnJ5FDVqV8yI1lNx68Z7ciPz2LXL1o3
UqxvTQlnCnpbvYnc2KK64HEPcrpsDzlaz+ysUGMkabIrivBbhq9Nw9D17x7x7C2ygamHIUljN52Z
bX0SD2ArNzd53LoNZkIFeUtXjrcysLMkjTZZ68+r4jXvj+3y6Tb7Zp6sxo7iVPGH6YwX2X58MU/y
1Vjrn4MrrcsVefTYXAaX6O+DTCoug7FI8hDxvdUjjEbTuogfYUfr3+2LoL+0cr6WVtWh2ibc4a25
6JdjykuZnik50Xttw11/xy6/i3eKk9rlbuwMm1f77XFq8uiPh0O0UVE65I76yQE7uMPO+0U/1e+r
b2OtbAd3tAwJf1AOnRteKKGEZIaj7pKRq1FeTAbWXXrkSAhwfuo7P+qClka7oIt6XYvr6yRf5As3
Xsblt4l3iGeUi7wgnpw/kckFBOl4UBffFO79BZd/vEPYvIGsO2HyOlYnedFsuk00VRbRnm/MF8TH
1ykkKuTbIOea95YxTfXDRz0I6QwVBBt38o+tI/0Ev2jJkOhQ4rUXMTQqOfEDQkjSo+zwqf/VO9To
vKmRq3+aHcCGd6UKEYUa9fdR2YNaEdPeixN8vGHdI5j6Y/TSF9QKzmlW0Bd8PaoOVKTIx3rKHbrC
5hH/gYFrVyRmqdO55ilZe1dqJAo9wghSJLtvJTDUEhoXAWVR+ID/gcBQRpyFwB9rC1omvFb9hFae
qdqvB50lOhTzFP6ZjS1kIL2YCPX84yUCC/C5EVXTg8TmMwgNChw6iUiU7mIUF9UHGNvV3BhHBmvW
TOTiS/hC3lamThi6RoVJ8yNaYGREyPrQEFKZFUJSmfUzXjREM8WLUEiKn0PrF6Do+MselFshAZQ/
w4988P9I+yAo9ptEnztFyl1tKdfYj4UQkL43pYX2kfpVBE2+STvEJrTV+SW+qy6+Lv/SuQqsDqpB
//1exdsthGqRgtBjeNGNCimic+Fa6R8czFwjXiNNBVUlLkJeHhBIDipKohX+WP2DLkrZjH7iOz8v
vaMrHH0jl0MuiPaK3q377nYMxlgNR0ROI1c+dDt5H16ULS92gB9/p7R03yqIOZXvN4AIXwfT2NHa
EZxA4ZVOAWDo4LhnLAlESxCVUj+r9Cl/pBBLb+1fDiKEaPuc/yHPeeBbOzwP/S2E/NbFnPcRPjga
Lm7SDaQISA1ZqkieIij1RztTxUBZQS1GX2D3QGcW0bIf6D74L2nrEOS0YRA9yrn6JKnhm16M9oCx
ckBzSLiQcbzXRvVAmUX/Ki4s6jpyit4aOFQ+6IG4KbwpbpdL8stacryTWFBUZZAFXOqrd+2+vD2i
ctTA3gq/yE39MtBUUqNyQ+Jb+Zcgh6GoRNYDOtJPGMDKx70oeVlGwvr3l/7xH6hGVpx55bvyymgd
IGLqPyowXipLzjiyrli5tA2yIQyA3ET6B3Ro/D2rTixYGnf02vxIvnv5Jx3NffAptDrZJxdP+2vP
iWthdqHm26WoP/En7tRjPx+5wWl8IFOEyYPBWig+uwcA2n8uiJUE+glkPHrwCKsPbhgvltaXh5jX
AiTAOJqXqLp5I/yjBsZDqf5Fq92LQVw2bSPgvUGNowrtLgUdcHvH5HlmMF2lC7pmeBho1dCYMFMg
eQBDIhAmE5p9sfuAOxCmAVNEXY8qZNLwIkTLhb/wjMikc6L5hguigP5XunOnk2/lLJ9RaoMxZp+D
3d4gQbu1eSZXXoN97U/RW6ONaNo708t5vDLWIklqXzFxE+kN2oBtCr2Y/shv+Vl9BEuCtG49Inn2
sdfb2YQgmcAH7gpfCTeBGYiAcwI1KL8hMm6Cart1tIKAq9x0nkrqYagxIVr2zkAI2CyRq3RH+Ds0
22Q6wATrpjAaxIZYt1T3ZTcVwqCxzaAAqpQ6madj2yQklNKAJoO+jH5GmXYcxcSGDbZI1R5NsD7y
i4BsxhRVAEW4RRBXoAPQcBNM+J2vyq/WHYrHuvdXynNqc8hCQdNzo0Kbi5UJjF6bhkLDAac+Bmai
70ep80NDgQC/B7rFYwt7kTFmzMaXJOgOLqOgmIVA/lMiBoRbPHxKl+BREUn9kZJ5i1wEWPPEj673
/c1jKQHgvpUDLBc8yfRmFeoNBhi9VX06VltTfMz6AxFG1pAD4vxxEnBvCN8RE4iRS8KU0t6gugMY
4cl/W0dkVgCCQfMvPQxc/FJ05t6TOT7KWMAQID0C+L/Fjnbqr7BzCsEYCBQBlDgeUdsWItM1evAn
RjNsWKH3dF8c0fOMLhgFuKCQYejXEJEQg4JGlSqLLBrsr2wW34pEEgCzixnkzeQ6Bkl9hL9YEPGb
IxCJPrI7DtPwV0eWfCc7+kTa6gb+Iwbhs/39e3XTRwobqVjmoq2sLofXJblrBU3ghDKsAcmhoQKk
98QvBVEzP5c8a7rSaJIA6Tj9ptxzkbfCrlch3yeoj9Wdfb6WWI7dxOXZKD6f2xwa2VhY94ZPqW/B
D1sjWkHuCTcENMv8g2Uz2LjAxFA5n7NvnI9HLlB/Un6VExnf64K9Jb1xLvPIALmkZ22v7YWOwtvn
t4zwH86j9JYxYMHxz+qxXflnc8PIjh1k117d+RQDbBvGUdtbx9GDIoFdT5QQ6kMcGe9+lAKAJ035
o5JoSaDm2erPwurdbrEhk+Szx5CJ0eICwXIUCfY1YkAcPXsN177M6FgLgaL6JZNPxALlHcrn7Cf4
Rg2S/fAbaQaMIqEshk3XTowh4UajwUCsD9t5hTY9ab9iARgO9Gu2638NHD3ZscCICAV/GBiaFx/q
s86Kv77EJsvr48nncQBD5I/WF24K+QzEBVHDS1pXu/qE4+Q0XOoTVEuzQ13R/z5Xw1I7lweWJtoN
tsr+hj2CXZPZ2Dyk+HQgHjm+HHHEpAfW9ZoMGWhEk/RtGvRDwD1GruWKWynucEJQf/KJrGVnCPiT
iD3hhsCrwXOSfQY/mVvC841v9V45Na66RlYhdDbqWiBoTzou/BPgWxmzIDATbmVik8X/tD/jQRB5
usAKtQwPTJ9iOuh7tc2hvh35BjO+KgnXg5I8JKw3kQXuH7jyBEIewMBZmgagC1P1XICLhWDZEDmg
FhBZR5ycnO+H/qyudUzmxeeL98z0yy9eTsaukvGyWZJPrPmAGeYfUgR2HP5xWINE8lftzRK7LLsZ
f0aPwO8i7IBGj8AXYlhSEPM5mwzmeraUQLFBYM3XDHQZaA6+N8WyhA0afA5Omex1SgtU90RP+7bX
fYQoEIHGPgHLCtKVCOmxbMFX3LxbudI2AOcUVDQn6o9ffVAVNf9NHCSCsx8QZR8RVmRnEeH0k5fO
KHWBmMfwI5wEoHKwMGxA4IXUlBSdhfCcZNBXXzwgJTJwJpmDRp859CkilStMMZpl80rk5VVIiql1
e1H3GQ+CO1jgLKOWB1mMojFYiajaFJvDVyj46H01cUX+b7ucXgBIPPcAP0yJYU8FRUJTTt4Abss+
JbNnSgGjIxmIhRsTtT2jXIduxhAkv7WNF+kmy1c8M9SpMV7Kz1n7wrjClIdZAsT3F/+J8fKUOdk8
z+ZP9FdA+doU4xDAaECu90M6hmS5aaihELFTVnQP7xoQdAKz/t7TQZWJYUhNccxU1ZREiVEg5MAG
v/sz1DFdMxmjgrN4aZAiHEW2DlbfTRMEsfU0JQSLPP4t4QY6w8SYZQgFq5GOTbIcXm8iZzBi9GIu
J5nmZCRkTPYeIGjsF5MWSCCBzshEhLz5w67rIz5855WHQneLFIpfYuP/pigx2w+RBSS2iQKjoHTn
ZKHWCL70NT/9UO1QXO+KY/y2iSMEwd8AbMj0HEg+xoWQNApCw/eYZ06OgeeAg90ZfxOTE284EQhw
MOAeOFZYNASU0kiQp4yBlAsZTjGvZswrRm0lz1Ri3XzwB6YRMWaIKlKZaLXN2Q/S/eyE3hqwU44B
TCcQGsGTE1yUy4Rmo7mjSmCUqPL+ZFEiYb7CNol6omLe4NQuk0Xhuz3B5KWNKoOQacqDqJwDcgot
DeG06vRFCng1CbAZEcNCiCEzNWCFo5muL6zaoST3kXSiFcsZLTth0iMns48LlhmVQPNEsnVMoLWZ
FY5xjZAyihOc1RzcaFvAgFi/WO+QKsAZw7WgYIAxEcJ6gwggBsdwDiE+RweR4LCuGeYq6gQWGwua
9o3FeOTpqbD+/Iq5d93XeF6tmYI5Y6TAlXvIVSazWMQw05th68Y5RXYcFnxoQWQD2gfjCChF4TeQ
pVOWUqJyl1HEbqKRkKUiayvB8eDehBbC31PxAB9TJpBQkI0mhEiUjL3jg8huNTsZ7CG3UbrmjOXO
qHUISuZcZylEnkiBpnzgq/mXYiTOdZnvQQWFeC63S82WK5s/arxofDZinbAQWSjon1hR+QkaI76q
FwI3TuWJEoy0c5ymKosa3QYaVuQGNDzkTGFL5ZLoH4MxGeP7Q61xMNfj73A/usu/HFEsmOESHQkN
OxXkWijH/JE/rJt1a6lC7qxYKpMmt5ldy3vT8BSANBCCxzB6pkExy+NuEOBLP6Uy9IaSjRkjkxcX
5MfDB5yxB2ISwx8ykcj4I3CDTusR0KFvlHdGhJrgIJ1GpFgYdjuyA8NGFE/whPapHxTeOqUccqNy
wvwPodJlbTPqh+RXaCoGJ5KlnU0UXgPFEua49qPE/45Dn4aEp5cn5I6il+9R3Pn6AYcHhDBmtt/w
1xA5JtJtOOhbzSW3iZEJ2g8S/NEWcNG1DuZPcmf2yJ14p9G2RLxPj+nyHccuaVuH9FTd/d/izot5
3aUDed1XYo5In7g06ByZzYDifOxGrDphOmXWyTbZdZfujkn40BHy3/3gLnaYSbd5MWGewRy4kZnO
2p5elDiIXDf5b/z+Ef6ezOfT0nQHJ9gROf6NPmYHc9VQHhUuNTjhBPh3lmDyyC0AAGihyfAReXmo
xeiAb9aDwugr+KmWIgSPk5VXibzqkbgZE7TKbbrlfAVoP8eIXeobHQfxSEKD+uITyptGliMaoh3a
WPd5NvfAOPoRyPAYrWlZwzPDzQVKRFuYnokHgkqgIV1ma3+LuADt6/BZud6ZoJnYMc8SDqzH8Mme
RSvHZnWl91N+4UwQ6NH6YH+n0uPvhgJhE8JlQg/+kE8haqRJBiigDqU9oGxMbzipaOTqP2IlBPkE
JagyY1sMb/zPRUlHUCw2DRpxvg2wDr+bWImeE/XBv/CptO81fn/gh3c7DsbC2QR0wrgv8D/YN0JT
/T+OYeXafHnXgaKXNgSVCzWm6AhTEb0PLYoXewhEf0RrOABy7XitLSVusU7Zjejn/TvlArhLxsFy
aveaQKC4ZHChvAQQED4fKEx/UEqPBLLGW4TIoJbdVF+gkafh+B619nqA6PDKwOmq75LEZH7cDxlB
/WuCIQw7HxBSRzehfqR0CVQkPzVr90jVQhNPAQKcQQES/xVffB/h+wR+e6NH7KtcM66taLcgJdCv
vWzIXzpAJpb2VBMoitlhuRJYMGJh/iUogM2RA4qD78zFMOcM+/3jNUdkIJuTsJxZ/UwhGI5KGbEl
5a4kzXWDjklKapjkbR+IR9l7MigChwAaWI1uOjkXsTRTzXTWYCfVGmqJmnYU2k65sH/15HfAm5Fs
j7Xa5HXUtArmPI7Xug+rBIdGkZtJawUDqc6LDHDw1qPIVhvivs5D6RpMVArNebGI4H+hYV51snh1
L3ppWpRr46h3qbtU5f7ZrGuauIze7MXWqbV7H0urqcRfalLONG7AMz1YnFop4s4wZ+Npnl8j6s/X
CJ+u5R0GjdCtItiaMBd1dlQaNunwuejDldyWbgwcPpIAnkMsoWMN4YQ/UAvo5sLIr3Gd7XTVxIyB
oCclkTMgk60ZbzoZWFhr7FH2xCmmQdyAwsThMhpAacYR7kBLIbqk3jVSTbbfnzeoS0F35YyTUGjh
pYLNKxlXTpGNLwxVSQ0amaca30KVZKeB9nNcLys/2aXhJnpFVIpzfvnhTjK6D8+7WNlJei5AoV7h
NGE9Bs9pwTXOvzr6NlkhHjdllp3xnHigPFoTrvM23hiWeZbj7uCJMfXS2Pbx2zzhwKps2HRMfhxq
AuvG3XZ4Oemrtfs4XYVtsx1HBAqSXGJqxZfmj8+qUewVICkpSuzeK1djo3HyPD+PNLT1DOIJw62l
Q/BENWO8jYjDIw7coo2uCRRgqH43nfatVdamUoxr23efZTie9xqi6KqZlew48riZKA26qRxzu9Qv
sowi1yAzS7LmY6awKpo8f0ka40iBQljMQ1VtPQ/PT2FtYgOOIInnQ8YYrLpatX6B8YZcEk6itl91
Wb32OuOi5M1GrIp43Dt+bJxCuV0D6uQYsEyhkMzJZm2Jj6AaTX//V446h7xIB1Lv1gh38UcLKMEx
QZbJISVED1sLuAQlJbMYgCBOjUPED1TqRRSdeI1wMbQfTPzgpARmQMIPhEFhAoLAacqpiLVF+4ku
MjOMvNlrIYKeYJPQ4bvqtnCKBUO950/bwGolMj/FJOyxzdT6qTfT+NsBQxWdFpOJop2P/+Wd7nVk
jBtpXGJoTbpgh3DR4aNrNhxjhmCMaQR4FlRGbje+tTaKaGZU6VbC6VhbVHaUf8M/ls5ruW0li6Jf
hCrk8Cox50yKLyhRopBzxtfPat8pazy+tgIJNLrP2WcHZkZ1bS0TX1rb7p9SSBC530nrYaIMma3c
+Ko/TZtqnmhUbEWDrVe3qVvGKko0lyV51pZY9MnLqFKemA8uTv7kBDwxPxH68nE5wWD+qOFUglAS
tbcsPveXbr7cX3COBRfAQAlMG3vZZ70UdGR9+sR4Y+/MLi+OnBl/tdiL36qPC1Y4i37ypMxZPkmN
n+4x2IMxLH4ZyJ3GyVO57FHCfVwuA9RUbfY0P5/iX4EzRJSCiGB48tTA0U2gsuC3W08e7QacavqU
9vYcl17+zjuJpll02wAvgCQ8Z/ofGyo0VgFLCs49QFn3D48d7E/OJgbbf84Pp7v9x8ZtrmR+JNCK
9bBX7RIHPORD/1jJ6ioDO2g3+dKdC6hdxVwx/41/KcUFI7b6Vmb5UpD12w1WQbyU5iav4BnvcFfC
UzfZlfj/Qa0kQtFZSGt5DjeJSMstqT1g9AucuBYU4d1ns6I0Xozn5O4sIE5m6/Erurtv8Q/jmQk+
0gSL/Zxc5XacD5F6ydBn8/9bV7f3Y5+gzffWshtjt8zy9Mg5rK5uAEc4N6dpGByDop5nEnVjRXpA
Ei2rXbBudjCYilXzbPfGBmSFBse+Ce8KT/6MvwAX0i/lYt6US3sJHzgBAicBBslbcowAlj0iuymK
voEci28uMOGUS21SwHE3Fs2cT50BbyyMDf+FXAcOPEs+FoDPXtTP9oEqXNjLOSeaDP0LesKXsPut
99Y6IVhl4rwaZD8UgvcAMnx5NhbVyVvH2Ckn3yQpH6u//qf64yTGXvGWbwymJaBLbNTeKYSnTiLD
OWam5Zx7iIpg9tnNOUc3AbyZ2+CGkfmDdOYbh7lzFsiQuao34cH54XbxrvB7fgiHT64SClYLG2Fc
xKYdkVFA7HNYg7N2jRfalvzAvXuoEQB6x2AV4fBL6OBKgc4dE6SmLMSvYKqsRdJg9JZg1GDhRxri
S9iLAc/NVZ7+gHCocZmtnDX4I5Ff1Q5PUyjwvAqD5SgsR4bbPxBKrDBYD3+18C8iMKo8K2wRmBIj
tyQ+8Kp/Wbv07uxsSufimhzLPbXvU33D/7+6N52zeKW+OYkgvfSc1UT0/EtIsmohS0TE0JClxGST
ug7LAeDylwD+3rR8on968+JFN8BdK1/2l31o+dnwxp7VG5obLj/CPY6A8H2yFSqIK3s8VJ98L4p1
9K9wNPeowJJnvc8Au5IFoswT2OVF/ROx76B0F5AxgYO1bBnxobqJR7r+t6ggbqKSE/iishExvym3
hgo9Q1QsvLkZ6SybP+roW4AJwFl9liLKdi/yQwpiJuydL7LVl4xEpYU6H/FC0R7xklWxGn+6lXIG
p7E20sbcSRdrWa3jLdbxJ29fvaSlt7e+RNYCg+f86u6GdXX33zazIfXkXMwTFdxLUJrFmFi+N+tm
kZF1kE2dRTuLqemtvbOncKWCDr6dPcNI6Wz9FECC8DTP2Y2/F/qiBx3B+FM/kj+DxUnxdvSX1MLq
ka1gK60HcuKNQ7zt7kQh8EPIjN9m63KmE3wBG5UlApWS4NIS3hGYIYGE/AUzw4Mxg6C6IlBkh7zt
pK4Yy8JL2ZskgcDdFSsfbu9Knocb+zruIY+AU7urcaPhPY91xxS/dKYIawEEowp7ISPkV3tWrwDM
s/aAmQCbN+Ob9AvzqI23Lg/9b05oWs14ZyM9Cm4qWZ8PEYlo7aljV+5TPbY/5lV9EvJO38DM4yZG
5M1f9TcyN7SPgRg5cU3CJRO+KaXEzGfKKC1kVCgxjZK3c/b9LN3wxuYqXOqMS0YBxwQ9G5Ff+14x
Mb9lQETEYAyHONjf8tu5U1S8EVN2AsymPGBZJ/SH7oHDv335GHITAMpI9ByRHCZihPKX+ZW86abL
dcq4gaadylpf0i4PXzXGg7/uL00u/W6PCu7kM80Jodp/jIxYMfcgSORl//bWB8UGhQXaWtpp2l9K
+pJ5x7+JBogH/0SPXb9O0Vs02lhtkzINzRTY64m+KHiDuyC85dPwLOVr+QOlSYpKjdIceh0ZgpQ5
+QTbUfhS4qkdSUUR748WkVLNeIli6V1cq3d8BrhInkwXm3d1VV7gZnzglE4j+aJ7XutfFPG6AE7A
UBxPoD7CjxtR4pewIBUv58nTW1x5jhXQeoycgO8yxJDbf+ZG/PR//4yhF7UXRlQoAVHkfg07C420
gACFoKm7dlsJU0XpLm+7UykA8+9/fXlILEV/aU7MO6/+gyxwlta/TWWOrv2FMeXd4susl3Wvz0KR
Xx2RaPINhSkZPTAGZJA6XvTKgAPq23+gqeEaMKUAn7Je5bk+J09AODC94NkDQgA/iPvNNtV/8PrR
2lT2FMUcmx5mlHQqzFDxawLBwu4R90oZr558ooLw8V2/TAeWNwxuZFqoavkRSNeAFHkN/qNEQfRr
4uvDQYmSjjEt0AsbKEosAW5yD0Fb9F8JyKjkUOJxvaW3YtP/fQaXmv7W+UghNt882kAQ7gSNvzDj
aYUpT3hymHnzDDPbZp9jKIuPB3SP2zh8+DCkNxImh/Sn1bQijoNrQXmF6gNdfvOZMgL/MSBJYBkE
AIwd491HeYzhAhq5OygU+JXznaEu+XFQvIESxJ+58aEHE4cSmUkgcCzmp5cMzAjCAwufBU+RzNtX
pmB1FMl88P2aL42HhanTF3AaKtUR74UQq2ugJ3S1HDQ1dDUkKgKgS67JmwWPRyiQnLOLAIkESUtA
Ue4v65CyHQR5xOWJuSLQ87+nCRk8p++dNcoHnwEKzXFEv0qmp/lFfunVO4ZI65s3kyl6ADSqT+1V
bMO9/cVt1+6I9M4ti57XUL5O3pVf25wDjVRVrECjq/slYKrybh7cX16LdwXgohff0U1AfX0Da3PM
vXhJvDAWEeRVl4uC9ofn8VkdhyvPQInbE4keYKKItZAigJUKTzRBBYclq+AS8KniHukhFefE/URS
qBHEK7YBB2RR/Io4aTnS+T3Yem9eq/rFDiJez1uc8wB6bCWgdd7V/aU9Ub/YkU58vfeu76WwNGUa
++Lk5hW2cAp43sW7F3PUQ/2q71xLQFTzy/zia9o73x+TCAhTfIrYEusXN4xpLkgtyC/rNh8n/IFZ
L/YAAdAunHjgVkAa4xOvegSmpCjz3CNhh73Qic6LHYpLxTPFz1buyovJQvVmzIdYmCsodhF+015Y
Ajx5TqsrhYe/X4534H9Gu9SEAJNMGlhe/913np8eE8FoxV4gMECYExXcGEi/JdAbkBJsBER+xK10
4Fbkk4OA/AfQAOpxLEan6jvCkGSbUGQFwNTlOXuiT9evxib/MjaMv6lvNaGNHbHNOHFJwMB5R1wG
fjYvH52ziiS6/+DD/2meoHCJJYgZ3bM969ecYpkX9Y8cwLQf3BCWfvDpYbEMaIgNnceSBbGnyYA2
BgaI1TcTRO0xiOL0/ywVE01JvDQZByNqAPgC/hIjoPGnf8grgedvqr/2QZljP62zvcW7CiS//YGc
wmdmf5yowA6Q0EYef5Az0t7482+OBP4JDSm4E331K+h545lcoTPfB846MKWN/PHjP9EY4zXgvVz7
hHyQfLtHsEBwNzhCdE+gbdE3EFyrCfNSGCH0OGIkiUhyqVy6p/xOhWcfz9E/IgDXDzfsKwfDeO/e
3Pliy4gneLIiGPHHxDH3yw57weQk3wAEXRBLuCQwahimrLAFP0GtQC+BWLTbJcjL3uq7u3LS8FxV
2+FNCi3G3hWDV2Yh8LfVbzGKdTDVyJ4AApS0gAOwvNkPfIQawqSaAhcE3Pw1dl33wQiBCgCu2bV+
sS/zFPkBspMPgbZxXv9bwjwGCkA8sdi0ROmS548vZAfvwkljTdkHWaWFjqLos+cI79DtzFXQNDbH
X+db1j7mLSf2i0EAy4kNkrRTfiCPHA8WIzVcMBmyQdxhNymunBTsZ/xX/QLa4JniEP6vZGCMQaXC
a+G545/4nccs20KI57tBvaBwoBrAMYIDjbOye/876C2eOk5oNsHmWlyzZ3UVQ5qnizVh+BDGSRTk
K5qrI6rIhsgUqjuyEBmp78gp+jZ+aJoQCD/oqIGTq1v2rdIxBydMjvBDEFDsDI4P1CbOKVgwySdq
73+sLso3VuQfY0uWp/eX/zDaxUeK4X026cTJIebBsOMiNrBfEEGTW88Eqv6x9ug9+EaAxjzDEIZG
gM4/uAPCPJ+1x6SLSbU6TNEAgb/Kf32JvcAngLBM2g7zfKyt/jBH9FE1g57/8uU8asD95h9ew8LY
E1d91PQogMHm/m0XYmkD9WMxipMxOQAnNBAHwRbBO/IgOpXhqt3TswajgvXbXdNzhEcHBilP7hO3
j1vJbaFs4lxjQ+aDLZTtgj8Ewv/hH7/FIx02ZLs8UFxyFrKIWCyYc/PBn0dOOVB9xiakYXKssrrE
cPUtd5xP9Z07DAHG/fKO2l17ISYFV6YmMijCqE1Uzh3aOo5PjlOqsV4seM4VRqKUJhQeGosZeJba
FyCHs+fFQcTDIf76zsoYruxfFMvKpTmCuCT4tu3QuEovqioWEZ/BlLSlvKE65bMLoR+BmZXX7GtC
/1T/VrgXMbVknM5w1L51eBZT1zbCy5PF13E1eBSFhP3TwFXgxXmExIPHn1OAnRWnbgUvFkooPnxh
JM7Qlc+FlXVEkrzpL9SHmCtAH3QFqsOdUphwlOIPYOns8Jb2yboA1GFSDykKQoONMzscqYFi55NN
i/2KT2DYzoaWoqa1Eb9+MhdhN2VcCosvSMS4lD2NyT4sTY3hvrkgm6CdFcBzKPmVeVlNoY6CkfNF
HCwoTMhUExFJ0G5RgwARmzOPBJKWAIgJ3myC/4YWmBcFF06ZtORMYiRWiJ8T8Y3ZXD3wnxl7NiQC
VZ/1OsyCD8gBYv5f3DgV2MUZ4JM7o4Pc8x1HrwVX9ZeZpc1LgyPXNeZj4axqS52Xvrzw9IsKqz4Y
zWcfzryG4MNEnxWDgwH+womTrSpDkUHM4ozmLIrZ/zVjK3nFGkp9zDyxacq5H8dAS/HnaCcTB96F
27c4GY7zxIgeRVBdM7v4NAptp6nZtgIat1PkQpW2UGLsy8p6W9tHhQasrRiehtkqtghorvNT2ZGR
aOIaH0Btx+ba8ABScGdWKmwfBiCkkT2nxjODNGVP0VfDwDntLbNeW7RMRxrn7dcFR5IVbwvb3inQ
MTHl96T022+qs9MQBGRSi/eURKW57wF6C+ukJIhwtHGeGh4u2e7BLdOvwmMc4bJlHFKvP9uKBYfc
rqAJcBWYz0pON9d7djamhHJWL7o+3upRvumG79QYly3MrwZ1V1MybMCzLVp73TKpOFs6xTz5JtZc
nsVNdHgaDTe5eBKjxwGvr0Q9jX0NJVvI0UMI2o0bIuZy9gx6LgOeGU3sn7w6mzsx6eVZNh1a/y53
8sSPwZOUje0TIc9Yo1LkZeNhnOHwmLg583+Je4UuZ7C9mR/ZW1dmZ+Mths1XGD0LvMG0N3s15ggp
ahBzZWjQnGuqZmyDEmhSqFSGstuUgbz3Ga/0Gdv8uIwNhyk/4UhGspEr9dQaTEaGHLsDa9oV6OaI
stVkGa0gkd6tsxgo9hLCexKHSPE8vujQb2IVRZ/jLvSh3kR6v7wNJA51o4mijYFbKgU3s9DPNVF/
2yZNZ30KKT+su4s/FMtSJ2LCaJ4OO5PlSdPYt1m0ytm1vGU1AHFU5r2+tFmAG3k8r0OMtWzgsrR3
/6qSEBvfm6jjNWrh7A8aiUejeRVfbmjO2sYGKZZI2FKeiub95o40q1icSoBNamwfNSOi23PMWZDW
s4Bpe2ssPVU7a3o/y1N9b5kG0vLxYNfd3KL/z3KY8oa+Hsvx2rrJWsJVR9WKha9R41v7KNcuTYOf
VB2ezFC7jEn+GDCgsem86CPNzFyadbl2g3TRJ+G0cQG2NBIyGmmeFFBWWrueDvScUXVz7eja6BSQ
Y46L6OCqX3ppr4upFTXrwYOnTOaNESYzozo6Pnl+kFpU3CMMi/lWEa4Sx2FWlZJRs/BVQjuZgXqR
sixtZTYUMJdSNOJxvkq50iNnaxGxthzCWotmp/jj0jS0nZvFRzuNF7o8zKTMX0TavNbiad8XM8Wj
M8xkBFDpMSm6XZxnK8/0T6NSbpyBocRgk9VuvTDh6aRwBabkxc5ZCpMf2ZGhcBeXIJB3XZQfNRve
22jPygSNfZUuDL37zc1TnJWHIXAXoa1v+xrwr1w6FZS/sGFMVcxqXHMZ/d3w5wpZchBzM8qj2FwW
RjqJQjqD6ih72KZyGPj+HHv7WD1UHUUkbaNyci3ort2hT7ZZPK+A/UHHUvZ1C+oKj98kQoBtJ58S
hUN4Smmts1abGQVdfLSCBVZka0oOhVk0aloYV058VFRqYCqdAjdf3LHsTaCucb7KaKK96lllM7U9
x+h18PODQhMQkeYuHDQrI2duddD0uWQcKxnaKS2XHr5Si6IZBvK3gYlKPLW5EJY949sQo5VDfIks
PEUBMOtDX9ByYO9lNRJX5RxSdNrZt0cZkHWUleq3HhwIHFO6n8IhDpV40eYip5sUU1DnswkYp8ur
MFsoDYZn5spCiAzQ0Bj3VojmSzAVknsZ8tfNTI4Q21LqjwpEtQpmoYZClso6v5reG1pZDeSqQpRP
GFJkDU6Oa7w7DJhVmj/3zVvdTLPsPJZfccu+SPc/UHcHuQZoByDj73o1Ak/bhdHJiTdFuSm9tWQt
IsqmiNbCfRYpBKmfWnoGcHDG59ijK9XfpoXnAhlAfRdPyzickLm2rx8dMmkimG8a7sWpfc1Qr6tv
p12b1amg5GjQm/nFUR+WcUtFXSI+HD8itHnJyQSJjwi3ATzxlVuB5ZtpT83qJagQ8UxnxVWPUWdz
v5vmo4yfefCt1Q9LihCEbjv5WK2MYtFaryI5hx52NdXdc9RZOroMj4lPY2vCWQAwhK4tKnYajjps
pVkJvvcX1b+NOdOE8JWCOHDxmCfvuPrpYb02G1PZZkP86Rs3pdgXtKtG92jhQpnVLKGb63wsLELU
svE9V4jbyfe+d2gEz8nb582qpa2mEEqiu8nhY+TbWqfEKC4pREicbzCmWKW/gvdSTDpLSCoy+kfL
3o4aXqu+ui5DMqezLwfwh3dgdOeR5SwtZbxBIl6vwmBS2nJjzG7CU+EI1g1a45NKwobCOG5phGuj
x+bpGtf7FrJAGe58RkTBlCwMS97ZNhxE/1HgpYO1JA47wTHBiw6Xhhjb+ndnyvNg6gYrMiNi9vjI
26qUzEV8tjlM8IPUF2MtdAz4HUjppGaHqQEGDWev2+s+3XXuT+LzfsjRLZZSsEirdVJQPtBCF3iY
JtO+WvjIUf36klQ3nbEeLur5o3IfnB4pU13wfDff2NmJ3V6PMBF4JvhoVOeBTcfqb6VyIjFnyE6p
vDHlZafM+T0qd225h3xo6f5HasImsGWwkR/VPasyzNt4DqCj5CuLeRAjnWJv9tew3PKKSwTm+l+C
TSaaQK3/7Ktj7a9He9ERthLPUwf7V1g/7Tw3FoLFqU60amHRedT1pctfSfjXiZzNctO1myy5x9K+
o4cGFlxWqKA0DSnoqleoJzMIIuUrGbe5eovlQ1tcKh0rxuGpVY9BXibFj8PE0tEmJo+D6qxj0tAM
js+LVYqKY5foZypKNBTV3YCqyAWQ66djLFhw7rhMGU7mO1XeesYaRo25GGg1pODaITH0oL6RZc3Y
R5rCZk3rpW6uw2wvKwxL90WOmdvGzQ78TSitYizbm5SqdS86/vDmWCvuLuxMuz+i8o31azR8Ndmr
t1Zut3SLazv8NN1Sl26Vu0mZsuJ16W4NC45AcfOdZRAvNaAGc6L3ExEWmLwhMJgSbQnhoQXKZBAV
7earf9IQQrIkpW84dc7ah5DYoEtIIFWcJW4qXrile83yg8MEBZkYDlvGjIOvIm0ECot3o/BtodFo
75Ylzkam07q57GzVykKiJRe3vDp6CwVjKGK5JGiNi8J7G8Y8do8EpHiQBOqZVi25nFazKtS5Vq+w
Se6NKQQQAyM3d9/AW67ldDoWl77YxvnFJE0Wkg1myuEpdpax/TLts8+L06eEgoz7wTtiBWRmB7m6
kkAWEgq3iGlV2A6IPjbNOx5dpjlzGK849hy5XdnMc+tUqSu8iUaI6srE9I6DJ4aICyj2Pm47c61c
JMIyOzlH8j41f0NQIJfRIKk31UpTNq61g7sc4CqbU67Mk5iD4mpUZ4X2LG7xyrfe7FZq/hdB1e7Y
7XvDnI4q3ni4l4y8Hupl78KbRiIT1vQ+JxNK0tgB/XkPN2Crjp8zGZKTtFXsBS+/GOc8Xxr1mkq8
i7yL1LkxrHXgscp+0Ey2zaqWVn15VIgl0IZzlq81GI3+Ghaui/RR/Qm/HGmf07AwViganEewUFkj
9Y6BBJTxx5DWhnxKvGUB6Gca9byVtuO4y6AudFTrZnBO+ucA+hOCdLRe8lFpR689dYCs+a20WapY
dIg7uAWsM/V5VK2L4ceRTkMyzpw6mTXpOJe7nxDYPpXo9vWFBurU/erQunn7NL4j7PxUkJO1P54a
qYmnlQRFotoUEpnfA1Y52h/7fYWpfm2KQ/jU8UzpWzOe9w4TnIywVPBajpnYPknVMabKLESa2SHk
ByDaZyaBLa4qJ1ODN6H53cT0twPMuEjCjBmn+aXHjiZFGxXLpxpuO+5FsDbqkyqj68Aik3a5OYX2
3FI3KltNb8Nsi1ZtsYhADBymHEm6xlPJUO9DvfNweGOR4d/DQseToPdx0rl1yjO1TjJNe57xHFLc
1RSrZv3SSO9yyAFg+eH/1r8M+dyFvLq9B9OcdAS8NaJr5+4c/TdBmsgVd4pj4ehUf8TbNRrLr3zJ
+UAtQCOhyvLDLNp1q4RH1bVWnaWgFPNw2+JCh22CmQ1LtMzpbbHnMKPfMh2vY+ve4yx8tOgcKt/b
DAoD+yoKdrEu/7RufXYqbnD2kJNuo4ftI2qdb8Oqdzl2SPVQb8uQez+E9UnTnE+9rzb0FBPD/TKC
/qzH5iQRRl7gNzLZk4kEhCGPMx1dBBXf1OPAbIpoYpAPpDR49qmAXwFvajF2B6fD/QcisXkjXoib
bkgATQHEKBlYIuJ+c2XC39T486gPGtnigObuwb9QFQmiVkWqRAzlxg78S5Jat6qy/0J0cZE77gJP
uwnkL9+PhnNpMv0csE37abWJHabCtj1TuktbUe1FvCKztN56l50LJbk4ujpTimCPFZcb4dzTXAZL
mzZR+hwC7U+JVGi6WfCOySotEtrpoA+XZYw/lNuyOeowbc2PSh5+TXvctn577IKaDmMZafFdzvNT
70lczDKcG065VzJEdlmGdVQShrhqaxDu1bNa5CjkdaxMvIvRdV+gNXodTLKCZ88eMNjApX0c922V
XUZlnJWp/Sm3lBJBW/McIhIKip/SLrmMHuRTGoukoupti37tBPGmCyEhSqItA8epJR4tM69+AjAy
uyXbWd7rGfoxP9r7sbePUhXb8A6YtSjg9jFOlDMZanzJIQdblPlBDbnxQzNaUMqkt5klVgXoVomA
tU/3aqFcq7Z5yFhvRIZ1N4DnHIzrM1R59FhfoR3RxpO+RLUou/Xv2JBgk3hnpfGvWodPhlmejBr4
u60Z1CHAhG9o5RBYY9naa0b2GHPmrnFzdptq6VX5rUPbbKbMxKgGqQrLoN+lub1zrAY+QznD7Tdl
/8PunpmkLhEQOT7LPtuPgMHhoE+dvmd/lW+ZpPyh6dZI+m5yUjuK4E/L9m2s/lpJi1mIcrFJ7dSU
petKE2uUN0VzqSX/IvvOIzCou2Juq5JjK04jLhvE5PLn8Ftpzj4YY2oQvCNUM8qHaR1czGoa5KNt
FE8LCI2jOGfcfGnE+TTXyaVJCUevsjXXaW0DgLV4ZfbWVIkYbNbdrAqlqTxqqHVwuXEpT0aqFr35
zKlwpQpeEKIoYmviwUSlyWOvUebyNHEkpV67tIAq9SyfRhSVRdXPOuZIlYtnnU/jB7KedjoIhCPm
qlKKk1WrL7MWhhNSn6HCezLUlrWCadqgzRw1nJmec3ADrF0ZX0g9bAUCFIxiXIa9gRcoiFYGlMKQ
w9Ew91bIPGA6KTFMUjA08kgGtUJrpkr559hms6gHokrgLZhLDclCSORNXFUTh5DcwB9xciMSVC6n
qdrCcSDPZajmjllOc4Q1ITG2STsrgQ8VRn1jo9yLpJ50hT+ve8JByLLs6pMbcKjZFk452TIfaBMl
yCyIZgKH6HWjm9tfDXSKUfkecOEPYm0ZgrJpEHXG9JmP/SLAEizsvcXYjGTYIWYL/mod9gwnYZBh
YjEE0jxXHNQnCm+a0EEWhSchnx0dhqrhNIbj7nm0lflPXm2ylohNlDPJupZfur/My1Upn0r4bro7
KZVi1vcHy6OqG7epykmZk6tlV8+w65JZII1o9QFbtWLf2aIycScofgx+aFuOs5CS2mfLH+Vo1eAe
hX0oZh5NBB3THw5DI0HgSnAam6se08PAw1HEKcZDFIGhIajXMyhbolCqXRxepRQvAq0FzueRjP2F
W2Aqrw+zAmlE7QlMWbaaaW5FGysFlW6qeRdYm5TBk464Kaz8ZVxEc80OJjbMhAb3TFn+uEiNTW+j
fGp4X8vMmnQyYxqlmFeEi+sKoE4+L4WQCOGJ6TPKcOyJW2P3AGbcIEVnSOCPt6xDW6caxBE0i1bT
pxH/neTqZHBq+px8VhYtCxwf3Xgj0bwaLb0H+Y6RCAzgETH1aiqFpEODk2T4jiuMc4J+GRa4ur+s
QZnJ2KEojEgNL1hKBdRNcJtI6PH0i+ZJeEvFOAYUdCuM1apzAnrexuRZ0PYMSO3MNl965E85NTVf
5k1sG3mtOilQ85R9MVEyG8YCSkgfTzqp2Kns2y0+CaPlf5qCo9/tBig+GnVt4+4UFFxZ9qcyRylq
Io7Q4/YZceslg8Bjo638fK9Ze86PvCcyJb1L0jVx7A9qjrbbWS02jJh7WoPgCEFf3qhQvri5nZhX
sDE5Na4bx7QnPyPeeSS+xd0uIKkG56YQKBa4GMSLKB/305PUWZFjX0UYUHmPZOZj6nPwkDY3D8Ro
LAqnwKtRYtLOKMkyelTqJiqFiw27O4EeEYEB58ztEylGPQ8ymOUzdRwWUex82tYuMht2MCD6ZhMx
kcmgm/RcEN+K5pHNICRTpkq4aSm/R0VdRID2sjdOy6yaq2gibE5XVTMISpqOuO4LnQvM5YIrS6hB
iAKHLQpABeY6E3kPhcSxwbci0y4GoGj/NfiMUNH1ZtZB9i6esnd5GsKIJ4Kt3fefMuF4IzMwtGcl
2UeAx0CdSCinbnlQ3O+kOshRSF+CLp+RrM1Yp3eWOnVpA3DaR8+OoV4lckItezqwENuOtBGAC5+r
2fWYc+kbhQ1SVwHz95UhQsnABniQU2OZ4ECT8foa/d6az84gVAq534CoC5zd7/mHPmfuhQo2xKFG
lZ5STghlaq20tH+otfFMI+2QgPUljrJyDHKaKcalstzkTnioDGhgvBU9YSVbW59gEc9zKHeQ/Bf5
SjNAbtVm4kbDQqoJfquw/cRZSml5H/lmoLlMbCzaXf1oeOadFQBXjE0E46EyaWTcZ90PS0qJhMLM
iJ7Vm8nQbFoAwZyRI8YHRj21HJHikmybXMYFIgBnqgtYH6ZxDmWyiT0xY+YAsiRroxM+qgj2ihHv
s2HF7Z0XsfUZNkyvLVwDWNc+eknvXhfUpdKfmb2imM0KiYNBu28/ZSRwKd+959b2ocPWeWyxfCMI
rIzjncrmoaELULB37bEdxTXGueX6cwjxxYf8Jo9Md//cLGXsC520pU+uvYWKjZ4dvsr+t/Z4qMjm
wY8cUkMDjdRbahjE2M6HZT6TuptWHlM7/hcQDGnIV8cOIFhg2z6SnlGTZWFTddOjyBIxuaTHWdCf
ahyDFRtbAaKWgcxQhl5cF7fO5mCEj0FXAKn0SeKZnBzfTrJIoIzGLwPvFJOUNyNdJsFtAKDV5y5j
Fy+76GSBepXyoQDS6sHOVn7Fd9fJRwzB14bg2cQvR2d0wEXpu1uqXJPImmoGLPhgHXraxIKNBeYK
mIOWFhCmQySl6ZALi3TTy9m5lSJzY3KQDtiXq7DDPvmdGyk7FI8fYPo1uKWFAOtTRUKVTNVq2pkr
rZ1WdG4c3ah//ZVK0jUJ0xhGbfV1hREMY1pM4YlmyWf1dXwbZDRHE79fKN2UiLcW7zowQkRq0Xpw
WJMfIdLRfZDBQ5+l/cIY5k0zVZ2lLJGFQujlzkpWarOy4bCN0xF8xGMYxxY17ZV9yuw4w6+ReM6Z
3B84AN34aERz78GzBySfD1PIaQge6eXTYWLKN61/slVRzdjlovLmKrtPO/fSmUTaMjoJGuP6pNvz
MFogARpxqItY20tJAT055c7Ox57y39VwUbPRy/LdU+QSjU0HdEJ5UkizFp1Um8wbn/wNeZvgviOg
j7kH1l/NKpJ7NwygzB8/WcnYxV5kyHdYcMi7GDZqeVOqGSQ9r5pE9gI9RhN+Z9ATsnkH5odT2Rwx
Fq10BreDtjFaQ+jw7Zl24jQPjSVz8mCL2jXNp8EWvWYcPrpmAdMbiQbcvWzjbfxdRy9WTTqIMkTd
QveEFI6bANYhYzJNs3nAw75L2At8mELO9TOoFiwHGxcCZg3dPsJXRKTIbsJsbfs5yXMH2d064aIT
NkpnLyLC+JOE9EPXPEznGkEJCd1zA93GfjXDLE2ZDU8hLMr9mmNDKmcNAr/43sNgSefo0Wh2SSxw
lxpgwSb5wbc3sgD1JoG6y60zVbQxYQ4TFzMtOHcwtP0PBG1utVDJSq9nankJuFzcxZCf2H5sfGUZ
95PCn4iVgF2WJn/2wZIMeC/f2oCrzdUCmNGmrJUu2XsqjqjYAsSfgXFKALVyaNg8BQRgFxd7X2ib
IfuK8Sl3t527ivEvhgIAjsIWmq3jXY63kvuhKavIJ1Dk6p8kYC/k/owAPyoq3GTT9HOVhgG2s0VP
vac6iI25ychwwhfqwSk0Z00z59PT6Kzr06I4Ng79srU26pPHN3VXLY0+JVY3LwzcTD7yBV2/Z0xK
h5EoOXKzrFvIOraa+jCHYUjiwB6+pKA/Yb9CivqxZ5KoT/7H0n0tJ5JsawB+IiLw5haqCm/ldUM0
IzWm8B6e/nzZ+8TsPdNGElBVmbnWv36ze7uTqtXJzNT8ZNV4ecd9J5OLRTpfMq3LrlE9J8gwrOuq
f84ZeQRZonLVZke2GRZD+nizN2VqrQJVpQkSUmOnuGru0iYSbfXPNXjdIjuyh0Xxu0S7dHTpM+bR
ipptFRco+4u972rQMapJceDEHPQXLwKfgmUskcfLXkxzrTUts2MR4VLhjJXtLV6mj0+/xFnJIq+r
PGQScRvIibRhOBekK2LhpI/NBZFv43m3ltJmHAaCM7JCGybLCVvg0+BZa1ITcm0QSQsDnNwvARnM
cE3LNnhxnvq2cUki4BenPwPVRbzyTlA+lBL/gGN+RCEWFpuJqquKGR/SzCru/LV+qMgoOLYrn+iF
wf7l6vWYfgb/UZYa9D8KqE5INrBwsVrn83grQ+v8Dm/JthfVurKZPPltW2oebq3jMnE/cl3jGgoJ
4b6k5OzhkWtQzXwf6o8++CZh7UYqtunfd3RkGEOwjfxoN235kpO/XDVxiqTGnQssUs/dfNtrr4a1
YjPfRklCudkIrvKUFItRYdfarEjL69NRfvuncKpfDBL75iVmWn27SHhavWs7ugl+Pxw9jwi+mM0k
EImluHF+32wreC7zGG6QrZMkIspJ7lJtHGlYVjCqQWXCfXOamFVeeJjuI/K2l/kY66f6Z9eh/t/1
89e4xtH+2PQQIYc+mMHfkHkc7UxSoyJ0qXcmeAy3f9fyIWoDlNVTCATw35XJfWvxgmzs6hD7T88K
lvrp1ilVkrn0Mq3/dNnN5dC6vDSIDLNktUdMumdBv1xs2eHOqyLGYiYylX82XCW75XG4ZDLBmg/r
amcfVnOTvw1IeQ0mnohmy2g7Kh66fgRNyrKRDnZBvAuMpxDPWsKfrJ6vm8TTtR7d28/edN2peRS3
VPaAYuZaIoizyUbpXY6Ldz1Dg6PUA2IfPJdv1cgPe2IVjStDNp2Xd8ilvMLt/A8mkTqH94P3R2Re
aK5G1/Z6BEQ4LmDVQaddHsNtVz3Waen74X0zKF06x2prh95KQsFWchttdjGfLJ0m8DtEfeFYWZN3
aogNmRHRfKdgZOLfH8hC1ZvliuS+PP21jr2vS7ZFGVgVsbX/2b2Xxwxx7/xtSI1D5MC0A1KsbZLV
j1cJbhjZiVVsp2Cl2sQV9Exb8wUa/FzXboEVPw3RMat849QvtLZDFsH3Xm1ApbYLng2ehvTtiinE
szme952Fx1a2feyup93VxaXwkpHhcLUwQFW/dpd9oWUqsuO568zMDObj/C6pTicmKkQWVwu94cn2
V2cbVn/5li2Ggfq+W/QjetOnFMBGad9Y/12uE+YJt8+ceKxzf9s9cEIYheZvct+2bupyWk9CjnK7
NMktX7105hEt+35oZWBhr+RzpBFO5rnc0QDge9b6Ige3LWWZ+qScq1dfnDsw1umidzClnGu/aEEn
jvHrP2eT52C+SzAc8Gy2SaGrkzyMKcXtGLnX+6udhn78OtrvW2F/wHqepoNC6/BW6FpOQI7jIb4f
4tK0fehfT43VC4+MO8rhN7yLNOGwa5r2TUK2BsTn/rHdtWuD84z6DlEQl4zNtA2C0cd+shzrDFHQ
kcNRbK1aF5QABcUbOzMbrFWqf8KAjUJC/HZ1tFl0HozXqoELWGoVQA82DIZz5cbWofXBBLe6F3tx
MkYExQe6IOr9zuypvspEaSHxzad7kOoiL66H8nRUc/LfdIdPdsOt7aWVJ3id3QmK9q8V00zhtL1n
Qf5TiHefgJ1U8NyNkKsPzzglBwL9o08TdY4DB5WlFxsroW2I4IZGm0GBBPC5H8/5XgnN5rZY+tTK
rigVB+V1q7DAwg+O2JvWDeuYP148vcWss7Asn5HEOnSxsw6wbkddyllCb+5eJIWsMSgcKxb6jtxv
0/fMe+DJaW6o/oLC3Kc0qlBbYIgXdHD1Zeh3KjbkViHkWy6D94sjWNdOr+PqyD8/RPyw+kgVi6HD
Piie90nZTerkim9XQ5vujTvUsWlM+P6sMek8F2P5HOS//QN4vIcITvN+rQWN2ZASpC0KxK4xn+wr
LWcfLuH11DpUI88HqgE5fzVtPU9Qln46OEqdejZWI1N747HVz6OcHC+dxxZvr6vmY9i+fyRlrlZy
heyQWl6Cx4emWfTq2/bQvFzjcpuSM9sNXm+VOIjFU81RW6bjpq8vE3v2UvQQFkcOH5wnLOtD89yt
ZnCHAy91188RPjpFr7LsQi7iQ7SnoFRLDELRP4oyV1JUOudD7FKspCZmA4dKL+HAEzt3PWJHNnIf
N+odtg+/Hii5EJ3FsVkd6cWCEwiqqdQyRdXD8sEGekIrImXTqwfWyYVfsR+Vn3EQfhotI53n/sWs
r0eFfMQ9SkUhcmCT8rOu7ykR2H8jqFCaVqexnZixpzFkabjo7ecxDkoBO3/aL44XlyauBQfmInnz
FAYRctCLY/R5N6TCAnOsY6z10Jju85j9lkHE6pVhGKxfi9/JnLurZVOoRjU6TCSxFX8Rcw30nSuc
z9ZhwXIWglngIIl3gIMtBMMguJo+Mp/DjA55fguBtJYETsdG4TfyJhYhuWJ77LOOskFvWruBRE3C
HfZDE9+FiepxejicKi9IhocBUtVitBwcMv8SHXokXUHiaRkXpWbYcDzwVoh7W2yXR/jKlCe1Aam7
tdN/WjHZh8Cy031sUS3H8zh3TUBNDvTa5Njdd42EPRDyLpDx5X4yxx5lMzIkotttTEh7rzu/VJM0
bSdBgJkKqlXzeAyG8FQoXGLCSj30VSDr2pdXnqNRDuaoYg6jzGSNlTDGoFdYZKZdBbbvMVtxkqR9
vySpQ57C+ef54CErRsr4aTa5yXbuFQaXXW97fOF6Q/SEs313mqpdiPdWeNztIysipg/1ysQP9/LV
kZe+yZNuX0oeNsfRxInhFRbDqYltmjxoddoWCxOk+Xg6Kuxj3vlGd/yiCKftmmTRzq18V8qUUmpq
xVRHwFnjNE97LTn0UQ/+28gg7pZ/SxbCVvUxd1C2VQvqCxWH7EuqWDiYtrcUZ4brXuEQVfsYNOq4
3nxyzHRCopwnpJQsTdRCqMfg8uf8Wuh9r79qCdJX8L4RPQQ2ZOUJQBM7BEL/ygeV92FSuBKHP1+x
xQn6fguz4w+ZBmdRpsYqBuoRzKGXIGv9D1la45YpxjyMSUm+d7xyDpMijiz/GF9ApK+Vgtavk+By
XErSkk0mKsiDU1vVmg9lPv+0b8ZZXJvGqgzA1fr8Ml8PAHK4EVdcn0OcHnqgqd14UWp7TlzNQIHn
lEDOgE9DJr9/uRL322TsFdTc2uV54lzJnaQUr0fmpOpAA5RL/AwJ0/OsCA+FIm539jBatshLngkj
Ll2FEhG7Zi+2VFaTRTkIjoTdtGtatrxGj+9Q66iBCdyXY/tiLRHem+07A1fDtPhyP74QOV3GDhp2
Hqdo/XWQO/B0Fhx/LveowGDoOOL3OjfWH5aCx6IOC7iwaJUfHXuk7cqud59l7WKHGIJPYpZCRlJ6
N2LJ0yhsiHp4B/NTzUBL+Y+6n6MtsWoeCwdVPh05zkK5dm84qZ4GIeFwI4b6Cg8Q2cGqkXPUkDGM
aUrhtkYxJIOPEJDr6FIva45sj8vu/ecil6Wp++my/VAnYPFVR8sxoFc9sC62dAqZCcKhQ9HWuxxz
ZXKG9retIoum6SregJU85Swx2BTcD81dNV7zLJ7QnEoYL4Y+2Fyg2ubV5euCXH73lobVR6u6jyuD
quVZssxr5AqVJFNT9HXSXU/1oi2x+LRJ1Ee2CCv13rTUxPs5YfCPfLp/or20zwgktA4LD8yqyV6M
uPByRQlrGIhNhU5BqMbXcLBXeV43pufI1rZAaBCdtGtcP6bSlbQPoYVSMVECUpGa7pXm7P1CDm3l
P7aKHmc2FGVyAEzJSG2vTdgG+TrKkMlGvtJVaW9F9hwxac3WIjIuHjQ8mzZsJOy+q0dSYylIzvxo
XbFrWBMek8pehRWpZO61ZrWC9MUGN2JQWBFhDR85RvpVN0X9AkyQEKkWk6ooxFq5QdYaQAYhvEYK
A2sGz4AIg9qFm66smi7p1LrSWXbmlfq9bR2IM6fKmtyVZPaF3XulNkx3gwVXJJ7NpZd7oXENUYGr
YxvNkUU4oYQ3wWxuDx16zVGnczjobUcyBq9tOmxRDcF6cOFmPOXb/ohSwXc+acWENR9ajrg1tp5V
8Oy678xG/nkLsCq8BgtOGgoEUpAqfe6sSl4QXNnXGE0Pyg4AXuNwixY9sV3sq2s9PoaR/FrcNczV
+zBlX6S5rerG6msntRFLQ3SV8maTdsSjGTgqrpQv8fz9AecPuS+tO3F89e3wl92jb8s8USCZs8Y7
l29fz0TVSVZNPzUIi1lbCmOoEn0EGxI+PDW5cYqNbLz7cJfcw8H5HHHRzo2eSpty7zli/+HrNoeG
u56+w922/zHVXN+bBzeGnXerRqfG9z7wh4yqYqK+g5Js00Tgm/YZchUd57XgZZVh/0hptq9PLVCr
vlJ/XKPLMWGkeSyiddkppXhdX7i7NlZpcmTuFGxoGvk/NjCNOOLHgAuzrZFJVz6UNCtssOGUyHHf
6Fe/95FgyXfpTFy6xQ8VLLqfwJk6RMoXOWju4dNjVQc1UVGsfoKgaMJ09tY9/jcvJoHeI5pnn+0e
SrTwyfXrvkJmaroAfJk8OR7xEjIgl2MxlPXsoCYUbOqZqC/eioP04+YMD0LGgsAxvK0g56EK+c+0
ACvg2dZBX/KoXjbX2nD3V/7OX06+8e5982zxD2PxEQKV/nmM8xD4dC0MqzzOgR8zlphM0f2z+Cmt
k9XoeWpt1i3tRAYUKdFJq37vXvhOc7Fy6l3GmnhpoBxXOKWU/8590C1d0YnGqnBuVRebJvZFFBhT
1cuhdUxvcS7DqhS4sN0f4/xy0ztv5815bp9syvhOpSR/yfpyu8pKZu76e/vU0PS2y6/z1ZTJKXHi
EHFBUtwdMGOyHyd4/mX/58nsutjO0mPUzAvvZWo8IWg+5lybfqzQ+pZo4thFVjD079NhZvdVVFhm
Dl8mjekJW6jWWiFcP+bDZ4HI3I1HxVkua43bbtXen7NIuiZcj2V82pHu1EomPNRiu/72nlyes+L5
zw3SusAbrxVwPcocqi2ER1WgIJXLTjhV9RavRZiztiAHy2daj7TCzu0QPa59s9vkWmERth+UNiAx
KRCXFY3aNo0euWs3l2bifEjotRmcdn9z8Pepxg6JbXpM7pdps5h7JOnKy/PWP5wIUzlm3sEmtUcx
yVq11SzG+/PZKjxzfBuKozV7MO4Gsosr17/ZJcDfhHFd3bfz6jIDr3iz0I7LJ8hI5EnvonaEcZU3
7VyNmomB6+XM5zit9TPClKWqFtW+5/00OoHKKpzOpicyyLSIgcdOmiKTwDdrrjIv1up3/pe5zDwp
H7LRci4/vrKKHqVR1ZxqnSGtMy46LH5P9NO78r41ZZq1fbwcOH9OxM5j7qAW7FEb9t3T/Y9GjSHo
BlmobMRx/NrYCE/rZsr3BU9D13o/fpYqLSiQE+WmDpv3Dues9TlJS3w/+PRWH0N6K0+77beW6j7a
WWXNgj/s8kzD96Qwv34tcqf206vfr8Xmk6IxvQEr6eHKoxulTiV4O4YMjcMs1cFkdMsdJjTbtm7t
sAIp10QiZd8qYPFr8XuXivcTbiPr9Mh6yostqaoXt4Ej4GCHrWLqoE7xo4Fwq6VKt9bu+LZ9/NQK
b5d1W7GyXSbP0vCwGW2eTPhC1+z8Pxl8oBiWbu/TXa9Qe90X28vUycRM6VbHf8kfWtVThdXB+Jgf
Pso8Hi/tzPwrUzGr2spbMYIp5npQ+ssugNem/6EB4IwGMq5dOnlBjHNv5ne98tfPZnUeaLh5gNu2
kzv1s4UX9XnpwVO2fbpOrqCVs0GRwqmQrzXK5ZNGnI2rPGOr4OjiTgXyPLYft80FSyHXWR3Yiz2A
gxsj58NkDxSrlpEVysJMn+J1s8fmfUnEaLzwkCcsVjGHnLM/FpgXjuZH00gcghP0YCv58G4Mm2d3
vNdpTMlRbyCRrJ1qy/R6+6nm3nxATI7l333pz+7ZuT4Z1asB0hMmBr5vVi93rX7sb0Sbh5fTcqH6
Gueko9xp4QuGSjf723IzjTPcTvLTXH0tZjgzQ/LjIH11d5qZ+c2u1jktMBYcoLncQwN4sw4KBu+o
SjuI0vrn8hwf9Rv3jdGGoMwz8M8YAPdoznJuhZKRHhhNo8CSqNwfOf6N58azsIqnC8gMffj17kMw
PabTS3KpLv8vZo6BRdqonF43QSe6/7OWuFbRF1dsiJXsJVkq7TO179whbWxUbbvp+41w7uD8PmlY
9vaRyuNv/va1ug5uZmWLy0eVjpCaKaqVbv3aftnOVj/n5/drmHx+1fbsOfT/FcqgxXQZ5RlqFT3M
O31GaPAculnCqAN2cphC77IZ/iy2Y5XHbnVs7E+C/Z46pZ1hOmNjHNcHAmWxAH468L5U8Wc8/c8C
y47TD5JafXH8OqE0r/ODGujuqDK5a7JKmZv4goPBW+mdH/XtIiq5hKr0oDg6xdezk4gr6PJeiGt5
JYqGbJcjVIL54WrTwHNuQ2opPT54KdY3ZkHMPJfu/nynPjlR6yz5Q6uWbwhOvGpblajLzavUEpAb
snpn25dHH/YVLbsPoGSlG1T8UGFZ8Tdf52+SYsNh3AwB1Rfx6MXOsX2PZpA+uckLbNJ8k567/Uw+
75FJrgTjafvaWjabHrM63MWkqRZP/TF6eEzn1V0n6+i7klQSY3Y/McT1ghxBXM9/Nm0L+bohrzsf
B5s4J48zHS4bmU6w0wqucxCeZvDwKosyVgrAsAui2U2MzHd4RrbSVvE9/OR7S/ndrLZRJ1G4VslT
dxPAvAPjIz7djPq2Cei+Lx25TZnSuTTLDaqZuj8XLj6NJJb6ANk4l4jbaxuzSPR+1Y9xurtQrXiy
4mWr+jt7VXy+aP4A8awoukbVybI+hLE0grce10hR4pDZrxzvtEPnNXzVUrpHm15p6a9DAPI3qrOv
56jHYq9+6xciNuxcsvwT51yE/UjdHS1bfEfC7CwJbnzZeMpXYTs6tw2zPsW2NyzmxAkTEE/fd2sq
P5idHUTPTzuCAyfhu84vkAeW9fK1Lz5ZPiRJJNVmzrXfsr5bv257WCKMSp/JBeBw5DlF19Ardiqf
57amp52NIUoJ7n7zyKdt904CPFSHstlzOWKN0ZvBgWO+/2pI0QEfA7pxLlr37rRNUJJM7i26ziFb
j65rJIjy3/2WJf62HV48NNuXk62x+fq0HQ71yS7dvQ6hh8OuX+4tDpAvzw/XrSNVgv6Xa1ljxjNV
jLn/gO6iqb51q2U+yZDexEVujK5na9kx5mzR8HWXLTYLr9k4/+f4Ov1bSO69259c7xEXknABKI32
bdfFhhuqSUkBbD4e8epnPZJvXunl2ty9P078/4zW+WBNx6XPBbuzdVuu4quRjkIzeJ0ZB7dzPYB4
+Rfx+emyQVNO72y7XW58MI75YUilc/yXjeBbfqAHgPDtFxeZLuSh9gFaljXtQqVwVL4Op37+DT+7
fX6peAYq3WfaSAofhzd519+euZg+gSHf7c0m1VJUhED4Mmfg5MDsYclty/8ni6/T5P56HKVdYPS3
cOe+8yCgAp7lQ4COQzj38RXavveeF40lMEXSeevyx1IcSF/kWNF2VBXfM5/cRoaTalSYpM3JbzUy
CB2ySuefl45f0+9fYupFY8basdw4jXMfSxSwulsZCW9385axavjN2uCMCbXYvnhoABgB9GnsmmY7
5taHxkLu9opNAzKJW+3X0criCrd+ldxZ1tH1tMjeugvD6LAnaGPqXs6OxVHVcrDaLdVJ+KZ1MgOB
+N2rpweE/6rP5Cx97QpPt1cI8UlMGJur5Fdoiidr0/TikdrMj2MvDuoPj+o2ydXby074K5/D837v
ou31wztBFu3TqI63ycarTCMjVdiDnwOpaj5ni6EFT7seBSx19QIOb4evObeeXU48bZtpYtYV/XMZ
rL+G/7AfhOr4kfEMHyR5Det7KFS9JSGpnYsQp+yKXJCSRzxthqf2EdP8RhJEJhyvrPEz871ju9C7
NffDV5wjyFDY0s1g/FPq7TrZ/pV55LS5GzAO8KjtRWxwR27cJoy5eouv7eg4mgkADjtYfSLdo4m6
2JqOkgnbxGFtgpPiWrmsMKGYK2IzXBGq8yj3Ef54/1KaBe+xob+sZxrgDjZIv7+gi3A6fLuJwxzT
RdlgLlj4ST6rz7vkV2rMkHZe084ypncZ/s47XEJ41bYyQI7KQG2UaTyubfEzQyve25uOXEARBKsw
lG9fXx9/2PWEEHv1V5R/v47CROjv3SEGGPPxI7s6WPDvbSLKxxfOJ+XgSsLDexTMCZm3YgJsvm1T
s1K3WnB1St1DR+yA2268CHVqhEtwnrELyfhl9cvDOdx8Q7QbaR9pHCwTC1QZ7kzawol2aSJBRNth
Gv/zTwzDTl9vp75Mig03EmBoaHSRp7D6EnrE0slxGqZTB9U/pzcUNcsRk+QMpfgAToaU+zVDRgxN
h873qQ+nGYo//F0kiwSv1DQmVrJ4xAJJwTPtqjqcR/vusQth5zWC46ApBqz970kOqFzIvC/MLNQK
bnG3MAufQRUr+dhUoHX65UhmcyUsQG5ypcMzU/rwThqKg/jm//KwY2m4+foRDNurdoJPeDtwIY9O
6kcMbQRn2nOXk90gnG/Or+DpGr41+3cz2Gf66Bmlz3SQeZGtSX+2fp0P7MaPzEgvvBgxCdHjNzFb
EETm8zqNz+bOEPGBRMKSEX4Af7l1jMsUUz+XMWcSfFPzBk76F62T3r45/evy+l0al7qZ1JGx6zBh
OFQaJXW0gToMFvHvJ2CdfTnlrXmfoLOM59AIKGRFGZxsZwu1Qy6UqXUo5rm7MGiI9l3gIQB0c9M9
+bkA/2v8nGVNej2jxh4tG3yBuaIRgDto8wC4dB9vUN157EFajsGMxvUxHm71lyI3xr1oyATTykJT
McgkLsVp3/z73IVeYm4wAasMln0WoW41E67LL4j52fWC88bpO1QpUGQfe/O95Ap0mWxrne0ICrj9
ITBClFj/51qceXvef2ofeLKnxvO12GD6ge0ZVdu1hgjNbSvt1cIk3szcc79ICPLpiq3sYJyT/u5+
98PUW8eIcc1scduGD1tW19k4l4+o9gH7PtzwemyrkF9HuXdk3eKrjG/eWyvf2NI+GmzZyTowjnsP
/eGvcpKRIDE1ZRNL5cDO/DFQ1xSWG0EUYyZ4+oXgzsfVFTVvlF4iC8/TTsRnaCnQNjX6BobqZOQA
Nsojl/C3quXkCLWPmcsYNdmjXUkweQUrLd6jjuyhLvXDZ/6/2jgzLkIgndGmSNEl4gizqq9m6xml
GtuoUXa4hkQ2bOHuZyDS1APlb4VAFtfcrmmUDTMom5VrZ5yWH6XeQ2mRoP6QrI9y5U6Yqf262yfr
G5R9PcammatPVkX97JsuwZTDRxtefi1VDpLTH9XN7yrJDK5imvtWNeKR03Csb/FxA2jN+Clt6rOf
M4wc1gJb5NWGiVj2q0LrJ4iuXf4RKHGo+PwLQ7Vw1FWj/Bc23C4qjg4re09j3q/2VkyOtHqYzbPq
KH9vcv/z/DUCSv842lnIiIV+FCOf9JKY8qgAglm2z2mctprljqDbRrlQXxRMaThhaU3rhYEfyXBR
CEytj0Wcb1cGDkGj4pGnOmO0Bjgpj9RFg3Clud9eM93FzNvPCF0JHnRE9VrynltmDOd+bnEoaxNm
bjjCOu3GtZMfVl+uncyfyptZyPje4AhRZPofX0uIRhbLcdvafJJYDSt0cT9cBtJ+jbWCcJDt3ypo
rYGaXvPzpvdm9Sfb3n3q8ufL+jTf2HziTi3q5eGTiL9+6PnqWn/XyzWXfdvs75mVsrfpkX9Lw5LG
epuPt0NvGpR4eHMp0jdvfx0dfquj7ezeXauCKy1aBXf5oPx0lOUcf6VuaAq4053wMJgUHn53aXzo
/yuqzTwYKm09ElvpGbAU8qjKrOaC02ptvnOqDFqlEVMAuwa+tVmG79i7P9qSrat4+J1GFNed/Gu1
p+Guvd1G625psO2CdZDGoPaNxaz8E8z6LJJB1SPhTtT690k+POxp79y5N3CX9x/BIf0EmhOH/XGf
XBtw0I5Hf3pqztulcdorvuKo0zAMShOO0FilTQf4Lfjw+eFIzX3EHHueu36uJuZCnAGzIxTaCC+F
hSKiRS6GKkhmedl2w2lrd+PWFfZJO0vHEXM4JwQB345Hdfb9p/Rx+t31j5lGKVyQzMd2HpUoZsbX
l2VcCYNZ5600g6/SJO1X8XcG2kIUmoOJhGHWvJCE495sGCQKVz+/rP9bfW6fWiY3SHmZM0ex54Qe
DmPBvVKRznzj6oW3aP3aWs8Kg+wLlhCidp62+D+P3tvq7xzwEwjOhsg1lNwkc69vN/HTwyiJ6tuX
Z5k/w0mGpW+kPPvPkR9W79oA/4vhqiPMpj1078WfNY/ffv41tXYvrW0XvWnZR5Q6dperSH4LWcyy
J04GmryvRIce2IZomldKxPDGX147Eh1uo/zPvoWZerZNn1seltUrmum8b1saSEqKVo59kt1+Jl5t
Df+xOEuNtFmaXFvsaZlGdUJxpOgclP8it3b1luKfCigeOU7j0HWljDJVSRJAA5pvkoLXXHTXStx/
dh278TAcfRx6fu8/24h7R9eZizT7HS4tI7tpSJScG2lMm4b0irfHH8xR3R3fN2Qjj/The9fB9cSk
rX04RRzc4Zx0AMU7lbdWr2sV2R3C8RpwhEOfwRYfCXTX0mwdrVWXoUS96/iYxV2jzLCITa6dNZzb
vT8alxh17xZXx3D+5ETt18iqw8oOEeXLbvCMrqPQbV0dVa6AILIIL2fbnk9C93jn/hCyUDSLPehY
RmnkCbG9+B+OxO43tGmr5EI8aza3ioBE9v2uEwtscOvn1VehzETAQq2iDtYSkuUrD0OlX3w7DmuZ
KDcz+Ik9cZ1z56j5UHL301/MG9wvxBKpA9U/5rYlHOKGSV2Yy6G9YzW2w3j3/iPeBmCmbDv9qjH6
YtBcDrptL2cEcmwclZ+ioQYib5TPu4FSq/jXZ1LbsU8wAwwnRSAG5CAEqdhxBpiN2zuibfiaAy/s
MmgBONZ5JgL8+D3G3Pt6DOBaFzTGwMoXoOm9SXxQsd5n7lf9MvGiO99fNe6b8ggESCyQrDFYQHSZ
F8wbg6qUAnL4dHdAFEOhui+Zl2wo9PCwl9HVc7keld/xy3YeS5NJEIxS2FB0lnbSGLTp08kKZYXN
P3Tw4M0um/A3/75DBzWTmfaPgY3ZJDO8fl6jW3zkq6Cs9L7oxUovZxOz0gvIedo/xdzlYqytBEAe
G2y/VTlw5jKJiSQfmFrItStWGtM/ZXPF+Ab36GdWMS8rBWv9YVOMKtG0URhVG/OkOMC0aNR+pFgN
n/qETn58jgpDEtTwokwRZRNf/7sn4RXxlNgeje4RJBTqDzXaRusfcZAxLIHlzNZSOw2u7e/T4GLo
prd2UVaf99ewZN2ofXsxSl3q1QhgihSj7r77oFipGBxR5r95995TuGf8JgQkhgW4FkZ8RzqyHP4R
Pf6ZiM6rwYxPvb0Yueivrtj5P0PrZzIdI+hBDImWOuHJ1YVzzLcKhikukFrtSFKIehetX1bDxYte
rqKUpTmVbvwL1lVmG/Gn4Tw17JfA3ufNaT+mkViOnYLMGHkAfFWgO4/fgoMypVTTKaJOqXTHZt3Y
OArVYKC5SvgoOocdgqhB/zryYFSopJ7Mf7XoY0VL7DwcOYJgFTkPYgALxMXR1UGLvldJyVvnE6ji
KnU57Pt3OJbhh+pOhc/ZUfRB9aTa0rqPxAc4W7NfmARWnWXKWa9fDs30RCv05zTZtHCDGPK8BCDy
gnwfDFAd6fdACHz0HTS1Lkr/zbs35XWQ5WPOe8MbxvEQGbTwb5af7N7W2QjY69Oh1u0CtR4qcxxV
tzHyzvF1L9yiWyCIbm1fHISpIhmNZDM2fENF9dV2MUlSGjB+rDAmZ2kWNpD/RfVYYpXA3RCcQQFl
NxF35lLgP2LYKUg3vgw2gSp5EGo4+cdBwtv09PQWrwsDHarEGIvuBRZeAQqyYPwfFYjdYq4YT6fE
CXF2zB9maSeHrL1AGoBMn4+3ALFUf40XTkq6VwDZZttETzRyfzm8n96rf2unuPIfociRfLi576FL
LIwIz5+XUwKo0wgeJsB3B1AtfMJN6wEFgw0I6ukkWqFHP48tMgPCu582Y+zrWeCuqbxAwjMtIkPZ
wKwBFA9dhwAkHqXCPgEGGci2x29i/TwwCi9/7Ig5jOkih1cdLFJF51QHFD7ikFB6xDUPf1WfNo+v
Usl2WSkpaywjaSR/L++FJHjiCr9YjSCpIj8HN+fI6jX0z8iZGABhEwq7j2Z5YJrmxAIbRLd+DvU6
KQez8ue1kQq+Ai3ATtSY91zDg19BI5o9wyOySsLR56kholRCDk9vIf/hQ3//+5xhO1t9nvyAzCOS
eFRDAfX9xMokEg6od+s5O+nPkr2t7S0g2BkvgNgg3/h3O5Sl2g0oN1hTMjW0I178t39h1A4Vv02O
w1Jr+lXtqfyoIgZYoboWPfLX5YtZXjtfDPhJeOwDbIC+cvvF55TC9w9NmwKWW/O4IkbQfg018kl8
xuJX9qv8Kr/v2L19HVuPr6tapz+1s+vDuJz7XHPv0o4BJBos3xSQOL7YbwpefCAHYTT/lkfHIrtY
apw/sjh4rEzjCtFALtawYKzkGqip9gHC5Ug3oYOlZf0K7Y5miaqB1yi9xVtWraVXIBWJsEgbQoT0
kTtHV/wwcmnjjhM/PMeWtr5cwXfD3+iFcipFhipH5d7hk2RLDKBf+ykAA23YQdECAkUZHZVctk7Z
O5iPN+6hmO3ZDjEQUokHZ2Cj9T7OClVw+OLlDmnVP0JyVi+2QhTzYDueiTPgTqq9sS2sAzRWHZVa
zPJrOWvs4gkwj8/FbozSvjpSZ7PHDzRdhH5blvbT9FbPGf3DALub8SJQwBzboTTR8nduIXUxxu4M
k5RCd/N9x+T8BQRkBtNR+qZXwYBe6769XCCWwovUzCof81Qb9Uw+UKgNZ3rUpQ8fkOBQS+/G59am
mX4/Z1JB+9dsY/VR1A7gAoayJjxLGnwXsRrNf/Nf1RHpnJqqce4w7kb42GCxOEn0Cfhm7WVPNtr4
9B+8Jg7Xn1DGymmwCBxMe6zTwDpK5tvXmitOACx0nxrhef84C6BA9stsa7afVUlT+sbw+jQNGjCl
NlslhRmCvWw1/s42h4EN0dCs+keulCyuOIDzhY+lURsX57dErfZrH89MI3dJYk50e3MqdJhRwrSV
bAAfLuWpCyC9Uh9CJGg9u+MgNy8VmObwEUgg2mOAWyqzXcd592wv/nNb3mCU3cUtwOR+i04Id0V7
X39tHI+bjkE1RSCU2zkMMXSXWGTvGcWPYN0e6EViAVQG4kRD6e+yyLkq68vKo+ckEy/9EWRrMTx2
H18BfLo39CIPl3T6Uhxe41xjMSgPyfcF1/53jJ8dZgV/ro3q8Pio54fUXccEV0UHon2uwQ3uDF3d
r12PRLU3HRb/u8b+SAE0Wr5WxsRfTMkfyc3Yoi/CaVjyR8T9UaZ/9lZ0ksGXfucego2UJwH7UjMU
JvlXB4ZHRmMNsm9QRrD6DhsPkm0E3JSt9JnPhQYMtsdjysMR8AfSjdIEFKLZ6GXeoaV2vupP+Ji2
gZD7EVr6GkpieZscdglR1yLxyV8z77TFGM02lX9IsAsJ0G94+9GJYiQ0bc+/179awGtHg6cLrh/j
S1TO1Q8IBgFKSntHlWeUU54pFEi2zEahLYfPotph9eHXGkX0zWTZuX7sZ+HlMJHHlklaL3xwA461
Nk/97cBQQ2SImiO70lpXg/7GzhfiGFLLpjYhvJPMmi+5Gpj6bfjDxnYSvAKFoxx+/RifQ1PsDFz7
FMC97vS1MCn3DLwbD22yrSTEnlpCIf8kp8ZohT68pkxzDU04bEcmdCeERz/hqudhMbRpLf5DvzeB
syquNibNWGmmh3lVpDzDTOFH/dFDtl3C/WHAwa08B5joL28xP7eJYWG2gW2iYLQOkPlrPrUZGBSd
eSBlk7dvkGLcFM5yZR7QRDAKS07Ewk0ruPRXFEbp+CFbZPF5Dt9sYDP0uIN5bo1rq9qGi9saQN8N
G8exe/74d3ZgvP7/z7bDD0QqhEdmYcHgkqwIm4A7HgGE1vPHhh1vy+w9XGdrhSiz4LjI/HsUywFX
bOA3hx2lNGDGGZI0ICz+FPwVMHks+QAQBmDVpuh5dH2nr1nbEzzKPM3lDze+EsznGXy84GRrefpg
BauJ49bTOtsdW4R8zir8gVvdeDWIhtyT4CmkDMPxAa6M8l9h/qR8/P+NFhLVhybXgB+Zo5XvCsyc
HNAL6EwbQObII5Ufl2KeoKCeAL48vg4YuK2wA+N/NBTr/Wt8+Tp3wBkOuLINFgx+ithjixPoFArN
cpR/hRdSFNQz705GVjjItQ51BuRmRQXLeJWcanG65kz3D9nrb3JJeIBv7ntN9M0hzqax0gw+mkaO
EZ+Ag8etBbHxHXkbbHe+aMs5O8sisjm11UV+pwMq7kfsrQamO8tqpNCFHmMZ7UQTHAb7XL2oQPTb
STrZwRRMLdEz9cTET0rqAr7vLJDL53XzIm5tzCMMasu5ppkGOXWlq2+aNm8MphqGEgQXWRyi6F5u
s4gUQsfCbE7xnjIP117l/zII3rQyH9rwSPV4yoiajp5M3J487Xm2BLv6IuHfLcK81DqWhppsoESb
pep62dz/4Nqa2WICyxOfyxb9T+UIhoXu/R9J97XcRpJEAfSLEAFvXgnvLZ1eEKTEgfceX78nubGx
mhmJgumursq8LulPQD1V/lkej4+tp0eeWQgFyeD/LCd7wqxUdzE6fBGSIJ3pK4+/nmHmoYXm7ikr
uMwAQniW2pTv/yg/cmTVJgjk3kvvyv/QMK1i4vWBNoFn7PF6/4djaSerT+M/7XiV/cRHeVaK9ctX
EDkZh43CWExKvp7TG5MI3CuHN+JC4UhQFeT4Ds4S/73AMf2NPvFMA1nWXlOoonls1q6IplPPUUxo
THE7fqkZpMpIsB2k6Bb8RLScib9a4PhLcAlYBUudWl9uT3k+tv4tU4llTU2gGFL4uPhc0Au3Chw2
9x2C5F8cL601sz6LNWVxKKZX6PCteuMHdeZx71pvdRprdcq2wqsAWEL6bv7ESRzEhobMiDdjkKK+
WXu8TtrEUzfrVY3Ic1oLccPDSMfXiL5bUYY8l+/+snVmER5Ggo578MseYBnnt8Fjl1CRcSWTbzze
kLZK/m0+MNVg919SX43YusAdSDPIiifrgXEI1wr1V037fawE/Zavn96oJuN26Bw+sWufoSIh4unE
q/lfBy/6dRntCmXmAK0XCU2qcj40gvVnq4AIeHE3Ra927BBQdzP9zddyMJVr4EyogmZu3odsiR3k
VC31yZXzQ2JdEGPtCqAAAKHfwpHCYDafUA7rnWqpWswqdyyLdNCmLSclc8vSrW3nWWPF7a0/i2+H
3nWy/kxWM1QX/xYwTGe267X/NLW0VwArYqw9Gh4YyoZ7ZY4ikGlv2EoPEHF4kyGTrXEJ7ifPiSFV
7wyJlCPP1g1+sB9DE+5gchyVytXJZ0SCHt3NOuufHM1hqt2jbAwsz+2r+YGdUc5zPYcbUCTam3fL
QWzbi/BVw6mPdl1u/DmCmCzffada20M3oWpRHU4/vUv3QdxwHFs9QXvpIe6CQ23+QRYjj7IDPQPm
MzjdpiYS0gLTsVdNW7P2GdN/EIEZnCSjTuf6lKnwMv/coBwrDtIjiih7Jy9yNFYKbSptDT/x3sYj
d6Vm/rqJ/q2xcGT0KtlB0INKJ2NXIngg8zuuL3AivhcBOwcueA9VsSVHhPxk8uyciw2PNh4WBJe6
1DnNTJX11PeupslRDwEvHOqO231VIRLlQxH8YPD7j6B6Na2HZRNjHtPYVBoVlwDOqa07RyNWzVxh
oKH6+qVG1OWLV4cxIztkjKx0z0tfXr87Ib4dUj2Aj4Fs33QSpO2fe/XR7Hcmx9ykbKoYkAkXIWhY
CeJh9p/bWu6b19IzvKlvXtW63RCq8YKURqXeErngrfuZ9/DfeJx9sMelkvxhavsJ7pvhY/Pn8Xod
PDuBMt64iodGOuzPdXaRRK3o3Ql4bmGcXE8u1XxrPVn+c+Nk49LATQyMuHaosq8dUxdItv4xSSBb
z03zNTMw2Cv3BCqiy6NaTDMUvaz2MFo913zfZKkttGHYxRcN2LofKxgCZJikmTq0knR/LjXkbj/h
1hgsB8Iv+azuYS4hQ9IOsDz8Ph1Csq7/cg2Xe9a6fsPA7YjUa7dmMt12vxDfuz0tBwSdC/hWtWVe
axu2umQCpbi4NRh17J8QLXcWNXkPjhqaWmjPF/Vz83ch8JEx2ttqNskyizxy/27/71hIT+Vt+27O
j51bBPnpkwsED1BM9lcj5D+shh01XbRcheOhP2EmcaKNlpPNZkzmnMQpubTxfP99/E7muDpFYuY4
6UGVv6CfY82OWYNngjXnzEfu42mZ1hJ/j+dqN6yWb7u3c7EO0LULXeE29sX/dl/Qy81Xvp4d0qHn
Iazwp/wrufnVUMLcODtMD6kt7U/rVswksROKzWPIiTNrP1lPVqNgPEInlpqU3qmpV0dAVQxNXU9i
R1uNQPSaP1UwAc7vyeiubSe5D9s0VaHReUjdnxDzoErKsvgnWulAny5/1Ksz3o57NfGuGRxe2Xy+
SzEp68DVpc/UtiHZuVq/cerK0B60Q2n1ORt68Awd85NXAphdd+1kDIgT0YWKz5PQ15I7cE8W8fy8
VubfNyBSJ0c7SAbdzH4ufvIDpZ2gSmYsrJwzT+dAx+ATtPOdZRSfUzM13o+NvQ4oWFjlbnn2s3zH
ds1rmZ5XxbJ20Q3d218NT7QOK82MlsuIBV1RBhN4L6f1cxqiyl5Wtaq06b2AcPc4PAVvrELJYsSh
0XWacR7J+Lr52FK12OLIndauFJtcaFwWYNlwlU7R+D0vArqLToyWYPov0A8H/hRugFVqo3JbsIBy
dsJNTCVDTvrnUCl1wS+J7kZ4TPW4qdwqs8m853gaLL+yL7uP3B9/oQkV2wgD2bT2+gsgqjyU77TS
U1vN0Ny+vBolBAXT0JuThUoJpGPbD2xAb6UIt66+OQV080yGmqGC+TwmQpspp6Bo5H/WnKkhwf1Z
ZaNmx7/v2zpuoJKuZDqZu81eCrjP0QPRc8QoMEKwy4DdXX9TOylXZlV746YOuC7REvk7OR3SmnyV
6HtumHcwP5XVrcNETRDqJcKtxaJX6u2/1/xug9xoYeRbdA3Ff/v33BRQ4e4vNJvsC9CJ6pJAWJMH
7J6R4G2GBUUKjVNdE/mTGGlTxcqZumav3ZXPqbgRNbvNsmYZaX74yV2Ov0t1UFw2FPUP/EynrpSf
E7G+4qjjWNVmgUCKLwheMgc1lpMzJCaGwsu1Ug6zL7EBrFRQJZnR/qGVVCcpnsu24l6qpixeq7GJ
N0Ph5eR6ssMCVaMW8eAHfqv+Xg8U7jFy16zat9MCaaV83E9WsLZkw0uMUCoq7lHURdgyVO+8tilr
NjfdwKjcTHyVjwchH9PHfZPi+VIojosIDc8Ghg+W5r4xKMMnOwc94b+An4L7rfqFwb+8NPLzV0bh
UDJCmeFS5fpbPnaXY1SFdT0fewFbMb2YHgh2DqJf18yp4t9s31BXKtmvJO4NUYODNGWxmqzun7X1
v/mmFki1K6HgiwlN8YIWV66Hmc+G/gKKWepxWXoCQZegjYIaR+MVm8q8cozhgaY3C7eIfymzSxaV
R+r1dxM624XvDAGkAwGHQQA0K1XPwd7SS5HfTGZ/TnVFl7QfHMuufvnJfd9+kH0CNEM3mSdIgsNf
lAjQ/tdLHkB2UDKz9va2/9SmZDbKXQcS9lcgWvXyRh1rwIjZer8kU207uaIG/616Ues+RDwRjSPJ
hIhLZRmZ9pCoMX5Wb5FI98K/9CouSaH7RnSfGs9ps6k7akvZcXUvgKDDMDxrSlF2K0e6A+Ok63pJ
Y/eY47guhtn6oWqeNNZgsno7ov+QV+XkkFGv6RxRcuPjHC9Ow/Xn9nMZwsKURiVTC8r7GBS4lmz+
z63qacCeNbVxou+XOKdV7siQr/lJgS50BuGqQwL7s8MFwYmU1OuEpD1TK75pVdPKeH3Z+tMfUBhT
wo2clAK7XYAhVvCiGi/WoxlUCyTM273+zXZPrTwem7qxrQVOqfBTk2T1+M/4DjXLTROShxgWjH8V
MY80OJWJwnyNx9flV5yXLbv8MflVT1NPTVjXymn7nkl91XmifhjuLAO7IuxS5hBYt9DQNrIiCZ+D
xnD1DuQTgoyE1XYLI5u1KnREZiv35LfOPpvLifjrKr7tIeQ8gXvFL9bfrBp6J+dZCeyweA011bQT
/w/4NhDLgKC23+lm8nMRQTMXegiQCYVUTGe1mL1NqG1D38tPjHi4vm+8yOz1CCUGwaTKMxqC8uqV
8oseXUiHnwzFgDU9G3qKd68e/Xnfg4BuxyR+OxR29fN7/EwA8QSVC3DcbHj9no9pzsn5h7dXX6z4
Dwsoysm5SxoCmCkCZBxqAWTv209f0Ye/oJM9j0re+beTdVUuTqYTeZSmy+2rGadsAEBByQiv+f4V
u1LOmDQYx28Br5KdHD7Ao19xuMVp+PutfaHeMSSprrWazwc+/RA+BF6oIghNM6iKKbKizvhz0tlf
MJS+T83s1rFXRr/bCQg+mD2zFYfDGWbbOhZ8YrB4U54lPMjfqhyAPfm+P81SyhmF1ryoA1ZC7JLj
y5aiypnWx8Sev6G2UEch06BGxxtmzYYVB4Vr+ZP7ZWfCHFJ0x3MjMkqzjCpRqbtgUaM86y6M/GNI
ZCjFkkikX7majAzyNEICu9TNpUp+oocYs5y75d0HlrMdSiUNgVA5ivVDPcBdOzJRGRFT+fLpsiHt
ynsr0BpddNOfq3qWINutiivfTFpH3vrXPKKoeFnUIYLf8/hT7CFxSfdgA0MVR1MTyPM1VVZHGe+6
KT83eKREef2tFioA1OcVi1MX8o5s4Jlv5yu1ZDM5mE5QSy74bNV2qQKPZ5T3DiryqcC2H4EUTh+/
s+k6GRmlh2Ylw73wcbFJ/zakPxRnliDbmHOa/nH3c39HBzjnndgSFVJKhUQ1Hjurxxp3ujhorWac
nEfCNfEbcye2eZNU1F5YhFNwQ8GtXSm9pTa8+j6eXoA16aAIHU/XEJxaUXxq8+z9T0l/Pw/WBKeV
zu4m9Zbqz9Ekasv5NKKJ2TYpDBJ9ihrTTutr+Nx6QntAYGLbV+7b9hP9hGa8xlubAZxTcATxaatx
XhD5cBXm0VBk5O/3cYkkBTCHPBhtIqvC2TetP95OX+RGleJ/cIB4dejXm5dFIAtTARwU6+JUKo+3
O/2wTVFsb//01pU0+AF6nIARABUfxXogVHxv5wr/hDRxWhYHhU/9KN9LL2HaqmUdDPnhTgp0xSC3
6uZtOgwQy9FRFj3ekM0/M4VqjDZTscl3dzOEOIChdshNbgOlQ5CbUsuqan0Qk/JXMaB5DcZPuZf8
oRLv3h3Mlc2w+KXaUeQQL/u+W0HiqGGhvfF1sgUCHZfvxBx1sGWnn2XpY7dK4e9yIoTq7V5s5k3l
EIQb5ykMLuusc275DvVZryDDZNE8VJnEWttc2cE4eg4STPb4BINCGuZO0eSNWLqJDD7y1RT7O2PY
op3dvEyrmc9lnb/NuTJImF62+89x+J8BNLQyS2aY+9/Df9nhrewaZsarN7kPJG//sevvyfImuYpZ
dHqE7i46gupjuCOLrJaSFaNte/GHhWaxatfw74n2pXw7lnfVzMLh7h/EzzSE/26iCSubdnZU5Cqv
57sxZ/dcSfVP1fQf2yRDX3dXqnDrHSukNfyxJ+nclUs52TtsgEfs6IdtI8USl6pu2vDXIv23IKZd
O3t6yffOZhOQ3Js72ZVjLOnjUVZUrKZl8/983zx8pH36nr/e5b7vq7lBqTN/LU2uivTvXKpWGGQE
cfU3CnHF7azydIi3TwbBvPJK9xfj9et8X1uNrzao7oJermjmSfXa3fVNNVrVTQ8T8DBrzhIC8l6K
7Xy79LMflrRR7cXYtB20NkfQul2S0tveSeIabyQsoEEhzBVDFFYveULjRilTO3fv3eef27+Snrp3
auaw+j/F3mVRO9hIltUc3P/Vh9i/ptvb1r0e/xcTG2H86epqnNjVku0F6tXltAdPcpNsFxJCnpCK
CutqjsFg3i38m5GZVDIArdqsXxhc3me75oqgkiRhK3SYzMkK6RhCsnwtFkzNLScGxdHVYz6+Ck4y
1nWc7z6GvM/3bcf9uKlUe3sZVKPUZ2Gya7xd6Kdzam5y0Ym16AcX78tDM9lLDaaj4+umv/r7aIoi
3vwttmWFb1vrltTdtf5FA9bfvu5vzfVrYnBxt2aH6nS0e1/fXsQoUKXw854AcFzEbSvz2c9m6tlc
a/eekn00mr+KB89nmnctNKKtW2QOes0NZuPE5+l92c2Ozn6qlzYACHBFMrbjteo/hou3wpEBopxo
p/oW/25ejt/LjPOb3uU33EFggkl0+WHi3sv56ueP80dpPB0mxsWN3UryR37Z9Cv7gwGZj2H2z22Y
+sykKaLL2Z4PGtNg61tR7WacTKtZs6NNXjlppz+XYJ59+ZavFMazt5wQ1hcrd5mq+L4i2Pf8tYNL
tl5yIQdc+vENs71CJz/KTVIDY6QH6e6Z0uE13xOCgT8VV94/fRdStWLPHKjPUqc4yvcSnRUumRMu
85kZrPgieoXBjI7U2j700wqZIrDnJdve9A+xvhODa84CnY5KZm8gOK4fxe7mzXUBpMWXfQnkxTw3
qXQPl2yJzfsnV+A5SI489CLCFe9P6qO/4jaex+r9WM13OaYz/Wf/qKS2ucj06M8nxeFBDOhC3lZx
aJRV4iH5IVEky/yFh8LwMDegenOuKYQ3+lbZz8gKiWpt2SqbXR2gd+hhHZaDTW97rQsOw7m9YWwE
MpwDfl6nxrj35qZUTXYJLH8W6QZxXSdAvgTlQoM+6glTzXSug+vk+m+JEOuxyA2ETFoBj/L0Natx
SA7NmbETks4p3HPSw/QIAKLukWU/Vc3FY/YcZAaFThoclCJ/0p/kXp4Z2lRQlzFxxMVGqBnn+pIH
zku3Ly6auX6y5Yx2GSSYDafDtEiZPtaFtnU4LzYl0RT6GwxWf/dW6uf6XnIIuM/Yf4d241LHE3Zf
Vq1k84f6xZ7NYf66e090PIoeSBvGy6lRFOtlbq4E8ZfGsbvtMn4v+rP+wm5WKFSfKlAjFl9KPvu0
l5Nv7ul8KABNk+yKHMc4+hP/tSL96Mdcqo/zvArGVJIP8VMMHyQCJvv2dPV/rlITsvKWzT4LkbEP
9JI0QK9zKpVztIVaDeFKxGun3r15N87Bfj6t5+gWUVkoyXr2/HZvpsUXvS16ruA44zpQ9Uq6IUqb
pD4cm0UCNjmDnEdva3zhbJT5yP3dvOX6Gr/C+NmXeZEgU+6mu9luSgPYseJ+zwOJPW7D7s3uMZ/E
xpVm8Xu8CIJL42j86LLjBxcPGRY6SE/ms29+TGhC96nKibgz8xFmZeDgHsTfQgYVvwDAm0j0NLZb
udxKlYaMXcKcXiWtZdqKHj9lxcoibLOBZlh/COCPp8+Ytw78NyQy2QUfggqMSiItE/uACVeCxfhI
HIt2r5MRtpiWtInDQ5UeWqopknewFQdJsOuqD4JBdzpZTmL4Gy5qWnXWXCrkOr8Y972DNixdFFqb
3grdCd8VI9T0wv7EoJFZZJSZZJb5KP1F8A/Aw49lV0/4fFn+JXo5l+WS3ufiCex/wiQaz/cHaSaU
QehHK72qcLx013Io2yEOXZg8GBFxwPr2pQ4cB4ifulldBgs3MUspwmih3I0os4aiAtknQsqAliNW
WpGkryLREcYePqGp1RXBq0+rb2badF7w0aoXIkX3LN0BKAvBkeCX83hMX+9/jyUD4G2jbcthN63G
EbU2C0zQyMNtjzvt6VOSopB7z2X18J0ZLF9NYlVX2LCWhShlYvEYBCUKMNNPD68fsR3/SfUhDzSQ
nfRQOVn8k+4amWczn4MX1DmtxHiHL/ggsFWfWYNj8Q9QK5sSCaFMl3tzd64JgLCxxPN92bX3EwFv
FAYW1ATdLXBwU1n1WLO/Slaa22ipnd7U3rlR4VLOfNw78DGM4yD3AY0/uCKZcu4vVHzW27zJrbr/
BY9/CIL6mMmRFp00WoAm8MYCl00rAS3YXvse15VVsN4Er5z5iOjbZ//eL3qvfTW9LD9sZsRlTpzn
P0NhJBltOq5WatoAz0gDmndopnl8AV0CHjqpQbq34qBalk/v097NdtEpPuPRSndz/ax/DPPD/Yez
Oifqt7KVnPtW7OLFFz1XzXVCKSvNGZylHJPvi2cUedbN/C3YD/NSJNRYw9Q4/8eVfYuqo1OiHUeb
DEv984NqucC87Qh5o/JP9JOPqi06O6Q1N68UsmHsrcw0UpmjRfdKijA+RI5VBkWi5QlJBf+KDmXd
/13Kx08ZxuBllE2PAv5Z9SQuJBPWi19n8VH83doYrNa/g/G6L5ce6wpMZQkN3I+BLMsb+d7ujiba
9i1lWmGVM4lDsStotO0c014FHaoniIyfeipfPbR2LW+9GWaA07tWblHNoBtCDiPqzeOOSnTcXTu3
NzpxkZg9ngWDou8gxr+ir89FDwnJ8e+DJXAG3BNQMvLHI3gYesIeRBttqb+bP79ubVAfLFrzEmJq
jJXB2qshkSlDSUFruhN9uPiR2QbC+YVGQo1YX7QwsWJJIJ53dPr7ruWT2V4wY6Wwgez7TNbtkktB
3eg/2xRLRcq8aQc9n4Gtxu+Sho/zA+qWvTRIIKs/f+IT9tXju4C6AUlO/hNVaIZ5/CmpTvt0Dt5W
LrVRIxpa1EA4zcz26iUCaUqMCE5wORH9DpH+ZBALNNRbnbrUAJrcgN1djHuZLiUUj8824qVvNpRB
HNKXA3OhQupLYfPvO2NLWTvwrNd0MJ7b8VRem9jM67EuDgJOj6YR2iMnPrQsCAArq05x3c+hKCNq
eecyArz7GGapbm5ArIGGX/I/14Hy4wBKdlQAZHOFlhTCVkHjFOKal/VfLKT0wAelWEh0WzIZdt/5
lXa25QaImf9G+jGXJFcVrxfp0UxN3gEEPWYVFMacZw82R2zbR8VAhnxPbPwjYmYtLwyMD+lHfxOi
f9cDDegrzJsRGhMREeKFnnvDJPuomMVq4kE75Ljkc5reEaAttJZXlz6vRxqJEqdcmgcokh7gxNPN
c9vkKiax2WtpVHADBahbBtfGJdU+izDeNt2HLvw9tGWbI3qZg5VjITJePRs7B5Go7zhetyXrv+Qi
hOfl94zItLGdqmF9UoQ9sfVeW9l5W/B4ECCdbRtQT1ha6vlI2cFSeTyAHM09R9cqYMjU4pekXaSZ
VLqagPvyGPiQYR6cRsrnVEeRaWSpUsFKZMpEZtgVXFsPbrLZEj1VaQEzVSMJri1QVfrSTDaR0luB
qenm8mymHIIaX4/T6sHomAkWZq84KMsPSV3UiurxgYssQpG5aTzDHmeR2cVl9RqTJh76pQQxJ1Rz
IQjx2H6Ka2qbUtO9X2qXJb6wUiB4lemmVsj4hLne9ptGkndM+mgTmCajHsbpic5ZBOCd8Zq0m7/U
IPTfFdgmQA6RsOUS3Pm0lqW4G56Gj1e54EdZx7EoHccZhn5LzQOQeHRIXEMlPO8bMk5it3l1cUUd
jF0ujwwFsw9dNA33xZf8kSYvw5AUo+0vMyY1bI7ipAuML3Yr+UQTZPN/ZEj8w8GmegDaayr1/vrS
lFqzUKSHf+XapHkN974FGg8an0dEMHs/o1ggAfYXChEZBAgNop/hDvSPagNZuTrN1I22+lf1y6S8
GKYayiOBC8R1HggaXiSkftlTM1eIZJUvQktcGQmdWs5xYK5B0Q3PuXpsNeHJ5XuxL4hBsZ2v+7vX
0CKyGBL3uMxHOqFXF8GytNN4D3/5lSa3e5k1stdqrjcntPK85HorulzEmGpJcuJdsI4J2i8YP/FZ
qYbRWER9zLieI8OhDTSr5HevRJSPJQ2o2SEV8Zrs/10zjOkQLrXniLiFLddyyBiN0Zldqxy0p5ci
bqeTg2sdaNVzYfRddELUzlVrHKgCuHNvFbrP1oJIdP4fgDjZF9t2XzZEsCe6UukKFSrhzbFyT9X3
b7sOhNhfD4FrNtFcwe3zgxnVBSEmaGQ9omokAlDI5DDgL/NeqLa9z6HiEZmCmii7OpnuAnXXTvyU
loZBvBQnpa8nOMj9stGcwmyc6SX29VnXv51Fv5PRBufGdrxv5DaD2XVoEvUIWznC8wWramkJwwzO
wjoAjHcT8cz/PLY1T7lcYO/e9sLrNho46aBI8dd77eznBvV+brvQQFxm5J1pQy9NrAWavD3r0vPE
9yx93c18n9XurQRDTfMZishVJ395SbXurWyfEtiX7N7N8HEJ129PIf8vxfFzqIvjHHCd7y0jaqbQ
CCV6cw9hh050c3/eM35XN9VfP6pnUkEtII+QWnFTz3WfQ7A2oB7q3zi3vMfeTWn5sYw3zQiwAI03
zsuGqTMk3pnedduadpKi9F4O99r6v8QXU6i8+0ahl21uLbd082K+giNHup88EHPeEoPNRDDxIG2S
fW8+Cktqvi9eylCZJlmq98v3pw0gQ/zLjsD73pr3ZLmBPi263doP+jjSHfjOUB7ovgCVpyA9ya88
xPdI5N+KsC3PmtyqWwOhKs8ex3HSQehb87LW8326fhINS4IZNqn1C+fs5dTItAo6MHLeVqI1F5XS
unUWg0tnacCGqSOG+/jMM7h8yygXn16kfKlOhG4yUGeheh1eyF5D7121ARdGuKHvDcohVOHIn+Kn
4z+qPOB4boeGRwDIeOB2gPsT6v/ktMs8JjX7JdkYEX3HqKjQ1Sorwvhhg/ucnvnDsOshgEqM9t8J
AxdfsCzHdkjL8TIKKYJue2QovAnVLuiAA2pGthd83kKzM6NGa3bO0uallKrOKHNM0gPag0+pPQij
FQ7j4mD/nf4dr6GJe43o9ksQ13TNehOBWLTiPgEUmn4bJVMovJCO89H7k08nC84hji3FPaHv8h2n
jVqJMsv5I3qgS9tLMCJIkIccOEYX+oH14T2EQ5gca9EWx7tOopvoFmmVO9l+ajhtTGtWpwfWsm+l
/Ew9X+JdTcd6gb10krAfSJnBJBZPrnuqPP4uOr8mg4dwWfG3YT8/xvCrCGS4dG7mNIkPlGltpsy6
sROC1duQGIFbq5ewFujgh8V+hpayX1zE4V07treNXYrUlfbk7Fl1oOJrlBIRoTCL0kjniYvPK8oK
g0SpFnMtEhU9JotK+fZ6yVX2GTPWHDYOjD/4CDELf5yMC72ObZXM6SyttOwyZLGzj9jh1t82EYMm
pv+22J1vJ3l6sBWMJmru3LCRnUxsrMzNtr3XEm9L0YzbVniOZM7uKsdcawFcxK1RtuHC/+b+eA6f
x5f9f3l6zyluy1NRyrYwRpic33MVm0m3oz42eouz0J015Fw0M6YobFgDa/tu9OReiYFh3BPltU8S
lpdwRXwsdxKVgEXtpzKN5L2lgKBSx4CbKivI9+y/TtoYsTke3AeOKHJkVC3F6+S2HdEj5VXcq3op
4cUckQ5enEfkJ5O/jC1NhyQlt4SahoupjHTNb7PmORcdw+nWwJLEjJFEL4MAV2D7G7AJB7jjd+/M
Df+8lad9TPeSrIhMBVFULroINOudn/+GjCCtNLlm1hBHzRYncOX+xk8tXLlKx0Be0Y1zpeOm5BP1
q6T67bWmM4iTQYr1YP+sHLnQoZfNVLa+LNam/yK2noJUgbes7g/17KU7UvZVix0/e3/SLZnJ6RfZ
zKEgRuMpyES9KleNUm1r9UAPgrYcOr+Tku77RrEYsnaTQu9djZ6n002LyT+Www0EHkcco4z937qf
Nrj581kTq+pXG17p5XJr2ysfKWIQJZoywnc8uL/FTA+bh46MNlL30b2S8yakaCi5zSrfNh5nrZqf
jO6sNFJHbjltFCbd4Ayts1nDaerE9e6xUasj5J5efJr3ac3lPnpmnBn7h2080WVEeA4cPYZrPZPd
barulN9dytu3M5rpUvfkW5zbhqmUHgPq2cdAK5joWY7+Y284kpXjg13dbR8ye23kLFDTgHazBi3Y
2hRX4yh/ND9qHst1VuMguNADOBEeWGdnp6NJ6cC4gWm1MklcPNAW/10LvGIy/0MdG9NOfjK/8lMw
k5vfUual2o8cvwiYzc+GQCA7yOYGclNQqIqEnxCqOfQUGE4js6sKL5aDhpC0J0XqanvWaRGgTtU4
xkWG8bb4pfWyjcQOsh5znxuNqzFfjUAklOwq2G0RZ1M9EXYV2lMqwvPUWB+tVAhHnsY4BK6jxD31
/Ejx6/HnOr5BsDZAvAMELhOa0WLUnKRtnmqzRMSRes+LbfmkFj7allBCJoEIosEBHow9rhgrMW0V
HWDPGjEije+IIWIpBWhELWliFvPuiRUtft847/2AU2ExYvBd5qs+kthaIPpU8uu8Ch+Xb0+9k5Kd
Tk/t4dPPyM2p7L5O60ZJUrkpR+sm8dShtxsZQWae1mJWoy5+bsLlDytHj1BSv4IxAXlQQAiDflIc
ElZ2U4EtcQwAYEQqiKs+mXpZvkJ+R8VcbZkt53b9G2FQyJChlyOOf8AU/HYbKlwfpyBUl9xEnR+N
e3bAAmodxD7ojpFrGZojfiNkjsJ4ip6KZcTSuJj5AYObw647n+LuDeXU+7eP74QH5BV2mqgKoid9
7qsJCYJ2pJwxJwE5yN+RXx0PU3Yg5ElYo5ET4th7xLgnFtae0PTnBwQecCYc0MUGhi4I0qECMuyJ
Xt3ymMeufZWm1zDtofSs5d+Sb37/mgvMbUR8vVkJNI6M4OtCzLjcYafQS0zzVl9AUPaCd2uy5PrK
T/mS5i7ZrtL7l9XSLtGQX2OyRozGaBapjVR1gZxMB7RlYiMkOPPT3ap7x78g8FvT40LtmIgqQ2ux
qgI7SvbwRpHudEKqbfwQisM3yH1QxxLZZia6LTrj3SvTHYNjxGWDP6DV+q9Z2yKYf8rN2H9q44zr
trB35YtOlRPVuQlPomy91qZvKUMC/8ubI0EuzJLGpv2e02v9gUUz6syi6HJYlFfY76fRapIHz0Cz
oTcJqBc0Rb8NcnF3inYkmjftsIO+6GhK/Lahaiff4VwusI++i+fRZ55w3Ll6yE111vGpJWbRfohM
49VjEfOMUs953Pj1nojnly3/xMT7PeyV9cWjvKHr5LUnp3UV1QqCDT59gVnJ9lUBNvuXuQwYiidy
13uFCJoaXlERGcPuYPsgatwiZZH6YiKS1UDn6KV+xzOBb3h1/VyRfOLX224K2hV6PiOVtXpk9Rvi
8EEv71yySIFslqIdUI061e1gy1jXCIQZkzY1Cyr3GJ8Tre29HVyZqIbSK3sQKPyybAKRPXJQFAPn
E2ook37TTbHxWurduv4QIlKYf/sygSGzekI0RduzEOUR2431qSGTbfUsZ4pNlpTFaFoa40by7E+Z
H1NnHs8GrDWT7lAE3i9tDIYNyXuBr72SOPYAonWfJ0HXk831+zgTgdeHnjI+7Kr7VO+Um6xSzYWU
jWR/nh9JaEHYgnhDTMcj9DU9mU9dOaqE3t1UChcTW+ZcoTZrbiZOGzebNpVC+tx3p10T5Y2lpzu3
RfgdbXe07LuYNWIcijhlK/DHvTDmWWtoG74Z53P+57cdHsCzxKJmVs1lXztBWi9tp3pSDHa6FgcK
debRRPFq8VF//DgQvMDpT8ksPlSd4DGBiArxzctiV1/u+y4AM41zwtXcluquxPnUAELEGoEqzAGH
Dmuao1PIShOHui+yPdbPs87Tdq959kNE3ZInJNHso3HwFUJZ5TEOtULd8wyqARaC77LZT5u6MJnL
cZBdU6a1il8gM0eM7dNvJA/tZf71ZgJc8cWgbKlJc3Fn0oUv5vAywDdnq8H03L/tas9i7eYcOIo0
r+/O/eWusRUOUqxdSq27Bpe26dB8FOqaybTJOanaFWeYK6/p5AzdyNVNtVSjPU9teNVt2VZ85GeN
46NjCuF5NXkUq+dds7CohRct08ithkc/ySRGpZpuTBPNRLpRKhhOoLjYZmslDvpDbSP3f9WYFZuX
ZSf3bBxztdOpcWKX29QKy+ZW8PylvMzVnlMJ9HUjsHMLaHH5+J/SwXNADnOvZg+VFb3kg+rh5Zbu
JI1/01rjvzIv6rNoe1R/gdbAyZdjxZOquxBpBM4QhahXehh6oozzJ0S+hgNOf4ePZP0I9GP5rpTU
d+TqpZJSD/x2MmvU03uKLMYC1C49OJrvOWtYxPkmYfWx7ZxfzRrqbBjNgUZlVlHv7IQ60EG2RHan
j70M3ahZtCPnYhgR7lFyWF4XgUQtZxF449lxVihB2MzswxMPLR4ZY3M2VndXxZ/O2sWfw9DiVqqa
J780IBdLYY7HSpsDq8K0YRCeaO/sjy0cYJxwIjh97s2iwNtnDTtyJbjbVWWF3PPSqm0FLzCGt/Pg
IMg+qEtWmOFm38ugbBhlF5RZoVjCGErsEQu0P5cdghbjfrB5iIMCJsa0XBCNNDWdTWQAKpPMwnL0
sFpuSk5ZPqVpa5nAjSY0ElF6qX5mbWWNeiXCJB/VY8lAIUPQorbIeiSr6Rb+nGHtWDvo6BZN7Nvd
EI0NJXBtuesnyUyHpUcvPTR6bjAlBuOtlWD6z67sybr8WJz3bzHxaB8onUE9MEPjD6sal+KjtXoK
w6fQ87EDJj0ibtqwQg+kv2xY1jzmpUr1d26op7aTx9uzifV1BucN8mmaHS5br3tNcSSEs107lbya
+aZH94gDmCQ9yk9tm+25eN0bpRbbmsmiv6mSiCcfxvtgQMf+8VtpZ0oOdRiJX4669bNzVxdconn6
MtxNPXStWmO6EybftspBT+EPSVZvdJnRMCZGplnxBuXjmFRW3SBhFjt/MslqPsPUCZRkJcn0xCY4
fgJM0mL65ItiJyLULukwYSk0NKY2Wa9WysWUL6ODyI09DcJWtKx2Lb81Ey3NaM1k1T5+J88Vj0cM
8YGng9lcHYkVtkFdXiglpzY0+tLEqV0sVI3vKn5xGG3SfYQ0DFeIv8FqPawzCiSoE8Tz+dhy1prG
mZnW0jSlGn9SVEDO0yXxFHu+jUO1h6Ae1Ph64ywY16AnN8UkAW2AqWbnyopuNROBQ8tzGWsjKD7T
thFPH3Unff7H00ah2Y3HRi/Ruyzrtj8xLE7z1XA+FkyrYzRvGzLSOl+Y0qM33bWsIBSaP/21CtIP
A3lLh/qhe78GFm0M4T1cHddCSx/JnHGqexb3IjstROdOuE05xZI/HiXdh0fSmei5UL0ptyTsKnvD
sXgJXog8gnH67sgzLKQ39fpZURhJFhFTT81PnD/a1396i0e3OBsf+wbsXYy9nTeA7P0nF02wQoeu
PI8uk9//z1CFBzPKMJKNTH1nD3Ts3V802jY/iKwQTjBmLvo19ESDz6h3T5PtazFlEnQWHekdWax5
59F/JOqy7hJ1epyAPLtQHOcu3EjBfq3GjcnWLCD1uk5+FeSQqlZsJ4KL+cnM0VN76UsnGtDZx3Wy
yg0s6FyuRYaNWEnawt1fc55BCaTDiK5shE3dJcMyCsxkV2reVb4yGdaWft/9EbQS08OuTWUca1mh
Px3aZ+2yjk6TBK0pTZYaIFywIpGcQ9s2cUvuXKdhLYxJ/RW254ktWsJyiFC6IUelRjr1KO2NGzbX
UsCQDWp4estlm1S4MdpQ3EPOmNPSaK/bUM/ll3UP63zsAbIqx5iFV/xgkJhu7Z3m6nX/6Jwedm7l
/P37+Q1GaQs2XB+rv4uNwmSgzCx+PZc11vmcFVBFYOCzIzzVbfQai6Ehn7+JYSskij35KOqaySam
3x4/SacaRue2leOeKVYcu1Mvij/HUPVxrG3eCmNapF+xU75bapAXbTuHmHxomDOxqudSrlxnlwEA
VleF9mKEgd71poc3fsLiubOcLC8tzVOMvtL+cHxv62Eipqqv3ijriw/ChtVhUHz7tjrxP5BJstQI
WnbQPTat7PWPM8gIPT30LtVU33QtjXTpCB+xU55joegOrNplH24HtvHoeAklW0k4nfkYe5SSBjU/
68sR4MLl6NHRxiDCvJyBsh/nd8mna/oF/CmCKWacRlDU55VP/1G9MepuRHJvRpKHI8SQe8WANfbn
ddM0lfqd0YPR99eJnS0TOHO4kw07EhP9+QAgMEPo68XNmolkwfYCCVGhaBKIKwBwH5FSzN7NgyrL
u67NFz0NBejxAxMc/4+k+1puI0miAPpFiIA3r4T3hlZ6QZAiCe89vn5OYmJ3ZiRKBIHu6qrMm9eM
W1TjIc+/B6kNn3mQzT8JKriMQuBNC/XNXAMPCvWXFur/HxBe6Vy8sB94j/5hnEd94oMcaqLFTbrt
YhqtcMsjGEHM5tH7kmYPr6xuMrk6rRrX77FYt2Bp+9gE+RSNYWKjntg+x0iZfA0aKAxYP8LLZ+jK
+dK/e5Lo5DLa0vzYphCfqOKz0gQ3o9XI+rp+F6b1rG0S+zlF/B2k6vinBMGOpINxHVDxTVnJxB1C
CTrp+a7xr+A1rvpFFDIxBn+8dXbdJN36s0LNR+PWpm38K8h51UnhMensStjpEsYTCiff+bvNVUMC
f4uL4MH9nX9ngjql88Pyiz7U0RG2C+fvJIGaD6O+PnXteKt7/WC4v8J+p890S3Z8v8Npnq8hCP8R
7In3FH8SPmfxP90dTKcoeCDM1m3M4e+1qp4H9O+rBlLEGIf9OxP+YnG7mGJaWGQODDazbxirL9Py
3vUljlyXb6/Msmo5y4VSTKdxe2XO9aNHuL2GMb7lciHgM//Wo7RWnDZp1xgTXLCnXB0rJsvF0gQV
nMXbk/Pyw75vGZkbQWnneTapu7j3yonMXudIK173H3TvcGar32uuFuQGlDPFgQN6yAMNee21diw9
7X6nqPgh2KLpKv0bD7sP/jkO+pTcyWssn8hsoSK4gN+aOhDSCeDFCIBRPVeCpmZx0caH+J4zJJwO
9qG+Zgsqa+qxFpHFnBHdBJFHe1pbsYjvBoz7FUY1NnlweoxgwnlWyoqRq3YiA+WxuYYYmeVJ3iBe
BX+GGHTWWtAnQ/JF/Udf7RThFDOa7Oyzx/cY8cFE8wZ+zk/D2gWayiFySaPdxEfZVlTdma8T3Z4z
sqy1DO0Gr678H+e5vk8MBifmW0fpwylQqT+YPqs9CGV68PdC7Ga2ctSZGF8ahC3HZfhUopeLruH6
RRF7hZje3+H3nIwgMjL9/jriJ3+txbmOLDo/8Pq0ASjiidNSlDihIs8cCHBMDfD/Nj0tPn7gDI+e
QQo+UR6MNpNJV7HUFdxyADw5PVvgFNrTVmlHXoD9TMl/rIXX3fnFscDj//vUE4Fou90y/nGXbp9Q
Q+47uc6+jxgQyge0qXDD2ImTOeItBmETtzD2KVPtDKLGpFDb3F4FudzL/byQNrL7dLI5pt27V1MM
XUa0gJQejB9Agbr906d49CuWJ3CT8x9gJfiiC0Ej2EgsCX64op1oVkpjt13pmdmRqj7wwMBDCtXF
sf8YhBSRUCZRSXACG2Wd+kRh+T9b5bcaDBceHwMpqcfwDMuP6DMTdAHw2LxGPe8302OYorniwYZo
xDHiiNqYJ9uy46JugMM9FxBAqYMB3/iSYpPHvwvlwrsTYE5KfilvNI44Roen7KJx7qAfUzhhnjlb
8YYTfU2Th4M4EFjwgc3GQ7EX1OMS9rEjKtNxz0Coq95xGiBC6d++gzEo5+OFUae4dwFrmzevpGzZ
9Lb56voo38f3uJhCWY+WPn1VHeDqByQKjfkL8cwkZQ+PgOErcbs9b9Ur/MMb2/WYtCepi/i0F5CI
wTHLTn54G+aecfSGp1toZPLDFB6eH3z/MNp5Lm7pL7G088PFDaMuZcLRF3GdrcX34COnhzcmHx9H
ITLBnUeQD5Z0UWQB0uTxY9zVpi07e4FfeICcX5ARYEdll8saBZJOWVWgovq9dtiJ1ISZQR4ZxQaE
Oh7uczx7Wd3ADTmpwKWdhzMVArSNbQhSXceeo7/kXtu53e0oNkHsueNYpHFQqkx21OaPSdTpUciD
lIIBpuEC77AHvdQudK1KCUtFswaIxRzzlDLUC3Teg+0sH17fhVers5T4iQ1vqbzgIKqc3iEofOlD
EDrdoNlImQPjjmvtC/JjlgM3Yv7CfgVZdVpZvxzeROkhvt8ksRgcC0dUqZ2dl7A+IfEW2xS7z+ME
8Q/6K8E45z68lUnHMQwJ/aOQVJhzJQ+/RLuHd3W71TeLOhx1rUdR58gFcS5cG8udIz6Rrl6/nV5M
NNF7WENg2dkZwcylSf8cXIPHQK2IeKJHtDk+XUM2hkIw66AwmAazKfYeS+GDrw+0Zb4bO12ap65D
8BZ7FwFclPUt3++tRgMllcHFD8hth6sVnKTSugleMYMZR6g4vMgOnGnbesPvPtxQfRFnwH88leGa
oRm0Nykf3OqW5C1IRNPFHqPHi/te6PYlpKcJZg/rsLXx6NmeLJDr6yzPUylGCwMGG766STYL4xb/
CWVpgPITUis2ulyfma2lK3bDB1Vp6cJ7jpb/Dpka69B45rf4+OyQhaidMIsFNxfyzUJKUiNeLxtl
AezA0wQVmpXAR6p6ljW7qniMly/wQcvWWATunURyWNdXbxlkVoRihNlVW6rolZrb+YXWk6reMW3X
5RXO/l2Vh2m87ExIKLks4w7fAzBVkecBDE++dTReVxIZwqpkD/0/D70pVM+okvZBJYR6t5cjQEi8
KKM9DZc60Uc7TSiScZ7Su5Q6IUHpFMwkbLMvpRd/63YmAEoN8qMMT7QX5F0aqlHmO9vL9FN92482
yBXdvhgpxe5m2bqWnQcx/TQr75seQUeOalfNjfDKOjNNH2f2wG3BgA/DEZPBLFw3q+8NmqQudBGD
sAtruUaw+gzyNTLiSCtGzfmIjFb94LM/ANWQ2Vt8JnkOWpSpBx1y+mx4z7bAAfG30D4Pkl2NjTVk
BVnweiO/xVs30HeYWo9IQ4815vWVHXjpfgFotnZX2D9B58Q1dIBQ7AeZnk98ifUm9wUHxO2vFzAD
KH0t4um61LVRa1ygWcOCKVXtMIyFrfdX/Hsn8GKEY39n4GFTSFajmB0mnEEznhR5nuS/4+GmULGE
Solapr9F3kD/sSsMSRcg5D4IEjrvER1Fx8mLbj9+y36G0DxrMSC3HKvmd6naKl03bQofsFsZPMgM
vlS/8cQoVNK/YPlNnBSJD/zzh2yzWCfFn6Rljo23g/wvY4V0OfuafYPMaXKIN8Ke+1xZrJ6Xpo6j
bApQ8cQZvHHYYjS7PD5zEATtJ6wdHd6P8edaFuvb5e30phlaIYZHrxgHD3I5evAgJzbU+cZ6EmTm
QNZ6bmMMpl6dle13l2KFO5gOx8wwzqioqaOOoN+Jo/fbaUEZ4i0b8DZsBlvXQoLCH0zsvKyJz70l
JTXAwsC64z+Yb6EFhLco8ALzQD3WKbBneN8G+oWgsWZxoTAcZJv2M+QDBEQKypAfrBqmzbY3917J
3dWLlj4U7teOro4lDLrCEXmiBok/RcVbcdRc9Ul4vtbHbOhfvgkA4MRYab72AbhgqIlOEMTHJ4Wp
u9Jj0Z7/m8xRGB8zYEMaS3VWiloqOOc2I8zYFmCwNIIyb9fN/99nRhNre43SmDQb9patgBlVxBgf
BWFqiqf1ksThaa/2PsNTfDJuMFjMs5reGex4xYr1J+Ape3QMHT2OJuGb18QWgsj17F70/mNExrkF
yb8sq10nGIjG/9yaVDvTSNM1Yr2rUB6zUXfVWWeCbLNWgbrZPOqMemewilUlJsmF2IAzSldmKW69
weBFG7UNHrb6XoQPvsCxfHFq2BwM/NMBP6nJ58/Ku2KhM+OCyoBcWgokn8lB3yssa5bi8VLjXWS3
yfO4Z+EBdk01lW1QDzBFSUPkCHarLuALpqANd3WLIGTK13G6Qi5g7Eq94uemNb40SVSyMQe0c9h2
jGn76R/xic63B/3+FMA8G69vJ7JrAkyJ8aHy+viSOpf9Gdbqt2ETK1msVc4rmPa2ixSqaqm2ONZ0
QXgdbth4QBoTWKEh1nIPB4YavqeDv2Nk+bgvPppbZQkpR72VxgWPdo5MYm684jL1lJhWUqtycAo8
XeAJ9DdNF1jG4N3/O55J8JTficWr5k5OJ+WnSG8ahO02GoRzc/pPLTt+s6/5IphhSdwDTcq0NZ39
xHv6M/8Gj3X4qi1xIByqaAzT70fl6IWdmiUB47tyEbHJv6UUlp5o3HIKw20nN6mC5ded2bGTkkkn
hQBvwT50qJySDSX/0nblm6BtId6h0Gj+P2d1ObOvJuxtlAK6PHyIoEnDRbfP7oH9WGW+Aih4FF+O
EejatFt4Ky7AwVziXl2k67NU10WZXCu2OTuXf4fFnnkJI/TPSduT6AOv42A3ur93TpmWBaIhTX76
6QxNcRWAE3mHez5fWXayw+vpyVF8SpYvhfLV47CrJJeVtxNOJ1GxzNd555LU+zxtGld9ajsahui8
DAD1E9dsA2or8qE93fHI9sUJK6wgLeOQtaI6pIW7HmQeeFbEuFG+FyreticqHzW7MsJ09/qRvjdc
KIYYIbUr9G/RZvCtktA1rZ87auCx+Q4IjDdj826MY+QLE9PQJioWU+pdr8qjbRhDiDlrbpbgjtBD
1yGGcfEMnkeLHU2fl88Z2aHLF/3M8cWdd89d7GgYL3FA3PLgzmgWtRkyunBlYVWxQ696Wn5yvmu8
lRS5kEtJ6kTOdOht2Zz5xsXoeHuW8gVfs2WKnidrGqGYCwZdmtiaMNbGLQ5bbSf85q8RvZ0i+0Ns
8hH+s9aHIL0f+8JN+u0P/oE81SydXePydlFmf3vZWF939Z8JqbfdAfIAeAWOf2pCLYBt+Li5rnqj
6VnUfcW6eDwYch/HT34T2ZrH59MreDHq1uHpr1jxYrwPv3IRg+vi+Xb3qNJOPWtRb45OcY2GDxG0
jeMxH8z/TEZxX4KpHjZfYPXYT5wvPoAewlwAEKkDmYRnCXLXpjIWzAKxNqJM/zl/YfvzpjSzCOUA
BhgxS/LPcVyerTvb97XtAgP60ly94mqoNU6zSA+IdrX0EQd7Em+l1Nd5TQc1R+65wxx0x+vJBixF
01OIRuu+vlnhNgbTskN1/TJ/OS2a2Vxt8akEMV7MT7rK26WW9W0cqDhtVhHl00r4ds0Vdmbck6Ty
roKwD3hI9HGQHrSY1IewALrnuSeyUEmu6gI1i801oLV/WxL8ZofwYSdGhIA8KyIhaOSvT+rp9HBH
lBk/qH0tdfNLajEkAT5xyeFBcjAiheQ4dNGRqsrnLCIu+SzsdAa2vOkBgSDQXseBiBAKAXvr+d0t
WPaZ3UurDqIo6YuCM11jbphtJNMaqIgMiJZeKOa1orCbqsCj/vBKYr7XkTd4wCJjZzh9On7719jo
y1i/lv6Zc+q2OIwxGJJGf/bwH2X6G+EQD3kNKoulxB+pawaYarurGIoXkeJaDXuba3hx8Ccrh2tV
hdBwZcfX8BVd9HxUS0inMh+49C5S5DFsr+2LUWDPvu0RtOTi00PTSKEbFrDf6nkPPSHC5+/1s7ZM
ESxo/J4lnlFuRxpGBjXM0zgZ4TjJPAmHDcIMVbwrykDJXu63IL4JreDM6bh7he1eupuhhJ+29e/k
Yxr1EFkYCqtjCg2Gn0zyv/I/Oc8QpPNVHukk6gM+rMfno63dvg9roPBjp5v7iCb57GCu3RkchtAR
ygGhfxgNJrCQR7qcQ2/3Nn900D6rrcPzm/y0+uYDT/D6T1zzQKLFn4cuTRN8nNVi+LZDExD70crr
6zgjlPmZpS+Ndbo6w/MgAtjhZCvtsxe9rekhv+eHT51h7KaJMYVTJSOt+AZUJNlYNUF3869NgT1v
s6CFKlWUjClMABLyyEEiyzXFtxPyL7TgMel6ywHmnUE9tjpwhsDZ0mSTAueIzj4Otlum7oDwsdjM
y7rpqC89QucOU0if7TH9ng9OaHztc9PdeoABZwAkBc2h4c5xyVpVYA1qLFDu5+r6OreROhOV1SFw
V2h5hjxj+2WtOHSQmL8oqqE8ATs8CuxZz7NvJQGWjLp6/tSYy5fs6PdmGEJGFZ5eyVRSw3G9KlVM
+VU7t7CIQSkRWysAkGBuHv74mbZ1a9Aom1oJjHbSdnunE8XTrWvxJLaV2CvazukL6KIJ6Z6FtNl1
Mm/o5I+1hGJi8HjowieZH6cKIaSyTokbMHGs2b9cKrENGbiR+o8Obx4MDTUN97irJz+0Usf6VjE6
XL9strgzLmeEVrqKSJNpm4oMop6UjgxsxUBHVYSH0IiU1Onk69rESqAMsR0tenYVk66HLhYxcd3Z
Y34+WJ2rUU5zqm/bDBUiye6+D3Q33vDzVPzb58z7rTfWeunSeEZoMVDJ0F3/mg3TYE7sCNeOg12z
TEs6fzncq6t1dfVZXDTcWQWMe1/aV7KP4gg0KOaXrJXSOMKqTsS9h+om/G9K/ZPvMGDrswkIMXv/
eiGBvbVS/RJDzWw19zz+uaHpcWGWvirWsI+XSrSu9GW795wvVLBN7HiFNhT0QS5xSf3w5Ystn53e
2/97KZF+WG+baqbvzbUb9D/d49RyqAeksnzxbZaTpCoIbc5Zo9NbNlDmbt3p5ekrZMzIw3DCQHCW
rvT8bgpw75Qcv87kFxvYtaPIsBb61tPxqWDk210xkc84ZeMLq1clAEropes3D/K3804vlcJ51CU8
E2iexG+B7eIvUp1CjhyHs2F2gVFCpMUDVgn+jJnJ+2RVO3cSHlIk6HFdvYHSGLYDDyTSF/ldo7zl
uPOksLobJafSM5LapcX3I4ag8RksOg+J+WVvMlo4ZTPO+SUbzjBB4CGYKe/z/+C091tNJVyQ3L1u
u/JoK/BT1bFEOSdu/4OxBTu3hwVtjoPDocXrY9rJLuupK4OSpyydrPq+k9BbH1/BQqVGXvbmurbW
6NFYXwd7JGnGp92ZZrdjbF2U0iQdDS2Z2Dyde/LUFyretBO21OeEd/53EcSzfDp/FP6d3iR+7cxs
maxxFO/becE4CSa/FV+9VpJlz4oJlfpOHhArAJ6pwLEs6CAaujVBthXFYq9QObU2N/hU6Xn7ATMG
U2OKDtz3ZTJQblWdJ91t12r4iTFzeOxTWojB9UR8f4weRcmgFCht+g457EPf95CmM75Qeoy7UD76
nr9U9HECRoaW/zrp9XRFLAoOrddO+tGXKPKuFVbItH8dGyEL5lUNIqU2A1ugM9s2YcSCwKL+w7JK
9ONJH507a3K3oQJ7o35VOlzeHFXHxoXTlIU6cuSsoLuovsc086Eq7l3QkeJV1/bmfO1QjKbXODd+
9GHCYzZVMY5tn/14bYqAFe3D98wLFytHuWxtPamt7v82TeXsJwMumSyMdj2gZOFWg/SpyCagyfy9
4cm33f0m2m60ZAwsvBGDDjY2+0SDadF6tD83bw+9PYOezftCjXNk8pLvZbOGHU/FdTO9bR27W62+
x9FXlq/FUTEMYZiD8A8ikhnwkUkM2Pmsh6v+nsLhOd3ev2YpIcvzbnqUQpkb+SsBIQ5O6GzpBoH/
DR12lLvWc9hI21eGPP0iFKW3m9X8jGy2nnVkbESiHdrHxNMZ6YkzQO5PvpffVKbdA1KEqHcOl33t
WziJPnEhWRBtlNf53iLov5UrOlZjo3yCpWn1Ram8+hD7rj8tFaqJl4mILh+lNDi8L7LN2a46HR67
x58x6t77Wn/wxZyIVJ9m8XkqchPjtnwRdUJO0D2dqisPWKv0k1xz0K1kH15Nf6/quks1cULtKWfb
B5tMe9U/yC/AFUvWTqI20+X0trLq09wZgA8n3EF2zUW+urXkt+Wjb8cC2zT8YOi2YxAA+Xzoc3ma
XhvZ9lHab6WxbG1bfJ2Opaqv+4wZ+GZieEFDKvjzRmJKAVefDlfPs+e9j5uubbulQRZZlQ/88W+W
p5V7VRisp42szu51m3ibPc+HhfgreeoGgGf9yhzfxfMWXzf9+aQ8BtePSlJrU+WrSW1zbrLSOasc
509p7FBcp598I6u47e521cvXCh+oPx1euEAODrNaglznne3LGeLfzlJDdUvjX/ZLN2sHk/V1c67x
mplocKmxwxJq/7pWVY1u6dfT+wkMDeh9vZP9vM/naum4A741m0WK8w5q2XR1PtxenzREHZdptm2c
nLKFbuLi6zPPfKG3wr8ONKp5ylRdumS6fO66YOduWikKj6d7VoXe6gn2e9vauXtNvO0N8ue15bKa
TJTvi8oEcUzz5mr/+K/VsXZc0NiY/T5vJ+U9hynYkzn787GXtl3+7iQFcopTE71MvvlINSffSblg
OmLXDt5jsqzF/57vywWdz2/6jOX3dNQZ0+L88x5P3yk7vcEQ+cWeRpyS7EnS7F4n79FngjN9Sl3L
+S8eXRncQMwAGkSWvetmgdHCtbxN15Lw503zeKt7THYcuNK1O0DcGjO+WYjOKbsEuWt5vawm8IUg
V7dWEvIwbZ1IGVlRJBrJVHW86KaPg+IOftI8ZzTHfcOmfEn6GhZePQ/MuJn9Op7s5unt2/jwtdy9
ZBfvqUwnl2jlx89syS/Jxo1hYFFcCS9hWDP8Z33Gxw5DXiQXfcP/Mw71wPSPuorj+qfTw3dEx3mr
mYVF2JpvN7A7fDoMHsTRTfDFiWuwFFIcVFlrv92ZNT0xMHHIAjmYqyq+GHc7Q9NmkkPeIGLBd29o
CpmPqG8RuhwkYK/ftVvDHthr9s57DprV2++csJWrFgwf21zrOOQNM3m7jUxY8hDBwdzUM0RLlbA7
0V7eGc5NzBKr6eG1P6az9JIVNlOzpy2H6tq1z0Oe2d6qivvVnnzlKmk2pp+bqsMbjl2ZvOcq+OuN
LHZrNd3l4LWtMEvjZ+vuD5bY+hX9dDAlfC7mM05+trXe9LjLhLC+3uMXRd5mUULJ8SUr/s9ZXF2N
VPZsG95Na8M7OdVJR25rZETOvw2qfBCOgetv6Jf6rcVC0Yhdu58GYAVnSaOMEoMJU5loHVgjojR5
4S0NLaLPfFpffeJ7ZGqzxqyRx82516YvOzduYFTFASh8bDdmwGGdeGI75ZpigYQHoZ8RIRNhRWhE
canCpwsVTlismNw68IK7DjOcv+Trogywo1jyV1IfWWkRpWd++1ybUMRYDO5AUYrZMGs05XI9Vp/Y
5h1WUirV7G9xD0jOfWRN0+6oPca74qXQe6iJ2gAUXvKj5KdBiCO+52Tl+fyZQTJ3IB8Eg3qrkMUa
Kx0hl35WUb5Gtr55i5RM73889AtiFL6WCDHCJYoxH0mWP7w5fzzlsqtq/sZ3uEVpFLyq+R+9zDzE
v+iyKWTRwaJu+ER/yjGTjStlL39IXFhyPNTG/KDYZBPLy/VmAw4hXwRHYDMNLrrDjn2rmq8g34aL
98zMCtb9KbrRx7EnfCpRp+f6+mU28mwJUjVKzD9xfoqYCckgv9PvYJ+t/MP8ko+nZJX1AA+Lb4H4
hta8xqaEG/Dp51DnHBKkpbR5Gb7Mn3vF2ByLAF00+bkaHT4NmJCrcDDw1yAhXhDMzLpTb/UXMA8P
hwwbPx0z1UvXpAv1iclV95phWXPCSmI/aqxFkuyflqsw5bUbjI0p66frEMBYeeSn2P8r2vDdq86b
oqvOITu2PaTpSDCix0Q2Zf7yp+BXNkBmAErabuLTlBp9R35WWIZkGlhZ5cQX3rVWoNDYP0t/AGs4
PlFHWullfaKgtjb8pbEPm/7M5VRYeG/jp6NYmiVLbdfTg+0jcg3T4HLaNsuBYodB9Toka8BBvLJZ
pu4mLDlB+w+/nSV78fWAobNLvopyc7CKWXFYQKeiIb9xLr2hPM1GOHZEb3AWoApk4yPAnIYSrzn/
E0RA+PZHvmV9Zh9oGzb73RNAKQf/1PF7aFn8yMwJW/RrBUXORuy19y+ocwDeCsjTw2y7QlBKi46x
IGg3LWX0eE8hmyi+qZ+x3SzVrdK92RKOeS8Jmqmda0r2mSUvwAMTbCYRId43BRFyWtp00fpqrr/x
9P6P111+cymqpN/mf5JR/7I8LCt5Y4nePsP6OtVZfy908r5ID4dBqZgePVr88a81m/+FvOZ/Czz0
HAjuwfxBJJM3VLVbFOv2Qy2JPaq2bqY+UqcyTz39Ckjl3+zTUwuA7K6pslsnpXJ1z7t7zzHcR67l
bZzTl6uL5O/vFg1/efZmw87YyqdTG2rmw9R1V/Z0nJ+myMI/mN4nSa5nHObHTPnv7e/8O+evHhqL
nkBP48/BRUopiErXTzV2l4oXORbuhxZXcV8LqHeCkYIM5/A71Baj0slPcC/gaZpjDBZ7RxBJ02Wp
TfXEI97mjvMRRX7cUZwpVcCH/c1mRtHHizxbX7xl61sUll5u8WqPt/fj15mKAmX+6arixwfu76rE
TklS3HVWZop1X4rcnGLdEWkAGydKvm7DRQH1o7S0e36sEXBcgBLYLKCMnHh/0FjIuqcJZrRPR9fn
KxJ4D7SXDveKAVyKPE4FFXFjGImCVd9BBhrzfd8y2fK74+jRMGWSuBxekMwJ9Zu7t3MGbDMesgEm
9BsBB5wEPrQNNdFnWkbQ8bhmWuZSPygTRTkeiedlBzSIXLTspJzFN567AMCWzjqDPJR5Xk6qbn2i
vf148LPZtnGu/kWs4rH2pmFyFQ+/yVapD4nw8wCm409XBBO7GJFGJlQ5Rg7pVdVzYGfPMvotPR9+
wdEA7X4q3BOvsJR5J9u994uG/0wuRpCouFQtFOFF6942DLUHlmx5ty5loKsG9OF1BXHAX5fSJMGX
Yx9AyxwQyPcg33ExCs2LzUZIwfj2ZKcwG7fxBOcpBSzEzBQyawAUcGhcUcmwwmUQ5iiSVZbPRYHX
rqSAe6WjGqiFr7JsmPQZqgP9NlBk75PscHvCmTJEMkab1Q2Blq9WDiQnpjIAtOkAtBeDJLykgQvS
LRXZv4IE4XybNV+peG839BV6CyJgdoTnMBg0EvCdgW/s3lZvkATRVVQ3t1tZ99k0CcsOw3/N3Lw6
e5vLaqmO1dn98c99cB2s2vfvRC31nWBs+0sJMrwMxz/oKeqhbxXYpoF9kq4z5q9kVOGsgtVplWK1
UMn3goLiy8gBgwPx3DebR46lucqtEA7CpU52xEQRed+WV138bmBe7IGT9fHrvpbq7zNPk231ivd3
amQGnFY3r+PedlNbvW900WxOO4WX9Mj60tG0+HMiyZzMAAiyeZUyUDar7KVPtUM739u9T19z4hbb
aT9+2o2/muhEd13gWJvvXS9KO2a4vSKvxd6hVRTZ1RuH63AY4W3ek4jre3/C3GdW4TxRmdZnX9fB
RtZnefGFZ8qP4Z/Z4nJRy1UO+07Ok1c+/yn4hbyDUxnpbl9Zfigexz+p5yDU0cp7tMv4BzVOyLRf
tUQjLcHgyvF69TnD/0DjBSlAc8IHr6CumjdtlP6KR/P8z2Xa2kCvtXQ9yyD7OKk/Hpj0r0WZ/KXN
Zqltn3GkLD4nq8r23+Rr7I0gBHH9JW85VdCKdJOV+N8E//X1gGI5eSrCEyuTGhvh1/FoUiuOCv58
9pXWh3ALHnOAtrD/FDlUT18VWe0dc8C4qQVsI5bEotP9FV1mcbQR4FvR4laK5WuKnS+s6/SOgoQ2
0bVgkr2sKPryjsZI779pj0fF3vLVC37BM1y4/mQ0H9SOnZ30vmLZoU0aF1TyXT2Yrq6MzSKKzxy/
mxEp3b2qdBYUZC8voOBoNbM1rpDb4QKYka3NknWurlFf4fhgiAMiZSXsGob/q5ag7Q0aR9FwP/9W
FJ/zlWr7ymWUNUj6XtwayhC/xzE11EFBunXTk0CGE18ZAxnV1ru5YipfRzfeaVWX1dPfRXs/q17g
tkQu+8HdbNVkYJBpz4YmE/Na5ksqGZLEbNI07DDQ3b0eNqGX5sC5qHpJc6iY+JKEmDt/xUyXpqa5
+DFEzDKMgYsge/gSGLRyyPWKufesbR+N6OmRI5VM15jJPBc8WoTVKTaOhouc0AYY1rtc+X6qpalB
/5xvFSZL+yBA3uZ1lS2DtcRbSvjornK+VVfW0set9LR4kVeI3bSqZFmkzHioVGcvM0TOTgqOD1LW
EU7ry3R9j4ExmJ0fzjBiKfuTl0OnlONvJjMBpVsaMIyIIQByj5nNq2irBKb1hFqryJaLY0B3Pavl
xm0pKDxXzG5u33cC7va2ceU0BtvF7sHF6XKo8BFU4+3Qg2GLwZa3NdyCRTvxRUYZ9SEYtNDWuaxf
UAV7y6MJ4KZnqguuJv0p1Rfbto5XktTtkeZlR+845iCNMUE0Kyl+isPKlLQfUNNVqhmVR2Rn4W39
5K6D/M/OxindYNcyfRQitBkKEDr8ZLijF6tzaMi5d8w1txrKIfLIfd21Li4PoVjGPDr9g7mZpxOD
nFwbBnDBmWxOpG9GSCHhD8b6QsRWB0MLUQ5gfBZGbd4vOtZ14LHQS2aetpsKkd8Eb0GRUmheXWqj
g/b6S9le+rL8ULiF1x0qRZzFdF1di3/IBHaCUkN4XN4PDr0Efte0Po3O0yOV9awV2vdiY3bqzArm
P5Bqc1riH4CAcycTlqNVqZrjX3lbm3XLyAfvxo/wIlybvV6KdUW7eOr42fcjP68qskrm1DKamX9j
/94+ncm5kX7wMPkofXjN2+9FuKRuCItTgnxjIaFzXN/t2tfEa1LmYMxxy7P5h5fKfuZW3EUb6HLK
mNvrBoWNr4TpQE6XkbM0JJJm2c2EkZBgL21EV5uy6e4u3SSGK2dQ19fY0P7XFlsahJ4gkLez6Vp4
3KIM5wd86EJRHDNX3FuDL+JwsizZFBDAvkH/soiCxbehh7o7OTfJhkWyrimKd5F6Up1LoDi0t+Fi
MM11p7HW95vW7DXTS66Fnd/pGYg9i9unHHq7wTVJ5dPMG9qyyOEGRaNJs5mf43zlC4RLtQRo/VXP
GUEprCEQwRDfUD4WN7pJ5OagG9W1skPPMMOf4pw1yXASnLDSpkEZ+HpVI37tTK54XZupkTZ0jXT/
sv0125qfGpNbefd3XkntWuM38043lsJ//71XN/Qw5ySxiv067YJgbd5KaqmbjOApen82frky8dpc
Vl6pgZBkUOSSBvHy3tSaXjvj1fPhWDsPSl9kRQDgY/vA5CLbwG6WkZJ6F4jElJAiLJUquxW5FCuH
2G3dnblOVIzVl1abbd/w4QnkXAWNA224W7xPK3gV1AKsKLGQ8bDtgL05ZJoW8xACMZyYTStr+LSN
5llAlYlnptBS6C229eznZPssI0+SKmBgUtOcxWBDDu3IL3OdUqIfRhMvixGt16GHFpJEvhDA9quz
Ejir40z/8uCVc0DIviQYYEXcxGVmdAs0M4VDldQ1GkieT/Xl1ZJgQ2/Pj3DC7Csa6CzZukv53gU/
seiqCECkc9820hQ1r2Zd6VfBmUzIeppFJHozkOKSvXJZvxu6MdiO4M9rqY5amfvwxbWkt1VQT/fF
utExRkiiZdrjyeXtLiqmurrDSsRohEO3gTV693B+f0tRVLDDe4KIFN80f/dMxTnGuDcXPO7bKwcC
outHNgiaDQ7djazotvdf4/yWYjy3rDl3tXtjveBu007maj63wldVOr3XdmtfTg+XHcKHX0d5mFq0
U4U+LsD8VOXkwdIDgBNdfFWNPV40ViPA4/RUxT82mgm6lSLFucxzpYgJ6t3sJjVGoQrL7zTxT0yi
bXdInYiXldNolny5/J1laqaInmWP8Fkqy1Ztb+x9Nl+knDHa73F5MTiUkY4UV9SKlz60gCY62luQ
0qER5AoFO8QqkymbA2rq+qY6RvHxJ0ZeihJRKgPyNdSN/bd5qJu5T2LWy6kDAqGCXr/RRE/78hHV
INPGeLL3oC0WcTHkxR94MjRyxenTqXdx/dBhU0L5zgHMHtRHMds3yly8uXunN7UQntt2Vv1r0+Za
sRr5wWgt5uET3m/Rqa1fUOQN/rbFRv5QSxl2cs1fNEOZARexKjkKzdoPDemW+38jBakvL0qo3Ytb
hWJjMzLQx9ClWnN30NaS1bEL0FIV3SRsx5B3Ws//phPPHg3D71XFOhDRmLsPkD0m065uTucvC8wv
7vyxlPQq3bhc2TdWGhkazQl3lD5+y3xfReauYUKmOvstmLJx3lczHUoo8/b5P9LYicGPqN8/DIsK
5dtfrLdgZvLb3n9rmJav47pJHjzaADEOIYqcGuvtaR2pffty+CyevpxeOE0zrdYp6mH9euJ59jYD
zapwanpEo9aZvcr4fW5KIJfMVYHqmKjKjHjeVvx5Zqfij+IcoXt3qXiczmb4j5zkVUQwYY20jOyZ
olSTN6Fisei/Z+2rp8jJVyHPAqKF3Nvnx8BwgU/pbumgw3zaZjve+Db3o1wRk33bvV0zb/+DK1tQ
16GJlewknmbRrzV+00sr1zhqw/KV01+plT8sX5WiYWbycA7hmpepA62MM6YVYH5M61O121thCZXy
OB6P4LNTz2216/sWUYQCd+8trW88KJXE+Umtsvgr0Cj/14ZfKrApDgiwZ6avtsz/lL6YtxweKYBO
ikuEeB52DwuLtIxO2d/1+0f2ovSqZP6p2y+HmDLEMBj5tIOEaM7ApoaH36FiK6STuX6TCOEeGEhl
iL9NTNBQwhI2xQI/03B428MdYKvWZdvBwTa7UUOHGnzvLAttNtMAyru/U9aAw83rBTuc7xg2Lole
w6G33zS5J+BrES3O69f37axWBP7wbzk3phtPl1QSliIpZgYScwUCSlTYhMFcscle5cRYJAnVTGgG
m45y3L2xp6B7YxhCjld3W1XNm4qoxsIoz10hoq2dwBJAS2rpql/OsKuoPgEJqjCMH3x9Ox129X5V
U/3Q1t16ABlGCKULYnEi1xy/2UVm1euz/cTayQbpMfC5id7r2LBTqaWyb54bZdeuCL0kNUMjPn0W
UgNEjExHFeu5t1cs/7C5ovQstGGel9egd7wsecEuue4HgmjXThaCa2h07QlBy6E+sNBITmTHh1wa
5Yl6L1UJN3y+ozQplR286bXA3mfEGJ5Nyrsmms0J/hBzT1/ujXtZfKp52Yh3PJq+3pno9KYdT5x0
13T90LpyYZ1UHVNHEE5RkyrztQhDZndUn0T4U/H4VWRityRbjWnQB3hxTuIMY+W04yN4QvYvxuCT
ZXX97Fo9BLwf+Z+FKJDTvbU4S8Mpn5kptCg5nP1LnbMKnX0ANyGNmBpzZMMGC2YXoWelaNy+IAvb
SsbrSLg8/UUVXP6xx0VDMIOnVwwPij/8J4t7ybEnqTb9TPEpb6wysXfLesAlSjOSV66TZFV1JFLr
mOdd3xMjvkHbu0gA3m8Vq3lOJQwXsjU5JB12iQ8niWdj+mcv18JB/CL2JCvWL3TbmSfVk9Tp+wuS
C6K2JndGy1s9jFaFGmj/lmwgeaROLXAksxw3/k/a0ahJw3c6NqikJ5tQkMxGZn7LgV3FUA6XKnNo
jLXPhCUe4ZBxu64hAPUyHcYAbLs89tny8Xv7nXy7mRjyGbjHyZ3/XQ6Wx2qqVEcAxMwGp8d9g4dl
JgEBS/HKxCDGpGa3MlUybnGuGcwIigc2VwULTJ7OfwzzTHGok6mdTdaEe/WNEf/nhS7sBxiLxMYw
ODwNdA9gJKJe/od3I1bzFHEXLd9wwAB3hMPzuSSPzETQ83gfvhD2uqk4heCgmV+Nh7dfVJppd9Wb
Sjqf9EBxqhbRWONh6M5mwM8SdLK+JXJ8Thxs9rlIa9nee/5d6GdX1bUkdQdaSvQxxefuVj1AIcNS
DpVIGWbiherhNcksYXEdYSUZJ2pMy6bNZOvSun5Y5X6XbHkjn6l/l+oRpH//KFK2pN+8H5YTCgw0
XhQt+2UgwLl/e4/yrgzSuddWvZh1VQwY/5/bCWB2rkI45zKXPy4tzJpFdVbNvZ+6BwFttx9L5Ad4
MMeQTUk5K21bkWuagLegFZD4W2jopCTqm7qB0k8iQv/EzDME3f0w1r2/R8TdNZSU82AIIruKobaG
+XEw9oj0tN0rt7s5wcykauQ1rZnpzNK1/fvDBDQs5tOT1uJ1GgoPptw//7F0XtutYkkYfiLWEhlu
JSSUs2TLNyz72CYIEEGI8PTzlXvW9JzT7SjBZu+qP5WMVC1Q8EroNt538RUy7+R5QroWvatnJKnU
n/W2PQLIJrMKTuNgQdExLbncUBjP/lL/QTwI1iV5RqbqSlaGAAhod2lLp8DZpY+qHFGnvAOYLKpH
vtVVCWeIQHNLcFodStW4vtbkIQqbyjMD2LIxsf63xCsxFpX/2eydMGvtFh3ssEC+Sd4D4008bap9
5jfA/ObYbvn9sY9ekrci1xKtz8p9az+o4Ykb4F7gimG+sKTVyqxV84vMWuAhDrfco4/k7jCFjucb
jxEKctivVcn0x/an2YA99r4gAtwX7cL0vg9cPJOa+e0IyckJxqbJj3s+xZby4BewD5IKQmQf+YAi
fOdNiZHsCPzh/KJ0wZxPylj72XlA9VemklL+C4MQURqUW3oAdkkSLvsL8BMoNS/4hXFSi4UbYr/6
FWLrXfyKuCS0JbKzMxAzz5UjZgHO9eC34OuBsqHcbs61O8erBrabDIPRFNAEIHvSfcvz4T1k9uOE
jYkGg54T9ARh1VhxeJq59cRrAHPP+ynmnBV1C5OoJh3zawAYIE2g01ELVNLJwIjw7LA3U+ck2H/M
dfPBjWDPopYdgFyQLAvdIvv1G4pn337LUSQKIWu+fGJC+Zo9kTx/75sHjVXBb6ILWbHf7YWvTffV
Pv0W3j3wMwjV/Dv65phHEiHEGv4M4Vh5LKHuUNieH1xVYf3kkQZbV3fllMMSiJZNA/bGOlh+fDU+
iLY9CJfTzRzGHSqnvzF4QGPp9H6NOYH+5A1CihU9X8nWuKE0IMqMAyaarTCZvmY9Y/U0UgARQBib
/F9JiIF4V6IFugdMhsOsbhmkxMvSMfvLJaD/FSP1lK7LFDpdri3yRdYYmYrkZIyzI4ceXQ9fbZAs
MfrkLOpqBjzLMsrPFM/wewhgrvdP2b4IveU3wWpCK6IslpHP7P0eKV/GBX8mM5klDGbEkIe5PEuP
ZQWxTPhGumPg5T6aAWuAZEGXM1MO7Tnn/t6BbHcY7Rn7RDmsHTTGE6AT6ojvgQGdD+aQ4us+vr6K
FdOx4V2AwEh0cyehQtTVsXpLC0JOYOoZxeqYqL5tRpUCDDyZfAHgKNMaZIho5Ik7C9sG6UmATOP4
g6MaKpyBK6A+jx91ZX8lnsGMT3Y98XMxoxMhoASzwIM+F1wWSS9LvzHGLCzCUYTZ4yqdrSsWP75M
1r/2K5QujPNI0jC677/ZUDaFkexAqYT78Jsl1JLylM1YigW8ePYbpXX2gSlvRjQDfQKjLgiHAdjN
mZhByl8nVQFxThB1ULZQ4dU3svotqAW5GzhkQDSpYSbNZyQ9vnBSIulAFsI58sk9xjqj8T5kmDYm
EjFy4mD3myvyWRYigAXdOYredwsFCzOWD5Cw+i6+/o0AtID6S8ja6MyD+FfFEmgLrYyrq7gRGWFc
KTFU1oqCrp/n7tjBpX31F9o73jHIDm/X0eV0mHKa4G6QjfUz2QPVc0iTYHBGtbCVDWz0yZahk+xy
131IuuUTMImkJZdLN5BDR59TH/iDYBu8ZBwAO7ASYibavy2r5vIBv2Mh+hiIwsPxNJjsGsNa5M6U
SQg9lfcZuxWJPdRCsqPApgk3y2XatwgHYM96tmfJTgHHzMIzrQqDyGSqE3WL+/T5hxye4ABEigmK
Cy/dDaR83vj0E5CAUkBKDMIwExWTCFLAkzi/gQ9CGtQnIm/tA+0NialAVeAbxN9w32jeUp/kbUp/
OMU1WMbo0iNQAeumZbgikAm3AxkRI90H96AR52q0M+CQimPcBiMqoCw/kGp3sFKEOFNjX0afEEfU
780nhCWwAbvTNTkr7jj/ptMGXDBdn1fGJUC7bgxz7js41QL2NktPccA8b5h82Wp7OJPsem89YB+I
YYoYpdgQJYPsudvdHSmj8pRAC8Rn7KQcsqjJCGeJx3wCfzwO6CUaKREKYHovFsaSJtyt5nU/lZ8J
+fJLT4BpaGDPHGQMHR3uTq9EpuZcKamFxRZGls3dfbPJ2nzKsVFvqE4xBxhiRSPu/JMeOTzSGvBW
/0aq0kdQCjK4m2pUQV/BJsZbYR+DZbaHLRlWzOky9QnQHC+IEYvinWHXB4FSTnQDXK1sJq6h2zOe
cjaBlRQyZQdQ/Ug8rjljqWbZ6nUCpPyHTv5fz1nxei74Uk5d5oGlUzxFz3wTacekBHQ0imPHjDho
uSuFDqfk+i8RiWni9ZZZbmseapzmk+YCZ0Fk5ziIT6Yxyb9NvBYfAAVwtRQfw1m6SOH4CKXggiJ4
iWnCCXEBaeWcSauFvgOQYb4g48vIGpYoKRbVzKnGubIMgilgEnca9rGBQWdqbSdyk05HjwHzy8bo
+LRZagqx+JxBAVceqnSVYWkca6AbywS008SPsEMMgaaENoUQY9cHf6HCQP18xkgq9XHm8Rsfn2IY
JuoRqtrxHRnJ27M8EFecgUhwEtP9UsYyR5HelXIkXxSL/pMug5422aO853VxG3XOWi6cFGaUSi3e
/rtESmBh59ucKRAfH6NwAXNGC1dIlLU5R2vH+QSjzkzpkdemUBbjWQ4EBxAosiqeJOA5jEISqvkk
7e4PP3kAFHhwHvUWLKPGVcx46uaKoh1yhB4KWbeWoAFgnOnf2DVmN1IHHbJ0KRfNJcx1hjgh+LB3
PEijfvqePY9dNVcQJhT/2FEpC69VPwut1Uimp2EtIP1BwljuCfct/ARcpKufRAQE7wJKmX8AysRP
sDcjIOhx5X6Gn8yavIa2F0cTxq0dlJV5yrLvAVktBQPUE7F+bNIp6pc/TI3RNKTjPi4VSg/s9uD3
sJssYxhlbdqTlsShg6RSgkY4ofFyEx+GiGTuQEJiPT/JtD/KQkYhY6RnRlXBLEe2cfaYaOQZ962M
0IGDqVoUaljk4WCctXAvYB7RjmHsNAtwMOEhN+a4ZzsxZZPwzqgkUFJM2cIV8Dhkczx6aCEBIWx9
Em/phXBTOIIfxjlJjhs8M5gMONeMHK/v45pgdASSKD0sQ8bG+WB6q7Fpl8pKVCaYD6ns9YnGhNkr
9hRcOvx4ACb2DHXVbHi9pGieXqsSLoOxi9jQO3qGjPl02EzgT3XUHEx5Ejst3bq7IiUYzK4k5/Yf
sAKFKwZw0WMCiMNpZQiJ7PenBGZQ3IJrofrAEeV8QvbhEhB8WdQaoGQoGKUtbFgiF4K4imquvlPK
iYOEHMNNAHuH2I2VLKn9NKw4Ma88LdAL1YKYw/daW/LEPM0plqOm8/D4dOU52WM5wpxhrOtjIMZd
3AwMgKR6lryKMQMiUfCIFkrqOtgMcibOnEDs/PxJQ/zEt7UmWr7UMXBClv5h82xj3BaMs9hxWBVQ
1A8GlnVjWBoCgxfi5T+Ruf6k5iHr77WgmssDjzEqYvHms+EE8FDisP5clfGSeOYHMeLY9t54RpnE
oLtnmJ3cYJzOW0qwZ86wK7x+1l4xffWtUd+Ldmbc99RFJHD15haFKMd6u5BZCgPBPtynv8gfdcXy
YlExnVLCv1pmdlI/cY+X3D79KX4242dQyLbgKPNr4gY6ksfYXsWLX7lM58sOFGDKSrLDGCTC7ZdB
a7w2ZYvvEE5e4mmYWHgAh4JReQBicJbFnxTC9OPWUtmZVOEeDXyxwP36D4u8k3qPX555xFQLNlq2
tgLTuldzlP5iyppln9L4u6eWcxG/A0eTnM7pnu4HCgj4jmGmdAMoyt6lW5AcCf5/5EBWTi9w3PuV
iKclm0TnobOTCkRmngNlv2acu5wEL9niDRSCr386TQYaMrYnc4eM+ex69s3hYUACjGO/F0na2eTo
VUZesibrdd0hKTQxoYk6L1lr9CyiKgdpgHeUpZrlfrIAwriyMW9Gv1RxYFgFM82pJjizDWWvvgPB
sOZEFkgF8SLA1ksXxqYRDczrvZIXR/nJZc3AQqmx6POI0ulmiMZTmh8utDR4+UIKM5o7WpMBCI5j
QCMAEMGZxNQhlRsMHEwya5kDSdRMU/5wTxjyGa2LAgQkidvmo47y0ZZXTPThhM6ozfCG7vI1gys7
riQiaSz6n1zlGZgilxgF4hSLGG8K8okBINNsfIXiS7mTwztFmcaRIywCpyoHlKRIakuOOo4xmj9o
rWHykjtun7h/nKlEu1Ex7SpU3XtO8dFU+cfjSncOCUacH16QW/Cb7ImOwanNec238i9SfJcsMASe
rACI8taTneG3o2/nmKmnNSotiqZRQWlOpvG1xypJyQVrQlXOr42gB7VDsqAUoG4T1fYRRpHYNmQ7
KDTluGKJyZlPXA3XNpHKB4QQq8SGy5ipPpEIL3FuaaRMrPkZuBUlLqx7H94piCkPz/w4tjwZWuoc
+Gpzp75H30DN5Ixl9MP5ghhCSUoDz3rIFGflvUOGimjtE5UTYOE7raPBU/OfiHSYodkmWoyN3qv4
C1LJYUw92n6GaPsIzigFiwn1y6LCCj8GOQTYRGCGCZIlxZtiRVi+zi1CSBtjy2TXZX+kukfeWyyK
c3uVllYk9IA5qKvZC5GPe6SMeyEPJBndPJq8R/0+Q1iFQ4wFAMlJyQu+NswQXUmHz8vkSUcmgX7T
8J9eyr/6+q40ETg9eVSYAy1T65HQhqhekYKCPdMIoA7mq9Qdrj8krxmCLXvHxWblOi1n2CQzWZb8
zWXDgiaNkWCh9GZUWG3OsmDLOUrXAskFyYracRaIx5OktTOPmnQzbjrjURG5Iy0M3w83KUY5+nki
VF7iAqRqxNjMKkS6irJGyEtuAf8IgbOHP6AEHlgGEqlCP2eh9JHQMoSJ5TEYyHjhG4tv6ViELIVs
AzwCVvoTmwsIyzMjklZ5lpDSukKisjeJfhOzqg8mkZyBmnmXrEfJ+kLn+uSqczW1HlBq1KLzhSGX
J9DxuZ1Efl3VWYuMWcJXBf8G6AaR4DyHv7TBF5DeIK9c4XagFyfrFl4eaGZNu0s2K3dmIsHnvH/5
RP9RH54CqbGroymvNxxE4rQu9lwBCBBZnOzOmINYNcBfbDARi0UmqhBrQI0mT4to0qxflq7qseT1
HYgO3g/usEA8gQSjcK4ShA5MIC0hpwJCVyaMe2xibDvs0tx6MA9G0KEVBiMyTw/6a7GQCEn6K7hz
uuBSNZ/p7Y+nA2ILeG65H7ASRPrgueT5Yj3R27RTA723BJZSIG8hwmkgzBXCiP4ikaKwB/2mGHlo
6tHOfjD1iasG0EBoz5dgDGhVR5+9CGqS93rC5DZ65/5H+6G4e55KBNXth752rs1Bu5DnPQecRjRr
zs0vpkcdCELp3tQvcs/38F6I+v3iK+T1MXRqHGmgtEj8kdZ+CWQphgNAUU5yBql9lH5+4ly/f4AO
kbi1I6LpSUhNDEwE0Ey3IfNUcpBPgnKWox+BPaYkddD1iWiXbyFEZ8URS9zPWN5mtiSpQwY6gWur
fALNnCS80iowbAgOkXsAckA+tvCYR/I2qGp+TEn9+LDf7lMQ6fsEr4dMh2K6L6mx4Bbg4cz7xAmO
0ARJ0SX7QIbFdAfKIWQlR8JuwRhJHQVnlWeyHVDa03uczLnu4VV44x4I2k0sHC5oYoE3wzw+SNrZ
W2tNuAjigCDRyXvNFQrfOTwjKhhqpXCanCBu3ySilxlwW9hInBFSRfPtHn2PMn34jKMkmG0qYBiT
NUKC3o2zsVC3DDWLff5i2CJ+CwrsOcPxBAwTiDy7EMTmv76YcPd8u08A1rMNnRAeSd7viBd1AIwG
lCY0idbqA9QFBBeTzOOozpDLs7/CaWGaR/N1RKZVyJJcgxGPuMbZB9nnp6EUiQ5OWvjj0r/LAPD7
QRJ2gcFRsoF9f9wJCmQkDnrXj2qHZA4AnyIL4H7V/LD6Lg98aXP4RT+dAZrxQpBAJnhPhJh4gd4R
lAW0HlO1QYwi35xBl8nqYAo7iaoA++z+5HfTFiNCWL/2ErUEWpWSipYVvuRe0KGE05CRMRfqVBRT
Jb/z/mMS5Y2scvx646CiMch+2p87dSFUCKlPU2rZhCXG1HCVhSSCej6M8GmGK8bjBibe40deGmwL
cRZ8NPyBZIamgLWAVIF7+Bt5ymzqC2CQn5yaH3ZcFPngf/8tNtozYAZkaGQO7Hg4qFAFqK3+g9I9
MYuBpLdb9QzCJ7gqscFT942NjFfDM08kgTMe/ZDlnIwta2YAOK2EFfQaFHWSDUssNOpCE7JCzEPQ
RDyLwzJBiMLDJnwRL+yDvQLVmwxy1b8EFKVlQrFgf3Gld3Q/gOt01wVrjtsVopygJ5o0iDJGF5l9
/N+cFG6mOoH0Rt75AwHOO+dCMQQOeP8HtIDA385nzjMJTkvcVqS8vsU/rEnS+WXKsDIlUsv5fhGQ
c5EsHW9gv0IaunzQTpDGxbsg/mWVCNCMOxJnIWrRSfUGI46DCxw5/1L44RG7D+Fz2UJjMEYyUY7k
jPEwArjyFAV72QVQOHyRtYNejKiTFXHN4EmFp36ZX3QrbI5sgigfJNWX0c/lhCY6OckSIC6DCQHI
jyYoIZY8MDJ4SPWc3/8GSL0mhG3RnXHZwTGKmxxIuJZw3bCBczpzzoJ8gMVyvv7KSZdtUXCxf4Qr
hGVAjzxmAO8zzOv851/dq/3CzkJ4iJnlyM/myNM+Ocj7T0yaC+h9dkI2WWGCatZVfYlmwtlBT7Ht
emCk8vZIgHuTdcNWyEl5BpaP2Hfohdy37lQe+JlCGEp4OQLZzd8mxXqeqYjxCHyHvkO994FIAVPR
Z/XN2Wq/C6pILQEYTc0AOO4w04GKXTS0gHZYgfA3/Wt+MYu81gCOBcQKyApg1R39Nsq6fyaznnf0
O8BC4ucLfTp+il2wDJTawebP3IddkEYD0hNhirNA4cR1dTzWd4GbkqLBOAAGVF64RXv8DgQwSSzi
ePCxTlVcQlvl3AQThO6ahAmN668ywHOg3uqlvkg2w9MbinG0KTETvIBotthDH6tulzWzkAYwWnfP
jY02CZphwQRqdPObehVdkDbY51fn66C3jYj3W0KdV2E+r5QxP8/YVig3mclB7Crzchc5EzaZMzof
alrPcYAjIt3o+w75CNqOlg9Ur/kDfVo7QSZh4yXEtGDv+YyebO18Mrym9YrYz625sI5YFlbK2nC9
htcRwQSsO+aDHA1AXyC+bW+jvUBTj4a/fEs2xjbcPbtlssGsTyDCOIQZ5YPuWt8/n5TO/dGIZljq
v3LDUzFZzI0DhUmBnxKnxpwBRJuGmeHQXvY0AJLxRghZ0dLs21U77t/c17Q0/SpcNgTDnJsVL6ld
4MLepBslXFr4zJGgb10qg5381o4SO/ZD+RFeOa+RxpyHPX/VSymOmfDHWiN9LQqnDrIGIsHbsbvn
D9wZxxKw30LlypyTZbDtia6HUCYzw3v9uahHQH6rjP/ybTT75MttUhIE8sNAMOVGY31uqy3G7px5
b5x6/9JDsVQIuF5Z87JkbskkhwQjSM/yNHPhmIucagEPCogMPeG8BBZF30jQI+kcK4IDuo0dn1wd
vGRaowrjsu7IYeC1NeSHkYQriazWcdg71aRZZQzV6NYNfhWTuL8WT+Zc3TdMTsFAurhjn1w5LuZi
8cTUq7qYuvuElACyXllK7cQOl9ESI/h95960t2ZVwpcyOUtZKSiAiQlhFN+4WSn6eG4vsgD42asL
39moz0n4Vc61dGpYQAPhlUAZfGC61/YYi268wnKOGUM5cyseKFNMIgtmyjrhoi9Khug9Ng5MA7EC
6KZXLGe+lIQZODBiLzwNlyv15CYkUmwYIw9DFVNPLSbosB2MFhriBWuWy/WO+PQwrbbpvCfZz5NQ
AxJ+vNGqsZcjjmEMLr2fbypMEOR6vqbuunx4XLAOXfTCkOmrk/QxS1lgrGVMJkSBzEN4cli+bXC8
n9q36BADTBFxUFzyg7YyVvj/8w0zqfmRu7Dy7+yBxHWNY2P+96V15VdUxfP7LpY0R6atzdKl5Dk8
Tpj302W8K6k8yaNCMYoGmzv0XDE1a2yskqU2T7ux/DGpmy0f+7tH5t7KFxFgF7Lmdt6vgm28a4HA
Dukm3NV4jeza5/JF5p570ywNnEfc7K2+SDeBsSHtQx51M6FmWvJULgyiKdcDuMMp2gMQAHpG0ZRH
kn+055Gob1Bz+miXCZasOL6cQToSPo44R1tam/ag7rIeeTQpawCNNCghtQEhbMzk8MCjAlBGoOxw
C+H311zTfIAPrB4YvOl7iWNZk41ofATp1ComD1Ab9vMH42RlXUDXpj7O+mKS07yu2Utyc0J3zgJS
F+ai72X5laQYFSTZqItyla1kX61XoT4vrHX1WukLPte1shHzp7N98geZpJtgNCU6nQeQjbimCqQW
27hrc8HnWfIMWMJ5b5jL/hhtej9m3hFXykbmPGad21xNg088WFRjdpOA3tdGvz4GbKK7egJjLlhV
RCi9Sra3ZN2w8cgP/S7Yi10PCotXwygk2ZmJ10g30YaNbGPve5JN2ECZ10ZoWs77iXcHnaRNZ+p+
hyeTuk67uMm0XFk8u86WB9rF1vE23P57h0AUbTDhLbScPCuuluQ4703IG5E73e3x88ZrrTOZSlND
zf8l0ALuci9Fn+RssOpzFq9BtMFeEJ/gHNuIWdV8Lm3Xr+GPqjuD57i5wSbjVIHO2WLcxziJVo8s
a8RfJDbV02ATncMt8WD1kXvPB7RhUy+NA4g5KVIgCQTSE0vPd6yBmEw0S9MGpgFlICZFVKbLniEa
ql/mq2aZrFkqwQZT7m+xrqeIwCkuW++dXwYU8Vj9oXq0zCR64ZXEUp3vX4CXgMnUhnA0QrW8FsEG
IKdcvQoBeTjmkYdGU6Cr+ApCKhbS6FysAdEGYoOEOeJvzKlb8icQKFJoZFsl9KG9SKzeosrmrgrW
gyYNe4+l+vCZZBvxXnhVhGHwEMVgE/etXMEDrABWPAHc3Z1JppfzxnMB3GQczADDIVRksuZEZ2Mc
2WNZUkuyQN25va4tj04eIDDYuKidoK7mNePcGIO1ILfH3lMncDBvWXNZz3ela8oI1p1LeNOSfbRe
4WXUv7mbC22jL9y5htNwaq8fXx15PASxf9vrDGUAl+2NJ6r84hHo38t6lW7YGVk+AyuCmY+sRbYX
lqeNy3TwODPyOQuUFxsCeyZTTm4NAYD8NoyZ1jbZmPgcn8lKRV/XLu29dmRZ8mIryQ2WHZ4NB2Yc
u+m+XtowKGKrjH1WaUbmN/u/PDqEVCFKfPqwVajkuB2UYUJR2ZIjPmJG96b710wDAjhUj1McwHil
vN7SjtFtIOENtwhpC8mq3dRGi3F0bwyiE3MgZQ+JplwdhskeEJU+SAnH57Ej1CVBo4ZMgqJZ3JpE
a54RjDLn9GCL4A5+KDlDMPNawHgjYYx24L0MsqP+7ccP1S8YzkJSFmsQCc9vI90saXiIC0iBIgHi
P0kR7A34JF6molkC5sdboMABMphlDcICPjf8q8FcCcEc/olkKl3HW8M3T+A9PJXQodA0YDPvFLug
vCoOAXLSgGExD7vontZQKbKIlzzgEoeH+JokPBC7pyT9gm5Bbb4TohIfX3y2/BQcEDFiEXMhpggJ
EDDKqAFeYrYFLF4/Hr6qoRVny0/2T0xqBN7SOODwOoIWCt7El9ZgmupMPeNyfDJ7Bv6LZIkr2wrO
DypnskXpnAeezscRsRiwOCZrzBtouUimc8HluLx/tX25ba5UvnhPoClNkSsAkgn+xfXDekAqwpXC
n8CSdZsu/4Y5BEuefFoDoEaIJzLHJGS7BejOCdXnASWWfDW6Nlt+vQwOwcvAFGqZLMVuIfwH+hIw
RusqUbqMISQMmcCGNYvsYF06hyziSMK0kjUSfEQFHYvzjn259m0ICwTNHFUaPA13Rt8BrMq2x9KA
LJCIMsjlYMnWhRX3EDK/hTfK4qmTBXyt+o6KEp7RFmsHy4h/5YwFvXR3LmTtVvkHzcsNi3FgKP/w
ohNnUnzzsxF9Krt0jaFgyy8s1uwQoPMmcf9PFis+ArzobC62Nf/bWqwP4mguT9snIq6aGNk+vGpC
X7A3dkQHwbX5D1iPnPSvHo/ohofZOBJykzDQe0baP5gLPUB04ePmTTnzMAPv7MNTs6rfsO+uSABb
U6srnMDn+qthIENHfVWusOW6ewy/UpYU7ZjRAs7ksUIp/s2zd8c5RYwRGOlEmDymWkEo6DuqE7/y
amggy53q39kqgeJ5zbLfR+/hkW7nsCZfyrqcj4gVA41PfGNrfmMP5n9ExSYTk4Z/4OXx7FI0Ajol
PnualwuEf2ve2rl+e5B1R98VQY7NhPhIzvk6CQG9ISbdHRYLBrcekDGgVcRWC+RNzg6FNBIRoFSU
HQhjZ08eXkFf75JGBHjL6AYJeciYOIXfXXL4ReXIiBwAUhYhWkiJo+RrlDng+m9MtAy6HVSm74LX
wSKScFJBhz0hP/0MkR4KCbJeKmAFDdn/ZKB+wA3w/DK3wdneatQwHogPYSnH4iuaveavOR4/9Zjg
N2AerCjTRvbUnlg3/vPuK0fEPhcMC8y2pJxmL+d7w6Ur04jkh5j0ltv/A1FMQDRuIBne/ce6OYuC
eUd3//7DxLPF6BZ9hZfwp33NRfR2y5hsBYBovAitoUjmB5Hn2WGTA4ZrNupjUYs+MjvgfcQn4QFk
luizwBvBQuPD/VDsgEOoUUBFTCTBX2CioETRv/LAzEyUs64ktNynkvbfE7qRoGsFZdU9G38FOBxB
rF+w6GjrpiTMkOU/QohFDI8AuUxXQ5faHu25jCST5Oa9OSMgAeCEcaFI81F0Aec2YNu4zB6kEaOQ
QWuO+ArG6lP3shSpolA3TJy6yS1E7UKqdfG3x0BJrLtvB+3nUxx5IPmwD3+cBgg+OH4ggnQ2+PaT
FExyakBx5cUjYrkL1CwaPKIy7jAg8nF8Jl/pSS6fShAd7S2jwyCbkTcUMnkb8b7AmTizhznsclmO
z6gmvNFPbIHeEclzwR0uOFM+KyWuG6mCPXmd0CiFKxgZIEvCaxFfiqQLbUqI2lQGNQ0EhfO17krI
KoZBQLFA23vEjH9VN+2SIfuRdBaJMqWOOcJeCUWEZAYiUbItZAIZ9g4BImNsXNYP0Dw4ucyaGhYi
L1JnTJNjB+wkRZ2sJPKkmKqzRHZdIdeLsaaMpsJXsC8jp2D6mgIX3MC76XsI3b+mYlxAskkBKtRI
tHdJIxASsuALe1hdofSCg4RBwVqaJ2FKyl/iJXK+62HyI1V2b1H486xC/WnLFBz3F9YKWA4l6kVk
VKkiBiNRSWYHwCntEiPX/k/MLEpUkegKM0MGNgc8VC5CtrPQPkxrw9OERPMGHYIW6j+8E5M39iKS
OY5g1BSNMLsIaB6fLKJ9dGN0J//9+/yubrFwRZKT1EhkPL+TQGbJ50pvxCoX0+i0CBYPHhagaqTa
qUC23dsTwJF0YdAEMPS7H/EJBDGo0T8wasfoRi6kSW1APnmU0a6jb3BuOHVPw5eMfGcM3+lxcGej
CxoL0RwzTY5NCiaZ85XqGGxY9FEc2BxGPc4BalRKDxX3CgOa4ivtICcZpT/pLERLZqJgcw6P0cY5
wDNLWUAyPiFFjHSWWVTtUZwUTNDN/pJres44DVGzBOwfn+vXmjPxr8RmLeHv+CXdh2BVbLAJ3nCS
LAg3wkq35YzmQwluRvJ2yEDbEaI+sJ6pdoCDNzaVJHohh6NMPMV8krgVViE8CMp6pmPqW+Z36VsQ
c6y5oMzJDkMBI+Beb0241Lf2Fr7Fke/jyR6MCZoyqn3yZ86whNCDlPEc/a5PptOZYkP5h76FUUwS
O0u4E08vKk8uHoaLWnxuweFvbuAVJ7NSk2N7zpbRCTEHVvwTjUiLQgSBGJZRkse3o6tDn4E6HUVD
JcGl/AKDtGI0PL+Aj9LwFFTpG9rzbEXyyJkDs9uPtpTlnIvgXUB2HLaX4pL+KDf7VlC7hkttQ39J
I4Fie5txYgczZcVwrk205sFQVgkpNfSpMoao9CgUqEiZybMZYZItMFcxkojhW39xsvTfNo8PDk60
pbLdpv9QaaFs2wDrI2vZsIp4T6yyQ8L4GjiykrdnxiR7yrzmFmLQuZvGWDd1ogm5EI+Hd38RBomk
x2jhWlKFwMp+qRMYFhkGSw8IwLwlVjdWWuTj+vszSeYF/dMoUudt3Mw6J9k+VKCsHj9tEzEJKEd/
nczaiLGiPGllaq7iNN264bkN4c2xhEcBcKhBCDlRvtVImbQyZYHAsZbhVQE6Bc2YJ/3IN0h3SFCB
3VV3rqTx9aX263gchTkRh9kuaqt/o08tQHPkACw6D+sjTwgQZMgszYaF6fOlkj4MkP5IEZUDrFR4
fu9Du04tHEb2pk2on9l7OqIkK4qdh3HWkcM+XlhCnmwjBTnbHTVR6nWsWMbgRt33CKShBMvPg9u9
I/De8SwrnM7Lxz+nbddKbE9bWIiyav1Hmqxjqk2jRJAQ4ySq8RjqDHKuP5wwnlrktz8Ayop7LK7O
VNvHvbuOtXqexe7Cqi4P2tUm1gl3CGa6xHNwt4Ps7hnQEJb1VtNg6Kkya7LHKtaYRGBP06qdtOZX
zxKxGqxwajXrbFzONe8nY+7dg6hk+znTUnMW6rilR1jG4WjdWU1SW0jjFw/Qpnrsx/HrwzC1tZYV
69hI3rri9fbMFmbf+opCCiJN5QP1r2o7Xke/2cHodia5WaU5d3BEOrSw/KDKWD7xkLU287dA8arK
Im+V4MRXuTCEAHIxJPDS+paJDUHq9yFjruzpqCOZuBu9p2FLHhFj4hgV34/IgkTymxvN5FG1Xszd
cZV4rgX5QQ3LhTPiMle435Ng6o46/9lz5zSQ726TVqTVMkw2HGERIfZkFETT6sVvZgKImwwwn3gU
XGeemwQePbvp4GSLaCDjOqNSx7almKTgqBnxlQMDOx6bdlh2rjrV4mAWkfgR6shTXxUymhj5hzok
8K+OCmwfKBdT5bkkQcWuFlFdek7CiPabGrkIiJEdqCPeBoUNB9ITZVExAqdjvIn6oEeAeFCYLRm+
6D27fffqZkXoTluHDH5EGEwaKpje/DQ6AkuLQ14ke6ebVvdmqQXO8kGhmOfvWRB9PxnA/KBsUiJc
3fmt7JdD2h+cF6Nakbs4JnVS+u6oSE6qtyCmkGVQRlSC5GKhz91/Koq0MCQjsEbQVe7NQUGh/aXH
2tR88XZSd5/FmW892m38CC+Pp1uOqcKN+Z00bxe8ISbIuvtscnBok1Xo2n6bpXNHl1lhIAz3cuaI
8N0EPbWuNRcqat5pvdOGO4bk8cHIAacstiUvUM9BIp33JqLSBEu2m35eBSgt3YYh9z81AumCpkl3
PvoRN4Scv0yx1hYwqEI3OtjWMs/iS0fkSTGiuwH8C5LRWnf6fWhDgl0dUlPiF6kUAY1xfbEVz6Lj
zx+LtP2+B7/P17V+rEvYg0TGPSfbEURd72mAPRx4yRo9DhUXZRdmdcJQKHOf9Xsx2lfEmiAMa55f
hfWdkoiDXCg/ESB9r7Zh7z054Af/8SSubFL0Hqk4jMAe8rlOmCY2z+6sWSTjHPXHgv1ctzZBuxlM
v0Gf2stI8saaWM1uRD5uPIuyjZrsXrhS9WlrLttsQZ/49LgmCX1QveiNwxD4VEHKwCFzX1fdKgp2
HWB0Q/5Qe2eICgm9rzCbKYzaSOcmGc9lMVpHpXl2OXKrAXEOcIxSHcwiIno6v4W8kMF0N/fuvj2G
bUpmSdVd8pTslM+wU4mOf7w3hv3WaRDDDuxzNoSLUtXnFfR60KRIGqJcPb3i3gsTDDvlUx8bOnuc
HXSbUfb0X2lyUKoCic7QO5vGzUiKqlPgqMfiFdU/RsN5VjLn0NK8qAK2gIGyJR23Jr2YCCMLlUHB
r3J5va1izyynXrLfR5rXG3C0QRUd7nl4aWKZH/V6zyuXTREhpBYtguozaZ9sY0hrs9fWZJxnpdjr
Jh/eQmvYhF26jbpgHoI6xhWlo6W661ZlE+wNSKswmfd3yJ0i6Jjjks3CmFQmzdk6Pc6CJl/bhb0Z
kbtttKFvEaxUUkM+MtCrnsI4LGcv1fDtEQaDxCX5wZk+LQchLjHXozhjsuTO7H9dO97mPZ7X3PbN
CMqIW9Q/01Xjkumro/dQCVfSmdaUCk01QqmQwrlSVfbGWg0q/+ksSaoK3XSXGt20NpUPEvvT/qRY
vO5GYLanftbCYBeRM37vENvpPaJ2ZPFFdzNHihfqjLW+W0unIFQfQUWqMHhtaLJjpo2YDFaRPIIa
LB6OdfLaNM/y45UG+zhslxUi0zh6yyPsiXdwS0ffmGU1t9xul1bVNA0Nco6Lc+lG8yqtSVOJ1o0T
7zpk1WHGhvMErmdKZvzobqMk6VnkzjRiJ2EX2vf4vK376KTY2rJKrJUKfP/ETdQnb21GKRmO8NJk
ivFdxHTfSljd2r5aVBX8vlVBtRuhF8KEdrZGwnrFWG0rC6baC+drUUyVobn1I3f5su4kVxJzksXM
S+My3wOkOrmyzg0ypMLwvVLU44AK4WXVWN34mbrRXNU6/niayVwzNeT71HUhaixFNef1nXgOQkq6
MvutLQaylpgileG+Tmkv5f+5AvtYt/V0ZIz8SC1u5X3EXK+SF5wpytxs4n3SDNQMp9dwDTQiRiEl
Q/u1UoW8GUBTsRu1mjuvKQ5HkYWhH366Ssh8xOrbfbqdQZkHfFsTgsZNVKHCIgQOGBBDc6k8TaLL
UQXVXPOyelcdRsck9k1j3nAcnUf5sMzAQDTHWpSVMzOa5FYU9NUtbWaIFr8pd32CEjqdRPfknD2s
XYQBIuLEikrtdA/0uWKyszR0IGHA+ax6ZqOvgqhejArVj5KCpWU464AlHOnlysDIi4gpLAgOVSis
jEM1YoJ1hd6lYy50SudeZNMsaC919fxxTcN3Cp1R5SZ2DwJBBxb3k4Q2ncA1676+M5tJzakyS8x+
ePab5PMBqKpl3bG0GQlvgHSHmbHWImVmRnRIxaEzzW7cBdasyzKkNoY9/R9L57WcuLKF4SdSlXK4
BUwyOeMblbGxcmplPf35NPtUzXZ5ezAwqNW91r/+MOCBkFPkZq7ylyepNlU8xPauF70Sf7gPMPUL
aCtp7mHyQbBXonhk4I2jaAPgT6o3ja59VRZdUkT6RywdA6ef+SE/GhZehj6/tw6tAdhQhHcDd6He
mfm6+DBNzHQrC11kTZ6gmvKknUxQQbe0/ApjnEugNuk6LnFTYYwckoukxBYQx/A9ON6GcyDWyXAL
/bemoCoAI49/K4kBMhZMgt05E+xaBPJlB5eAeJeuIFFkXEzTTy/u90pcrBQfQDJ8V03150r1I4kU
zMoCYl9JN7HACW2Iky69Tqwv3KRamg3uUFWxDJyWDg1j86GTP5nbUPFI7Dul3i+dPH4PBWdnKxiP
lPnSS8N9jXuGEvqoDKRVPzDmNEnKwUc9c4O9oasH3T7nuQyRukSFTk2EviWmYa4KaV7J1jJPo5Vl
MKarOpLU03mAHUqVkSOUpfdO17fjB9cIeyVSjnWctYYEb7W6Oiqx2AVlMImdduup1OCpzSi+LdZ5
Es57oSBb1TZSepRzpiCVurS6Eo8MU1264KFDl87twaBnTcHWMzgRi3Tg35V0NM1prM5F5mM7Gt0N
CTZnXzm8RIi3PkwCJ4KRkyzGQk8VP32J5326DRrpZtAeeGF3JCfGyyCABgZYWNiupMZBfhJID9ms
VxSBUQnvWmMYWK2yWGXiWXUkpfkewbs6PRteUBkyFJEu+zT41XNYTa7UfzbyXQ2aj1QDbyypBwIc
Ih0LZq/CtDzrGcto1lIa0k1RhAvRc85V2kK4fMQYP+r2viqRFtqDvAyjbpfH+sbPGXsR7tjYgGlV
JFFuq56YqB5ksRblLV2g2YZXJxn2buYCiWJKKILvwInBFDxCB8AAOICdMDtl+dtpjYsueSstxoG/
S2HDCB0PKX1ZJN2HXrsgK9XNTVHy6j2FfgdEKqB4D8YzaZkLus1Vy8XBj8p3KrRD27bHsPOgdKB9
CiTrrmr9t8Wi0NJ4bUkV2ALeKPIq7gRj+nXa0aHHPjcs4rUojS6x0x2qtDlWerQ3ooCQVTw54oqm
oyXrwsmeZlGAGVSMfGun/M1j9+Ib9jYBuZct/bPp6k3emQejxDu/Iqe7t45e8VfrGRM4Diqr3eSa
wT/N21R2vmpeNKb3UoZ01SfysYnx0NU3WWxtXClY+1rHuJ8OoQPK01wETb3unIw2gtFv0oRkUCBR
4DoAA9+DWCc2JrMrS1rb2BeOOGZCqYMJ1NaHxOQQQCeRnxtvK22fWkcT4n8TH3UNwkFzAT3G6wFr
CGuNt6Sqn/HFi6KbMpzk9Nv3n057S6n3wJHIKld/TZy9uEbloZe/23AtfgztV+nvnv4sjaevgL1/
Z7Qf1K9hekylqwaJpJJgpsNoILKGr8109Gb0Hz1whktvoGQXXT4WIEgR423UTWLauo9a7Ep5L1Xr
hhXY4hMfRuT0JlAcUS/Yn1TjEmVhoBz1jhypYuVI+I/2r0HZ+DWMIkjY3EwMGSDpoxExy00pbSjV
Ih2Ca/XdhdJEEvtYWo5OrUyp5YUkz7sASIPpbgS8WL+K4l2ITYpVqX7JxJ89EHIFmAjhMP8MxdMf
SLxbJDZ+hUsoNw6zH/SnhrdgOG/K1HvI86GJMxrUmmkFFE18PB10D8+qwlxT0/iLbCnX8nRo305x
V5NNU5yjaCcJ7HKCHqO8aGdKC7vG/lQ/hxFrfmU2R6PDOnvmNMQLzRSuYLFVhm1kTCv3M/GXib/u
+k2S4SDksQouEvVgCoY4d28I/DWQSls6SKhFtjY3Mu4COijtuISOSrEPDXsjZUigh34aA64gnILc
VgDhmEyYHxLtGeyq+h5IByZ0nbk0IFVo4bXLn136DCtgJfwKk+RPJwukR7hoMjVVqUj4PArfWjRw
t2IwnSYnlLxfF0wyum7tOwGsxkjxFl1nvRuoQD4NUyyOlYvdIxttferQpgodKMK+dljswHZi/h4T
v1fuBdMVyFska0A7YGTCSEd5hP2zSa1pwtacQKTd6dFFao+G+um6nxpeGH4/tVyIsPFjCH4GvOXM
GJUoqdoDc4uU/5xqr0jvwr6E9cXttwpDSbOFNoYbIzMyOOy3rNqozazD4VTj2Nt4NrEv7X00QSJ/
Z5U/uh/6s/JWfoe/xYkjpVkA1BXmbBjOUr4X+kam2ItVtAXwUmNtE3MrJ+csOXt2NI92PewWxraB
qyFnRgUDQq6uSucx9kT/QcYYMWQwMElQIjaM2estlu+6ORf12TCWnA0h/JQS95PsDPvV7SkJnY2M
WAMOMFMmCDNNvBHEtUj9va5PdQ76CktaWWJi2xT7rDnJ0SoPvtNi62A1Vzwi9RjknxkIAGaU9lmS
KTYZr7UQAD2WUu5sB2uVYapfX3oIWu3ZUW8BqtpI/NRYVzDI0In0YuXNlZICq/hxykdA7Ij2V/Ns
AGHpHlCIpT73kSAhFgZhpzynGQ6nJbSESCBn0H89ag3Ml2UsnryrLK+7gx6CPt9EsbVhnkmg0Lm7
zs0lFX7IzqDDBTxCWVFqGkf8nd2H5x6y+Owrh8JGXZx8eGGySPJ4l2gq7ZY/D4yLaj9i/U84C887
8gm7LR39DPuuCqJgPgH5YtRjj2Ptqpe3wJggbeakVPWZ0EajgHJugXlHuTdPSSMMbPYjE66Jr0w7
SncG5439o+QPy2VDzWHRkLUkth6zEB02AePyChtSE0fM/DeAERwRu2xBFBCwZrPiV6kfjQKfBh3/
rxcTXbxo/WXrIXKq8EGEa8PoEi1TR0VQO9vCgtCqkGsuRpX/QABMSSA8QCd3ZaIQW2Mgm4bSF9I2
A0UxppAvbfMdwFPKQF4NfE5taFPUiwqzXXSpBRublSJHtz9NLDnLeOk4K7vYpJg5qwVEzmLiY1Bd
lemiVJ9q8Vvnf3kffyTRnTZvWnEnY3/ndd/o0mP3O+q+FcwCaKD9fIlwWWqo9n0qScDYaACuPLti
p4F9IeDC/tAqVpr0VMozUNvwcqunNFx7GpoGf7h0LWvHfoDQAsnZJJU1xwaZ0qkfReF2fCu9fcY0
zsT/7zcCFso4ZSMSOhamtNPEsxPrTMdwIKMpQwAO+zByuaGOZcQPiHajzguKQ1RQbpyqBo+6Qwxu
2YVfXrUxCJFrr1WCEgnNw2C9Au2CYFKDgqHLe1IZWCy1slToVsBj/sVudyA6JB1VjGQOGk1RvNaK
7dZU1vGwExYEYRypCOkNcHGdYzitih25ik696Bi00XLoxW/AjaVsi+YKLVpNAKwYy7SXdnjSQtK0
XHIHvWYrLwbMSCoJNGL0w+Z7mVoQDmOcbPXQgKF3UXLYLMwwUlcCSY6mkreEfdp0F3s4WcSecIqZ
DtvozRI4UEBjQMuuQ4RkTFalJxDdiateTeUaKFdX/bZlkuioj2V1FaWf4FTonK16UUb3zLyUdAX6
SQk2PkdBCykNEgfKOUjNWXMI4vRj8PO5oTy8aK4z9as3fTCrDyJYUuQ60jLNNlXNKNqY9I45Sztc
T4eVzHmpxEhCBXPBlgxxGH8eH4GHqj5uaTLcWZXoAC7MJ7OFQ6h6i3SaaWTyQeGXD6PQcsAIv2Pk
nL918c7oD1TtKMQlhM6eoMMvN7mzSBV4od3VVsaJkjA2ZoFb7FUMN83FA6D+KsLmo69fgb5u5Q8v
vRcVALE9uj5zEd1V2O2M4VYxtK6TVybnpCZhJj7TKbS7pde9IpxhcU7Km8/G2FgM9uRdQyOf1jD3
yjmFUxCtSg4dMW/dj9T+a7JjVm765FNHOhHiTezjEwxhqSn8TQ+GgKEDBCMzPMO9zPplbLxU5nWJ
aUBiJUiKYZoKgtkO4ULGTbgq7aWK407sfzvhqDE9wXLhE6nEqvzzlKOvzwabkXV7FtUaW4PB/HFG
0p5QP9rw7qaHgugUjHwlZtVV5U19cZTiryrayDqlWPtp6YgjubWslmw6JnVZheqVqrrljsxbaaZy
RIiVEnwXNoMT+9eY4/0Z6MegOdnZZxatKudK9ARGgbqLIcvewVhfPZYZOvdIZoJHMF0CmUStMEfl
VZpH+KMhn8rHMMJCga1hLf0NIxs4k0Qs4gCDkQXW05aHaWr6Urttqc3rYq52AjsANNTlw8wOJicw
FDEb0KncZtbBHB4l/C3QimDtqUv2DeY67DtVD37x27QOamg28QCQ9UuW95rJOhK7LJVXuv9bB9Sx
RM8QUBlsBdu7srGk715dyDH+oIsaY5Jkrik7IbaZd0QJ3eF/TVSzN8eSUJQL26MuGokGmjTDxoJs
WqQh1jy3panAQAldofm29GqawKkQ4YlYijh7JNbdBnhVybCT2eQgDNWPriau8xgzMdTMmO2nWTns
A4O51+Hxuns7vzneN8y66DvJ6PWiJcr1GFlG7eRTqdhKIyLry1MxciLHUwrqMVZv5OvFLA7wkho+
iA5T13+4RPfwA0X7KeFjuCrGQjdkW+yMhjimY2DFqiSNHMdf6Ryy59Uc+VqAAbKKbiv/yWwybWBJ
JfW1yepd7Hzj1Mp8eHQ8DfDtnHXI+4IPZyQyrPFghg8tuMm5XPQhWPahuMVI3Mhn+DRa9ryLokXu
UjIlL/RBA7x1S4MwfGMpscRsdTvwwYDTmes4XZUKLPZIeVW2g48wEKNpZN+NCmtIdQ6mDqFGcj7k
Ehxy6DeGne3loT1WxH2qcURFUR0p465JmpO8Cn4VN9VDz5qtH+rbztsAsF9oN5y43EQB45TWs3dZ
S3JhI87pqPNTpaupEv9Ueoce9L9Qw3OhdCu/0Sj4oC061dEqSABk1mNW6t4J7a0NBBEaySFhnOD7
7SxUxEaVEQVa6UVBHKI07ctxsT3zoqVvy3hSJ7tGbT+FJx2Mlm07JYkIMmICKgz7VHJh4PhRgu7C
xBqcvDthWa+cuazkVlTacGJUKbvHKrWESNXdeK2E1MxiJtaKF5/dHK2aBkNfG+NDGqFM6wS4web4
0l1s4GoLaw/j6lXGOs0xHY7PuYsR1FD9BXAqc7gDNR5eVXMQlYLW56lkzzLrPlK2lkC1FwFrLALP
KIp7CrSSN/iH0Oix6ejLVnwl/VHxUckY7Ef5FGh5wlWKwlvSrwA55ooPxOpdIqI+2dNUcQ09jJzJ
Zhj9LC1m/AdOX1IDAvQAPyqO8/CkYBJ86TjlZ3/6WGYOO4VZ3uDdLMzw8d0ay46U+/IjlS4y7Y2c
bzL8I8Z9a5FQ6VOhh7ABvbtSfdgpPHBGfJKP092hOUj4qNR7A99f5ZSRj86UI4d4W02l8MSYFJmf
S/WMKKBcUR8UJOSF9xpVgHRgX/QrlKVUCB9sLLACWljM5Yr60tXWQYFMHDfdb93EAEdbDPLM9OYO
NA3iq8Nd1Hy0waJtjjEuuunJ0ZhNYYH7tGmDICg22ypf58ZKruZUKW62wI2aXGi6c3848/kYEFiS
RW6vmH0N3H/1t9mQN0qZFNLK2DOgjr67eAT3RLiYzwPpLvdLk/lMtIvFVnfvks+Ih3JJ5T2bPC1H
ymAtZeOh006E1dqot074BU2xg6Tkb/OsJJaRI9WdR0000xC5K1ivcA5Gn2HOVhhIS7NjEms1+Nd3
wSKJjX2WBHAASYSj/jaHeGvXHu64gznJ9AYzxhTH9cpcShYhYUgoQsXejmD+SS45NrP8CJR1ljil
esNcOJm3ExH8taYDrCoo5gO0gsIjQLt38m8MoHXY6Fwu7F+ADB98kb+7C/rh+En6ORlT9INI6mHf
BhPYLOEv7lPwcTBvDn9hsrQYJonRohXOMl8hP3F3Y5ERmRPnx3rYGJCM7iTUTBFRSd7JeNS34CRW
KUjuhMS0j2YlDuKgoh7EEqBa6TfssrDiTp/jd8oGFlgBPQhOFJ5pK5enE7Cc0RR8ShftqSHmhgIC
7Xzi/Bq/DfwfBpVML4jSCafxA+0WYYy8nfoPL3iJdmz0rZA4biCTntgERiRglEQUd34/H3V40Yur
hWQufYAFfiFSaX6w1R68GbN3rx//DKiyvthfIYYKUq9+uLeQxYcr9+0slRVauA8JLo33p53ta3vU
zqBkP6M94RiJThF+ISPmRC+BLvcpDqAT1cG84T3+DaVavkGM0r/59IeL/Q0vxX6Lp37lRuB6wfLT
IAsRhs4+nhA7jIn2aE4P9XmAM4LRG9nB0tpLoXf46rnviofhShABuxrg1dWvulotZBTEnrcQEmhX
F4yYm6krSJDznVKLdc8ml1fyh5bDoujLycYlT0NWKCC6fDVowcM0c4aJznLozblXYxHOeWx656aj
thURjsoyKCgyMwc+sGMd9UqiR49epsuUs7eWRoP6PMY4KeeVGd5C1cj8P6uptm7HhXEkLPs4jRwb
uTweZeQKNCCBaqewP5jZ3sAVrvFtokKiczDgV4jPHPBSpENADKVLGlqPrivPaRSdY02slSCbN63+
oXbmTIdxminml1DRG4BLpJ22zoUKWu5cqpLyjgleN+HFGMDgpKO7nJ98Vq0CKUt7hnZytTpkXx3n
PZjdYjCLlQqWJgcF+llFb14ypPMsUPZRKBZOcfTjbm30DkgMcFFmMK4KtWyTlmD1Vblq6xMiEJS1
sLgtMYPzxsXHl4mPnKgv6KnQ1CwFz0ukypC0GM2yq047CCTk0RGpSJdH7gQqQ2i8Om8U07sPS6Fo
+BhdbSEx/7bhrCPoqJqlyBFRD6WjoyW2tODfdOzNoSJYukddyNxnhTLexQ/WwZMNm54pW7IBdyCZ
4i6LNmYc03VTAkbQu/MH5/KCOgc6bDmN4CSBoONuTYKwDbCOam38lcCmJgnaW2RgJTy0r04ebsKi
OKeL6vDVEypBVQpbjTqQ7s6RpUU13Y9odm7mbxtMe/P0O6lAqCWZzprzFTUvpbglMwAT9truw7UW
m+dMGYkhGQ8hkApXD7IBMewm2wE7AwzQ+F7ZRtFKlEvOMx2nLmIcjA+MYZHtAsUS9kJJTY8k/A+8
9mBpcFZ5OInA80C8i04EvYhYYfzRIUGIlkzrw3KZ43gPTxV7fQyTuWr+qCeW6b0xjISkTz2NUMHG
qu7SnoZLv/Mf1dllP8NHgkWPvyazWI6yGNdNwqpIMG5x6YbQMKaN0JSSCqPC9FamDo3dMy7pSybg
n9gW8NU1ME2fWoSAMa7/7axJ3U5NEudwbnjxRYc9/2qfvUaC1Ey6SUAP7Cn5pP81OOylyU9GCARE
txO4PnU0oWCE9P6qBCpksxhKOQUHMCUTZ/ZOzPTTaYHCgmCjX2ZwDPOfPDyRJj1Efz5xjJN5u6zD
7o69AE8MHeOQf5K3vHBO4h69y23yha/ylVHXytsSJLFy+Jou5RWp97tkK875HE9dHJaTr+QLhipe
z3Agoy/Iy/4PdGTW2IU8DEAdAKb2C4c8/ZqtOdt2zsn9dX/Vlfl0n/ZBWWKHYXn+h0d16YxkOK1j
Ji9UVqMju3vNffpCOyUGKm7h7q0xB8lsqHYkaPt18CgjHliPLVxim0uZXckPYZiq7SUp0DFJ2M5J
eCck3oDIJDO+1Bgvh9JcBXLwAjrbN7aMSY0pwb9k9gwOf5d1/qd0ibzGr1Bh0CFUUJxyBoFK7jKU
tBRhksNiDumCSyWWuaxoRarYG41C4NJgI6K+KzyJ5Bsj6I28rfbiyfGLHQr9GHb4JxOlSv7kFHH5
xvmUr9lX/abgftONJFwbKJYstRfWwnvjlX2pbyAuZvzc/9ar/Urn1R62LL8OqxomMvnw8NPzZooE
nnA2LLus0Tkd5x2wVwi9RCiGXIOeA9SAg/YDgemXtxP/ciyTcko1AOSXA7Nj+I7vUgCoNvpaYNpT
QbaD0vTNQcE4BCSeE47pAo38ODb0sJrF8xOzHtpyBEfOD0Knx3hZRocy9IPO6E1FMQHtFQU/uQRj
+UFzVuHjkOK8ZdIMc9vH2rpqinnIrFlqjN04vw3KmmM27/13rBM2bjXnwB/pMK5yMXXnrKokLObl
WdXy395pcYweEP8WxjEux5wUgy4dKwR4gZvcq9CVJtwCIdJaUXFpeqYf7b0Mx6ZdUGHYjfTQ9X7f
KPGrkwaSahoWbll6T0BjleQrz3T3RkKtEkjSyS/deRJlX0oEQsWVhlhyjd32ZMIgNDXkZ7m0SEIT
eVKJWIjsPl3ufJhazV432i1IQTlLQiZCmpkenJj4SUCaKmRcHNUqhghKBVWFWRV8K13DM0Ijsxt8
WuHIiuksw8idxuwLfgD1tWsxULBsB4iCLht+nR3mV6iUGEWZuIYrDMBSWBOj5XN6CVGNhKE8CZK/
KDuE2T4tjyQBdFSY4UkHc/5m9aik6wjmXdKIAUIY5WQAaIqxhgbsxVbPqD4RfHge3mVBPcVOj8gC
jPIr+Z7xa6531P2HYWxyy4RduYlZofKwbIoL5PICrkG4qBk/4TAwzTANShZlXS1iqk7dOg8WrX8w
061ppQBcpspH7R0hGskjKY61Ws4cDN5gtlorV1uZxjawtK3s63NZnOHzzTUJt/lgY7vIkQ0p3ZXI
/CO1XaY4NEkwumOx7jCNQEolA1hVOW4mgHtGHcEANpWn8PDrbnsoNbgSZCTUoATqBok1YW9spydv
r7yYZT+X7HSeYQaquoQkFfY87LCVsIZtmyv7pqM9Sy1sp3zF2dU24H3rko5GzIWySRxmcP2Cqn+w
dn6dc/RHs8LiFsoeDQMa1/qyWT0+6qahcOdt181qgKLe8eY1cY9BNzKjOTeIKGiDnHuzWmSCpTn4
i0ZuGC39QShjzBEvkqid2ybuQKQuU93rZv9pDQW/vcy1ajWE8lxrnZ2S58vaMgmes5cFpaWB/Yw5
sk58RCiAeA17Td1ETDWcSQarNHTgNqQfqdNAzm83umF9lMgR9fiPJTrxSnBlT8x9fKSM0cc4jjD8
OlJOTYzc2QWdBcDjfxYqUn4dLYZAO+t6+5oxaIbpSqb2S0QsoiEJsHhKOA9UlKNKg6WpXgE3sUMW
0loxXwblrpzpywCET7WdD5ZR0fULh1TMHBF0yOGjM7rwWUJxjHw38FcWQvwM1ozq30M3XQ9DvW0p
lToKjKw052qj70ozXwlaxoasz6Cs1m0VUp1my0qZWfhAeQi4oUuw/0Pmxfcsoc7OFHuiYK6cKQ+7
iOju9Wus+kwc4QDHuF0Rw6Kp7VqNq4vpjtYUNvLKj1LFRkJOdrIlPnPH3ziUy167EhpKBty8wy6+
ZZhJ4tdGl6AiJpY0howY0mjeLbNwpGNY0PvMOBnfNM51KAhbbCgOS/mzJzbOlcepFiet5qfHsXoK
YedkGD/mxkEj76qL1U2DZ8W4PWQpccIk5xFGwJhGH+xJei5GuBAtl6NnU9ku4ZoJjBbQ+TVkExS3
Cge9cPR/6CK8RCtUSxqHAWgoLgu2H85TtgUbyyU9D1iPJLxoYqkizsUVOKvcmaKGy1o2t01h029C
gchn+rhzQyuykbzruFLH/Djt/rp7Yh6Ccl9KXx4+EE37Tth+zOoZGvCVcTKRbeS3+vgQFZfn0EXf
bZ0bJBRssRNovJMOE6wOwWzsPhN+lAVvAWtMYfzQrjLepjqOHnBpFO2OHcxVv0yZiEa4KDniSUlH
UtBjeWOTrUOcqc5HEg6/4/NrWIlYcT9VULl50Vsn+6L7rhCnDD6oFWgkuJGHf2whj9Z7DaRxOIDR
y4AK0XaBsiuGRMMR++E61O+Bolw1FRlfZqKybDP35ikUoSoTbsxzhvYiqc098mKdCRcmEGFGlRU4
HFiJaLy1ZWaIdlKzgaPkR9/SaKWb55tYIuyvMZFjdLkCXaCSxVGWObvizlfnuumBuUfOL4w16wTZ
o1nHVFqwjDn1Y3cIFlKvDJt/Xzi3BPYNUBkV7TK0GRnV49/5A19Mn2F8bcPmcAdkZk0He9TM/UUL
fdvxA/GhhGq/sgIig0TWPxLzoTpa8nAimf0pd45DK2N85MjSQwjmTZEvhR+RlOOcV1T11WOUL/y0
uZjJOO4qU87kIO1/6F3LZZr3EcZzrNRC1xZR37NPpUUFBTrB68zJoIjzf8XghyuZCqU1GGxDerbT
2l37g1ztICZRITlkCf97pDaYzDYaHPI0L5z9e4RvSzAOG242u+6ByccnZACG9ZTQv5sE+oIXNPKu
NZJup322njoSkRiyiFpdyhIZG9q3bjizVs9OsnZ3FXZaL7tJPbNFL99CKV44Hf7jvXlQG2OZwk7P
O3pQK7r0jE6bXMdIoG4PmV49Y5OxGVQki3hPgqA0r1pGjQxHilayONeuODi5+Z32oC1p/Go8jvKq
ANUnqFjb+MzAXLm/ZJY+q3JvP+CONOBfqNjpuq0p1jnINFvZ2L52i+tyL0feTQEk7PFisiGd+FoG
jT/KfpoXuW7HbNt9MrTFRs6fZFvljiaQ9ga9Kf0D8rN7NmYtjsTuCC4W4zBoSxPzogOHnNoD4oT+
af/63CrMCl7RNnojW7uqT+PkbrTTqHe1Ts6pwogtevtn5Y6rFl/9c3Pv7t5XsSV75tq+FdoVXhST
LfqpJy0xBTOGwDBTCdgkUoZfTd7RtXvxnrIrf9/cxWsUz3X0CGNhLs7G0vgsjhZPN6bFUD18cmjJ
aBqTj+ZcnceglfIoX4vxvy8HTaqBDpKoHIShKM53JkLzaFmsIQN8Mg47cjZt252GjWWzkm/xM+Hv
xH58EbFvzvVxuOAS+WnNy9FKfoEr5qZBOJmd7D/SK9dYha7glCzLRUAYmrTrPpMt7MFDftcPFAfO
rnnR4XlvOjrkJsRPoPGgq2cmDOUYs7385UwJ8dsqa1RT7OyH6tv9sffyTzR6D+ChQtvADj/Rvpg+
q0+6UMmaAEvwsYECgAXAXVDumN4pIyRAA8eHSFfDa8CMldtp8OZbjNRe4p6DWNztmXzoTtJN3gNL
0QJsBogO7P4Th+74ZF60U4oBYHzHZu1eL+h8SH6p3wZXEM4Xz11e6Y+Me4ga9zoq9xA7IoGg5+Ef
BBLCUae8mPEWX0k34d11d5yfCVYjyxSZjA6xQqffniovbVNtQuq4H7QjDp58lHUwmAgvpw/C8AOL
b1zMwUZRbfkfpjGvDJhpKOcWNP0jIUznFGMOOvUpdgkzASBlLnmjtaHWbDDGi7iqzdm5M0Pq33R1
ICh8m32BoYADcN9wAPwncbbK0Y4aTNmlnQ3e3pvrxCUbCWGYNBGzQHaINnGZvd45L7s7GMKYEsIn
jwLJnlCxlB7U6dEJmxeJ1TH62cb2zgMaHvMYsJokegI8CeQHmIaXxkkcCYf67s7KJXwI5J7ytTnU
p/Qg38JfWKCAuPbCeuh/6Jxpt9gF6Q+qX+z7/AfzWPnNS+RnThPqe25a7Mj+vbcQeRuEU4uGeXy/
0Kr4YxOTjl7EwmGP68S34/ppx9uOZYLvolGNb9sZwwtyZdKdm8PY3fpPXtr8oy3ENQJ4hQkaMztM
U5AW4PCLbpqig6YTywmAJPgtwAQ0CyTRpb+jYw1KXnrNH9yEfqIbyC+mKhik1NNRmWBPR1M7sGEw
U/J+fmhfEVdy/fBQQPrEo1kKNBU8PePMGpbvOKGAcOUhJhimY5/CU+DlAfjO3w946X0M/yLzyL2k
y+2xyM3AQGe8Lcf/4ME8t/Sjj8EI1B30suaf+Yc17Qiiu38mjhXLZtWd9at6tZbi3LJV5XuGVdkb
U9DkauPeg0/Plfsneucv9alAfnnpaHZBUe4aeyN25xvpK9kUG2XtHNuHcrS25TxaYPu4rz5ZT+Wz
4OycxICs12Hn34oRvJ4YYoJmdyuWRHfjWpnPi2ON9aV11zDNLK7hfmD7rF44cr7F3VxpO/uSLrOf
8ke6jnQ/+Dxnaescw52/U9kzzD10qqN6rtbSt35pwJIMNLQjkDSAef3C4BCvAGkUq8TFL23GfA0M
DJUtZgOgYpQdAhuibJbeWfI9PyZG+oQZIgvGOVkna9yMqKw6PkIQBGDanN9hVU9Rf0D+o8LLKTf/
inja9FNKOgWx9U9G0weCB+inzCo8m40JKJisTXg3EYv3jccAdpbjov63u1u8uRc/Q6Ve1tjFQHaZ
8MZAYD0bl5EZCPZ4JsAeoaTvppyB/AaCYetFKsq2o3oGqmLyypLOvrinyyuPxS0ymaT39lA+w7u1
az45gJoXW1XyVirOFIzIcSebcByipQSutRI2SvPAG23HPZeTCNN6kBvgQRB7bpaXBbIjzojw+S1l
ylYyvLivva/kyhbB55aSS0nu8GsE59gve4BeezJaCpDEEAGiggVPIaSEP+FDf9OQwV6FhA+x/Beb
dzJZwG/Y57iFWvKvh2ngEMIKWXPiP7U5kE3xz/b3v20hY5NiS/yN+PEpfQosV7gjqwujWH6Buxg6
CpQAuCvjs9gjIw27EgYXcMYa7O1QaEwg+bRvtqfRExJTSwhdX3zL4mfHYLmwFgakyvoMs1kWDfcD
uwefawU3jYk3NfIYZMjWwi6Uj79AjBMbvnmwduYlvPuQ/XCdQvR9zn5AMNPP+I6j5ynBP4IN2/5D
BMSeYjA4ActiZNkQUgosXeOUOXwA0I85gvYMRtQIld3SX23T7+y3seFzBO7mw+P8hxfsPyCwgyWO
tAETxgMUB8if41Liyjl0x/XMZBFx2bESZo1piAlkWBtTfgSLjMdli+A4/AfzA6+rgAVzU1oC+bPD
cvxxXvAv5Yz9bwNnY8f4wuEVgGSBN9AdkEbE4X4TT/Hk2rKRvaV7h6aZhUhqlPR/KB8s2uQY/JfW
g3qz/EIrRmXDA1kovBMUYLwxjnMfD95/h3w4vjLhs9PiHWA2eGfT5sThDdC58M9lZTHbLq5UFNxX
HMhjedG9uEQ4iSCFhtvPvQ+aTRUCVQCAGQiZv9AP1efoxnqVTsHVfY61YTTeCWQ5KC/eRQGsyZ3U
Xrk5E2LgqjHpXOXkY72c7BtLTr3lF+ItsPiC0cEgnK9YmBONwrQ0GAMzR14sjJbvkDYbDu7UeqXz
dF4fk2V+aFbSg/YkvEBSpDVlBAWzq8I3H8pNAQZKIzqtfmhQ4Z7rRySYoJPJCcn6WXrxjqLxBmdD
43TOsMtmVEl0pkWHy6B6pmKa/O+jw1e6Yh38+8irc3PmJOVeA6zA2Rp0dCTCchKgI576GFd+Maul
eG54oP+DPqzgziRjnpAGqHeoVIMZwxm07/+j6c6WUtmaLQA/ERH0zS0Uje1SVARuCBCl7ymK4un/
b7LPiU24Xa6lUlVzzswcOXIMj/w8zVTr60NEpWRhSKYcuoIgatvJT/Zj+X75puI1Klzayeo8OR1d
49Wk1bT4ensrfCbvh2ZxuO+f+5UPAuFBurRhG5hXoYDO4MNAdZA9wwr2jxFnjzoM0CbtQo6I5mtD
u2wleJOZd90+0gI1Zwbb1qa4NDEva94KUuBbhj7k8aX8tGkdH/PPu9b5Zf4+opxF6LFl9kaiPQFu
pZPVR/Zp87EHk35kqPDUBlvR4is7WZYiX6z5Ei1R72H3fbX/k3q2e9rUUfVpxdUXf5cf9TrjAayK
MTmA2VgUB9ht+6XPymf8WPlMu5un0fiGnauq896/C1Pff/zB3ETMojX4sQrqFZIfenHdJU2SVTfT
nz2d3+JXzvPvlafTe+nZadk20PWy0t3gKkOfZv3vsDC5k63M3uej9WSWjMaFwryZq8ad7BXjdMZQ
IT095pJC/1QsQX1PBq7is/ZA8bD5N9sVf66tbFpS05afkoU5NZP+vFj06jWks3k6Q6fk71jcdM/L
wvCQz0fZ6uVxkTjg1hWtp1HrmIx4hizfsjKawjXfzFwy/9KraeNb8pBd5t7SJTJWSUvMiHBysCCX
h95ecpjJErpEBMkUHPnbkh+SLA799aKGGGmBVmY0UAqUAuaT4zXzUM3ln8vL2Gg4VCJ7YOSzW8w6
RpiqbGqKKwTjpT506dY+xFroWZeXXRse0hg9lG/D9XnXcXZzWNKJW2XWT7PDnqfMUSTR27wYhkgr
58nqQloJLpynbnzgvTaD/senwUiJP5P85RL08MrlpVrZdpJ53Moi+e3nV9hniTZhp5a9NTd5si81
6vPLQwdV7OtWkmXgaBpPa+60R0/bUas0YR2bP/5dcalW582weM1+hL5GrZ5N70aw1Jk5fSwM+TfS
XvFPZyPZRDYGTDfPO+oP01vm+F+6WGE1tX4sH5EJHohgprunQ9xdnx40Exd5I+YRM6YrvJqwyb5B
bIu+hpuYMQpDTYYTQ7m5MVibaaNUBfRwj47ZMkfu7a7DOzb7qXfZWV8ezHNR2rolj8sSWnzUK3ON
DOeTM+v6Y9UzBMChELOXUw9vOWCB919QZymMUnCc6vjMKabThaMo4ur2eBzW+h+NluATkMuRYA0l
kJ6mEihLlYHq160hRGLAMSPYmMjkaR85YTCCubCH4QxcjzBAElUXnSwXrMq4IrNIm0sNVcKrmoGG
FY/mhyKg7rngxAveXvufwiwoFgLrfSu2TI4uH1F0t1L7dhM6r6Qig8ZZoVGaE+HrsAfz8Xh6yHAp
4ANZieTwOkbzBb1olyk712c6ZYXGljymSGo1F477FffKUjDqW7DJplB3bsbs5tedMiT60ihQt5Gm
aDWhNBciBvKXsrmzSDv+rDKIG+qPErV3KQA41nzg/btqdZTL6HJpZ/m7+dUD0FdwY2APdeqoBdw2
FaItRTKOGpIUSlD2sxk1BTEhYOBuCBj4Xj2pFQlQI6jX8s+F60dl3i2h/aQtwm7BLS7bmfPj2TZj
W7ky2d3+VVatCoWKbIOVNfLLji470cNqMzDB0naJTjjZsFG0KLWroB5j/I7heYsi82j5PsqarH4k
k0r3+VLr1tDIADWpfkiTQASC2X7XosV2ktrqIFyaPobjFyRjI2vuEjlK29tSRIB4A75miCmvEPwq
9cLb/KtAceb2b/VK40oMzv6h+/ztENYUcS8XR0p9NESqXF6C06GckD7OacwHihu01EEi+1/mtAzM
zNAkF1iDgMy936l4UmYptgg7ZnjzhTau8ZnIjrJSRxRBCZEr4YznTDEaZPO1yQaLVx1WR09eW2B0
lX5ynyq5NEgizsbcnfEQBIeEExEIkjzezu+MBJAzm9PgHVYfjWeSlUxdL6Hq8iXmcylR/UwDTJfX
+AtBq0OU/Du+n2QoMh0aV7Q7Mg3Rartqb9X5bpP2mfKdKrtCXa+bPxftHKCZsZDxRr7th9iaeFa/
l5dFtb6k/LzUBqtXppQn+hf/7SUjopkCVV2jZ1dokOKBXHj3FEpn7nJkmO3cMOkutI1+ifqI1J4t
VeURwSLhcNnIDmd/sz+zwZxh/lxrOZhopu9pd9e5DfKVelkCsWwUBlT8dpN1e/91fr8NL+8xR9Bf
ajR4srmvamcu33pOsMC6NTKiDwna7OfhrdoZTYoTjcLyGaghYMdPlUG5O/+lhluK5AP+f/s4m8ng
rwtsA+B9LCZ6Psm36bjEBAZVZWBHqUFG2znJc10jAxNCWh++BH4vUBl1M8F2Zhtf0klGKoIYBD5E
hfnehw81rYRQP9Uhjlap0c45W4fwsb2c0StQ4FBfl69ilzd2l9Zu10m/M5gXzoj774tP9121jKQi
qyMT2/aer4WqSZGh1kufRVHWznvqGLdztfBg7jnuZQsF3eiFOevR5elIXvAQqT3B0PlPTAslmOL3
Age70KBuqWMl1HJkee5oYLpOwScYy5+TX+VZaVL43n+AgiTXMv34VxmpieBjZiLBvqNIzO7Um6eh
HHgzlCKry83P56friQoTYJq6jzrqithubM6FhpXbYlVsG8fJ5nc0qFVbVYLZbpSWEMrHrx+Yohml
7Xy1CTbL0Pw7y9KD7t1Vqv2rtF1/bL5yTzBSNcG8GqCIcAkJ/O1BaXn5l3RDSrtoEN1ukINZTteB
nt7Myr2ZFqMYmLnCgKRjJi3Q4mAgGlDjeqKiRess4UQoQTBd5qG2rXx7S0bW1lEAho5GMAIxJB9c
8AK7FLCV57G+j65UmtycX2WvMsMb2ZkLyjgmwi3lEAATq00W/AZvWjv13KdzpjqOwa2uKP8LEPPD
QGdJuAO7X71KlfgSLN6YDS8TYkoHfMZon2uopJU0YUx+Cneu8LKForpRv3ro6b/8R/7ffHwFq5gH
0XxgQ63j/7Hr396zD9W321PyhUJq6Dgw/QRNYWrk2JqWqL3I/uqn97w6MgcbLo8RVwRvlMwbgbFF
G/3Kv14YWprV5fExzb1LI4BK87a6WmWDXCvSYUjKaNxaHkg01ESdHFtx0yyL5qh3mWbg7/vGnhY1
3qoi6to4cHELNulRbnLp7JVvS8Rg4Y5/XDSf7NcRIPYMOQlyCch9UZW2jtE3VyR1RbAof2SBCNN0
mh3MXlZfCjacMCQw9xwakk0erCc0dwWmk/d0ibwDnVFFMi+GvFNMPebkgrRpC2+bgbeIyUjkzbFC
uiSww6IY3HqMnHd7Hdhia7UxCWUasGG2aL1tzYMifCPLm31rivT5cO0sCk8lg+aXVjkZVNNH5Hly
AYY8FvPO/mbQ/1+t0NEkTtPHyqJ1KqlXWtvLa4V4DWfdeQcwXC1GXWjCbE7zq+NKlstWhj3fjIq5
6bMHxpLnQ/NybKO8cfkoL6knRbM5LmTz0LZONVist8sqFObHAZ6NpJppdXLnz+wfMGN18+SBcpZN
xth2c3WN6LQioSHQoiUEYgsq2iVYYeFzrqfKN8vBmg1ii4KSEPxrtR4EFR4/v36DTWOz2sPgAEvX
xvQY7NBRJqj9QVEW796YvbAJTtLAxAIUQZmcrPkEz43wRhJjOLJNv6ILaYaMBGvGUFOIwDUiDR92
eWUf3GggUq7YWaNZUggdm9uhjXpYZSQh61JS04+r1GnsILVB2zmjFHJUUiMiYZBKCGDR/QpkPjz1
5kEKW2yvmNIA/SyKbnla5kq0jNDWMqbe+GIv1d2YSk2nFtCjeukUdo/4m1W+aKX2Im2juuBwFRYt
amEXhgrEPw1QnFsWGB0Qo4+tbLazOLdS1UDVGFXLuE4eCyL/ALDRNjW7urWuf9nFzDFIcTGSh1O1
uT221xnkEepfZLia81J7t3yiIpLKxAUDaZUhiaSDh7vMRPPqY2X3UGZdUormh2gdP1iT8a6Z1hrM
iWpKbws1g5zemlWcGtEqDXbZ/HDsjtsoKpXapUMbnRMI4qrnkit63EmDjEiQKj2HtHSTbVSWLQZT
mGPxu25CNtpmo1QMum8nKe5NDbJrHvKB2bjWn6hEM9z9uA1fs6jgyiAeSzOLHGBYKW3T3Siw+fFR
GHASbUMEyo0iOJVUGTxkFmoF9eBN5WQcUiFdGk2yqb/i98snwiPUTi3E33Op8z+HZoUJedRvcjiy
XICedNe/yUPNKEtvIvs9lAkoHQQjjxzHb+EcXv7suWg9CwrW+Hpa/cNokm4DBsucftDOxn4JlUPZ
mgTZaZG+bgQ1iYREBcyhbfUpIgNJRyTiAnZvOlHiqXHBrXBvRIuqXkDvZYUKR7cClomLhmFb3USO
R0fwidD9+DrdHui5Qu8k6GoBQNHor9bHhgtYYEjx5HrBHxvHzU+R63s/yqH5Hksef807AX36JNM/
f+rHvp66HL7buafqQNClrqnZJopUMbHueOVtYh+CLq8BBhdBbRwx2zOYxUFt1/qy/cCZEmB70slq
f4IHD3Gk3YUlChAVkaDQvtHDQ/msvhmNmzsHZOEm6aSg6hFbcwplkxiA1e7InJiX/oqkItF2sB4o
BKGGxmk+JBPekt3vlx1WTciq7S2DqHSzPEDsa+obgC5nOcHYiezClt0R53Mi6FdJ+WJpLTjYkEUj
jnBt1YpAJsBLWhcmRqThwEjD9VP+zhpNM2jOqFECRCCz+gUH1l+aWNBQIJn9bACnWeoUOYRbSutp
sSduhqhtJef4meBU6MMWA1C8w/2Vna0iLS4QmFG0EA0rStpIJehZh2E5Pfl7G8ahcOqualHpEmBv
scm24iScX7H4bAJrN4fnQ4FCJPmlZkhQjP6SkZ610pz5Xicw4eFG+dyqEmbMU4iM2BNfaq09yWfb
n/yvk7/WtEExPGGtc7rxegOsPEoRVNdliYx0+YcOaumGf5GZXKfWP7B911XgWpzAcX8iRBcEl6qh
JlVjHgvRcduiMQzn3RfqJpKNnqWE4S6Nkp+jabFrHGbIxGGb2+P+6J5oUACRV0ywGvQpLANPVg4D
fcE3dr7dpDTufKxOjKqzzmIFoGncpLx7Fb+EK8rmDcc0csVAHBDZz2U2KB3qzEIq7Z9d8YOFntm0
JXWbPFnKKI8wZcQkH8owkU+pppLXrgssUpvD5IRdqJKP20il3BKQpymdE4vYGAtoZnNhPpiBAvyW
i7WXdIDaPPgObrKqRFXCYSqYou4b4yLFKfIyUPkW/IxChfNc+EE2LfbWP9B2gLQHKxqH2zFrBKp5
aJt0jCE66YPns7EixDnfl6Wsj17Y3scdIcH9dVxJMUB3pOglJqrVvTZFd0d12062wYQzXOndrCMm
iFc23oHEpX7SdP2dvhm/cua8X9RGHKg0lAsNio4jUmow5t7ux65JWJOmDYlUQlAN/mEJOusP0a1s
CiBK/+Fl45AkhXpOrqwRJLlDBTfRsmzI0DZ9XPdSt/YqB7dnraZTm8G1WlKTaqhTJVKL3sEoWm7t
wd0557Lt4u+euu+RcHvoKMn4FCerGo5SSOhmJkcJHf/FhQbBq9wIc6ZhKjT22DylcyOeuWLxvHma
UbRrFirm3aPa+H49G2zjTD2XRpiF2aX4VC/6RMQXXdA2nEp02BQoxGam+ANHVyXgfSEMnbOBXo7Y
mrreS1ODY6YOYeOba11ypiV9velVcZCn+K7NGh1dIoI6LnDHtc8baS46Rbm9Cu8xd3rOsG/AicT/
u0qO2/MR6dEwAEHfXPJyujRB9BRdRFptiNK8lb10tCClh444vzlfaVK6Srm7sr2JO5Vs45xqOt9L
KOIJOWAQC94oWbZve6NsTX3usr7VqIEg733lKg2vxMROXvWJw6n31dio+iQ5u0gDcUQNkD2XUYtl
26bURAE7Us8W2BkRKUFEs2PTsJvzJbPvbAKLtW5VZvlkEBcvhy6aI0JfrvCcdMEcNpzK8Hx3vFPM
SQtnpbCh58d27oY5xjxTrBR6wYBezkObUwQTV88wKTrz/B0ghDQDK7jyoV0l7UicpazzDBTksO7C
KIIoZplbjkFlxth7eIBZj9NNEag0ojHtJ+gfk+zv4d0cHZ66oRZEf3hXOLSaDirHbJlufiZK46Du
rkzTSZIFZcRGJbLwSO9XrRo301ygmyw30SXXJgub0lWO26qRFUFV5IC9UkJ00UBsxOKewa+cQ/ix
yO7snnHOGGbKO3etI83+SXaQ6BEAK3FEcxInsJqpOVqg0fnYWpPWZ9NOuZxEeBp+Llrk7dhAjLQ/
woNNYWqUNEn2aBy3LGqv3RX9MsxmFLet0gn1UhnTwAv9Ni+bYwBbzygkhzb64Sdt2far5/y/3Gv2
LR2Up25jOkgHeEy1V9X64suttUNKr7OX22syKE6rn9lB8c1OWrUv30sOh3F73t+2KpPV8LOExO/M
0q0Lbayv4BwrMKUKhKFK8jBUEaAigVMAHajb54bMTZy6KRRm4RyoTJIvkUKQVSHLKSiT4YmyundS
GM92ZOJfik2OFRVBYuKHTPuvduC11ipVzGxlCoVuKaUYSr9ll0ua5dmhk2xn9M4Xqq2/Re08Pl0u
j6vH2ib0pk6b992CUEyNapgSsGpFogKveD1cb5+Fch5/tqTpTmHzr7SO/86LwtuBUpQFdSmfH5FY
ioXWPcdCuLBSM5VOTJvjPKmeu9j7o+3Tdt5d3R4Oi4f96XFeFIVeTsvOGpgaOMTP+2qbQ8Os1Box
CAiShoRImotS68imp9reIhalTVIK4gtkWqwppk1oONi5UmgQ0tAMm22JbUb+9kaTIOG8EjglS8cz
Ha17vihIK3ANTJkCrSr7GCEZY7hvJwD5qWvryc8Fd9lixs+mRzFWGkhkPCtwj0DFEhNfzB+rv9We
TepnF3u++TLNfbqJ9r6u5W/+a/2TDkNBAHnRk+j6sZJYHyUMVwHKOjyGhFbZ6psWoWcI8tcOliZs
p/LgGXoaiqDEF53GiIbWTj5YIy4kBdP7oKGEXG1yq4aPVEflM/rY8iIvuZX6XctR8UTg6SbbAQ+5
OPxL08thd9dD09JKg3vnQsVa7KVGNgbS84zhUEMg3i3mDirA5/7TTPxerWrAFCZgykUmZ3RFzCpM
kICAQulroADlx+c3wmcGJ4Mav6G/QMlpQGo9m6PbeW/XaFcGwo6OrcRj23Sp2rk+Fv80bT5Ty6o+
/1yMS/+O/dLH4vssUr+fHslsLJ9HwxEXK2OhxgP0O9k5KtLfEdKP/dHXrMcKIIskFEAjF1diOnp5
2w/0EeB92Z5CQUmhMqk+Whi6Bfupx339LCmOahofIaGTcpLAcKOhYJ6SZ6VdoH6Ix6XQdGZE6ZmE
Ckrt0i+EwZf4TxfHL75BRsL8CyKS81XzulSPKh87b7XPNajmVK3VR6aNAvrLDqr8dfuAVy/dhX5W
0Ub4Fnhtxig/vP/RFOzoawFzX8NZdLgs+abXqNjKXFuHXHvJjMuIa4G1XjCNR3rTz5hPq8fQCvPR
CxnK7UHm3qulSi0QvBtHZEKrLsDTcr8+8Ibkwmqc/5t1Kz/+tOstxqtx7cf3CjiuEtoD89BdXbCq
ubOnQhdHzQq+vxOz/pvzUVq6t8WezcCcax9E5ZPu5R89iSUuXF8+XB7fDNcVx1VjdeVfh0AXCjQe
4f6Il6mudQMfQAmJOeb3+Hz9qU2V9m4+o2SjXH3zpuwFlatNQTNsOcXKFw3nU+WnkhFFS/EpsKTw
jXo+EES8fNPQtxT/7hy5vAOCPDO97QVTDFWhUtRG82j9Br/d1fijH6MsVo568gkiWsP1e6fib+bH
bfb8lZrusGXs9us+r8azsQEoK1e/xMpGLtT4tBaBSIVjGDZ0lfoeK4ZJenMMSdETuqfXuDvqXXEw
1HtI3rRMVg2VplcYQFXifeyGl7fbZ3asSnYXQiLuDeJsn5shE8CmulPmDGOZR4Y4SAwsbZeH7uO0
cbUqqfImcgl5k1icmWQRMl13yAttYG+MpaHnQLnFUgTYHfgC0jFwdtq9Jhpq3kojRsRKwwqoPl6D
4aqDAtHfMLNkJSEq0TV1ZReh0CmrbaSjYSetxwukgg9tOGJydJd7jhBHoZO1/Of2ytKlNbaTK3Gb
/gMU4YhBtmOuwut4xxrPhn90b+nwe4gOiSxZWSPTBgisODDbJZyqfne5V+3x5lZcXQN9Up8c6Awr
SkCmzIfYeUrn4ggEr9ySzsDo1aKZb/HYiX2dOiRVl2fblK8zBSgdyEqo3qAFbid4BAix3uiKRt6T
vqEUxsRpNbxghm7Ngn0IFtK9+6ndqYVs1ERZ5KkHIEKMsyYhJeZd7gBIPHYX54MXs3z76X6a7+V7
6Zj6BJbqIoK/ABOraFyQgSWcJzRDnUqrWcup5NQCOSqTfW+6M74aiJ7hI51/oLD6qpd0z1P2yj7c
r89k/u/8J2BW0hl6bAA+LEfB53P7dDSkrLWgCNBQXBIgaOhAnOh+m8pPNKwI8YaPAaNAgAMEaE68
ARw2vwX+vZd/qVUcv2PXfOP8vnB1/lKqqma1LI5KLSw7MOMdsQB0KnT3H8pwB/WfPeBI3g8u0/w4
EKyFF8Fy1Fv2737x6JRb7RVDsEPuJjYJtXLY+y50C/wNvllAXHaNC6qOdNaF3ZO97aTqZkDfwavY
u7/xS/Yr6R7f5CWP6fg0tuAqP4xl7utuPnXEOWEy/UP31M2+2IulbwnZvcWi/FfghN8DXdRF4XC0
ajJ0hhJI2FTWIR1Tu2NBE0/yXu9Xi3QFv4UEuQtmbAf6R7NQ5Xkzi/fcBB4M2ZWzgYVOX1zgf6tv
x8n1W++0MMGTmveXP24BKNUJSlox4GNWjvdo5aOvMh5ScWM1sFlTsnuhM2fYxPG08tJatV1lDvrY
5I6mDjvlAxjMtwpegWPFKsDJcGho/IS+A5MQFF1JEFUkBgkb6u8NdAIHhciBX+GjA2e0aUqytGEd
jaexg1B0cOo6hUNx43S8o35a506H2x3Xg8c5iv47r93zeEyOYj1Q3/Ty4zzWpQvtByBE4afyvQY4
3F2S7Uowd+ugMeLwcMqogfycsK+MGRVbJ9ADCaF1g7TDJrXD8ahRmaOS0Nc4atGhUCkeSh4dawR6
p/Wzhu0PD9rac6ZlOh0IoQWpdaoHrk+umZhR4v769Aih+tLDzI4iTrgaRq/YULtJTmFM9+F3aZM8
xVPKI0TR8oZIpfQSQhBsUfZVXyAj4GwTKtOtCRAXvA0+0o4z0i1kIDWKgbTHlDo8OfZS1DjulbMt
OsQapgah8ojuFPqUucZRNM74EOWaB+1P2hF04K1FMzEGypMWeYMbDH3fqi5afq4errG7Y76l7end
X8pwgNatysigeV5FGTzVbFRz2uXprDV2IOVMQ4c4MbyiE2exEubWfFVWEN4pN1IrtYh0aNa5flZR
IomhLIyC7WjlU94C1HHn0UVWBgxq9OvCLV7BpsCaKOIVis066s340PbdI208ir3CkdZUYCJShKMW
VsnVd/NGdi+DwAAjzZF9H/1S6/PjR78eZ/krN71NUcSKQcvj3EdJEGNBT3MJ2u3B17T/xVpLU1iy
OoM/m2aMz1Xd92jncIZHlZzMEO7/igX5Y16yDp7T4mwKcj6fAbWKTXVEgpficP5vzaK9VCPZOV6e
JoSz2CmsM3eTIRY97cbaLGWxsSeEU2A9rzdYVy5vuMIoW1SbOiYneV7w4xKPgachjwx9wJIDHPIs
e8ShuIc++0ckzPTLf6euDQ899VEMxQskSVDtiT6ien4sD0nHYb9N5cxSCVnc6Q+FBwlu8Xe3ywsE
O2vHWh0x/VYRBebfiAWfnD9uVsr6xAZiI9LSmUWUKRMdae/Dp2XhmW1EN4u0dmcG4glmnfmwk1zL
MrAC+XxiDBKDug5uSqm5/o6sOCqSYAI4raMdtTvbjMdg+NU6IK7SZJQhunpu4E3dLB1gy9tonH/J
/Sv84+L4fPksaZ+KWbjLfQd/0bj5NUTtwndh4iwNWZA7dwfHahoI5p6Y6v5HvXXYm4cUa06izg0F
P5C4RQTwofrn8E57pXecIqDsH7J/m/FhjNvcD6kDGdwfto28L3unP8wlBBdp0CqtV4eLv92RUmV4
pe/nH8COUk4yqycUMBGTwaK3pXQFIoeSwNKQysgcQpsYF2RLDbVuMHRkvITQhPzyff6DvQvDz4q8
8evtcz9Y9i/T0zBLMwii/P+RZgi0VVX6ty4CoaqbdHU4WqVOPHQ1l4/0VSuxbCwEScB0ueRJEmhZ
BHqshEHVLvU7DkrPi6fbs1mFWYeK8tv68zCedR3WgqzXousDF663svGju3nn027fzvesK9+S9k6v
IdJ0Sp3z250DXuxJeiQeFVxwebsbMfoTKWVkdpsQNOM+ah8rJHB8bqHNcsozhOjgYZPpoGCaL7Xm
56bUV3Sy/86zNmqUIqXKRnXelB9JkqXBIeW3KSzsUcgB/TTUNYEOGUEdao5D9JPlycRtE2FAli9P
P5HaDhlu2BUaT058hSSQzEZtikX2iRxexDAGbbtsH5Z5axQtuy2EqWfkcLNyS6hU6d2otpWadtwV
hu+hh85IU+XspSD32m2jTLUT5x5u6dP50iZCyoNlj5ubexhRornQ1XooUpE5t0q31p5UqgKjarO3
l/P29fRQXD/KEN0i7eM1DihPuTnn0sAtVBK7gZ6LG+t6IAOuQUYnA3SiWHU2hNp+/5H+AviEx+RL
xgosR4NYOjjl7ZDid3CAey0MOjIYzaqMHFBC/8UeimanVilt3dbhtTXUAj4zqWxGdR55igo78dl5
5FRKrG96EUplQ4R3OgKLVeFXDzAgD7iVrm1c0NcJDcqGMO8Xel68YNVTFsW9z+hrGjjlTNO/8nOt
CzfbR/9AMXQ4tZywcmXlUej/cdjRUSdr7QliL4Y2RCgqMcaKVOXk9EquIF0dKgRvVKoiwZBd3G68
rAIxQ/0mNWbI5rkBNABrMNaLgMvhB1VFH5WebdhbCAkwz3tXFIfkJ31ZkjzDiV5xEWrhE5DGdHpg
00Bnr6ohJPsxFhoqhzsio9rfD2/lFCFEgK4TXdrznzmkFWgWgdMQP914vP9cfy661p78CHRiHWf6
q64Hmx1f3myoW1DpsnQvb+mw9BxEs9Le7jUko0pE29vUdlVG2bS7NmN0CrdAEYypYoy50GAse0ib
mVnkhZe6L2ptR1AzwMBq+QAyg51VctHtZKr2/3rLOxFxXdcaCTvFg1Q7FUPp4GHbNbd7MZF3fkCC
XDB4DOnmKx6mX5mJMkp3KH05DCvf8e/x4zTUgsz3QuG+fWudjTPOB4unxRP77ce0aTDvczWuvm9e
t59O2vKfgk6eaArM6vfYbXKXuRtn/qnXOQUvB9XfkOr6rW7KIKPMX0TSVp94pk5Q3eu3eZ/uwcuq
U2tVGK6m49GfWykXXooaTq3x9lOfVx/Z0/AXimGHct5pBuSxWkRXS6scno71isAYj+fTzI+b7LZC
oWy8LFggHjvs/K2Dxo9yHvo+P02V5V6MLw+zp+T1+LYcBOvISr/ytv7NavvOiRXQ9IvW8FmdSYpN
4tKhfv49suyTTfoHmbfl10FRIGwZ5uocngpvGHZf8ffpqfw6524ro5pmPkvO9C6rW1SKz8zn7rv8
WuObU6cd+bL73k1230VfODyVBmyuWfNmJxTEXrJP88f9y+xj9o+5w7/5e/Zp4fPkO/OQTJInLt4l
/vKbp8pz7oEm/evhiXdQFzvf5MukNqBX8jsCTBqQ+seZ+G31L/MQf3u/v8u2X5153nXW/eNPcWiY
wKwBDXlJWilES47cqeQLy4eTHSVoN3JVz0hB+7UOvZDH2evpj4v3R/LI4YknenW4fqZ6+ZI8pu+s
9fo8cnm+c5B/mD+fHm+DYvcwWb8sv5InitDp93JIM36QTDJvo9ft1+lbk4+o41O5m3+dP2spejgy
u5/aj2Tv1Dv00j8ujT2eljJCnsm99fMlWFtWCLit++WvgLKdHmc9KqO9XN/6kzIaJvTsBQZHDfQm
95P7ufa9VSREOCWiv2ZFzkw/USC9+UbhczaR5UplpcAFHTJVRiQZGuHzUoQixKvA84QH8uArbxhN
JMaOelb6VJr/KDh6SsiLdJ94NxJjur/miYDe4GqGPb7XWU/qGw0d7IB1cy4WwObo3slYQ1bdKoNc
tU/4CFzIytjYjQyBxGzLS2J3oqELVzUNi1M6Y1vRKqxa5vQ3myavpyVdO90tyi2VxuiXnIEerDCj
JFcKTZmPybIU9CiyGm+1aDGZ4X0OdhNXmjqmzIP2y0MP2uAAHqvcmXLPogLhaZb3gRvP9GChHcMd
6hAtGdfEIYWSUlHZIx9pbeTXEX8LOLs+1R4i3VzhtGbfCTica55FQyl3+Bv9+k2qN8l/IhGVCZec
HMazUIXq8sdLEqo6d0ktcR5AhN1sL395NW2DekSMCW6Bm0IjMNhA1t0wF4meT0rDHVpYLlaIGvxY
f7pNDzxKZlpMoRp0BzxImu3mYOxT4y/SXg9VHlsYSKsP3+UuK2qkW95Jz+kjvPlh9Yrs9qCx3jkY
/gr2q9A6xl5gXGWOiSnELquHRFaob4enofgzc2DnAtbuE57EOjyOPm4bvoLxiI7EAlVrW3y4fqoC
HD/Snuqf8OokjXsCZv5Phb7rWcCVmpHh4CYPaK4OtVaG1371ff18bpFtHFZfcvZf9WX9nH8sPpKl
7DGCp6fYi81drbrHTxLObzkJo64k2D55LT1vB2qc89vlc9cd/YHGM33JVXhJ0Kb301kO+M+8oCJY
ufwWvovmQyvfO38ivo3j3up11rWdjPyK3ABdp6xcw7uXsBE59JKCO5elEOog6YZoJAcjygBZc/re
g6g8yFHu/A1H8K2pTmJXT4TXBKK8Qork+4QtL7dHlSUXVmWtwgBBSFwCfwQKbZvjizvGvIUZREV1
pkta1ay2WNc0YKCL0Vz3Ur+YRbiVbprm3ngBrokFgrz8RdoiiMtipLASNSml/ApWAr4DnbgxbtN8
EaF+SpBcwHIw3H/mw7hwQJMl1v3Sv9tP9Wv0pUzaKV6143OCcaTw1fJayaVRLmp1RqRJYv66o5El
TyZbdwkQj7xNRaoBq7A1XvG4nKIdNAotv0k1iYWPqQVjqdXQM1q7cut8Bi2HMZ2Z2pXOs/7LqZW9
/bvGbRDkbv1IG48kdcJE2w8/t5MjW6dm5UBm1aBTs5o1KqGzyuOJhlS7cuwktw4lF42364n9QyPX
z/6NUISUrmdZZHNf7Uj1wU4ivDskgddz847h3nT8qsfW0jSKnztq6gBp5V2pqyq1ERL+CmGhy7/U
Yc7udzFYtbL9tD5k7+W/nQwC4F7ou4nldubj9Mep6z6xog0iChmIK/z0hQLrP4SCG2bquNa3Z7Zv
0jXPZ/RnhRzNCcp7rLfzKfKITjJ5AIDTgYojGBtTlyru6iE5tXK19v6st9mUNPh2+04S0TXMB6M6
DoIkwPkfOPKDuIOph6wZh/1bvud3SKTkzqFB5hbYoS5BqmvRS2YlQZm+r/k/4mg8loZZ3nIU1Ubp
Enr4CgWbST7mOaopvdMiTcwXledlqhmvORiIpFPXJH2RkSiAlBe+3ZyoON61uGt37De8S0MqqN94
h/fy+MCXvV6b4BtoXZ6G5w/I5vxHXVFZNeb9SgfINv9BzpNqrQfKyXsvJK9wlATJqg+m24HMn/E4
WGKn44w5zMZZF/D6QY0evK6ZeB/awDOM6RJ87d45UL5cH84OEO/UTUHIUchZHPa/WQ9tmJD7a6b9
SL6ML71n/uV+gv34QRjfP8d/m95Fv6/AjLryMXvdPxcfZ93av0Nv08u/U8z+SN6zQ+nGOWQks29+
KkYCxYqupGkaDu3B5lvIyHzWPndPm0nmKUxLzp/zL7O/28fyOXTkfLOl4qh5KQ9v//Ivq0m2W/4S
/jJPxx+NOQGfRKzchnKsrKd/7Y/eZ91TT96wX3+V4XQF+HVtOyyTBGQKQKuy2CJR3lelzLiTPS3n
hfdTWtmISWSOajfY77I637SpO527y13trCLXet6VV2/3L6Vp5qt6zF+ape0IkWl+qoD2cofXc2m+
es2eapuPQrE7T0Zx+zCPsQPSVG5xTs4fpWREhHy0nbd4uiGmXmfHx9tyrupdLFK/vWgt7Eb5aitZ
rd92+3Opewvfcc3PPpbbEu2VZecQ76jGLEXOJMu8ex2+XNif+6tLfHvc2ibb+LqAz24MiO2X1YfL
kvtvPHP0bc+YNKV1rnlN9sWurHC9Lnf3y2u5e0iizSGet2pcnLV/MaVzM6dHdl4rdzOglPW2Er/d
/1Q4F7hOZsvGFHMO1tOiWcmsVs/XbdWQaTWZvydlDIZa/HbcVE6UuTvr2375vkx25G6vi5ddnGBh
z1Q/pWVl+1g1UZ/bCMOl42S9u10fT6PsksnobPV+zRbgv+vLrrOtlpJ2Gu+E2CKiNfe39/zmNOMN
wfgrXa2Ijh2OSLS5Q6F5GVVhB+FXnh8Ki+Po7VZYkxw1pTmqVv7WtXTxvgwf8snh6h0tJ9Xcrfx8
up6e7n9XHpW5T1xP7fv1ZI6HSrtY3eq472MTdWnhKVdZdoUPLpHFt/+u+UBFKXcsvhzjxWMxXOJp
f4whC1ozu1pSedmlXyEcW3/rmq09zx9yD/fvrGwrreoyW3o5nVO6CsXdqBUvsuVWWkZXut9KOpoa
FTWttdExp1y5PRevJ5p0xXhuKCwzrOzF7V1mu3pd7qr51r5Wq72muzRIfcszq6WZqeoSAatSWk3f
ciMmY5vlKn6vjHTbyknle7bLnbq5nEp/vrtQT7nSii7lfg+ZTaKOseAv12Klk8slPNXKRZX76JC5
dQ6L2c+mGDMwXp85xVHNet3c//awdqqGvz0vqyTEseRutST7uitsYQz5yuVftXhddxIC9Zt9kmOx
x77i/uH+x8oFdauS3q5Wxgj777Z9rB2wttNc0j2tqrenSy014DGrfF8u2zKFWF+6fx3FHq+5qBKs
4cSV8vGaKmb2rBgHytW25adV5VaMApmLkzlbn6c41z+XhxekzKpGQ3kGerueGruAGwPdW4vfzNJj
B6xv97nGPBfgiU1zxx1lNMN3FyMKmRm84fi0ZQy/9G9KW4oQ1xWAQe8grx9xm8w/sK225fYq145i
QMhJ4DgXVZb8vxZmvyriYk6OOuPIxtwv/29zfM6WXxeradacSn7Ru1Y8I/lvfj/MP1zzndP2ubr5
x27vUnsblZ5Lm99ZZZIUALAH7kKts6iaD3Ywr/m0NZoPYwyE5f47E0//x9V5LSeSLGH4iTqCpv2t
hPfe3XQAgvbe8/T7FRNxLk7srIYREjRdVVlZmb9prWvGLhTTK/AoPfUVqjvF28xNgRRU2R0c/LpV
svqGoz1tgFSF2cI1WMj0WBSZgziG0WeNu4ZODHV5GURVwE4Q2Si+w1xwsWayUHGWlDEELBWcnzup
PwNrVT5wsTZRYKDH2SKc5xPeesOqt87du1MTzPvscbBpNVTWaxmIYMiRlMONVz6xROH4AdqLxkID
KsSg2Na5HSkmMOmAXRZITz4z1EWqvSTlHXNaSHwqWB8K4WhfaQenT1e0EgIDiAJ8YN+t4prhWhTO
1uCe+VDClGSdS2u7fFrR0StPUbK3u0MJipXzii//RdSsPWWpx7gMXCxQvUGDwGlTnphVUr0qE440
dFwzsmWHDxI4B2qIoU2C3Ld/U2OdtpvEQIojVkdOUQy1PlZTxZhSIxQU25t28lVBvYMZsVTcu6Ht
cCT/UYpg3vfZojhGutpJQt3EqjjqUMVIJ/EHp2RcO6duh5KjgA62mLUuFYksE8D+NNWWjj9XeuCc
nD/As0J7rwDIGkcWLEqIJBXNUAXlDqkZe/Qrs/RuMupRB3CU3tEnOaHpG6LdAtgVb3oDCZJ5Hy+S
cmnSgOsWvjYtA1iEdBSCdJeRxyjIpnEEk4dVPcVkm0SobudOgsLO3ErWn/BWmRdM8OyW0w4DWbQg
YupZm6+LfCUba+mz6OHbqWLvu64hAJkTDz8U5aSXaEMu+ulKwU/HG/oN+e2GwwIlfIrBsjSyo3ln
7G11rkpofZ4/tCExBlPMaevumnehz/GMKrJnhEiAxUBj0RQFOErulVaB+jGiWgVhSsPCoz1RPqQV
FJcTMsp+b5pyXFUQvVcXlrFL7alJfmCBMcw40efOSu2OivHXNA/tMw/61Bc5Xoc0FBKmDAXLoKCY
6b1iZEB7IGrlJLYmmUIXKuLcW+Ub19k05jxX34ZyqtSDbc4dcwPgz3OmRjLrVXgtIXI47txt3Dur
+SnN1q5Ox5JMCJB6sS2yuZ4tunaZ6AjqXtzwrjXo6wD0DdRrbexUeW0WaKhNZfOJ/4JWbI10GgWb
WJ8pxapvnNLm2XNP7P+af7CVPXJ3GcJGytytkBRdq+HKgoQVIkzkuzc9HRXBWNGWpj93od6kI7q6
SHfr3U0N9i1HEZwVSvWpdBtNPsnSzTfXjkRyPye9K+ttVr2DclV6q4Tad430RLT2SIolNKM5K4gF
aDsAakljMxe5M/PYt/YOKCrJvLfY5upzfJj61hDSWWrOQnWS+GPFpVQ/yOpBghlSJ7SOexyaApzF
Tna50/yF6y8QI4ey0zUIWYrSzwW7dtmYlQ20Ihwr6Wt5IxD0ZXNynJnuDfrVte3f23LV9ecK9AJz
zk2sTXrEziYp/yJrnnkzH/0/Zy4X06i3lrVdlbw+1JyQnc/BTsRr3ZviTZ3FG8daxUzCfNLrpq00
CuKV3P+jXZmm28Q6x5TnMnmroMhhrfrJsFaQFb3avZkPRx8ni3osqYu+usXnJvrc3PZsBJxsCVY1
W0YT7fvhhH4upUh3LsNAFMpg7LY6LG/lREStTOajckjUA1Gr7069el24f/jC9ryFZ68TbecmmPNO
m3jhmge8hjpcJDUcoRwQmzOlW2A3K2f7lI65QwuwV19zZB+trS5fAhVrJlgS08afagIuhcHbBCMc
poUX76pmSjfOFpee4H2Gf1MTnhMJPcaZ40wjDuk+HTutBbyCRoXpPnUgFg0KU6sqeJjhg5CgQOpW
KXOAQGbNVvRwO5nd120GCje6wWIKDz4CDcL96tV1H5E3MZNRT9r5JWaYPwkTVpqXCldz16eGMmX4
STKwSyvJisVxM0Co6K9Ahkghzs8LyK71Fu3Vjjibog70mVflyNCmxDWz3fawweQo3lRUe5oewFFS
/m2vhJQOFluWUYhJbyrHjVqlINgPxmEuJJ4oGuo4V4rH8rsEXl1CbI4/HZ19mFT2K8EHo+9iqDLl
uk3ivLvvwccqHTAX1OtE7AAe45PZVQEdJJjNfT/4mVa03MNka5cdWIm9QtM6Cjd96RSEz7oBihaD
h4TVLtGAxdwaIBFdfv7XfGVQ0tL14udHu2fypXCAqYDGxhKYSsutFBKsEDg+gxqP0R6SmFMdzctZ
66hvCcK6lR8sZZHby7RbBcZVrrCOm3/ALzZ0Fzk6cESz7m5+kOxj4m3TcJeyK0vqva/RAKMEI7Kn
XKPBZV5t95RCT8rjTacfS/WGKvKPek3UYhAqAiOdfhZmd5DByxUHxXno2aYXzmNtjUItWd0yT865
Mqn1JTmZ0lsFyjXtUK70f3oUbCNjHioIVMzk3iLW36W2LryxLAHBgyLekqhE4Dva+vXp7Yxq34H0
UBxKPM5Rp1EUNmNCmlouetlIi49hevCzQ97t7axDIescFEffvCX6RvEOrs35n/3VnXKcrPJT1F+2
1qQJN5K5tUxi7yGpt3W5yY3tx6WeLARCTySbzMkmm+rdqmyOVbpEeNjSt2UqYBDSJDgWHzxDANAj
XxeCa0kRdFEsZfihBFoCtc/Ld1rsVNHgKXaQM5pmGwA+8kc+wCwVqz1SU0OlJEMHzWRHt2CIeSrE
f944GUT1xDW2fWkaKpO8evsVSFQQNV11p5IUVPeQHnOrvA0VhXjWiKIKoRSNUzaQteLg91dBtnPJ
u2T/CpUSae1ERvp02o/PHrj6kMYhehWVacFtY+pSPVWotZUNGrtzG/18D8TdOTI2Lq523j1s53TB
TBueFMZuGs32TkGLkC5MjIGG0iAwZUZUU25SN/ItlI7Va/U51L0nxzf21KdDot6o51TeKcGhAjCo
WpQzqb13F0gHdXIuMbWul2676SMQHuHnQl3KRHOcabLrHIwzT1gjev0Jpu+dgt3aos+UNkdQUSGs
giTBh9vW5uxBmXK1jbnWjDR1GlZz0RimQITzIg38Dv86UH4Fh6NRv2PA5yzZql1GvZnRiU1t7YXj
AFH7/iauL0GCav7ZTS+4M8bdHjBwA52muEj6wyVhlcxHlv99sivbl9Gea3gyHxI+CTtVd6VaC+Br
eXtKu79SE/nTOnaOUrit833tQV+jSKrrm8bfNN04lQC0rXVWBqfgAiZhr/aGZQ2hBf8UU9p35a2k
gN51B1i7qnOxlJOrk/lVz678U511Tz93walPhCh0GeeKN1M66KMqEK7kZmS08xbT1nKTFSv1g9Hr
2gNRjSG6SrXjnPSHWbUqvGlgrXLQEF17C821Z46c/j2hY54pKNRcPeOA9nmvvvuUyFhlTdxRgdv6
xrSK3vinhp+XbmwKBC8yZY4RsYs8cTa2cRIf2u2oH68/0kUGU4RpgAHphlQ0l6AFU8BzbhrqAeUt
tbdm8WfYRwXrZ9o6NGwJYzIQKzXZW8E1I7kxrzkCB8U9666x83TgBSaQkDQ8PiKZiE4bIn73exN0
vyVWVZxD5CrT34IdjBTlt0t3VM5iqjkxnS38uOruz8j3Mt1D17pleESTptqfmUaS/FHvuij0EcI+
uAbXzYoAG7qrisZBnJDIvbFDy8KT4sBbNU6qvWu8OV4kFA5p2Hf1wyWxk5J14C4NDUZadNOsR9Bf
pg0CT7N+KtSjZQkYx1jysWU/WSY2xwPLGmVQ8LW13o5lwZ8CRjXyIHn2BSRWbYAID+JuYdnzzF/1
fISk2EkQOQLUNrMqoV8J086ZWsEaJXrLWObOLVUeobsIUBri+BTsQmdVRedMO5A5hCioE4BUyjI1
6jYJK7QSqHWx4YNqUN1XTS2YupfYaFCWMEwSrqXHAQ9UsdC5hMbq5FPfwR5voqDkT+BDSbddfXpD
u5rAGaP0H8srl4iNVx7s7tY5FtVNJ9n+0CONUN2A/5FWMGfQSmULolTf9W9Z9ZSkh9/fiS0118eJ
uZE+e1feI+2O/YgtT8ABS9IotyhG3TVOz8ExQAC3f6i6NR1SGUsvdd5AAnRPPfh3CqIoLGQua5+j
E8vLx+AOhbdX6VJzAAwdgrL2KArJGu1vhAlj9e3A3+slb9/fRfnGrBefdFp0UEg7huqn1KdRcVdV
Kn2GClwP6ke8RxC9aICiaicFFS0dyzKTjYrgV3j0Ly+Bdg03oTiKGL9hOg2FUsdKqd9dIsRn6Mx8
Bgr7fQ01n9XQhAROyEraHns1t5z7vUeAv0oAbOjqf15ONI/ic/qRqTAAMaIcbgU7XZ6Ezcjy1ioE
YFxJLBw1BefaR2gGYXuO3E2Lh3wOuGeaQ5Jp3qUOeKx7oo2PlgVbX1AB1VL3HxctEBdsq8lev9Ps
h1XPqhq/uImiTHtA2tJha2BeT5sNZf32GuJ1AaLCX2bZTo4vpToxUArQobwCpDbmDF6B0RMXyoE0
r34QjrI07ubBwI2EtpE84ZzotMeQ7kJazdrPSMeHDrAlhOHPQNRYEfgKxz0LzwcO/9qvol6qblNr
s8g7RfG94qolHdOMHAkGY+Aq0Vgic2ns98egceM9E+or+1DC6mFR0EfpaPU1/J33HjGyTEF8T41r
VB0UCjZy8+S+GSEyp5BzyreV7fX81qLmWi8pFqRMqnZouecitkYmVKuO+l0a5/QiNLRSm5PJ2Sns
7RJxghkqDc4Re8t62trBK4+BC25prtQbR3WtUdLrL7QEEUSrL/fXHQiotvE4AbbRxd44hBmnsja9
T+wCiHGCZh5HZTNPxZdaBz5qxoiDFa7ezBTVa2dpXY98u3fq8nRl5vTds3BSZhKyIPq8/gAYbXxr
UoQeE0ydxp5HLTspLqXmvCMPRfD4s/Y4TqRFMzdp0PZ9OsNYlTRyMTGbqdOAGe3XMi0MI76hgL8x
TJAnGXHSjOyVZKZPOWZDMNORmn4gmBZ9ZWFIUEdbo5iGvTiZq5nWX8Slpgz9pHD27gdcuF6nM8uF
Pd7qJp3iSk1n2f++fJ9lo0TaW/zc94n/++f3CTPvcqoi4UmT+5hel+SWkeWUQzJid6L3OpzlNIBz
Taa/vVrlvNhu6z4HgxyJuzRoklMknTJJjg9dVQ1tDUvTNqCkncpF7+wXeIDguQDS2igeqh30rxJZ
XszhYEmRiOlgdGh3OGa3kFLdXCdpQae435iTVu3UUYXERJXHUDmT7GgU5WcSG6kzDqhiQALm1NNq
1Eapm4Ah/gB379pyL+mYXKntPlABeH28+pxVlB0VdeK79h1b30VaJsNetPCkUdRf5By3e+2+cYaF
v/BCBF4o5E7kRHB3PVzlgMOqA3Mqy8fEH7LqcX+EON1Dwzgce/kEg4H2M7UbNq6bZA95Kqf9T/M2
G8f4qeZ8naB/gZIR9FCUkFzO11Re7W2k09UcJsFYr6duwQJHcN4e+VC6nYW6phjy60z7e30fLYIp
mLW9vfZX2bRZRBtrVk3pXgydTX53d9ZYHua7YlOugC0OzEm+dZ7Vvlhjtjsux+2rPib7YJ2Dsqk+
gxRY7yulewgJBHi8aOODuB/4hO5qXAGDdAfq094LJvZTeukHY1c/0D+HIxBskQPelvN8bi402nqA
Ew7VFWo4Ks/P7GmAogEumoMPRDD911mkHdRhUKiC2KqBH0PjixTVHdlYpwIeeVA4Mg+f1WenH9Tp
Z/J5KOinJbfuhaDt3r1YD+0Bi4Fk7JW9smN9tlYcGJFqvcHLMK86AvyC74GxLj00LBhZ+VTsHvxL
WcF7PfTArvTEM2xWzgs5CboJMlimFwmlu6aeoKy0pbGMFpw847t3ILDmJ38VLXhgadTvf3pPh87f
pdV+6lkPEbyf6hqenbG00zfqNZ1T09iHp96luqCwPKJc9DAPOa5jlD4mzjBAZh/20aKdYgk7ylZg
Wg/BqjpRMQbsIyhJX8gcLT36eeQL5UK70Gjs/9pj99rASIHrGMzsKSrYR1EkUPEwS4fxW9mifb00
18ECds/QG5cTfVPP9Sm1lKuxCri6aClxp3IUn01GzxhSwTsbw/4UZWF0oOWdvOtNexvcGOdiLNOz
c/SWzpG7uUH7cEAPatROpGE56W961/5GnVILo7V31Vbe2PjdyCvp9BmXM3uiDvpTlfc1+d/iXeuz
3vzoV2lFHnG0p+0jefH/0tmaV9wBXs7NuWVjCpAT9AIHNKHRAan3wdyaVzs4PuAfSjwFIIExDn8Z
fBeB7EBsNxIsolLgNkSLuNhKZ1q/MtK2rgA6Nkii0spiliS/igxF6Tc7MleLlyEkiOTzZy4/0O6g
OuLcGHhKbcha1w80haDcCBlweYQWChfOzIpUjo3AMdixfvKzfdAhWjCRABJcPztnaTDuzkva2dfi
9TmHe9huMHqgfHjilZFEUoR2sGBCQ6kh28MKQEw4HuLsgwIUm33hTmR9CR2dC+YX+OptgxfvnqKI
+uI4TgkTe4svdQ7eEb0yIbkMv2FZvTgvosADUSdiodWgJAWhHUr1B7gTCnXpMECcjd+ktw2NwmS6
iz8ocrjSL1+pkxfBkDfl5+nqIgyAPgGqHCwMi1uPxtKV7k2IjiDUTkBEu5Sf20H8wf5gRA+ARccz
4uacYfzQ9AcBjtWbD76WuonQKxPsJaj6V7/3g0wBFXf3rB8+W3WPmpcLdOBm3StEaDiyU6E7hOkw
TQYloDLkh6/BV8+CF+Fl4Rm1FJkkwYjiA8XEAveiv8AKmHAv9TuI8qP24NSSrsEmAYJtXso5OxbM
MO4/gw+SXjk3oD77R+vRjO1Zco/uUHhF4xzaAczuL8kQBL8nwErizx858b26UwpgWTp3YGHGvnoD
tIcc+yTXs57lFO7PEaD+kZBUHaMtUlZoFsR7pNwECb56QYAXFfgzZ+HiBUEPPG4LU6X9CUfJVpu4
F5D29skGT/EF69ANwpTlj34YZ1gQC4AOQLiCkMhWgH+yFU2WHWyycqMtYAGzULJZdSyOLCNqrowY
65vGFXIXYn0zityt+swotQ/5TKFo3+4pmHymDepAvTt5pRAMk3HMkM8YH0LUZBGdi5d3824KUREU
xNHdU1WRVnzhSVUVQvmoAqBBj+oW64RR5p8WjgrmEDms6EWz8POAWsbf/+Y5s4sit4vCnRD+Edos
AqSBt8K+5iz2o78Ai7Fss5n/RBWIJnB3bPcY7aa/vWCAMd4xmBWvhHDH3GMOSvQt0Oh9MOn4w3sD
UWNCzvk+UfZgrZytx77AiQzkhkcYEXTUz6ES1iZCuls9Uveg5rRRCTiATnrY/QJRQVDdfJcH7jeA
FgX+nv1FW83xzxZI9SONLSAn4N2MR7TVcDLkQqsXWjXi471Q394XR3akljYVtVnBg5A5HP6LAu2Z
CITe66N+sCi5jYRjyFUPb4tp97qdolC7cSb6jBSV09yG7WBWL4CzQUK4U2NydiNvV53otjiT9MBx
xhTCUtgW3b/4Zo7R7YEU15u3MGoFvmXanIDkBLvsDmRLe4IR6d4wy6218RRUaSArOGlceOgeBGkl
2im8QR+ZVBnAKL60F5/jhOCgZyflCcLO/fM3FtrTnXB8tC7cIM5z3LN8k26qXfrHFWSzz7Q+oEF5
ylbW5bMoViEIG0Hg/UwFERU8IEzKfE27kvu5qrZwUAUIObwCrtlQDWBfY2B5X/gP8+rW3ISO0Kq3
tOb1vjliQYPeNeOFoMyE6XtHdbAAa63jVUyhS4V8Z4z4/g1ZJbqzwJq+DjfiKrh+QLXWM+Tq0gUn
D/evd4KCwUf4CCphjoJ+fAV0x17S/jEX5YMwycnX6D6xklFvAVdEKedIT7hiQbkQCylr0W0FgATe
HSgozjoKJjwaa6g6EqEJjMSc+sHM/G7TYl1aK5V8EhrVEl39WzT2995Nm8Oyw46nt4T0cyQu61cD
6RVhS8TfdFXZhAwHRVaMa5jrzH9eg/iKohex2EAqjoicLKOXhLGOtWOTYJsdl3PSGBtFRFKDuT/C
W/wC+I0iJl87Ihi971oe+NUvsGcN/+j0Fzgr6OB/SGGOMyYX8mWt0dejTtZQXaA7QTlZqLjygO/x
G6YAryFOz1cqurVgs1XvBoHqkEEXC7jYNmOx7jgbywdrrp/a/ZcMa5+CSbP6TD9wpZJdsEP8gpnN
BHc38QHkO2TWzyL/008G8apZJVtmgkCnMc7dTVlwt2c9dnxBtbRPJQTYcNMgYwDcbsMkV2f9d7zJ
D+2iPegnOEwtBo8/Msws8Z49FDDzPYygRX/YrXzscOV59bUoqufc4eQYbLVHMe4t+cXPFOhdeEWZ
7UCwhNDQLpj+4d/35XqnHIAo0BX7TXzmD3OJSgER+0teYnJBr7DfLFYiivTMD+q7OkmWwFD6ELuR
aI2GcOrZeZRLAkgQ6Tpgh+pbLDWAo8Wd34QQgGIHD/w/oZgDkcb6ZdUB0eSdujvIVTYpdHz52AMw
b/Ufa8p9qq1A37JQhJvG5/uIb6Epx0fywVF/4brcSzgRtiiIChENERFv6pDR2jmc4YHM8sIo50Dj
A6ANw06Fiw7TnWdYJXQ5WNKEbqFtDdmBHQxdTbyZCdkaEhytEM6wHjJZAy0FAGPZ8JPN6JHSOUd9
J29GuMZbcOCqAUxZWsN0eekU0e34x3GBMwbTBdkXMhvam7wCwbe6hQMJtvIzu7H+MHsg7laqICej
EpONQ4EE5CkcG/gQ1Y6RiTcc84wLkEVuLvBSxoR4QOZPaQVyB666bLJfmVNIi8SqA+g+96856W82
fMJoAa7Y2zX3r828zxOZCMb6zHhmdxEPQcTmi3rB6wfk8dIzRCKkuLsb6/mlXwf3fOEeSDHG/aEO
FCG6KefvzoHFMBtDcMNhyRd0aVAC7RzZoqN+JUzsWPM8zfeDF1uacCJz98oZ/xamqsKmFmyDW7JE
6H+kiQ1kzQaONc86Oko7QgLpHr+aHEW69AAV9KjPVDxmwnwsusV7fpgc5F8qyg1EhocdFxE7qJ6P
FMIhiMdZ/9hHoQvIJWoobGPagwXcvdi0ObobD36hNIEUDvk1EQjH0ayPxg/6KzdBe571XyxXv0JX
kbmnv3x432hiKpTr1gyO9dBpwwmVsR/pka7RvmXQefkjQBJh5ZRsG5K3BxoHvCLZAP9iLjG0+BqC
uLLOaNXwbSYPF0copqbeUrtHcITtGRowNIOn9AD6Q/76ESIJnxSlAi6frf/7OlyUcXaf1iN8mqcK
nlL/nsKBgV8TXyFcoXfJqwazYNu82IS4M8ztc3PrVh5SO4JNWB6kC0sa5QRqm+C+G4ha380wxVIZ
gA3iN0h2CBgrwhBPppt8yGaw3sDIdys+CJ9fDlCZ/uWTWA9e3gdIRFIAqATrEvzNqwHZPGNj2Gjb
wyQTRwUmPl+LG5kf4guAgpmIyQrSzhd6TvisAbMKjdZTO+WjyML0pgcoXn9HO2JWsgs3EfmeWAQ8
7MEk4hiFEzhitI8GPWV5nhwdmqdHtq3gBiXqFcK8VPB2E9R2Gkp3C+MJ7Cb2pG9UDkdirkf39kLA
JZfA1Gqv38wjO4hoIF7sJQDXOwXxr+z/Vp5CCLpKByi4HxBKyALtqJHPIVToS5o+5OAQV3yUdgmA
dIQPsAAonyIEBw9b5C8dmbawFUBkXIGH4Yr9irfKxbaGCD2KHuxkQGh5Eki6foQVAqAmMNi5+En+
FOCx3i0wpO5H3kP+eUq0jfOBj7DAnm2L18+G/kLay+Lz8K493nAvVV8iAgh5PiA9pgtEHxQOaLui
G3Hh4edP3vPi3junnmH9wBrXSqE50sBOfiUTYwHutphJk677hTpAGgJiGpUCEkuwgsyc/MDwFXfY
WhAhmEPgzHnABlEuSPWodgHNBxoIWB8FBOIR8H20BvI/kEQML8EL6jW0AM7GopXzC/Ab1HT+V8Ob
Ta/Vimd5HziNAnmESgvqHKRWoNihmKAdSsgTAGkesomYL5IQOjF71FYpI1+DeXytOYwJAY5qVR9I
ULb+0zrn1CDKv/Sa8x5gU5IdM54UGs/FL/a7uyO4UKyYgeYJ3x800pi6Qj7jmO4jdAuJO5wWs5eM
YNbPB1ixODxS4xFHEMwY4UaDe5lmGCNamBL2h8LgKVmxAeZTmiXypXtba45dwcrbcS+/Fs/wGOx3
yaGoI0eUHtpEv7dTgj9kxQ2LRLlkJ3D0FVjsfLoMCfIubamBgS6Ge+2fgjn9GKb5QTAR0kXMHKgv
JpbBLoQKdI+q2b9ZwPghD8Q1oNcC4hu5G16EgUMAx7iAX0zuvAnUq5xusYvg2ZD3heTAKLLdQ7aA
ZCRycPSHciAVCFnN4fBKsHZhFKC8/PXu46XhFUrV+DslGPV/r8uEZNMRGQHYg2eLEOSB8rqgK5Bw
QBsF2PidVmgGwWxlrNF2Ip7xuTmzWmvvzvQ19qmYsDDA8Y9llvyqQmeJme+SnkQDqJlkcNBTYWNC
v0H9BxUke4u/CO0d3gxymViX7JbQo5F9YVeFOgGr9kvH5Qr4DiwMWMj8JOROXo+PayJnAXT2wPN8
au3J3esLbRRuEHB1dSs/eS9uW3Kq3jQjIUAIf5x21BvXl4aBFla8ZDocfz7irMHEW4/Ul/VAwxSg
2dnft2fIw5Q9iiPRFC/DrfRodgrOlc5cZGf+xtu5G29FPjWTLsUq2wmHSs46XM87PmSrEFqQgnlW
+5dsYaNf002xsme9UwSTSPg4cW2MNaNavKnHccOyN9FKKHLVT2VfXpS9faQjIVQd2rX8B4vLviPu
AOMLOKf9YvV7DzAdZOwSj3o7JR7heSACxz6+EKuiN40bTvhvnzv4zc7R1iL0AM8nIvK3x7zVnsaT
oOTdYVYLHIKQ5qItojy7t7011jp3bcHdKy2hQvGNUcvyeYGfc0veLhqaW2nyWceX+BlfoIg12/xJ
yErUEcSAt4KSOhP9TSDWoG9xFA5ROxdGSz6AjmxAbOVHuDpah4RXopvzhm5XsQmCwLTA7SCu/OND
BcQzATQN+QQCm9RVz8aeD1S8PUCbFxYsC8F4ooQVAH1xfy0HizlkLsXgt1hYwrP+PiY7/p5LFZGy
qfKYFcQfBdgEpit3ZiCLKRMsYhQahSyZczf25dNeMpvsLdsFHNwnew5MWNkdQgpjwUQ79cTyYTEJ
XiQRH1oJrCukwXipt/cVyoAJ5Kxa6v3ZVpVn5g0PGMsZcEPzCzfr6J35UN2OTxxf0qf3ttuf/Mmt
MBCHhB3oDD7yIAL54IytfFJWY70bxlRRyYvuFJRYE7yzpg5ZafDTxdIKZ+gF5O08VhYsGkyS+LRg
2AFO++UQ7njSmwR9cVf4SM4HlZMp7CmQxawqIVtDDR362ffKnRPbHFdHU4kZl1gDTmigtxJYd6wk
fvbGzGBzK6tfwL7eHREcbjC7LK+jb9mmj4w5i66b+VNpjarEqbnHCCX4f9zGg2CpGDC9mPNVTiwU
8lmEvu9vpBcQE/aLmVI/7ZsDw4XaGOpb4E6P0duGG9bbKuviXV/iab3o3enco1nMRgPGUT9pCxXz
g4Y8w3hUS1rg5GvLbCasZ4GJ8l88CGbeEGO0sTb3hkJWNqVOos2NhzerSH1JWCYyjZWfdB+uRVYc
7j98g/ob5++I5C3YsuV8s1eR33KWJX+2Htac/KvFp9SlctNiSRuf1T86xPpfRQED5VhSvOYnniMM
ZaFAJSwPlVtxASTzE76zi76Izy6HDjKAub4o6eTtP9tIAJx/1Gd8Ck/V07g1G3vhLcsz7sIP1Oip
AFC7ZJerHyataAq5LypWoQ3zQAhO2QqLeQDGR4UF+hWJRegz8Qc9DnIPJGNphiiikPrDj7A9GlQE
yO9Rv0c4RICLKQHQRYEg9uihdEuSifH2D1cGwAngT6YO2gfV6aW+CcbOMJoZoxhBLvPU0Dq+m0h4
tKIWZ52N8ze1r27lhuyAnJXjYbUlt85uxZEgK0p68i+tKmT7hSYnhCFqy18PB5Juqu5IjDU3/DmA
k4lkmyq7qLYKEXHktIQBCJdI12WaTsK5zDITCsTMuyeipC77JHIR+fc27j0yoqdyQ6+LVpmoJCOA
6w+pY1LCnIIBklbhGiXQpUv2Hl85hWY3hpeZIIpqvrhHnIF4QwqgoN0x+KN9RsHehwXLR7r2EOtk
A6ZLjcs2+EXGt0EaYy29aFjRgmZszQNv3ruGD+wARY0RB3iJ8va3PE4V/d/5CndmwAgU+kzy/19U
9DlvKA8cU5DYytBR4ejCZi4e02s4V6ImLIRe4rVw4XvRH/h6evC6lHT4oNRr3OKXnhqYlK+Ur0nm
Rbfh4aNd1BNy6PyhGCvmEZ9tk31zHaQgP6aY3cqZExmKLJy6si0ynvxVDzi7UCEnahGqoZyMOMMc
xTD9Ww/fYyDrILhRruRl0SJb8x42YWTcPuij0XyAdnc1F5+Vsgof0qt4pu/+vt0mT30hHLCjRTJ1
J+qiWesox5BWbpKDTL2IEEHZgrI6WpOAPMAz/SqkbKibQKJFGolkmLTo2W9H1tElYnylblEpDqsR
Q1LRKlDgPYgB7McLxlD/w7JGjOiGiRiumVTU1zmrQEV2TTEuWLYaOwUEIAifgZL/GtTKcZspBxFG
nZChKROT91JFEyj+QfkIHyypUpiNiG8icU+rhhbPyzvSFWSp+cC0NnQmw0e3iTjfPaVb+QYQKtHn
Z1Mjb+KzkCU1gy4cZSgb9QHDwv0gCwLmgYb5sGEDwjATqQT0Wn9Syqyd0Lg2KKVQwEBCXxIydf0/
5pxLD049cI3qHyGnuPY2LisWNV6mJiAkcRsIGuXEpNIyYH+ZW7vWYGLAaaOj+a9AaIh6Y7JkYTL3
aXiJ6SUxosw+bGg4nHOqlB50CWijKmfvRoOInlj2alhF9TrFZmxDu6GkqwZ+hOyJ4iHCEvh801tp
djWVt2BevOQHsv/FC41nijGIpOKDHd0oWSJfTpm/fXyDKl+Q6iWmcIhO15iedRSjkM9FyIiSOSdY
DvjJrUd9P6bW525IUckNaXAChAcVKvbwEgOaPl7m34I+2nToUzMxCTl8LNZf9rKI5Ux2xGpFwYcW
xk19lfvqFg94TE0Q+MBSdIm/dSKCFMoy4tD6KG7U73mkLVgybA45lQTav3QDA5oniHsBC/72NJg2
6bBQB7glsQwy6hVfa2luJ+d0tBbhlPzrBNB7Q4WFlhuNE7xYbB/QnTAvIfwRLg02CFbRg0o/t4Ws
1b9wHOq/4MLeu1Uzrm59ggJhiytVHvSv0UHY0cu+5uxM9dy+EtKIesEyfkRsJt/6pCj7Ig8wh80w
Bd2ST5jamDc9TNq+yi6d01E9Mqu5bIfqNNvG1HnxI9GRIxarnKBF73xN4ODz4220j2ZcFyUSix7p
q0eRxH3iK/nihtNexLYlebHoCATxPhhjeDuLpuHdvFhbDAq+jfBD/5KShPzKCKdqwxS6NCplRwg/
EcedCy1z1kpIZw2p0EI8HdFkwXIMmfeFRDkG/paDO7VYHyoZVTi0AJqjFFQPFH3gsEF4i1wjKfz1
4FMgUO8MP8h4IqZ164Dq0ikTUo4YiwNNGXCvxYAd2A1RfddFbU0yxNBxw0gPztKKAeGulGeaLxQh
hRmX0DOwG37YBLKAcDoLsmRLvdp/5p+Hr+GFVVtc+2tvkQ6xViJ3uthrQOtIVFC37X60t7uz1+nJ
uinb8M2FEc2su3yrKmFHYR1xqu/trbuzwGP+biNjisLNsSKQ2vIP9wEYJfribITSzT2h1l93vwB9
vm/01e6XhRl9f89LHHmJrXTicvRFswG57Z/jB3HDEQZQ/YPG2x61ZbdWluaClv5QWhYLILeR+gtx
QHlrb++vW3gwT1bVQTsVh2qRnyo0R3b5iThFiM6H4hq8hTO1J0zyQ3hOJ+Aa5v2pvTAXvU1/Qzja
kGGwmXpj72VeiVD1hB0MIh+7Rkv5kolm7cAl0fGl68E0pSX8oeSZHeEDiWfZxqNl+cBVnlplcEQs
+9c7sr/+x9KZdaeqBFH4F7kWIDK8MuMEoolJXlwxMUyKCCjIr79fe+5JTmJEsWm6q6ur9t7F8+zl
FiI82t4qvzZ12xDFPOtzQBD9UZnvl5kayW1nUCWwO8HxJA2CN4LZE9s/4sRII1Fni8CpMDGMbawg
1kakNo//pkwDnkH9VeJiPwFzwhRjiYHhyGreSVaxZW6geInABYZTrAdAwEjBIAg/ETaV9jFw+Man
oss5w+QdWhG9/nIfGMmQ/RjD5z/9K2fTRthK8TgZrWDeYRzAmISYj5xaYRiLEiyi0yse0FUyw0/i
rAhck3plrSYSPxO1ZerP/KXsTRwREMRji/+KE4tHQE2xV3UnETatKUL9EofjJ9WYAB28So+RHKfN
YtVgqTzRamaEWNdwwCZr0vJiorzgL3gY6Ur5TN9Sbor2aYLQIId0EvWPGxYhItFvdNvrwqnQCJiD
CYQnuTKTF7ZjbXyyhpoJN57Xd8cHGSjuOjAF8lXlG4NjPVlz17tjeeLcKyon5ei1TWrv8kZ97K+r
8CxvIus17ocjph2rMywYNH65yk98Pp+Gv0wbtE9Wwh6+CLaIPNpjQZGtk+5OEymW14/55C1l97yR
N+M6XUoRbM85IvbUplgfdqL5QtoeP4uT8ZdIrZFYZ2UlayqJn5jZbGu8Lvewq/fGb70//BaUrWEf
j8dBfgHBlNSifhQQBrYImBt+siCzAusJnQsmAV8cH4IBRY+kJ1r8ixPJNgLlfqm2COqhSPAyV1is
w6/MUkOpS86mW8wX9PyfPSZULPazBN39+P6pv+Gl3n+EbXyv/p4/D7IyH0AxDdL3dveHZW3+bvjK
gLkVUd2jRpRhBVqL8TY9Cp+zB0djHputWDWFhAt34Y07zz3XwhxhDkuKjR1c3jXDnSWHZYxNZGdV
e3mt7ABxqbvsT94A6PE05/LWHAF9cEu5jiqYrZnhxg64EyY2abARxR6S7htFs8N0wwe2pxbUAHiQ
TzqcHhYIGzwPHNhWfW0MAGdAGGecoq+5n+2VEwskOQ/mC08S8cZ7wIeALPHaotw300X7JpBMfM4W
y6hikMtlN8dbB9AVyutqPwXVpIVXxmazPx/BKy/rhfrLznuNe136YAtX2k8aDyiT/BmoZ8aXXfr7
+J7hfxBgw7Ar1f3zUBP/bokxZSReEAjo356TvnE75OjV6Ww+ljWA+UkLH0LO5R+eTk0v6AUKwq5P
T5ilndWyJ1CtXrLu1OD8RfoK/R2DUh5iG2NfceVz7yoKYgBftXVi4RPkdx0e3LEWxwlVJPpw1jlm
ReBAxFPulAMBRoEyDdb2E7oxUkoDxS4I/26JNM/YAaDqYBIt8oinoMqMXAmBZiQLCjTCDAf5crKK
iDQj2KajVdiGiFVQ0hYlNkJ7rY6MqkcAABUhFCpEYphHRICgohIB5dQHJF2I5yHGpgvdFH5SQZcq
BigllT2qZuH1+t5QU1cLiBUdBmja3kBxC/SmVGpaeNTXzXCNFRt5TiJj1Q9SRCQBcgqMTYBEOarq
n69UwkNJmqLDXA58BsT8wnQMpGo9jYxnkFaAzffnA9L24dRcKRf/MgaorTyaACohBXtSAkVjMLmF
0gG5uzUfD572JgCiDqlqom3KFxeFNg0xrRvJhleRX9qPQg1qc2Y7v9ALFJWhOlDvHDSn7nwQrLwF
OSpOQNQDVVXiNkSPRIDzT/lDLofAPd1MOIvgDqowEyg+fyQjlEFCCgCFNLn05NThvdoZjR+i9Kl7
u9YnOK/fl0vxMz2gI9Qj99wMlOi9fp6fQ9BMy/n9Av9SzZByN9zzDQdBliiegF+yE1HJYUn0NPsd
ltkvmQHzo4hRAuhBbcx+LkQ5yQlUMbospBgeUCN3l+C5aldgThbgAjCmTPDXGo1PyfAeahcrxjZk
8m5+N6gfcTd2eBX7IWCpOUeHz+vpCuYcB5npfCo3OIrMTNYghKSjJhJeOLM53bAVo5A1iDjIj+Iz
+MakUMQSXfKp0Mhm9fy3V1E+wUbGJDmP521DrpGqnh3rJr45ITb6TmSLeUDYgWQeAAthvq6b2+a+
KRfSHTN1ffrGWL0/L/LiXO4eV3nd6ubyYMLgHo1tJd/d8d4dGwmAVptNkpt5g5W1knsU2NThQaZC
yVlJDl6Huote3rwLtfXujwn03HarqBRgzMvFYD7dQ1O5D/0Zqs886CcV3jFO0STzx+vH0I8bpYbL
f5DYfUz7pU7WeloBDU7rTac3iYhsjlMKcyMFOt4I1SN4Ii80GZgDrCUF1bODcvFUXd2CEYdvAnJX
Ld6grEVys7roZpjLUzRD7qgYlEGqUmvsShzwolEMGTGuK8HbfjSXXY2nWT/v86lhvk36PlTOv+oV
QddSiZt2L5h98vw6lEGVdeE4RU4pY5r8TNp8cZNvm968rMt0Fg7l2ZNHZd6PM/9y5YaXZmDWo3co
fq7Xu5tewPJ36dYwCc1tz70WHg5RNky9mornoyl9ZJWiw/Wpf6aZ4ReSbIRTWd/cqRzdj1VOxn/6
ng01MpODMgFAu5/IeR/kcr18zsqUyok6or/q+exPnvoM4WUIpoN29vJJpQaQZoa5oWmQS9rJZ6XC
JpW6WetNam6cMpHJabXtfiZNlMAYSGKl7VWBtWCkXj8OB5vAS9tLqP6wRz1Dt69SajE9kPB8lihc
aJQDKaAky+nipmmrrJO4o8N197x1sJsasID9ta+jrL1RxVNaGI55blTqX230872jloaa7qUzZX/w
Xe7TYZe2Tdj2qQ/XwNXuN+I8hybDzEpE08FXzB71Zz0hJEGSbkrrawLFWYOaB1glHR3LVM/9ZmI4
epeFBJQogXgui6A5V8thMq7QkSFah1BNgR6Wmi0uUu33Bspe/bMW7M2PaiDGXBZeqt5R1ZDcHEVs
XcOnq9pAK9C7hxb1pGCCXvuXYrBq9krXDIugWE89DYsHTASc7f6Ze7ksB6o6hOoNTnmFtm8zzE0W
qgPLCGdeoKKVFYCsxnROUXU9v4FZaQqSUSrKdpl8RcelM9+fmenfy26eVQ8Pru3jRs1v6elJGVin
c38azc+2OOVV4acXtLdQYp30+zwnhz25zwi/PQ7sopVAuurLXGIn1a8P6TOa4UOYxRNBIWBeXbc4
UPQnpfpaBUQwHWaweg+gTr+vFByY35VdcfDNy66suE1WrjXtu9HkrX+fPliZfONBIahzCX5Fzc+b
vsrrSNWqYjmYbGPVXLl/m93H84aWUK/eEdfVCAwesj5fX6Yb+ZB2yyYj/v6Q+13f6e3b7VuXWJnV
QUiYIjs2hpMOp2JiELzLxuzPRNvITB+Ei7K0jFXNBBqUK9pePhsoro3Vw7lPxnRxPQwLo4AY1HXm
Z3e5IjqspX9DU4MfMEGhDWY1DR/yFXJLOUGdUUEcQw3lh6oSBKjlaGCq+4dcZxOEwkJ+PSqw4plv
9Uoz64/MgMBtGmq/OBtNFSiXTA1nymWBUA25C+V5jyaFMrhtj/XttKJaK1TbupoEh8rpfRqrZ9yb
Kao52bMrPyRDivKevfwzVco4TSnrN2gTvysnrLKF/F1ObmePPlqfpdK0FLOuoT+QR0/Z3sjkoY2J
8XEYCDSkUhNWmr6cThocIRR45rN7P/XlEq1DFVc1r8/SrriMRMz1CwZMb49dB7wvvZUFpkL/YroA
xGgo8mpkZMyeWjcj1w4qB5kAs+TezYzVEzhFfTPXqGZMZo/35nHZD5mJkyYHhSHNR4rdE0Js9Eei
sLntUqqrDlCmGiTtcPZ7T6XKWu51tUaMLzRUZTlKQHf7Z/JgSOnF+efy7J620ZMjzDlEHj4lCj2D
HzCcH483sz1clsVUDm8TZT085fvb9DxpVvrljo+ZPn8OBA/TKTi6m8yyPU6MJixLuBHNrLS7gex5
CvuvqHFoDPyN8QEkegCzleMdkayXruhsynqQDXncN5etXsCbG+oWPKtazaUpWxLN1BAlLIhdPp6X
5F7c2pCyGWg+3C5UK7op7KuUiVfLl41iUnXXBP2qEjysn6F51B94Ile5uAazwXBNIcmkEogqEqW4
7WdnmH4mPMxGklcPeltR7rt6GILqIP9oqepLeT+v2oenKrdgZhbb/gI6pTxcPSXtCAfdJqFRG/us
hKhcL2dDC0aBhBIF0gmv3SW0EIGoyVBpJs1hY0rUFpRnq6ss+c+nCh6tJTqZ4iIjL/nAn5vKKOYC
kCSGaUh0KfXSJary3gvD7QHH6iloBCL2Bful8sKODXDtRVIXlLtINXzss9Y+kYLNPW2KLK9ietUE
1kRPMZbXnN6Vh+VhwhYuV32NSgijgkSPWivzfPZ8F3WfGvYw9yCvKaVSwmHv7A5BFkUl7le46UEK
rlQq1M+UWy7R57uUixTWqI6EQyuRJRkhpHarCudKlcbtNL8HtfJwSslc9jiu1PnUhm8pTQOpUMM+
pRBW3gXXq8y74HQaoAjVJ9VA7955GHzErBagBKZUCYZ42Z7j6YAylQI0A2Xb9AmYBNdKOyNggyZ3
S11vbgid14a9ieunVO/1XV0+dWU9SyfsUbNn+DzXoOT0Lqwe5+f8QTxzJOSXIUk605MrBTOn09uq
y3Wv1CpUxyaIiStULEtdCWU5vQS9rxQeO5ZLbVea7HXotnZ0rEk9RG2mrDVTcQut8TM98x/N4FzM
m3PRiO0XrIn53XQ7VU/t9MGOUZNBo1LttEbE5DxWH0pFxByGFyjw6c9Bnv5eDhVzwgR9nmbP3jkr
5EWrJ5q2Ihlw3iOjhK9KdWWTXJuywN8opx7R0IaQYrcAloVxqqc2Kn5kOfFBN5MfUp/QRFv4fz6F
gU0VhRcXyptEvYcfNmjPKhS7uj1bp8kNeOYjK4MD3v6jFGAvPb4a9/DRGMH4mGxHc7ZuxGZI3cCo
rksUNa5nbDS6d+11tnhOAHVKPSXVTQdaNHXB2VVcqCZZUAFupPIEpZFB3d9UM7wTIiLe7Mve1AM9
O9d8AB3hwyPBHXYeCsfOw2OlQzh1+NB88YWwktssDV+am1ERPhFPpfZnKPHOImzd1r27hl+HcAod
ZT54g1eFQmAVfQAQw3dXvF+ygZW7o5ftDL9Z1mEdMh5dyRXvAWL8eg91Dj1KB9kzR3f00HTA5tia
a9iFfXBNJ3VSL/XO/tnvA2pYOMAMfDBZFM6onfu88wA4OFfXcCecgzIPDjWOLY7YqL95yorkpnNz
r+59fp8r1HhA0jHgVgRIj7rafOZRiMlH8NxGwtxFXN+iWO0WdTYrYtN08Gfe1KHwpl97QJu86TI6
fmEUzs7uOHWiKacYQpN0c7mIDj4BDEDDkvul2mkAuGZw8Ds+voiiOJUH4GfPHt+LjnyQPQGrhdT7
XHSEaj/X06DyOMr5RmDdY9huAK4HTaTDZ0Jek5zKk7I9wCxhNdw2JEyR3CyDewIZ4V0AC4tf8WV+
gFGRSMYzDG/rS3LleA9+JQ9uifSeBjc3C+/279TaEE92+sXB/qUvbXbm9nthv2vu3X6vHXX9vnn/
ncZ9sPkFj+Ju7ov2uDHD38r+S50tgS+LCembzh8p2yB3NpvNNt/2QbH67Te/B3tLXRq7tzbllsnm
ZtY2dTa/jUeCzJ4s/jbbv9pWF1jPaPv3DCp/88dUs1Pn72/iUN2ex7ljbCDyuBL3KwtRKwzBvAGJ
BWfF6Dn4HV0O+D+8rfPgMG9CKpzNJxEbCbgQYHPSPjyUziyoHNWlHokNUx+19HRRx+kiD8bl+feM
TDusg1ha3Tbm/jLv36aLGqgAN3iRz9N5ASg2i1CbAxC7yqKrPwb3Ezxu7wZotXKGEO9jlye0ZHlZ
X9dTD/oBGE/qTbSImVFGO0RUGL1OjQHP6jY/+MW9SGbGDQkLYIqCBNSj8UoSq38HleXf1rd1g3x8
8YtcbFR4u3xOTdVV4VD4waNBLjAlvvjLwbj4qAS9xil6I3NSRx7tsgsnufoJGre2HMATDM48om6O
ByffBgVjw1oCt/Rq4roL82BYIoz3LrqjDKZLStSByzTmZVLFAsUkMHRpcPANH9zchrvBT2k+2Q4f
wHMUVMz1LQbdy0JjJc2fc+yxX4WjB1ZuCcV9mSb5WvMHT+X60T8XUMzDJl/PfmCGkKvTo/7P2Iwf
oHHyd3M7i9TNLBoA5OSsIfAMplvj7T4/f2Bv/OdcjwS8H8/F64hY/tBpAIP0Hwo9PcGp/QARYp9b
7IxNus7Xk60ezTBURZh+zyIUVB04LCbYPM1HpwUah/xRroegC3Dr9rOk9ImjrM7ApCvvOr+AEWn9
ctOeClDPhMbzzbiv0PfbvALOt7fztvwiPUDE8fLFYfJbwF6B/XMg3bSr61uxvbyxh/Y1+KTdXos7
mI8izG3ExDOMuHwzeLoEr20mglT5IqBmWzFQb/PaqzATlDD2CBvaEMtsHWrjGeNCIhaazL+jOfgW
mUFKhQ3/5hfc+XExBizAdu4Ce2Js8F+QN4IryI0br0l57WhxJqZC5YjzgqLApp0dYY4wPDw/5bFg
NUG2sC8unECEvAn2Of++ao9C2Z54dwkWRF60vjg2ozpKOT97qO8F9nUjhqX4aPhNK5m6r/IinY8L
I0T+whGDkOCShd6lT4esyAnGTTBLZhBRFXqEcDJdRGrnJGK/orvoqVikAS4rZANgqmRbei0mhA89
6/KGBCKheGAx8eX0OJKO48/0ix+4GMSQBHnxxGGSAyKDRKpZ5GoB/wh4Nrpj3sHB/XMq6wSK0Yco
ERjhxNXicd+uqq2+6H162xsW1NrjyMGBbO2SQaSXXzNKZFoXpgtbZy6Ys1MfCYTYdFGfWPEKKlSD
MFykG4p1Rwbs3dy+OY0rysq3y+o7jUfkir87iKi2zsaDoPTPdYkiEcN6+/hTPowf40dAItQP7aPc
sRfdFUkel7trSN5t+OsJ0u659St58ZJXRxUIVIfobnZOWKpHoMYGPFrdTZeHYPSpyQvnNlaI3VcL
JHIX+CpcmBHyDITf2hVx/deFOuTCIAA3gbwWZF5xQeKS+Hq7viHnEfFeQvUldGA8+XX+lnKPcrIs
5hrpgSRfkR9YzQSNiKVVLKt4aqx8BK35Py7z17OSK1ZM2cENZ2EVr6OMhVj0Zt41wWfmRWIdLgNh
tqnaynjUGJloCHA6ihrY5esVMKAtQgucnqIL/4/qyhEjt2W2lC74RHt3xfAJs0mRR24gheAc8YiJ
wvAXJxSDWKy5kI1Coi48EhMNMjUAMo5YnIzXMsH43/rC+HJK8QeyqK/DERlIKxqs5GElIC2tXThY
8cVOYMqKv4SRfv3g13EXhVFIBtuKQm+0wl1uhfzi2yscbxde3NALPZ5MeQYspLXbhbnFI/HFx/I0
35xEtY+e11qrzN7xjtrjXeHN5pRYgt0utRLY1qnlXe0dJ47CXRju5IAGlBtxxjnPi2bREk/853Mw
KPQHW0o75B8fxucMfNTVDjFEO6L5/DFa1s7jIjhMezj+7xLEx6ZuwhQJQz9MwvBiW+HplKRWHNLI
0OMFnIPz5i4XmUS7XfT1xYFIXFa4o/FeZoeRt+KfJ/5FK3FB4ckSTeF9xOIXcWglsRX++Jw19mPx
IaSvbfHR4es0vFLcZfHFAZ/eYrqKOw7wiWsQC6dYQpF045EwlGLRBCPpopDAc2JEROKuDnydsBb8
4oQnC+tg07l0qnU6AUDAlp0ODscnLj+QLHAYHn60w2KL2WfD+7IwqOJ66R9eIsxsdIyi6Cg+ibtJ
p/KJK47ym0JUr8W8cELRpSzeSUK1Ilot2n7jOsS4JT7nvlrM8+JO9ReJ95YuQ4zFAZOPi4DK7sv8
Myx5l1j4CwfpIDvzrpi3zMOG2oYD6twhmOQcrMr6BCJiDa5hoSJhNdYbUE0HjK2FPKA49on4uw1m
m/8kuqzO+om5ciC7nmhOxk3hlHD6H8HByX3TTqHyqxhVzcntnA8zXWHyEZW2f/Z352EPNvsiS7fj
s7WPY9Va8vts8Rd5UutHFY9i3d5zJLeXMc9hxO1Y5WzifaH/w2k5gL2OARxZe3fp09g4sUz7p3V4
4Z5V2bI+9/FP7J+SzjoRA2LBedhEtPhif8zb+NC7J15H9tn9iXMfCxhYPraSnAGvtgZmsubECfIc
XEzMX6V9YkQ8GBGpdWIghMnAy7h94gmeEs+dEp9ZdhXznktndHD/sAIHJ0m/gKIz0qIdizZ3W9wZ
McO4cYXDpKq8HYZgt2v9kSU9EWdMxCt4lLthxoA5+WTxA/4GoLMRhwrngilixI/W48hHcJBP4i3c
lIDWkAS3J/aJKn3BibvAK5U4SZKTWOfoPip382IxQ3c74V4KQ0PFDn5CdVykAA3JiGMUrF102wgT
GNI4diLCM+Yl1Zb25a5oSkvLKs7FZXAtuctRJpfPW18mK98IT7RweNtOmE6qbf67ajnYjTyPXyLe
x2vnnAPXAV/kZgsLI64yHBdiBgwBVkC88uqLZ0s/YVH1Xq8Zmb6ny1tyYl4HYt7/uwzRFNoxxbsR
U5sJEwnzV0S8Kd+Iz+LDKTtJIzkVb6MnWN3oJpq0etkPHos7BYOT2UMnMYVeNhUhhdcLRH8DTxXX
mVwocX9K8L2BBolm2sKdpC004/ZG28XXcCT7xcTmbeJ2CGdcXIazezVd3ounjJj7J25jKJpw8Wmt
mGZ8QpJ5STKxk90jYNzw/P9nzSIgGlgr4c0xgPD8dpy1cEasf4jzKrqFVoxBjqUQ9oC34rgIKQ5a
CaBDfKyAXXByTs+eh9eIYZa7otFXbtnIJ1qZR0sPn7Sf9w8vF+hfy8Syt0gMJ+lQJxEnE1+8YQfu
jZbT+oNjfCYJh7bikLmGuUbjeEKcK8MpHOdPb7CnfnwIcFKs+JTbSc4mZh8n8DdJB1qniX3x+YNJ
wBeZn8UpEZcj1jgWHtFV/5/RXMfiSXoHXT284YTGJgJwgufJrPw3h1EkEUupMLTkFuLXRYFFSGBP
MlUSZsjroLj8iQ3/kblmcNNMV7gOWQQyxe6A0OEC2ckJaPRJC4U7dYqFuQL95MXtp78XRizObZ9X
cMU0QfQSbi8zkG88YExlGg72fi/sKzLG9sE5nU4TlFVYO7E47E7sk4n5jAeaqLLgKSEmjbP6wtie
F/F+OfPXwmI/AGCVy7vXe+kSAfUk+TFtn8gX+IUhadx4upIi/0e0VfSpgL6cYppKlBwjqLJW00a8
Pjtecp7e2gPZ5pDsa9Z+j7ront9ciW7L/rjZK5FPMsv2sbj7PTDHJfcsDfm1w+hWga+7pj3MYzpA
NKhc5mDPtCXYi5DWcGPAK4O2FRB54zddGeR0n2h8AtQFmSp9TsHfgZsn2/oLjOzIC41f8CIvbEuz
UEPpM12pLMHofMfAfQC0ajHPgy+rwN2on9ovkG1g+OA2iqMUA7rH39VC5ZN8gMDlic+bJsovekrB
VGhdAPTYGcsuFfBuqIW/QABHAb+bfEsC19/2BL9Fo3k8IsxtyV+XDyTbDMUe0cp52j2K5YNAcKls
yhE2BKtLEdfUkUEBAEEEYoEsPOG4g5siVA7NgRA/xSFAJNbiu4aQwSIOERMcOoyhrRYV7wJMJ0XP
iGTxbvpV/GmwUwldfsw22Xv2dwfBsS/25yMYvk9ov/9vkQBEoUQFcJfd6Es8Jie1/lJmIcfON/sg
WLOJngo012xNHxk7RCCj85bNGqVQ+q/686VH0GH0yaUDCieVLwDT6LTah0+AYSAiwYZxtcjaDFjH
yxfAYJFeR8uisSFGE6D6en5pJ4M0EuFHgS1HumR1+ESvJ0xXxb79zPbc4sMv2fxY/gL1dvso3htq
0VGMC6Ff5y474DoL8BOQ3pACo6chIuI4STYYg/Hp5Dg/qBz+mmC4qXtzt+jEjlDAGWK4o0D9ZGv0
1xBP/UKkvLeJ1XMLQX/14GIaGyXTWnaBhE9QGib8hshwT/VfNL8E3opRAMhJbZ7fJLmm/ZVakvrU
K2EITaonYMzy6Sm1usl6hCqa87LtUDNHeqe7ZZvnGbArlLy6N+JZSedeNMUD1AVc4h+iDpQjCGgw
h/kXsAhCCSj9ALdCRIf4EtYS9B36OrJss1MFh/jvKNtY0dfYUoyIbHfsyWEYjw4qfzWwVS4AhL9s
I3d26BwQeqAqBR2cFPK2+jx/Ng8bZmU7UseGaOd3Bhr8D+U98sgP+D6C8onyACUPDRhNBLSQ/H7x
/y4EGvCb8Htym/IVOZVIgHiKZLuoy6mh0IAMBiDvDAAVWGQioQ1DEtgmmHJRGVUWgUpQIIx9HExI
1FCzoQ9+1VBiyYlRqYBJDgfhOkeca8Mqqh+BIpK+gBMuCVkM3kD8nEFUd0IRgMpUZu2Q1Sl+eG74
VQiwbrWTNAilAr61E6oEUMThSAPNELDxEmyQIHcLsSYW9C2wDlBdMA982W9c8qb2zD4H4KWCLGhD
c37bKV67nM6n8+fHdVl8g40DV2tsl+jdth/qVt2aX9pWAssvfSgfaXxeF0m9rpNs0SJMjlx1jiLc
X/1+/gbPvDFXk6/cvBAglslbDs96OUKqYY1HJBTZJWBqQCVE826sBKDpG8G9UT7rI4iX7jgQyUGH
NiLr/8s9IBnTf6suRP0E4VuYMe0L0B5N9jVCZd/6DyVUiTPGyJsQcJi5JOYcsNT7HqRiApqSkCUU
fsZYFfWD1fsqdFoW/MMO3K87BHc/DdhZr8DJX+l9HIbjAbhuFeib5r3FcX2X/RmBlOsb7SUVOlzA
CVod2mq5B5x/24hQ5I1SmGK/YrKmTXD/iIoJfwsggSW5NUJFuemid5JNCRxNYVrBeJku9AW3bHLk
tPDsQfDNoJJPboTAaI4vC2MFThPuEXSoIyjfbHuj5ZzlOu99DRZSTRwWV+5LPM2okVRLhCdK3jFZ
F9Fds3eoJ73BkDcYWwTQmy2vXknxgWgoXQIdag06cakhRSbivD38ZdTmkTv1SHg+v6AHgCYkj1Tv
syPGefKm44VMFyr+5NkFJEyTCf1dNpfgsn5JpJBD8vUg3zzInQu2hvabCx2Fy4ZaWd8NiQzwXsA+
ESYVygDICsCpoH75ifWu2hu7B6y0YQuqqYluaBZpdrNj5iEDIWjI8JTbc5AuULF9MxdjJ5D/XDTO
7Eli/aPSwfFxrBfXDy3KEhEielrQSPzObT0CO+sc3ThI+qtyLi9RgkIfmMQ6pPRf9U0/joCvBYVE
DL6CwFebaHPqQb8kQ84gvJB/FssAnhBLMl2A0NEI5zDuhJQJcDEUfbivoHBRfILh9KUHbZIBsF/f
CU+dt0B8v8oXLxx5MhCbRwWq0ZbcnI9gX3Mc9lDzlrcNkfb9bZMCW/1WIJ2/o8GxaCLKwqFV5ueL
dDEsmQ3U9GWcEYBkJyWClbqIMBFjJpOa5MnzfQafLtB8kqNkbTJMoMlWvH0jCsoGKp2XRNRrYqnV
Vj4S8PflnWr31OijqFbQxOj0LBBGZr/Z4WeKbE+6aNeTDy6zDLqoJJoAd8KlCLOrWd9X5+pB3MAW
jHNkFdkH47p/GWGHewwO/LZi775RCWIdCDpTUphEFgLRRMhJGgR1nOtwktt19inD/3tVneVaaByU
k+tXSdD0IGLAzjlWoVdmTMQPSivbmVvMz/49mIZwywN1Y24vFNjt15jEJirnt9MrXn1FfVjgii8r
qgai/Tf7KZAM2DpUp6TiKBAWX3Z0OkZEZxEDXNSI9ulrtpSEdBXiXkh5gAjf1F5HHqsjk6Z8Ucfa
wc4v4fsjHMcexFxLoNvd1NcIiRgx65xA/GVRSmi4f8OYo9O0QqUQ9cH386e8o+amY7oAv3wUMpc1
koaPxYiYIWaA5EMZXOcHFXWKw1z9I+M8eNMIdqq6mZoUdbJIHkAuh9vjYGwEvjD9YlHEjA0LvB2k
072R6WS65IjvSQ4Xj0wjJX1IlET9ZrLo59CDWtKJvu4RTp+zvyH6zNhy+3eWthvqabbsoZ35LaR2
EFf0MYgn4ejj58782YaSgRGRDe4sS3bqonQ9JTY59dR5+U4qo/xW/ibAggM9mAaIsZDSXVWLx1ye
P4Qr0nuEov1DnM8pyWLOInRsEEQBsIymGNgzpXKoqH3TPZJ7rP3SEuvA8jU7Us9dJ/z48hZwwjbg
mvW90N0whJLOI0YIfltv8ReYVkIxDVcN5gFQmEqwdeiYOwACUp0vdDTSbhcIf55cuygUsorAiMMm
CGUkFONCisH/PFLQsfbl/U5O/sOYN/F1Tj6Mxe2FrD+mG6bxjJyQSE7e5gDEPXl5YEDPoufm8IZW
9p8yP+9EwhFZ+C8V4CbbCl6PqgsRpQh4NXsMLTKi54eEcaoCOIbkSO+EmCjzQmJKewpBguJXXj6/
WskuGAWC8oQJUE86itxIX3BpjQu8wpGXaUAqCN+MxM7ZVhmGOIJXaktbgrg9I/YR3+ZPdt0Bam3k
C6cf2vwwv/tNVG2x7Hek/LooD75mXhOm6Egd5lMPzoDP2GGctWQVkdoQOi0hOmjv1O9j7xICXgw5
QIEsdANgYZ7KVbM4L9qflD0iW6jlM6rZ1b/uKBYynOY0yBZ17u+Se2OUvaSW+i9hGmEM4jOtxIS5
soqQlQupSL4gCUKQD5SXz+cjX+TcNwbhPIJDrFn5vNpOCY6jG4R6wq5uHRy87pdIhwc/NxhIB9ce
p+5RQw1EJmN2zL/gKKHxNSWMPwZow3hpku1MFAiec1SuycWFd/fhDdGMkpI9mWhoJsH0KFY4D5oZ
panc5wrLRA45Zakj82b+mDhHJAVH9OBsygm7xrpF1o/izRSEBzVNiVWytDuuvNvNcqv/hofD7xrk
ABhcRjwqN6aDOLDx1nzoUb7uUPIiIcDUuybVjoRAcCcHUzFBz3HdBvjVhgBVGBTBpEfbNfd0QKVN
++5y5zBHJi25fkN2B2eNvUADQf/hYauQ7cRHPbxnP/V2dryx+F3Wylz1Zx9XVEmaWG3W8g5PE39T
YT/DagZKum0RDalj9jVncmzpRuQIyd9gZvAn0SS7CQFF5dv4oxMYtxMMHChxZI3i6he/mqadLgyK
ZyQRu2MgsPL8IpookdZnHE1+WFjb98eSQJd/e2OThT1DherQwuLrV0CXTRUfYtyb55WHUCG2hMV9
31zDKaUdgkfcg8pGAo4NcBblmzsF6x4eAk7Md0wGfnXYencv3Wlb2UdJNRbiipBoAEWz0au30wCf
5b4yvZFi5dXO/MmozN6QSSfzSCKDwqT+LKqw+iKzh2wupCVECQVROUdpFd1TZKBILLMKX+ZiPg/z
w5JZzcvxblqk+6h2/k5GV/5o30GZZzGORovyFfgGVw+oL3slATcEJbPlQiwwnROuQdECQ9S+AcNP
cGd6gt9QBALpHXSnysaD2dn+cU4MLcAw5ic0guN9QDGq26oCBo5TiW+DbiOxxeucDcGThZVkfM6e
hllysLAwOV7uLBCvy0itk61U3GZr7rvtdIGZBSdtDw41vFkcy6RdUyOa5YroAqWTSfnfyQ3lCCxW
mBE2UivM2RigNOPX0d3nE1lIxa4tgk52+ZJ6F0q78jbuRiy581iW6yuKjHR3baUSySxWu+TBRO19
CCxd/Sqp9FYCTGBX1e2AmMwfC7gvmAXRVZpz9y7hfQkuymm9WVIjw2l4DakrChad5D1+aheNu+wT
CaAcvAGLEmsqOynt6XfjMpMxoBqCOJO9fhQimquOOgokKdQTey526BSbp/row+f+3TdPtECz7Yy0
NOscbqpPL/bnQJ3/x9J57UaOJVv0iwjQm1clPdPLVr0QKkfvPb9+FvteoGcw0yiolEmeOBE7tlnC
8XeCvyNBvxxkCZsJvK9KEQJRcT1eoeo5HMcCf366bRhizBIcF3CD7jId6t2z/K1+YM53uBZzxki1
JarcKT5gxV6RHTzxacGk5rh7qT4RUzB5DbQUce5ss1Ox2ay56wy8gPAFvOZ/tK/0LSbOef6RwH/D
GuBKeCmTTPFMntvhG8Jrt+DtuDxp23AOKkIjmnGAaDCNoC99KvRquq14+m1yTc7mH4WNJWg2JepY
JBYP7kxCqh8kZbCybK6oNeq3Cv0MVwpP3GOze0HjCIUN4DRzlvcYizak6F+Y6R1dMd6ZXGryYb4n
fKnO5LVISDmEaOqIfTjeN0R53AsUdUa0RvA1JGEBPtDn/N/x+7C8RcJ8GBGJdOn/DeJxuKDGMAx4
5KfmHf5BjeVXWPjErNJYbu6yObAanvMbnk6C5vR/5Hfmrp+09Jz9TwuKOz6FBD4CcxOPejp0Txor
3Nyt+W6hunioGZhEVjpgjsRNfl/wtOEXkPAf8hpiV938j/iBN9OMTxI87P+UiQQj8KQPDUbnkN+9
PLuH8Tm9JyH1D5UkHwwkD2BFDGafbMv1RB4RlRRMA7YFlpdGxMBhAAjyZzaJnAUkx8YTOz5aFiTb
vKDHaLdyFcH0amm6aOIvSUJ+6oEINu+Yy73KfyvIOv0vMBfxDxCe/qMItwtYAKeUKYmuEpsDTmZ6
6z+h9sPg4ymgLqCwDB8L0iUIoMrROShIYsSPHa/J5R1Nd3IaY7t7P3ri+Wb4lEfTaWVHiSiKxc/O
dGizkBpeZn4XvMleGA0otPTSmce0P3yhoAigsgcYNNv5x6HlvQF3gYI+GThxIRkeCY4TxzVmgQQ8
sJptHOltuWBK8h+VATPPZx0pF+G9xX/sq+SVG1FoZ+H/9e4H/YSdufUFMFPVDh446xFbziEZb9PP
AZNQsL4rgsA7VwjQwlk/a5cxLGl9DzAV3aHN2t/J3nrB0TxWZFBF+JaM+d5CfOvv8vcecHBNLBo7
3B3ofGmchc/5Ngcb3DLcXK+Tl4XWgaEaz/86mePdWbi31+6Yj4/C9MpLcXiwgKOfNncPpYcGoaDx
/hs6/t+IlIQrnHaP+geJf3yzaDoKP/OtL7o77XBJhLPlljfQzIFhNUYSuJ4GfHrArTLIJ8zt/MNX
yN/HkX3n3Touw0eDsXGG06Hi5z82yIoNhnL9fb5PT7LbYE6kaGHfu/Y80C9VF2zzABz0H6gzkXiC
c+7A/jCJTYdXCDPxK79H94FpUg+l+EXp7YTdIHxrkEHE2u+j7Y7nFM+7pvQMhmhES3Vsq2ANile8
Fef4INszPp/FoN8IJ3cO0SHk6sMwNFtp2ZJo+tb7F7lywBk3fFDT1MNL534Enkx8A3F4ZF5QfaqH
wgNenjmJ3jO+PiGQncg7w8fmL+UMoMni4QLTDn/X/4wCl8NVz4YO3vyEwGxlLiIpWOfgn9kR2r79
238jbJN/is8Nb07JMf50eMYQz5ae1rtKTb9rjN39ISnW8fEbsDYEqzSXU/IXwrvwXdKkRMiyD2fe
w1KV0aT8Q/lDCET5S39UV2y9+FTpWQmWSHCXMIWWleKQRcU/ukrQjOV6zB98udN38ySG58LztHgj
5A9eBpLuWLqVn8Vog+2DHhfv3A68/6wpo+oJWoAF41f/yswk/oW7465n+V8PaxnCWvHERWlCvoLj
Bp4CV/2vXhxOif8BEUBPt/mGV2kGcjW4rFciVpUMeWyM3jrE6m/sJQ4gRzn4BCFq6vbPUdF/y7BU
/7OlosXBSZibjSVh/wl8LJGgc2DR6bduvSRv6k0B4v8nPNZ/A+NBArMJQBK7sPaOv3EwB/ON+jTt
nvVLinhtzebccWcCfN5wAv4LfszbiNBujOZfmJdERVTerd/KF78AN9xIS12ABBdjpCvZ6C55TwvL
CdCcpikR5CzDee4cbW6KoJsk2a1W/rZ4jntvqQeCGkHdYfxnT60VMfLKKkdYGhT+Snvp+ZljYtnp
QHeU6rtFaP1+hb/o68Vfcim29VbqKo6y8U+9h+I110wJqvX9a0ARu1Dza1Ya9dx/zjLYMIOirHJV
CLFkF9pCcO5EbHcM2jaPv7ZkbZ+QoErVwK7KgCVv1PniJeXPTpRTTxgJFY7lHjlotf9Smnx3xET4
LHfi5SbZiH3I5LqoLl5ar5KXJS26y3QIRhhl2SoEst4tV0ltKsLfRDHScjwbZnEFeZJ0+MLG8LYY
JjTmLgPfMLNvaVwues+2hpQPXK6V9dHKCvkXZn03tQ4Cxd7XT2FHHbBUdBdoXV76TtY8tTTP0qiQ
ZmDl3+VcY4vXxaUvTne9oN6motWddK1pHWPMe2I2iXiLU2zpYl6QqsOpNt152L2KeaAx0smVtQkJ
nu595MISW1uq0IZoi2a4YqE6yyrAC5hFuFKinZfjU0q3KNYwBVYzfqAgbo4YtwT6lL1j1F1vk06m
mBe17Joz4SvYIhY0RAOad6EBx+X/VBU6MONfWsSMeumWOXFNSVSS37Uq22oF+C7Peu90izU7TZyK
brclNMYI9ngKS+wIVbf56mrgO9gOitdqqMkXYTEJ/xNjXxRhjKy97pXlKn7IlhXKizz6ojKRoSrK
ntpb5T+rghTe1jgQbUK4yvK7svdyNGkTyb8z4gg570MC7jK7GPAMWlFkKJqsv6ojoNhCGyKsYhoa
TSe8Fsz3CSenLpr5VdU2xcsRWWHOMfbR0FqwI0oSGHQLOwlCxU9tKa+HwdOWAsVr5Zo6aw6IZJTE
ewl9dtkG9s6TiBFMizfILJxlQKOyxcjTUNT7OcNvpxm/SNa7Vxr9mtkSCW9ByZ+3eX+xMEIUN9uE
0o/Bq8T0rLlltd7nQd1o/xvTNv10O/X7o2WXn7x3xm2khzfBii2nfZSHvuvNIlx1077N8dWArJqc
EHy661+1c+LhU0j/kWUGbjKo72vh9QleJ6KnsmDK3WI/d/wknt5WY4K1fnRAJzhAlAgEIQDIbovd
QntGOOpVc+LnWuobBLIuaHSw5/tRv8/UkmX9Y+TRpAbpcjEr6OGZmxcK6x10JXWY3CR0OQkyyNb9
16h+QV79onnNfF8w5lF39TRpN16bqFogU2C2sRDzuLk9TdSGtd5aepv/OhnhmuG8dlRAn/82AK9K
zR65RhenxCxd4gzAvxuFU1t40/7botEbWU8N4tNHlqtmbv/eLoAf3iqTLPI+xaO/6/cWyQF/aqou
ZeuK6On17YyXTI/BzmRLaXOZ+Tl1QfJQ6ggGH7zTvGJfvSbpSJPG0Ht0qvh9Ohf3au3sLtj16ob1
kkg7TLuuAXRI8ZkM0vNoCGGapeG+K0QBECB9G2q49VPvZBlExix15Yk4F0l01VlweS+9PDSNn21/
fCGOSg8soaJuGyKOTKIwRZt429oiGRewwhycEq4nv9KWRGlvndoORrokRkVO+O5TS3ZbHQMVMz6i
7HHSnugImXkrcrBRQmqSTkl5Cp3lacboCUPKWIiF9oaWghPLvs6YfEGUPDMi7lTdX7XTPieuvuGf
SlZTrmSo71SkqLOd9pj41MSOrBcB7TblqzBrdPvr9XAtTk7frRzwxmNJOLbXkuzPeqlfcNcEaNU/
BhWTFcKNWCraznbmcCNzLvDeLuhtqMImtbWd3fIp2v21AyRqhjejO5lS5xY/DHSYkPh11oG65sQ6
2CsYN9ZJPMl1uhVWToO2nqs1jVZPGTuSjY9WFvx0KlyZjDKJ+NtRKr1qmtCZqV7BylhJQ5Mdwif/
1YkxTqbCpZqvmS0WN7V6sISeyQTHH50vP153rxfBRliFrD2Kfc26abJxRS3Exxp/z7y7VnexNmKS
RfL+eitoCuWU0L2gT567KKfnqEpwTJHjPt34madEW49vsmJTtWiFbVVgVvfUomEOCb3/l2qx26qb
3xJ8O68skkgobix+1l/BExGfHT7tH/yPmUPAFdhfpyCs/nQJibLHcl+6yOcYI0sO2KmufEG6xT0O
Qj2+CKe2b4NRIGJ1hgMvZv6UCjiyX2aJl+UnJ1tC0mtXP+LuJuIZjGlFP6Ve8bXJ7OVK3RMo/FnV
BWudhzx8W2Tel+Q+ygUj4tsm1o9zuzDDFFYgZ8SeG6dm7NEsW35GX1qmQWGb0fxTkC+lHKAT/FAJ
qe9+tFsbNGYddnUXdcnPbWq9Ll0v5MqiKj5LMmPClhG/FryOkvHZ/020Kpr7htju3RYBzVhgvywa
/CKseGQXWRc2S8AXlnHeolQn/4MdLyZW2G6Ea4OqDu94+VQ7Ewuy7HX1stT0dc0IYhpNilzxY/w5
cWtZP9ssVA24QIZGZ/KJKtNJZh0Pj7A3rh3rzzTzBnH3uvqBBRhrVPmEvJe4ZwoU3/2Q2F3zlWyr
LTWbq5bayzZDYdYk3klsT8enDsRfnOKZwC7K5nhZ0YgX65U/mG++Abj/bpV/RBEkqQELqrAzHHun
qR9KeZe28VY1lPkMyRO0Tn4MK5/to5xvBatZ/XMwWZ3E974TH/sS1Osv6yOxmGAejeHV1NmkWL3E
AGarHw16sRTddaUsgYLvVvemmOhj6j1kzY0Jm4JsEMaFwRz+spEMeB+7fyKwgk4qps5rp56VZnXE
tnRkAAz5VOBhgdtA+QMnoVNjZ1/HNWx1VTjcmmQN87Q6VzPL5JXWFLx6vTatb2AhswN5qYihSpb+
2L08OD+VXdlyAwEmfZkvu37tbuan2vr9WLiVOrm1CA5Vk3FGVjFT2rITQ/o5MYYU7iLWYevJfL+7
DhFjQARUJGF1G7oiyFpfHEGqXvlOfV7yCiOqu7Ze5LK4DT32nfru7CVparrxfC1cDEoagrim3dcF
1ZdKy0+BfSEbNEtlE5OJ8cGLAQYaByfF4eAnrfnSgzDB1uEuypXEUQQRbotuj4BbgJaH5LxTgi4T
wwyx7f63EJKzXLCgHarLMIkXLBs2NaQXj2n1TczRkDZ3AM4VwXe6S5dOLluf16EKiKDiANUX2XVI
h/O+MNVOr9NM179cTZ1V3ClnUs37j0ZF7zPGUaJ0p7X/GHdnCGhtg7I0fHNPHTV/igjX928q6kWC
d6vtF43LQHhfr0tyH2Raf/O5Y5+WaKXTpyzIhzzEe6027blrnFReHGs2HBGf6L75ZY6D2/N0qKip
gQ4xUU599kq7rWbIMjGoWIpgp4aliatqfwtzvew99gLDpYu9UvIHApFnb1OYHZM4mMbHXJNOd6Lz
P48WnVxlnlXjItQs7fX9lOqvXfrTaOAcgNB0f8S1vqaHv7h2qa3h3KsW08VN6p4CqvN+Ux+LNbyO
nfzWwvKZopXkeh0sqF0y0q7Ls1S0Z1HDqW6sz/WQnS27Vj9XJkd2+HJ9keuH3voZaLVe5o70d8Fl
Z8BYR4+aMnV0Jgrs6BbHRHOYEInVKEGrRMNyz035bJUEVvaeUFSOlWa2lOdel62vqZMJbdSVYyQe
dCicUcvNaxgOlZaGegtHBjSfZohg4KH34vxmtAhlv4YYStbPotfD/tToMX937Y70izTyWQv6rvzq
ZlwYG/k+QWPbuzncyvnZIe1a3aKTztkgXBKWNnMIioR1SZfLjimil0JCLXQbLWLsdoyMKrbCkpX6
zCnTtF6HpLi1hb3u+UlafG5621o3m+CCmdtgIqw9R/aZdH6TIxCq68BAO7wuGPksTgEPxMUYa7ar
4geHuv9Z8PeZnwumKVaZh3OCZK76qJT+xqFs5XtBczECAvyJd14MNNSTnp5b6yTXopfkXLAyQta5
cat8clZvNVlj9OSLMTPqDQybNDBXK0wMTyAka0vxtYh3W7hseEv7Mwy97WsbvpL83QA4dOeR55uK
px9dTsjguTtbPRZG9lwpb3EigQhsb82SE+Dev+67aeuG7gjt+FAl/HR8vGJsRaaQxpQjPyd1txB6
R6GQdXwWYnM03KnCrnf29tdYXdccmzEJX8RSITNWOlMYLx04FKWQka9wKT+BUVSccPB3aoGix2Er
pIQFl5G45BGTdMWOABvceP7byfBPNQzh8Ye41fnvaYhU+bsY8QUajKA85db8WEeUy6CaRuJOGBFu
61+rZ0dQ6WerklnIjSdTzS7mAoSMRBgMhnHxU4MRNd2s8lfyWnoyTK45hkA8Df40NL4lwaF6L5s+
kJVAbpIomSMNH6Jh5uiX0WyxoRxZ9/wSk/Ne2NXQQrsSZU6TyRJhHWgqGcPX3TYr/l1TOeI+OzWy
atrE1ILlqdUucn9348IUN92VR8FVu8JLw7pQAnNTg8TsbR2OXZtYQTr81BRgu5615fBaJGiGV81L
MXmSGN9UzZkw2s5pb6WPIR3dfkFSDNFROS9mHeVyE2mTfk44xpbcefOw3tpGvS+L/ui9vh+4DrDk
Hjf7ZConQfjMTB8b1zG+0hHWZeXtyluNfL7RuyiVhbCtIIZMZSguIEtyHuiuYfbuvEOqa3AZHYyo
zZQzkwomanhf2f2wPCwFOaI9WfB45fXcgphb3bvctrz1o1cnr2MxwRcEULWVVHjTVNEpOt3pyv3W
rNl9k36po0Kxtx7NXejXh2hrnXQvG/jv/JWHp5/TpYTFs8TaJ47NYpva+56ik9S/BTxQ1fmqqMk9
x1+MsDWE5dJzLK/YGZShHOkWTTEmEKeKd6xwM/lKR8KO50Oqx1DpObdGz8xL+NJJTXDkf0kEsD7Y
e2i7QEnn0lt/yoK9idRUzBNWwCUYJTBJB7vFJkzAyOt4CQQaqBNMRARyp9KpLWdf8afDWdIiTgRb
xJJXKqs4LPotbpPb3s++RFteyyzuNxaHuX6XJ6x6otravJLA46rHjNKQPaPnEeHnkEcl9r77jPU7
M4O58IX0W8REI7LtaoSHZZ7Qyx8G0+JVN34vG1ZYguHt/Dilrbwx010TW4oCOwBGctKyqZnYi02D
Hi5Zep4vg6Se216+dHxPVnNS19ItFVezRN9SCU+I8ZQ2gP7A+2rd3WNC79kd7azZcDtVVDs1Y7ee
t+dCU6IpedAX6hV/B2VG0T7uD4mILeERW5BUYphM8ugNCupf8KSx9nIFUXyaeImmIpSF+wrA21MY
dbSg1efJgmNN89azvE0mp02Y/l+Wt119zDRyrkjD393mMtjI3j6+rXrvMewONT3DbZJrEmrIrbLC
jGoKGvPSuHTPrwPMHB6R2ikQooSip/+2QKq+hXQOFK261aZyHdT8up1x57y08G1Xs7abaY0GbQ3n
a9kZ/p4nfhjWHEDRiJ2ByZLd+4waMK48gEdP3BPSbrH/NkV/0A1fkMvApL3Ebk71ieit2PnGPyaA
4qRq8ZC0U2NzMLlvpbMUa5dW1a+jbmIIhxcWX/1Qdg+a/MeKrxbIgVreeqW8ifJ74hbsijWcz5c2
tUW7e9NVzTcwouhST9/drXK5Ry1NtmvLjLo2Don8Han5RE3E0C+OylvT2sRudm9RTS22YTXROJuR
vPRnuZJdXeUdA9GSlGuXkBgrVTdFrm5a9zEiliIn8Mmq/d7hwJc8tql/T+DwLkYdFLOX6u7SX0zM
eOx2y7Hjob+dQjpCid1cad07+EQ6l3OJ6xvP3DIwkBoeuYQhfoqnCGCkLnvxVnsG16XJdZmrijMn
iUuz3yv2vNzyZfYtjd60v6WWjMWiZkuXuAIPmwcHXzRHoCKb8kZbnihOuwYc712bT68w3EMJowtQ
qDEBvZoENw8rIrYlGtus8YrkvBV6OIzscv6KuXABMRXU2Z30S1NdTDI9LBPQmutbujQy9gQ6V7Fg
V+1XCbLEfpdORAxUBbiJ8WOnCtBzMY/tBBMsGyvbkkIkruEylqFgwPAsgkLAJmCHwFmd1b2Imi0L
t02gELB2GoNjyNp0Ryv+4k8EFfeXauEWUQyB2mhe/oxx1yzI185xAu3LiyrmF1HKL1sKdRzhq0UN
nL4a8brImt+niy/tHUHpAk0/5KtX7EhcNavcdUpcgxC8QUfzsOKFNFz21bbE8poUJcOsdFG65Fyj
sdkI1O17Tj2DMcurpgs6swvNsovmpDrHS+luExKRSXCqHZwSgmCrOqvK2zi9mhPUL/ywsnT1pFYA
MwpMjns3Ni5cCNPZBpJniG5IrmMSMzSNfq8CxNJCSg2h7PWpqtn+j4/l1hsT9wUYT5U5G0Mmz7gw
2WmeNlj5nDZcC15yNdI5+hWIYM+SKMWWuB/nEC+jPBmuJmupo1mb6vmZFetre6m09xXUa2SxX1mB
hhk1EKqk1lxFJuMvwbdd/hiq8lY7RqyctxE/Smd7bXkt+9VwzBgWW4Eb6G48+NKChD1Xh0XmZOIQ
icSD5z8opVPJKcQ6FZr4jGklpolzNFEIeglVDbf5YC6+jiXlnPnMgue8c3W03cRjycZFNchjTa6V
1tjbJLsNV6T0rQ6Ioa+ViRWydMspoiOmk3Uy2jEHZa0SZyt+qOjJFVa822MpilutX2MsPHERSxyB
yh6Pr+1D9UEQKun3JJhOBxvAySyUK+nk6phgQXCkOlJpRQwNOMv7rEWT2UWJpYTLXIaSUwnrZW7p
QWEEHzZ36xw2ix6pcLALEy/mZr/ljuyvOxKbAj1pLV8kkuIrabyq7XpVm/XabeM1sVsEYrJCfOPI
GAWQq+5kg8OmPW0wSvOoRjMvDDzYApbi9qz2/bQNUIznY5USNqLqzRYbDt3yGv4jABAL9TMBdVEL
YISasXQijAydwOwYd/o0hX8wmx2y1vF3cBijaa6Fpl4ZLW9KD20LF6pCpBtC7dHZddw5FlHma4Ni
W3FzyFVYJysJ3TzEHYcrBjgUDygswmdbANObpk8VGCTWb5toW9k/YDO1wIdg64OUdyxvh1BnsFfG
Eieox+ZqUx6IhM1URfYhtMa7Kszv2a695Y2nLOXdGLZnAci5L1fqxSaYZ3O4SPJF3OFikVRUC0CH
FXBN7ZiVcG+fahwDZH9rau8mkmbLKHhNwdsdXcANST031N61u9eIKLBlY8kBiWLgQFrdPW+jxHhu
wgYOTa4fQPM1xUUshryReTkfXqFBzLgITNiC87PN01CdZAzaCHOZo5LWauQ2k6rmwru2pMpNr7d7
4c4sz6vYlfc6XMQuFCpGPL7idRHdxZSZD6DWVfJJ7gvP2jrPwJKqqB77KoLjw9E8Mjgt32jJI7ce
w9b4urz4aiX7FUBH236PaTjVejRuXmW51qr4ptVCux2jtG2iLf0xi18m2P5GNM60xy+iwoyDUaNE
UwzpULSHvAwG5rat5Tso/XVavJOc/oqt3J16VvOD5hgsDxgxLAXbw7ej964Gw9vYn5U0TRmUUW13
1LQLWu4cajBOZf37ZJhvypK/13P+TleHvZynbkC2G6temXsymfxY/DOSlkUaFdVMGJe7YQ52Rzs2
p/Or0uJUXK7vFbrAan8V5/2D7v0U4/lkNqpTSbQdSeXzIZ2d3wi/3TisJylS9/rcrerZKK4JfnsZ
5tJdDbNTx3yIuUbo7yVWTIoG8Ra50n4gI4w1JmMNC0cJvy6NwNEBdWp1zGs2W6YodyapPi9xdqH5
vRStL4/Sq1r2hIXDKxJ+TEYVaQtwPrkTEjt3McZF16Si2oWq3PLNuinhbA5hjh9tywquxZNf7Uoa
NysoKlbStVMXc2CyElBO1bBGFN/QEJJQtbpgvi5zuKfQgthd5FPp64bqLUiVlxE7x8SfR8tvdLwC
/ypHFRemSMULr231c8XH14popNzlYeoYOKlWtO2qtp+aamMIOA+vJaRsLqa1afltUMR9law/YxLp
isOdSE5JL3/ZciXU+Ygps4UB44IvRYRfPaUBC4Ig7Scwqsy22PmXuVeZvTd17IIW0+nZ5YPzlY8e
ykJ5sO+mqF7508Mr2MjbDsBvwPTmj4jZjxg/yR6aPuqxthmClmNn1A5SqGf7bNEvfNfI94bdlXu7
2l7rnYXObIZrLYdCuoQFXOZkRVpkpxukt0R0WUW6XXkeRQOj38RtWUyw13NS3oMUmZeYelaDpzAE
YshRmow8lu337BVYOuOKNvYnCY8zfR0dsyY6lT3FUr2l1Z0GNFKjSnG0Rg8sjdlYOFcjgRuKEs0l
lzY0yMXGwO9SJ8vFkIh9EMmCNZfztL+alJSxQ9Ko49SVGAEVNO2jZsfywZaOlYqC6fuv+WcMekXa
PNcviM8jN7pb3rYXCwtYYOcCXCSYk9XRDmsikdU06pAxw00/b30hZ9BHfzXnXr3Y62kZ8quxVGwK
hFuTzvf91A1iJE24ITUM14lyP4rQr6rVQDqVu1zNd+mUiNO1tlJcb3/NOx/U8spZgpMABf4cM6HH
XMQapbCgFHb4Yk6gEY20ulst+pt4ZA3eVAOn5r32tmJ6ed/i/JobPIIfdOUc/zSQAE7FcIHqQrFc
+39N8pFgIJRYtDBCFWrD7iTaSdNwjYbpUyq4fci6LdIDy+dyHn1hl7wc2cYmOb0gemPp6Fl3Mdb4
OqE3E972/O96UagoPb3oImJwiBlpP4FH/sRMUzLtejo89lC838U51L63YOCq63MubuxYhyw0Wh6H
RMUM2LoJMednxDqt/5vDZe+vefWpy7DHT5km3MxSvtLrKCyXhh55DsS3emW/IN0EJrdGeDu2JIUd
qz4wXtV8Kfp1T02iCV1JSZ4yvbicU/G3j8KyPEUVPdFvzRbka/Db5HVLzjoclwxPf1uL4S/PTyvr
wqLPT8XkQARYRkQYJylxtRQocpRx2AsFFRe3ZvNndFENQhoUDkzvmsFG/GP15ifw45DCDNNPe70F
2fTgH6n7my/So9EbW0RWtVnzbaXlVeYLsuVcfPbq/Ip6rpYATadwWMWw/GZ79YbB8LBi2iseQg2S
jmO8mgHftG57lkAc2gBrwGSo+nPdZm81qvM6tCBkEDXzBoNxDdf51ZtYpllsSzMzGr2ejZ6GG/TQ
GZ5ulrT5+M3JDPXjJZ1vnTa8ylDmtuIit/wbQBdVcCgTJeNypf7jayvq5ValZOs6ksxwg5VvsxqP
trbuWSPeDGG4dql1blCjxgtUgBkczFNKqguED1ta86DoBL8RboX+Jzf14KjNWVYGtOhVDY3TkasT
Lc/RMySmM7DYrWh7FbBkCqaTGYqdktCUA5yZ4h/8vQn6YubdnAZMPu1YEnUkxMHU3xH1FxjhzaIt
VCZtPbopG/wvI5Iq90YlklntKSb7kR5GpUU+G9YEm+bHN53Bh+AVIYY0GAtRcpcSA8WBeCaXpokv
MWuSpkO8rffnvY1SofYTTbFridbuhT3fvZlwIVo8GfRmUxydVccqG4RDBjofZC50N4WjT98nrgMc
BcGdGSM2HuIMbiqPs8vm0p2rFWf10ynufqgAbdOvaTRp8ObAUMJ1/mVUkBI75aLHL5B3XngUVc5L
cdpFcoHqHIAEy7BkZI2eXaR49PLhnuBfax1qmiHsMAE2lOFsHOWhrGi1bYl4+tXuWpFwSwon3alo
MvbI5OjS/C8V24DGT0febNryXZZJrEZRxJZHlK5KvuAb6YkTLsHp8g6o/EY659ycWc5H7QjHGLR0
EYKUjx7jU4kjqjjmflz8SHCOP/YnCslyQTV7TeWaSnpm/wKihZqyqt1iS11B0xxxQA7BSzDIuYMf
KL8a7jHjpTJRM1cZMXCdbS4A2zzqnUet81QNS3RyYrSOFSGLE802MdJc0W+l8nlb4mjaiLKGoU5J
sdKzXBphCYYf7ajJgH6kgiHATEJzloMyYdE/MB5kHsuRTUHeBPTSQDhGHTyl0bIJGD9zXZmTrw6Y
a2zQ/+h7hhjeBQ5whO4KdhE/FpxJG3B+BZxfS4JNRYGfAbOUXLk6HKHh1s3KQx/me54UIT9fTKCs
T4wdyGlODVTNsqhuG/2TCDYkW8ZzNu5gOSetdXfm8nU/rc1KpDlSa+mhT3Amc7SzHzP1uKxUb+9A
XTGdBJBT2tETe55CL8Nq6wJlcdpccdYCu170meXoKSupOmJ+WlrDY8BUDaZq4gqy3FvhrcRN641J
wz0IM6NuuS9CgFbq5MlMscck4zqFw4gcHnd8yEDVYRHdnhuxp3HiOxe+G0Fwi/5gZFWujOez+aK1
WDUKyk1drP/xdF47jiNbun4iAvTmVoZWPm3VDVGmi96bIPn083Fw5lwksLuxu0opURFr/fZmV8lN
QbRE+i34lWe7KQtHzWXrPIk5f1V1/ZwWQsg1C33bdoXZPc6bEQpJ5rIfkZ9KQwc8V7PMl7HExkp0
eMs2ZOIzHApvpTj5w+CSyKTKE9tGADupWggajf9U/IQmS+r4FW/iqML9FKXqaUSfsI07Rha1wx/F
Tm/ltl1RTpsHpURSD7cCpXxUBTT5diSJVRWDVxq8V5NNhu/i5i3BdgQCm+167kH/lxt0Qzn4qpIy
2CfhmErhgO2s1U8WxNF8TSh4yKefW5beCjhzYOidcVx0XjObSE+Rj8mALvMaYV6wsjgjc6seZeh4
7kmLRpUQbDVzpenSSpK3Yt/j9QEVnBoU7QXCIrCZDPknhKOZX+rtXiZbWDZGWA5utlinWnuXHRhK
wcyTZ4GYbT+ZPbWU3tJOeKCDBsiL/Y2mZZIxeMYfqnRP+jRimA7LHLumwn+QIWZW3iw5QzKs8yau
PrYnaDqrpewCPmzEIFSAaOxjAOhdb+2WIWJ9SJ2wYmjnApPNrJxjpz8DvJx5FE5I1PiSxpTdMuud
xupRch3LFitX+WiMD0ltggXCUVb1o3LlNjrN3ACFQ2pCeTeb+qws0zmrsInY0lkHW7LL98kW3OKE
Nau/11bhXsHEgSo1DXc6akjxY5HCXcbL+1rcY0A9ZcA8pqDt4o9h6pAmLMLrO8c9nOdmrNdNnm+m
suKib/cpvVOPawJ8OABJCukkx5x1YHR1DlcIU0u7yoDqtgxXBEHGgiKlN7y6F14N3p4yZHRrlK/q
a8naq6KFCQORRMJDqt9GQnrm+oo0NAJ3tViuMvlm7K3eq0MzdXo4LkX7qXMms5lXivGuFeItmeic
3ashK+hiFebt5xB3UWGNx4ynQtsoSzWdj7L6mskDyAiEhgtoYMct7kudJT8t1H/s8YOd+zP/anAC
LsWDOsHNOojJzG4mcDwSwASOZ+YEU9gGdJFAvTyz/+vXvP2vxZyA3InUAtSa4mTGiW9J21tnye+Z
MX8sbfno5AeB8k42BFb51iwTzrf2NlrprTVW1+r5LqhhindUaARrsbafHApQ1N4XMXtTjooidW4d
DH+i9YEUj6HU+uM8Xbp2RgzXnmu2tKJDxlths0HQbRjxXa3QzVskGEufIyi7hV6QCT8fvZYDsY7V
u5Tw4S30uRTGaRFkIqNrH7EgmNK3QqFMrTjHbDA/WzUBkdoTHIYPU079boqPBPdkzjXfrEteOVEp
q6HJXddtuG5s1BO0xcwmoaVm4w8zUa/IJWT7MQz2y8L8m+QN91X12VMCpFTnUX3X6Z2RtaMOwT1J
zL7E6YjmrtTTXS7Fvdyp7Cv6G18ajAhxaFTWLZAg8AI0YIE3wJ4udvsukd9if0j4/wqMoSykIzQx
eiSGIG3VTwwT12wlzbDDBJheC9zpwq4+UMEQmUE7MmURKsn6mmc74B4mHhtF9eyMiHGLvNX+M+O4
MOPW67Uwn2zisFn1myFiPWa+SndgOa+vE+EVM6RsDMAMv3EweuWcLbAlWXlBBzgLF5QMpJwQO6ZB
XS+ORfJopQEzCsM5c0CV/a5BaV9KZgXSovuxPp9aSOilT73ukdi5Cx7gDhWzWEWMM9oLIufPdc++
2uSeTJDvkoWjl9qPCqhEj8bNi3+Lhg9B0wOpR8eDcE4xyqB+JiXWXOQpanUV5gwlR9C8iR0Kna/j
9C7ylLNJixNwVelq7E75JBGB84W42GW4pMQBmVVC8DTPYs0zl7xbyfLYYv7mvucz+W0k6dNRcshb
yv66OIIEkcv6qtfg8LV8iSlgcFhJuFwa2XFjkgPiKiQ7P9DgVxNz8rvc9hqw0klSwI/P4MwaNXqP
DA9+7pz3ehNUnesmR7Muhd38Lf1rLfM6FHuKv0bbELVsOf5wz5QIVE0DY/6p2PTFz8TjlSgG++0s
bOWYWq7QHL6b9NnuAt6WM9WkuFngAMYLJcHf4bVeRn8lJzljGqo0iD6gHyGTgRBboQxP2MNaJIEu
w7sR97J97vo4ehLuRNA/1mZ65v2HHt93PqJQIS+x88k1u6bx3xAYUA5MiJDvhHPLi7eZuVeAiA96
B0XlnPvxbx86/PIONFns6XrlZ7HwR3a0HNJEx3mqovatV2y02P4Qt3F+xw2sCosw/HQFCKpqMmUh
zHAIQtkx9ApakD8nt94oMzlt/MkLKT386jcJach8kbIEoJpIps0OY4dnoOdFofSFp7NpJ8p8Bpih
dv9v4i8ajh0bwAnRiM6pX63OqTRWP45pZlpJJkblwZUoj3jjCuGX4rWhc02KzmO3HA10JRr3k/WF
UrFf2mBYUleesBkC+C99OJZVNOb4zg/2SpK6ul1mBCp1fyyy35aN0WkFZJFOs9EEk3psJRkVILyj
TLEUEFkL4AUNmofLuIbqF2pbHlxXjbZJeclz86Z3yhvKL3pWYjdlca6viFwOFWKhWlU+bftdmX/0
28IZlb23Zvq2bHA35QRD4gPKIEVb31RbecqvptEZrE2qOlCR4isa+y6oU9qStdekm/R4L0GGPViN
k/NcTdTnVEEuz7QHoGVLVL/oGn+enzUVsokivN7MvOJLoy642sWYL8egD2mMCr4tSBEO2LOHgYoB
0rGFDIzEAKtQvzMgdLWY75csYL41cOxiKdCl3DOxAHdaWMb1RX5WvR1NJf4lSZD4L6MIi29sLm37
XqvOu4o3viaGUvGYaI3eD07mlodt2gIC0+2OI8ramDPPcWz6AlBJ+bZszGMVTh9+klp4zp9KRWk+
vRKHxG82fq7yWqTnDdQrK8jaFxYQlDgZa47IrCcjQBPWU62cx7RkJ1Oma+WHLN8x4yjSfeFLmBqG
LyWDP7/Xf+H+Tn3xobe3zoTAUjCJE/6VcI84NkCXjJ3lVTg/6oVfbVdFy4fKyU4lgrAYqlKo2c0x
4Lrl79Ikk+BQWFh0AOgNohlkLzZwrJmBXjvoTzHFl4/cohv0PxoDeS7a72qXBDSER0w/Y4eOnIMe
bUzZAi2iIzeBoEso1u95Ix5Jnj3LujtLfHHrGf9Xl3vM0IBojI6C8eiGgwUbAMwbG4n5MBmo4pgm
ntVfJMIqvCFJPCHrlLtQiaq5tbm6/V7rUNfujlBWmo4vaD1LBupXgAQNwixvkZ1ShUlNlU3r94Ii
pMkIOEE6oOqfDDU68xshAf8KvuKt9IZ/oevLN+IaEvTF7X2r5pOqnjZNfxP6xWj/qZs7d1RSrnfK
qe4zD9GvpATXQ5ZS5a+Sl5SBmyIGZz6WGspXWNRAcTbpxh4fW+/2XL7B3GU23gHoE3IqBkSms/Ic
t+RUD7/NCbX61S4MSqzK69INoHDbdcCMMDBOJYB6S4cwdtNPhmkfxk/gIbeUfSRLgYYgodIgESBi
cX+X8bWu4itzwhwrSNkCqWsf4zRezD7Y5umo047RzfRfVrpvgQbqGhOYfMu26VapOXqCA/8kpMmz
2frXU20RsS3dy5hlxeyuqrwi31Hp5LFCezUCNEiHuVXh6g/KtdivQ/Ws8yPi/lzLuIIcbxvRpxgY
DzTZ5VRadw3e5terCd6iX8lK0jFa8UFbC0U4/L20hnj7wk5AurB9yyJaoTlMEhNgkyLII2Cj6z0o
CXe3BmQNjj6wUr1P/aotTzmfuKqMV6mfgTVRLFvafFNsm+neukoqdTHVa03AvhbtTVuK9zjr37GQ
KBSJZcj0xV5n4qU4UAFldG0M2trya63zQUw9U8k8qSWFoHBz9e7UX7q6cegsQXke0Ro5NRUUqRzK
eYfScTuqpxkkw3QHXpqqkRiZkJ6DTGHlRjO50RTYHRlpwFw9BGVIM7R3stAypunHbvscf9JbhNlI
ZYUVfOPiKoJtzTUvxTenZFduDpmuEUsH4t1w9cNx0Y336F/TRvojn4DMsq5sHC/JfcHooECC70aH
pmbZQvZQolYUaeq2UuNaKLjtEb+zdQYv8UoYxOqt00d6h5RQLJ8xdR85etY6vgz3Iv5Tk3BER4oX
SydTOvUaE+kcqXl+FeSutZAOGc1NqJKjdEPxsomTZh5nGZMmiT80zyWYf6v11RQfbQMtq+UvqR6f
w5J5KmwExq+4uiNxv02rcUHdFxUZOETlZlZxSqsoA1cb+9WLAXPb77bZ9VkgoNUaGW17maCtgH5Z
Z7f/EAeo2MnQMLVhjnmiGZWToCi2GMo3YeavXb9QLGrQJzTQ/5jh72LdcaksQ/n5qhTlWhNlCHew
kNu/9RA9TXuqOCSnzbisCOuQBCFw0KpPmPYuP7V85CUpKbTAJVbut6B3piPQXA2l9ag06T606R1p
doS8Mt5cXetguxDv7kQACKctn7TKjvphvkpKiW8iLNGOyEgWEFc6uYntkYqgg4W+eEJf3LZ5qFOX
lvCW17i6OooZazBBsSxRN0fp8KcgTqWJhk77XpPiGwQXq6h10VE7DcnvGlBXzvS7Aairl7NnfBrJ
ezwGVUo6iV6em+qyxrqbZ8Jd2twTJlgXc1Gb+clfFEC7bWjfcg0rD/EZ0l80ByanANqRIl6urTxe
qL0566jEq00KKgvGF/tDw6LGJdap2FKQKnQAdHlZUFzzHMGtGRm83oY5dpDMk5Dal9g1uIRYiddn
r2s4ohxmfnxS6DjhfBfEmZGV/63tKGF9UFIlKFrwjGD/YqyzeuYsS5veq1rqKCUUzToNKQ4xwZzs
WZX6zmZ6Tf7SBttdIb6696Qiwqv6csKN97SNxNSENspcCvIqqwtWc5dMgXACpc44R/Ri5PMwS+5J
vQBo3Fm2/9AXoAPHX7XGhZf9VZw1cnhoK1sLawgaldVX6v7rHboKiD3q8sFPHNVDF5DHQYmIXtGT
Uz7ovqlNPvbidjptJrSujW+zZ/P5q1v9xTDoQbfkMJFVxuAD2LRTgJyQaofulppEeWBIJGnNssBL
sBKfMqZiq1oZlCn7FNJxNRlfMRX2iKY3zYJSy6I0TBkMHEE8UZZe54nIn69Yy+AK0ENYfBj0M8eQ
CeKfzHnZoXoS4l83oj5Kov3gqRXQJnBKyAQt6Y5S+uwcHXlrB0h8kQFHtnxDOjWFyVCGHTYz5mPl
sdl87G3vJWDNpQhn+tcsRIyJtngMXyyZ5AXR/yP9bmXkpWxfhROf01S4TMma2UedRe+nuV4ZMxwA
za7HjdriymjpF8SXUfLoxumvGqCiVq7Vu96Ub2O7vhZ2WMyhG3MW1p372O2PbXfVJDvC74E0x2Qz
VTdU6tRsJUhcdZ2cGjqVczZdgkQ4IPWv/rpjKMjANaUJMl3hLQXZTQ+Kbt+RLjTWT9NE755liOTU
Q2vGH3iFc97qasV2qFWRqlYRF3ycmGGy/GWK6kfDjeG1EEodMIQxTE2QWsV8m5O7vgPQiCbGUQ6W
BdX8T90IFHIcQewnjUMCbwRZk+qp4+Ed558Ju6mDxH21rkX5Q3CxOIip+m7FpGAfC+VPv3GQyKA6
IXIE31kSt8GUWMPQ7gKsfDOObQYHbRHCYfpp+Vfp9Aej7yuelTdFM9+ncftokMT0hnQedpHBh4Hl
TxMzWaPU0Vs5cTLNJY0SmVgCzlUcrggYwLVUGyVhJBTpok3brUiGk/y+i2RWwh3wKdCty1WFAK3E
IWwiiBkQOYw/F0jJWP6D7TFCvw5xvJSIW1ceU77jpDIpzoWxuhiefS0/U9rPshGNBA0Ilf7I6um5
12E1ykkG3cm68VqmmFL54hkolrn5mMR1v1Zlz1BkT3I+C3DvLa49w3hkBveCsLCOlxHiEAVFpYlu
cflboTiVcvnZNxZ82XrtevWZGRTMLPMhhxhALHE2Xfo78cEiCdulUvt0teUizBGKKqQeleu9irHl
TWoA2jajxrEYbKdAgRZxGG0z7nFpO2pLf9q46HONeCGW1bijnVIsPocWWCgSXoKM1M8idj5VXrud
CoodT2kbX2lzBJqKsfIiGO9DZBOpwsYE7qf1fzPOopKuS934XKeBvm0SX1+VCricPYVhnFbEbxu1
b6oR+5OhB7seru94E1ghHlXuIn4+TvKfOXtrGbY0hi1chcpu6QQYUPkULRTuhScQNsi1dsK+xxmC
2OnLnIbvzJa+O+C1dNK/e/1LOMYDiuUVN2E9xx9azQ6C6VkSyEFt2mZ5rLN37q2PBsdmf88Gonzb
7M0YqWRh66ht3Kxb+tXUxlex1t/iyxaxr/aYp/OHvCyQRpGkMPvOYWE6LsWOXuP20Lh2TiyMprnD
ZhzC/CC/Y8bZszLYeuiwrBVQJPMEUovyCccIaZX4wExayJBw25iRFQxjrMyHkm/KtEZ19TVNwIy0
UCv4HIDq14k2P8aItX/aQgRSOQRyAiO64JacCByPmRXIgqoXIkJwsSpnKl/9TQUn0AlvreHPk42G
5zT2M6G6SB5NG7dKgtV2jN0NpqCi4moXGdmKCyXs0MFn0cup5P/ZS3Ua1UDhrOxNssWhS0YMCs3+
Tbl2yDd0dK/bKJ5IXIFWPUx2U8vprNbBfFBUH+48pusWM1imP/57WOzUg2xQ8P4oTfO03uPsLAc5
kWXGk52E57lPCZi0C1x2yhymxIIxxODZz8RX1yOERn01uMpgn7ShQNs0fqbd9JXerIx4xtk5FRZ1
6m1+MdCXTVP2gfn+3VL0t9wwX3TrHmpr9VH9N1u4oP/YYF2bmapU2evQDSRV/eSUeKD/jospMpTy
tgu/EbOnVBeqlHxz9jT1zxH44ehMyrn40RKqIObvofjltIpbD1uoTUMgEA73xJ6L3UrJqjIbRBrI
YTuQCjRbJxP/vbLm1C0v11SDQESsuiWBtAvxJk+D1Y2VHtcC6AlpGQRM1augvO9Yckkpo5/Jhid+
qAJ98Cyd+xxclewsIyX2Spo9ZZX4ZEc/VRwft6wkRm8kNxAoupsYPhwOIPircrgDKz3SBVpF+VGw
EYsMu1N7mGftsg0gGXXjzryJAsug3d3kpr5NxQrbDsZrFXdzcG65wvyQAPBCdUmcXcSxaWmL7rK+
ISo7sfocrWW71lBdJhHicEIMRRU5RgUkAbJpHzuMrXHvoYYr1Ws2JFcEa5fuIWKTWkzUUja1zuXZ
4rja2e6RuaZrSmwM05nadSE/a3h6NrqTKpUfdbd82lmHSY0vPbqsFF0WqZ41/V+5xrWNRx3X3cj8
S6JPvPDQZvMZ1ecZs6CE4htfGCLHQ12jrFZg0IjlMN4hqIpX7hdrHDmqHXYyxvADlp2W2HRz1/wJ
lvr4oqYxyRcNaCcuGTJDO/uaSEAjhPMoJLTVbVDk61s/kqtK4d1afNY54q+FXB57uM3SbbLzV4NI
zqxxVUC+qpHB3JivNlNO42rSmzzZgTO2gd7KfjKwB4L+IO+Hz5fHwBaSn++6l3TAqg8BqPgcb6l8
cFAvM4sLm2Eyf01qiTswB3KkStrXuU/0mCeVPjniIfF2pVSqSlRo9memWOCB6txr3zI2/f91pb51
FFrFuzKBMaYTQWGQwpHid48Wy7zESX2dzwqqfcPO7maa3i20/puwbppJIiuiD1FCUh5hT6IagyQV
RgCYijniOkm9Ked97egTko8Vf/Wuc+/BJq1f6QLDByTQko/XW+78FOi6HZqoCPMzRf9pyHdnmu7a
sUS6nSLdRhftNwwKMXGhtdK6c0t6Fl4yiijRy8+kDW14M2J63cziVmIrGr0KZ2KJqL/A+p6PmmfU
6Her2p+3wY+x7m0GeqCr2rServ0qRv0i4ScbEef3NbVwuMTsViEMnPOfe96uCo/f3AMrTqaY05fv
L3QsZL+hYQ7Tfhsq8DMw1fbRY59SG/VhTfrTEoEpBKoc3Anbvd80344yM+gx93SvXUO+QkKQK89L
3b1f4ATkv3SR0r7wkE1t7i8jLh9UqimQmYRqeSLfopP1gJwOyqSLMDtBFWLggYdI5ms799c8rkmr
QN3ecjShYiwkLxctcnCOABTMDkA7oK00/3Dow9Xm4pFaBJCVgNmp+SiS+GGnjOXyS6EvXe2/Cmoh
NVR9083hL5oLmRnPfqDycge7h+3G2ILIU/cHhI940Mk1GSTzHqIROKsN0QVp/xJg6chWCfiZKhmh
jQonL/Yh8pxyAKjVh9M/pp2N3St6qlLySaWk+5MNL0DWG2RKF6j8tEOFuQGDw4MJnu+xS9W4crwt
iB86TfVMNs4V9Xn2w8KGUEqFO0EhSx2xOU11BDcb8GDxmJ6yKdhv8/kJZ0ni/FdqPBElU0zvioy8
ff19lNWXcm7bjRRVg9wqmn2tBLlz4UuGjWMA5fkgB+YupX9OKLXT9OsI2m4rpMJK+NAL5brk8dXo
y5tZ1TdxckY7NAgAxHaZI6tcUjjnC7Kxf7Qxfwq4nT7HDsbGqjpk3w7BjEAEBaHfoy9aNJIZGULk
jcwz8rnZl6AgrFy72Klxk3r9sYx0XUBVcBEnpI1tzf93C/n0QCIobQiisTAOSd0UmA6e7OKgK/TT
HvKWltVcDpLTUBaBLvWXZl1gagm7KvCDW9cVj/aIeVed1Gf5XIFOZG3lHEq83RhrarqXYHjTGaRx
qa7acsnL9Iqq6zrrxpXskkX+XlrmaJp1EYcCa4y/Ci6QJpfxUAZzjx+RrKF96nTIyFKoypXz4Bxb
f/bdrybzA7J0ysJUvDSkANbwWf1Ada+nHrOzzQ4/GuUtlpbLaM63pZc8w1EOIxeHiR7r1vLp62S1
tAj0p+emG694/UtYmEXCCdZZilTTLjC1NVA3lrfU4bhNQ9avU5rgEMUAoMNHtWEsUzVgyEeJIEsI
gHpjZdILr7pYEizRrB4N5Ynov7Y0DoqvOIN2yaVb0tee7KwHberudN2lehbJPYURaRyuBqrfhoQO
I8IBMVj2xSi6i0pIE87eVNvIZhkvDVBwpV5mjbw2cD7OAhAfFA1S/2+17iqGvXkewtmDqwOa9Ct8
GzUoKIbtw4LsluHjbLtSvR/FA+47BIF6GprrfzVXBU3RUvnJ+JLLMjKB8li0xHSCj7UVQTG7r4yk
8SlyTBmtI6EbKOO7gvxAtkOODBPB3pJjRc5wisJ/ts0Eyv2uIc/dkuSikRw8FcjCSSezsmgcjdCE
t5DqnhAElHHAHRW/tSMdjYQs5Qw0nPyWS6XGOJqhEdBvMohsmC5/V5MBVA7rxx1g7F3YR3Xn+v4a
NhPWxJCkcGh0utsl6G2Q8xnT7JdnXcpO+vpZQTCzx5oq137GGy7nUaMrrmF8dSLxYf9UC7A6K71R
8QvzXKSRszsZ7IsyqNFu7Iy5OXmh6JR3LmCzvxW4gf+jE3IEz7xuEoDOwqjPC2K5lJSDev6T20S1
x5rXBHMZloZxdzYogq58kyQcFGiXei19iIn7GlWQrolgouwpGuz04CjBYpg8w/x2vf6/Ki0h/60b
PlFg0USNutiMMFtF6pYS8e0u/2ZDCyTdDDRTC5KJNcBeTytvvDn2oVGdjOm1CfC4dfFaffRmomNm
PGKMJTashKKb14TJTM1/SZgvW5o2jIxAWqJsC/Pe2ttVcsxbVjhQoROF6d9V1eFedMIhJ4+NO8ZB
mQlPR0VPPJ/t5m5QrtmflmG7Trp+bcBTmF1LZM4kteTItrt6um5zCXipXWLjv7nADKPJYS61IabC
w0qIhERAC5slQyOAeu94I63MjQh73E5QzU0mky40HMdf/WqfJG301h5Z7Brp8Qf3DdsuKbW7Mx4M
nVwbgcUoSX4ruJ/xAQzECC1ojNmaz4Viv7I4eePdeHW9/OLYTJSJYTA9tzycIxD0cT2106X/lZNu
LRRfZSdbe4nnZvX1tvUHUoh6kvrV52ysHiSWJ/PrZ8QujAhj8fO2KC+yKjJ1Oew4wUyFFJLG8rEE
HIFBioOJ5FF+n03bS2XT74ktd5B/leA2mzRFefZPntAR4jXYyEyQfcNK/aGnI0WjMoIstDVzTvDx
2D/tlJbgs5Bfe5+3RJeMFa/HrSCwJiXB4k1sn7vMT0MapYKbqpdJEuhwmlse9vyfNzQuE+AdBfSv
bWmZpHuyfbIluVoETSw/BSwG+YbEGbXIJoB5oGh2z93o2V9oOQj/WL0F7126i2zwqHb0BxWf24Ki
Tlmv+c+WHGKyhdbmri3mazTj1zyqGK3S01pYbqM84j5HMdheLKiDr4wUFlbMQTPDtS7AREcUmXte
I+b9EelCpkZtDhLDZ9sbnynjtvGP2bOXTS/lykyBRVul8/fIpwnfqF7S5EnkUzeTdUVFixqKvH/q
PWkAuzaGoC7Tusdbfiag6CRle15Kwr1AvyWaynqKeXI3LKT3iWztgUCazMaTJfpzOfFWaCxxw8tx
bK9lJ+NyyIkuS9Tk0JNgKc3UppHlZ9c/4lV3aWN3VZudfMs9ywPDsw08oRX5kWp3tohvjBWs3vGN
4wE5fzTI9TlFKLYAHPM/e4tOd74/hjRf+wF7ILB6IykXsblKPIRCbe6Zbtza/m+Mf5/M8fHbQnvS
LDZaedbah+RlLQbkTr4sFjJwKYvg7ts5O1tl+l6M+fumdYQVFeThraTzonlYQCLM8lXX5bNAiL/w
JcDlofxaVeskc97tfp+c8y6XCQRVllMBJW5P0YRbZppZEJP5UI/yKUWlVjXrsZx/9s25lno3zVsO
PdN1jNnDx+YQG1Qi222H5jZZNQFw63n+TFjtj/2vIc8Z0ZbHeppwkunck1Nsvk1p8+q39mEcu8fE
rUeOw3nd8HNvvzpWHgOAc6wpA+bcnvCX1DgHeZ/aGINjy+eBNgsbehWjWUYAn8qDv5JsA03+McTa
h5JmJA2c52L5zHXiuVq8Lwx+gHp1E4FehU6xwrqUoe2Qj5PiyCLJmZwNtJ789ILInobMhw7onw0C
oQ5hG9VwlHtojEK+WfNwZVuN9auylLugz0lRnmSRxY9ZptHEdAASbMDXGxqBEkdO/NDKCBNwwHlQ
+2R4e3NF8W1tYUs5bTBS6oA2oD/+Qql6ia06chgLxG6WtHcjcdbTeoCJS6Ao3cBzjWL1S9aJghwg
B38RBx6OiKr+7grIZQj/uK1uVv5IhR61MUxU+1FZNorYPErqjQdE0AzAzUtPiPSplmbYzDce5nvS
TBchoRqtPNxPBfEsKR+/U9w6tXos3cVkOmXTISVnRCuE8ds1KTkw9q8CfKLd89GY1xUQUMNLtZ8g
LQ1EjOvENTmsJqUJeVuQVmSUvjUWvpyhXo6PZSMhuSVNKsM8Vo3X6asnSWI8tfqhsUi/k4Vv0MYw
M22NrNzTNoVkTTHRV4FNhq2NDJqRYyKQiYzCzUo8Lf+nMlAYGvO2wF6IGvXQCvS/GX4ZIvA4bEoI
ieRH3tCixKI75eT02FxcxRoonO8ry3dBXNi8nLefKG4Dkigje4V9Q33b7iJ/fSGIEIaJkkxsUdYE
PAdoNvoV60WRbwcR9Lq4ZVV+ZW131h9OhV4KlfuxMgtvrrH03VWOE9ZpXriBN1/1ptrwlu1nAixj
MHkUOTo89SQRxtz0hi8XW7BsLdlsUph/qo3tZ+OKR5LiSnMJLMUM2EzjwEItM+V/qqn0Ui3Fc2+7
tq66iilQTrduvvzpB1RFMWv6WXZ4ASu2Mpt8hGk7W0AKPH9nrcvoC4ml+Dyvx8bBhTsyq0ow1tQi
s27QQiNTOaSrnzOa1eJLXd7Gmu1rpVx9Is6trR9S0z6SOX9UjnbfmBBW6deKmDBjhLSknE4p2AeZ
EVnX8CLGkWSSmJmmiJeF35Pjs/H1V1C/wpMHRAF2s1svSAB3YAgRSAXjPWsF8Id96lxOeSSE1Kqg
kUswWpBJRXBniGL7DJOWkbEH6GqWHwkDaSYcvgThmA+BGt8bMijaX12OeJnETomfYQgIB/Fatjse
cEyQ6NuvCTALz1V31AuJwKX1w8EeUVXpW97R5CxWZgxznsJGz11BAjw6ipgViGQ//V1q/iHj94yW
3ir0BnrGs0mExSgohE0QziXrCYdtixq21TK3tIxzVopzbqBi43cbsZmWgaKQ04e2d1Hb04zi2yb1
TiP1blWxJY649PpHQtbpyN+hMJ0rKMokugQwo+nc8UT+XRbFjnYd6fT/dKRsbzgB4avRqq2IgBvS
QVC/NKpxao3GI+7BTVfh2igvmeDJ0xjL7NaTQZXBWRbVJdeKx8ZWbfK9JPoWxVNm4PseiwgH/DaL
G7PrhJY8wx82b6Sdy+WtZCYd+SBaRTvLF1nNH/YM3OjXgM+7CG9TzauQbxiz9qMv6nDRkT4aQNuK
uQ+Hd3TAJlMSAMFoAK6kpYfzxIU/dM2icvFFnSdmMhEHg+xSNNUeJlD5rX5rHkY7veplfGj1F/7D
w/reMaEuRnVR8LY0fyViKUxXIRTFqCdXx7FnkQOXD83ZKbXzCCUQ60UI52b6iA7ZZdmM8fkK7ixM
baXmJXEX9GL0bfTskwKGI3xQTkzfrD/u8llxZ5vbemnA9JFw1izAOeJXQrzO6KUSoAorpQAcu0ot
5SckAMVAxRI5c33/S2b3Lmx65r8zvfpk+j72zFGGvkYKWbMSgTHb//B0Hk1uI90S/UWIgDdbWoCg
a7KtNoiW1IJ3BVv49e9gvoi36MXMaKQWmyzUzZt58uZ4RbhEBUFmMDWefWrEezFBkc6dc7QZ57c8
ORKfv3xLfuQlptO61w9jwd80K5Gnt2Uf9Iv1whAENijAnNei98Mfm9lcb7PO2zq8MgveWBtfJk63
fWICwNLc/US11rLy7sCcALTDHe9p3n7UyoOQPWsU/CjbemJ2hTqjQMvg5jt08Nrj81CxJ2hG34ql
X/GlKJtI/T3zZ9XlG1iXVLGuS0dey8TpZNoHMc43J6UfacHYjEsPHKaN67Rj58SFoVnzIASv4IAZ
uyjH0q35xYzZECadvZwXg1Ddj0pCN8Ek8R+zRrw1J6WRPKrZ74AlqGU421dZKX5xFdI4x10eOnIz
9v05y1gpJbB/ShTfugmNwTo5LGs0+5ABTZp5YS3DOMN6k/Fv473r/S+jaGjN6QIwzXXoxZdyprxn
mILkwZZny1yzafBALXPrmxNgHlT2NnIYafi5csvLyShV1GJxf5hPheIF/bWCHbeYWVAO8NoKY5s7
35XxWSZk9QxiS+Wl6ZdraUc3fmeik3p+G6Lhrf9ZCejqq922bzFcmVLBI36Dmqa67TnrUA/dZWPl
76ovsAPU888Em7ame6jP7qnh3HC+3mrYLSZ+vE7Iayndi4URzxv7TV4WZ+JheFpybISEGgnJgdou
UqCt51VbW2lqLMPq1s/iHjSwvq1fddB96RCFZjaEbeKcuAJ4wGd1qWNq4xIWpjLDQZv6hkvRIC2a
kmmpPXqRwS0HDT0pTolCJwHhBku5RABaIi2MhhqOt3ZbtmPahFJvw0qOoZE3TGw/kGwmeBV6JLHu
x9c2GJT2uhg2m9JN2y0vS9/fM+urJmlR2kZo/fMcbGGUH7nFQ9YOACp566foshSBuoRSUNzJKd9a
EP1UfGPFaQYPMM4lngBzz/HmaazzyPBgTIoCiN8nocpTNNpg83CPJkSxgAuRhs6nj1oTvmEeHE3l
04e/pyIiTy5DoP3Z03bCeDo7o993mj8OUPZxNmjxbo7Vax0k6PYlCx4H7V5tkCuxIC3dH4Ms01w4
57Iozm+qCYadzi64NEUR5LjDuQBlFPBhiGZ/whMFZ617KyR/ORAzS3zoWR86uOmnhMpN+c9UCsbo
xe+jFLlxDvg4T1w1XTzzuqYFTeoFLRAPXAH1nJ+aGJDqmJ+ichM/41SucKx9x/tMY8hLaUDc9XzA
xsm+xkwM2gbVZirhhWAhTo4cmHBskHfNfrXIbKY+ua1pXnQNfFJiE1PNNiMfQkErdwrlIcsp08HV
iuFUkgux/dFCVnfkTnWDLtl/Vd9dU5/dFplvTu4RWkM9c4tpVWozG8JJ2nC2ucvrWPtg3oOb8upk
PaEOCtfLxah2GRqpcE+FnoYEW9aTGh7PaKKtEi7Wc9DjSlCASTTba6LwyUM60S7gQS7NYl+cxLhg
Zr0IBJJqhg8vo1031Ofu1dbufR5EhK+yWHlwMzG/zPxNVZiRzXo3ml9GXR7xVmMBm/wSKCk7W4ST
5MiGGKA6hJEzdO6Qb1BTrgr8gOqXh+q2cLut4nFHjEcA0/XqfUb2RGCQjOGwCS5LJqVCYkZhA34x
kHUALguluVmIp1E2aNHJoxpXV4mpggV2Nba3lGFVzyJeIqG74TrCZEMXxk0SElncrWOYHkT969wc
B5NUYUt6P5J7yXWxmMiENcCZqhUpa+/pw+2xdczEfQyGDe+QrUvVBlnnc9bkIVH7Y84dzKSSx63H
rYaGB6HCz7TLkMm9GDV/piA3ysmomvWnWiofOXFy5klr4eRSbiUPWOlcE/MrwqO72ipA0R9ynmx2
vy/j0DysI2c9YTe/E5jbYUFpLKDjG4+MSnUtQBO33FqUmRKokQIM/7tesEHzLimFHljLzXJVZGVw
S00DKIftL9vQbt3nMzf0Cup298ItDiyVuQ4P2LTxJ6iLsmsetl3faje7UsB7VlMBbOjUgayLbS+M
EhxI3XLtWeJYh5idvC5sItBm86mmmGREFbQWXYgNknDia7D6sklsYw/yyKNv/7acZWrHucEFwj5I
xlMPs7RBzgY+U4S5cu7/6ANZENoIomif5dNBGsrB5Y7c7BOFfIlS+/M2PysG4tg/7Zh3Cceedf7A
VROW6abMOaV7eDhNvAWeeTb/sH08OwiCBshjnXe6rLXLl/2ZN0qAeFWUW3cD99B7szWupzEPh55e
UDkFWTY9WULtrFG+D2r6pr3PXONH+IU1R6aNtQ4zYxLKabikjoqDqLywHLuKF8OExDcHrSzv7RO4
Q1eEdZycq9Y+uxHC10mVFRjSem+P2Jjx4tmUCk9NeZnj+oKQjkOtvAw67tkjaZxpE5MpT4J2jHxj
MPyyQSoggQ+9ZCeV1J8S54hYcXR2OXDnqMOrfk6OtuQrxU7V0Ro7vFiTSrCfYi3e6yAB9ynvdQvI
SXJvrfoFD9eJE76rKdhThe/+0t06BEuX51Bm2IFBT+Jwz2zkx8o+GZoIHdUMM7c468sfNXIPDlQ0
F486cmE5cf3apyY23PoivZxMJoUbAqt3B6itfe1h68kFuA/Pm7bRr3m1ZWILo1bDteviTG/YIBOF
Xw1ikUftXuaeq5MXIT1aE0F028/LKuitXTZ42/EhgxWeUtMGpM/moUmZ4+vqaCQI/SCczYa773yq
me0W65BZld8X+ikr9dOIz0/hGsM3PuAFS4pzzPJYZ9/DSgT60/yNjmXCUiMZycfltFfQwFCoGmzq
UFus8saig+X8RaJ68UsrDwWl2Fw7Zj53XU6omu/g4lxQtEnDHg3WBQ3jfEQe6bk3devVWvkfUYAN
5DK22Q0Hr4cBWmB+7rcnQBGH3izw/5DYh527jUuwWSFWyMuYGleeOrehtO8OaOl4BNMqFhK52qOw
APub0yl9LkpyU9P4prqYBqf+uuQe8GYc2hYAyMgKnd2wqVTQjIAmQB7onBDG7Lezd/RK3naQaGNq
JWhqs2N/WQd4cwji7ENbbG7KrOaTo/O0NkabPdwOovDgbEU/vRrm+Db9M0TKGoVcM1/2QiFxTm9t
V1FLsU/H/jSwbhM22/ZJv7WZc8nIZ9KCVmU4HwYkgyXZOuNqa93Ha6oLTpHT4/rjUmTerdun0LQr
lOS8aW87lZ9jt3VuoaCnjpIRwEyp/uoV+nOgA3QtcBEHD+Zfpvzo3CgoDBwVaNQjgUiR+9kb2dpd
O0BqeXOS7sSlJWEtmZrGxpmPnuKw0h+xtbJwVH+rNNVmq2LsnXJYr66DmWNE0qHgq+OfIwWjOjS8
4ZC7L8rY+S27+wILRvPmVbCkHDT/icAgHJfl4XpoN8Zx4P9zzI8lps/EovQIY+KSGRiLrh7IMM3A
faMYdwuu10StAOjhjG3Zyv/lyUfPztXJ+ZiUZ+6je9ej0RBJk0MBS7nAwmJ29r6hhiZaeWvli8mC
d9b5sQwhWhi5PYfrXwrTDamHT6IDWUHlUynNKYD8VVFuY7C9s5kZF14RTPO1ZR4NID9VYt2UMn4x
P3CDRBjF4PxEGmEvC2MsT3vYpadGpXYrsU+aMbFjSFZb4Q6z2iZnd2uAUMowQdgQI+dk84Yr1CDS
Iv7bnn14ivGhWM2HWyQ3xfiKl/moohVJrku9EnRyYZBQfAUvhpu6R53wTJ2sagQOiLcifVnNKcLp
/Iw+Ut8T3wWeeOPHozDQKA8l7rNO/usgcAgNEJdm+BhEKErxWMbG5rFgMyjPguXvjIZvoOGzooSm
ora7ns7ZanbBhYpDzcu9lYStBzj0Wdocmum29DEe8BSpd+YlNzGrutlKm+IXU+5I3r9FXEw08qjr
omSjGCpjLVsXVMUZa8SAopl7L0k0nul1OScUgawypFYBwQ6dqd4IHloBXH9d/uWxNijuAeLtydBB
izpcttPAm+tg6UXQ0GxAUKtnmz3hq5uw7bgOLPbyF2+/Q8bHwRrOjk4Ows4u+C3NTFwrTiAMbEdT
v+PQWnf7JX/FloPKxo8bt96mIFgMr6L+q6J7o7GAGL54aX/FX35R+e8MaIYFFuUn5eRTuJX2LNsa
cDfUHKwXQg3Bh5HwWGKWdtiFxBjLSMpTKe8YPoyKQkkuSmZc7ARis3HzjBdhiYNydCOdMmfhF9qv
sr0lCDAGwZocu36c/Nbxh/bedHZLJ9S7hAInhA58I9WOfe42NvJQLwT+fucyuMhjLxwf/7mjs/li
ATZHRA9156RMcteyM23PfVWSDM1vmuXe7EK/P8fELzrA2jDvAYXf0lsGPc8tYdR04kb44RZJZjMl
tLGg8EodreTJgrIxjOc0tm/8nEyBM3cn0n8agJHYjF6omh9GIqaEzwj2lsRMB7t8qL/1SHk0sn1O
Wvesje/IbM+lEhI5yDgSCtC9HQ7PVjvlsj/lHDyzKq7SMC7OQICKBQoiVYUpv33YbNYt/bPK5cas
ACjFH+DgCLTp6t8WF/hfrx73WFXIy7o7jMU7J3kl6LzR+nyXa2D++c1K3kHNi4HtzwWMqklqL+1Z
2/1xtOaccUcjomm5ZLBiuh1QFvZJ7+66+PuAft2+eF2M19DHuVWM34NBsOFb9cZHstzytMIlSPeG
dbDp9+VHt6e9nFvntpX052pkOdF6DHyWCU8Mxym3X7STuL8FVnVHO3o0pPSnr4WkiL5JBYPfL+2f
/akPVK5V7oo1o+zg4K3VUwoLhXjkujQFpuwD2IV4gsvAGRhfCXgrKBT2oyI5l+JPBhbQ1TAntz33
AbqdKBS7su5iPrnpaX0u6ujsMGyQKL8g1zNu2MDJsQlFWfdakASjQAbQlnNM5w9lJjDIdEDsHjcx
lviBuPWIymlKFoOSfWw/4EJiH7PG1JWTh0wLIoeUQXpCMQ9khKe1Z3nYcx2ut6Ieg6YNPbRB1YxI
kzBD9m/zL4XwhziDx8vkxcuJAmMnh15Tox7qWIRGfiVjjverxA+tNVDBrZbbU0RuAudvrYS8nmna
Xq3pC7Ig5NQnW20SZt6Yv85D/tpBGJ82Ru98ZG8pwlegT++m+2utDKNqF80UZ8Y4YJMhiSFw0ObZ
CS0b1NWWVHpv8p2Epf4oVHbm6Uo8CDTn3iscK2cJSEfNvse4OuE7x6Xh028ycT32FzDLJhmTgYxJ
bptbNX7THdYaxC4Vh+A7iTV4bcS+0pJVS7kcnSTHZ4GPosfVRzeSAr4y2mm0rUUqHUUmme7kYALm
1TP9oMTJMYXz1Txq2T8jtXo11/T+S1vh+7c3LXtdyQ5Dt1HOZ5wPfAFs9mu7OaLhPWx8P+xwL4qy
xv63kkR4D5tJ2qw39KMg90fR23Exdazs2rHsS9/ki+8FG2Hjrz8LiASW12yMrgsBudBscHU987Iq
qxHKaiOtsJ2K0/RqIS6bjF+DTqyDeBz2Z+y3I356/Iw0HyrA5l0lHLC4GATLAGi3XQg0t3I+x5lq
89ynn2FISc8rrBWig4isAzRt+Ph31/utOnQfe6DVWp8qrLiD6ExmVeP92ZZHgUOVU+fgvWeNAElL
Db37tI0HTWySvIZOuGW+Fris6uoP2QueSXeTqodE8IzPjdBTvkZir810xeVCVsK6laV7j7icUoy9
5GyAezoFFzYc/xqhXuaFGcV7bXTAZiBNec5MzkcZzR+LSD7GvnjX6l2lU72qFbyQw4He0Cmy8DVf
FvbjMaNRcpOVRDqEam/UofJTmQc2c6A+yoMkA6so8RGPxtGmXcBcDoNC3L7jrv9tNx1WG7z03d6r
OVIKi5kW/TL3eBZ7x5kvElYplUnonmlPwZd78VyHHbyzWa/EBFBxC5CiizD94JRvPRSCZT5EFZgE
tuEGzgwCpLuyTk8xZwssWhZKSsAKLFjtdSka5Tgbex5t/DyN/7gCeQH7nH8PSQWmOHgE8TZqPOxR
MIlB4+0pnWZvpdt4jEK4PXGLkKpFx4lrLp93+9JiUxoVqGiHLv1OePguSEI9kpCGosCOx8qzm2tn
1wm7oz6TeYnNUEMU9Eh24PwgLoZToU+8+/penZsndqqTCw+pU5WXnIE+q956rDmp9d7Z5kFLPuvo
t8B6tXw77BtH63UAjJMbJd8BfEWZH+PRObZ8dmf4vP0xpcXZqGtk+Yn2MLJ4hAkU3Qab3h5qipra
aTXYYsJw0/FYs/ZgSrp6XEkwJ8UFn14IuVR7yaepzn4PLDUOFlKOUilDU3s47KOGtnpZFtjo1PKm
VXzUnepsvGHTRQuk3RP7WUceIv4rWpgrObxjhbN9CImT3qJeXmnfJF0Ztynclg4JFP4FXAjiTSSr
eovPCcmqnrqQOEhaNYC1WxJLqOwROuBbqiRHibOX2gqudd29rfGwO/+D3dcUNEcRS6ing3ulHXTu
htrdWjBegcllDYSdB0abc+hdeVDhRY/suaj6UfASzA5ORfrvBkIvRIijdVFUlIdO1fc6b0SowM+J
cCL167K668K5R3ghZg0ty/OwsgG04/dbNB6ADOPqAPuNKjz9WGJGmknp2WCWEQxXcRCW5bLj9rIb
CJPU4pRAmtfGaldAZWhXKsMKriqhHqF80JvWQtWz4+H0loh0Uz2omNll7T+LnytNGXjCxGkpwYsp
7EVwrFqsZEfGDSJSTUVvnYZfl/SNRfpmdtQj2Dd8HIdm26Gpalwi3YVtGgb1e5OSTqRlwCiJmcbJ
NVX/NKVYF8p9oV4TUt768rGuvwuhnpvNVk2oqceqpXBP76G8eaKC1+Kh/9MPZ+Ed6zmCYdhcsWpf
13fkMtnAqCV8dgQV6FYTYLfYCBWuXeb0r67wc8MOSSRYH1YqfGLmsid5Q4SItp6dgp1x1Bg57eqk
mlmITt/AswYA/CrHbLcOUwuHdl62R+Z93yOaFjtasIZJcwIvlkQSbHaYoNB3/lI70KygWOPU6J85
WWeTia3yxoPVsZvSf9tsAqf8IOClURIReexUuE62OJ+pwfH+44y5vHAeFkolefYC93Dr+bAnAltz
8FZM6qrn5+w+s6OByzpJuLrB21Zg1yN376x3F4tSacGzopXOICscV+3B8JxDgQOhG0JZFnvUWKW5
dBN94ZTm8ZbEuP5aLmQk+wuA22NEjo/1la4uvsfHPuvegEbCf/MtFwiKEQWSyLlARpevAsIbmQm2
UNuEwZPcdWvfhIVyLxitmz400JY8pzgPNTI9Vlqw/1xdqAuEhnfFIEEjxlfPLAoDtcRgj/+3oBgn
b4Rvj/eRWh84BL5DRVRN0Au3KkZqO58vDp0mGWWiCJ4bpWjeuW6qFTYs9NKchE5DWmBkLGYBvTji
mUrjhavKVvEkoQx81P2BmXtQq2PSMUYCd5xXgOzyMzj/6uI7RV/Tphu6a0EbuDthzcX7s7YP1t3R
PE9TdbHaZifxIVHRRmVJfdcbP0H0MdvoDuXVILWNbHlyP3Le9w0cc8t81dZZi302QRDOSkok6DqA
sc5nc7P9Jnotg3j65MLkLCmhoyfZsQ1/SZy9LTyXljNOInsTyDkxNIMz1SF3USvVDCoYoV3N9zRM
+blFbGNEqNEP9sYPEHy4/+l8Z1zR6VLCdDdSBXteCGHWDNAl1N5kxrLBVjIh4wvnaQ7qkYqU04TF
rwUgzSd7TW3OGp5fjN89vdtM4Ct7wKhJLXFlPZcYt2s5hSKi6slmwdNuTFp2Rlp2FjYu0Qv/XRsk
1vd/A4Wrg0nFb4yvfWs7FWUY6sGiY00pX4lBvWXyFTXQxaiUk6+io1hSfmdfCXSfLRxdif4JAf2F
JKAAREzWUyvL8L+2yLxPA6lvNXFX3YdKigVwsF8CS4Cyj8fO1YKK7BR2kZVvsOvuEevCnL++WyUY
iFittOhZVDA6+McQ+GfsXZ3kusas2+ZnSVNpPqmEG9MrJuZ9V76MxFSNlHAkpb6U/tCcwSfkZnY8
5eS3aRBry7FIu2bQMVOPxMrVTW2MO34E0s6phQCrFa0IpJ4P4+8Yn9m8ut8MamRMpv5jmuVsZAe/
rtr/Tibth8SqRUiWNLX9n/+Hal+82t11YgpNKVhL2pbVH7a28iXDkzVXZJqc01wM9LA2O8vUz3mO
nSUDRinUwGu7kz7HYcY0oYfiaFB0ykDVG0UQ2WLL5iSKCp/VK0zByG8mEayoWx6r1m1wGCV7tIdf
hk52RRE06tjHOcXG/7Zo6TmeiNka8hJnrKX2KTLRkGZ7i5EF2WsBLy2yFJB35YujTvZEqypfIoUU
712FY6ybr1kLMmVD8mfn8vhVEFvnVWwFcCojEJ7DUTMaBK7iYE6wsggUZVxo3lYqgcrB1Hpl6PCn
YN21MFptoVlvMjiLhZ8J7LJ/TFrWLX7i46CEuMsQanFT+ks876bCuC+md+NZfospHIGmCHH2oZxy
kvxsF8NqPE/4u+Ot1U/HmoAxkhTVfO5eAUFH2szG2lzxeHJasi/+/AaO+iASG9t+wRk++K3IUUPN
DQl/vyc+oStNgFUETQnutXcxJBGDrVd0L8bgvqjRLpPNTY7OBfQQSZpubfeR4/8/rHQeVnPyjLU/
S/nHGSq2e2Fpv/Ua77RhbfzRaBVtPpXlFGEXmyy/7rcFtmCFN41L4UFDj5/VYQAQQInYyTfMF2xX
BQzXWP3ptDh0aBaEWDf8UqhHo3krs8ej450nUKXwUrFHCNWnhofE6T5WFrIRJGhQmTodGU7sdVgX
FbNIojaHKXaIinVceCC+7Sf0bwWzxkpPVDAZkWt111oaDhnaXHwEjPW906v2NaFHYElwmc/5JW92
HeJDi2hjCnErrewmsvugLvveoFcdHOzqEmpuJu4uZGKMn9lCBwhUrio9pQYyEoXVJpf5mkt8Z9Fx
P5l7HHP5wJ4AG5yiWp/KmH2VGfXzWOzJk3jt8iFn8b7idMq/c9RdRdEw8qQ7Knqy6ZFyikQmuY97
zicYk8POHD5WPEMfnSt6Bkhx2aSYHAtGe7AGCkaDc7Tx/BGQhFUawUB+v6cuYEnBVp9oNZ1tgDNj
7k+YEpSs8rOS0cnGVwzgqR6OZYFxmNwVmcOj0xfHvFbYueF7Zv9ofDnudNMmcUU/LpCx8NNwVaSB
Jlq8TW3OG5WpfcK1hkS5rzHdluSXOk/D9dnviNCyCA47O+jKX4IbrTwPhvmYhHjpe3kzOijpKHIq
yXm8EgmPhVNFE+ucUleMK6YW7cscRw+OwbzYU2DC9g3eFLsxHSMnDlgVMlkWt4+OhW0BoFQLILJG
2bRvgRXnsmazTGXMMvtkH3jqKuxLMiBQFefVKL7HGT2Cc5udIouZNcJhLi4Ox853B+vYQQqoDgIw
KLtXdxSUPth7dU7wJN6qruIdTl9qn29pg04pU0trJkygwwj2IJOyfuthe+pg/1IePanPxnrJmJFy
MpDE7dfXq2dwa3m9Gq7YFpvgMtmuL1kKf94A84RPmfYD/ER3LEx2Nh5FlxxjajlSTvo8fgdKnHF5
o9ydamqxsD1oZsg5873r+f7Gs5HBy8BuNV7zLxdXJwlbvBs5LBQkywOlGgeVO0i9Fnp550ywVYEP
ahg+sEMPd8XfmWtOrQ8UkelPKyoes0YgAeAyBAqyyJI5o2EFkNI/MwDN46ECHWRGdwlKmuXTTxrE
duIE93jvgj1YecdIr2qPidfiVym4QgvOx9UsflgLDOe3mkHJ4PBg1NqsN7a2reidBHcLREVJAc9R
duFK8uPMI/XLWOeHHo92CcxX3SFPHXQNhhE7VdGShfpdEHNUOkpb8GpFPTAiPqius4k5s6hgubds
AjSLGmPewT2i1aW5IKjxEbk3EzYTJVRSlZABRursvU8nAtn1vdDMmz5WN6PfOTXkdcRtLjscix9G
YtCRwEcdE06inDmttkX1HWP+SNgcCghuCyC7tOLWxRyK7m86t5mTL0kgAKHHEZZlMHWLPtB07bTI
L53IKVrCZ0zbLvs6weUrBmWmMrriZ1EhBtXuRTZscsBK8LziqG6pEU0XXIJ42pkLj9AM2QCEteCC
2hThmnuDX2DxQM4tclFiq3cfBO6Cse3uo72tlo5n8uRnCQ/52fBlrvuaoUJoWPxO4oOceMYEXN4Z
Oi1af7Ln2MSP0vTuGMq9NKc6BS8yPo4BEVOyxwMnhlCV/O8TmVcOoJfHiNXOwGDbcNR5ahkkS7HJ
qPjr7tSFHsjQUrboZ8BzW5IQesK5rzXPtZbSMp8uPvlJ3I3UZFW8la8NHbnJNXHoipioEAF/ilM4
sY1joROfBRiKR5U0pcCFNvh6DjNq+cWDnE+36hPiMdyHV8mHpSYPTH4v+d+sPJHXBawLQOWtaJWr
HYsrwzFdjCmZH7Ef8V/Rge1wqeYet0HW81M8YMtErA6v0VS+Gd/k0rTyNELe++nGLWdWMMG8XKuz
0F50PYV7PBG04rT5S4hYzvdsHrlL1oFtfasbHAjYKdxb9SvqugPjn0A0HLfX4S++g5PQUahbL6A2
J4QTNkJGACBORAU3FjsBSr+M4k+aQgLGyGR6GIAxMkkKU+f0Z+EwwX+Oz92Jnzi2WBhv4AmUFzP9
YrIgoE/ClAZuoN9kO+mS1v4kWUpbEs1tOOIBxK3tHgp7OY8wDhcLDO7sM/s1b6e2BFKIGJTRq6co
vtvQK1lvWS+vz5itWn5SYZ+sEKSON7GLNGDuLeVR0WEf3zJ8UFOaP+PDnJFD5k1JBszDwcLk5Zm8
sfAQlyA90LHMcQPd/htvCbgD/TBTahBXO9pDkpJFaugeMt/YZ5RpR7rr0zVR0IsXc2jbfJS8HHDt
Z1rNpygljJl3/BXwQo2UNzYdRRd8tvNnX/zTFh61ibsR3nK2ox4sTnZdtkOCg0OlIhxbagNgxaa1
VELBZ2O0t8n9ykENi+s8JfDrnZsCVW9enKtt0rtBhfromBtL9mfPhmUVNkBMOxpHJx7sC2RSWmCl
tTELF9Uq31h00Rjytpw4vD8w+Jh/Ffwi26WWQO72Dhc4vKtWj+QrH0TZJDwiIna1Pm86+ZFBz3PQ
eks05wjOlxEHXuZQF4fQ4lV+zs2VemM8PWr2EMlLR8DAMJQNmRm8cKvfs94LVqMbuANa9y4AMfEA
mLKHh2BZ/vXwEkqR3FqyvRZi/dSQCrouLCMIJdpISSUOBo9LtffeIvKR8Z9ee5LJHDQNMlILzjCx
FAIEQd0RnuYZZ1MwGVXOLqGwXhu6vY3D1sFhG1P/03DuK3a7cSrJ04r3Je1JsRVoRXNKmBXN8pK0
3x4qBezz3Ww9B8k9rzmP6U+qfIED7WZw/6BDi1fx1o5Xc3Svpl7dBNu5nMseTrRNVW+7fLgXFWO2
kRydaVOwp1dTa0NkeEsL8jDCYM8OGQORBDVleB+LOcD133r1+yjnLd6voWqeMZ4GL5ZvUi3fe96m
mhEWloKMQrvQ1hJWOIwq3uV9DZx8aUwyrgDGUdgduJEKFU7gsUa+4/QLj63R/uRfyonpfI2EOzip
k3A22RazzixQ0ybNOwCaOqyvt4o7dfg7UVpiY3ZAmil4BqK0H5KVHtvD0uFSqHApzOvPpT2I09qM
plIVqPM4blGDzDChbMOgMKmvPlz+hAa7lOHNj5nd93b2vvT+NkEaUFyMtW/pz4Ttv9+NH+ivI6Hp
FOwpcWKgJ/1Ni7ZdxrYp3zmmftJBqFomGfw2CsgvKISbhh9ewIeXgRg6uYo8l+ndnUEniOnSlda1
9pBe6KRyD3HZHfOZSC5M6RQbFwvcbqJOQ+/2IFgSlasrvtk2U/xWoxU7GXeaBQp959m4ca3HsDsr
9V8DJxK3WnV+5snepGGMZRyECRZuXoHlEKKpx5e2Laibs0m0tQim7zN0eSrO9YPpwnA1d1H7Opxn
wsJ2omI6+mdzzc9d0LZRs7myyaDIbGv96wCVtmQu171JXZIrJHOpsTUh7cm0UJBL5ve+ml6GtgrO
gkYna5uXbzQ0CK6q7yC+nWUvYEFPCMwmzLcZQcmZKnIsZ+5rqf+4NwAIy22X/MlhmxKrORsW/kfX
3JX9sIOzwvX10IEUQBnTzhBVL8pUnhTvLp3hPhbeSzbkezOGVIXIifeJunioKG2BwR833gymT/NN
4GsJuUfDImfqHR2OmRaCCIbla7zQ3GMnV/sTmM3RnLRNwQvAVQh2EqwtBnoFAwDEUJVWtZJJgD6e
lW2Ds3vsWBowaI2936vasWY9mablWmMeREjGPMaIPDOB/zb41E+8FHO+Uwi9HLM5cMsXj8s0iw4e
jjD3VFhocrrTk6Frj0ReXAn5yravpL+Efokpea9KrB3UDgI8Ib78aRNopnKV5gtiVHVggBQQNE9J
eAKRyk6CyjWaD7oK+t7OluUrimObkdTDR+wWlyjGlLIKQghfKXt7mMnHiRZ6jRBa7Dgb2GBdvdzp
HiBOC6mm3G6vKkSXRCCYen9SlVjAk6Z50hOClDtEZGPvvUv3YXwPdwGEe4AwUrgf6FS8qaJ9g/Ix
M7omJaFc6lTLBe6NTRbJZcIOzI9a/uRM3KyI7Ro2gwovTieOvVeNZd+wpoWniYGlfUsa0gM3Vp+T
dSP8QSUSVSb2ocawIbqfeJnoivQM7cTKP7L8Ck90huUn98uCLPMigqqMT071u1PIcJQpbxN8hXUf
Co8qZCSEyo9KAd6U+YgkmFaz5AX5/Jy67dBtLa+lx4Ct/egC4N8XF/ywYVR8NjD81YCs/kmhirz4
9Xz2054fSZqwvnFGcgbDBqTAm1f+pscKTGi2sZXmqg425bhwp/X90zOHMFrIfHNCLwqlmsDLKcg0
DiO0Ct7DFUD+tLkviX7K81+SvcxmTD34C9gz0gIISuWbxr/aqD9Nht0hexWJ+VFm0XuDz4c12LR8
zOQTJG/j1VtbEsMaRhog2ZaD6HFB9MBxiOAGrf+44gumjq0UJiMCPs1L1IEFkXJru/i8m+a6sJmy
NAsn3oS9STtNT+ajTsNhsZMjNoIiw5HO6y/OtJMVWiBokciqaN+rVLbyB6TMhAkzoU0RJyBzwUwI
CJBFwdIDVrIMXOQyKGh16im8o4tN6QeiMulZ/3CB5Nbc/HKDlF9mgCFHH+CLvvZArlHEeBPf7Gne
653ChaO+z4P4P5rOazlyJEuiXwQzaCBeE4nUkiIpXmAki4QGAlp8/R707pp12cz0dFeRSSDiCvfj
BICGp7o3D3y7B5FPh14pDzNiXPbiBo4RzJW29Ul+S4a5zgE2ZpOJgEVgQuvlWFtOtkVRGLn9Kcw6
qKWr3o2O1ugcytr1JcnxfXUwww+R/ouslPXAxjFqohyK6zDHNzu1mWxX945lu94F910B+ZA3VlBH
lgSFrjCPNS9m2D0LujxYN14lrEveEyiRsEqICz7R9ESL7ZgIx2OvUhRyNEfea0DL1565J9WrdOgY
TliN9xHBQibYmiLMT4P2ZCkPl9GUQtIXUnZm1zYSnMqbImNn03swg1UXc4hRXutxWFYq0BmtUxB8
qyzbtMniwMXq6gY7AGXwGZtC3y7Yisxb4EYrWhMSo6nUOdGllu8LnMkCSl0NpJXKBV8a/0hz6RTz
3CM1KYFOgQLwexSnOsaZPkXqoW2zJ91EYyq+pZUQBkVTAFUBeMGmkx8q06cBHTsSWuDwoBEzPwOY
RXw6GAisRX3ij+XA8R1fU6TwY/VTtmRazdSqWEKQNzJnyT/jITm7HT3Sj1ZCrEEN1jK8hhdSG4gj
G2uFq+m9M4nS4aZVuEX6kKHC4AJkvRORZEePwaI3rE41/JRiV8bbzAyAVZNwq6H1db8MKluMFWv1
iq3kRj79vh3wU8wIA+bpOP3EFgz0PjpFYeSpDavMRXZaMTLQ/D4gyY2qak4Py1czy8fCZoIssJnr
+awBr3HH5OL2IKJcUB7od83hJPiFg+JkRCGcGJ41IFiZ6jm4790MHjiABR7vMkA0LNwjeoC8R9vB
3JVBpsOB2GF4b06d2T7Lpniuco/24aYC96VkA4hdLD800AuV/ZvQVvyjuRMAtS9LRTxSydXNsI0w
Oo7kxgS2xtG4hqSy7oVns2o1pHMqgWj0looay4sw6xJN0gD2iYG6jkzIcqx/ScB7VP8zCCsp1BiP
f+Zx0lzQob0MBIfTe3LGVZsITyV9ca8156bMTi6kMII7PMkaw6TJWOLS+3vKvn2Jg6tYvC37dqNi
xwF0LHR2umpxilPCoy0I8IwEKo9BATWiQF1YW1sVeg38otj+UzpiyrIdPDZI/nwXuAu5ExhITQMg
PiwaRG1hlEWIgEg0y57JS3kW9U9MxMqIyyF1yHsXwbM5EGb+Z1tPDit1LWFtBhTZBKc7FUcNFKT8
mJ38kNcxMAp9j4gWc6zoklNGa8+WVXHdI2KYg3B572EbfzPm0kG1jQUuNjhtxcSCU9s1knuOOck0
Rv4kWILzNlKH8YM7CLAk7fwZB19hbrxHzGVF9pzl0DTRo2FcK1+tHAecm3j6exQ8qypkRd6ZIe5v
ZjTfkkXb8aPjDnDz7qxa7inOpMe41P/yRyKc9JKqzIc1jp0iX8rC1NlBdd2VlIUZlVVBWahSFpoN
2oVOvzVYEt1NYP8lbrhOm3ekwowVwXiM1i7MlV3vm71yLersNvGek5XRIoaK65XZsYaYWADp2O7n
Q4M7lwTVQ8UHF7fWvuSDa4qYaNekgs2nLlb1yFuimZdHsLPQ/IvpICv3AF5GNQ4WdqAQsozJL6mh
BZyQ0ozjZvEVl8oOJYujH0w3vWas1kECXKQ6n9PeOmX8QBIW6oN2ccx7hSEGPHgWQ48lyXtMkn1J
Tnj/OQkk3cSSohBrrqX2Q44iIcJp+GxxmUyqF0CNNvQW8SkgDIjYHSMDl9CLFief8KcXIg1zLC+M
HG2CUSJm/Q2zfouCadRRotN8Yz8wUY+wEJraK4Mu1Bcvha9YzKTYrs9s11NUAAw56ehYFQJz4eoU
3bFH7ia9ekhvfGs3TX2vCFfitF8PDElUbcayYXpcDQwJ0azNM5ocgrtUDmcWPA1KaBnOGJV/TNj8
BsPHvOE/ZeDzhEqk+nBvCTLq10YFWhKK2gj6hFY3hVi5DCjJONPRQrLK3WvQUBQ1x6RF/gf/PWPw
Y1NUMFFLa7mbtEuN6CNi3xRAZAENFkViGZhVM94stLLYB1dpSgJmhXsOMH1d/OsDtAWdvu1lTFpH
S3eJ284Qu7pNUCjIfXWKXTwB5W/9iEg7nbCXxfMtJCMZANQ8E79CfIA1IackvZLHXeLWSHASsUbt
60cDtYEvIUGFW+Wfw4mhGyYYmygRgNx1pnPPwEa6VtAA2omqdtMq9s7Z9qJHuIwWiedq6ly+MWvH
CA2xl/RAnazIh3CJaecszBH74OcC0PQblpSUO2AMaM2Hl4z0zh52po4ex2Sg3A/DloIPNmNTVch+
PweVIgqh9YAfjS5jmIdjTHxve45c69xV3Ylh8Fh6ifIYIQ/qKYmq1SE0KbPSq5JEwH9ajlj0x1G4
L2N9ywKAMQbs81l5lC5BtpKn7Y1WI2LGnMSb0MmgHlxHVRBKTO7buWNxGgdUwhrCxQkmIBC/iUSU
CasK+gRWwi6RsXLlVI9qL0q5t9N4rwmxs0lCAAPkqtG61reLLVUTlHDxuYRCzNF4itJ8bWevy6GH
dBbnekPWH9lYZD5BHnnKRwRQzb+McOoqResW/jd/nHNzG5fo3bpVialtRlPBIqAGcWgxewlRIYQs
XxXmomQKJYW9b0nobscPtBOM3UCEkbI4+H2tsCSqfzWjWysLgKzwRPMP8Hk7JSfHcA9tHSAuvDtd
w36Y/vJapkgHWZSYMzePJMJcY5SxhNioIe0FhoWWqJR4XGtg8gdCJGy88CRawKNSdYRzLmegXRHk
RGhCfR3KwEvRS1koUMDC62KXM4QdQupx+dQO4j6xpmHwDBcp6FlBFvlWAyK1CNL0EL0sRpuOndDE
J7dMuLQdj2pjqcDTFM5J6zHyt7Io3GksSWSGWV5+z58dO8mWcb92rclgGGu23DgiwYQE89VVsM8l
0xU/CkbcqIi2OfEetXFnbc4xo3rZlKOqlzuGZUDwCPFGP8zya2MEl8QF8FqTbWKQXU2SUtZ4OX5e
+KUwl48Qr48JPKptizmpgzBXHWe288ufubw55p+bD9dcK69uKy4lY+qUGpJMWgcHbjUxJWKiUjMi
5Qp0uZrcFaG+jIdciKWvdZvdLJrjcGigZOqXWXmGzbcjPTLnU7LD7+XzmCsq1/kZzzzRjwcDmfFo
aPwwrLURXivCzXFDm3jZhiK9UuC24RtdgE5OTRGtllulmJVVTQU61e5OzviWGHiuFeCycRzvo9jL
5k9dM4m8RCd117roRhb4yuoNn1iPN0N3HosQ0uieEoD2hJ1cgjRbZ8RCW8zeE8XYk4mzh2UMKnWd
pk9fVAFfHJjmwgndKtonaLCB3sniw3Q36kupXUBPz6WDOJ3QKEgGkerLpl7gfJ0zHgRTT2U6E0fh
2YCoJy5OheF+wYegKdOWxVjZrzuUQWwBNwpS5s5YCzSANeTichhXRGhElDPBXsWgTwGQX80Tm6Nx
izp6QsX1rgMXaSB9bUx17bAqd7m8BufK4UfYVAfUoXsGGb4otaoIO1j8DF6T+S3JMTgGNOo5fhFj
4Hy5+o3xRd2h+czXExFJCM0a9t9J8dAJsmEAnfTeko1hRHADpOeKz4L/JcDcg8NgFatGlw4Hpgnf
hT/Q+XMw8AxoVXgN7wrXqs2InUerSTxyWvriJ2lupvndmQnnSca3Qo4ui6qeTabuqRaB6ARNo6Nj
4LlijueBT8Vl4YIiBu83SBcvxpMRqFyo9ETaBfq9hsTB5ayCksLTKq0Xk4bLhBZkcxwyAbXYeKon
lwxm5mO588/G2trB+EOzhDlwnJk3sVykA6JxhZbJKqr31feZSJoZkmi4pfLxqvID9E47st83eCO4
n0N6A6hXeZCf5+DWvBe9dTXcwR9MTlMd7QKkLoyGftQ7L0pVexGuVeebxdKG2nNW84OGiyF3vusZ
RQZAxpZ8b2SiJPFwoJbvSsyQj44FdHAJg3cwIuww82Wq9x0yGbe8E4Ln8jVITXkNUQfggVqHOVME
/kEHH0wKu8wTLkVHJ1D+OPfU+IUn6896sVPd17YzTkxGTqHxWJwE4aRvxbzPQJDE2OhTKrfPCcu2
MOTBjp5ig3qYo7FTWix0jJRadlIotIOs3AA78tygXwvioHLrKSkZ1rHHgagARodvZcE+epE+vYg5
v7LCvoW6ttYXx4+moSoOPWzNEcUNZyCSdViiy7K/OhLIuJoGmk3FPpmdV8GgMcj3KRyy8hx1bw3w
ynXaQflROP1K9vyRqOBCwDKoPw+FHR5I+JBYapMUnzeSGbct8F7ZZ5cDVRXFSw9JDGtzhNe8YNGt
Oz9JhL0o58THyXxraIkc7MEhkT5AAw00bqpgWeDsaoAVQ7Mga/YZo7mcGM+gx6ANNj7IXiIHRX6l
Leb3XTpYWwNHPoVLnHVc8VstYuNY0NryXqTu7EUECmTtqz2j7QgjPLWS3cqKMLOTbjJ4vdOmWoV1
aBFp6JgBXANe5kzPAmWDMdPCmGwc42AU6Hle+4rizWEd82XACMrpBjIVMhjWq61WXoZNy/Nm0vON
IVNKKrUGo0qJcFDxecCf82h6HsLgEOOjjRM26aTSNC7sv3ArZ7we84E8vIPDh0YgFPlNSLSD+VbN
jB95cCfwqwSC5r5KBMk1pKkd1NsssSzbGCOG1Mfug0RqR7wnZPz+MfqdlT+krZP6YL2MBEnJPjm5
81snFXTKJdcIsRVk3RCFkEHpd7zETs+tDO9aQlRaXGgXlXp+cEjxQzRaY4MrtRX2cW987cYMX3/4
KWd+IrxNtT5tGvHq8MyqNhCVHLWd5Tt6vXGGimXj65iyfrI2BYnE+ewwCxk3UqSQbbYamvkM50pn
G9co01cokxEdrdPagWyECGEiewGWe0dyzk8f5BuVTU4prnmmb+KWxIpBruFS4osLpsNg2gcgVaVR
7NWhRavM8HjxC+kcpSh8reTQR1yCFOdYIv71WJcw8Qj8RfRMyeLjGRhBadGJwkgJxztbW3LDkBZy
g6ubLlf8pyxGNxP6HQ9TYSeAl+qDG4RHjrg833fojDpe0x7m1ZDFh+DKkgkPR3OQQX9ooEU4LZFl
0Ush1efUKNcuvyUsMIb2yKY0oq8QNJhLHBQBhySaO+M5plkThQ/8Q2A8XAp30vD2Wtj7XXNfVtmd
mu+478nrWrUtsDzxXQ3Vmn5939PLOqABJL0sTRELBsEr2n4F706cXE29wx3IbphKPWvUU8mpXFOg
52js+omhQX2JqdpmGwIXEuWCBVVblNsOq2gOnqZNfsEJ56gy6k+McI27hEUh0NaoEv1WMxdE3Mpc
IJlNdQtGym/8HLk8xX3vl7axSvWA0MjAd917UO4WcxFOvXrwG5eQxIiX3b2E7biyIUNDqvAaZkvC
xp6Res9NYvoVs3xUlISkluN0iLv5lRUjXZo/kjHnGq8x2auNnoIsYm4sBqid70XxLSFYhhmLQvXH
sLjLiu+BJF11wIVb9p9RkgGWvc5zxcSM4FN6aPaKO3X5bezrVLGzx/SDHDyaftQl5Cm/G3Kjsr/X
C5rnZrliFG+eSakir7BwVu63hgqycc4a64B5XEGVuMbSvhXkuLjotxUciHQ2qLeoG+yLU31J/uUY
+0L2CIeWcDKGU4xtIywW8/ixiG6H8IQSApDRS2Pt5eIocJ+V5qkZGWjoNuKz1v+PJj/nB9HY5ziN
D+a1KEFrx7vOwP4fzCyV7Z120Ot9g8CiAyE8Tiug2HsiKjG21Ae1cPfGQY++2npj3IVpbAdMNgP/
NgEBK53Bovre1kx4ux2ijp2FFz8ZUAAZ2/+f3Ye4pCZ+9Til9L5aR8YHfol6j6Lv4pS/doeJilY0
fBPN9Ihn9XWyhpeapJIFZUxCmlnvBIZtE+OdfPSEeJpLbKy2lWn93qvKqhOvtm4ckX1pM3AQ94ic
/rjMwkbjpUtrotDX6age3QjnY7vvYZot9XqA0xi6iyXQO4bHgOicSEZ3tx+uI7PXmif5olAPKm7H
UosdxjL6YqKKItZQGJiQNZ/q+BuQbOMGtLYZdYq9Sh26UsqT1tXPbp9ceoxSBJ5e4F+pZXZQtK1J
UwCLQnJi75iFbZMq3kkcS2Ex7rhGvbl5chRyzh06KOPfFI3HVn+ZgRxMeXnqteFkWtopoQIFpOgV
UKCMDM4moV/QhM0/ztJFTkDyV2z/EDNFSjhQk22q4gfHnNbxi70BctzRZ/asYbQwuwKrcrjVXJxf
p5bYJsQOocbrxjU1Mdu8lP/S/n2O7kxssf+aARm7jHpQ1uM46theuxviALkpgndkM+k7Wruw2s/5
zgIwD2pwqR6vFGd1S+IiGW9VHCH6bDf9meHupoEq0jXgGId5myI/HHicAcKClbGmL40kHGES0Op1
/9z+3cK5jASeWfiuj7VdS/BQNFJim6gGq/iB++UlZCODhU2fnzuKH7+1qMpfCsh/zeJwomFoH+b7
rN+ZDqQYSmUr7qqk1cv7u50oN+YhhfliaOeAT2SiHEG0uZGgQEBbaXDrFKYkpcPhyYczNMfFWE+g
otpSJhDskHA4RH69oB2qnmeN8Fx6gbnM/VeaaX8EisA4GHnOBBEsxEsUcljIgcOON7+zWjRXfxx7
mUoFOf2OPNHquv3E8e51FgaX46D9qND7KYEADXd7Q6RnPBBXslXQhCybRqhEKl0FFT2uH6KZDa19
pUy7yPA9rpqXOh6eqxeHHYgbWmd+ojZemob4WQfcfKLqXuTizS0ppOD8CWbS0jzwRPaXJeGvBQXE
dw4221GWYeFwsJGal2C98rVouc7K944lTWdfDWYMEGOvTDuTAaXF82L0if+4obdUJq5FJDsHmgM2
k29Uj0Nkx78hoy6E3Rwbb6a1D41phb2gwr7vts9GdinwPXOtINxYL2cnBz0L51c9/agX7xIxTSoN
jKpSLGTsXlYG/CpMDC4uRmu6B7qPIbHSPQemASD/2k/HWyDROKww/tS+kOTKI+7ncR7TEYPrIW7O
Et8aunbPNk9h9x4yJHPfxcFOMXEafvwvMP+yJ8MtdnRduwEukpOReMqzx1hkYmzRUjUxLeq6Q42a
022Y3yieCnJVr1noMM9eNvAuUzJFgqCE8Mawi9DQplk7+XrsYO2vhfw1nGPZvRsAdoLI78oFR8lj
r5CXshfAnnn0GvOktn4FAZgwJurzLHjO9fUHl+pkItg8jNVjGcZhcVSRHHpQvCfxar5nlfOK1LUr
UZym2X0xOwON6LQbOWIkmSMKW55yWrS8uRf9U0sUPFMudSf+kgbiFfSEqGAQj87OnJx7Vc9AZlkY
0PBxUh8hJMVgO4Ch9U7lo5GnbutswJC8SOlH2ZxtuIChDTMfkRrCUHsF1oHcmO+MiauxGFRwY43V
X080VIczNuClrm7CNVcaiJWO4AQVZXUXXZBmaisJqkmlsA5zb1kSl6UFtvbcUA9Hlr3PK2ufCHXv
KOO+ENPaZ1XDtHlp1usHht/X2b/Qh/A3l35abBFQUAEVMPOIR6PI7yM2rPGZxD3M7y4fimphBa4I
iCORmzBx0At+dskrriks5cgjxRb3AUWnZrL6kr9xkx1KRvmCPMKBIhlhmkBsQFhF8C21T1Sbq6w/
MclKP1LMn2bxGdNksucoPK14BA1ElY0A01FPnhTAM13hq3UF6BB65EppbZzmX3Cx9nYNPkNgtQ+e
9fArpknEdNKiqmGAM17nsL1lbngX0XiPLkXjwni6sMy8DuRU5wcZgVlUb/oEzd78FVZ4IKwbDD5D
ChNLPahrLhfWbyy+T1Ka3oB2KMU1a/stur0ColS2+nptmwfE98z6IP+voEv7ytGZKeZM+GJy6kg4
VrJjw7MRId4B1cMbudIzoCsTPZLLE/6/15NF3d3CN5/WMB3utNMjQdPt8UZoMXyaxbXPmSVa8pSp
diZjX2X1obHFwVy2jy7jNTlDGt5wYbM2HRb4QFkRL7cHJ0ZJUiMnyBqKH3fvdsQPm86NvS+rxW3m
GhuS2QLnobaTz3SxTmxvspx1XFtrswbvwtu9Z+DnF8RNhVHi8RfNiBLmezk3/lz+RFpGhF56isW1
ydyzrWsXkXTXsRdX9uITRoIx1G556Nzy2LipOCHKdcC2Qiu3Q0D1zJ3j/h8eLAUPpgxys4gmkRE4
YtrO8dmxGiLln4HCKJzsThO+BdxY7hS/ht7lwrvLVIf5DzhfPOiGc6mL4by4nUbmNim7mcxhlcGY
aGJUjBSDeE6bDhmjBFmGy9iYH3HpAN2NCAQjGzbmyRyV52rp4NKd4vZna3hVCRYSrz0Xr+aQ64WN
OnWdRajYl395Y7yrvf22bBBGvGj//SYI0nRxB5dpIliqm29JucSU4UwooM3B500bx1GOAxb9JJDY
dfrTXLenLBdbPX7K6gTn/lLsMKXv67XjrEupIY36shln2AB8UV6RipR8ZT38siQ8ozthy+HhOT62
jzFkS8t8Ypzl2qCBt4E/5cCfgE8cl6Fx5/wrSGK3PGCPCHUYjjD36mb07sxKp1ol/kg3o7X12iBk
To6MN2nb+KrH/Fy67QWdU26TdFGRLwvgokbchlQ77IdjNpvHGvn5xOTYPqL/IL4yhFRdIK5hndMR
fyI+RNx5SVke9cB4WLX2ytMc1sG1gfR8qd6Uk/ZR9H6kAopDSJaR4aPwZDbRdS49G0Kp9LoOP58d
v5sxZ2x/S1LL56UBlWu/h2t2n+FVgIkBy4wvxBi8fDrp+k8ZqkcF7Qp7lozZZDfe1ABndbAJJBqU
6imMkbo7THqenHiXDKd8olBcsrMSbJuNV5Izy1SlbX4j7MSRyS6ivhKrVJQcA+TItgrWc2KyZu3u
Fp8VszyD78HDPJ6i/2PZMLEaZSG5pE1HxVtibHete+zQ6NSByyblYs9gbgMYuqSoKhRYenaqsE4w
vFIW2gXfsVsTmwB/kFXEEDJlZ6p6q5ULOJgvku7k6Kwm/NaW+WITqxp8o+6iX055sLtccqE/Qu6i
1nyBXKh+mu6u5cCXGa3Pvq4fqcFoy6CBDhUMIS8zgy2E2h6PAhEMh5kkHcJ6D4XLIT6z2wi+G7Hk
y3SrmCUITmJAQtpY8wXFS5KugdGTB6ditctrOO2bWwMJlnc8NdjIdwSQMRwisJbSOC9Nmu90Y5JZ
rZBUWOCcztc5VWEafrolKeTfDY2wXSArlyK7WlO2XZL1mKtdnXq4TdgsBhfRxwp+0SfI1bV+bDkS
Ir+R3S1JQrhQm4C/2vDIDLzDIYG2f3SoSx+squ9qjkCCZYsIWCrgHuUzl86mi1v6mxAoI5hDkylQ
tS8xJpLru6nsbiPvBBJcXVndIW43hP/WciLtxmNooLP0bJrzEi209FaF0h9Mx7h2XXOdo+Q6ad1F
h9KYVb9Guje4LHUsQCX6CQO8pbrRxCVgZBKK19GRnsXmMW6jDeqEhFBjsFlRPHD4MBXD/W0JdGxs
JuF8Be2IMLVdGeF5/CNo6mpyTARuCwIAXqAjt1TdODRyHU7Dukmp/JWFzHKPqBYqsC+Abk7x+Dwy
5A/Ro2n8mOEhk8Liw7GZ4Jhb/Wu6zFcmJDULgO2pdTA7uhgYoDYyBSKueIX9NU1O/FaJidM/w8Lx
ATEVUeH3CFrNBBCbtcCqdKpT4hxQv2CtAjYYH4vmSS0DAKLmzhQqMKMvrWjoUkJCD4vsbyhLFX2H
9tNLxO9/gfurBDSdhvKWyHgTm/O2aEvSLTbR8EneiMYUkH3JrF6mDw3sINxkgBFQNUZeG5DlERZo
YKhGFx0Q0ex157SfrXNASZ5s0QauHGsxlO2MMYD8q+x0xFxBLHZTSX5IrO+KEdpTTLyVgwaJaQKt
Xjzu9al8EmZ2d3K4h/qul+3F6p0TOoE+JRCoiE5kn1TIUzTMDXQdfGpMlbnPB91Ci5v4MnQQ8dxM
wNhquZGkYghSMVyiMAYuYylBEDWLZXf0rU91Qv841zupt09JsqiW+ReSrfJtWfsAnnJFNutAImcn
2K428wmnO1dAeQYdb8MuS8o90zvbQT0w0qW/hvbF1idKVTZszeSXTu4HxY/ZfKnb4c4ytCv2wYAp
KWpwVnJdifzsKuIM0HW+dHV1ZbVSoB7PJvVBDuBhNNpl5fPoHk5i3KpG8+MS+NLTTK7Tv4fzUjnK
KvyeDOswm9QsKhW/hYVax304HfIVljPiXXNuYOVEUXPOGCcAOHHTN9VFCEYIq/WUwiDWZu0tsOQb
9K2Habevfdo80QZZG0dLbmOuXxJkdtJWj+NoH0NWUBQ+6xB6ZTRUt2wNavaqmqtvi6TDoRU7x6UZ
AiUx/464kJQ3Y85vNjEHA39cNRvP1RZ9O44UHBhEfJusukJG1BZODMfbzEc4czDRs2PwsUmU7slu
wqf+uHds/RCHzSH3LBT70KueuAQSaGPui/4hLrkoLnTEZ0PicnQ3q9+mvxdvxfztFkxltNLb6txX
S0bCynA/jMjhoaf4vYnvwhpPe2KHiEcOGEkavNuuZI2X3yNm02V6r0eXZbZDZpr52gr3YcbTWy7K
l1SiASPmpH6JQSFZmfaszhgl3WoNkWbAsC/hbaYp8tQUR/EcbTVMYs28ZChafjh4Pzj0fKsjTqW1
sKhivf4Ls2LbpxrVa4xecNwh/PMSKlHQTYaabuKoJ89C30TaVivYSDGwbnN3g+cWL9iurFW2Ntna
BN9fLYYQDkHbPtDsEgGwVDgdGb8WwUwJ8oIQWJqIBqgHCbLKAk3QRWFoh6BLrcoNU+eK2PriiaAE
gKttHvjF01JMgobZaKgXddAl/X9mDmXNhWwBOyZxNrRC0qy+Jqc6M1Ba+GuvbYXjMTotdF2DCJuo
a/6zTg10ojlBQxZsQQtj2NIH1GILFXSLHgeoRbtxwutSLNR40l0Bm0Zhix9yoZZ7geC+EwAA0mkn
9A2OjCwuH5i03nQrfs8U+f4n2b6711D2V2SFu12qdJy3ZIrTwpY21LCp2srf+XXo5LZhqDBSnJYR
6eQAQyVJawA+0Abuean3mN4V27zGerHJG9UzY/RDOTRIBwlWyGrINlheOz6SfVK8LV9xOI5bfB1K
uS9GSB3xKohPznnkuF75OFN9tfgoOwYJ0YolTwCmj28srpgWKFvnfhqsH9NO9/lc7Z2g2zNhIjLz
WyT7IHmtEODH2IrR9pj6I+m/YFNvMV505r+JGWrA5k9r4rXknrJ61HT4T/rKOs4qJmXGmZVpHCek
0C5n6oD/kUkBLB1FxYbDNF/CbNeuEf6iKASezcC0n/k2ssXV82PUqyX3pXq4rBQlC0KwUrielmuT
8f1ZfkURxnoysVuISRkiMLZ2oxEy1ck8BzkP+mH5e6lZQ41A8XWp4F1CEgnLiJZZwIjuBuNezsXN
JC0tAliBr48T3e80WA2u4nXUbM0+m7Kb9kj5e7qVgJxuMWVA3U6cQ/OvbTcCpSXjwySkmoJUAnYa
6SR+Lao2u0Ogxk5Wy/Ljwi9B9GthIMwGzwhjosXC8yCdYxgQHYiYWE6xb/EJGY5AdLgYD6Um7koz
3kbLuSixs8e71EmDITH0aw81GJ+IxqaL1BiNvdOMjhKogunNI5wxxR9ZOb1VmCOk+slLBvbWOQRj
tQ7ZbRtoaw+MS/rmWMzuQSiM2UFdq5q7s5lQJPoeTOnWQr1msRjDHdE1W1TMSXDqUfbvZpRkONuP
/Qz0FDu8TrPXN4+s5quYXiOnRJVtb8Kh3KQO5hveJZN3iUnppr4zGN8G30lgwfW3L2VkXC0MoB1J
DU4CMmnAXE/suJEM97+ou3J1l93F7m4IE9kvLKQgh1Xciulk9A9zCcyT6cxuPzFfgqR8Tod0PXL7
EvF8nZL3DtNft5fje2MzAicerhTropN+mWh+V+Mhdi86qVRPLRp6Ul5cnDj9n9WkZzHqJxsGlHEZ
+eiH/lABFLOh/FYVkL3ZvbhBRfLgri4XS0h8j1lUieOzPf5D/KWwgIwOMecDNwucsWmHFHUAbZ6B
5nVdj6V5Vv8G0F95WBhJajqhT88oWpn62hAk2I4RAoXrzTeBG0H+XDXG9yinzcS6TxefdYMcEcXG
qY7PRq/dq1vJ0E1D2tH1VAz2cYlwYGsoHQKETNQKYsQXMeMMC5/JpXiJMIvVk/Ni/qTGQ47BO5vv
j49a3kpwPWnrovN6F3z3UTicmw50XnYv6vZWyOk64hIAYOHhplvXEeZjHupZ36qw6VKydVR+yS+J
EdE0nGvVN1cNHysX9FquyhT7MP72tjzgj2yrC/mQa+dvUMdNju1h8SBk/+dBWIBiGaGnsHnRXnw1
sCTa6atk3ivjcre4epe07xpBPsM9Rcp7zD/4n/IsjS9d1Jw4RBegiEq0kLGgO5tpa7IBltADOgAw
ZUpWqu7sGyIP5aAdIp/0rGvTgjAnjLCaT3XzSTFyCMGfP7r8pYPTb8HpT21cDSmdqVc5w0EVGqPd
NwYimRkzi2UYxOC+cgI/sED54SMqkueEpAPL/CiFAWAf761ILhHOKlUkx7Yst6r9BSuxIO0pcW9a
86pDr9G7dKuGI+s5e9u/xiJ/CfHTTpqJ2rJ8kIL5mKtiHQOmsxkXSqxr05SguUdUbgxngtPMwDMQ
pdSRJ9bDqhcFO5m70WB60PRrkbIOzOe1+KgGc0+rbQIJn0qGybx9UW8Rj6ptJgACIavWboLWR9tV
1PaOmOWV+mbLw+w4x9o94Qqso1+HoW0NG04ZYNb3jDifrI5pZ3etEDXWIZf+xBeT7uz0xTbzLday
CA3i+A9UflZUvhaxqswGiIw/sL6eAgHgw3zuNQR+pCaa5W5a4Za75xlO3bFcZRVGFRSTffg8qU+C
Qg6/4aqRKFFIa11W1KxY81Q5//U2yxVlE0WY9UkvzonULad4lVH3GeXTUKBbSBdags9mfAppXJtP
0jW8MYp9A/AtMsEW0/elIFNl+fs9dmXTltR56cagWRXqu8uoSpjP5TLPYGXLOkGktLwBy4oMesxH
lqFdFOSlcflX6BrS9TT3L2hMdOYdkGDKGcpPsbMV3aMYW9K82AN7JUtalVIh3kSh4XeYLZqK8Qp+
Mb4Cfr67mEjWlc1voSXocia0PsIzctT4xHYa0yFkn4s5lZ3eQrm00Y5a6Y3HYjljQfEucxd1YJ5A
UukQGl7kVxBS6ph1P5DeIkmRL28dfltlvGsBlnnEyA3/TyJQK2PqqsT/8HReu45q0bb9IiRyeDU2
YJyXvVK9oIrkDJPw9bex7znnYUtbqmzDnCP03nqo8O9yMPso/CLw/j46Ooxti/essVM1DuRVDNqV
GHGYKX+yTappXKdq5FiPHKJ7mTewO5qGdZ8jZK2LxRUNmXpLjhbySJ27QXF3LJeKOFz5zaSe8xs1
smKTTx/xduNNq8d1PwvSs0YXOtu0pK+G/Yi94LgVwyUWA/ea9pssp34YcUQTUpMyv4NIIDhDsadv
2u8MZwEDqp25Ud166ZXRWrBryRkokRLM1Mv6zlL5q4bGMyDLaziUa8TH63cVxW+xku6UOj3VGc+P
PWLfaIJscWW4c6pjfnLbV7gik4ysMMTZNtixEgWClI2834Mb18q3WJt7ijytSeCeSZBEjZeGZtCS
O3wDuwIJ2Abthk9sBZoKDgLkR49ktNrLbFftSmYtV7xsqpw8tIrmXsHCktTver3KqLvWBBJVk6HB
cwmvPdt9xRvXnZeOGbhFCgcayU0jFKMP0huDDhfNnavI2rnhJsnfe1Q8GclgayWfuwxXzWScthm6
yn/d8DvFH1w4AjCuzPq+8QBFVoTZpjDDYJV2O9P6G7sRZUXqMk7Xl+5OSuOViMKrVf7OWhOTaRCr
5DDX6DdTEd8w7iB1AFVa7SoQsc5K4VbtHIyINl9OklEaytTJyNRBTq9FfVkH5xLxgshKSCDapZMj
1/xldIzbVZqHijKStK0WXFoFmgz8h5O0YYSed8q0gLClOGhbxrHNJvj6NufTpJlPrBMGXtwBfv7C
7S36ixJ/tfqHRaoiBkduP6TvjPRiqz0aWM6VuMbkAZBtTMBm1zu741Ei4nxgGZtdZEm/ppntiv4n
a2YvYV3UFrexACXITWJtZD3mbvW4ZXM7h4YwrE3gWNcI2DTIU+KUzRbZzpU3Lf+UGU4WhFOz8lLV
1Y2gZyo+/o7N5Tz75oDmkEcKL6SN3zspWfYU3T4b1H1hsg83GRESPEu7sdocx2xfJ4QuGcM0ZTC8
QY19/RPo/z6ySZSsVKJsClfZIG947wraoptlPCvj25CNk7qr2c5KKumOCoCRdb72MgPhA74VfB3e
M+OXOaBOlrrlXzZTBzYuXjH2P4XGTy3vq2NcspRUmfzJPe/VT31Tz3iIwdBg2Dbbp+2sxYqZstlu
MXRO/X7LIo1Nl2wgrbvXBHlpoDkIn/gv4DlFSVVyAKAZR6gz0cnhpNjC84JkXG6trFzwSKeEPWmc
LZIVyCY0CpOqZPWW3gmrDdyF+WKZ/5YsbtsWnNFn44txbxOMzvhoc1LB90WfY36WN5T2DgcVjxhC
TRY23EPpHlJ7i8N7Rtcut2QGJGEF8w2woe7y3On6mSBv8u27/o8qgPYSYrdj/7VXz6hHvxE0JzAo
0YPvdhzic/KpR8f5h4njlIlGwZdnj92OyN+wTM62gSb6rDV4Hfj7kx8feQ2oSyCH6P4VAMe6PoQE
v8ZHs+kOFWG1YMr5NRydIye8VPy2f61R7anzv8oiE0FSPeS7njKTbJ/fe/WQI8jpUQFTkk6Qqu4q
+D4xI5puYXIPp55nVl+OdcW59Gc1NRcER/YIK5mcH/Ab+BY2+4I0BQndXtp6mR67Pdole7tplw9Q
ECV0eRUFE4TBudBIUoDgD86sz29N9merbqrknzFdLPhzDeAFSf4S/BSVIivlLjaSv+XN7F3B5arZ
B/GXXuBRMAQDBTfuOckwG3ALKmDhVpMHh5YdAZXG/xL+O/MjzUIer+pZGHyjAYPnBY0VuNMtrusk
qScixz5LexfAsOR3ov3jNRNQgevcXfrndm2aibTPfnQXFatDTEEB22M6BSrFS0thgaaLTZsp72JY
aD0/feQfXhlPZe1B5asbKSqdWBytm3mW5gN1mDCuRhF5IyKvGTfmDibzTm3D9X0TWiSQIwveyIq7
ao41+qdHjg08OUzR5BtToI5cCVy0Hf/QxlMoDnIkWEng8mPd8EMhHG5F0OkOU/nMgVvBeIQkAXEw
Yxb0p4X4b1olOiSavHLxKRyIYYAEAJvkfeXZmFSqV8tdy22/wo6ewOLe+KkCxfUgF8p1+2izbz4J
tGTdvFs2KVqCwuK1DUWK37Amhues7xy0aTaLl/mf3PlmebH4o+wUCUFjHiz7nFgkjnbvXUVIsBVS
drMCKHDuJxqvTgA64mzKAh7OTpMzV+NJI5IvlIQSWvlH25on3PpTiUn+CXaxa95s6plnOYsDajf9
1HLnE22/lIC2nce8ErbU5X720H89NR6viPwsXheeEWl+wdBhSoOu/om0mj0omlZvIdgOlV1DAE3n
MwJlqf0LiV18Fn9xO7kO8I1Y2uMy9Nb81OnClXWCV1nyJWS+3SPzQuWTGz/LtD0B6TjI0WtEusda
g7LMmRllqKPH729+Nvwh5H8tJKR0lFYmSXKYva5yIJkZ4RVQ7hqk/EuxHyzNNfnkKOP4upMCCCEl
t1/qU1D8IEP3pCyQayBIBLG87yPl8D8x1yRWearOeFQ+IJUtH+1U3hO2x+SBRHv+pZbq1S2Q9I6V
9UEentM4HCDlqByKPfZymP21a5lMFb6xc7pJe7b1oMv/mDYZuPrPkttHSi+ImY3hBxfYX6l7XwX5
17siXMnnM6gileki5MKH2xDoWOyP81+F0q5tQ3Vr4nC6X+snXPsDfwp/8Oycbcezx4FXDRRr9YMz
XuI2IS0HU39xz/fPfG+QOhfoSHAwTISg6BlBgi+0DyXsLlP/ORJfbHBUZDEQ521Vy/GeSB8FMpy1
TG8Fz/UAi1bwjlRExVTEGMyQv8j9DOMlOSb9fEy2CrQVodVbKIFyZZclxxUxpCBZCnm2BvsPLv/6
xzWY1+sAkU4xhsFmDrbHWhpZvbAxwdLL8MnYPw0KG3FrEs2Dr9s8GoCk2fI9TfdJdXmxvRw2Jhyk
mEtfKLaf7yN0lRt8jHQ/BNcpbk60NPO8L5EGjRtPhEK4I3AoHj7NT1wBuW08ex5MW/6NEzmAtlUO
6oMDKVM3+w8WeDKITVC17OIUugMY674cKNJH54MECjB8hSnqT/44gtMN83Pk7qmTDqNReuljhMTf
Jp8jbvoeiwM3w44vPocB6GinvnpkqCjZjoDj3IY0R6nxVHs3kK3FV8qn4hB6PkMgpfLpQfPdDGJZ
lN84SzyX3+o40oKwF9p+S35vFQ8GXD1NP0bRq3qIFVXcaYI4t1/5ihblLaLH4fPkyi/H07hJfp6c
d7xHZn4T87fJzr66cOjxOKw0KcvyweE0TYyq6TAuxYN9pP7u9MpJrr5qjmu6zVzaY92C6j5iJ1Oo
bKrizkfB3epgteOX45yy2y4wf5mfqMRssD6z4Uaww2e3jsmOgUFnwfs4KWk4dtSS0gkmnobO2MA4
goNoW1faRvrJhuGcN9h+uKeX50zOVPeWlA0JuNZprYdQgLZGQ0g6GgOg2NUYAsmUf5ZUewPdi0MU
5wB3N5k3SL4vkN9xfuWbrOjiRDFerPbq8D4xiU6IvV501CRm+e6ICB3wH4Mzc0jhL5I9zeQHXjxy
yxwwNP59f8Y/pnW2Z0Dk35AqmssAoHeODrGHmRwRM6F4aXogOrMoRy8G16Nj5+FR8QiDMD7YlLfd
N3m3iOXT/5MSaqQ2z7hP30GIJ7HC1Pt71O2rySC7ufWtelcqfc9wgpmvgbMka/6szvC2ZQ2msJlB
dDSoriB1tfUZN/N50GxwwfMG8EQywwQTG5by4UzdnrU2WhGC6Oj0No2TtsWwCvBtiacK+aDi2sVD
kCURAp+O7JhzuaLQ56UzBel4kuN3PKL5vtH694G7oIL320QqHvfi0FYYHeaCW2feL/InzbOCXKkm
EFNzjlXvVWq8jyPQPl31XBXzzTDJe1meI5mIufHHAPSz8KM2M2qJGXWCeEAaD01F3G7av0WNIImp
uaOUuq2tdhk7sq44v8tMD0dU/af3SVKQ9Lf+TDmrIzmpmvtSdXe0JLO1nNTlCUQlJC2BpGGHv2Rf
XBecGf15+Egblm1eT5qHljXXjBwwkUyXevM/4vwgOuogC4hXGXMiVF9uZn+R5oRhY0UdSLiGC88Q
JXqE59vcS9Xm+27uwsofKgYhZdpH6jnRtWNHJEtK8mwlHSsUYjGWkAwe779SRKwxkyBDDyMjtEFy
6pfMAE3R+/+FQfp1m5yYAl+UR8nu2NJEECVS0KGvHmTzyKUfqu0IjBy1y14wx9x62oi55pacUpOc
Uubvtf63IH4OdU/DhwGL9qSVzUma7FCW53BwMhRijLX5Lhe/AZICsG1Dt8JetEze3MnXERnW7XgZ
cgx0LAf0NfKBX/squc6jclXHbL8SWtygJEjQF2rA4rX1UdQp+Hb29gb2oOoi1Zs6iVkUUyC2cstj
rdLnkDYvm/PWjls4OexB36Ll3NvKoWQY9J60KUzM/JvV8G4koqTHNgNPXzwU3KWm+qa2tAqDNxqH
mlRhrSwh3KnXsYgZmxbkzzM+SlB96YgJRyZWXIy0CXhVUaPGWRS2gC6m0q1TFK1FwJxj0ROGP4ED
qmM6FhY+t4PF1DJtsgMOAvpP+1CvCD1a2kTpHDtxYGcsAlNM9HwfaYEOcPs+gO9XM0404iRRqJXd
ekwQczckSCytehQmopdhPWYpILiiP44ACNI/VlE8MnYoKzKblYYOua6QkY7jbMzAtQmi8XgrRXmU
x6+CjWBfc0kf5pigYVxikJtPEz6hxSPCdVlad1M4bMrJiBgbI+18udterAmo5KETKOHYQhEwRTZO
rFp+oiB0xTKGnL6R37EKzOYXsAVbQCaGlu6L+jdg5ho/5eDAQ3DoNTV4yRFXqxZk/zTo9RnvE5SZ
CHvzDivdybkM4bYpBRv3BxFn+1VDJL30X0gsyHK3y9itGkTx+Lbr89QFKWb7Dmga79EqsOOidpwy
wyePvuOZZ+fVzJhkAfDJh3hbiL7qvH+NKbbFhQdgfG2LxktWzY/5Q4q+UOUju+nJNNp1xODl5nlZ
ZxouVrDHBP/GhHi1Z8Jld0c7IdKj3sUREEF3SI2w6wXOSONoAu9aOaJu8WvnINiYlmsUeVTAl0mP
b4SQ3/MOwR8aLudq2/HN0pWbqAFAIEnMpStKFocFnIwRWCgxX5oNP99NFizxmJ5YZ7LxMzlMmExm
V2aBgbC/SOrQOxRuJOcu6zYQtvfIVwodZD6bQon/Nk5djqpQpxWdcSpNKQinIjANoIoMZiQOEf7Z
hm24JnC6fB7Dgp90HrllHXI5qph7ayI8gchRWzsLUJlFbIe5xnNcPdAPwnRYKUfI/mV9z5cj9RR4
5nFFw6QrbSh/MsTeWtJu7NgAkG0NpqvK5SPjBfEv31hTuoqrqbsybryuczga0zM2SQvdsoQR1wy3
NuGqGrBM0hWxpsF5WHSszJtbl5v7JGcdkHT7dWI5ABG/N10UKdCl350I9VKxG4Draei/alMOY7dV
yqBbSLXn/YjNLfS88DLqXHMEoT/4G3F545bFYhf/hnyrsNgqSTlwwpKKWEHEk4gHFo2jisfT6Tt8
i6nH/f1gJv0wMucOZ/qujAg8fy5jES7xydrYx+iXJfSgsoxKAS+T8di0QOaG3pBJOE7DyujDvr1I
avNmNRxRiv0GIvfuTHu9IjLGkQkiqC+92Ek8rkbuEA9c3HWjvuVWdkXyF1+EYpwyoFSCEDC6l3VE
4WAeBLl3tREYiOo3Pn06NP5cczjQQY0lBCCxPsxCvxXTNnrZbYRrZyIzValY1k6uNBHlNBkPNO/7
QwbNHfZWh18PkB8dsv99RVMJdGsGMCE546FHvl4hqMyYMRoySdZkFC84wJrB9gTu3uF/gttjjAgw
yCZyJ1ldjTuykxG4kOPMaq41CYBHhYVfnR9O6reaKWdq6gcHuWpcZsTs7CmLxvnhpOaN1Cndvlg1
vkbJorKg21na+8Shlo8g39RrwozX9NEizGQ0J+3JmCi07dOqMVFDU480mds6acBfEJ6tyCdlNsLW
QuyBIq+EohYLNVCwlNCGLICggNeXBq2Eo3vGz7kHoIpr2jZR9ljuCK+c2ePB6dCCyIUHDsTKGL1m
YwDsTiGqgsfiOOPsOMzIN2xlWyh/iH7rAKsAqAIqBKZ0soke2e2QtSKTcTE8qVKEvhxMlEJCB2L5
jgDaWQVC1l+6NTvHuFhZLtAwyOG8vnpq7JbUHVh8/zuYw69AQ7PwMdQm9JuDQ+GuFKiFYu2W7wcp
vjKUETmulXQjijng3JjTsvyJo4Z3krmnll9UBVo1KAyVjl2B40GXNxk/jXa+MUSwlSq0FOTqJqza
IX21s3g1WE5GBgYyA1akd6xk4MGd4QGdC79x5pNUuaAVsLe/1QRy8OrdI3S4aBdyvb712nht1Mv2
HGbUUsNq7mequjx7y/jK8OMVygKciskJwF9SsoO+m4EdDRu0l1M/5ccOGQpOcJS7HGi4PrfXCP2F
Kp2EHj8yUbxlTvosM6x0Vo61pHqB7nzVaClw9w7cuSmF3jCyvvd1dd51OXIVYV/0erxkPM31pkSF
6zWl7GC6BOS5/tb2zZPccyawh8QAQFv/narq2sWQWKSf+EdRBjXaS1OLl5ZMGBT7tyVmaFzJAcLR
TYx/jZkC40pj49HIyOkKf2RKMBEMQ8tLyFtL94erPAS6ShDRpIg9vWCOzRf2PRQPOj2dDYxMOu5S
vAZJhqgZnaHT41AmkJLnS5mwCzOJU1U4wsMcsL4MjPyYBP2RQHEJPKQiPTbQxCKcvWY0byoKfOxi
qSyHzW41nGNPjhVD0uOEA6DAFjOdq0T3mVizVW39WoZwRqgz24tIukmsBjRQsYJFi0qCHeHoBpN9
HRf4tZvfDemQRE049vZxSEHecbSWcLIazlvtImyTSMr/z0ZdJqK704y11NsCFmuiOJu3pDSKs6QK
V7k+KM1447UVGY5l7YZq/ib5SQSLkySR8sOslVfd3mQOLCgZLE2DsUuCXEF1oaP0WVdvmho/Aqoq
tiUKtdAuNavzVOmXtshvKYsuwnOMgrtrJmwYFpNEPFvOvdb07//lCGUta+tFyVlD+5DF6JJSkPYq
GAYHAVVOGUZvgmjEbaubAftURLBkiKg26PKm9DwPbAU4d5Gm9HJoUZTNjnJSoFwnMohGip8skc+9
bJ+1lvp05wyQyXjmdf5rOZXJqd1MGvVAovbit/MEtq4iBYoZEQx1DgRQrue5Vk+VIYU1/Hv+epws
4D03Mwfe5f/MHMMKIkVi9a+ZfpS2fropA6rPGE4kw3F2E4Mwz2T0QlTGkKJcNeNJvRv2ZXRPRv2x
USQtsC9EP6GWIhR810C9AkFO7tsB5oRXsqqTaQqXZPYrTF0RLT/WdhqEfXLKoAnhWI5w8vd3U3qf
MfWNBYTVxfDMbPbHBggooShTZLE7wGSi8hqwy0z1d6PGGu04PhfQc0s0HJ2vovnp4H6aaUwEFLN6
Ur0exJSmaYdhlHZJ92ZmCRjiyQOin2KM1PNLlSXXuI1vI+tm9jjVusWoXcxRfXC+lRNLLzGcTFbE
Ed30SGAxKQ6/sqY+IG9BbthDpWKyNhdZmNp8KixzWYGdwGYv2vtMkMpyKvl7IsEcrfUEOepsKPll
rdWLhfNWTSBAFQUjOTIo45uEGqo99zV1SsjZicaqmOO3yehcGlYkCM6dJsKTrckntcW3aoLYSmbQ
fNGps8/H+KRCsa/UL2MTyPD92MJ8xN361uQ+04H/jG0FWHC05nCVHc7L7mgu/a7NML0LQdpuAlTS
1aev1Bn2S/PVywmnMguUlfkwQ4VJd07a7Fw0G9VXt8kB0ztmvMfAhinWfmnSB2dRUxLYlCSQ8/Yj
syZoCu0sYc55CF34CnO4Uq4DLfsDMdNX20NdJh9LW7IlSlBP/sgtIq5W8oxTBQXtyx1MEl0U4snX
xrMwhK0s9jqaLDXhgyTUYFvqwY00c6LCCMe8pcQ09uRszj2VHr2oZuceKL6UjL34u4Rm2wAfxwy4
2JxIY6ATqIexxW9QKhoRlubqd8OyeAZbllgd0hi36+DJN8MDBz4Dhc0ZxUL6vPBrLDg0jYQ3kp+M
fsZbqYenNiOqfL9ScmWHxYhuKgt1RfxSIT/LVD8Z3FiZJA2i0uLbgCmFbZ/zMejTAVIb5dXsOcQm
RMxP7I5Hj0+KVYAiWUSTXKtmejg2hVHVBTGzuqRDyMp2QWjzy8rUF2vLEp0+7g5lRPfoADHSSABM
8JHVYcb4GGsDJ1rNiqqBvN1bSE1nEmqMEoov0h70KSmC8FmqfEtc9LZ+OoPxVhI76/T1EZfVY6px
aWKkdsjWgvk+LA+JHUBkd/7M4q6DTdvIxUW3k3OFR7Sb3pwIpDqiIZayX9u4CN8tWmq/he6uraG1
RdTigAE3S83ELc44AUoY7XYV0f0QvFdQOMUMbcFChw3RJzwkCSp+kd77yjyoXccAOQQMfR/G+N6o
uNmH5qZP+tWq3KjLTiQb4NDgb2ARpJHTv42Vh3yZHUzPsKo56Xl0zFH3Zb2zW/y5IYOT9HGESHRz
5qGaWe8MrZfSKBeL7vV0yV3hyUBhDBrlaR1YAY++hnst1zn9wEXAsFlzOERboYVaxLwraOvHhtxf
wgVMPEYVsGhpbFDGz8FyTBRYEnlHUAiUIqhp8UnuMZVyLCVafq0GJEkszxiOLusHOT3Tk0CuiGO6
wV3wDwmYb4hbjEwUC2bHiAa+UvqnpvCugLynFoi8ZnmX0tHDUWpge5Sd3iPyg/9L9Fcmsh3x00oS
e5WEbV/+V2qSp9b8I3SvHZK91hVvucphPeukKIGou88AA3kXXHuK3tvOfGU5G2fi6w9KNvoZsuhV
gy4yPpxicKfvxoBnkTDk3On7UU+O0hjTF+40WwZZM+4xCJxHsjrpqYhpLYF/l8C/pUt9ZjB7MpFK
FHiR1LvF3YdaxpTSBz67h5Ead3hD7HkmWjrpttUNQ1ABYgODHgxUcuvHKlvw2FwNRfKWQk1tsf6U
+5dJoDtl2G5nKemFsfe0ykzISGeyK9h7MZM1w7NX4Y0dvVNukTSyM6t3Wvz92AgfAYKXWdhswGLC
NGosGAmYN1bu9W4sD2p8QP6g2MqpMhtij4xzPZO0/Yr7oD6rv3umPKXMHrdMQ0GsGKLuPMrPa8MD
IEmnMuUWDS1Kt4oVgEvEbWSsd3ksbqJTd8pbpSgHSKQpI+V8OBl2cyIF+9Q08UknJ0MSj8Yy7oPc
nhfF46SJo6v9hw0YVL/x5LRDGBdk85E0X5n+b0UziUh/W9ppF7UBdHK5ooybs0CExLQoZ96FuER2
xqQSfNGhMUq3RV0883pWBDInDt7EBNzDD7Ab0QavcsqHkyuPZALIskHBpNAk8LT6tGzts00OcXcx
Rmi9i/5UsPj0Z3tCF3DRCZWZMArpg+8scTibJBshWpjni5IyXykqAP/jVXTTFZWpX8iszJ33RmXp
ndK4IGJJkQvivupg6SnQHoY4YrkP90Xbl0TET+SAQuheZp6rMQtSJ1wYCmiPjjRqK2DojvR9OV8H
/RsbM3JddTmlsn1pwIaNOnWrq2NPqNkSAGjsmCIOWrSfJxngKeo689iykYgAPsIrY1SgGN1lRaEj
yktGPZGM0bU0IALC5wCLzc6w+FGzY1Y6jX8uVSZ2eQmqdWaGEUwxq6Y2YeNRrFZYjXqob4xl8Q1B
Ruvqz3Vy0Z6v6TVuQnQHxp0QxDxoDctHbsJlJ7DPSERvLwZKdTTvNUkFGpsthlL8J+hImvIZQXDt
NuMzE8StSEQ3FiBVZsJfyxPUS4hE+RTQYul4XWU+Oo0wTbMqPfxnFrFFaW3tO/ddxRQotvCf5V/S
l7uUD4AZLQoh0Bkq4iA1aX0GUWiY4DbR3u4ybWLACuSaF7Cy2f5q18Zh305ZgX0HaQ30mjx239Fk
cLEnANBYe8PFRmKSITGpkZhMNhIJBGcF+2wZlUiMJpeELPasJFBV0bOq53eEE9gdhG6FPZKN8gla
5TRGZNWhDFTcf7XETc33sE0+88MAEMqupn3RIaVZl70gnyMDmSiRMIYkxEpc/MA1VCbbUIMs7zB4
M/TQAw2keAKjoGZxdRiG4pIwMYHJpS7N06ymNxlIrwBOqI/dfaBPd6GX3Q13xMidc+UnkCBWqN8q
sSDKZcvJUGqT4XZ24Brhkle/zBNHa4eYYMtFQx8BXko6xVhhLUiLPUnYc0NkfXfuEfkzSJAwxhLj
qCRoVt8zjq74IAZ2sIcpWR81GR9JNLwl/MULqCiiJFwEpmJUcS19OA6KdYwAjXUkHsIeF1YUNW8E
yj9H24vGb/p/uVPvRYv2BbQdFqmeZG0ioGpjfNBQL/1IpA91OEnhyqtdmsNSr8e8sI+GkoUahMN+
UzmHmqN+mLL8kdnLi3tdVo2rUnwWeCmNbHpKTgGJcb5PxwSRcWYAoUsLTzj6iSTOSwH0NOqWe6Lp
J6DedZs/t51l+kiYKRp89lv4slC1c5wXZwgIe4vxtvYxS9vwL4jxmvTqUZaBcyD+hp1MfySAJ+id
FGT0PFFDDqfxSuZur1mDL29eAmgN1UUp11OEzmgg5tEmCSz67CblZFLsC7W7UCZdRcTc0ipYtuVM
GibEaDqebg9vv2yiKkHbwR6xqliPuLmq0DvCq0j+mjO1Cgz9fvq3fFY/YlJP9V/6/HcFfT14uWUE
WI+lpoQOyCIcq2VGpEC2EM1VQK8U429W1Sf02e2kbLmdYoXM2JwaXJqZdBUlMfZDGkr/+u7R19UV
2GjPdobzsJluscBAWRM5epHS5t2Sh3fmErI0nGQQzYUGBFMOLAEtw+QrI5reseNw4mCoQKwxQ9O2
5CtC01QEgjxNacBouFzU44AOkdR2oiK+QVQAQuNGIk+JMicXwJ7/GIl+XIiW0Rmd2QRFD2Pnp18J
SlGhhr22HpnJH0e4ibLxrmKfnAk+IqSYqJhk29OYCps5rJc9bjCETnzYjUr4X3X6yfJ3K83N4SMm
pTqX1WdsSA/EbSbkspjp39wcjffxyETvplB4B4DQhgWjDMDI6JDixogBKXYw4znV6wSiMipMOGBx
hB33OvEXKQ590Xq2hcNiY9I4lLjock36TQxFdtJ6iJACQ0UNnHyY1vhRGMqHlWKenR72+pauqIkE
HF9UwuOvVemuJbHt7acunVobvbjvCNlzyNaGiZMeVz09VmBQ2eeZ4EGnl5I2WDEWXy1HFmelT3Xr
10wESSNDmzQJG1kGQyG/sTV364gLA8Fgl2kHdVDcDYOPssIBOeXWBcaryu2fcx9zAD2X5jgt6kMM
6xMpr1nxKmdUGiMcENJxWOSKllaWSaZy42og8oDlNxmOKQvNIFLUQJti2BkQEBe+MnR9qnmcVefI
9ROxMcr0LKTY3qZ0wF49CDf4iNeHlQ+PMZPuMhzrSEK9o17Le24a1yUxiHL3ADVFWWgqE+50K7CS
OkgkxALapaXiSqHNrluWxd4uGPG07aO+cfyWW2zJMrPNFqzXZ9brPA85ZdsQnTAkZxizeRm6bDmq
NR9uQe58/wGdbj/mSPoX1VMu5LkaY9jY+qnGs5UjeJRW8K6aN9OfWAdh8ffr/UiNA0mSgXoCTdkx
k3l0bF3rN+boYH8MbEcKYdQOoCYd21nPz7P9aO19QVA1+jCjIvqCtlziBs2wwsOfkHnCNzMJNyuq
ENlocc5FYfGwUy0s/gNX17eine7cc+xlyQbPyiBFVd5AHdTVi1y4KUz8idQB54CjAOUKc846fstT
nmrTZhfCEQqQamPg9ZLpWcTDoFomX8pY9ptfrWxIMmAOgD9MN2eI1vgzreGk84BuManGns2cKF75
PL360XgZ5vJSjGrfsGuWyRyqsFTplv1mrc6jSb7UGTUoTTrS5HBprTsv4aSf51E5WJhSZVyYNM0M
CD2Zz6OHX6/wyrHoIrmw44YfcJdKjkYYr/xfzmz1mMlMKLqPKeo+ieWIiv24XjsbKRiTJQlQFPiO
VPocM/GIzbdqIZbemT6j2B/PI09pRgNgayp8K+GzIUPRf9QIeK5WVH0eOzlyJmOdYdFvGzjTWGgB
/uGjzp9KVsu25Etact95gci40zy0PxwBpW8Diiu69x5ik9adsWyfJ6IqKX5BQKHGRAHp46woPidV
2XHSNRRDKis3CXjoOgAotA4A6Dw1VbmjSfeRznOoVDgwyfgxI1gzluRZgMIR98aEPHYJGAvBFWqO
MAG593MN1TpQeJZCablRiR4jnG2Z/RBLwlF23tu4eo+l6tU02ZO1RowaigP6pbTjjWAwSbkWb2On
sOtIroBJLZvZkY6dDL6TycgWHRhkK8BiKCO3IozpCo4VxLinzqDPGWUMi9g7uQN1cjggblDxpj7h
QgwMllp25RfilAyswsKttVNtehTkA1uwUGFEKGIdWEr6f/KXiuUM8wM61vVD081L9XatQZtk8K74
MkgMIBUSc9LyFFGEYKV4Y/mGXRBGLF/l/BOioWcx37N4qoTdeTxqtOs84Pah/Y529AByiW04sc7W
HB8Uxj6aVp7ZaS4zHM1xDqLdocWRbwzwCgC1pgL/Ls1ovFl9Jc9gAb6msIbBCxgZMceI5NUlSFjU
mOhlliXZR7OOt7J5Q+HwkJoZEMV0c8SvbhggPXROeR5FAulDPxazCJX3JgdaQfOeysR7o1OWoIOJ
rxbCuSCB9y6SOGiYhPRwFggt1kkrtdhGphJbNeat8W+rSFEodZ5E6iOx0h7qTf1kye02N9PS+Dg5
jxFNIt4+GgQLliMzKZ1F7t9i6WHIwsua2dwn0suukncnUV9IwNU2eiRY/toNQYLl0gxlxfGtdKGz
32WGdBxV7MU7PK2y3Z4lR5zHmFxyVT0X6qmVl6OV3VVHddPU2FeJeunl5tLr1s7JlNM2ckknlvKd
c+5s3PuagjFbgHahVrCwQW66CWqAHuum4w6EiRTR6KGcllEeqririU99l3KbtfjykD/LaAjyYQ1U
5xUlJK/pcjB1aP2jOYBK4NVcFPge4Ct3zxE7MvGo0HiZ3lkEDvDETuZP5X3CHZTd8KBqUKLd/qWN
OUbNMJvLoySDC2elkEI9m32JCWCkobKN92jU/ghqHQBCCOc53SOvzGTGj5WH5P+g5OIggVhmoMS7
5has/VAFx1SU3BEKWUsDQcsZ8V1NwDRna9h9bLT/j6Xz2G0ca7foExFgDlNJFJOoZNmu6glRdpWZ
c+bT38Ufd9BAo9FdLcvkOV/Ye20wjnSIEDEIF9XJMSRT7/+LxL0rrGvDkfQELiqbNtDGu/Y6P+co
Ersb1fe9y3LqiuiGHlppVHJS1ceSi4+4HEJj8lisjVQjceVOMWFC+NSJLT7O0rtkpA7vNSbwHovK
+wIxhi3fUTKyR41jPo2nm3KXlznUrJgsM7KPMBCvyn9qZThKEb8aWXRgNZ5+1q8kZjh+VBOdII/u
EMW0b9WK138ifaPwW2KxxJmlAvD6cS/vLs1M6sr6q+kMv1A0TN4B4GOng5ogJZ0/JbWf/8QZHQzm
uCIo4NtVc3eRmJso39WlhbRsRPHN3FyiGYINxirquaxxTUclQkvLG7dkedp4+TWOikBX06AUBV/u
NH9pbiakVE1YTigZgI904PFi+r8oUI951zy0eWZ7voUzuw19wXa2XPUZt6yVPznk3qzqVwLC20Il
nC0/C4J0sK5vXRy9DXL5qrP4VZBNqNX1W1r/KTLUkxHcCSo0yI+EPMCvA2qgnHqBl6ysHCFnnqTY
Shs5Ulu6Ce26SBbIQNjVREmBHlBVEd41WD/NO/qKu5WdIIkVRJRgVQdFoU7FhyYVlxqSSgHCf5df
5pBXuGy8JANTk2Z+lh/IW/i9O/JaExwbbjt8jUcZdE3Cr9CMJPirbDbmyYlPsghCWRLdYA4MK7n1
q3oVeYHnfAj7T2t6GB3JpQk0i2gAL+kLesrYXj5X4A7iksnESfqL+1eT2MzAxJCZHw4Nc2soOqvs
iuroWYzFtHJvBxGCt0EP4qlvPpSivggtLGf6ECF9k9mYNurwpjP9krS/SIxxGxGm0ML4Ll1EiAey
cXjeVLbik5PTFnU1HByLxGB6aohJhdPPeAGy8s1UPI5ydloozxgH7SvMI8oi87ew/krRk8j40xXV
bYXWnTGWNewfnxEAh0Y4bMohBfVVNSwN1VC3Le5tnXubcF1bMhY7iN6jfr7MjR5uhIvS9ePaxphV
3UejpuFInl0hPtM4e9vOKvJFyOS0k7j1c6QRSZudYtLqGs2v/+BFWd1GE91ktt8MeFsw6AJByU7r
slwQQ1yirsJOZgVA+IerniSkDbz0PHdMlXlKB2H4oPzmLu3ihC3qdG3CSuSUXaA+ziRwVUyeEPiS
9lVFvGbZdz0tl1FgB4w1S4SCKZHqNnnujmzf/LInpA9hTGNvokinIzDZOHegz+MGjcKhyCU/g7wI
HsA1tF249R+ahhpU2MMssSrM8LLm2Y9r0y5LDH4JUg9zgYDwV44l4j1FX4isQC+DKd+8dmt85OCi
fto6myUzkTkaeL/2mLL4VBPNh0LECZ5CaTeBBFGpfjdg0wohp1i3jlVphjNIlfi656dwaTXlpeoR
borOZmxOyrulZ26JzEXSfTK5B8FXViWQi+wSAZ81PTjDZ6GlGGnRtulEodOpdJcMnHktURgiIc0G
GyevH069m7IpF/qZ8x1wOEi4Ido8YSiwu4tuNx9y2Tx/UH0lzJU7z5JJIBdkByOnm0j/iha7YkOk
zIbEKet8VS4C03xjL0uWUhaiMmS0SiLgSI91hkLXulpbeHpeu9vbwmuvBquTH2YRvDKRnNCyyZwh
Akv5ViVUBdayO9ePeB8RWpzl9RjNq1swNc8z7mt94eZBTyh3tjz9yZWMVqLwZ5vXGp6RmC2PspIe
vEkgviE03VXEqxu6hhXxKucyGU2gDvsQFeffIl7R8x/ln15LA30y/Q5CVSfdB+jjVo2b5sjnoJzT
zsXgauOvFlMAuYm91wyCOzJFlMC1fiUkjmkxw0KVOT+hmOSmDBptPBRoEtjaTglNlZhaIgxTMHQU
uR2rYoPBF449R9l4qFCWmbuQGXhXHeu37cQhdY2rJjRSNSixgwWqnXCgP8eKxWftl6iJBCsPJoHY
pEb1EhYykW9dTrgYAvh8hnXOll+poAZWcvgrg+1jPwjo1PLRHF0iWQ5npr2QfLB+k6QgFBDnZqfV
2U6klrPI8FyVCjh855J9uhFMgC4amzbejMoh5e5SUncOlnTBqXVRaEOHbAwGb8RUL4EoSyZfJkKM
E8PJgdMPrKX7dfcsrXbplk+zSeiiCM+oTiyBdPRSKVNoC8naQm3SVBB5gdrI+O4NoqEXw0s/6o3z
7jGBFpwZWps1K/9Me9QVgUYSSGFco2V7lKDsyGgsK9NNhswuRtFPyjyIM5mIh9lbeGaMtTpOwJ6l
GpuFTkIvzVaRX+JEuguC+p7l77XollcUekrmqoQuJsQksu5S+avG2czokwEFooqocQpAJANZThMy
/oRVAWB/lv5z5ZT0GgDiz31KkkOJf2++DAPW2XG9bLHD1t9OAPOJcXazGBFqXXXdTqpJlwXBwMAj
K+ZlQAqZoxU0XqARGgSYcsAcZ6ZW58GKdFClrXG2JvJKDVa5noijsenUM2O6GLCFnMLYIFVqhE5Y
ra5iHhh20pbztJyBHj5JrnosmnAukWZ0RX/DiX6XmabW/O6nU0MWQN5j78XiO4hZKFpJ2KnmxcTm
qxNwvf/cMtKp+CqnZVDwJRBaoK9aUNWR3ywCU4i3xGpsFG4uyG6BAWMRgUkn8TWzS45SrNJkoZnQ
ELgoCYbNx/6wGQRioEVxKzkJFoH/zky+xuQMTeI1Jp29MtHr6+TYAjeiSTkYfwueTJpKe4iQIunC
qUPKarbuVtMLd3s40EGXR29KedpF2JbLM+6Klxot78IKQeHdbLdwlFeCFayXYuBwgI4hDe9mT60M
5Lmfx1fai2+KeFXOHQlyksQYDIrQZoH8Ed5Fpqgyxye/rRKgwe47YXCkaqcVg+nMr0MgTmtj7t2w
Rci+l9w6j+jqtPVn6A0njls3xzQz7wZ17bYoUDoKBQw5nENUCHLhZTA3I64IkPkefkT+LXYZXec1
MSQu6YyL+ZT/e6pCQpf8NZS6vetD69GhAnQsIIURPT2je+PZlNJJLXmw2s9pQ6Q8n6ev8l+uYkD6
U87WBV/8JQH/oM9ovZZrqos3gA63RuXMhCZI3uYW/zaetOKrwQAj+kIkjleFsfyQP/SUPplsiYXZ
FhnL/BNZA7pogiumH0tQdTBoxpkZQ8aW6SYsRiIJVyujiaO5ORLjIYXJI7n353nxSvLEGmzKKy5g
QZNIaURrYiJxQY2H9mPTcRrhT7Igjhs7c4nqf4xdYD5OmwmOLKTO9CnNKqjlQ5Jg4s2Qb5uSsxSj
Q32wtcspobzgEThvE5+nOcQNviECiftYcSCNY0jFiGbsrPndaJatrgATYeQuYim0YOyfEsj9mV0R
Py2ApS5BiC3bqWelctaRE6TnDE1DwdRncqq1csz2Z8V4r8JkBf3EU0Mwo8nmYe5R6OisD0ueCUaj
21+dO0hg7DrlEHapDhcseQJ74NpknkcaapbfWqyulAqHs7m8yv8U9HcVxJmpGfE4WhcMFCHpmnaz
qbTyqlOPt41RX/zICTzisZu3D40xmNzWAQsFt4iZzyVkERwHttxROvnIPH0g2h5hwf/qAhw54dhL
Q7VhhS0qbAKLYgWUobwDgq0AhSDjwVuhsc1vwfl3OBJAfEVxaBgMl38VwNa3Iv3QCEnR0urB7egj
0GaU2rKNPRmEg0aouAyUuCC3lexsVRhfk4W7OHHFdXyxLzgqWXZq6dOX5bqyxe1SmEKAB9W5O6et
cmbyfuyX8TAJy7Ug83PGWKGJrwi9uobKH79CmEB3JqI+bC5SNfqq0rxmM/0GK3YcUAQKEYQOE64R
J1+S4xdvKAZT9cBCm3Qb3QljGSp3V7q42mpiaFjaufjeMrwQ+q8trv3WPmnkMFVMMWQdPVPfJl4G
5qN760b6stokZLC70vSLPQGr5msyKqdRmF7xFKaUqVSigrl5fcMut8EgaFfbDtKUf/CSGRe1KMNI
/qPFJYsZvHU6tg4B/O70My8sLQxW64RHNTGeZYEo6iw/95SoFllq0CdY6hc83E30tJipnARDu8Sy
ZNMRJOEo4RLKsZar83Muo1skqp9LyuWvkq0rxCeduo81t62Iwt3sryVnbGm8ZBUitRad1pjzhOVV
tP2J269KRLtARWiOFltibGLZOZ1pRVMaivdoWc8a1oU+++xErlMC/GLQEZ1BgFEmParoT7fLy4UJ
JwTTcuo4kaE6qzrpXJHft8osresfVt5+Wst+kT0J9gzi1fSNufM7/R//JyPmsevOKuiHDZhmj9Bc
ZZrTMfUl0tpbSeXRRKyGmuj1A28JXJQN07spHnX5N84TB3Peqmo3FYYYMOIbTO9r550L5nn8ETGK
3Jax3szIXS7YjoxIMUANtVzUjEBmOu2B66ABKicRzEZV1Q7nSGJawkWwsXU1iPeViT8UWakROhaz
hqGi0XE27298XX5TvKcW+jKM9bE1nTdOvU7+isH+89tLjuw+VoAXGurYgfBgrtEUvSx4VGFP9G4N
R409xH7Epk6h2fwp/0OeujAILD7AqqZ72oXmeOO7ueofFgu5XstO0hdsOnII+CwxaX7gOC/VWIby
rB3j/30ZpKNv/oBlOC+LgEh0ErqGwJy7Pbo6EBFipPoR0dEqM8efP3KSzglbuOokIaPXSZb60j4B
gKBDwBuFaKyilLtVvxMO5yRoi88erHGmK4EJUU8ksXpGwlumg79Glid/bEjUZhAMOgg05B5/Eosb
99UCyTCbkcsgXKr2PCk6zzpXPIcntU2p9O5mGlg8Kq/EvIZbmSXXUuWXVpguM7JEcbMu22fqg8+a
u+EmGe2zhkU7bB+tVn0ga8IigFsKbWmOaqYV5lufGgehMUINvk5P0k5iHKIZqo+RnJlaHooGUy6b
PZTkpJJdCq5fPF5AipACyDi9NByDhbwHbZOJrf/B6cwddxioxecHJ2A926me23hgrvtUIR5Lf6f8
L7K7yH97UGNJj4wt87ocPN8jRqGQa2KgSzX03S4YYuVC011qGLZOnWne2Oc/DC1/6sQnRsnyJraE
KoMzEglVF2WIUpb1Fp8V4KXWyA4APEOiNG4lJa4KT3IYJmKwBdx4rkUegr5z14Vzj7ip52PTnR2F
DZmCOv4dWhLUSYPYyr8jlOSBRG6QtLPsLbihdBC5lBf6kYkLZTWTkEq5VLIQ6sVPShOH2u5/2jI5
0Q9mi2WdxKI+wZVGeMi4oeW/ZgpDt6r7ABmePAe1P0+ZYKvriuydfx3ybCdsDIO/u1ID/I2WsmGq
2XriD85YK56fayc/2YI/M6F7GgYABbS/ufmrJ7ZqAhEt9fMNg97JGnGDWNYtQaaQBmZFrY1t1lrQ
zIzNhTCupkYPSM7udokQ/hvteJ/KR2EWbrtCN+dOc6MlJsyq9KIHC/iNqUj2MmJ7r6JL8ptJM4nz
TyndHltjPCANI0J8zpv+lFrxmRnVk8GrhctJUjQm4ufBa3EZEiLADPe8VFTV9kmSsSyymtZZTEbo
xgWTIv47Y+VGUk44gysQEhVeqOFpBsK/9hJrigvDJ2wXdxNA+deV2+erqzJCyn2FsWL52PIbntYN
4ELNsj5BGAnzqDHp9rhn1i6YNbzQ8UoUGrCUdv+t92+9itBE/GIWSWFqeMayAzye0rbZ6ohZqXW4
T51/2C4L4qzL7ZwVGJd4X3SEjFDcpYIBITOSdSMeCp30PGKq4lmKZm/WL+SyH1PwvoQ0sEqS9YtF
YDY8uz40xHdqMcC4iPacSXpXx1B7rvwJ1VckeP+KbQ6lQgU2X9i5RFAmgzurPzhWu8HAJx9MAwIm
u5FqnSLyDOnObGHFRWd425A5mfQaxCnMlaM2NieYvzOyJVKmc5Rgh4OoxNfRGMMydifRuACXFQ0Z
buLvjs/FFjiK80Py1QvfOSUQB+czEpyhKU8K2QVVTRmEf/SA7sCZCXzWdCa0HBcwVo/yPdPAz2gE
jfbAOoyPYuA0MMnmoSw0segu1Ucz1yE65mAYwAYWPxQlIQK+DCH9iItKWjuKHgiIPRGCvD2ll0mY
GkmnhThTis8EmUw3KgeFd2Cr1ifxtg+igB4KZe2vCUrOapONdBTvnXVCcnCwCAKClDwdoHjox9jB
EVWzIHJEdjWs1I8GAbB/o0tKhzYSfYyScdHIx+EQ2yAhFhgA6/ZciPCgjDeM9bYlIdElbxPjL9c6
0JvV12fgFb9WEOxJc89w/mKtSibBV8U2KP6sOu94bSKmAu+kQGJQtHDV74oA+vOwmcJTqBocv1cR
KxcWO2UjH+ZslgN7d3jVbeaPgskuGoyru6wkKtQR451Dj1RuJGWTtB62oejt2RwuMo0n3cisHEUR
iKnY+Y0A4g+1gCpxLaaXFHl1Sq8LLaXvBYJo20P/30w8VbLEgTLPHBRCUP63jZtbQDo6yMKHQTWu
dyS3fXGnD/xlSsVpiyavQ6WgL7ClNOwqwis3oneiMhIoNxOgOWn+2drRWfPVwWvHPdSy6lnKXz1X
rCKVQXwo3qpxDrKb4W6DEKa1dCPqeKzqUEm7J0n0rVqgYpu8mJaxTS2MzgfPLPfF8Uw9YwvWy0Jf
bxnZjf1fX0w+lE0fCvYhMXkKpmua1tdBiIgBWrGn/pmIzE2E7lSSWJYAa9gSNUxTlDrJsaaJBMfH
Wnx8T+DxKZ0Y4gim/0PaY/YdXqP89zgXJ9RYHBnNeB0VKIem4IIhxKKYGo3bLr2rzmxscpTcMYL8
SqOhPhuKGymswuHjyJbpTYj07ZUFS7JecLfyzVi9cCRPkUoY6eDFssSLrE2XSQvHpfDW2HJT9Spw
ukT5l2wWfqOhAn5fWSKjRlrogGKki1MJauZCDLwa+9n8D1AVMpWsDkVxDdtQzq9y/ezB230tW+W3
Re+3+NR4V/GrCOUvxKBONcUcvY+kHC8lEoN/Ouw+tBYqgvpDTou0fEgB0tgffPAp2JFN9cHWl3n9
vtLeINOFE2ogJtM44HozmBKNMdBRRzgbVcVVbY2rAvdgrSV7jdfboCm3ynIGtsolW2WStjir7W0v
RhmGZ4wmaajOg7hwkx4KksdrAMeZXt/oZ3mDcGAy3FqChkJBm7pDi8qnNlii8hXjeGARQQzj4ll4
eJr5bGTtSWSORiGEHka2LtVqMkKggKcYbXSnFaSPeUaDgBOoXGAmuSMx8CuxGRnqYZnTD0hN7JkM
QXtIkuDWMXoli0YPgc+7mjwiFP5tEN1UhQ3v4nUNxlgpZXNuuNPipD1DQ7T4TUh472EqepoMeEyi
o/W31eK/jZ4mzyHT93pA0gspc8VPKQDCwYPCQhlBN/aM1JMxjY6vfCWarvnMEMvRhW/tm6BjlMk2
0Nb9mxDPd0qiQayfJcL+yBruxmmI63tGsERiVlxSnZeM4TjjHhKqc86ZJg+DU7LVYudw5Kl1p5L8
C1vEY7ysr/hPhkFMfh/tEhC4dUQvWsZozDigrYFdKAe0xQFdiBnn2yGFqGnSeXQG8/jvZs8/xvYs
79ZnupIckb6fkNqjpCzTMQmVSZDQ8uy5rlg6li7EFO9r+JUFfPxwSj8NIfqoK/Pdyr+UPCdoE7Qd
35IMEmsoAMGbnlXVnoLf49np6zVVPLUo0F/8aBXAD/QHrRUI5UBHz4LcQJlyLRCNyGuKku+4klYS
Ke25/9tnCupgaomlcXRs0Nhd820gdgtdKdaRGJm1Al9hCNoovsicj/llAjRvMI2wdIZ0hWZzuasw
EVX8PIIkopQQHetekiO9VYqTqIduIk7RpyxwFLxSI04dgG8WoB+cZMiE9BoBbKMHZYlNIESZ7wsa
/7SLg0WNfCbpFgtrneq9Z8YV4bGwotpXZvYtBt9ohz8J6S3E2IlfcfmpYLD4zRzg0AY0uhussVV0
dcqRNjYcC6sWl6B6zaMgSVa/Kp84mBkPsPdnl6/h3qDRM3iTaJ0IeQTBsD5hNs+Nm5p4qtlfcC/q
KsEj9fdafXRTxqzgUbHebX+hI6DEP+xrSnvqgLOLvswjplPn/KAsO7A6s3t804jbydlAJoPnkb0p
zwfMgHJBzEbCisTkKxzw7dVHlJL7Yyk7e3TGhzBByoJjKv+NPywDa95ZfMxI5liaTKesSy4RDg9T
xzE7V8cxGdzlzK5yw+sgybIL58QdJUcmOU5whzYL+6G/KjeZPJ1AdqYzWBBIbo5olee1pCUosXuk
fqZ9421H3AkXzHIJSwWpgT2edQ3cbavzupn5PR7/7iLcRAEwbSzckc/exXq4TxdRAl6qq+yOCJTn
m2cy5IxMJbOHhAw3F98Vcu6ps2B2Z+ZPIRhhW1m3WTuw8Le1twQVGFlQRH3/t7XsP1ey1t6oJY5L
xgltkxWc/jfm2BnYzsrj+7rv3SWgj9aBVzMlWz3U8voqFPJJjQkey9bHGjWP0XXV0gCb+rCa0cOU
uS3Q38+uXKD1tytuayVbGZLMMCP4++6/dv2WVfmmb+aHiNQuJWep0F3CK73NsGni9sROXHTvSTz5
9fTRMQ2V7mLzuWN/JB6do7xsdkaPSAWbSrZpCNSLid2m5C4x/M0S92c94B2dUv6MdHlfi0ctVjeJ
PTzhBF6iGUHeferzYtPVQzc5PyKW2wQxH0jLdM2O3eMU6ss3YhkX7A192u6iqiDUARKJYShgnlD2
FVm8h2AHpcI2NSNMuKDiZgEuHMzsV52HaXTUevFA9GRFYzS0l0HGfy4z8ll+jGa+M4l+WPp9UA1c
mAKxtvv+O3ekGVwXfylTAZcTS56CGRfGOWlMvP8rAy3D0jwiSz0NFUXMnWDKg2tZkVNHR8YgjNUR
wsYF0EzpNSn41AWs9Qy7NIZdvYCmadpH79VFMCNn7AK9qvxZKb3Eekbm5Gzs2xnL4Y8YOA7mk5Q0
vhDDJ8YwWk2/yx7PNltiUcZKIaZeynEwZSeV/XGpS2jgW1xhRMBkDyZf5LSyzbc6oFqVdMx3el0Z
rqonLLFjMe1uqyHkZxtK9TFE3aNSr/ioQI9+J3y9ClphxPlHLZXD8X8CWcGELaUYl6LrL5tlnFQO
boOIOdRIVjT6I9u8dmAztT5UF3tMjDHzxENQogeV72oAl3Hg0K/hEwBkT3EPMk1qZ5PAg8IpqTHF
bD1u+TelLf70hOFszsgSgKVWwG1ioymGhAGHhlWFHcrbhRosKbZLzFPCmd7tOFPjkDUyUYMbulQs
AOCsklBspGv/xhHnRp9DR10xUe4l/XVYhlvV92h2/q4EY5r41LOrxUEn1VC7JLZx+XxdmvYWm555
QwWtqjzyeQy8mXlA+q43i1+yG0plk9BY+apjPjLjb8CPqdr5EXMELWxLbP695k4acosl9ktKsY+B
72y9m9ZIGbm5Sqi/ZE/KQJq1tdPNgrN2kE7NP4b4IDIGorfaGafxW6k/U52YmXJXRxxaaSPKtHL6
2M6YVW4DYBnplSq0eS0EnzkYu/G6aemtZZEs6dLtN2E5M62CLiRetKsLqtdY1mdandNskIt5In2C
Rx/zENJDArC3DUU33milO1fVcOmJOSeykZhtiNY2cp2S3AXoZVBwJkbs8WDj9ifRERwp0Cfze9NX
CPlTsMekWQj1jOlPtIfJMpWKJ3Qj8E1gOYMM0PHqCiRFM08vB1vCBhPfVXhKRUIaoER8AACj+Bfy
0BmXh4VxpvvYSDVSeu4jpOUbxTQSFhO2WyU8iryiASleJYG4zXAZC82RaZYbjbF/FIhNFACYC0aV
lAZzDXZZPmMeNJ52gRu9BTL+hH/kLww1OtBJKRwilZwq5jfGJNk1fK8ZNWqDQSSpP2Xy/jpj5M0j
Z3hfrUwnSe3dpog9mLDtbdZvJtr2W9LiWKow7jEOND5pNfAhFbYAwW0jWhTym8xu3OriF1DCYeD8
BQ0NdRCBLAh+Okt6GVK3vBYO9s5/mFkqm/zGLMH09OlnMDSnXi8Mv23VIqMENfqo0Sk3dqxR6hZY
oz9GrTzsqpvG2gdkjCUiPnFrx8jg8NViHBhABOfkJJK/gCdapYPrtwhb83xq3pvE8hBXPqy4Zmpp
pwrlhVQ+ua/EiQ1TTrwmKDWo7yYeFt2dpEDTkoAHbE/ZZrxWeJEtj//mvcZTPnfIOdQ611RRY4+n
KYU9SJ7IgCuzfk6kEEuceO38E43VJR0onyw/RsqGlAArsAoSbveN1ccIli0aRqPUXbWN3R4xQeka
rYnUBAUja4ddVpTd2kX1hkTxlhTRcjl69XZC338y8wdsTniCMz6UbvLzVeWwszF/40JScSvCpIBK
2ukQEKjKS5OpWD1dlRGDJkVYFgUmsUedoAWSGjJfPeb9GuagEZpbtf+k2kFIKOVSPsS9Y7qWpx8d
ZtaF/BJrGU7MClP6hjGz0SUoN8uW76P8tpKNwy/bw3k0R38hr1IIp8LI6SESE3pfRnIP0C6LD6mJ
Ttp/U2+wtjuk6MmF/zIWMAZdSa1QyBZAhf6jsty2GH3FSFNHyYRAR/ivSBvSm/k6xBiKQeO3jEKa
0iunBHLP7y1Fl7sMDEarA4AXzFSqiWPkXh0yNFJ5MYYNhBsrSkLOp4s1DpcmiwFk99TPBqOzh+AP
MFw2VqwSNLqxYh3VfSwIV8Y2DpuCSd+wBB0gI7L7Ku1lIfY3rF9W8qsH9wCVLKI9n7PyjEI9cwf0
eJG0oA+1RZXu/LuqPjfrqAGHqSmPZk+y1f4xAXuEtWOwS8gBmJEzIQ81VSMhvHcFyG0k3ldlb8BB
0NO2yA6Anj6aP+Ol+yCXzixTL47ZZbcgGsEq9H8nySUAmITETsSbPHO+6E6WMHWGxGH2XqFMgVhE
QDFea/w15toxYUyPZ3zEMy6YrT08q1LlvUud/BdHCAwddluoZY4JtLQWssKO2xt2IqREixIzIwCf
hVIP59fKqbSKIz+QN044fruPuF9JW3vHDylOUQAoqQeRYSOlSW5ijN3Dq+KD8WGe7dVs7Kad7HQu
bpUWhYgGkPWkd4SMp2Xf2CFLE9nKVOJwqLOTvok3x2IPTNg9T1hBsrPJ+9UT00utyYNGAlqZ/rdN
Am4/fBbWLrEBp0DArfrSYxMROa6CDbGE4a4F12Lrjs/2sGbtc3rtYkk9Ps3AgwQOzBQBbmrJJ4NG
E5CWvYiTPb2pH7HSutMrh/FUg7/plbC0+stresXsXjaSNbKcCDuQQeP2u1YZ7amFk88KhXrhzqGg
0HoRTz8BmC3Tf2bZnTUarakeL1kiXbRBvWRvJo3WiFMTrif1IDiq/Dj0G04AAqGr0Rm+JHM+L1KJ
bSVx9JUa8LdgZVgf50AwdT4wJldF8MxXJEIK8TChr9O51ZJzLXwPaukV4vtaWzbw0EPMomwSXzNG
sUP8z5AMPgoiwZl3nASpgqginHvgKe31dzeTWciZQveFMIBzELDqY64iRxhXd2gyT+c2g+OWeupC
LhqekIRNg5Z0zoEoxRb16/iIt+op5lKYbLfoRu1e36XSXqZ3Qq9uCrGlKlF6XBvcLZ9yYrB6LcA0
A8fdtCtIaVSJeEtiNGe+gXK+2T6x5CTR+roCGUuQi+ldOIp0MqzpEfFnhOwmy3yece3ECVFk1iE3
/pnndwHGiwQmodgl1rtSXSDcGhdwtIzXeZ55Vx7xX3Y0sXZPWKuJtzXf7uWc3e31hCTLHQvIQIcV
BqTeTfdWh7Jr8AJN+3APH71syzzVuwllIX+AzRnmTgqGtkF0vgTXaiRBYr0Jm8E8MLm2HXCJCjyv
VgWpAsODfXBFXJSS2qWpnDoAVNhSmqPp5kYCUxw3ndZfUrJj5KU85fNyrebh1k8YnqBEiy7a4OWq
DcMJ6JbKNlRBFrOUDLi7w9rhvGyfRb8d9JZPqK22UGs2GNqi4RoTTVi2t1rYfFn9syOSB67UEXNR
N4frEnn9ksOBdzozvk5GfC3e14PUEJWq06t03ryykWOhejrOnwxN3uUEDj/9DFIHWZx9JC0JFl4l
jSBMobI/zIFuitckZoOLZISAmHSuaDdFXIRGmET/cjFxRnJOFrZVxj77eK/JIR1Iz+oU0EagC+n4
tI29cGqehQI/Ma+uzCYoNUHmu/IWiqWzWCQSQPSnPx8kkggLWHs4VDqGd1l1n6ABKIgYEub0RGAt
kkT4LjuQcsV/TqIksg7LJBoHwX4e/ZZxz81fmzqy1iM4CO/vRqRKzquxSR5r/MvbGjRr/QmcOrG7
ZvGadHVl4jGJ8mV+mfgwhTvVuqjRHIJZfrCQoeHGyo3UNjHlK37iQjmZkkUJ5ONqe+pa+0yGmJnI
8MhN6R5N+i01SBNAQmuSf8opwlsuTdwEEzUpXgcBoyTWU/NPz3S6JAMuZnoQ4yreCtq75Y1YRVIA
TwIO+Pja/6hDCrUP9cPaX9PeuLbk/HWXvPD1Bt0g9a4wlq5IvQvQmJHa2kgOClcod7QU1z1xkMAg
H8do/Wc6J3WFGZ4D6s3UoAzh9mpjvItQJxdpOZjFm1b8lUBwgqGw/mkQOobyA/AUFhJo/5GzEkmn
ybUn7/xgwtAsu2NRlhbtqS5fhHfdEtodI88fHVKh5dWt2bsmk0yQf9dV+25lB2uaT0ALfsVorUYD
jFabfGpTBEWJ8ITJK79a83fFzyHKqqNVgtNbDzXjYMdjSeM8z9D6ku4hJM2jSQsyrbR7dMA194xh
qisoi5uK+PpUve15RRXJSOALmhwZpmC5Vc72v/tbPakQ1gt/J8dBS+pk/lSmp6Lz89myhPTnpOeT
IwBttGrQpF2EzpsXNulPiA1AWzo6mtTtn6nCR5cjj9hcP5azgF21MxIvKNiyQSAU8RiZeSYz3DHf
hv9j6TyW3bbaJfpEqEIOUwIkAgnmE+QJShE5Zzz9XfjrDuRyWbYskcDeX+hejYp0ERnlEDhc0tzJ
74WBqKwORyFkKnloRj0ccZObIZFsQjGSu6jAVDNukWTcFsQXgrXvkXaMZXKTCUjFKlCTgUCY3yLe
5qU9GKaN6PIZtWxvK+U+Rr8M2L0oYGYkB2Y/nUSdPAD0v2O+PdpaeWTgCumOJBk78aeE3RdYPwpL
auTEjb6NuAkTBAs5Tol0zc+k15pPFUgOdCD0B9YGjRKVh5pZewqDQinQrcV1y+aQHl2BuNlYkycD
665ZuZIljaCtRtipbqM3l40XoXDqTIaKRNiK/4unqvAULwhGfm7t35hOccCiSQIfuYFZE3J0tR32
y909tsMaExAsEiIx4r4QOBJ4MCXNiSAHQ7+m43gfqaeWoxJnvlDpPl5MGU4QgX+RSdTU0H70cvFJ
U3JcZZKSJfYddolWjNAOYgWIaTD4+BeEtfkRdXInEZidDi7JBKhSIuTKygdxuVajuOtXetuPsIbR
ZAETCG8BM+L5WJMb06Hp8hldHU18TNVDn8GuQILVr0gtVMtgnXtT61AmKk1hBaKsXq7oZ6nP6f0x
r5k1TpJMfiUI2DXyYUm0OyUFbJZ/GVLkDCnylNGoWPO9WCm5Wp3AuNofY8Er/pUzb3tsuVJ/aZnW
js0K3cZkMUTZZTf0tgqDx2W7VQWAZKyDk4GrKWXnMMOsjWdOEIeeV5c/E0RBgiWHuiWEA9TjZRXQ
7oPAOhSViQAiv80SUpeTCtzG0snpxjq3joz12/rHxkXzzGcc2urTfNUd1FqJeqQ6TkD3CFQEMMgv
lFyKPKgp0/so+aQppiM651r3lKfhu9HF77UW/CmbnIGGPUKUb7ZFYOm4XCzFl7sJPsJ6VWWYQdXd
bIWjAemO0GGaYFZwveAZseQbDXjGVL4sm4aSSMf0Lak6RIPSjefYxh1ukXExpjVBml/QUykULbAG
+2D40hnXkgSUFjp+xB088WUiKykUNWhK5g5RwZFCKhukc/k8q0S1CTySyw8pR+v8MjvPgFySdMW1
kfqrRM2CKh4nBYf3wOG9g6ZFtgrI5WViRbeS1lhXw0lAqFRlNrQBvRG87qcaVx9b0b5LDPjGrDCX
Xx66YNwUtbiiIsG6oF9qR/qYOiBO2e4H752s2QGgVd9eVPa9Q/U1U+QQoNCMlt2TVi7ick16qHtl
e47T7kJ+C5oJIbRnHd0SkSzKds5r/Wzq8aUqGtg0zTnhJCcNLCX5Sn1ZwKboSw4ixqW6IXVkqb7n
lIG6kuKdJp080cnkmC4kpENstiZ/WMnvXkUbdP8rWW1jZbeRKJe5JtMbdOFaRfduX2iQRiEjal1F
Svys/kgt5UOCImNP+XyfmVby+lUMd9lhTEinpIVX25meGa6jrWf0iVugFjmZU7o03jYd1DwxFzr2
O8ovkA1gmEIOaAVDKH7QDcWahmItRrlccZZp6mJXctiIyrFGsKzH54SIPOnnxl9l2XKsCDvt1jkq
RwOzhA/EwA27SVzdmmAE9andaR3FcqqAdoH9Shi8oOu/ZdOMSUQ6qNwUSSNgxF0+iUxBMHPb+VXz
9ltiCllNezpI7RYIFGAvLKX4SqLptfJ4wFM19Q1MrulVygOJ6VEsGjuDcNpDilxQykdoLmBmtmRA
i3PK0rCDnae+pjQsijSs1EDvJ5KsyrNE3xxrTKI8ep2jSqJRnK9OBfskKaEeQCCZEQP+1v6iF0ec
Y5fqr7Kpjkr9axpYI/V4ovIU8kB7yhmulkR/7ElDWVBv26cotF8ZDiVRe2UjAmVzzwDZ3AICCfcy
Ij6iU08Rg8sKzrEn0iI3YS49J5b1DblaC9p81qdt+1FWpH4rrD/y9brJynWCF7TG7qBCv3hoIyFK
7W9LncLIEJgU1Ne0WK9GRoeiBb2hB7HKOrCUAxO4CZtKFGBlcJA2giKLX4lsub5x/ZuQ4GuSL98b
PZkXApQklTH5hKGtHpzt+XcV+Bq/UkzS0qMv4nsR8bbxPq03+T2wxKrzk9WrJJSnBAW0xymA+O/r
KZ6bkCHZOYqXMzlX2Hcyjxuf+5II7N6AZKHg4wRcvYC0qv5VmnjXX/PveMBR/WD/c7HCmaUDtr5A
lf/J7Kcaa/STKzbxbgubT5c18CFiQfaKR1xLZcH3e+i5G4v3fGr+SQtW3Yvitirj8f/4/3dG+lIl
ttjNq5hGe14QVH1OQW/FZy5jlCcS1orxA0byz6VCaqiCJUOpb+LHl9EY4Ka29lEFT4u5uFPK5yQ1
TBpOeg1+Vxrd2kRe7kYWq5RE9bak8bGnAoCIg+QnFRzmAjkAyRBsNouHZLm3l2UtMW3Vl/zNQ77G
kALvkYzqBgakikEuMmms//VQPaQ+u8gr6p+JNJdqC/STyfxkQ/aYMvPhCXQ7RTnJjoKrfvHYILjD
A29M3qKGAxxGQiLLdWE6mTGJsuDTlixysJhRcexPRXbcjta/Wq7OQCWYdxT0nmQ1IQ8/rI7KLtkw
+TMwnZ0BRowU7sjiKaFy1JYtST/knkz0ahn1x1irx4I1rUrU3LIyapMdgUOoOmuLSYBRHfxMEG7+
/MHAvQGPw4c120nJqbxBOiVsrGUPXTeJ1+qyq8PCl9RHZKonKLTacppA1SurcayACjIAOo1sgmva
SYJNahqnoH3NbffeVAm45EEkexv4Ixk9TcJq1GsYO66MmL22YNdqXmK8jqvHMROjITWZehnYj+Zc
PBVex+Y6wiVnBJI82jJ5WXQ6Ab9JzmnzXDq9RoAasZtD253YhDomB44kheVGqQyqBZAiZHlzHYN4
xDK+ophgOINC3ZKIZP+T9gh4oW308h1ojVd4MoFqEWusXunYYbd0l9B0Qr17KAIJgLlxqU24U9S0
AxBBQ4HpalfSbSWd4soviLjZpg8NTPJe0ypguMJCMXYb3SFh0S+OcaXsmaNnmQMfnngY4b9dyN6J
GwstzE32kkS5Ss1yawe8vmA8Mi6fBJEleUEqQVWSScQ1uCUugxWZAFUIA1AlWJgbi1/D7M0EBUJF
hd6irBPf6ujm0I0Fui6Z669REXgME+htao6eaKq/SEscYXoPI0lCIyxL49jw1o4ku3Qdt01LpKBn
EDSVO9VjrUBKExrXcYziwTsQpqIBX2PhPeQUWiD5KlpqY+YsdrbVfEnW8iFKHbxdcBxC9NV8Gmnn
svJ3W4vUDX70l9rnnnwdqAal9MuiRcxIL67fJs3AQ7D6QKgBBk2UJxiWgOSgCBBujEycjjiLY3pf
5SxsJpbGsE0OvThezSy+Gksftol8kY7S58j7o+9uXLS9SfroSFXcFuZyK38k8+/UAJor7wMCFVZm
NQud/99JlA2G/6P+xYwKq9SxgmqwpUhMkDrJqbdaH9I/revPMz7ThkdNadGOo17oT1ExXTrdPOdK
dRaVJZh9kNJkDI6BxOWMy5Vw99YH022XmcyoJz/xOdqqWF5RA++Zh2CwbdWb6l/tLRBRI2mS6aqV
fkejEVGigRPD4vaqsbYUAMHIJkZJtWCwesjsMgaXVuC4Y4BaqyNFKGdZCd3Tggrc5JafHPWuDHtz
hlodHWu6tMqKr4JPdMacBJxcaq9eEkm+aMorFxXwG6ozdZNj9EADQOAhH66wqF8Eg9JhZb//Tz0w
o4Euh2AkwuHLFIoA9QiKwLy6v6dgbpeTy8jKJDWh4985TDM2ojhxRbZ0C8pAXC0JVq7KUNwOc0H8
1g9yMt2xUdzzeJdi9r4WW3dguSzvN4d57r8cWRVRSIRaorVBfBCw6+dCcuq1JKUXqwuVrFXC4L0n
8DGr5TyNBQZ6DRgD1/h8wWiggJQTmGNPcPiEOtvBD2faUOGUof05XiwNUQ4x18YS+1ve+LoAOWqY
GazzbVoLn8NHKrBW3sF+tmVNoTD0ZHJk2D2Ni/GvXyM3VmV3bw/LpEDYal9qBXIq67brDxLNR10P
2C2AKw9ndgqq1IaNkIRGYDU87PN8NbG5rljKtywNafo7zOmR7g10RrPY2gMyTBkd0nLsDdnb6cqM
9JGqbv8Nn8c+TX272mwple4/SF5Jn/OIAgbRpVP2+Zkpe9Bgx+iQJ0ubDXoekN6If6T8AyoENRE9
bqpgzRuQBOaOodXHWDkgciuwwNqkfBY9Dtr7TIg0am6G1AnPoA6yTfKrQfF1D9GV8qFkCX+lqsyN
Koh/E8shkCc5mCLOJvRsC1tpZDvUeWysfww8ZsTVPDAd3sbqwWZTCjQRW11D1lfZ3YUC+kN04NX5
TvsIP+hfBItx8yyM/iXuAHfARFeZlF2htgLpy5LZqZSylx7XliZ4vOm5yvg7DzrzIE2b20eaK2FA
w0nuFsgDJQxVuI082VipwfjD7Sy/TbOnojlo3pwSKQKXtz0wojKSK9akCXTPyHCgT1RXhWa64Rlt
kBfhpZFNGLIgaro/OBHOp9Sr48qmZjitiYrd0u6gPEeY6XAUHXIdrhzxO5TlmNhg/aaIf5gn8KGN
k9fgiDCG7dQaXMqkHmUtm30zBcILQzTBLMFHycwhnukznL7m8wQ6vMoDIY6HoTDdbuQmiVa/sYag
OsEnI6DuY0ARDtd4V5gDZkjRPsswJw6oEyEgK2HRTXg7WjvuVdtiRExIhqPreCE3/OdEI3T4J6GG
9GzM/fo5ihFSNEhA4oGBr9fcNRhRKMQjUPATO4Ot9FlrSA3w3Z9703jLwQnE4S/jVM7Pycf3A0qG
zyOB3ChN+hFrsafuY24CFnj0xwepw7/ht7XBfB1BzuTn9KzoK/R99BpZSTAXF+NNheK8AJbqcTCw
VTNCiXD2xdTBUoGvHs4rlAkAwjmPx4i2RVWZ4sUkq5BFnbLNxXnrNgrj3QPystrT+xx+VeLFB0Xa
+YIsiPksSvVHVBHrob7HmaxdA1zLBkzs+1sgCzH+qSTdPTbjB6oOrhTUQgjLl0AO4Ax/Qsr+6D+F
W3JfCws7I45eRCfFi2EgAA/sBemhrkijXNjlEOuMLyVeCO8dluMyWpd64CI2P7R4YB4nPQsohuOK
5KWy9cHwkmkPjrDHlkVNCwMODbeMhjuenR4e6IZauMKAguRLEObzOpaXb2KUCZ2BHGugiBHFGVUF
J34KtzlxCvPXagJkqyDXFg+8lndgStpoE0tdFa+eXCvFqJ4G8zuM9eoqITfpvYhHqI6YMaHfTz3V
liLzYtXERq/EzaAWaagG6OZzsDNG/mOjoYeSfJnDYdqeUxG9Jqv4IB0XIwhc4xNq3AZiKYoUfHEa
jdV4l1b9oQFT5K1ba6961QraaZaQUbX4rfbVdRi40fJYq+SP+5IbtKj7LujQsrTyp6TydQTN0X3x
jOYY9fSSyYSItH+WH5pl3dnoPZoSnF19NmDAlsX2VbxxfjYcynrP+FdeSPhDWY7BiBX2Vcine7wp
0LzRNm+Vl4GZ61SiGQrSnk2Kztz0FXhyZF8fZ6v+LE35s6ikUJpa8mHjr/bnDMCic9cCZbJ4hcvq
lIwzNxIkwCa+zCAs6u1ukaMRrwhQcvmqRUuoZAWCFgS6fXdX1v52qp8dK+KpuKgDbQ2++5qzuMRk
pWKy6ipIc03mwkePo4sx9SfN09tDDC5weMkldpz/fNRlD3EpXyfr1yLWLypi+mqjtpjSYpRCdDHA
bJEhNdUwW9YUSKbYohftYbfY2/lddOXdGPBGJ2g46vLeTdFtOpdI5VApoONkwKwnqEq2oDWp3cln
1TqVKrj0yfLyNLwZeMtdEjOqNhB9UjNWR7lGZkxlRLwPBvAxpWbTY49ao7dq2mbNxzf1y6A9bguw
tD+6l7UrRKiO0K2fe9f4UliDWjHbY5O5FztQGGpgUfi6SOLT/xrerSSuS4ZCHZFxIibkjGy51+DT
rRK6HDqS1tWRvKYk027GHGaREqaU1BK1M+TCsGtEwmuacLTikGmUUF3zj9JYvlCPhnJbYZlufq2A
7YZEf8h3d9OaUxyWDDXS9yAJz+GcQmyIDz7+M2hQcaY6y5g+h1+lO/VoNwbTnUwJ5zcsdVymoN5M
saEdED6RkGb1EA7LH+zfswAL9Vh+RNLEoXRAjBIzP44Vnv/VnxFoa2CX/8bMn4avaVIhfCeOEk3I
R6OnLupPrHrXEdIdFcPWpoFpQCNeZz9Cq6yZeG8ITdrFrQJZer2TsoXWp8GD5+JWjQx63omb1esI
+FCx7MWGrRHVsn/+GQriMYaSEBmXWbt2g/5QpfwJ+w0ZRYMGJdHDearhfhV+GWIlRsWSAGbK0f9m
KSJWa/GGM4l6yFdqDzLGUYps6xlH2oepHJYJlw5oGkWa3egtRurxORrCEWQkmWWZMH7K3fDVCdZX
oaTfwngXFyRoQu+ehGcLsibnM/MZbdXlNVF+ZiMw1OYKgDjMIHG1uQeCDX7HQvQMjm/9ov8pW5K/
zNRj9nPISiOUl+nCvLuM85NATIRQ7958m+TGU/1tsg6MZZYS2AX0JnKP22OQ4gd6zTtqrDTq3pVJ
ubbacK0klVDwo3Rm0o0MJoi7iPSY6laYBwxb63LcDrXNzorEvDUh1AFXhhUZ9vJLOrcke6XH1q4w
CNYLdEGWUb/SAPXKdsgfav4blSQ/q6ff+WJLX3NUvw1re0Mfd6oaqFfcva2dYxrdGjQxZamQO3aw
nv4ECOsJgUAU3encRFSoZ22U/Exr/IRs3SlGRmyzxuyq+Mb/QpJ+DezVsE30C9EbLNWCHKcF5oXL
tjntR1esjx2yHNcPgkkfImLVAtvH1p/zmQ1WTVjufDPqwFy/UZJNqLMOA8r5UtRCBfubjAw9x2hb
ELFmagEKoQS4jAPqgFD4HGmSQH5Uq150dbpETXoRjZZIGf0No48zYauRkKN7RbnZHNpUJpLT7rw2
/mMZ774zb+bYXXXy7/BE9gs6jvo/lqDHXmQKuGsRqjRBw5cixrG1xAwWsbkkCn5gJPWyPBxF7IHS
YUUdCDzGjRMHLQvZVSStf64M1BZphQslInBeeTedDEQMTzJwxY7hAFq6ZAs6AW9MPAft0AWaUSKN
dFhY5qQzIECgcgkjfbqp6FsA9fhLQBVgf5FFA+yIRqknNG4ZdFe2oCj2tqHB8DqIQIwRLiFlrJPC
aRE4ROhO9hYFi2b3OSxAjP4tLT1qth4zFki0V3Vfvt5+m+NqyoFB9ncAo0f2coS5MENntfzaYFFw
5sDTP/GqklexHZhG2xjADh3KEZS31/2LmZbqVsqsJ/LyOqVD2J0PJQKbwcNJ2t+0Z4xu1rKf0xJf
tjo7u+BwyQIwKzYYBoMjXFCiKB8M+x7l1XlzW7Z1UOuh4mnHdqYSMDCuAAkodeFEJo49yv8KVsIW
TPeNXmqqb6W13cTTelJw/aMAXM2zUrwir5lALeqJP5R/ZXxyZdEFtW4FMpVg7osr6TTjvZOY+P+K
CumpVMKpWSjwjAWeB6fmJt/+xsl2aUHRq8hd2KB3uJVmjhsKHW4mJU89nIa5AKai5XEauDgQq1CY
RRs7SPkABrZayHHMyNXL2aD/rEnQnZ6iEb+OvA8/k+tSZpdx6y5Ni6Od4CJJRVZx1OL23bArxsSc
mgJa+BnUk/pS5eqtgYFv1sOE4rQfhIe+tWHUErGz0ebdKCGmMfMhWeJDzX2TH7Afxe9tUGDDqJ4U
FOxx9nxEMttzeDENepS0ElEmyhTHv9tZfeo57lvchg0SMpk8zA1apNKsN822SCmjiYbHX4BiXpn7
EwSKeYoLRO8WT2z28GZ8ac5gVgRM0xN1UN5pe3l+aa5YnjOWhIp0Kgh5pDk71v1bYu+7iX041O3F
oEuaN9NPOmTB41e68zfQpOAyO3cEBM4JOa3szxiEDYQnEykvdoh78/KB3rSWlktB7nGSHLFN8Ifu
xQrC9UDxySNFl8zO/TpfpJFtJ9uH4ql0LLw2AhqIUFMISsi+lqzi57cA7dB0znuT+Ie8qW+1vt7b
3HgsCqzKkff++9KuCgbG9DzyuhG6maBIEL+F0rKzq3pL4tKt9dGdo80VF9mFJQnbhLpah0IkQCHq
LyNxhjKOI6YGuogwG/V078TwkCqZdDF0Mx2E27QnnKPJ7rbx6JnB55Z+tnhYyhqqeocHkyTlIiz9
hihUjX+utt2HaSJ52pk3i2zr37NT0+uXb3AnAAcxX3mr0+bSO5PVlympT7G0s3m8jXJ2z4aG4bUt
WhWp67be0fEDf+A5YYrLfJeTbuSk+8r5YyksQw/RS+R3N9USljqdYACEFmgQ8YF0z168m2kVlpP6
VK2PTp0vjCMYbnuMoLhJAT3yYKQ8GBIw13ZlXZTiqW3/dj3+ota61kDHDa+XUIj//45X4T9SDZ0B
lSvz300khmbSf4xRLLiyUG0cpWJ6j2BiM9hMCxlLAOl/WaIR82LyyaJF4di2cTkdTTDGMAdSfvXY
Um71u4qxSNbiZSaIuaOC0vgJG5ZWGgrzcNl0ZGIWrTr1AVbSPW1HcZdUwjhPNTAWHsQMT9qDmYuO
BEcxWDfIhG1z6cgUCXq2lOzOyHfBYOnZxmeFjACyiUX3Mx1FqMqGsR4L1Tpq43/lkticdywtCq5o
5ioLNZ2+x6qKNcvQTxaFhACOJ0pgZMgZ7aQWYNA+y2zNC6O5DFQri56EAqBhkWB3w6t+XiS8QN+X
mXwFjVV6ZB3MQzFlmDSyHXmbaJhumzSIW6JBB9nP9+KPhIV1OxklG+Jp8YR/xqQxKEc7yWSnv4/s
GHA+oVEUQIF1WsO15cqHjMyrdCVJrMsQsSho2mMbki4HtcHeoA1WgZo4TY65Q090r8sR/qD+0Nf0
qeEhaeAogie897no5SDWZaQ7TE97YtaQOvlqWkDH5SP2ftqjIuB7J7wTIJQEJak8ZfUxZYvcN9xq
ZF30iuXM6WI3ZJu4FEdbex2/m3/83dCG65Bdh0259twYmy2usrvp32NkHmXE8dxx4cyAtEDOC7jw
MlTipU6Ly3aUT2OdEUq7DDjTdw5w9rxi1GDcP6cgQudnjy7RChOuZP0mc75EX1zI7H3U0e16UsHQ
VADrnSFaA9DlBWKd/54CTWHIyerVND4aJox8gR6BCNtUXvriVEmWXxKfpq/YmIEoHoYZ8EG/66pW
JDfOUB7XGsRhycuuLWiYdV8v0mBTykDSmh10GggPeVlOhvxQocLA+Oc1ZFY6l2MYK1k4/Ex685Qh
buz9454Z3bB5NAwLJT34yz8TbJb2xv4F0Y2RTH7VACxVQd39LlV7NxTVYcFSCPBMwnsCVvQcydjH
DjMZfSK64xQ/a/xD7ZazQEJJPheBqQ1+UP7gRWE9xdszZJACCDmVHoWlHjI0DkY7h8a8XcmnanQ/
3TEpwnhG0LAVkGlBKYLlKcV7XrSPmJ5uZC7secKqniFfsfI/iL90i72h9EtjlBNj3qbrbA9YyaIt
8vQ6Z7VQg/rr2ODaUln9EIDej9RPmfPPLDhL7la0U0WkoF6HACaxprEw2VwDOxw0OutbNfVvjRd3
nO2KVqJJwH9SolqUqBFPBYAR0r7vC6f2XD4X4dCBU8hzOm4/RicPRvcEAymzm7r2rcwgyXlDORFM
bHXVZnF67zFNsWvcFURnxCpwdJnvVPAHAAM1HTB+id8b8PR2z2b+3qdD2MvW7qgikrf07ALBBGGu
zH9g/FCu1Vct48OD/1Ha5bCGsRGHKUupvCEaLEI7gZQQHvuia+ekGQIsU+chGIB8SK7OBo1p14CP
w2lAOpqT5GDsEKb2eP9r6dodc8BNND+jiEkDMYB6coLDZzqaQpzTTKMwszkdPzd+6SE+qH46M5E2
GDQJB9kAk5xY9tx6Rt6cRvol6v5dcn0qW3AWUetKBWf354FZBiLMcFtpYXhaJBgjKRAR1MAyM6sV
jtOQk41gTp4Zi16qE3dCJUK/gmjjvBaNh4Pi38xUTH5YVTiSVltLF5EVlrH7+9mcXfY4Lb7AtnaM
hFpIXcMpa6/DbF71rbkZ6QZfRL1ljHY4ecVwwTdTr0Ec/1uwhLd0230YiR2mIjqyUjhngAd73Taq
7bnF03Pxkpel3pAf8xg+Ir+Lx8cwf+p8rcNXg8S6QWJtEIygr99y/gtg2HEDazzo642mZVTJN+iY
UfYc2DVULvV/xXI82/kmn3RNB5Fvp9rG3eNU4weghT/Fctv1JmelPgo/p181TvBBJSW5Ma/ZNFzV
WQtr40J68FlT4WH8UWPZznHGKeM+S08PQz+CdvRHNaIEs1j+zI4aL1ixsq/RAOOvs+VRnWrCxVha
JyGR8Mz0HpMdCkx+k7rulQrBZQi8e6YSXEqzOV5YrjspmVwdEqwkT1z2yC6QYRf0Lfbk2kW+XNfs
Y4dvQ9MRZ1JgLa2z3wE5aZ1mgQJVAKPTkbe8pQRIAl8fpYqpDl7l/gEJHotRDRKbwdgUDJ8gHneL
DelnNIrN9pBzgQFddt8NDULzr5AKsDSkevFUduKtzdaQiPirgJNSm66qQQ3KBIRAwwh55JrgiPrL
xIGvaFuQmlxl2HZFuQd89pheVIy9AoNk+IwTG1AwGqhwFQDz+Q+jIUPG/M+Y6/O61S8jad6Lbns6
CUBShLL3hL936o9LrhzRo/bG4Iz8kjGBHXNinVKTWbTJThV+wxaYiHuTo/m1GOAC8tqdAd8mi6f1
CCdi6tDaa4XBU5hVSeiGV3yZykeXZIEUZzSYWPenPEB4ERQEsulkOumJGiZ1DaVXuqrwvwzOGN18
o76Ysg9j0t8j2tr+pWvza4Q/nGgVFkhnkF+FJvO/ALO9NF6e48wjFzhBGT0x9xRBGtOrlrPstIkW
gJdQN8GtMCVH8D2HKPFFxjufuWkbB4dhjKcpWPVEt2tmGAbKIVI1e3BqDHYMT6c44FhAMXYy/xt+
RArg0X/xbLmr8VLWzZE5AjOil5WWRLpoPtdqc9EwLY5HKxXOgvXJ+3Yy58mBEv4weQyZuVWL9SSR
h64XbwvuZkZgDc4tdFgjhILx+Gcry0OUPYSxuImrEuKHkNTUzebptLpFbTuKTBEhyl+M0nrSUPps
CDd1J1se4jW+MKM89iALGOXQqbOULXtvtCO74V8x/qR6cxKj9FQaylEZSRGnutfxxhmaI7eT06PM
UcOsGK8VniaJY6+aFaeYhxfrpKfe6CdtN1l4ZEfAqGNOgCF0Ibme/XTOdABKlbft1dHfAtEosSwl
zqXl0DLolf52IBh1lr9awSI4tqepPneSes7Xit+zfoxVBkXo7lNILrBu8JCpxQcLd1CBP5P/MJf5
RszAF2fdhrOO2agrynOw5bsDugq0FOeMgFEHe7rBmsDRSORjcmlg/1yjo75cJqjuMUNamNY841YP
hx70LEnoP4jANb4qPQokYptTWCu57GGFH3S7Glbe/wOES9QtDgldsTFcG3CWLYw0FTMC2YqPJqzN
Q37LHgC0rhMS9wFc5gc7Rb8bOz/VJj/5ry+A0ff2+qVbTMUz0SfNsBudYtI/K3ikgQ6S3oAWskp7
vg8MfVgiWI1Wp4lEHi6byt69InwjqGd1imehn+YLMl4qfjggrNzyChNawHnDznjl7/MfdepUEPlT
ZWGnFlEidRwTuDQiVlwLaTi7okPYDtJfCxCFSNCqU8oc5FHp2sqHNqCKT3ZLJ7t+y9elpzrB5T4T
OsyBBNP7LHMgmXxzNSrfcJM0nujlpRePPG5ZEudvUlfZboRm8kM3eXnj/CXK7RMU6Vc5Vd+JbpdT
5EEs9sZz/xURz1NKNqNxHFAT0Fzu0Sj15PLANxUhbdDkCVwtJOwmO1tvlMWqVHyirhyKGQql+akK
620pCbHs7/U2uqlak0z1WNl4ZDQibKjrPjn9qD7XgpRPXLFKobzl73zfmLQsm4QgS+0GHKJxUZqr
MbEaXSLgyfSSOVgJdXBn4Mm5xHFIzMf4XnBjIyZbcWvembEu1X0bhWvWKqEsdJfxj0jkDA4K2qWQ
ha+TY62qyEXL1vEoES5EnOlRPbNlnQfTL/9Q3kbabS7AbBNArmxh1uCTgWiX9JbforJX8XpPYvtc
FeFe9Oo1AtEWhcwR+jlQLdWvfws/l4GI5RL8pS2+uBAuOVHQ085z0CnQP+7WUoertVzBN36aGVHx
mC9IsCEM5anf4kpGV4eae5U/tnX43Oz4nRKLZzEpiJgSjCp2v0+EN7WePtrWRAAJZD6x43bz9Vr2
y8r0eyEoGvOEgtXPG9PnBvb3eMzo8MWiwJ8rglN/Zj8xNMZlfaGWKwRfk3HxqmUgNnRXl8UWKEPM
+iHIwoe25B/yt1LHXxfzQLTIvQD0UMQJMhLj3vp6Ao8aQb+cRG8psXi01N2EIKK31xL9Rn6DLVWI
2LmTJg2bYm96NSEvdQ+vRtzeTG+XkfyNCeG2IDvy+FYH0VXfyaZ6eWbCNtD9WLGCke6Cv5JUIsD9
KYYL4/ULSQzaFNaN+b9kRZ1kxZTbblEuKnu0dGQslD2aQ/NTRMXMRwX4724Y2i1S6ttiQry0FoYR
QZ8XPmB5gF5D0P5oCb2vEMRNewKGWZ0Gbu4IqB9DJXdeMAAU4Mv6DWNzCeI2BWV2zRs1VAHm6Ocs
bT1pWPgG3mtqXjRTC+dxuWIEukl4ynrIVpCWqlzxS5OhgfqJc2da9bfV65+5Mn62G2dlb8cl21Gs
UujDbYh53xVMyWzYrlD3ika9G3LMUjR9jeufGi5s6uzKuD16xwCCz4//o+m8etzGwiT6iwgwXYZX
URJJZbU62S+Ew5g5h0vy1+/hYheYBgZjjO1WkzfUV3XKncjpdNopZU12uLDoY3WiS4DISgwIY9Nb
kvzC1p5FdPZWYVkTYe6zc/tF/QV5MDv9HNWdPRJkNBKUHOzG60Wo9AMZ+nkekIagTMD9MTZQIgS0
mJ1IckZ09JDwOGcIKsd5/T33XU5/n/u1/an9UMf/Rlq0mlWBmUnBZDkejL+c0k5iv9eaOnQ8YcFA
jOnCBc/Q/xuFDTIKvkMjd+BwyiY9TDPllECxWuCYfcqbDhkhgqrbPJ2FsyTSGkOs3iZFrIzPjFJe
S+2BdEQHd599xMd6BBIzmXjuP1u004b2X/AwxKVShWGqex2X8UjT687R5ZWRIW97hUfrDZtvJA/L
Mb/MncHqNFyxuFHQc58wniy8mBoZkTUfHuqxvqSxj332nlucNWzjqw5L0OMCXS+bkke5MN23xH1o
BpZ3NnLSeEtf3ZQxw0q68zjV5mlI3I+nM2Ho291+NXPxGNzyzjWHE/MQf9mRfXCxektLvi+K82Z8
/jBiPnlKitA21GBE1VO6HYdnzokBVjcqqrHxwB4yh+/ul06pQAd4qmyFj8DkZwITmMj44Cz8kLjL
3cCqGq/92xJUw0KajWz4tLbSR5TjwtleDUnh8QLUuCGoMr5cvOFV+5YdbjWZ3pwI60jmvxYCN7sl
XAqu2bMFwjuXtGK09kWsnwbUUUTeLU7KHyfbsMgDQXSzp2eRW4ZUP3N6PS2qUktamf8BCPLSdwRz
mcDzttL7qsz3ZnaRadqCiPQnty/Hv6h/pkUwK/o0XTLoFnavo0k/LaiV5r1u0g+ML9M/rHbYTdoQ
odx91h2oUmALKbgm0KCY0XHb9H5Kd4LDIbB3ebL/wuVCq1pemsf5nY90k0xb2HbcKGtVBEVtgv5S
A+CKB+bmfO78nRv4fDZfzu5HTRrQad9RwzVcHTmuDrwmPOunQ6zgQq7/24gN06frw7j4u6AP41Xd
Daci4t3PYnJ0aBbRI0Vk7XjGKe4J69k4MeSoYoypXDyXlsRx7UmD2KJyKR35WGCnxxzzVC4szvyq
P+Mb9v+PtLQ/LJSxEpMB1zx1WjEusIr+kdq1RcEpM/uiTsOFI/85J0NU4LWg+kCnBMpgxQML1FEy
JwDz1QYyohX71n9R5zyQqt5c9Y9FPzrAtU/5H29DDzaFAEIVjV6SFYeKY0ijDjdl3e4SdEkaHXFx
xkFnA62gpnZ5o4hPHYLg5DJLbb6q2D359ptLbfCCj91oQjoIgrHkQaHCc+hp2fCAfvlOMfsuiI9c
45rB56b3BoGP+VTAWu0yMrxkSzsFxdN6yKh9GsMbXvC6yrfh08NMP9cVR7fXxMnHGBWvRm+eS1fc
Uy+6tMMeoeCRyfUAa6AJACOBPGnoEVIpfKghsNDGkoATFArTbM6gWFpdu39AIfdiiOcpzTgmt5w6
WoOSrYeegrBTHm2nH0SEO/Uy/8sX9RRRyGrrPwrKVCzDYB/d6wZByckbzutsB/HHruAWoRaEWgtY
aDY+Y0eGaTQilVPBXA8hYKuwP45/lq4lGw+Xr+jvRVk8/vc8e41Fe5vXOHTmr8xA3bzYLg/KN8kD
0B/VwWyrh2U6b2rcv2XOngHrO9Lnq4zrt7n/RKFlmqTNAukUQ5/0W5uzbX8f99msgl7AvrUxwkbS
9FxXSXWlfbtXVF+rJGl09dhuaLQMgykAH9P2aTH0F04wIsWH/1gY3Wn33iFh/UnNWqsmF5mo90aU
99oQt5yFkcLDK+3UhUR5Mz00BqI3LBDLHEgpIP9gY6l1fxZ9QHFK5ng4OrCKK2dnRXpEtKl+dl4F
C0+1lpDg+YnzxbGY7u5CsdNwjRSMGxiEuvkZd+UNNBQxGPZyNb11q7jmghGeduZa0kR6WEw2WPH7
wOSSBBWr9065xHfCmu9dMbxDP/UHQ7/1v9lix5qriuA/TKDw+p57zL7Hb6srmxlWxzPbXWd7ArEJ
9OLQD+l7Yc7vqXuUcUoHrP6OOgm5jZUWOv5BzLisWWltzIVJlfndfB1anPnkpqWLA7rH/6cagYmK
idfXqO4r/WiKVOmKIE35NWUr3XjIPwxhN0z5jB0l8njgXUyMJJe4Ycm/66yyGfT+3Me+irWGYFJG
An+JaobB5OJ2rp092RgpIttpI1VQyhoOZEaaPMD7RwDp7NJvbzAowXrTqZ4okBvh56jYgcF2xR1G
hi0AnAMefLg9nENDejGLbvRKTNy1SxySkjSjN6WpXrrzu26js4IHBbQDV9UWAqZxSyKI2lsUchmZ
TXJb0rULjdlXRfB5s0lABEfins3mNBL93SqFm+5Ph4dBgMciTkjK3GD5pc+jObSOuCyzfR4sA6vA
H6v4xZhrj7V/rd9cUTzbPH/MDd5b2Orqw5WXCeRrAaNkJEwk1TPWKFCGEZxCkJ6UQWwMcJUyCBsG
eF7QnnY0thptJBwB1BFHVa4Ox+7VHKWZ4nrhxy+PpQ47Fw54S9s1aoM/kLg1KE9yjvjp/YkkuDLe
LK0I02fxYs0YbMxfGY0QsqalGJnaAq/hNkxb8/Btahg1Sk8vJpBsNdaYGFTSzVVMlFrGUmSZpLSP
cT0c2Y0Htw1cFriSNSXGLCBt+uo/GjIxDp6TTAuUyQgj3u3K0gjOBYOWH0u121wNDCvYfShJ6i72
YFzypCKICTXm0OcU38ujUzYvSByX3kzhhr5hn7l0icpEMrrQ+sEcusMRrfCFty7U9RbBvQypm8gw
Ye9r8l6KWIKMPgD81lyZTkNcoc2yD0kNSx5QVL6vGZJ7ypWQohBrKyRcuLV055JAG8HkUb9EmOxG
suYOmapxT/qT2lDzm9l4I3ovY3tVxpgBGQSp4jbF4z2mNUwgEJJPzcbpLHwRN+cy5hxG5pPCwRtE
ultMXNLsgoRabMlYN2v+Cpbz9D2dx6CCTm3z1chfdaeeB2ae1nYqNFG5BLUCfEUTVk4Dhh9oRx1e
iHqf4mfZG8+mcPEYJI+5gL4zTJ6Fm7XYCBJBSkJY8JwI2vlE/zfBrjsJ5+SYy05kOOj20/quaIFN
XkSZDSoycBjYlNSZIHxg2RKkP8rsh+2MZz4tMu0Cx4K6U3DGqtVFV+xLVNcYER0AV8Z1LSKKecAo
FTvTAqgDL6SAFzLUBUOMcz+uH9a8fjbtcpIxlUOEEJySFuEGnXNsmPIalP5h2S2WgMNKwEYVNl4Q
D16yUOUn9i+H8N+kZvhlYjgXReiw6rrYMkl5mplyNQXqL0gXcwKDUSW+QdPXL00hCKLrvhlPvlQA
U0YfbvliqfTSCnf21hItHg2VKlPGsxOte7sghQensyTMMbJrdaxkNq5YuCJOZ9OMmwxsOdNPpcMy
Zfk2ivFM8ZDbLdR3ZDxQOqGsJKAqAgdfqBXlyY1fkihNhZaW/GckaM7zUfvI09mPNZ5EAQ51hBZZ
jpjBF9pKnhmrcl7RqHR2SiosUbewY/Xa22i0J4JmGSi3fF+4CUs2JxhSDqkhg2mFj7tEwawo3Ivz
MAUGwSQ5vs9VxLjBvLXlDN3fMzBnTOvPqgG6MuhvrIyGQhNXHDMSfqYGDUgKuXGXIsSmD/vpOzeg
V6Z9AGg00MCZGoeG4fTKydAdrbfsl0PsWW37e1vI+yCz0LH+lO/c+W4ZyYJ1i9EA4Y9gHJT4uGE9
aiwbpfR6mwrNvXrpMXKXPV3jKxgtDKX6Dks9hzveQ+dr9RRC2nlFTJIsROKU3rSUh/+PP1jEHxyg
SMzML8v+l0UDVzwo4ZaZVzgA4G6DTugcMUgeaqYPk1rssDhOGGiT0VdsoC8AD1goVJ4gWgFWuBNr
S8Nr7Bz5QYPfqRQke+gyukuXhDgzgNQ1HhBI9nYSCoOAS33L1uU4WRPWOFJ9dAUrwDg0Yhe2eo3N
/yyL1HM5BJHdBUVFohnLs+vrsQtbnH4L6JvJZunXAff07Jl4lZCjOm5hDZb+mP2AXoeWHqeJsfMh
lxwOALNI6p/xGQj0ffIOM3PMyqhDYQIMzsN1/cE+vJ9aZx91lGpyqsLWdNDppY3Qz3uw4Ar1x2vi
yRoaVGZ/VIw1KQTxLdgnAqGb28/iYLxxN82MEBN+VfQ6MvVKfkqm9Cx0TkYTzpViJ+Dg4ZXe5eKP
3SVvcuEiKTvuOCDs7p3OCWxYQ0HR3GxQHpFmXkW9uCvPjbOyh7shS0oF7c9Gm/+quuKNRTST4p4s
GDpgmwiTfgfL+JJa/R0Pyze3olnRP8t32DD31OoOZHkAQkMilTMyatKfYXMNVRoY0xI4WI8szHT8
NVXOz+tp0mlHpMVlcjk2I3J1poGEBfvWcENSAPiQSLHtoV1gxeXwgfIwfSqLRa7G8qLi59RIf2QB
WXAfkaIfSXkMxHELeR2j7hIT4YbexdxuqCULPCoPr8JAIyeiYfcXivgEpLtvnp15wiuxo9EHxB92
nC3DcpxALLq3nDl80vVXVQdOiwm+IWULaXdH9vqgmcat6DXImMLLBmZSGyMBCbSn32bY+m3SHT1q
IUx6uokLqprMQKnqwDU0AggpHoT39S0XLcnY9IYucEE1vipLep+8tk44Q55bhXoik1YlGpeL7cqX
smmoE0bhCmT+J5Urdbd4qXbZVe5+xiUq8HnF8rYwUcCi8By/43hBwKLuGl9RE4OZBhSrmweNOs+C
dh3mt2nJy5oCVIpeUay8sjp5X8hy55a1cXO9ZKxeSyVx/M/PahgezRs21D059l2eDMei/ztSF6Yl
UWjn0SbB7VwDMnu/c8D2L4oNpxs8vh3Wy0NmdKoZFB1J82r/tBnGdTmC2AhSucv8HOAcz789UctR
aoFRURqwaBdLUa9wFZ2EVpWO31x9lhqXDQ4recccymtkf1vpCEvZAoSGvlo9SuW0ms2baP4aGd5C
kM0FE0ecV+b3ylbuWs1JbwqwwlTA6mBAR/8H0DDM/p3P5+qXwEX4EIinU1u1wOiH013+tUUcGplE
KDexvW7nUpWhJiLJXwev0WClpG6jg/ExLgzlcQ0AEtF6wEn2V97SSDCft4YN+WXU5bc06m9cD5iG
vXlOHjUnBhX+U9f8k0l364uPSqaQ/TFk4jXZ4jaY75qaHt8UHN94AiYUFoEJe8qp4mvWKjfKxW48
ywr3fte5TCVoELIYTlztjQRIkAIQTk/gEuGt2+O4YO4xjkBISqRR1asc7J4Oq1WO5Md24MpilxGK
TRN2l63Huz1mZnqkZfbAgdUZJ68DcqVSyICn+NBjqyr3YmguczMxRgWkR/Sm9kYFwhPeH+OgkEVI
FJuPCLkvTmlN8XpnCbOx2ptssIllnxbmo2sSDIw2J+StoSenXEL+oLlrNX8QifDmnIpNXjqHHhLH
esE1eFshvIkQk3HYlXJL6bFJuQvK2AjIUXpgxXTu6SPK8EqupjHCpu1PQtinrKUBKXP3BRNZPudR
o9CjRNdm9hnJV7CcXahaQTI/zb7jDpieRuuKZ0Ioh0b+GFI4hdJ4GcxdmBCYLwaTjvx04/+yxZdB
8R+nw53motE1IG1yOtbB9cJN2klT+otGQXfPdAO7qTk8YEx6Ov4Q991mLEf5BFfg1pj/F8UiY7wV
HPPgUtT5xcy0ywSGn6xnKWCEN/sqDomMBmb+7pAHaOH8GBxvOiDiYrTgB8G1iU5p0tKVTZChIPg2
uzgV2CMypE5aXCvfNGJSXnSKkd2DoUUVJ+EucP+2PHYxoFOY5HPvHgDfGdwzVNNX3iFyCqU6jBVd
vDFOq+xDl+V76WYvERMIh0mK+ILVZf1BJeWoS9/GTD+PV0Nm3joou0GnGQ9NMV+KI9TKPDV4V+jv
rCl154pU5RBXfelgAKfGG67EpTC4Ukv+J2XDr+8mEqkRVvJ56PH2XWAo6018djDiVvNzbQeigsMd
bJGm+pJRrphPI4jLhR69pch9NCoD0FBGyYmmTkcNgLObgvViTBpKpz+Xw78CLt0zYyIYNTA30cOL
Le9/jkDX2++Keu4sOoWwjCYZvCYi+vHvLfFTmCda3erIxPz72+yKz3l619JPt+upuIyD9YdsvmrE
LgSvY6vFMI8pXkFIG+zNZ3+xZXsrl11t1jfuvumyHFUAW5UJnNRs/KsRs+JQhqU/BccCnTrAxvE6
Sn2dq12hwEDTn0+iH8+SnDRyWif29N1MNB3XDNV+1mN9aChizSMyMFjsGg8qc8+wvu/IutaP1fxj
x3s8iTvDxdvfKXt6aVNafrL411QR3erFbjl9D/IMAA7s9nKynvbE9qO/u9bvSJzjX1UXagrpFfeV
rhyalp0zKidlqM6TQ+UUx64qTJaXcu824bfbVX1gG/9WIm8xMEoA5Qu+WCpx8bGPlYMBJd1lLjsb
xxgdUpUweLZZk1YUaGxF2Aer1qSe3d6r2cr+xyDaOEBeCe1GPfXzcrZiuEPdt2keTUZvLopq028T
PKiDfWiU0cYQu8QRvfQ4r5X7kAAU6y4G00lXbw7Dt5b3d8SHDnRdunLuyT5AWJx6TL6qJWjA2c09
ZyZjOjR/iBFTO2RQ/e1eDQvJCAxKhtzMxRv472bjJc88s02rJxXP3C+VPOVG2ncerRI/ZbnXcV+P
mc7Fcpda2WkzOAkigAogNvVkjAxQRhHivrPb0LYELto3RRjAZ7DKx/Q5cBxQyXjFXBJ7zlRwMwp3
3xi/eUxO47iceFt3raApzUwewh5vKqmf/halhM7l7x4jZ95Vx0ajP1pTd/iOdkNKScVIHfJTjnTy
Mb1OIFdjnNJnRpI0z0wgdQBXxyuPMll4FwwORzUvzb7EXZDGWlg2L2b+LKbJxyXlSy2hQRdoBZLF
QqcIHaElacIWM3Q/nGZlCJ3supRRoBvrRSvvemVgz8J6WOKtHUDmuTlwZE9NpK/iqKTJMZB9Cxzh
kGeg6YhwzI/MMQ/0ugacmSAAFE5LOeR2XO4Do6NYSpaMyRR/ssOUxwix3eI3Uyadb43LGobsMI2b
cDHVXctBbYiwzyy3foTsDEjdrrOHCTrVWjmmqtwtBLlyEYIrDi3LCHMGr7CBQ6H8UtcVe9hDzh8J
GV1Kt85g+uodbyoTOx0qNDJ3QqSIXEXK9L/jpkVHkH00LpRl0iLp7DUgNznJV+qiDwNZ/lJu/KKd
1tP19CwlU7pxuNZafhPCvGnn8tBHsLjxnmXxZ7+7/8wY0vTU6lbxxTSck63h7O0yDjrHDAi2lm09
xViHs4NJRUwJXuJo/4YP61XykTXde1zOH8YXFlyKG+5w23exOu1KcGM6MpbtosdmMLkjiW9E34rN
fS5yBpVbpjxBB9/Rrg3C6q+B6ZFMEmuJawXCYVaguNcZQdOKMdLjywWEpQLAgGpPALsqP/tXVeNI
M5gelPFpAsFUo12vJTp9q+03HvGg0p4hxLWaSdKtDryaDfHXXQaju+qBcMlouPGl12faXqyLaqXX
ZTfMOUocbL+kPFC04xWUk+T9I+2IQxIHdWoioJhAdePDSsRuI/W7i3spYEfZNQHm+hfdmH6n6pe2
94z1Oxn3AJOTp8i7Y5MfBroFRM1JQ/Sh6jTIv6xCzRvGSn+YvYWfLONKirgbNBywGYvjD/8NNoD6
vQH3emgUaPPf2dqdk59cxoJ1NoI8afdV+jfFECMzPUDZCLJyCswSqRWqF8V2jMa9WspAg+9skT3i
rG0/8o5zg33gIX8vRPLCkkmBKlPtF3aOgR6NQrPPHbnWpyNx8FQ0GNNCxNmFUQxUG2a2FKHsZiv1
U8rl07Ha8LeHZB0OAxTokhSN8Sq7L8Po9xJ+ZLtSmdz7wgG2fl6JZGq2CPWN5Zyeawid6CnZvutV
D6XZHnFB5rzbyUl9E0bvc7KP2Qgl8lDv1zhOODYe5oLou8FxQP1h1oUHdYYlxB53iXjIAXow1e2p
QfjKMT4acru5gEuZWh/UePkme7v9Y5bPSgad+UJaaQX3PjD+Gku5wW2GCoWfUbnb5/yIVPl3L5Sd
6vKsWfrZYiqeDpyn1B1z4jHpgmmiO5QGMZUK1agnS1x2mBLtwHiU7N1z1J2WzLOwuSYlRyKL3k1K
i6r0YanZ3d5HKUkJxzjKtD8WswLvF55o/2gsus3wz1YEK1Ke8FbSq7McBhow0o2cz2ZfcbdT2TX0
uIOEuUBH4NNwGILa6TMm4pGTIDPt6eSKP7FF5wLXtoxoUlQlp9SEoG1rn2ysX0JkXzCKPnv1N6tD
v2BjX046cN9qInmPVu5qHTEt0E142CqpXyyW4VJu9t6CwS2FDvV6LNK/IsXnozTgfcTDKspHloBD
7rgz4GyPCXYqSHu9fbK6L/0riZv3VcU62CQf0ig+ENB3Gb8F7QyM8TsC9AadUCJWQz3zmDEMGS2N
OrPPOYSLOOLWRydh1IClneWuY7krORmWuqeyAhisOq/mtKhAIma2noJfnhDWFYT1HBdmjgtT59Q4
cffXOeV2H+0k4eybZx0gXEZjdHWdmJUAwUmPrtndpNvclCG/Ncx/2NO5opNMrNWNrsab741fTq3i
7G2uBV5sBSbbXL4JDIQ8qc9lqIjLNDfV3cP3GndcJ+qPSXgVTRfRSMfxj2y0Ca5vTd6OXxdaQCwp
jNcGuxMnt7p/s66fmut6TVbvammFLRaKC50n3bd1TXUQtALrP5dch7Rb3P9ea/zbpNwU3iel+pEl
2/WopCR5S9JAIq8OKuDK/vO7xCpaF3R+qOqJ7O1J+cOVDvRHY7OOMKJQgtJxQXbrqF09RXFMTbFg
O1mw7jGrg28AijjyLpUlwbDMHygiX/erQ4yfi1jW7/MJa2d1s1CubPfUn6LhOCsyWHTkGoZkQ3RQ
y3JfEVyB2GezrNbuQ2VxGllWmmxfpFNg0BMIpnZH7UDAWEI3nKMQFSeds3BoWhd45elclceI41xC
c8zCka4gScoxo1YVqizLa5bS/xLk4y8KzylsqBfuVE8mA65uPITjUlf2czEMAEhk71Lb56bty+WN
icze8ZL4r93f49Q6rK2k3KA62Ljcp+rD7DyXCk/BK6qVF9sifFe9Jxwit3/Da19uZTkzvD4XAww8
S0OMlELoBIwoIOgP6S9tgX5MF3q1xb1wVNG3QlzEbcH853UwNzRXMNdiaC121pXSc4yuE3Id4yIc
T51pnYtqubDAX+v2z6Dh8RkY8GbKzSXiVRXTMbV20Ov0mFIGCLrYt0aBbv3HvZt2cYa1hE5HTx5Q
EW+l07jUlmBv/3FATxdo7ckjv3HtfY42mPc5C3+Cqq2S5DUk/VuDl2EvcEM0uCESigRJLh9V0K0m
Ar2go4z8/lj5x9TM/HFAeB304/Jr+TWXgJoH8gRBrxcPpbXPa3oYgZXXBV4cWuLjCo0QV4AKUwbW
xMz8yA5S0uz14rwz9fhiTtBHsG0IE0qaGHL8og7gKbLxh7lkD2YAuUz9DjHMo/7ivRxv9HXn8l9s
n0TW7G3wVTbVtMYvmkAXO/X0puemOmBK+KmJfr+Ajo4x8JtWCaoh+dLX/O8sW1/Xy7fNFQjxY3OF
uhlULKO4TxI6+IJyQP+4nYGByWludsruUHxgeuUWWTcarJaAZzSkvSokrxTqaXynePjm9jAKtJU5
ITiyzKbDjXmh+67sXeWtrmCxFE8djpa6BWa5LEv2dW7rgmiK6lJUO/+lHHw3CMrZMJaX1jlPyH7g
UR2HxEt+GcypNOrkLGgSRDvdbP1S23f2+mJFmVH9HpJ/dcaJZf517iw7AGh6n1m6P46YUPVnIz8a
kiOjfWsm+9YJA3g+cr+NBf0N2VTFRLqCKbLrq90XV2La13oFHdKHizKSUOCf+oCvzO+Z263I4m+G
3h0zIe5uDlyQfpKcpE2d9M8YOu14HiBUv6otHOG9wRDezV/Jy0b1WCi2x7yCoyDdCRyojqYGu4Qb
hxdlYG6V0B7MkOGQrvNgzQ133Z0VNl86BWhYmiuA3QQL9sXv/5IKhZwmzgxEfIk68zXtIDju/vPX
1jpi9OmYgMs0tNw37rjOO2M+33o33pw97BX9UUl5pdSSIyl3jtaV4QQG/y8qUuh6SP4HNvRCgrDZ
FqDkWFA8P5Ah0ygBpnN0RZFZG3+ESx9nc6A5L55C4J5zSKjh1FO4+1/x+TCqktQoIHtcI66SX535
JrSJyyw1nN6jAVtYBS5Ul4u1j44TJQBazfX2/7i6GqdGPG7VPS5hXl98e2Bk59IuytwDn1CkcqYA
RI7siCHlOB7FtSxIviEAY5hrZn8EOfCVfZIK3HXiezRBlXY8v85LNQ9tdI1eJMvokIw6QBaAKQlT
K4wiP/s9t1Zu+jOXHuiA5W5EnadWb+fTVcAh3iaMvhm7ar9aqUFkBIvAxwaH3QWRq3ZOqsuzUBJi
8KjCIb4jVAWIdI6cn49DWH3OQKIxlnwRR8yPgB4BDexX7aRxpc+5e006YeFnT5EiqO/S3h48Gm2n
lJ4mEg07+7n9LrJhKFC8svWupJBzlvKC3IofpXmgmMUc30BcwRcJrQzOjRs/k2R4ZiAn2nx6diuE
he+oOMplPq6adbVjee0STM7ohBoRudYbCSnbeOTqx4J5ub1gTAMfLw948vg0tUye1P3Ysi+jkF9q
KhOFpwrlLkv8IApDCcZZ3VnWxjlKWyQAwM5g5Lhhod01xnmusZ+roLf19vSaYo96mf3WI9RYlxZY
O/1zV2eh2TcH2u8Lq7txWEnc6WLj7Mio+ATG/plQKbwk1dMQ4tuRrPUj9vsF58UkPqmW/Kgs81Xr
9nNwgDBrd30/oM/qraB3sMB9BA2Yg5NEKkrz+diQJoExyFFOJtTU/ek8NTMAgJTnpscQEDMxafmG
kd9Sdb7UsXbpFfWi7A35vnIwLC33C974pzmafhbZe+vmMpMY3lsne/VASCcgpNzDSRYpx71K7mHc
un+3ly6gRNWl6g/JsTtVBZbQdhsnlRdF97iAk2qMGIpltc4DyxwO6iZJvcmTHdTj8W7kFbf86JGs
UGwHIB3/kFSIFGl2Tr6Bk1K0u7p3XAHnrv5hSuutY2L5mZWC3lkme3wVtk1+l7stsYey96qsero5
R3tZPJCwuVhGtL/QJafBaahBo3RcVf+Vn1P/rbzGQ9FLYCcGdwJGQ6l9xE5chXsTqyLkpOaSUj6y
ePhhmuLa2tO1/byqw9vEsw7oiGg/vQ+e/Wc9WrrzNZpMUKGLHeLb8J2uQZI6+Inda2Not7ijYOuG
Sk5iRv+sd+Uu7tA+ThEA2QEASrJfVDd04199Rh241Z+6C5+yFWR64plIhEz3T3G5XlVguzUDnnSH
QziifL5gzFt4+JyPfC/JigImdjZgb/NPmUME/WRPrzDqMKDp5+TS8JL1anfp1HAgTz5hx1uzmVLs
A2EfgIbOJWdWKnC7P1ey24uT+zaGw8P0acjR0xIbGYqOBfejxGSZdc7RwBnewk8t+V+dRlxSueC1
pb9v2hMqLYpAFKeEuUO7JIcSvVEpxbmRJZ1VR2sgd191p1ICn90qh+v8nMNrZ4SmZQ1+/fasg9wu
341/NIkH6NGBItOgI8QxlOvJECd8Y3gzGOVBMhUc343H5Ey+NXfBMN/taMIHAvXUXrGQJxD+6oCF
ilNYqPKn1vypavuEdRdEHL/zDBXBgm7PALlleGzxZW6RQ42FRLa0V4EuMR7cqB4do8hBx0Mea9hU
xJ65hqVxXBzfNlvMasRhaQh++DJQqNNJYwdD/sJ4eyfTwue4kPzOu+eiZtcad14pW/rO07117/cG
18QeZfFwoTpoaZ75xeZHrUyEKYchbHQjTLT41MviUBv/lpJksMeN6QQcWP5yrRlDP6nIbLzipLrW
8K20iLnNWEAW+rBhzCls/BkAb/vfrLxwXe8KU9x127j3Yw/bFKo/uqqAQsXgxJ9+rSSjcwgGprFv
a4ARzmkYWb+TbgstSMcEg1J+ZtrwGQteps9Gz/xJbFYeY7+qQcV4jeDjsbI60jKkB6CjJ4DOsQ5U
iHa98FUShfJgUfFQY7QDT6jMH0hnZ1PF/r/ooX4BvH5IzPyQCGsv6StyrXE/3uutXodLYwQLugRd
wYXLHrBpEB1PLt1m+rusjbnnYFadDHIifHe4cY6Tn1ojJB9mlqt6dRzzNuXaXQCDyjGBKCWhV6bC
1UpJBdd76mcsQwczT7uaYOvFo6pgGeWk8sEGmu7sn67qJ5ILHGcA46ktzMN4G+vsZ6lrtyYjIopT
2Uyuc02Ken0U5KxkstdO2KJheZg1qbLlNUKrYJSJJAgZwsaHKmsfTgFeE37uavkjitRri+K8Lufx
G6EAzrj6amqSFpa7MUMMaVw6B9lf7qFHOATyGlPd94wAN1Z9xxhQmLipMRfIVN4zBGtG2oGRhYNs
+DTnkOqDgAGxprvh0gJechBs4hMk9rARuAU6cNKE6Bfdm/81/AIzduav8alugAuwMdsopEAzeNcj
FUMrmIEGTohw7xZmhln7GY2MM+rON/npTuDO7I5IKxNPGmqj5axQo8VptRy+6a19B7XM35os0Hw2
56+61V+ZS9QgBWw7pkFW/8Mw10Q3ICBHjQbcFXciU+cT16ksD5xmCYyY4KEY93aMPaErzmqrnJuC
MXNeX6uXVcfvxevd1aN7de8kFEx0BU3GgcWsLbMK8o/+Ei9fzIATSkKix3b2XZLibGkRndPaier5
zMJpOsj9iP1SwehrCiWQKejL5pbX3XUoqgstNDslo1Psb4tWbVPnbgtcLEgKiL3iWcPRTbBgdmC7
Hz5TpFvMbsEcfJLGrZG8bI1fQBmqJt1Dzzw6dzVZnwchi7e1xjt0MP+kDXxrnBSoyWG2WPsajQuj
ZVj3RIiQqzkz7Ir/oek8lhzHsiT6RTCDFltCEqBmiIzcwCIVtNb4+jmsmTHr2HRXZ0VSPLx73f04
Hi4qnavhOFH99Y2atRf5VdTJ1NqkayEzZXyzqsMi8V/kwuC29adB+7qg6I6R7k4LA2IxqC1AdFqh
ijZYWKmiWKCyeiVpmqLEnT1G618kc4+6IQJ+mFAJS1ScfSjAlQcVLQKCNWLmLe/PzGR7oRhha6MC
9APS51Ma9WCYUlJPAERLNhnDsbbTewmxc1znQzdlcHKymyjq122CDbrRlp5e63EIrOQPnpUzJupt
OUvJflKzJTK7MYyIkyfcNFfvo3E/VoFP1wZTnwbJSkj83mFZavmZoWPshQbZXgYw7Q1JevVjZJAW
DEdh4y9n3/EqOGZSHncIsujYgb6D3xs1yj9IsFNaRB58CdNuPpaM6SMvW29orpgSVlUKPKWkt6tI
5h/Oe9URQLuavG5c15I5oqHNfVUxc9a03LtcuU4J2XzvQFjrX3V5gzJHW8Mk/5oE8M9IpmKg9tX5
1c5Hp8NUXK0VLyY+dXZja053A7NZx5fb6ab8ZgE8GvXP5m3+gK1sSSdWeGfg2LKq0R0FMYvqbGWB
weOkc3wcCdXEwivChk2zCU0+0gZL9jpY2Zd2+JWnPSJEFNWS++ijTl+DFkWVGnKRvLCxlMHfnMDw
upveb8ue0P0S9pUx9M3V8DdC7HG3egKcjycdHvbpZvzMqpuozJfhp/BZa6ABJs1rXzFWUtFU5nId
l32jOYK2jYR6jPROikRErhyaPpHS5v1tKTbfm2c7R/oVE0/VVMjHoYC1p2JLpdPAQsnCpOP2GYWo
I+m1pVATGAMtFC1YmfgZF6YhIfEscNzj2jyVX6U3CCCnq+YyzfOlFcRL8lOfCUvI7yJhDzmufQrX
/NQhb7efZAzL02S5XOqMlRbwJMooDk507Ri/QQBp67CwWeVTgbh9CQ+jYYdJK67J7kPYJG+SZthZ
2Xth8ICe5VPO1821BukokaNrBEhmljs2aQgo1h4RWqGk+5ZtEqkzsNHkU+wtPWwTf6wv+MsOO50s
qzi45lrYPIQKkWKEMfMEpjiEaVud7qteuNIF6tWsv4nC8sj+yrpB8tFWOoDBmnVYaG2z8Oqlr5Zj
oXHpghyF/QzSgaGipoyuAvL9RalHNQRSCV0mOAqKfB0VluJN2CBJCJuzsslXlGtfJJH4ZVwSnLxW
t0fziCQxk6axm0T2Zlt1ZIjrwXKbsv24qltIeO+3yEWMqg0w/qe/Qz6cNPc4UYcen7IzVoyRD+AN
lS/ELfxLoXNXloSAnHpeXPZLKk3H1iXVgl+XPR++KfmZCfGxLc0w/diucSKCaGKTAJkSOdVXU1aI
vBP7DsWH3UO+0K2MjVy+8bfOGSmWL522K1KLekYwE6UcKg4N4fKz6zqPVT9lFHbmHjq/A49Z3EVA
syQekGdL5FrIJHdQu0G74OaHeDiiRGD+PyxQDyvM3SIQQpN2YvWWo5lm0FlLzCEK8BDLvqmALzuQ
h39Vk5T2RuKfQGo/ETT8QXwBL79Gpj+dZBpa8JvoAW5jarkQUt2Zsaqu3GJtHPn6OeQgn8zlnu/x
g8F7SPa75p86DYcE83d6Ma8xAvliFi9SVaEilIndsa/bo8BPx9YeiGjvCLPBmTa9LSfBTzEgQWC+
1ODmZwgeLa9dT1OfpPCZoC9TYdYcBVfHL5kYtUvrrGCdajG+VL1+W9+pT77rVvU2LGQvYfoRmCvX
E2DFWmTPzt+hHioXVXN0LZhwBslAFT1TxhM3IaoN+sN4L4kJlPiDRuKr6mcnBBoUllKEbCjhTFkK
8y5/aWN2MRvrZHEekeMR1T5MP1sgbk1hBiIVwr9FNr5Ux9XmE9XRPPU8kfFEQGKHnPCzKwZ/XwW+
ZRsczIOhx6wFZxqht2eGNNke54qLmQUuYAx0JAFWVWIC2aem4LE68qdFxRqHLUeOdRky0VGXGfq8
gLFEPSPlOyyDgxTg31Bf0cERwGmQ2m+D01AopFX3aqsf24/4mfA+NbxPCvit3AR2aGt7+Zja+gZF
XLf6R7mnj2xowf3IlJ4J7sywYEAJYvdxlIlQcI1bsPvJLAnz/edqpmezTM4X1JaJJDEEb+yPIzc5
fHA3KZWvzWJdYi2/5GJ5Fs30ZFVhr+m+woDOo7XArpCYgWpIuMY2/nDw0MLbLGanlSgMzymJYKyh
mFc+B5g6RoIkIx+RXh/9gXTFzvaaJyAmwetITRC9ZScpg0PDzLBEUAKzGe6vShY2nZ8Yp5r2VOXS
ScnTc0cjrwjyF14A4CgwcBIrYGHsSZjF92Tih3+hPNODOhBzAxJPBEmm3D2SxeyczWBgOGvz/LKI
ZZBRmq4+2mH2/18FXdvKq6L1ZTdH6o1LOjgJxAq4+xjIJVLKodlCAaZQBS0nxfZvnmccuRKNoPJZ
SytbZ4PRQ3/WcavdaxTFmS5lKX5Y15hUaQyIubQ3RqTsItSUp2vK0SDhGeoUXB/ZfOST+dB34d2E
Q/4tm6VTfaR/rXl9G5PqqV+0o2Zw/slBUe1+CrW92rjKk03V+U1E4mPpL4MzV/rOB8ufxMEv8E3L
S+O9N46FHYDK7+hpz9BQlJjLNkc3nvcGzzvPoZztHO52Ffm6Ea1opzhqKd9EGseTu9CI9wz3Ta+b
dlXKaDjAVAQAjPLt61OQBD/XI/n3apsbLB3mejAjcnGVqtHJFsMpKIkT7tai+2Kt+St0D7EBEZiL
5LBi97VEnAd/Ewq/gNQ5XGi07ZPzRiOWwJXEeJUBTOxcaa4kfCrRNF3hh1soganZtS0ezw+agutI
jGFMGhiDv8DkAGtlCCDx6WgwxYUcthnjptn54m743Y9pabG9HPj6pX2o0EuG34gSi2rwYaeRl5hY
L82jb7ApnSk8EllNVg77ZsXrWKBCHx41Ar6uRFZmpKCIMOtCnp/reY9p3Jz4M1ZCPfqhIA4/wCYE
sa1UH9tuvadloP9miGTZlLg8dKDbzzdR7s57/Sf9WOMKHg++1K7GcCxeFYALqRPDnBoA2sBotZIR
5SiJ9HwLM10gQPNybrJ0iSxXzaG9vaUFkaFmwCbM/PmppoYrU2xr5QuP64zjBpv48C9p6S6qKRJV
TjEQEjFxrKYLeng+fcpZX8Ba/qfdkawhK2EabpuKh914ZEJC2mcVRBlkShmkwGJauTOio+hZh27s
0MA0hGyCEilG65ksI+MkPLpFH7zsDc/9o+Kkspjb0q0grm7d+YzcwWPfSvINOg0tunahXO7Fklc6
tjJ05li5n3cT5jnOL3xjJhcU4YXNxFjO12Y8wgUOgUBM1qFX6HD/3SktLpXFbxTEQDbNMb8KKe5g
QCfrR8Zmr/ymJPo4dna54pKTOtz6W1Be6G7KUnqw5pthApdhIPr+LvIpIvcQCkkHIOjQkpmVHY1A
yiyYkdLxHJ7LKKUvwJFzvncjxr9/8dg4org6MFogtTQ4sxZSgh22LDkq5DiYaRkrMaLqsgQOOT6y
vJv9sS/uSps9m11902N20SCASHeOBGsIhtGQnHAxLQG2igT+HezACYYf0+pdMhdUnGuOyb8/R66u
h1vOd0RjKsuSd4u7brxUZ/1zm6tzI/ZXWF4HGSPPgCmwrJd7OZl3ECk8ZsJlrcM2qcIKfJBlCUf6
im3aS1blSYUX0VRIs+KhgAXMQePEm+pP/MQrvaa1wnt04OqBR8jAWObGpFIvr2EFOMehK0kmr/qZ
UPFZXCERYP2rKrvvKDHsedDR/zRRc6et5aWUjioy9IToOCSj94q6EOdpYi6hkCZiesEqWH+sXHmB
gzrPj8mPhkieDnN4f6dDYBlu4y49rLx9UzQ0POMf3TrBJJXhcmvVET0Xx+u6QQDH9dKA2XpZ4fOj
pK5Ha7fAc1AETHx9+NUZr+Uayx3cFH3/m5ATfxhOXELd+TieLkyeLcM9jSId/u3yMbMSWzfAsBrA
5Hz2Ne5BMrvSIlhamDGgYfL8B5KKTZuwq+VNUMRL0G4TQcghDPezZfbnZtkdekwcseOxLysP1AJR
gTGn4dVz4H9jfpAjjFKkywo+PV2IJ+c/A3MFV3vJby+0nNP3mUfROYZaxN1Eu/durmdP7T78jrVf
QsV5SqQxdzDYcPwIZO2o/OK0Jf2HkH+E149l40Sf6Gm3X2k3izN8ztv3VCreRcF6M3unBtjSJ6ov
bq+bxGGtaq9jfzPRfl6yx8wJylAcbmIfWhJvvRBTyozjoKbwifPD/jNRdn9eZ3rU6qNWJ6Elq6EM
QRxTGqxZmFDj/sLdiKKKvGAdg/iHJeOVU4SQyLylhJIAB9OMUgz4ZicG64VdTZfFNGlb7zA1kK0V
ZGtBFtgb/MkMiU8L1kB8UQzhryfJRq1cB1ZrhqWYuytT9gvGafNtLUtbykLxsB0H/PymgXmdMHxN
jgyrjCiZl0K2Oyu77BBIpEO3CHYu/8jxXpu4sfBIGsaxW6wwV7LTkOTnDh6EFWzUyXUy1QbIQXOe
hB1fYFGjwhiaB0sAilhsgcPYuFIhyHbEatTXMXQQyPota0LX5B5ZBoZe+VfS8+15oUxu+o+6N95J
2N12MQCa9Va2+ZM7RTOfElmMrFEOKxHYjEPGaPqTCelpQpDaz5AdNcCMRtqFsDCOwqzCPd3Gt1Tl
wVYRNNOyExjEs1ijR8T6tXnWunkVRvVePLNSvqWuDZ/21cBORXYMu2f9MEzlooJRRU4TsvacWD19
7Pu03lJ1ueT/Xf1ahN3s9Ro8FLYMIyE2w0Q8rPqL6S004YwpbVypgHGtdJr6DS+tvWE81XrI8MgQ
5qvkvNY5PGl3iEitnFSovzn5dFYACYY/qj/OklCf07k4T78U4ER6y+CsPVqJsKd4mTQQDzLFI3QZ
/FYV9zdPQT4mYBCdIZ/CfQt+z8uGM78KEpGsIPSRWQqtn6WMYp7Mjjn6yUQOpCJjDtKOCd+Dgolo
iUnbJcP2yFSu6Itwz3oWvTaBa9fMAOm1YI8q8ToKyqU/fGebcscK6xZE64Y/FkgZgpvVFUYVflK4
29J10pVrSY9uqXau1bA0YeNe3Ko3k9sBIzuRvRrzRmqQRcYSkQpVqM7acWqzYwfVXOJuPsipl1FR
hJALII9eHUJofQvMv4q0cXCxVZjIuezVaCfHbBVvpjs/VjKT5tr6YQ2EeA76ZT2WTOXYf1vLbafC
27Y9QBoifigeFQqkVMM4gOoOY1otGpgGqNkHFbWHPHdrs4rm/4BMIMbeDiGgJYLDwof69TnH4/ba
356MWiFOsL3VcvmmkdmksWvHd8iGLQmrdT/OmJPqUQ3KpAmEQvVH83XloItM8rCzSlIkGJhCYbt1
w3Yz8aETiTV7e2zIdDfLnS3bo7W5oY3AzX4lbPc3XWJEx91U5D6PdmD4jiHyzFUhGnTsvFtPoQKr
XAjOQGEVYQXsU3EZJHsqDPKkij9hfmQvQ4vmHzG2Z1Xz1WbnnG+JD0wa+WiR5/EBNhRYzbtZCzdo
Tsfm9iIlNX8yhqe5h38oXZs0MhmIqZhkLidtu8wzoEEBqxFfg44aLKqnRNgKM69cySv3gpjIP9hv
27qiu0KCiS1tqW94VUZqdvVmNS1LuuKoMvnmcMqIWJcKK//xt8oTVDxd2hLGhFOW2Vn3qPLStyCj
ozBXiMkarAed+dXDJF1ChdXSxEdbcJE/StRsGRfG6w81qmsKT2lvI4MbmqTT223cTHQZQaJ2ZpnO
8mBEJdMQeSDslvSDRv09TrpzLs8XUvZNd0+L8TEl0IhRWsU0fmbX9qytySNTqgfvId3kmwaz7FG/
15Nm0xxGc+/2um5l55GAyir8NcD9qxQSN/2VPiNq3sNF2645W+fpq/lEBCo60HTJxMaCsi+4fGy2
dLfH0oiebSt8cmHcN7pHFZhk4KMIFwink9CfscgvknwW/c4d2jnitulJGM8tDGeqLwvLoZBqxyBF
gPc00vejUP1qzD1MVzWs36naWy03E+yaKE98r8/dYL5v2Cd1iuBVYnLJo2oke94NL7Z1XCea6cUx
NlGalml0JMZNSaAtk+k3Vm72KU44hNpXU31PVcRudXRCYSYdNpcbOGDWEkve8kqSar8YffCqVjgH
SSLwJC9bIoP1lSHpVOn6qe4YWo1fde90xkEkaJfQQYua8VXGoLI6wl28ZP0e1aRHYOcjleuV+tbu
xjN299k1bpiBQzJUoIHLcDTZJ9hdNFGBo9HMawBNhtOF9K7xa2Y5ceUjNPV9TS7Z54pcLOJXVD4l
6P+C4FcmLfQG2XVNDbXMjCpQViPL8TJquNoo9a/eKk/TZkWqvkfdJN/Hs1YLfqH7NDB99fOvGITU
zJJPGTYaf5SAuaKARiGoUSt+xZtBZIHzFb4BWVOVv36undJmOLfl4TOh4nyaoDQ0V/GHxLWgopUP
YLadrbLfwS3ZsFYKTGRL3tIa0AUVmu6wCPzeN7o4EF3Ly+J1cXUmlXo2r8van0TEPrEQcAVQrAP6
YECm3bScjfe7xFy9sFY3wrJumdDiEMO6Y8iYSkZqMiSsRym3f+YaoVR9jAzM5lXDzOQo3//BTzUn
owVZlylzhmzHSepYtYmvjUvvKxHgxJ8bqXyr9VJyVHEDb6XY6Js/JL81QYTE1x+n3vA1yXhx7z3E
XXbL9SGloXOoOXBo6aQBmK+kQeMQujjlHjr3cuu8/zWH6aYN4h24HYan5knRoyADGHTrZn0YWfas
ZFdishCOzw3I+NQWhLpJ/nRUv5Y4BQoqfKhfKnma/bO+aLV3rVuAV2VtMBZ91v4/QfLUDpmdyBbM
KCQRdUg/+64/YguOL6KpnFXadZR44hLckV7wAv6iAE8W/besfKib5mA50MKOqpE8rDoyeaxguHHj
nhUsRt9DoQyeADNsJ+MHPYFksXFfeYp9VoV2miz2Z7H4puTJ+yvgrd2+FoK3CY1B2k2gQOFkFJIH
oB4PArghbJijWF0Z5q9StuEU7K67Wl03WYO4g+3wKvH+LpWd/uOCiv/yd7fLQUuOpMPPUVWYxWU9
zHHxCfIWza7AeD2THsIBhUWAuzZrN4pYTn3t9vEQZgW3NpDjvNWEWxMjMhUlagtmRUByOvORkFRR
DZp9yB/T0odjrPNoKalJpkb1UVcwwozcU7jdKpyEsBkIBynFaAvNk9Tlz46KEx2oA4dllbgA2dyW
ekuroecIPqLIsxOSqAcZjKI56hy9CVKJpXWHmktn1hV+xhJbbFq/4odblg8thiYph2NPXcsP01ye
xoLRdXiHQv1I/w4RK0jxDYkduFLHTbl6caWc8v+w+fgrFbRdPn7oFWZ9n/N/GhYlEYvS6J8wOPIf
RlgGANldANhZJIUTa7o16O1z/Xezrs2JYb/alKuhCtGMITF7T6TiqpDW6jGGNUAIxa495AkQCd7o
rthvHInuUsR2RS27NEfLRF9vK4cGPaeF9mEu8lGSc2CVRElzEx7FgfG6WhuEIjpEqojFtN2DNQPg
etwZOcFntm0V8fdoxcldGR7ynmfN/jaKXFLoOFzbza9bwV/2hunP2VWD9EUZadkWNZQSgqfLmedk
r9XEoKUVDFUSsjX9Ny2tzQw4EFuL3Ku+ZutHpTialFAriH1k/9am3zIomgHlNUN5hZ3kmKXg9PcW
KIE6hbM4UbGFmMJugyVZ1KNdcuJ04lEo87BepRDvSTup946ZSaE6Vq2KZ0z6VXC2GL4j+VX6u46r
Mj1r0XqkKV9VFk5yaoWV2juvarqqM46K9a8XDgKsFfCIRzEFeaAVUVUaeCt78kAm60l/xQCI9Q/+
DQXbMXVfhumWbGnBWZNGO3nyBnq79i2aDQYoW7o80+SQUmLyNGRiL3yVk29pgnxFBNdgMJswBs8B
V7/0iH2NrBps+TkEghlqexdprxy4lIcSdTvGoUrtfKWDp72n/RQU68906M60emBlEt0NMytdw7I6
n4ssph4A4adjl2X6tG3erHxmJTfe1qa/kSgGMPIuYd9qMBHVwpME0wPH28DBdsjAWTcEtDJfJ2JO
zBBYnU0hGp3e5dvU0zyfeSsrMRiMfPVkz7jKl0qPaUCSnWQZaVSM9pJd42j3GZFsQghhrJf+VDrL
ZB1j68bGx1cHE6M7FlAsnNp1SaisjL/IC+AS/N1kqtdlBUZ8KxJyiBrKRx5r77R+xOOtboHaQkUy
jAzmnUKO2xF1wzbd+7TGB2fq9w+eRmDx7ELajrS/Hlq9DSBne8WTkDwmv5ORJHdVIPcUGzcNdKNk
y4VwbiBqzUVz6bglEySmfa3kjqFgMQSGlRIQBL+v+ILJHrAyfCF3sucO1ijlB/dCwI7cZVtYVWdr
tk4pFcRl0rI99+98dSIp0x1Z7QmLjz4sOaIJjBVyheUZSNKM3uksc32Ns/UiSdR7VASwKSOwToAv
m7GhCZHUyQs3o/oZ2SmJqNUn+ByYWAPFYux6AzJSMRmpSpf8Kmvh0IAo39jgEw4yDpNC79hbkVUX
kHJclJ/1YkTbvIcgpt9yUuqrtfrqRch7nC84wwU6lpj7C7DoNST0HkkeuP5XndKgLkru/kc5bjl+
W4jSlJa6VuzJxBssWjHeS0y6Q83iaUIls+Nl8yoKcbOPRVX8XkAyC14lxKQe0SFy8tnUr2YJ543o
DTtAx23g60tqU6/8AkPVAlUodxT6ulg6sya3BzW/o+VcS7G9pKJ4egm26W1hGwCLX/gwAKokCQGX
3V2Ww4xPUxd8i4z/7hUCChuvEolm96Cx1mIJgv8a+frRs6/CpGJhUDkoEr+R5JrOmgAg4h9Qde2k
tXuUKU04ssAjG8+o3VqzHcMFo93NBfvJHcHWEeFzpFbrZFaISqJ8Ft4RDiELYOYR/c9dUILyX4t7
eHbmzX7FAGWKm041iB0TWZakvGhPrLgwrp77imAH9yncVZIh3mhvzT/0eLuDrwCCNvOaS5KLYeG1
A3OpQ09fyibq+ehAfU6odMo61W0pMuYyWJLKMS/KmajqFRwqlkc9auovbCLP9JuNKKos82vsT44l
KhfBYHSReRbaEwgpZQUydXnVJnTc3Ugo890fmKv40A+ouhizCoCNs9G+tSxlkcurk0VXyYghu32R
uP7FiWPsMSGinApCG0Fh6FpctfGzIPEjYYuWt+UN1iTJJGJgs/YmTfCRBfMZ7+1zd2sGuxIwfjac
+84irElpzs6Gc5FZW1Teqiiu8Z0aGaVW1ClCtx+n9Vq02V2d9kcrGE/SgPcdw4AkMdYAkxW6sN4p
Yot4lE68ZUOvemYCQhN7XCWCWHC3Zb7OjXmr0IsUgqTF1jxZ222vj2TX+mpGJKgVIGsu1GFQzNqe
Y6U9L59Qu6s1BsKVUo+ehiWxCmQZgm2WSSpbmE6wlqLmuBbiyfK1jt1dGfYcrHFzkYvtor+iRFFf
7u7LzQYxlq2QES3A27rePNJFojNjZ6oYWqRmtKAfxqCjTH4cKQ4sE3/fSU2/7SnNxprlsoA7rD3u
a/u/FcPrv0VGdY2xxG8Vn5p1O83f8ZKSEvul2Bq2TvVFmPmGgaL0T3f8jqv9thNYJVf1Wv6CZN/w
ixcbwhsv/whgdWZNiZxAHTePOEJ0gi2rp2rpbxCxvjHfQsjuxfFjRUsaMVzAj4egVl4qUMrQl9EH
2dYtIU2XoUpFSwxlABMb9E6QRAGIjqHirjd5c12/XOpWkl24v9EQoJHYVpzMWMP5Pn7EfX3bOulM
l4tSHlxpHs78o+emotVQpcEAr+pEVflaLaGQg9JpjWA7Tn9WcfFKkKBYKqGszT9Ll4hsPMyn1WIC
G9JzO+2XSfpdclRpQMgW82cvWdx3yU4Ngyenq2fFsreq+M7/Gn+L9GcbKh8KCegtG70NWBwcn9Sv
1NxViD4PHVK0tbtKLHAve9/49sdchXuuwtLLhBbyOc9QXBCiV0s/GlR8i7sZrGgyq8ryC0q87iXs
ybmnbc9FGs+WNF4rR6y7iLrin+pYEA2sD7PJ7/Nz7+Ga1yktISpcqPEy/u0S9QzgjteeZzd8mttT
WZ2XS44QCMIDVma3ZWtsYDhVa8GBPuPmpeIuHXe1SbK17T7jWertV/8Rz/x81ez9u4X/8sqCs7xD
rp3ZTmtsp1FxKWoG8Cq/4M/2pKoufvld5iHeg+QUKAn4Xw+/9n8efkmnKVayMf5pycOs1qcumG8C
dv2uAhr+Ak1Vl8RKiGuntoxNSY7FC1PWv3nbfyhV8oPn3Iv+Dm1sixTsKPL6p+qhvdWvcAuWwr/g
8V/3ifIVKMdEcq4mrmtEn+C3HlN+tIbRiiSgPazPgoxa/jovFr9veZDuMvsDzUdT20COTcj6jXRm
dUG62m5xFFijxjDjYXd54XV0Lv4l60AmGiw6TXvvyFSkrEdKu9qMq26+W/0EaEyVedf1w/CDQCNn
PALj3Jdv3BPfLR4LHNg13PQG6ugwVoEFiXneWkeQvwpM2TOXoEtHgwzxxGGIODzONYExzmfqeDg6
DjLgvhKUFN3CXDBkP0HLGGuQBXMNLIB7EVjmfQq3CaPrBIwRzMxFGi20TRB2uN+E9Zjy/uMv09j5
5QymgEor6bJRx9e3y41YOyyN2bV69a7u2WOLYirG8fsGC98TGhi64cdmpfeVbIWUf3Za8gGr+W+j
ZcDif1ULX2m54WPCdYWN0IEqciAsGVYqk74dmXILUqM9tgUClFVUxXYKwNJs3CCGAmASQKXWpbaT
X3cFW1NM6cihXYebZRWPV/HopZzZT9QH4yMWfhXkNru8IkpfHnU1Da1ECFOVeqVhOomHnA1Dttyw
FC4tmUWKdbvONQzjOSnVW2s2b4ZOnZqtiYa3pF9dSwg3KaOgyQg5MnEeYHTR9ETStLDlgNXcI85X
1ER4NLC2W+LDW8AK5DYDIyny3BtIh62ree3EQ3I1peyMtfhkCA1pFD2CqKJJN66A8nf6dwkW9brw
x07yu4pFUUadJJHKasLtU9K3FX7+cg9UMwtGQFYDZRl/YneY/8LWcyUTI8WtSCakBDkS6UVFMaaK
VUouAel17AMkRsn248Ghb5eJmeIkxVIc3lmHq6sjco0jnIe0qnj1j2FIL9MIxWqBu/khEe8eiHf/
YJ/HYR3sNVldYwxYwtDMM/1KsENwxujKWbNgSSCvjtaJOfWzHTqft7pP4ws31jM67cmS1oi9XTL9
mYuCCTHHWf8K5ypmGiq9S5H569fAyoW5db3NqcjIYzkZ7j+5f4CIdrleOgVYTPzYoXLtFAYmq4lk
jWKNhc4/cBM9spOkngHaXDAvGnbr6HMbriKNysZ+yqT0jO1Ski7xOSekUpf1rbPUW3YhAYvDI82X
q/Y7I566LO+JXngSFWQ91nL5X19z633kbxS3HarvqTykewroXDtg6pnEiL4E8d9UtNEIhBWzYg+o
pQ/Zf4UAwbhGbQeZWKhTFsPn4nrDUnyAL8kElg3biUj6fcjs6WOsZvJeArQAEmG0Yqdfu4O7zR+6
C9FAxJJlJkxiMh56+R9MZiW5r65f/DWlTRsapwbFTEakLHSqQbgXsrxez+QswfLiRvJYFBDwnvw8
fR0U1NEDdlTEIVBrmeIM0AsxOOoy6jcwpSUVyOpE6Itc+yzapkGGk3D9wrDFNmsl+9hoY1BJZWAI
sZ9SNiwyf0wzxaPdM8PGMvRRA7FVXttop3sLVqOTzy1td5Kb1DiXeypRhX71VvxhMolki0RySdlk
RjJO77NAL8JGDtnLQH15nRXMYvp20hbCJfzoGiDy2QQnaoAV5BhB0DAfK6CWfMTOehPY4dAFVPKr
y4GAlVHvwt6m2lud2UlR49X3ONm1wOyKozJMx5c6m5uNtzEtX/WpYalvxtan1SaoFcbnlLfuQqm1
kzi6AFcMy4REOtO8l5pxs97gPACmc0l9HqRbF4w0O0sgflJhO1XRnAOAWK5ykkRNHwdJjGVDf3ll
rrhNf8k8xbSviTKhmeHBiBQEgFUVbn8melYmruTtJZ8GW4sVh+KJCF+EROdIf5rxGh2I1Z33lHy7
jqiEN9m2kLITgpSlUmEak8k40Uc0O+ucODfiodMUVcwzy227KZoU6F0HILEPizpBR4Ww1to54UaV
+VwuSEkPlmdCbipw6uU8G8nm+PFVo5YWJozaYNRr2ltdPdUEPNcNGg4ElN6fSd9LTeovp+5tVvTA
ohb32jZAoVvFI2azQbdhfaJeMxaLbaGF8PBhv+mwi4SLmfK8nYgkYoxJy1CS2G3oB+I5wcoP3ZTY
aLYAWHuGQG5tBa02+cU0LcjUC4oKF/1celM2OhFM7gX21BGaK2mCJpLRE4xkhv3QzPmges0bDvFH
3F7VCboXTSzpLFxiYQVMXp5amT5CHCokIUHCEwQwJkILWDJaS+Cyz3DIql/HxQBPyuMlS/wxwxHL
lEBtMIIka0p8ZaP4ozD4bv4HU+vGGp9SdpIzPVrFKdK++GU3mk+nIqQN4DwFUzCm5POFPygrpS2w
VJs4/mM3pj68x0prkszv+IoZb7S3JwBXCwGbP32lbonZFvOln9PawgvcdT5f+/yQQ1Ju2QXE1EPH
0+7SwEfe1hYoYq9W8Vj/QCmpN0JYbN/092o8QGgm3Bt2HpjsF0JpR+fuGJNg+Dax5DUs4QSRQs+u
/8BgxuX/NlIWoEINnmJfstU4eeJRulaY/zOb/6ntSNHKnSvkx7ZHruDHXFbejMWX+KBYfFCgMYPI
X3tKmJfZT2X8trTKFdTRj4DORkBnlgTURmbvRxVeNEaJwHncxRBue+R+iMi5XS7dae8nT2o+94eG
Iz/+H47Oa8lRLIuiX0QE3rwihEAIZNNUvRBluvDe8/WzNBGTMxNd3V1ZSrj3mL3X7oDx2n0Q9+x7
ySTsmNCl13nlqNpIINbvKpDvff4z6q+xgwJU4rZBEDkysGWTk5muuIKvYFe6XQog/IjIBBzNPVK2
yaDwMIb7Kt1j9Fnx054k/cxyL6BTn3XlVHN4Vco/g8ZEHSpPmajz8NchCvNwVuHmw/QonpEyjZV4
KbOOnJL0ImENGro0KMHHk3Dqiw4esVwnYQvbEKjsk6laCP2ZY/A5rK4Z70e9zyk6OfwT6iWqO2LZ
2T1tgSplN92CwyyC6dgfhshZzIYSX6RI8ZmyatCItVeTS1HogTf/VyxLMAB5ZHRaPFVmufN63wzr
tM2JlxW5x+qoYZ9McYKKhInz3P5RmOgYbYbNb0OtGOikBkjnBJhhp4F+MyTaDb4sKUpzMYJfZFet
Bss8Dtcj8QkDUIlfegKw0Pq/VEdhepkhRhiPciU/wRC9KsN6SWoaWfKPAXmSPWjcc7Sk/3qrRZKC
VwMDn3TIfFPVb3oj3JfVfPB7PVFOm8p/AgK996IDPMGih3sRhwqLMJmJR8WVn+HcKW+ZesByYGZI
gieCBt6bGEiyS56SqI4gBM3gehsE/u0i2neFKVdq3LCcjCxCHGJK8INuc8YpZs/EjBlnrExH5Z/y
r4dXIyMYU05yJvKcgWuGU/CWMIPfOQ3oQTOUrak3kSc6q8IZQvp5LBlW1pMrE7ukYDexeB4RNYBx
WnFG8kNeUVDPxUmFihj/JmdVR9+MMw17endKm+2kIWtlhuzNFZ78je+9Q3YgR4woNJLloMyix2Cj
+Q+S6lNb5Ac4+bvaKLdoItKyobZBZZOgU7fVFsWA1904DKNCAX3zPj0vpU5dlZYXhcIjyZxFtFxJ
PmXIlpI5O3fa6Gu8vlBPGbTbMw/vlPAobatnqhgTex5ZGGwtul4l8eqEGL1TVxbX9UOrqiPn+0OD
vq+V5pEsJDw7pKIIwMdBBUgZtpUCWTWBIXXqckUf4ll1ZbEn2Vt+6leLrdiOlHMEb67Mv5RFJxBo
8Jt1JEFiZCEx+MgJYPPnjz9Sl/hiHPsKVaPxE2b7mYhtUbokROQ0Ux4pFnGt/5p9DY2YbM3JIFNE
OE6DGQ6jGW6tFJpKf2leEjOGt/b719BtUVMkUaKjC+hJ2P07zft9W1hgZeaRRYlhPuZf2GXf9kCl
bYNMF8+7YPntTlU/McGB7ibi+sVGpnyswxzqwY7Drzg0f1tYYaVx6/cy2nWMisb/g5uHzJno2WXZ
QloIQn7vCdEZMG1IVMzA5Ri3sQkrGL/33TGla5J7/VgXmZvHDTrhGWuS6BYlHHQaEi0qe0joBfPd
NnEqCEPshi+I2ZCL4Xks2vMgdmeLvCmuD2lWv1EwECSDeFuvL8My3aysfUhD8spZ1AvBzn67bB+M
2/qWf6RjFL4iRdi2ED1baAlTiJBC8NOCljavvcUTV+1JxWgnNBCWwZhW4gVW74Zi86djU98M73na
Bn0d3UyveAkyApD3di1paFzqk+SvScHgWDoS0uMqAC1qVNCV9FIH3XmfAvghDx2DA/FHghEb7E1X
mG5HkdlljM0gNmSygKKRJZUKNGxnWE7jUW2fRRwJQnUvCWAUJPGzhQdLy83oyup9ayb+52I10xmN
6AE62mXBMdaUSWCyzU9P3ttxhm6OX9jesM34X/bG40Eqm2y2brb2l75sjldXjXKmDbLbI4iYKhRL
cHv25wBGI16us7p7FGsNWghCto4xPhENFKCFcZz7RwCqVGq7u+OeX5obvD/QS+munwtDCjSd4KUp
D2c81vacrkESmYxfFaq3Rsc3R9pEOgFUSTibUhECYQsj9ZByVE3dARO00oEblqyrRli3wYITECBf
LcgkVoUjyxxpPewFkpdDaLC9qT5Lq7sn+6G+xJ0RjZZ1XrtQo4HiArg2lnSN8+3Krpc/Pa5yUO3z
Jb/FW4cmTA23T/OsdEmokdnF+slpKA5mvhVs/WxlYRPBzXy3OxyJC7I8tnvIxuGK2m0KXSX7NbAL
STC3q0Q4VwVtxn5oIg3ZvVxXvH4EF+o86yVVQXmpYAlrCekfpJEEf7UeEPttwjuj4+Xr3QAfXf0h
CfjS8EOsXXqphzx0QiGF/Kc+EvRfS/xlZHzy5Nd/G7aJ/8TCf4IC/qxq7bml1yMIUV2XYAXXjpIL
VeTwljWXr2r9r5yhFI/SWY3lc5bp55W0M4N45um3XHQfjbq/zEcz6G4vo2ea72ZBlBf7B5CMkUna
nIz8PZFGLyfMh9Z5/qEQu6lMd6A9YoccEQ8pscox7p88ebQ0WMpTfRjA6K1V9BR/nafASHjga287
EVZNKrAfLJ42g+vLSv5fruEHlJZQNX+M+7VNlBCNTyi6mkluzrTzJx38XvyZijo2BaKjZsn4ZLJ9
TovlsH5uK52vWAeJqZzFuSGu4hDNlW63D4TK36jNAq3oLnysKiIuWM4LfO0djvOiGs6yfGsEzyud
jjD7p9GSBfrO0aF4yTmbWHrRUJXAOq/5v3TeuUePS4liaavOc64xZ2+Co3ZX9exeFMq9651b/ruX
GG3to2dl9JFG47Vw6mR4esANk9k16psq6mfzyUhX9vWKQfByzjaaPqChLJFgOf93S780EvWEmjlo
4gjjx2U/WR9Gg3HuOe8AUGDVWnxX5ZoFiikFha+NevhO36DsKxaWsyo+kXfdi+J+t64TxYpSbNcV
W7pJPhddRDTHabRwc4jOcWBAXm1Pc2S3ccPQlBS8Pgg4mkS8apiamJ2bZnFNiBli5h3Jxhqm4Jxb
1yKCAMiWXU8KRgThboBLOsz/yl8xCYPD2lyxaKRFf1r5EvhKpeYkUbgoQAuyNDnlAqgtJ+1bfze/
TUlzWoONi3RVgcL9ai4gg09Gxr4S7wdSBZq6hXp9YaS4oB0dTmCimBgef1hwk4iKKvp7Cee17T+3
CT5As1039gqTOvoiRYU4XpSjWspQLYugW8gPnnQoOpD6MK9PLYSrWr9Ni35vUhQW6TmucLKgTUXY
n7ldyrBZDs3hWaSdn2QIeavkuv3uE2x1dm0PffucC/HJigCIECQ9Zipm3D/mz2prn2MxPagI76qb
UnClOQ4Lt7kldfpk223XFF+U4oMczDW54YPOVDgLtrxH1nLAMMkaZo1aAMTgGvIuyoc46pb+uq9w
9wBkDc+9kHlxlFCnmyXixkDus/TP3ACS7niiKl+3pb5CuYbV1JEJCq1VNV2A5e7ftflQ3kOxQb6k
rF/BJyhr/n+EoYVEcOYrZQS5a7Ir08q9ow5Rsm2Gi/e9+T1ArNEL5gbswnXA6tItZ5FbpBj6Qc9N
IlBI1s5l939krFWz8XrVdPtvpz8oy/QwTPTxTXJaspRXpWS6CmgkL72RbMxukUAeH2r0QwmC6MFi
5031lkfsXkKpNC5dWV56DJH79kGg1JlRoF+uo/deGoHRS9czSoVALIAVoem1e+jxKSYC5oaaY+R/
UVzIXnPd8FF2n4RD8yOXVwSD5jufY/CMobZLzWl4AlCC5RQie3dmlvNUNJpZGm2RdZzaUfFIqqNo
5Wvo5/v6C0pXKy6ROkJJxMcyadN5MvNArokBSmfqUo3cxOyq/35PvuYNE0vbezJTL23QudyBkUjU
miDh9az2My6ts6V37Fnftl4ZNgdzTQLFpptQ/sWSQq6FfDJHEvagscea5EOSOkva+52gSRU+uWwH
RGUNZv9d+0qIlXuHd+WwJnWFwa64+Rt+PnDlBVaTXhRPe8pMpIThONGnGfeuUS8prFFmz9oKOU2l
guAhgOZ00V4jrnNV85fEzn6r1orHy3bI/fAaJTtQYG2wZLIvZr6TgrKbMZzUAhGuvNVgQBdJf9+F
E/3fsfwWtcIT+8RHqkEknZWYvgq7cABgz7yDCjw2sJTLfyUksnUuuyQEcYAOp6WSTsZVXQhqExDM
AbRiI3JiCx/fw4x6wsKG0WNswmMMEs41d5YkiHNJylnLR7E/CoUBLc38vtgNM+0Un/37AUfD2eWs
xxbSGwkzBDCo4ExsAIVW56yDGLiwJvRXU/H1efczDfsuJjWSK4b5IL+7KiW9EXQSKfIQEhJykAk/
aHQGpYN0rBHs75/8vWr9mvcSLGL6qli/GBxhCZV6LAq4hvj7lt5RM/UqkfvH0nHmXJARIUk9EvH9
vxZd1KwNF0XfQgnecMuujcycpwQ9ukwxCOsnORecZMB+jB2Jd4PFMiUMbGFBTz1qF+wVY/Jd4grT
QLvHG5TytPxuGm/f1pfl/MunPoAzy6hBVK+M6K9NXkXV0iIoPzTMMfh8EELy+UYDmlW/+YLM61e/
V2v3jepXqkj8RfmrxuBfjKkvxZ8F6+vRxNhnRumiR5mF3d9l7qQpT9qxlgPHK0NdC6txhhrFWD8n
BVDmHEjOO9yJjOHuzORJiNcTGYssf03Gu2qE+m8ivpyRx1Su0a5QZ2ZjWCmsM7rX28tJ2QLFzeOB
cebRQUZNOlvHzPtPWX4u9XTH+vZI8vnhETRxVbC6TsaAA0uVARvuxWMF2j3W2NHJPj84io6OGsrv
KLkpfyQ9v7YpsTrMdPQ0QEEFVYgxUYMWuWN78T5ct/G2tz1rwe1sMUEYWPGQqInguP5Df1BBkkr+
6eht+Y4reLfEKoeE0qXsN2h7D0nRHbSV1CNWN0WqkqtaDRZJYjtWjbd2Tj5vPUMy/owFpRkC7V6W
bMtKWVtMdpaakW7GlwJ6gBUXZxPiHS+RadCHI5AZKmcA18ce/W3SpCpycEEH1oTC1mwwDZHJ3DjG
K9styEIQLZHEj4NtXDzA2K/U2p770sAkpATgh81Ece4qIMXG0UBFavcIeoRZRNAjI6WMCfLiUoi5
FLKmt0lTgK/I2DzjxcaR4+zPYgSiyKBDd4R3Hqfdu43eE0PSMAPDHKxVPzqhs7VnJt0JBIB/v56m
NUXlC8+TsSuJHekx+55Q3wod4kvyh4tld9u71Yk3FaXFLlV+HOQJIC/MrV1/nEh1r4cOY5uYkt0X
pslVNdqjzIRoAhmUnUVCq3XY2YOInFukdVT1KDXMq1GaN7zRefxc+9qp+ea3ym269AMY9gfLR12d
Pssq/8R300pT0O24wm5p26OT/5hZj2Wa6i1ooWICDLTqV92hXW3Lkwrrtgk6xqMrgON2uptkNYma
jIQdCLNrItZFQYLee+LMLwjrGVV36sZjLJFWBDnAkPuIxa6c+ZnI7RDM7L/ybOV0ypy1zy7gfMKc
iOQhU5iFDheS7YNZxivOkxZgHwbDDUw+ga3wqmE6pEnCrJHBcm65eEW47psAlzQ5ceuF+IpWJrkj
YXggtjURXjuDMcMTiOIC4OBrYkltROgezKDE9fJM99+ht+NOSJzul3xpCVlECzM4+UNXcCwtgF0Z
I8YY7TZUW6UPft77q/kjWniSq9vRrea/JpyInBNHxoOA8n7X0uMiIrmgckYZWj7WovLwlLPHdWJs
5Mrq6gMcnwTK5u4zl+X6TGnvlMuADyQzCDzAxSWckx3Qj6Ie2Tp8CnhPE1G75B1ZIPF6QaKsIBqs
5BNplFqLjqyTPcQ1fhwTeFDQK1AhtpqjjBvREBSHOaK0TfXrjx0eBRsnstp0ECOKb26bP88hmQvh
trdhT1zGOBJaUGeXaeIfVJSbioIwnj6zEiJDDYz5AR/gsvBAZMYPs0aoPByVQXVZTc5Viqhucsn5
dnOZI56OxGog05LmMO0E9MCrW5PjtuaUKwo6nCbQAb8Z15XxFs7ORfOsq56TULthKyoPxpW9QtB8
ypYchqslhAtemAkvTNlAjRBz5hDnvcuAtg2hxOyFLcXQFo5E7J6xFMGIjVWwNfx8x3DjugYch6lX
xdQ7r7I/ECIhQd+bmTpbaAHwomkXBhOA79lZkJcuz8S2bT86cmsWsvBGPt5l4TYPUBUtD2AxZHpW
m5MQjmKIEA0Fk3gRrpdWP1vbEqRJf8kTyHlw742B63w/rp1+UC3yZglFm/Sb1RpMKj/rQSOxBEJE
h15ZQgxD58VEvUTbPvSKa7FgEhlRTPADUZY6Mfn2I9eL+SBskpLvUCabq0j8A3gvmvJeqUC75uuW
/cjzOVSJBdc79WUtsLWMxySwbxK2J26eSPvhladyUoOdVYtIXvgg4f1w/irNR8bmeieZBI1Bq5C5
LBNof/ky+C7wJZzmfzUuJVFH74XzvcLdVUojRieyp2Xs8/tPocVGSm2Rdzey2J2OVoqxpbsj/jDQ
LZHJ4u5EkKEIqsqLuheEGt5pjLGQYa4FD7RjG2lKJRAs+aIGz13YQAaaDouyCNJYt9Jby1/tobiW
HY7SgC4JLatRvEmFVcAQPl5Un8OJRNYOZY8ptFGr9Zjfxmhq0K+aAj/MlzIxensYP6x8fClxTVcd
VV326FTpNtls8WFXvqnfCGLeEXZMirMG6sRyH3P480J9Z1xXhrAmvvCpH3tAQ3vYoZPT+l+oc47j
qaEULzwpFr2OPLhClXxAV2m33NLu15t6VVl3q98vazKiE6EIGXb1tCOgRSZz2g2Na4SFrSVhEdoY
l0MYaLHDzUS3NbzZ8WsjnkdiZ6jNd2Awakqj84otR9fhtZo/ytG0y9I4atN2ZONFJkvrgsngDlQj
Ey6isbQc8pdE/GBZuhIAQHlvVKLrBHgDUFITmJwb0axuN2GqHwIn63fFCyynyqsu88MMJbFu+k8X
exI1a/fNY0Ra1aVZZMdKgPjttWeGbFUr5u/VevoMuRlKi1whNmUI/zQ7/li0nP3Xj9kE5/sGzhKy
3BKy3Cet12ybtxAm0fMyjhYROGSLid+u9C3y/nNuTj0Lfo6Axkgj/fxTGrRPA+3YWEsvWYwvufCR
9f9tWu8Mb7r/xKqw4c7Ox2u99pEajdDBAuvVywL3H/GCiUIcANZe7u0aZa/gePmgPBNn8RtgGi36
slpCG6AhqfyZbgcsrgtG/zwFEdm/Gc+MPI9GndxFlcdnrm5ScdRMXFXr/NIhPwsoBLRVfxXGThhw
2UCX6J65ZD0q7MlqEiF7MeX8Ki10c31R8LYhn0U3NMGojscER03i9RMqWJ2Hgg1+x4t4MjNkzYTD
NrLFsPJvVwNYPujT4slW5hkUONlavUdZyl/5kaAeImPwgv0uynBlWADRoSiyFDWgaCS/UzjKrV55
asIrj7C06S+Q2BcyyzuTs4ihMertznJBP3rLeRn4VdlV1589yHqYeaeMVzur8Q7vUcwGfCYyXR+7
a+3LZx1mTShHcjUyiYOkRsiCkActbcVgXkRm5bYapvJ0Ws3Ey9m3PUGogeSJq8gkzHXp2expwaS3
uLuQB8EPzc5Yc38KceFMJlJp1oz6Xee4mhWZ/RWoXBu87IwTXarv0iCSawPbH1r5HOwN5uxRiap/
HUvUWXzijZy3Rzmvt9iaogO2yP0XOAWKL5aNuPfK1ob8OeYcwdg7Kth5CP1mifn4NJEVqZ4wu3mb
8ZNBiaOzdqX+MvrtvLB4N1mKHpBeQITU2TakLuOYW7u3EfmRzWQEcUqyLL5nLSU49TPxSV+uMk+o
mD+ouV3mI7net743bIoSu93D4VtiGzG5AvJVe+NRsbxOMHwBUXF/YTMY5iV2M6LKvwYei+c4/Tqo
yE5192s9qytScsIhzX21axSKLVVG/ZlZKPrk+sVeZ63QGbslrAMBc8OIi2OWuG4mLATCeYhXZ4MP
v5Hd1p/XT3QEConbHcKE9tCqGvr2NDLYH+BRRuIowPYsGShPeeUOhXXsRpF3oTtu1p8k5Xt0lkLx
psU4KbriWYPo99N8NgukmuZPNSVpGYxQec9Funmiz/jwAoxdwRb0H0CHCQFkHl28pMLyCvQw5n1I
9JuRiLctm+hmPowfiy1MhTeT1ZbPxasxrafcsnolR4UG8IabVMrU+2SsN81/w+R7DRE0Eq3kso0W
QwTj2MEwTxC0Ecvj5atxlvFDomVn26L6IIfqVHqAIA6M9JPOnWh6WO0r0uFQH+zJ7hOWYgQhHkxm
0epmAfdkuJjwejzFx7Jcipy9KJfKC/cJSj2N5ByFn4tdq1sEVeUiL0Tk5N0V9iqDrAGgKwfjcJxS
ov4YfKBFEI/LwRLdzdJPk8BtzFQtI/KeZELSqZblZy8odmNGsApBJP/V2gZ8u2tAfJAEN/7QxRfN
2mHtVrfkfTZ/1n8K1R1EAoe1JhDvRofzJl8iqphq0MOW0rmY/Fpe7BV1QU5dWOSvfU8QYtJI4oBe
xQb7MAo7Ml2VBsYKICUk7JJy6+P2mBCD0hMqo4ifcs9bScJDQjaZWRM9S5B4bfjSdpOaFc1MDEKM
XKm+c1TL7wQYETg6CP7DiVR4BTN1zimwXI3/cQRO6sBrw6uYO1bRv7NCkApkDR4VCDQcyFNT++Cx
cT9V5y4DRJpmxP5pOiJJUk2Ig7kKxXpdthEjGa5kUi/KPZTA6i4YjvAkEIGWTZAb2N7LF9teD4gu
XXVRnG35EsCGIHOpMltRs2v9qWB4X7FtY0U+yRRE/CwIa6Ce36nnSW3jP+ra+UMhhQZya+iBq63G
cOQ+0uIF/ZMsygEEhX6vDm8eHW8HVGDXIKX614gzyi75BBHRJ8fV6L4QX39RcX3WGSsR7aawWVMI
3mhZ4pXTeJ4HDJjTJy2mqZTnDDxInh+Wya80FgIJ1QjK5LGy40T22RyQQQcfnzZO9xLdxANQuAJo
JqoK7SySep87Q4+pbbxVY3wQB1T/BDkCBUl5Mw75k+X9Den0rYCXxe5UrhC+5QEUkliw09RuTrkh
PNRJe8j68MiW1yAbgRXpb3mr+WOBY8TvYchtIBfoIuZj/JIHxo/xgaJH4brKcJs0ICUznEQ05W8W
Umcpt6kubk1B6h/f0sZuccGTl55BWX+1RBKBvCBMACOMovTsYY7m3/f3Lme01/q9Jn+MaYF4w3Jm
vKfanR07lsIMZjoaik8ozLC8TNzZhDijOWYRryGwIaz21PI0gg0bFI0al8UbuT8l3io4rF2Oy57l
ZM1vZhxKrOULqTuDXSypZwLLIctUtqf6AN0f1oU7EhqssRogO2LgUzHZ5jK+v6FCy5EyDIRruUoZ
7vtDmfKg4vARVZ7rGnXff+3vvt1PS+4UwxZaJaNPkay2y9qrPpluWVg3NSZl8LOJ9SmtfxRdumlM
Ksl8KpA4vzu+Z9IVj0qJRipBE8aDCu3slGjAtHizxZPOFHriUv9efkxkIxgVGba796fF8020So5C
lSetb3jjyI0wAnHKD+1KPh7b6JpvVmYukfwxNpWPzUaViX/ZFuGz/lVwBYG8NXUsk6EsKodOiXYS
EdMccpBiITUOQTMTkgUCHDEe4DHOazYwYDIXLPQG2LZOYr8OuAM7OoJ+8wUQ/NXH24PRoNiM7gwB
yu/jzDWZqv73liCSTUHnX49QM1q3RxrcrQRt6UcYmkdyDKoaYBTTAUfCUaZ3W9gzVco4AzOSUJzR
UDDoAuXnbO1iICEsRRN8dvBR3UptqIX3R787YkoyjlWeVYncRl4xRvEJ9yhPublPQaYR+oG9MRuv
c1pFnZKEBis6xs5xdlQile0qE64Y7eHCOUmC36yeOM98FLjetoNgEwbmj0wvatfgKmxWLkYy2lod
rXDvmdQI5qycNfIcxT+ykASSsEPugexxaTVWvb48HAlb5tBwjOKskbGgoNhPLZIJ+fojyDDcFp/I
XqwxYIJxqxn88CcGe1+7FfyJLxtDNSb3OcSUk9zaWw6hupV88h3r1dYSyS4DfsbxfKTzpmblb2V1
GvcFGrCLMUv+QL29iDhFd5EXIdjHm4EtK7NML8Vj1/M5jEM0l3mAT/msGE+xl3jAwG12k9dznfxn
lvIrg+VRz9eG0lnf11fWHPoJ0HLB/gPdFR7zmjwfg0/uXSf7htXey3i9KYbN7ndXFmxbNBp8W7p8
nAhQMwnjmGAqMgg2X0nisaSKtClDkXUYvQK8CD9y68BDNZv22k23rSjuFXyfkijANLl3H+KS3HTy
SOftgjuOVSsu++KAQA/3OnFSnYoksuMOZ4rXs/CCbb3+meNDY8VkAxbBYvRnVRj5GXNau7dhZXGe
3ieZnzal/1LMkRRjFfebGTvjriDJRLTnys16jYH2JOJrwAExktcw1d1RaccQ7w0f/wW7Uv3sasuT
iZsjztTnQ/RLE7JffBXW+Io04CrUVVRgSKns95oC+NXORhnqNwbd3Dixn0CsNJyI/2aC46Ol0W5A
bg+xExskB75Z4Khpkc+R4T0kb3Y9pvmQ4GWnl446gwd9p+8yno2ePltcqHTBzPVrriXSXTLGxuMN
LHJOlNlbK/+fyenPL57lH+Bth+6895I/2+K72VmwqR9aMml7MmkxXLyx2mtDOhqxtLWJna2ZYbOa
oIp5dj+sFN0N46vGEfLBTS1Ccr80OhyCR/rTBBHnZpZEIuGEpMzYMPdUNu/U24Cogxmtuu3AUJqR
eDMU3qowTfaEIXuUenkfmgTzqxktWeDHmHl6MrBYTGLMqBiTmKkr5kBf2yLKCh2F9C1fL7NCTCWg
nSEAmufNHM+1QLj6nxETa81zsRHLh1jutqjk5pjrvWdUS1yikXksvGX26xUGykRgdnFY+YnNoK2F
h0jvXwmPkjCrLdgDtwAWkW6ePkjnJuQH6zVhy6ZMZA/QgFUQoF5y13iTKHriMHgMcxlRIpNx2dQC
vPUTW9N6vO7snshJM3LN7ll7sEmJOH31/dvUbn6hvLU5RiBE/KvgcrfX3BJw1ueQfcRwR6mC+TM7
8Qls4/qieksZg3AP4c3a3mJrWziI80s4ajhXzTjs509Nmwir4HhfyouuF4yAHbJ5uPaoRkYOduPF
D4snDR0VHZGrr+Lx/ePShx9UnHmKp4rjplLAV2JXWGk/floGakz0oOaJR9LCJ4TjrVOfa6a8pk78
6LLsUznvjXaeUVvhxCywX+AhRBGuNXqoUxbv/BmQf3RzMAIImVbFETSI+djDa+zhS5+dZJgflrBH
vaJEyOeF+VPUqs8K9ts8c7fvbBnXJULfNmdwbFrjlpTlldrNehe9yVGGDpgjUxPTS75POKRRmoFV
yjTGo84ClDoh0a6VE1YFKLNoOnK7Y87P/1SaeuxwhC04wsjcceoegg0OuViPjzhm0+qy7X9jC7Ek
eXipAUtaVyP1t8iGWISZvtW9p7SzV7K2Xjyw7g+cYknZ3XVJe5Zl8tpi5ylZHMxSzBysZ88qUTRd
qzhxYe2+w2lYKRvFcBacVGseKcumvDlYlDis7CeOq4Z+XRhO7dSRW0T+JdP1/LYAC1QrRPanAYgh
ETisYuHpLA2Blr23fZk7yi2a/KVgrEMtxl+sPzpxgaO+vLG5XmpA/9sdoj1xKmjcJW3KMcPxTpGe
KUf+0/8ky9wgEBA7kTuQyN3QPQz3WcP+QY1IrmNfHMwFnaRZXoHlFXBi41aGe/DPWFQyWZNH8hZP
LB6qPU9lj9fJHyRrIFq1F12FFzl7GjeFBIl55Ykkzd6pC65rObt1T/N3UqGGnMawWLBfHmMVLxML
dzLrBEbIGZ4mpMFtr3sidV7id+r8xRzsO5f2b2rhXH3CvL1YlNZEnRkMewgiK0Ca53xhVlsPyjYS
AIdtZCHEYn/Mzf6sEp6TLAchv76KDmtdd48VDwdQ6LUfSjN7izl6Eh+eMYP3mRwzbu8yLzEzwuGN
TsquYx6V4aAJD3CvI72DodUfqyk81dSFEGSuRDiOtT0NVShJW2jkOhk38kFr6RP6r7qWnanE9mKp
LM0ae0UKfRO7ozyn/rzTX7QrS19K0IHQHgTRC4LosYAUDWX17XprUiTka3KS+9XO6jXK3tcQmwbS
2udkO21iD/UakDqfN+IHNjHoNjSGrbX5f6BTxS6XgK5Mb/Fm6ATM0aIdmGm1dJrI8jdsGxBTjgVO
bonfsCPeRMyuibGQEWA6jbUch3+GqFxnBjKPFk08B/fGnauP+lVsx2ilDDMazJGG6f5bfmeN9DQ4
JiEQJFdJbVwsnDr7aSZ6Sm7e+v8mcuR2HoTtoq7FWaYhWlBdMqZYEUbOul3JpFJk9DWGgaKLmAn0
og2zBUk1gun30AqUwSakV80VBnplEcul/EuGCaVwsZiNeax+zyYGvtGOmRH6wqX/ELvBNarfTCLs
Jiv9QdM8HvqD+W3NZaTJnGUNK8IOdmNFSFcJl6cKKK2RpZ6X4o1giXcQ/XnmaeTH65h2O1fHUSoo
6rnYl6BhR8HNd8E1pMM6viZ/Yn61P+BqCKT0meID0kz5UvHQ80noXypHRpFRYqib3+3EKzvj3l43
5WNch0/nOZKXun3VWNVJdUU4W+NrHu5DzETnPwLkyCwYxS1sYiVcZcJ9T0llIbZZPxJymuqUt2It
OWiDqZEcYekQ+MBVhwuBsQ50JyCaqWTNTl31f4QFGqUhWIqGgJbJ3bufEux64WUs4qnAAPLXxPAs
XzLiyos8CRRZ8IfK3o2OTCRcC4e/JqHubbYjgZEubzNGlMnjN+qcLxmdF4a6k/5WVh+OpYy363is
ECmnYW4BrvvWGfYIBKv80ZIZwmvn8wPZYNQ9oilJTjrTMhNp1Gb9hujRz2+Cyuy27DyGjZbx/xu9
uCEjmBq0tUbOf8MFDY1V8yiWlpvl7KM7JhloQ1ClI5qRwSCiIQcTBcWMSOdYOoqqR7kD42X2ZNKE
27Dgv8Vh94Qfc2dPJR1rP+FfBaWfIawnJ3FY3/bk2BcJeZgIxsZKRgGayqHnzJUVsicIdzMJm3G9
eCDYoXlJ/2PqvHYc17Ik+kUE6M2rSFESjWzaeiHK0nvPr5/Fixlg0EjgNrpvmUyK5+zYESsyhdBr
eyLOT5jgGEvHWSsvqs58zxoi7WgTY0Eo9ktA9zb8Hz4HNANkWusIopuZmuPDAaz1q8IpwxhZQmKr
5sM/PTEgFs4njeeNC2zvt0nilNt2VJ9EF/CyXrn/fzYUVzhLOnz+YU7nQzl+zr5CyWwSCZdoMC46
p00Tw5wINtSpXL2BFB0LmH9cFkUldgdNPmqUf+45zj0li6/U6YRTJfolAyDR2gJc40xGFquAgkAA
DLzR8Ymx7DZzCml9H5VNotGtGOlI/Ic8fciJyOkfRGf4gCHvmhbQhfqGWMGkOZ6ziybTL0URXmSO
iLrypaM5rAYR2CMiiwognosu3LsAt4cweoDR97VqKr0PE341/P0qkh/rjIpC2V4XXXMNwXldCs08
1tUfuHw8RnPklhEzTaJhnuHKGnkR6vg2dwH3koIKap0cGbZpqAOiR/eyRtfJwkpW5cDCpuZqJZ7E
kdgP/3LTlmfj4BOsVwkBOgu/ZtWUZ2zg/LSAKVXlpbfg1GqAyYkdQC1XPeArMNB0PEpuXCRv0ZR8
GbnwKdfbp6kYHyUJnY7W7TTZ3oSS3tHJ7t6yrMDMRSqNPx/VRw3pFFC7vT6FM6MFcBsLxQXJq5yS
e7UKtwi6TpkvdzwMd+NLtGnH9jiFtk07943mccR6+TC7g/6MYQNYXeFlg8YoS+meYW+ObEsWlHhA
KSnxBAi6E4K3BI5HTl0O9a11phx9iLVjBONpWFNPUk1+rsYlUuAWrt9SkgTDq/bSob6uq+R1xnSP
kluff/13MlkleJZrDFsEOVFWsoCj6V6PCrx94GZ7g092lKzcUVpHZJe7sssdsaRbWNIrCOoVfQf8
MWA9In0sX+oGzoxX4GJbwOekKnYagRFDkDBflkCt7KyFBrf/h7YhFSWaxkiMgSz01bF0NmwNbZ9c
VvTxevsNzUf52TEZFEL2aCNGuAS822TetrW4NSv7zyaxu7xnS//cyAi09E2yBCrYEEJoBSpoOSXE
QKn5TX80lzAfZcyTFZbZYuq39NrFpS0JqIVZhWI63NWquw/khLIYXzS+c7m+mfh21xVr7dsQlbcm
Ta+GoQRL6/cqVZp2A4HByyhGqLiCowaR3plKBcm9cFsSPFb6r4GlQRE1hNKKDdQ69G4G/Kbc8JqZ
tNFja9R1bLpQPDUsFlP+O29Yw8ueoK7+LCu+TMYYGrdG2H75j1KgdQdMnJYADAVqAuZbthytiYDH
hkPiqyEFiQ8UwALRMHuYCsiWWlBhx05F0QeuIWQzqxbKk3vLlqcvrBonC5pIPCGpp5hHiP4VRLIT
D0CsJwCgtKYLHPJgkPKwnejpGsrrMk/Xc+JtDZuMjbTL6Giz6i8CR72YO+2KgRJTm0o3OXOUF3GL
NqiQWgVK3nLAjyMD5MhtybBsLUuYX9sL8cgZ8sWhhhdILPcgWFCY6+FEt4/LbUlX31NGNl7VLEY8
5mZ5HexeJsLeLyS9lGs/Gjf4obdsoBZzhkhX9n6+KX5WZgF1NhCybL7tQdlXPvOUL9MQUtIQYqtb
F2ASD0QdpZGaulrGBewKu3U7yW5pt167jiwZkc1+JbdqoaX3fqyMXoGFtj7rMp3wQ8WiK75MlmKv
K91J0eyNFqhawfCHsPohGulVi+QreN0bbPCTQetAZUsDKeI5flopy3eb+usH+uHoz4gu/2FCxTig
uMx/4PxV2U1UHdMtbjrK2rN4tGPOrzQnPYexS8fYpb+Pdjvz+jhLgORjn4CY03KbTJYvYJRO0STH
cgP0f1MB4ow/cvKCUYGF3hk0Z3ifmN+K5cWq+E3Z+vdxtui02nBnHtbPgd3totJzh3/8sLD45bf1
k6b2U6n0hcGJwVrFKAIpF8FcUFxZx8vJgtrAqtbs3Ae8Kv5aO0PcuVVOyjiTHJLxUDGO2/cgJ7fY
IhJSIRbEQcYGIwHnOu9FDNtZFuqLrmHiP5HGetCjJTDyDi48PopiqiY75omd6hZJLbvgMZBa7Tp9
GWy5bVxufPCHylVDJMDqvcP5Jvc/1wcXoVg/V79rtXAaOspyLEw9HWUCqQN8c/hQDDtB6YN7pFJA
yWEE9MpEDpwBHuxoipTQt3iTANfk5atcCI7qKBOfWLt60wiiCDeP9SaTfGlq2ZMhXeMU0RV0Oq7e
qQ7NkLshQHiNeuJCvrVFhyLolEqETbylUUR2dYtrRNkctgjsO2bjBHx0N6GGACQBJmA2hAcQDEWT
4mn4cSjFZsrZSAgUVZCdBP0hQpDzrl5eVAL1nfyQMgpNlv5d4V5aRYyosvkm0jROAZTXfmpc3Dv0
aKo1jzqKWiVTBwxCIPJklCyO3LtkdA+jOWg4G4m21u+SWQc4m/1N73gzH1RWBbqaHpsOA3eb0zCy
3VBwqDFxI0PyQDckcnSf3NkWOPoNqgVHc3AF2m++UixYh3BvvhmdufulKPlllsULWWmmbeqreLeK
ild2JhDX1P8hemqfPL/0SX86sNrkt4UL8xZqLcaMIgo1QQh7Wd5PfsY9KeyUNlR0M6ivW0+qfTuW
T/56hDCVIvLG9b0U7vRxvHpY2F3K2TVKq4+s8W/UONDgstQfDIhW1t21eLsr5ELV4ZdB6Aec3hf9
nJ8FtsZ5+Eor5uw+PtVyg19iY9MS8WaiK5ajSMq3g8JOc3P6/stsTZLIDC2/AS6fe/LB1ulz4HfX
TaDhkLhpojtJLKxjGHw06dht8aPT1IPGLbK9DCpI+mf3MwPo1F4ADghE+ciark4NMF4albcS9JHI
NC4O0yPvRNwFkJKkEiec5cdwwRCoTH5t1HbTIPNRX1JZvZjY6rKq58ck0ceQ38Ba7fdvlDye3o4Z
xiR0aHiU0Qh6DINNCw3sjUWfh0m+BUVEF1JZOaspHKZk9cyjo4Jqc+i8TtnoDCMvIjriNDqs8eJC
ChzGw7ocPwqM5sRSzh8ixiM3XmkBQ/8sGgLtGmnxZKflQbSrBtcxSWTYmlYTRZ2C0Rav+vABRqKS
Xj1VKDHWmx7h65/4QNDkqoIBsE4kR60xRMsnRUAy+IExF4g/x/KRJWHcXfA6eZ1DrQh1SRqtV2OT
OpMVLhUS2ckZjcHNsIPooDlQsw4RzSkq3veYnLfVURdkf5kD68s9spCUHgBDKauP/3rQapQGXx47
0cUIcnZZkX0u0UktoiadT7zUK5AF6uFaUobmJGEfW15FwRiXUiNGIxEoawJYx+e/MJrb2FAtFTfP
IZ5eFHjn5n1NBOrzcB4cuveu4887fyt8rAU+1soItxS3bixAj8cEloH61UVuhKj5+E3H8S8LG7Dh
krfxRILbF7CoMsNrM+7OY3oXLcz3VKUzKRd8h4l9rO0Y9tV6tMSN7lrD70lwjQuMs0U4s/NYchcP
npu2LPFrEHUZVUc8WRFPVsWTlfNkNfa2Ka81i+6A5qU1e5fHKw+3RiUp2MPWwoBdPgwlCSXOWizX
zvBP4n3OVX/9okQeiG4N7ICWILLlIkwXMAOzI/0r2j+zIkGl5jqfp4BQ6R6kH/uAFToKLQXrxom0
8OE7okdF64/YpWRywcjpl+Q5/EvYh1UfPb+cE2PEnCQGkAwXgeI3zd3A2pM3kR/xNfWajykIYpdR
ZK8FdDG7nLy6ltOIX9MhHGhREM1bSZUp8aF7RVPld1Eo3wGT6b/LkTDeCS1A6XQnWzG4xNTTAI2x
9C0w2LWbDC5LZWBV0W5bNN9T5d8kl96Qk1kahEf3gQ3mfcHHDLTkbVIIvJCpU7W/vZ49o9q4q1J/
w909zkSLLLcTgArCNhVLR07Sk2GJpxgUq5lpZ/ZJpX4pOfbHEsEJfGs0znQMyX5TwJ1F00lf8mer
zx5OaMkrBfslqFjZ1slR9+kbAU7EXydeDVzP5ppe66KmSQCXf/Rk6kI4I9cbpWdl3/qwpCAPytpt
dqdvLvVAU3P4EF8x8b6ZeN9oO+mqB0mlXfN/I8V+LcV+y6oDNqHDCgZ5AomyH/BV6xf9oVAbPZUA
iw5RZmvybj/rXzEtcqZyr8VDm8iPyZxIkIGLNCgnAgZiXgqcXzX9LRV9lDpudLGlHkbXnqUUPSbQ
Cqr0DhQGb6C5W+6j+FrH7dUap2u9DdcWP2W/klnqMWQQqCdrci45kRM4M62tJP8WaaJfQSGCdG0J
ePR7rSq4hPY/ZEKVr1zm51OTUbO0TPAve+oM2x1WpiTaMWYBLPyZzYrgjs1/eCeMpuYl4R+ueBmC
xozlQCGcKciRx8WqbEyetuHK4l5k0dTyolS+I+mn4TzwaybvC9quCiSkRH5Q58qNyFzdNwLGJvvw
kYV0mT0YvmzpYkkY1ElM6/1war4cEcs209Ox+9J6glIjAx+AkIlVUk47aL+4+cfEklm4LRrntmIv
AqtDM39IhfIQGTpyg82GFyqEilvh2FG1zeGOfkMgiquTVXFMh6KoB87gWspT6PGShUzkRnvXw1CH
kYt+Pc2BYg1hlgAdgP+iT+81LeGx1dtln9x3gC1w1Hv2FumNZ7XwEsgCjbp1CcNZVGiuqYP12LyJ
JOObhAaPQ30k8JMukjuvT/ygmBk0Ytbyc/nWWM8ULPOVt/osEQYB2e74O0r6OhKWCxfEoFUrIMbm
rwyOwrL0XN2mc4oMPXPvk9TmHJGN6UCyzgeY30UiXiYFPMjCi924y4jSG/pnrYtXleVQoVVh+Ssi
xS37eptBAdKgGNAiu+eMhbM+FWdxhM+GeyhOtttkNl9TggA86tcxUj5gBAjDHZ8bAhIBim64RmMT
JiefqINB4n8g9YGDCesB6HDL8st1CqWb+Q6Bys3rwjbLP4kEj0Y0TjxBhXRyYDg0D5y+x7Sgb2d4
k3hqjDAZyCvQ5GQKm6elqZ+7JCsIHAzh3lJnWxhe4q0/yK1+1MrlXV23j2WrP23xE+Oj3yWrDxWI
CWfxz00l+W07k59k48SWsK1jMDdtgUmgYFoUDZqbIy50XIHJ8I2VyyT0mUwcPkrnKdyIQawK4L7+
rwdg1HwJtyTzEFGnBND/bj3TapOxgAZVzY6wHSk61yuddmvxrQBkFC1civtwiZargyxBmUC2lwlg
E0ypCW3qwwoRLI6Xg7jF9DE0HmxVL+Nhr5azQjP0146l/cHkp8g9Jh1cRTRsammgKCMmhtnHtTmD
PoH2eMZ2wR5BcScUj0KGuGyzZjxF9fhZLWQejMYmBicRBm5hMEvmM5tVFhW8P7jOjFzQf9Kktg3m
GdzJ2UyMc9qo55yBgtqjVP3OYGNms3VNkoKeDgDMoPvNLCQLGiwYd+kAtHm296bTS+dsdJrbs10f
YxEYA0VQ0u605Hsg0tBhGviChPnBPuRJVtZV1M3Z3Fn2FkDPNfXWWC5og4i99SgSbMQvgMNCwP66
VtJpAxH7lf40+cf9ItwOQUcXe0lkdHNDWaahNa1ckYJLZnZMOkRQ5fsAXk9H4ykk9VYX4Cgthott
Yz9azH4x4A6n87X2szy+QxVwjCR2Em6BncNQU5afwvfYJWjL5glfv4CfvZQM4E/KOV3mc5pg+CSG
RMWE8t0nrIR5hYpkSjE30f1ASUvtypj2mBZseYFmh9HeWH1SL06UJrdhU4IY9suID3BGFkfwGFnG
vw0/u259j76UCN6pAJy64ahDzc4qGu8S35o/UkM7Ja4gd7hUQCeAGRNyaGdWSmGhQU8tM7kBQG11
RFDD1pEFsAgRLTeqkxjxfOSbW00VKiVzD1MSUSobbVTDZTBVZyWhjE5ARKHJFQ0rBY4Fz5VqAQri
C8foskug36ToM78gACJdcGkxMMXMcRWubn5JDfXdyr2i0jCCGe/gbJr4U/o3CjmQwQLgFJamZqGQ
J/ULrOr/Zb0jfuTbdpnfyk15xL14G9cxNLePBMnFbt1ZYgsA6R4ly4Crm3YtqzfjSRSbRNGzHNr3
Ui4+EkP6qN7zlyoP3r9XbUrHvgXhhkw3p6tN7knso0eUy4/BzB4x/hWGf6kdXFrZXGbcCZdwIaj/
adnj/9OyrbP4XBU+rSke/9TZ12Dyj2zPuarWTIdNFA5wA2GNtmULlxEYG5/R/fCaZBkhduLynAWF
LAUtTx+LkyxaXp0QveoWIQjWYFx81tMWhpPDJp763NRdC5jJOm9tqgepA4rggld50DZjMJR6sKRJ
2C2gN5P6ASyMkCSEEeyC6XYtIgUZ8sKn6DY001VuDD6hafgHO9fCBenXKnLp/3OOUEUsFjsTx0OO
A2SbMdoTH7S4ufaznRtw4ISWjBAlkKzQl+5EPZRbECks5gv1BAg60ZlmhnOGE0PDtKJ9l9v4vltr
9PEp1VCt1e5B0HfhqFsHShBaPk8ZtUogwO3S73hi0Mprk5RWOzmWhtzBdbQYTpFoHIekRkkxKjRO
AAMdz5cyPPNWfY3HwgQdtRpvRtO9R9mlSLpH/OzoE0lzQqLJ/NH/NE/dSHeml1+H5Dg1gT090N+P
OYyqUQyGBmIVkbZi0lzZKvmwbKdF5KMtY4GrgkYnBAOeblYI1bRDiGcIsjIofyhDZUJrlqTacaF7
6sCaq6vJh1FBMXf+hOpUFg8TxUmxPjaZd0tn+Q1h+WL7GjCoFXb3Y1bRY3vdl8Yt0FkCx7SQsMks
mHFLo3g3Num9NJR3Y5betylcu5QjfHsbauWVF2EjZSCRPws+xPJKXoqQfSO/kgU1TS8P5tPi0rbg
yWyg28MP1zm8QDPRSozFr6P/2NBsSKmeptnj5zBx0WyOZhs9KDsOGg5qols0xxGxTfAcsav9L2Lb
ZCzn6OtJ0cYI2WHAXBo4xEgTlNJtIEqglg3f0U8M08e2/MNSz7FI76kXgZsIdyYWx4D/wpHr4sh1
Udu9PD1/4Tbn7z4Eibr4w+52U+ULquAd9jsuwqBHQwVAPQ73ZE0vM7tzkruDwQpFcSwZOCz5Nx1R
K42og3JbCsdC3obfDv9zniQXmk7OrUYyrHUFdyNtAufGikRfiRavPiOmu+ly05CxFnnhHrg+Suo2
RxMvNejJvU2hWU4Vb7wIp8smxGfrFVegcmvlCQTEMC/MH5duSy+Stpwd5VuGjqJd9hYWrXnPUsFn
Xq8e+KfueR/dCAlpUXc3u+o2IUgZEmsJbEcmGY8B9yNubNhoQLK4CbDIpCJNIZuBBkRzpEZ2dyY/
wnJYYJP/obwGLlE/SrDtSKb53o8b6DUNfpWLxcmdFL5RlKDKoi3SYJTh+d6Ginw4VvVWOfZFTDMS
f0l4b9TnYX41fmqUa5uLdOtL7CVmIORmOLnArjKA7lPmoiSsu/daP49qY6/Ys5ZZ8cViCLTCrka7
NlhAJ3b7b6VJYiE4N4A33KnM+sYV90BgxREFXiQKjheknKpovBYz8IxWoEGfMSHPCFz+8ZJXYOaF
ONzFCSM1DlaU4cnJAhCB/Haxb/15aOxIwb8STkV15Z71JnCu5oQkpXsPf37fEXFjIB8hOX2lo5To
TqfrQIrG05h+5qgoLPZmD+s+NTsC+C6CL23nNlt7NV79cTM3WPXxJQcgUMvKJVptQ1yA5FS+oOen
uWXqkK1HBQO7JkGU+BKriXmcXPFNdoCm5BBYo8w8SN6QLo+2Uh5Jqz2GWnqsznGKs5san4rFehzN
L7Wvg+J5VBT6FeXJRzdmd+LL0uIxvoBpjtRAAhK+lE3Ypqof+Wog4HDaQCEXnXYkceFW+PPKneIF
U6hAAVooKj7YVUUmJabvagEKzK2g697UXAqKlRDBUVvnazyMuG/boL9D8UpHpjESM1p9SmZURjk9
UsbUHdaeaimQb/OC0EUkH52ZetfhYpEfEvT5ABVqhsd1kIfxhO0eIcFiPZSfE2BvE0NKLM1niSEF
35PC3oUiG4OfbKpx1S5XzE4Occxzq1Zg1YE51Jjo/zZA8yNKHWcWprV0W7r+MXK2D3L+ZuX1u4or
w2pyV/ylt9JrIESyrhpf8znLRrszk5ew1U/VHB5x3N4Le8ZOneykIePDUFsn5WqO+nvObIv19Wfb
yeiTQF+1yKljyakHCG9jhkVaduoNlmKHQeOE+UBJXiXjyRLBvBW5ilhHgh81hj5h0D/QHz6waU0E
Eili+2jw+VgZlRRJc1QtRyY1Pyu3OBYC5Y/x1hF700Rk3uaUENngHYDYx3eQwVAZbasfHV+6p0l5
b6P5ut1NkZWKwWWC5cgi/pMgZ7R7WrVRjrgt9MxGtpYf5T+CwC+1umP+AI466RP16lTkNuTJcWWk
UMYb80PjTrf2Iyv2Bp/uHrPPbH5nwF69pxz22MhcUqswEF6bILRyYwcolEq9h0mEc03xE/bdddkf
po2BRddIZpQH2ZswQGV/iVGSbGQttV66RHibUehYhtJqexcimP1dfCf5/E7zCg4XQAaFwhLQNfvo
zDLnTHvyvul6RKp0byg74AcmEqeAskFdktFM9Jfou8IaZV+1L2CrADdTnTtj8TU1gfY6QwXhl7en
ogITb+tH5XumExjtvTeeApePbRPxUpqhEfhQP7C2+jRPGKmXWDIxU3ltn4m63YdCv1ZiHNJ4wEz6
t81Mz8kPaQ577LDKctha0ZUc5N3U60f5QRzxVM7GW1msH2zKe+ExGN3TaBaobcSG4vGpe2Kt4naW
zusRvyRglsI65VQIwoy4QBy85Pz0uNDtXbv2g0+axlm5XGQGhwmsHPlXO1pi9qEHaZsCBTruWrce
61doo3aSZMhOjiJu7lKkJ3TWih1ZauVnR350X6oiwmtRfC5Nm4CQEX2yFmsIuabEV6tTmeYvLH+T
Nb8LkfQ2wW6YD38EghYTtGoFmJ3KvWIC0crPWJE/SbIQCDpUf6Uq+ygS/b3/1BSYOKgN0+69XVHy
8JTNlOmpz3YvMMEXPFX2ZC2uANNF3yQKSapj77HrS/0/H8KCz0VjhHA1w3LbuHdL8W1PklDzPSz6
MePap1PTwv6r5THP0gOjOU85nysIPHTostev5xUyav6yXlmwCuuRqk3kFaqyyW+nJo8vaOZVduSY
adLtnCFnMskxLGXPQV9ehi6+jYK0sw93vl4ro2qu17qpXohGwBmQ9QgWnPKVOlKylaKhnJSCkHBG
3wdQWTO3TqFwE0XjQ5GgAaDxcDBz+5H8pYpg+2RBv5WBRDd9ur5aqXspDacUt5U6BplOEqgVaQz9
lVcsMSvVZ1g4TxK+N9TF8cRkIXOP2sbagZLjQEt0ZtZ/ejh1GccjhZlZ5A/maaIVPkx/Kob4Bt6E
xAbld7yEyxeV4eBfRJ/9yee0GZ+rb8lyUCG9rFyXgFt7OvNoTGokaVhHixWeMH08CQiZluRZFaXw
5sl4rIDkOkByowNbfy4DtcOCp0lBtyjUhehp8m2kC3mYmwXFmXxPnB4aPiUbnxJj26Vx3wAz0KQ7
JBlvpkI3ZHXSMNL0F3NgeoDgZ1gLNi7jZBXxewoe+YjBKymobdezc4NaRg6obUG0ourOF9nCzDOZ
toEbukx6HK72yDYNEFwrMi2N5WXbMFFmGF4wkvRvQio8p655GHp7s0FqxfSe2WJenCglSe32TzbI
XrNqHuFpazht9PLmInm9ioYFXIb9S2srnLr6mTquQEqzm2D0tOftlDM2neLI7/FQphgzQgoOuTnH
2kI9w3iK0/Jc9SxEgVHcpWU8zjnWASmCetFzwzW8BYGbzLAvrByL0D72yB03ZLLyJtruws2RVSOH
ipi373I7wVS27hIovCmmwSJc2V+j/boD4ypjJEANADx0zOVhZsPPIY9pLcVF7Jj3mEyn/jUt9XNV
V+KjOBPB3A0bg7EZRy8A3G+lmoaj8rNkZxw7K3t9S52CnisXDKTOLLyK7l2Nt5ls3eOsu1WqhHpI
72mLvv7RLXieDyzzVzGYt8lj399OLPKpDLS4cerGfBy45uTHjcpMZS+/Vnv3S35UqKp6BWer+9yT
pvgo2PRYcchoa/MOtheO4B1gWf4vwHKYkb6U0zyXpwjUTolngLeFAhYxFlRPmPxR2a5rWtydfIUF
gtS3XaoRMQgv6sYUPwDbSaUbdkvepmBA54JFjmVhVwF7vmZ+dVJW6b1YpHfrW/9lJt1z1vvXqoGA
iQPmnE4lBwPkQftseB1GWvvZtttHipmH7fSGW94i988C9J+stk8VHciYw1z8Xe+grXy7gVq6NX+t
ZvUGBIhUR82sVjqFk2NP7kUSak8xhUtOgMe4yMbBYOaiQuuUQDtZ2Nn+KTrzJn0LJHv5Ym3R4SLO
aCotKICLFIqDfky8MBfhR0olFhZh18BkAE/2Fv9kba2lj5HcidxiP9Gf1qIBKW5sFg2ORLVI2maH
ATWK8UcJOzU6sILkiiW9fDiVy22SMfZVCNU5yKqc+pFDFqiw0qkLxMBTM4w0khQ0QhkKZLGr9LeI
ybeTqzD91aR+2bRer5QXs4+9jsmxSY8Jmr4eCudoWuHZUxLeoOP23Fz0A3e4gSO+Eyq/EAUsk06z
JwdE1oX6LwPZUOqyYwe4RebMUpqT38C3loveh8VXTlCMIJewIS8FgUXUfAI3ekzeRt5fQ4sHYMD9
xxdbTm8Uehv8BvCeoTTv1qA+5ix96EQOr9EhM7/GLKZ/JHlT7GNiCqeGizld66c2bk/cn43utWh7
sWN6zDL9FvcxTnUhWFUqy4EhJ+Q0p016ymdRrFC5TAZ8nvbVIMPBrnCcuIH3tslD0MjMvAg1f9dF
e0lD++pT2nlz/cFRYVoDNw0Kq7r5GMOAIngXfICKXp0dDlQbaLtkV1Rav3ZKUukvN8Fv+Fn1/KzM
LuiNCP7vfOcW9ezin0W3VybfM1KHu92Ef2s/W/apV1+oae/8jNlCQSnQiVHXtXYeceYl0EB4K76z
9Ka7gapk2oN2sHOfHNZD7pja4BU1hQwZGI1a96didReqQqYqkMeKvgtovPhTtsEbk2/czMfFSj3C
Npfs9A9ySJCR2ZsPyjeS7mUm/tQAW1NXdhg7RGEHQ6UowUbqCr6ORVdihl8MHRMIuH842IA2oVkD
RxV9bYSb4Og/xL2ctUt3kd3HxjEYN6IN9yZTHuBryQFCkZqc2JhCp1HVMHurILbFr8lZ08lhMrSM
6Zap+n0ci6dKWHQ4i5QbAs6RsnM+tOeZ19W1GBYyi9wo6oPAOnYgilfgSh5FWrQk05dcSA6kR6s6
EP5AeWoPOG+VlLQvwPjIGh6z8ajiyC1i7YhZpRMnd+S6xHMVc4VV2AqOq5Njhu10CNtMr1G/nuvu
8KU5ZrPQInzQoUClw3CyFAocfiT8mbEvLyWIrpNlcgp3X7Whn/cfRWZyiak90cNxm1t2JwfKsLgl
FAJ9SO0pc3BQcDZ/FPiNN62i1sLuyWqJxS0T1msS5uUG0aQ6iIiGO/TE+tut4bJiA1jsHrr7ahmH
NagnesCgasv6eJ6KBd7z05TR7om/tq7RNZ4AKEoDFDUKaTi9JyPAFfoJ6mgO2xIsuzxcmxO2TRbO
uR4Is4UZbCIFrwbjZz6RVI/PuIFOOqUzFuHGtYK1hEGvj7szrUI0YbM+6885MVwJCYlx7X/ZxQZR
2xGlsfgyONKxER1L2ugKAJp0jqFNmz0dR/VFnEuPg4dn6DBNZpAaYH76e2n1D94eTw1c6chIsf8k
2kI6N1/5uJ5lvt0A9X/L2TlVqUJUBR/qfSBXRch3hV47XoZIzNQiJ3NGcyNwvUo/ctliSsIISEzS
OhbDcFZyAIuHpKeVAtSJOPNXWXp3C+kLwhOhhpwXJ4Xmg3TaK3t6np3yKQvCczHHFx+LliY7jPqU
/EXiL3WZHNFUMYnK55iUYUe83UC+M6/9r/8cextzWE2urMOUWv7qkzJsfRxAeB7BRcc03FZMP0UX
jjM792UPEj0GqgRlYCQzA29y4f/Y1ydlkE8rkBmZy7f1sujqLknPFiTM8/EmUSjVBSjvV2Vld36t
LhM7pCxFagESde8/+n0s4mMEnF6sLXuBWR+bJXla89IZeD4BA2P1yAGhITfjEFW6mA8iRGmIIDiI
ljlExCOe0fNnHsOJ5kfcQ8eN2VUltzsec/5bJhxMfvLDNSmJkX/L1YKT89LVbA4tYFTJgWUe9yg3
EfeAmt0eeya82YsjdE7qS0vCmMPQHuqIJfFw+sLsLHqzVJ23cjlbCi5g1TqX1Yk+wQbRFczTS10P
EFFYeY1HGi406NXFvJw2vkzYICN0/QXTCm/iE8klYbN2k9d4UPlYsfAma7khJATGH6odmOlKghmN
Y/yRE5favYOV/JbBC7RnzAB4aeXjh340i+gS98Y5X8RL0o5nXC7IgaWGEwAj/oP9kBenmp9RaNS7
ZjhYh4GRySxnN2oVd+W9A/DsIDLd1Csqu7Se5IS34PAc2NZ9zXQnA7IO0hI4omm3pAKKKLAUISyy
YOL7XGOejsYykAeFQSALBcDakriERSWFGXRmzN8x1lLxPH5kRDIUgsrsJ9OKkBMAWnqwnf6DF26y
edK8eDxrXksv89y7FXFEQCyl45NlkGJH1JAbRZB66nGl4klh56+AVknb3yST7Hk94t+cK6pfrxxa
glp78FHtMrEOEN8TGl99YIAoK/yjPvzZ+u+KRndjoKePyUgrHAkzpc7cqMo0de8NkttlLItrJNPO
IdDMrEo3TGP3srWxKrCQHCHMTF4uTF76rH9qWkXaurnUsMn/h6jz2pFby5LoD10C9OaVJpNkelNG
9UJIqhK99/z6WTnzMMBoGui+rZYqk4f77IhYUU2zbUL15JMm8mJcxtF430bpQ5Pqz2pYP0f8B2J2
NwbjNomqp2OQqGObddpVdswsu0yxdhLBpZc0HewWN72PyLKNKFyqub8sdGkZ5lGRrsQZw4g6apKr
3wVE/+baKoS6TRmPzuxO2jFvIQn0bAKljXx5iTPAXhPLiaOeby7CKGkRRT+aJ+2S0eg8dX5snWnV
A9hhnrDDyxKCWHldCtFVSeako34xSWv5rsW2X5bBsiRU/4FykC+zpuwIdwmKQxXrQKgX6i0iKaLQ
gFutAfufDMdcAoO2cfWknS0S79vGMeIV3P9VoTlQJ3OQYqyMeh/QYZOh0ffI8yg9h+hcOYoFkcxO
blvRHGtlsPuEzr6pBzdIK4n/T7WSWxpJeOHjQ4EzmbAsUcazL8ekBK0B4Hpz4F7SkLOn6a9k+Ol+
ReroN2xtAb3s00jlJjgHS2pSS+AJi2vwfVWESybD/4hartYQJ0x3shNYBKNGzQPxDt0dgM4kbOxX
1A6ieg212hSBv3YsbsNdSz8SaCRqrj7VYBE+1UA5W86YnqX7tTl0pHhs+btmQS/jYl8aQH7StpMf
dEZzyR+h0WX/Ji4zrkmQIcI1Lhd4rDwaTnjLKHsozsy8qbXt82D8nCAwyeZ0t6pDP+HzobwUGt3Y
+q9GF+xkNI9wEFnquhcxNA+3RrdbqQZWKV0r1brE2vs8yQF9Bue+r06iROTVhMCMHKdQ2oReZXYn
o00vvAoyX4/aIIdp5Zm6iBuNIqYVV/9nB06MEHhP97T21bq2Qn4Q31WppGGlchdnYklZtFvEpSG8
8CaJsdayI1C+Sm4TOq0IcnoUadkSMhaP6S6Z3tIFQZExZX6FNtD1+aXbwpeYvXD3kB82BdO6FdbL
QcYRIc+WrRWPCEtdqfoLFteOE3Aciap0YUpGJe6EoBBEhBHaEntiG7gsmpjYGJ4IK+Mr2VyTsTkP
Y3J6A3bGNl3x8mrZNTovHtYAFE7hXpL9HJKcVRMLU9G6cLiGvUoFM/3t+UDPkYGFDMe8qiKe0PZo
KtxS1WT/r5iK/SSk+wpgtgFUQ1lWjyu5ADeQKFQBEQl95Gp8a0G1GDuWu277J1L/d9VxapfjGA1Q
45Ku8OeyCDSt9YkqTwdQd6z/Bn6YzjRaTllnXqXMmNRMz6TY3Zw2bFHRrvmqyN3LPlBXNfLN7diO
hJ0OqTHQvBKBxBve5hHYR5dTbVCThhthDPL9YvzkGxbLe4beDTIVtAesEsJ6ycbmIi7qGTTyYGu/
gJrdlTx+aurHMnX8ebVHcTJU01HY8vJmP/Q8m0m+hj3IAUOYA/C/WGR0q/XLw4ujVGM+7kDE8ty8
niig4C47fN7lr9dYZrGVq3jywNFCnBqHl+CzT0UY0g09LZnga/qC/J46AqyWdtspGvsXBPDZN6yK
ilFEBvYYU5MeR1DVXYlbPnMSfKzrNAUHEufcWkSKbxPaILidIy1fsTPH6UUgdTRhOiUoEJdEZzET
ruJ8EjPheBigc2pBaaX+d8nSajQv8K+yZHgC+ce7Z12xxmlg7JjWs09hBydqwFBlYNgFQsNaO6Uf
scAnPEbhDC5SH6igoS0dlxCeYKUNDNbuCDUsvSxPRKETsaB3PAmYeXX6QSA5IL5Tf43bRWIWpltT
lNZdwy4Dq3Y5tX58z7bsXs08/TpcgOTs1usf5TuP4Sy3BVC0ZZfNFAtK+pWPa9BgsA9Bwk0B45hD
qedL9sDadRx7EEfIsRKkLGJ8HxGTkiB99KFbdtQKT1SqaMKRr6Yn6oT9uMaTtnaz3lOxJctMGS31
ypACsSSv+nAXy+qBD/+u/bWW+pIRJ66S52wxOgnTY0YzKcKW7YP0/V3/iRzhm6HiOx3UIKm6IEqf
rQXpFga30jDamTLgsMxRCbwNZDsjzH0k04cWCn4+e5VeezM1NJkJOt9pxcV36FDhBVxXM15uYnn0
7CnUGojCUVOmc5dol7yKrhR93nsJkw/h2s4aHyD/WuSrl7k0rQPgc24JtCiHJU2BApdeIb8qVGes
ZP+Xor8hZd+MOb4bZPYrJ30MbfypyPKH4OpyAScrZ5DhaQEouYY0fdD7a68TvrYxofvdCDRBDops
CZaZ0B6qCJYjwqBGw30BzFJidtcVd0mnaMd6yEKtvnWl4pCp0/gARopYWlRdslfhXH1jnlGxLWbR
cGIRD3zEODPbOZ8pN1jTmPyBY5Pp3G8I9omx4escmoKo+TJDnzVlz8IcHsLnoqxQ0kC3m/tB0Fhs
wrjwlZkyuMY3BpHIYrxvusRVjbNwQCOQhMFpLKAjQ3NSRMw5BSacJUy6K3m+3WpCaoxWXxus/TbQ
L4+gSJ9Gq3OduyWvCNUMBmYCpdPanbryrLVncTbP1TBcuh+5R9kbH8KITXs8I7txd2W2E9NPy40v
W0P2tbVjszmnQnQi9nMyeusoQakawNE0dWBkXHeQFFQtiP/UeHeIzXpGz6BuD68+8pi9/HYy8szV
kPyxAVAmws9WemxJdgVachdS+bEYLTbefRGYX1JzGj4Tdn86cc5iJILKrcCg06eUXz+L6Dj3+slY
z7pYhvlaXmQNnxt20bpqrt3RbRXts6Ktsxh+JfTbzVwv5VNTDQGn33IRi9YXCSOATiQztaFhH7Rn
n1zeheOi96CE8GvNDhVaqSHYKcJlN96UBm/c7ZBY9xUH+nrTqVtRF8vfUmC78eBD/i2OC9NztwAM
T4BkzzVUWywzCjxAUEkp7JDnAqAbdwMUCSK3eeXQDcKf0ZX4tDWMCYZMCmFgz6m4GmWZMZ6DAkuT
Cs4/80sBt49Dv2S7Mj1t8Fx85F7LE9hRRr81+Pt0UXgloKFE+jESDrQXgZIum5lCd6dTyCFSeojT
OkfkkSrZGyCjAcMje1u3VC/Q+h07VfdGuyOk0ARxAIePAa8UmMWqf9G94SKKw5C4KyjMJof/SrCB
/kPn9YsVA/7cWFyOW7MBItnAjmCLre6vIARGXuY266Gk5QPKvi4Rp8ueGeXd875mjhp69WDk9cFU
CMDyMFb124ofrFOvVZn7wDJJb6g7jl4YuoekA4UQefGiB8mIJNyxcmEsUOjBAGpXuhIe4CoWgzkn
fyFDAcJjuTf4mhrGdcux5K+4CQ1PLzZWvbwE0ZHn11eXZ9HOBqLS060SISWw+86iOw092EVJ6UXA
NXzW9XljYfRvDuXH1BvhoAi8qrIggqioJh/KBEoXH8RLb5aahaeAig1ajLr0hQGOaP9UjqAtR7yn
Jfy8YicnPK0thVKsuyYNNdNpPiPSeSYvqIrPB14PGhyn1Ilh3+8JQcPoU2mmnIEVxPV6TbxHqcOn
AybZYdbeqIVb1EMSWuDr4vpTFUnDlzLnGJFJdvJlrIQr3qSC+1Acivmz2o+XtNfDZBAOWZNwRRJO
OaJl9DbFyRlYoW2K1adsCp+P7KaCwgA9Mi8/ied3eLl+RNjj+V0zrXvdSw/I/GssnUmFPRujfm4Y
9VkrPtiOCD/ZKDorLKbXavLVDa3fZ2D9C8u5DryztQoenRCeQcePaLGdJs1rUOcSFnrlqOsSYMNh
2+S2IBZrBI8GHbL1zBPsJ5/TuFNypBQTtNd2IpoU08W98vtqNhPFjl0XkerCo/1yrs2DAUqjUONL
oq9XftDmozq2njjEgaUCS6lfCJPVLVh6w/H4lJLSAU4wCDjQJuZ1mPZlfexWat1H09NpHdExA1YY
MGJc4hY6fQR5xZQLPyZ0iQm/ja8UeFLsBvqGcdRhjfPy8IIxyPeyZPB6N/fSROcTrul1CwsO0LFi
lvdeoU3XwKFegbHTgGm/NkURqaWawj0I/dB/D40yeFTHbNWlOhLGnP/v+7biNdNPKXwUVDi8J+nN
uFAbNT2aFqvwDJhZc2OUzpfxH0Lh/+a4ZwahBk33leM2LtajhUqbja2dyTab5pJM0i4LtrkNMBi1
DBsDvJTd/CqpBN48dsV7RGPC+JBSag3HEyPrNZYjGMnSldqKo1LilWOMAMHbzZMDgAraM81qWKvy
HhaFuYcBwDL4WG9IM/M12Ug2qwvPiU8g7QKJ3OaO+yyAFm0k52Res/V7W7AYoO+PZox3rZ+DtqLd
lHjerO0G+opEuopyuoq0aNxTueVORvUUNP0xRW+qpBwnSbgt6I0Tmmy2P7WE6sVoX33X5eKNxk4o
IVfSqkXSzR926tfCjbsvwUy/m6dlag9pmh3ZAJIWChaIAiqETSkhmzSfTUnBs51ctp1pmI+y026U
YSn68Ihk/W4SAJkWgN+kz9muXxJFuZg3A8W3/L19xm1xXhJj99pmUvFH+EphwQccZRne+dt9GH/L
37VKHoZfQqPhOl3JVcYe4HC6Hhq6Hto1IVkDRSJv31OI6C2OZKYguzfSk5XUp+Qr4Y8TH1e/IFxe
thKvef24pfqxnZcjJdHHHBslsevDROqz94WjjkehAoq6iOKFDZCVEL2F4cZ9AumpZv8HKWIErwEx
L4GcEbF0M4n9GgIeYiEFMWFwsn4nTXMpNp5MzAilEOOK8XMgdgkqZM2mQ1vkM32wp4NwLHjBgTl+
0rHykMUCp/Yrwb9HfSWmv17onThF86sU/P+7pLn9ivvP5q/Ea1OsWArZEUDILnXIzu5iUBeM0Tvs
tfuCa33cOnBQ1xPLPkBEEyZGtszQarX8EOVRoDIayGKoGTgFhIjlTrybkLbzLuQt3S77g3kiBxn0
Blpnnh+ERTmQDR6ti9TemP2luOcolx6L3N8FWbjKJpzngcUnHm/E9F1PEJTlKtoiYbaK+M0QvhRd
lc0QGDzWeYRGJQWQJgQ3w9yT5U5H8KyJuYuQI1rWpx2NwhJGVyYBlWl5zE5JJp3wz0HLCFFbQ+si
h+NmILw0OoY/flUy7/3xbnZ/B2RaNduIdvVh1hdhNzCu+QjgxyFmLcaqRsqPlVnCw0l3U/qqgmIx
yH1Vx3zLt2HQ+LDJ5XTbAa992JHxpx+DJChh5JjbkryXDWeUVGw+6p1/dxCWc1dBOR1zHuE1BJjl
iZDIuJyfu7G+VHjaTAL6O90bOO0zwgAt+2OzwA0LhYN2QkqjXwOjjija4BHVeQkSJ4UOkgTgIktX
6xde2EMgayJrXpUDPkjN9jhZE85j+PPMITVzSJY2x4UXEJYrm9sEVelpe22i+cKaQoUOypi9byQK
qrdml7K2jXjfE20Yph1vWgGkXu9KmX7KI4iDkJklPGtWfrfaGefcC8j/7GoduV8ZLzJMpUs36ggE
edA3bsz+gtfHLmV/0bG/gOTJC2OBaFKwxdDZYiwsMIzJ2xL5WfX5k+j+I5ba+yTtVPik8U8vx8eX
G9ZilbFpypUc6sxDn+mtm03dOVZPFKTARqHt+EfRa39FLJBXP/43yqY9Fy6yUkri0+DtSr/SvAxu
YgJfZg0ONubViZNjAIroaIHyoVsoNlUWzCydeIAaOd9nGRaV9RIJ1knaKnLWrPZjxLoOP2e9t1bo
ceKtQTOejCRQjLe2s+DPpTcBdySnnKboIedozJsBZLqdwPiWZ/Inyq7hToJevk8l24DBToWToxC9
5QeqqEWQtQv0LW5taRYWHD+l/lZZ1TuXEyhnShY/KSStRrYjqYE3FpxNRqADOwAAILklvjytLbRv
yD1uhoxYgOjKfr12SQldySADxmny1IZSXdZJLb8MAbWBDyO+ZBmk4vndZMeWcvVRX8zeStlPnDE6
46oudXtT5FMb4303BTr0VbhQWKmuUbMX6pfJiGVNP1ehTK+3YplBxr2zP1hsT/thONcfkDFK+Q1H
L8bkmfQkzUvmuaFIvtW066vLqbuKKZLSBKbjQ8vVw38RdzkxAgdOr4w7LGoQ38YfSUDYxjjRtzaU
OHYr00kXyEdGWIqX+hp3840Wo7W7FCuAh3K+DlyOh82tcXJXn2RK3qnReucZ70XjnvbKvY7G+1zq
N41AgLlwyj8V7nhL+q6wNxNacYfFku4IdjJLST2iy2Osi/um771V+pHSwIy1/YZqlbE7Wq3kRZKW
cCdvDVWFSCD/VfUCgr15NeRsXB2NYFo4b5lCpZm4dE3/KE9UF91SVku912iLOxO3nrpl32EN1tEx
N44H0mfi4SFKjFOuIZn7pqng8DEn1ChGj/XFNPtvqpNc59GXeEtiUYYYhwSSknAGuWlb8ofZvTBk
iSRcoZyZ/9C0so4cU04dlDP0dwpa/2utWNOKWOFU6T6GJPMHEJodvL4ScKhcj7Z+zYGKKiniutKc
4xNLrvKkMmZhtj0LDhtEDX9XZucn6w5ddBmq0NQeS93eqtzABWt4a18+0vBpMrnzLWhT3lGh6QiE
jfzyj4IjJZ5ReT70GLYv7piZk1bEUIqgzCRvue9wR/j9TU11+mQJsXUrvXjloLtDeIO+GMNPXA16
qnuEocX+T63JPDA+x6ER/xJYF5bRFuQsf/2Ye5ht9tkbuwVrMu4GiBYh9WNV20ff8VtbOyW9z/Ub
eJaEktVlqUJSlroj5eXHIpvvQtK+t3r1VjqT1sCHgfeRX2i+yhTMAIZEaZJx6ZUe3xJrPcMMa2pl
0oDlQpgSvO35LSUAhuM2ffjJV88+FEDgfpqQ+4qWKlHzuk76TVhZG6cmGki/W1K+Thke8qGqE2Q6
dECTfeUAnB4fZA6oq14+hRY7nq82Nj5L7m7pixMqJ0SDPAkvmn6ESA1uS2bcSIlc8I+OCX3YKv06
eIw+Ur7zA5ktcw7N1/r0DyhhFQbBVAZjEaJ9cGSCJBGYBUgEGtryyBTraWbGG2tWU5uIzvD4z8h/
UTyjHce7bojCAahJnEVHXLfZscKml9Sl3+CFX6kwcKS3sYdUopD9cMVoDVTCYB2ReTMEEZqb4J0n
w7PyfZfg4kvSwEJEhMsA6ZNMlW2kgb0wM7R/59b9b2rooFD62gp0UbQVcw1iXqr6PVvYlFcGZlHH
0GiKJUT1RRRxxXHbi2fgdUczZTiOdi82jN3wt46Y+Ffad6tbDk3EkteTqqWctdM5xfpvYEY390su
7HXN2kfFKcblhCXIgr1TbySjL9iq2MZZYYEAPLGtGu+KmZxofaa0oaGle/z93yjmpiorMzkAK3cM
/aaW9yK9EJN70dBNuGzXoufdAf2Y+dPrUsIHqtsoF/G68JBpgp+1Hx0WU86WmvatvmYsZi06cPkm
GAFWI2o4mKN7SiznPCrJwRQPm3pqQLxtxQagM/YlGHhVHgIng20UyR+0r1D/OvlkoWGcq0GjBMPy
V5u+xegudMNZAgebYvxuSLICkWYM2dhYz/HoFH/irtyx1fNAwcbywxjf+QeS9KJIih23X2P0PXPL
M9lhA2tyjP5fTcyx9pQMbPd3sRwxQ3XLcRanY8IfMEv5xMGIscGQdcPtCb4FtPpgsiPZvYO/hVju
2pOonKwaUC+cq0Tb7XnniCvLNhgkMCeSy/wr+zAjv6d7rMKETkQRCHf2WkQz24t5TJtZTQhmDvJa
8ddrE9MuxI7VmaF4G3rpDankidwgFcqf2Reo3iDmO5lGXXmmkr1O0WS6vSVi3yIvuoB+k1zoqfZI
q3yCIG+u074E50Op3tSUZxV+yKZTyoUjMcW+sxWXsasDTXrL95B1uWrvYz5AvW+cRfpNJ9huIccC
+Vw7i+QjJc4pnVIBertFv2tq31RxBGGo7pt2v49P5fppW57G8dlpzU4iiml5Ory8CcBZoQN+FiRX
uptPmdl/NBf7aj4j/tp0Ru91Vw4ibEG42mGTEoSbvI9rTqsLtMso5+op0cFBywMpH4N98EiIKyFq
rqXPzYIDBwYxDk1iXyN2RTXBASTVzgpveYQVOFdHlFeab8Q9fPSxfpsbcy+SU+W/NpY0YDGWlelB
4ojMgK7htWtKCrgLvps++osTc7BxzRLGn2b8t+KFHKhDKsydRHwNt8MEIlrkXg65i9oqER4QRvbX
kV5yhR0SW7rjkrRb+nEIhHpqGzmx+Y5DH0YJcWL2a9Wm8cd3Afe9xBIiEA3LAT0W0Ip8spsdLqmO
EgVlvq7tgDACaHAjiYmXqnnGNJyp3GssiYT9UyFXOyRMVqm9hVY03/IoJmAKtYoTtKc8x5B4GlgD
3TcgOGZy3yadD/60Kv+Wf0szHDksxNGRtfui1nAq5WX0B5HGpe2C3chXqsFPr3zmeT0BcLBjWghj
zCLce6s6LPEhpngQVy4XhviZttqxjyKeEH+gq+Q+NzZtKGwSpEwCX/hWHVQ2r7HIz+9vlbPdoMUm
UkxQHZB6Ku7PMPYtDt9Ixuu0lxbhiHehkKqjhWBOzGKiN/BSvZZYDyO2ntUjrnHgb2rI1ynEE+Is
suVIoh0vasijXNPQGi9UTNpk2A/U4ema14jWWeXcG32zVBm4NxB0FKnU8j4pRvSsIkhrPWhbtmGu
GCvnJqMKK+5cZcRIkMtXE4I7tRk3lTgIvW3XxaepLsmPOaBrNc3tIQIvTAUaaHE3tmgukxM2BYih
hJZJtSLCxxL9MEnYrT2E7MUXVw0bzUI4QdhLeGRN9ye6CkJDjZvqqzWkK6d4igs8IPwJ9K3z1gdR
PLvluQdhuArFQf0n7WatvFA88XuZeOfgyLFUlRaOhbDNfdOzkw61cFYq9rH9odKWEMRMINez3xiR
D24iqMPKldjB8vNXcvbql/WkFdTGs6Re/+GyoIleCZuMhsFWP6Rif0w97c8zZWtpGqC0FPU80HxK
ovKSRb+qZjnLqf4WbLlTFod6CZQuf+zGtHlGIjwsqXhPv14cm9v2Ab+tFprPBdqJDvaJGTLJCW9C
VV7U9oMQ8Tvcu11BqHVtzGsEmGdtt8eoudpH0fiSGEFgzo/FQ6bch0qdY/ZYf9qiPnFzaBb12HXY
eMmSK2uwaJcE5kgiDucM5gjGe0JlJxpToGkDECST4jIY9Kbob/yuYn5Qua0VMaict9f4X2nlHZPg
fWOxiPXjIH1IcIo3OMUZFJKNlq2MX/B2bIFmr0W1yFNJnMdccHFE5XsUp/NmNef7wm8gaNcOwQQ1
jCprXTQv8mai0wJENU3C2mz9nA1cLbvUFYzjoH9RKxnWtNh3K0uM2OeQSTuQiO0pb8i5Q1dyC9JW
UueLXAgyLuxaBETmsX32pnlV49M4Kccm325Zrdzq37whDnXfY1vh05GE0Az1As8AP5JFuOykDnrr
nB1Tn03TxDE6HuAalmmCyTzyUafilQgcVtpq1A+aqB61DGtf9dlyKyigqYxuh5egUY27pfSPjFxb
/bb92cDXzcp4UOv6oCbMWD/gLkAm/kTJuodPr7ozmW0te4odRR4WG1O8xhkIv5jRZqmB5vLT5gWL
7WtDBIzO6VdF/h0n+Jj76VwCXHqxOilpp+SsHFG2ZoJBlJypALKzmiqB4VI6m4FNbTwsFPoyjmi4
KUE/JdQMJAuK6SEnOG1KdBm+xtwWFNmKzpm7pVWQ3ZSOsmgdVbDMaYElqdtLIFCq5MxwsltGhs0V
S0IHvo8kNBdq8TRIkyeJri4BdV5Om5pey1W9qWr7WM3l2WKwqteSSheb001ZIOrHqFLQKQWo9xvs
+9YOTNrCKcac0nCjskj25N955fYS3gmvm2rGZQcQlEDT2xgu/EsC4m6sUBbRv7GwxkiUJRqmXy7C
ucQ8huPBVmJkGYkGBGUMxd6GRwLb/5/E0DlVGCaIfjY96EP1MQzQzlbrvKmOlf02J3OXsKMpNbZV
k+glSNYcPhhugJgJqTOuql0CWeBFvpO9mJo00wBWFmtnvRMOr1aRcXNnyfLoMNwBH3Wo4DqupHpa
Gh5Wjdz9iuct3RXUVDrTFB96tG/FcoqsIeeVOujhe4ElQkVvBXUDyHh2vjjzDFIq+dnG7hIvzWXp
u4ugZZeeR6+1lgMM9GpzBwhAw4uLkUyENMHhNexcBF/Gnp1thS9fo++cKUjJ4Re4dToGJkaBjvRx
MgBsax4jgkA28EakOWVb812krVDXkoWsd+qNL/c/uqQ6oSPSsyZfaJYYCykcVQz/Vc1rsvcpOpw3
wZ9MPpOj9YbsdhTS/iRL8S8DgVBb132vx5dI/6MWMg5hEq7a9A4ZJJeq56ZUftNoh86CVLYlx6x8
6BPfz+hhVsXDkPQ7LmVS/OOMhGCK/FhaN2kGX0bAqFrKmVP5sknGeU2AyAGVMCpE8nbih547sbqA
pqNZh56uX7GVwdxQPJn4pv0yHIk4mzoMY+xRdVyjCDHKYJy71il+k1lKZ8zBA5IQs8FkY5HEc44x
uA7VJKHjKPNf/yEi905XHGRcnLpYS2nn/jJT7ThO7SmhH6GH7ZVtTvYexxGBppjcZn2YpjcZHMfY
mk6l4OFqna3bZY3B3hrHOG07zbU3S558GsxWnPxOuhxMLGDP7h+jZ1C9dEdMjlNyzNfuuL3Ovggr
Nroo8idhwcmufps9qqTgUQDExNyXPkza1u1hW6jYBm3Doh2lYOCZlJDevfSYGyp38MSecsRkVf5s
aFApfrCEaFg4INJR14YVRZQ+FhVFVq7PJhuc+e/8dwIGNCCWTkBscG9ARG2cHl3F1PMgQ1UZ5yFQ
wgVCm95V7EVfv5cJARg5BKqsSXfeBlG2L1AqIpu+ezw3xXZFACiBm00WPzxlFwG65Eg5rdSMkZE/
NN0WmjLlY4AZmNtanIHbVyggxPa4UntZ3/UjCzQD20OU+Hky+okE3WY3Lq/KmdyZrY2ECUwVZ9M/
+P8RVersMmj1PrW/ihgX/V8KkBItZrsksXwF1SQx7XS/6JaA+cBSmCCYGSZJG0qpxJYi8kvSZKhE
XgrCJcM+ZIvp5ExfEzmVaD99LZT4YGQQv+1hnsNUw0Cmjg5GZluC3MQYaXgQjMTR46TjfwPkRcwU
yZ2K2ctRvviYvRKVnXbri0qCeM52ozruc9nYN0Lua5qtrc4aMzDok1+U7uBNSu+x4RKoCmUcji4q
++AzJmIVN61DdQ44g25ydRckd7VbsQqMW7+LFWH3lwjKzJvh718Rz/WVhqPIxxQpehxVVITJZBTK
yE8dy9kG4wj0wYyoGZe5kzO+uuRUwIG05NKM/ZJBbI01vnDCW1G0wO/1K6Q0r09pKytIVFChiDdq
A7skxuGy2qRJO5OgAAXYJvtutQpSADo1rVXKuVMxbZbu6A6YnhrU+5EjYnhfp2i/eBtmbYWTdLjx
j/B/ojAcrKI5sJULZx2R2m37NByxT06Lu4VJDo06Fo/mRS+43aspXS/1aXZ7OJk6vwA+YPB/QaX2
XekKpfEmLtZb0hpvRblcjfqw8KcjaU0fVZzchsS6djnaJDJ189FUzfvWLTdp89hwP2LQ79OVltbz
KGH3lQYIZq7AI6gu3jAbXrsWu4Ytay/quwgeXEZaZ4xIr/pGBzRQHWyIMkzz+Hgncvq3/EHB9TE2
WihoPU/shrrssXzzSt7z89CRArUHk0pOo3DaNbZfhJQNQkpSk4vMXadcRBT5mB0neSGo+NDu7H59
rxRwI8rsF6JCCCEOSqJ6VC0v8UGezqq2Bs7yE4/t1WBjI0PU9yakjA03RESmmIlSkgnx5ZeaQlw+
89qySe0Ri6DnmVCH8mPwEk99QvLJZp2cYqI4m7VaMmGda/k58jZ2GsrZ5hL+N2G2uoGVVLgAsNui
96XYcoTsX2VQLtC8WgcW00dhdpN0e7axdQdceiLSmcb62bKIQ2zTpfD4c3H9yuyMkAVqfZusR76X
8pN4PfZSNYxVjwTKocUKoVB9ItkjngZIxr5IaRD+RdiBokhhsTvrUajTlxzzyyoslpW6mUBMvA5U
YfSNFPaodIlrjFKQs3VIaIygY+GF45lwgI47Sd0HEy2Zm/y7aPH0Bwq2BaVAUmZPQ8lBuVBFR79v
oqs+tvb8zVjorvnoze1Kw6CxtXCwnI6HI8FgqYloBt/Ta7KGq0l1F+AsPCkznpSFdbI6TvuaKq/X
rqqb3uONE8i2zmWh8dNZdy0yKqUQuxkggrDvcSMB0De81/aZnrjqzwxtHyQV4hRFOU8RN9D6y3wW
r6scRug9xUiQF0sQLC0HgyaT+ZF+RkDsXgstxlSdrH/krGW4jZY/y9qG3HWEhXDslp7VVaOtD6dZ
pR718VRKjT9ge4lBuwb2APMBS5easS7oHFHvrqpAZiVKbaa5RCK+pMOAkvVDDeckP0q3LfMpoByh
sdovhj4pD9Z/DKtywsUbS5eGpWtlJbclTq9goOCqoPPPm+ltWBqumZHbF3+JFpFpavwxW7HYUdfL
115D0RDXU0btRlVTVrbnoT3Fdnwjp/dWj2xd5huD5r6UpXdzid5iFmDK9hSb9tEV0c1gTadLxAqu
xl1V2WEb62Mi4UvG1mQdg3j9guKzd2tT2hBxz0fsto5FWnmV0D6nQ/SyHXwKcfnBh8Yn2Z2kXDg2
f7iF0+pX0sGa0oLuENocy6cZS3fLiZ5j0QUZ6yLWgsWHSIJG5y0fNH4K74a/IL0Tis0oZAbJTMAk
K7agAcEcFfskuWuo29SpL185gwkAOmLZZXzKFsmJpRUShunKuLfepopUSeZrtqT9IdCvW1fGLK9b
ziRYkD3JW3vIfVO2OC97CStuzzAWD8nbg8rToStU0r8JHm7e/UGbm8VfKIJr9a2sVzAxFGGuwnH4
JLZCX1X7aUmD92LerMxfLq4zGZOZKv7SUFRGbKpq9wfy4FI9LXl6G/+pAlqUBW/nr/U/HJ3XbqTa
FkV/6CKRwytQiaJyOb4g222Tc+br7+BIp2Wpj7vsKmDvtdeac0z1nxX7EQQCPObdO/EWTvqnQz6a
+5cC+w/dOXpIBkJSZsYmk0z8QOqNWC1onWyLVPLtpZLzmyxzZRDuCKr4VAMUqIOtzBVfS7v+g20P
wwYVS9B/zQWuVvxa7Ljxl2Fa3gy4iuMZDovSjmnD51Q4DCd/muRzIvECuGynoOnn5468vlvTLJK4
f1/lEp8aKnfaf7gqeRwAmZT0U8nXDikOKcxktrhLnP31Acl03Exyv5Fom66MaiM/xVw8AU/Rcoha
yNQjuETBctRbgQOkKalwJ68z4luZa7dJKu5TNN7De1bJJMu/5Bj7iNOY71UJzyp6w53jCHWGuHvc
9IiEV3QD2slZ5ehwCpTqqVMXGvB1rUts6n70NIXpglL+0lNlDslHZSLnb6QdBhSUOdeCUygtf/pb
0ArVbmPiYywaJCuQFc1RYziPF1/ItwUm85kamIte/KmzYKfgSnSmD9NGiM6W2W/RUTSrg70e/Zjq
M1Jy/KP8RYR2C6LyNkV4DYsQ/oTJ9A1s/MRAnEnhzOEi88mm2HSK4IymeJVY+pHVBo20j5DVlppF
VwxxfeChvDtBR9dQ4nagKzpsIdLNXBSkm/FFzvsLTYdLbAG7T+bLPNU0pMxpwYt/S1oIsTF1NDu/
0jNz3dQlwlnOYOm4z1trJ5gkbsMzEPENpmRV6u28jatkR2sOEw0hYcZutObdpLIiyE5BIEinTl6f
YtSnS9YPGJ17ma1WOuTrkxvszPlZRrCRnIw5vDHsEo24yUHeVuYdB6otQnYceNBTigROegDhSDyC
LYRdMd/kGnxdHVpYQ/xvP+GzeJGho00khtGPtPYR8yBdPKmcKWRB9zWWV2KcNp2PvQHCn6/QH236
iyV4OqBwek4GtlC64Vg7x2Lc6v2XquUO43O6dO1Wny9DG+xktO+4Bi2OIgWGFybSezxLxPrxZNDp
An7epdHFTMXz1HuRyJDVmE56RompR0zI8qM1lx5E05EpTcgxlFzjtOR4ipFiwkixkNcUyyJnMbQj
dpvPR3mmbT0IjkKbTE2I/0OBMgOSiAiKnmoE/mhgxPdPeZJ2YwP5Lf2SJxqsATghJ+XtTHRPSkFg
8QE6Rt8EKQSXlPRE6pUQ7lNk56gVlzB81K1O1lPj6FP6TC61RVTJ4GggksjKm6rMBRW1mVUwxKQj
z7xSEuS4veiI6ug5w0NLeYTgHKBxxi/6b+iWbSnI0FjoGsbu3MCOIgJYoL034j8i6cvcdPNrjMBE
JT+UDkueYARO8Ay09lx/ZQKBnoawMVJ10zCjH5npaeqXblLImH6vE76gaScrzsBSjY5Z97Yxk5UB
vsKiY5XgzI5p5ujAOj+UVNtjljgkleJKHJOScNOWQADi375azhbpKpH5aS4wD/LbbDXbOg322qTt
sByiX9LEyQ27F6FdaEwyN4yYqQBCgTuhxr4+nVSCYxgkMs3FCfxCQ8DpkCnHDRjHp/GtSZHX5SpP
yTkkijWvyE7HQ0Rnz0qjPSghXKZG2T5bSX1kknofBuUmUBmuKxOxGfh2hns7SjsKa0O7Y1p1whje
mIbWsCSGb5wdKRH3ZTiiA8anY9LfRLszSoynDqpSMk+glEF80HFC4Y5sVZkVm5sT559aqQ5ivW0y
eNUVlCrI7u0QMbycGOmArJ4gH80vSWIydMp3EudmC3VhpbtAjq0Cw3LO9D35HcTREemH44OwJzU4
yIqKCurEGRrJH4pnWw96OJsel6+fb4L8rZdO3H/G9jPPdXYt9i5SsOC57DR2Z/mX1u5OtYjRzt7k
VHlN2+qlzseHNi639j49rQiRfdIcG73wqcNOoEKctHEW1Ehl4DA0F19HBUqawwE0neKNVcUeCHxQ
HQamBVlo96Mnk5pRxLHH/pRZlyzm4EKEVZ+bW8sQCAWi06Pgx35bOMcRgFSb8msWWK+6GnqxqTm6
0r2qf71KxSUxi7CKfbGwMmCuRdNFXqzJTlRox5hslUn9t8zybikvMrOrpH4KQoSZ65+wrJ1G9TSB
SR9RZVYBpfEo2eALgXsBIYM4X+f5bsS8i39xa617sV0x0hElfWch0bSijFmSvs3ibptO0OvrebM8
4xzbFS4I7r6JKrAwSfkgrgYUTBqICEiCzfiyWPplpPO58DgyQ74ZtMxTRLRadSr5ahk/Ez8n09Xt
PI7buSR8xHpXSeRon6Pp6vTmhYv6R1YTMIsa2PUEN6igBg8ehlg7kvnNJrxXevM/eK86SnuDcLS8
nu2k3cu9slFo7JQDc9SJy88ZNZNiYta114Tj08gBBzgdxp6jPkBTINDk0E8v+l+GKZ72thF/EaXJ
Wa9/rraf24SZAhVKnHKALYRHhqyleCQS3bK4cyCiMgfqzuZrkApONqNkWR5xF5yEwPTJ5Fu23DJk
BAaI0sDX/wXrJsuirvBnXdRjicjVyQsMN8QaCpyMYYEhHpo6YajYoYibDno0HNT+Xg6s+zp3eGud
cc+fAwW+O1Gg82EJWEvyC/jNA1aVDqBtBHy6MIcLvVu01lyo1DyNEntCicwQuQNVHNO0VDwVuXFT
fgq/oOtXzp8TmsapvuUIKWqamgY410p+dMD8e7K9U5JbdrGwmefsXiL3TAfIibBWCkbDNAD6Vt8l
HSDITrITKpi1ooE1ysT1nJTJdXYq5TcvcXiBmoqeYCFLbkcE3Vp3p0Flom4u8IfWCdRm5FFayJ6E
J0wj3atCWB7l9OxqvB45OVLpdGosdAKtm2RofRTcRqHoKQOROAZgoPqMix6XTXOZYv3QjR9oMWrs
FMWEWVjD5RNCiYETCTUU8VXThnccL0Opvy7a+JKE+5bRcgDlyxi9SDadKFA34CbHfjzpsQXbeJtk
Du+Qs3R7oeEuUYjOt9mbd2Ohn1R91Rfs51DdD817Dl0zRTnZ8kGUTez2Zn+QaVlhGjPsIpe3+Zp9
AoI57ahAp33Z4RLnTzsvSP4rB2+nruOUGPhrAVmEf5q466WtRDewphuY0Q0cGPBNDPgyAMpBszhR
fRl7kEsKAG5sY0RZ4DcRXEVXXLUa3Jzn1+iIONyUPWQI3Cliol3YPG9CEj7kuHpW2XLRtIvAdK4b
l9dwU1fqLWqzrZSXrhD2twCu8BL24LXpcdf6eZpBnZuRm+ILYXhBcEgLiZSOs5fhIcimy9ov7wWG
rPkmxpbUezjHgknZCjwgTJaYArACrIPJEL13vWxKs97Qs1FoT3ByNMQ3mlDuWshMBCyIMkyzWuWN
xBu8jMxoyW/wamgSQgJ1SIZ+E9S+Ehi+3BRunRkOTcHT8j1MqZdHuacLsQeRtyT1O0eLlA2AXIn+
a/SKwDZb2ChIyOYQf6a2ExRSsuW9Tu7xSDSKDE4kQTqpRBf5+jskIuZijc2H2b54VKHY6Qo9b8WF
1udBjz+OrenzS2FVAw4Yw8CTW6+Wdc8QSoo0h0TTrM3uGrkLgkQZHVyrjLV622zQqlu9ShCmApGy
8vriw/mhvdngrqBZDJIf87+0k3iSAG4g/rB2IyT7WXOFGsE5JivpRIDSXu3SV/mvEcdnp99Fybpo
lbhJtfd5paSWryGD0BgzAf54DR6Yu1LmQiTIwdRsw2WGt/oi4A1jmK5ZqjNrvPkw2rMaSHQbB4LO
OhWwZ3zAV73XECoTLrhDcBqOxr5FcTFHlNCJU+GnS6khKO0ytNijBmmXvtHUwoCvXHPmWRv6bQCP
WauRVBDSMqO/4dPcCgB5CV6wsVle+4b5n2FYQNhoedEwqUh0zqrskOelE/6F0JeYczESxPpFhije
hkXiiBoWD7N8LayLwiEyw5OhcwSMaKsqpXhMqLlVVLgNqvax/EkYvgUcGPX4rbYgLSIRUMuZNjYE
S1lwWz11SgrGqXUrA2rcTo+089jK16mb7pqR3kfT5roowSXM5WuRljexkm/rMlqusXO2nN06nTyy
kftzUI+ysdihW+awOQe2BcJRAJtloYUQeMGX/SgHzMwQC0Faq7Ezze/GQNGAbRJhcQMw2EIlhTNK
cwpEVktjoCpHVMCcuET1ZrKZi8Tq4AYkhJ30xWhTck6FKDxAqgIQodByCPX6k3JIeiikgeTFvzDU
ifCWXR1lMauYMZ17RhrFasecmo0g/iblcx1C0SWETrEUtM9aoEAiJKvpZMnczlDM8LQNzBreeYFT
lXwrhHfpTbABs9LgA1Q/IbnFJGPEw7JpyZLLaIO8Wso5TPNzqUvXWqtueXwJAhCe9ctc5ddgCC5g
VcWcg37mKfMGVLodkBy9RjghVH+PMLcpipeqiresIvux9yrxE8jDFEMoe8btoaTySaTwUAxYlOMI
5sVv3gIJkK2XeHko1e84mnthkva9AF+gjOANbige0mCHb2o+SBLkAsDJGGVr82u0MntVYFkwg2v8
T/3M7IxNKk1aR2lpmMl/DLNyrH/sh/WcbPnFQ8TjJh0KgbYMz1Zp9bdKqu6lHz6Rub9G564J/E4v
T3Eh7MEpA+LYDAW4Lqs8JX126mLDJwvbH/1wmXZxiEBdS3Yy5ZOo8tObDzElwDrQN0aynt53VR6j
oRBO8nhmW0Ow+2H25FVCKg6aHBYjLVWV+KS1+m+BBbxIwAMDLXdpnuoXRdcR8LccOmSAlJhAOuHa
TpqL+mJvMFIoBUKT4MGVVQmVg4oCmj4DDJp3IlC9+RkzdDTDkd3FhKY8QwGOkgFgAlD1BSEp+Qqx
Xh8WFHUGYsV8q2TWlSPMtea5Up/akhwAeO+n+jxZADM5QBQyc5w2hIMQkhocHRkikUlM8msG/Yb2
TV1siA53o/nAf4SD/OOVBpwFE40dNEAV0IGOUwRqhSw7lI2Oe4fjfzZAgptgZBQp1DIVFzbMuBr6
aIcHYgDhP6BTkqkUlgU/fnaQCI3slKPMoWqzxKWj0vp+oFQ+lUJx4TwoFzZsckB14k7S2r2ufCu1
n7tYKxd19K36tVM+sqj2kZH6UY0qxi74WELylU2ZqeZM9HIImQUlyNAudOBQO5lHMd9OvPsq3EZ6
yb5jbQnyanJPXR4FrnCdeVtJejrCom7+kvruSholSuBQfMt1DMdLBbVh7LhPC2cy5/2ADSf96Jrf
UpmQ1VvbBJJskQ0bgd4A4W2blKFgFD9mv8IvmlkO+kb6iAM9o2QLeNGeWAt71kLRkvAdYWGFJxEb
X+MDcEP9G4+MsKr4kLWxPYGeDCUm2CcLcU9RnSZhQA8Rb4Ic4EvChK1dlVPRrhzo8NeexnnXQvOo
QJXt/VIUT9UYnIfoEQkUbBzMp2U4E2lvzgxuM/WaptjsLsgC/LntTiZphF7ZOXrE6wNujdSdRbOI
UJ5dl3umtbiGSRupByTIFZfxXgDLm6uDbCHWawl/hDOgTIuvNDIhhstZG5CIaMiUQ0YNjA6EmlLx
Q6tIbqk8Uz9FxYyBQuVBE+hNRPtiLWwABA90h9QSA0AiAtGcyTnjnM4pvUfHUpyaUCfQZCCPA7UK
ZoYWtlPCZg+LeUEdq6EFjdCCziT5xOydvYz5XIl3UucUY0PIee+QuKgSa7Ow4RZMBiJR+YqEfy1a
TAnhLKHDGUjgSR0B4JiMLZvziO+AGRhINQSs7KjKKtpt+YB+4hE3JFMfUKa/M79Qbki7xMRVOPyT
CAyXTYIkacLLBUcXnLZLdA1hMxUWxlb5n2hYG5DmPv5o03J0ZrSxSRYjPD3BfE0+17CaXFXPMUoN
PBq0cMpdUrFRmL7KPKbG8aEBPmvgh1ioRcd9E6VsVNu/YvyIo+CaY3rGsP9Cv/yZFyR+D4hjRkTt
R+sqdsOT6JZH0daYmut7H19qVTz3pTdqn6Mue+o6hLcybzC1Q1uoa48AZlLWXSRrPnPe0ZcOr5Oi
7hU+CGvRPwQLEZAhzL4RMdoZ6nsDhAS5honhe2VIZ0QeR7CzW1wtQa74GpjZlupsFPwhaS+yLl4H
+qMQge2hoc3AQtOwC9JTzqfwoFjcqA9L069K/ALJLigYcD5FfcI8D7S1pLPAhmKGThZu4mEGPsmj
couAH+dNzibHcwjLXWplfL+Y+t8L8wL2n3ZD39Dwg+Q6fkpzA+sgOSSUmEXRe4aMaRokQYCFFnB9
rbtCUyDfFTd9Em7rkagysKVpQqKq9BwHjMmopdnCeUWGHEnWgiTLstO45F6A86svrzMClJI3k8w1
UhjNjsTyffwbMEg/oY3SIUqs+iqn1q1uMGJlNkoeDGDtmd6qGrz1IYSgZIKHpDlJ1boxzEV7JhBQ
eh0AemvkKvcL6+iABd+ye4rk97Q9i8E7rgT6TP1BV0CtaGhctR5vA6ODlmNVy7FqJKNFBWavyP4x
7dElNASzIp81qTe65r2Hr9ytcADQWgUyEtSbzHcT14pfLKYV6hBvxU7Z6Jpp0wf6GOLCnmqFACxi
4agwquhLYeStNLj5OeCmFvNsWK85bXjjksk+4w0Z1OPimmyW5hEwsyTZ1O2noiLT4xOc9SAk2xAr
4RCaCAATe5BXLSukw0hl6AzRGIPdAt9MYe6oDXh4TMCMWsbhP6E9AHGYoUIIIQmdh6hNLxLneisA
BIN1L4Ex1+CLTz0aVFgaHyliY70LkLCwmcetLWrpfkRQU8Ak6GJ/Mji6qESsqugILiJDSf4ntZiH
13xgi+kJ8ytRcEAZxU2c4DMYDL+XyXO4zzq3razveW7Bzqf7VNNX93fF8RZ9KmUiw5mZ7ARu0Few
CuHbKBOPYEwEzmy6D10+xP3WTXRk+RGTHcAQsqD4RmLu5eJ1FNbw0fRoYIHE16TYqSzaXD22WMSR
uk2d4NRwVAsmqbiypQGpQ8qbw6wfgIovq5+uv7VpckzimeXokfcvEj/4JguSLYvleTBqzg7Z3VIJ
ogne6GI6JyO/WJ3Dt5UMvVK9Aiwdws3rXTH7C2TzWqbeDP6VeRTvLfuNi8QOYqwkro7KRDL1rYRB
r803EJtwsTzW9SHOFMbP1olHc04eAgRzjRV3qN/dGhiEthwkeL7SCjY3O+Qdop3jHen5XeV/63IS
AKPlC1k06TQ5vTZ7IjSkaXwg81+99j2Dr4zbAQsvr9HVxLzS3JoPK54TB5PMwI4gShfNgjsWGSKA
AdTwn9qxgSBP4pdSoZzoU+VJjPJ7RTjmPKfcvOS4EH9RY7etVwod91OQ/QkyS/Qfk8SVRTr+Kyvj
RKfpJGSxn0hM9EFcybGTNRVCeWWvhvmqMPQWyZcmCS6fnxEZvx6k95iqZokxVvFSsg2lXA2CWgzm
YslJNazrhBYTADP7jggmcE0k6ka8j/L2NpETCx5cSBiuoJVqiJMZ3CQ+Z3gr2A5gPm9XvhCQgfVk
E5AnAm6+N88hQrkr57RN8QPhBidRvGt0eoPnlZZmER2/5rkoHGX8kts5J8OrDjXSP5Vj/GpWCVaU
5RB+jcFGLf5NMNUXYZvBJVtHjoFnSK/lX0IetpDS4+beWZ8q/VSDWEyI+SG7KKzsXDu1bzCkwEDe
VNJFQxK4NEdCSVgkPEDMppULPeCkoc45tiQwh4R7zEYKXUF3w+9kTbaodB5IIg1JOxIw8KdIXnY5
y/ua5SHQAPtAtrne+9A9BJZdvu2TQyyEXjM+LP8w/box9xmWXwgqzCna2Y0fa0OzfTQ95kp8p3aQ
vy+mj34fseAy4k/ZwOkXReSDTsU/p2ny7H67CqV14USbcNzKTDAQ30yqXQmvlGHoV+Z6I6O6ifWd
11T3ZDMTgPJ4JNnV7OwEpYG8BddpejyRZC+bdl6cRgDYE3T0zkk8yQSBwtmYqID+GJDfS/R294Am
q8rfXeg8BkI4hpe0cxqGKR+G/pYA6eVAtEnk9yw71vT7kfPkT6t3q9qXdMNjEdLfVBJ6HmE4YDbw
Jc4sBml6JKgDS07DTSDC2luVa6aXJb9F+S1NTl4dpAHhRMUBiPzboHoaqLRDRtDVV9Vl6DB2o0sH
mSj6d4u+0/zWKM9Vep3AStlO5HXCv1BQ54E/9RbuIUU7ziUhaONb05kuUi84Y8SoYUAOAOghsBis
R1A+raGjG0bS7qNXNyblcXE06B4gVZmd1LogcjcOdeCBDVR7IIjeAimCl42SQ42UjX+D4v5IR2Dx
5tAtsr/MRtKtsogLxE11J9l4qejkcKWlV6n6ya1LUv57k2HkW6c0zrwk0byyd6JU83oC2eUfFDft
totSF1Wzg9hnciKyXpQe3by9qNuakkIM7znbX1MQLW8ex5Kj3etkkt2jH9FEiZITRy4BNmfduqjy
K6kZ2jHU0oPGpL40gqsY3VvLtkQa6naC7qSHzDhJt5FpSDV5If9CGzwLVVbKSXQozxJTMmgPdB+C
68gnwVYr7cibwvq5nPhPync/LXkeQ/cFBu3AYDIIFqfqDGfh1Zv50po7Db5fikXmssYVLCcVTvgY
3a15v1D1CFyterle61nfZLCVe0JVgA4AAAcYv+O0vBNXIKHxbSr/YrSaeHVAIjkQgl0D9FAhfUgr
2A+/1cylVRnxCIx4WL7fFbbQGeikch9qhY494TNJ5ybpY8R4aLGW8z9RUmmEm6tp6aup5ldVdtIp
isQX/ScbXSnLDzoC4F7msPTGQIbRPV4NVffMODrqP9jA5qTxCCI/FiaFkS0DOkMWAJ7TRTMrBNc6
+RQB9uY07BdGzZOqbXEzb5H6Ypl70AyZOBBRroYkILYEi2H4FT6L8hxMNbIg7RiMPGRQk7tDQVKQ
LL/OWrXLlm4He96uxdQJ6tucsmcGX+X0VqtksRoTsGMmb+KV0RRxFX4K0wCjDp65hFjbhLekfnfU
dJqK9RO3Y9F3OyVjNsrDMMDASykEa1chSVOBqEjDE631Lo6IN0TIFFr4GCSy2BKksi79W+2bkdYG
oMFG+6woifpE3vIZIbhio6lrgk5aV7CuOhThovmuKLqh0LXtuQ83am8j9vNq7NcAUaxy3ROeiUIN
35iuOCmX6s/SUUzsk78IsQiFd/ouFZE3jD/KLJ6FSfQZVpwTPqbylI/UJGHs0d/pvuQy2tq6D++Z
2Uy/r8TV9MwTpTHHgigHYYI7Ah8alBMnN/+y9i8CkGPBARjZqTMVMBKJp6Mb/ckoNyedyEI6T5SL
CRSKFOMackBY2MZpYEpr193FilAPy18NdmghPwyJcgd5dpUscjq2wdMifbguLjXmt9L6ZTrTV6g3
SajjDgf9mVkmT555GGY6LoOCPvcgH4RXcY7IwP2U53VCGOzURtsLRnOAttJ68UrjpwKreVTmfRSS
sMfV06CMUTJNakzWI/P3rALFyQB5Vl2LPpMJQ3ZnLe25NqTzhEgVSM+5o3FkCLzVtDo3FQLwiuAm
CE957pDjULtCojJtTt8IGXvLxuhdogUt4ywY33olflvaLaVjv7DcYGJwfRE1T4kpfpVWyOEjQ2it
DsXGjLGnhe6bjCg/4oFvEfxkkwBun6QdVlYM2HQ0aPtxXEPcX/I7c6OyHnxrS3QqsJ3R++yjFYzl
SOVPu1VaIgWQdvHNdA4gajIg6rc9Zaop4DFoRp9lE8nls8U3uMrXAjILtZXzQHyyFaAQoEdT/OuV
HtmZkwJB6efOKaVfgQJFRh1MKPmZj2pDfDyRLvSzwTNwgWiv6rYk3maBhE+0ozkWH/0BRBuI28zh
W/7DPyTZ6CyRNbABQ5FKPjOof3HpCTmz8cNMSpRxQAuX67AYChrFul2Mny2I25maphpo3QPLyrCQ
x9rNWIK7shxK5VdqOKdojJyx5Evm28ClWDdCpE+Ry9vMpFPPmJmJq1oIBx15Tx6BUCQhD0qTSay0
6gjmuc4ZAdJ/j/vdUMj3bGweCl0FU9kpRIRW8sHQlEPeyIdZ8ZdF8OYAbUfzzFEzhUPjlZyX1Mif
BHj8OQa/EDN8hpNr/E4pajj67K2KPkO2ic3kKBb26DfljApJOY9ythmLynG6cCLBsz8WaYG8Q0Uu
ZHm5hN/PgFiDPAqj8y5mVqavvFgNRzqzMus11FDhiPpe1dUD361n9UGBAehOZUlK1WGZ+403Vque
bDOkdm8QhlG3N6v4tgjwzYzEhYWIv5oxHsazZDIhnp9h+UuoQuhIZ7nd0ooK8+4AuXuX08oUFAtV
e7ONTQn7bUISacfsWSbaO9w3p0ZEeGt8jjG4L5xPvYSxw4CPSXKn+WnEwyMqhSeHlNWOR9STGfo6
NKARCRlSBugsCRkOJWLFisCii5Udpxwm1EAyXO2z82YB7F6T7gLdtVRBnYpbAJVQJNW7eiQPukb3
3m8ngo6T7VjpyHzJuQxNR5RqrzpZenO20uUsTv9ELGspf8KHuCTUebgEl8lnCDLH/c0MslvAmich
Nxn8Im6vsC9Gu0p+yE1ruwgQ9JGKeAa1Zkb1oXsZ0viRtswpUA3RGZ/C9CZ8WOG+VUNfAWcqCci3
06cSeqQ9GtGeMctWiVhGpRdEb68KH5S14kua8L3ha4JTqBhZk5qCJnFjbmMGqFqGq5tJZDHy7vRk
K1NqRuRO27M0+40SAKlmsZcbrwHpXXs1+rIYl0hq+kMaEUBKltNyDIjWpOEO9zc/0f7fi+2jnAxW
xmqfVV/GkJ4J4kUoW9DkETOqtEzwzXuRQu1bQh+4E9iU9b1CxtmJWQ8hOnzGdfxcyS3galbmblik
tHTD/5i7jSYTQQWyN+5supmIX0SbPDh8BYc0i59a+C+trWOYnQo26wX9JSKyvt3XYNIkmg2duL2N
yt5kMyJIugSDySzPVNV9HeIelL702rhronAdo9INYJGXx/Q7qxTs1h701+U7b4DfmiXxDJzw6x3G
TJD4tsjkpYwv+nkxNgShqWpIS0vazsFRSvrDnGFIBIXPVpvDq8JUEIXTARPfXpX3srIXVZDhUDUj
vKVWcJrI8uZ7TCTh7Hal9UFmR4ScjTmn/EyqexwC8jLN167u3sQFBexbm7IoAbOYgVlEybwTNSwC
cgPpjOoliHcmjN9Bu1oyl0SKeHBQ4+IwDX5DIzj1s+GHpnZk047g0ZvkVOkvQrwJ3/QIltD4qXGw
Rp8cBu7YBBfAkqm+BzduIji5h8oeXysHBROG09nQ5IP2FMcFarvk5sVyJPKF6a9eredad0IrhAcX
nx79klq2G6CcSnQwytt8T9HNEU+GhHmQsSgBRcX5owDflt24wDoDONUA+l8eFmEH+JHUjpnY85kj
ukifZYUoSsJBUeypQBZ9bY96k3oRi9YiMLIgXA4QSJtIbkwLNK901HMI8TdzrPrhTELjYjfYGt/I
6jBhS5KmC+jyxF6XFc4YHKOXCFOmPN9VEvhaZCwF3VxzW6tUmBHT2vu/vGF2hbxeaGrM6LGzoAtQ
5EeCz0oRfUkQjykfWD063TQ4UqZ6c3sVxtCxMH0UsauIqNM57DOS1RhvskYEPHPsKqm5ZTNuVWbJ
zQ7JPwGvAVfp0TOLNOJrTRmkmK+ZKZ3gzKQjMMVklQCBujM2jfwQCCCLv9WEGLJMchJpiyt/P07W
DrOZdJjgMRkkFCaST3ZMCCgwrsB5Tz9Cy3hYG19DS0LwdV0nOcyeh4r3F+HdhsEu0jpXt+104VGa
jZGINs22stS1Rn03TPpON7AIISGq1c7p08D5H9WDCk61FaGybCC+6iV4qhKSOcvLNqsldy4gQRNu
pgKhE8/FjCHPcqIP8tACOHZMqIB9S1JNPhYmmJXDiPuB5y+rVxU7YZ/th2mptuIKcXG0FNU3MG03
cUTJ0mw7gxpFaNyqONXzTUXm7AaZtBFq2AvFcSQjTa3jvb5DIcD8aSdWTqT+wPuUrGmj47oYSHSv
OmaJCr7AcGLZUbdLx1iqjndTcNKXtT7o3mNDfO+j8b2WTvkZmQrQjtIlZU+QzygCyE/WQgK1NOHQ
JwxNDU+lts6aDK1OtVdTe2EiBTK036OyMj6Yj/mCQELo5Ed8Geb+yFjQM9TYK5WLwG3H9FFNFxSR
5KWajtnG9GMpjqtxPyHOSRD2947O34j0yUJcYvbS3+jLNf2T6HZGY1N1mNpfZiTO2NCNuVCQNYCD
8heMBcL4NeMrnKEvoZqaUJUTUrkIFxmvuZ223WGIlg2n95AMTHp6gD81BPULbbxA+s2ogSDZ443p
faCqoS0L4XGOpuNCe5FjFYG7F50Gcht+hURPYrWuZIEUOc7PA41pTlL8DH2465zk5rC5ZmZ5m6yH
mVvned7Cx09khDgng6wZzHZFu8uM9pZgFTMh1aVL9yiEKwWSp/5QQHYmWNDtAtiLjLyO7jL1ZyB3
IFkqXxQEX4DiCT7/f+k8BfoQJ/PBGNqDCqZCOpe5fs5pzaWsLkvfeeS6OaLKR2voyBrgoYOloP/l
C11yHBHVmAIHnbAD8veWaqaTIXNgc2SEP/tmnRLajqyh0+4VQY0GqAQlHX8rXQKjS0541guTs2g1
RMKEkHAZgdXMSxYMaI1mjGzLDDAmwuHPKNRsK+5xdFj7eqLD2YgYIWinJgnsvxYhieTNACBYbyWS
iTuoXIJgN9WytaKQyAH5bHTnpQ0OZiCdAK/7zKe5KSsQJkZ+qNnrCkAd5GEZJJRAkofG/jmzexl6
4jcmQjX5YtG+V8EfTcRAKqAtBHxmNZyoYhVZiMjCWV6RF68WqhYsD/gIPCejwWFbu3H+0xSA/Vro
1YZ+kAPxIKjUl3l8mJTaqZhd5UKxH/FbaxhnU9jaA12DoXYrUfTGcKSOdWpdZouKKJDsWVEfagHp
h1CIQf3VyouCkgIBNybemHlL101btD4mwXF95aQVKs+l2SeYm6yQS4bYKFffuZR8wkygE7S2+f85
Oq/ltrEsiv6QUYUcXhEIggSTRMmSXlC2bCPnjK/vhX5wzVT3jC2TwL0n7L02GQnXXV8oxKiXuK7I
InY0CSClMKNRo41EzWOwy26h7cp08zvJHj1gofb2TCXSl8UlR9jXPDtmDC0vgF6xrGB5hgUk2hdR
5uyhzOEQZkwpqeDNJgkleIZSffAK4aCIeRhzQM1oUxqxvZp1e4uU6SKDhV1HpKfoWArpPRXQGP1T
yLgBqFyMiTsxfafPZicQjcl1QQu5xES4EE4AKb7ooUPGnokjn2n+XY1q8uL6OrXVlcScyM4T/rAi
e0rRCQym1iaHTcqOEbOfenozoaOZ0FcaPkyNvzlgFmcyiOYAGcH8PqWvrGJ2IaTVSQwkTBpkufnW
hoTRuBSK09s6GHZsjcGcDvci9hGzGfsu6rFB6RYW/bS1kNW/tBQjNbaihqjBAuxNMpAUQ2XOkqzI
vsZhdBB0FhwLff7a726flek2yVyMgfZ/yWb4BpQ5o29rp1/SIuPt3i7losPg/Us2cC9ecA6QfwqA
i71eUn9uu23HIASGJV3BxC8hfFtYTzG2BPSJBlLFNJNPNXmXuqYdRBlYFmuzWjvUCcJWIssUOmt9
t+xAHly/2agHW3YuYARaE+/WCg1t8nvmxbdmDgT24yP7cX0DPqL2AQnDmK1SH9oSyEEm82x4WOdX
y6kFI08J8DAN7V5B9W2W4jaY7yvVU5chqrIQcObqwwiW1XjtUgn+Z/ZooJX0kBxxDVNW2R2UY1Nn
t2dqrkhtN5Y82fXuJkBsgyHYJAOsYGh+TP+xJiagbkaHxlIeqdoDIyGT7sUtUrjHgH+2AeQuXjHc
GPC5Nm/LCAbQU0rep0b6SbF9VJkEcDo7N9MRf5BfilwKCVyngc6Ju0rQcZSkBEfX/lA/dK2yWVZQ
K8+sCWf1Q8sxRBS9b3HhxgzNqpEBOUf9BjMOASWiiyOQT7YsPWkERE9TWHtiFYVmHw6j4lYWHQYi
5IhlkJuq6d0axUeLrnNaGWNntd9AiUrCuYAqrl9JCfCrROcHqY5t3dq5CSsFywKgBYnmNtu+JFN0
cPVn0EKRJVsSTNKXiOhABWug1ZDZsZybAlhW56PMSqX2DA9A/4DuerbgFLSCfjaIjxuUJxtOisGc
c0s7fS7ImoWqt6uxc6yiw9zsDUjdjd1eUBXHFI+PKuMrU1+v3Xsn0ifPv5LhJUvkU1/bOjvZnICy
eK5vTenGm+wLpTfW6DVoPocV2aerFlBAVFfpDniLCThnO4fLu2WkOyz+Cqs3ad762A/FfZI/Xsj/
8mR6gVFTLyZuZXjtLJvTc/ai69VL00kP419lWszH1sBiNggl453FYp5/cVYhkXPrrnlN+BuVINe2
ITQQeZnbDRhCpH3DE+BsUUoPKSNuIyQ8AwfKI43ji8yQ2Po1zTyWhzjr/ayzbRJQUa1bPJEmFjeO
gHagDrOt7CMhPwILWkTcQz7bCFzCzWAsNPoGy8g1Jdmeml/C41kGIHyr6i4ysNCQLzG7U195XWhM
P+SnOcvH7/pjQOrYM/pOQ653yBQ05/eqO6uUYMY8+/jVDZaaPeuAbLe3dQfDIuAbPgVLiho+eoPI
AQH2ym7x94ZR0Fz4bW4NF8ByQrnQrQjcugAtHOZSXf+do/WOBvQez9SwTvL3IpWnfka1XWqn/VNb
ayo1nOTsWiqxhgQGIl24pF3vdnLmizFjiB7zRPna8o+MGZXY2vDOctNpxV6IUfchCDQtW20f0dZ4
cf1ZsZiILvFgvU2ixjogiIWTRYqxOpfYEnRsBQugLnYGfFvsRKoh9yyUsRP7/VjqvKb6a+Wv2Tv8
CtVATJ9Cr84f1iTYcrn4Mt4/MyuPP4wEgEEJzySQjq0ftfU9r/p7bJI0q2+2qX7N+eibw+RijmR7
hn9r3JU/e28M5C6xTpkRMkho7Yktd8nvAeWrVJFrYEX4UvwfmYrob4sQvdnpm0DTrH6y7jYE6Zhe
4jd9ejQtUoXxH4Iw5Br7vcL+lesX8tZaYqxJ3abbdbZ7e+zlFijv9GAALedp8aeTCPruBazHfaAH
j4jAQCYPkK/WSC49VEhRSXJrJg+hJzBrHwRcQfycWlmh4cl3DcdziZwCQadMvwy+yUP/3dDj6iEB
PQm5N9gfwCikMF4CnllpY3OISR94RyHzPtBMkITddDbjBfxpjsJIt6yXk850Z4ncpGJHsr0kYvlS
F0jQjeTRMgUbOAIkXqXT8DOPqZmciVV4NKLRi6TjRIBfw9lN8LQPa46UPSqyiRO6IUBMOmTym5mv
p/Qy/BSWbyQZyYJKvcdqj45+9g8iiRnItGahDsdOPUfPgU4AtTwtOEiatPrF+f8iOC2OcVlzVLI2
jC3h8CNayE3gDdWDyqWIy4ZuAXm0QuivQSev8D1PKHoj7MURrfs8g/CHEJcLCEaQF/0USkIvjRKN
GrOoL7TBdd6HcUQ1TZA6DRoidWNl4GmPyITVuQiE1SBOdD5qcGsU2mL9D8A9vgWYavxVkF0joeVl
tDON90vRApGsE2yGrM3Hmq0P6RQSaoYYP3lyQF7H8iItA2W2iG93eBIjCPHFKviLMh3lBL30I0fk
OrGiYyvUkqfCyxIn1N/Iu28j+cM53WuZ1ACx5zv5m/DWesZeYobfRS2O0WfyOiO4N7aXUZ/CF312
NrHE1hud4mI9GT2CeYd7kY/6NFl7BG9y1BG29ccUYGg4mSZTVhuN+MxkRF+ng3gfK/znQxzGAtUn
IdxAQ2NEHZXLIboSiikMLFAB2FFyOvkIoM+gmubhxuJe5/xgdle75j1vp+tfQVGIbHbMRcQJ1fnq
HRgAeRg5a3tBIniSNIwGXczERhRTf1y1l4byleJSloQLn5cczApU8hGwM7oMoNSXOSXdDh4dUqVh
PHarN9B21u8Z/Ompv6oG0WwV44/EkSXS0bzoVa+ZFjUiHaerY3TlccOWC3KHVmI0FTfmP6Pkq1so
F9h3Jm8bgSMYV9aYlwCcSdjUpFuTFKoHhWgbL36OZWETLT8h9gRgQ39RiKDAR3/tteJGpPsN1TzS
wAiVRgWxiPir7J6n/cnki2oaxAwik3jzrDXLOZl2Qzl4czQ/UOsC7SCrqlvg0YUcFqiMUo0G/1mw
sg8z3ITqe2HnuiU8RJc1ug+Kk1Hg5pE7qUS+o2eD4Vwv35lCnYIaEimxoAp39f/Qa1tPb0atAANw
d1L91n7JNINrs2BMY2rOHGheX4Y9OwQ1ZA9EVEZJ+xTG49qdCRmbm8RJ0ncuz5NSHZi27G4BQoRU
5k21ElQllR9dnZS85wNZT7N8VizJqZHWiFwJuZqhQGtwyIKt2i4rLMaREMWaxCqNJin6yqxfORXS
CnzNj5KKpMrXwoiv428Z7F/fW+d+e0lH2NIDs0CVdBo8IwmDDMUkRc4iT4L5aH+eEp7OTHHNkZMF
NUyl/hSi+SXzNU24t4ztF9SLI/rQZeL/PQZjB1dGW6DzIY7o3D/v6fQHB7md1G9FykbNljvnUAI0
MqhFe4Nq8zBvln/uYG9aoE6L8iWL+W1w2hthwT2wCai+19oRjNtc6/v0RGq+uvS88YpJnwCPGEd+
naX0rldIatGJDtNjpieuBVwFxAgsnwOcXpmdDw8X/G2lEQ8a7oNWBcPE+ajUb+LavtTkOip/EoIx
f09q746L9tqPs1M4E3JOyXq3VuQoMJ7zQbe7DUcm16GCObSWToQjtc3GTgf7viQgWpvfo+SgRS/9
uWWgqalghmpnThL8hzlhBZ+VHF97qsBleuoT1Mk8v6s8IXQK0iej7E1+pRCyM+XnVP3aCYJqExiW
eZw26CcdqPGgh3S7a2g7q3Vq9auE0zeLVLbLaeEUkF8sBh9jCyYDUY8BLneh/p+m3hE5rGp2xdPg
RtyGvcL7DwU0KXeK4uoq+4RrVr+ycbJl7dQx+iLzhDLNifkxjTEYkAU1MH83aBX1m9IDfGJGybTJ
H/geVJ0hkIURiLJXNQ4q80rX0sPdYSMyZ6CRy39uNDtrlZ3lgk4p1NV9u0MhA0J1T8/AESgjpyNt
OE0x8NE2RrGzfS664AJCj/r7InzvcUjbWrP/YG/nDMl7rSuHAemiZF7AzotkLpXZUeCtSBTs0w+l
WF0mdejrPEu1XIVzlxygGnWe2LuFkZNx+n8k9zi+D+B24VC+60idCIHVgMkukoImlaGpfNKvabez
1YqAjItGOiBgBkYMhX0irVd7ZoiY4/5MsoeyEgrpTdFfXBB06S8Zo2wG4WNS3vEJSSKzldeRE3qb
0DmayCtcFGmp+bSa7ixbLlyVVoH3J/3KCL0RuzPf1sw4RxN0ByK/VKHQ+i7ikwVxJS7VEMkWItI/
jI6cGq5IMYIf11usqQI8UQPn9NNKv1uS83pCO+RrNH8LO9BatBuF+QzJLTSOWTdxRlAI1At9Nd9T
Bdgu+RbN/kJPZ3S3BrEouRPAIfAVTCc/ovHLEf3ELqwHJxYUjlfUtn3I9wj8nH0znfHMPRDTLsWE
YUG91SMc+YmrJl/UdhGdtz/fc4KQlC8Vte+G2hf3wP2Hxrg2JuqWKDrqm2YBWNj4GzRjC0R5DY1k
Q8u/1syVYJoBxAsj0sgnOWwU4njE9DzW/XnIlzPH+JYS5/BXt0SEaPmh65D5tOQQnnloiTzRypVi
I/F/FDiMjTHeqlP0uRFFNZAEN52xzSV/7IB4povQqGH3OxuMIAcd3VglMwi2Noh78GdhsWgaOrqB
efUzTqqD3NnvMoUHwQaz7iyjXXTcNKQfWOC++njz+Ho9JryHLGd55CQFRgT6C0FB+L+RosvQV9eZ
ikRaGNH+b0fFKo+yKjF9Kf0UoHOLcFbpP9ckPgxUpeNiuFZnw5UY2ovJ6GrGjlrBt9i0de+xXfVb
/m5U9vNOKZohuV2XzqjxNleXhn6isFM82BUy6Mz5sYoGu9S1NQNIpAjTsbsn7+Ww/z4wC0bwGOpH
hovnK1ug4zanqtGpRq+DAePKrdDdjXhUlM0ZSLActF0o6QgKhhokfANURtK+zNQtm1CPYEbXZMvP
hb/8Tg5WGt+6rrupJeShCPVbM111XnwxzERqHCIjJ/SW1DjOUOkEJHJz6vPZXBIyr+artrNHaFaV
G5pW9R5X1gOr6EtV72pegwxllXOoy+NLv32ZLdYBcDimL4Ab1vlH+qXmuahBxxUnTlryf/5HWFl3
3BQvG0NpMdZvWsG+eNWIosZVUZ618LCO1HInhQmz5ColYzBmXUNg1uXpKXISdV41DU6RhD1Q4GmB
SvSY5rv1u3td9MG1DvTsd7EENZJT6uMorTrW2SrFX4MRYEYVS0hOQs1t1f5SItQnSnhMWTKRIdpo
FGmLOxibp6raSzenz25I3urYYaDn65bGZN3yN33/VYIL3QGa8TGdsBnmaLJJi98+mmwMA+ThKKDU
5Mh00m91zRezK6kLbqE6IrlYM5lpqP4UmGP/ZtxiVdgJB9oFrNTIOTuqDBltB5CVcfyVyO9WR+Jl
autfo14w69y30hjYXyM8XXg1cRrQf6yUnQIjM9m1kKr0HFwyFpwlvyFi3ZpHgS5m0n/jeQyasjvt
BTf20ZaIiGUilkapSe5S6bpY5tQo6YuKuMYA2qU+DW+r/MQYI0vPLNAQnE2bLSNaH9ZrvnqL1j52
CE8F6KciDTNZXqXtHkGo+C7RpJMs0a8ZDsaNSrEnzEtPA0IJmJH4ESMCqXD0ryVdjgpdNWrRxkwC
icEgQ/hgUhyjwqpWssVAMel1aJU61HgRH9ymGD6Q1mOJjz7CM22aE3oIZkDOlLzEFuBIXrmYdQUA
JxX4tnHcQMMnL0pOVZxgvWhBR9b9TdWl24f0zd+TFY4doWIUT9W3Wd5FTpmhWTgQGDoswDih0Yxm
2CBWXI3tWqEDlInWUP35tKp4OB5xN53BDThw5DigeSfi8ZL+6ih7avkklcXpAprZGSFPVpLJvCnc
ioOhM9yW3Rn6z2i5NKACWpGpPfOxqlzr1B46V3J5ZvIs0ImXZCEqiehO1G7Fh4CKP6KHx1t3GFrr
wMMwoDwcWArs0078qFP1Igvbq4HjZc8tviiWXWTdfbdeiAL5DlH82DCUKTcZQs/cjrcozm7Wh6vL
Tz4tJf8S5U/8m8XOmZe1Awx4jRL2psXImuzy30aCArmLpr6it3BqOblImFgBPBFbzgxiNhhWQWaa
+A6l7/g947///2xHZPFpIVuqi45KVIUdU8u47xmcPS/GMD8N+b3pKGrogKAOzWn8pn0rw0lW9kji
7EQUvdF5HeDFlUUDs/CyIr+UYjRFktBWp5VCNVOhfczBYv0V6G6a/jYiJJngiHWCb4wIwvDfsccm
flLcjT0fefu75MqrUJFjjGU4Kb0CHtRMI8AHfR5PuQk1oRTP3BL4J5T6gRjXXSMImavdWeU10vC2
g8LhHVaGs8GQf/mQQWbBr3EqawynQgvjtriIKz1q/Kbm8ZsEpVEjBKuVAL2vr4YCaYxlP69ZjD9+
nRx+zlqPvWpg/W+i9mXx8KepoIqnSMmgotHKCIZF2sy+57rMscT2kC+f5G3yU3O9Phd9FwpogFm3
EeHHjt0hpZJOiMoLEeauIWZXV93XdEDYDCmzuhUNCH7qQjy+nXmr1+NsTZxT50bFZlv6HQSthjFB
jXe1jMTDesrwtaoyoR9IAvm6OWniCUlp75kog8HuwuBDa11ht63tXmK79ZpERrCx/sJnyWEl/s7X
75FB3J8mu0P87baPdMN8Cjt1gdT6jTwIIRNhdLdu0l6KN2PTyOoaL1uGJ546GEFJJU2HfSDP57iQ
diZ0vMIx3kn0w1gbyGdAFNMrzWM1xlv8mwCnUeocuR8PBGgyCrCUu0lZFWe8UtRUCQwoin+mppjI
U+adKFxRUeF8VCcmstgsuoOYc/jKf9b9YQZbdIxzJ5m9TYWnmRNwwB7vkniinLtwX+xqy6/LDNfV
Q0RVSOIhjR7go2WHwE2epXs/J0GLEl42QUZ9LxxHqWjcNiLmKmbdIsiYaz/DQ32X1yvNX6BHxJwV
2oO1UCRWqL0CjZel5jiUWMX3G7H0lfYU+vBnjYcMe1hsBqv5NrOdiNiB6q/xMzfZ0WWgNerVNv8/
Q99T5V1v5NeCUWrHeitl6C4Iz2qt/RjEb5u4vaScE/GIzNLCbVDMfvZrEC8T82zGT8zR8RXbxfw2
yoBHNLaqjAmVd8b0Ov5iZIPzWWCYiiS6F24C70ShawcVCF0qpAit/+TctEX8U2jeKULPdeIaFJoI
ts+cCget+QO4GRUvujRjPUtQygGhnsssOoHHN87ZrNhWZHit6ih4PYWOjwrBLceZNP+yEuVdG4y3
ep4BapbnPiBOyZYTdxiBYufjS/tcCJstR41tb/LsGGgQSujO/RYATmanPwXihvT5GlG3zTiZuaRs
UUTB+zG3PIaB1hG4B6xhJTqQ38bpYZbMi3KaTX+W/2Xs5OfMH2Z3l9taNz5ZjrsOoqqiak40daHS
RFwqKBMcXvZXCRpD945Zq2kdcZjtGUmufCL12k7Vv5XgxX0ApXjCToyoNn9ubNQ7DZ6BPVNklR0K
T7qDTgu0f5NKdjT/I+HRS3h2xYvGXmYV31niiOb0Bvj0bdgc5d8ALDoDCAX+SlTbC6DKcI5x25HZ
p98MXH/mnkPnqq9Eq2wZaRfVfUIjn5DVgicNUbeBg1GBzlcAitjQjXBkkYBSQeLD2MoMSs4pMCmU
R5hOGjrDfz/hVWULQu8h9eBh1ORonnHmh6L02pTVqTnq84eJ70XW30RSWuW5vTYNVgLslLl80KFW
KuInyrQUu2Dv9hCEfio1icI3OGdUo/Tq+avEPuwzhtkClFHUkgN8WL7wg/gHPoO30I2J1stovWhU
13Qy81nWulPDCdrGuAbQQm1YEyEFEGv2odOerWjHosSZOSuk4jAOjGbFUyIRB4QoO1W2Q4UqKcvZ
d+IrzsIYiQ7dRk0qzczGVUUTL+GfTyBx6Jjn25FDCQBTDMWHFqL71cf4s+ozQzN6Dcr7+74Li5kN
Log0tK0PGkQzXGrgMAr6YppVVatPFnMMespsjOxEYBfNp9nKLEgYufl4sozGZJEOululjcNPZkJU
FX0e9sNC7daUfyM8lnVPXDiX+pj56E99iFCK0Tuj/DezXhP0JYioE+7oydogMXnlKLhypf9USBPa
59WxJ+kfSgJQujMvU19wtzA4ykgGYGnTixo59lpYlGCDsymslQTZzrXR+Yw2T1Fq9vUzWIU+AJEu
0IbWgINZznI6kzwUm5Zr7o5BRiLDUhzVDkRlMvrzwKmfl3jWoJNRrq+917J8nyJ4ftB2JtZeWtyg
YMS3YU8s2GKNnGFuH4UzrWSc2jfslVhTCjkIjxH3u+LsY8dzs+5Ls/qYo5BX+jsLCLSwr4vCCaFs
dw2xv1rL4cC5QwE0xCdSau+GNLwoWKQW6ROaBzjgP8O6HmuazYl8hRVeW2NeSv3bFHD8LAwgESQr
DeoW7HrKVoaLWIa1lIR1apzNFQVb5Yuor1RDORnilzBm4Qg2zWgvDOnCnPwJTGHGLp4y3RhJ9iwn
YAwQuqYoNZGVSN8Zdk/TBJsjk6CYokcYfv9Yc31LZnO1guI1TdYjpgqysYOkpfSrgwHOWrwVBIig
GUtPuiTy+pFiJwctSztCMWZ0pQY5zSKz1qU2vZkBh0DQ1IgYcZR/buzdEFWB2f9npboDL5qRO8uM
EavjpBdwzhcbrI6nZzzfDGAY/0jdWeJLNv6vyMgw2VcM4fcYJydlOMY6UTus2U39sU91pSVBqno0
Rby5BA0yRJLk61K8YJUYWVf8jrLtWBvSsSIxJZuYTVXUCufdH+/u48uMEdMwiX6e7HJnEbmykw7S
IcaIomyNb5qoVS+1+Uqg7wHXtsIsr+SQyn9LLOhTZm5L0hOqzp8aaJWGBhrzPDO1sjXZ7ANB4EVb
4ZeSICYTrRmZr1XIiV0mXrMWz6m5L31xSaLkkswc8pUYDps3W0j1XTpTt+jH51BbTjuVmLdbWyB0
1+LLnYFbrDwbQc358KOa+iSOosoKaDEPut9Yb0YZdhupw/xbYc5TLdOpD+fK9Fm1iYxd0/QbqSJV
LKA0gAM57SKp5e2EOYPhIUoR5pLQSm+CgteCXJNCReh603IJa4rHPRkD2aT6asVDtNWHQTupvQqy
tg9IfsZlLQXt9zQrwSQJ5w355TBudsR8WIvs/jMVQJvD1ZrxwhTIyAhd+MBi1fTsWMnxQhsjZSRU
gQ/SGRTa+WTdkKD0hfGWXlN1fcp7cseb9BE3/ZmkDQ2+WU6YW8e3YwBPiaFkTaYAlQjlseHSlK7K
+jRL5Sku6mvKTTY/mdamGLp6JYzZyfd1/r59MNkElWL4qSpwhKTH7Dl2w+cSl58CC2zg/30gYfVT
I8X/Qr31lLlqj+o/IZvf9X89WTIJagSYJ4MOhxNcmwWAifqUmEG46Rvk7abC6dvnZ+mQbP83+fnL
iG54PY3MBJZy8IsTXWjslAcn25ie2+ai2+y48fhKAU7EGwYPX91SGyrDA4K4XMl3oZ4faXtiGODj
Kkg6VrqgJRpU601xFY+wkdI2KB5xk4dpLoXdRbStXHeJ0o257xRVBMNGgA+7OPFcfOU9WnRpvTR+
hpgFKa+iXZQGp3IqXOJbfIsQlFuAGKY0AsX1RjHOBYiFTjugEdeQp6yUnMMaKGCpoUYZubtBwJwY
N5QIlSj0j7iifbOESuCk9expY+tpuBKayM24JcEbt+WeU8YyB73yQmUh82AiXIonZi4bCCQWwBtG
TBw/1nBQ0d/K8uKKuw5xrNvEzLMT20JNpFV/mzuejRQC7AplBQmiJL0tkdMBSFLvCPDm+mDg5Fzg
SpF4eh8gCc9kR4AyTbVDbiGZ1ZxE8iywJEAnyOE5VcdFb32cWWwCgUDyY5QIHFrFX1CrItLC7eX1
Ue3pHuEFGeEPtvRnxGCs6OQOYYlVDrD0hj+JBJaMj6UdULYRBaKAiEW0PovNBUa4J7VvWTWdCjZH
mX43DDalyi8ZvSP3KoPRdZaCUWGVtoSdLrs/6IvlJTK67ER8Xc6kMmNS6Rc/U+lQ9CQ1HSdCEDIs
0bZ2XWXjXg7FLc67SzTqJ1qVn37KmeUnWNbFaGRrEvtY1PCBLdQ81gnY5HSxrOFhSJZvsouCxG4y
984Vf2ScxBFA5JJMBhyKXqSuyCgNVoe1o49kper1S42FQoUc0LS3/p8y6699pjzLliL8kTzr9xR7
IG3lwXxsIi7pltq/vONoqDDxQa4yMfNBsCJ9yB9xKySKeKyi5UjDZxjV25ANz4gRf4q1QMvMxx/T
M4CRmJ55lZIl6BF5D6t4XPhMLIIJ/uGWcCq/7iGutrzgNmrXqn0ry+SNVvJH0su5WCzxFqgp7G5W
UBV1AZg6S3EthbivafyGWs2GhaUqNNChc1omIYCXYHXPHcHcaCbNnR5pnPVxcutM98AFHKiOfqxZ
n+hDU1qBkZJUpQ3E6wj+3yEh1gR6Z/aYSe5mz2YYQzjPp1L+SZKcT9KOs94TMwuonPN9pHCRsV+J
YENX/N6d9ZYSzVA81ZOJBoaeQfVlaeV7USibT5XYsEKM/JGTLOKXpTjsFHi+ZBHeXaui/ErOedei
KPFiycuiP6VCSB7wFRMvTjYTmAB9xawCMsAu3srvJKcJLhr0LR8/KkURFV0VtaA4d5aruzNYexL6
RBTtkk8qYaOgD1C7gE1DPwMgqU/Zz4GSus+46RdCjdEdwmrfrnzK/p7zaoBhccnSw0l/HKE9IGfS
OaVLmxY2bNaEemw7iAozriSyl+GtOLPoFnHMQeJz9++pKjt3OO1aX5aCHhvi8oiDkZuqj1CgI+rb
5CN/iplAOOLuI7OpdyIIaTGYPljuMt51qz+PgGNmQK1xS8nLmJUUwqoM1jtJwxr7lxVjgNGNpIfc
4sIKoyQUWb8Yjvipo9PQrlv2wCgJ9Q+uuq8hKuQAQeBPOBGlItUXmX4FRbGj37MsfeqKzUQh0bV7
uTC8oDlrXqQKIzx+irT6bUTcGAxRIyfHVKoXzBmIOllMXyI9rOAXgdk531cCPB21hIQmccXJlDJL
Jkp5vOmCFkTr6s3Zu54tbM3qYAQNtmqE4eAkwNJJWB0TUC7c91pmPsjUUB/BRCJSWOCAWArtD7BJ
ifbN2zpUtyciJPyWHW41As9GHD2dCWa1E6SS8v6FJ1dND03Sq/XZosKosVWkYYuwB29ohBhNRFa/
vwBTEbI+bBjDE35ExbdYfwj4ZfDiKul7q4mhYeIAUuhNUXLjDAKWCPTxNGM85SWLXYupZkqjE00o
OlTtJJZqsDMz1AnZAKETBI5y3lvm+7gRGx1ZB4l4ymgDByx7Yz54KQqfjjBz3g0GJPB8wvR3iiIG
ra+ZPAsQq9hGcphcs9fAa8yJIZ0dmTqbaFw3I2vWCBs+j20mVkrz2BJw3Xvp8r1ROFUICTc4dlNF
s8fPDj8oZRLHog3Jj+Lq6llHOVBC9UBZt48Z6Rs7GhaoRECJk7bjWC8v0G21+IYaIIOXz0H6Xmgv
EeGj28yyIB59fA/69KW/9cO/2mqPzUAmT0qO5/jc+s+4UryVEr5AHpSxvCv/5aj8tl0IX8TnhnRO
Ea0PCzFg6yFv/Hli/ol0R2iRusRQ/Dr9SgzMTP+csbvXX1hWSqbgCk9BBaTMox0Zn4oFO+jJ9OCU
JweFVa167SXJG9LeS3lzShrlBXn2CGtxrlNXBtMMmghmR4IxCK2WgUC8JmggRKFsdR6pS2AF21sR
omw/KOt1aohEOQyVCS+rDnmFZMRNEno9JpWsPFA8WqJMKC/avk0n70m2VX/4TnD8u9TEHsRotzaO
i/MTosJaUG2YR8VXY7f/AJPAZAJvNO59ZEkC3zEBOgNO+1TNAzX24kYkS6oMo9dZfgcPIU9JKJ1w
T6zVwqgZ4/GAg5mVPjPKe1PaK5icMg1NXMY1sEo6/3FBJzMylpSOZYvCcSUylCe3g7V4sQryvY2H
hpZDehBTMsA/pS7Y013ZL2AXXXSGPudh3yfQOAwSI7aISVlDPYTlnLDfrwpV28ZPNLsb60x0QrTo
sFy4hNPJkw0GV8C4ElJUFU5aSBUUJmFUZfzR3u6k72bOoH20zKIT5bDKdgiv52noKCyB9bNZQUXz
LbeRDxwrvkQzoFdfHgNiahV4kb2Mv9ithX2asLUwYvVjD2im3HHWzIDB2pdAUoRGCWcElsvBZH6w
afagBMYVSHYe714rCiWIieXmM+DwR9ouwGoDmU3Cr0yEG0zaKt82z87CMSN0wKHgJ60rfuMhzCPe
D5FoiV8/snrLzVWT8NaysRehpbk6Ka1l/abXzN15WQzieeoHkp2/kCyDKDmpVhpIxhTITElK4hu7
Bz7QuU3vvbneRI4sRsWdTG4KCr5m+n+NPzKLSNPOy1CcS5HuGB1LOUZiY3P70aeVmqVjZQQJXbe2
SRfJ4O94BkdA1SfUBuhc6yDDfQHqbczewEBMkfuDxJjqEmfy0UQCRKMyVuIlFlNaZkBzCvp2duvL
4mpVdCAL62AaPek0AL1JagJtGdNktPRGzIgElJhH9Lwrc/eJxAbAgECO/zQwm38MWH6VXEGKNVcu
6TAH60DgAhl+jYZAbCCXV0Uraa/5+o4n44JipQDdoYufpd16sT7fk751d8BrdMFyAOuhB/M37vU3
mI/G13Rs6bcYctuePEF8FHG1wpsikmArL4dkpfg5VuiAW5cnDWDI6qAkLoXDhIM9D7pFD9gZEHbw
24QUoi7kKOogMts13NfkYC2WzTZ8ZNFG4jBBZYwMiMfjoEXO2LIPOSHtcn+opaAlySYzWKMnFSlH
zbE/dthWrZyFT/tzVjU8GPaayA5RgNd4xsWJ6IqBzuz3Ue+TBqzm0kumfSkI8dmF3GvDi4w6vIPg
JfIP8aVO6vA+Ptuu9rBxiojvDMxsJSQ3IWX3NROkp6SVO8Eb3riDGj7eWcbjv52WFmkCDY5bi6Wj
HX/3FqsoDylE4/Xa6Jr15v5H05ksN45lQfaHBDPMw5YECALgLEpUaAOLUGRgnmd8fR9Ud1uaahFZ
mSlRJN59192PK53+TNTpHdExp1DZwrNI9YQN7PCPynQb8pgY6ZFjCkFUCdSLcotd9l2EKbf0aI+9
EdzVdpIyWbQcpg0zhUHzWMs4DzmDICF8gA4VjKpaLzbd6DMckyDW9GBeLphE0tnteKwM7xVepyq1
DmqPd8AQXYOPeLJWx5Eqn8a6d9ujpAs6BplLcqtT7SZzugh+pIi+ENZ+bmFqdkIsLc5bJCpJk+e8
8ZRhdQVZvRigKjJo7ijI97BtvWQkxFH7HXnXHEknG2CYgtJsnB7nEMKeI2tVIICUyU+f2QbOIelZ
XctF8AW+tGHrXz6l1IQUXKXfYkNchdZUdE/klw++92RF+oZLAbLMY6Q6Jg1jE0YkqsmFdEsKEWYD
OyRJ7rzYIeOjdKllsD5Ld1hBK0wN/J7FVeOPtvhbpib/UZGiOlyCtNiZKqqW2rjpT+OL0UsZMm85
61iylfJklnBZ2+piYHTFv1e+i+lf6KihfKFONl2soMrsViAapEJTvJTlLttqSRf9ks36JUr+Lqtv
DINbK6qrBfCnpsJu9iS2HCrdMDvXp6Qj/02fqJA9tZL4QLAG4wTkkIoS7BzsMeMuvnbRtXs02avf
sjjVgaEMtSthrSYz/AiIcYhB80o+5xknlx68I+As1iA1QVAsuGGUs7q/WB0Ma2qwwOINkA6BwSg7
BUNn2z/XVX/mi/5cYLAW/BLxq5IZt8uOojLDT2uFYIhus6AiobYbxhBjf33oCtJkc/JYh+jBvI8R
SyQXu4Dd2SUR9ki15YYetIO4x55jdLxAk+HLy+R3XH3ZNKij+lSN4cMgx1bq7+qC06XIdu2jbPNj
JL3anjWZZlFAMB0MNXcXHXhd3CARuNM4uG+tMpShEq1gD83DqlwNseI5dKiQ7C9ZBRZnXcmhMC3/
ZKBBypWusQ89j75klhxczeeMwk5gjx0k5RVVKerPQ4nr2i2l34vgcWGC42KwvPygSo6VH1wwgXOO
4oIOz9bmivqQBPGdJbZxQSWMuVwK9HM6KraIuu6g/zplmviN2vnzyvI8iYMIeeaLXHstO19l90WI
YL+EEs7L+KRRUKkJA+3zIHq/Y4NWIOmkM6iKtW0NLMiJLpvU5GY8s4X8QxWGzxC4Ql6ulx4crdxj
SJh8U+ftJvwjRODEE5k+MM+g7g3iImr5aUokplLd7/nU4uo9ZspHX0X2W5rViz4s9Poqqhxo3NAC
I31SkDXtdLzFEhuXUr2abRt0g+G7NG4J/zGvZFr3WKzxnpeeFc8X7cGNK5txGX83LGAF/d7THZQ9
FnW9RaOT7ZdfdVAP+jVx3YTDcDYJqCGvxT3+aYnFCeZQRSk/La38kJt3JbHO0q98yq9NYZzLBl99
3DqSmgVFIF/68Ii9Vy1pKRTIn2Whd950s+2iZ3C718GmNJYn69BAdljCen3/lvRi05dJlpA3SR0y
mPBT82MfGe5IKZqAP6K8xmmzT3jiClFIO2tEJGGHPWTNTrseQ26NCRBPr18PHWZC5cb0VIxGIFDN
nex1Cjf3O4N14C4PBs4TXXDyNfM9UP8h9pfqPOTWUSeAuOVD2qagH3F0E5B9MWYKDhRektDqUQZ3
wxA6I5unjM2TikrNBmCv0B6PZI85+dewB3hgGxxNcxg6s/LI5vKo5dhZewp7lkPFcAlHe8reF3/8
StXsNAPeipbL8G/x5RVEGgWGGa3MJVJHKEzvYiW9T0eBWF4QlZzHwnyMrvFdlvaxP1F/My5+Fclu
VXdgPypbKfVTs/zVsBBj3rctc8TyZgPfxuxWqlIbLUnkl7TSkN7045yd4CRTFWTxmbJGwzWAFIYG
+834REDZVmUmnSo+Q4DNSFxpKzYYSqa2HjqNaMl8wqcEUzBhaM0oly7O2Jtrne07oAqZiu55QnqB
5kABpXWJ2/eM4WCUCTA5GSN8fzUifBoEVkqtC1x3HH9o9XwWarhbXWy7be+a4UHe9neTtjci7VgP
MRSbE5XpJ2mg0tow2Phap532pyQXp5iw9rULQDM/YWfDHpW1TYMRcVOjiJPwBFS5EWQyPVhZfpv0
6L6lByLod/p4PpPnOhcqiVQjBZm5uG0UXfKBdg6OPUQcwv3y9LR0noWq/mhEulCymY6kHbGS49wf
pQwyJsBns8WVkYPVYmMCs6+FiFeEdTBYABzMOuiTPJBkarrOnYh62txqUb0yvSjKSx9mRwPEURIR
wT2wW3reCi8sWdd2ii41lYY7faZwZLFX9qYj+6Vw8HMDgOVwLzDTdrdiUs5RR88puOwj/QUo75Oj
bnNG5qpoqELZH0q0Vw1Af2uSXmVfo6ygG2p7xKUk3nV8ZfBcEVOUKPdbAYsE5PD/N59vXo7IPFhd
yMDEtyhrt0EVLsG9jhSXJz2L/cnu9wrGhlKc91GKA4mk+FYyrM/vRoTCF4vv8MFQC6rBrfrJu2C5
Urkwou7WHzoiuIwI3nFEdNmHaJXPeirfJTN/9FrlCsDrYwSkHuWXcO4ibkUom3qPJJzt9R9BF7mX
oNH0qyeQYmx/m9ME3BwkWZ54pfpr0rgkJ9NxrYjlcE6NDcjZoH2IcU/ACCLfDPORM8kPVQOIUObQ
48hGikGgONRg0RCfhkmCCYL7EZ+vTPRXoePP5E6bY6UA8VZuReKswOLPbkpemqG8Ui7Pb7qaqXG0
ismWZpKq8clm7Z28Vk03R8KJtY868bCi6CllfsB0TaiLm2WDWyrD1lqOzqTFDovQuTjGJTIN5o6M
1V6ItcIAoz3Xm6HnMpioaVxQZTjBHtHvomPPTJ8LvFrYeMdUkY/Eg/ephGmjJpRIeSuF9jQW0Vcq
WbAZFWwisxy5kbxvus3n1uKunNztJNv6W7tfZAAhjhwH84oZevTfWNIKnVVaEb23ALbhLFTPRovf
x0S/m2Z7Q+Oa2wCZnFHpkmwwGfofpVY/lFtUDrOX1fqqpnnms88p5kwkm/xzdNBZcKGkq3/7IWKU
klACIrfmONHBdXFFYr2Nsw5Q1vutZFAk5thx0+EizIltEXofsG0bBkbFm8CWvAbXVxOZGSWFZwfb
U7E+ztGfFXaH0I37RJIA6iTHKFjpjlAPZTceBt4MXQy0gpllc6mhI1GbZWJ8xqFnHCbRhNR8Kokl
VThKO7/90TanN7JK/UUP33xd7oUonwEoX7/Cj4Lehuiz4LJoYFpa9uZZ6gAV3b5wWWLXC+EMD2DB
+lBgu/9hYr8+xwNY49PiN//mL2N6CbS+ii1tXg5MjIXymc6dN/+5so8Uhj/AhSqrD51tQucsvkIX
Q6ETrCn+5ablTyMNd21wN8kiG0TM7XXmSld1R5Pt4rYnS0OadzZ+g2bDf2A/0Tn6mU8ETDPxDpOc
RYNIQYVEHnWlsjmqbmoPC5RgO5PZofuXspS32gl2XHdpf2e0PaXNCr6OSbVN/HrKd2M82/ERc1NI
jnS4nujnC99TToQII02xxXm7LXVa4UXRv8qhOUp5f0wvv3p5cXNTcWN4LTNfWwzY2Ew0VDHFi47d
WnGhZy8xNDcdUKRSnETx8taE68Rr1OAIKLhROsu/hY4tHpauwtci9y6PBK45vKDEV2syEERUD9On
CWcKVA8XgN8lDJca1JQGakqgNVsS6CPv97WEzvI+nkdmPlFAuAjA51PAjjmgzAOYRgFO72DMhWD5
o8AP51yvYVZW6mMsXCpKZLAojHuAocPjdPv/etrSaTyvWb7wbu35AIfwBGpmuLdlmqmSj8mupEAd
F5HSE0Xda/EL2639Ni6WXFgqF2qcNNdK58plUe8BNRw05wbrK4FQ8DSKOezplhog/3KJ7o1/f7Bh
WNn/fngTzFayZXe/+CXG6+xnXC2Vw4J9afnMbxZi7idiuNfs6uespheZW6cx+GY4ncgsBeOThgJK
eMFFou/9aS0KxuiErOOEoDCdzUJ+5Dqu/AyFdpe+KKsxTbKmCpGenD299jk4M+E/qN4K13n+kirj
LlFugylKqH5hjLnmxf5/Dq8PbMxjSqXCSA6d0Dbggm1DT2dC0t+zixJmp4YWLgMLgu4P2x9vWww7
imY7naA1EV2PmqsmqzakUDG/tCJMTxNPqGL69LQ4g4ri32hABhHSQtJh8IcT0UeSDsSOFTy0HYrU
uhbcM6M+rx32QJiaLQbSam3OsVmd4wdPykvBxNDB1lFyGskr6oV7AKK8CEtS4P0jkj+xQKegYT8T
ieDy5Ja97pLToH0az+yES05cED7xSFW/8JUNs/TK9IcZpfdWq1+hIn7OpZOAY8xXlJqo8d/kmSov
sGWCl1XMF17Oe3cbTczms1416L2yZ+2iB3J9BpgmoVq0VTNwoRnLYYkQCgvTTwwl0Ojx5zAoAsq/
K35zqgvpjnmHUbM5v42pUSWNBCDFBC+RmLOXPi0SNKhl/zL2rT1LXIXFbVj2p0bj8Zizy9uHvQJ3
r9jTGHevmFtSj4Sp/5XGoKpL7ISwCJJLOw4X+Enn7R/HJn9ifa/f50O2AnSKozPNZTLgeYHBEa4A
DwdLIwftQZfFBeiCkXAKAWV75oM8kxmhDDbhYY0bUhjcfuBJCSfun87PZIKXrQbrXtXSPb2VOMSU
5ixoBtNXeqWK5NibP1MCgrxPfPgndpQBfV9OcHKUfUZipa5XT2FPa/psu4Ozfl+/hPe5bD8yaWKE
6nfaz1fORYdvHYs7Ss1p7ZZTlIngdC38FbwMGv6xnzQSH8vW/2xi9bliGelT8WHeEakrMlcG8MD7
Al3bHRximNemzm/Y0iOeYCG2rhBA5wJQOMXP/bv4HUGU+QrvtTV+fqVPllvQYyS3oKKxWfuP6MHi
JVr9Ep7qnOzWw9CZvlL9KuL6XsfpncvjzSrHGzLFoppA8ovrmLSX0RspL9F6ghVoa8WMjw7Y3mj8
K+PNjILp6F3Njt2n3PaUp1Qn+jKczBTxGxjBsu4XZ2A42i8yRAvkwezB3/4SsJhsv0R8oOzHKeIk
aEYrAomGOP2ocf1r/KwjixLWUGvjlXPvGXz1S+/NsdN8Ui+Nu4OE58KXYn2EM4BOnuB0qqKaxm64
kawE7aAcQj5Ngkc09MKuaq//G7lBsu9dX2FCpSTdXftzP5qsLLVjoi08FLGPgEKDO7i81zIceT5t
5fKINNIwakqyIJhP37rya8P2ZxMJQuq8lwLsf+hauch8D6Wt8uvTtNavvNZf1W+hS5+83JzZ7BMt
lkgDuBv7i+XHyI/8JFL22ailHVINNkIgE/jSfYDIX/kT5IlMpq4melyjfmejQOMEtu+DqiHxpaDw
0RolVrQmNDj1JBXjmYsclfFw1JPkqkTJxhUXVFoK4vUK1qcVX8OfBLuiglycnmWiQFpsnMg3ysWp
vhAz61MI2wVkrBV5AnlfarwZBEAN26g4OsuXRsXEQSYzxSQE5xxvIN83JWPtJ2JcJsI1WfdO05sU
7hrH+MF4fhHBkm5kCLzreBGwhn9mPLJH8YOrXHTTsu3zvOsFIRA6Ldg6ifCD7lMj8uEa6XiIESp8
mU+hleJt+YRDe9JLSORh41mfVGJ7rV/8iBGqUVudO+5l8MdnOSfrCskG91u0APNik1qb4nHSjWNX
Zx4YdYyMJuGlqMRMjg2AX4/Y4XbKeHPcpf9SFAAa+Wa1cGidEFjqhqJd0qxBUoLy+p7Ec4XNwYro
eJvFo7U3MZvEh5ha9DoQqIQRctOh5esyl35DG0Ky7/H9EVYoymB1rWoMTHU4bV3v0v21bjWr+zJ0
OmQEsHIjAOG6/rGU+rT8qBvhG6UKiEziWWfMJIGSpifhXBrmbdLY7HcIfBWQYR56sVY/OoyIzRnc
I1fb9Fxp5qnz8ry+SIp+riku6sBJyEZ7Grz4mNJwKFueOHduTQ9TQtuSqTS4i0IQLIvTiqDDCIm7
0zWyUi6t82k9szErUTqE8dCwr8ZZ4WrNupMKuIe0CkYKHR6M1KytM1pkQn8uGIV0IPDxEixHGotC
4Fje8hI1ghfNDoIB9VA/mR0V/IdwyuS6aWts0dnmMGngHO+t/JLsfwqELzgJUAacgu401RYNkdjD
elo3iHRrXF8yjyv+PZtDl8UYu7yHMfw3ASWsX9lqBHGdBhlx816sPdU2TyzYKEUQx7v8SxDy8wwp
TJtOImqYkuWHFgNjy4YaKIc2d36BOZe0O/r6gVc2GMiP5HibtZ4OSZUNqQj0FqYMjzV4NlSbSRm8
MTr7QLuwcLvNTg5cByLPkKp39iPQj0zkQ4No5+DGYClmBR4hOusGJ6OKxIYKJLIxcn+shVaBhsjI
FfhtJga3lwR5JBsab2ShxJy/SZH/c+6T60VV/Df6rayfyDXI1XCZt/yHP3wlXhy2CIu9gMgMePyN
e04v6pFqeaP2rQqrl7VYTQPaC0qbyIb8K6FeNMSNM0D0MY7wpY8/daBxGIvs3Cp2SSu1sqzRqPAJ
NxDjyV1K5idJPq8d5wZc96SAe8Az2BJB2VF4Wcn01kBgoDgyXWQnAW8Z+uMseN1uPSEcQjskL1kq
8BTMa77vrfk4JExY42iH0oeOXacUZnfjWI6oNFQBAeC2tSfOCJLcuog6j1ZUI6QkfLb9Ct4tuRtV
9lq+2VEtDsP7zLqY/UX9J6RYW0oUGDWpK0FWCtnvvyVKqEEtFwxPTy9IVCwR57/0zhSwXCdsd/yR
tiGc4vAwgHONYkwbeXcYK1Jij3hkk4K5c9rP8vrENvS+ubOo0JNVDQvba6kW7OC9L6qXPFYPEwHf
nkTtWAEuJywQ7Z4tvh9ips+E5532kpvoa6cN4zPaPSaCNcVZGsjqqfa8Ym0wMreEvqMZtVuaeDn4
JYKvoDNPI4iSW8QcZRnFheLbqnUHtk0s8oyEvTQO8bHaYwGriW4kcAIbp/SK3xCZ/Jxmvl4kXw28
gG8lAlQNvEIkAbviZxyM6WyawoPjdtbSlyJLn/KQfxo3KXV1+Lg66ulRWJT35ADbiuJni542UV5x
RsFa2wlGdlHN8Br+0eviXgpYUKRHf6ZWAitUvUBCYRuVpa6yNrzqO0ASzJW0Ro/XKDX3b+ESd5Op
dZpHXoaSGZG2pWBpyt03CZB68BvlLv/LmvoWtj+VYb62sQMQKlmQ/kcSBLfT5l1kMbRccpkmGgHH
Q7h7G/S+o1JONJkvqNIQeE8UOwsRiJRp02El5/0zkxPuT9SNZvMt7PPbEvFBDLPrME+XSVrPDUFg
S0ecjnezoATk7qevCYhnaZ3/Da96Ma9WNOPjBbkILZ6Ne8DVvs9dsngu+6v/YLTS8hfMJQyej78D
iAQF5kbZ1NcUUYRvaeFv0JBE5F3IMQBSUBEmSJ/dWdgYn6DrzAjDHOnfqj60dEsYdbM5Lgw1u5vv
r1lTXLAMLs0FW9DIYM0G/Xtigs+rec76hj7facgOMtY5Jj99iW/RUUQm41lkox79jgrlvDjCLu67
Z/4XG/41itULTX9eiRA4AoGD6QXbP1eaoFm/9UajhHRkmk3vZHQ18dP8N/yWwwUJZtkXERiwJrqn
q/RgnZhh56Fa0l1rrojvQMF0zOHNiv/ISRmcBuHQ6hRYcY+b7NIkXCmWTqkrF35TlxWGbFEfJCBX
QpUc4XWtHIwQBE+ME1pNbQj5hpwt9p3q0b/8b0ussyDWqa8k8fqvtxhIY60VIaXM5KXCT6I1Tk5I
TJi8ijbkdzEGRanTNqUb7lu4wkvIQ7aI2soFg7Fjdou+9WrCU+Zv4zBbtD3HmyXqFjUZeEhqEBt9
T/sd6mit9NxglR5Xar0zGyo/XTJ8XElWRSeWdo07HRjnt2pZe+hae711cMe8DUYpUqolYxujGZl9
mJFl71HmKkp91kHJrAWn5GEBQd5EnKDsWWnWJRhSLME6AyGUP1ETXLAbo9xQkYVIMAI22bEvGjmm
2RseksIhc3Bs4Mc2yIwYmLbwodAA2B99Esylge/t0lV2zNtQDMFqYhsG/RLze9svCQHe9bvEaa3x
ldS/hoqxFFd/vX431GMn/8s0HujmPpp8NWZ7HGdua2DuD+oYH0ZuCFM0BHS7L5ZrEJPqJbIIk3t5
G6RuGaWF6BZ9rYRTgZaemzNC2BPa2X4uzhS8BVCTC4lvGZqiIWkU0scO9XAXyWTTxW1cJ0H7tmql
CEoc610xIIMYl5AxyPTpVCNsshtPQjS6CppgPSfuKqtOJFdofHjnGnrwMh9sTkyXutKtWLbEnYKZ
YmC5ptwVc3LeVD1aiczpsdcCpC/Pqqw53+e26F6mvzjKaNyN9jlD3ZtPMTH6OVGv4u+GlG+BXFge
2OMe9ArZzbW+zGTmftIw8ZqW4i2fFSt77cmv7SBM1iVZsGe2gjOIAzzDcyGv/kquqStwZBpA8dvz
FLL4hqOciBzRT0G5aU/50qo3HcUJ4//dou2S5/CCzJtyNVPs6Soho6eA8Yf3lKa0gQeAYLfcjxQq
s6renc8Lu+CZXXBKl5DEJli1GFL673iKNk7rWX+3nJwUiLHYer2cp6I7IetbYBDVTeSrc6+EiIPB
OzYPO8quCW5OLMm7iOmGaMuiey/FWPywxHOhHt6aaRnHaYJvqYy9015FJXJHq3VFXXQ7N/ONPzKF
f/+prWj3LCq2y/kuM0iaDsVNnmhs2mUTw/L3kBZXYXOU1eOjPLQLs+pVQZ8uDjk4fGzVCyp+l9nT
KLNg5gbQb/eIU2EUj2VHWL/lEre4Kc99QvAt7jIRYkNLGEfDMYHuRn3rcp/r0s7S9IAKGF3HsQ3y
M5ShmvRsDzttoiMUN/UTs+5ZXpZTwxvLpAiZ1MigIxNDVU4X3f7Fr5x70dvKEn5qQl0gePbdSe0Z
msI58zVVvUASuEYzZ0XuNdxDCjlkJmTbEgwXViSd4MhOb9ZIhKEdJituJbbZTeUIxItmfnupAXZk
P0LR5yWd++6QgC40NeOwYgkGCkRoQeMHBkLmrjsqbATWv/HRy6+W6rW2oOpB+B1+D0BURfZStsFs
S7myG120DfaW5ZDnOn8UFb/WdP87usz6+KGE6oepB4rpdTPKP2GNmRomkhc1TO0RBblHQRbT0YPf
UwPPNVv6pNZDu5rnUELHhfuwCB1IJ82fPdkRE8wjAiCGnMYZ3GVNfsE0yr4SQ/QyJg4geDgWMc68
nM+ZrXy16n/d9viWeh4pfLAt6PysBcINhEXYAZAXT8sPuqmbvrlaIzjb+Aw9NotR0T8yEGzQJMuC
SpWflCiP3/w2KtYeDFOhvuD87eiNB3xYx668KgeWHDaFQXQlx40/0HFR1MZxUnB8g63oU1xLaczL
7I/C6E1ulJiB3uinUZiYg4vLgquCUiCceypvx29FCz3hBbE4G7GDWLI7e00x29mEyVrarSbbGlZH
1o8t1RiLGexqrz/1JzXRbtH8e25YrZvY2Tu8RAixiWWcEhuVqJMe8b2dowf2n3c94Qhhk9C/5Bzt
Kx+PXbp+EHZ8Vi8J0lrxwuAeciyQqJoDjWhRFhNoG28pFug8/gcwTyNwUeOCFl8xlq+QMpPiqWNl
GQrp3fjVxHzEX6WbDtk5qtZDDe9RIKU2lF4ND1wGpztIXt3wWVK/6QSQOuoNwTV4YrhLwtaJFC53
Gva4crJlKG4YqxhDJKSWloopWT80oCYE3FF9zbu1aY/9h4ipOKc1L9fsI/llkY/Le3WVZdUbc0i3
3eJLS8Nz5NzAuE2EOmjyPijBCmr5MZ+8RKCc7zRBg/bKwZ5Yt+xF+i90gdqgczRgZfoV+6M2BEtH
Qtozh+qYTl5kSE6D41vHoUM1J8iWYjwkkXoIOXgPQjicJQJWzMdS030gslVh5vRSauuP+Kxn5xmf
yOpobIX300mLpyOr/GFqfY11Oso90eJ/AtS7tN83/JWvf5/DGVvMHeHwkR/MmMCWKXxRK/uLgeyr
X366UqNUGhN9Kb6auvssZ/PZBklnOayOHAPfUUgfX53uc0O3C4LOllCi7Pf2fKeiAG0D4NNs0T3b
6O7rldGTPbRUf3FlPM2+1J1aPBjwBVrqCPruZD2ES2uKJ0D9Jw4UWS/PJjTDErx/H1jOUuuXOWF6
x0MymsNVs4Kh/iaQfxw1QvV0qVsbKJlbPqVCyboXYUi7u0jk18IFe270c4YYNKp5oJdXwRRvVtjd
TaSAX3hKYBckHk8VwELZCTImPsrehMvFyYEfpCHHa2o/+WiC+CI6hCWtJadfYY6v7/HD5EeKz6Tl
uCVNNdo8H2yFkWNVKldF9WSIrDuA9/pBm6YDwUSKnWpVJ/VVck1UDmXK5lX81CTwn3rkTmga2Bml
yUlrjaAxXmYOmnoPnLbQ4L3wLMNJhgMWcLzT6CU3HOrMVFSJ6lZc8bEPHOOZ07QCRQKULRC7RZhM
iZtrW9fy0WpR8Xanbk7PddOdsdqJLP7ko9IgYbZ0ORpfyyRQQEphELTSPCV31RPQ2Rm+mQmscjvv
TQt1rVZWphSZCvex8cc29OR0Vywbo/HUqNYZc/15rQBRHFkoWDQMGTI8IVJb8vu8/hLfI/SoFD2q
x+CIj3jwXm/FmiYWOyfriOFtj//+WhFUgqG6trPdxaNfpa6AhXfgHah7G1oXjNTe7XT6xv9qjygz
720Qm09c/1Or7rxijyssi/8bJjLE9eAK06cWs1iNeHcthq8ZMnuM3u+AqVL40P/pXyWdcjV3KA35
2Exku8YRqBzr9Y9xAQOdWeNtYdpdYNhZpt3tU1BfOX5zk22haGsin85uJOpT7/pDAB6ctgKnK0FM
FrwM+rcpj0edmtSZJngJD2xqjbZ2JYC7RLDK9inom0Gu/2cVExEA1oGDJCK/lX3nyCvFupfCPkjY
+WnVlx6rL1U1PgsLe5NFkwjf+QhblhzSJFFYHTZ7HZ7eyisuq24H1HLuuAESj613+d42MtJoUe2n
H/gLqMnyC0ved3D4Mo1MEBmB9lsZSDcSaVrAckHVw4IpMNiEx1EUj7ZAaQIcjjGmhk3hZMRTtXJu
z1vw0c7a9Fnl3TNciHSEcFoNW05RMRzqOhBTAAaOyh3VBIuK4HOu+MmQ+IJfPhph2ncIoWo+BKJ9
ieT0WSTVQ5+5rFtqhSNqqHkJyZ9VvXmn8wcvlbURnLEfWpXdJsWrjJtPDdCDud4MUb7ib6p6fg5Z
2TWkX4d48Uv12yLKQnRu1yW04Jh4uGMnlj5UNj2pcgWD5hIT1LpbokNsNFQ740Wg8FPqOP5Hu4y7
oDKIHVY3kzeefgTr+XIVV3MoYhWW8xJ1V5nmB6G/qtcZiNbwexyXe3kwAgt/Y1X9CQ2NuNP/nZyU
FDK71FG+tnJsorJyfivAvpaBOp4lJJy1oxj1mNKQPq6NL6eUGtRVkETUBXDeiAyN0XAdIjZbLIDo
QapgK2rculbrwb3HJkxklwPhv3i3EoLJCoAG+AjPkKLaxI3aFGI/NuzosNCcDPBKnMJDj6mjlGgt
Ecvj1pc7s4Mca/NYfJIpPq56Rgv4QtpA2re4azTjKOm9w6qSphSs6h8zkTA/erX4S2Hh95Tjyt/w
McRnqzxYjThpLDoGrWmU2Ohctln4sl9V78Ea8YBawcVKeEjQbeYGawoxAExqe9AF+7Ju/a/NmtV6
Fan2RCIxA/CBK7uC0zdHECvf0bQijj2Jf6QBltGJQSV6rf5jwGNJiWLSJsQcHOd3M47vRcJHEYCL
5YYVj2vmsIE5TEIAFw0EQ2ojza+WtuqseagUQE0Sb4+d0I8HK/tNVtAdY2aSryEV/FgtT+LHQlnF
YgBv5CtKjoN1MukqauC9cAOs4ukkmcCUqf6VpQ+ITghEH7yGS7QE04LTSaREUx0PI99cxSZD/84q
upshjGxhwHrH0IRBbqf05iWLiIVG/8aFeFQieiYJHB4BRUgEPWzvBhhgXbjJfb1fscAAysqICWkU
1FZQcUyutbfyj6L5KwtOkWBJFeIEUIAbxKxyNlZeD2hjn1j/LBolfhkt+I97AgnN12+9QOiwV92l
+S5nkoVaTZoH+JK6+8+k789rsbOY5QcA9aTQDuMRQ6tJ4AFgMCpeONkJtoiJL3WzRRSF2+i7GT1P
lMdgUgSshhSLqFwuCDBz7W8tF5/ldyTn50Uwgw6XpVU1gREo9iz+JfB2yKnfaqjfCovkOgI6ZT7r
sRwWZFY16Q/Tm0MmK1uih6lVj1R2QmoIYq5umQCRi09huIg7kWA8L3NYRrx5CydNxHthaLe+jm7Y
9/Xsq+r1w8SfZB2us8WRoYx2uCuVxrzqa32J/sgh0SFUGBmJ4zrAqgLBOv9k/TZrOpIxBxlh2zFd
UQEsLjFZ0Jk6gQKCOMSaY5I2ZD+K7tKZKDLSXyv5k815kFvqyax+JAo6avooBzrDCVaMuuWLVF8Y
eRgYPHgX81kTUMVcMeDtnFkAGCS3bmn+Z91sBpTfWCe8OQcL8r8ije6UsME1qbQYj6Uubo4eG7dk
Dtx9CNVj35S2pmlMqCBtZn7qntl/Kb/EtvvKzVPWUkZbYHYuHyLs5q6KggyaNqLV9rOOFekrk4V2
BjFs/YMbSM1loHo+aRUuyMIPQW4a38nkQ6CQi68u67knQZ027TL9O3FnhJjL/3G4SYl5i1ZCuG2P
mh36JV9ibrhwognZ+0ICZTbhwcU+rM7cflLe4+947j7AsX6YUv6xGbRui5L/H8LOZLlxNM2yr5KW
64I15qGsqxckQRAAZ0rUsIFJ7nLM84yn74OqWlRGmWUuFGYR4SEPp4D//4Z7zwW9jJHYhny5qyEh
sk2qRVfIc9rgcAv/rifh7iH9EB+cAhToPoMQjQUefPitu4qvuKuviPqHVnEO6V5rWZORj2pky7nF
/VDJUE+R5o5/UBhsgu9y4QRXUi/tfUFyMDQMNWbyrTAiN5TtHFCB9iLOiW2iBNeRZsSMOdmGClgC
dR3uByGKOqjhVwNQiMnxTcYxbWMdBV5r6V4lUgwJuygQfD36SoCaEI0Bzs8qTc/QMhTh63tDYVJv
tUQ4U9NfWl7DDh1FaPaMfoGtXXjio7MIkqyek5POyHZFRy0abjj5GcJfOlZkWZJm3YNrD4hLDx2d
NbmRQe72EK3yvJKsLYScxE8MV+kjhwdazorHYoJd4pK8gTDb6EjMhgVXdH+BPKUzE0JEgYlB/EUw
Vod2UVnbmZeC37rUfgVzzTqfVHDuGY14GMKXvZSBcqCC0OKk3EQRQ/aXcXrLIOmENT84CVAhL+3I
HaTp7/1OQScSNhSe4KMS6MwBsWCMCVo23qt+S5R45NlQYPIILl2HJpCcE0s+xCJphozLLQ4w9I75
7zzKLpH2kU1fenOqxJNZvZirGkPmqs0FtybcsgFDN+6ic6lXjqr+piTZKjCxLKQQ/5Zms2TJYsU6
2CK63vIs7TCo31oDfnE6p0vmi7hVUAN4qLRrbkZSPtiwPq0ghf5PKOkxS1M/Dt6M5h1z0hYHzn7q
Wc7G6Aj2A5FUcZM6IhHKEsE97Tt0MySI/X65lUylrWkiNuQPidEkOtmJNhDtxkeSJy+InRyFDszp
921snbMyuhqr7gs9uMjsGCi0dRZgo/L2rGQTWiaa8w+KUYZK8VHpcz/G6t2x+hy3VjkdlbO+ExDs
L6QwEFa9c1NCvbqpucR2xuUqZLcRWkyc45AsCKiZYHbahqEde3L1ipg8JnyxhMLXOlYKZMBCYPnz
XIIU68+JKwFM73m4k/+0vmeJYCMtSs9I8rooOM96cIr4VgPJcSLD+VjqDmg1VRJFM8ci26rQvplN
hvjV44gc2s+pTTEAw4gDe2xiM4UgY/c7Ke+O2fMoyzrhUax2tQ6WmOkPBvFVBT+l3QhsEja4IxGk
BdQISZApP/9N6WpRT2sBJRUJxqJN46vzxJIo+ve//Z//939/Tf8e/pRXlphhWfytYIRYxkXX/sff
VVX8+9+q//rn7u//+Ltu6rpqyQxFVdGSRFlRDP79r697XIT8confaNF7TYmYddLEyhoOQ0DOJbWS
tkEPEdsqD5jgq20J+Y7k9iHZGwLDVkfvlXPZWBeRFjuDfQQh4yb3jAfa6lHV8kONFg/aLlKVpkUU
qyM3YsIzHBWjYPijYPQXsTYA4O+oJKqWwNiAMK4QXxXj+0zlNs6dHgFagwc/RdnA5Tcax36qfOtg
UDfS+getutPI7gtXmaEFdH43esW7AeNAQ+LZ/bLq+pRn8ASGnMijAK8PPEf4p9J1/XbKb4tsA8kV
xcEdGLAbgnko3/geWuWjJc03Qv8hT7NLaX/WJGaG6yr0HrOCnz6G+Lp6tUM8lCzqWlYKmOtMhLRl
SsaI6qPA7MOeII4AoCVreJkhAVVxBSd7NCAd5D4TJ7gmKmQB6CUTMOhDxchA6iTib5JrbkDNrGX8
Vt5oPTq4haitmSLoV4W07ZINjAoXZlFrX6/ONQWlUgBjICmL+bqiEhBIp58GT3bFrzHEOS5jSXuK
gsWEITxHCD9G8Ui6pp8uHzJ75U5Enw1rFMZDNXa2EcrkVRFJCvVWj39mayLeU30NqP3pGMz0lzl+
5Fy2uME20xR5zYR5Eiusr0/AXll4qVb/0JZde2Jd9uwM81lAEiZAZdpeQPh1RvwuzoR/AfhUSlau
AR/M69CKb9o8vGkUYHEB0T85jJ1JmiEzW4ENzaalvODGtkeifYLYByrFevRZxDpmrwkbSWmXbFCI
Q24FkOy4RNEjzNZ9gj8AEAMUGGSiGtM+9Qgw1M16JITLoxuMex5zQOab8Cd7ZKp+Wb7VkIuBr8Z6
aUesHVq5V/rrPtqh66UfyBDfxK4eWgcw1NtE/JYNVHoxNJH8ztCrypT7TFAPBYY5XK20uWD2gOdy
Tb4rgjjLg/pbYYJGpdqXrxVlbYUDZ8bnz//t3IuH1SKa10i8h43yGRNLHnLObhu9cRFSxA2vTdL6
spJS5EKDDk9RAtJKWA6YPUsBZc4cujaSUzR8oiYdFe9DW0IXSVM1Gs/4BemLo7ZMddGe6pCGjHgV
7RymsT7oaKRwdxyGMT4UZ6HqroXFzMAyN9Yw7jkxztujErz18PSCkEDf/iKqcF3phmT8tjE7zkqw
DSeALFmSx8Lcp0heaIG05F187/4owytlSwC5rE4FOzpDQWkx6oJZwuD4lWFQ6VlV1/ypPaMjA7cP
QFApRwtJS3aXFuwNQMdASQSol4HuCcpb3hdvxAaeCpm8LZ3s3q90AGLGNjs0gUbGBuJkgYwKRDgR
JvfZb2Zln/FnqVGUwjPY50zrQSJuyiu+UBEDPxLJKuQzRAA8nTEW4sF+HW5VjmaT5kM/TKSLKft1
uxQO/bGPphMs+CK4pmp8rzXjrvFMp6WOTEgol010Azm3IpI+GamBDs4OJcTO5LP7QQz2wg/rRW/U
l8UoX+DFbY0geEHx8HLA5WKarqDw+bDv4TxytcA8SB/apJ3kOD/B/MO4BYIMZH/uUgnjVVep69eY
r39xPYjS/7oeDJQWkmnphqXIlmz94/VQBPOY1hmzC5FcH+5niYClSELvFpRucpxN8aYuw6OitFPw
a4FnVASdrSBSsnybueWT3geKeU2+pt1LwT1zzVsLyrw6duWGY/9UBvIpPg84/U1H9kYKnHdxu8Pv
dlbe1QZ0YWYHK/kstVuYf2aNZU0ClhN/oXpzMN/HonKU9fFIzKikqvuhlffjF1Diq0IiIeFJ206c
nD3e0oBM+mGzr9rwRG/m9dzd0q57EeuUUFKmMzrMJnaMNrqcyXTNNDiA6ycZx1Q3tXSQAJTUh7CB
zarBxUqUY5tTnGx7R9pJR+kYLaVHQmGjkiHaon6TnSLvD/FmetSd6PYR3W0DA7hlWbe26Uu11WSb
oeY+kELnRXsrDcCuu7YQnCxPDsuGa8TIX3oxec0uMNp6nw8g/sQVprklhGMWvPnlRfieRoCRp/Y2
q+1xfkWByamdcGpnTHyCgkPgMvP9iwcRDTgLVygeYSNNe7WWXWyhfyHJuMm0t1aR3/IfpTNOHHPR
ZNyte6FJNp7MD4UCd42OJ7WM6F5b2IZAvXNCjaY68hCju5ZdfHdGcgz0lEzZedsC5hsXRjfnwsfg
dMBqeR0qZ7MJR8ggB6zxHNiUdPiQpoFkhKs168fFUU7TDSMhqnnE3V/CM4RuQiQ9IHR7FNu9XO/g
DoIf3Bm65Esz/j7dbXcrD+qz1wC3xpsm/9P8oXNZ9+LbjcndGiqpE2q9E7L3A5UpcDHujtQdbsHI
Su/uWAKwjG+OE8qEh5p8rkhRYbyx0xROWkuBmMItHNHrUvRjQQlyrqKCRT0FP2HvzgdHVZga+26p
dsSOktPp9QsKwCfdo77hIFSS6Rrdczfn6ZZGxA7dNSAyEgzwNc6Ha9RnV3I0LoIj5A+L1Xlm4nTz
lrZyOXcOY1MdCgqhjEIo5uosohdLy/cB++3wXSQhfhAlfsPRV2oSeVYdrVyglcCpw9Y5xNoxlP7E
bftKxKbBUnYOzmU746gTMPqcmYKJgYvyOdymCiVNJ/kPBvtK373Ubf1axtETgJttwPcvTn+a/HsG
3JX1xxDY2+eUE88Xg2KipS+nwF1C4iwEgQ2Z4BpMhoRAc5MfROu9g+BAZ+qZpbgPg/2NqfP4I1b5
ebTCZ+9zZ1nslI2jJsrHcpyO42HO8zPXymnsMfuQSJ3yimcHsHyBJgE0YbY8QLBGPun/7uJzgI5K
7A4MQ/cjeChhv7uRyFyi7NAyz78VY3aseDCl38NHsUTIc3dTImz++SHJafiXQ9JQLboKRZFNimhW
Mush+j9q6LJsGSek4GZzCRjaI1kJ34QmKvk2hpBfpzBPOMoOMlydDuRziK+thIYKpYcsVM7FdP+u
tdO+bJR94mbsV0X8p8pZ05bLnFTX94LPJmeZ5lHa1uj5Eo0hYeVxqgbBcs47A7uBIejXOtLQj3Hx
kdz1FIkagl7Uxw6xyCaXKJQC0UxRx34knJJZe6u6zJt6jR9X4Q48cWad4RMRnRA9Rc60wGRgxko1
yNy0Cj1jCfn8dD/Kya2e2K+MfkE5l6P2r3cpCY7THHk6vVj9AynJqu9KsdxXxXwK2qFyyTcmV1fl
yYgj0a2VxzBMdlNEbt4qh3y7AqQzzzRAJKuVuyDYVO4/Fb7BykeFLjdbHN4S9IUcppLO9k1GwxmD
76Jd2HXE04SIWWPpqNm/8uHRbX6NPdueAoB6NR+MYXbGPD9gSzoYJ8IogVmYouE0NiEkU+Utc+X1
v2SZkGU5OlUduM62P/fUOGSCXXqMK6Wn6X4Z3+kD8K01XmdgKqKlQXELEdl02S678e8KXVdz2IJP
Vp+tKyMiCdXLUJ9HUX5sY+RTcyccmq47EGPgBDgR0kDFvoKyAKxugcQ03VjySBAz22IUUQaqwmbb
fE4AvdMREj32OE16TwXsopXhzBM3PiXFWIAp3jUmksaSrdK2eC2S6a7AFpnKrx5Pfv+GQOQlEuaH
GC732gDGhxGQ/0EgP+mMn5vvMY9O7jOQgTi1ZD1q4ARfoLr7Fy+K/NdmkxfFNExVkkVZlSWO6n98
UbS4LodORDAckvaYhwgQtyJWpM4fkJJ3EsnXKhyvbDwXXXlZ4Hg3wnwNA+a9QGgh2+MZMSF5yzJ4
POLZWIWmsXE0uf/LLjnmwuwH3udMYVcjRS8HCU/oLaCxbBGfmBBtYUPtZFpKsukbpEpi6YvzciTn
LIubI+hmrs+qpMNtuT5lMvZqpr/Dstd8mkb8aqXGD4aAXgYE1PbSZjwB1+BOn6LmmAjxKZGM09JN
Zwn9fH0uk+gEb0cUxEvyWOhzsieJNRWHX/kaJJu+U98D+BBp2HrCspASurwW3/f7j1h/Io5dhDtI
C4ol5HXA31ICPX5N9BUx6gG09evT3QAAQBtLjnFf2pW94TQePODx2uFt8Jabkwr47IZlM8gzaGws
CvKGt0QPtaOhyQxPxvOMyLs8Ks64KBeGaqsEuV1F8GzYtm9SU18YGFzmQbhETXa1SbFduvdIN986
AcNnR3TGkj7DD1LZn/k1Fwxn+orAI2vXIXqfe9NthPY8kxvQaqKfR/16tZEivUnq8gTrKYr2GWmY
AkzOSTf2LfKsBfFsQre6Fs3pI94ltw6j3pZZZ3FhjnaxRPOSy0AddJTy0XTp1eSyEDVDC/NtWqyH
2QSEhXkOKCEz87z6Q3fabwSo4fT8s/Iismf2emvTHg5KcWQRZeK7lb0VnHRDgnbLaNiS7ZxDYFpn
UWj5VT7lwEjcf/4maLr8lyuD88XUCNxGG2WpOuk///gmmOxQizCCP1CXIY7ercA8Q+41u1HhO3HI
3HY6FbYUxp7x2JmfeaQeSGBhqMUZmkskh30Zsu61YcU+Z2M9Brk55NSpEUuzSC7cbuhcPA1ubBi2
ot01pKnTboVlyoo3i6U9M6ziQmMULHrtl3UgHVj+JKygpwmz2kM3Fi4t7sCwDwZbOE/bHW470Mj7
XiB2lJCPYRd+zTeJGOnuF1qzGju2EbkB1Pa5+R6X3AtTzauwwk7x5BeW7g9rhNJVx91GusDOECxP
q1+ysrkym5X/qJqGLwdTXz++sjr9AxKK20176UMyzM5mXZ1K+xllKSEY3VE+EUDR16WTVKJXNiac
D/MYfOqnIkmu5mcnIE3ypN5YrWgMR/YJdBuZHOkV6ss3Z0NMQh56PM8gGUcEqlZeNRxPsJI9GTsQ
H1OCln1XY9ZVMg3C2Cb8nuG6LZWxey55ROyKeeqX4aSTaU9OR2uLGfrOIjuvNr9C6K+1md66TLm1
JulsyNyb4wCGHbLd+EUUi4XovUHbNdqjrZB51mJvHiQMJyIN6EhcFAYunRxhEdaNcpPAcNQfQYUo
Au8uLGdgwahv+HtF6rHOKzZryb6yHIbUTnmPY8mdKka5wztuzV2bU0GSXWD85IfiQxnEVYRpYzZD
C0PAhq1XpS1Pve3WiWIjj7c1rdjHM2FYvKfSZE8zAV9v7UmyxpPEyBU0JTpSwLKotQA4xHCIV6lw
0t5wWrf6dfFLp2QJs1azmx4ObUKm1KTd20q6s1oIkjN9NsEekFiSSxbNN5OdUNmbgDVjZLSyOyFd
Qhi66i64Ics0xPnwOTcDu+RDly1ON0UOoXbSecDdQiqbIKNbvIZA/EWXQJziKT5cnTzWpPQm1I01
wmuf+R/DH0NJYL+hur9cQddPt6JNHENSnBrsM2oeYxu9ma7cszNtR7tcDN+Jb+C8DubYHiwDhbCG
aLPdQmjsn1Jlvg5avM3JlZxSZBpV+tK8wdV+jHl4l4Ts2szVeaN/AIu1Si80YQJUm7DcGplwtDpM
SJXli3Xjd8viWR2BdNAuy5GpEonI4u94a9KpgZsF0tB58HfZoN75BkI/03BB/ZGvRJd1PFTm7/B1
BHHHlkpa3+5NbLTERAkQisb9JvkORIy14MqDajpJNwsSnrqpbGGhcXtlMK4NF0Npb8aJ+YgAXk4A
/xCGX2mkbiYiV3IVhANvUBcSZkucxlH9lXzVQDjr5CozkUQIxRaSQNdf7Wjs4lLea319kbqj2TH5
sczH8MS2SwoM229s51Rjm/SFgI0X0mpYtNM44c2rtwHsUlKGPBl7RFVb22XVMVFCGdIJlv+mMfy4
JPErNZD3Y3S18kt1776EUb4n65WvPqVndG+U9pydWTyX7Ysmqg+u34ek4N/DDrQb8wGJLD4UeOwg
86HMF3vsinYzSoyOgbWeA8wlQopknDP4btB7xD6ERltuSCFEWwLo53LunkYi+2XJ+kqv/QhFSXWu
+IUM1z1JjvdT8cCD4OoDOqOPqP+12NUSw6iQHWacCnhNFR5/IftKYQ8G6ByWuF9srGqzPvXtrrpr
mHRjAo0EBF9ZhkavP2Si5AjIcDJSE1UI691yMenxlmR4qL7Kuxrxrg4/5aVh4VYDSz4U+a/h1D5m
EjWMxdfN+KwCE4usEu0J5eRpntaZa3uQkLcE7cJ+mpIx5W43QTcB46mXESgHGDwgEb3qhxW2sY/2
W+pqZyghk9RknAIrgUadOOaY+1GML+hFIkBneJr3NVNPcCz4ziHR0zPUisB46RKNuPlxL4uvCRGV
K/TeOA4ftWl6QDyQ6hpHpfH++RWrmspfrlh6RjbhliTrliKZuvaXzUY7m1qg6SjNWEruwMvvLDbv
Ubczx9rWP7HGbHc8vCzZsKcr9zD7M6SMbuarjGilrgQPeGamAVBukvvEiUwIEwVib0flS07TgANH
H4mtZ3j/rp8086I9EPtMuicod5WUiDXmyHigv9e/Z3o9Dg3iyIHDY1/DBqXILAUV65BxV+dRSy+f
8hYQ7gR0n3wwGUeqtdrcf+1EXqAV1orNCf6pgetBHVnRjeoec/w+fhqAPaUGszgXTBj5iHd8pRH9
ItB9fTH9ZQG8UQd+bviCeK0nkJsxzaG19AclxxL7HHiSRSPm305e0WeeHEluoUG1Sr4sDdeDpjvj
WVbMXRQhO8NuGhfA1n/tp25rwc6gvUKIrvafQ0xh3Ok+ZdqRuOFT+dld5FcyxvIHmB0EMxLpBy6H
xkvgkZpplRG+d9lB6Z2Ny21qRCK/qBvbo1UkdiKQ+kco+tQBolXsVqHjl28MY5mowbOXFjxLy2+5
rm1RwNitdYDQvxYscMQmuXK6NmajVyJmYXiOZBYUWnSo14RoK/JngYzMctqKiJeiqfZmK/ZM5q3N
+LvNTaQW0dZsajYqh8RC6TKPBMcmTsKNjIEUyNZ3+ckBvslvYNebvt0TqQ36mI5iDSfK9lrpWk39
bE8VegOJlhGdSj+vRBrjjlbxHoLYCf0GXFBgHNVO9RYRqkWyeYEfcCOs/J530p2kLJwEV7QuHSmA
FnqEdoC8OBJb16HyU3g4FqZGPWIIyjEw0ON40F1WBjm7xJuANLqoozfCaV9ljl6LUpg2SZjGk2B8
mPlX1v9IGs831yOoCHF0JHjUaEQWCMFdXh60CdpAXBNhJPoAPMFLAnnZjQqiYIS4KrcnzldVlHkI
CsS8Z6WV9hDkHQy7TJgyEDbDvJVZtsUIKurBb+OSWApXIZBQwc414A45mVZ/KxHpc6zHHJ6518Jt
AJ9O9BqTWAfLFMzOQdLegyj6sJwFabHkF+gHMJB3cLiRA4xoZSPhDfG0IyOnD7v3XK79jtDe7Kxe
WGztyMKOhOUYjwlOYojFQH7Z/xP16mEIRG+H7oH/gg0Gir9NWhMoy+jESqvXkerFwhjYYPpOpWvT
N1xdxWaM6Q8QQUElEGtXBKkwBM4KbylbCqjYXVVRONDpS+dGOwp9dyz7wEdiZ4osx/v5Xv9O9AnD
sLSvZuE8QL8JiFSTiCDo32aLyqtWQV2Q6Bu6NUpjlQQSgqHykFErpe4YAmvEDSa/5Gb/iiCkk/gD
QnMLtyBDhzljqoBO/dS8sug4mIpxUAmOFD6kxDowuJtLfftnZpcvza6QEYTKl1I37k7+LusWo8tP
qIdHHGRieeCX8WZb4Xkww/Mf+TvqJU/SanZm0yPmtUPXWpxgB2u13bpqF/iB9iN14T6C2Vlex5EL
fYHjFaPhbNe1B0XJJ+InRvpw5fbyTskkl1AjQE4wriSJYHbFFwp2hDmJqhGCZflbqcoz/plsuUhD
em2z+apG+hVpLA9qnx6KiNuMSUcq9HeNdHKA5mJjnExDujJ+uFSzfDYRUW0GIeWClj0Nv5+1XyGG
Aho0oO4JUPf4Oy+DS4+0qt82IRlzPbFB0u9uwsEJjpmoRIFcJ+VUT4IPKqEkjusi/VYpFjFc9e1Z
PC8fMQDHlKBYtXBGBbYyRCjijP/5baYZf13EaKLCxEViBysprGT+c1HzP2aMeScEbRSwCg1UdvQ5
VBjRy9E0ByvdiCljobO2X1ztUiw8ohgRFsvVbyQyswNE4LVRhBsWYoyDCpI+NsBpe4qlW5RQMqv3
Ce2G7iC7wCozYpVRmJhLnJl9gjMEu4gY7rL6pWpaPCk9rIQRtN3kzPOCqxYTHE7A+E4gqy5sh/mR
hu/ynw5r2rhrn2jJEkk6F4wyI3lTHKnHYwDAu4wEMO02vHetdlbJzdl0K9vuHUofeRwVem3lIRxF
oT11sLPMiBJd5CVN/QEC10cJgLRj0RoP5xqTctGpQOKOKGT87pdWFqu+z58b5Ziq9Gh8W4oSAIc1
gMOGqRjq3Rh3foe4XacC/NWSNLXs5tsatShLEw9t6elAi/Pkjabyv8Wh0i9th52RQnIjScUpn2Rf
t8fboKT+E+IDoujlQ+srW08oKBnqYtWRyGRpnWZnSuqmtZWLQhZW2H8VTHpnRdv3cGtmskqnBJHJ
e4f+b3qnQskCgtneM72/AtO+13+UYLgk4XgxLsSh3BKaSp2OVHRDTXFFvlYzTVgSySRku6xf3Dke
aDUqd+J8fK4GanCi6LGkK3PIEmEh9ekofXJYnSNtPqq2iNNnSCdHYxVPseB2psc+nNusxUQceBFj
XtxgNWlLhEX3XenLbKPMSvLL6gsP9b7WDb8eVX8cVD/fzuMLcqKXtkye+Smsj0zEXJ37uGHvWdOH
DiFmK5LuNc4VRo4KYWEdkm9EbBORatsUkV6Q7Jgf51RcU0vs4aYajFPTGyerFE9QybZ9Wtt4GRME
5HCo2MCkGyEJUawZb028jyKkYtv8p08nV68aEN2Zq7JHwDySIkfAc+NsKu1Tv5ojMUjg8tAYRnu0
F96yUDIwg16GZwa3UICYPKTvYJ939AKH0JycX8OhrxmlUeq6gZRdiso8IzBYc3ZgRvElC61TYs3C
ob7REMkbyPstzdyLKltJiAio/IPfusYIYrkWGXV1AzG24DM+4i06loI7VvS57KkyH6t+bxW33lqu
JiC6QuXT6kAfkgCR2H3Y7OMu3//cq2S5I0tZMtDjvAyWdMKxe9SAdNn8hW6x6mZ36rkIhujg4L7j
E8AzgLxCY/Fd3H5I+cKJa9z1QrpDRZxL8xabxa2ijqXCD4GZL3rFrjy3cZY3imsyfx/XTAMy3VWg
0TI5HFKe72JIKKPOVMjgCSIDB2TopLh93lPhZwxIgXZyJCjRqdOGE5qDE8PnFsm0VI9nc+zPGRDk
kMoQXksWHcKJNEo2/o3BPCrfijPbW1V2KPT4AnhgcOu0uxKy3Yo51BfZ1r7y8jM7bPVwTWbaSIg6
wOQapW31bJc4vePOyQQ8LfhqN71ZHg2x8pEel7UB7gyPf3wU3R8dz7zaQWbJj4mm+dh2jlZzJ9OR
n/dyKdKHUaiPyWR+24nPEBVFoFWgUM54dZlHzpcSebSGoAKa0aWb6kvOes8YGHNPJolGdqqwE65I
GxPOhelbXO+DXmKUYKOn1XsjMTE5IajL/QBiVxWhDBkvlUqJ2CK4o41Od2QHmdJe71NnjBDSbBXN
dAjXPWQ8sCWUw2BvaLM9kF8fdSSml80+pDyNc3VfsQjG4hR0y2vGXR5q5bb6ySbMtcI2vQRvw+rB
9qaCXtN5FEbmTqVCIFnl0Ut72ecsbCucrJX2UBiMAxBhAEf+Q3n4k+40BFGnSGnQv1t+W/es6K3j
FJcnxsvIwyNHmOeTWYunAiF2faVMuCKz2kTUYKBU2JERWdIshw4GPKRSVGgdKVEJuQ819btChE94
SOcSjQs6lx4FCVLfeJdeOjlzKf/d2WjdJERHpYEP3EOPFKJL9sOWbPyoxoPF2aQast/Pi49Gx0cg
og2DAw/IsYptcMdF85JA/NDuQ3KOTelqDvpFDTWYD6xdMIGlbG2byRaR1HeofWA0Y4L6V5sRSf1f
zSpWZ/I4FfYjom7If5kHhyUPolxl+sHQwkOv6IcslinSmEiy/xSxLJjw0aZNxjw8YENH60c0C001
+mcRrYqGrR4FFzrnXR938A9+93WDxZeRemvDESE51nCMiHSXc4m3WULdKjnGJkYIjtgIEiGYHN6d
6rzjlVCqtyUMntL+JJuVZzS7oXVZIXp1OLt1zQf+DI2OFYb1KK7t1ONwS86FsuuuajLYfQnzVcts
rQVRP+yEiWhEvFQlzMUcIb4pOqa+FXgo0244GN9SKp2jublgtSqsxcskptk4gAbdfCGKfUPJeQyu
QzZcrKm4GJN6noXijJ1eVrYFqInayHD3SS5gcFf9XZPdAIXZNoBARiutmaziGeg7EyC2JBp9f+i+
VXBG9pXNHs4ZzfAwEFxSEgieH9Ua2gjBRxMJXBfhFIezPWuY/UNE9FJKkD3C0YaxbHYvOsLUCeaO
VueHzCun7TMZmwdJOxb14gUVjJKzQvnQqZj0X/D96UgQSMmkMESLbWSypzN4R1SsTIkrt6U3NgJT
2z+tpO2MpnKT3DgIDKPJSQXJEVqiR63sBr65+G0GGzJuceJIu5TY+rLI7HYZgH+TJMj+Sn9TrfwO
+Wwzxfis9Zycuco3W4zjh8qZzWaHG5TrG5iIX5qynxWSnwSTD4dtM7YoKVDaJ6XkBVuOS8IAXhIx
wpSnokGoHOHYb4hK2effGLdsiV2JMHo0MxbBOCatYWbyY1Y+R7AjEdTrWf4XQx3J+stQx1B1VhKq
ruuixgJFNP+iR6qWVk/qiaRCCU5mF4o2uiybMr3Vu33+J0TuHKswNCu2veiSMzdhr6wftCByB+aT
mg+7dFuPK0u1PJaoiRKWICEtMqKipIH8FoVHgiFNhW023XaUuXNmHMq2O+Dh3eXSJZMnmm7c03ZJ
coOyunwxopJaw4RJJuuJGMdM2OUs9Ue7Zn6b+I1k+UMDat2KTxlTdLGB2MxtNOLNrwRkrbZclle9
Tq8MKcFBsg7Bjdi1fm1weajV+Sc+rZe9jNsCMyhhOx/mDhl90x60O3P4VbwovQ5sh2QhoIy75GN5
JyARy8iY6WfNDICtEJrJtCPmT0VGc6PasEOI0VDzD8e0lm353pjnHoWHg7VzOyXBcRYptMrAkRDW
SIN2SbXg2qLw1XiD9WsooG/OpFuZkC+FVH2CmWKV0q032nV56AJavAoOUSUvZWDeraa7mal6KUQc
xK1PW03FPpxGgZ3eumC8m8L6VDX+rGXPqeve8kfkCeQaCOQaWNiPQpOctO0t4bmLdO/2mNr4ODGa
VMvRD5fc1656153rVDytz6cFSppnWUQ7HWx9CQVIaxCDRPKOhQV/s1zl9kp8KO7DYCcx02J79YFC
sBKYlwL86X8nA25UB3xmuvFlfpFOFJG/7ZCOBkhH/3lfJ+t/OfgNTZVMUWRAiQrbVM2/9nVJIlta
2bUEB2VOY3khGk8NrYhWvAzR4iK4tZvo1azjbSR8wpgAdQlrGtqoCYbVxFNgspCTLPhrIA3IzsUd
C26FCFwqkihY4IltMCkCJMXcuU4VS4YVCm6FGrcCA3lHhgoQKIR79N9h8Sgz5aTGMTm7t3R+zcvF
awbYkT2ZMsF8EMd7xwJpMRhfr3Hd0/9n7Eya21jSK/pXOt6+2pWVWVOE7QUmAiRAABwlbSpIiap5
ysoaf70P2m2H+9lhe9HR8USRIkFU5jfcey5a+wgqp2a4RUYBRYmJpzvNcE5qfp52Ogz4L7zxlF8l
bPoOqUOBNjJkyBB78JPy5lifMh4YiV3+UwHDKK/u+8LyvWKUh2YIzA9OgPxSFvbFT1BZJl8TxsSX
9hSXMdLc/GWX7TJklAzVcLVDjY8bGGJfh6xHdDs252SpzsvE/l8OO6Jbrrlj49Hg/qQ9Lg59gEzN
9veaWoDVzLBf5cwCpVEHG3ML0pSZrifo7jBa7H2ce3LeiJtU1ztWRDenPfk7/lYTJLw8CVBipOxN
zIfzm36erNf226wzMnnaRxDtbgVSpfrucjcLtuze6l2jQ2OrDkCOpdAVVd5G2zPBUtlxy+6vJEpu
QZ890RAXai04sQpOK4v/eRxVMUdV+RJ3022AzLND3hIobUWZ3FEm0zjRdmR3YeLtmLdAKmshE7jr
+4xZvxu/9JOza3eBjemQ2IZlGO5lPDyoPfkZ2fq13N2wgze/Uprl52zOLyqPLsn9ogG519NhyiRm
dO/AlOZQnQSvYyooSbuHcgHPsiG2E+l2B1aAGm8f9gS8PlkXa2jvYoJSqMUhOcb9PqrzZ8Bwj653
0VH9MsPBA8uz4opJyb5lvuomXzXNYlqHLBo/lhGSYTCv2X8Q+EGylYcSxAVJod8j5IlFz5cvUU2Q
l7FPo03vZGd/s+/q4BH73GPA0RDQF5mMzadz7nsWW3znrFxA5TXTt8AL/o+LSso/SV18HmXpeYGj
fCF8/u9PBV3lDZUNQai+r8BQN5vg1euSR936Z8ufryyapuaGiMXUDggr+nIjJldpcilClLLA7x5+
haQySdZBANQ1qhyHEtTale8ojaDZExUce3tg5zvssm/TpfLthwihOhtNpLN4RvReLeF+o3S0QT/g
cG5N/IaBcYrn+ZqX8sgqdFWG6VH/XM4h63TJtLbVOD4dqnUyGt2HTrMQ5uh0YSlEaQPEnTzgAnFf
wYlwnfp5nT62bwuR0849eZIPDnhA/JfsQ1md8z4NA/Eoq/kxAOpm1xCaGBQLLU66jU9syY4nBE4v
wXWcm3fPE2eJKt6pv0mVrDXJLxAJWvcIH/sIQuhnNnRn0YeP7Vwg+VtOO/1SuGCdvrNX+ggomEoK
JpN0+5uPM7O7OxquXQPj1dExemxwetNKbvAwBlXAS5rubNiPgkPLLuq7lLf7bNNHhcUeG91VgnEc
068FlzSfaHuPDeoTN6X/C5xz5jtnfvXnzAOrPRFEwDTCmoBOkTBNvYEdftZM6sH8jWD+SjB/cIF2
PR0p06f4zsesihKaGjULFI4spmFrhcSiRTJ4KQC3DFvrRlO5JDWLWMw2A0d+14Y7SeZoOTh30z3m
4ZlbGBsB6w7SoRcbQSuIxIUlcUgYDBbCbeHMDypcOYdbnHkpmZ51N3Nvt9MhNPzjT1q5XbVvGV+L
Yzq1j+/O81xT2MCBBtVtd/3t0dlz98/naaz2IG6XJy/Hf+GVj+4P+1m3XLC4xIoxuy9W7QZ99rnx
xwtVEN+jFsiY30oUdr4MVj7jr9kiQrHcCbLSu8LZzWjEIctwZ5V3Jfa2cXIhlT0sa7dIXjJG8Lnv
3U918tL1znN+8a+1P7x9F4xocLPBCAXeg0XVnk4jKasWq7n3ZAo2fthvZXPpBV44/NM+UopswUyE
4S5iPJddLGM91sM9DPJ7Jeej41cPITKwcTAPuCsebC5QiDiCZyG+sxHRShpec4rs1WK3rDoXct1Z
xKDPpuvg4Xy9yV+1t86jgM0mytW9zZRheZ3t4m1+n5lfMQuJw0M++piLEODETOwcxhOe3vRRutXL
Ny1gNIFqDMenxK2uiSaIoDGPxn74xXBjszBLzv3gnrRG6W3/98oDceqfW05qK/R4wg45pBRzAz7+
XybKSUOGnykJOktxmpQYlNsY9W50eNtgPdsCFVxXTnmqyhrKeHst1NZdISANt90Nt0beNom7XQ7h
fn4MK+va29ETblyhqbxNu+8C4An2TPrTAcrLNn0M8FZ28H98XxzDdAAh/d574aGP8MyD8xathf4U
W3D2tMQ29q5V8VKQeT2OH16OJYWhkGYoZGM5JQo5fxK70aUtZp9pJyeqtF2LL7lC1+o2AwjwY63H
u9am1m+Kq2O5a9XN53NzsQL3sbA+Ze6eQv0donnfPihU/XOl7hSzlKDIVguMvwKq/TD0lxSBGs32
BosF1Jlwv5CGHXBXk012yeQIGA663QKdw6eZvkURjL+nWVFm40gq+kuZjRcugUsyRGf0cZuWMUPQ
f++o2U0qN+lr+zrl2V66XHtIQXNAHgqvClPdSRwkcpkD+jbWOHHOAmdV9zBh8G1/xj9aUtSjMWLY
hPUaVE+7qWNzpyWJJAiFOefG9jneeh00y6zZZPw5nNzbHGYVQerUA2g4+SEUbiaa7JJRtSz0Ns1+
ll/RJb4y+nhv+/qduJ43i8ZC2jHGnwdzC9Oqd6MYjumdx53ODJlr3zD4pOaOiL3uib0OXr5KfqAy
wCLrvwReyq7gNrLaD2T19nDE4LZ5AY5iLVHAbLDrrZznd/ZOWXvmgUqK9lzJ4CLm5mlwBiKDdrR8
q8xHrWCs82yhzgqzdYhAa65JeXWuGueQxzpComnzPXnIQhA03c8OgONgMRAAxyzb9c0O2x7K4ijZ
UrnwTVR9J0jjWcjwkkQN+mDjEv9QymAvSTqE6M3hs4eRZXkzyALUSAzIRsSgEbveMWDRaohfuEmr
mmU1Ri/8y2tGB8gf4Pts0Dmm0V0TA7ddSDF2okP7zOMk9uZpPig5MfbmfPG5ECZ5R1yaTs+yVZcR
RVofET3YLs/qk4Tavof5zgzMDxKOuXrfMgNTpbPHoLk10zUh5KkhOS6HIUlVtB/uGggRvb3pFWFK
LBPwJGquuADNcASa0qT1OiHynk3GXqQz56Pcg4pzcv1iOdPLJCYUd/ol4NYf1ypNNuF0p2q8wfBX
OkvuDPNgC5biRC+q6oBJHblwtjy5ktA9Q1M6sF4r1L032If5mp2qjrSUwL23fDRQjGk21BOLxupN
GHMXkEmyiP/jWBPhf1uUeWRHY1nC0yqldL3/PiEQVOmlt0tV/TC6yzFjPSpn0rSBl3TYY6q1uzoR
/zwdMBkjrgyn1yJz34DxIgLsvA5V5QJyy6aV0vfUIUxq8gzmvN2zBdhEd7dC7TrVw2U4VmV1/aHB
gORv3SBf6qfNAF5mVFfPc7m+FUNc4Ki/hnLcJirZeuvzTUGBk3drn84Urrtzd8UUsFg+SfO3RLbm
JMfysaAfmtkm8BThCCpjJjv1Ib1v10NkYK2OSNHsvUa70zA6NRgBMCnKedy3DBC0WLdWhHlDvspq
eKm0/2QtK5yhUOewrKb9vAUng94t2rDe3yQTHTDDsXwAw7dBF4F1m1A5pl4syNQm7Vo4xfYu7sJd
Epd3EpPDHBFmBbuH7+7Q9+EuZuaFzJnrwIbquwVMa79YV+taNY8Fuyz4NQKJLV7VXv1u43CL8gAF
mdFIvor7xA8JDZCH/FffIW11KFmnB19ZGPPF2kW6Ha+LpGLVMp54Kx7dnlCn0Gwshi2alxFV/i4l
TUAFxVpo+wL77SkgRCOonb3Ny7OaFnvnoGF0wIESVH03eGgX/FsyyV3n6rtlHu7mdFcbfQ6d4gzq
4jFF8OROdyUbwhBCYOcf5nk4LMra7+1yJVukIXKlA31fWasO7bxP5zIwGcbl8+/uu3/6B3d29ze3
9s+6mXUaJ+ZP//mv5+arejb668ucPpp/vn3qf/7Vf/zEfz2ROl539W/z57/1D5/E1//7v7/5MB//
8B/byqRmvvZfen766vrC/IeP/PY3/78f/MvX374K0Y1f//LHz7qvzO2rxWld/fH3D91s5y4P7X/a
1G9f/u8fe/wo+TSMKXX5mX78+TO+PjrzL39YnvfXAM+67drCp94IFCOV8etvHwrEX1FVM0lxceH4
ArvIH3+pam0SrOzuXwPQkGEIUIedG5/2x1+6Gso5X1H91WGvHoberRgS0g68P/7jZ/+7h/7ffy3/
s6eexoZ/5r+Y6l3XR9QtAjcMKLEcvuafpGcQr9KuuPn9UROhh+ySvuKWsMNYhtaMZtVnaNnkY+8/
dw1SLu73pnYfRW5NZkWmEuEd7e9lGQ7SH35nZoqt6+QyCWMRNjGEALeb/g6mmCUJ8WFCF8+IBs6K
g9blriyK6UmFIvbg6UZ2dcjjqnLQiKQOOhcowA2rjS7OiYuUxnBAJFm8bJzCbqc3EPFFp9cRwl/n
YwjqGn10HhL46Ga2B/hnKiCStS5MRKYTKXr7tBKxftLJEHcHMMrJwjhwiOTnAGCo+T10VTowkUxz
tRqxlkw7Yw30En4I9Xkb8TJUTwMbTFjMVWae7NxuOyC6DPAgGJWjCx3WYqJYFn7ZbePazhuchRkN
hmCsgJpy8RBg1xQqiqBK6AYIe4g6X6s8mywCT+IkXPOtecUhURWgomRoomaL5QJ7WI99EcVP7Pca
ES+tuvahX+cAhedmcRoggQW264z+JnvMDETttzrJ7TT+aRND+sMHXU5JMngaUXxbMhZt3ZjzdaoD
pLgkLn40kVvwJ31dsdKXiQ3DlOw5P/gRJ9mIo9QZxuiHbqK0Yu3fkdOL4LmKsm9qFmlxarWbxAej
CKDdVADWiSuHEE9Eh0o495JQ4XaNAqKU3rUnERyQp4mowauMBU84tFrIVrDKuuWpiGrWfqFj7OWl
H+32O0sNK2O2JkVebiA0jmZHJjspIbwB4BgTNubzkhZdHlySPCWQuckqbb1ZLY/PvFpaAd8xn1P7
t5UDhqKnHzOfyGEdQtR3DbVHWwx0CmjYhEWRYqeZjQpuZmDbGztPYSmlbnnkPRpBMxE1O+Uoy0JS
Q8LF2/co2vRBuPk0kkMAGJC+MWUj4g1FZihYothNDm3iBOlaq7GWH4zf6wTQk8/WFBF7Xj9NqVjS
rTQJJheVNIwheUARL5qsacgWqIYl90hliIUEBKBjnfBxzov1kA/YT9yalfSuLXQqtmkfpuNnPkt/
+SHtwgaqLC30FgE/W7IrA7tc9iNhDAhSxtCOk9cwyKplSyICy1dM7sl7GI2FQC2ti/AjMl02vMxL
rieQbAkdTm90+tR1I9a2eQxDtN6xLQLo8MvoPrhujU1htsI6dVfL3JJk3dkuaAZPFktxzYOkSA6V
qSL3gpTbSo9Rl/J3CHoKybD22ip0NhavfrNq+pKU6yCofBAtxiHzDBOUxi8EI/RWJ/c9qcBIwoiY
65icYfc+GhJ38ydsSdTARWGDxu07kvl2qrCy28xiarN3ogPmhy5vwG2Xaije0IGC6ZwIiSdWtcJ0
eOiEbwrgw4GeH3KZavEhb5+5kWx3ByafYmLalA79FwlataL6LytiPcm2w8AI+EFX+6CfI95jTpiX
6PxEhgrblgPKmYGQuua7k88IEcsUBsq97U8BpkI/McX3acoajFBlW6YPsSuIKVCA6bpVzcau3aa+
stvP3pZT/FIaXBgYZ1VABh9RybhFV0Qm9vqpXJif//R1ELzYmYOAZoGW+RDTlWHBA5X5HhVDL9Zx
oxDqdZXXMRluCyL+xgIUHfMd2/K3Xa0Cztqmsb6jp0dKamuSYUekitPKLv0M2Y3bPoUcNdVaLxGs
VFfFtWHHa2ucxd7gYJrCpbXl3NLpRuRd/tBjGsIs0AzBAzVwdYzMxACYYq/cFn4hfiVKzZ8ualpM
0F4zIGZIGMdlVjc+awXWYx6i6dKFMuhZvzfkrK7MmJHU0Sj4zRgjCXs/tUXSseRWSEe2IndyRvh5
bLqPYkBIg2/dnpaNVqoDeOvUhDyTnR3m+2VQnY9W37HxEmaxl8UZbuIZrLyOIjlvA8tvCGsn4RUG
ErrsH2PpOPGxdBm7xXved7r9bdrUml873gQGiqbbAf3LloTTxLwGDuHwTniJ7eTJECwwhV67tgmE
85FtrZbaAVQePLW+Gtf+wPHnC4egezUiynct/Otd6a28DmCSreDKxbXX4ueGKm33sVhx+X4z2Na6
JrirOnPNUOavUowEK8teoIVEC+JfHj3YLOZkKXHMS9Sx/kycdRCzlq7Fm86TZ1cguhdz8TWm07Vd
bgMcF+Py4HVf8WR9xJ53ziDPRSVQz2SWhs11B6ZKQc+wgYi+SwzCqBsF+ScFPdpAqFggF/vObSXX
ShGUu7i1eDo6JMrSyp9HPCRBhoFAmJu6lTf41p0M5nA37tcBvxOSYBHM5OTfko8Z3gmnjq+GRzTe
ZFWTu6seFvR5FBDCGM+x4rWT5lfsllB4rYnmkadjO+TeB5p12vMJBJDPI8xXDklX6EvuMXtROHca
c54TsgPKonqcGX0Qxx6nT3UKUyEomLcUkfmgtPlmzcKDPCrvxzJ/IZS82I78riHhMrCI3OQjrFtx
TkpaDBiJwGxSoKLar8MdQTvOl8mm/Lyk429/nhIiWcAY9gWEtjJ5cpYyPHnTcB0cm+FQjUA676f5
TtdNtDasD4o6V09zMiZvXDHlvSFkCON67n7DkQsuewGR7Q6h3BuuRwI0q89ZMxTym/64WHiuO8x6
m0UKgloM2MtK2/lnN9inoiiOgSgfzcKxySKHcW3UYAmtXW8Lf/MjyWP4lzCTSG/S4XqW5YMP7mTL
bb5pJb04HUa9n1A8O3164aUbj4r3VD0aisS2+Sp5ElajaPa6CvZGF296QaqbtPusVYCeu+KUuiRw
q5B40bw7Li2L3tzR2cFgDMkKaLBYrfvY/6lMd+jsAehSGK/CaNqNE8RY1GmYMMuPzMr1fkziX7lP
bUAoq8tEFuoAefPfhnCyeE8jFhkXbx2DGZ4GhN5+vE56xmv5iFuBY+CJKvzZjZ2HaIFOH0egaEjj
xiTbPUyEfBU9Z6iToYs0HhsCkwz5LrJye29Zkkd4aG4sMAVlRVSQ0powDl/UkoLBJibkHfXc8BxL
Y3+FVRI9p3OFh2SS2jsMWX0rgBFN3aOjE/lr3xiqJN8Ld2WdBcSoSpE8hHJSxwhU6oE1fP/RD830
6qdB/sRfKS6BCQxiDjc5JQZQWlJMzILiIfhqfDvdS4qsfTWH6IPLJf4GtX1+BC5t1pGovN8eRo+L
qehJvblt60dq0VzxwwpB4LMmXtMsffctjHF27CtBktdpGpqb7L6I5pLjbKm79ZjN5OwWOgpZr1FH
f+pqkGItg1imEF+tmJRGPQ/P7kxUGWJI44Okqm/ojKEnqJr3bVplmNH7yf1RF6mPpMEIBmZjp+rv
KZN2btjCTtn4gm4j+Lyd4ypuoKtpy1t3IoyZ0AcivqZFx28atBRTfyfPA2LZiA4lw2nsbYa7vSat
S9tvc6oNN0Gj7u25reZV3uoA4FlmFm/D+p+Vy9KIlPCMgr5os6jyphnuejOste6tZK/ioi12hpI0
3E/UNQ4RZpH4rC3vPQtERfLF5K+EF7Ixsbr+nOJJQ+L3xdruWZfZdI5irNPaE9NXMVbNPusgncQt
giwxNuzH4pL+3uMixoMYHsaotldulglAiRO+M5U8TZNuL1U8S7C2s8sxbGcHzbSq7u1vFavZzdQ6
KcF0bNhrJd+MJluKELyz49fPZR2IH4kDGpbKlsvZ6BqEZTvuCej5CtsJdJQYPnAOfo4Dy/FyBJOS
peR2Jp7NBsmU5qFsyE3teGCBPwYdl+nNngH15rWZZ6rUpSaWLGvK3yAZ5x1HOIDEEmMN78ri1kf0
4tqw59kb1SfbTGk84klmb8dwIJ+N7onCsQzQZTZ5yfVESUfTY1sMtCgoV0zNSi4IxizeJHkrthno
3bby1ypWp6Il2qX1/YG1SKRB+gdo95TNDiassMkjbY42chEBB69XngIPj5Qw46+W1cV2DqbsDlsQ
nsIKH2YtzRvnAhnsY7ArbpdFNPWPpXJ/+Xj7FK4nfFkIxQsBWSd9iqX8ErP6jrfjGdUMZ2VaM9/N
S7SJQ/jdRKpapc2NMkzWJYkdrlrhhPruSJdb3iKyU+Ee9HxOmTEZFrDmdNhL5O2tFIh7Ix+1Zd6o
/GZsncmGHIHXrOkwvg05DnzvZHn5R+9031RF0ZDZ4hwp5xjyh4w6DxVbwVGwCogEs1cEI8tusZ1N
bgcLbRbsHbsE9Th79eM05y/V0P+a7Y6og7E5UXed9GwbtK6UAKS5ypWXq99hbeHZHL2RO9I+QQU8
5HCXVmW+yO0gNbiWQD64MQkFSddiN3EPmmmaiVMwKnwfnurpOEOka9qKGDup+mcilpZmAvsoxIIU
Cg0dYpxyArKhxA2au8VKxGBJrAlz6GymH3LyyEmZuSfHtAJdr18BPL+ajvztekaiQQLIS2SA74Eg
Z/JPOF41+QObxLDH79SYQzMWV7NMG52bgsjKWWyFjpBQOxwZVvZIJgU0QKBxaz1gWIZphDulnN+y
rD/aRiNGCBFIGYu12gjGnfboRZv2anudTfxbbOO4wv7k2i3pgQI9USCvSzytxWS/qCxEC5jdO0l3
VuRHJpAuNmOVxtdGywbBZ2X2Dm0rSEeLoUXXBitbFDk+qkqtu04Tqp45/QgmAFFwgaWLrwTjPLa9
+VinXrkq3IoxTZ+QMlqkx6FERVck9rLuLYwern9Wc3eQU8V3Q+zH2p2RcI2svcOadBmQdlBjkQpr
uuU1YJ9DVJSEzAn/zW1D8MoSmVPghU+1Px6HGMwdnjgUI0zgZfzmqhkvGxE31ZL/YGgAM2F+L4bu
dc5RXCeLhW3ptjzkAQM12zX7QKegrVkW0NtOoMwBRiAToUYFHx4CbhkJolJRzGGKmf+E2wg5aBG9
DPVUkFsCN9lqIHDI8AofOTrMPV+yZW2MpB4pSx+HNcnTiGup4kCUi1Fx3fj9G7UqxuNWk1jMiE0f
dDeQ9iBaBT+PlDx8esuQkywM1rtcZ2ETxYTa6eiznRuavtwIdi8NuSe0ok30gWQI63kQN6T62tLl
TnRvaWbbMGkx4Ay5SHdhGg1PFnGtD8R4CwoYiwkms6qXFOrHKkrn3xa/NPb30GRiqeZz6SnS7awB
dqkfziUqlkb1u1gRwO3XA5o5zxAjLiz33nhBezB2S8flCTIMnZ7nD1LjzJ4k9siTiBVtGg4sftiG
dSg5riN6fhu01KovIrJQF8bNLN2XMEOqU+KoUY7VfyuFR7R5lguObBSfpTiQRg8lNEzDB0Y3Y3hC
JhADoRpznqgwB6BZlRGBTyDUznbn2OfFicIL+po5ReA/ddOhgAl4XFKV4C9cKk0ipXbu2niyHzNB
PXNnjSn+LlkpnH85cy7mBDOIQ9q5BwoIODupmX4nEcItmiqyF1l6jRsjF2cTuOYWm+Q7K8vKrq61
zEek/C+tdJaHxnHjtwJ18CZSGTI8bXfPQsfXehke5jR4dSB7HmqHYnWGY7er0uglIXSG3zd9tCc/
5mxEaGR5+MMnOFtTIF7LMruCPn7sDUBw2XdEhgtkU26ArMh5VBMLeIQPtc/C3evcX0XW4DpLPgZt
/SgnF8v7pO+XpED26dXvFATnRlQ1mvh0XgvmZaxWumrtoAOm2UOEahyPe89DXy+TLeln+BX8myJJ
56c+Dajwvew7CjewAIgZmDKijc5vTIX6hNqBrZWLGmMKVgOWa/ZozBOJN6uvyk1wZ9RDvhGxbXNL
hvE2qCPc8wFdQ6YWAvK0L+9zR6TnkL7g7FZEMlMZwckzM1SKFFAc16snGqZ2tdm0YY8hKnHpdUsC
3y1bZWsnH06kmjNBSJqKl4UNfZ5Yd15RH9nu7QOwezLPcOs3V+1EFVNlUlEnVewTJHNrk1oPTtS9
ysYgH1vyHO6aH249i/ApTyk0mh7RFYJ1/+ixwJiAuIdmee9GaAjDFL1kkvtXOeabpa1zlmNHaZix
rDsFd6KyHeyh1UiRZx77yudmQ9xBS3FmMPtZo0Cs/OjRT8prNjlb4YDQmOenArH6qqwatAY+53qf
WwfRO5+W5TwwKI4hslkfIgx+iJREvyzNyFiw6ITr/BLNkEm8+YTc97AkwfsEGb2Pi1ekJGwxSQJw
sCAmC8ycEdQqEXsZUW0LqvNDFAlclP54mlXy2wG0Uy7TiQzoa+e6V46dq2/Fr7Hf/kaxfl8zAYgl
BUhezufWyQHuL/Qls08iaR4YEtjnN2dBclJEJ58hZ9eYr/o2ABuqdx0kOIf9ZqWQwyok2pYgZ1AW
v5oaRc8keQI7IlnaPZ0xZQu/Xugrm6wuN8MEfrhz46Od8RpBVWfHt13wzjhM8FVWX0ZHPRcpghfl
dmbF/PIyVtYjGpXHm0xZTRNInwTiSwMiz5k+ugRHUESvB+aFltyvIeumpCm5D7X231MZ/GD1Bmiq
ZW/c9CD4WSSsWUzY+zj0PayWIQzsYq5Bi5H52EW5c2fQaMQD0O884dJthN+8dYYBvKjBmjWaArJt
WKG25yAbINKR7RBM+6y2H8KBKquNiHD1CP1RzUMetFulmKZQSaYbaMsJaQts1TgN3ks7JN+xauJd
GEMrqpnNMm8Ef1l/dFgSKTRfY8wKS1Z/FrNGI4MMsuh/wioBOOsUL3mmkdSorZ6ac6blGWollCYU
7YwMidXIjtSsPzIvuxYZ2vaFeUxpPvzRtSCGh7eYVeT7xunu5IhDvqSzImvmbJLk3W9gdeYa63nV
xvuk1l/1EOfb2/ydEodc61sKWFUAe5vCz6mLPm9U+jZOXmQXfvCDZg9ePD2mHW/WW/Vko8eOepIc
bYIArWYtCyW3TmIlW9dpXiqHafhU1R+qdMP7vkwxzd7qGGdkVk6mxHXKu2gTpg2f7RIkPiz9Za7J
pw09vNqIxeh0qD46pqiY2t5IF4YH76VwfDLzg503oeUgYdaNhmmrrPiJYdDPygpQYwtypDL/VoEu
kMHR6QXgJMahIQ0TGtwM4ccIJAWz21/hnvLWqOMXMw7feHaxlcCfCVrnJUiR1S7goPVkEQfsLwOx
TFU34iIKs8/YODNmNZOUUIQNbrjWAZRTZCR09lHT7XhNgPJUIDcMGyQKJOQ+FWu0nwoJCQlp0fwt
iFFSzY2gC5ARgeEe0+Zn1jfLkwLFfJIFIA32Y7zDVRT0z/D7ITwnzXQsPVv/ZPlAzuTYwpijXImG
XdTb03dTlPGewG+in5ZJfNda6Q+mLJ9DOzNl8W8zmCEBJK9crvUkxfBKOPA6mtOLLpx0lXTWSzBI
EK5cz7XvEl0q02089v0JGQ6JJQiR3cZmhN/PznqxBc1DiW+6TceNICt922V+uood91VEpI9nHhpQ
O+QZYfhxw+V7V5WreyH1MytB3qN+MO+8KpeXFHgQQdGdzRKKQBReLgBqLVLHvCCWukTOvmJA+2TV
TbCqi3YTLuTKlp7mxc9/eJn/WVMwk1OTu2vZDO3eiaJ3ViL4HesOFZE9fXopAU0JSV1uV9+xV9Jb
Wy370thPkRCfqAB/Jf60JjbJ2sAr5Z4f8vd5mux1480JkUtOvWoiam/hLvbBvXWlk0XDrlN+fdMg
DxhWX/zEgnteGCyw1hH09LkbxCOxrjD9ys7bxyxS11UsgH1yy690Qg6PlXYpueqozSqIymG6r3GA
kle6fGOUcS59/VHY9jN6H2IY+vpz8WYb6emwhxD7HE1LzGiBQf4k2QySryV5001zi/54oqgpI1vv
XeYWW5iODqKhBq/ZgOSSPNoSp31zUXONnGhqmKS5OWpIfZs5VL7atU7pftVtWh0D2QuwR2N7KGIn
eSahK32eqmW4dzHjrJ1gnM6wwQl9M41yvjzeyBuWg9k5ZnSIWl17NYlrbVgxK06y56F14kfRW/VD
F3Y0gJ3tWJyeqi2+Sp0gWxytyP4MNUiEAAsoQ36OsqBox4tXJC4T7R7WbFnGb7GVyqMhjgb2veQ9
7wEygdwgOmwiDGkPyHTUBYgH2eK1INphVQsaio7Fcr4aEnMbuPPtOUQcbwDmUlElAbHgTsCwpk5N
f2UHNzGzX1rTcEZIrsNqYgCyKmzSY6aUdIK2paUqpzD7rUOQFLOs5LGVXXW7+aqjHGr/Xtazsw9D
q/ztjBLgAeF314iEYvIk0rzjHxWVak4zMC9+TSRw5UE8HfKlag+hTMZ7EbXQ8kxov1qxL80Gk4j4
JvPeXheNBqff9fjHnNq6i8QwQqMGvy+UxrsoWJ11ceUDPghLHAlN4+1KH96QNTecwplrCGXlVepf
S1nLN+/WhHVBwws6SLqHajFMFCwX2+nYqIPqDahy1G8PzLJsNHMsp1alHJpdsFAH5zZ8WZeQR2+V
tE62GeqAGz71yX3xGoCbkRWTJO4EJYDEGAdjOyfyd+nGtbOaCwNYVBly14SJKc4X999IO7PmtpFk
C/8iRGBfXgmAFCVR1urtBWFZNnYQ+/br7wfP3G4SRBDRPTEvE6MJJ7OQVZWVefKcxDoygVAN4sZn
AyFATG5G+edNon2DgrTfhd+lVgw+06IFXE8fInfUgkPYiLvxwzcF3UliRfuuCKXvFCLVzSREBCNK
iiOZaSQeorSvSG5N1I6PqvZJjoD6liBqRyeBLlF3RUph26HpfRDoGtQDBMzzNNNnUjhBZkOuUMzo
LHNgUjs2ulu5ZjpA6uubzEvgvEQNpyBVb3UmA7KmS55Vg7E1JlUZX3QRuM1+SR6cDF5ldbeN0iDo
xgQoCiSZV32HyKz9PNSpQC+iVWBAb8fQPMDADhlsgl7idymL++9ZIELdSC5Ta3f6YKHkrkKS28Mp
H7GX+QG8IjZtp1ct5aOUzHzIy46sSCkl7gljmmLpekUrPpLWh08xY/htvPONgAOhpA9W7GlakE7V
wQgvqBRwWO1j8UhZXxnC8M3k4X50BjVRgFZkXDbMSELkAMHCYOlbo5FhMiObJoXqaiZfk6aB0w3E
IVpiCWMcKGtoGfyVYZlNAkNWR05aQvxJ9azXjryvrc7wp4ELELfeIHvvIiLsObNqFb0aRF/JqlD/
EL57VHIBH2u+gFg01B/ltpZ9Bek3ozKexGZ6EbY8fqypTn1jABMAPlBUCbLMeSMNPMR70nE5SQz5
CdazkeFLmYLyxzET6FmaQsZhq+tN02/9tKGyimIAz1v+CJpD0cupNOWNZJSNp8SqK6nc0fBdTzo0
kWhm0Ehx60JAKmhpcdBb3wwPx57K8A8NnVbt0B2bvj8AN86+VVHT9XggJ3RLJH7aMNHYtMwopG5a
9DUj34Nn/ZKzQfvNHHVebUYqh9UdDqTMaLYC6sUUkOyoBBVhC+ZxpI4CfgSYa1XDyqeJdQZvnufH
MON11JX2jSXWv1TUyn2UNUXYbRKoOj3o9jaamdNYtdSRQ6OOw59pr8IBkddWY1FVYKYNLgDLGp6l
moRaBG3d3CVhSNJ6pABuh4HRwMroeUByROh2xW3bKhDJiHlagkLmN1oVUNwDkQn/jG+FVA0AlKet
k4Dm4emYdLA+CUMhICyie81Bo6Fd3A8gXoObETALvFExuF+AskCh7zSFlQP5kpvkPQxFkHeHyBL0
B6EqRuPlKAtwHGrgED/pzWgIzL3B22UjkNRFj0YEdMzlWcf1pfk+sloshEHrzCh83sKRAOm4SW/9
PjIScAZCjiqPlFIyfKEJHrYHufFbUptRkMHz6B6RSUcOgEfHYBRApV7k9ZJQPMg38EgJsdupAHzv
JJ2UwZXaTEm3rSFMYjzAbWAcjyrhZ5AzVnefg9qhKCK1VJqOXhF9AFUNvE2tHxXbZFJo2xVQGqDY
DDgbCA/UbLzsINKVgL/3POks+k1MUFsgXYaufwEzVPk8x4bozRx72Xwa/C55j7SxQmWe+enilVk0
TdrWusBLX4R/M9hEpG/e50SX0fWWgioEX8K/gjJdFgCP3PSeghpg3mbpNwOmZdVWBVQht4ZRwSAr
1vz1SyvUUWKLZhcYFLEjZgqMJAg+t5JJFUs4RpX3qGfy+NEVjTc6qChHFWscjl+rwfChXjeZd9ho
TWkJNB2KTjwoUdn+LAIeauileYYtpBnVDhAA+S8RVRnZJveFPWCALABVJY4zSOVVJeTpfMQBY5fL
UdbZBYBJxvSDcQJNWlWZ7HwY175YnTBYt3VXx7qboOco2KlpyIjKxWpD1jT6DKIL5qCjTa3IWmV7
dAsMfq9aRXaV93pAkVovEDoxB8Azsi56iFN1Ggp5vm8y9BdKpWA8dlTAvXvPqjloVDJvBOnSALR7
oDftUymynht6WNa7n4vCQUf/4mUoKd6wfrRF7GNvIJml1KnFWCfVownuAGWk8gcnPkDTFDbT2Fg3
Zdhi1B954JjKRHiN5i+8pYJmMazacrk90CETH2ETz2DGO2bqwKM5o/JThQUPb19F7dLxExicIAjQ
Lf9bqdT0sIUkCTfsFk6BgRB7FlsJkFEy6i3wdy62qekTyP1WZV94LwEXSkCRRoWnw5NV2rqWpotM
qCqKRp3Vt4bBoTfFDLMWm2N9x+QsV0kxeh3i2FbE/4f+d6TaJbBxyQ4p6KRPMuiGe4M7g5mgIa52
YlvnP+hBdkwecHznsNjQ09hqfiSFb0kaIgwF2aRYsw4eefFQJj3niTnSA2j6OvymaEwo3PE8z56S
xqJUXghGSYtqrI8UY5qWncszkx5KL5eQHXLtALw1S7EOnDpTKiQtpEZ9k2WOdpovGRdK0rL3XCEc
YuDABEFPBKUmlEIV+3RTx8cYEEqqB6bdtyY5O/RuUml3eas+ABwxPJgcSYcpR1Rjdav0FRhoFG59
xCYUNIgQKyRrZyK2N4CjjPqRp1EXVOCUWXdqQmkDuz0FFNW8q4PQl26DI9U6W5XTPFQhiAM+8JZ3
ZYQySupBd24cYc26BZbVx+SzXRdTHctVAUBMlJdprthjGyTDGrP8BY5Ul0RTpJXFjLBuGhNs9nRE
J4Mqt+w8QCwItz5Qj7IhvXZDy24eNGbTmtb1D/EecltIM1AwDpz4GwVBx7Qbt7o5QeD+F+R6JhQ1
R7TySywNdjYVxmIdZr7zXzLU6tCrR1T10v6bUL4TNiu+ns9Bm6qiMwENAle0RBFHrZmBrBLDdqwK
mL1hGx6gCh264nDdh/PV/I8JDfivrkiqhbHZaook5wklZoa2YvqDpRn2n44RD0cTTWXnuqlLbywm
ulHb0mTZBIs8/f1ktqrJKy4LZLCY+BmL1GY4S0ps5JSvW5HO2RAmjyy2zDQ6ruAVE9LnZgJPhfPd
sxBxd8s9oy42miWH5AtT/Lthn7+ZD9ftXXhlTKwLsi5JqgG2QZrBmisGh02JHiHkMhEZ0gDc7dN1
Cxef6I8FXWQgDdAa6OlzhyJa1nJIEck9du91HtsVrIrNMbb/Nyuzr2NRdMmDyOQtJH2PIXWcOCBK
071uZJoz+VtYjW8zc2X2beBSbMzch0Ee6owbpBqhMIyQdixWFNxmzDGXdvTZkilyWFMkQ/DM0X5y
s5SP0ob5dth+s9QBt7y1nHFN8mLxM007CNgvkHp5tlkHoJ0WVLxMsOWPYE43QlPcshderq/gUriB
oMdFSZc1WZt9JrPsIeLKmZOrp0JfocAg4OUrW2jJk1Mb86/UAYaFaUlxJLlMHmSYUDcCwFm0jGPz
+bo70oItnYwHdIeiygZ8fudfKpbTo6Q2TexG94yR/YY2RLBJ8g3b2qXf8u+/efJH/xkhOZsgOT22
10zOjry+6ukXWbz6gaQ5SZk6sXrvQzx63bM1K7NwAKkVEO4UTcL6OUmfPOUDgN91E9PRMttNugo1
g6kbDHaI2izKVXME3iCJsSvLr0b+1bOeo/olKH43ydrRvbShMKVychu07tR52HmKIelSIMMFcosO
mlO9pW/+od5oOwi87eql4b+uODf9+Evn/rY4C8IMrG9oDdBgHA2EARs3z3mIBR9FNazoDqz6NltG
QF66NuoSelAQpXxtH7NPwTa0W7d3I8um8+UADf3nhy3LOc3cGFwbxnwWJioYUmk9TFbtG2i8I1Xp
ePh8PToWTgqoFuB7nkZvqAXOZv50LTrCQQs6PYxjZ6QMFAG8vG5iKcZPTBizzZvCUpGlZawyfvGT
bQUtAu8Vxjr+jRUijAaGJSpzNc42Tn1qdBmDxAoDe3QWvxUFRbAUVrvrhpZX7G9D03D4SYKij0cL
FMdRdZSQ8h8SUEwxmmgTXbeyuGiKqJFHIyBH5nVuJeJNLalJgIoKGf8m7i3qksU0v63k/YpDC9et
bp6YmuUmkqLC49DGXLdGKj4bJj1zZvVU8EDHaguowttmvjo4sUS1vtPKcTUXW/N1tqKU7QTm5Rls
qlwJHTkU494KG6nCZ+W23+nvya3wr7bWqc+zsO+roBCGkGu4AgRe+2+FpSP13DvXP+I5T8CfBON0
Zc1Z5BcCq65MVoBIbRTzZxQNtir9zrQH6DngyXm+bm4xMhXyP01VVcUUZ4dh6x9jOfCJTI/+gUSb
OfWerltYvIjNExOzsBRSw1dDj+OiDfWep3x7yIqcx231qNfGXXaUoVEPny1ff5Y6NDmG/gEAQ7Kp
j8Gh95OXoaizleiVpot4fgWc/qRZ+GbxCKfvwE+i0+KYv1O3v/Fuoufm03rULF4CUNooBkOUJvOO
M1sdwzwBJXXLkZ8ANDrM2O8hB/ui7LgFbuA+2Bmv1xd88ZOeGJxtDZQGILVrJMvJa8oEZeagyrdy
0ix/0xMbs71gWlwA0HlZjsYCGnAPoF/ieE7L5Ra2NjDxYhvwNpb21127fIIZ08tcMiXe6Nw/c+JG
vQT3FzG/5gDIduq97DLFdFffwOiwkzf6u7Fib3EpT8zJ5ycqedZYGcydEbqACooYIs48MM2VcFw8
y06szJ5hxzbjnBxxSqTYLNKoTxifAW7uXl88+Zwk6b9Hy4mdyduTW6jOGXLJR9Nykj0yQOg3NYSH
3RygnN4YTwb8iGALN5ld3dUPiLk64TbYrfyExY1nsB0MBn9VWZtthrFsVNigWdDObp381fgKQHVH
IxWpE8bLUZhM98ARHkqbuoob/v5XW+PE/Gxr5GYTwn0KMC3u38MUflHPX/mW0hQSF0fLiYnZzpDB
uJfMuXBLuMUP1fX21I+20u/aRi3ZLlf2obwcoH+tpz67LcCIwxgyOaTuTIZzbGsDo6g7buFwdb1v
8EVoD81X8QVtZkezwcoc8l/GoyRszJW0U1l0m5FnSrVQqpLHn8eWl3r05IUo5V1s7monfR65lRFE
sXNAsJvmM2xQ0/2sub1tEmcUIWO7t4v98V6yGbK9RUbysXkEQ7X2JltcITh3FNAsGrMos4grBDrF
Vh7Qj6A3pUmvYfp6Paanf+Dig58YmMWUSV8ICIGvOmL1iyHgNr5vhOfAejlaxkpsLZ4TZPa6bjE9
L6qz0OqaVqkzE0sm8l01zNFQ9mVrt/WSOxa5vUJBzaDBMPuQR+CeklXzIQfYOBpmLBmBc2v4MHTH
fFGd2g2ePfSHD/Ld2uGw5J4F1IZnp8WrfX62D36fROiaQv0zQjpt3egqtCUQ413/XEvxMLEOqPq0
a8w5pSnTRH7pR8SD4YH6erfAtlw3sHhHQcGomrKpyjr/Od8K+dETqzDyEhfOHHt06DWIm8BRNxAN
2vmt+GWtWLx4GVtU7zTV4BUjirO4oD9KIb0wFA5VZNyAe2evqg03NPvNvI/33idpdOWbtY21+Ln+
tirNjp4SsmBwH6QZoYigTgVW/gWBupXFXDYCVpbXDFx6cwlLRVCjoDAyorECUS8ypyqiN+9bK2YW
g4IKq05ZV9Pk+c4SVYTYE2OqsI3pJy2WHwPJeLseFov7ymReV4aPm0ry7JiAMAqWmpREW1b6vayZ
CROFx0+FcXSECCr6Zq16PJPJ/c9tb50YnEVFXZQIsSRctfIOeGJ1ywyZO+6zl+hFeaCj/wk95eyZ
obk372HtdXbdVyiEz3eAKTKEC5ga02W98dlhXaK5VMZsD/V3HxLy60s7PSDmJ/DfnhpzUlc0vLOW
JhlJxWi+SFn0dZRyiN6aZ10Jvlw3tby5/1pVQ5xt7lIOemEEVeEonyDN29NXdWhv3o82kmNv2W7t
Xl0OzP+PGqqY5yt5bM1iHEYeKsdAtWsUp6M03V13aXGLmaaumJPaCet4bgJYcVPoGUWQIGofk9T4
akTtD9Wq9tfNLLyDZGnqNul0G2BEEaegOck+j1Fa+2NgBS7Yw/vRQeegvzGdcde66ePxA/RrBDZo
JTKmTXUeGbKsGKaia1wqVBhny2c0hZV3FNQdGFo0JjsLN0qCWygERbtgxDJnln2txP2nLXPN5vRJ
T/xszKatk9zyeBqNX7PXSarmhknc2ynTUcBUfLJ4dcp33d1a6W8hNmUZTnva1TCAQcg12/FFwGxs
Uqlwr2/CH8o2diG7De3q65RwKb+SXfzPN8OZwXmVDsCCn4VxapHrUoRBJQwwBuqOtH2dPLdDypvy
SlNxyUdNZ9rM0PmcU5pyvrpG4YlqZoaq02/LfQ63ys56KO+yGx1hd5l57xvDWYnbyyeLfGZx9j19
Gao9NeUwm566/h0jAzfIhNrlRr4RXq/bmrbALHTOTM22IvVxeRwGTFVBbZca4t+vaEvmXb3RoQm4
bmshazj3a1aW8bTuCBYVytrOBrIZbsZX4T10BZvJYieliQqSZBNulcfrZqfVunBR00mNJNXUaMyc
fz9dBkM55J3nQCGEStLDUXr/3wzM7tlGGRB0twpqEfB4IqATFek/ThZYuBMXZtuMetQoC2mLnHf8
YSlPXbjSlV1ZonnjSoGftQbloEL7Af5lHDcTt9H1Rbo8889cUKaYPzmjcosSN3SwBFr2WxM/dO+2
99oVG2tuyOc2IrnjSzcAwZBkgdj7TTZWzoI1J2ZHQeJDJOFHvu8q/bZlSjxHVnUlWhc3CXTS+vRa
4FTVZjaqLMpUry2mI3X8Km37j8Sh2BVspefKEXbjAVkWKDVW75CltYPOjFSGjFSkzX++dk3cBmIY
jxbCbTZBUBn2f4rb+gaBXZ9JZWKC82ctpV84fyDF55gRdXrAIA/OzUIgFghZigZTBIU5Ils1JJKd
oZRbtRFyiE6L+GYodtdDcSkvODM6i5Mh0xKBiSzAG9QtIHDeKXcoi22Y+rWlw/HFd9ay04W4OTM4
+6aRBBs9SDAZHQmk6GmNZBJSgq/X3VozMn3hkx2WRVqb550hOoLxnLe/0QZyTN9YWbul76UDVrIU
jbIAz79zI5A6d0gigd5J898Ro2MgC+FEPjq5iJJS8+26R5cxSfhTPzFluPZ4Ks2CIzQg19M92UQL
O2VPw+WKGuZ1Ewvb7dzGLBbENDa8MG4s7iTYSzooPI+WG7qBE0gTT79tImTjpNZ29Qk9/fjza+nc
8CwmAFyNYChJFNWd9TVzCqjDITAr7qfSVLVaI5z+tWvWZsGRDB6a5mPru/1WQjraydUbXrabYVu8
qh5cNG70JnxcX9rLN9K5g1O8nsRjLnfjmMuV6YCVZuRPZt4muW1xuGz85+um1gJlllgQqULf+w0C
Ho25M4LffbD24Fs4M869mQW+NQYD3NAwzR1hxf4c3/guGnXMFgTMrdkIZv22YMy5HVd2gLS4iJYh
U38zKMPNCy2q6vVlNxzh/NhNT5gieJ0ES3IqO+Ymf5aIm9oeIVdHJ+9fnFrUd8juDXjQWUJ59gGL
8Kg3HYUzRxSAXkaCIxTqQ3TM1nxc+nqndmZfT9Mh2jL6xHL07zQjUoYfmdKm5UkBS/2JqlrzAp0N
l7pzPWguz8tz92ZfFKx3wSBHpzk+0pX1i9YiOP503cRi1Jy6NksN6yDPK6VWBCDEaHSptgxRmJ3a
XkslOoYNAcU3lYk/zb5ud821Wb5Yl32fG7EiO13P+QJZOmT/mrD/N0ZM7oKp/S/JMyMi/ElNr8Ps
LwoQl8CrLvXfoX3cXLey0ELiM+kWnRtKm+oFYsLqimRUciYXGKsXbUg5bo6dazyI+/4ufDPetJ3o
pGCe3yo05DbVnfgefrn+Cxb6KwrlWxDZFm962fojWXVykBU9CUyQtJ7T/5Sg/NyF3z0n+T1B9Pl8
1fvqo3rh67HjwcRJKIwoF+UREd68lLnZqWPVueIPJj1vW7QcoDTniQT1+x3jOyt7YWELnpmcb0Fw
JJ1QT8eM96UZJ2H4tRRocRVPvZptNykIEZ2dvOp/itSoGVenC9janUPrttw1N9c/2lLYnHk023ka
VApimWl01/cIdfmbZFe47T23O8plWygSXqL3emPtMneErTWm+bf2GScDsxv37AfMtocFYr4rR1Nw
RKtyWx960cE6qMEwjbnauga9Tle5/8ZpMiYaNYpkKPNIVeXj0CgpkeodvB1EZRIcK7Ym2emO9/xm
YEDYLu32wGxptPFc/2vorJW/lk48dC0NWZJNSkLqvPnlDWaXwzsC50hjwxZzA4JfqTflu7iHePW1
EZzc9l+sj+uOLwYXOHrJpAjN0+lPZfpki5YpM8WlyL8ufRq3yeNw8F312/Gn+rV84gOsdcWWdsup
tdmn1RroMHQDpZmqkp4swf+RMuK1cu4tHQInNv7E94lHdVkZqWyRPTEeyjQ/Y6QBE+PeGlJ6Ib9A
IYTvpHPAUR+Zu1J4YRNJuFLkFUyGX0Lpc3p8QqhtxZ2FPFuFIZ73Jcp+iizNu7VmKWgR7RbBqW5R
cQE5ASc0MrvS05RkN68MtSLFvboJL1cRq1OBix1havocbt6NSZVbmsblwSRSWsPemcNaCsvKSvxd
RsS5nenvJ19LU2saUUxNUZYMR3sMnWC8h39/39ujW48bNdhY3Z5RkpV7fgFVBGYWNXJTMyWGreZ9
CLXzO/SZuRxbSgXds39r2Ol977bP4XbtiljYY+e25HMfKx1ucZqcJL6OfjtVJVEiAcT1Im/rnfDt
+H59SZdWFACTilMK5XJ19jzqArODBhQWvBCFpxJZ70L458B6VTw1MftoUs5kbasxce5D9Harovju
VPbRNrnc+R8Vu31aX8WFe+nc6BSxJ5Eiq2aZF3oNsccWfT91E96Jn+UfirYvfvm7qQKB7gCTfMxH
7fpqA1+Y/B6sVLEuo8aEFBslWpHEBfY5fXbbZ3IDFTIJIsgJ5DpwGsGvrbGTHYZj99c/ozQdIGfX
4MzW7No3oQYPVR9bUzKDoIIdOXCroLByQFheMDb5e7M1kVtwJnCyhdDn2h65OAKmH2BAbq4aEsBy
a+6snluh4mmx6zN6pmgwfn6Pss/Xvbw4Rf/YUFVZ5O4FiTL7qJEAcEBPGdgfvd4NGR3ze4YaY55o
8tp6XuwL/GCUih3PPT9NOZ3HDwoHRu2b4OQFmIkg9d+LvEkn+HDXmrs8iXllTwKBMF9KgZOW38c6
3yfmi5+tNbAvu07TLzGoSxvkGpLxR37qJJLDotCkRFNiV92RFhdUaT6Mm/C2v7Fc70ZVXbq9knvc
MvDJ421tKmZpGVRJFFGIAAGkirP0zmeW0xgLVrw/QsAP5c3o+HXerZ2vS2YMhZzf1Cyd43X2Yccq
7YTgmEyY3/G4MbYostzIn4ZmU7uURd3upoRRduUyWbM5C9gG/nlITOvUVcatWqHUopUrbk177nxP
gtOf1DVMhv0Yv5k1y4XSCmodWhM3EdgTOUUa2y+TA1NTyiYbfGQfGv3HP90hKiAt4sQUDZq+80G2
GqoGSHxYSFX097oIvN78BvU0U/C/rhtaWr1TQ7PV6yDiYaiySVxYh+y8g1Am/rhu4fJAwRUNRBQ9
Xt6j80zGENjrwhELkvJ51D5VxSHXv1w3sfSBTk3MnFBML6fOGiWuriGz26VQQBro0PxE/rkLupXU
7PLwOvdn+jEn+1hpW7XqaOO6nhQVXxHaQ2qwQXvQ9OHIQU5WWHmaLX6hk/Wbbd1E6WDoMLGHqoh9
lMqNL/7835ZvltSCkTKZWmf5klp4SmCm9pFckg+KJT76+loGveKONttMPQRjihYSDgOyxt1vH3qE
696sGZhXwaECDgZUyVH//hKqj3JerBwHiwE95f+UOND3mL8BQoBCvtBhINXgdVYL9ubDxBZ83Y3L
MCMPhwdzmrwiE5+Dt+pp/F0ZhcQtjK/98NVjQANSbGAS/zi8sEPdhLyRZIp76TycC11WMkB9CRxB
2tEW4XDehJ7iXnfmzwDk+RF6bkU5txK105ZB8cWN5I0ouCrI88iGNql2PGknukBhHcMOkpfeRcV0
ayD6dkA+6wZO++s/5DIr55w4dXeKnpPdO6KoGbTQYrtF5/g32dZz6k069REGJ3UCdw0ddInx+mOP
YrQuW6bO0Oa5PRhgOh+eiZQbsXP7V3g+3sK7xEl3gI6dEb2uAI971BVWy9GXpYWZ6dmpWB57M9H9
gNGJbe9ITujGN0wAPNI32UuuDDHkZg2M/ycoLz4zQF5eIAaP5D+Z9MnqHuEAjYcBk1XyUmXbVPsm
Wb8UMXB7BFKHdrCVAZZmaeVlcrkh+aYnVmchjIQHlO8RdDfHlB5zg5jIdy1ae5GvGZlFcONDvV5o
GEkCiKeVtHbTXHyN4+Lz9QhdtqODv6CprZAjnwfMIMFHLYzQvNTqc6BD/qi96k21crgsPDOmJfvb
ysybAm5ANdew0tjV7545jeI2cuJiI1Bo7xzYdg4TREjcRLc+WKj/zcP5FhRhixdaaJ/UqrG97oen
Q5+Gut3/ZmW28Rol9BE5nNaxmQSfNkP5Fc6SFSOXd835Ms62mJf1LUpXuNJK+QHmDds0dOe6H4v3
wMmXmqUbspoh7ZDih2x6tpwydUHzCn3jjVgIaw/d6e693L5/R8Us1YBrIOhgR4EV/w+Qqtq1N902
fZRv/sUz93zhZinH4A9xyUgxDFWfmx/lq/h7mjIJd8grbKt9t7V2ip3yxNZshFp31xd0ZYPNExAE
xINCTIHPx7yoI5+zX9U3x05fifKZnDCF1en4/fvDzblKhA7OtFHBxcqF+3+Ao9qGuNrxXUC2zsCm
Q639tr4Nd3CUtrZ4Yz4gAv1gHJi4+EZTb39cOSVXYnXOWNJWsQU/Mn4b8CJ7Gkzz48/rK7t8ueqc
/Dwwrcuzy4ySEHUCSFE6tNAneCNE6o8osO0QpXSKL9etLfrzt7F5oQJWmzzSfIDnoVkokSsUIQpI
PVSya3f4ZUmGD3liaL4DI7EzSpNN3gVPegJ9mm5uh2CgfxfasXpAzMMujyvvvzXnZjtRzSBi7KYz
kibbZkgZOKvXbs3lnGya1hNF8kvEIM9vml7VC6tDscGN9v09JFRgCy3IKG+PdFxbe6R5Rj9gU4IS
TXalzdAZ1b6VmLws702b5OQ3zA5QKKJjGPj5DcKN8dJ8Dj4QmYDnGk61jfSAvs9nMKP344HZI9iz
ntMV88sBe2J+9mknIPBRMjAPXGCf5na0pUkBbMz67L2Hqx30xUA6sTb7qKGf9unQYg3eLXuUPuuo
JTfBW9a9H8VyE6h3nrXm4OTAxYlO8QJ8OvhqHiyzb9zKacgVQtZyL5dQZW5kO705PlPAcL0PZbDR
qlFup1O2kuy13tZigCH8SfVCkqVL8pqkCAT4hAli2LyGctM7cL39Kmzrod7E+3FHGroLHsYHbedt
Uke8Q+rZ7r9dPyQWA4xnGoruBPpU1DxfACjVSq2MWQB0cu2JD6jA9eIthmWkv4HhmTbH3tvoiOPK
kPBDvL1yDVw2clj10x8w++jgBDWvF/kBcuIAabgdnXwbP0FM97X7WtyLTvcp3Hruda+XAu3U5vT3
kzTcTEqEyAZs6k2+RdXth5ej8izmyktFhWuDcsVBKsnPWZc1f5duVwbfpgF5ygZg3M9Ni4keSZpf
4G6JVsNzI3347VpQT//GPKjhXKKOaU2t23n5OEA5RAwEKn6A2pNteFPsJmyW/BNMtOiU9npbbPEp
NVHuWHC6agCjZx/RKKG6a4UqpZeDiJ3DwPbtq39oaT98g0/o21rvaOH0BzmvTGPU8ICLc9T+mDZa
XQ/Mp2md8GSEoztI/86EgZgn7wxDF2cHr5j66GB40whc9BzIP0p9jR9koWui/YH//7+F2c7r0ihU
+pKXb7QPb9IExJ7plO7oImvJcXNzPeKXTvIza7MvlBidHBwrCgy+Xn/EofmSDMlr0IU/5a7+PuTR
XSIG9/lRcHoZwepCu4dQ+HblN0w2ZnF59htm285AN4+6EL+hdqb5XhRKtqI7HbXmB/MIv9UtQ9Nb
+Sb4tVbVWNh0p4bntaLjGIk1Kmac8vrodhGPuCi9s4zCue7g5SwzgtHTRMd/P+n8ed/1YhmoDXYU
3gfe2zTfD0Fzzp5Qf8v21KuihnwnIVIBUyFjJp0DOzaieKsH3OWQyeyXyOfHDKTyQzYoLHVVbvRd
gK7rNtqqjwBVNtkPRd+sQ37W1nh2sKmQTkrtFM7kC47lIXdpbXV/Db61ZmU6GU5O7josB4TTsBKL
mhu1Prq/DEJlKw+9pZv57ENOP+PETJGAdosFlg/hzRawuo1EhNMaG+NuygSLneWOt/pPxgIHJ7pr
35pPiDFE0Nra1wNq0VuiiRSBjpE570qNSgtTpkq5SBZQWRnerfY9stb4qxYPU0vWwKTJjI/+gYye
+JrBh5lVKUYS8yeiFujnruQYSwYAuiHzOZW8NGNWcG6rITcMfdp98bgvyJLLOlxZqMXj7dTGLN5N
KzWZa8RG+SeN4RsdLPensVPc8NO/uRpObc0ivUDXUxwSFmwsisKWISlC5zJZ82jpsJT4JCK9UEAu
86Za6eed2UIhhUfCJ+/W2hY29cltChdDcx/dMdxEgztlQG0NWbcUdJLMmCPlSfrQcw6mJjQUZDR5
l4dwYmkehVdDRrlHWzksF80ojGwqIlPRpJ7nWyzRSq2XG/yLrNTJYVNIkTYX9LVu1CXimZMQHte/
7MwunYqhzSM6KKlrHozN9+nR7W/2ABOp9OYuel67Rlwd2vxTtZ7fdH8bZWb03DkjExCMyY5/ahu3
6Q/JSW+BWd9PL0fqu+4jqgfhDg3yLdPL6sZyhl13k6PEtcodMXl37YfM9l4nJmMEo9X0gIPzfVdT
rwoglVxLLxa3uGIw9G3BOsvczbm/Vg+hL2r2FMZKsX0pxzx46FV0za8fh4tbQgUTAbxs4kidfcoG
TUkeiDlbIhcBCEROl492V4sbqXvuGcCt05V7YKleDwndXxbntbDsaCBRbmFxWr7uwLufl5m+TW7X
FnDFtXkxTIPkyJfhYXbHVvoiouppRQZ6gv4nz4LePhQd2HRXyFkXE9BT52ZnZpVqXRvDj04CWu5J
TrbxTtlJrnqzDixb3Own6zg7MhnGgpZOxJQpvVreUyh/ltdITJYeklyUE6USMBLVnFPoFlEsqDpC
NLx6vJ11F22tB90xvrcgr6jO/DIc/bB2Eyy9e7DJABNPEfb7HM8hlVKjVj7Ih87OyOILhqN5aWlP
gwOWG8hccrtWnV286U5NzrZaLnjMUDQT2GIffDS79q7ZDlsB7qipFbGWgKw6OHukAIZp4y7Cmv5d
342OjGKcYJvfGMJxgFmS3jrdjf/l+jZfCpZTD2c3Q4XCO6R/2LQM5L4AWMbqF2TcVu6fxRzv1Mzs
NFHUIUFlkHiRn/I9qjLEzPQWiQ/qZrxt76otMp777kUA05wd9Of1cteKn39KMyeJl1z6jYhuEKWX
6lsgfivTxz7952VS4hOoEQUHjYHI2T1UV0jc1hI+6vkvAdUdWr8r9Zulk//UwuyCQTIJPsgq5qFh
hD8blBNTNdtfj4fFKxw2UIYGJkQB1s5vF3T3wBXlJFwT5VbS2vWribqdi9D2XYxeAhxM6C5Vu/Uv
tOTcieF5DjYOnmomU3NaRFOqsJBdMT6u+zbtn/n9TD/AhKF24oZRp19wEgM5chsmekuUPHvFscxn
M36vC1og/cEc1LWUcsEdxmt4oE5QBjiFZ98KleKyrCOddXyinrs1dyqsgSOStdQebes2ufW3w/N1
/5ZO5TObs0umyBpDCxFpcYO9fqvdRS/6IzMbU9djYs0abnTYphEZWYnKy61FzgdKm5quyKzbHKeN
LrWZpwU8U5kS2Gb0u5Elu2hWzqmFo/jcyuzjaVVnWA0ggv/WTis7eYE0GS71zBUe1w7+y0g5Nza5
fBIpRu0d43zik236jFHuEWCoqj82ZuVQavzWaNZu5cstGgR/Cv+TZDGZO7uzA4++kYyHf1gjko+Y
HsPTNAiByPMufrSemGf9osb2sDo8tPTxqF3qcOGL+uXUSZ1qypgkMDP2RWsr4WthRJs6XONlWohM
zpMTM7OvR0dLCzLgnk69ZaIHXZ0R2M1xx5igxbMetbL6Qd6kn9a+40Jp5tzu7ENGeYsWSIF75gF2
sIdpLJ7y7K3507cjl6FFd+U7Xu76c3uzhAFlliweOiuhhaS/Na62RSYqQITQ7rb6Nt6CSkcAYsXm
tKvPj7XJJoBwnpBIABhTbJ0Eaxq0ElgQfLRe8r0FzNWylV346KE74a/PCC1F6qm1WcKAzkt3NDN4
vCoXxarRKR/1AXJImioF+Zj5WN82aBQ6eesET6sp4LQNrrk6u5w0fSiOco6ras7tJCMJihIfOJFx
1zj9xFrGiP5a/2L5k/61vBcMu9bYVWgyE7p+vS07tBeVau0TTpfBFb8uCBy6Vtc7E4KNsCzQOUmK
+7qCRsELP+UK0nSlEt6MKDKGevelrEdb0wVnJYgWzwEaJRSNRIhn/wDGT4IoA43epVMQ+YWNinDX
w0GXvRc/o8/itt/F99OgiP9/nF3XkuQ2lv2VCb1zlt5srPaBLm1509X9wqiqrgboHWi/fg9KM6tM
JKMoTezDhLalvgkQ5uLeY8BfnNYCL64nFKugQ8dNOURMmjIntiFRrg6ew1Ht8+Hs3GtXmezCg3qT
3CeHBlreeFWAH7Z6LC1unZPgwnY1oe036ROk8PqX3jfCeC8Fupu98kfMeuNmIQnGRj2JJmzUrFOr
mRQYqg4+o3xNXtUfyjuMu/z5W3PIDslzfIWN61XPxj5yK5Df1l4YC0sZbBy4GYGQDtkOEf0sybCy
zjOIyhlITFyqJUdijWuNh4UgBjxIoM+vcD0SkfVeS7IFQNqnoqkSwlRyMx8inwBNw0WQijvirxII
VyKKHQdSak008MtFKtzJk3+ZqP7nG7jIVoHyS/Pam/W32mVIm6tqolwMRpxiiLpuKYs6J4JNeFB1
4wuJ5D0AHyt3CT/Lzs8EG88JEOiBvuPat8LVFSfItaKpTFAxsPcaNMG6cDiui7gsJFbncYQ9QDMC
AU8NoBVL6+CrZvpxCY+iPoaiuBEOZntt9+1udFigS+OL6bSFm0/x2vmzMFjORde46Rj4Pp8/8uT4
gQ2WBrvLz8H2uz9KZ/pfqPws1Jg+Oe//H0fIs2RoIkipocSYVLbrNp9FGCzL9WldWCAYkG0DfapB
h8sSbqq8jWDZ12BWYcyVN3DFy83t10c2/y7C+jiNIN5Lve5AX2LMATbC6ncns33uYbWeUyvUbLtf
uaGWvg8uBqxCFfY/QMngx5x8n6hR+nEsjSRQOip7IFZszIIUruLkT2OThYBgHRuujkxKKfx6mAtV
EcziSWgh4ehAQktGosNEC7lqWJSJukkV5MJDDMu6Br7F4L/Ys4ti6PNUEJiBwgsCVYwCICKbci/K
Md901qpy89L0c6sTFO4h33zBLiqmJtHjwuTueD20C2i0VUlSeNSaQmZLa54+l7ckn4Q/owmbNKtm
JO9ygYxusrzSuKbFNc1+zuah71eW1WIkBUAZA+c0NH2FKgZctbNJcqwkMO1reLX5sVLsTPqY0mOk
r0mj8U8nLGGUlyGQAhMKFfGEWEUaoXDdY1VNBdWe4SoHGH6XYxVVEqjvs8GuUkKS2yxy1M3Xq+py
e4LHhLo2T5rhknSRM6dtK881mO46fZmUDwVA7a8DLLw8ziMIyxbXbOHQGjIeXLSndcu7/hBDMoGL
K+rb+MFcKzBf7tDzeMKBQ6csK/E+l8BiIPfwTfCym1gNp6sshASufWQAOyTPCjAp6lbrr1J7bZte
prBn8cXjiMRMQharQyMumnwV3uHuROoALxM/QkpwTDqw4Ya0gXHsZOEDG9LsdrIpr5xTl9+Vi0H/
uaKEqksCscsU0jCgFiqpx5q3ZFrpUlzmyecBeEZ5chAqhuT0amcnQWRWXurAJVJugjEvdyvLZ2kg
kM0CRJtf/ShanceB3nVpDhXsqJg/BMO1oW8jLiXnVdAOah8hBEG3axjWT9EXcTtCR1tTVA2pDWCm
5zFVFC+LuoNTlP2Dg0XYQ7RHsRb+j08dMrddfg0Dk0AKpp/Zc/SueamnbKy79lg/qsciMEN2tUbh
WJrs0x8k3Dr4zLMmlwX8vmXZH2npF/GVZdx+PdVrQYSZbtSWzpMBbxpWF3OoxLTfWuqUgOxIx4+v
Qy3dZRBrgCIOd2uEKKlw4MGkvOYO4lx6O3mMNnAmv8k9sEPgxQ1sK5SSvq9VB5bWEUwhkaNC2BYy
8MKxAFtXZOMA2/matE+lX6289oZauAdh787tLzVDRQtbWDS0pGyIK+7RJqde1W0N8t0gaDInz//J
3FkGxFFUFQBSS/hOoKGk2ZTAso+rxyrHFFztoG+A05eu7Jfx2kZD+5atvWaWFge0HLEhUApHs0uY
vi42/mWvY423Te+pzAmMbk3x6XIKIXwOQWVI8QIXqosFVEmGugxc7W2IWYF2Pk4QCsmm+HvM8u/p
QF5X5pGnuOe7HDhFla8HCITh9SKkwCCHjBJuJxwnuyYGDra7B1JqgyxqZ21s1U3D1SLc5SsbRQVA
B22OHoS8tzCJmgwpw0JFNdVwYSUSUq/dRLvsUKKTIL+tRbv8YmfBxMfgLMe6QQbIfNbJvnG2eQxk
84ri6sL3Oh3PZ6/35A7oKpitQB0s8u1KPTQWTNKV6r64z6dmJdACxu18MMJtM1qTUkTqAGYU9eaQ
7bTOnUMD6USdfoLM7Ee7c3tYFDbbKZR9uB9IdyboDYXXf/962SxOK3eUxNmF7SdWqExSZ4xYUEQi
MGLWYK2mmqOb5y9fR7k8rTDekyjCePNeLUtdx0oxzW9G/Rwnj1///QtteATgLgughOB1JmquSIC8
o1eDT2fSq4SZipulvd9l8w408JTclVEOqTIILUrjoZzevg6+NIUYHR4LuFtVbPnz67UZnVmtZahV
5vLsjvF3Wk+QeFrrES5FgboE9GcBcuctvPMoOqAhHSSBSSCheZzHP+F75iZG6389loUPxRn03BAD
iTs0gc6j0GGSOjmB5phd/Er773RNlGNhFBiEiVIksNV4iAg3f1Hg2RHPUA+VHXg6ljurfC+bYsUZ
c6H0gZwVfJNPuSsoogpR7IhlhQLrbKAVoNW9zULqtxI6LnQLltn3tZfs0pydRhMuMGVQCj3l0fDa
MLe5ZKZ+Wnb59usvs/zwkJFcoCWHdSaetnSoq2msDQli6pPXH3Exg2mrDm60LXelD7vetROXz5Jw
oQCNBAybiqKfA8GN87UwGF3WpBU27QzussluW+k6blA6Smw3YWn49fCWFsZJMFHtuuhwQrUquOeT
g6syuzMlgO0btvKMWIriAAaoQiBFBndMWN59MiVQNq5s32gqaHg8mPpHPK8lNAvXIqw3ZQMFWVSF
gQg9nzd0M9MJ7xWCbi0vPqeBvTMfOeEnD8G0XTn5FkZ0FowvzpM7a2zhsp5bDuDfPQlJAVcUFMFs
q1uZuIWr8SwM/xknYbKiAH5FtnCCMimQkx8xI541PdbVt6+XwUIm7ZwF4j/kJBCormMyKpi8+QHE
oQ13h2gHWB3DMHX2wF3cI8HR1mQQVqMKBwYh7ZhKqCUFzrbYzXmof3CUYRR2Dkj7eFxT15z9tVfQ
Aj8aYwUgGUg8KLBc5PBqDOGHWsWRnuz6XQ3CZm6BqryjIYi3/T5HGtWngOi5pHOLp/ot01f9uhaU
A85+glipUStdMRoV+mF1gAq7B5f2G7JvAWS4ByJwviuPFhANSuIzNYy8tTfMgloRJ27h4YT/444g
wgkzE3B8ZtZyGz/IhxoBeEQQRSwGyGri3eTi3XTb7FM/Csq1w5RvdOFsO40sYhJHw5LgxooP3of5
dXNb3tk7lDF8s0fJeA2WuAC9ORumiEuE5KRGyYxhNr6hefBOpt+NF66VIAUGzMimQFZ9zZPd9GHt
CF+6Cc/GKSReiqHWrdQhNLAqPWRSo1tuQGWWnzKpoHmvHBOLGwk4ezgOc0mRC5lUHLCzMkpwz+32
rHQbLikIVawEeL5m8kjkZtu6AFQ3el05NviZevk9/4wrHBtSSllrcQU3ukseR9iUNdv30Zt8CY5y
oL6tDHPh0AUshsuywOfOgLzX+SGVFURhVQ4dvLK6tcnkEjt22Rq0dOmRwCUSud4e4Ea4gc+j9JSV
EVMtPiZzD/uwA32prwvkMnbl9gcOk7zSC68K5FB1VQmsnyaE9kD/1ParA15awme/Rbhmhkg2Qbu2
KdBj8QQyDBw3b5otzghu11g8ozLomgD+reLoF+6ds7jCvUOSptGcCtoeubIturtplN3GKF1dvl9Z
QGuBhAUE20JDGaKBD3AI6E/4cuHqgf8AxAJe8hcTdRzlKg3J7K/EXVi4ZwMUbh7HTKoZPkQQLyGo
KBvw1QPBycq5LeIU4OaJoKK8eiosrl8owfJ1xTu5QtAc4pUFheAYUL5g66IS2N5reFRAhfcGED0f
qKjBzestgGXB18Plf7GwTXk7gHeQEQPFsvMl7QylWmR9o/pdG4ctA/XH+dl0eLXJ1/Ka9cLymj0J
JqxZ0qlarTpFDNz5eJzfk1vjmN2UngpGcPRQ76xn+zAd6pWbhV9Z4giBsERvEIgLgM3Ex4CamLjT
MbWZJXklbV0teWzra7vbUTq6jDyyIV0JufQyAC4VrCO05vlHFTaJPKfgSpAyhuCouefk4xja1PpN
cV0EjfcXDKb4GC7GeBJP2CvQHoxge2iAroUcbQriw/jQXWnfhg1uNC/dKZkbvfctru9qM66p/y0t
3dOxCku3syg0BqUIUqDy+8xuJ3OX26u+0EuHwWkQ4SMyBz1Q+LLHAeoyoz8fSeMabz3spcY9ZxsC
RhdDprm4sle2x9J1ffYlhYRIsiuHUB2jo6jgQYu024w4CbTKG4MsKDblWjy+BS6+JCp3Brg9eMKK
b8qOKUMdRfiS8r57VvxuY97GsIDi2Req1snV+tW5vFhhwAqtUw14SBGrwo3CcmhCABnIdU6Pve1C
Ecg88sva8BRgzDbG49eHznJIG9UZ9AXBABTLAXLR5bOSYVZhjPmcfG9xlaZXyXONDgfzqit51dhj
cVpPAgrrZ0BdQu46TGsfwjwBQCAz2UjeH0/A9MEGRCdYO9MXz52TkMLKqYohzieZj9H6BmMRl7C9
eqvClqjD+0G6kbq7lUldGaPY8pBiFg9AneHiCpF26ZkL5VMfCUGVu+Y7zwegK1ls1motK8M0hcwL
BJ+p6ntE5eAZLh2kbdrdf4LygK3An7Mperf2Qz12mDkaWJnll9bPCGiElflbPERPQghX4dza4FA7
WCMM1MTulSs2PBI8rd38ad7EOwcWCrBBnqAe9LSWvq5tCJHl0w8jRWbwmc1xvYoWDwMS5FCr4FzP
9VfIZ9Xw4pg5GatwQUVKCxnLGWOVtu0vJYQrbQrArpm47Q+uVJS5ybUCOX5v2kGucdvAI3sVYbp4
b5z8BOHOmgxJMtC0xkoFFJGYPoTIMF7jB+/bz0/TN/1b5jlrdcilPQKWAGR9UK6zFLFJl0ZOwSqQ
jYNh/0ljD2qw3+gb4GtAPuYPYDuvIQEXANnIqlBLgJgsECyADZ9nWAPs3OI4R0hg5ooj9+aoHjDR
Dvc2eZyvwbgOq80qx3oBAsn7nxB2xIvdAARRCFsys58zq4oD+a73JVgnWW/pR3efhSR1yVUV9EEL
3PIhDlXi0o9uh37Uw+o3Xii8QTETaHQwkmQLzjznY4/aHACpgcQ455XQxHEEsCnDbcYBxPXb2lG0
NNVn4YQxt6SrG13FmKMnejv7KfypercClhYK84OvH8cfcfifPLARFB03NPjwwBaXVJmzwbQsJLXM
gZ26HkylR1EbMzaV6TbA2lfgWa0tqoW9cxpTLBKZvZ6jjdmgrgiPsbq/ISiGNf1KT2wpXT+LIhzt
Nno0TTck/Os1ZKPbUGOCBkoS9viGnbXVOy9GzdaNYCXsr8k7L52IJsrq2DbYqQYgWedLJ7UtdaR1
FoPHlj2iFb3hKhN/AJU7wEzXTuClGT0NJ4x1miqlrivAvsrq15zdGdojVV5WLpiFw+dsSELph9EE
tCE1jQPlRt7bGxRi9tK1BGUxCMpo0AStNmsVi6WC5llI4U6zR2Jmhtkkn+AW9gi8eQcJOijpb2mY
JZDNkB03uhl61/CKO/4CXBPtWToB4Ack25Aaw3Ekwhm7pEjjWTK1T7pN/9gCCFqDZQntJei8rgFM
lhfNSTQhzasz7gKmtglY8cY7urefCkHFrxmpLJSH/wNKDwAZKpwXcK7r3Oj9fI0WTpQRw8bsluXt
HO3stIdK81odhP8lwlWNIGD6o6PPQUpiHinpXdtFOEPH9/SVa9dmimdd0VcQzdzkzibrN9ZKRLEU
q+gUFUwLESc9pI9yoLjjtkk8mJ0qBq9Vgl6jrbreLmRfp8MUS7I00+S+a3CkNX5ztFFdm7fkyTqA
wepAI9L0obmihhpcqXnde7X6vLj9/5xkUSVxttpIKuDBwOsvQbRPkAe8dzhyuC7cGCigo4ARtvZC
WF6un46eFgwR4GN6vn4GpRwqxj6jap/IxUoNbJ+7PRme0cHs0129kfkVeLGaTkKKN3JWakop4Qxi
ITvqXnOTj9zsqdxIQbXNIOJgeBVEoR+6g7bW07l4w3P3Urz3ZOAa0DIVG4otJVpCJQ0AqU6lH1Qh
CWQiYrw1nSor7upeIWt2hGJEVLUQzADGFlUY3j8/n18kgpMl5woJ2ln1Bom4zlT4EntL+mz39dku
Hu1iJGFas6pGmR0jCIza2Vc0CsamWcFDXl7HfP4A30VNHXUsQ5TNSVui9B2Q2X47ueVrceTKF9TX
d869/ND5esh+UFwhqyvm4gQXwgrnD9X7Ri/hYOFnx/ga7Ch4w3ehdPfXmDsXy/M8mHjrW/U4JEmC
YHNPi8BShoOlZt8Mp7nK0+lod9oaqO5i4yMg7EMV9IZBJQe773yJFCTOCEs6zZenNiDJC1OkTTN7
f291wJoH2HUQduEHC38HUTelihmcezSwyTOqFccympzbKZb/tuksNwDiDlVQbADW+rMTdNKonWxp
yFO8koMhLX8WfQJBzSrMSusxZ/E+zkv/60FdzhxK1WAcA2fD5cFEHVGjok7S16A45fIUEoceIJC9
GbIm+DrMRX0BlI7TMMLO0uZ5iHSCMHbd2m7ezfdlb3mTyT6YVCN5qSOvZ86WzuXKxSseHvhoZ4GF
x0TTGiWdCthkx3p0nw0O2Lqm/c3ILcjyqQ9fD/Ly5cKDQadSsVD74y2m82XYV6jgGilUerNdfT38
MN6ST4l6LkcBr0hzW3nR9ZoK6+IHPIkpJEvmVBaOPIEKObQRmqAdxHuMaXRnO195dV9u6vPBCSdI
oWcjTCvBGjOY4qZ26RqhbL0i5hDP7spELn01PO4B/EXZFvBLIY8f6cykPAfP0M4+NRvrfZ0Czs22
2lW8K16H41Cgf+P4a2maeAHw1QKUG/DjGhRTLl6B8sTUatKIDg+SJx0443z6uTKyy40AVWngwKAA
gEsNgkTnS2RyrK6SW8qxnfE12ZqbZqc+Z37pWYH8wjl/hifdNaAiS7erd4CYESIigMc4JSEbBEyw
KIQZdb1tzsUnaZ57bZYjVCrIJt3psUs8w/BRQl3Z9he5EULaOlB1aNvAmg1M/fPh1oTFZWLbkZ+g
/M0FFd36yQrsB8Vrdwwd5NWA4nbgVzhMaCHgDSMDyEkIB000KLQ2Ekvy5xsN3ptOiVpYElrX84b9
yq6VZ0jfFKtCVheAi8/EAecbsHGACl+sm6jRxrltRgJF/t53ULJFUkSCGBU4kDjv9YfJh2Ey2OXq
6k7hD+jTTFCILNYQMksm2exMJBgYCZSBuFEJq7UaeHnYZDEt94g1HiiR7vNm5bQT9+hnZCgL6dy9
FVUT4WlfziwvowiR8173ezSk0rZ222GEIPqaOMjSRwX6VONrFvwG0bSlkUgtg9mAMm75K6+1TTSC
3TZb4dd7c3FAf0ZxhAFBjkyNMwdRWPYE7uYBGYfr2EfSrr5TxFcSSFQgpKCeBxNB3cJNf74rSjOf
mT0AoFTBryVzm6PqKcdoA2FAT7pPod8t3Q3tlsBxd73zf7kloZ+HVBoMQRBlDEV8otlZghfLPFIw
cnw5c1s38y3L7V0MfA6ae8hRbfJvX8/sxfeD9BUCoozlwOgXMNvz8dpN3Y5sKNPArK/7+KapD1my
VqK4ONwQA/B8ngLi0gDGVoyR9S2wBuA4hNAV1j05xcB4l8/4UaN8KEPyavWwEZNq+JZwbWrdRGKI
vq2I6i1n6KMTY0r/sFzYUq+B0PmOQWSFHnT8z+7rabw8ZoR4/Pec5IZz1ukp1ec0SEq3R/XsTvXm
xxYlfwnDBYAl9RoLT4hmY6IavPk6+AVsBoOFdBlSG1yOJnAzwvbo5ipiXSHBzzCpPFaXbqntCrUB
JFvyi1nfjYbpWtXehLA+o/UT6vPhrFRIW+lBY0Wg9XLYJ93OjDXPcq5juK5Oc+PCEilRZZ5Sr+xm
8Sr//Lko66A3AY0PSKCdz5Wsp5NNM4pmGeh9ZHCt+PbrCbkIAMIX59WAzYoG78WzH3SRCtzLMQ5l
Za+alo/ig/d1hAv9cyBYYDuEdAQHH7LYi8J7BabyBLc61DOK3m0e0yD9QbZ6wPEA88a5K6BIDPOh
drtdN++8KDqKwYVMRSmGstGjmgsIgfdS+Ryc1G6cl+EVCtqBdh0f4Qqo8I4DTqm10vgFgPIzuomC
IwQ4HZDChWyzHcyJ2iBRoK80SMH40D4ZN/k118DJDpntyT/LHQPLj+NHM2+tBfFZUji9VYXo4t0G
uH6WZAWid07i5TbZ5HbiOSb+p9u18n0OJkLK3h1JCUjlgNYIkbsYpowtDaM4ucttFGjLp0q/a3Wk
dmTwWXTUqiqs1dmvjacyVdYSZvH0E3+wsNrtBianpY6aT3SlhFBUzmDEFcOkKrlvrstQWsWPXQAS
xYDCUeSUUVI0fIaMzi0zmNWjHR/SG3OXucVz9tpcQ7t0u7Id+CAuvgrXMrQBqcA7S1iRdlJX6Zxi
O/DWLoN+dR9OgQltyPhTHI9bE8z7epdt6TaHxc5qpU+8xqAZhFSH0xBRAQDhU5hkg2UxMixsOrM4
xBSc0jT1yi5aGaZ4rnxGgc0oskj0+2AgeX5wQf6/bMoZUYY+96RWc0nb+1/P5OXXg2CNDYF/5OXQ
drtAU+XdOOQqVHJCwyXX9NYKaxDadNe6U8GKSv14dT9fTt15QGFQstokQzXlkPFs3ofxKgULgVWv
X4/qctfanFCJYeG4wOvbFNZHVMRaPLFPB5shcOCyfQ0p7h/STXmfP3MRUaSqV9p9D9APJHKgM66H
cK54q6Cct2ogzcdztlTPf4rI7i6rhFGzKknYh/Ze2XLdDF5wX6s9X64VjBh3Mq4INGc1kUzaaFFc
wG8Y6umS0qf+DBG9zKVjZQ3BytyuRNKF9AqmDWiKI2sMk2O5TXbRZt5xnHW+bz8YdWE2Pm5Nvw8m
Dq1P4FIR4P9z3VwVHgSgvv4pl0tJA+sTCR7Ej5A/f+a3J0lQgipwTmcsJRbd5HTf1o/1tFLquCjk
GLh3TmJ8tuVPYvQ6Ywqs4khYVXfFTg0SFB+67xZSyl+GAfbxXyubXqTmn2GBM+D4LTwPLobWa+oc
R00SktcE/sKQseHYcntHjlyCWv4LC+gipRRD8u9+MlLNlqhBkjYJ5Tu5cYdAB9mUmMjgICfPMSRo
nGRuRlyYWhNf+5splBicf+qT4EWvVlU51EkoDXq7Vc00882hLv7+aYev+ee0XpDjNDJoU1mTUL/K
sHKhY8zcHnyIb7XvwL5G+7AkV7//epWKj0lhaCJetekHNUlYRcJoeNLJA1Aak/WerNnLLu6Fk5EJ
x6qm9bU1V9iVo/kh97Kb09s6XzUDEZ+rgPYhD4X3NGpiEB4U0cVxhfdARMs8HMO29jLujDEHfQkI
Zw7Rd95cm+brMfeVIPq2fpQu7Irz8MISbbU+pxAzyEPnIVauplfKTTl8FjDt8a85xlx+O4BdeJ0M
NSsHZ6twj2QGpdSCzXaI2zNURnrMo2IPzsKeqcbKMrlM8TGxMN0GsBmkeW5Rfb4FEs2MS2isSkH9
q8JBkwY5+pXQ4uhv/0Bw5TvlV3GvvLYP9IdO3GbllXQ5VIRHs4EXzGy0g4WhmrOK7ddMUkBSLZgV
JcyBIQL7Aa5TK3v9s+lzfiUinUefBosJzXaQ0c5HqgPGpFMn4/5yQxDDPL3ZGrgU6d9XoQZCCTkN
DDjBBoTktlhuUEYzN6c5isN5VN5rtQzU+K4ujStUkUCXMeEg3/kEXsyG8TBHs9dO08oVxYdyPlQH
jUoOJIJ9PTp9wkcdJENr8Me4PshrA/yd3H/HC8+D1qVbsRV8z+URcB6Lf+GTM5RO5pS3MWLZQBgP
yexq9f0crRE8l0YEJjiKVjgHdDS/zqMMcVFl9WiRkNV3LAIjcob36AhdJfVFiv8uZxUwLNSLQDO2
eMcBEc+DtfLg9G3dUey9SW2ujLJP7nVzlA2PgmLxHyTD+BYQUUP1CIIfaPGdh7NpThVq4xDlCs5c
mXMA9suPvXI3HTlmMrtaQ7hcJlM8IrYcDDSwSMT6X9SUlpVSmYaQWtrm9ltE6t3X189Chn8eQjg0
1SqKZbVDCC7cluLhPG7R1QiUjQMVfS50unaXr0YUFr0R9RNlDBFNqO7sINyPqtS8GcL0iuxkeEkk
d2vZ78LNcD5IYe1D0VuOpR4h1TsOxMrALIqRseS3BCj7v1A6VbEShH2N74bmDQQGLQ42P18pc2YM
c5LOAF3tOLrXeENLClAaiM3fVpu1xt7ClkMLCi5pAJyi1GTzW/lkY/dMbQFLUmlYWomXOHtLm6E0
KntV87PQv60sl8srHpafMPrDDQDLO3iWnwcDVKGUc4OvSNe8k6HPZntkC1rjrjq0uN/Vl6r2rL3s
oy/177fhf72P/00+yts/JrD93//BP7+X1dTEBKTB83/836v4vSnb8hf7H/6f/f+/JvxbN9VH8cCa
jw929VqJ/+bZf4i//1/x/Vf2evYPQcFiNt11H810/9F2GfsMgl/K/82/+of/+Pj8Wx6n6uP3397L
rmD8byO4q3/71x/tfv7+m4lp/K/Tv/5ff3b9muM/C967159lI/4HH68t+/03yTL+ibIX1+biYuh/
sJiHj88/ctR/AorHbWlQkLAUnFy//aMoG0Z//035J1iTUKNCgV9HBZR3oNuy438iGf9EcRwvYxRO
HHi8Qj32t3//tLNv9Oc3+wcIHLdlXLD299/OjzCA+FEARlUV9QkYkOpAzZ4vmNGpaNHPueNX83hF
OeJSGVfe83zN/bnbeAgHbSVohQLhjatcXJPEkcwKr0Dg9Vv1qSnJxuqBcWI0ezLjbnMy8/8a3ulw
zt/rn7EUQEggzwGrKSCNhJ1dWRPD/FaWH+VjtGc9bCc9u2bTaw+Z/dytYj3ZJRlt4YeTElMNAHGT
nr/+CcKjE78BlHV0SCFaCPdhAy4h51OqtK2kJYYhozU8wkFp09xmfvrDuq/BuNXfCcwuw+lN+3t4
rn9HxY3OFbZwBAgjn8dqSCIHIy+shroaLaFCMTQbuyLXVWnZK5nRxTfF6sSHxdoFRZpLYJ2PccrK
TjJrhkZTu8+nnc0bGXWY5ivX3/lxhsmDizGOZ2TxBjCdONPOwzhZZUvmiGZIBBEZH7eSfU/1pDzU
hQXxbeWXTJLIUyR7jaWIHIXP18mqNZBvApiHRjvgcdCTETGIzM5rq8w7KDpo2bgzNKbLrpyy1Ama
sSse5imbf4IxYW/KMUnAgamMm0bXsbDnoTRUT44HoOvLbO4f5bhHL6UemrJxtdIpnnM5miBRUkXt
t7ZRoTgpVdlPu6utzqVd4lQukuIeb4QxdyIXinUF7o1G095MRtJH4Dei97idjY2lMfXexsPxKQHh
+lCUKCJ5o1aivOGUbXMbT2SAuE8e77XOar81Ua2EAxBE1M2UoXyXqiGibhfrOnwualxhHmMNrV02
ENjRGUrSwKS6Kh5sp4Ivt1Fr2U99rFKCjpUyH4iklNspGaLrNqqUN71FQ2lqteTVrmz9SU2M6Z5V
mnaYdJuhklQ3zv2k6emTKUdFUBNN3lS6qez6OB6/lXWqH6fILm9aRQf7IqJgTWu1/aueRvh0R5gA
Vy4wz54zFNENMJrlC63y4qrJiXQc0gICeamCF6xiV3dMd0rdlVqKHl7eqoCOzha7Y/FY6FurK9Ij
GiLWEM6ILntdQ+0HUo7yJq8ihbkwiZV/1pnWyAfdqNpgVGVQNBya3UVq21x3Ou3eWsPIj3qXFruq
yK0rGHnXh1KKtKcuGyewOq12CgeNGj7GH2u+WdklvZMGtfXA+FUKtrNoPbdep+ptlV4VXaPMvpzS
thiu4S8djd9Tbe7nGLoHI0O/QY008xViyUR7UYmh6A6Ys8ySwzx2oIUB64maejlApD9pKc+FKyVl
p/haFZN3R+mqH7IkS70bt9owuVVlGh+sm2s8ZkwdIrKjARxTM8bPWqaPsws52drPUqZjHTq9szWx
bnwVJ3bI5FY5RFkpB00Gfm6Wd/J2bjX1SsoraT8bVrvLyAxFF0hl7GnVgIMfNekjZHraV4UWxK1a
qdlbShNvDCgtbnuAc4LIUPt9ZJrdnQPEFc4Pq3mJYKJxoJYT52DltVEIMdTkTkNdp+mnd92QzGk3
omn8w7BbaF2PdaV6Vj+if+QMGijhsYNhdnFqfe/UVgmJ1dsHvHbKvVlLNjS5SZz6kin1YaFm6iZJ
7Xbb6SMLIUQ3HLUsAz/EQvuzM6sCrraS6c+xk//QaFNuYmaSn63Dpoc2UfEAjCVWxa49lPUu74bK
n8eZhVY8ZT5KLOZObvLuMRnL4TYeMR1ZGkfPeRqph6QuUXWE5sWxUG3ImdGmmx+7waneRonYaDZb
OpwTgJS1UrhFaNNh6ggWuFzJ8+RO7ZSHHLq2rQcDRfhJze+zHOvM7SrFcplk6U9yr2gvzdTaxzq1
q7c2tSKQGphENVeOK+swN43yCL9E4Pe6si8fO2Irm9wyuyfNZMnRalRommBzANknt/csnqEnoJFs
uh2KUtkac21dU+q0xMt0e3zQ8aGPeV+nR9rO+R67CgtYJ2A5ymbPHqqJtTeZqkSBReN5H9MC+qcV
TSEk0kVVi+ZzQ6UfYLxnNz2PbvZAinVWD8ETVaFeRFrTp/GobPVc0r8NaUK+12nbXxWSPBluwZI6
UIdu2M+1mX9vequBII0Gy7FjRDXzIEd1vsWn7TdlwaivIKMFBBMOxV2aAn+sdEV2GCxJGV2FRFXv
tnLZpq5sR+V9mjqN7DrGKH83Zk07UtkujjSXjMcsSshuKKUCzPwG6YVja/OxxIe5hy9Y8hylBaoS
hZ1B5Sqi4CtaVV28ZUY+4FtHpRU2czPs6nnUj3IsG8dSi8cW2RABg1qf48fBABRnHNvqCilVe9vo
TNknfVpCM62YpccGG+GQ9yM5pr3ZPyV5VoVFq5iGi6bktJf0OEqgiRNnj3KGfxX3UKFtHD2HjUpC
blU9hU0gMZgPW3v20FkDxDFo7BziAaa5GL8ka9zpnm2hZKV7mpLDiV6TRra1GzLmbusUuAAU1mmh
lY248AcVZUp7otZNlFey2xVEl9xM7RxtO9n20LtSI1k/bLWOHpSxjd+6uTRqV8kMZV9V9vDMlGK8
UdrG1rDDGUN731Gqa7O1oS2dFZb1bthZfps0SQyzok4qtU2eGHnsKbAU95OotcIRH+Yhbm39NjIH
EHjMjt7ZFpCvXjWkkTtHkXlTGDp2bE3tVjuwSoK1/GD2V5SSGpOhxrvZwD0/FPb/UXQly7HiQPCL
iGBfrmy9urvt9n4hvLwBBJKQhJDg6yd9nrHjGVCpKjMrEwEiofbqhhHsQENkqnATd9OD17q8iPXA
L1lvkxq3cPcE3dpyDEzCC5PZqYJoYvmXMU/fVw++zguxcdENa18lsfDyRBh+k00SPC+Et4/tTFUV
t/5wFbQdXntHkkPWCRfe4viKqDWwLO6VelzSmT4vLowuYgTtQoS94gxvsFZ5AwrVf21dvObGxFqW
Qy/sdzqvTiFFEg45jLh7mCINIM+whONV1rgPVjlnFo1fMU2xoUZyAPS30HUqb8Ht6sPtNn5aQrdQ
S1qZbI8Fmzol7NRFAV5EC7XtVzx8ImUVbZdfhhEEjglCsfqjqx8mft1Cv2DzUwL+YXr1B8jnnHNA
ri6kJeE5Uzfrv7rjMwQiyt4M9Err7yDu1q1j2AToE2uPE+I+GqqL1tmH4ccUvLTqn5iKER4Y7Xpt
9C0cjw57ihs3T7xz5IE6jpCc40Q7E39z8iWSA+m+scheGGUPWmCuj7ErE0/lCG/0Ibqp6D9NdpTv
IoaLxIfqhYEMQUR0iA7iaoK5EEG8m7EWSsC7+3bPaJr/XfMlyxLoNlCZLkYFjzCyK3pBqi4YH91k
LTpIoHr3MrSfQxOURMIHi87FGICKmK/biKPd0EKxoiVH1S4VZzD/tEfie1UKvSZyXgskXb6FUuL5
vvvjy+jzfIzdUoV7k100ifBGIH4aUN2tztcIj8k4P1vDRD55/7rA5rhM//khKfHN5XptqtZ/NN13
MzyjfC9o4fDr0ipwWJ040WvmBLk2y6mZvVsPnyN/bPHZvU8daM0BLhWzfLAsKTQstjxCCzNVWk/4
G0KUqAfXDHea9mUXb7mPlyVd+rY2a+F743l1XBj+y0ukxqeM4c826pFkMMlqzBUV5DSoBnf8ZnOF
J61FvgqNKPAkH+gn7dUzpfKNpAggDtkudCEAaF4lAWm+Wnlut7Ww3X/jBnsfuDS5aOoSS3aue/Eb
J9+G4D5mepdB5zt2XW43XkahrNaM7Hw4Rzlc1BP9JvLW0lcP/cGIzTqmv9GNVmn8q4cWyGSlIjTx
szm0/vovHG6re+04jGbWDIcXDPMoj7qxOWndvDMmh63toYlAPzntpeXjDphq7jFVSx6U4TLXHrGP
gakbfOz90cNNG3X9oW/XQ0y6Z4+2SUFwGoNe3NYpKAhzLu52og5i7R1asx52hZDxTo2zs4CqHkJc
TWMbVKEafjpBa+3MdUsQqInHKEZ4KG8k9+cg77Obl8FjNlOF8kRhvfdkelQMq/K0KSIblynHxljA
KuK6WDMSRSghqEU0bWDTPI5QG7VGk/iVYfgYAlK4NskxHSEU48pdqBj75YZ/cu6Itx60pvtr+3Hn
bciTbUVtUmjV7XhbcEuM1uw221RbNl2DCZ6pam1zv7t2oUS8jhPuejs9UIlo2nbZRVYVIbagEZVY
9qPOA/PXbry4DZr2rSlanpQugKw4XfbGucvV5GqACJC0excNp2LPaKDyNOal4XtnnveJuxsHm8ut
23OQAp7cdgGutn6DmBc+X0nj4SEfh+7f5l3mjO+HtOy7/3T/miRH2g25xtv0TxMiYtq2CId3ur6q
8SUwTa3iKmOokTAoDmtOnArTI/uzWsqgDEpT2APNrsZJWs+J49Yjk6Vp/ec5oTWkxnlrT34Ip74F
j7gRFeVLwWILoR9KCOSbgXjNzKOP760jY0ERoNFKbGFBdvdqe2R8RlkFoURuGlaacDx3vrcXEgVw
UIUPZqIZw9qg8ce0UalFBjC8kg8rHWSduZD5+zatp1ihrWe5ULdWMkQc6px4/9r2GifIPJnGHNtM
9YpRC+1lsY7/0WnLU/ck3TcvfcxgcRlpqAAWfK2/qXtu9BdSKWL+YNqTI3TupbuE0DqW0GjCJN7H
JrvXlu6y77w+b1zION5TWjkbxtoR8yD3apvc0MPuNX1fgsprjo19ZUtXeezR9p+CHxj2Nx3Rl1RU
vX5n1skHjph0chUZEhn3LYoEBvMBcX9EXXxRpqS/8vRK4md/Xs/CfXLHDx73ududWnZfA0wUJivN
POxa9DBDYgqr2nJL/CqA4Nlp5srAVUaiKCPKOXcj/CGyzdO+yRMfOdUZEOJUlh0GH40dEPLBEq+A
cqzICD5u2hZxe0EUwSmee+ToTgWddZFAFzwLUcQdjAv7e9I9t+NT4j2NLqCuf4qIUmECiPB47F+A
FzIKeXZJnFdnxpXvyVPnPRs25g5zr6L7NcE/dCvFqLKcb6gg8zOsx3PWvojlP0nPyYJ/Pc9yVyAA
KHvWUX+aUbKS4H2Ur42va5I9uHBDD9H1LCKCoMPkWefXdEuLuQ0OE9/2YbfmmXxcw66Kk+4e6qWe
+gjJ8GmVtT+MnmwWHRoADHZ8HvU/TUzl9f2d9meLY2unvkgV26lWHRcDSwX1I9q0sGZFVotbRMgw
V/a3mwzGr69Nosh359C/ALDOzfpD3X3bQIRGWW6RWsLMWGj3C9LcfEKJ4C7cN5qsiHok6EUvo4zy
DDvwNIMkp5EF8PXcSW9CGDCCyJ1g/o6h8aVxlrPez1Me3qg6BrjzB3NoPL/QeNexwWpy8s9mCPt4
d016HFETuX+w4VjwLaia9L9eOjnnL/P0Hqb/TPPNDS0wjOfeEJXj9gBgUdj0ZfE+QZkUxj2Z5e89
BvueJLlDnyP+FnRjHk8w7yFxvnC+8wiwVowWvcXeNeYK86vj/+bouimV+82XpfhcgBX6/03NO7Ca
Yk3EWlD6qDU+xKS9+uNaJdOAWhfljgmKpcV6bv9K0m84wZVKQ4KepIWHODXthoW3aLxo9ldyagfP
bBTQSbTNWdr/WsQcLc5zR9ccXjV56PyG/LMhT3R5HIYBrVWMpKxxn/qyCjendL2tZvLXhnvSeTux
RaWHcCbxIZw+J/ZlnrGZgcklVmhedbxrgtMyYrxLah26e45GlEY/bvIZ9ufNtrmSa24zBOF66JXw
z+kKbR98BoUO6vXmfiTRTwq1qs7ghYgC4qMs9V1ccVhmbK+OcmyuCaSsEv2oVchzJzqTfw2LV2eA
1lrxRFzgP5LGj38jmMBkJOIbdSCwip3atjCtap9HxUpEUF3EtpRkSgoT8NLznZdgsPggxsrnH4n6
J0fxOI4i37CDQRx52NC20OwQw1VrCru6bc+dfFLBn7agGufvyYdzSWj2hDxlIzxgt7UevOTNjp8g
gaCvvkfavy7ZDJ8ItFSAOciS1ZwGeRPzavS3KsvwYSbkyMZ3h24PLcMVY161uGa9V7tuXE1u1U2/
TARvHZfv63TQePQsmgs4aBa+og/E1SV3zra7W91CSlKZ9TngxxYdBhSe2WbRujOsxsNWRpt89sip
7ZeHtr/rEfIknWTnKPuJGlvacKt1k+VmumT00dmifcS3Q0duUh1CmFUSkdSj775mllyWmdc88i5i
5DfP+oWMkxdDwtxTcR7QJne1QrOvc18iF2b185ZKeGg39dj9iXJ1adb5Ed183fqo8f18GtewyiaY
X/Xi00a27mGnWS4uXO2H5scTbzS9RCjuzfxj2dGw32Rrdsi4KkMf9DlZkk9vOPTcfNFsPnKz7QAs
5ggTelib+UA278RNhC6/RxaFBByfmb0Tx2fGYHLq4s6Eq5Hol7j0Z6Q0T8lRdMsha29Mqjoa0nMQ
wSav55dR8r9uHF13+sy42o0x2aeedwxgwjuG68FQF9l+EBVj9cT1zola8J//8pkQb+qYHMJzuJ1i
MzSE+BlXpZLfYmjwdod9GzxAcFIt7kVueEcDTrUjCxcivATVdGLqKNRQNQsaNG/bR91YRnDvWwF5
oQPmfytvQ3Ya6RNaTgTEHccwqXSIK2yEkhRXshawEmtrwro257iGTLZt+aY/5uk3djCsZJwCgJyR
bIHt2HL2McK0Mi5cHu43bOP3/s3xftS8U5uoN8KqFeA/W2PUXIvys+1Ix4sB90qIC92nUTEEyU5E
mLsBRUnO/wQ5gLcxhMVL1SeIsiAb9jhxI2t9xeV3odFUNjMiEzL8nB8f5hBu9cFwBmDxFrbbTaTY
V+w87+yu9hU5RuGI7GRkXyELdNIPSSouwDKLJP4MIHmDn1o+Lel1mdtfja3Y0bhP2KBDVcBrsLqe
yFs8plHRGvKs0b6hHKovqqY5D1bn34aRMsMLamTyslAMjl67jHnEUI7XJH1reffsbL8yeSUIAmXz
tffIzsxJ5Tc/VLovvgcHt5HysNBh41XoI7/A60XXlCGJMBGJ3Q/r9h9x4mekQeaz+nBCsFLxz4gh
0V/9sRASuRvr6J6pynbYH36cRptnCl6bQ3AY3FP0N2tN2a3DJ9pY/BlyjhT2t5rTyvpnAJu7THl5
1idAqsa/rVleG9hHbNT/iFjwbRhY73AuQzXPJVqZG+2iY+YN7t7xPrGRcXPQR9itP6jY1q6cYT/j
4/l3223QFlNJXPAWUbaw/EPAxrFZyHs89R/hjKatb8otG2HVGfFyxU3oGWDMba/gbuXmot8rHfz2
MyT4fYstO7nlvdRVt5mHaHKwObn99mibojk7MsV/CdwG+fAZJxYfUbwXrVsy2VxCKx4kmD5jbooF
j8QRexGcLQqePFlrgK5inoJxRpzSYhDxZW6/UwRh++JXh/45ThBtwlUeproiUbp3zZeNtoqhV9xQ
uHGpPHbooxPnGjJx5DOuZ5i7A8g8iFb/0mbarxiRfCtPpOkfeoHN4LE7pmt6ziyX6OLn6ci4Rv+x
6L6AGhzCUwNpvcHCJAQBDU7mINzlQNmUZ2N0HBJYAa/OVsvEu2ap19aRxvzLu6DbJak5M5IcUGfg
zL5ULFxPKQiH2mnj985l+3kGKpTbpAeew7oZHzVl31CrefcA9kTAO0Is3y5mAuQqRDnN7YoeS16D
BPvpnp2Dou+yL5/O5LKtfPzVAM72JA3nwqHgLuJh/uUw149lJx9VPB+oTxGFZPvJvPgsDupoWnDM
aBAC0UQ1cINV7/y2d/DjXfdiFvKCBSzzz0Y91xj6I36G52BwCQnhd8TXZTc9OOmHP0x8524kmnOT
JV+i8V91LOpkotdmdetGezglWYPWdVmdgzOhcQnGhQMkiv7qY+Jf1nBkb0k7zc8SG62XKemHkzel
TeFm4ub3ds1bEmaFx/i9CyOses2RKJOtv8i2+QBghsMdukOwayWZc+olXwtYeiAWpHBSeK44A/CZ
eXBtFawJB9bThWcIoJoiDtnzKlhlwhm33rCdOhazGuWTPa1qCGGKaY9RYK5DnJ5Ur8NqAPHzPWV/
gFM7HPsleY0XhtPSTgocVbrcxzYLXkyLzsTvtCoasUDGS3DVGjHmPTCTyR/VuR/HFYZlPTANbs9x
qu+BlZ+Mbr9qW+JiI/N+SNqHlvBrn8QlJ1B+hZtegcR1psg2dyijLoTQJiaHdexoKTayvi8TxN+2
7eBRPTQDzja48iUmmPiyKa7tiMtnwKCBFT1YAQSaFwEqWRNvNfFkfDJWYtZb4yl3x+UJrnIPA25O
aZo7DeM3w+MLXWGMSMKDJP6HF4xpTVvcpUL9pXAH6WHMmpeYKXc/YZR32PhvcQcCgBEUi9ww/rvx
+qIdP6q61Z9LqzFiS3Va4h6ly6sSnVymdLq5oQOfocnpC5JOEqDojPvBWm9njIYf2Sx/hxlGxn0v
F+Q20d9ZuC9p0iDXrBVTOeHpU9JCvi3Cecez8F0wfs46/M9ZPybQBPaPcFt9GFGKehdQzDy0pzAB
u+D0SLrSjJiTVjFQ/5W4d/gS2RNNXZ67cvEP20qnK3QRppgxZZZY96blxjgHCv336QyghAGdY3cU
kyCoCw/JccIDjTOg8oPNW7cgJ/7a80pA5FcPoYd87YkB1eM0XwNX5O7C5p9Ab6yCAj9PRkyCdiS/
1viM77vVDV8j+CUB3/P85JF3JhOF4Ev/iV0gLFIkJvSxdSm3dK2DmCqgXnELCNpbYkxpNCT/pGsj
gBrdKO6JSUN2RrxSsA+Nh8x22S0TZt8WtYaNqUm/sglTAjqtrE1guMliwMNA+K9KbrpkLRhwEizs
w6dN+OuE6bbn28RrH2C1Wydy8VA1XUxByNlQGVCueQ7Piqc4v0sc9KeU/N16f8Qh+VwiGoIyBy22
t+nfTG1M6JWRTDBANgE8CDQ6JTBipyEcNVoy8SrH6bj6USnYcIfVv8H3Hs+nachwEJrhvi76v5gh
umSNajrEh03Yyg641HrGLqFkZwy2F2ewtyHWZycSX5OZblELHsLyE/i0ITcaysMAeV0c9tVp8h/x
/GfdYzSaRfuejjYCCgeH1UwCjKDZ8tHi71+c8W1xkRhs8TO+qkL3twPfFEdYR6W+A9SxO8xJC42j
60PdjJTuHKUWse7As3niYOCkA9SqCTtOarzxlmKCCaqolfnamNpbllO6/udFdD843m0gsJtoQmAA
8fxKdGTOi/DXPWKEfsgcffVz9+ZPLS4QBRBA+ifQR3kIYUvXq495CL/srI9WDRfmaP01kH68tWtm
vTxNYA6lG7rkDHPSIO07csakrFSS4rc5kVzxdc/pHiE9gPbXxc+NzyPYekenYF3rfmMj4H+wZj33
7quanGKy7IfD0A/SA/zSONmK0c+yOm31FRSYyK2GyXyGMnWBeN5HYmC4TXcC+AGYMcmco8rSh03I
vQ2H/1KCnPHM8Wun6c8uUfEdOAivPaHjUjdoXWDUhqIOkCqNQ12hWIxXx0gLan3dydT/TGZROgE8
EDBcJKCPJjdF79ThX6nd7ywxXT409ANt1Y2kyZr7g7ceEpFe5tDu5PqPSGBJHE43Rk5nJrNLyJfL
vHYH2GbHZeIiR54qr2wa0OFDc8kMvut5Te7CIVdlsCjgT58ploZu1CPRcOj+tk1cV305sSvgGzpP
0G+y9j7N3msrG+RDb+1S8kZO4J6VztXY2r8f2j4DsioIcnuglqTTb2yY9p02/DBGg6wa2kQ5JQEY
62y4OstSt5ziQaTU1thkKt0U0DQIobhEKjT5cHsFUD0Gnh+egqyjpvAHee0as70G1Ne/MphcP+8m
XWGgP/A0eLCJp+ossTAUS/bNHILyHl8MGh9qt5PxHz39iG3lAmtLT6a1QOWCKpHkBsRxL5L07gr9
h06z1t2zTeEa1yfLcF+NXgt8x1n+un9QOnVkwujeIbKgGiArwK0HnYvlcVca8NVVivt06/q7A10D
/DM8SDeGFhOp85XCIvBlSNvHJWJPUy9wTkNba68BU6Pr2HqV6oJq8UdQSbjsjL7ODv/ESIn6Sw8d
2GFmP31AYxuGGxkD/dTk4HD6GLIXlMbCEH5pF+hVuqjPDi5p9lnI3Hzph6ucxKkPlyK08SGz6Q4d
5yMDzLiOS2moPfcushswQpkFme0xTLd7YChEXlWTAbjirwobzR24YIqIdQn2YvafdDedLN3Qa07N
qcc+kKvm2lXbWVmkv7vY/Fqwg5tGH7pZcjqdIwpgQcD4HtHtkbeUfgaSCSYxiNkrV6zEGPiUxZ9u
OryjGtckBlfk2iIZXsygLiFIbvYy8xPVHE1wWpNpyFeyQlOzZ5ifozktPfOVuh8kq/rtbZQfs/8M
3lhseTMeM9zVZj20xocwZK/RF4cTVCAx0k0pKVS45B4tUgJiTn5ztuag9ApsHPXUXgf+sqDU0exf
GEe7AVNe5jRQahyMghIGEyr5gz6yz2XCliQ6nyC7psklCc9a7jr95PkHB7wnioYZz5NNyyw4gcPK
gNd18l2kH3J7XFpRzAvwr2Wq1u5dZdUcyV2AJgNytjwVv76ALef6yN0Xi4HSNQjCJdEx5PLo4FlL
pdEe3bPtOe1FCXIbl9phQIhjJL/C7DkyrAiAncwDHL87HFaKfnVU1QBjCbjiBi/YpkMTXGaAZ8Z7
lBxj/SDsIdXQ+4obkpvL1vT5CI4ew9UISzkn9OAWmuTIWUGfihN1Vz1s+2aZu26lhzfjX2du6jE4
LhTUSYoZh7w38AMY598R7UAAvt9VD1O/d4DGU/AOXOJlNmy/bl+ZewNBs3MspugD7KfztDvG4PzC
/3h2yAChq+W/BNHm3bRnUMx4eCqDWwv0k2MxAAmhyDg1hlUToJz0Qtrl75eXaXsYxiI1ogwdQFrA
zNBh4eVy88stlGfpR0e+lxgtPRjhcTjT8fQnPfAZiADx3C53gNH5mALqBtkWGqChGhvNBqkyUB4l
FD7qmaoS8GAz/hKgCTkVD1x8SIuzmjnlBJw36IEWAX1bMA3+DQpsPM8xPsfh01/SY8+wSbfaUv3h
2Bk8LYO9jGGH8Bo4e0FAT4P9zVpE/z6r+DUYLiP0YvFruu7Yhk8MbYxlGLzx6GgxZSYP4aGgdP+f
AKQ/47jP3cEM72z93lBEPM6KSOwCctTZjsdfvYMcAxfeO+HeM7r0g5cuPOkY+EGHNFB9G5wMq3gg
erMhHzqCO/XaBcMXkbtMVlNMXyPxgKan9qhbMBih9YsLnBlx1FM9qABlwMuFg6iN+dsT+Mtg1wex
V0FjWY/jQ7MOB52+YvfjBjFE494hJChIHB6z6GNqn4PJe3T9ImItJMX+RS1L5SG3ifs/LoeFdsL2
xCW7OSkCX+QBtG8+hJAlm+0DFkhgd7GiqLIRkDVflgdX+Md5W6ou/oNj1SFAhw794wMmmnLtzH40
IJQtSofY+AnbnsfQMHOgUtx9pyuQkZ4L/nfIJZ7MJxqnbA0OneJFCrbSH3b+ivkf63xG7AE1Oita
QkVwb4tyMEByOk/BJCOFkgQAyF93Umcxei5w+usgb1Tw44giapjeTciX0d1a4Shj+0pWA9QpKoKP
ffr9B3176i1FFZfqoU0OberuDf8CIHkM06OPSjagR/Kj29jvGFLsZ/crsZ+eYfcgWUsgTrX803/9
ef72Se0hZdpBC+/RjwwfJ2RmxdgvZZfNOy9dSzkAKcDDlVlS0BFf5vgSqbcss7cJZQEP5zpAi+Vr
UloKiQT4BTWBhwh5lRisjYLLb4AiNw74nzG66fVbqqHktsk7pfZeH4DSBkFo1aWbriAzpLnNyWM0
fqQhAiSFKscUE9Sdr0DjUGQl8G3PZjmFMJEbVgOuKFvKCj56+eSf/RnzyKtxH4cGW8YdyNHwMChI
G0PIplUlgy9FoDFZoc40uBTdH6X3zvARb2cL5ozdcRLpvBw4ktOd9U0Pr3M81ZlC1E//MINKagB3
w0Epyb4X5zv7O9/gpPmbw9I6cnS5kUcD4ttGL4mtwpXmQUBuSnx6PkzIMwT5uSd4FFkA4XOABAi7
lSp5CludCzgkyIOA7oaNNecwiEo+jfcGv9sLQZVtUAnW20YhH3M+XQNiwXvunN9A/ichi1P9Ltke
RwxW4xLvmQUw4cuyFbycuD4qBpIoPULdUbrJb9QeMByC5t8J0OkcFOgM1V8gdlKDNswuHUxLxJMA
4h3Znx4KGPnGxgQJmOCj5W+zpScJ+DZK5hKKHAxkOXdqRgCET+DeN5Avz0CAoQpEwDbqndfhETQP
y5iWCbjXCQO5Fw+HRTP4IwbAzGBQCk1zqD+Q5lnGTnRk7glpVnkTPcUdWHeQvP+xDioJuvfV2zA8
Nt6lmwFizd+p++YAZGu27EYpMCvaNnsamyPFkM1d9R6Y4dag4bRtU4xoDyBCG4ue+zhpyd4L4nuc
GrjVJegVwd3x4Yl1BDFwE4zlnJ1ZTWkapxwCVPm7ZJc0eO0UzSUCn5bb0h9hOprH4kNtL0nwNEav
8/gN+ULYPXh/VXf+tKO9tMMPSSgEQh8xIrhmUxIfSp0ABrsYb3BDm+HM593SAJ30cmNfDIN6h3a7
1RA8z2u2YeEFvj36MglkPXnZc9CqHFrT4zBjDROrU1tbwCqxwwUtqx7vQvnQh/tiT7MIhMVlIDce
/mxBl0e0wKoZWB9abF1QtG4MTAQ3M68iInOb+ogEh5hXQU2eArg1KOq/zH1d5huNL4u+Ls4PHSDg
+xdmK7aMrkuSVu7yuYUPfHpKtycDnhdIcAgCCrh7QX4w3RVxuu4BaGKiQmVCuFOE0jOX2CQFz/wY
J8cGc36EI3MKZQ+QfblhmaRUKSLx1gsaBY+cx2SXejUbRUHowzQcbfy4+JBjbQPGmVoPv8n0Itwj
EjknyFHYJF/p+jkiudD3HwF8xGDxlDgxSUrNgWA2v454GNwkV/AGaJz7JE9cZ/jW/Hxjez7BBupv
iMZVpaJxH4RgSvWX8ikSZue3DfwBDc7RBOlOdpUBYr8GBD+LrLQAJRThKHmnpqc7RiFOdCrsJkON
MeceGmaVubttbk88wZqUD+fHDa7n8fOfTMjbKQ/aXKwiUDSyYzuA8i1XIGi0A0a5qCPCBTBA3FLy
YONfpUbcqk7RMVpR7WNClGgRfjPf1hb6pGU6QIqL7vYugJ7rDvg89oUhF8QzhPUbViWD1zABRBXX
fnqBtB9loBcghYPdBDWOSbvd7GJUfuuz9kD6pZDNKQFpwaYjYNiiRcCRXUtcOphD0IKKo0TT6naI
SDY4yArxDhBotzPuM6gkp8vQXwRatCVme7/Fokq0C2Bp1hBsaRtclvNFAWWNs4N2jq3/1oy1SM89
fly6nxlidrX/IjBdbZ/owyVEkekLKizBkBnbX2yALlm779rjrENgifckOUCaA71n4UPaIzc4MsyF
hb7Z4RXWO2qaPvgg2NsF/bSPHWpMfq3YxwS7a5A642jvw8kCNLo7MUbMpuQuMp2mdz1GBW2aayz9
94E/bC6tZg8hQTABjno4nPvVLD8dWJS6JjpFC36LAx1k1EQGig1ov6FOBrW3bMXMoOmQkp2wFVD/
T9J5LTeOZEH0ixABb14JkAC9RFH2BaHWSDAF7wtfv4exb7O7PdqWRBRuZZ7Mm+p9lCqMF8X4nZfL
se3XKqzUevTZ1bMtTXU7oLFaUIc2WlJhGHvVnf9rY8gOmcdhkc7PRQNkuNoaGHbsBVWWV+BO9edc
mTozKTFVBxl4m3vWzCzYv1pxyh/w0n3byTgOzK5kqsjaH5ZkshpkWW9lyRaFOv3LTe2y2FX9DPOm
RGvlnmKnuNkl8kkZ92RB+Lzr1Y7ddNWD1butlXKWFQvpivo2C83YZ6sdeXbnW1oRZTwDpPODfvXe
ZumdUF3dnvMtg7KyK9/F21JSN8Re4Ihaengr4MmlPCggihhlmIMz66wcOpKqQ0WRiFoei0KRm1aL
d07F0qsh9X6drg97r9zFxXDuHjl4dn9ldREhQu17npOsNt+Jhd+sgmenL588jdGMvmHs5K20kktM
m3zaNnTALAYv+LXhtmXIYLSce5lxTur81KFeYKy8X6OvD4M6c9SsX4OYb9qklAiSrBJ3/5Eq9wds
ZZenkLCW7zVByuvPmsKy4jV9HcSnVUJ0suSJ30M8slyBSVjk+macDNy//cAW0uUg5yIo1yScUzsw
a/NbpTNWi6nzto8mlWrZ4y7vwML6ZDBEx5oR0+eE6fIoN6vAneIAga/Qd4VKwAfle8Wt3yw4NI8g
Qn9fUcNnNvq1okO+JLkw/PFmxKBRlqdaJ/PQcfrjUrpfYPATVB5vLTlQVk5wt3nqCNvU4YKFmx+5
CygDjTLaVqeMiA5Wpz5o7O3qv4AcVXmBR7Hcb6vy0+Svbw/l/JYNnKeX3jpPjGvpeV73sJqtuDdI
nDL06KhI+zYsUJjAK7rxWgwfcb8Tw8No2qGCDdUhLZjPbxXHV3Ibp0iP3ybAxvJqx2f1vxJOTT7P
+g6gcLajzD31/TEFoKHDsKfd3g04X3rrmSYCn7+aKzeMPAnOCiTqKk9wITh7q31AXIjZG1w8Z4yv
7bEXeznd1Plf214SNio0NOpsvJ9CCTKAf5t682z9r9HgjMVtMp75yGKb6vrdGbcjo5DgyRzqQNeC
5ov/qhHhODxGUZF/LfNrZRzUFN44FNyA7ZYFrPzOUgb9e+ftdaS0MTCYXrt3ZXoxxm+j/BnTy1rz
BbjoDNs1D8xUC+TfbN0173WdwtVmQOW8H3XUqL0N9eR5f7oZ1XVUGS9c0cuSS9SuZPXrwOsh+ez1
S1P+dj0i2mflgf6qiq+bQDX7Kv4egXLz/8h9FOaLfI6LeKtmwKLzkwKqSJWi921UoXDp8q/9SV03
FoinVdOatPy5mYRRBgpgs61Boy1snWHcTK62WqtjdrLjoNnqBq/qbT7Dt8DNycrPIKlLHprirFlQ
rqc4D/o3YCxvgSz4rqedOfQbe4hQTvT6IvNoVfZWwb/L/WrhDbzJBT7ecPQoO5bJDoaXO6nAoAP7
qP7jCjWrTaB1UaHs0mmrtu8rE2TxkqIb0AvFSxybQRVfjuN7w2WuWQdcfuV0kmuPRQyRpp7beSOa
/9JM4cCKevc/vi09f1byoCn2dr332i+jv4zsVuwDq+D/Kt/2zZPTnDPFDHT7C5XGHT5IYtRwYgpC
9bnjhYpnQJwv5SioekSBI+TBtLogeSfAf4QZZbza1TMvDPwYQF0Wy/mtd44ZwH+xMY4GlutYbd20
26yqh+B8b1OMU+YKd92b5WHMOTL1L3QI0hAre13kfn28pZtnSws0Hdsgau2rghxsxIfSqTeK99rb
nwa6QWcdqK6d2QWt3ghkuh2gTrdJuJXMJ738SDj6pHtwMZ7n46p+rdZ9Ha45FAeinIiGMixAM0kj
bIbiXHgvhQGkwTTHf0YjyfWzyBFiusABboQHGSOvR+3TdoUdWeYOO1YtTpo4MOU48akEyKvzU4wy
424qLUiXsIr/GrzRBgIeFNWzfyYXPJwrevxZyzLsks4fCr95XBEpLhs+6uYzB6db45M2/aNZCMzm
JCCarOmz1LbkXhzic4+jxvNt+bcmu7Q6V/jGxn8515Sl2deqG9CAbrg7cjVxNmwQP329fVblSyr5
aGe1T8ITjfqXx37piEr8ZzKYp919gQ4diokowFEgL2efGdYv8kBffLXOFk+yelxWt9ZJrRDs3mq3
IbVAHgldR3gbAzpPrzY6ZPYjHdM2ob2QMIjMOALo0Ng6Cc2PWNRlH810db7q+ZwPtzG+OoIlRc0x
s0PYW8HLo+5e6HPJsWidjVOewdvqefsABbudZkDDXJr+TNwrEIKWtDIa5r+RT017nrh8CkKGbu9s
G/kje4W3TR2USh10ifTNMdIHJpNzT2aHPXRp/2UWVoD8YhEpUSXn1KNYyXLfvfyA12JNp9LkubRD
y3ziLmySXl1DF3RkBk2z9rXFT0Q7p1q0IKRyk3as95T5SDaRlYMawzjPw5OQ/2Kwoj6uN2Icd/Pi
haJdgrScfP5iAIj1E0vfgra0njt3fl8RyJq84D1A5BaOaBoQric80MoS/GEHmNnYurF5tYc082PL
iNyiPTh5Ec7LuE2WIjC66iA9NDCyNT9kcI6F1Zy9Mg2s8UhsZW7+y/GSgRcOZF2hVoCJ7gTboh71
n+IcJAtzY7RRYSt74Tl0Qa7lti/HXZrEd/ZnbHQNbI8XuVZ5eE9dVJIGVgsDG5t5FZu8ydgvttAv
OGobbPE33bB+45I9MfKUWr4OS+MBd4259lLk6XY1ExvvFjU3p2iy4P04Eg3wDjrCfsNiNjWxd4NV
4Yy8OxRxZ5x/gtPbtcXZceYDxuOuqrSwEuNN5p+x+gHwdc1RWgQE/pw3jCx9VKXq2Ua01oq9Mc8A
CWjv9U2N+0C4eGIxzRSzzywLJ/+hxmGyHhSVc1hf8BcuiS2DynC39GOykpLkn78av1wDRV8eM87P
kufctoogUb/U8r9VdbcW4qKEw12U+5zNm2xcgf3WY8fTNDogobkIVYWgi53/S0sRms0xeawtdTeU
N/K+UYMmi5/sUtnQ7gRu6cCwHmaNo09v97rzO+XNK/mwXS6sPYPPVh/UwJg/9U7brshmygzCiA8q
uPNkpW+iMq16HTUmSI+Kq1QYGTvm5h9CrNFqMlqryI5eWwSKDp2XtMOr3dnbPLVujene3KV5793+
sFjdphrVc8+y48mhgLA6zT3siWmcWsAej+yDmEMrSSIiyjvZlP7SWju2WfEGqy69IX4XPKR8YDid
1bDmbqpoN6spdll8atvnrLmVGjy9rLF2qmuajoEAKlrt79Qd/TX7Mnv7JCpqugkcEDIP20oSYlj3
JbcRb+S25E3bWDyGVjUymtV3Yy9cYCqEMI7F3HHxKYjyaiehe7zok0cSejOa1rZuHwERhD8NVJi7
P8nBEP/PX9f4YkzczAot/6dkE/h1GfIHrsJ661MrGnscw2HewmVAhKYb8pibZr7z6XKaXyBDG4Xa
5UKjdQIMS714483Vf7Q6hg7gau2l8V6mPECWtsEgZsBLfKBvNnQq2c40zA2GHrH5ZdMUI+uecwgn
YhOppv9jg82+bUlwdM5GVjhcyJQVsQo87cG7xw6V6feK3zlcfUgw8Vik1bMtet6LkE8tcVA2zS+M
Q47Snoo2dF0MBsfbSTfxlRgsZGpOig1zx/eXzCB/xqvZHaUVLRxwldlGlUmOWMWuWHLkNBwXgecx
Q28leEQkgvtcjVQVRxUBp3E/zDZ+SssiIk4ProsAyx4jc8QFsqdL/EDjacjwPFxPUllTor5Zte27
aEgi/lbaW128OWO30+P6kGtmYPR80ptuq1vttuV2xo6oz6pyXnQPj2vmVEucb5tN5F3NZJ/Qoo3a
PXMUC1D6dCq3c8vCADULCyU9mwbWSM5lWbTpW6Oah8e11C7Ohn43VtRmXhWmjoEWT2+W/MzWIcjQ
dE2EpimDyT9Vc74fJ/oIHgUGbcxyB6h7J7WXjZXNW5tfXS6aYGJoHUYtXPVXN+N/o7zmLhqGf1SG
ORZ7ylMiiHGEDaTrmpyDbI2nuTY+VBPhARgnXIYpKlJOEoIOCox7137pMj3Qzsm7MSNt2zKxJpGT
qsFSWfckqQOj8s5pnu3crA9Q8xtfmSOy1kzA3rmocSlmqCJQD5oyJP+bxMcQe3vUtpL/r7JQUcBx
62wb3WHw7UnuzHJAS0g/WSkNtea8aLYT2QpntuMt/IFpsyzIfMtIFJ2esLp5nq0YMkeBeeZvEAvu
YOmnWagfyRy/UhnjZ12297TkaXW5269t8p6Y/bW3xlOBXeFihiVtee4a+6Rx3PQZM4YFKMlvVabJ
WVHz/YxSZMfrWTOGlxSNkfROqNsZj0oa6ql2Hes47KHXzF7f5wkbftf0ODU4nSkzRJ99Fi6PVPkT
D3hVqcs3252zqrvETvcgeO+qywOVj5s5YTgYPz0CSiCAkaVh97kUo2HVLaWzsUxaZ8ennHBkXcqz
zLuDbaevWZWdOhbfa/0coqNhRhVbd8SfVMixiPVU8gYtx6gbeDlmN0O2YdyVwUgA3pLhiq0rO56v
edi6xLfo0A6diXb0KX2yqjg0h+FkkWZbqs9kpcHJKBlkyr2qQ1t47JrEBqnwZ+xcXvjjp8EUd83V
L6PhbGrP4vSnFDBd2EZFarYSiJrJwaku3ZhvUjveVY12yNae26MJDmrOeAlDlu9N4fxTkuE8A6lj
UQ13UxvDtVVuZot+Mlv9h24pjS+rCiXQzLRQL/gndC+ghCYj/Sinn2ZoKSgzWYVJCPVvFJPYUQmP
EG/CPbhuA8MD3uxUZvZr1FNzQDzUDl5lKS+qkNpz7zxebBaiP2zj2TEQyWrIU905G4qybpUJd1PJ
5HdlwM1wUW+Mn159ZFJV660QxTVTO5BhL2FCVTAW55FLX022smCDj99UBi3TY/dJb9FllN6EDMiQ
4TU/Xi1hXR+7hYtV/XNiRfXJthBHkxhayoIqoKTCOQyYREU9mX41ocnaKyCMrjCID/nk4mbF/6yl
/eldOzJy5algYurS8SA7z6Yf2X3Pc3FBwvPTgfixk30mhRamGOO9rdzdGHU3dlgNMMz5TTY9tg+R
SacvTrMROvHbMDTbuPrPaPH0+0AlOG8kSTApXaCoHp87CiJABKyWcULm59mhY69Mvx4fX7kQSq/t
RzohaFm+seQgNZW3LfPfadGDcukiT971pn3SxPjct9+pcxfawu0C5oHwomNnLyv/fkObZuwerPYg
cyQX+0/TIxUa1ksj0/oqldaf6vGug/Nq1r3XJMPsNl3+spUDmOTu0IR6PvGssmvTH3vmwXWlNIaZ
9ElkXdQ0M0s66oZ5T/5BuyPBfM9u9lJqZ9M8lCpMJ5NbDbS5GsNxnTCIi3xLQTX1Iy+eRyQ42ybk
VqTrkMB7H2lP7rrXunuOKfxtP5TUJOABtE0zu06vs1Y/1i1k8iDgEWLOop09oGQ5BqTgf175XWR3
lYdBJHslf3iJ7W3S0itW0Vlf6Ekf+vdlYUEEwcGhCE2t2mV8/4p1jTOOR74ty/xInXa79F3oqIjv
1Xw3GQTGzMNt4H2LnpGq2ZngFFHW52bJv3WOj4JczyJw+hnFiN8/Lx4+I45N3lobSUhsXV5sZirQ
ZpJ5uJMYeGFvfwCjBsvEJ11+0X4o9dfE/nbbo6XnvuiUjYo6FBdva7Xicey1lUmL228c10E6OG9K
0YW5TcYZFXN0UDzY+5MOHG2TTfa0MwAWX5KZpa+9Hi0V9koc30cy/g7ndVkoR8tDiSbs0iTJTp2r
05rZh4wwTDdBS3GCyVW5llwYNHLa01FhOk71l0L5iM336ZEEes5WHfUX5YNVNCUhaYe/B9H9x4Gt
LQ0zL7+u9lvO1UcHCMHyFYzhT1Gnn4jXx6THym/UKnQVIXkM7JfFmrcDQSpqiL4Hsfwt3kAizNhz
adryRZ5iKOtdKTtksiZ+l5P9T/Cu34zG8DdzW3MKlTdiZYht8zDDrXx9T3V+rZdhZDFOI9nOiDWt
9eqZzbhcPfqrhJvoOuXgrVh2CunYienPVSHvidoRH9484NKqPK2iPA+1+aIgQizeo4ampD69PQ9V
fSmn/pTHkz8yykvlU2ElUCuw7p5m9bfgdJ6mX1Z2+eX6ZqLqj87ZEtbzYCVBryv8+BE+N6mZcYUS
597KAq1P0ZB+dGiieWais9MCr7kr7wZaY+WSH5+WvUpIiKcvYMzaOQwvE4P+iK6TI1/Kejk4XEm8
ROcFCwpUk/nk62RPjrVcKZp7qQwDvxIt17WrjU3FwjjkQatZp65GNmdIksgLfGzNbjwAIx2SyYOm
qnbtAJbAM5rN+ZEC1g/akz4S/OuJpIWeNnRKOEcqPsKZGICTUvGSJ2HMMNvWPOngXHWe8tREM1ea
ulTDpFT3KoJCrSP4NWKmIilBx1Xu5Jg/FhsRU1/xuUBnJ3os1g96Ct9rr32OO76l1h7fWoe3CK5C
ivvm3mFoL032uJIYY7yLrTYPe+6mj6vlxdI9Iume+FnW8mOMdYaz9b6wzbxf7TkYe1H7UozGWTNJ
Ns1ld7MH921VjMvstPQU0kW07cX8SZzhQeDs3Kr6TSqWVbA8+6wpjLlFDH6WzrgLlBNd2SDjhlqL
mmQszT8xevRBd1zatVXcVG95L2fzttiPsoLOCJWuC8dSbA1FXy7NUj7FA8HX1PDeRk31npzKfjVF
+SNyZJBSzD0uMta+QRGfr82vNUo3J5y2EIBBbx//5WK5DD1hsaFwIlhJEsbpITbJ6MHj546K0Z8R
tnuFaT3RcgvWgZBv8omXx5pvBoy77KabqSx+gmmGwqpa1JrgZ/RDRPyblpWVw00pUBdq3xvrz36o
LknxPSOoDjI/LJ6y4Vgs81yi18dh5pKAxSVpFbvbMMlHGU3OhWeFnYlI6IqSAAQ1HlrvS1hvLncb
DzPO05N904htq2eh1njHvlNvFdpYk84fbGff9d63mCgkiwfirvW+q7DY0aIMfeFLMLbwz91CAdUc
/62d/MnUUK7luSJbMnErMyhDXq6Szx1Rw0onDsaqMoxOi4AokHq36cYsmvr/AJTbgiO5FMHsdLus
MvFMoHuV+aqVJP7TWDm5pnda+3tBYUYLGdzRNj7l8ZvoqSBOTfaJUufBp2SoHiUZLvcZ9ZiS762A
DGiiIWqV+gU1BFlWIwwkx0m9arjoc4PMTgUuv45HYZiNawR/KBbJTZvze8LeNRvSxa852k9Z61jw
2aZSBR9sXHqqqXrjXtZIltpvrdJ6Dt9llj+tNYZ1PHx13gf1CrtxOBfYQMvDl4nfVpsqBQTMEuNH
558HJFDLeG7y5FBCDWbdQoA6vQpn3E1I3V4Cm1VB/lnqvq9hPDNGjnRgzvopQTlA5YMh7UBe+G03
6hldv53iaCIKVJMU1Q2JYUS83ePNwYoTxdhlgD85HzJNs55m/CdNgf/mJ98s8b4qWYUdezcaDq8d
VUEWiS3RSJA/a897XjQsJFqZswcI1z7BnSrnK04ntCR/s3S4WuqZjUNItt6vh1xaGTyZPKw5lTvD
kD/lRJlF/THz4l30ozmW10TF6jb0o8zYg+3q2N8ow9awleU9aW5KT9fIMmzaEc8WTskdnUOqu4Er
48hC48MiKBJ5XBCKctSBRbKK0jWZb9Db2KedI1R4TPgMxKdpdI/O8KctvynXl3rmXVrtVhj7sqbm
IE14Z2NJVJM/KPlJNbCVyx7pXDuQD3rXM2Y80yFhzJWkEB33i1uXYYQkDtnkFhfHXReVvKGyX7p2
Py//9elXTGtZbU4vPZ8+dehfEkPbtfx5W7/UBmNigVHeT+/p48sR68vJlTilFeQrV45Euy6eek0q
ANCx8UVM05g3bCcPC8IS2z7WIo2mMXqJeXPGgUFa2VFY2+QhOioiigko2Gj0njZvpxGREuNT0bWd
BH4w4/mlcz0KHDKoo3cn+U4hJZXxTRBrH1R/FTjREFUdP0z9cfsinyYKipn4qLrU8fUzvynaMKi0
3TpI5B0/loJJXzGokxfxDiuYHy+jeXrr9ZZBHPEhlf5A/0Pf7igXxvP/XSATNEXbak6ziYGQCyQJ
HQ5jnXVOAKxHTJA1uzm4HG138ZSEv6oMi3U+zCRzbPyXyu5wLE5kHP8lXX9K6okojLFlHdW+ddMP
YnuJr4MHr67HrSXD25vR6i3uEFsjfiuYaC21iQZ6s5IV4K1n5zv4Dvsqg4XChlUo6GIkeRL3TzHV
X7ZYXmxLv9PvelHn7Fa48atCOtFAp6Jg2NdM7VXJqs9CG4Ohi30pzb2q/DREawnvcP3AeOzM5WTB
ilBVRc1UFszNCDKey12bIkQkKMGs2n1eqWAh2k6FTM/AQkqBmp9+3ibmcrNR7lPc+HIS+1l94Of2
uZCPqjSvvWcGPxuLgC+GZCxQLbPhIKR6th5x2NcHP2kAELrvrIwhjfg1VGBbirNNpygm9D03f6P7
0s13TF2QuZ7AEPwy/TmZdkIqTB44BPJqkwVxHc360wOs7UEZ85GA8KdX1/5SMtCTTM6uqueh06dI
cRpDFS9j7hKFZpL4fOPfGqZ/pr1N3Yw1TFA52qfmKgBBXDFh49JxR5wBHvKkeA1m7BedFkGrgxvX
7Fwps/NMdcCSv9VTC5PALO26tO2hBAEim3xEPT8pXlP32Rk5DOEMoWxagCoPAXhZMNigc+xqjqCG
G0TPzOUNclRpSeB4YZBQW2trm3il9ntRfPf2xeQ3CC6VDLeYh7ClOoOxRP6k806OEJuJ+kqS9ra2
PxV4utUWvq2QzhWhlDkee8F3t4YKT4lLMeotc3k2G3ujuum26bInvfxGSzGKvZowUdfF8bEGXNoG
zKgExTvoBFjV36z8i/nhGI8iCLYUpShMq4GP7JTHeVZ87qBbU7tbcbyZ0ttgR2n8W02fxFpWbvWa
eeGgqda3HIeo303lp+YgXJSbYbjb3VvbbuPsZs03MhlTf6NyflCI9HavhK88k1c2QARvuokLafnX
1iH2duZGTgWqgwyFRi2be5m+5ROAK4oNqIdpfa89J0A0OickpoY6YfqwHj1J2npWdXO3dK805yWb
qQDGnmJuEqjfHDoqbzLiAw2cXtdfyW36aqXz5YjjJ3e7eFGSmx5fMhpW+n8W6fjy1eLQmuwkcMZX
w2GHOZILEhEZar/k3iDMUMNjS5hDDHXbQo969r0kOmpCtmI+BYvyRBgmEoxFmszDjq8mByCLT47L
qBQfSYd1SDtCM70zztk56QXG+PFiN76BQ9KPN7F8mfInlvvJgO2OZPbqpSDHw66EOi7l7RHDSpV9
Hp8LEv7zWXAGLlG5kmPfxMmeyqnV4757E9nRmL9pzjDkzfDeax7I5uRy+JbKraBqU726yG8etcXZ
XoXXSHA7Kb0qgnlFTVi43jRf2eidbDjAHBDOQOFwlVAF2Cbwj2tE4x2J/Xxn2yxPAFnlVbbiyPcP
8krZVOCVFhVPct9a4ULZTIGpLhl+64sqaUOi38YGE3wbPA1KkZzdyqLJ5uYkv+SfOshnwRMOq8ax
pXJrJuXKp+igPI5wMMnhRZtuMYFXwka0qs3jllafPWYOzTlzkIr3eNwC0zjrjzmfW/O4Qn3pDYKL
4bM4K87VnTqi+SDrDDBoQPN0PUloVoeKWzUauV67s7mXMrL0N0s7yealKC4mIcG85Dqwk+UvJL6X
vZXzU9NdEtelQeRgSEZdRnwKGtfb6H4tRrg6DCn6vmwPlcGateVQQ8J5H458lKJSoDbdDCSS8b9x
+gMF2xmoxC6oHfuvmUWo/o8fFESx0fX8xeitwGj716kzt3bqnBaUFmM2Dg+WhM9DXa4fnW1dK/ov
sKTfO8PyqXf4otSVpIM4SvdR6TI8LRlNRjGPz42KQBjUQNcJutNkBuWPE0wezFcUhaf+1BpJIDOO
8Q+ZEokZGQGfV9TBBGquG54LBLiVGbbksavFca0ec8qz4c3kSp8WcVcYnDMB6ssFP2UbEz64sb6a
iH5TShssm/Hmmeqyk4JdVK0fQ/Nv0kgY5S814UbRfabTd6/ss9HZWi2uoPXooLmu04fiko3Q6Jpo
zjqzGDWrwM7LVnXooa9PEzvRIX+81Q669N0rWq7279O6kXpzqSs+jxaBbPeJRJCDRa0KSh5OFS/n
dI2WYvYLfl/Sfiur/ZKSjC73+XIfjA97VJ7zgugP2MNoflUrb3ceN6Enu4yxVBGUSh0M4FPz154/
jdgMEMgotBIw26dq+E4SfrgEubKpP7N0jZKO87hg/kRGZ2NF0if7lCUaWBeCsHtNIVuFZ/Ki+0h0
XieZzjWA65VCEE1FgbCGl9Zstibur+5e6wFmIpNH4yErF7zQf6Zh9SvUgbQJrWzx+/jTdb+6PMzE
i0Hxc43srFq3FgS44jeBYhYkAswFpUM5ktTmosn9DJTJ8V4NyQY74zBiPJaPGzhjjRkPG7MtCV6M
H9iWQZ+Q0uBnWdeeL81nAwqmJFOk1/KgC7hF0gpO8duVzT5t41Ox9AehXxTlTzUuPU6jze1Eq3co
G06c8N94BJgOFUjq/ChnxtJX5QRsyGkvye+/t94ubpJt5zwtA7DMsHOXfWGAOeU7fEDQ/teEDZQ9
/ZsNZzjfqaervr5MyGzeLn1041WAs/rwmRuOr2WchvPs26Tuh4ahheKFnpO0g5Au7DKws2vjjseJ
6Z3mqnDNmV3M8SibGjONmg5mrKVON1rzQs/VMRlCgy2QeQdT7hEKJ5pFQM8rJDVdxp5eqONCm5+S
DlvsFc7aB98NRkGAdDsM4mmFoJXZt6bRcMEyB9P1UzJPnvKckLu09Pa8oB8143NDVx/ioqFYfm3Z
W8oyK8FXAWxrMm8riHYpWLwtSPK8HjEKgtHtwsfYUyJurhzZJpEADZ/EfmRqvJ1l/TH0USPFcuai
eIlTeuypzcnzg2w5w/X0lI7FztCUg2vYW9MVgflonWq1gJR1RAoWS2+lrBtUjD1zctR3faec6Yna
tvAG6RgHsQJCBMBppldNy4B7IZxG9aQOHxVKgZq/ZtpeKXBqC44ZxJTe+jeTyTP7dquIc+3wAzMI
SFNthQ2urawSIM8585VmJw/rtj6OLe9zqf/XtvOVDm4AQ0blbHkupUt9DFm1uOXXUyhbx2j8nqLD
ZL4WfLTMRNkzGR0yik04rqJYcw9mfKKCN5LJnpQtpoBGrePgm4p81um0HSrP7/jFtSW3NDURNUuS
ndCOmee8f7pYftccHQtUp6gx+DLDod9pBRzKqli5aWLBUzFsHeY3jhnlkibbzxW+Q2J4ylEZM1Ls
jUTNFEn3WXDzO3a1G18mx6hutMTme6IS8RslcNM/tW4dqlJVJ8UD4Clu1FzzTToQr+WaFUxcJr+Y
cu2WCuqRwUET2q4x6/dOaxmHKXN5gkdiwEqmFck2f2XvwEqH6IDVn1GP6jzC+sRcL1Qf/ec6K/Wt
rrmfBE+AMvUUIaUPgz/PM76yopTCzxTPvpAzA6SzMhMvWCHwxcDNsFF20oLNBe8ZVhD1POtmaOYp
vruVWobD+OjhqvKc02Pu6rOjGRkOXBr7o7EUkP9xdpBDOzBB0/Vjq7xdPSIPO6PM8mui6fBso+JS
J1fn+RPaNbZ81irxI7LuBamTmKFJaPFTGc0KYmWxkGaWvL1lirur2+LSaC3F4hSTkGltmyeqz4+a
mkZeCnyU2CQ4xJ+Tc9ztenew/abUp39uOdACqxiJvLhNM+EOVEUfGaz+QAkxiWQ3iUxoyuEiQbvo
SlewZcQWZL+RRBgMJf1TQy9viyeXkCxkeWv7cTzW5GyvSqk97LeGUSDvW/XCTEXSwoH/U4ZqhZ+p
00PXFtlZsyWtDQSNK2qW+VlVuZsEFCQ1L21l8DuyOqDiKrae+Y4p/xMUTJEj8x7e62TOT/GyPF6S
NdglsY/HpuWpxtHMx9X+QWl1po3jmmjLE5XUJuqBGLG2JkxCXvxLdsgVlZrZOqmTe24hyvKxwID8
f3taY3ALbd3mnZhL+j/OznM3jibbsk+UQEak/1vekyx6/UmIpJTe+3z6Wam+uCOWOCz0AO3Q+qCo
dGHO2XvtRe6ZzSbj5LYuA0c9ebqFSnTQk7Ov1DYtjip3WBJa46j5igI+sqUMGw8hS2Tj1tBZa6eq
4d3Ynt+irPWt5z7KsLFUuZasNKNy7xVf1ZcFvCq0JpkD8M9RK6teDaqjtEvPSaiVZpZuHnRfYnZq
02hdarpzS7hSuvs+nuMi8IQYKlOzbRKfpUq3l//8HCnR9mOeDUVIRJuJBzx9qrJx8f0In5O8jH9G
mH7BX4E/5AQXWK5SQitqQYk0S2AtlppcZhkc3v92qCl9yjSmJF2NoLSLoUjyTACyTMgT520SOBus
H5j9roR9/HvL6ChMge9U4nRbaFOc0l8XBLO2cvIRJloflYfaKw6pkl15KmL6O/6K2+CmMYapWuS2
8Mqy2n8ew6qHzm6QZGD1TLuV3lbVsjGFvfcpIm2awajWodH+bkNVbJPcQCyMRovZKuopJ1XdeOWK
v/o5tuBiLcsgt4lM1M8/Z4gL1e9L4g+QppSrNpAYtgF1bSjKmIcBtPDCs3odkkTVPAfxEK94//Nd
lzn+TxkGtAi/f87yi0dg83MMS5qGqUrzIrI49Yj5bZLWWoRYV/HQ9DRjSEIpD0Pndg8iwPCVxaZz
jFIrPDZy2n5GID+5hYS627Kb64mFhAqn8aqKBFbIwSSqY0DRWQ9ueKMPKhp0WUcDO+zBQOsy5Egt
jRaHas53f+W1/eJquBBJtotAJsi/Pt9dYBxqqaqGtSg0NhCK7HI8kVlzZZSLjJrplbJM4VhTTJJG
jMvFM9Rqu5Ij3mMk5CES7uDUTjanHMXW2NjxtSd0EVXzZzRLldKQNvFM7Ps+X5M+gnnw9VggdS/Y
e7a1sZNTqTgJKTDnQ3EA187H2fnnXlBabkyL3oj9iic1m4Vm9+DE8Z4uNP4DtzNZuBE6Kw69HUer
fgRB9O5WPaS0hIMCTl33zreROPgOWJGZKlHFKYn6KxRxc/7+xRPql9cluSCVrG6TLOuL6/LTrAsU
YYGqzWDxOfT5ko+hkvsRkM/CyKdCmPIRSnVvpcZMOLjSOFfRkpm5A0RM+cMDIRbQbrJAkhq4SfQe
+Vl7VrDYuRnp5u1D3TxnmrvqoJ4HLYZvj+p1/R46e9NBmQWSY8qO8g9uf4iofhZsIixrWRZ7Wz9C
ykR29aMcWGfUYq+UdEh1NJloIU2kKfmT228ySfk4r7YtR3CDplXbOHThIfH0Oxqfjx7t5zSw9X3g
GtnaGqJ8qdrJr6ET79HUIurt5qE1/HcvKyZBzCLLXv3SwwfHKmtS2kk5V+E6Cu3mJqJ6KvB6lV3M
DhtchUWTOhblUcsxTYHEPozkOFh+sw5xXMcEYsTRROjoF3bVHYrpGB6F5gdhYhQtqQH33XOD8bcL
eyABfrpJvexo9mylfButItLYoJZ3hRr/4tyw6UPlSpjWl7Pg37OO/PzstUzGZRRMkRFdZAOYSzvQ
k+yZ8HQuA7u4YxsFT6I7RwBcNM2GQqTrGC9S2p1XXsMvZoxP89/0538tQYMeDENnAiGjauLP5Zx+
2HxivSNaW1FUwLmzcs/h/PtR2Rfw116sSsSQkwXFZ21I9j+fh6WNazc2hF3eHyqzCQguyLDEdQDu
4ntOjzUlhQDRsR0oEG/zl6yq3jvXune18LGMUmXpK+5NxhlwlhnUpzvqRHnu3kHZmySYKoUBDQG8
Yq5Fqj/4JC/Eqh0vmyqhgpOtxxjhqtbSGIjlWXa0htUR6rl6dvCU8QINxQMbN8SxEz/kKGh8F+Vi
xLAPQ4F3U0ABIK6RMnxi73NgqcBt55ZegCHa+Zq2dg060vhpclGfw+KXZt3E1IDCcJPXiHEc6vDx
bWmtsJmElN2M+m40n8kPoVxF03QwXzJq05a3hYBzcO2SrzjYDAb6DaEc8TTDp4QGzZE3TZB2tP7c
QXRBSCJnCAhOk6TbBBcwNAtu/q2ZUtQbPZylbPxbw9xFzThXe5dEJCD8Wn0KnIoPsDtKUGwqRcN4
DJ4Vb3iRqbdxo26VVXTzEn8TZfU5aMvt4E3tBNd95y/itws8mE181rEGrjjyqLPOEW9dbRyq2D80
bXTv1PgmVF0/I49Zjj0YaYh6lGeMDgQ9uc/KED2Z414JN7UTKXM3HX/7tfIjMj5Et/WTZ4eabJUM
h4noNNaHuhlQ4XA9QJo1DrYlksBAlhtTDW+NqPhBbupqdFwsjVRf3OpQutusf+LgbXAvtUe8lqc0
jDjeB5jNB+VJustQeQoT49RJiwaW+Zy7QL8wHRD11tcvI1akqVVkwGBsczTNxWicDUpeYWxsyrBd
93q4Ecx7lVttggQaDJnPJsEPysrTm6cSYgry9cHrodnEDwHe0QpbK1BqRzkNU14r8KoKVZGbm9Tf
aCXgtnPjn1FqzwLqbaO7U5o7vzyO1m8ZP7jCX+sUYswuYYEwNyY2dY8OmEeRGGXaVg/0UxcUL6nW
zAs2AKZ5shy6ySNpNrPR+23Qeq9VfrTyaDT9ooTNAeB18oGiR9JgTICwHdkE0a2w6EzFg4v32dtm
JciASsHY+CxUfe1WH2Hywj2DZdKthPiRIsOX1CgpMJ+NIr1rBnGMSUXwp+oKQncPQEFjPhjo34kr
oV86y+hXN7pce845wZcEFpAGk7oPhbHsJ7cKwAtHuAcjwq3P4boX5tzzUQ4a5m01FemVY0sturFe
FfMjaIIVuJtlZy6rzplBklmIRl34UpuPDSAqjwNgHFe/svE1oZfdeA/lcKyYa9DUzEoOi1O5sDOM
VzZylLRPhkGLMmVrQavN1SnEI+C1Te9+MmN3wPJiZzyZkT3XaPh11s+Es5ofm3M9pi0ChbDvP0YR
PXscogPPYPIAdpxEJw3cve13S3fgReq1JQlHG9zmZ1fl9Ik6azkgisGWZqwLBP6mm7woxnByaf6F
BCK0DQX5IVj0Ax6JgjooGyIsccRJKDL/pYfVRg/BugctnMOBrIXYQRNV2SupN6fQN3+lY3uYDsLh
cDTaamPUPg6V/DEUGEES+kkdyvCe7mGFAW6IfgEzx17uodAHJ9x1Hm9tbvzo8hDPpknYDc82FNB/
GjpWVnPv4ihAPt0/DAH8NApYhm49tTC9BCuqPSZ7aMb+Iu0w/0UmAoe4cK7sSL9cxf53ORHqxV6K
aIsyayySIaWKFJ3OxlBfOxF+MQSRHFIgh9EsmwPu5xVrVLIRUTyJiSUe7WU2YnJtvCa5/35l/GJr
7UiORtK2NU0C2fs8SpK6o5W1HI/cmi662zkQU6iusQllewqUdfPfD2ez9yQ/VNME/u/Pw1FcsjXf
Zh8CYmY9qGJtOl5G416uVUk59vvBDP6yizWf2FVJTc5i4acG/HkwKIa9WmgcG4AtI6KlaI0lElFx
//D9OF/dw7/GudxYh3VbNUZFmUBRwuSuK+IGExWkr5KIxHnWZM2VPRSRsd9dl3NxhMxkN5ZpMUEQ
UKggzvJJjXGtR2di4V55Pa7cQkf7fAsjKzHTUOHSIg3JL3soEHW+lJzj82tHyWtDXWwM+w6FE6w4
E3Gvj2A355OvAdXkgviy75/XtZEuXkJsQPA+K+5f4t2F8OX7R0J+vh/i2itx8eplcddgAuS0wzlP
O4ZDXZM9Q8ZMa2fJUYS0mb8f708Z4//9roM7+/ygTIXOZEuY9CLXq/I2TFMExppu1LD0WgmmoIOI
D/tf+x0patXv7NgDv+OYMTmX3/8Sqf47cdkquaaOZDqROgfOzz+FBk2ogxm2IPpg4zJH0KXRVvWN
e9Oy92KwgDsaG1IU3+vYBwUyPJnenRPDS4UBOzMUceL8t9C9iVDVbnLb+9CkQccT+VGaWbddU8Nw
tM95wGI0IPvS9WFjEyM/00qLJnbxVkF5jars2EPc8BoYl7oFh1FfVnlwcLx8mSqThCVhS1i/Bz6g
HK9Z+5hVgHvOlXS8CQAGtkgaNQWVoUDBwB73wQdtUHb8d9nRUsL87LHNKatznQ2PXftSN3SfEtd8
Swke6cpiO5rBBlUbb7PEij/2wbuPB587AcfMpxYWb0A1PmlByAkZ83N8iyBkLcdJ5mTdpnl9k9Sn
XvwCZb2L7HBLSB0Vq27bVAIpGudiMUQrywQ8E8YmbVEdiNWplf09YpnnqqL1ODrrcBhQFcOkrKFp
Wma4VKvog6RKf962fMjsK9YcOU9JYG1IK1hAd4c8xt4FD7hL26Uqf7mwg2MK5JJadYt9GLh3iHBF
4kKyVOo9FT4yxGVEq9bpKiqe/MJ6c+Gta2Qmmv7EfkJB4W5yofzQRbjBX/fgFyOmRuAiKNiAFR/K
KSr0zdK912l3q3rHTDnGJGi4NRlakQkOOF6a2OyxYa3MKLqHHGSHq4YQscSEYMudAFfU+e+qvSb2
b4N17kCe6ox86LmSPRMO/86+dktrP1OKPZUAFw2GW6kbmQZ3Co2Q3GqXQB9qnnVT/RrghHQ6TURa
f6X1KES/GclPrVg7JHvC1ntJ0HppKaWM/NGrybHEchKRSmrSU2NT4rBFbKxh23NoQZePdkrmL4RJ
7YF+rp2a+OiE5pjy8v03x0v3z5Lw+Zu7mG8oQGTRKKawuQ7GoUgPWRZWtCy7dddyLs3wNZcVbSRN
3gep3GELQvE5EA94Q0csHZ4g34noJc/VU4Js3UzpSQ7g6R3Ff6kxMSBlXaZVBzmvgDSsLq1q/K1T
vQzyn31833DK9KGKxuInCTFIGsn4IYdNhMhwkncTBG+Bey9zvHWgPaRE2nvItODXZ3PUTxvFbxce
lhQd9AmOsl1QxlvOxHNlrM5mZi4LfhtJoXtVYIDQs3dfnQJu/eEpyt2fGrhNP41bhFgSNkTp32jZ
+IFEjC68ilwt1GuDewLKIhttYjbUATnKwGHK3uOJi0DF/E5wkQ1jyNcSrGsd675lrUHZ70SSbVXE
Kl0h1np8F0KLB4y8pIKzHOkB922CFAH8pcMRx39uAJMagtQJAu6oAqUt5rcWfU7argxaLBVMW7fI
bqhQz5MsOpRxsghyZZln8ux6aArC+NCyW4BeBFKDIMIMpqYE5iLLyCffgsN3Vs0VZikCRDdlZPGB
N0sKr6gnoDhAXHjqNHFruu4Pr3xP+0fN+zVFPJaDd9dE2o1Rg23jH+DCXimDgIyKE1IYmtcGLWvc
gBs1PWwHhnKl6ji9d/93WaKNYVBsFJqjqdRuhSYultpa0dvOdkIBtm7objkbaujZ0AJ7jrPV21J5
i9KifWsqahR1OapP338XX6xEEq2xrpKjrrISXVS9ZFu3LRV/zmb5K+aPCYN/ZbX7fH1Th8iWmqrR
fbPs6WIvNi1+YXtIam2oyWGT35AOgEHHmOyqnq6SkizjO1Fo5P+EfYUEM8//+2aLzc6dFq2laQbe
qoutYIBf0QvzBq/gJt9G+2KOOWBrztwZWODVtSqa+GKWkY6KFhOsqYDQfHE/NbLboboJuWR1bJY4
IW7GTTgunDk2RcoIMzbYKwTX18b9d79rfxr24iarYsowSHJOQm4xomanTJWgcSQ7Z6IAJG88+Gj1
/Zsj/q0X0iKzcNRBvzN0wqM+b2JMmQ8BwcViSaLZkswe2DqzaDkudILPZt5OX6RP3SL7qH/kBCRe
qdZ+8doCOXa4v1y36ZjTY/i7RGpHGmEA8YjB5WEArcX3+/3VffEc/x7AuniOZlt1wWBweg3i5wAh
jHd0g9fvh/hzPP305QvyBtSp72bpmkYM0OeL0AXtrWjk5KD37ktqgbuqwupjaJqt5/RLJy5XlsY7
BCC3qpNVUvkksACyxPVPLumRLSJMa8SPdOrqPr8nCfGpB17y/Y+82DUzPQmh27RdhaXTrqTF9PlH
ag2zw+BxQkSvUrGB07WelOlB7lRLLT5MzXPWRo8z1ShtA2QM5/AqzqPH73/F59f7nx9xedAffHp+
QmNLRC0xWzPA5GKxP2C6d8D1XPzdcvH9iJ9fsP+M6KhMGSaQTf49vfx/vWD9IKWQGV6LVCWvh41Y
La6cRz5/Pv8zgrBMGoOcjFX74tyYKC79g4zY9TgAeVjYRvsDUQAVNLLlZyPSll0+kizVjkb38v21
fflMnb+GvpgteoRZmiJGhBYN6Es3wamvyXajdBSyPXWJNGQxoCcic0DzP66MPX04Fy891QbD5LjB
/f232RwFGY18HqWiiuCXbgxilxhpSE1Vb9+h19loUZNi33QUtstOxntL0h4vcPE/jJpnHr//OX8m
qcufIxGO8Dh1YublxUSSeIrSmXZEZueIbtwMlkqO7Qo4o4dRwzJ3hnQ3RLFskQ7exCXYUpptCAJv
h+ot8AuEgPVNX1Srhr6ayAEzclLRLHdRwoOpXbF2/QyX/wkI1ipKd67vrswEvEkw7ysPGDliXNc8
2HmP2zhcjP74XLX6ygnQlRvK3lGqpSIGED8fYXCXKTTeA8kJddg65CuqmnMaIPsl1KVHgGRgB5aB
Bv6uVWZhWq587TdBvHO3dvY1cW2ctue+IVa03MIMoEwBxkuLAhoMNTL9VRlAjw+JaS8OZokwOkh2
UdkcLGi/Zq9DcxHPgQQtacB1pJ5XN9aVMso/nzhvhWoyF9IjR6lyuRHpZBQ0Peb5RalZYiu7ql2o
BhzbIiizXSM4pCLYvraGfZ7l/3yDYFb+9+lfrta2lzWmXZG6C5aMhnOdH6yaIIpIpfLx/Yv2xUiW
SrFyquqxUsuL+SS2EI5pdYiFo0kwNOdUlLfsl3DolKnd+1dmr8+1lT/XZZFZwgqiguKxLmevITFD
240Ka9F4RozLFNchKwpER9Lu3KK+MpP9e22aYRsmShbdQHFkTX/+11zZZqWLyKhiieij9qABCV7l
KnEKXYs16/vb+O+ayWUZnNIMTddMEiAvxpK1BZI9LNQldifysPp38SJWiM/XQFrmZN5ssOKS45Ss
iVRUdhJk/Ew9f/8bLjrF3F1dFdJAPcCqyAR2WUjSS7cBXOGMS9xIYNFozi7ULenLc3s/bLIrN/eL
0XiKvDWqbYAjNOXF+UBGJkT8nB060Tg7+WTt633zDt1jCR7gmDxfubZ/niVLkSGRV1F4Vi2hTp/p
X8+yqYu+i2KeJQiL9oaAcAluuPdvCo3UabUYi3Ub0hDvhEDPmbHks5QQjGnUPaVCR6DgrQPzJpoU
/nBArpUl/3mvDUNHM8WDd3SUNNrFvSCuqqKGwDaXoc/Szs96kIGOsvECFEZvXHnZ/uxtPi0OFzfj
4qMdOm8sEo1dJrraeXTWd8G+dNZv2mHcyNd+mFMh6xbAVXa4HiOoDOvvH8Y/V6vT2nBUh2OTPtXn
L/aHVgqAyvamd50gJzWHdQrt5Q8ul8ia74e62MxP7zQrIOokiw29ZfE/Pz/3mIhEOOyGpGXXSbJd
kedyc6JVlxcu4c0lGkkXKzCAoVCuXa8JYeAq6DaXRpVkLypSWO9YWvj7m2Q88/HQdCtRvpNj8f0P
/ff91ByevOqYUuOjuKy2u2PijTa6YhrPtn8Xo67epupEpYHYtPp+KDHtwD4/fo2NH55JwazNoBcn
x3LUY+SGkLGnxy/Iz1QXYu8s6Y0uSXgGSRKsrCsT97Tz+jykztoyTW9MqdAyLzaFZlm2id8gkB9r
6jyKZsUwW/tweeXK5FfD6JPCCWGorl5emWkUtRcGKEyqJajqeXzfbsY17rQ1MvR7cfv9aF9dE7S/
6d1CBqfJi9uY+2XfoDWH4aUk1pkYDnNXJ1dPU9ML+vnOUWSwmJqlbXBBl8d8OwhgKjbsK8fBBi8r
YUwLKNS7VnGKtVlTemGDRhFUgyN0bdL89woZmxM/BAwWXV4Yfttfk2Yf23bbRkxLuR2zjbaCN4cQ
oLmWkH/bZS7Y+xy4K2yPU6J3NLkN2sGFp4ABxakDdBqMYhyH3pWV49+1UudnObQQpSVZpdSLG98b
mhFYbcipyaO82lSVvkIhMC6lV2ogrkFXEwLQz7Ws1s6NlBpdBy1YUVX+5ftqeRzG2FxZhoL1NYgS
RAye3I2jbNZRFxPJR5W4u6+SeryyJf9cL2ImYo6fxIwIcJn2tH/Wu9EhM6/FyYisemeQ7icczJYh
uazOBmbhIsC7Lofhyrzyz+szVeE0IVjxmFaEcbGvSNp2LDjQWovMjJQN5Tj7tvLiaqdmaXgIyhFc
qyeyTZYr2pUC1fRyfHpxL0a+WNOGbkoA9Xt6QWZn/hpLUR8yPStoDgxo28lghVMW2/6Vc73+9bC8
r5RwWGIuO7/aaNudFTsYRkvsuxjM6go7DrU6E0dZU6bbIG7tg5fbAONGqIYjappDrsf2LVLUeoFt
z/iRKUby3CLI3ZtFIH7mVt/idQxL9vBwpFW7SpZhPiavmajYq8FSwVqPJEC2wEFkRxlQnbJWOXxp
BXFk5Gf2YvIR+5t0KKtdPdBgNxqQnLjn5UOswmZoODolekQ0jwk01TYRH3dQl245UJCsqhhuuCHo
Hn9RHPQbC9f6apL1/ULeBBALIglgt+8nt3/W6Itjy8U3phDK5tklNRzPwLumEBGdDERnRCX1dFWh
IvZfDUegJ0Vapjm+ZgcJ+eXE3URobfUmhwqhGpi8Azpls7qKwUIpGhKuvNXC/3IV/GfIaS35a3JD
w0F2XRc6C+G741sydfl833ojEqW6D/XInpFUmM5lVevrsAf7HQkE41pakORdkc4L8K14+v4mXHyr
//lFbAQtagjUly8XFAFMgHAxklsUZWJCOPIx6uwbTlPvnvDe+848TRrS78e82Hf8z5h0kNiE/9kU
fL4LbpxbZhkM7qKDPkwEOXI0iFCxdWUYcfFZXo5zWROUAMFaZDsuu317FyULDjcca7A0OSdrbpGK
RNjerJ6jqFm4V8a+NvTFq1x0ZekbQ2rD2c89XMWcVldhGJbPBUFnR5n55Tmv6ms7nsvzzX+u2DIm
fBEdEEteFBjbfET25Nj0vIVBz60I8W+G5QAcTQsC+l0RCAWlwB5MMIq+G0yVnMPa9/wXKM4eyI86
E/8fN0Kjoi01SUVIXO4xmyFVY9UNFMICDAiDynus0tzyvEMUFPvR1H98/2pd7B7+3IC/h5v+/K8P
TIjUynWV4XKc/U+2BuaegI7syrJ6uZv9zzAcWB0DOQgOgYv77DtDV1hG4CzQ2y2jM7u+RfbLOJHc
uLefm/1/15FAvsRMxZ5oWlwwldB9+XxVel/oQxvg+KRx0B1T2LGPRhd3ew358Jy1pj/DmdHP399K
y/7qO9WmXa3tCMqq+sVspQx2SJvXJ80vNLaNC4q81Q5mv4iUJ140PNizULuTDelRwOR1AOqIDhUt
J9WOlETQATGcUfCqoMgLsWHm21ZUQkcNr1sxy5DhyidVbt0cs/Ywd8qtH1QbCbQ9LTHQvqmCIt7w
5pC4CiZJpMma0BvyQmB+4mwc3FnpOeDZMdvJDdpNLdl6WCW1Qw9UhwRLIz1lINTBS1T8d9tuW7r0
KTjzOlVXHn8TOcIALt+U+qRX8aJu2Z6VGva3bmZUN9gWVlrw5oLt+4N1otYzedFpPSyDRt3Fw7bu
0SXAcE0JZzHU1cR9zie/H7bRiUVbMJlmRjPvfH3FdQHZ628tH07tW+nC6+zTRVviCGhuB3T9pJ1A
bL2zh4PWkms84rzlH4onojp0mhBpS5bvBT7lvlnlvb+zkMR2RJ11FbiLCS/qvoJO9mmg2xrcQIJi
3C2lTmLmNOOMLXKuj/forUuMAIn3mvfOsijuC+umImEg6H6bgGEzODea+8NOcqTKaM19/THUrXMG
EKkztU2j2bs+PQLz8rXxBHCcjcNbKElbosieZs5eDUNEwXMv5L1oOMDGR4m2ur9TemuTN082fEDP
oE+tbiDuJ429tARgFGsLoq+syIjJDeKS0AT7wDJGoMQLz9wrBiFM6At8bWGPiwGpliY+fGeCcXu3
KczdrHn0U2+Wm/rMKAbCtsBOwA/NZXDnFz+iEr6QdcqUvYg2jf9DBwphZRqQpx9VjeMXQ1hlWGc/
PecDhXs/xazgbvPqJs/LR57IJFGNl6l91zn13nZWJXfcZhGuzVsX9AypeGg/nF/UURFDALbxl6So
gu4mx03lYrFYjkC3+vMUoZk/C8gUow5LuYZbxUJfZ2SRA6EiZuocSsBvw42Dz6XqlaVtPtZEa2pL
8uBC2Dd5sctN6GVdXyw9yMlN1pO3pkQGCgD4+D3P2PT3DbGOdeVtzYB9YAfWSSuWYMB+I6okgPEc
m2sdkGBfAnsSLIQK7KL4VVpbXZLDTuDlBvn9nEojsDN6kD3fS3jDBpH3bZZo96Quqd5vO1oZfj3X
WoLBq7Mzvo5YogRdNtD1trpQ1W1KBItmfGj6BxmwW/o1wDq30JxnWPZnAdAm4WUkH7svTlUtdE5I
IaIDEl+9xjhmNayRkjkAJby5r2KUFki/u3KLYCggm1etEAkXJGrYxO94a4e1TXWZU57b2kdFzBcj
bvL0ozZQe3ubclh67loFKOWHPZGDMHhu6S7AOIlm6aS7dqYsbgg1+UNf3CdxO+/la5OQ+4mDYBDu
TQl+NwWBbvC2GvB7IDl6iHuN6Oeo3urk7bgaSODmBZU98XJV91MdQNLdiBa0Js4JIhXhcGc5vJrq
waLAUaQvGfsdgdpeIfuFaEsTsph701XnKYJY9D1hLz5RNciB2lXXAJENTFRS6lrmb6UdEdolFhU8
JAcjC4e6Rz95jaJb6ZCzE1nkr9Ubn0a5USJihiENwI+gPTUhp0M7dA0FZA7R8tVK3wGkkJcIlB7h
x8Ij2LkAYz8JxbECl92KjANPRlM4M+6Dn3peAerbU/IGihTMWxVmlf+oEUWniLmfgGdde/VpgB+R
WWDs1J+DeBNwMZzmGAWHNN2J/m5McVRJXlyxi5V4UybFq6njwR71rd/3L24xrCJhPQZ9eYrFQw+E
FQbckmwBuC9kuw0Y+HVAOvAppAcGWpYAan5XkpvUFhydV3l0MiY7m+DFxS3jqjZdB9TqzCLqScOt
W5UPPvBOYJTUgNJuL02AM+OmMFe+8jp41szKovnQxsuw+RhC5HIcBnYQFckI6b19QQJ9TWKVvfbT
NeHPM103ScXaJspW907K+JgDyQn0M8FcLnaKqhhv0c9t/QaCzKCu0uyAQK8EuDKY/jGW8FEC0sNz
b216r2Efb8J4VjUzAj7hJOI5J9p5ZUhvV+RySc78CCLK1B9zYqn9dGvjC6kCMPLdcSSPxYs3Vkc6
jpib+akZE058UH9h5hctqU9I2aQNAC58T4jECJwetgcmcAiqcfih+nvy3XEZWkxWQPy8YCE6pFHI
rOrwxsV9rsAXlN5729aIpF7CKTICe5npPugT8SV+t3250aEHxaRJhgJM4EiqJCCmSIfibul8s2ev
2vQ41TPz3U1ySq53aNjnMNNXPe3vUXfW6SD5bHWWoblHaWLIWNVgzomQ1ZWgc9VaFaTMZjuvOVd4
IlW9wmT0qygefaKzC/+X9JyNPZYgKl5F8gyeVFF/d/ltZ97W0QvsqK5pSHoCjtjexwCIvAkxB/Eb
A50CEbZ1T76/FbVBV3rHEuf6H8it2ureqh7Q0MJ9OQY8L11FC+9gNdXeSaOfJUIueD/os1L1m5U5
gOzouUVd4LvkUfEGUHl8HChXpcVz2z5q3O9Rc2Co447Fkuz91m0sg7+BkCfxTx912YjJsREsdOGj
h3uzxo/FKmJBHojwKw5NB9zszsdW4lbnLNMe+hgVaULOnlOuE9JkKB2w+P4UQTkbyOmN3VvRujMs
IIs4P1U8EZDHEOnILZz2Ggc/I0MkwFYY0H8E6dFqwZZ40A1s1pmixttyihXJpwT5ZQ/jFI80ottl
3RPkm5AYoRfI3JAsZMksUvcV+x8/Weq92Pkh8EvzwSGGYAKNawMAJMlLbCT9YlSeE7U5DUo5J4iW
F6JbZvnOJM470qEIcLZ30ieKGkDXgeMN56ZROa0cGuPdCUlStG4cQOsieoP+WFWkJ2T7cXgwLSgM
9UmNEWhm9R6CAoEQNngbCPoi2BaR8ua2AXN197PL2g/ZHVIbOIz+UYKPGYmlwcJhe7elOAYsCP2w
BXiCYSjFyFKSdWrZbx2ezgQh3/jx/d76Py3YvypVf7b0OiVWW0qqiogjPm/ps0rpm6JR3UWjEDTC
uCqQzQbJtq402yELNqmLAii961nTIOMM9b0HlkS3eJA2iO/inT7G2gUipKScYetjhDVYw9stlDdM
5uQUbO3yRoV3GJFomfvOssmmkgbWPvOji1kMT6EbzW2EjwL7pUbV1CGRC639Tw6OT9qAZQ1SFMJq
WBO/DaSpw6HUj134S/H8pV0BWnc7FgbIcsq5MPajwfKVd/U8IT6n9yFxoAdNB1LW030hTSyXK3v4
6bTPGq7lkmg1hfzaQLvVyGMjGs2CJZKhVSzhvKbR2ZUtLIwGhQr/N8yueU1moYR7WYX8ToQFKa9W
ai9tVmfiWqC5CcDI3nCgyVK7h1xR9haw9qSKDvrYLrIRtEZLty34FdUPOlyKYjIeo3RecTaPoztV
Ofb+c1A0h9Fw8O2i+ZX8gYuFLr+J/W3dlHsaMlDF9Tm94rXlcOIT773yMgXSK2xQ3VR5YO+70Ot3
K4SDWbbLmPDlBuLVFIcbyHbtx4Qa8XK1OPNA/mE2/Bgrec6S4HZwIDiVhLZ2G7cx57Xm4cD09wkY
Rmg2C61NOfnJeVo9WuJHUX/knFZak/dF3qds3IlFJxP3sQJ5MmYGCtYXpHOYk8BkEM1mEJtlyzvT
DpZJdU9Dee5Xp8x5ZEsbF7fhtKUe4dofbQJ+/F0jCzhs5UIC8m7d7lgNp8r6raBG1VTimjaB+tKo
BdiIH0P6O5EDREaWWeTLii2WDgJ0DTx2wjnPBTduZ09OAdUs9cgB/Klp+rolVZLI7kVrQC3Dl2ZG
7rIAkQkDzQElhynnRPuIKTe6GyrSIeD/EFQVrltYL9kdtP25XfwwGpIlR2WB0/o4JeaVP8qJQGSv
+3apmCuju1eLXcCkH5CH/Fp2p8F65+TX0baQ462rbFRd4KT0j6LMVxWqabxcC+r+cB6ZGZt1GT9a
IyFDbT2zggJ4LoshUtIjDJZdMzonffidcvzr8vSm0V+G8l4ZWbZ6YynU8Gjq7a6yXg2PsLl007Ks
Ri7mWhjUBHlwEGhw8NYgV81czL2J/4BpFdVJC/wdDrRkNams+NgEcs3ufUWJckImXal8fnWwR2c4
9QVQ6iDn/Dz5BJGMey0lC6qJyd+q9tX/Ie08lhtHtq77RIiAN1MC9BQlyksThCy8T9in/xfq/yKu
iq2Qou8d9Ki6CgSQyDx5cu+9jPtq/GWKO2vm/v8J7ss1zjoxqQ4HXJ5M23NoVZAiEceu0DUEFFFD
duy4/3lCnf+1f0ynX652duRg4q4Ma710cPM8Gg0BiuwFf77Cd41SCjscXgaSVOW85TNYfePXJSi9
nEHK+h8/k5bRPwDxLb1Is/1larWGJ2j6/ze3hn6AmhHJIPLmv1+WlEhT0CBM8nJq8b1Zy0Rv+Dnl
4M/3982YmHUgdHZNi+Nr66zHVPXaiGGflhaAFokCT3DAZvzWN5s7RmevyaDjjjgMxQnqpLO+Wd5b
VucHCrkApqR4Vao77Barp7ROrxFVUyIlNw3GWJL3923bBq5eEhQ7dObx53v9pjtL8o3BhoCTYZUu
9N+PNAq6zmIc+p6YuVIKHYgrWa7M+w7nKtR1RwebzOnAuPz5svp3HWlD/9P2VlQV8f3ZMI0HNdR1
WCawRQqXAwe3pnqqTtVIracUEMFIAOxZU4fHtHXICLwCtLIYAARGOYTnWlrF+pWMaz9jF5435ImK
JD7JhXLSS61ZgsHZ2zU6x9bGPdcVvqsJdP/qews6MMoI0tKPKI2prm/V6DUmy87HQzJYO/ICvH44
GW2ziBsZ1MYNOvRFlzAr5DimS9p57GjlHD+wvtDJrJDJciUqVxP8/Yg1Mqjlk0ptHo/8z2lZrgUR
ZsbstNBC2gt3XdWvEnoIgbo0CQBk8BI7vpBrevCvffjBrnaZaA/6cNXXt4H0FBCRkVIc2Os2uClA
aOUUgM1Tol2gXfUKMOPEyfs2CYq4diximKkpt9K84MyZ/86wHZpPKaMvGIKeraaDZVS3lHEoDOu3
Oosvspy01bS40vsaMBTJ0prVPBGisZWgMhqQgApjPzThIeGsZlFI8r6gxBXWTVKGKzJ7ruUkW3SY
4ZtBXXaBsowGFYQS2FdBhl1SPCV0aSyn3fmFIByv9ZSJ3fNA+7aw11Mj8DUZO1XYd3WrPOVduhXE
O1pa43bUgGNHepd5XZrNKg1jvNUPVmm7UYK5o3gex5lf8mCq777ts4RsndYghpKsrn4tFS9Gc59W
zb4dgIsaPkSnfj3WsHQS3FU0DsYmuqpluisdMivIfFWkLpruOhPDttfBjolVp5DCOu1qg03BRgJX
GeaUdcW4R23pKsHjyPakTId1qhjsSTiVAkUWkW+YJrdGKxFISQo21AS7q/doQWlS9TR72jUB1gPd
ERqg5Fna/A+9Tp9Jjb3IupR9YyGsOcyEJhshNsJcONG2MD96jPl00FLxYI2vCi9Xru/itFqM/Y7I
lKWjQGldh2Qf2woBo9lb2W3JiCPAAI79lr0LK5pD5EgByNmaXqzKvJIUAqXJvhyNS363ZOwzeOb0
KiD5SvrDmByc8a3B3jauS5lvDIK5z2YnIjXZQf1/o9HL0cITRGg3jekxQZPsMzL1QZ0WEEEtkH6p
vZpr7Cb8HH0+j543fmvJ2SEhct/tIzqGi7zamYQGK02+bpRbTf+IpONkX090VJwZliarLvndBPBK
zR6AXRhsBRmZSe0Z0VMbE/8ZLBr1gPOI0l2m8U9sr54/mOVnqX+OhnIZ9RoNYfNS6P06kJYDurEx
3U4SKbIU+qX81rM0ckz9SlIrc72/5IzsMaIHMbEJqX3AqiH0P5KBK69wGkDB4nZK47UV0wsMr7pK
o+F1SPx9Ld+Wyppd9E0qDqGFhAtcQu2a5gsxQ24GpEbt31Rrl1nratxXJCQ4J2xhVXGqzdQNwKLw
r09A+OA1jEwjOpDZtjZcM64gYoAbS216DVC1H61h3abTatSBUE/XUxF4tk1F4T+Neu2JBrkYgeuh
CZVF+JjwAJeCsWvYZPpPDREaRhUtSO/ImxvpY2THmGiekoHgil4nYF4DcdOkhfHVzYNFRI9k+IaI
9Sinq9NYHmO2VvC5dEEw1rCd6geYlRs/nk6SMx1iC1K5Vwu278Rb9jzReQO+zvRtEv5ydPxN+fHX
yjGXW18OtqRkMg2RcRRAMMe4ShV4VJHwk6WuxeOadWOWGcuFZ2iYb39etc5sOH9On1CRzI4mpOYG
Rdbfl450zRlJCHY84UnBknhT1U02EFs3b5wORM46egcitlZ+UTp9V49Qm1rY9w3Fxp/y91XpEcdG
rSWOZ7fXcfnAjkeLfjn7/uUS2pkmcKwlvW4r1Uenkiv7LqhaQg4JUtHrRN7+/BC/fX3/uRvtrIgT
VSMqHCEIUxBSkBpV78mQvPJD8VHG5Qnf9IUVDv/KdvN/7+3LNedi7MuQGROpGO0+dbxRaStXLywe
5GwnlGPR/o+3d1ZQQTwVQxjxsihw4N4VRHiGK7m8k8pjKJ7lqjv9b4/zbHOhIu8ZnYbrOaDbFUl0
5MTLF5OWvgiWJPQjxGfF8fTy81X/2AfPy1fdRjCJXgI3i3Z2m6neqL1qYElA6kc6uZuSjuy2F9jF
9YV9A4uN6C0Sk1xn+5tyeR7t/7gyjSINd9gsQDsbP1ZgKJMgrsBTrBcQkvugrtYDYf92DI/SIH14
0g+qQkrUL3c839FP1z0bQ7mm9iKFj+QNoCUptwpy5aN7bWq2MI5XTnVvAoGw/PK5LZsXcOkdrYq0
o5f58+/4rmDXHR17HAoVGR/R30PZwTKqER3Eialap14ejdQFfe9Vnb2RwaeVEuvXz1f8ZkNp6AgQ
ZZXroh09m/RkQnIVs8gdL+Mkwcc+k2u/XOHb2efLFeYp48vnORCenY+wAr0BoROCumVIX3gKS+/n
G/lmH/7XjZw9unpQ5ESiGePFeN3g3bmKBcuM0zKClH9Zo76Tn3y9ln42oRpBrDqShU7B8md2r4xl
JishCfp9mC4lvcqXel/F+85C7436EQJoM8Ai1hy4i5oufpHlKfNH8ffgxTfqaLgoLINFSjt7wpYZ
TLVdl5LXmaTjr9oqp9daS1mbEGulhNdspYuTNWr+wSRXGNwztZScpcGrY0XqL6voP1+DygpKSAWG
AAf9+dkHDF9CALOVHM9Mo41mEN5OkH42SBdxma5/fuP/HFhINQxcs4i7yXf9swn9MrAEy3jqzN+s
igNfxoNMqIVLYu+/70vg2cTyo6N3Z1Y6mwzHic2gInjZdXvDXqrjPODn+/h2uv16hbNZPhgCJc0w
33jQlS2SKvRuVRPBAQWjn17rNJKWSJ3IvWl7KsOauA3FPtEdz96zMlaWNep6Gr2OWOtSSt5waPnL
n3/gNw9aU1TFwJ6MZJmUv7+/YL/LolHKE7RNdXUJR+Y64qy//jXi9p+TH8P4P5f540D88j7DKgVY
b8WSp0YJG4qWHO0AvcyrL72y9Xf/p3v68019uZgNINyxBfcUEc3UBB8pTtqq+a0B+c3XwC0hymfk
KDoqqr+fHDpohPRTJnmSVm+apuSMDvcdUU17PZff/4s70vGRz0YX9FrzW/xyR2DCiaVLmQXKFguy
wKm8aXNUDbHWlL9MgP9cNHhTXy413/aXS0V9V1hjWkieA0hyCAx2m+KXj+LbJ/flEmfrUgUdTvVt
LpFl/rtSSAfZDPbCz3ZxOv4ipv7tbs6mTznqC3Wyc8kzq3LFswUs+0s/8Nubof0mM0sRTmycXQFW
IHDTjJEdCg43rRnElIEG9RFw/fbclG/vxsR6jdCVAuK856dngTaWIuUYwEXznmN484iR2eAe5Qhj
D2L8IvB+0+39ds35z7+Mh6kfqzoFCeb1BrKeaWUw//88uL9ZchlyX27rbHTbBqlVRvfntpSV+tJc
JOvONRfKvfngL9t/P/j+WlnO3hencyOZFKwsUhMyGyE24Rink7utHsa/tGj/WfCyiJkslwavzKRZ
+/ejE2o+hUZDwSvvok2yExuOuFd09H5Zlr9Rcv59nbNPluiWUCZW2fGCexmePEmV63LVPTh3MVoP
bIGRF/4y6PGA8dv/UZd8eWdn1yQW6f/mWGVgNVM6hA8SB5G9OmwTzg+ha8RtdsRBHLqFEB/NWO8p
kQ5dai5N1EM+TjE94KyrRRBl1WgQO/2YGmQAqzkS9jaWG6/rOarMAx1RVeoZgbGzswBPNGZ4KPLZ
mwJRcjLa6yJ9M00SZX1jnRXEIDpJ92ZOihuJaE2uyNoMCarM6lUvF3DkyRviDEshe0PSbmOZM0z1
WHMi2xPe37QcAwLGjgJBSNzK6VUOlUGFmtXKtG8To3IbpCKdgtIAFQ68ibh+BLe4hPyyTFI6XBmk
7xBqNOeOTUeAqmOuc/Wiq8kFTB7kWXSAezxsotWQPc6B0frQuElFoq6vLyZjGWvpwio5Lo7fdLLi
OPr1FCXeSxlsznr0tOEqckLOOMeVMotYnEpGmea4gCkXgG48AMAQ2mLaof7a1qVVZEvL1v/QkPIN
Gb3AnuvbYOcGE40KYEIf/Cbz1kDjsqyf9XBYWfDzsNNspWlvcH6rGoXXiUvcocpSbuAT+ETCWzgB
mRBWKizRbGZnGzibnBgne51Um9ifsze0ZQD3foiydxlepmodZM5e5am+L2IZGCOKAQJaFgmNWA1a
W8CpLhGcx3oUNNxEdsqr4VJVRl5Rgicpz6AO2VZ3O3HIHL3kZEsZSLwcPTs07NAL0n+IfeA2ratM
tm9EKl7SluPpPPLqLl6CQgpb2IG8Y5UoMZG1R1kcRS+2jokCmcIa81WUPwIK8VDbL2mHrhQeFcXS
Kh4VLyVoFcIt4av1IlKu05r0pVkfxGsi/tuY6UDyb+d0333RzIgclbGwWAa0lb9njlAaWzn1eTl2
LKEmUEcBfgVceJhoxBAQcQlrsNEfLamKPtMhjG+R5RNDqjZls4F5RVyTJkje/mWe/udGmnkaD82s
zOeA7XwDr2HzjFAGSF7B/nVrrYwHu1+8NbD+liYCtgVZ4L9Uct8/iC+XPHsQNApVQ9gUWUTvNcvB
M10ZuYgLU69eTcvMk7zmly3Br5c82xMUhqENUsAlhYfe1AWAvLG3b8nWXNUuuuXtzw/12+X1y/7u
rBbSRyNIYN5IXhDZPVQ8IV2wqe5/sRR8V+XTcTHYtskq7+7snkaic4u2YzwpuQHyrAUn6eaiQasq
avnh5zv6bmVAaGDOvgKVlutZXRwLUDAiplYdw+ndCAZQ2bPWWzUOqg6lwy7rX3qE31VgKrAD3Hpc
zzpvrJDVOCaC7GOPTIJDab77VufhPFqQTPPvawcChjSZ9Cr2hWzr/v4sp6AcdHVkaFTys4+AvAtp
TLZgYuvh8b94iF+udLa8ahnU1GgeFtlYbZSou6/lcdsoYh+TBW6Z0y/j49tH+OVyZ6MwIzO37hW+
7C73dTdOswezN267WdgMjKH4Hx/jWQlWzka28M8WY7rRpQ8It0AEVo74dfb47uP6+r7ONreOL/cj
jv35U5ZRbkJk3QW7mOB3HNvFFVkbkWcU/9azjWoEo9B/Hub5XldPwphwOd6d2oF40rWXLpN/eV/f
3RjDEIaPQ1IUFtm/B2LlgJhAxc7ec1IWcvQy6nc/j7/vJoyvFzgbf5Ohlo2ecQG59yIwb5W9azCS
/HyR70bd14ucjbrWSmzVl2c/i93gAD0C2VhWyoBu/N8FQ8/HCCqBGf95Xmcjzm+MxilGrpS0BWwn
Iiwx9fx8M9+9EkIoFJ1NIGkZ+tm0V1aTUqnzJiYgiswFR3Zt58rtz9f4Zmr9a0Nx9sACRyocYbCh
iMSL7ixJ+AE6sRt6VFvl68+X+m6v+de1zh5Zo5udMYh587Kew/YPpgsz0aW8HK+IgXLFqf74TdLy
zSP865Jnn6vaYf/hlIk2r32dpp85Ae//zU1ZqmFqLIXkmJ1dAWeNM4QBPXh9PQVr/T73CKSA9nug
9x6x4yB6NXF/25/987Y4ddQIGtQdZ/bAnX1L/ajmfqJHtpeRtzHzHYEDWsJY/Xxv313FYUlSLNzq
tAbOxgYQOQe9KOEUUmHXNyG2AlTXwlr+fBXcjt98tX91gc8a5JhtxwxfuO/JM3AzmlZTeJfW6jJm
y0FLSkrQDbTbdMpvW7PNXNPCXKQbTypOkbpvd1F/GKbrIua0iYZJZGqXvt95TvmRTs94PSEpa54h
55wkSCi8VcRiFHvIiWxGnn6joBdKE8L2EzzjGOO6Ml+MwaUEc1G66BuHs3YymmGoWsUDtSoigXJf
QF+zQWEmmbWsTMTAaG909THEtJtMMduAz4SjhDHANG3Fl2F062dsrFDsOCnHcP51H9lXkzy5JCZG
ATDEGnsGet5iThdNvAq1hZ8ANzL6A2jmqhBLBRCzpexb0nzt9K6tllrBxmZCHzDQ1n3M2C8o5bWm
3+ZwCUwjREe77RSkPeBcI5Q2WH2xUU2Gqzc35GGL6gmd40KzrlN1coX50ieCLOWHVH2peoJ/K1jv
Gs4oXH/andkQ1GbyjJVrp3+L9a1teG0BStdZdRVWpOYxDU5RBnU72+ok8camgDh466NSiapbUb5H
8JRKyHV6AkvkcVDwYejvY/msDjIMmM4jIKIgqox9vQV+KC3eigYHQw/RGutit0+tQyVCV1jFUi82
cryzkCYFM6kj15dhPjOtFybR9eJVkFBctyzGQbuRcTr2vqcbJ7riSvGiiWdJP1amtYx6aSGLDx9Q
nYUKCgOLhY+m1mh2adfo7tetme0jwpxJBwLae5r6/jjJUHNhb08MjgHvQ2ghBZTtTT/fOVIShAY2
TTrUrYJ/z5jQi/DGfOuRXoQajq4tA/LzXyvhA2fGwOC3L5PyOVTJBYJbBgrKIxt8gW1fqEJHkAbG
BU+yEiZ7bQIgqdDVqMCeA4yQgG8SznurDNmmNxri0g5FR94o9gKM+XKHzwIkcKDeN8x1FqoqVVy0
s97oxU88WL16zh692KrTXSE3C92M8fLsxhlkG64Shz+nY8BPC0PUuQ5RJ/S7K5ZTaT1lr1aHYS9Z
dA0KcKjgZuJq/ac2HALjLRp2eXFSfPb/W7LuXCOclsT4aOHG0OF7A68ualLPLETtZr8IsoNMSwGd
k55t+yZyddRPg4iXjvSWi0eFzxhtHuENXAsUVPcpD5qH520xW8EQ6KQI5sxXhwxe7UpC+GeP5C3j
dbJx+Y3Su6SsW/VVN6+TBuoKvUzjNCqradqY5X2iXLLSLjQTEfJemmeX6naQHyyk1F1wNEbEg+l0
6QfvPp0jzWiWPe0XyW+uNMatpCGX97GXYlUE/7KF1clX+F769SLp5W0wXQf6yyhByIkeU5+nMDDU
tARHonY1amSUKyR2P4/BbaM0D6UprizcN6U67YL4WSnLbRnu0BxG/dLqcJpE8meokGVr15xgl3qy
V/3kggOlHMPP9MF4TRHWSfhHC1jGmXqhjqk36dq1bT229D16/ybxD4m4NtFXQdhWigPdXU4WnPZ2
LNZBcqFMuZs0B7Po3VwiFz24anH3KRG5W4I5xaXX0aMc9Deq/gp7VqTyui567BCHIVlb7aYGgmSh
9dP+kJCF/iqLN6c8WQ7tDwSjAfB4aDYxfyXpXqaY51h3i5QM+ClinsMVtS+HGx2pWSHdDGpBFvNb
Gl1HSukR9WRhlVO2SnglyN9Ku0vSmNzWX0aGSlvKBLeAOzrymvq95tynC2AjXNjJ25jsHOVYpEcF
zDNfWuesqyajjTE7VBOXwE1Psi+cbpeGqPVPRabCkDu2hHZ0+rhQ/As12jj9xzDsamurJS968ZKM
F1Z10XEuW9Ls1x+oj23TJfPXTXAZh6O+1rA0C+MRc2ObX4tUH9DYG0ujYYpCSyhiFUTtayd4JPFd
CJrVTEyyTTea9NgDnwlp1SncUVLAVtZLTMdLwaF0CbsODO4OQwGbwqU+VjCTnwkzxqML9562PLhX
fxwt1rJTPMsKO1aeaFoa6d6h1VbR1FkMne4p8J00rNkZD5g6Yay8uGvxIl3p9ttcF0dQTFXsy3T8
e/p4eYGCEk1aBxf5KYieIulT4rA/zh5G5zKvrgymzvouYqzMXynsJ6XBbrW0cIbIu6R/65xt4xy1
CYUqjGargJc4skWf7d2HOPrEZFQp26ICP1fxlZIJT8trPGYEQ0cjDbURhd96jEOY9Vs/9pedypNp
jRfIu4sk+tCg0KdeD21LzQEOaCRXSot8CDba+IFBZB+1Gi3OuL9XGHUKoKIMqz5rdgVg1USfUm+U
EGgrIHoMT1O5MZMeuJU4qBhGZrd2E+CSnKNw1eTgS16dYfbGfxy+t+ldBoopfPdLn9d7FQ3Yfox7
JDf7vErvkynF1sg31AVLzXwIxpu4usupmsQpSZ5HImXVYAJHFi4Sw1+h+50IxcRA5pZgvGo8fYr8
nI3TGrcWa666JMNmKVT+reKlzGy8F/KyZAJzao7IMXSWRKT4TYeTrI1hv0aPaKVx5wQApyNABPjv
IJgbbLM7uAFR2B+UtNmnzVbuNnl00JyT379L1bQF5egaGNRk0NrsMhYNJuImbS6TMOd2r4eOoHSs
rvLwltpHNXoRIWOsvZ0M7iN+6eSXJixXVZtsQJ15mhle+0zrWCOJaEGmHl0b9jMiB4JYedVIrq8V
w22lVaJexSVSRa9Ae3isQw9cs92s+O4lZw2Uuzb2CjgobNWWR0u+7l+S8lazXakkysArk6WFXDsO
tuWINjVkdl2So96bbvoaVveN9T5KbgQR2nATdc/XHUjHymee8QJlNcQClf0hEpc5VnoUp+W0AYXO
QukaKRbuR9k8qEiQ/RfAVHlCWOcKnXFIGW83Dy2xYsDBrGui27GKYRpaxBC/+rsSG7fd3RXK1qHH
POY3aXJphDjzqAxWjXQfkSgsFkiFiuxK1W9NBfvNjs+Cmg/Tq5+s5yY7YblqcbCrjW5vZSDIGQct
+lPI9yHfgorvO+7fjYrryHqt6dzgGCcYWc1WI4pXbSckN2DSxVFWYFovCPQLF1bgSimh+LvUeEzJ
h6it00giAul6nEaoXhVnECwseO3JohwNr2/utdqrom1ZgZdUj73/oLVrvzriqtb6qwRx8HTVcBCR
mW4ru72yzs0PVXtKUwy4i4F6x/hgZGvoWzT8r8xhgq63mnum+aCZ2aLubkhvQgKjsjefLiR7jVwz
1y/Ho1HcckmSNErm4J6ofUTL9o1clgviUXT4XNVSz1dKthLGhT3cwtjh84P8jRUNzfkkjmRL+JQH
s1mJtIppk4TrXt9o+kOrbui453iCe8IpPsNoSenFmcWiJkjDdp5QyWCxehL+Lsj2RnOqUvADmyhe
w1JjkmiSe1Nc1FdWecGHNJaHhvqg3kkqV/DChrJnnzQ7mjKa9GROW2Zm6SFOkFdL7z7BndPRr5/l
8QnrsYk1QDugrjaHG6yvvnHsko2Fmj3ZNfjNp1MjY/R4RalPkTA899ONot1q0a6QGU/7Mn2ehJfi
bfxoGUlFeGGmS+i+9XRSuieCBEZ7i5u17E5NvLMVCS682+jbiTaYWPlY2sLHZPYJbkeqGM0AI7FO
qiUZBRO4v4eAoZsK15H3KrnqXXoPVpT1sZc3AEpGA5rfsRREBxym9r6e8xNWdkEEwh+FOG+q3429
x5Ie9lRMJnb6R8c+pP5B17bkwVU2xylGb2IrScLM05OJk5AEpINwHvi4e6JFkmAfmK7ZrkFQ4YQ4
+dlqGNwMlkN4MJVHK4OS4qnJOrZvg+rGjlacscrKphz3fb+UMK3nO1k9dTDfLcIhm8WormnuQ3YX
5aK90+cjuOUYQeBLNqpKEUCQZi9WtXnK+m7hFMswdS1fde2UVeTgpCUx825C+deVRzJNDHnbZXuf
I7J0SbIEFeJYb+N8YdhH4lVGVsGMPHxl3rM92NEmEgk0uBt5WpPaUfIzeNmVTbeayNgFPJzmVFYc
tvgnMXkUe+ZUeqk4qfk6MnAjHgKQrNIu79lDBftGf0eLpXQvErZr4bwK7T4mX7fZUwYXztNQnIIq
XqgpPud12PLCtnN0kd4dWPMBmu5ytib5vRXf1R17sYUK+mJui8UkRFjkGyy6Yc9M3lDHMyxk6YQJ
3DYvyuquyC809sDp0cdP6yTvGcBJzgad8iKLVm1zVSW7Xr7UqpNtX4VkbPtrJz0SLxjzHUm3ucye
MvaUnnOB4BDbyxgjo+gf8KHglwTOusL0HeaQIldmGy0ka0JYozXSsjIeunaFw8gIlxjPA505YFFw
osq+GzS11O+RxLN7z+ptxifM643DD7m64Ty2ye7VGjftHIrSiJOJ2DxZjcRP6kyVi57zLJP/GCCV
2NktSCIPRHtI6QefAzvOoug2FSWZQwTBujQ3hr0MSBvONpX/YAQMpyX8IjRpNlp6+RAoa00FYkr0
DYEbC7Vbhm+1dixkEp4Vt03e66eeje1CNFe4jgeLmARC5PaDvcFmU9N3wLSf7nqOn+r7PH13+gX8
kn64JuY7dHas5ZyZuoO/NseTDsjUX+XjI9Ekiu3m0SOxFFLOUfJG1raRczfIS1U9GP2LoS9MhE8K
iQR4mHlbTFpZctE7jGfYOOqt6VD3X01AAONlJz0r+sGI7vTihtUjizYxN8T6UVMcv2qTtghbb2g3
pXTZRJdGdaLrQS9hHFcDVkxqtdqtKYys1g3bm4hcOtvcxXjuGzezLqx6V1oXtsPxobXPs0cjWZFt
KmvHXqHoXQt7Y8eQCuXLelhTmOnJzmAZn8hImZtZqVvoi8G50s03ETN7X9mop20CNgiB0G8tfTlA
CYqy19q577FYT+ssIwR95euP3XCDC1wdTmO6zLqNXczzQ6GsFIZMnT/Tt2j6HcRTXr5eHaWEQKb+
rYBRSOE9vKbZIR2flPyljN6j8ZkyHAtuMQ9eDNS7OsWM035g7yr1jS9vlebS5O8Zxmqsd3r10I+e
rL5mHOnGuFebe1y2OEcKcxvbe+JSOg6t/c1EEr3lLALYTAruKoSnWEkcSpdnP3iy2J9Pj4Zy4/tL
DHCi30Rp5ZLbFCqvPr5X9hyAhCTPGEgc3Q7Ss2ZzrL7iFznlY2PuO/PaIrcjfMPfrelIR91QrGvl
aKmrnscDBJYIaew00s7gT9vjpHnqsGYfUr/W4SGI1zo4VLJObsbpUs69cPhs8YeEoSv3N8K4zqyV
mbJNI1CmWDnFS0fClbMds6NjPJOkRvkjrGOtPBbmhdoc5YnuBQ7v4JahnkOVZ57Jscvl+XVmrHDg
05cQdONKMhs3RXWv0SNqGAtK8EwvJQyPveEpaeGJjMxQfT0HYziZ4kmKvoXNLMG6zYnkKGo2pJjI
wH8w9sBxjqh8fGJULnt513MRCyQ0aQBO/4T1OxvuEmeld/eBsc+t11a+04a9Vbz0IgGF03OgT1DD
uhsudSQHcnRXmJ/MB5TuWrey1MwtxpuW/bolX5om5cWj3FU7YwDuqYzYhS+Bg/bDnSodVJRAqnCl
h6CnKtkGyl0jXrPgJqT6V/37Krsh69RQ74UOkmxlFJedoy5G7akhNygzNDfxGZjNkfnfDryhdv3y
rmk/4vFGMjckLwT6Rkz7Hm4Ti0LTX+sIPvu9Hl8M0+PU8zP1Vau27oRbsDTXkrMRBhVFSheGsUR4
GYDjtdrtKuW6U5+KeD3lihfExFetfLa5Oe1Ht2LLPVPQK2PbYR6nfdSE7kRWqG29M90H+b5BYQEp
rBUfaXyNCxNnAQKSVlz4E1aqTWluVXkdp1tf7Ifhbkquhvg+HUkVjI9B+aZPm0yeEJ++tsOngrJG
rkAMHsrqNkSPk7uNIJAKax9rgbEFD5baBy3aZwB+cKSr6wyYAbb6iuYZBbzP1vpSNiASuL1xFEiv
/EVVHvr0hOdcIGIBzoiLSqYAVutrGwNavOoLnIzekFxKGb1dmjcrKUrcsrgU0S4sVjHn5kgyaKsD
JijYpzTriJAxn19MAsVFZxKpj6dRvguyndUeA40ViMjqjUkmTnDrN3dWgDzwvW4eY+M9ylg+vJZk
525vK09NcOrphoykg7DDT9tVUZ2ybAV7YTGUn+ie2ZqvAxIK+mo3DbsifmLfwCZ4wrwW7pviym6v
gmBXEPUks3XWPbvzKnq5+X2hVXNnyLNaz+gK8ngS0B7aInmoGPhExpj72ia47ZKiPobVZW2mBoJe
sivZgVIBZTu5hN6GlQnb67gZ2rUZxwv5uTJg1O+y+tZhHBIzNj8pQa4YwTm48kRImsxDHww3E+ka
EMc0er6UQGmGCex+Ds6gWajdCnPHcpmO6yFZxe3SZCcDuKxa2eU6jNbYY3kRgbwdK9Znuih7Me5r
9cpooYUsgnQH2zUp93K5sunfxtuOjjH5P9KVEQCNOVAk0J3JtYIVjGag2DgddQ8fyqslCQbFSQK4
rVevfYfn9UIkq6A6VBW7h1VYb/RiL7RtHjKbMCT7cpYsLeya/DtSR2oae/YFlmC9wl2b3pGulAAQ
b8xPUuEpUtk7bCTpoOuVC9BNtS9qZWPQSexXcn5Jf6ZkqcSEshyDQxtts+YxyWpyHmcB+qPik1BW
sqLfZe0hKzaBBk95wvt7GQWnsLsS/Y4cuV3Mb+jbT5naKZjWfP8yU7JTXtrNIVVXA25F3KkNqbZs
p8ornzIUrUK7S1mAA3qn1q4yj/qgLQLjpk0EOFnSr5Zl/KcN08c3KWlHPY3W0r6QEb/IH13L//dk
a6TYibu8bZlPgkUl7zOfWYO1BupaMDaLnJ51DW7cCT9l5c6fjrr8mPQK+Tzkt9mhF0i2V0ThUgna
bS/ftNGN0losnOxZ4o+2AiEcFMe07Y6zGABAxToWyymBCtjVtOU9VbnQkpNffVJwcQYSiic8aQuz
uqCvMOXvKlk/Rrmik6/IW0u8ZYTuBSZzW1tSd3OiI7Fg+Q9BcyWr/4+082puHEu29V+Z6OeLOfDm
xJl5IAnQSJRKUqncC6KMCt57/Pr7oabvNAnyEt1zop86VFJiu9y5M1eu9dxrnxT5qam9dU52JeXh
J1S4yfGRvqSucdLgi0fqzYURT2lfXZRCu+BTXRxDOHDql0iC6epnbTzX6TEl7yd3X3v9bTAffl1v
gF5U0FxW59q+Lq7TvLTF7L1XHuPqR2F9xTEgLORILulJ/KvpvZI5UkaMpehXHCvlPbLzY3gXDDS8
fROk+7AMttxmIVylTaxx1ZMQQgqT0BMKR+mN8AJxJpBLP0N31/HGERSwi1C6+F9aagN++E5yp8gt
2fXaW9a6X4sK4khuxGzYi7r/EGXqNq8PnUyGNeb2EL0KjjpiGGDt7WuvSIjkdW1lffaHgfdPIlHT
Fuvmmx4AdtuUspXcSxQ7SRchHQ1Znrn2xj7nzs01i3emqRnHxkWUfaVCW1PZmjUO7zrV420UNekI
HVb3RaZ73BGBz5nWiNL7aAdjOXXSw9BSt9pBbT+KVUyaxSD96NEzGo5vchD3u8oQTKitjEe3cV8M
hFQh2DKgvSz9fksk6q/VVniR5e6uzq1+g+Y2NvXckQtZWkdUtMAxeuSDaIlrmzurDGGs5G2lvVTA
Cv2It4uxFtM3n/gxqWV4p0rYhEye9VxtbglSoYUqH9bHrviowPhHj+n6/4S6y2AMqsuShvaiboea
3T6N1VcLeu+lrgr5EiqHdh44FrQCkCehgfEcoNHDLmVa0YgIMKqaqzzXtG2sjgIdX61yRGIHHc4E
Fy8WPKUN4FmUbUR5S/xkbJup9JimXcjVCA9CnpvwJOQVz9lSaHbQf8r07In1Jgykep+5ZXbfK6Xw
oVBHaaGkfAkCUUEhQkXLONAe0KaS8wn0e9Ie0Un8mqQyxM9SFOyacLBLOloWyvKXFWWI6SEe11UJ
dQsYXWZ2er1ruA/ALw/5oZxCmTrL37JaPcLltNBQdXVMMPmC1RfhCZmXyYcK8pG0RV9TNcSVYjXr
AhSn2y9J+i6ZmaEnXFpcTKEZ3Y2gG49GnjzHNc8Ia4lX5drMIT0zsSUjcWDMAWmt2xRFEsDBPJQd
GRcR6keNOVtppRXvslDRF3bElXYmtgRbGxyohgDNHHiUQbdaRy16YJVtrOS1+IFyOwwg1Vr6on+y
PpAtQin0taPU+h/sEVpHp8YzQ1Z0dYbckP2Kk+3TqdUMRnkslVyDHDFK4f4JfCtyqB4lm9tQhytt
CYz1D5PaDOigBwFauROGC8q41Hbp91l7NXkKaOlVqrxR1q960ZIepVCkzb8wK8WWtALWktqnQluE
aruAhr262ifncYbiHF14nrIcdarY8PF8gnEIq0LiQYlkcqa83B7+NWMyQidUOyex+/nWqqqG4rWe
mRsJ7raNbgiH0VA0bkbg41IXL2nrTOt33k+AEghNhdqETkVLaTpQJ76mCfsakkwA5lxbXoi+ahh/
VlGIX7cxdLKtZ3ABgk0s7sJQLR/9llzn7fFeYqtUVI4sRLgVHUqd+QcEru6jUIfUdteJUIQN6GOJ
iLsSlE0tyfUo1G9atSi7cG2WNdkwdLTAYCWYq5RIEcLttYFSSJLBlSvW6LFJ9XMUe8K6aVptYYzX
vBKkQciq0bQmmnOxrKHJQlmE2W5DNw6EnX5MthJJ4RHc3e3JvGYILm5VM8GK02U+A8MFOuovYYQK
Qugln5VYfR+TyJGj5Om2mWuzd2pmdkGVmap4Zgc5vgZfbAipZAc7p0qqNKCz5LapK/AqOv1E9gjI
MYOG6vP92elJWjQqDFa5CmlgOEBsLeXpkssRr+1C0zRZJHBck67YuZlwTOiG8ghSRllYj4SHOty0
BZzEmovKpkrcUuw1vfsmcABR29q77nAfJObT6I2P9Jp+kprAQTjvYNWNU6S8jYRwp1ET7JInzzTf
m2LqqO54KPLms9a/SETYQQi+SnMqmUYSFeoX2LpVcsywptNtTYoHxFFLhO53FL8Gh528ao1yO0kV
Skh+6T3dABbPy3bXwfjZ6dsqe6HuybvspTYMiu4gUuTc1jpAEfq7CZTjDY9t/L7UdJuuq40aK09C
clSkOwkSOdGlkxJ6QZ6YvvXYS3DHITcybMoQiFh4V5UxoAfKjRM59ecqfhf45brPcrvn/aLnzV5x
70Jy1u7gbxSStCKP6kykBrdPwmgXFC2yz7TtBI2wFqp4i7LIndI+cNlteyqxMjmJoCxfUCB5LcGt
WJrw0irtfYbI6u3NdIWOBBygBXRFpClWuiDD1/xG8VF9tGjkg19qF36CAWijbLUDddg7NJc2S11v
V7oadK5sE4UQBT5KyAHPN5ZrDqki1VRm1Kf8HmzHqkEkdRVto33yrnsBXrG0lS938rnBWVBnCG5Y
VCIGaXjeq+v6xRwOAiC36blHc1+xp419K3Sftfxr93HJ+qVjwDhKNpNyD1H4XL2shREF+KdhwssZ
6Vu35wnc1dK3UFS0feC3328v56W3O7c28w0StD99LVvEyd7DoFYwzJDfqK2/HLlOVmDPQzwBIjlz
9qTw+6yE0IExNYFo7YR+HDd1Ce4nxo0sBFtXwL9obk4ScEgnIFP5azed3MY861szyBtzU+auScY3
hGUWrQKKiCWspfUooYEr9sBWtEF8jlKv27U1PMKaCqcb7AiRYw3QJueGGn34y1NNjzr4emh86Lid
32BIS6Sm1fNhbQUhV8shh3M/zbd4f21hvq9sYExxJ4MVhjpoTpTidb5QkQDiXMYT3k2vXkrdpWob
JTAt9VMvX/b59uCkKyZNDdYDWvFlrmBVOT+kXhxbhRdBwVogYCk53q7bAtfZWnawHr6bqIUnG/Bk
8VZbOqyXt5t+Znj6+cl6p0KmdRZEzTRKtJvmIUJdQV0Bm1jVtkb/JtlkGxzfQjRybbQTLhr5U4mA
a+6SFEVMhIg3CoBXbz3AO5VA6mxB9R9076rK3d2eXPnaGGksUWXIZ9BOnGO/tWJQEzFkjJN6X3Uw
kZZ5tr6RXlrD51rbFYDiYkXp2cneZZv4C8SDq+xr9kiOol6a7sn3nQe7CNv+8SlzUZ/Ar2ifNbtp
ujtb2gQ2KEt1g6aWXW/dZ+v9wsinh8qFOYQjoUvFLlH2+eoCUxt63UD3Td6a4H1W6Wbgrrbd/dRl
TUXuNbdJNa+l1+xzsvGccVFe8OrUn3zA7DVcWGWXaLBicxcMtk7JjrLBCua8Y2l3G67wzHWgX1/Y
Xle8smmcGJ155U7Rq0xTArR8xy9ubKxa+ooTpD7+V5NLk8n55IZVFwutoetUu1aS86UiobcquOJa
6hgrEAcO3PHu6vUg7+Jt95SHS/avnKJf+lNsaE2TL5rMvbaxkhh/ufHTfFfrPmSkyOPxZBPD5G5s
+i9anzq+265DlDAAlOzLnLKM2a0boDu1Tk0BtS4FXkzelKshfF+i3S5075syW/clmgcgPvrip5t9
9NOl/p8rL2xIDEyV56Wqw21jTPvmxO24tWkmLbRpnIPyHqnYXy0m6ntrm22Gj0sxwbVL7czatGFO
rDVKiv5FlOpYE9fjRtlUR8EGSf9eWgP3OFJL2f7lvWGQZaKBV4Qth3HMtqDp5bEFw7K+GQ7AbtZo
IW+Ko7kn84QAwcrYKna0gZ0JTPn91Mq6dAKuZGumCGhSjSXIpG13Nr90lFaCEiIlGN5bLzn4sU3q
ZK/5DhhHuevXJlISK3Cmj/IC8cFcPZZ+KwOTBqEDT2nSerMDH6YxDRpurnHg432+p1RiI8m6c/fB
FsDBttjXYIKc1O4QtXFuT/qV2HqSlyJrwagN6K9m3i40wHoPOcKf/t7dRjtqLxCGrkDk4OTKlftR
gM90wdVcYWkySU3ReSNyBlWIgc+3Vl+XkGDRrMfdglDiDjLNtbzvHN0R75ZEgK/M7bmt2aL6hWyO
fUH/jRwekPKxXjwH9BuEIMq9tHPTNUxuwTqU3w+ber0sSHvlFJkKgSFPVAkuZ/TDzofqJoYruqNO
X9ghfgc6nPgEAZ1tfyj2iRMeg5fFcztN3vn1dWbxV6795NyqYqHEhEswcr00NnoiO2QsyI4Xm0lr
maMUrpEbuL2JLt8PZybnsZ8oRq5XUYreqD7U2DnXCOWHfKJjKAEDFLqy0M95eVIhkpbZOdBdkWsT
zSliOBlj2xYQ1SuUVSoh7nhB+IV2lPNQfNcNfvRZKV3VBL0CxwdgRcFzUlPpkVsZAvkQxFFL0kwE
eoGzMT/ngYgCg6TFBRkCZKT+6sxMH8oGnOhuUJ5UZi4tE/smt0SKpLpIb0aaHIXKpRfh2Lnd4fYa
XO40TE2FAdTpkKeT5kmkMBhVIYSgy/Y+9J8UZxJW92wVnPDafPTvpDf/y9JWu1j2mcXZKsRobCYK
TsXugGeG2tccoJ1UfRURTLk9touAaLbcM3/h8o5LG19XbSPrd1Eo2lX0+baFy3D3lwk0HmQSq6Z6
kbBKRuoPUHeAyUd2SXiqk88JED8UO9CqetQ98LfVx3gCgMefO7CgaRLeJVTLMxHyYlhyFZE6Otmm
mkDZVQy7NRPwIAjkRV8V4L+3v/bSgU5fq9M6C5k/T4F5iNqreZJVrabaTZLYuioc/BG9ITEDFAgk
L6e1RAruIOXcxhaSRkn8l0kfZvZnF5bnh12rNRZ5/Q21zAc0jbffjSf0rzcBt4W+lP+Zsi1nLm0y
B+EbJBoqksxzyoJoJJeX1zIb7ZDvAa0cvftsz84m+l4MAqYTecOWMXPYYi+kFTthGlq+B59ufCLb
R/Qdvblk2uKVuEmc9E3+VuNLAWgsXY0X3nsa6onDmF3HluWFpTkNtXWKr/B2w1YV7c3VsKHAu1lO
dF1E/TNzs4V0G7FWYzyt7bbZtq2bbdarjj4saWlL12b11DnNTrCgRpHRkXphWAOU2i9gNmhMWJHq
sj1b36MFBeVOsYneixvA88uhnXbFV1EsFbmByeOT65qFAdBsdBKCKrrdt2UATEMFzFBU5kOuaKlt
pGG9LkIroIMoKr11F2fRXdJwvygVOaNVn4QokMWSElcottBwIEWmEtEp1wivY17lHwZd73+4Wi3e
N4YiOEbf4TtySicPRVJApwfjJBhoy0B6J4jLx3owlDupbmWQcpFPA+UUfgGWdoKGlg6ql81nEEgW
CeKMl7cHMEeNQmlXCIANkkiODoNmho4xxsA/hRG8LLdLDqwUvvloEMt9N5DJ9ZKqtgu5FL54eDI7
90rraEUZXMcNTRmt2Ff7sm/lT5KQuPuhjapXtfeiD0baR69WbriObAQ5tD+uG2cPhtcio0upaW9k
sXuAQCsisLCgELENrexFEG6uSVfj4BrO0AzDO70o6h31t9rb1apZFk7QwZTuMvKPpTy2x6BP5Ay6
KnO8rzutoUtLMEHRBXX9EIsDSPPAAAwiGZ3QbqMeIYOxahQVyqFINPbqMHrH2PVpRijHMqKvOdQ+
lf13xZfLfQwpE286uQRAFt8NpQxwp0vp3zUruZQpfMjZh2awEOASDTm000ICK53IYIq1rIfFv28Q
eV/X7lDQsZX54kPWWiLtJUnMPecC7Oz6EpmYSsQLrz2F+j5gQW8MwWEX0V0RKgldlsHg1CgY2YkX
dTvo4Jt9IfvmcxnL7TbzUBPUzF47VOaACkBtdQBivKn1QdARDSoN00bCK/mRxw3EKXLYPXaCkbZ0
D4cdEp++tjX6HuU3H0zLBv1vsIv5WDePQhVEWzoGIU4f0pI2mBbRjxUFQf2DlhXuKwkzkY7iYZBr
gDVSVqNcoJof5cgrjXU4+lKxFagbf0zCQH4J+szYLVxbkzeZ+VYOoQpoAWETA57WWdgWBLDqhOJ0
rCYAMd14KQ5gyikBVM+HdQRwGnWKQ2+Xq+xP5DiuxBFn9mdOQK9K1wxd7HedYbvG1z75y6TfPKFO
Rzh7NBtFzVOjobGnLMJm17kePeRDTPU/oZdB6mMJwAG9kpUWLCmNXGYHMC0B0kCChPQgtMnnk4tQ
n+pluDO7d+p71Q5swRZTcpLjGmLUbZcvXMrX5vLU3ORwT0Lwoq2hAHcxh1rNO0+nPY+ugG4p0Lly
HZ4NanYdpn3eVV6gsmLr8VO/Adu9o8Hjc7/uNuFd9tgs7dAle7P7MKCVELQWo+rW8qHeo/EMu+KU
mPJ35TY9LkUbv15G8xNxOouz94EACqJqJnvqNnmI9+H7cWNNWFx9Sw/a8/C1mmL4TbIvH+hM2Ff3
XI8H+p6PQPNWiEmtk02GhO538W4ptr92Y5/O/DwOUpVcVGla5YlloyHY2fGP6Vt6bxU+ervhISPN
XtqUK00O7JtHbmSz4CwWlsKYleASVaFg/WspyhVVRZ7p/YpCxrpEsnArr+iy+RNxwsKuNmZPGr8r
9MSN5Wk9zMPwQBvdxvrSEXyBiN7QoL0cby4Nc/r5yTnKLc81QmXaAU8AszfFU+ighon4ok3M90lE
OWbh4F57PJ+t7MwLtuNQRvLQEUf/TMGy7sh3OrDEkdurbeuQ/xxtbmtnMbKdpu7GVjdm/klIzUID
kqnZIzqWPUKjefW9bVVkPOpVoXyMa2gffdoXfvbhFwGiiNvbaXIUt6zP3BUP5jGOJ+sW1XAXhGNS
PSnSpyGAEHOJ+O+igHDuiedoRnSOzKSIsJUKZOxzyW4IaCLQ2ymVOPSL6/Coij3SnosPpWkOb41y
5r7GZHSNosSy9vIpR2f9Lt1k2+w7uctmG9taZL90q8Va+dLCznyYm/DWLaaLp3UUMKmIjDrDO5Iy
20kXQfN2xcLrc+GMmrMXWmsWpscjCkxt8tr7j6WxBLC8akCF9Qiec0O+0MobZZgdNGrf9kAXq0pH
HpWu27vxWrKGivofJmZnsLfADA6+zkIRAumHZgtif6OuSjt4V6/B8G/M9YLFq37mxOLs+GWFmJRi
wk2afgKffEgOGRLsFC3HtbAtn/5E5vPqXjwxODtxrRlVeedisP1urMaN/ubZxsNUIsV777hO18so
imuPvNNZnUULlpJBP2oSfXmFuumTnyhj0RD0rFk//peTOTtnPHh6uXQ1zY4+TEFJcwyeEGJeTTWC
8rl9XWK9vISj4FGmbPkE+ZVUOE7PLwlJqZUgrmqZsERcZ6Aztu7+uw517QrNysdlItFra0clBP50
EI3gQmbjC9tSH8OGhFvhBUcD2pNBHD6pqraUs7zmOk7tzFxHbQxDgAQIeXFbcprnwG53xiu9sNvE
UYTVUgX92vY4sTbXqugNiCdcdA3sNKtRdddoIcqiH0LWPOZu6/wHW+TU2Cx8Kd0Ye+I0tJ/m1nLG
u/SuX+ekj6T1dMKXKPuuhv+n9qapPokjjCY2ywrGNNK/vP++gkCwDTiRbdGRNwPtv0se7Nold2pv
FreIlSlAMsZkKpG5DQbzrpCiH91Yb2EopONYl45S7X5Si+GlUM33/8nk6lDLTjlBXP1sf4odEnyg
SxWb5sxuDRDuiCbv2hMQ5bG2JtJUS9GoOv3F+c0K0vXfFmc7NW0z1BS7QLE1UhpPYoxCmxdk1T7o
9fAxaNJu04ZZTm4AshrXohVVUcsUGfS4kbdN2sD9NfhCi0JzjoZNpKg7qzezT2PQaHeZXIcfDCRG
P2pBrL+lWRaLjqeKCDkOXdaTTgCy9Zyb9HiQHu3veqWrn4WE/vysSbV8nTU1xDNCAwFBbETxqonU
9i7Pm/HOzIr81fez5hg3NajIXCvf1VLhvQV+DthehruYmyYtuOKURNyZQh1EK/Rn86eKsgV0IXH6
wx3KZCFAujyHGuy6homqj6YosjbbOnleGDQrjZKt1tm2cOPg0OlBT4lEzDetJNi3N4t8uXSY+1XT
1ch2KvosXggQEGk1qjO2ewQaWlVOjyzmB5oIx01iF9RZ9X1JsZMetNo2nqcruNpHn7pmTS6i/ams
kbaj+3N3+6uuzsHJR83cQ0eHQhO1rUxLoXkcIcfph+xblIQkDqyFCfhVYzzfu+cTMHMNktG0HhUy
xTab716rwJEBz1kfrsvQXCdd4mjDcYQ/SNPj/e1BXgZS54ZnC91WYjhkMQqgcESvVOugeguFwKuz
KEu03FD1gmN7NovmqBd6P8KmOCrhLiuR0nS7R9noj6aR/ydjOTE1m8SwCaO+lhpIcP2nUnwV4Xy5
PVmX23TC0puTUpCq67oy26aGmqpNlrFN69ZaBfEPcoi0bIMHbt/n+mfFCra37V2940/szeYuy3W3
HPyJ/KE3APKCoY7vauPDbSNXA12430n26WDoxTmmY6BJtNOzii2wopV32MgH5d47xB8NiESeYf7b
J49LBKLXo6V/25TmGCMljdzIdLFJ0sgZN/5aaB13A0UkyCLrQ9lsFkEGlxudtTuxOJtLkNKVOyg1
WbcP2SpbCSsF4gFAY/sp1oVKb2GrXIIaaGECmQYjK/cffQMze2KS1CEJfAVJ1Il5KXgIPAdGSnt6
Q0iD3VMDXE/4uPaZRIkDScbtVVUuX9MTcapsgQwEioQ63nmwERtJ1OghDCRW17dfirqEELaSjPKT
ZmbZXdtVkOclWQ/0P5AFPK3R1x0casPYNlQKUnmfhlb5XbNSrlJraKoViW+Y4tIiD7jFRcNRct96
LnXIw1dS49ePg4KSbFkm5P5b2El0pDEhK3RFJ5ISVD1Lg/GHXfxQCFCUoqKe2pXWjLbsQYYPbCds
0pWfJQpyvSO9oF1tfYB7rY7Wt+flyrTI4omPmPk7+GQiq1QI0wv4fWDB6dsPYf0xlIhK4mohdr7c
cvjWE1vTz0/ivVIJu4oLRLEbv7f7yiSnXTm3h7PkXScPcmKC/ETf6xbnKISItMmbVavv6S9ZJ1K6
YOnahj4bzfQpJ6ZiVKeFsO0VO7wv7wt9JdrcSXfFl5b6JzSGsqPY6kdt7X1aDu2uRM4Q71MbBOdv
0Ls5L/3TwiJWdRcrJM7pJ6IBnmp2aKw6h6bmnQ856YLjvbZLTuzNG+UEvagCycxhg3JRdkFTcqCR
P5fFTay/FHW/cPtfuvmz0c1dRY5sSK4WLKIEsWiVZTZF0JXlDpvbe+X6LNJcOUGTTeqN06hPVjAy
MwTqlVCxhV2+V+4n9uv0bvK47t1y1vTqoEBV0VppiLCVzy7joa6pYVVowLRdsstTWBp8OxTzheN8
7YihR/RvK7PjnBq+kBXUW+1IUiUo2eCjCMd6XNr708fOwrNTZzqHiJEogb6jq6dMO8kEfZU67W7c
ThBjHw2VRb79aysFKAcA3iSTaKIwer5SmR/znx5yJT+W++aL7wi/qkTFu57K++JVdflO5KqYAhoC
AO6suapTA1F0VmaKzL4wt9Pdb4LdYE9slp5o/59x/WFp5kPMXhnaoWkm5EZnI4W0IW1HCznA0Wyj
f9OfFzb8lT0IbFNVp/ZH0LjzeK2JBa0cIOCxxS3m9BX+MXTqu/GpX48fyufxdZIXkz7ftjqN4WKv
nBidXfxg3hpad8l9KsaPsYYRw6mktxLtndtmlsY2O19KKFWV3DM2Hk8rqYRr97UKF4Zy5XQxf8bU
zTB1dM4jw1zK6NDP4Lc00L1HKhPSqAFmvNsDuW0EePH5Xk/rtOqkSZBpDA0nkNGSp7i91Gx9fef9
eyh4pHMrYzHoQuSlsp1+n7IRxs6zISmzVr39ZzClVxcHeCyNPaiLmuI05hNPq/honfQychyFPzz2
MtQ/XMjbTBkXIowpiLvYayd2Zn4iiYoavydwJ++LB+Wu3kEktP0TNdcr9yFo6z/GMzu3QhOXRc8e
puaWPQDIv+vfR3Z/F2yndGofrEUk4GIbPrr97b2xNL7ZjWVIckGHEvMY7lGK3ba70ka73lkycwWs
hwc8Gd/08DtZr8ZUWiXm9fDrCaSuISl8nfpmQLO/LGUBr22NSVgRRUs4GwD5npvq8jxuezDXtgHj
0gAtWKS9dd2P2/O2YOSiMiwGlUKSXbZzas9KAOM7GOo+Fze3zVydt5PBzAvAWdGAvtGzfyWH1TcI
Pu7cXbYvnBCJsYW9sGhs5vEkLQE13TGo9D7YxZupiww54xUcfbtiIfVz5U0MhIsHIz3s8FCQZD9f
pdAaFKESeen3Dp297Vo8UhNc6as4IDUsHPrjcnr4MrlwbnLmoaxQVxuvx6QWqXCufhi1XV//FCqY
DiG4Dd8vLN0UGc1dx+kIZ7PZV7Ak1TRM2rUTPMDOBeYdNlRnimnK9fLVf8kfM1F6nMzoLFKrdN2P
4tDTIdxJUICri9Gke0kZlB+d6VVPUmeBNSoGZCLKRIO6ETZr0GUVrPVWNVAkop/P3QyW16/1Vs4T
qL/j4pvaTsRyWZhNFFk0N2YrZHLjg5dJyZOUKznSJ7WvynuTqUkWapxXzhjZElWhG9fgmW/OfMYI
1DDoFVey06H6OhrCc9GJr0aRLhzlK+HEmZmZv2hbz/Wyhl0v5+M6jr+aDcTOwsMoewv38JWcDM/V
PwY07+Fj8/RmnFea3Rym4Mz0HmMn2kL0BLZiNB4gTtsu7MFpj8324JnF2ZavSIPn4gRgCYeHCWaW
Pvqb5nNU7rN9v42cJVjFlVvszNxsyyuppbQQOil25brJsyZI8rPrDcOzpufqO6s0o6PQC8LC+l0x
erbv1XNPovtdo8vTOTPUn6r/FnSPsQC171CtS8QObk+ofO2+tDTKLaY4YffmvEODO5KpURHwLDe6
DavlSw6X1E/JUdfZAXDoK6BGfKa7ko4ldRiDAtQUfbc8PFfyJnscdks1beXKEkunXzQ79spoqL3f
S5Mj7T7469hJ7Ch6p5t28oq0hkQYln5DlGRtHWFh3GQb8JpO+aX52B8RsSwPUDYcTdPJoGb/ISy0
Q1938iezNVsaN4Wdvq34NvPoPQd3qTNxFkhf1HfGcdJ/lHdontxeoGt5/rPpmAVsyB0VQQ1VBsAI
331Qykj4nqVJBQqViwj5BL+E8FNAmQCcKYwVsvtd8TRpoZntyi45OwezNUkio8yjsiO68eQMTbyk
zVda33rqOqbMcei12ntE5jZ9IAVCbq6KXci7b0/ElcuOT/ijvjS/XwdT0EdtIOgv90KAJEQKuTps
rBEszFZR2AI0tbctXjmHZxZnvsYUob7xaM2Ev7E6luVnsQht0UyhW/OdIE4XxrdkbeZqchGvnXe8
nLSVZdRI0dCqEK7TOlvDkby5PbJrF9FpDmS2jfPcrauyLGQ7LiCi7FyUosBUcIXeNiNfSRPQ0MI1
PjW4k4mbPQIMQYlLMM7k7A/aexQjHGlT0gw5lejCFz1cGa8WzkR0wjuaMMvt4m1xbc/QcQjgAdQD
/VqzFaw8qFk0sZ9qBp1d8QyRoRUgg7/+jgQPlxS8rbDDkLSoPwWPS6mLawt6any2oEZkDaM6ylzD
tQfIXDp0I0ICQ7hJjZxmY8++PdnXbv1Tc7MjKiRaXWU5tWxZd4VjCR4cgkrhua1V/3EoMmnJFU6f
/8dNTLYC/iRV04Ak6yrEEHPYt9aVwuAKkJHVm9Gp99W2vUPAY0tw87Tc0TKL5C+tzXasYeahbA2Q
Kelmoj1ObaivPYHczgoya1UkivmqGHVsF7UKZ4GV89OwbN4VSqk93Z7m8y31rw/R6CEQEd2VyLPN
prnvyiSjPcHcdN7RFQNHTXLIeVYVmhthTH9A6S4covOz+rtBDo+hUxJSIVI8jwb8MtdplIN0qfEN
Ew7kobjXlfyzmi7y2k1zOF9RcuVQy1HUUy8EclNxMJJWhUivDBqdjHmQ9k42Ik2SBhrk7j5Eva2a
RSjN5M26SltvX2qCdVf7AczA6D+tJAj/1jp07rvbc35tCkBDTJ8kaTTHzdxICMFVoXoRMHvZC6HQ
rnTof2soRhuYmG6bOj9F/5rtqVqAtzCtifftfLYlTxKzomhpEneD5lWPoxCqz4w0Vmxk6N/UgmX8
JdzEL4uaSo0CvhO6Jyi/nVtEOCmkmRT+LlR7taZcAeOl1/CbFSw8Pq6srgbhEkyWdJHCqzLbR5pS
WQGSiciON/47UQX2nvsLQ5mlzH4fiwaehoY+0SRqPB9LaMo5+mCmRAu45IhHROVagsZsL63Ht3Q7
vru9Vr/6bGcbFm13XlOaIUHnNm+YjIVAQqA1taAcN8sX2ScqaN1euM90D8k4V7Me3cKiy97N8s4O
aGlYj7yZ79vClZ+iAu35lN7gLe0dxt5PQwMUUD84VKwmYRETlv+qHLatqhR70esbx49gS9UFs3tM
fdm7F0y1uqu6tqMhKkIGvjYEGD1QxaLKiXSe0aKj143C+y5Viy95YBj3WVW8VWSnIKqfzs4wDLzQ
knjBMc/iZxMnAZOeSgqb2pemwHhwvghdKGiBVwiWnbqmPQLQEAJ2riCUiHckz2oqPo0Rb6WhQZ2H
LLoFHVlR3U2C0XCQblsps60AvQcCHBMRiDxMN6oVfTf7CJmH4ODq+l2OeCOtqrS4FSuLpr82e9C1
ZNVk49ooCzQksv3tlZ473WlIpj714LDQsvQrzjhJtpkoVhpkSFVYoE3ol/yNFsIRW7erRkN87aO6
CNu42Ml4WhGYKz4e/jm4iGYuRyv8pjbSQSBykQ+0JlM9HH7A92zLO/NBcG4Pb+505samSOJkeL43
juxyH+mwMlqXJe9nqdjUtb+pQNLfNjV3pf8yZUGBA96U0Gzm33y1FK1GZnP00X3VJnCov9SKtuBE
Z3mBaQtSAECYmUwYvesXlbzecL0ysERmj7jL26HEArQVcZ+1tFbvg0dlYXss2ptFBxJtdlkdT6uF
PfQMj9MrFVqfdbgz3pYzU+evocvhzU4YRD5SBC+gQG7b21XHYKtt5Q0qRvbttZr1dFzamW3CppLh
eZWxQ17LUQsdzneag2Dvdod+lcn5riqKY1ziqfp0nZIGGdPDKIVbbuptOcIIuHgQZ6/Ry0+abVW8
qZv3xa+hB7vk4G/aVbRXnWW8z69K26lzn++hySecHIrGtZLcq1hTGhCUtbYvN72/IT3tlKjdHlHV
iTf+pnuHyNHadMxv+YMIoctdBRJX3Ex0Nt0eUTtnidVl1tt1OQGz61pU/SxQJ8cgHvp3lT06msOH
ON4bzEcbXGK4et/eo6tqB1t9heamrR2691DhrcM1dEMr3qwP/XYZ73DFQ2pAlSxIhMgv4vrPZ6tt
yIbmXamSCk5pAH3pCtrYh5cGeRUF0h1UZRb25nSVny/P+S0zO3JBM7Sp1iFqISIgCLFSZwxgWoVQ
yw9T3fuTGrs6uoxUFH52qqt+yHXVSFdeH1e7zHC7l1+f81/f+//23uAaiwcvS6t//g///z3LB5gn
/Xr2v/98zN/Sl7p8e6uPX/P/mX713//0/Bf/eQy+l1mV/azn/+rsl/j7v9vffK2/nv2PndZBPTw1
b+Xw/FY1cf3LAF86/cs/+8O/vf36K++H/O0fv30H1VtPfw18cfrb7z/a//jHbwaH/r9O//zvP3v4
mvBrTvmWfvf/tm2Cr+nX+a+9fa3qf/wmaNLfiZ0NkZSzDgk7jKq//a17+9eP1L9DNyFDDzl1uBL3
86M0K2v/H79pf6d8a2jQsPArgHqnQk0F6JgfyX+XJJFCh0VsATW0LBu//b8PPFupP1bub2mTvMuC
tK7+8dv55afp0BTpoHE0DcYiXYSd83znDlULx3I+Al+Z5JSDFDmCY2I+p8WSbPf5exxDvFQhGoWZ
CMQinTgzh1JAUT00Sg0jTDugYeN/q3vjqxRrCBmjdawH5o+Tlfh9oKcDmyULwSQzRSQfCCRAE0xg
pPORUWhtuoGkCALYm8EGD5c6/5e571qOHMe2/ZX7A5ygA80rbRqlUl4lvTCkriqCJAB6+/VnUTNn
WmKLydP9dJ8qoqKKSLgNYO9l4G9hclyJo3sphA7oANvZTSjI4oiHLjhOXhOXFxnKqnguLfqppySp
B8JNOEQ1YS7LsO6qwzF+uty7rVYWnRtIkUoZhJDA7Z58Ofs5jLJnwFXrcitfFweG8Gtflhc/QxFl
3c5uwEWb3rSGecg0pMBzrfOmJtskM35NV/27tfnqDCVGywYlZ/F8gfwBlMu1wXToPt4VAOzM8kqa
mwdbYNa/dkuVjXndW9BWh4PAIpcpV7FUdwpcfkZb+sX68ipj/BCrOLLGbCt/8F1bEKCGKJcB4Vt1
OYTASnasztGpxLqOjSrIhzRQWjAC2r+JmJjHDzc+xBpsZFCacHn+uuCVUYNZfQ/vj8YbvOGhfWwg
sDb4473siM3k3rzAPh1Ac2PKrOYIuwQdkElt0ViaSswk0I1wUkyWtstC2L8jAb+VQ/zrOv/azDy8
n64hQslVXloThP6lm4LfwpbFbM+XF/kCePsxbl+6srhURZkc91aKrsyEqfk+kV+DMXyGydXdLIw5
HI0r+akIlF11hjSE2/iKS1yYpF/xffeUv1AfPmLqDr4YrgFoY7/bIrRvDfUiosiRladWh9/3cd8N
JXDEITOyOaM4Ny5P6SKmVE2ESoeEsa6A9YIMCHIvce0AEhPOiG8dyt9etet2Wlhcdx+4bxUkerhm
o/7g1agEBFu1qEUC+98zgz0DnIeOP5Dx/Dr7CdciwGVt0wHLxBd7uC7OzEDmzde7OiAH88QfrEA/
xoji8Ta7+puBh2zih2whTm485r82D1EsPW0q+DXO75r+DlmLO3hD5y7EUKD/BS+/t9Kzw/SYeWxT
xWCB3v3oO5I4im7hbmDPviRfG69qwjqJRoBL7Lt9dtDg3M4dGGH63G0DEyrdlgwyHw0Lr4Zzo3d5
T3zXcwJgIZTGcDFQl5T9qLBh3IwUtFPpetDXhTeOoLjQOGh45eN0c3ncHixJ3Wh2+ZKco4r2ud3F
+1hROcaiwYhrIvXMmAYInW5PZbe0pJ0BaiaD8xQqgP7sq9eXg5dW6bUlKeHl7i/fWX/5HYuFFw1Q
bqUQdnSkSYFiaRJMCbunZeFrEQs1Fl/FFnIwFKui38iqLVPtc9MAx6K+jOMC6YJlEg8ssgipNqjs
zYvOeOK33S7bS4fm9f+gzPBNdP3S1lxk+BRdDWqaMHRHW7VfgMTl5IcZYtwGhmP8SHfcg5LPaWtp
zUO3ODi+tLmYYt50gKQPlQ3DRCBx1Z9SvcFfWtTUP3bOlxYWk5dobRlLNnrFcDSpBxIQbwhkX+D5
qjjlr+QUvxbHZwH9dyWMznNOBCpgZ6gjpOFujiSX19IHA/ZShxcnJdVr28iQ/nXgSR2q7nQ1S2Wm
NwCthfASdM/8Wn+rQ82bH/RpIPlQf/FhWv9jliKpEWVUR5yMXXy2wxn4mN6BK0DxUy//yu923pdB
Wxy0VgvDOqv8WAoWfiWc11Djh80KhG6acHvpfbvyZpk9FcphsPFZnDUpnN5EN688i9wXWQmrvCdZ
32J/Gcs8IjYTgTASRMjm1D4x7MXRmWCF20gSE9grqdovPHSEV+U5ljkK3adh7MpfbIw6yTHMUYef
qFrSo8HkCmLFinrs6yQ65LBtg2VtA6IVcrfBYE95KDV2+1u0ibVvyoGEWlXHnlYPxanTJPoHBJBL
GJW1/Sm2ux7ms6PZQ/of2Kih7ugbpEL4TTzp8rGBnHIwKBGcayHTC8Pyhh1ZpKsQty9zWERAMG0/
U4WOsSpXVzWZEI5axo4Vr4w/SqmtA5tMWkC1RoGcF1PCNkb2qYCr9hGmUygUGXHvMWpLN2UM618x
DNmDpuXikNiS+a7Di+zFbiTtqtbEdN2Lip7yrCFuR613MXsQQiFc3ksEGlL4Gr2demW2kI1iF07z
445Pqb6rUdM4Jl3b7JsWd2iQ+QhCZQ1JuLhoYLQNRWJ2DdSGcRIxHa8tYfOwliw4L+Sp7kLgSHVL
s5Nd+NJMu9LolaCMRXycSKo/5zkhD8lIbbizg2b0I6OZdNtB/T80Y6kxXEtpmysLzrC6Y0mZciA2
3pBSB7c4vUrHJ1uqy70Vacwf7N48UEhx76W86A6NLOm7ptFlj8bl/CxMW/JHa8rgJLSDYsBluasH
lwGqe7Z6zJObNJK8pyYZPA4A96FMobzW8Xi2o55QzuByI9wcWWQv5hT5XLtPr1RatD48Oa37Rq+K
fawWyq1RNpBW79r8QQWA/xr1kcmnIApjM6vDUOx40SWqk0PQ5QjptaTeq+U0XpsM5qWqMTU/VG4y
T07AYzZsBttZ3uLGxTUJlt1K0eGUNlkQdUZE/bzrrfdMq4abtBjsQ4L6pZ/rAupf1MJFvTTZa93q
2lPWdsYVtG3V33omIbXfGnXmW0M0BVrdVL40EmoFkJsQO6mhcF9K1drQO6fjZvKgtfBega5bM/tc
5jH0pGElaz8JKimPlsnJtd2r/DHKKhh/51N0AolUOqg1vRt6+NFWLWDst5opUXC4udYCP0lxLDhW
2krlKasph99RlU1VmDCdna1JGW8h7ccOODzLn1yGT5IzGmLqdrD40eHRmFJ4Bke1EDdRJcRTkg3D
r0ZLx0dw5+DmEmUkv4a6RP44VQo33VEt8szppwoSIZEFU002lBWs2ps6eyTylMNivu0jEkY2yc6G
VipNILALbbiRa1bmVbWe7BmcH1xbV3sPK0CGBp4Zj9CcU1VX1QsYc41lBEhoZJ6aAV7GUVqHJk/w
L3pRv5rdoPygENqF52Cf4efnxgHost/gB97aEEb9Q7JsmKxiZA5Z3c+UnByu9XVh+HlW2Rl8d8C6
bqNh8hSba2cLitAoGMNEFx/2C943nlJketjqHWgaWKlwlZKvpbax3T5pjLNd0d6hiXye4PfdSPp1
DQtMWLfmlu1hi4zw16zIXth56lgxBFUExxhDx+lM6rh1mhTG9BHIz6BJws87BbrzRsngIirFvYrf
Yt/BNrJEZIN3qpVOLXzkqwJ3Rd4QAZNFXtQ+TD8sGMznkEekZ7nMf00jIYCHZLcVsqdlYj1HNk0O
dQuACGti+2DyKXZqW598SWoKV2W2z+2h/yUlGsihBIl3K9tNsfIG3xJyQmEElPMcAhQVYwAJNBO/
wvFm+jajIG8WJuikgtaBFLHMaVBvc9UJ0opZJJ+bwozDukuUI7aAQWC60cJ1VqFJcsLSg0QhNfUb
pFiflSRq94Dyy4dKl8ezVIwZ85NoMFwjra9GKX1LsEBhhlo3PyjECpzKytvrsh4mF6Ax8yQb2V7W
+mtBh2HPzEZy07Fp3cGItLCPgVHpR/JkjhFxiiqBbnrBMo9DURmMNiXziGgzv4cAga+XpRqiigZ9
s6H+lefUfAUip7nRo64IBz3jrt6SaT8luZeZRRYYesN91qnx785IMa18yI3rKZnuWKs8sCL/I6by
rcgl082rLPY1YzqnVc0Du8WOKcf+DzmTHqHxgXN7QvW1NIxkp+jZoIf9MJIXXndm4QG3CT/exJJv
TalLdnopbhGYpkOctNWxSGIbtPl0CHvLZNdYOlhEALt4qPjGPyOUnMOpzvDaYXYGG5sqtQG6x+W7
uGO5DC8AUVZtEopCp4U7TIl2wzHnWVjaOHlCQ4ETggsOJ/Pqduju+NRB5QzRDka8bdc3AUkkzXat
zJz2XIziN60nTGhpdbHbiRHX7drofZM28H+Kq3h4zyHtKUH8xhBYgGbdvAGAQu9mluhLxQ3rNqdJ
LgUEkuj9HSzGx9ey7Pvp0MvMiA/yZFd5WKmwFvFL29AeOmusnpCJblCboFLU7WgHOJjDpURAOyzj
SmBmsXEYzBxaqE3aSX8IziU4vWiFvc+rFvbAOsruYZ5ynjpAaGdnCIVXsjcg0dw6Q6fr1M/SOEYZ
Spbia3gUUjjT2NpVI3VGDDBbL6EyjkwwkNcN07k7SCXfyeaUv3RlCdt3pSPCw2XK9NpssqGaBgmA
3Othrvqj0uDi4ZSt1qZhjTV6wkaVf8qk4zcwwVBepc7Wf1dxDlNrG+ymJlbs+16LAahIElE5xQDv
PAgnpwLwVdq+WuowPumlRYKxsDKQrmWm4JeI4qo1EjNMRyEOVW8xy5UA9bGDSNg4FHvGANzWi59a
VOvP0yjGY5HHTerQuq1qJzLN+CRBAOMAuzxkLqW2TY4GLBDOo2JU0EUdbfisSNIhIYwVTilQeMdl
zfByU8l+jHba7Lsyt118sv2lVoPhC8HkUI3hdF92A67jSFXvcU+qPWqK2jd0qnmZBqi3Bk38n/1Y
GFdWK5IrXSnHm6m1JeEhUQstOIMrsEzq8ofMavqrtrStQDRyctAl2LgXLadeJlvFLq0tYAcsqMJi
ZpT3DrV55qRMUm9lYaYwN4eXO6cxPGTHIYJCiwnIE2zjKlfgwHWJadW3Rt8kNykvYYUNDVrkKqQJ
j8mJqKchm2p30OX0VuHldBtLw3gYUxjdNHTQHvCQ5q8x0xBNYep2LJus9cxhtOFOg+K/MWWNR4AV
uOYC3h2DokQ+ZOnhGj/kU38spIHjSCXCggQtXNjgJy56+U7RSvukdXA55SiKKc6UEbbTYtl44ANN
ToVsTO9G2mUnGOcpuRPxojhwSCWhjCYS6TZWtN7LjCq+GhPW7GDQOJxzkla+Csurt05JmxcBlQDc
54bG0ZVRaV3cnuFMjxvLtcLb+M6GS9N1M/X5QUn5tB9H4IfhKy60qyynioxCbj79Vlgu3VRWm+NU
qWTXLgdxnmBhjCRLBX/oKodsodQb/y6bfamafS5R/CXhBuTMjMtU4IiDN8oSH1lpmo7phfMQtd/h
AuWUVXwXd8962YZGxv+dWPhbNbrVytuXat3FSt7/jzU6PB4v1OjeWMbexM//t6/nP+ovZTr8z/8t
05n/AioDiXpFhqATwhueiv8p0xnKv+AiqZD5pQp3To3gf/2nTAf46r9saKeDc0lmiOBH0v0/dTqJ
qP+yZzdhefYvg1y0rf+dQt0iMSRhQaOqhIfsIhEodI5bNhw6w37qQL4tKXNwo35nHX9sRq104LkN
o/MJplI2e9ZMmcJqffx76YE/G1+USiiofNKEKBg2geyOPnVTAcFQSB2jsFAcilDbSH99LZf8t51l
sU6HiqVqw2c6jAWONTwiZXCLzJ3VBp/m/puq4Ne8w5/fXyQCKiVHvTBJ7VAhKFu/ZeQn7zZ++tfE
1p+fnnf5pyTaIBRzGiSFhLgF6gJzskEZXfvuIiPTTrJZIeRaYT3ewm/DsDcdD77Gnz9/8SIjBf9e
OR5LSIyZcq6EHfQRnFqzoQAOz7WUQshJvOaV+kwlYMTruArawXpNk/qVMhgoTkQ8DbqAazxSEVYM
/O3lGVrAbv78VfM4fBpHJdPkBAAQIMvc1h9FSFBxgaWmp59lxYn38QNKDX4RIvl7ucGPutifCbo/
G1xkIhmFo+9oT9kuwvNgqAtXUPthylKPpThdB/33CJF4LQKHnzX+0JAC7LfCTTIp7Es8g0cWXUdZ
NjkVj6/0TFxLGnkj1HwBkRhEmU67ByHRg7T9jozZBtRzbZssErZaBygwUhJYE1Q9VlkdaDK4jtHY
/SqFvoFkXBTQ/xyXRcCpqrqE97Aww/qgH+ygfeyexxcFKKvRywP5nZ20h8szMCf7vpuARXAZGgi7
wcrHCvUQstDnJBwDupOPWx5Y32+gv5DhJzmZChq3ZmiOx6SANH0kbSDt1r68iCZSNQrCkesKiVbm
Dirx13Y+xt7lUVn7+CKelEmfWFTM8UR/qKs9nsGXv/v9aEM64uv+Miu96SnWZ6hH9FpTu7tEY2dW
SDuumT+azHrRNPHY4wl1ublFZvl/l5GxBMLmcZFEeEIiUwVccOvKwI7Fs6KnCUlid5ZkLdwt/Yjv
o7uBg/ZL6GiBrKnVvLeR2yKOPHhGCcs99e1yR77fc7gAfP04gD0tSKyqHZK2zh0tQzQm9UErjN2Q
xlt7bt5bf90Khr3Y2Epr6blcqWY48gJp0tF2dCbfx7pxXWXlb6bAu1gmVAZioYJbQXrU+EbLa0O3
2OwqjeVpmCwjlMqdTfatfe6yjRWwtpAX2zuWSc2SCMLUHYQAmt8N/Xl5QlZOCsitfZ2RqpUGpQLl
KewPc2W6PJSnroYn0yzwkj9UTua1tRtdb9XhPyBK30zOkjicjQorKphmhWNCboyoOcd0gHx7o54w
dH7H9PuKGbs8qh0kAk23ZeSuT/QbXBsnp+Aoa1SyhHSS8YS87rGMzAql1OjUAzqtydk1yJY4TKzh
buA6kjsQGFXKH2pDH5E7ODR6th9p7fGoPsKRHdRpTTrKMYN8FN/1KiVOUk4njQ0boIiVxb50rlNT
NlVIPEHwE/cwKk4M6Spm3RTa8+W5m4PYd0O5CEIqjyEpM8dkAXODARkzSlQ3kWInjl5plWws6pWV
t9THUUXbUrvmUdiP5xIyalLxePnnLwrE/w1qS0RCDwtkYLgniK1DIhHFK+sNimx3yA0zT5LbQJ0G
R6KDBzrOa5o3G4O2KGf92eoiBJEBqayGdlY4k/jAyfW6HZSNPD1gPgs37/prc7OIQXXacLgT9GYo
6TIUT3HRAvXsrY86JzLUH0SQzqG00IFkqp8nDrWrho5hHfEfeVFBR65zNdYdSNz8YLKg7uUBX5vJ
RXiCp8zYRSVqPjpsovoehu3mplvjHIe+W4uL+KSkhT4Z8WCHU3rV6D/rEoXZ4pc1QUrYuqrq31OR
OHS6vdyRD82ub1ozF0ErFbVldcmAlW+xIGm6+7rtQqmSfiCDHRAmfmh2DoNrxW07CotleJw0qkOt
30Mch0hOekzSX0m+JTm8ss/n1+7ny7aOR6WOKTTDOJqula6DfyGg3PF04KOy3+jxvG6+6/G8zj5d
6FmH67xBKOJ/IKBVEUw724332m+4rrv/B5ev+Sd/18wipKBCSisckAbKgumtLRfHIdJOkk5uyjJ9
Ljr7pSNm7sWwffKGCf7hhBWxGzfkPk5ROaHJFEC9y3JpTfC6ToZ9nxVi44mxsnqXEuO9ZMTIlSWI
FgqsagrR7lUmNq5zKwf30rjWmLgy2B2eh0R9UoywMpuH3Iy34tza3C0ijg7LA1SWVBLWfucp3ize
UuxmIegZDJBvcOPWurAIOM3MxqJyFYVQDXKNloFoEUKS4/LyW1vhi8ihDFKaNFFuhZjPoFZfEqQB
lXQfTflGaFprYBE+IPpLmhQUkRDeYbJ2z0seTMouT9rwH3VgqTsUafPVAeml0NBeZJs6WgdUp554
otV/XG5hZfyNRRBQEii71PDvCHvSBHDIOsDCowG14/LXV96RYDt93f8oFlfwH4zwjvT1A7/jgJQ0
oKuUVxBwBVrQ3m9d0FZmwlhEgIrpEuH2fNFUrxK6s9vUqWyf8bfLHVnZxcY8fJ/imM1hRMcU9KMc
dnX8k6VbKiBr4z83+OnDEgKCbgJgGKrFkRWorKQvRb1xkVt7fhmLHQzaY5UQ8A9De0fOUQgXQtfw
aiR0PDXown63tYnXBn+xiS1JJpnURkZo1NDiAAEHRm4hV24AzLs8/Ks9WezkOgccYBwlEmY97CO5
P+y61LWuBrfz9aCEBop+t9HSWl8WW1qXLB41TLGRkNACEUR727itJmB+a7goNrO5BkTGUlfRnGQT
/b6yuubk8udFoJKhQO0d4zcrpqESDEUdiL6cwOU8AO8FZCmeFRvdm6f+m5NyqfBPoqQqYLdohbMo
6ywKB2V6/mh5gzvH9bT3t1Bla31a7HxZRWXZZMgad/WuBWFspnFf7sPKDJHFVo9zVLpEr0H1krwP
GnQOIT+VDKCepVsqhyubkix2e6X0jRlFuLWYMKevS+5GSHjxLWnXtZFZbHnSMliTxYKgJpy7uRGS
zXC79uXlfo8jMEnh0xnmBlxqUzfGHf7ymK89P4j6dYlCipSrqIcbCORKoHlpgIfA++yVZsyeVlvL
c60Di20uaUmm9iDQh4ViOG3JPKu83+jA2sJf7GtZ7uFoDdHWsHejW1Nx5nCIgnzvQtQA3jkH9cjy
4HJb8xL/Zo8thY+zLjOjgrZW2ALOpDOY6xWVoygPmvwKbXjvciNrR+uHs8ankyO2m7ZjHOuHIlke
A7CvHqCT44OhKYDdwiFLd80JuMaN5lZ2nb7YzwNBJUJq8FJqINoCZVbZb0FDMAFTlU4xcPAH1ZmN
e7e8ZVZWwlJwwtYT3YaVKWi98t6Ar4IW0Y2erHVksblJKUukTFFjGKFfAeiOxH7k6Z2ibxxVK7Fj
5vN9juUSZQ1PmGKGVl9B7KB8mCK6S8otQY61cVlscRu1uIhQXPZB9IGBlu7IxcZjYi2lpi+2OOGi
T7XRsEMRK8+xnR7SabyBh/FRVifDxU39mfQ1eAeVGA59ZLqRrRxEUf+kFnGUFKDlAroZcQcHgstL
bm0kF8GAajCCwiKwQ6l/rtBwRxsvz7bEP9a+vogHBJ4QAOFLZlgYNYBzDcQWckp3ZaeHl3/+ShRY
WtSXKNgCWmciIR3pe0MJ8/wtalsIZWjOoG7c3tfmbMmoTKwqA8wM5ZMigvgfcDBDnj1WFegyHLr/
hgk4Ghw8aIkHLvz4UMiynKgXx2wgAPU0vwA5SV0Yp6b+5T6vrM4lW4bKqs1ljgdXV/fOlP+hd+7l
D6/MlrY485UiBRptUq0wq+9wC4QHAdT4/ukgzo1+iqQpk2vAO7Gnar/3Z7pXAxzJS7TPAH6HJb3i
5p60l21vk8k+3+u+OSC0RYyQu0kyJHO0QyyIh9rqcreSJtvJYLyksPak6XbqADb6QpThJ7yTgkrG
LQ25Odx45CetKrxpZCczUj3FTMCHKYqXmFvvdFJPLJWpC8bcE0G+rIE6E4kB783ln2JUHgnwMy5M
yM+AkoIJrwsPqVhPbyBzGOnnOImPhRo9StDnDOQ+PffytPHIX1sWi6Alo5IPyiJg8mV5ZMkM+N86
BdfWxSJmDUASd10SW6GkPeZSyISXlls18rVvL+IPPB8bAWgS8AjQilFkGgqt9iXAfC8v6bX4sAhA
OSnsJEstM2QF8k3tPrW43yS7AS5fk/rPMBWoh3xd2gzHpgzQvhkmHIjevIEqzgB0PriUWrvRjzlT
8M1i/rCJ+rR7VPgTxBkfrFBJI9vBbED7UcHjSElctR9OPBuAqsz/npbSf9PgHwTGT63pRhq3FPwf
HK9+P/yAC/nGabN2w1UXISYd6Dg19CPdBdIVEuzGjdi1SLCru8jdEk5aWVNLfm7UYMebBAGSJ89j
fkxxGPzT9aouokqLq3PUipGEotxP0VkYEBacvMuLdQWBZHwoBX8adwKvzrHSMoRe+A3BRv4guQ0c
AFQvCzY1o1duZkv3CWTdbWUqoIhU+yNmIPFZcaCWwxR35prKoKIxNYhJaN9sqorOEei7xbvY4yAC
6SoYAFEo345uBY6l5NJn9R7iqj49AOb+cnn41qZ9sdfBVVBGCBSQMDZ5UEH6Xe2NP6Jcerv8+QVh
9L+74sN0+tPsNCPPphjBKqyC6ARBnLA8VUcN9qDPs/qXfWuewKL3kSVBHVIJLje6MltLkYMxb1Oz
MVDGa+TrETl1RQxXXfeikS1Q1VrS56OM8qlXhqgTSMFhPczGE8XPFgpQeHEe1AD0Nw8ooI3TaW3n
f1yuPrUT16011iX0rPQwMxxyNR0TF2YTJch3mbdt3fHhnvbNYlsahNCKR0JMpoF2rEN3o71HB7EH
JuK+Q1pdO9A7fqNeDb6GVsFJMK63BNJXVt/HC/JT/2pco2NgdK0QAfrIymmvGew0pfX+8kJY+/zi
dDfVAeJgJbJXOWfX0kQTJ1eS50y2by5/f22hLc54DmwVNBCRBE8BPExJ6+bm4xgFKuLC5QZWt88i
CkRR2hVlblphZLT7nk5hQuQ96zAJWYf3ddo/KCL1k57dNWNyNljNXVaaeAHl4KdIYCZYrKsBBivv
4R8QxIW6u/zDVu5NHxXoTxM3dgaE+u3SCMvipmTcKWi6cdqtHNpLrKUFslcP2AfOoZ5epybInjYL
kzAy3zXraWj9f/T75bn1T78fELJCAizWDnk+3uUqmRxm6fJGF1YGR14mJJRCFuWEyhHTkHqoX6i2
8XBbWc9L4TmValyW2IQ7E7tvxiduQlU6Kf7hx+dGPw3JOKSTgXc1MlzFbWXeqTF2vroRyNYmdXEB
kEfRwf2FILFYqTicIWpi1RqSc2YAiudugqcZS7bqFiubUl5sevh7oyACUc1wUn5p2hVyEp6ZHMCF
/GcrZ7HnR8YtQ+3w0kOOF+5vbqPdX/7w2qGyBNwTBn+/SQLYqS/c8gkMbDc/qTeMuj3o6IHwpT2o
YJfbWluhi1Mf8UOFagqNQrjjPQIacjflcb3x7ZVDiyxtfuS2G3KT4XCc8SDqW3/qdh18XfhLddgu
rH/fA7LkTpvQCauQsgREQD4X1vUobazU71cPYPNfd0FdjnEmKOClyGT5TRRMVewbw7Hc+v7a757b
/bTL+j4qRVygXJfI+8qI/RoEnX8yp2SJaEQpM6UgygAHxn8JaEMCJLsRz1ZWJlkiGGtzFBxkA4D8
3aLyZuucyEN+leEuAgUkj75ulWbWRn+xd6GoXNAcYs6hMQiHgGaDWpomfuab1YK14V/sXimBvVwS
4+hspSkDoAbExGaQg8szsJL4JvbitJahMivIXIttPNmdoPjHzvEr8hhI1GhueY/cyZZ+w+omW+xg
ve+LpKZIL/Ru52VwxIPxWeOMCBPGMwu3PN2+TwdB+OrrakVea4xZChTBfC+cb7laKKEYt2WYtDIb
S+gijWxICRQ63MSVB5PsBqPbWLHfH5TgpXz93Vw3EwIxvSiMROIZdvQUqdQF+XsD6L5yLfuLLh0I
pSyRFJThtPv5cVZjP7DCLyH9Y7sc3EX4z/U7w+fMgf9Yt3U1WhuuxQmd8kSLQYgnYZO86eIcVRsn
/9p357//FJNqifSd3NSA04CqOfPGebvlSbm2gBYbWsQ2KYmKx/msDiWC2VFMD7bVodZ++WI7o+ZA
rVJDqtzCtT59b7Zc8da211LnxjZiGXKAHykXHcUrKJ+4BnUw3z5M090tisFaYLUWuxgObqmi9mgG
Ju5z8qIMmyNooago5XsNYl2AoRZbq2clti4hfpI84YnXoL5u1Inb83c544AqmOBjbcH2VmZjCdvD
VVqKGSR7wnh0a8kAXnDL52NlP5uL/YwCadF3kEkIh2onsxutvqqKu8tB+/urKZklNT8v/qwZzUbv
RiNkChDSkw5VqULyJw6mvDBipzfYm8bzrUNa/Uh8/PWpTZaou7gnaTpGIgpVWp6ltL1pdRiV8LxF
WaKTj9AeeigzCHmZdl46mslTT+vrH0bX/c4h4OJqGgr/Rlq9GnL6LNnGVQ4TCcmw77sxPrGuutLL
9NhR7oAmjIJBXhyBobyhBvhBtTRAlqqb7u3GnDHdHZimCiSsNeXEhenqwoaif3NQO/4ksyJgAhqH
dESqqY0T6F3AWmBomWNA62pqtbNBwVwvsgeDizDp1X1SgOM61fY7b+XA5sNuYupzbmbXlmy9aa3l
a1LWwWar9qZeha8W5C2HTkEeMPL7GtnAtjdfRZWF0ISAhIfXZ+prnxZHUTW1K9f8Hq5AqmNp0aGG
Z7BoIs03C+1Q2eLejmDrDJ0Bl7TizlTF7Siq+2gsYJdJO4AmLdnvY2t0ii57y3UKTwIobYomUwMu
2+9xN/lZ3kKOtmWyU0OdCe+T7t0EQyNB4qUm2lMMvYhoSisnL2AXlkH0zI7DmtdPVZ26pOpPCamg
s6fABEppd01rt46aQCNEiXuQvfkjk0EtBpz1NAJgWxQQ/NFtSQaFuL4xRG86Mm0Pud4nULKRWkdI
PeTq4PYSmrTwAcfw9H54rrtqQL7RuM7t9oqMxk2SG6kXlekuq6aj6KFP0fU/oXTtj3IPUeTO0zpA
hiHE+VolOR50w8tYdH8UdgTifoWyog5JXha175maM5xZ7SnT9cjPOajNNY/PqD2+T1Lyrtd5kObD
UzNkvlzKB20cO8coh5Mo6GvdR3twgc42rwKlhmiGBWyKl0CZ0xGgB/R96g3EglE4Z3uzASshKeg9
ZPyoB1isZyejIyz7FXJmRwrFC5eP7FavIhh3CyxgMOKvGmpDXkcOwSaXgXYG19wayD5Op0dbhrtS
YfWYk+rW0vg+LSClMJEqd6xGFo5GBJSndYm5St/tZCofNUgvoL6jQxAxP8o5uUIvHppKu1JKc2+r
+aPSDbec6Jk3WeMVqP3nmUM1qOPvalS2SitrV8QlMNYqZi3jOeIXzJ09yvJQ38M4vnBmxyoYE/yK
PfPn5ci2Fo4XZ29qdAUjAjgn0h7hXeuokeVd/vLauWUuzl3RG6KyC2Aa5QPSEOiEegMIcQWbPdx8
xl32Lm8O2Pxrv4uXizu1qRWDwic8CZR7wN32kMn14xCV/MFVg9wT4VbCfe2IWRzFrWFjv8wnfqzd
Zs05tyArtIF2XPn0EivLMqmgTTnTVqCRxCItsLtxZ9vtBjxi5Y61BMpWDVKEOHmt0C7hpN48QtTJ
NTsRZHUKzSgJt9BqR2ttd3nu5yP3m/lY4mb/h7MrWZIU15ZfhBkgIWALREBMOWflsJFVZVUxiEHM
w9c/p94mL50EZml30zfbGgJJZ9A5ftwttOosM5xTawgFi/6NR+8pObZD5DT87/VXrKXXS8isHuZp
2BK8o96lT92+CNhD5XVn5SV51LjbvgHlARHBBBef/Rav/koasITRxm3SJZZWcz8e2MXKdFepgK2s
ZelYWftcpxTEklvTFmvnYTbYT/m23REWaZNu+jMvmPlRkcpVtK3Szkqat0TWRl3Ku7HquT+wZG8B
gIgE2TfE+GD2W0zFa05sqQso2yoinRrzfy239Hc+7eluCjqgd3OM5nSgiHOK2623ra3WwgEYed4L
nqTcTwAfs9B/VnKpOAZP4v3147Z2oheWP5TEBCpqwgswCKKl2aU3B9BNpeLUJ/2+kWRTGnN2j1/Y
zhJNGymgvBJmrfjGo/EaBloAVnzHiNzRwwnwtkC7K35/CaTVSRS3vapy3y6QYD6a3eFb62QskvBi
mktMFbAMOp/OUHB2KxYPyBaQb3bmrtDjjeiy4s+WKFpdjylnJFVwZ5ylwzB1ARVqHZLQ1z9jbXnm
c/bJ+goB8ZE6wuOT8KYNj332dP25Kx7EmN/36bljPvS6EosQyUZyLgt+CykVpzEAztAbcFxn4yEd
zI0ju/YNi9DeNDKTmopvKMM/ce522cZl6F/D76sTugjsFpVUTxE0/AoUZ25mgIChJa/Q8TuDkg5S
cfmTbisHQHl8KjBvzJq88WoGqc9Q1OC1kmfkzVsjGv/gAV/9mIXlkykvbSp07udFh+HFFA2w+pZK
5a9QiAtt0lNCywfeWudIzfeg7q3clALwOynTi0nleRyK0GnKRjpFkbsmaM11wLNBypVzJza1V8Ba
Xtq8e1K20FMrnspYOBJVlZKYVJur6qZHWrZXZ9HLmH3v4C7BuxOHfIdtY2/q/E/YPplbk9ArEWMJ
1614qNFMsTlkn3ZCPmCRd22PmVf7e6B1cDD9r2XE81xt04VQNcjeOr4ngP7S7s91q1tZ8yUatys1
UIahOu2DoQxIqyYE9aK1BS1ee/j8908mDfRioXcazMyASBYTg6uGN/EW7ntt2Rf+wqqsOjGRl/tT
95LHO44hcR2A/mRS/etLs+Ik6MJJ5FQUCulzBZlAGoyD5mHc8f76o9d++8JNQBUkZnWNUGB2JRSG
MoZrawp896RdUnAAfc/LLUnG1ZprmlVFAM+N7THqMYwAnMngXP+Etb1dGOs04XrUdqBLmdnZlOy1
NCOnJ8/XH76yPkuEbTEZ8UyUHQYl1xwVpQDMnKAUDJpOY3f9DSubu4TXVozKZOxbxVfj+x4vkEPq
XX/y2m9fWGs/xAqWGRYFSlhHkLL0RjFB9xm8weUkio3DufaW+e+fTItBI2gIJxkGjMjO6fnMdQqk
Hq3TYzSqWwM5a3VcsrBg3SCWyaMKwR6arjvdFchT4z8U+q7az8pvNzzzyllaomYrRYfUYCgVYJ3r
Q6jqtWNMoZ+p5vi9w/pPeOrTallphXkK0ig+qlmO1aYep5ijGLcE4NYO08KcmYyjCITGYTCylwqU
DtXj9aO0ksmRRQA3IwTuujGjQNTgVakhGwr8ZQsOSWfmC62GnTKFmMtnGwMOK/wHxj/ZsE/LlLMC
FIm6DZoeGXtKPgSmmu9qzfrdTuLcmK+QdTnGk+3mTNkwltkovkhRlihWMwERc5sWUZA3CepRrZPi
4/pSOlF3O+gby7j2Xf8BsnaZkocttn8iJQqO+WvWg7eRNJfUqvwuTR5ryMI7fcvvJ1Qkr+/dyple
wll7M67srEbQNkgFPloIvE8xtLtfrz99LdFcYlqBNBxrWZfICW7FD5SVzVfmlm4TpH/ByFmey0Ox
z/3ye039JbY1LjFM0AkaBhkK3+UA7mAQrXMnzx82vmYOqV8dg9mwPh280c7KGAqe85VlGvczzHFW
4YDv147iN7B6+60G+YqlLsGuZVSDZ1sgaiVj6XD6wZCoXf+GFYf8H4irSogdNai5TCEUqBOwcYPG
w7rTkJZcf8GaL/4HPvy0SEwIuytaLQyGV20v9/wOOZVjvYJ6AIQLWx3rtWO7COujGVWQgWq5T8eg
Z3fdhOmB/fUP+Hc2v9jlJZZVZLEeN4C9+VoaEqeo5X0krMNQ2rk36XynpDRAzAe2WSiHplZ/8zB8
yprkD8kG1TMa5ZbzgnoN7rbAyyGbjECL5paNBfLdsNupAPI1PfltG0PrWcQ6s5TttKHY0h1YuZ8u
UbE1VdCZMVBHMfJ3m95aZuxjyMhp+VMIsEVZ2RvGtnJEl9jYFPzCdTtD62L9QhNQawxb0XztyYuc
QbSsU/pOwXAKxxGNo7u4/t5snLEEwMb2oCI2hbhqhuqzRRK37ABUA8piI0P49/VfnZ2Fh7Aiy5wi
KEH4IPnw8s52uFGfaEX2avI3mpobgBHfZdW4IGc/Z2TaTSkoiTPjJBg6tAwolfguisTu+kleMZJ/
Zf1PlthDyTvp6/lrweePIqeN6fFSmA5kKrbmZddesUgpxnpgUQQtWT+phz04qkGyBn5QkqEbdP0b
ViLvkng0yvqhJwNoIgf9d5G9CHSxw/ytwIT65vTV2jcsfInex5kC2QAb2PXmFQkk+noSLZtob0NA
elcUzrAz3G25zpXXLZGvkIowQ6iWKUAWkts05/cypP5Y598CLkLV5H9jlKq2WdpAS9zn4m8DTEop
Nhz7Spa3hLvWqWB63aLswe3hASzZdxOEGkMCzQCz0BxFo++6OvhDXO6u7/zaOi3cQNHFrEtB3wdK
d93LSYUpKPEu7LLcOFlrdSd1fvEn8+B1l5QDSK19O+0x3yFgtE16RAP6tbHo01TFD7aenzmYxl3w
4QvQYyOixTUuwq11PyTjDroXiYf5LMTRmhzzpC/cdtIiB+T2mHQUpygpJ89WSx8agBuQpH9x+gsH
oy4cTEckqPIwmeqbLNBaqLGNO8utPNCo7gvf3s38mPauAJjxUYuAxpxpjnJ3q+S81rFZgm7RLSVR
PoLPQ350+9lIhiA/gThNJ850P7l03x0LpHT2AW1PcFRcPwhrbUh14WSGSk+EqHGkbc2pDtD5uwhI
nxm71pt22T70tqLDyoyRsYTmZqCFQ6GJY2I23M09yOrXcM+c7Ek5bmOZ1o71wtuEIM4XJsHAD3i2
0/EjM4NcbFyMvg79UGz73wNt6ZhKZRTO2Cr1AWz95buB/wP16CMoiA6NURyyZoss8usgDRWy/30X
53o4kxshzRDvlvZ3LDcKBl8vD/0PMFdXChTUBfYakjqKQvaJRj0ONYfrZ2nt8Qun0qujFuZg0PfH
YfSpDRXWiZ2qZCtvX0l+6RKdW3Qgv0gMIK5nlgrAe6bGkae5DhG605+UbgND1z5k4QdUvQCQRZN4
EbQ5/vHR0KcUqYw3Dvtuh0TCT32NeJtJ2bxA//U7dElA2pfdZESDikLU+M6TBiG+dixobHyP34gu
uUehIWR0dY7oEs0oHxr9gp1sJSlrZ3VRn0h43ys8GoHFqh+mDvQRIt9yTWuPXlhzUyut0lpzE053
Z38I1MIzNF3Vxwa0QBC58mxvW2OVfL0HS5iuYluJpQMgB7bFmRsoQ4qSv5i7fxCJvX23RVm8MtMP
+b//te1ywKhlGqJTqojxLOz6pZwwu1fEXmiOdZBiltYJVdUH8RjZa8xsUAVJ76gy6sgCsg+lhjCP
bbvQFfz9LaNdwnxH0qDoZuNsgB/b0YzeK80j5cVGHrCyhdbCJbQSgKg2xapCgwoaJxkPABHZgISs
WM2SAxRqSD0xygY5TH6TtAeGsk0JCaZNKpEVL7BkAuWxnKxywjV4Ksh9Fto3GRVunG0N3X6dfFNr
PoifMiRdWJYecXjLyEh/9coQepDP3gFx8DjFCYDJmzeVtXVaRHiisqjIQphRkr+x+JKFMaj4XrNu
i3JlbZ0WHkBLLRDlhaOCcQzjtmy6IK7iv1W/laGsHaGFF4D2HFViDoPpmoC2B24/XT/4K8uyxPJW
LetVZcSydPlta1eOCZ7ILL3thy1I+Mq6LKG8WgVCT5HhfDb1UVa30XSwtY2jv3J2llhes057retB
fztJ26v7B5KPTpQw1wQnMt9wDGvrM//90/lUpjyekAtz3xqAFaGZ6N06T55YNL1CLsL2vrcL8+J9
egvUtFjGKBqnpgD56QHUF0EyHNpNnpaV07PECipmqncW+L78Pk7OLKO6nyhjuf/ej1+YMIZDodHB
0U2O8txv4/FAlPZH38fPFZijv/eKhfFm0NUhiZhQrIR85VBdKEETTL1wa+MT1tZnYbwhTw0IDigc
KIhLA6im/FYFi5oLq03qHvXclsK6ircUZGUm0TZCyopZLZGAUiNqKzhOTIt52bHirmq/ZcXwvfO4
BAKGU0ZpC3Ek1Cf3xvQgNMivjMccaN/r+7n262eL/nTe+7HtuJzQEuBjuRN2e9FFFBj2N0/kEvVH
p06DoCEANIYoRkdPLICLWPkmLMBzWbmxRit3RlD8/u9HDAbIqpMeVZZZwXimJSvcWa6bOcC8+KH3
PToNyuYz+2mtgIcspnayAKpIj2YCiA670+Xj9X1YOfdLiF+XWpaqkiwMJpkDGwMpeBkF33v00mQt
NQGFeIK2TPmWFL/N6fV7z12YqiGkPZoFjmaXJXtVdj7r441Hr8QTtrDW0ALPTqGONlRH8r2hnkE/
53SEQgj0xuYP13/+yjuWwL1Zf5iJqAkDMx3dGBT5vZjpsJ9kYu404+76S9bS6yVwrx6GIieDhc77
pXutzsZe/1M8s7vxrfWKA3/NJ2gHhJ7c4pVZOUZLPJ9pYyJICWOYMxSC41adwDk3btFirT18EYFB
019LKXCQrAzj109j9HZ9keb//ovr5pIAs60qSzEa7ETCfxEGAVgtdFgNre60/l5UWeL4Soz1GZiH
CIMmNtxJMXaNtoXIWfvxi5gLAVLI+UJSLUiBDAit4kVgNifVpWeKfAvXsrbwCwu2GxEXmgL4Rtcq
t7VMD8Lgu+trv9LEoMbCilOeiAxKklFQg+NIsenFTPM7uzQOQNK4cQwuX73eGQ26FmP/knXhY5yA
nqzQ9ylRD7qROUZn7tN0E1C7tp4L0yeomHVjDgbDrPtJaenUeeuoJjLi7wHA6BJyxyrgj4ZmBnZ0
GMsyMPwcKfUFBGhbLGErhVO6BN/JLC4INYCkavbKrbwrjmB4m060Rytc7jTXcKHKrDrywjOnDcjh
+kauBPIlII8LexiMFOsWkR+G/lNrHkZ7wz5Xjt8Sj6dLizWFBdAZG55LDWrc02aNee3Ri8gN5uN2
MFUSBnPkHnW/97uX7qi9z0TLGNtLB5B8bl3c1lZo/g2fwjfEPsy+t7HxtLijcWD37635/r3FXziB
Wuti4CrgBKR16LuniaGSueG65jrMF85xyZNZqi10aC0cJrVRTr2EECyBnncDenYjy85AtT/rib7x
GfpsZF+9bOEMIJESq6MFUErrevR+BD1hhbbCcf6f4n6Y/k/D5a/jASMaD1sTTSthmC7svdJlrUED
Bv4Tg45SS/aJjeHrqvbr1vl9fXdWZhvoEroHJR1FlRUOcLcvf87aAuHOekOQqXa917gtWCpvsu/d
M5YYPpIwfSoExgFI61dN6ESYs7z+FSvHd8l2WaIq1iVASmNwTnf0odsPCvVIJP9+7/GzP/5kHaaw
2JAos5GrlzHR3Rboxhm1cP3pK6d4idmjBDouVTk/3Xqp2A6zko9y8OIY9WywI/dqs7FIK/5kidor
TDsv7GSGICH5cYZJdTHD+s0VWhg5iykrRI5vwDBDQNrhTBvbKaxpY+Rr7acvgrw+kVZGw/zTUWRV
qe2FbbJxKNeOzsKsBeq7aNfPIa99VdMJCk63Qtta8hUDXgL0rKmDzGkK1CrvflblUc9Dr8sbl3Cw
5mOe+Pr5mU/hF45pickrSgUUuhJmxY3HEcraCe2cEIO1pj3419+wskZLPB6mSWWYU+yuWjeOPXzk
1Q9IFV9/9sqAOF0C7yytCSeo2QPmj05Rd6f+yD2U83+JC/WUiwoNQu2CaaG7UHXszXA3NwK/WrKF
QWem3XcQkEO4S4u3bCpfRNX+4WFyzFJLOIiDr1HbnWplC4Cycn6XgLyJFmkqZtNrGwEgFcV4zBbp
55oD/9fV/+ScBAUzhxrjAA97NMFccV9eADVDNjWi11ZbTn4xn65v1dpXLIy84rQwB4bTjBLaqWGV
X1jlRsd27dELA6/KIjYo08OgGwafGuw02vHu+q9eQZPSJQ7P4lDfyDnQkISW5i7Mpicp6QBKCON3
2jQKSAHG255VbN9pypHK+nsu8V8e8WlfmrSKRaOiBGCEd+n4wJDu8j/XP2nF4pfAPGUybMkz1HTq
3nzKG5AJWMo+1SDlncUbVeu1utESPkfDFOJwDW7LMwXoEO/MX0nk2LtmN+0i5hkQHvMs9/rnrGz+
EkE3DF2acsRw8NbKIBrZbRdHG+dqxXMtCSX1hmXTBFIA38wTsDE/QEndMdnL9d+9ApOgSxQdBBK4
kgwgFv9/KtYSNPz/T8UaHbfmdFeAw/Sf2X86RkTy3Mao/7wPgwe5B69XoNzVeqqXeTFyTTUgb9pG
RWZtIxYGbhMbuL3aRCmAh4GVUEh0sY0Qov3Lxb7wuf+QAp8/ZIo6DRfqKKCSnw2Z3uqaeB7T9AbM
r16P6JigMM+qnJ4iq/tI1XIvjPZhHNmDbhQRGCLwk3DtJn21Q3nqoY3DnVTa+95EMsZ1+5Yno+ZY
0XRsSoGS6nCK2mQfhaWfQYDQiQwzxKhudxINCAiqIt1zvZeetJrIrXkeJFQ8dmEKJotOe4XiXuhk
fdV7qT3cxG0cUBMjP+AFAzGI7HunEWT0NBttOQuSxV4HOl6Hm3kH1J/iEcJPlQECJnUoa7exjdFr
m+ImxpinY6jFq6pYPxXN+tPU402rRDtgE3unFcV7FKeX0FYgp0OHo7DlqW7pQ1vyF2MMJyfKCvCm
0PIjJJDCa/UqUGR/ysby0CQx25eA37fVBPypXSYuB9pNlfmtrIfnsG6OYhAYki/sWzIiDTGhwmgW
coee0SUtoVFegEYiissK7ezqN1ide59b4lELh5tBYxdN4EY4xZcyr+9TWTxD4bVw8lK9I6n4o9qA
PXVkXuIWEw9MZDtZ0kPYytCzlOyOFvRctGxXxxFMr0luqa7cY3ChcNAeudfHfg9Ewl6X7YMyTj86
EJeGQwSNH6uQXpLU0qs148aozF1t9C9DWj0C8p84VJG+mCSo179ZI1hiqyySRkWlQneA2YCPjE13
k9cRFHno1mV1xWkvMVUd5GM11YBDHfily6mTAjkdgoAKak1bPnvFftXFfVGmWtIVHbxd5Q3e9NRe
NHCy4T7nZYfiTrTOGGzxsX39MWSJsGJpZuSljjmQrCxcM7vnDVjAeO0qMflWVgvP8793rhEN9xmB
hsKniI/S7I9jb71j0AzQimHDf38dHMgSYkWUAtqYgMT4lezQZn8rh9xVyZZuytrT56X75O9AtC9I
mMfAhYOHvX9KzVM4fWwEnrVnz3//9OwqMhQ2oNiIS3t2MzNntj8BcQpiVxyq2E2c7pK7W6WhFSgX
WbIhgqazhYguiBaZBPcbhLi8znT+8TLvCq/6swUZWzm8S4CzpfY2EPuwj2k4gXDDGePpW0eJ/ksM
P62WLHmvQ9sBs3c1SM3MxjggDL3E0ESbxmgLrP/1ltAlmrkoWWGlOeI0KIpYdAyT87AFpl9ZmSWS
2RgmLdOqHJFTf1PyO/pNDOASyCyjiaaWgXlTyX6zWvVsEbk2MzZWfW1BFuc/zaWIOw1JqgUV5g4s
XplyqEFSdN0EzK9vcEvMMutsQDEtJPUc9+gwUtwuPAOzuktH1TXzjZesXR3+AzIeKJkmHfc2EIEe
Zq598qAdwYl32hrhW1ukRcalGLqZNnNhw84Tr8iKnQ5CYtrw++urtNJiI/9BKzZRWicE7NLJQTz0
qQOCCbDsIt+gjgWCKcCiAfT2xO1348LiHkf7pG7KBM3JFCX9CuOBXYsBtFO4hdP52hTIknGURGTo
mxTPNzXNpRHSYP6tOhCxF7Fz0rqoSWpcbrW096oJxE6sdM1+i8Hi640mS8gik1qlmi3uOLn5c6Lu
VAxOLTfaG7NF/TezJkuYoj3aDO1xtMD0ArI1zHbNgd4kUf+apVvDFGuvmM3wkwul8RDGjQFsYNE3
fiF+2TUkDLRfk7VVxFpbn/nFn16gyykeQwbv36fGXV7EN2ps7mumbTTNV/pOZAlA1MNWL0wN1Xs7
MG/zpwYQ1dofAtAQ5afWI675gwZ6MJ5S/7txc4lJrOs6bOJwEAFNgupg7gUU4eQLJmmGXfYW78uN
LGblpk6W4ERFWGNcSlA59W3duTq66p4tock49k42qkGdZ6oX0uI9yZR3rcweyrTbp8jlndHcQiat
5QjWwu7BLgiifhX4OfFjRpngJuxCXUicVXCWjcFYbVQK1k7JolhbJyrmEdECD5IYSPIRmu/qjZ5u
Ocv5x35lRwsXkMqyyVMFRSjqG4UzS5vGrnZMH6CP623nUyumtMQy6uVQ0Wzmspn07ldtWr9HRPZB
5h9U2eJZXfGSSzQjyxVN6BVCrzn2yNCZO+Emcz2ifB13yRLNGNqxKiFiFgatrb4Sk6FaOql7NTcO
eVqfY1XfeM/KTpsLfyCQCXY26LwCnlrHoSEPDTQfbGFvQPXWVmh+7Sd3YyAvSTuqxgFomHkZ1NmW
n5kD9xdnaIlhTETCK4jEzxlD58m77D7yQPewH3ahy162x37XDM5cJA6DSCoedRkG8WMHfNJg0rU8
ca5+qJ7qbFNrre3Cwqxp3YR0nHGleW16KtsPYDEt1K2hgbVNWFgzATUgDzHRHSiD7fQWaD63NBFW
l2dhyqPSAGLSo+NPNPC35/toPxIHFO4efK8HnSdzI/SuOd8lwjGPhWlxlcRo0qvuXgRTwL2PcQ8u
pGBTFWdlnZY4x2asGeiEqjCovFR3hjO0kXbJ6EBO7vH//av2tjlbsbLjS7pDCJLZzG7hA03S7Bgx
j3ojH+tpK39bgdSQJeiR9WYUongTB9ZFxW3S3E+H6nY6NUHpsVv9VTlOf6KjedhqOa99zsLOO6jB
5ApDwIB6+1kF+WpVpwHbDBlrj5937JMbGcK2UkCDFQcR1VydPRf875htcSevPXxh4kVLpjLrIaEu
9d+VzZ2kfzfsrezkX+vpC0e15DSMkpoDSDiEQVE5IGZ14Qd9ck7v4tAZf5ixQ3+wytFd4mGa0u33
+U/U/LQydti+2Et/a8RmJRiyhQsoi4RFZamhvti96AO4AnTgqoAP+BY6hyyxkqSXIdqLmNsgJgic
f0Iy6HoUXLHIJT6SqgMah9LAZaHUfhtjc47iYiMyQdJjZeP/g4tMLBJ2VQSq4zgknpkYP6JMgIxE
60CWXgRjLu+M1nqfevqg8bZyeJKErpKCZrqj1YupsNvc1M6JbANbiUxXUTFAloj+J4vtmyrTlVNO
1XcpJxUEy/ajoojICXXqtUP7J5dyV9HynaXFyZT0sa718xRGjaPZ0PRmVfoaJtqLEia6L0v0MZMU
lZo8HB5nSOpRAR10WRgPnfZSFAIyh7FyCnuUrdOSPUVlc9BpcSF16Y59yFzblsAyNlBKseL7sqoD
VNVPLW0+ilw3PIhZYYBsOCStJjE9WFRuQsLQyVVdC8bIeAKnt59a002pQzIJXPjqNNrOWIIVFoXD
vRbdCMFGxzD6W9GCPSZkifQKNUMjIL2XpLzLMuutEJAW5dGlDcdTptA7aJwdqT764N+9tbidOvEE
MOogjX2bSMBFbTqA2WoIiJrnrsXi42i1Jz1We9cqyvdK7Y8NH9/KKnnuQvXXpGZ3rdGRk41uvKvq
3U9U4X+i7Cv8gapPfJzO+QiO8HY0SkcFrtdRetQWaNlCiGhG9iVgyY91EXSxrrlJzmzIUbYnleS7
npi1E/fWJSUV5vRVkd+LRDc9s6Lv2qBPUE9L3qUFTqaMZK4Mo3Mp+r98UF1bJb4mx51t5S7A8zi8
5mMZabehAnr00siCslZ/hK15lGkdQiQqRHu8eCYVyKYtJf8QuYIMYwKrQdPYN5bMHrMiAqlGBOES
PeluQsty81Z5llI/dl3/wsvJz4zidbTIH30CQLI077mt/GKZYe9VzYp3cR0ebNI8itx84iX9ZZTR
yWZV5GhT7fEuf+zKDoPluXZpUa1CJ0XsMw1D6ApmXJJJOQGL8zIomDVi4MelGPPwdVsHz2jGQGpf
+h3urAMaOTFXvXosuFtlSpAnOHk8lc+YhToNev63U8NL3dTvQwcGdcH6u66jk1tW7IA+KyQ6NROh
t9XActI9TDFD5NLlB0jZwa4zVm+Etg/GlHk8Fnc98H+T2d8NLci+gdsFvbnEI0nupwWLoJ7Ugfk9
vs/M4VdKtJNSJDdcgGlI6VW0UazsB8bswevd2EdqJMdpyP/GmvmSGBKCKmH+Xo8QdbOKSTj41784
G25BnH6O2gxCfG1oOLEhTmFu3pO220Ha9gQRAWiBS3Hhuvk02QUYzjLj2LXVPgPRw37AYEOjhLet
VXtaXPWOqnallxbDR0/aQMqZYEJ8aCMvvSkpi32TZNRtBvZR1OhBdhVxxyx7sOvpFdQkv/MqBs23
8ZH07KfNmlsJ8KgL3vbeHawRjJSZdMc0+RFn4fPQRj/VFAUpyaTf6e07baYful0eqEZyp1DAZZ5P
b7GSUFcyG0yWGXThmQjKbNzHmbaTbe/XSg/a2pKXgKQopQPFhCe76jCATys/DoF8GEaw8GvyUGry
aVAF3BDOGu36MwgKjnpKAq4mg9MPOfGMpH42Sv5Xj9qzKZtz24NLk+rxPa+UHYCEqRvVNCjH/LbX
Y7/vAKBiiW2DBB97CTrSUZeY3uiG5GSE+g1rBQZGmvjSatVPjH/yvRFqQZhb1JMsD4Y6PI92CkR9
JiOnk+RXzJvOsbg2uRoBM72qvEstsrzOaHaJjND81KvXkKWvqtaLwG6MZJfl5Z+xBrHnYL2g4g2S
++mGaOSmNGJ/aERgiQl0pWn4FqXVJelngYQ0fYhp9ZcA9jI12llV2d2UyTvRR89Zi9VRK3Kfm/2u
U8LMM9Jp11nJM5u6oLGlr1N5H+rDDgLNrxOXcPOKsuNxepZNnIGKK3KlQD2RZ+UJPwExYQD8ua3g
y5TBxD+F8WWs2p+4sz/2ZfJD5aqbsJQ7IwMSfEiqH3wqC0faGKnlpWaCNEG9JAK0Q5ouXnEp39cE
hKbKVAVZHvlhlF5yWxyaeHrNrRC0R9rNJIg/hPyjLc0LoAtHGhOvzxsD74kg7xo/a1F3A8ntY0oK
v4rUeyMpUgcCcA8yY7VrWjR18grylhVYKbWybNy6MXZhXr9GRQmNkiQOkjoa3QyCE8XQuLaFKdlQ
aS5CMY5DmdxAJfOm05jXJPZvTi0waesY4Y6Z9STkfEg7SI6B0+ehY5rtZB35ZUfxXVUbsZMopHQi
i2cupkYeVGwvJMHPQwPxcICxd5EaPraM3oeRHkDI3HAKAMh2VS53+L5HUVnkQCku4AN4jUaIze2I
mShOpWYxWtA9dBnGTvVMBVERca5J2VPHzFcJ0Yk44TeVbTROTmmAnvjZRmyyrdZw9DZSZ12Ig5br
QJ82R0yNXcS8+pwHeWcCAW9/iG76K5vophxRUNbtHBxRaej1Xb9nEz/yUHExMfiLmzpOYo1MIOOV
CxTfixYBYGdnqV+o5CbrxhqQKENxCO2FC2T9c6WyH6yGcaMp33pp9CGVyc3q7kZNThCK11Hj4u8K
I6eJjX/NsHyk0vqRgU0CXHv9gJnrxJ2YcTdiJskx0TVWrXrwQd95qWjlIaC6JiqwqDYKZxroJVE4
4Cz2b2h4DE5btEdFryLXUIeznqHd2M7BZuzAHCXtcDeSMtDHxNOyMgsm2JvK8vvKsFrkOg38SnSM
6eBFdZt4la0/NKZUvYar9slEVHRilOq8OMV6VKL7KBpIJ1UV9DjCPLkHATTe00f7rKYXxofW0Si/
AbvUXcg5hiais9SHs9Ibf5JC3kPT+dBYzFUtDV45h15YVtr3rIsvamK8h3VyI7h1yTN5UMcKTqws
3Z5Rt6gmHESe9AcLZHB5OuFunIMqRcXT9PbSTbCIJlULz2gNoIpIBrgEhgH1CrlHm6Yvtt49d3rU
uBOikjvG9FzbE/Qu0MJwesl/KuBIdct8oI7kRSBa41dWwlHn4u7/KLqSJWlxNPZEjgCDwVzZcs+s
vf6qi6OWLhZjjDH707fyMB0zl+msTLD1SfqkiEUn3QXAQdo5t6J4K2WkYkRFP/pT+zIH9KcO+VuE
kKhIcIX4pwAmo7E+tsH4M1S1SnC/P+Ig+kKTxbW3nUhUFxzCLcy6akPo+8ZNOvTr0c7zQbP+VIxt
xhCyaaj41zGEH/f+22gRvOc64Z56/XvALCCl3o5kwGlX9x9gUGvcM9F5ccReUX/EK++vSbFVmWdF
XuntrWvHK1ZGL2XXslTNxV/gN5+eLr6r3l58MoNXUJObGLE+TQAECFBy0Pkb0Z+ygPguZdaKqct4
1acD9EE7oVJZk8KkjNMgLiP+WvfyOBFAbw+RGUPh5gsTaT+7PF6JQaOF1TvXBvvQrEASo8q3ZcU6
ffkOB/cJbTr/+FD8uMP8bxDNQzmx2zaqAeEhy8fg+MeCe/CrCAsd2jvZKUi40jcEVJ06x3uEifCF
dhokyYpc6bUbPh1ZHVQ0999yXusYCUqp6BQ69sbaTZzVUQlfNEwfzXSb9N34QZYTH00yweORgziq
47kQxxpBQj3vHlAUpxNsGg1538jL4i75jJMg3ooepTyl918b0h2pzWutmqPvqGc6ztdpss8RB+af
aJFbKhDLSFFiJyuKvd3hX18UJ6Rv4/aYXWxoIiSFdom29qJt+4E19xtMIxfHkntL7LkswnPR0Ysg
ztNWeDd30kcUhrTxoLpdJSIPkbj9uS3aDEKulyiU5RTL+Mhm9zOMcGop8cV6miKS+lzS4mclcCSh
4vsXhrvUDNUcy2X6KJpmzfrFmVKiK5G0c/1QKNSqzG7sSyctGUboZuLyYG3/VAfeMWDirVyls4ss
RVMGaz4p2oniDZ5OfARwtvhguYkIwJ3oHmpPbQfUriNTqN47Y2fjaVXvUyheVsUwPOG0A2o9kKXF
4lGg98XWvCLx91Tj9Y5NiX0hFQ5NWvn++6zLl21dPZQgYZLZpP1x23VInHqEvRpDY+yGsEuhdocn
qvbwurvRtZ0t+vxM/9J77uPUVV9IELnyih/YNl6nYHkMAV698dQ41S8NZR4O7W31OhgSeFI27Iyk
DI2ZpQ9Ss6HWndZIxo4ADcLJXmwdYG+3voZBe21KW2a9ax9aiyzAybrvbWG2DG1wx1b1p7Fdwtjb
/G/C0SCEo/crAnVYz6zBkKDRrST+imbJXe5cWsRxxIOJzrLhQ8LaEjMVGoGBgqNsFf4VjaBtrIIe
J6koE0LExdeA10tjVNaT+iSVv2HzsenTUTm70Eww7Azq2qGibArWZKPkopbgFkZH3UuBX4M9Fq77
x00/xYvFkUsceWKU7fE0Xkfj/je59V7r9dBOKopp4V3Cwe591DMl0yguXremZNi8xBvxScmon6oe
uTbc6/K6Xw6k8mGgcqJjIOtfKaYPU3n/CCpc8o2Cw9mc4cZLllR+c6TMTcqA5ouP/qUe1cJNlEZN
+NrVy63Gh6taL+NT6Sf0fgVtZPkhqvjnRfUrsOVpdJs3d5WvkYVJNowug6UH5JmomFtwaOX2Jgkm
DVNXT4Gz7YiP6bWqyJMz+f+mSrzIReWNxrNCQvHhb8vNlSwTS//W1+q2bviPHeD56x+QZZ6XAG3j
aG+b7Y6YyJPaqodtCdsYvHCH70C+TL4OHlhD0OA1Dgg1XoiNaSdzUngmQy1zlOJL/ERx8sMi2V+P
Y19x89WvrI2xlfDDxjljqC/PMMi80sX5WU3xVQfiF8vjNe4OVLYN912UTZCvbpiHlIiIx9Id/+ZV
lwlymxViznQqeh+VYZzvhQUAC2rZozzNPXPTXMuRIE17De8EDU8Cw0Uiuv5lQbIiEORjb/sztX1x
ctZmjue5QIeTjXCqudURw8KlGDDrt554cTk5rxzl0mJTwIT9ekbrQRZV5cHzAkQsj8uuXXhW9c5/
w+yYZOvc96ocHwvdvBLo4mAHpitnBLPokEUjJjrlJUMJYiKE65X664nzYUhEW9vUY6BNlmGbkpYG
l/CO2LuxfCnw6sTuXOProuADunk9e2zYK7mkkRu46Ry1H4PG2IZoUxpDCgpSGPo/gPCw5GxQG8N/
B0YPppyyYfFOCywxsfVsFLuDs2OLnsA46axnXd6V0QldaFEMo0C+OQYBTfWpY9OYDOsEL5nCKAPi
S0XBs98uVyvdGo5MgKmGX6jnFXmrcTP0GGbnwXlBaQPePyJeOxbgBQ7bxKOySEoeHD2f9Og89f5T
UXOC2wUoOBSHRQEGlmt3xlj7YxzcX22knkbq/slA/Yzh8rIEztWx44vui0fKwi3GHHd2Iouz2n2p
0RdXhm6mJVLuZjF8YTB2k+hu/DT9AdGncGpO7DsKeFY30Umgi/1Onn7OosUZ0njPvF5+fIe+y6Dd
baOfoKqLhSH8qrJ6EffeulHB7evwF4Gh1sMbm0yweNtlyLuG/M5DaPAQcQ+os3vuHIEOMHErl9BL
Hb9fUjT5PUml08aO17aNzu3EriNwZqSnImcM87RQ6rFjAjd2vfPaCebApcIn1A8uIiySpmt+JRt2
tA/f4SkBbt1+hfwZjHiqQjCKSJ1+oEpIhKlWQ4Imsid9H9yq0tuviAQ0eMtjzMl1Mkj27i/Nmbv9
c+0uT5HhTwsIND5vubdiRwXQ4laK+TRW+o3NUd67486Bv1x0fja25WkI2eMwOu9W0A/juzvTbEe3
XzHKYxk6K7vt4oDCBkL55Nt6q3mfczRZFdW69wpgX9Fkpiv6xBp6Don8BqNx8ah4AWFyCdvBw+Ba
/IA2/qq8/sjdacVWJX+jBCf8MnmvJnCydmrfBUObgCuHl2B0Xqms/7oONQCt5Dkh2wMf2lMBiBx7
GBFV5V4Lg0Zr5dBPNEHgzGlyrOzeXCGqmHKMhcxTb7ayx8Jgxooqk7Olxp9Sv0+qfQy3BisbW5Mj
vw4p94H/vvTNl27oIShF7i72iBLNTDS2jB0OM61jMGoXOeKemxg04GXg7aE14X86VP/KFey+W+4n
UoIUK24sxHtdyxNFV526X7L3Ca0oHsmMlkHKz7g2Xowobo1yvr1IXyN0c0fjeKiEfjUSVUecySRw
g2PY0087UsxbYFecqDwM4Kn1RiUK7+ARHLYxZrr7GZTaUdm/6YU+lAVOWxRhsLnJynFLsWtx83zU
+i3oisEuA1hQHINF1F9cHj0Ayx6XFpltfHa/HbBPCgSagylWlPSlWHXmQtSmob6sHFYDWzx1eko3
036PvfdmVLTXSji5R7cvCAyvcgqO4Fg/VmnS0NcnyzDFoFKlnP0bq8dfxyn/ta6/L8P1iDCIQ0Ms
aOEKZGW5EzX4D1HvrdfcMVn7PuLOwXGtk8nypEH0bwycl892eq8jaYADW/yRgIyM1IeCN4CJAkWR
ASV7G9F8AuqLIvdxq8aXqNBXd+kBw2FSJ4zd8FpfCn9+1c0UI2fTSZGI/B8ScNZkQR9cywg4Su+l
qhueWNalRpA+6QbyasrIJKDzD6qs39wWQ5cAvyXWJhlNc7blmynEXkt9x1CoQO32aEBHcGSxpJ12
Tl3b5FEDUgH3Fjx1KYJFTyCqXwGZYy15Wrtsv5kyG50wVeuYz8J72cA6tZP8A25NZaOPAbiWDf8j
mUeEQ+PmvFB3yMGu3u7xKWztUq/xB/j02OOsxX5STt7XG7CXu9vIjHh8Vlw1EzmCtPA8+Q+DULhU
lqSVADIL/5l5dBx89QEnejbzIgsNyziIKwDk/sClc/F5+BmO/lPtkXejEWDq6MwEMxpz2tShzb5v
IsT0edFuwXkQi3bAb4gSz3Din7QYko6Sg27UDhW4u7qx38i9vkwO6hf10J8wlE5ZNw9XrD99dfN2
cqw5rLDExpNRVy3ah4GF5ygykPo9vp8jvd/a5U8pu9OEHvqO/XThgHq98NxUqE4W6OZca/+fNPgU
yHdGCQ3wm6/Hg4sAs7CuXtpouNUajCQgolid21gFKXWh8irxGuIhiXR7ovA9TkTijN3YQ0f9pKDT
WfQCoav2CvbNgHl1jsUcZZ7neEDM7b5g+ji64z/brp9LCwhCVzRHBgOJI+PunZCdEYMF0hFEHLXz
DikrD6gj+eHyFWxHXhP92ihcaINek4ngAC+249hDjKgIUsqIgRgRoHXVbV9bhnG46x2456tj6baJ
DYH6x4je+bIqrZXTJR12ipic9krNGZa/dmbZpgMH1lNr9Y3OyBKNroBjA91iW/gIhWa4LpjfghAF
u+BEr5xXz3r4VQSDbCdSQJszcrghUxTVdWH9jg5wIIIn4xUO8xFeRPCNCel4lbY8fHKteS8D/e22
5q+idNe01gFfSd8jrz6KYUnGNoJTSqReKP8cHJCNMQ9rKE4RNlakkU8tGpdqPe7GcOsBh8rvET94
NpLwECLKB2Mwx6M7o1C0Y8gS63dlZ36qsTmM1uIfEmNv4I+Z7y/XsiQHWZFjoOiuBB7g5XjD6stP
wNu0DYuTFjZDNdQuqP9s0FSZ06B7MmLq2kv+D0WhOyfCGcqLm5TLm2mCZz2CpVeOBI3Y8+faH5JJ
BCyZMDDgjjaABOGvgPs3jWrvPfBDnnTunPqF9PCHDFMy+dgDx7A2BMWJKnUNlvBgC9rGICw/zDRX
GSXLYXObV0XcY836fKY46en63izk5jqgTkJ4iWPJ0cham+IxXMs+biKp7of6adP9LTT2ey38T7ZG
5yJwMRdXWGhaUN/nL3MVexHaWlvOn6rJ7sUw7ikUTqbDP1aWj0PHmjgKp/A8ueUJ6R9xL3ACYP2t
FHWRRjQEN8HArUwO1ixsaK/If3hSs4dORdNdgFptHGn6LBb0V8hB/NqhgdBWGig2ds7aBiopI6Dz
Ob1w6qtEkeFzQr1w7FYbGoVZ+7RW5GdxLfzj/jUoEdCHqQ6HqHka9HKwat7VEcM8UKGVQwfXzd+y
GcTYXOL0jJrDFJFz2Q5+WnYl3g0R5E2BYB1WhPtudm50HA54Tx437CVabz1Qu55H0+vcswuPK69r
sw2H5xq1bySqviyAqlmBzes5A2P14s/jjxXjHRSXec2LIbaRX8VdS8Hsh0+NK291OMS0XIJkLac/
TntgUvyAarkHJ0B0zPiC5VffgsmyxWPVyxfHG/KyaVAt7zwj4gybVxrfLy3pI6t4ql363c7fmur2
0IvgRLwCk5y35DiN942qfzqx4HlnCLEP8ItAfNu5vaGIf4y8tCNerHBJQM1JvQWywDgj0GjdJD5Q
WwcHUw0HD8K95434rsrlRLCXlTsaUizn7KuQ0Q51TN9bsCGHmtS/xCB9umdlLsx8YKIcE99pH1Ww
5RiF1tjRy7HAxxvsMt2aGc240YYtMZbJmTytcs37djo3W5e2tLrguHvipoC3HGdIt6ljEU1y7/Ht
b15MZuY5HwP74IET8bblvw3ANQ4ck7HSVwBjEJ+GAU3txSeNxGVT+NMd5eez0wag9W082AhfF33j
pTNdQoTwx3IEb28QDFjWCJMw2B5r1pZfLEOqcDsD0bgzc/O20efCbTN/GN82zhJdoU/YAkJVURMc
J6dM5mX9nalYksYBM4zd+SYLKlyCfncZxXKLOowP2Hj9r/eDdCnd3drc8el9sUs/aV/XySKHAAmg
C6ot6fA0NqOJg5CbxF/rp9VFeKH18FyFdPMzX5WPzeai38JjNz0FB6K3c+evOcH/menQr2zJeqNz
jVM7AgEWjO2rhBbf+94J23AV1saWM8DAQ9ibXaSmFK7ZOnGhfC0NgBPlGE0t8fbU4G2tW2ycQE+8
h4p73ElJQQ/TWDzY3rzTen0t/QkaK6JeQEl7ez/qsPM5wqlAciGrKsN5/kkXiXw15ccBds0SGTrn
cvDLmPSISixX3JohPAUzM7ut5f+Fi30jSC9PAgayfRyw8DdRcSlNBKmAiDbRq3watu7UFc1et4uL
9cR2w+EP4mgLCArxRIzMo8NW9gcItfEwT7+1XrdsrcVJcHjqWnnC23ae+jJloJvwxsGrT4I9BMN0
6qvPpSEHLF3nhfQthhOSljiVs80rXsCMPwwrhoHVsVfg5C51XAwhIM1e1oqO8cId0KgW7YU88hJS
kB8lVTqM4WGQwd7UYxYUHaw2/d4uuGSsf4Dp4wM93k96AEcRRNFjNZpbFJrcuuUr2NI/BX4umRZE
9ngidDLTot6IsemhhggAw0b/wLT/rwOzsKptr+cwpV3wxUtJ8Ix6T3Kgr9SdhqSAMhN7qGztXSJT
v7ZvayWO4C6/Jh6gyhqaEyrH1R5JZ+dRzyQJnPFH6cKm0pQoRSfTrp9siDvjeSblw+i2eb1BY1Xm
EhCWQkc91Tryf2tvPU0WYo7f/ZuG8c/Hr+4N0PPlhpqUiFw3WmU+m26db84111eHdI8LDrOVwd6O
5vpbs6LmNZqgo61woQRDd3H4U4OmyDUcch/dBZlaxuqyzdu57oNPrXq9a6K1zprWPULl2IeuYQmP
Si8ZPfPurfUvGigQU91arIU5uYqK08T4PxhTUKOpBmhLwxKvein3lYduCtLqXHGxJkGJp7avYeAY
Suy74r4G40fA0VYhe8beH54PFWVuRB7cwrJ9zblMo7GVyQJHD5qDNxLPNQL0wi1nkOyScuQUZCPW
YJGhIzPfpfNR8WDLFlUKTCTqkzjhafScx2JVRbws4bNdp8wr/P9MFNB4M+KE3JKMmfE4Yw+tZNB9
Qa3FJaH7uvR+AyMvXtsfSzliKdDJnMDDMq1M+s4MzxifIFgNwAlzoTIXOFPS4Uv6PfY+J72P/PKD
8fJttuOB9gAty1Tjt9EMYdvOo9cVub+2+UT551rORzK25z4ES3Ff4+WO+7C0a+JOW49ZrwCZRjU+
AEX7+Ox9a9yTvmh3kTComgHs8NavFWeWbT423PloGMIibM/rI1yvn40FgkTNQVrYEVoftuBHPzd3
yT6cwDI1E9mDzb6hlQ5aNgToBvPH4DCbbqX/KZcNsb2QxsFdn+E3wWfn3UcUFJAcbMD3pW5TKEM4
c0AF14T+m6x+omIKExPatAzFmGyTF8YG3QZq3IB4vBoVKSUNMzj8nRjuoy+3iHZ49Hb9OB9d2QA5
rymrxHlzrZuC/00Fda5+hG3Zyn/SRLlpuOLEj3yRy3G4l9HzD0WHfxpXJwjBD77Bk9PJc7DNL2W4
/NIteOAcimrRj2nv+A+zrXTa+fJxaN0b0yyB0RkHM7goFOKaOTxFfLkxOn1O25wzuDqKbn5BP87D
YhoIN3RdsASGgvaSCqiQOgPwujCvdRIB8SzppzJbXBccb2lgTZtk4tP+yVnksfBIfg9TLIg6m7Z+
Cgl/CCHrYw+704lS+G92ZQ+03DDLq1z28rb1OFoaKw7BPC+pDqGtV3chpmzqNYn6BhqX7sHSVNj0
9mooCVXLj5t/d7MhpyrykbrDZvssJvMpuvAITnRf1Bq6HUYGNzyxqa7SwTXOAfUYyPyzD90cHCv0
DNWIwYTGO77Oxjt5cqvTYgqfi2BBB9eCf9lYQ6ZCXXEaju6FbOPPRuRhltB/1rvSEgzh5wxxiuOG
jbXfHYsKVXKr2vu8a+LJ04+YsB+abnwOa7MLw/k2YvMbDji8JUOQuqvzIHvxyAEC0eWSl55jY7fs
9rSc3YPjyIxUeldxd99i4/k/trpXr8efhS8L9+mT1lD7ZdTvOi7PggMxzqTLF/VWIJU3hAG8CNbv
INx0IlkNFXwLe/ghWhOblsK/58N5qPX3yDe1Hx27PeNwLVJ5/0mngu0Did12dwG48uBpTusO163F
65wttO5Ai+El8T0PxkVYLxT+MYamSRamUxAcj3A7/lkIACuHXUdFXpCw2f8QcrrO7YoDr/kUDlLR
/JofYJ/EPOfoBOKeB6dbo5N2Lf7zbeVmU+iIZGXNVy1JuHc2mALWCtMlnIosZFkkQI6uo4xyZjAB
TU2RORV9Rl7z2e3VnoIZC3z0nEFTPNVtk2jCdgX0Rxgvv6KxAznu7ICbnNTbeBx2TMazliyt2wVy
I4e1yIF5Y8pmx+6Zrf6YKgF4BDRSBTLSU/XFLf2Lj4rjqi4zQsijR9kFxNo5ciMgQv8Zfr8ryO68
dSa1r7hAJOHcwq7CH2qNvfiw5R/9vZOLd5iZReUVKVlhonE73Kb4bBgO5irtHIthhnR9IlHZtdVz
YkYsQSmn37NthjUicsHkYGYLmiGuhhV8xcjASRF5beDXCkP1C5gxZkXQ3YKwEwAdNf6wuT+gcE4i
3Vp08ep3JkGi9nVsndd6kzWuKpQVB6P/TTfz4m4jAFOANWK5QQwubEZDgTw1AjzjcojHtjh5UyAS
pEN42TbbNt5Y/2h85zmqu8Q4Edg4n4M4324IWUrgFNzD55ZW3pCalfiwJIos6OQRj+GSGnqr74cx
Zt0J5splR1vPHpyxhXg8fVBVHhRMDw50P+pVv8qF77l3oIRYBn0L32ZnSAbXytFIF37ZHneWofkY
8VyV/jdCIre4Cbd9L8GU1QEoCGeEeo8gBAUEr6qzGUNAHJzkKyyBD3Pl/AVQPdPQdD/VBoIxotEd
xoXHvsQ7gAcEP90wHvsh+u49/ieQSmC3QKYj9qzykEGjbPmYOcR9LqL5zKy5EJsajJaJs/mlipcK
2KF1AGtRV4tDQdThVxuEN39awVSrWNbq2VbkfspQLL4jl7yse4K7eTqstjzXDb14gaeu4Gb+YeiU
cY15xB1qVD06NulQ19TLfh9wUKMc7ZKs/AGhPgGZw1+oBn1wQC1SgwMCs46BwlNmXQ0fblS4+HdQ
bAKvEgKV/lTD5ibh1H1GpH8JFpTAcHh9G71vVpvTBt0Jqw9DSFX8c/WC7jzThhBuzU5HbDcEy4WE
2xRHVKdbVUFoEt2ZMNyr8zq94Xam2VIzWHT7B2tGkNlqSNyoeys8D40goCgLK+9uihEt2strExDE
sS8PcHbsRo/t7iEaqOF48y3WXTwdHeoedi889GfItOFZGRgBvA0Vxs4KYmlaz+2mESHGz5vdjtri
jqmxekJFC4IN3m1o5OODV4bmGXbGNnYW+HuIi+ZuzPNLsq0CR1RpikPQhnUyNt60w8569zmJYd2V
Nb+WYfHiO/MtrO6su8SX4bE2lwHcv/62WaRoQgeew+7InHED7xQ9W7ZMqSr64wDthSz1rVp6PJn1
gMsY8lzj92dYcOKRqbeRub/QCugB4hmIH3Opep9hfqAPFbSXhPgw1wn6W/n8L2i7H9d6H5PnPE8u
4BVGJpbKzodsH/zJYlQwERsX+rgPCn27Vrw4sCn8xdkUgAkvjyOrcyZmfGlrldKgBWK0I4joKSjw
r64RJMGhMdQw3VQW1hcEjxrrfrIW9K3rwd+mCZjBTdLzOJGjWvUKn5XONyb3qz8dDLpi900r99TF
9Yl41LxmWy51e0S2zVNQFFCd2Ecxlz9i4h9NYbEOxMKTmpFpgLBvjLzD+2IbEocwoUAfRY9T4+cL
GPFlnNLaR0EhvuC4g68h1qAxcBPuXZBPbeBdJjXByiJ/LQKLWWSxebRmMw2OMlyfKx7ty0gASZnw
A3DtgIKtLrEQs5YKCShcBilhvf8SueQFQtZ/DpzF/J4b2wjYzn1wd+M2Jn0ZzKA3JwXAKLsEQSX4
KCUoqSoQL3D7wfahRZFSW/6sG0mgWp3atUV4mgcerhMCCmXhnsUanirlTPArgIhQYXhq+q5NQ+XM
abfgsJQ0JEkB7eo59Ho/LZw5gPvVOkC7TZUuyBDM3YjWMe/Fh8uiB0a381Q5z2pqgaDsQ13Zh36N
9q5cPLjJCImdtoR+dreVtd5zAZnTKP5fXxpUwpQaiU/tf8FWPQ5+907xOxeUnjwMcpD5myceRJCT
66Nm6sdq+joDD+IRC7KFs0dIYdeo857U5u7xLmCvYK1zOtMcXuCDndxvQJOb4M0R+tSvht3Amdfi
VNWLjzeh4TkCfQiih0aUBfVrqoX75EbIo3EBESuCqa+5WwKb+2TlKXOrW3lQ9+7AirGMLKDutGzC
uLZ3+UbY/2Zq4OoIapuA50gxgeD8KYB3oD+7cr0undgT6byWC8aKFo8issGeydTd+m19KPoBR/yM
rdOFnqt2fXUqWSWdR8B0Dj0CYFHRlohqO4TOkhcqeHFMBze6d/cQg2l1HfEc9PxxHfBK154Fqw40
q01GJjHtqrKJCa/QYAN6FMfFvNsCQKX6PptKELzZLAPw2hpIL8BunKvdrxBKQOa67Dng3jVc8K+A
h/LNgpiY8QvDOPZYLsWXDHHzBSSApxCpF6sXyN2AoFqGvJDUGSQgTwsnTAkZl9gMKegFkpvq67xF
7wMW7QUb4C0rsF8Cc8NSO1lBgoMvIQn1/BfWAzjet7o/maVq0ujetxM41S4YoT6UCsq5EXFXCKCm
uwHZTlUGQ4u+a/pw1yHb77DNcn7ZADzTCvTCPw1ppNf2W0cGftPBOPso+C+ibIuhmLGMWu+5JOpS
l/4rJds1KMgrkXC5txEyAHjvnQrTyru35I2zQWE8UUGiOCbszqEsDu2C0ucSB96oZujvpI354uJy
0u2norPAS1yBTOuxzgPoGBsYZk6tABrEG/EvWKdnNq2PgYF3V0XlA4UpNMbewLWFZSQxjX3xUCeY
9pVfp4YUZ7/UUY69JhQAKTVqbOF4WQjacORBXOm+gd263pf4g9u5A7uDPIzC3dzHkpCfDSfA4K/2
gVbCy8mycTiD+z9dWrwdAqCEGA+uET/4glD4sXToWRaGN1ALyyAR8L3lCvC3Y5Dpw3L/P0dnttwq
skTRLyICiqHgVWiWbMny7BfCPnYzFVDMw9ffpfvSEd3tOMe2oCpz59o7sQZdYmZDaR1tA00fbk9P
6Wz9IxJ5YzZdtW776GsCLIKNz1+Xqd2hcSECIKdAaVTjqh76i1aV3KQ+oeYCkP+RVKuEDNcCta+m
mEYdz2P/mWbs0RXB1TTb11IxREgNebWnbOcs5LFGwTaIg6ek54FdrHWtq52R4GRKzXNQgnc2yUEl
ODIHeeT6PtRZfpspdlkBstHlsoSu0IecSMuurKlK/ZXHVyHcMVMuKJdUZ287NtiuhZRrr283kS14
7hLnoPrkMdPWXqdM7XWZvuC8uwFPokvJce3jNQDKSX80mUWh33vPvqv9lTEzgtRuN65YGklKmXrs
NbmEZsEvwGdNlosTpJh8KFWD+kof86E8LBDLdRPh6LfTN1O1n2lqHXUANSqBGEcnPw2jc+D4G9eA
7Ht/xsZQykeHQ5ZRsiRFXxnn1FPbOqu3ZhOdcsJ2SKAw4VPSqw3tRZn3kcNYO8gYYTea2U4o39yM
rIVaz1ayVYWG82KiFQay/04s/1q4GeyVPBsz11LSZDsO8N8uIeFSpux8VXdUxjhJxbqnYTxgN4TQ
6wrkIpPmKti0AOkGqZgHy9NfcuyXFfUnN6QsXhXuIW/IP2Eg9kEaPNllhALW0LiwqA7Ek4GemndN
SZfSLQeAgSc/yH/ExEEg5Pge65QFcImgxsQo45EoGbnkiWd1WfHmtaFvpbehjf/D7rReou7El2JE
K8p9yY8e2WjaMn9u+mxAHhhfpDNVoRrScVNbwZcWX+5g8A0kVlhIiikXYzdjq9omoc0czguRdJw3
FG0eP0sabz2r249tsqss7yM2cjCU4mOIZ8U8bNraZUcEKT+Y9KwndrM9T4X5ZozymBdsIJdB9CLy
KOSBOTqBxfQfxxmL18NOjXQIAo7TGT+gAPZWsvRbb+7OTts8Fij1K7MF8Onbs4XZoa+qZ9Nn0Yj2
AfiJhuD8YAEUxI+ojJvBdQsBdwBHfwYn/EZjpSifKVwZkZxmP7mlHvZpy1+birQyGxopgrePO/T4
3IeZngCcixIGU6a46JhzmWR3hIbw7FVSNxL2dTwNVZ8yyYeWIIaYYXce7Ed0bODXXVliYkaUnYU5
hFkmQ9qvdFMabb6eO2DFMcpZ11vk4AO6O9az/ub/v01T9lhXNIpwW+vCmqIVmsgmyPjkCQKnEieL
3V/kQ679/cAoRqQNLxLsC3J2EpgHp58ExYn/5CfdFsrvmIGsRkmreXDmI5c3s3zvj7bVW/sQEaQc
SASqztmYSYpziaq/zTABjWXxREtur9CX1+w/Wdut+5wMch0Y/r70ulPimFzCxcX2nQ1m8U3RuP/K
PIbeyeZHBpmHzjO/sih+oo5jJ1pEvqYY12Yc2zt28pAqX2S0U9a2wg46cOI/SwH3FowdS8QzXgSs
iMV66JKPaJoRNpxx31nsmMqzI7K1XCVRdETG+yAfpNoskW8cEKyhlYuMgtO49XPxGhvpqTGDZ1q5
jZkZzxAwz5VFB8NqW/4mXTn7thEbo7CfsYt9N1hEenvYVxlDIbmI1WgUQK2KTJu5fTSq+uBKh6qq
LHBiFMtJtg4NFNRQGOj+4ubt1csmZtnO5zQPqJ4xYDVNpTkRTII2xBTUeyXf9FwgG5gDJH6pDnUc
M7Pkcq7UdbYisbJVDyJnAIVqZ2zWFlCBFc3dKsqtR6/2EVttBVE3RLRibLTFTUubgaTajPY3sOLG
q6PPuSv/FjmHRtOeWOL5mpn+RQ+KdU3ebiBjXfe0AFzp7yxx5okV9ntj1Hy+CN14nlbYb9ZdwVoU
IH9MKtNkbIyq3aYjN4c9JIc56HhqSra/LO12qoiDMMYlzAP32ZwRQ+aFrGkRdTbZrWa8ycv0Mjd6
a5gLY5XiL2EbfdrmZ2TMo4qD90XYD15dbYK2O4zEYLKMpdiCFfA9yXE1ucm3Z7TWzujReKEGW4au
XZG9DA0vkBmBhbn9EynvYS9MnrjowZMpS/iYvtJg9Wraae19TZW3r2Cabav90Uv31rbJvl7uVQS5
WpQFTGYcWtkqsz9S27oGEGI68a9zxtNcW+0u9qqJjbv1OjWYCw10rEaRvANZ/ehRk58iM5sB6LIK
bFkwtQPbSO+JVC3XXeWCxuajC+OZ3F27HR4aZKElkpwhbvy31OaDbecnQ7kh40QcUeizeKToeFR+
MFwa1GU86kxsa5eQQ5D6FYOMQ1J7t7niEFxY+10IKggznVd1j7O16ZyzUCAlDtbkFnC81/1LinEF
u0+24ic5NPGwcxv1OmdAhZIdOBbNfGh5QxiM+jHNmrvG0zW0S/WjNVYXy58PZpdxSU7L3RyJoanW
oZ/h9nGaYR3V7jFXztqjMOh8JHE7eFPlMOD8BCDpU/JO2f53xOzz0EXlixqtYFtpQPS7x2nub+Xo
7CzL22jCC0RrvLqTAL5lBAur4x3KoKFZTP1jaXZ4p8Q5C9SrJKRxFTTOtvJ9e9veMdVEP+Gse/NL
49M0nS9cJcAz3Wc1zt9mjDxHsvPRIk8cws3ZKa/EdyMFyznKuIcsNwNcZcSgafdTIwajFn8b/L6d
qP4ZeviI2EC+Gmy6+7FJTg1ZoZtRG6dorE+dLumAM7qy+LePso0wi4OVJH9zjPA6Z4+z4S7h2HbP
GtY4K/x3Os5NVWb/+cyYXWvBCVKEQlm3PPW+7F7RyM8ucIc6QaQyuZDHSY12qITxbvMOtXyfqylW
70aPQ8Tz53MdtdAkejvUzoawuytbXA9iRBBuFZNdo/6vLszTLOVvWYAaVyOrKXUEXBvbjFI7cbFN
CVERf4wWJqIhgzpJJYGUnn4cmbClmQMyVIs/30Gd00JTYNAWoPiD/pEyY+ZtyLqVgy9qGuD5SY/R
xmjQcuK0+CEENhQB3MDg0l8r+cS1Ct82pNsEG25oWhm1QNUptloYl9jON36lXqLectcklGPeA7XF
oeEKjPg9XCJ2xCoqzm1NI8CViY4hMNZlKWbrGN8U0xVxiByCr/3W/6dSah8Orm+jxyClOjzw+Q3t
FOmov5naOYqpf5TCeCwVcHFiXb3c3mhXHFEBjyMNapigKYetk1xa2Z+7YvxiIykzKlAI3E+bRrgX
YXB3RtU1mZhS9G15i8z0HacosdLaxXTCTK/Hl9baYuuY9ldTQGRYpMrq+/zQsHbEdILo+biYmoa9
icpvQ67FS4s5unHHR7dM921rvYlUP4jRJS6Y6rMrUsYKaLCyql6HBPPQ5LWKKpKZaeM6j/NIQPpI
Bl5lsHeGqMKw8rAWx/mmxRxWxjBamXzvE2Mbi/HslXyqQ1LpMM9VjdFE7ycfATnogY+agQPDiaCp
qp0p6lOEkoZVE9d3k+xyW5irrtSfbiO20oy3fgHeMvp8ZFWp/hsbXMjpspd9hJvTUjl/Cy4tL/M2
gemsLcV00IqHPUBCaLj1uiTYeDWyCbrLpbPCvXGu5/lPB/KDHqKAOeh+jJnaYMixcMMkZXNz9yW3
S4iBao0sEoJQ4oxWIHtWJ7dem3+jr4baiTiFtbjJhpJ5CNxr7vTQQNaw9w11TMxgRAectkYS8Dt0
vqiz9tmovhdlkpPLzkkDY3N4r7ymOD85FlOyut2bA4/g4OFJ6iisJGj5KjescMGme7/p5Mqop48s
H8zQ9itsD4KHWSWHxcxC16U8NUp7VzrNVRjjzuvKHQ3zWxN3p8qHeMsz+9WsWfPKxtT15LFGSMq3
gUuJfXdHs1LICenerPQzcs6BjvDCrGgX1fELxlT8spqBJXDMXOXYimf/Wg7ZoRbMPJKc1QNF5K6C
lroxiqGoFherjGs9VLFHuTocA3AOA6iaORJrrYfmbZT1bo6sjdmKWyXn97qvfzI1n83WbDbFMDwE
2MOmzBYbq3M+Gr/c4BDlAUln6tskOojAegGSm+4/1G9hFm9ZJ/eFTS0dDeaOfL98aycKz3HX9luQ
cRrkAIbWGzAutDn/GBabfs4gCCOcbWjGoHuHq0gxjpNdAXLhpdZTZHj44nPIouVuPjBfZl3yqHX2
L4nZwcoVPHjL/Z1wk/mzJlXeLbmfTRH9m4cIU4HNtVl7BUSlzIZjY8UXw2UZSprWT8XdAtfjnRSM
jbiH8K9ot9o5jXn0EqgL37JezJIkgnsyKg3RMFbfDYPPVTWPJzOt8JI4xQmf/rtwPUbWndo1EX+k
9pGVxmhbKydfU1/+0nRzG+GYQq8dlw2eN/uQVVN+KDsLo37UD+/pCJrkE4NMF5+B38z2fmZaFwxU
F57W+3Qmjm4JmE75FuHpwtn2fnLJPLle2uBVzvZt8GsivgfnX+ERMYe4eqo7BoJt81Ev/lvSDCa7
LINV4vXvOVuNicIA/iOZQ7F5jOiCK+PrsKw1WEkXrdh99DUaM5YLW7+ndY+gqGL+ZHVIWMFO34iI
m1bBa50lf64B1NtwYbPhDcjUfqHuuHZl+S6M+kZMvrspieswbRJVyqll1xQFkOjmT48l1HnMkVJg
vFwxJXrRuefi+/bedcP26tGZnjOjeOHrbxIvWOUmmyHFKMDRFrDhkgp5/FC9d+wX5mzQ6wdp64f/
G/oti8h0Y/rJeuM4x8CtVfljBNJA2bFvVTzxwqr10mMeBMBd4zhyIJmdQzt6dDIpvETnfovK/pfX
tWKoN3/TQ5HV0OUHmZqEV/hfOePpVZbEr2C+l6h3/7MX94dQw1eCRT5zCCRFjWr1cG906MyRHt10
/NYNoxOzowVRTbb1PBwzuFeJO1HXlsGPFtmzlS8/kRbnIse8K4q1KMUnHdqPbxhnIXzsA9l71MCR
+Oq7QKu+m8ffWpNglaWUrxmtyIJ9318WyrARr+VU31ynPbJV5WqATNcDkUJyBucm7F+SYD4ZIyof
OShmQaRBo+WrZYi1l6XbWbkPhe39U0P/brujt55t+8sAYTHQYbmd9WOMaaUdl4/W7dfthLdrNiBV
XLPDbcKwYCFOIsm7DSv0VrgJYHlksY/VHfnLWCRitM2zY9NulJU41qli5KTETyolHtfEdtaDwqqQ
t0Dm6AbMdIDvYzxWJS1t6oBPAriv6hxdaDSecPRsBGQLtPqxr+ty3ckRj2bnXszZWwGPfoxNi5WX
1qqrug+k8I9gSk6zKNOt9LgYbI+QtcbBJttevBQ1L726gXhyMLxkCxwiVLgxuQ+VsexdrIn4T0+d
OYJpkE+SQWUgxnfTp9vNL0OWPHk62WSBOPT18C8oh0tTkqy24BXW3l7ZlBOerM3tlDHo0dlBGtWn
Xqyb0s5fK6wXlJvvAGhrclHcwAR+GiNqaGUiAe+CpY5m7a9L/XOBZsoAq77KWJ8SggkCczoYIs1X
fsmc0DOQ8ePWwLmFJ7fh2ux9fm0JRGVvcVu6LSRtTiJb60eQ8CNQI9EcuwohgSwMtQJ6yznIo1ce
zSYUfpMjKUaXmRAOi11ofY1Z2iKqtSBBYsN8hWENyV90DAGdc9ddFuUcTbd+nxNAF7AF4O/8kC8J
8TD2p9A0olbHGVmm75mi/0iy7hMZ+1PMSGpm+Wra1qWM5GVwrR8Nmm7NS71pdbHr5MQMLHmyAzq4
GIx7SvzjUC6vwED/DTPqLQRIF/s/ZiXPfdwf7tIoQTWHfsGP0pnz1kf7gzloWGjjcbFrEkNWssiZ
1ZX+o0z6FztSD5OZ3sy4f2MKvrVT87vsy60iyGbTRcu/3Mz3Xk8H5GYEYbhWegmycmN23bPUxjao
RoIM2j9LYjpPAqlXdlP8Z3GhJi5yh1U7eAflfundV0VgiDvKUFjGPhqcI5aRLS/ymgWv3x7SVmEh
CDLe+Oxq4rBmi2UNpue+SgKvOiKLseN2725f/iSiIpUkq75qu8MilLJIwW8KJG+9/FaT+WLg/Or4
HveMJe7okHsp+mReC1zCZibV45L5L12fv6WJj8ckrm9Gj+qVUUrEXX1rFDRioH89277kxH/kMAs8
VstuGaoT6DGBQpKRG3SLk+QxmTzZwVXJENZ1nq/NPjkEWTLxxtbxcWorZhd9/9o77rtXoGSx5jfs
zQC7tYxzxjj5L/X5zqu5+EQ9vgRpy9qH1vyg0rV5xFTIl4UYYujNJ7CJJubp7hPI5KhFXpH4jFde
mVK8ZccmkpukcgDKEwOI333qk+JHNSAyaIk3g9VJoEbgVTGrqW2r7hBbpywsmqI+2jCbRyJ+iF7K
qKINWtVN3gy7Ho2lsmpozAQ0d2GcPdb9C6jpSRqAYl0RvZkJzmFyntzJB5VBws2jXK2p5pPtWMCG
eYuWYCvYrtoJcH+atjMqPoCHfYBReR4xjqUj8R3ZUp49W7yaI0BR77e/Q4OLZ9IXyx0/rLJ7dXB4
yUaGzDovlWt+yn7eJ565U7GF6cP6MEioE6q6eNb0kJUOnif1b1zy5FyMeczDbrz1osfNO+K1W56l
ofdK9YLfGKArXpS/zpEblXUvEwM0ncXHXtJQesVnFABz1knxlQPfs+7N/2gLcSw56egD+Iid4t1J
ofz8mDPXt+zXdDbPmdOhUhJueeIJTHeNHVE+k/856OI8BbLZ+KCshC+sZzN50CXBC74cXJ6l+oxn
bZdVIJljIF9Nf7qORvAuR+/LH+t0O6bDwWNE5eR6p93sg7Eft0Shb0tVXW0//5Uxn+7SYCQNynMv
AmQHbABdpolyKaniE4vQH6VHqJZi5xXqRU4LnmHHXs1qPnSz9dON8aPNtAhiyOl4AXkdBErz0EQ3
mIg9cRf7wcFGNpanAlPEyvRYU5c76AiKBSxy0f8G2zz4wbwuRuttaboHz6OKd4pigSEIfv2geJwr
bHgmywqWJHsOXHUV050eCqhHhfVXDtbeWsrxTnldzE7dpv8T0Sj2MMjgFi+4pPhqOis6jY9AzV/z
fUhoF6+2kaWhNOpdypC8sDCGEzOKEyeiyulN+HeHkb64/71Ny1ufgB7x7Bq9f6R/3vDr2pZLTACJ
geGJFSuwHFJfJqxVq4h5QJijouSJfSWe6JWC7m20zR/TuHduA+vkVZa95QVwwzBzJGfPuMEvrJJz
H1qW4dDP0cUjIU0ow96D45R/vlt81w4BCsK2DqzxuVGY+xt/ri71CCNvePM6cPGMD531g/PyknYU
4YOuyfDBBhIaGXP5ZnyciNxFZYCoVS6QaO3/TIz6RjIJad6zCeHO/4qc8lDRu2sjvbhTwP4Wf6u0
+RN06ZN5p4hHf62X+2BaWlBitXgupNosjn9aILkNTo2lNB9QwfbCmb5HIhHMOTsPSfDl5T5ky/BU
KXZPOXXVrXs4IschdaC9D24ZIeAdSfcGDhkmyJdZxIBfbnvLkZOxCMfnuotfi6UVj0V+Zy8ns3lI
l/rRyMpmGzDwYzlYd5kt74lKm/uQk7bMmaopU9BsRRga5ugTY2J1GEQ9rCwKhdday8sUFwyRdf9Y
4O7j1FjeuiSVa8uBj821/E+xo8E2pt+A1TZFIV8INOfAG8azz9nfEs3OVhv0VJ+gywF6M6qITGD5
mKIgqkfIdjj7XaP1OurSjV+Q0DGDszicfUsmSLm63zeRWMfC3QeucegsbPMoIWeVO2fpfuLdJ9SE
LPg5y3atKNcibr/ceLlaSu1jDF1zIR+QA7dJ8Wvq8li305W34blJhq1VZU8BY+bCjo+WFx+GEU/f
QrtEN2GfsSY9Towi1gYhg9u8Ll6cUb3YKFx+anznImDA5jnXJZ5vXoc1uVd+9tCmEf7yfKMHkLo6
sm+dWkhOGwzN6jVATL/rn4qcT26wEdFda3zyK0Q3Rzb6uVFOtp1HQmxUcxqdYlfhBOe4mE8GLMtq
aCkCoiFsPDxJeYis0qLUw6r54tjNTrRZTNioflrC2MbtgSv0lpjqNkTBrXJlqEhTK5vqz2TysGoy
830cUjITiQ+spX5qcDsP5CVyBCZXRYu7ytv01TQ4OWl+7tjmPnGSh4H4daZQ4jw3fDcLbkxTRdt2
qh/iAc/05BPQpqbHwOXdQflcAbzu+mB8qIoxTGyfl5NzTgjj12ssWNKY04lF0zp/IjDoVHa4gOnH
qgJjJpOOFgKuNrK9iDn1XN85FJ0M/SQmhUYunImQH0a+y7r6zfWIeTdsH8+pe5l81ieCPN2iot/7
arzyk+xmDSC41DYxmgTUo/KknJUWUxlsK8w1IgL4Z5IURvjgLDCfrMCrd8Lim/XadksphCJAUzbW
F27CJycxd8aSVkCQLJoIFrFuqVjgMM41ET9BSpZh5OCdI4myRvasgwHqKdmZlv9iRN0aSzr5A9z5
GKj8p0a11zSRFZGH4ydP5OucdHtnbE9tnW6i2njXWf9ScLQ0bfc2RMwr+3mON5B1GGhc690giCtE
wzEY0rXB3qv5ph0PLg9yMUVjDgLFXEFPB+afE48WPicKzJ2tAuRO8c+35SsholfTgBsT8971iy+7
bI8cSTta3p0/sUCAJ7S3hu82HTYy995IvPks70qgyNLz2N5l2XwkdIE8OcYRK23rR8CuX7Il+btm
GM22nr8yER1YQ/MRB9WfMpav2sWI6PLcrz0z+1H3oqYrgCeMxm/CNAa79gMA1ry4jylZtJXG8pSp
4cyv9c1g1BRZEr+ObxHqcT9UUhx29aMdu2+icre4iY6xU29LYW5mbzkzOMRUlm0DQN6FSK+c/bmr
xEq3RbpsrcafCfRMEKp9sufEZlHj25Rhpm77HRHR19F1T1U3QYH5TYvIkT70CAojtTCmcfFggMmF
Tbls4BWeZukekKe/Rl1sGeXt7qgG/R+z9PGnMNSDXrznxjWZDEmC5np1jRzrRQ3ew6w91HXzTU7N
f4s3Pmlr/oIc346uOOt+3CeIY5HLLFZnzTEopw8bF6wVca3BqiMTNTejix/AnPL1BIobWVCyhbxa
iJizIuUIffsys0fOwAO49ObDXUPKZHODOz8EY8F8cwaMYjUb0SM2cV5++kAoPQhO/TBl8gGlsArJ
kPzL4/Siqa+oBT5p2HhdLrlHSGicboI8OyP6I/qQhzuN03/W7FytoCHbwXaesbndpFVQw5X7VrAC
LxufF8wlYZ87E7BZ/pTr5lBLGFSiZB782AJz9cCdM4b2fDv/3KV8LqvhEQKVJmNuDgO0NGF6cuXG
Ka6vwLBWeZ7/Ev1A7F1Q/za+cZ0H+Rx0i8mnzQSQZXirxc+J1iAwKG9eelvubJIiiAzb+uJ+vEjL
2qQSgaCLCUYgTMEm5QRXAbxxPyiqCt8JszEgyBRPmSrikOyB0M6cPRpefPFd6BxDlR/IZGdsm5eY
MeEk6xAgENgvplpTMgVVBlXclJkob0S7HhNwMzvCktPGxIaWfhCHxDEBCU/38d57zA+8Zn74Mzf+
pW392yLoYZ0OJ46dbD1FmlA1nWucuHoBNB2ihmxUyybfo1FXMsiflyilMk0SyEq8GCOZfgz9xNXx
6k+LqQRxbxQHHVYVDdySZvVbYwe0GZYG9I1ZRhsx/V2yj9KFYu4jXJDMPpLhoOXAj1/G33wo36U7
fwdFwvRQXNJypKuFhjYVe+109y9f6IZle9WLe6orBuyVL9+tJWB9Mp9eMpv/WA0ErmemwZosUH9N
7uS2ajosLAttVKQSF222fB6Zna6HvPhvkB4l/70l4+EJsNs7b9OQIi9kDr73oPqda/DbNk/WcozB
2v2jJYIjeb7gJMEDE8KLa5OAtTBGEK0+p3ERSgwjB+kMJ0lWOPMrVJTA9ZwN4aWYz+2XcgFCknjO
lpTxanBrRv+9LRN0F9QhTaiIRlIOjNahlpJ7aY8PbeBx/pX4ygPwkFYmt6E2vX1smsRCYaQpZ+ht
fXCJDzyN9fCf48NbcsyQ6DjesX89vaTA0UGXfDl0HGuCAOZTlafRykQOJsEVcpcjKDfYsmKSMZ0n
lA5zQfTiXX+s07hfa9tbVlNjG4+zVD+xKT/Swu/X7hL8FBCD+MofvVZvbImTBik9MHiwfRIGowal
mm2NCZn1Jet7DPNrSO2dT9aWSNxmo3yCybIoOCECbdrK/CAA6uASMFyVy1YXmOyGwV8tSX8YW3IX
Xezb80wNYETi0BnJ0Z7Uup8JGE0cd0N8FWKUBA7ovrqpwhlrKP6jJjuF5i82+znsp+RoOdTqpmh2
7eD+WeD1NQx5glzbsSWT72FfmNBwSfXkWcZDXnDPSpKavP5aEh3SJxV5UxmYp/JuFZlPHblM92Du
umNQUuqOOM/m0KKfJw0hI8JfW1l05lk9pF1eMOZG2nJMg8sEhdCbzS8Ts2XoizlZGXGbspopObE9
i8eqoGSbsrOjsxKGMNnYFQJ73/jE53pvxVzuahmwj63962djO6XdU1UML1ZnH/E8vRFs9p1ZdHE5
6Faeu5wjxNBDT/HG1v5j1LN2sG4a+G/7wmLLUFVOH9b+/NqALbTRHf4aLpE9USTEdwc1kReqKw7j
oPca+z5sCBOyuP1M/OJZERdSKPvkYSxbaVOvDXM+kbfwrHvthWnuPMlEsRtzOaS5eAF6ukdLyZ+g
Nr6SmBp5KsF6246brBQ7e5w2OsaUA4b4ILRN25p+a5ZXoRMO17GwSLZQzj6r82tnMam3avE1ZfVT
QLQv2mob0o7ts8ZG/2UAnAbpe9OoGwTJoZ1IkUQ0LRfNrWTYBCZU060S2YvvWJu+9To06+7R6Nxb
YGOG9jFVimYomGYlryxTfaRcRfJt/PcK2XgNogg6Ob1YqRVGCJOBDerHvvtTN1NKW6MK4ztg5Vfd
Q9HX7+5Ao1sy3RYc4oX8E1MAzu8EF9/wt51X/yzKpl+CJx3k1mmXAzAhRvZ5m1TecbTrdSKCkN50
E+i5Cr0lpxsS87fVcoeDAWyyu/+HfaP3A1N/pTopGDXqB/JpE3pcLM7TYFBpBL+VMfwrJ++jAwYL
W7fdkiX7nyPLY+vnGxFrdprO069ORuzyGLKZW56hvU5KOiczT/5gls66zK6yJQZQd+4KK+Ye+04F
mmq6aBDLce6LdVxaeEWjEOllTW/2xrKPxzlh7cqYyZ+4Hj7HONmULQR6UmyY1O1J9m16cpZVSZaE
vEdUu/gt0wMgMyf/sp91cJvveVkAnfDXdO5qgcRvpukrjpj0dYtzjWZeFer6f7T35C3jlC3SdKtL
H4J6LldGq67GvSk2gjszU6k19P97XuUXC2/EKu5oF2PRUAr48X+SKEHYRfEFCHpoF/UUUR2zRQym
lgUGrvmLO23V2fpcoEOWnEgCMsRFA0p0FkI1Ua4bo4HpQhMPjV096HfBMD+kCYsaYl+uzNS7xhCu
K2+puc54+o3F3UPTP41Z8VHcd9cu+OTD1nO3eo6OaW5ma/4FFbbX38mdqI/KO27hkhiW9iWLXWXO
eT4JLv/qsa+M/cx5rkm3i6Pm6Eb9ZjSyzdCIwxLF28VGlZ4q77uP4lO+9MPWzcaTY4DcWOR30fy/
TQ0RdDlhD2qGkkii4mTV0XdWByxVgF6LB+c6dRPXGls8isR87af+s4zFtknJqCwlMJEFooG195uq
sdsaUcLnovde66RbK2++jDFfjzbp9oyy8Nv5EKV3utYbNu2sP+a0J6fbs16qjnq6t//LSvuPjJZn
xuAgsb5Vo2Tg7s8ls1MSRfaFJ4g6Hl9Elh1F5L7rtMGQUHCck/1xDJYJpMNP1DbLYG0Zp4rQzUmo
igJCMuyHReqXKDKBY4SHO5fJ2QrV7VAm8Yvyg4Ow5W0ueAtVlV9VFz9P/XRgktKFsjBeYklef5FT
oTJyyOJnMWA2TZOF6d70jzgqg66xrEPm2vADid7mrfgfZ+exHDkSZNt/mfWDGbRYzCYlMpnUmhsY
yaqC1hpfPwdcsdBE4llt2qxp3UACiPCIcL9+7tvYOF1b+ljdbbeqk30WOTIxYuIqL63nEp5IJ9Yj
ILm1Izo5IFxSwGIXTLoFDUoqXg9W8VpGaK8cUXyLYw4K1Vj8j6SbLLPszKnIlOjS7wJnmk3a8yoC
dnO0fX0UqvoMkx1ccOloa90sXqhMk//VLGRicfhEckInwHT3UU5HoO6RCjHy+D5ESkKJChkux3FM
y4atn1JhM0yfntMgazYSSMWdxVjXW344rYHUej27p06xMVm312XtKce+8h/QWzx5ankiJcL5Wu9v
yOhcsRFw6YrNr8qanIHra+9hANmxaKB+O+KpLK1PleQexlwwTESaESOXvD/i/o6ZV8BmxIDQa1hc
U119D9ycnJlP77vQo0cePAA0loWcl0yrL4GnK61LxTAieGP6s9VUwEp08YWov7GS8jMue30rZmSh
AyoJQEvu6P3KVpXEYQsV7AiV9H4B9EUCJCB9KIT2VHWq+dlo+qunU+/XOxpjikIArSex1RzYpeYv
iehesV+kxt+qt2HEBrl1gvu4BIqB1OTFlLt+Z7i9PSJnAqd97XWEmlQfMPqA1NvkO2DNT22dPya5
dtHCzJfF7r0UBzQY7N0QDH5WGr8mE9RTHMf0j5V3VeN/NCraHeiaFaAgDlORXF9qJel+zwuPkRSz
aaq8Y9GM6id6DFigObSLJLaCm74PPwu6vc+bv8x41mgTL0QzNy2tRXJq68wN7Q8N/quSRd0Zns5f
f87+ZWJ95kgx6ussCOgq6E+di0LQMm/Dvtv+2+XH236+3/mJW/7v/0j/jxYBAU5FjBpc/iMH6ONL
YYOT88LLmTNa1CaWSE7W1UmvmS4mev1WXwe7cE8DcktPHPJmF+DJulsjE90ll2rNbuwYVZt/e66J
XVLlpYMKWMyzHV261tXqMqVHLjD9/fnLz1n+TKzQwHdEVHwrz5aadRf9jliwzl947nNPLJAyozP9
3Ko9UrnBZVZIh0xobNnMFlwNR7/sH3yetIkTWoKFRkld1LM1impdRAVVege3v4JDsoLz4HsLlkhf
Ps0/3Ei1/h5X6NDq0nDwMjRb6v1D0B2huLG3aQHE+45x2cnVJ8H6nXwYS+2QXHjpkmeSNPMO1YlZ
eFKSeiyR3OK6h/H5JtqAqBnTN3cMPRRoW0LbWrgJqoVnnRkL6iQCBFUg1sq45jYN9Iy2ecqBVJwf
DXPOdepk9icGDLsuyen43ko7/yLc6ofyRV+pu2LvboZ/88VSJzFAM8xK6lvVt3uwA2X8Gi/Okpng
qE6mPwSiPhwiy7c7EbqDKgCJzT0DGUlePNGdIa4xZbjvu/ImDhF3Kt5tzXqLnhmkkC9+VAi29TB5
FYfqoqfpGv+Ue82qjCsIoez7u25TKsmlH6tXJrm8NPYR+Q9ZwUoZuetapoVMN0RplVc13UvNA+3y
LVxLNJSuoT0WpX4ZG9ZekMEy1ChXKLjSTAmaaK10VM1Vi9STmjyiv9v4Bg5Eg2ncLHzVcRL8NDkm
wSltVUcOETnZJM4Ucy9qO3E7+sHSzw4ycZM9GX+GP1QLaMi9kVfL/mryjF+nOglbIOddNcsatod9
fAzK4letgGHMs5p/NMGpEmWsNQraccpIA5TTmC9RAiGkG3od99D0kGTKqZcrmHXDbSpKkLNaaB/R
mELhDOK2xiEti09Ra0AZtygjOp6o6TEKUhfC+syEkKdea4HcJ448onWjA66jb94upC1rBZ9/XayB
i1QLYfjnOS1PTdeEAtwfKSNM4rsQmw/6HIzfCx9//Mj//fjAov+OjKFuVeEAatxmtN2JT+qXsSz5
mBtlCwx3u+S9Lf0891BK/n2fTPd1Ra3o2ojQEmBw7N8K64gjHKVKUCZP1b61lYP8BrrncP7J5t7Z
JIxUUULzQJUENumWTUu7ZCYu+KjOXXn8+7dNSgQpR2zH+SJK9PzLf6pwweb75wsr6mS1TYShlwCK
U2VLaNxraTou9YURJP38nRV1stTmRWyxB8Gn0xLekiI6pvkfI3+uQ0TXTnrbCU+hm4BFgqcJ/I+c
WRNtz3+HmUmuTJZemtrTNisJuoED+DPTQMoZa5qxgYeAHJF/nb/L+FX/O4wVZbLI5o6hk7qgQKl4
F6Lg731EGr0gLCx8c1efTJJWQSWHKDmwHbeyY06EKjohK6kXXtHc5SdzA5/CXIwAQNii0u9FjGaF
0qe7Vl349jPDShlv+228OhQHgrJp2R3S6OHBVSdKnn/rc/sqZTIVVCg3rVgIno2CIf0N4YEzuFgE
60YryH9wnFv3eQNxr9yVZGZU+tf1ov+nCU724O/HEqER4VeAwsJCk6oGb5284HL5c6hSFPnvC3c6
IDJqs67tFx2Y41Ornnw0WDIlgoXXNvdFJhOdEgbqKKsIOYcU5EvSFTWdIxXRS+N2+FMemn32GOzP
32tubE3mPTLd2i8V+mvhQ66tLjsppCbk9t82m/Jkctch/Xuaqrt2QpqySp7kZv1PP1uezOcOBb3Z
Qo+wyyx8avzglCTesSqLhS/wFVJ/iBdfW5JvcyIVTLEJewHb4rbbh2V/6RQlNTWoe9i9bNrMpO1X
/HCb8KE10z+hZnaAJoeLRMG6SzLfqL3uXdO70Bz3lZT4tSCra6QLBioc9yhLFKaUch1UQk8lQbmC
r/AC1cFGOKGDa+p24HkRyZt7D2xs7Xa0BtN1JaB98cs/ddahgqDV3/I3gA32WR5enX+nM7NV1iYz
RtOwYIq7VNgDG+YkQqfShXsSd6SC98LuH+8xmTxO7weJlBBsaLbbiNto4xyqI9KEnbtL7fP3+Hn2
yNpk9khoAqM0b4hnsowI1FqTI1oI9HOXnswW2SMXjODXs0XMPVZwHC49pCUL0XJmKsqTMA83cVB7
F16W6Q100FjWVSyrCO+8fmGu//zrFXkS6NtKDXzJNVzcHP8U3Z2qL1x37oeP9/s2WcKuzupBCkLb
NTBJgeCAGlo3Fl65PLMz+fr7t6snve+FYjOQ88mVW6WDB0HP7FrX27tEBw0akGM0G7DKfqXc02+y
pxQf7eJAv+oG+sYzoUJibtKMbajZH/Bll2Jj2m1BEVCR5Y8mdSgthOh3Q8Ff+I7SOBp+Ch6TMd77
SZiBpQhtxWeR9gP9ty979FF6hxBYIkCdiCZTU7lsa+eiieuF9W5mC82e4+/P0EgUay2T7BXIENLc
jvnSleahVkZCcFP96TPgGgPGQxQ1aBGKaWiW0rfQLWzHiF6apLvtBxrQBGtzfhrOLJPyZK6YCrDS
mm4dm3YHqbzXG2lTBE8NqPrz158ZzdJkbelB10DTNgJ7wCcNAyAKg/3C6jJ36cnqkiiKJYWCgmVr
3z9Y1PRhQC1cemaufHnLfxvNamP5WVPJoR3iL1u1T9RySgCp51/J+Og/DLyvkfHt4kntKzTYMfBI
DFir1NU+BguFkQGEDQmftI4qxAZdIkvQmIN24aYzy4byldj6dldJwbbRUIPIFmz1iLfQNdKBo7wK
N8JmyfF99h6TEGMVgcBnJmslGtZ7OLhb3+k+lUF6oWUZpSPWhacOcfAqFzUwin7wXrHMLAzkmVO8
8nVm+vaAReqaJdM5soODvIbRTZ5/B2J1TzPxm79bfMaZQPd1+2+36fIhRwsjhHaxwci22qrbwYYx
udb598P/z2F7HMY/DZNJoKgxvgDzmdJhqps3aZG+JvVz5mo3nVu9FuYL3ZELg31uHk1CgNGKnimb
IJZppNygUT/phrOwQ5uZR+Jk9mO00Sv0l7q2YOhHTMJ3GSTxUJKWgunMxxAnIQAtktKLLAp7/dG9
Yi+0Kn9bV+Wr8NjvMBG3paXM/9xiIU7OjugHSUalvKOo1X+VCgy5PLkr81uyX3v4JReKivslekFM
LBb2R3OTSZxsNGijlRQj59mUa1gVazpfttSadnSnXZjb85Fo7vOMf/82lkORFgdg0Oxl3GtO3b3I
JCXsnL/4TJgTJ8Ggao06xfGDV5bVR6PaxvSUxtAbOw0S3FVNNV+kreb8vWbmijiOj28PUlOudYoY
I3Ynw+vBuRHNG42iQCE8l5CG5dvzd5mZKKL8912cMRxDnnX2CQ6W5IqJ3pa+9LrmvsVkuqfghJRO
jUitBcmVYMDJ1SlVGsrCBm0udSROZjnUz0gacpPi1WO9NY/lnmZmrDCAOq/NFUJ+sHsLG03p5/ck
W5NZjyYT4/I2Yotz3a+xJdgh2KSFKNs2W22dvA2//Xvj4fwn+fmtydYkAAzMEt1Fag5GJrERY6Lj
dK4AF2/OX/5rwf9vEJatybzvEsFSs07xbTQr4TG++tjla28n/4pfurVxzH9Zx3hXLsz4nycM8sS/
h5cXWBU5O16beNR2iu3vWVx2sO4XPsv4k396lMlklzS45LAPfDvNc/x1o+yu0yV0vtHI4q4vh7pf
GmpzH2UcF99mY95YEv4gPEixyeRV/0fblXtzQ6FkOKq7+L5YyZvlnPTPG1jZmkz9noJCI7YAOsTw
WIovUv4RK2Bf64XIMjNvZGsy6YsYYn/Xx9glPAFEpn6ypjdlXa0qcz1sqfltnIVlePZOkwjggpuX
RR+jGtoj/tRX+RoG+hqGc79CmbxB2bV0o/Gn/zQSJqEA44KaQjN1bOV62MnbfO88cEz+ehzQ2wtT
Z2Y0m5Mg4LO2OAXWFXZOwyEwCQE5VfjpavlnU2XIgQCi2xXeZ+cn6szgNidxIG7VCCwncUBNhTfd
s6As5x+GBDg8lYt8pUbR7vyNZsa2OQkIQ9mpkkd6BKYsni3tg0J3rVE8nr+4Mn6BH76MOQkBkGbR
4bi8tHhIgal43ofmdR9O0mc7M9fkdTPE75WftbTJo9xOY9RZShlocCG6DY038Br0AJvERqfPscKe
FTupbagG4dZQabWNovZFBbVP06e4bSLpfTTIvMW3cBTWYXiqtKBgAGeMuMFNs7iyzdTOZXMSeeLA
6GjrZ/NUH+utsgsvaFq4qy4qlp7qKbD9HQjJxcE9Ew/MSfAJAsUSEvh3dvISPo01Kuwb1ta7dint
641OjRvg+3bpbnOjYRJ86mzAnpkE097xf5H5g4VaBEvHxJkDjWxOIg9eFhE+E2ygyi2qt220cy8B
CR3ZANoQGxcmztwTTIKO7BZuWZV8m5zOqDx6qjMFH5N0IXrOfYxJpMlj32wdTXFteaAZxEykC8VQ
OfVh3kv3w/lJM5NRkY1JpKngAuX4awl78w0uGAROjhq7sVlPijZIbcFtaHt9l+1xtTUWnmvu2xjT
eKMjeS+rmEIJgoAjnN5jekmn+xoUW3v9z4ubMYk2zmC6tH8miGiVX83YBOgRqL1D6j+cf3fjz/0h
3hiTeONFZTNUCN72ZavvNXT/QQCcRN5FQbPBFgoS6MILmxlmxiQEeF6v4qQ1DjN0voZqZyOUwDmc
f4qZ05lsTOZ8azle1OuyazuXBTO+syEuPCEAWy+tzXPvaTLPfZfTn6urHJFA5IzWHI+51lx9mXT1
PZ52nYGRmC6YrwsPNE7xn77L+PdvOyhXqHNLbCtnr+7VP8rGPQKB+pO/pId0IxwKZeGjjBPkp7tM
5r7pdGkvCwziIMYE3tQQUNHTX9HOnSHj9RI0gWlmGzJS9fPPNX6Pn244CQdm44Zi2VGv0TT9KGEM
PcRL4ooZVaCsT6JAWCgVEAGOgNUOSO0euigU2u24V6NBJ34Zjg2g8/0o04KFuzB95k46+iQMVJ5V
F27LoSp5ocfN2We7YEP30aNabLu1tB6/liguvLy5mKNPgkFWSzI0ISYrPTPFSSUj4O0szFkP3Zbe
yt3Sxm32PpOgkBWMAPx+hT0NoG+CBlDcxM9L9FyaFDSg1Z56qzrRL5BSmzpM1rqRHPI+ev+nIaJP
AkWYApemUxj1BESkCJmSfP9vF57ECHEQ4li0uHDtdRu3u3fwDTx/5ZlppE+Cg1RaYaL6EdPo4NuS
rR/6nbSlYco+f/mZSaNPYgE4ozJtNHbrnkaMKYHgL+4wZnbN+iQAYNEeZq1LDa6/RQzebNR1fYli
7Mo59DeIK5HYkz3tbf2q+cfApk8igIGDjOvgSMyeRtrRB7aH6Vcdm62+A/LprsLn8+9Mlmfe2lQr
2tPIO7oNCZgsKrejUyYiWFAC7DRp628ucZCwUx1vSkW91DEq9Idon+cORZa63ZZg9bEaugKZmNC4
ha1qm1NW9umgrvdxGu5Cud5TeN44YQFiqNj4vrdXRKc79bGK/DUJ3muAcUYLeyKiUUEc/BuczpNV
UUefjeXQPQ97nq4KCLO1eSm1KDp8td+6Q3EVKMW+NfpNXvQGvMEOMZ8AjK8tS2zL8+ehrN8NjM5l
qbuoEzjGPthGOvSHdRCGe0EwTprZ3IWhD7g1uhDV5JY23J3gjk2AI6quoNWzKF8E6FNjoSmVjBdJ
we7YCmgk8NoG+8KwuzUFuvtzt7rN4vq1yxV6VV0H/1IKh2lf0GxTySolxPAmTBH2N4GCdKPq9BXu
hlCVolhYg/jGht6AeE3X5H1h1jcqADhZVB6ELrsMHZPSgLL1shrPFtF6Uy04a2qKh3EffX71IYGz
cWV3TUl+F4jpA60LO3HkXKr9iX5qrOsKfrASgF4tZPHTbzAGlC0NPKs7JBtNDmkRUz+buMSKshJ2
ZeH5m14doCOp0qrPywRwRHVNicfceh1g80q5BvN8AUDqoo2Cpzw3rlu9sxtMjak7brO4gNjsX0SV
9arpzatQOc9SX7+XjYDLRYDSKgordk4A50qruU3K4a0IjUvfzW2laC44YZ3KIX50ICpW1DxWhlmG
28KkFFLH6YuG/LRWYTNjVwu6NrnBWRUkV/jbyPI/zQB1BMS0rEZH4FJvoT561GjOp1vAJa6kYgWm
djR+cOnp9dyXMAhCQJo03KZxl22Grt6WQztaS9avaAeCjZeKOzUeHq3I/xVoI5eBZiU/uI1Aj0Pa
votz87EV8gNtQw4unBUA1zzHT86gSWuozRWECaCRvkD3CWCcdYCR8knwhOtYoAOmVVT9mGT5C/6Q
l8nQbgOgIQM8OFcVdrIW30mS+xIoHW4CGv9cUUmPdoA4/S0nnZH8nL6meWV7Xno0otLYAPSoeazG
suUwXVpJZzajUy23q8u0ibQp4MdOulac7jYOtFOaDvvzwWfuQDIVbw9ykHuFGQfkV3SoiSvt2tmP
fQrCOrGl20pjecj2arxaklLM7E7/I+iOB5duHbIG0EzXRvEwtuFWBeWcZocnD/7Yp/MP9iXK+mH/
NhV1V5bZm72O0r8F0UfzoGXhgJlfBb13XcrxtY5t+BZO7Z2jeg/0m0abtpE3SZmefMSWGz8vb3Ip
MJiejkW7mufeYonqjHCL4ERZ8FV1PNj83kBEc6F4N1VysCpg3XDzUCxg4oM/rm4HuBofayUB3k91
Pm0TARIAaLzzzzi3bky2Ca7R9rGfNr7tdfmh8QAleEa1VKaYOQ6rk50CraH4P8r09TgybAinU66c
zMInz8H8sotuzj/BXM56KsiOFEElLlUupDDcEKNYPvSxdIG31mudCJhUZgXeRqBXIlV/GepC2rZq
YCOC5r/FYGGj5mCrM+jATntTldLSKX1ukE72GkmYSELioccrt+4dzqIv3Sk8Vh+Qinf+TXOsN5yl
qZ/iF3w4/x7mvuRkqwGHV5Vj/JFsf1BOdKzf4aa3OX/pmWeZqmFBhDpdSduX7ev9p0kHCC6GD1bB
YgQ5bjPQ16lwZj9/r5kxM9XERoDizNjCHLSprI2QQBJvYfvq12r9j0oY2jP/Pm3qcaG4XTbm6zPt
lIjDRY6KGNfyG90z14mSPfhGfupICcB3XCgMf8lWfwglyuSQYQxtxD4mpzIMuGATNeZDWGpHR+qK
W4w82EThY3PrGJDbhlbZAfKgeDjaEcmWfzLoe3bb1u4dI6SQwWYgYq0tKJepXQZpXaFLUKD2IBk0
arRidyx0t994oQaUg8ZBUwmPrVDf+K32oehFTItK+SJV6aXe+dd6KuBSrS+d2ea+3uQ4YyW4ruPB
4NtuZx2a8cyB/WUMUAFYlzK8sRc4NIK+k/tsbdThH1HHpsSJsPDtPQgag1JQ0EpOtK5mC/FtbuhO
4pvRynQ1l6iUvco8eCWE2VJ+Lob0CMdzY8nZb91qF05cM8vsVNrb6z4gAMUL7LruYU9LpObya1la
Enx8KaZ+GkKTg5Fo6oXlsJ+wvTwnkOTeyBICjtdH6SUdwNsSez+S3wcaIzhmDDj4ZuJdVpY498Te
r7YoLsB9jsYIeEW2iikcdQ1xe0SUAOt402GTdn4Gz2UJlEnoS7VOt7KRFa6Y8MmtUkEvUjc0k8rv
pMWejRGnj4lOVeAya0DHaFqT1ly4mKEBtaZbVBbODcZJRPRzDhiNhrrbxKnLQnCXhitZtR1o+uef
dOaLT4XEWlBQX/Ro/DRkb+s0za7MIGcI5tIaMvMAUz2xGxaJkyo+tb7EC3aG5d7nkYTvrOibO6/x
CpIhOP7pZrnFLXuvisFboDYnVcLAqhSCg0pbYNbm3ro1xIUxPjOdpgpkvAeaOHHYLhR5cmF67Trw
YO3gY1Ippyz7DeLu/JudWcymqlMx9+VC56ltsb4r0ue0+/Vv153EJ6kWO7P1aRySG3mdNycocAtj
YW7Uf53Mv+Uws1RXej0rA9t8bHYcbm1vjcPA1rFpQus3GC4ttiWN69QPgWCqPXW8IJcciXpiVIy8
ELk6aRxCV0lgvg6d9aIN3sP5tzWjyZHlScix6LDDBIedNlUyAcCkd5K74KkM3UcId09Dh6mmEJvO
rsDBroO2CUb57vyt5wbAJIbEri4IZo0quJUyCHBvEpCAf7vyJCpYpqDHZdXTFhNWr5GBEU9cvJy/
9Jdm+YcvM1V/phXEjECkNzCJAaakQXUCyhisHJX0D9ZlrNfKQ5q6N6plwHCBuSM3OZ5FHazt9F7O
q33jSHaroOVKQRE56V0/BE+9q/52E0o9Kk25WHg0v9UWkHZklQsB++cwJhnK3/shJRbc1CiY1G5k
0QRzCKUnCq8LC/DPH1IyJkMIG7rAKq3Wt3sLE7VYb/YmoImFbzk36b6y498mXddVDpIraobNTkZF
QgPoTrnCvW3v2fKF8Rqsw396DPnr8PHtRn3fiU2hMBMSSVq7MqmKhf6GmWzqVB2rqiKgoDAToOUm
K5hWfvbmwScNrWuMHNv6V4y58fnROXdQmkpiE9VRdS8AYN1Jq/KpORTX+R5E911zHNaknY7Cm7CP
0ccqS5uv2TuOg+LbW4scLen7lnZG8ah4ZOLs9Epdl+vhwtt4H3q0tpK99QevFGoUSyXqmRXqS23y
7ZYqrEUnDTycNFvDPbgBfrIwmkfPzeDK0V1lhKvfh7G3EPZ/njvyV1Hh2+2KNFF1iWvbZarfxRkA
09R4kHpzt/DNxmnyU0SZxMHEYlHpDMZd/GTu4aTZ1lrZC7dfrbrLIt8x9v10l0lM1JNQapSQbbu6
z6+SXbyvdx3atWoxqT+niZgqY12sFPFooP0U8yKcgyCdPMjbeu9usa3cub+GP+RUi/2S9mtOWzQV
yiqxJcdDTs9/oW7RL+6cg3uqaHTatxuG2y1jfCHDP7NFmwpl01pwyFdzlrQyPG6eQxO7G5kUnvV0
fgDMXX/8+7fxBU9HbYxCJ3xq8TpM7k3w4J7x4hYLx+2Z8COO4/rb9QXTiSxVdVjhjeqSpAyNPYoC
OEn95ZL7WrMivFluhl1Ae3f+gebKbVOdrOAkepQMfBqcGg8xDdXNKnmS1sFqjALy0l1m5uVUIRtV
WSVq8SDswyfjZTjtyPZvrLVxKa3LEzlgdGxL9cOfFzh5qpIVk86TB5EREIjaq1TEJz1eStzOvqvJ
7M9LUTWGgKdoXvRjdxhs5U64JCmwofP8Yilizi2iU6lsZAwsbSmC6GbXgEp4VS7wPHNRK2lH3GtZ
SIWbpZc1s6OUplpZsv2Fno00i3Yt7aRNQHZipW7qjYrKBxfv82Ps50EtTVWySYN3oVxonJskXzn4
sNxXqua1IPBUfN8E79IximIEKOIS0kab8zf9ecRJU+lsIWeZMIT0L9SlSd0KQiVQ3khKD+cvPzMW
aOD7e6ZqAlgAVRs7lzCw69fZId6me+UKq8vkHXq5Xdv/eKNJSNBA0nWRKKKSf6w2zp4S4GVxkW2D
O+CgixH651kD/Ozvp3ES8LeKxkEsLturvPSfjdLann+ALwrEf1czaSqR1fIgbhMRSRwa4NcyDV/T
LlpnZYbFYvUCUv1eSZUNacwDnUn3hY8XvVTu4AM+hgpYwDQQX1wtecC53cRuRLrt1YyiV0hCpzHN
nYbzJv4ieI2KZft7KKw9uihx49DesypL8AChAAkyTnR63KpPrRYfai96EFrtd+x7lKVMdJRS2QUj
7Z/c18BA7NpYfFNkEkcW+i38AWjLldT3TOjwavZPnhp/jNCw2lEvKsk7CbHz2IrQ1bLyFWSCgfue
cKKZ8BI4/dIY+HlDIE1VwD3Vywq7NfgHUY6NoqZTcyBVF1SDs85ToH6JYN5XETY+ZZPV/OZ84c4/
r3eSNYl4FCUBP6pE09SEyI2SVmuwdIxf8/L5/OiYiXaSNdnrxFZfY2ExZn83yUlcDydpla79vfA2
rBV0x8uK4JlNiDSVBGt12ineuDeITtJu2BTX3i5e46q3dl+rUZWzEBlmptJUC1x7YobDDlPJlx5w
WeyjpV7GmU2bNBX/KlnaoMKlsiLUSUORFVfaRD3S5HqqfP+mYgOfRQo4FCO3cWLOt60ePxlCg0jX
A+Pt4tkiaQsL+kx0nSqFS1HqMmPo6beFMtKV9CN5j1H4sTAm5q4+CXkG1tt9Z8Iw8VI6XZS8vslV
oLqhfuPggOsG5q2hYf2Ytgi5f3tas7U6d98P1saXo1+W7C2IU/W5TzmJijGOgFj9dqFdFkW/BaF4
9E2T79rgQxleJ2X7nLuYVNWKB5tJuABK+OnVbg51vkyxcBa6deTId3Q+vkVxftGJ6p3mlNJK15NL
XUqrbSMoVzJ6jZ1a69eFCmUWRKOPg+jw6OOmUrndre/EvxxF9wEPUnGh8wuoGakmjQTkIDi7TGsS
0LPGKfKUtSVBP6sDjNpd5FI7R8WmyAu8t7ItcZXv0VpY9a1Y4hYHnLEctEdNKA6Jaz74pXnyoRSn
mfPaVNWzoQ3KplPL5zQSLiXFWgFWHO1GyFT7ov/ZtdbCMJoJL8YkvBglNjZhBfpBSm51/bF2/rjq
u2aFCxuPnzNzkjGNLWw5GxOTDxvq+ZubVRuamh9TU7py2+QRTv2/Ee4kc5KxwaCsCaWYHRs8Yjl9
w0k+WWrYnnlDUxW2WQlSqGpjTjsDoSl+aOVNBWl4yK2FbNPcFtCcfANo5GarNIhLBWQIUucBlHMK
VsbCupP7eBckHs5L0odY6u+ME+SfS2c16Yvw8sPOwJx+ny5T1RqROe8tyTdaX7Gmu/BeXIVaZq4E
G71RjsPgXzVBX5I7Vy6i3LhPm+EiFoo9FO+DqrjWOivyfu3kKv+3qn+w7dvFxnCv9iGSGEzkIhX3
M8+UMLVyfqmhpK169mxBR9orkMz3qJXBp0HJgKAR7UxVeRMtpweKmts+vOQyUJ4Q+N4mSUZ89a1d
oxnvVQoIuMWdPghgNns4ctR18ovuiXtdt05yqr6Al7gWUk/F6d7QV14dfFSCeduaeChaGhaf2B0V
K1FM7gY5tiNHPfRpvweKfUotIPa9GaJlkV7rSMWbSgHP2pS/qxiioSumn3UkXzrqcFnGTbySVODv
SU0mQvAQUmH2vJJNX10LYvXke8Gz6baflCmgw2bdi1BjcszC0q1BVN91dEXjh1GudLDDo0cTEG6j
rCC1YhmbGioJUcfE+ch6dF3zLa8cnNtxTKoHmAHFzvH0Z/ZM124JSryKmq1ciR+S7xzSRpTXPfqW
sjHuTDXaGi7WWYY7/Eqwz6lFpqEn7oKo09dt3d+XlvLg+/Fj2nBXFKbZWguEnWGAcw6tq0SO052V
KxTKdO+Eb8WFEFfvURkck7KoVm5Qc4TAh5AAXS5EjRk9tzTV8iZ+phqFQttw5TTbLudIJGfYJxjd
qlcNuLv4d5TDPhDxc6JCvbDmfZWef5gMUzEvBkjYQPvcddCde6dqroResY5SkFKv0OSLhJa5VaWb
IgYLBeHckl6wiOs3XV9kV5qW7SHe31QCrtJBmYyuEv2dYhkrOYbYLOZDbBt6DB+9HymlBriaqDVB
TwzpPvdbIMFpc9t1zg7AT7LGkHZdDlgx+n5zEVnZNmRwWxStPMNag9+WV52aMi6vsF7DssS/MIz8
IdUHXEQi94QrRaHdmR2SuEAvcNoKcYmvTOWmxmIsjmny1gMsJDAEcDz5JcFQHezhR2/Ex9ijaWaQ
qpWTajBIdX+j0UDU0betudqRlirbEShNYn+L0WegbRS9upM9Za/37i+Q7R/l4G1LKypXRcj7qpsG
nAYtWGjyTkRPu0ajtGpzzNqKTL+UHPfWi+orqzWe8Rt7yB14BC4O96Vgrqu82kZ1fuHm1r4DoI0b
9J968PaaIF7nfv0cSLwzkhqrEEuKlpBZZOYhFutHnGNwgIl+M/X3sNWPmvyCUd8uxlAN7fShSxAa
pgaZHUvcu3J+MhpEtVZC38goyasRJiqYc+IOnEaKjQHUbig/dWiiTbVXkEJncg74ucuOkqxucQd7
UC1pl1rBlZyKj0Go3J8fjDP7r2lLi4w3XgHWFLFM9im2GCM9t9Htv116zBN/S3BZrcS2xSA44Iqw
cmoaC3wZe/Y/568+t+CPf/929aLFOk3Jy5HJ8VZwvHOwKYtatE6Bua+SYXX+LjPbwmnbSmSUhl4H
SWj7mrkyYbpb3f78lede/GTjmzdYiop1A2Lf7V8gVm0U37thNfrHy0/2s8wtkAUZcqtEqy6EzMNT
y71GEbI9/+tn9irTDgFZkHUVZx7XDoGNdlbzu4Yy7pnJJhW0heEzd4jTx3t/+8JqqRt1k6Hj6nbN
SddX1b27bVbKXju6636s6i7BCcYB+VM4nnyKRqwwaECZZEeCukdUUK6seLg19byGO88Zu0pUu46L
hXP2zJD6OoF8eywzcyVWsIz6qmUir71r4qfz32Sm5iNN2wNCHEfgvnJlP4tfzAw4Os7LB60IDiYu
7RgdrbVc3GvSu9l4u8aytk37KKAPF5p8j0/pptDJz4n+Qnlt7jnlvz8foP0mMd2UNgg2NYP+f5yd
SXOkuhKFf5EiJEAMW6aiJpdnt3ujaPfAPM/8+nfw27i5RRHRd3EXjg4oQEpJmSe/8x7yf3yBi12s
TmnbxKTFml2GO9hhHoKpcW+/wrVhvdilsqijMH+YceUqzLewCkjNL0NJD1CNbyz+K9N+SYCFX89A
kVJCVUmF0UX+u8JKjNrv7Z+/8sqX3Fc/IWqbFcArKqXhqaR2GYvs25de+92LcOu3UJvXHFWk2ThJ
TmCugnJyEPzj1RdTHb4ocOeDptwzpmM+u9vQjwHalts/fUUByPhifie6MiaagYOVnEZ3cWzsJn16
VvVhlhPb6TjC+G58mxpYOQwKeCsBDuR2XlS2WiYP+kAvIMD/mNLiPUqScx9rx2yodlQKXainnsiQ
nGKp8hQuIluDgTwcFqGB1zP4HTId2nqc9GGI2FhUZVBoj3Yu68+1JGFPMI7dxhPOH+FKAFty6llH
W1TiwZzklH1EenOISzJ3WIb3wO3Dr4j308aHWpkgSyTgxLRBCvM5sQY/QYE1sYMfZdzqp654uf21
1p5lETbgN9lXLMTslmAtDgAwvO4buIPMZopPBK1vt++yopxnSyhg2yYRkpEYEw08mO24tLAD2gm7
s5rRdGAfO7xy659z7nwRVzhaAEZIdpBb7YRLavJLMujWoX6+xpWPv+w/MgiE6y3o9KghwWBml+5q
t9yr3jZsayWqLJsYtBllix5RcKgM2Wx1dIV3m0zWlbCybGBQWVb0GvzuvCHlu1HXXgRMT2APqbt6
FgV7tBs5Wgo3J3hVp1IE6pLa2vVE4YyLY3PC5VdS42gOiuTTpMExTOEvbRy99yKFOAt2YkA2vffx
6BR5dCTwK2nRalxL6AaZDIObWp866cRPqI//qKrgXI7wm4YBIUgssCcSsCIeldGs4BnjTvAaizh2
/7mRwjMyvAAx8SgVygsd642d+NprXsRABT7xRJKQwZIraadFsIadiPaxMdzX3vMiBMZorJSnAdoM
HPz5t7l5UNh4cYqpm+SQ3XEkxeHMe/+Pd5sf8csWh+IwSEICMZb+Hafo4FmC8iSyhc1UG5I8qHg+
cefJxqq39mzy33eDlSsnYQGeURcMHheJ2Sqoymzh7tc+yyIehUGP3q8ZZkmz5mSUnU3A/rn9ntZ+
+GIj0wSx6FQNP1xUYLRPxAAToZQcBafG2zdYqcYuId5yVAToIoduOVfGo8qYW6JLph/hOTXmbspy
G54CR3kMN0LRyvMsmxX6upyiEgogT8IeoYEPdlgwnOv/TfPLlv0JRpkmIVyIAUShJyKjWc/Jx8fb
L2qt3rJsTCgGpmdGAZ4g5PHKIUVjfxs5KEkGf1SMVzT473JP/B79jeVnZVAtexIyFMeNGGQCD4jr
nUhKJDy7Df3u2keY//5l7hUVjdo0UwKv6Y5dvYvD0yC7G29pnlFXlpolvrsYKmRbAdL2+FNnQwTr
BjYE5tCwyZZkhu4WA2Flk7GU88ukzyaNI1jBaBX0i+MAVw0fpt2+vHE4XtljLIndEVJrPtxkUdBX
HtOhgpS6MEeSuHASVrT3jZe19iEWszuvCS+VAsM1O+WOumueg0+eU3KMXltbRgSsNqHda8Npsb0w
VH9QqjEJvZzCgBhdB+3WQF2JIEudfd2HiVqXENnF7L3KzqOfWPC7wg7QrKFTyjKHR7823tccUK8M
rqXkvohqRW1mPV9v9Q7cm/G2Bs/fabvMAcXNvn2XlY+yVNGTcBwVHXhFT40PivI0jBdBP25feu34
vVTOD4agrYGDo9fr6ikeqMtz9LqLXILD7VBe5LGE4pg3VpI050EHvwXLZGPpPn2WA8klY+hI6PJu
lfYkd+zl9o9ae97571+iQR2GSAOVBsQeiDUSqtToMMx6dWuMr32zeUB+uXw+GVnEQz5X9MVOtgNX
PE+7ymGWDEa4Wm9Ey5V4sFTdh4ZmBJDXA7Q0Pin+7wm2eJN2n3RbVYCV6fMfrT1T+7DrsQ7X8dsE
f0Nd+8f04RLBXBdKakwyFmBUqn8kSnGf8mHjpaydYJY85TEyZJly1OUbe7BhaQqD4IOACQ8s211m
cStxkgcIm7eSZCsjaSmwD2GcU7YS8MqqFJyHhtlTJx61tP63ZWspJw+wb1BHuUIlCUTqZNL2MikO
0K1vzPuViP85Z78M1CSY4VMpKp+5/DymAwgAutdxwMBgjAzB3e3JthIsl4LyVATcNxQd+TfY2/Yu
D19K8kfoZz0+BcVT3G7tG1fmw+cm5svDwKG9VkSPQ9NsnxpFmmvo1Z4E3+hWQ+unzORKLP5U8Hy5
A9y0ilgQBdVagz3pM7iRVP2lUJXcJFG5KwLg0iG8hNde9FGXA/TEICgMonmT/Bz+oLrmllLwU5oq
myfwWqYUJhLomrQVPWutrgmOvYrCk4jiR63NTrLMfoo2uci0lEwhxskKoK6Cay/Om43e9fYYoCgY
GMzO8+AUUw1VG3V8HFptp+qx1UfDUWoijnga/1FFytHQD75sg2S33+kZmtxKe9TIqyZGeDsb4f1c
q4JnXJKg4CN6O5pkb8yHo1KFD0B5PI61/4s0yX0VaVbe/gDizauH4RuXsLLmkX+upeTSgV4++jK6
OjV41feTq5L4OKEevc+b6oPz8FeGzb0VsuojmOkDUcxhXI4L6ol/FqmCxGXCL5lh/PTD6ndUUSSI
Rujc0pY86rW0MSCvBza6lHz2Q0HKtsnRyxVIJtgjVaz809GFLnWeaJ0A7kEDq5I35R75/51UnmEZ
f3seXR/fdKnnnII4Cf0YKxb1yR1seZmpxWIvoTsHZsHDxhOsbPnpUtXJuqjsm5kYPTvVumllJTZ4
hCiyWiq6xiR7+J04kIptBKC1T7FYiGHmKPVFiU8h0j/oDjSTrZe1gqOiSz0nyp2AX8uo4DEpOsYV
Ojz1wM7y/F0A3Q+/0V2K9T4UE6RTU35WAiHMgvdOXpAKw7K+VyNqQQQExKgBz+EY7jK3v+L1qgpd
akHlnI55ruKJeQEz8fg5Y5AToi1g8O0Q0kvwa9zbN1p7tdLfmxA+dOjenjchBKVx+AmEllHCOOX2
xT+X0/+GQrqURUKumMo8gpdTAwo7sxNX+sNghZLvpJeZ/Ffb7Ul8S9+rh8Iie7Jxkl5R6iC99vcz
BTIsNLIWXZgDT3/zUPrBhvQ3OjOPxozX1NX0oW0h4Qm115aAntRPxtZAXVvE5rPfl9AfpFVi5Dig
ekmdHSc9cgiHblZWg9EiLdkPCeltJMR3fmvUzu13vFbp+xRef7nnqBWKJHRsZZJTsa9+zWaCsQU9
gWrCe2ZnRKa8lZm6PlbY5/v+cqehy+JpnDGR4gyM+nEm34JoYxoPOlDBn8C2jfm+Jnb9VJx8uZPS
d+FUTthU9ha15gTY5BUfgCIpT/zQ7Ix9mNvdFtF77WbLHh916POiT4Bu6OHBvav2oQlkG/hwqe9M
h+h1hjt3W5WgNTn8ssOHY82Lsnm7PF2g7/HQ4gMQhSk9NWBrQemxtetf2XDSeSv39QWGRTQYcFT2
wibaF4aEFZN9Z91Wsur6IsOW0Hu4pw8cDSSB5zPJ0sLMqiYN8qKXsXy7PapXhtqyvyfmca+wGolD
cMLhemZ1dKvfYWUzu+zjaSRDSJEBW4+h7C/qmHmRIhw9oJ6ilfeyxl5vP8BKJKCLSNC2wyTrEo5d
JEfz3pBqrqjT0xTwY1BqSJZDi66V8GOUio11f+2NLQI5QwqcGJA1QZ7oY7/HZSes6Mvth1kbTYts
DLzlkF4IsJWLBwnZpEOr/5bS77evfX2lY8sunpQFJWzJsV/JqvA5jKvvKFBYviGe4hB26wrjp475
W05n129Gl9L2DgBSGndYGQoyM8LD7q0q4bM+Zgfa8smWo8wN624jMl+fJHQpcK9G9A1qYGvAIqC3
DPR11Gku2QD8w7XIGLc0tde/O/08hXyZ6VPToQozu6JySL6i9o8SbyyjK+AOcDr+jiH1QEVYpsAO
ttkddIx99yInVg999+sckUMHAI5mp8OPaNrj/0Lb893kwDF3s7/z+rADG+vvH5AHRgLE9bwDh5pP
CkNL1AVwU1tWjSsrJ10yqKswA482hq9Gb80WbQGeCVxVTzGxDUTSOtgoJKw9xiIUxIE/dtXscyaX
pZ0bp6YKnWTL3nDt8y+mfcdRLZoyXLzVpTNSsTsI/OzbM3NlYaRLxXM2dsTQJvgCttykSOvbxOTH
zgvxuixVtoTZoCN1K2+9NjUXmzY2pZCkjX3gqU20E35/Vgm3m0Q76kSawaWga6t0C6m70rEAn6O/
h1ZBEr0OJHRzjpEYbRBH9yIVoRnrcmeygMAxHKA7NEYBejSyIXTjvHdJA35iqWsgVkR/5IIg5ajE
g6lBRmzpOYNoMXd7CtKUPuAfV+yoqdFDqDUWnuySSjSwe5bBZ3YqfmuNxC1lCCoz9vMXpddexiQ5
ylGOhnJZOF2Aw3YiimOowTabpUAJJoC6QlwhTnmWQ7iZwDhxAF6qKqofRYRk4dQYO6GND10GiTJj
+WPDizeSJo0jI4GAslj/qytUY9fo4jlpku9QyAIl2iba3h9BOsLxBZmcqAYLk+Gsfko7yEvTAuSZ
jbG0EgyX6po0HKmmQh3kycyclbo4DRSXeNe3EJmb2Ye8w1ew0SPD3+Xn27dcmXZLs+Uq4cinTMBD
aAaetHmS4aOiZN7ti6/kq+nSYjlRgVYYeuA4AvShOKMz7LNL+CBsjo9nRXcMNZ3Y7t+M/bC1+55n
9JWz1FKIk0k6pKBTBTsGnKUAQAJ00SRgmYN/dzbetxrZrm+P6FINM2iplip8QJEbeTc9BX9APyXI
XGVJDfK4v7v9+tbusgiJkBtEwH4FMU6dyFKJEiaKbiLXtpqgw15spRTXAhhfBMeqr9oJrROohaGT
beZzR4WD9HTboklYBvbZd9PCGTL39kN9pryvfaHFNqk1sp5IPU5/BKCKyWpBZ3WRQQBxngxm46Cq
uGvO3SsLEDrbZx+zzowc3/5HDxT6H6GMDliWrxuxJz34j3CY380VRnJO9/Pc2o7Un/WeK8+5FM3E
NYBXEM3EHqyc7JIFu6Std52eoDO6it/7CrIPcEbEZDBrosP3wpje4k6gz5QHP0JW1KbOpntFgQ4l
Uj0s8sfYAMgu654zjYJXG0HHzavBlgCIU+FlDtnIWFkpCkTO7Q+1lvVZHi8zveJtS2XIh91sz+3y
2Fs+StXITKDKBN+gvfJEYE33QzIDh2yEo5UAuDxl5imagqZRxF4/fFeks9GiYa8DkfX19jOtRLvl
uXIaWKUNXI09BCa37RNTl+EDHW/JAK9eXoM6/+/1stWHJIXFZ+71ObW5ckT619fFxkZj7eLz379s
YRkI902MVKvHwxnTC+VYwnZSPmxsZK+HAfx45e/r5/kQlEpS4vpP1KIOBXfQSbGHwURE/vUcPCRW
utEKufYoi8CWswkBs0lyLw4NK64ns6wAUoU96O2vfHWThCdZBjRAg9oqDhOvE81Z6nU36gCobaUa
vOxU9voisaNqi680v57/THPcbBHO1DAoyqCocq/SdEcI+cfYT4+3n+PqZMClF5u9YZD7wdfwHMV0
9NGKY4y5xeJdomUbC8zKd1ge9IxOhBqV8dtl5aQKUOpfMn1rpq18hOW5LmkHPo0pHCyVij2AxW1B
G+b1fYOuU+Cx8jIxeUDNtM5saRSHobqkRzTrN8AHslzJHZ3B8KLobToIxUzn9p8kkU2Wl9SRCBCI
PN/lWZTbGlaRvKI4D5NfXSObvQr3L3XcVSNWkxT9qucgay61LO0SxRcmI/yYxQSgzaywY05PdTHC
Gdfnkg1nyh2Cw7kse4/0aAjoa8uINBwXG1UzVSW1BwOCvGo4GUNp9m0Li5R+amfq1R4mp3MNqLSD
GZF+++uvDKxlGyghFaqImpJ7GpRbanis2n8bVssmUFaxjihlnoPOABcWtZqbiKJusnA/N2oAZb39
+1dG7/JcVDNuwKeA5l6nPgYdPBK52faS2W/pDq4nCTVNX0wPJZ39I6Y8AYR3sJE2t/V3f4dO9l2z
i17KjVD1f7nulQm+PAQ1ChTXUoXvELZdCgOq4JjEDMQZn78yPT72VfIcd+xA6/hFDePUSlQVJPSg
ykwKCsXIcDbJZGzmIW939JZcIoFuryaPZUul9GcPqIhFksAHipwgSDGAwSNeOiSYPDKV87TB59cC
5amU5GPBJPRodsIJfXnGAd71nIHCKjeONtu9o4+xK4e7pCF2qA733ChfdGoAs0CV75U62WEvB04Z
ap1pEK5YWRHh0qP64AvfR0mVIMNXU1OJ6j0SPS4xYhtlOcVCHHrLkvhR4S1eLy9Gc8yC+2QUfyhM
6vy6vAh/uAz1bCFJxpdsSPHPwV1XJSBLgydGQks1jHNYC7NveAQD+ugpE5pX4V9ZUpP8qvTuqIz5
9563vcl1vidD8xDLAQiUw3AnSwDiBXL3m6jdoYHvtglP6wC/IT1HeV1bRcQfBhzsoQeE+VetN5ol
ZOpKxtBiygKtCfMZCy32HxQ10bAYL7oQz5pBXguBcmtf5jDyLVJukoS8iKGa9iwf7EaqD1IDfO4I
jfjUNa9ID3s64ByqPNhopbOyRnX1IjhNCbrO+mrHI+lZKpVv8Gp4DqLqyW+MP2Js76Iiduq2PPSq
FjqRVk0Oeph+iyYC50duKysg8q6N4c0QscxhqdHATJi8qpT9TmrJbgeIx2f5QF/EhqlkOAnqQ3EX
sYlunNFWwsyy/WxQY6r78ph7fhO7LIx3+ti93Y4AK8uLttixGBqhoewDm1Ybhlmh5FxlH+oQ27ev
vvbD579/2Q9VRqvGHGhFr6rFnzLBzpnCcv32ta+zHhFb5iPZl4vXQedzfWC5B3OBcyZl55pVT5xL
90ApxWY54Dxb1cNZLYzU7rP4tW6jU61LDthXTg6aZq2O9zIZPa2j1MaZ2reMuvqpqnkCUwehOUKb
e1yq/FfkK28VuMIbL+XqkRG/e7EDzWiotnqDl5I3RmqWDbX9GLGpqC9+DGOsXN/ovFr5tMuko1EK
ijVSGLuyOAqxFxJEuBsRV553TlcC7jLhqOSBH+vwQfNU+pAOEhq4teOkCaeW4jugMh8MGdQ/9HnK
5S5nrRX3T1H0LOpvfn8Z5y6YEF0KeuvJU7mLqwE+D5EL2L/ZYnQE0kPg/6lEYeaksIGwtqRRxbIU
4ILc3Rg7awNz3hF9GTuapnAJ4s/MyxTI7AKT0XvsEeGRANGJWrpjNVgweLQ1ZM2yZrK1MnRG5Uek
ukO616IjI7kJaYKn13itwPXFD4w7Sp3atNmamNeFXRr++/snBoo/dQjk2CG7shtYiTvsa2vwMmrW
7gzRywMTzQiQ7ju338nKXmAJITUG3mMSIciwxG3493BCut//A8O23e3rrz7QYsuv9DHa7IWae3WI
FQz2JecoSs9qFduTVnyUufgNI5e7QmVeJrVPjDJn0DsTkn43Y41ba4rd1dPv2z9m7WEXJ4JCk4Yu
DbPcGzLd4i0Biji51GHqGqrYmCMr03yJIglEQNSpxsa9zn5JwVOVojHFfyxpZILFvbH/XJniS25B
10AykEYCoaT7wbJ9Qd6Axrn9htYuvZghSqei0UUNsTWckIbNApuo6FOFQ8vty1+tKmrasnPYoCMU
KNNkwHAOrS6e4fSuAq/MTf7kPKiuBKhl1zCZSEDzqEw8w2uduamLWIU3HWQLZR17C+Gw9hDzu/sS
RWoOJ6dpnqKfD3FsPL5jTnTYfIj5rH3tIRbLZw4Sg9rOu+fKZp8hwEjO4lnezTlZ5Y37h/Dt377G
4rA/anXbldKUe/oIMiivtYcpKF54n7wMLH7LpA7dVvlBqZKX2/dbCb/qIhR0nTrmMEpAcgGqlaQH
6nDT+HFlZquLma2HUql3OsZtmIdnyeffqRBI1VdnWQP35PbPX5sbi1PNwGiWjF2dewGBlUTVPejo
IGD0n9qPNW3ZHNylYEEPCS4/Y/F6vCYU18ensikckpEt35mVZ1iWMepcjvwmGHJPEvcGe+maR6O+
3H49ysrkWxYsVB9JNiXiORYrpFOV6q5g3I6r4KDTDimB/khQQlIyw6wTNJ+VvRXmgwUSgqtKSLlG
mQAio6Pf9Fqp7wIGLyjBXdEWOHQhBcWN3mwi8SqXETMNqXxMKXQJU5iCpQVYd92nOPlDv20XkfgJ
kNZFG/od6lAueDRu1SRnjft3OcJ95IdofmsAWYLNoUnLYWN/tzIClwWVTvYjRWddjrNhfCkNnE0G
tblPQ+rJgqYbJ/frukUMkkXsUUst4TH6rFDybR1xoC8xzGDfsyP+/405s2YR9b0+33imtczjspqS
DvC2S6okATQWVM/C5Sk2bZBMzeDqaifnbgCUz+OW+mxtcC7ikT8EXGsabO1ruT4MRHb0qt+PhrTx
8lbCz7KaUkxT2tYM2ZVIdipgSQN13LjydZ0gPssi/ExdybNm+Ex4/N9vcDjiVfkHGTv9Xb+b07UN
SlAmtVMXM1y7nyLn9qxb/USLqESkjoqRft46eqZO7Ej9s27DlBuNlt1g0tym6L/c2M2tLH3LygnO
o1Gutk3iRemDRkvTQHeWlu8A6lORp0yeR3kjmKwMhWXbcQ/3SbUO28QLMyR0JKDvGjsptuS/a48x
b96+rOCaEQcaUfEYUxU5jOqvIPxbjBpHUEqRy2hN6g+ppVBpy5d4ZegtrdPQfdmNPMEuu9JVM+2k
k87Lx9sDYO1ZFhGh7/TeNyK8qWj/aXXlzVuq5LCJpZ0n35XdiDI/0pd3FdRELeJwPiBc4h/zpo04
AA/K30cXidkjFvGtgyv77Le8dqvF/MfmPEt52qPZEkpNs+fIgZZamJu0ZbAfpNVRydNvNaIqjhNw
h8yB689T2IkJMBfKBp6XKbJMUjU7IKkPU8aRkUnqh6CQ3IlzwGP8UXaISGFhH7+jEOEUg8QsVVN0
Uwnzj0Ynrj/4rwwJKBOoOWpBB7GrmxgVThahnJZUJSBD5A/v9R9DrptTS+leyqTITvzxTu5H367S
ipsTr/IdaJWamVYBjCjlR2Qs3gytfmqM7qzE4zEt6xPckd79vHjSjego84Q4gHbej/2A9JlKuZlG
wZ0y6m8kKw8Fm1C7vlcCe7qTJyi3O2X8iOTaUbJp1wFJGwkoMcIW372o9r7WwpNPBmMZfe8Tz90w
6e6DhCBdbogDDlq7rsidVA683IflsjL6uz7prCRu8Sa1FyPLj5Dg/2a98TOHVFsvlQu8K5CYHPAA
A1yOk4o8ohvXKrPa1ovwBJ23TUjqJAW1E5oe2rz93WsV3po8W2bco7fhWAwqzOulHRrcYhB805+Q
tDzpDTtHQ3HJy9ihbQzjHLk3C7/81jT+gTfqa8SKI8LNHfgWoGlqcHgJkbMtOLWZ5h/VQBxYEFFg
7Xq7Tya3gwnlpA9o1Mi3IK9rqezPzc6X4c+khMPljiRe3wCyKcS5iZrGhkHlLkgmr0yNA9H5CfBA
syOXmJFvlZY83Z7Zazrwpfs7GxNJqjRIipBphL5LtWbX39lkvjlvTe+rcVaHuebfs5t3cEMlZAQ0
RuT3uULeSe27bco2NhDzZf4zo3H5ebP05e1x3w+UXkdOQal+RNN9QSzWpk5j+GYtv9x+S1dDK26x
iH9pVktlo0I/ODsQgtt4JCF3bl/6+m4L117EPq0RPK/yHJixCiRzs9hDg+Fojw2zDAt8utysJjM6
iMctJPzVPSTutwiAYaFzKYVhKoyt+jMgE6ACyqghaIDz8Y0vsnaLxRkspGkg+egZ8RQYsWXSY9Im
JjSspsbfbr+0te+x2ArB8tcHdxAUpQE7UYam6qBJ/mVTgNez2OpE+RCPgsVAvY9OSTyjUSwJqft/
+t3LpMoQoqNpUiEKodGvQD+O4caPXqFMolb59xyAwLUgWBEiz79L7woXcAFX/QZ9prWlPFz5pP9J
qhDuUzUAXVWBuVaDeoWeXwrgY0vyLwdfnS6zKnHfBXLYBKE3td9A2duNwbufbEGF1qKcupjArJs0
0s6kwLn1u3zM3HgXn8iuvGwrfuZLXQlDS+oaS0c9p1CweMLwz0WH5X2E9QGs2m4PnbXLL6atMnAY
JSt4P2MUmJABw0gR1jtZujFlV2bUMm2iRFWcVzXU6xLKgwNIjcbDv/3uxVSF46URGhIunAyxlUaD
OUl7SVY3JtTaW1nMVkmGPzDX0dQrSPSAlEkHs8nYt6Jq05rh6tZXp8uMSQS4zyj5JeJBqHxUpH2G
wfOzz0J7oOW7pOlnwevcFqUG4KYMhi1x+Fyr8yXlzEp+SUD3NOMsyMxeCpDuzIn/hxTqRh1mTZ29
PMKgRDzqUgw3jJDt9J3k9GiS/dAs7SFNremHOMbu1qlsZYAsOUpRW4A4RqDlzKbYkovKYv+UDtbp
8tzCk1ip8hIgSal41eD1ZVzK3v2nwbc0eS7rtJ6GCJce+uzoIwuEJvzHptjEXa8Mv+W5ZSzVvghq
GT/9YXKNyp4/AUiHjuQ7UC4Ks0QCQ1j+x+2nWZPkLT2Xgy6OQtHT9FPdSl8LVzR29mRYrYvThase
qR1Dwkh9M3sRGxNsJe7/Z2satbKQOW6JSvE+4nyX+eWdhFPA0G02583bgiuRU1mECJDlKyVWQBXO
TuSn8ru0hA3Zo53+au+3jRXXPtUiUoRRI6MGxGNPDPlHASN6o5NPkzA24ufK5ZdkIqEbuRbns1dY
eR/ChTazw+Tb7c++8gmWVKK+E0YM23oM4uyiBntW12bGLnX/8/bl1/YOSzLR0EIHMfgshZP3M7yn
mOI01UGV7ToTkFqghi3soHm5fbOVaLrEElWZCi+GHp86Qq6vPoe7dI882S7Y3b782leY//7lKAB2
k5YXxRh7ozSAu6yZSnJh3cZKtjb9lnAikShKoimwyqYHcUD/r+QkyPwiA8e8cNd+8++Zg/kHXHZm
/isbjy5RRZVUYNelUWjNjZcIttAyWi5uvyzpk6l4ZeItKUVFqpVNyBRcu+lhm2aIezAecb6nRw40
vkGh0OtKKBUKP3/LVAU8e9Wbxkk1RVO7Sj9XqrX8Pgp4YUGMhSYMkR9ogMJq1nxTVKCv68wyzkYk
22of3DUK3RE5dCXWvcJwMYCGJiEmZEzyya8NlNFUh4t3Fsc7mUUeOkdKyKLGqatN3ycW8ZXnqAZY
g1BcVYFk3ZTlQsMpOS1sVYzvo1HBFF77nqW1xdCiUY6qPaldaCpNmEDex9FQROn7WIJHmxYMJ3qt
/aX0sumLfk/gqzyNvaUVaW3yUDsYaX4Jezg8VWI6DFQ9TnH1HidFYGYSnDva6Ryq9Huvqic+SQ/U
L6ZDQaEkZo3fm7XR7Dvkz/Wq+c7KwKxy1SpSHKlHA5V1yi4ZSw7plLyMbHxD1kh20n58DvXcEToQ
9GpXSHteNMg6+Z0KVEWDnpvwh2GU3wtwC/YaO/gp6U5VCISfLovWykflxa/iDt4GXPoFg2bUc4C0
OPVakqJZTzmmUhW5mVq8D6Pu9XXqyl3qVULvoUkrLm2kOxkpXjOWXpCuKaHZA5e9KAqsXZBg67py
Yik4/0mcgl5s7NuRHlSl+0ChG5C/KpiZivyPnKXdT1kwbH54D7m4n8aWUGcOfJ0B6E8B6ZVGH7E9
hbuxVvu2OmpAl6JdRw3wrFpTPOV6uTckzKm6a9/KqnnhTNMcdAN6gR7WtphAhEf51VIL7bnsC2i4
+UUmZE7hGU9MB/IU1FSnaxLfEoNiMWxr0UhTHqMp/hMUAniPgdjJDJMYlaMCepbbo4vWyTXh5UH1
EogaC+kYoJOp/girehcm+kMI0kfVJfvegJpEoLCPzNhHgqZVqPpsf+hAmI+D3NR5eAH88UXKfBkU
kfRZL3rUO6MAKOlYt+VWBuN3+k7a8kGq22OklCdDF5eZqQW1/3euCgf8glPRSC9yWr0WyuQoZAIK
Eh7wB+Qbv7WddFf61BV9uO9Y6gZt7gQdDgNAplZzkcpRdOzdecx7C+N7L1GYwmgx+jgKEbstLZH2
mvwDJdF9I6AjLIjWmlWJDw2AykMYhoBXwkOrEv3D0CmTqaexsoMEsTTDkZ0KSfxsyq6/a/psX2rF
r2pAeFUN8liXnSWX6jM3BAgRbdxuiByui7DAXF6kjbSAV2msY+fNdfXoUx+uXEan2Xk7/hGS/IOi
GV1JGmRMWPsDE+kJ6MEfJUNaCYq/FFJEEF0brXiTIvqSE5bNlApX8eFLGfW7dEoTIHq0O1JVe7Vt
f4SlvOmMurKfWTZ+B3HAYBYDXESR5t9StUekQkEyi5NDFpJTilnVaO1eGqU7HUgyS09lu/FV73ZU
X1lhl03hJJJblaLm7alFaBe5sKa+hHf5A496S1JqV0eviJ5sLIkrh4JPDdeX9bYaaQL3kvkTGemZ
5PpzlW551awt5Yv9GmzJ0rzvcLIjKJuI4HdWaaYBseXtt3Q95arTJXZOx6gIMItgdm6Pjjo36u6n
xwQ1RxQcvP9xdiZLkura0n4imYEQ3ZQu+si+nWDZVEkgEAjRP/3vse+kLP/Kymt3uMvOiYygkbTW
cv/8R8LAd/XZV+RcIWFhqTv8ijGzsfylxb7dwhcazWkXtfufgYZ/V0Dh93x5Waba6s3KkCWLdzZB
Rp2M+Cudom7bYQ/N6BFYFBBYe5bkP6HA/+Ny/eX08JVGB5Yu0UTDyWXfXQBhMKRvsXkN6X9RzQnm
7HprEnXGTpl50Df/dOcuDY+//dkvZzzTw0MlKO6cgaNQxM6hjiGo3A4JDOuwI/9U233zaH+NfPdl
OxuwnVBZh2gvTvRgga/074fv0pT72y/40soxVOQjxPGXNEkNlExT7iQXJ6nAg4awGuiri+v1hxPx
tw/6ZZH64xWlbB5b5DGisdOBNV6FDjL+CoqxVJeYavownj6sYZn2FME5rfURMPobfhn+w0/97ip+
Ke0sQldEuTiQMSmeegVS48af7JHflEVf6XTKOH5baBBONfNTMLGSizp68eAFmN7/fZ++WYK+Aukg
7Ai7cPQgVlxYLAovHd3npmzu/v3p392Z/8qMP+4MgA0yyC+9G+/VhUB6hyd5s25yG856pNj+rFf7
7md8WRrKcXaDmpiLlKw5F0syzSC39Hg3QcHfdXtfJh1Wop/0FZdP/cvD/d8C9cevgtda0coh5bZ0
86fFk7d13u1x/NzCC3Dken3899X75sH6b5ryx59ZgqmQZRvA6Kvvl/C2lj900r/73Mu///G5udt1
jBtMujvvl4DJYvphW/7uJnx555eGOa1BFurWr1/XKY8sduwQTvbvi/F3fUZg/feI/fGtC+2vuYLH
YcvfBh1felCIXkYach5GefS/sbV++9B+eaFH3c9FkIc4ep3+R/zYH+xzfYQ2MSVJ88PR77uWxFf+
TB24DfEvfbWutg7aNKdq8Q4oVk3k2ya1DYF7Zp2jzgmu6tJ6+vdV/ObWf6XR0BJuk8Vuxba0aR/5
esKpWvy05n934b5GSRe1QMjlBHS193rZK+2Ipw58HdBR6CsV/zTc++Yxs77cHtC2+0WDorCFXuep
xfChz9m1C/3W/+0SfTmUNdTu1Tjj48fSuepgdamIePn3R//9qOSHX1GCq9Uvk12DcVPuVlwg/8k+
iKzH4QV1M49/vkTf/qHLtvzHy6Lgu1iLC0zHjcbESk3Uo07FeaXeqbSfI578JHv/uwccP+nLyjt7
ztIXYYVx32ZMqmscM/ewjwDU6WTuu7sdTu6FToDguXuWqb0BUTIO985DneUwayFG9u4nX/VfTxz4
Ipc99I+fTADj8MEOwQmJW6mnUZGSqEJMehckHom78ocN869vEP7M5an888/wnLLWhuQJ/YCEuNB9
1D/gYb775C/LMrNdCGbqSxvabKzgqqFv/37qvvvcL8syIgkXF7Sraqtn8EabNhLT7t+f/HcyEC7G
l4OXLJcGZ5Sw3rade7REwaKcYp9v1PIwlfbGDgUi6cLFTcYmWeVUJE5j82QsCCDwXEQMZSO0zJ9S
wn66IFZG0/bOBWkmCXv7tYaFOvr3F/3uEnxZMkJLtkHgKJhBxK0l9or99EJ/98FfFouWzW3gV/3/
vGfL46XIGrfVIbjKI0RoptWvn44cf5dQ+OFXI7M7B+gkrZUCrqy9G1j72NvVR0DMwWnhKphoc/Jz
/9M301E740tYs3saOmFiIPCqNKIJSd3+cCz5+zKPr/JlcSkbiUafAyab92qJuEOQe74rn/w2lvcX
YrV9/e+b9l+L9v87ZuHvfF1aSowFin6Fua5vn3TT3vTuAvPpiLRGnkNsxtsh06Q5g9t4O0tr03ZE
RYWY9osvVQLh+iOkpGXqhu15Lei+n+oNNyW6QvgXBGeuJ88AwoyAx31duSd/DD5po28Q9nMK7fwh
IBjk5qp+LwaB7Fsr/fev+uaJ+Wpfs+BpCcIJTwx0Vot64D/uLd998JeFSY5UqVWxats/L/H0CKQB
Vvw2rR6t7IL9+BnC+nfkDe7L5Rv8sQRKqPhYNfTwb+F8RNOLmIqnxWbcBgo8lSByUrEv+qg8WT+M
gP/a78Ef/LKCWdoxcy5xVBJVBw9k552aSujIrXQiHbPpAjezDNzIqwSA9ofb5PmXRexvj9+Xxa0S
aKS6LkhBI9A3HugkVmPPh8bqzhaQFPYi0txZb7zK2YWriv2B7Yu8ShgicKpcPuc+FPU2SrYmxNPm
GGi+m3ynWbixRwjMubmmExhBHrsSK6DHLvSK1dJde6tEtx7jO9G2V2uDFFUrQJOv6QlscoxHfoHz
bmdhXxPNGSaBwyyCjXEWZCpCF4bYz41nkUt734WG2Dnb7XC3iLCN2365m6GGQmt/zMwkTn03XnHa
Xk9UnakHwzNB5zvqPGzPIeWJY8x5mId9WHbbOi8PvfQ/3BncN4fym2KdrzTPr21p423KhyxEFrbt
aNjSBGTGqrBPLHCvYaNGfta8kHiqlq3dFGjT8P7Wcph16Ni6CYc1kxV/KjhsFGH7akbv5CmWcK8x
iZ4RWtrSLiEVeuWUlU+VL+xESyqjkXo76EQS6eusnvo68kn1WYvCjWUZ+PHoujh+9v2v2gSvHXFf
poXoBOyCUzGK18bou14GQNSUezK1w2ZRE1SvCDd2IW4ouZOaAr3kAmbyam7dmNvmNiy8vQwUj0gA
DbW1rM9WLpcszMuTzKfwMpvo0rGFHM/lJDF5By2Yw/YT9WhcLP17jZ8VB1i+cJXNW9NPz21jHeYg
uCpq18S0QYh5O4V1vJRsAeFGIGSQel68hCTrK+vVxWQaFnoHZ5s2EwwqXqdHKB2j841x5ecIaSki
/A59U7/wmraJz6YlmguPg9YgDjMCEqCAzFoNK29b+gpTpeIOBnMR0Vlf98I8OF69Rg1zr7u2fK08
cWgRVjx7qxUb3V9DGl1GE5uBS6rre8YD/G89eV+AEHxyQId7ELT66Bb5TEec7ZqRRaWjm9Rt1vu5
wgSBQHWT2tTcdgFyqlt/vqOFfVd0Htgx9Lfu/fuhCQ8F9x+GDtOJvMPgMZ+G12bE0KGArTgahX+Y
ixJ6Pncr8QQGrn1qaLVpG0DQSk2BEGb9Rs7qgZXSildVIcsZEPDRWhEcV79JQn4Tz38RYf7edCtk
wZztPNd1HsAzP0NtvPHG+sGAUxzVvnj3JunFKh9uCWaTMSBVe1QE57WH26XKdZE0wotXR5GEAUsU
i4ABR9h17xJPcqbC5YjoW5kCOhb3Nk/zimRG9S8rQfyKa/KXViPxAxpPrFdu1hIYciplnXW/wmjQ
tXvRTvhNOfldQkLkMLqz+gEOXrzrQoAWT6r8gHC8I5EF9NtOF0+eCxSdkXeAZZJEAvJdeQOLp8I0
8dBWbezNajpxG0gF2yVRHer7vuWZ3VsbZwKMwCr2gLpYcU+We7wcJ5+QTUmAMmHa8UFjEdcmDD7V
6JyXYN46ir/ZMvfAZ+KnqW4fdEgPS1eXUWv8V+TNbDoOxZbtBtctD/HEzL2Iei6uWFs/ISQ5zV3w
ATS9lbl/W5b0CnpBjMoq7FXawwGwVJE/Lq9qhpq6ze/bQd+1l7RB4DyG2JKLQTwxukiilxEUOkBn
OfnL3LnojJHd4BXpFKD+nKYpvVSEZAhOZQE/vgRXIAbFEh71+alaEVYcXlJF+PAkKvtAKgVGW9sh
IWcS7sfsFmArlPVV6Hvvy1S4ydpPh6Eaz8XovpCqg4GQQmFdEmZ4DFTs78KfdoM/ICpUQCeFDiRQ
f+4U+Tn7Pa/t1djrxO4HRIpjDJt309nrVX2sSj+HWsxKplCePY5W+WLZEYLoorXDV0aUDlaRykM+
wYgkzeneC2kKqv4r8qHfGwodlEfPS7XedzSI1zY/+EMT+VzctWETc0G3iy2xCJTje1Pg7Q3cuMer
H1sUxBmN4zhxMDcpsaBD60RDLxGheMQqnxZV+TloN9V4ToD3srIO7+xQLBuguxJb88T4etvZZbbI
TyXgqS49iCf0lNiwEFBBjqNSN8HIPpZLnjxCFbe8cuKBeA/YeoEn4vMRpN2sC4oPrauU9+y29MN3
Sz02fh9L6p6rcYCpeNz5S54hdDFGbDe8uVUyYVFrbYKo9QqzJsuXqa1XRBWv/8VJb/D8xl3txvXE
7jrjDFe1BAXT81On/KX5qiPAdhCsLdePybWupxLltrKOxXxZkqolXslwg8F50qBaNKbACug2kaxU
xuwxlh6MneVqofkKjlrlX5ZeP23FkPACTnuDzmyTbyyLDInl9xkj+a0m3iaUw34hBXx0U5L3uQUr
m71v8jlbbXEdOMNmDHGTiXTu/TLITA5/zhDcMcfbr/oSwUY6qN2avU2woaxAU0fUt9a0XJmXdr2B
BkqA/9f7RTwFeKGx7zvoGG+44wI9uPJ6qwc8CnAJNxXbOjO5Bm02aaBKWIIq6dr5I9RhEhQzwPLn
NTARm3/57nCTmxMYmBlARU8G7JXOxU5j89cekzXikWscx86MhteUTK+Yet/XmqcKGlkXLCMTSIzg
1YaIZTsQhg4TTTtC4RSs+wfSj/Hqr1vFq42jkENgfAGSUffYI75idWDGl0K/mhIcrgUneZfpbMUw
cfEp/u/tU4FFC+s5wDHOcDPmdFerFr9oqSP4uC/ih6Nnh0VEK0gM/AAhMepzsOWvZjBHQQl0Am1U
rOwYUPHcCX6Th/NpBVQWP37aNazcdCAbBvC4TM34YVvk5FsQfwx+eDL1ctVDNOLXSFXEuWfTt+62
cPrDqqx3pxO4no531zruWzH6aBtREUuGpHl/qB9pTmBUavoPW/RXQVXdhpjDy7EwsTsbJKMZQFRL
UqbNEJ4tTTJdFq9k9vaYmv5uKm8CG85+cQVuOEr4J/zxyParjVwsRG9wsEEvQ/K5AysVh6umXq6V
K7OwYs+is9PRLPelC/WH35NorMhNASdyTwtIBZAKZZmtq5RK8kEcjYWYR2G7MgoVpu9k+CCyO1hi
zhClmC4rsDftOByQaJJvJzEGL9AJSOTQN2sdQTiCJruurwlUsJEKm80cqvOM7bD15V3RLJiLgTdl
JufogpETYfJ/jSCyDU7wOq2p2SLOvdspF5qS0QFF3Jt1DgCYzaJ+nm1kMdjivlHgEpFFHkoBVeqo
vO44ud5rnvcQ5XD3nY9s35GJJm1ouZczJweaooxC0XVPzTRtemf+zXr+vqxMpaSCMxLgomnfk8kk
Mx2uTck2PgXtvfOPYvDuywbR2J5cHvu83k4VJlgTQW594Y1JW8sT8xr/YVwJOSx1O/zGP6OpghVQ
DnWRUJz5tY+ocDOdy266Jw4sSct8MguNQW3YruuwrWSboImUBos6wK/M92qyYd/tezfF/Dem+XI3
jPwVaV4Ab8riieU5zfA1sNTA6isomCATYLBg/4hfSOQJkjAHFZlY3hAVTHrbvqrnGA/klgQTxAs4
jlOZYcN9lMDgIBMAp9nKP+Zt+0uBsjPXdtYWNaqUlabjUu4dBxjGMPzwymDf1d5O0qBFaKhzo4h1
9kqXRSHHHoeIg6Mn6eWqRo07qFPul88FZwke6pMw/EM7dhrCB9MBUqcc+6mvq5NYhkz4EFJBGVPG
AevuwMvJsPTDrDaUkdf7LK2Y3gM5/BbCX5zWrWO/mw63nIqhSx1lIxDGnPhS3TdD/rn4Ylt0OEFW
PQdSrUGZRW+NcFO5OBtT0b1q6l+5Q1d8ZwNdy7gmK+LnLX89A01yG6BkM4X32sAr3YXKQcnBYKbm
yonnVR0QRpTCNBfP87C1O+w6thq3PF8B62+r92kMd8ArXhVkSWE4Y4m9rG2aG32WNQ9jj+o6NoO6
p4yhTcjeSYurD0zw3srnGewXqBacapou16OJQhcZyHnzMIrCSp2ZthlWbGR+DEon0CXfL5Y1ZnJq
4rUu74EduimQ0hHlAQJy1gqAwaHmQzZ1MNHMSJnAfU2ZxcHaXPOrlU/PHS+uHJ+P6TBP9/kIwB7W
j+Oq1fTSS3aNfNbqoIphScTsdRHv20uSa7Nuab+ivikEQhADZEm5XgLkXTqEhYaTkMZ1g6oLwSd2
Ninbicd1uenZfJK+PwLTjSYRxLQVNkrkuMkZZ/FginJjIybF4HDQcA/hUQpRtVAUpZM1Jp0zXXMV
BNdF24HUd6nlglf45IpHq1xVqn2yN1pnnABCqwnHqr9+4sh2PxlfZt1KEA5d3011sREKwjrEUe7m
Wf6WUl8tI444ckLkbXjiAjotr8WVa1foB3y+ZX23Wbg8SpYnuOoH5fQ7aBI30LwhtMm+buxpzy0I
zllep3gB7tpFHLAS06tuxvIPY/2ku93ahLgqPoQPnr/DqWsv0MEMwQarbcLjPhAkhbyyiXKRP7pD
sXeEbPdmoJD+FOGc5c30Pq5F6oRVbAn+AWUXzDkrqspgQGIKpItt2xy542fgA94JEtyQlW5q/OG8
sbErsqPysLPmbCs44vJQvzzl7fCGRa3YGUu4NyhhxYmiW7+3p8m7RS8ssSpMlO0AruCmhpaB+ceq
Bi/IGocg6eYpCiHY6zuABueJpWWTXwGrtl1YeGw99zdyJLYC7187IBtHzhkpgw+52DdFP+4Qq/Y7
7CjIJJTDOVnfrFNzU8yEnwBIQ9pT06AphzpvqsNgjRczXOUBx3BbywCVKwsT3NZPe6pZQtmyLaAx
S1hFD2FVB5th9EAUK6S/nWeB3B1nvlvL5dTOMoVg7ZYU5hIW2DvbrgcEPRDFrrattDdYJtoQPecS
3LQ0mFA2BWu/6xfvja2riQmDLnEoq7QOxFWxBAdZgl5W9auJikptJKItdN7sVt5v1lVczaz6AFj4
cZ1grmfFZ4Wh8yJR9XMHTO4WZ5OWnS/GiaVTKe+cT6cudq7hBzawRC4lQTMH3A45LQfizu+wad3g
QX/u/fyulD7iZS/dD2k3qYRSwtF+k07juGuhm5RQRy4MB2HPAP+tWoUHua1z1KC6jIiNnaqkJ8gM
O2FHY3gdyBVCR3UHEqWB76V9qTC2cIcZcq3lxfPhj23M1nZHzDJCQCu1gOGDB0lRY/kI3SWPZ58c
atLDFGXW9xV4DWAnYQN22ozYXYZa5lr6ebS2aifm4oz9bEs855E7/C6fKcpA71N70o+l7p/9HgJv
vz75vp0ptiQSy03s2ggPQLDugK0AXZjqpnPIua7UmsxuvbM6kaGw/rU4RcqoOEDOB24m3+SG36iQ
kWQImtdxqSHLJRti2wfXrw6FLp9Cou9nDj+p9UyK/NZ1rETjJANpTdywAsZnAkKuXTxbyPBVtL9e
ljKdWAjGtfTBG5jdTcmXTeOKFIFGSTB6v4vewXuMdcPS1mnwg2dT6zIrERuuPIMDC+u3mqxIq/A6
pG74KAXXMuKdaFHjVS1o7aBx8KEycaUDVASmXKM50CIOHflkAXwR2XMHnfGA+wZ6o0xaQ16NcZK8
qs8lWRCBEfgD3sug21LPqhNElsrzDAv2fmYlnMVTH6TjNLwh861C34OluiGR1bdgJuRe0sjpFodd
FVfAyqeIBs90TXbd2GU4hG9aKs6rhxqyFdUjmTXc1cY9hCN/G9f+FEAGF5Utuns6rMBGdnH9JjId
bMWPy6giSdYWLQF7Tq0V5oxeUz8SVXAhizA0ZlewGH30lVAi2W8OFNWbvluyABHlW0irD7YDF19A
dr5We1Q3sHeUe9RlDxgO1fFQ2re8Dhcc59RuFOo1sEiINgbJlAwT1P5Xw5yfbWTWxWuvVUxHb0VK
nHyWAfA4/cK2xiI9ROvBCbj8TWms9Yat4TXExGrnEduPTAGF6Kidw4CF6tiW628wK2vshNCF4zKj
QrMhga1GcdRV9ZY3zXM/hVf+5CQgoaFEYDhs1Hcepy+zKB+GEJeYrQozlybXaejhXiAuGmtuvxkq
tES7uXnAnd034G6mg8Iu2jd+mTlDIxJktC07M9sayuwQx3EpQZYce3j3J/BLVWtuwsacRsH3+HJP
E1uGS69XxAMnL2FVLlGQY6tx7e6zh2gcIuLQz6bK3hezOchBvs5LveU1T/SlWOtrFaEGR7mC+je3
sUsYYC4QH5Og25PO1vAxWMHJbvlumMLjysojBKfgzde6BflzfvNsuRsA4CvWfF9r9KqDHpmAXYmZ
E85I6Pi1Z3DQ9lp2j6WD9Q5f8FJKD2gxdcd+wM5JloBFxJ9OCt1y2iwAbTfVeTX9xzgD/26j09jS
EDnyKg2Du0qh/eOLNe05+On+eDLFZyjtVHXlgTpqUxg8DyFPygE0zAHVcPM42yFaqdbZwtFd4Qnp
tI4rZ9iZ8JkW146FJHuBgKwCCjEOqXPHd6P7QbkPeVrCxFMV3gunjgtSpailN6HZeTBhzyCbgtFz
JHS5nbGIQQE0e/jsEaE4gQFvrUx4HcSFiyBG9HyLPswc9EuoSlwdZg3YfCN7c7sAXW+eNA5W+LIE
qhd6Cct7b4vBS4bF31Dv7AUeytGU8Oo0ELRfpflEFmqM8q+CZZp9ilJjeUGADWFvs4+Ouj9+1CFA
vfb72jzgIPcm6JpMWIQ8OGpoC1IjjOTvowPXXDg/YhIB5vBV4xZvEJUBCQxmgqOTrsIS4c53szsD
neDt0KJ+4WJpgHi3N4Thm9EWUDOHAktcRIULb/VSqLtgDu7dYtkuw/xWSGiRC7K1uQeTUB9P0o7K
sXtuAKFBjxf+CDTnvPlNQCZU5q9hUeycfjjZjL7NZfjAzNFTt5NzQqMsM3PwJCyFR9WvjgOus9YN
jXXX3EEgBbgqfcR2eT3U3maV1rte6gdnRL+zcn8pHPywCk2vPowJTbtGIx9OJSnQfmkS1IZXtHBv
PGvEkwe2JqYViMeGorgGspCjFVdilVS1nbb0GSCkyLX7hJoL/TbYj5TcDg1JPKNuTVtt1PyGAWtW
GwdXbmsv74PBy4vHEAtEWsMaXqjyffTQ24R3psemxvBaOI92kUeI8ciwx2CnR9MfK3Xddjg+1GxX
+RCz0uUeUqqs8sJtj7e7MX5ykbwQZFj05NnGnQ2nIS5L8HYxntD+cGoISWoU+MWgd7azbHqMdNAp
xf16NwjtUfpRNE5aFfXvHNhd9PBjjg3bgesD55bDBcA9ertpGjOoJC1i3fZc3TCOfaLMGN5hTNIP
laXiZQl3imBtb02A1kFx02II0XZL7DhkV1jBNTwkUddPEclbK27n6hOv+UEKs9f2b0F1OlTBVpQ8
Hmb62AQqKWc/qcQALu3aNFE9BVh1i6sOaGWQK16RNz3H6Po+98y+4bCARA6VNy1w2Dxott66eond
LSo1GsaeAINImttZo+23GRmoxQw64cRvVYeFWbgb45PTsi4gbzhoI2Nt39H+Q5Xdp/YxK6JJ0QLH
stApXooch1gkWVboVkFTs6B8wDEfT09Q/SrJlKHrh7CSd2p7gOtcDXyGFvm4FK8q+FXMz34eoKM9
RJqdm5LFgHDeNPUDtyvcMBCGHVzy1Y4CkNttXCPpeNtlHRA2A5xu+OIAJlAocwKiMIEzDj9o3k/K
Pefiw6fQIPvWYcAIFm2OcsU2wsRVOz05NJVrfm/NftZ7G89rscgjMNJidTyZWz4dnSW/L+vqY8n5
JrBbHL/7IzGgOCoyvOdWG1HsapVECp15WBleL/aB02HM0DUO8u4aBnN8R2sTTM8BBq5meKeWF3Op
UzMj8jNvYtOxfaXQ3urNecKkHsdUNIAuYJHpeVgZTnAOPq2Me0aTCvZEHt7m3nVewl3i2KB0uynm
9FcoKkh7wxApMTEJZPQahx3KlyVm9kkZlEpCpdS3kSwLC0mfOeE+6GcY9r1fM3AMGnHBswRdC8cV
w2iGzTguMBrN6yWuOkwb9NkvniCR2tZBlcK0kwFWjR53flbOsndGHlnui7vqpwqbuN8OeLegz3e3
MwUpLL9xuH0AXWUrPbKTLpKu+XnqLbzub2t5T5cuqjyZ2ASxWL48CJskVNRAvCpcJyQL8S7GlnuH
BSbTAdvkHs1GdFmDZjmGPESdhYMpRICVFocGTO0R7g/0X3b+2m/qHr2tEvduQZ0yp2gNJF7Qn+r6
2ceNQLpNucBnNGAoXmPZu165e61K3EPfQEr4NHIJFchvhcn50op4Di1wl28mdEYw6IvmbtjQ6gUS
Kmz8t3P1m9b71X4IhMp6m8V6gJ6r2dXaPQ9IRm0bDMrC30gMjbzwhuNQA9J25Lh3LhZs/1IurCEe
+3AzEX4A3weHuGe4X5Oq6TMExqZIw0T01Ts6+5up60/453Qc/JhM6Ee39LQAh71yB0elBVOrWaXt
hKaM98xgg8JAA1MJDArWxHb4UVMck5z8fvaDzYJ2pAOSlovFm+I0rfyrRTza7LfEf3hOgPG2/ezb
MI6NatejxRyiteONYSqVl5Tw3WCehTuBKU+Uj94GguK0q8dMI3OqHfxEY5Ep21eqgSJVjzbWV+2P
+y7ggGg8Vtj8wxmLgrM1LSjnECqUEt0FHf7q53w70vEFLXkEwLjYrS9hUe2BzsErM9O9Y8gtvP0o
5xCHgplTGRUa68favIYLCkRVII7Mwe6L3U2gZ1xxjBy5wuIldv0g32oz60gWEm9QY0eStZfW155j
YNFhkA2OzwEAHKy8Y+bhTIROVhRiIOSUECotZeJgADEH4W4NrQxGNqBcrfoF8XgMp4zcSZsRPXAe
vOsA1Qh/XrvmreAia/gAZpE1bwtpPQwlEpwqRED73hZJ0oNbJcKwfbv4KRPkmvf6BVFYEXqzGe/W
Q1UbhHqYM/WXp7o2WQdHlx5AMwSiEWw3TFbdcsPX4M2jdeIDFA+5jgBUf03o4KFB3l01Cq4vPt7B
KvmO4tfaCI28TpR1MqzOrjQab01fpIjhgaIH7Ho5QW8QpEOJdhZgMB63TmgIgmaIkKspTAeU1aIZ
dkxqAOaLe1hBr4uAnbtSvftafE5heOc5w0vJ683llFbqBgsg3fQIKFtVkK4jSwZ4C6Oq17coQ66D
wL8pDZwveJpMwccs6JCSXqALapbmCpvKHcVBQbUgOBUYVlMnC/DfPnDrrboJWfMwwKFZKgTG2ui3
FtiRR7bx7PHgSZY0tosti90p7T+ObMraVmMW0MILhYjv2UmGqkFsA3V21eUxdGeM4HgMw2Pswm/I
CYLK6suz1rhLPCPt3Px2xaeC/gNcCBSwgElWifaCtEZPYALKJaoM1APKir0aTjLoKdr+3BLVZwDe
uNEUXhpG03NvDW9TiLFV070wnwDuE6Dq8Vyh93OdYwrsuNib2AmWTISpFjg4jVjr3KHLKIgoUe8h
rdbCD4EMZryqSIfQJGo/SgumzSF0LtPCwUMvtDPmzvZzKBzwLu095b5CcDJcWRUeaEuhKYvtSUOm
Ancm4sJNQw4ug3V2cRUim+ctd5cmNRLyCZZjd+eXB1wM4WdoUwwzatfDswtRhDCem+lcvEODsB9Q
CC+4B8nI52yere44wlMbUjvLg7qImbtMEQLfltiyHYy9y+6603CHesWdQ9r/x9l5LDfOZG36ihAB
b7YESdCKMpQpbRAqlQRvEyYTVz8PZ/WPpqsr4t92fF1VJIHMc17LQ49riQkXZLtNsnE9cdxGcWCB
amHkJgcfuQ2lvevCrMTFMQP7bZrUjm+TRFEmPxNOTOKI3lR2GZL6gbAnZj6B0O/CJTX3qm3cne6M
z8ViOyshW7RQJfoNwwj5OqyVbakwsexjKyzsS/0CKMilDr/snhflfVtARRw1awel2yzGX9JYtlLP
I7ugq8qG1auNo2/zXQhvKxv7qBXeySj0fbIkbtib5mdnyDelAPp7betPZqTj9mBw6vYaaQcrAevW
DfWLJZgP+mza2wSx8lsr3GFoI/zYg1bpWKqydTIBIHmG8btt/Us5FdfC6xlCZ/yLydbNTRgvZ2NI
j6sRBBwO7XGYlAbKO6y60tw3LvK2Eagtb2EWygWURkwNncGx00WtVjQIMXTrbjbBIE0LCZLwfJZL
3Yw8cBbWvupbOFzceWyJVafH3jarXDsUsI9x2z2TyBpVpvLgypP7yfPyjajMO2OGKemmXTqkOddu
sWvLJZTd/JB2GHsHeEmo1zUXSZj5+sGx3WczsR/I7HqntMd7dtxmBaXlRS0mbum6zhosSjIWczLh
473zbqrNEcZt3eeU3g5tF6OMAQNmlpuGRITKdkOCMh5JFNoscuYLMF9xdjgA2OAjJlF2oOdmQnVq
jyE5R4ed284vnxjXXHMhfsa7SmbD2tLm0B3GCCfqAtcbd+uqNB9UwxTmOuoXP2K2mprS+9Np/tFU
A1oE8P3EZvQUm7jifhB2+8UesR7Gea/j8VVBs0/qZd/X7Z2LoTtVfnp2J3dba/6TbKzfi2ne5Z2M
+PTrsjNe/KY6J346cgQq/T6f5mLt+SPUl5HaVKyLo1PSM+2kb7mRXjo3fi8YpgapPysKtCo+ENW6
f1CKnnkFmZgyhb4OEXo1zc9VNax8Nf+yY9hSPVePbuufrKS/c5GvuEySIyB4P9yurWY81/10jz/6
4uiCSV9uKjLwpCeOneMe3L6iuGMA5HbWmlmdDZL5lm7cFWl5HPv2THTybqj7g9Hb6yWFSNH84alY
mqsQGmB1/K7Pi0+1BZtEoPJXnFx7U2pv1HLc5zPPQm0HO4/PGRPkb0vrdQniKF7q18JItt3yDVW/
zVsraq028hEgcGTtDYcYIDWfzBzFZ5DVTC2shrdqIH16WjJ3T9/oMe/zX6Y+nwFqIm/RU9YFQiGT
lNmoWfZTYG07pT9Oif5Q5s6pToYr2j17ZWryMrBKeDBfRaJ9eSne9DEhu29Wd3Gf78uCAAhl5yuK
C15rXV0rj/0oGKyT3xlPTQ7nXFDM4mk4TXXXPs+e9pTldhB22sz4j00oaIeLacxXlH53iVEc9THe
G4a+F13/MI/DIUWmRHnP/DUWZEfmlT+y4xVXlXoDxiKQwZTTb4j9G24y/tIrDQVy3nxTrkaL/KId
lPAf+9z6nnMyGOBmX1ArRJ5VvLex64duV58Mw9rE6XA2JPo9axJ/zNm+BpxB3HpLARdbXJt2hBSc
rWkfUE431+6WDlcrNJ3qMCsKPxdt/sUQHhqmy0Ey4AWtyuPQO2dVdYgzGrQsWj6/ZJPaFpN/jJfu
MQMp08eT4SrIHJiosYtE/RJMv+DrDatfEbjkpowvSXycPAwTfRGqueLtjfdzxlzWentP8zdBrg5p
Tm+11yOxIRS3zTT+B6Ip5mRjVmZIoQqT/hJ2YBiacXe7finvIVX/rC80t3VwU+g/JCokc1yeB3PE
HdmcTN9/1G330KcBcpo+9HNg/pxn0+YBGxx+QI+9IPYhnKuqfrwFUqLPgo/uNwQcHWWivaky3Wol
Q1ZLXk8wnDH6Xw19fnApklr53vCnm7M36cZPrBND6C+CLtShWIuabpzc5cxtEAP0tnbSEkSuM1PU
ciNzY5QqZppe9IbSVDMduBv14hn4k2WBssG1aSYXVXBP6NaLXYtPv3JOHUDGBO8ZinRO1k5rPTbE
9oUuu3abcu9a8iShlUBd/VU2wmyAs17GYVo3JjQ9Y2ro0suROO1WZNlZi9MkysBxW3N+znS188RA
YZnVvlVT/xAn+db1p0Ng9R9UJH2OWuNE422s8aFL2gXCJrMlh71j3SdxTQh9crsPJySGU7lcdILU
ViZIwHFph+fA1e6EB3hn9mcZQ2iVVvdWGy6TWyYOjj/tXAdz/eJ+xjcajSzPPEw9eZ+MyxR2MxLH
WCOvlWIGxjDE8kFqqbUhKO22Y+93kNhXS5Kws/A7iJUhRpZQLbIGgIPeg0CqsyhnItbZP6YluZHO
8weoPP0+ThDamnE2sglIvtNldkgK6QL9llnUMvvvSHW+wPN+WEsLHJDqazsr0YPDrafVgD669aMi
LbZ69kwaWxh3ctvn6iEQN8VMr5xHK+gimSzPlt4gbkwXHnr5Aht0bFueXBWcJuWCxrOQFnryNPni
oHk11LLOtmwAdGV+8rtKWCrqaTpOIt4sluT3d+VbSu5DkjEhWCXbqhyydQHSS1Ak76CFZcjk8sp0
sl+Whligyv9SUj90KDCZjwPkfvyN1njqMoMZum884K3hFcB+Y6UG6mFRAjJQyasNry15uas4ICaE
2Nl7o7RZnmiS0W2Km3yv3uh6tXX1lkj2lKOEuiVl5ayKhfaiJTdLUSM2BMkFYDuVUX2KLr0UC3Cr
l7iPjRFEqetdE9FGTDxoF8ez1g+R6RTZWpUtezsPW2lOO8rO7oQ2PxujcVmm+CGYjMvsZtwa8tnp
1M5Kg3vF+gYjeEe3EOi91651q970JLyXRr/WWR4ERZWdQ757T/YGklVDILIjCEYzxkhHDgVc8VYW
/dpZittttZmrgsRxfTsP1r3rJzsncbdxXu3bcTg5pFk4ZCmwUCLp5SX/XcbpwbbHR0Grspj9Phxm
/wKgdzQnVOV+YcBkC951u5u2VTyjYu7vCCCp117r/Umr/ty33MJt0RWw+Oprccs9hXjaFtzyee5I
cKSD482SHLvgzl6cx6F+AxcDfyQE2NI3oycctkokSk2tv5W3K57zjKRjcVf0JP827ojMhWpo0EYI
imJqJLwgy0JVL69Nm+8dqBe9oa5Y1U00YyVZmaN2sMVwZ9sNOSLQW2YbaUn1SeXVW9bz/7/J7N0M
4L3gPNZictk9RkmpeKInucm64NK04LG8SWFnCgP1lX6aLeNrbDLSTWyzBhAQfzKooyIT5zKvfuce
7JRO8ZE2WZFzwzVGK7k6ZvZQphlNYaNdbiY3jiqnRf1WksgB/syIsOYYXpPufCnqcV9L7zQ27atf
8tPk9kkk9jZX7qddaV8S8n3k6AR1hu/n1Zk5BAb8zmmZv896eq44+FHUXG0W8Q1/32cxLSfWtB0r
2NoIhkczNRGAjNHs2FzkYuvxz18UOQ6I5wOFQMT29iOngyPQBgwp6qkxQWkkX26RaVbW7l0/v7cE
Tdu62s45LPEYwM/EkLACwSdDbjZenGWhXWh5oIYnMjrKhqzljhgX/IjJNnH1NWpXwPcBrDNJq9Xi
+/vcHzdlQZCdVyL6pMIsIXDGaKg6Ifhad9XRcN3f6EyAcLO8IO96jsCZdkFcnThFAZNzAxzXKRlV
1UIpXXqy3PJg6uJp9pkal06EtQforhb/2Ac0KI5g2QcEkjcEZ0Jm08mTFudd5FsaKumbNqRPG9TN
SLf9xVOrFIuAPpvbNKuwHFjvk2btKx8yYiCTYkCDzNy2KVpEx8O01TLrZc6wDafa2Zld2oeRo4gq
4VLrKtx2PuScpkxkkBWRUbLOZChk894X89YNplOJ0Yn+tQLgh/86QF5b2AL6RR+uqZLfNzVDq0H4
ON17nhSHwXZCKbJzobzDlHBZGcNbvPSPo8oirTYiL0c0WM9bR1TvQ4wDv53GEzWioURHlN+kwYoi
eblcK4KzedJdtDGcMShokWcA1c6HcnQh//uj4aNmcJ4XiVgmn4d10NUXi15VQBeKv+rxkLjl3WR4
mw5wZnY0rB00u1qkEhnBQvPRQCVjnDACmR8CNKw1VYQscjPDca0XG/WMQO03Vvo6rctHPm4FF8eX
5ur+RwWBUQTaRZnDruDFqvsXo68ucIbT2tWXFzbxbUvfhg2yK+r6ya3kPlXxUTqgqbHcT/6NN3bO
uDnu2iE4ia5ZydvOS+FVL/PXRZm7wOiOfeYj/kAZ53abBP5vyoq7UvwRDqDWmNKa2A9dxQHdb8ou
PknDX9daEgFWrBNPbg1AHS+/nWIGb3rqYsqrxxpJokfQQsUG7Gmbprz12CPRlhaN1752V3YTmwg6
DwupqNKnA0AD9z7KA0oJ/TJd+13PPNyx43Xrzpr5Sa4l9FPnl6FDVno80WxoqX1b5OsAx89024nw
1mRB8pr1MbtGHzXFe1Vkv4MquBD0Pq6SMQ576CzXcq6j7304XfJlixyylva4ot0sXUvYgbHHAEWa
VLV3SlSs2hVt1e+x1E+lM2+tzDwNFZSWUT57MzjZyMhSu81RT+bnLuMOacziqNH2gtMprDlT4uVL
96sHlfnhUKvHtPIwDahr2cLIxP11MdQGnQ9sMaFTM0NSiS25nbI99QLol3FaBcEumZdjL/v9lJjX
uPqVAcN2lvqSZCg7ZsxmSWjoqGj+CoigiouOT1B3q9LTotIpLz6SzA4Auay8SNHdlg9yU2rGpe95
DQidA0P3t2a5fA/kVodaMNQbWHKUFEj7GBIIgOZ3rOn/DPBR14iBBCLGgf63oj9r0BMzu9CNvm7N
6drV3mbqvOdG+4zL9lCl8y4ryzfRoIslKz7Uho+ivWkKdG7TjB+as8QMIqIjgUxE2AP8pklOUyoe
MFTGHPerykzXKgBlmcpfi+OdietaA91t5KxQLN44zuwzMcFOpYXVAfK/G/t7PTUj33G3eufsC75y
gu7YH1HTwmqm0LLd6J/6m+J4JOWuaZ2rdWPsu0DwgzvH3nXvW0s/ZGkReZ1/1rQv5OY01NSbePB/
JwN5Pzfva+XT8pNzxrBG1NiHphk6rlxZdvuQG/IBAf3KrDnah08HPihvhmVlFObTUBLgY8hnSz3N
iU9D6ExORaypo9f0GzdO3hel7qRfsrIxx/FwetO8MnoAf8XS0bqrvAdKJjyhkzgK2nRLUfVa2gtm
v2armekpaCUHIEKlIg422aiBF5f7WhCjKKZNN8/3lUuWbxMfxkpFKZ9kJrNqG7tQuq15JI00WSsu
gt6pPEavhj9v2erq5lQAl13hLEKuElyKnDp0L++2c+qCdjtHihGfRDOCp4saib3YIoR/X2ri4nto
aa50bzVqHkJDhUYkycE0c34gwuGW/Fce6O+oPF0AtzKI967Lx3OKX7X/LUZjB9r35hbFfjCNVwTU
6yyABjamu6BBS8uGjxDlJe3Evpy6Y5lZ913QTri2asrpsgeRyx6vQrlRyEoGq3/OuOXAabBUyeEe
tm6T9tohUbj57HQzjK+GVHDX6VpognqZ2f4Whlo7NfPeUh5K5KN4zQ9zab5K5b0sBf5niw+jFxuf
N4SRFcAIztluHkrhH/xAhhauSsZx9BjIA/jlj6me35f9sKkLLlEJ8M+SfjdX1daW3T71kr2ZQAN6
XX5CXRZW5fy49AOYR3VoKKmtpm5PLvIuH2lJNbJz0zKB2mN8cA1tkwtzDNtkhJ+jANPBZzTXHd+l
4f7uE+N6S1vv3OCaWOmHSisonWzbM1h4loEM1Nt6i9xruAhNT9vX+NFMmKNhMVgFAFjhGY9Ob06r
wasfiPVbuY3c5XYf2rOFC1NgKQPa9ccPUfiEIIEklpK3q+BUYwfsnCzUH+IW4YYc+YuafTc0Wz7c
hfURzqB8Hxb2AmkfhY89P27sU+eKB8Mbj+xvJ8eLowX/vm2jayygluoqygFDM400Zm2iKQr6OJv4
C0in9BE8md4hFcZKpLyBqbmqMv5bx4ZvwcU2l+cFIqvzF+Q6SFxra952rb5pA9ovkra+490+dFVX
bcwifVUWQB8xgnot0NxbjwrNHUog+djbIINJq21Gvz46qYLXdKdQTc3FH9Lqgn5pXxBCkHZupHXt
Pcq+O+wM31ouPrrcrnl9FNxn1Z1yvbizqaCIqr46x27xVFvdt0n3LhLE42jaZ6RRDE2puu+VecAK
7PF0NuvAyh61uN+rzkDk4cxHJoZ163pfg2Y2KORqEGbmjwphzKpZxLNW+IdKjW8oBNOVSHzUNiq7
K3UVThokBoDjNdMN40YBvwG5bVOl7/vFPVdq2gDrc+06MfpltgCzST4a6gFsh4rjUUdpjHfIBowV
yFRazHLGqH1P6HA8Q5brYnG+xo5kvjL/PU7WsynSZxPnxUrrBEYcVCnZUJB42Xr1th7x2OZpc190
yQXlg9xVtvFtFeqr1fSrORnbDINyhSNCm9W7KLP7xfC3C8gfvySod92sCwS7q8LxkELiqtNmNG4U
Y5ynGQu0y+5vFNtkJqO+ZBlvGvWSzOIOEYsO9pW+pEX8zNBL0CgHozOmeDvB/NMRLU8jD1lrRIM0
YTJvq+jgHbzbKGyYL+Mi1uAX1xokxGTybQtMkpr5omJ7OU43Y22royBN5sduGDBRWVfOp4Quknvj
NiNb+rJzCoQCugmSX+oIqzhMtNg9WYsfAruug5GoTaWs0BIKSDwNEwReOuRCZdBfUaKP7aZ3koOm
E3nqa60utyPWxVUu8sgZ9XMac34H8XiZUvO4VDcfQsoe0LpIjF0djeT4qEm5idHa2DQFsaAsCPVV
w87d3Ne3JUdp6QtPhwrHQIczCeanJRZUMRuhAOzZtB4aTBOsgcJrbFtzxUthRI7mVOscl9KqU3In
tZyEqvKiT22E3jz/NJLmE8KOhE+zesBczfqToCZRO1e4u9yKvf2k278RqgsYJ2iuqW23KEEePbP+
MygkiDrAhZxJmuQlEou5zRMnWPeaXlCFkXMaN7yTDVcdqb7wT3amPYzLhzNDelYlV++oFU99Uz2l
s4Yue3he+nGjQQlOCfIsZ+LQQuqxJNrGQK/B0lm8BTFkhzvm90E+wXCq/tX2rY/JMXajo3ZYSx+M
3A2b2drk7sxHCR4xOXzKeTyXAQu+3sx7OoWeESz8rnkmUeYgt1/aN9Oyjj29c7XOuVAG2L/t+NwI
Gxcb5nmv71+K0j2NJB+EfmERLlNovz0ANMH8wyuPvrcw08fZ5Krxq+ZOUm+eBtOLaqcjObdrVbi4
wayPxRo3dUYKqk5OrOUh/xAJKJtfcsINzl1XA99otA+vWm+iehsYJukfGoSKiUAW0nIacYbcyQlE
5CaxIvaGrAshmAyr9nuYs2lVuPFLlmQftipwv05RDX+5Ej0IUymtE2MEpt82OHZagGosmN46bfBX
s6uVK7/IDriOSYaquw3a9md3ti4m4RgOIgnR1lGsx3sSyfSVH6QOZAZTL1naLhSIA6EZFsl4HFL/
SbXuR61Xfzzbhou1a8XDfDOH2eQUZI31oBb5HZfyyfK18l4zZvzL2k36AP08JyaSdmFttAJCzvOU
x57bl+Gy9AWXc6WzH1GslDdH2fRXJXHPcKbRh9uDYJJUrDnbxqzdULRIu8jFPbQtl6jdA74KRWzB
UoIVWdYld/ElDeYHSdBRpmxQJ1TMY4P4orIh3oK6A+UZsXqjQsMtJEidteK36qYGYphg/jLkVTj6
YXABpP3+y7D0JwhL5IH5EBnihtkzpGBcRF6Yc8TbXndv+d1dmyefTd4+E9dA6jAagDW2IrlVCeE5
gYXOdCmbJ555PO9Aq63eweos1nsvbRJhAQmWHAIpLhrG1PaqZ0gjSw1hS5paJ5y4KQTxTdvjqT9y
6kk8HvLf1YD32Re4E+y2f5/qyeWInn9zAzmrfNQtmiSoRKcSBuKgXw+pdwtRDd4rVLArxzSP+JSf
p7aDTOV7dhRQ/sinI1P5rXDRwbYexrc4eBeSJExM4oZn4lXJJQtce+FgPOQyoCRaQwjtbPJ0vgeu
IrJNyO8sbl7KLP6UQnzidZDrZJwfx3EqdpaVIKlE/NuN3dFKh1BO+JpstM4NbnI3816c2D0KjHp1
9dJV6tdiqnvMImJttwZHuJewI2JLbDMdgmKGp5vuysA+YQ7E7FAXWw3PZFabYC6FOFZx+VmwklWZ
364XiQISzu+hncsd3/64HopxRt5WR6mF7V1wcpK1cetCH96KmRz0tKmODsUIla+ditbZeoV1CgZA
QtPAKiN5t81R8II7Q7dH5H9XMGNBSezquMO1Vu08bcAgJTl/SP6eg9YP8wZD4Tw2B1Td7C/eF2vR
edA0zHPACHN2nAEWRYZeqQiOU1PvgnpATqu2em4DCZkS5oIOtVw75rdhr7Dz94Q3LtCDlsyl/tRy
PVFIwEmxQD/NpfxuKkS6JSKR1LaWsKqx99f5i+3lWujWyNJvRuIhoe3MzFtmTuKfsYpXm2VOHlJW
tqEgus7zEUEGDofMNIe2l0ZCoHopzeCxb6e1lGya1S3sgJ//ycsrQo0HfzvDx6J7yqrVnBTQXe4B
KotehCx9mqq6DmXiv8xS54+R+zyf130zvCRTui2x6e3KMvPvbKNe44+MgBXDcmHOcyzTjWrdRx24
9Cen144+rRh0AWMpGJ2VnSLWlEg8V4ng2h3/b3Ub94Y7XuZBO/jj/B5n/KMWDy1UoD+RS3WSKrv3
Ou/3wm3PH+AyKDgfed8dfCd+nqVxZ1tEZpjMPD5ruSzFliY50geg4O1O35ht/Ug/+3GZvSeIA0Th
8RWO5yHXatDp7DzGHSrL6iHP2mPlwC7p9cUJyvuxqJ7kjd5q6mbLoHonWxWvTERA2GyPtg8pON2u
ZEH+UoDThXS5cy7AWnodN6gVbI2yvU/SkZkr3QU5QjnDNO4xH1/1UscTxUGP3jsKLFAu4gtqDHkq
WnR1tLvgpNsUIWF/TaqaSI4SbjeJGT1mH4GoEpkg+3Z6dwO+fVn033FVnUa7j2STyI1pIMYLBr9a
NTB+Yb9Qpscdv8lau98aGSdIm2/Imh+hVt1Z7vRFK2FU+e05uzhmsWyRvuLngdrDEuImh0NUAVfc
4hH2Uug3TCLFTKHdqonlt78kd+MIEGH7cms5tOvFTRn6ibcm7Wy3DBpO/xYlE2M5UlDtTZPmV095
Ok+iiwRlqu7NrCweoZ8BJ2s7GlNEj34PtsMGZ68yFyg+t3lgRW1g726iROYHv63ue7gf3Xd3t0vc
JnF9GICFahENabPxwGlyD8WKbQe3RZosgnFpHcbN/tNduAzRUMELIkHVE9621H6Ibf21TNjXHOW9
oeM5mO64tWv9OfCrA0sH20ensHTctOqj1I80wOVhoU+EzmrNV4kupxFFztNA1gpQFlDiuFX+1Gzs
mQvWkgDFWvkww8X6lU3Ro76Qm9lh/0uy+m0yez2qxvxXLJOPGuvXunezQynTkz47T1iT7m0bIXKJ
UD+T+bfjuCsPQ0NoF8mFMgo3zIvsoeI0tpf8wUuIxWj6g5mX13ZhxK86YOUFp1k9ORvn5qU05lOn
41QxRf+eo4C3RhJyEhfFsaUlzHn6wIPHeJi587tZ+3Lts0STrpOwRlGkGXo3NE9mU5h7xQP39K9G
E2/pghw96TdahRNt6L4m8C7DY1DJB7Sj/DHgscbJkDUAiQ7YLSSaYUHASZ+WCFgFUIm+YeJ4snuF
ODLdWAYAoxX0HeJs9VlKlN4NsIAsrfPE8jfRi03JJKkUNt6FhLiAmkS4sKd+ZWN3CH+RvvEvTV5l
Q+UqBg1378cdKJcLh1Kr9DJMaMZUbV704XavVZiO+iB54VB8iJG+uLBloa9hqKwXGB6RQkHF4xR6
EqZorFPEsOj1NzbhVGtGduIqbJ25cnpGZv/oj/YdIfGHYW7zEKoOWe/yonnLK+bwvSyxkdUFxnjk
6VaAmm+urqSlWZu2W8B/9A8aXImvyg+qF9Q4FKeJ8mJtcf5ILMqt7SIoIntjwuOW4d3yoBsLX2CX
YTJgPEAVLKznNskvlVFvF6HeY2u60mLwW9rVZ851kAbDHxbeKJjAJchLcnYe4lVdONhAi+uYLYe+
LzeN0NC+k/Tp0Vqb4flM0h2Izc1FCQWOLsBRIEtTHp/z3qRLDSQIV36yKp10jMa5R+TVUHcdO2uV
ja99gcm+oMRjY2XWbbxFIcvoujEQiS0FVowWN+IqLWSO8st7W+QErxckb3NXnFgOotqJqQ5rHqgQ
ixoRfOpsCyvTyyPGNhS4y7Dr8/JJb8WTSyXyKrX50fxquQRtJ1fGSHqIW+Xv4NwHVNGX3uYBgcE9
ZCT80ld6CCCuV64p7nraH/okCJn0dj72onFK2b2GfmfRB7jyZHN7D14n03hD1RVlNk5Kw5Wh4UgS
Tep3FEUH0eN1XKbHUXf9J0JG7ptZfjROeVbaZ01eCu7+77xLXuAHX24ZL8Myvc2i/+O2JPpZ0As6
kxwivRIduk8IFKfGqpvo4zCr5mlCut/R9y1ZbD2nooXe0Fc9yAxJBJccwckCp29jbsfBhu6xV8dx
GgtoPRMHuri6tkl0n38nnBZbqxW5ZGqxHVXvnmdxueW/vKwvt/89xs34j1HNRMf9SH7MMM8MSTnl
O/+94B3fBys7rJ/iPR4s+1qdEKr9woZy8PbLP1IL/xbD9yMRUoOjMSopql225F+gNwDcqv9HcPPf
Po13C8j7H8l7s6kHhDaM9c59ng/TOidutb7I11s+cf2d3qk1Rla5wrD7jw/zn0OKveBnc2qwWF7g
ZASQT9uGzkUCFPfdvj78O6n2ls76H0L2vB8Zj0rETWvVY7EzKJZxAwyqhAA4Yp3N4z8egb/9Dbf/
/X98Z36rW4OeoEtxUn/v6uNVB85hsGPb9dt/BBT+x0hivqYf2YvZKIZZSaNGKnHscYe1L9L8xz//
bwG73o+0RVxzREcEBM7aEQD0tnqudmTViQ9rXR1g3jbehsptwuFW8lnPVg1Bj8l6ua/PlNucmYL+
kYf4t9DPn5WqFWk+ZUF5Dk+CtcViE7mAuSFhJLti63srylb+8cb+5QXyfsQuugRHlI7pEHT6Bkvd
fPd7EaEyVH9A95aQeKd1HVr/yG/927Px43RQuYwnLfXrXVYd22NLLsJ0/vO//Bw/DoJapo1YWr4w
lvtNtWkYV1fpq9gGURKCL0AwoCj6x5f2l+fv/+tcNbsUXpjnb0rtVcqCT0rlKs2+/vFRbv/k//CS
/mxebataadpA/mZyC1hqlVgTYHoVQUY63EguCOhM1j4XFF6nTfD2j7/0b5/px8lgTVlFph/przC4
kRmEIqLacIXE60Ac5tr7qh+y7T+f7r88CO6PQ8I0Ky4JjwdBf1CH/rTwbjlblG3ngWwwdD9kmuo7
Mj3+V+HvHsjH/3soxbq0msXkpZbb5NHeJAexnV6SkLl2/9+/vr99oB+nhp/GlVSDSQxShbit+JyH
jsSTvdU8/+PPv70i/+mZ+JHJitQzm8xRJ1IZlGC/uH68qdzmeVDkmPIWTR2OUFc943fNNoOG5Szo
LpNaqJLDPkNWRMHbIODemtonvSImZicePtCYYuamjqmmtQuB7ro28Dd1zgQaAn+py6gnkXPURrgL
d1clM3RIsGlbymACWnUTeUr0OfL7cdeM2ltiok7yc9y+OCgxJWs8uFNVfEFvvrTYqUNXkFEzYyrs
27WR6kg1XLB3yz47BS3sJCWgGG/f04LHoiZ7rHH3rUV/WmMhRynfVa//4/X9S76t/eNRTxwM/719
ywTOT1V6NbTrMp+a5bvWTsKLNPP1v/9mfzvD7R9POVcUVgq7K3b+sx31+zHSNuwG2d7cVlttHfzj
5Lv9q//Dk/GzkBQFbJ5phHPSK03D8RMhoccRyW3tt2GW/+uN/cstYf94vnW3soCvGUzG9r7Xf9nD
/+4mt3881obFcplO/OOnsv/TmjUnWmvAWnT/ePP/cqr97BpNyo4Go//D2Xktx62mWfZVOuoe1fCm
o6svEumTSTJpRd0gSJGC9x5PPwvsmhkeFJFZobujQwkggN9/e68dkjHtJsZVolj3g5rtK7/4s9An
w1InU5pc5Q5cKDo+DXVh/u4fvaVgh7vuyXlDQ39hNTD39idzWytWMtJ/4vXE6D5hlpaHX3/WRPXJ
7O+rVNCdTuDoaTMmH8FAXpBbsAdhuBz9Davzt9HGy33TRvXJW2pkfHv90Ibbasiva6fzqX9E4HeF
xlsVJae1ED0hT7QcelIdtUgfdOGH4iPepGa6r6zkJUi1faqxuwxjEW5LFBI0V2DdAIWMGnt48dMW
jll8q6naW14hGXEz5U1Ru104cNCddkdZVy00ZinwFcgEvgBpqEt/hVZ2cFCoGL1/Jabhu9AXy86p
+/Vg4NRTFTio3QpN+GMGAkSUgyMSsZWOR6PulUethK8Rkxq/diQ0iefflTQ2/e/e1eRjexLZhP5g
hVtvF18ry2GL3I3ICsl27ZC12KU2pc1MWdMUapnTsTLtGrpeQSohtj1X0hESqNkTCCZwfi0bcOJK
0GGagnePaA9BMuqgQVgCfkooyACo4jQkRWjOe05s6r8rTgNdOIjisyS3sNDk5i4qsLLHlqXgg6E8
3Xo+CSUp1kfUFabM/IQ+3Qab94Renuq4gGorwCmF9FRrJFv35U2A86ZWkcA4A1ztPlqibNmLWEC6
Pj/kFL+F1H82KHhaoXpAxIRdR9o0WHU81OSC4KCKQ82UsqO+8IFmGvM0lzfTZbUwK6YPdaOsS7t9
dFGP+1f5zjygvg3+9DYT7L9jOE4WyMwezdrdwmu41yim7qqVtCLI6QN52fnHmRlbplG9SWpwLBdQ
WRSidTagq3frC6PWzNirTR4g8nS3skIaWGZa+0LWUDxCtg2k5flfXJprwJNpnPNWHXXiWDba9NDN
KNwvo6V5K8Gx2ZiUUdfFq74u7Mu5udLMIuyzK33Z2wqomlVd9tItwkhZhg/bGwqHuiDS9F7DIFiv
NJ1T7BwOc9XU9yKY3/PPOveo4yv+cmMc32ahi1qwlVC7C6GdeDdtQiB7eOFTzV1/bBxfrt9wZIbY
kfEZfWorNrYVSXalaQufytP5J5DGS30zrGnjcPflFpWrmr6a6QnDWoVYZq3b0tZE8o8v+AFA/yoP
bWt3aXCbW3p9TkRf7iYj9MVS7qdb3OlgT/xN2hA9rXveNhCGI9LmZQl0U8q041B3WIxYclrZ2/lH
nWv3k8kuSj2Ral4ZbgUVfKz6riHqRTn4ZxefzA4VjI2mcMdRwRH3FoUAlW10EUt35y//GXX3zWdS
J0deDr6E2BjzMnAr4oOnDVRF8ixF6NOipnjkdHJj5mixlPoHuQMROQz4rQrZoDAgHTjxvUlMyCGu
uAlVjA5CjGugDglzzS8sJWaakToZVJpeVSUnZh8kpOBpRWdl9sX+/LPPDSjTJHFE5GksDgyFzdr4
gROWI21b9ZfSXWe3S3lR2M6doa/at/jC4nTufFGZdGvqOGlZ9xLb0l9IIst9zzmTZ4NzWDaL4RR6
K++1W1X25cT6mbc3jRtXHVOvqHQm20H9yLQf0qVkotlXN+ndstvlsqIZXDiyiytx1W5KjuiP+s57
Eo6S3V91j+GNu5QvNNOZLvYZYfOle7O51di/Csib1X2pjPvXA96QP5wRJ/1XiuCr6g5dIMT44lFU
0LNsc76Jzew8lUnvFRpCEcAmxltNxLuNOdDLzFUZJXut/yV24NhzUuAHKMTnbzezNZwm0jpea6Gk
57S3Nw6UQXLzOQsfhuCYS82lYX38wN+MF9M02gb6QNCFhBsGGGHGnFibWr65JNg7WSn2vzP7zrTd
zwPbL9+8yU1XVlMeJqrja5djhFj2L0SBzXVEeZwXv1xb7Towr9A9tyCsUvBG8c8GXpBXyu+1pxP9
wDFFhLmZcnBY1tsqxcTtJ6e8BiXleemGHaw9hPFGAzD5Z19uMjJYfinFSmvG26wcty7Ic8ZMEDcY
djq+eYo/8oUbzW03pqG0mk52ddIS7uyLm2hHNi2cD3zdKwp98vpzy7EBrXD+qeaGCXkyTBSaP0LW
uZn8E2zQmq0+XQyp23Ic5pqP8Uyu2LjrS8uAuSYj//Wzpm3pOElCT27IvNDErYW+8fyTzF15MkYA
dEa7MTbGmpB4/0aIL8xBMwPb57T8pSFqPvhRpWOADsNuhW1oV1GnD+NLmXefPf+b7jrNn0082At1
wRvp1sFte5fsAJd57LztYOndyDvjDpf5Tl1nK2uDfWAbHOJ1tpFezDcQ0pv8zdo5F9YxMyvOaVJt
CBC9EUXs9GKfHhPT2VLo3kh4KtrWvz3/jeZuMdkfaFnRyRWH6Swzn/sejtJ9VLGXJufo/PXnus5n
K//ysQCqo0IJOfsxf7arcJses2fSlBryUQu7Pzh2f3f+RjONTZoMBgAk9DzLWfO57u9Y2yKY/rPr
jvf78vtLhSQ7wdg9Yhnnz7ugPf/ZdSe93Ol1FmUagXUixXhwdADUz1947otO+nPnFS4KJ2KHC5BG
EVCenByFXn7EZXyhWX6uc7/rIJOOHciJ03k6zmklzLZ91D87SvhkhAVKo7R+csy05BgoBhITWd2N
2AEqlmXUdHmGTD2lQgO/A76k7IF1K5Cvl4gMl0qpceiRIybQFetWIXKrCymRg1xCRoQ4Lm1WKIXf
G6fchhIS7cE7JGoub7Im1HeyKB+dEZPRiiuhILOqsUz0McTpNW18jHLtJYjU/oBWCQW1mR4R4hB7
BKQjMFM0WEWzb7vwTazltaK3lwrj45f817dkTlM5C1c0Q3HcenPITGUXfB6F0g5oVU3jd+3olDwq
yoVu9v2QaFqTVpoBmyT5gI2jzKmtgimb4i/1Ce/C5We2iqY1aa1AlpKscymAWiIkcJfpPa6u06q8
aggVgqcs3eeDscGZjIICpF9kCbch/JVLt/9+jWZOS1N6hw9fFQS4IjUWnlL5mXf1jWuFvzNyihvX
ReQbvLl+AMOyXIMsvgaQ8VBG8aOei09VId5WRA0sAgjO5/vY56jyr9/W+tQmfBkVLMROVpyyohM3
KpuRF2kt2yXzA/bza2TF46LOvzhDz/RocbLdjD3HKS2dm5V6uW/Jl8qrcuVZ/jua198XHmjsut88
kDjZMkZmh2w4onaBmMzbxLqC7ZcD7g5hIWWzRR7XPzTNwrEQnbyheyEayL3wceeebjID+WFhyYGG
C1N2pVvI6ytL6e+CyKI2bS7PP933vcMSx1t/+VqmkapFolGKVhp0mwZZJqce+dP5i3/fNsly+evF
MXslcZZycVHo7tpYMzHBIGZKMOeScVhq+o/z95l7iEkXj0Os/F5P9GNUPkT5po4wxF4+UB+v8t33
n3RwC/x6DnELRcdRA2SOdWbPUAm7DDWHdYSSWTNhb8oLk+rcqkCU//rSoPuiNJepbbensZSerL11
duhvOzvffZb9rs6/s7mnmkxUtasbrqhSJjAIarXSVVReWprJc59jsku11CZhM8qlZbfdhGW6SiyD
SGuIpf2oQW1SQgCGwD91SvsjDVCNJoF1KA1501cYgHWcF40OHqGvDzFV39HQCTgdmK66cDkFLnpE
mlr6ICTOYwPG9kJH+P59mP+S9d0zSxk6R6QtvNxg2BRlu/qTN21ak/EjNSXLkEQmiKH31kgiDzk2
3vOX/r6DmdZkgOgMz0/qkrlNGoiI694HNK2xemdmL4CULryY77+m+a9B3RmxJSAZt4Z0K4uHWL9T
s+fzv/7s3Dlp6ypnC3RUfTwxq3alnX9wDN7Z4nqcJNq3/FKLnNk3mtaksZuilxCx7PCeflk/6msY
2iuLwMdFvcxYboRLcUmVykWJd/65lO+nDNOa9gBPQWOqmIhhMOSR6WwDUV22SM4NCYpXj8fXiG28
rViE1hSDFiqZgPi1wNAfKmCQhXeAELmkvrWQgBf58kFt41PDpl2DTZ662sqvsvtAMEhOG/bREN02
kKRrXiGbsfOP8JkJ/q+jnjkNsI5iSyM9QUm2ArB7VZbvkjF+IE3lIw6rZVmrRzMLHojjg4Au5naq
qEQrtNIqiMyV7/mja5sg6F9aqfwQlPJgkSiB5vvo4NaPJBVjVK0cnACxMnleogvLqis3gxJb8HzD
Z1C8G88B1iOJHmYSMUGB3q8NVTkNLgZ9r+ptQ+2BbAWccXamg2q73agN6Q5mmRJrqzk3YZOsdTd+
yTvjOIB+DPEBkc5wXQfteynhsHNU9Qcs3o84TX/nWr8LK2HpxTrkA2pjRQYNxezvWsIUpJGLB1Iw
x7Yum4u+JO7Vb+WFTyDFovcsaCzYfXxsvbJocon4AxDdLd3yMEgixpHmWm/Vu9KJN8koCK4186GK
ug88RQfPCjHwEcYJthT2s349Oo+8UlCXFvyrTAIvno4Rvee/6cxoMQ0C7zNX6Mpw4GCyNHHHss5X
Gv3kts4jtMeD2cndhSFjZiw1J8NSI+YOyW2cbmS1t0zCwVb0Cz1r7hEmy5XUw3bSNAaQK/nUQaoT
lpUhAJHxEb+nF17Tpyjlu6Y/joRf1kSYTxxPhBq/rXQAq9ZJVI+dJthZaVGwA8PX5zguSbkR4rtB
hzzGPk0Edx+E3r5KdvLw2AG3cQXKiQAXQPgZWGIrI1qn0k2YPqrNY6SkQNm0bdx0OFZBt6n7WsGE
5Jtrf3jyGry/yLEHot3amGNwxbfLdNe1GegAAANRtsHWt8ytS2vAcSL67nnHz/jlebs2DfW+pdiV
ufxirZccSYc5NipIYNXCwzpgl9SKC0WLuS84WU11tVr2el+xXTLp4xquDv06SW790sEu8PN8Q5+Z
sszJtIKbDn+gnyRbp/WuoeWuhTq+AaB+YUL/flluTkXqUQqEtHfxPTKi2z2ZKp247SG8dgQjnn+A
uTtM5g+8/VEkZ1QV2yYyiJCsAb8oH7487EYJ3/l7zHyIqTidTaMiEjODDEEP7LgQbaV4g4sX6G9a
vzl/i5lxYCpHlypHzvNRKOeZkPbMFIcqmZ8XLj5TTTenWnQsylpphmm6NUzImamluAvLwrjtNg9B
K6S2DlV6megCBgc1Ejdy5thpPly4+0wTMyYDkSLCHoCIzpYjXMtu9jjU3nWAZPj8i5v5/lOBOqcH
lpqXnNixjlgnUYXCEUOEZX44kvB+/hZza6+pUF2oNaFyOK/aKje5uBOfwr21yqVl89t/V6/ie+vh
/H3m2sCkv2sGFhXRYA8olT+y6lUJLowjcx9g0sd9mEF1oFQMWupTEJ888tRUo77w/ud+6cl6sYod
YlhIwiLxR3lG6/WARfDCDDZTITeNSd+GAVKQ3s57R8oEtEUp8UkW8VsuYsPCMnZDjmEDeqpdCiGn
YlZ8kiO0ZRxzgzZGwppZwb3hSqfWqffF0B8IdcKwFzbPURRdVCWOH+ebGWEqUBdABCWZmAFXIJHL
X7hbaUuqko222jopdsUBziVh6PcVTXOqVTczxTc1i7cR7NwtoZWbdi1sEChd6KbGzIOM///L1NaW
FOUHh82L6nQlJ3/ebSZFa1UXqSyq1VNXQcI4387n7jQZEGo9sJy8lxmNWrCFSjCGDHka4KViaZrt
NfjwC7PPzPba1MdG++WZkt5pW8GCfOH+dq+LK3R07Yp+uxQoyoirZImGd4X3PnsanvwrjiRf/Qeq
L//GodtM79AnXdoR8lbrTQbeIRJWhvAiGsGFOWlm3JvKSaVOIjjOEOkbJNItkq476Kn4ZMjRgx7J
F5qE+ikZ+q51T3p34ShiFSUJrRuKf+E5a5no4EKVT2ULqYsdC6QuvH4iRWgplE6w+sF/VnqzIX1T
3A3AfBeOLrrLLBhPlDGkXIVieZ0YYCb0tPkZK7WFULW49doKtmhqy4N2K1TGDWscOAFqUtiS7n6Y
svJUF/oGguwP39LuBiO/y/XgTehaiMA1EUK16z7WSM1Xsjk8il3y20QMSb2Nc1x8mkA/1J3lEdmK
Hv4xFBqOTgLrlXS5XZUJmNWR9hsVcVZqC9LMunfZvxNVruI90u7yoEmXWmQtZdM3l7AFbixJkhdC
AyK7rkmOkPDcyfmzCm9opVuxuW7CaIffF5cpqS+bXBnRTY1KLIDZPZupQ71AMdWFCOpiWVdIT8q8
Y0Pfxz8aYskc19tb7LWMwLsXZFyfLmlPevvSDdXRFzrS4Ib3pM0fvRw4owzJ2IicV6+PHruYAq8Q
pSJ6EH/XuX29LJuSlJQa/S6gXC3gJDSIpXppxqOurU5PgpI+9CUVSEoitcHAZUorsXLRPos3jdAW
K/KokRz5CclE8j42iTWWW/bdavdgxIQ4YXZ/6VpJIh+lpQ6nmXe1A1va7aPxjVNeyXw0vnF6aH2U
EGIBKslQMCwQoJdAyiwHtrQNZPXBIO6SRMVKTUHNmEAJe5+UwOrWs9qjHg2nTq9uA01/JqPvtQMK
hGefIwjIGK1W3AVV/abpyklNqt9C7lAJkuqfyNLYDTvSbSk4K7mX5Y2CAmid5f6a8DIIPmJzJNHn
WEmFsCgp+IymCFssRvBV7T5WKv7OwkhetcJfQ/a5rRP9pJIxz/JfWXougb9JIl4HZCZnElkcQQ1F
L6846RTIHsIPK8jdDWJ4ihhoGEkD3iYpjHwW9He1n0ObaEMIdtKd5RiaTZrkJgsS4OLpLyyDdCXQ
B8QG8pM8C5YcOSuMx8FB0/J3zTdfiRBHP16UHxoKfoKTM85mag9ADEcClKIgowLIslMDflERuPu6
qvZKAPgqI3w79/MfUgM6rDN/Qz+8FvIQXW3r3RVScm20krEwcN0SgXvLnH4X0f9tESIp/ut035j6
piWaHts9LMGR+S9gf116ahURjQF83hrBldDxAXofFLHd9xHnjm2gLy1gesvCTX5A4YxtpfZ/JKUX
LofSSCjvFcu2SPaGoO9AWF9Zpr+ppY6Eax3iRtjahTQcU6e89xt1POoEsTFUm4A0ncQaON9Uq/eo
TO5ztyQi3NMehi7fDhYBv4MaPhBsRilwiJ6FIn3RnO6prkMO7wt4dpQ4oceadwxGy8zFhtXFjJ0+
UsmaKkVRbAdveDEac2yRKCfk5NYLjY8OAs8il4yNImG2HkcUyY3sriamIxKGD1Keh+0gWocgc98h
Rlz3xAvZSdtdh60AVNwag1gG6BXtvT5UB1/joIhACt8uCvlObeBYtGaGxceCWlZ0eJRrom4yqShX
gjlcdZ6yZMg7qG69S7Pkse/LdSuTSAZnBgohlgJNfskytkGK966ogOQkJfidVPyHo7V7y4B5IRPc
4aZLWW9v9bJ6qchlQP1CjJ1cXdcitHuZILYgIjEyLAHJVDAVDTAPDjk3Sw7cntx8OAYVx/mwoQlU
BQUH1mSVEcGz6OvkHRf578oiRZzUQnEpW0SpARwi1C0YOZTF8AQuQlpAUyeaMuyfrdoh/iUn0EX2
lAoRLB8xd9yRDPwkl/D2wSjhPyc0q45gnhdyb4dqBzWrjjZ+MModDd5SKSRX2QCtX+sJlrUA+nur
RowXldksMT1hcVCvtDK8Ndr4Q5PLV2aajrarXjm6fhXDkLRSfy+W0gfg8J2Y9fgTgMsXAmdkQvPg
dqDpC9/aRXX/6umcSDIBrntrOOaBB6ICH0VYZuEmloDtSgVJlAw1bxoHLl7hAMMgocsNyX9i4ACU
w4E5aQpi9kuSi3uQO9vaVfZ+6LWE/dZMFiBTE3UN0x6MUZytvAFyggR1atFx6FnS8gsSipomXDRk
qy27JHkRFfGQjdlnQOhdu9WSH2EfojRximMFuP/CYnxuE6RPFuNJCgagKIp0a7V6sRBIGlm0AD6W
TYPXDUjmUmdQs9UUUXg3Zqrm6tYRq1OrYHo7v26c28ZOfRRBTmBCrrDWJv/Grh4SXNv1OrzN9v+G
8Hx8nG9WPFMpvVWJnCFUbJYAdq2UtbI1d+M6W8Ujef4pzJkdgzZZaEdxnFnoQVCxKOkL6oLILhOW
CbF+1WkyVg6VA4De6MkAxcIWptVp0As6kES0tqhUq4KwLYM870A3XkIF+Ivg5getd+8F9P6yWNwn
Uv6aOa1N3pG6CHPWt30aXvewoVwc3CogtYXZwMF3gfx02Q+TsMd+0PdJkcNS0byjlPhXcVzciQEU
qT5jmFO1lZg6O78ICMNQ+TUFEILJVVQC8CkVc0u+zjrTDBCsRsTxHGbtohSvrF66JUvzufTFK4J5
twN5U5FOTIujZEcjSvcFZyiR0xEiWJEJSYqrpTwVab3PEm2tmKA8qyJdh3I6plS2B/hnxqrX2mMn
Sw+JIN825kiVVl57Nf+pZelJJD8t09/j6KKQftwgf9cWJhuV2IyrGCRssq1+kP65HuuLlbEgZG8T
r/u3S5bZmT2CNm7bv2xSSMWVCnk8XSickdVyH9YXtj8zh5XaZPejQl7LVJGDl5pRWnZPCuMYURYW
gwOru5XkXmjRM3VYc2o4gI0dqlbNe4J92/0iH28dLM1dgWfbFk4sKbf5hU3PXHVqajboSskRrD5P
t/KGuT8f7HG/Ldi/Bs9uXoffVJcXIZSAS4cbc4OeNtn/1FpAUEHJiKOfqit1NWzVnXwjnDQ7XNdb
6cL7m9nYa5ORlUnSTzk9Trd5oO2D9CUiSTJj0kLRD3kQ5f1aYZV4fvSZaWxT04FF3jM+O+6lcsmm
rsmbv6RmmdnWT/0CUEFk6J4um20FKlYUYF3uiGB03fiq7IAHi5woFGSAWOP/JdTirSdp3QuqG6Lm
Tw1STKYsq964KmWiEqf/+QeeccOYUwsyMW1GZqmcNmB/uU5fuytpiwz217A3NuIyWCXHSwbYGaSI
OTUhC2rKxC9RYmYz87OQyVNJnaMqa94GxhX0RTMbsTzKLQCiF/hZ6/MPOHMQMDUlJ/ngeIImjdLC
5mglxsYhq9dyRFvyhQvnAJ+a1W8Gwqkn2WTNNeQ+xWcZczW1131QLeo1X28pE4lMFRo9/RLaLic3
zbrfapcEaXOtdXJ8EqgU/Eiui7aDThkI+YNpPJx/a7PNYhzzv4y6iqWwotGQ/1bLdpWvpLV25e5D
W74xoFh0R5DlF3rcXLeYDCGFUjdkOIfhlriypZ4Kj7XTBpumrJ6cIsSKoFxaHs0c86qTYQSPg+vo
GXpKwSUKCmpfDfLONX/92QubejEJdIlysKyoYCQCgRf+q7PJ1s5OfMfs68oo2KMVSKsLR9YzH14Z
p7QvX8fR1UizAj48OQJ3pUDperhE/pm79GT5lfteHackVGx1YeVCB9aUS26WmQ8wNTWBfzVbS+HK
onbI+vcBuSZpwssL739sL9/0wamDSVc89la1i0Js7+yjZbrxN9pGXcsL8tYvTK9zr2b8/1/e+hAq
QJw9WlCvikspU36rAAgvjMMzw5Qy6cqqXolCorDKaX15MfRPUhmvQNjLXnvhBnO//KRDD+RJwKwU
kRP3KD8k4hZlAJV/+PInnRhRzz8lYARDbkACrhtj0a6p1q+8PaGs5+8y134mHdi18qBtFfSpjnrS
6ncpRZbcXLj2zOuf+pPKMGTvCatsOxgUAPN6JZW3Uj5m8fxpkXHqTyKcwGNHgwnZ4fBgm6zDY2gT
/ktQyArQ5YXZbmY0nVqT2phKaZdRgC+U91B9rgGsScmmIfnFiC/I/T6NEd/0tKlFSeoCk9T0MN0+
eVdM2aBUxjmCsNMVtCZRWjQ2WFu2KwQLLxL74lpz5vN/FjG+9D5O/TJZAHxA7KFI2FqqXQnqsOlU
nwi6QT94fbDLPP1kNMMRc/RjaWiAy6NGXSS6Y3sh4e/qcDrfEmdWpFOnkmz5fiYGFmNNA7fcqq5R
7aYLv1R2BFZuJTPvbLkf7jQjaC5817n2ORkeWidDORd2+IdK6VlrIIjWjXPoE2Xd9e2FIXRmhJAn
I0RD6ps3SDwVMZpXiqxsfG24MMnPfbvJ+FAFjZq3o2oulzj+GX51DjEk/u/zX+NzAvmuQU4Ghq4B
gekmQrSVgRrnlHsCubsP4+TGBRMv5/kWhcWC/OY0IdOFfKDe5NjV2oS6tUidaiCMSyCd0CRf86ib
BnFVw16Xi+vAG9ZuR+IGI7LUxQeDCCttTGGT3Q06LEKY4r0XNdtGgA/cYv3Pyo3hGMvQUi98kc/R
/5snm5qkmtjAzurSplQvtKM6P5LJ+SCG2m3op8/mGDVFlAmS++63JAyq3SsxwQfSKfOMrU5IXq8I
vZ2PulgrEFYm6K5WHJacWWxSMTZXudEGy0ok+aKJ2nVA5GdpFrsqggfcZGQLW1F5paYEhPrBYx7L
P1IZUtL5bzbTIKamKznMlDoqWTFX1FRCR13B/jRa7ZKLcqa7fLorv4wVkqjrqsKh47ZatyvZJowG
O2iwdI/tmnC7f9pBL61gZ/rN52b8y80SnK0ErEXMHcVetd51IH1/9pLGl/flwrLrt0FJntc2F55C
7a0gGcy5pMqce0Pjw3y9dlo1GfmFyTYenHVScJKaiW9Glu0bYG5/9utPxiwSdQt3gEu6dcDMNmmw
NofKBly+Pn/5z4nzu84xGa8AAGimBm9/m1Qm55Be/0Kmy0qFfO0IxIJisYPmE7Y/w0a+IxT9esya
b0LNDir3yo0qJGPSJiDBkt3nsGiRDyx1yycsnYRwzDeEZMGEBfe17YgGA/+9FAZ9SWyhAajMWp1/
hpkODkDyr59B6gTHb+Mu3Tom62ytax/rmmMbUUjXVVZQSTBeY71+HWr3KlVJLNWSR0Jirg2l2uZG
Tvy6Zou6uvSU5HcoUodqBqLyWv+hcVsilspbtUViKrEEE8vhoNcUdjlYrKFttqhfMz3dG8XvoRIh
Y1sf5x9prmdPhvo6FHCWu+gqfcRaCHJJ/bgopplZ3UwNQXqummk76rTa4pfXX/W5Qi455YMWILEh
XBh0Zx5gagTKRdNXJI2hiRQ2aytJgFx1iXW+lXTphROtT5f9N013agQCdSM6TgBeztuZp0ReWj+S
dzdecHyt/i7cTXQLq3Y5PFM9fw2vRuKSHuND2TIfxySOXOdAGVZExXGU523Of7a5Q0px0hIDR1Jd
r9dGqyR44pKMKDt3FXXjlbW4rCLDeDfrPt9mOYftWZfB15ab/NiUGfGEgU48u2V6F77AzGeeOolK
IyZvGFjglvzVY+d2dhqQ1MfRWD9Qwb1IihiXB999hLEBfBkCrSEWqr5Clx7XfbWOfcAQtbbouuxF
MKiRBslC1fPb3sSmm0LfvjDzzawdxcnAa/RpFQgNgjAiKh97LcUeIr96bv3DFYpk2aTovl3ttcG2
eeHDjsPhd485HYYLRTTchjTfmKr4Llv7p75diNkCquoTtPFr5RK/ae6zTcbjmNp8SiTeWAFT15X4
XqVPcR5A0dpb7cP5h5nrm5PBxZHksuk6imymSp44GPDYfTXIRjl/9bnjbHGykMwBsnmqH0efxS04
Xyvhzlh1bNHidWJLL+fv8v3MS4bkX5tdoREcT00GuSHkNwGofFE/5fCH4ty9MPHO3WFyOhQMZmXh
D0ZAJliEt/ibQmjfPZ95Rc6RTnw+xn/+6v7L/Uhv/7cFlf/z3/z5V5r1BVLCavLH/7nJPpL7qvj4
qI6v2X+P//T//dW//sP/Ofq/irSkxj39W3/5R1z/n/dfvlavf/kDwTV+1Z/qj6K/+yjrqPq8Ab/p
+Df/3R/+x8fnVR767OMff/uV1kk1Xs310+Rv//zR7v0ff5NGOfZ/fr3+P394/Rrz7+6h2Sf817/8
k4/XsvrH3wRN+Tu5RUSpmbpuqYoylmPbj//9kfl3hKqSZim6bFiyNaoik7SovH/8Tf+7KImKBa/c
VGVRlUbTHsGN44+kv7MG4O+DqBM1Q6bY8n9/t798pf//1f4jqePbFBFC+Y+/8Zv8ZTzQdMkg9tC0
ZI14Fl1UjElfcmW50ANJNxedngfpIgMvvm5LnVB4DcAm0fWJ6+xSgsBO4ZAVpz41so2aKKQaVUJO
EhYRIzep0NZs8RvTzRZocykeyKy8yjDXD1HkyTuyAkhnhk5I+GzULNsODGKuUOwMo8F4A5TjPuVD
0LyoTmXththyr81Krnap4zi/RSukYBv14WEU861LMyf8BS8dEeyBah5jiSJQ7mfDERFhu0xN2TwF
DJuEN1mahiqjTIjEMLPhYNR1tjc4nv8p07pJPm3SvFyEtVlucqLUbgICM2DFqKJAbHDd3XnoF1au
H8s2UxoxHl1NbEQbqeVS6RwdIlkZkQxnePUiyRvj2TPbemUmanvoO08iSD2mwMCGl0hGrdfgFna6
Qdmtq94Tn2CktMvNB1+X1ENDzP11QBiGtQzSrtgkNZqyhesXvk1UjfcYyEOVLyu42KTBCrFh2BEG
7TezaToOXNLBk9a1rofZzi0N9OKN2Ec5QbfJEJ5UB27jonK1nmBltyKnlti1fKXlgxjbtWik9xSU
u01Wxs0vKQowJcl6ZBNORo574DRLJU4VOxmkllN5sl0o+Is3YN964iSIPC8NRVlGfVbZsAdxlpBt
dKoDj7SsKHGfkyIqd9wJgZirDE9RralvfkPaG0kImb7qw7I9iJmqHb1YzVdekIi8Z1d5VlTCO6yW
GN2AVAhbtMjiQDclmQREdGipOHjd54lEzqvixtuozV1pITcQOj3ijY5a0op3AN594kXdHk9wKnQx
R3nmIOwrI8QNGgrsdAN0bzYHieY1OMl4k8ouZ3xdb9m5hEwsidLh4GFV25dxmPwscif/3XYIHT2h
6znIlIaTRQL2SWqV0k7lQDmKDcllQxP6CNJ018Vto/q3VY4qwZBZs6kmCZ2Ogc4lTnLPJIa5S1ay
Xw28gSDckTSpnBSpCsE5DFm6EFIh2giVqPyMoD6t0lppqPKL/r6O2TZFZtVeeUqs37spDKVQzlFJ
IoWi4GRI/a1VI0xQ0flccSzdveP7GOxOKECQV0N3U4ZSsqtcgtKJXjS2WUCg2kLvSsHurKDaqXUQ
/YgUdjh96xKyZymk2olV6h7KtrdWehyWV5rVZjeJZxmHQpBLbQECIt4LhuEeNTUvnj1DjJwF9fT+
MNS6+pzrSf4uJ110JyRWuSuibrgv2zx9Czg7XFuBSZaEQiXTDmsH6U+Ko1+uDH0jQUG40sVI2vZW
G/GNW0kjy9vpn2ol5oAD5lr/5Etif+8IXXDjoTbzFmAKamLULFH6P8ydx3blRrKunwi94M0UZjt6
sopVrAlWOcF7j6e/Hyj1ETc2m2idM7kTSb1aqtiZSBMZ8ZtvkoavD7baJCBDYNz4YTSMXil06PuN
TRp8FfLCL9xMS9gVdB8NV5B6LXcH7EZ2PXD9Ow29DBBDlgoUD6lDCnt6Guh2J/R6wOGhJleTOmO/
gYvNbRoHQbyXZFULvaGzuMYR1yiOTdOIL0EgtneR3CV3HE4w87C3MXaxFQLxSJSS804BE2sbSYVv
mpkE+qlMMmk3Zg0W3KqoG9eNlEQvbdcGe3RKh4Poi4G5C4GAmLbhC/Xz1OfqJ0GVqtpFXojitYr/
UnCarHCCy6kAyazHsBSegrQshV2vp9ZDRbP3ARSM+SI2XQTSakTg3QOtBLsumHOopaJcfO4idKe6
GDVnBzO9usHu24hmFwNQtfw5tmrMTplFeEoFArT1UyZbws7v6wdRp10RYN36IqtZx5PFqsonyn66
TiqtwYiEhxh+wsdM+F6MSEmJCVTx2UxZxxMAmNJCcqJUPa7M72onPA74adt9E/pf+lxSaDs2SumJ
uS4f+SX170IckqsoDLurcPS/5xS0AFTyI+f7ScfgJpbiqyGFDhwKym0Q6zehIFzNLVroU4xhDFCS
SMDSTGjBEFjZo9AK/q6I2+9ypVsehoXA+2LhGTmLF6lLK9ea43iHJw6eK6ygHbSG4UHIk/owcr4/
ZvIsX/Wt8gjER/EAi6rXUlYE2C0m+i5WSkBecx5LopNXsnDbqcK0Z/mEt2VhcuBlahHC3Sjqau/P
FlwOaZ7AH4b+Nz2tfUdXh8RLLSnayWVTHoRJmNy6QjJYRNqkzFR1rwf1sMdAiEc/ItOHsZbpb6sh
nDJ8UHB9LjsbPxh2Lw5q15ZkpIcgMecEdRbl2CbjDr+0QzqObjNmzzPml5DA6UlEybXOwhhHOlJp
kl5rs4RxdnojF8NNwE3wKE3op/MHt7smTtrrWJkOftfcpEU/HkMrpNNK1XTSrrsuPPSTgQcN9LwK
sJ5qdvouMturICluDbx4rqQIKKTIVe3KDB4j0MgCdpi4RS3saTgE+GT796Fc/4Gv+X2hxkdT9fFi
xS/aSUEJYoF5rQX1XjUT6VvWToKb4FCANalQOkrAVNuRmNfys1qkBiZqmMot1ZaoJ7lopexLH7Ui
ZqN+lUz7VK7QOmmgy0GRGUVMIlOqvOzuGQi2hofOYukjYeCqAdhPbCRK5u4Q4Tt/FZkKMEMt0fFU
bpoRaizAcnzkTCPHL4eOenlUpRI7d30q0899LKFzn6Zj82lKzWqncqh7s1R1eM+qUJKQvdZi+MNC
iTW0X/uHiZYjcLYIk9wEqxnfppiVfgHCW+aOUPjWTVI0OISxAAvPyhCElhC7tBVzDH9b+YAXZm+K
0nU/FsVzwgF+H8b+4m+rps0jLBDhdijxZbQ1a9JO+Lfy4s6t8porPL5O80K7G3w9+hrHhfLHFDbm
ocsWMf5a6f+oc8Dy+PSZzc6MA/VYmGaDFS1E8Pt6QberpRR8LhWrO1r49v3mji0kL4OXdJ8YBZYy
VQd/Xq7V+Zr46UstzwIUlEyPdEeWlAh9UezsObfmo4z0+ydsfeIHpS/rJ5oJ80/F1HrdabNmOPqB
le3rIlQem0ALcYPUJlCmwxxX93KiDeWuFgc8U4umxfxVVcynAHsLgLaDkuMGN3bxUzBbFj4alTns
gIHltxIJxXdzMKxglySKf4U1lYTbOd6jJBP9N22KBHFnimXx2Yj86igkeojNGcK89yJey/KLpEkc
1lhfaYeumCcwIaUp3BmFOHvIRvoaRZ0GU6hMpC6dmuldTTpYYqOghFRLjWlydLo8QjB9Sg1st8PK
Wuy4rO4LV1Z0g/WTfFsFOshhXTblT9Grw2c2tLdGGtaw6dtOvw1MQ/2NMJTgO1UmhLcFe8wV9FE9
tnhXiXZVy62LQEaAGnnj31RorHwv+xLHjzJoBDuRFZoGpdK4oR6THNZ1VXpROli3Vq6FX4ZaqYHu
crUcAkFIr+YgmwDRkd598vHHA8EuN/u+8hPS2HL+aWmT5Ji5L95bhVk/FXlUuakooJIBR/EPQMvN
qRxnHN/9qgtPsaUMxw5TYUcoi/yabKT7XZYVoMo6G8drvOrKY4Ro7mHxebomN9ChcBdpbrd4ix9R
Vxt+a1nRfwXxjc5NNmga3IUBG0RLHRNb1ukkT/gc2ko3NG4GaBw7t1YZD7IaKicd5uwxnwDAKKGS
7iRV0D3MUcGEJhHvpAAjLtvKSslDfa/H/SfqfrR9MbssaeQtm0S+MvUiebGqSAWJXff3PcWmwFFj
NTmmEWztLFpgc5ze3uRrERxsv71q81k8xaWac9BD28ZSo4HjMAxf8wpfv34MpEMdzggxZUN4r0aj
thcanPASzazvpj7oj0zjxK8u+R1Ch09QP1ffM1LLT2Pe4s0cR1aDJISR3bZdX31uGiN6njVhfhz0
HnU0sejonalmeytSaUOcQ0+P45zUO/jbrZ0Mmn4Sgw54i9GTLgghl2JUmNeSJKBhYwq1fK34EY7d
jaVZ6IdNbbiv2hkeQQTs/wsLt/weZAZKlZLeh5/mRpiu25KvpudwSwpRpphdDvJvDuQCd+ww+NWI
5ngnKVrrX6s8Km0hm8pHATfzU6I1s6sgOHRf8uw5FPXceqMgG3s9mYYKhfYlc55Ucqqolj1VqbRj
rfrCLpBm42m25sTaqBmdV6RM2E6mQlcJUTBLlM0L8awiSnNT0EEMZGX1DeCu1Wg7XLM3eh1LcfDv
Gp6J55YoqwYlANWkrG+smbZKo6Q4r0IES7XUw10TCP2f4/hH5Zz/WKQ5K+x8WPT5/7KcQ6HyP5dz
7n/X3Xkph3/9r1KObv5L1yTL1CiHqJohLuosf5VyTOlfSHXIogT62oIYuNQS/yrlCOK/qOS8FmwM
RTUNc0EY/1XLESTzX4pGq8bUFUM0VUv/R9WcVdVe549XLVSNZU3TJBVv5lXlMiJ5TUYWvYe9i+ah
zwhWD5ZZ5kkYZ7U3uaNv2KSsSAZLRI0ClqFJokotSeL3n1XPTZKRicH13gL+6I/VZ8h/triTXfnL
FuX2YnS6KSmSIVqMS2cTmMvme1Opr1JY/3TsltF1z9pO7FzfTZzOnT3jT11Y03vz6f+qlr2tjq0a
M7pCGHghMu1+nU+kr0kIQyeTdIgIN9HWdybALfFOFGzcOk463ArZMa6Kveoqp/BK2U/X2THEg9eh
ArRXb2s3uTX5501myfnm/+s3sc4oX6mwLNYQsVyKwFubzDjMMX5T7io/Cke8V+3iqB6E+3q/NQsr
GPlFxPU3LuN2sBKrHjzNFp3stj/mIBqxxNpP7gLyFu3IxXBpY+5XKNp/R6VBT3bEQF+r82++thw2
M6fgMk4EvDnHRfDINwudGwaeM+3Cq7ilh79o86o30Z3hfvzpLxb28uk1SzXYzPyV+uj5Yuu0vhwj
mU+/MFywer9pD+RtTvISntTHj2OxdM8O9Nex0n5BzUfm6KBMsGoGtJ0WiBTpehx6Bd9IPVHpiukm
VNEHepJjzDpRaRGEOLvyR3KAX5U86MlP3ddzcCiFKuEPzEM1TSCgafko8rBM9BLVS5kb2Omy2lJD
/K0kAfPGSO8BWWuTEYAEqbVB/xXOAjmE3cOEq5llTLQWmtnUfxH8woI6kIe4wockE9OtlMx4l1wZ
wONbpJRAOqH06Nej5NtxBpdv18n1NIjOgCSq8WtosKd/tuqiqCjTRmnSuIVUdNrjUBex9TyoWYL8
nRXkFR5feRlOaMkWmfnV5MJWclspEZwMbTXQ1eZHY1JPLO0yLguy1X7goQlnqhzT7H7Ew35Unk0Z
MNboWVIolIjAkZf8xNw0kwfbglC9COykeKJ9lgYxiR+DMIilm9EsiwLDAmqtGppOTWh0t2qcDD6M
s4K3MNMgSqgPD4IumHY74Fk+uoYwd+YXTRDV6XOQDor+JQ9VUpUbEo60/KNo+ja/7+DUNk9SpwTo
SgVjJn8uMnnMgrs0kGc9dMWUOnRiz2EoK7VD82Cc7kSxzmvEcRA0Ga5NNZnrb/AsfdHiKWmN8deJ
ImuHjXmEI7Smp4r2EmExmCVu6Be1cRVXYWTdzkmpNvtplgC8hZWh5sfJHJruDwlT+uJRRZNHu9IR
zTPuutoM09nmARNUzS7l5+k3sRn7MIPlZNagE7X5OGuPSRQpEa65lYiXtSAov3MqCGZjhwI6T1+i
cYoxle8gfAfXrdWEZCJSaUryXovaMq52WBhESbUP/FGTrvK69YWXPAym2sP3Sguv44RN5s5WY3Y3
PY0Sqs9ZiXo7bYdUlpHUjeWHUqgoPSRJTp3GbKmee5EiF2hG5GMQPouhj99R0kk4dNuZX6MnNqsZ
T8W2NqPpqCPK37oWz5+J5NoaCiogVIZPwazkqCDBIIyvaZ1o2idYuqF0oIbZWd8piDfRF1MuQWLE
wVDqmOmGkXbfowNE+huX5dCNtqLIY3c9q3054P6cjmIt2R0iHNJJjGLFvDKzTpzYy8YgO70ft9oV
hdeoxtO8TNNjoaSCcKfKggHTKI01QXFEEVEAJ4u1SvMK3vm+3VE0mBwp0UasjctYH4K7QRooIDaq
qKr4R09qcg0pJAzvWR4tBrtxLhnfqmSU0+NSPW5PYNJk9adZtKGyV3DL9o95FSNmqVLzowES6xhF
P3CPp/Ce5jKPteuhMmrtc5wmrXSoChi2R8OYmaG6DsX4NpPjcoSMZwAqNavCkKnvWbX8TdZKSblv
SsbzYGaJ7D/6pTQZPxS8EZorOTRi4WbkR8NzmQsh3tVBEpcOsMk2PIFT8dOJNq7g93dTIfXxKZrk
frjv8EQW7Kqa5+FlrsdaN+xq6gzjq1RX2QC80sduvZ5ytfGyxsf+3FZLcxafB7EqEmcojVnaCbHm
KzeRak3ZTWD2YSWDICh4htl6jzf7M9z84bsxRJD3iyHrE9PLecvPEPOBDk2oban6xMFi6nK5n2mQ
DMBoBvgIpq4GQPwT4NqWO+hFnLyYRS35v/TBz7XfE5zOOLxpZTXm4aIHiKiHboMHlJ7cq/pY1wJM
3rk2ah7iXdGkpSNIpVEeQ7HSh12V8HR4NPDAQRsva7UQB9RQtMI/5DrhKrAVfe7RJ9L1vuYOkI2Q
llStB9Gc2XM/J+IuqtoIAfAGuZxHKe5M8bouM6BPOmiy5EGQoIeD0ZW6okJTOOwkXhMGJVref6Zp
cLLYiWEJRbbj2gBG5WiVDnR4TucG6bVaFwzztiz9TPmsZWNt3vn05szbWtVVnWKqpqjhJ8pvOnJW
7N6uOlHxiXzzBt4RBZshrvqmuUFHeDFrTysraBoUtLkDbgzkJ4v7bM4myPNSOfJ6tuV2yrNvvpmF
wsEXeiN8qsjX/Nw20QxRr/w0blu49XGDfA/8ecvK8NsKStDos2vlytRWTj30Wui2ONga4sMA5zdV
EMMQo9xNxjwdZco+cxDecXQzPDuq51l44SwMTW/EicjyRujoPuxvFY2Pqa9R5EvHMkUvUKuETmwc
I1UVcr8mixCnox+ol0yuYmLtw2zk/aBjWplx7il2PcREtMemjBusu+NDyENOt/MURkRvZ4LVBmSZ
ADERdMY9OkJXcLCafN7HXSsHn8VOLAyXb5Ykpts0Mn7DzFtgfKEWU4cClNWxDH6MfZ/hS2aKE9pr
GPLgEfFtLni7hhTDwr7kFmnQqUkhCuuPytyP8kEw1Hg6dnGkKN/LWBhmhI+lZLhW0rEbPtVZF05u
lk4qKQivmYoqvB9jcxzRcGMjTaEgSb4bhWKi/uYKjvpPnB6i7hb8N3ltm2NmiO0+KsKqK9xCD5Nm
L07GbBp7Te6mRvKEuDD6bJ8YnV47XOTdjTQk/pQepzYG7e/2aA1a0yHwp7HQvEnXWpVejCJP7SJg
QWX1FxmzZVzTDp4Bn2u6HgetJ1r9HBcevxgq8QYc850EVVdMk56OtXTPadefZ4gTaLtCtKbeW1L9
6nHwKLecUJTYCw6dWoyR41vRpbt6Y7lbuH5pyT7/rgAsCeMSW0ORDGFZDXmh89hhkDf4G5GdLs+u
7rEIHM6p2QYFBxt/QYWd4mmPK9KWUcY5qIdHKvkpFoyyJvMSJrFcPfeqqhV9DJR6Tw9xMaRe2oBX
A12IZ/wp1bY4WisEzjqc/DoNb94AmgykdtR48bVuedR2tD+YY4da7b7do95bfPk4EV/HMyng8JQ1
KYCDEyANX4b/Jl6cBXInRMTTbDQRHASePlt8THGXe9HT1rtq9ZC7CLbC50TB3MAT5xumBncNSAdj
iyKzkgTTL0Ks3hVxpHctUI7lEYOaJXL4zx2rVHfCXfyF1uW1hpPUCA66/yb/SPfDw8fT+e4AZQTb
AcBYhr7GEgqAHRCBYDYj8Uajqg0b5OMA738v3meSoRtgYsTVIy3HqNUy85bxPUyg2vJdlHhIgWj7
xZNQi70ttN4rYvzNvvtzQt8EXLBWbxZIlWa51oYEVPfkpNTvQyc5hS5tOzVwdbQnKUZkbow/l++S
rv6f468WqCmMldAsA27gYsqfK2dunP7qZ3ZtXreevBBM74R7Xkj1Fl/sHET210p6M/DVYhWjATCK
2VMDYNymEHs+tkpKwy25FWlZkx9N8WrN+nlVWmXHEPPr4KAcdIQluuO2gNv6CP3zU3Kc6aB4dWBQ
q6lsIGGFE5cbn7LFIIw7A1swHSmL9tB6QX0z6nbsiWgUbQkNvB/ZMkyZShYmr+t6CvojaiuGw2tp
wXRANex5kgN+qP8wbXBTi0eV4VahgzbLxn55d0e+iUyV8u3y5amvzFjeU9DYATdGUCfxwrulROhb
VAndpYom3G+WUrairi7K0EimchSY6eVUnd3jj/mLRUzlVLinnFLZ/2KQOqVWqoSaiEfA6sOKdeCn
I+0SinaVh9hgfVxkAKVbxLnz74gN7rc0StYFsteltFQkZZPaq3pRBE34JRyBTKu6R1nVB2pvx275
Qzok+9HBfax2W6baxYx1S6BgxXr4c18aXIwyit6qLq9h6qqW6mGvEbrfLYQBjw/q1ldIXI3Ose1x
IEVp7incGQ51hMmlftHu/cfYwdPiPoawZ+ES7X48/+98bVOUDUXWLE3HUXSVImSKGqBtzf7FtAMZ
6q9TtnGtvDfdZxFWqxhX7rYDrTR4SMbln3D9dc3YnX/oR2mf23Tkgabd5XsR6fCtlG9ZOquz6Szy
aiWneacbs0FkKtCV45uO6vC3F8spM69Em+i62AV3+F648wsAyv/bvC7z/ubqQaeLzlLBss4zcP/j
7MXNP7MqYDGR+0j0EDT+yWIlr47eJszMEGrF4NWDZktUui3pH3Wu/oqgW6KhGqwRmijng+DBJlZa
xVGQgeqjysJFdfx4mlZ81MsQq5tKUn3D7EtCxMf2KGau7ECX5Dl7Ve1Nt+QtsC+/a3/Up/ozhavg
y0b0i9VPZkx7SARiRXfu4ijgnjRwAX8962RoNpOt7RbpFejE874n0xqe0octZ4/VY4CPRUyDho9h
8C7QXrsYb1bGiFuQGbTLZ5Oei/CY5IxL+rExsIsgpswtqau8NRRZNtdcOvBgs9IP87L0h2ckeMzK
lq7wX6GkbGMwgAKjk3+DMXLYiHuReKzirj6ngHqSLybi4JnGkzh/noVvU8tb76XuG3dCK7lvHqXg
OpdfRvWbr1k7PKgSNPDjwPv4h8jLuXW295cfQlWN61O1JJQvzpfuHKRUpQGb8dxTT9ZX8Wb4Hf8i
lRboQimPLGfTdmSXZgh42MS1fg+HZkszZglx+RMMhdvEohm2pqfTsh8MzecbmDfxveQONygtOqpk
Dy5axVfWf+H1/c7sgw2n56mqpNhs2PNB95kZdM0y+7wzDXfkTZR39tJVVG1jPvS48lX48RnutiPj
xUbiBWYti02npaorr5/j7aIW6yycIy62+S68B4O9i3hb9w5udqYNec8L3C09h5XICSfHKuTqXpna
0s8FUx89f7QrwWuP3UPk+W5wLaWuQTrmZm4aOJttzeWPXX3Vs5GuFhbvUFkJmmn5qv5e1m2u8B3e
Lg6qpigebioXv7ORz8Kt7pE8S1SlBVjoBZlsl+2VHz4G8xZ35vLrUSegbwo8W1R4Tq/OedCNvS7i
TuHN/UCH6ldk/vO9oFCHEBXyZwpXF08/oe0y/CWy6bU/pzrlbvrdHyIag4oH1gowp/Px/n9ndSiw
MTQ2H2MyzLWEetgEIAc7Ajbe6Jb3YPZYiI89TswQ48CROma26fdy+a2IySuBSotJereeRkkAJzbS
CvTEGAEZ1ArnU0iCszGyy01+HmV1xKJkrcVSAkS831k1jqvNPnNau2i8ijQys3XOdxO9IpLXTRGP
dU+fYXGS8gwySJ5Frq9VtmhaldR1aTD/OauRm52yvbJnjIoj3SzMxq1m6+Xry9RF5pTnl6Jry0l+
fqRVdWMlRpYuEatnK3XaY0YGWX9BJXOibFfc105b2Vu7/PJLnkdd7TpLpbYE3HP2BPU5Cn5P7UNg
buTFy2c6P0fOQ6zOaoEWVG4EhPCV3DWt8UoElIcwgT/cSuWzYcbexrq5PLgMTVTBO0lAnejRr9JF
7GwKH1As1UbYFm50SE7Jvsmd2oP3txe2NT8u1+lZvDXvN8cCyYc8gi5y8ggiwb59GrZMRC6zRza2
SJuC9JdGq7GuCnSd1o0+3R9WB9i61G5lG6FJmEE6Fk9wvlMbpJ3+EyJJ8Ss/lfvNS+j9Sf37B6w2
46gXWuUb8uypD8pOsLub8M50tX13HG+AVW9t/ctlyXA1hUONpyMl3dVmKOdiqutMIVqGlLCN8KWX
usl+Fr1Zs7HzcdqH8mE4jC8bS+fdT/km7mo7hDQrlbEnbo8ssKsgWfYAvcYpfteofXcU8Oh7TLmN
DPX/6iQ3wEZxDCh8bGBbqzMnbKGV1Fooev3PGYH79qnSXDLZa9PCLBRBTcHBuut/cX8YQJZECHsW
+4XaxPm5w4uZ3o3UirxLlK8wvJRdt29b23KCIxfx5JqH5KnboH5eXsPEtHjSQTvkAlmPNCsZa23p
jHF+6sL7YdjSqdoKsEqZIGJNgx4ZotdlCNzpj+0g2htLZTlFzo81LgaokKBxRDBPa9nM0PADYVpC
SJ39SoxzfHU3upKrfcF0DYS9pzS4J+1aD7CK0zz527Zrl6v1/CesVusIqkDTilDypkzHs0uzA/2b
TLVXj7f8ay/mE09ACezosh1lRVJWeVNcmhZOxYHE8TM8kwtOt7GLB6kb3wa9I9v6j+mwZZTxemye
TfAq5urEkbRopjXJ6NS9eer25jHlyu+O8mHrDry87FeRVhdGoiJhDd5d9Mafw3P5K3VDF3ySu7SS
KI/lzubxthxfHwxtLfYX13glFoUgcpjGn0Ig6kQ03deIiyPgfyGIfHEJnw9RXZ0t1ozubpgzmeFR
dMZrGvXYDZBM7UuqysvpEpNOeSFC+nQoNif4YqGuoq+2Yyzoaq+YLB9YhLBMnrNHzNpP1qN4JC92
+gfE1cn5nfDzx3v0Youuwq5ukT6LpSxZ9ke/Cw6caodFX2d7eO+G0eg9cnpStV93e7KgkTCoZHSx
WnsRhEd5/Frp37P4mzHcGEHrTMPzxwNb93ghp2gLLZrtqKEjc1FLDmMq9UGB0Ze6t37Obrf379sj
JsQuaujfl8TYv4Iq5gpH/THbKiVd3M10dimSkRvDHJde2eFvC35535dRMrN4jdrzH/BfQLrIPOJ3
4WBHK2l2s9i3YqawkRO8CnydbxriKioljqWSdfGyChRBGzOFrwm+BkThnhUcu5hG0oW1LZ+yI2so
2wX0KFLjEO4XHSXAWPzPj+f+3eG/+RnLWn9TAECbVR/7FI4QnvZ2mFvAShDiwXTn4zCXPcRlmt/E
WR25JEW4PkwMN72WdogXX4lH3LUZUukErvbPB6XLsgxYSKOUBjHvfFCxJo2aNrGecNm+SbvoG8Lj
wMnmLVG+y4PPOouzurH8XI0bEadkTzjMO/OkHeZD/UO/HlxOgc9RaG9dIu98LMhF5Bm8AhRInKtJ
bJFgHuKBcfVZht7E+Ic2qm7RVRtPnMuGtkWWKuJ/oqsSJIj1kwObavTvZOJgIjNBF7UXcTbErcsf
A0isI4o4qB8JoaPTChVcyw1PgetvLpnLQ/7sV6wfIl2WjrWq8CuWhtbw3dTYJc2jINqF0/+QbkcH
b630EUm58XOUOFu4gcsX7DIJhsgrdinNQTo4X0S+DzU80tTZU57o5xzFE3vDafaWZ9xUYEuRaw7c
4rCxTd5bUfgVk02aOrDhdWZSpwNyev2/oRF079zxQBnwTidn7u6Eo+9tBDzX46Ea9zrKvwOukoWw
bPNBHTUocvbgGbvoIdorJzw09s1Gkvze2n0zsoskQWuMsZSZTs0aPVRTbhK9/q0NWypP7382E7kN
qrfoRa1TA0XDnADq9EwtVdrFP5VDzC1SufNJOS2JASac4Le2DvN3ZxEXdlghvCkv3uhqGFAvVgwe
WrvsdgLbdlU89NTtE9gK4g4E23AdH5ZMqH+hhrXfzMCWjGN1megk7v+Ov94qhqqmI0chD8w96lY7
WHp26yX3Ml3uwN0a7TvXNTvjTbTVzhjzEY/k1nx9vfu2YhzmayThXNVFDbI/SROV8u4rrFPXfwy9
zX15mbwv0XlQG4BRkO5YFtqbG2tAadDv53bm4uzd6rG7Wegp+p356ggNdXS3me+9N7uomEIII0lZ
ijDnEbPaSHvMY5eI+bF47PbJDUB2ujE1rZitxGClTvfnjgTFYwKY4L68aA+ORiaOCQpydEB62mqh
Y+45iPc0XPaSa+6lJ31Pt2snuUsFW3zyUQSw/Z21L9x63+/Dg3oYDoBrf2999susdxn+//yutTNA
GRhg5SKVl3X8OYjvZusgACY2po2S83vnxNswq8mexFwzRqEQvcB6qoGfFphOq9q3jWPvvXP2bZRV
Ci92KNtldYzv3nXymEFt2lV79Ze09+9M9HT3C9/l44jvXWZvAy4/6M2qjUS4yWHLGkIebFekynOk
mJ2bVniJzd1VbSWfQoQ5P4757lnIDiG91GglQqk7D5qpWhDFf24Vkq69tOvvZhwhZ/BokiP8sRhC
Jlv59LvL5E3MVUKpxjUiqgMDza+lwkYI7XF5DlqO/oRCitfcyzuIp3vtuDHUZVmsT0DYY5KsULzg
HFzN79SmVlTJhF2ShepWekU0qTv1aruy9d4BRBMLWRYNySiuzvNZ7SZ/kvkZM4V7+M5WeyerW9fy
q3T0ejhvYqyd6DtBEuShYTj1bv6a06P6Wvb2AoOgllXtM/plu8i51vF/mZ38MXEjl9dCcyxoE1YQ
4z6e3He2JOAXWVvQBFxu6/4I5LxOS8Nh9gJ8xuboizEZTm7+RYY9kzZ7SwN8b7WehVm20JstIsUI
9nQ5YaiJ0u3eKb7d3Fi3lWAjHZphe2ibX5A6QGN79/H4Xgewmm0iU7xTRNruiBicR1Z0nH9aiFTk
u+oeMENV8/YMXXQo96nNsgWYT9u957TfvLkvX9vUwN+EXm2XNhxghy1PXwzd7qWif0SwCzA+nKg9
JPXZkWIjOsWStYOAdTQR2Ch9vdlJyWKjFhvAZ9NaPpTIlbqDFPRXZTIdIkRZEVbdQkXK72yxs5+6
en2IGnoFOCFQ5uQaWjQzlfuUPla+SPc5DSRFoJp2tJdOYNhBYW29VN97Qp7FX60PBfGMTNP5SjAc
9oj77Ey3cv27/7KotfVhVru8HSZITZPPkeVltyPgtkjFSFGd7fmquckAuaikWOVt4eK+kyaS3fS7
rZR5a8TrU2ChceiCwojVfdLsen7EUlizvslfJ3hK+61T5z/swP/ZB9bq7p2xN0FQpQbf9mzuM8QS
P6Hqbpvu+Kjc4pMDrSs8iAdVOX68/94/X/4Ou7qMDdRAw94v2X597SS5fjClRSFpi8//TmH0bK+t
sSVKPIxlV70+a6Wd7gCsQXPD0R58oA7tvgBd/PjxwC672bxCeDzSWKbJJdIGOT9YZJXvl4IDYBH5
D/Szfy1IhxbUYI08JO5Q1nFrl/6HNfN3yFVNoilH3YI6wCnKs1X2lINw29s/O7e637aNW3b85bn5
d6zVuZlGga8kDbEMVFao07efpFH+nEkWGjfZb14Ihb0xocuEfRRxdVzmCvTSOGdCBwf1rmNFzUxw
xLvqiAuWm++NjQrPO1f92fdbHXlwgis8WdXZmxYf2X4Uv0Kz3Lh93j1oaJTRJQdIK70eu2+uvSYq
a9nyiQFCmh3eHpB/ObT7LYjXeigWlQwqq8v1rdGWXz8RxykzoDxyuwITGOwWFyBbFzYdVS6W32sY
4AaII8CavxgNNCdfKFGfe83DFhLEggrOrilUk/VtjUlaX0nraKuTY0qCslGm5eQALaJd508RUGDt
NBxJg35sLL31Yl9iAQbTAB9TUdTWpRnSkySAqU5iK+zmHaWSU3YT3y0Yjvi7ddJumuulJmRtFjMv
jq3XwArEKmQZqGusC/JDBIVzhNPqYSYqUQOzdv1hesH1qnKr43yDgtnmVbt+rbyGREaVJQNpV1wX
ACGRdlERE7J1x8KeXRw+/kg/9cfohDzhU/qdBv3gBi/zzdTaW7fQq6HH2z2+BH/F/khodUgYOp4f
mj3kIAugzJJngIOEhlS7YuSkT/7rdS+7MQd2+l04Fcf4qrZ7+j2tI16lzpaU/ns75u3vWJ01Wr1Y
whc5v4NMVLRQMc02LBPWF996pKvjpdfaMVBgmnuacNd0B0UGz7Fxgi0/8qPJXCVNlt7WKsqHohcF
YnMloTPrGpKfvghBqlGW0rLg4eN98u6YJBQd0PSQTLQWzr9e0kpmKLTS6OnSp0i9KsdHef71cYh3
Dxn1TYzVtWpoGS7pBStEOORH2YtASlaudAoWkYzd5o367jp4E235/98c0JqemIW2RCu8/CjwpoXN
kbr9AXb9H/Nz7YQnKf6n99zrypBphdGMV5jH1R6QEjPAqr4fuRTie/9kXXU3xmNytLAJhP83XW1t
uoua3jrgarE3OP4IxchSRMo2AJsWfP5/pF3HctzIEvwiRMCbK+wYDoeelC4IUqLgvcfXv+zR2+VM
AzGt3T3oQkVMoV11dVVWpowjHlngg7dIrDvYRDtTB6yC27LcjbS6Z85GS50DtDGIgQrUL9Kn3BE0
Uj+zTbbrDuNe/hZZmgdVCKextefoCav8UGxzJzsG6PYUd5UTe/EOHZgO6UMJXHnDumKWi488HE/g
SgYIiQCWvVz8WVKaTGi60dHKpyr/CJuIsdSrBnBPIt+PF/aipjPMk86nKVrfAZcDZbgCHgpGq85y
djGEMwuUC2jnAqLZY4OsO058Fz5GEajcuW/Xz+TaMDQUjACOR5kam/Zynpoc1BaVASOa/xEmQIqO
LKb7NQtgywTCRkGVdpFjR4MymFXTdnSiCYSmj0rHQIXQcRjoahVUemS0GiNUX2DSGnA8h2pSkSPX
boVNBA4c0t/I2lBrq2GIMnBRClD+YN25nKgONBW1IGGiQD5o8+ABacbY6aHbfn09FjmN03CkE4kW
yvhonb60I6ZqOebqPOJMJbfgUHKb7z3cVmYN6IJ7bLaoDTxnrRW4xoZheXWhzixT+03te2PqMiwU
cEQ8enfQtvzq33HIAOqoYvWjOW1YHmQlRhKAXkdfBtpBJGVRrIv4OOY4BbNqVHbnBJv2iIeBA7qX
H+3LhL5G1iquRJ6XBqlrrkA46IstBonuKOIv2732TDiyRrQlsYytTOjF4KizpeXqBE6VGrZk2YyE
F3A//vMlA+AacReonmReFKnrhgfjZV8SL6citdI8VBZpeRC8eTfYigXaAlt1GBbJN1/GJaT5WzCQ
bENZAZVOantOiYw2L4W02E5OCiLVD2KSO5Ayzkya+FgJ+MVbHAfiwiKZ5bNrPBk4cPiRMc5zdfC1
yCnCwIGM5YvCIZ2T4c2Q5WABj5/myLifZu0QwReAnd+ZO57x5FvxARefQk13UEucDIzN6HBJYRYj
0NHV4Kbxz+tzzLJCXemq0hSoL8BKLd35/H5qN9HIMLFACtCTSnmZGqlLNethAxQt9RaiaGic68xx
4990NtKAwJg6wk4WUXgFyvw43DevrAzq6ijRA0mIBESep4tzQ9b1QqvgcPCtZirD54SWQAg4XZ/K
Nf+CrlMEtSJwFyqRg7jYPG3VlSDxFwdHOs4uaTYjkuLlr86WnATqvNHrdXsrd9GFOcq7gDLV73Lw
heEuIt3ZBOpFMm/MyibLDnUKo2YGfFdAq1OLbisuAMyB6MqDs/kl83JwkJgEY+47upWiVMRy2qub
B4AvHU29ItDg9CuzUrhQ4nUd6u+AJ8ck6c9bs61squ/tXXYPohhzfGid9Lb6mfIbMOCBBpkRfK06
BVzCSL8AekYaky7XFfwbUdpKWFc0D0tWcdshwyrb6rcW4EzBmlWTja9b27AnnkMAk9DrRl/MVVIn
fQxZGqertGepqt87o4AyuRG8X99Da1eUjposQbgKCMpo3WI94uJIH9PfLZrFPfGv6lFC3jHeMQkq
aQAE8QPntqh5DAdQ3qUc/AApyicb0FBssu2paW37b0aFEA3JMtAcAc99uWI8MFdFVuJotDZvSQAe
tBsQ+5jVHb9nHY+100G6Z/8yRd0YIPwCcbWMCRRRYo/kV82/58OXEFolPrcFV/YkS4z9uHytowVJ
AfgH5Ju4i2mlRik0IA1RyDgRQ+hwdWxVdbYRpBJsU8xUKvEh9A18botaMr6PfRXEZ4QfgbeCPWlp
JxhoaSc55YHZcEEugoU14AdQMpWBblKoKy/pQejn1yU66FPsEN+CjES+lZ0I2HL5aUbTYSWBqmD0
+D1LZI1lmboG61wZoHSBrdnG8/1YQnWw5cQDsIgfijpDPsv4N3cFgbP+NVTqTjSCGWDHVO2dbje7
0SZ1M0t9andQlsMLGo6UcVes7pkzc1S43VWiP4eDisbG+FWK79UZSRA84uVpYmzOU4r42hpSOyYC
S1DZhIjZIMfqDvCU4H5zpxtxw9wt5Dq9YokmXuLUAYSU4fibgAVo0Y1Qg49ottLNtKlz67pLOWko
X7NGXe5xn0BkyU9OTCFOs1HvS7wh0AmBUp+0GTfzPviUcR+gecSt7N5JH8pdiKRDz0YaEed17UvI
mT2LUesQwgmSHpIZJgJip8wWWrBmK35INygX2UwaD5ZFyp0mbQ/qfQ27p3+Tfui7xgO/mDXv6hTD
JVVcVri2euOenQ6Vcqp+BrpOLcalT3I2img2ZgqeWxl53OynsYOftZnYEPKT12aV8j1lHDR5muOS
x6y+zHYJrE9mJehCRH9ZQADIiOCub6nVeBHE5ICUGwCVo4f2ciEFFI7TmMfVgb4ZFySue+NBuJ2A
1+c34SFwWanqlYwo6V39skdtHKLPFZU+nFy6rW6VmwAVeRnbprord//yKXVujdo0WlTXUiBidP0b
DzaUYhc50SE4VLbmFW50TO9ZN/GiMk3iCx1pH9CxoyKANNnlfE5c2yShhFufwHs0V3mFQpNLGpPA
NnOrunJrDntWfLoWqJ3bpC6OjBfSCfEhco/Go9gfefmHkX0w9snShihIqLPoaA6UNIluhKzTiA/7
9nQJC2/iL8DQ8PTmY1O/0cD7HJvtCAAnM6NNdsPlgbi0Sl0ZcdVAzClCmKHe41A4hac5yRYFnRN7
DuvhvcCNAEF+MUbq2gDtswwsN6wpEFPYzjfTrQxMIxGKJguofM81Gw5ur+0ye8ITp/T+5RcQVnkJ
3HpgRbncPbXegHZRwyw3Tm/nP5W3Ap+QuwXoikjOhrTSqvtvtQNlO5vfF6xFXp1uVNNIRyIohBZP
1LnsAr9D7CMFTk1ovXFxRpGZvwhWYUds57P0d5hwoP7Q1QI4Dng0LoeblUMrIvQn/FOkZDHfKJvY
TUgH5DZ/IBBoVvVgGWJdGKShofKQ5WkfY4WjVjJbcCCBwbOCIl2/9YnUSKSYjGOzvLUuDVLuNW19
0C0HMCh6KBe4+ZEDqNE4yAT9e4ifWRtoGWLBHFoGkdTEO3GR3BZbjBAs9XiyNbHpaoYj6W9Z5V0f
FDl0i0OJDANartAXDYWiy1WbhhmtN2U0OGH4DJZOU+5+8MEnZKUbvrK4yLevm1u5MjCoM3vURZyp
RhcC1/ebL6x/ajxwcZj6EaSPaDNicT6ubknk1KFgAEKABWEPuq9k8BEhxCr8HkCRGyn6dX04K8kE
MpwvC+QQnoVO8DDSEKaYvuzXZInifZY9EvB0iS4cm/tUAOuzNMEzMEgdnB+kLxE9K//82r/8CGoN
c77gE/Df4iC8RLfZA+klizyQuPcOb4sbcBcySjusaaXWUINYS8KTMEMwnlXhNfK/MWZ19WSfzSp1
7xa+Ks1NgbhC9vKn0OoOlZluDVRd9c8KlcEE9cHmprFHB13kYLrkXYIsrtwMgMB/kem7nFzqPobm
Uc5HPgYbzo8qdPOSG7n/vD5e4hkXZ5AwvIkGmgsA2rrcROkIZulG/TvvRnQQmu0f5N1W1+3MDnUB
G5Nfi0MYIO2UuOoAtr6QAJmcwFNuO87l3fm9PvzzKgKm78wmdSsMxtBlXQmbvAaG9xjiiUXD2P9r
uwV5PBTRJGRkAVi5nL6wEfNBbWLUnEbB2Ar1gGbgAZqZkGLqMsPLyrm9jXyoELHug7UbFm4TGTwe
8G/s10vDKjSx1FrAK4bfcZ1FIhrDKm7Qd4MuFDd0WJHh2jYBmB+dm2BDBZsKZU6DehcE8RKcigKP
CB3NWcO+z+/T4WcWox8ZSMLB5xhjXA2jzo1Se0bkhzpvVBidf2iPxQY6hLvsAawZMrDK/YZkSsXt
XJuGB6B0/dB6kHZlLO+iZ5VEcuefQG0haZjiNtDxCelNb9dbw1V3IAjYkE6nfifeVXb4TtploZsJ
HBTvNbhPnOsHdOX5ePEJp2vgzM2XBZ+JeYYtRp6PEnpghFcCA57BZJM7sZN70h3D4jIXcWmRijWi
eByyuOB6WNQAhQqt6pBvNE9yIjbgd5lGvbRFXWKZUSNZnsNWvA02OXBehCSA89gkAas7WEDzMfgH
ZUQ1lF8fewh0QT4BF5V4UIYSEqcdWo9Tqwp+QUDP0mfBzJvcvj6VS/eAZmdwhZ4knNBvTW0fCP2l
ih8UODaSbMrpvvC/a9NThdA/+XHd0oK80oAY1JkpjUz02TbJJCXNcwg9O5mJaIAQSN4D04LnBrpG
7exbdhxMZk1z6dQJ5gnqScDL8TqanS9timhqBGF4OjqdcIy796hnhDgrSQVCAwQAIIqmQAXRwDgo
njV8nOACbBw8uyOrACdybxJuLHjU/vAHD8Vl4Htpkbpy03GQ21ZH2AYInhWBoccyQAeSAuv7BMVL
dEXIr4FuFo8s5DvLLuVgB7EamhrKh0hnBEFlFvzb2HzmM6PVbNUKAm1CSwytMfqdBC3MsmgqbJKi
Cc0K+Dv+Kag2kjKx/OZy42MavwzR76MI/H4qtIaI08Jz5aZFnv1B2QumtokcJIdDZGr0t8gjSUbf
dFKH24LszCo/xwOEYVnpaXK0L2Ocy4+h/NkwDKXextimILfuQAvU3EKfISGk9rUTPOkEImSm3sRM
p6zcHpeGKecWKGVZjBNmwXiEPvBdh8J/5gQ7GXILuMBIukpCxvFXd4zsgZT70Cj7L2AHeGCdeAhI
czVogi7PqBooQ9ZW2NDiPVSmq3fJFdC+EnnND5AWVxaU7zcMT7TmFc4tUkeIz6BaNNTwtATo0P9s
SxBK+jbR1lIsqIMqz9Oe1UW+tsLnJqnTE2XhVPcGTPYF3h/INIyzbI86ayMt7hAVlIlAjRjohUMU
RB8fuQwltQT9PIKu+VtmtmhWBQDg84EDh1dmKU7rSBMCMJQjmM/JpSuEbfVEnSGD33tROs7CrJrK
BJuYFK/in4Pnb6HpbEEVdtd6bEe4mFFijhBpoWSLAJcGtaoSFJLDAjNqQMo4Ro7K0MxCYnUCLPwR
yCpAvELabEFcAe6Fy83Zoj/e5yFK4kxzaQ0NxLmmrT6M9iwxJR8WuxKClmiiBu0JpBg0dcGQEY8Q
Mplgqj7RjTZWA1n0E8wTlGvH+jN/DhlY5zWLGkGFQZEXJWkaICjPmp4J5KmKh3lQvOfJz3960IhG
J4J/cORpQDDRKXfNn/lJ1jKSz5jd6ra6hzwokuAqIuLyluQ0WN09C69OGaT8WRFrnYxmFFB8cpBU
7SrfSiUJGln1TeXXjspF7vURrmzCiwFSrysiejn0BmZwzhqL85+aSbGJNNx1K6vrdDaN5P/PIqck
KYZ0DDCNavtRQc4iR5HkuoVlMh8TBwikIJ/YRRbYL97XSylRYKJ2Jxxff4c0zXHcc8+865s5HEby
+M/fDSrom0U0cPAy0DsgabgcliSiVaQjNkkBQUASFDiXBF2Lxr3oxgie/qBfcfFwIApMxCrcE4Cx
dN+Gkvnc0KXYH9pj/jQ+BjuoyR/0H6DV3XGszb/cG6BMlfEE5oFRhtwCtTeMRhiEWcLeIJu/3kqb
5oF0ZcqmsCP1EQJS1x+uL+OaSSKPCV3EE+0dNaOojUDwzwdfUcHJj6Xm2xmEqvk++m9m6NipH43Q
D0IIVPYRnnfZp1Z35tyxnrYrg0FnFACkuMzAbEHjgMCR3jYxj+3BQwGOhzxE3tZW5TNwlgwrdD9n
6Ze1BNWtwSnbXaweG/3YIvK6vixLJL8Kd24geaUDYATiRWpdjHnyE6lJUU/9RRhzMie5N8fXHDoi
t8kNQeBClY5QkagPf8K/KOIcXUSXsI6r5RRTwwfTXlj3w7oKVAwxvVGVkygEaf4PUdpBOZmdiVl6
K5jD/kMADwQ9CDYvj7UAQb2aE2usW+GbyYyguWAlXpaLhsocYg3gipGVB0nipQlDaBQx7ysEq9Dx
m4xfungnoBn2+qqxjFBed06hQMdXkBDi9b1ayWapPCrGr+s2Vvzu5UjIR5y5dl/oy6QdMBIRZT8d
+AKoV9rKLdGyymQLrVT3JCnObGZZW6PzCaQi4F7h+Xn2sUYFxFAjMNOgg4UxsrVdB8IUBVA39FEu
bhShiJQuJJIKWVd40H4zpyxweQ2Y3hI6b9rT4M9mH9wrsWTGQ+IU4w/GB5BNQG17tIkgaEP6UQZK
lArdqhFN/GOJD6ht6a0Coe22Qj1FOsTv2VMOiOg/f1bAFO4VAU0LSKcsHFYmFKcKPC6XEJG38ka4
IQInsYzRbN5ElxQbhG//ZpBokoDqC4JH3KOX+4dPfTFIUzLIwDbQR/bDQAmes3x/qz7GtyCNAl29
fd3myrlQUBtCwgM4VPDkUfPaBkjHN6LQORxkTqo4MtM8MAEPYmygVTNApSEuAAOEQi9fHBmN5BcB
ulcmaAJF+0kczWx6uT6WZVKKrBnAhEApa4RrnHJWujYbclRVHaCLeHz2N3j9Ou0muI8OrVn+ym+r
I/+hZmw5K3LAFpsT1wH07CBlv2gF4foqipoqJ3aFNzRZ3WWo9B8MKwNTHTn1wIO+ggKcUZtakDwT
XL96ZpZKWEt1LRu5ALODJdem+BJaw3PxHApm4nEv8btglQ/aS/k9ScBI6r9fn+tlEymMA69Nco1I
cS6eGyUgf3LXwXjeWc1L+nM6oPV+MAXBip7VrQwymu5GNFMkjI2f8XcAujaE95VNFrMss+JD0FZE
CpNoilwIYEnQcO6kGR+ifx8h7JC644e8Vc3gjgC6mVADsoXopT63Rs25MihCkaRJdwpzp/f2DtN9
orZO7QFwEuWZkL2rD/yDvPkDIti1Y3RundrgaAHLZaGOkdlRTMPk3gy3GMHWFz03Nu+Ca7q/bQiH
nXV9rVlTrFPJXnE0uqqbMMW1TeQhc3vck2QaocSKXJ21rVcHCUF4LCda9gFJuvSCXNyHckjU6glj
Hnm7EKF6qJmZmieat+oHmztqCbwke+jMJLWquV5kQ6aJSKgc5V/DIXkGRM8KSpPd7rgEjVOmqCWs
5jIL1CHsnB403R6Bw+s/px+TnTrRkQUbWTOmIh2HVwva2qFdSHl3UcqiWNWmFuUO35Mdf1s65An4
JxmcFR+IsJjkVdC8D85DalzdPCplbvCgbKnfImE20XqEqPRV4rx/vhlBP4XCIADxGsgWqO1hxFGY
6vLYomKOMVmV59Z7xXN0MPWygoAl5gGAv3Nb1L6QhLZUwRcJBdZd906ExqJbHRuScMv7dz96dG/J
brmrtu1t7TFf1CuuBu12ggB6ALz/QLp+eQ6aPhQTMcbiAdXUNxvCR1d/8B1CSiA8joRrsdrinnGT
O27HLmBJKwsKZgIcQnSEoq5tkJDwLJgN+zQTAgNjb5z4zjiOKMwNh+FW2xAEXQzdntTGmyd/JVqR
lRtvSBTmW/OL4LSoXATAfxAHiE2wJ8wULLK8ZfulCtY1TA4Q9riDFqVwVeuQaZbwefFNB7ourwTa
LH3tN4FHfGGzHd4IJcYf8K8ts1KXhqmXRMolSV8NfXvqj+iftI9qp+xjlyAlUej4xv2qSSuWjTic
sfHJYaWuHux4wBglpNhRGqc2vqpHuhQ0MIzU+sPgcQ+y7T9OJ1Ahiwl7zXGAY0RBNANDEFanbIGJ
KjES/f8+mLCMCK+BR2qy2SNTdnBRk8VKntuiDlkIOtFIa7oWhHaSmzlQcHBJ6FBarOO8tqN17GQ0
60ikP5hyUWoMLpNIxQQaxocQIW0OjMY0Ffbc5ay1IoeDXisd2XsFyQ4cYtpJRQAOSkWLMcne9II6
8x5qGyY5FTlh8mXdzys3JmQRvqxRMzgY2oAQCQMbdp0TQ2ndrBLT31Y/gqf8Vr6BJPtdnDC1YNbC
AsCGeQ1hPfBlCxKTxFdywY8wSH4X7CFtboMFSYB4WHsYNqz80YozNHjk30jmA41JdGhfj+iO4urT
hBIhzH4z72Q33jGdLvXOxGoBcAKfj4wE2h3x1L30eoCiaIU6wM5goWlvm9pAujgjogHVLeFNWLhr
moz0tz1CHwmRMBXZU+qG7uNemFWyUWq0RKTfur32eKraOYZTqZYam+NHnpv+DVSitz7SSpGr7ArX
uBMPBGEX2SAyt6RjOZsiszuLOi7k0wArxgMDmFpk7ui8jCqHda/Jdet0BiK/+SOqSpPnjh2r7E5z
MS4MUR5VkzN9lLiqPaHdZ5CyFjNo/wfvkB90S79vb2Yi/5mbwkMD6dMQJCtW8xTdSWhYZFP9Uhvt
98dAHw+wDRBSLOiNU6PNklwuTpv61HYOEZc/EAGgPezCDnW9Sj5UgPIRCx9udU+y502617w/A4jT
B3Vhi2z6s6u8KbUykQOsZPZCuOHHjWwTOHqM59kfNC9Qvm9hjVrOMAynWeFbEjiQALc6RF79y9jx
8OgAoj8ybkXya2eedmGNOrBzEbe1oGC9Gke/nyBkndr+3XDHHSZS4Ue6jVkKoO7hhUVybs5mM43S
QvLh3WGR6LeQ7hrtwLvQTHVZWIJTLnkxOtzAhGMf3Kt0VSXMmv/vRumYbvttdpvf9Xf1o78Tn/PH
4ru/lTxjV+DFb5dwCL0XWQgX0YGq/VL3mQu+Npsx3dRl/XvwXx9EVwsaLtVmMU/IZQ1kAx5m4lbx
oBcJBQWGJSrO+m0Jzgc1YeSmgBe9nGZEBKESNBHxjOKOMO2B+18z09AMPlXBnFwSYYJoxeet9E25
u26culAXtqkLdcpqRe3rEkvcPOTzXoCGEycyahVLt4dABN4V16eAKHtxfc74OxdwMOIfBMQ9EYAr
zY4QfyobdceZKbo3SE/BCMlGN3cixJSEC5N3wz0aDFghxOLQXn4MzV4ni+IIqi58jPao4oVTIaeA
Nm3Q/2egvq0YQ6czV3iLIjAi7beaqKHaL1GR2FwK/txKYOEnqGcd76rsATTc4N4ArqEHmDuI7Pmd
hIDsfNHiVrs0TWMA0iHVeL9U4JsELKp6qOTIbNNt3H+7voVoBAU9Rply8GMxRrWcaA32L7CcIOxx
x31rAizSvvBPeCG44gPD4uJsUkOj3LyY+EZW57CY3yByOdVfFQ+CIDtW1MKaQ8rn9lo7RUpSASVX
QL6iaSfeHCNUAPhOuhPnjDUuctounCA1Lsrh5vU89FFXYskOeoYwCTqSLw0eoRzAhsHd4Gq7+iF7
4kHPznox0AmAxSJSTmiqhVqQqwQUtS/QxsCxENFgJAHRpG8JnqqDxoqGnsr6EP/JTbpwQ9TAKTek
xmMfKGNXO2XnCNX3OHJ6Vb7NkgxdHoGZSrLFVdAORwtGg5M7VInX1VDvqFUrUmuG51/cs9S3UEd2
muVODJIAapN6ZpUyb1b+0/X9yxgtfbWopL2kFcTaaaBCHEaxOw4gh44U57+ZoZZUMYKm9BsO4uYi
2Jkgop3/nBtWByDjhCjUyjVaHTZJ33N2pnCfcjqnljzyusUFomJyfmMwxkRXPuh9qlCrk+VlMYPl
lLP50kq3SrtVa3NySAMgwShI81aw0sAdA5SlmVfH6s4AGykRA4GIJv1kGqq8nA3iUcmTKUPo7hYW
Z7VoOG4jhCIAG5os/SEynIVHODNJeYQJaAxwH8EjiF69JVpvksd5mctKTayu4pkZaquogwYEiqHX
zqgmRz2Rtn7J3bdpbQdT5v2LXfllit78raqBYktswG01plA7DcyAf9RrJjJoda2gCAoQBmFjoct9
OfYkFMclxMqQ3obeKQHBZ5761L1lW87rjmw5kdU5PLNIXYOqz8cz9GKwO9Bwn2WcOalQxXRETmSE
MOu++swSdf1VOToXVGIpvzm9AyBMCf6pb2A3+JDvaqe7AQDXCnFlhGa3YQ+Uzkj+PoNn9sncn70L
MgCHhlCSGyQG0RlqS3YbmRkUq1Qo9bVIi5JkMVGEYMbkrEUljvXM8AS9vERUcBoGq9EBOAajyWth
GZbkVeIpPRgcmTYXjyByHZwNljqBRVxJka7gYiSHnpSEgh1JEAp/UMWgcc2LiaWOYRd1fjNosIUN
K7g53sqGJWxCW3sQNsS9GR4Jj2Nknrjt7zcfky9jNQQ5Gy7lz8UyG4SywycgGf7UIb8GnyNs2j1J
foPhwAM7zgYES3/gXlmLS3n2Wm79qEpLtFDHgSkZJaQL3q+7Hhq2Qs8vjZqamtyIAmGqkYoQ3tTd
Sf4G0yubgATMVvNEmKGYG4gxLpoKXwmVXApVDj3hJNH21B87AOoSD7f/jQ5equc/KGOuBhhfi0hX
NOCKyqoqEE6JJemPd1rOFva+LT1UP0j/6PgZgk/xlVWmv+4AkTClTifXtJ1U+pBxKwWTT+Bv5cYs
/I9BSezrC7l6K/49PpRFLi2B/EcsqiQInCapH1Mh99K6PghJsQPj9j7nx8BM0pC3OK7/h5hWageh
N+jSsoQHgRZWHWcrSa+bImSJTbVg0ciQY7649M+GR3bUmZtrgIUs8xGBW+r3torqbMHhX/lj0rJb
gYl2Jp+8tAaKITBUIP1JZ16aFkLkwLoSb66hUKtayXe0jIOAQ0Sjce51m+trt/5chJL7/+3RAUCh
tCm4WWFvsCbLKEySptPAzZv8JKofbMT9MgF58uBfBql9mc+8XIUpwrYYGiP1kZANjZZuDltxz3pG
rb/3zwZH7cxU0iZjLNLGSX4JYHYvVLygEi8APIbktNP7/gXVQzveJOzLcf34fQ2T2prBwCddnMH0
YBlHDsJxSOkfCAkfGa7oGi8VMkpMBpB17/ZlldqrbTNKJTfCqlEoNtdJpuJXjNPOGhh163OaMulc
XyCwSRozr8Dvp2Tdvqmrb5JcpYwHBms81HVf52qjySKMoUPcnJr7Kr2/vv/F9Rv2a8aoS35qFbEQ
E9xzALUChRYBg2wBJHHDPQZILCCvG9vaXthzDvjODXS9YNM8iI8anlPQIAceEJdwZ7LkKdZdzt8f
RXMpBVzdTGMW4RWVa/dJXnpTWXsFX34fC+1Zb+Xt9UlYv6C+zFFLmkqdOAYJzGkSWJSU91BKXFmf
zf9mhVrLoSnyrhbAzcrHsqVW3wcZOK3hP/ozOn0Lsb9BSCa85kk/gGg1lvLBnTihBKs7ThsWB9Xq
1Ono7UHCGA2idH1QKaskn4j7hICEKalHUXgMEX9fn7n1Z/aXFTpSKhpNyPkYPlP2cOdAIsiF3yQp
y8HexbnNg82S7UtWD/qZUdpRJ2ndTjJx1LXiDeO+kh+z7q1oK+s/jo7y0kMBtI2uF8RV4mUIACVC
XBJf8+435Z40gMfOH+i2k89fXLRnw6McdFs2U1qAHBmAdlJRSHY+8Oy/85ase2jVx5yZorxyxoFi
diIDbFpesIayjC0+zH8Bxvgi+MWhyPItr03PjGld9Z1nVqlTnYR9As65uobObZaBiqIBeCMGgqid
rA4PGmc8tJ+scIJxHAzqjFdN45dl2OBy4JJnIWoPWjG8oYOL5bVZdiivHVdp1TUt7gVS62tVZJxQ
pdmDTgf5n87+keEVahzQCXsHAa9pQ+BAqpceUjYY4fokIxN1GRyG5ezLlQbXCbCJKchvUc+oWVw/
hVD6uTQghnDM2RQHjlAD0lriSe8H9+J4J/gP1/cLayTU0qXol5YKCSOpcqBZswiZIJYfY5igyy9d
DD28qlFqp1aA18e6lK/Xx3B9W0Bs5nKy8GaNW66EgULd98q2je9LKNpct7F6N/99rAS6kFMK4dQF
FWxw0Wwm4t4QtgboUIzgLedC97qtZQXdwK0MvW6DtMQCck35YL3rByHT58ZRjqjQnehPIuT+Sb0+
YAqirLipC2OUH56RahdCUKk7KSIdVRgtSd5OQmDG2mM5fZ8SVjaVxnKT59uFQcoF94Pf1Cl/cvzA
IoDQQUKWpUMK6bbnzeyUYWnQXzQc0TXvkcZx4E6saceMTGjykcWHUKc4Uoe25UlMqxyVH6Kl3CQ7
BENgrTcmSMgBUXhgZa9XjsLF0CkHFmHJdS3FsebRJtA9acHn9Z2zchLOf59OzIulX40AKFQOB3fP
SZ3baYnZ56133QzdlEZmDhAwoloPaVQeubnLE5c2Si+pIBvFa07aEvoKSXH6J/TmoOs4fhnvoy2w
mg/9Ad0dMbMeuLZu59Yl+ryXICFXGoQo4VbeIai0Imc0CSKyfSFoSDbIZC0neGGROpCaULd91PKk
uqp7HRgW4scMQWblYcfqtngcICCffg8eg1fwdmDnsD9h7VF78QnUMYWmHHht855kCHggWwgx94ys
b7QjnUmgCzuiS8gMHVTqmMkz8tNUzHRhmjqwUDYYE6MnHuJmdkGku9EC0IONkGBXXX6PSuz13bVy
SC7MUccyRVYbZKswF/LxndZWxzmrnOsm1rL3FzbIQTrL7qD3cFYUP2+cAJwRCWklSb67WQc5zgag
QhVt32aAvnndgb9lIkOZ24m6dCNf4RL0mJA4ZrR58B5176jX38RvpMmXEB/woVPdgSgIri+wE1Lw
ZZ3glQDjYgIoT8QVYqAZDXxfLFnlNoP2OHDtmvmDO3BWahr3J32Cz+Dj+rwzdzG5jM7mPc9zLC+0
vhygqJN32eJnE8RzXuQp91BEh+9HX+s7GItGdHCzQJ1rOajzMcvUPk4nLuWaGt6XK4xfE/hbLb/J
anMe0OnWGy3e+XXwHpfK7SQJd40o30ZiPdvXZ4Ax7wu5AFWpjWaSasfQfsy40vRq8vpYMPlY+Hnd
0ql/78qxpUmT9GCu0NkoVgQ8dSPvYkidgVIDmgjIeAhgMY4ctTQbN9et6K79VUOCzz/ifeDBiVja
0/WPIdvp2rdQDhQZsTCXFQkCX1JY32fQrAKNo2/Ix6IKubsqDjLZRJajCK3rdkWypgvD6N+QwWIn
Q0mcWnNRM0CJLYyklCLgKHfgb1Y2k4VXp2O4gDKQzByXmOgj+ymCKkOwMvsP+I5XPejZV1AuLVTa
DhLOgLDIHnJMJkhH7OgwgD/6j/b56h47s0Y5Ny2t1bJsYQ331U2HpzRQg4ETfxAyxxpdRlC5A4CX
9Qhci+sA3v2aasqrQXwEPnWAT63d8ga0jsBGdhOY+xpQkIe3wq14JHUP6LpanVmC1LXZpYdiw+Jg
XgmBLr6CcmzpqEOcbUQIVEFAJg3AVQgg8QAOZsbGIjv2ysaSKU+mqHmPEov8O+NEVLH68XN8raBw
Ht2koAIetnkCsJIpB2b7rL9GuqmBKoKxvRmDpWUYQL7OaeGEwQIuYYmgYYG+evH9+kjX3SbwcxAE
QccV2GwxE2c+OxYB+YmRmwT8gWg8FF65kSDOSJrLmTJnq7P6ZWtRlyjgsnilxcsHebxoE33XHNLJ
oKMGwqqyruWA0bT797hoESBN64AsLZE1H0F8WLqiU0EHIXGSAl2dIYhe5eNMqGU/SXA32YVbP/tY
wBgA6hq9AKwbedVDnn0NcSFns1zoc6/ooIR0gmwvjG7e341FYM7yHh3cjL276h/OTFE+0ejyWMsE
7Bq8Mp0kjqzal7w6eZlmVhcR8WuLQ/Jlic5oG/7M8UGlQlozuBPy2ARdBmMsjGnTqIslNZRW4rux
clrhDqzO92GEila/DfTQq/jaYxyF9fGgB8zQeRl8N5Rz6RV/bkTyMJ92gLZbUDVCHSsDTy5pj4Bf
YxeuybIvZ/DLIuVmNHmWxDjHy6MFrrPdDs+/ZTrQJHDPbu1ZdSeg3/hreNRJL+VY6pIRxrQIrMoN
njcgxwqi0L4+jes3xZedU3R+ttf9ohvznrxlalv1SgCuCbVzddDt6Ea90x9ROga+8KZH7o50QVZ7
cMAi081ynmtFUDiAv4dLd8OMahqJWQfH9lfRQNhk3u8UdO6E96yiAZm9K0t5ehWcjTqOdYMTRPib
eEto4/tNBBAUu5VyLXt0MSzqeEeFnApKg2HFwPCj8vkslmZqxrcS8unCXcu6Cel25t/JgLNppIKb
Olb8rpbwmpE9fSftE/Rq62a8YUttrb8ezixRgU1ba0Fv+ECFyl50W2fW/BTbBHrUOtVNs8VVDHAs
unRA5cp6A68/GM9MU8FNIYQyX4pwzySObO/q3ERokYAWD5lGbaeBdUWwiL5o1rsK6a3ypKfrh2Y9
63H2BZTvydpSSfu5rtD/hovRyZ6jpnXFYKfaiic5+fdcteQeXcqMEIPh8k636NmuFZBXTQySc2/L
3qrwSCo0VoCx7sO/ziHldpKx4bmS5OFkr3vhLcFuH0/Q/B3ZSgQCMVYmUa1kdfUyhnbqST4bWlNM
qqaHaeBMQ25YqlLtqnhigiDXb9u/R0frtslcpPt8BivEy4QZGCpBbO0PW0JfO7iqGzbPIwgkUFFm
bdq1AuK5J1CoTVuJozZkJa5fgnrizMyRRTcRXeF2tDhPOCS2MliCDj7tkSG+u/7s+tqsGn1SoSOZ
JGpXYUmNH0Sjh1dNbd98+naNllvcmdt4U7jhzt/n74JTeuGBHVGdZvaKw9Wo4fNzG/aTgo9QD9BF
wXOkea4/kHh1VK9wOkd0ymO0M27bHM+xGBBzW4dKUr6TsCyCU6BsHB4Uu7aSLZFuQX+T7ugP08P1
Y82cKepY81OvB62Mj4SYyU13y38GCrJQqpUe273giS5ILx6l/7H3Zcut48i2v9JR76zDebhxuiMu
SJGaLcuyt+0XhkeCBGeC49ffRe/q2jKtMKurX29EveySpSQIIJHIXLnWStwmTrnz9ya6zOvn/3Qj
4HYAahW0B4Fn8QL6KNdFGlYhLsl+dkeHnmTs4ftRTnfaxMA0rEchuw3K0UAjrKFQ5RhF4HxvYXq4
Ti1M4kCGknUngVEZh56PlKi+Qqvjcr5jd+qqpmbGcO3cZRRppQ0j0kYwJJunB8hDkESyiNL88IU5
qrIvAcrU2uQkB1ezEFEVh47ojYnXalSzzLFOBxtsA9gzcxSYU1c1tTfZtXKtNdC2ASxcg4D8ok77
8lCY0nAQOxnitkMzB8OZxpsTe/pk7ZsaLXhnwDVGaWJn8XNEIdIpzpRSv3jBiZVpHixhcSWYA1Ju
I7nsGGkOSIGoq/C2XODQVhbcg4Zg+Dp3ofu4DJy7n6ndyew1XchVZRgzBFzzIo26vgI6FGruc0Ps
iSj2bj2wI1f8lOSy8sJCehW14Vax+FbpoMRXpesOF7ScBafv98rMa5865yA30V3D8UL0/NiJXg5V
oWbGxBeU72TwUxKfJA30zgKV30K6oq/hRntOLbf8AYEmNzvVNwUSgR1B0v3HfzUyc7I9LXDGMlyY
MDK026k+XeQp0unC+/dWvkS808FNAhazSfxEpka6kMvgVg8lJHYqaamndkNvREXc6x1f5UW6LDPr
fsb0xS0KyauxMKyhBDcZYaclEVQq4EnLF7ALQtRQHJU+x8x5sY2O7SpaUEZie7ZoO/7ul8V8Zney
mCOVWb5Jcalobd8rD2zRLCUv6IgKRzv2Po9cDGN9OgYBl0LiLZiaZgLRy/v47BHGQ+bM93LLDyNJ
g4vnTr6VZJyRhWcdQ7vY1kAJjv3XnrmZl2v/kif6mO0zuxOvqNUgbpBSeGHliqIAVh0jSuTIqT3w
Uu34Wl/pD+IKFQx07nOkiIBxsNUdB2Y3Wiau0sySU1zcvmfPMwlr5JbXrdwDTt5HYKOR2VKVi+tc
Co7fL7UZM9Nch6T1HEwJcM4CTcjACrtjq0rIZ87tmfU8TQUUmVAWOkWIys0qdKV4wO2q0yCs2FGw
jQcsXXw/qstn6q+3Ny1dB3VrxXXRpMj6WQq0ZcZcnwXGDcNEbnxMTs9doL6+Rxky42i+Bk0yGB6n
WQauiUI3yBEoHsJlloPQl64HoSIzw/q6Pz9bGT8/2xxMgFyd38d8we7MtcBB0ybYyrWJe0VQkxQF
4xl7X+Otz/Ym/qALrQQdoKAlGNuPzDvoxIF5nNrlTcOJtAw9HcnTBKJEN01BWkCxZsyPe/2zOxrN
gxoZ4BhTQ7n283ApAMhqY1Vo+nP41oLsKNSr1IcCrHgC5HLs6HG+lXvMtH1ncuJ+IqkUDFD+ooG+
fpL6u2q4r9S72EpJgutb2z/PjHAcwRdzOnhaUK74UPz+PMJcbGVL6zCh8HdbCnGQyKFOvElWnRei
cW42WpmxN42SfF1mqsphL7gbkAuvUAce9uYN4G0fMsfiHO/etH0c7DMK2vFBLwUALYh4x21ztmCl
PDANn34soBT5MIYciuKJUB+ea6v8gINM3yRoXHXQS0nSKPv32VKWS41o9QkIX9zoIAMuEjshI9l6
7CSrd/Lt+L+KW2uBIG05snkF99FS39SroSA+MpTN2zzI9ksyZxw9HgVslqYJlqEpUKeVpUwWagBo
uDO46WFUlis3MUCM5T5xctuaTXZe2q9nBqcbxqpjU/czYcxcj3zizbJ2W7zsuWV0ydmdm5lsEitL
TL+sMasBD1wFOtn9QIQgs2c2x2UzIGOHCwA/8NSnNkJeyXnxsXigF/FQM8JBXoGEylgsSh5KRsyx
i2XW7czZnXjZXpaznPb+z8pqt02WwcJsSbMEi8T7WDoWEBZs5opiFwKQcbGA2AuNtCDemqLNUeAQ
wgJoDbgCxJae4sbAvUKpawN0LyBXmM3NSNgE8Ga7RTC0QmIFJXxowOC+w9/mlB++ntifnmaKSg90
CL7xAu/A6AtX069woQkT366jh+8n+ZKLPxv1tGVPShIKRkCMOuxjUoVPFptzQZfOzHMLk9m0opSm
oQ4L+m68GEIcfIND00sOfwVXf3np/DmJUzG9IknSUALJ3aI2cxtxgJ3yO50H5PuX9iX5/9Ox/DIz
2YCd1lRZpGJMY8rvo6ziAftNxhQxvZ6LAubGNH5+5sPDWg01pQQFiMlfSr73tTcW/+cXns/LbRLt
JjFL6z7Gexsx3yPUD61qm5GfNVshNeZYIymlM3dmXLhrfLY6yUz00pBDMVtDwgryC+qdtLQWLAQx
Wg8+UzDF7Ew8TuDO6X/Ozt6k2udTS+ijRB9nb3D5qmKg3xxlLSDC+VB6cwWp2VFO7rFKJWaZkvx0
Z7LTXA1L3+GkW+sv4ygZ6t4g08RYZ9bo1yTa+cuFvtrnZcMgO8jTAlMareJDvw6W9ePI8pn+YCvd
1a/qVekZh3kemQvX9s92JzlCX41YFASwC84KNwHJL1vRZe79BaTZpWDql2dRprf0npa5Lo9XxhEv
OozcpYI9chiDa8gG/SNkDWec5cxUQrju8zsV9VgKoOE+1jJzkP5sKwsUQJk3yjZVDTHB/kvQSroB
0/vp+9mcm8yJw4mjNpXbGEOtwT2SWeDU1GlGOrNU7K4UNs0g3X1v8HunA/Tx55FGUZQOFbdAU6O8
92wT6Q0xuhkpuTkbE6dD+06ARgQa8PO+3Gaa7g1Wdi00zP3vhjLxMry0EmFASnkRdgmJ/YfYzyFo
sPrvjEx9ClM7C3cldEekELo6pcmNVM2Ue2Z31sSRZE0zJJkUYREMzWNN29D2o+DGiLStFTNIRJku
mn+9TErWg8iW/9X4Pp7t7BBCZ4ZapTGKwmk2oDmOdtGxr6Vim1uF6X1v6kLyAHLXIKIHCf2H1NZk
nKEW9xXLcOCxu+zp34LQINlqHWOt2cnV3Dk0rrPp1eXMnj7xlKnfF4Ka473GClQFcRKpiovO2Nu2
6+cCh/HRv5gCJ6gOgJUIFN/EOcplIqiBKo2g+hLMuCnkYDPPsMNr9iZBnwpdh5ZnPIGAGmdSYLfJ
jP0585NYTDHSFnlbvNmxfoNc6qoHOnK+JvgFzDbGRyP16b+HOfGTXaakeRV9zOCYr6h2fDP2/6Ea
eTPX//eltDe1NXGNVUcF0CjLI8DML4nkKBvFyY6x0y0T23etxUjhPEYvgA8tmt144NJHZfX9kv2C
tZk+xMRdMvDP6nGBrOlY/egSNNKIdnOKDoMjFqQjwS68NlGU7dECnQLkVn8c+nGHnNEs3mYc73dL
bOJVezkOaM+yn7Gpiv6J+GoUqfOvSkQbH4yDc6WfS+fw+WxPHGxRFbh8Zxi8cVU8jQA/wYbkFFrx
h0XHCLuau/5eDODODU6crRU2TC8VtJfq15Kbu8GaE3BmAsgPsav5F3rpmDq3NnFHQphJZiLDtZuM
tBpBB7K/Ribstn2g79G7+jJyN8Zvc/M4Y3XafiMaMYATA6xWdCe2JinzilT17E1mZu6UqUPqlQoA
TR+NrEPN7LCuVpAecIy+euv17qSUta0NvW2kuHW3DITXtHnOTOhvDb0xdwOfG/HEOQlpDGjhiPXN
hBiwdWB/unShR3O4uEuh1Nl0Ttv+hi63BFNDYl/gVD7qPSrxslEBNmlB23GbVxxLqu7Fv3F+nlud
DC7Ie0mvBhR9rcpwKOM7LjTE1/8Aav7PS/d/grfs8HOfV//6X/z7JUNYFAaUT/75r134UmZV9s7/
d/zan3/2+Uv/usrf0htevr3x3VM+/ctPX8Tv/2HfeeJPn/6xSHnI++v6reyPb1Ud8w8jeNLxL//q
h/94+/iVU5+//fO3l6yGShx+LQiz9Lc/Plq9/vO3MeL4n/Of/+Oz/VOCr/3f5K0MX57Sf9w8JdnT
9HtvTxX/528CpJB+l6AzZYoimEotMNT/9o/27edHhvQ7CAYsnMqqYqFHAvsgzUpOx6/hI9UYWfOh
QYR7lIGvVVn98zP1dxDqQ2hklDhFjgxN2f9+xk+T9Wvy/pHWySELU17987dpIIIMrQqFXUgz4Gox
UnF9DrqDNBW1IGDCjd5lnsAhAwOmxJhb3qD+OHs7f1g+tzTdax+WVLAPS7KMjK0+OSRyVqTN4IfC
TZ0HiDRQv6hWEHZ2vrcCbeDJYQQ7SLsamiyiBwQDmhwNihqYcpXWzalGMOCjpFeGCXCSeozu3msZ
QIQyRI2o3WeytlD75zhICLNAcyhj9wPAWUNsLTdtVKgWeuKlVuRozQ+taQgTb+SMeZV+z2OF1PV7
YPp2LiZLPV5Q81ClXmmFdgqyxsZYB7roqNCpCqVbo+92YQVGAuk6DASbFpUdig/M2ghQ/U0alDdS
sLzFj3Hw3hjPFMxyrM0dQ7nth2czM0javaIC5bQR7HPVCcrWrQOZWOyx8u/1Nj4GZUcY3QnGYxCE
pcO79zQ+av4Tr4NFGUUCaZnsVGrj9eghrFPkw3K+08InydccTD9gLkdfPPX+3ZA8av2qMg7CsIJS
D2nTngx8w41bP/OkdtUaEYnKo1YnblPcGyolivYYiiejASVUpriCCdxk39tRc1CzV3iRZcZvpGQr
4SwBKcsmVBB9dIgLSsPJS+A7tZum1ReaVSR40BItgcDi64ZnWajDqgCbGjdxHHhAhsJdcrcYSUr7
m7o48g5oxcogImCRYJxflIzeaENEWGk+F8ox1G6Cim/jKl6omuDlTbyQ1RMKkiSQKGr3/qr0810L
AtLW2gqyTMDNLA8iSA4ew6Bch63lyKB3sBHmuWWikWSonNwEsZAAGZJBWKKCczVwN/OjOzFQdmKh
H1N/GYrb0oyI1KQYoZE7me7bmQaGGWatBkMkTQWO0LdYVpZlSb1QUu2gV+w6lL1EQcunyD1dvDWg
uRdVJx1ddF28NUt13+nBQ8YPTQwmzFojcmM9Q8EO7fBgt2mvkyC1rfzU4/rQWigvtGi6a6RVpmu2
FYR2hB4woS6cxjK3lcmutf6N6hAvDyyvZ/TA9N6TNZGoPagkGFuYTeRFQbgo8gx8OCZpOrTCSv7S
zDRSqMqaNqaTmPq96CuLun7OjSelfMjFDdOrNaSziAVVcrWRrkAagRRXsoohv2yE5UGwmANCfDul
PxpTcagOwvPhjonKXmqNw6CIp65i4FSMRQet87d+Va3BewTZc/SyWXTX5jd1vBeURz8DfbdYkzoA
RV68agtxnanZGq0ebts3JATRnMBOPAcRTZ9sqYB2QwMJbElY+P4aEG2771XgehW3Sa1l21AXXNUe
0hpOnhUEc7Vk+uBGrU/UYe3rt3JgLfvhtvafWLEWwPbmN7HH8ofIfOiVwO4TSDpUsW2VCWnRhGeC
Cyf1X3iJzSkfh6p0UqYRrTRIlT0hoPMa7a3s6H2khHYTDgtamq5Uy04uS1eFpeFeqy6boPF0s72u
e9/Ru8ajRWhnwZ2EF69zzK82bBhMZZ28qOPnsgcvfWQRQwBhIsrB7UBXGV6cnkFigYu2Wj1WaUXU
9jmzQk+W4ag6FHVZ6zRy71qFQrp+sJmvLwTU6ANwS5V+QnRZ29Ao2KfpdYUGSj8BUXIIaqT2ScN9
yu+dauhAoK4umrTbxQB8lgU+BHMiSNVLCFRmzY0Y3xkDNripb4s8XsvUhFgrW0Jhfd1E6c5Soj20
b5aW3ixTH7dO1gAAJ7Wkkwe7GwB6VgbCCwMkhTn+ALIRVkuCwiJyh45GFe1uUmzT4Bqn45EFUF+x
dgPKNb0GgeJAcoKCupSltqbfS5JvqyGgUGJii+11xXdqchW3KZHBw6aBMbDHWilbG7QFJICbFIx9
Lq7N+IlaoldEEaTfe2xIMG+XFRkqhWQ6JzqwXNVrEDd2Jr5SMMhhru2Bv3WgxhVw3ZJ36VC64SgR
CLkJtSpJrZSoJsP7juqIA130srHtqWJLXWlrgHqjyRFaK7Ud+ippfQp3HtsBYl902Oz7tnPV8EHu
f4gW/IS+LvlrC8aXWFdJbb13DVKRTY6ZTNwq6BHshTbuheAXOSgaeNiEzB7YSZGuesMrWoCwlVXR
b/jooh9kVNiSo9HrTtGeSjUlvRK5kZoQKok/WG45A21tQzXdSDrmHAQc6ToE6UoFAk1THif9qu3o
QgUwKetuqF/bXRURGatjSHatKtkdiui4SNhqf8/5mx+6fh1BWhTMBSYlcXQVq9aKNrgiGqorFaFD
o97OG77JgszrDcxIdsKwSCM/CX1GOJBlA9cdsW6JKeigW38IYVpMG7QfwdE0sp0Jr528Zt21wY8K
ouwECmKdeNVkjNQiIAQd5NiKU4fuiR508QL63Ez0w/B1jE0agRADvZWkbSD3EB5pfJ+oHRHqd1bh
qWJcLlvDjmuIM4H0Vs9cU92qKkj1M/CF6QDyVpHNOo1UuKSIHHe22idVJD8IcUX4YBIaXcvittej
cQwkx8vu5KWGaw0UU654myyG+rUCHr7vCjthvl1qmi1xeTNI6g23pHVWUleIgiXLLJJT2eaYyz6l
8P7lSipOPpxKIBmLlBokLKAv6kXiIm03eQeKDdlykVvqVVD/NwIZAmvXCqbTs9g1qt7RY8uGSjHp
qbzpI2rXNEH0lzja0NhlLNuyFm1U3IlQgbKbPl+oMX4+zJ06fhCpsRWl3mmana/4BElCp8zcJs7t
uu0hjotVLWBmhvsU79AKcofildb9O9JUWEEU/JWrKEUNhN8rirZLtd6DqI6jKne0X6utRAb0sGlU
cRUKQScVOzoAX7mZbKM8cIZAdswMOXj8Vhr5DCeU7xT8h8nfE5Kity4aWkeWQjj5bDHEkaMDHmoC
LZCZqcvF3Omy0pb1dyXkXoRkJnq3sVu2NDaImVTE6hDz/3k7uBD/SmMofZ4lGQNTHaE8pC5FkMBM
AUqKWhuNoCMwVT30e+0oKjIgJrf5XlzOtkBeCoJHHSAdrWy4WUyTfk3c5WoCDpST7BV3XUisqz80
EDc1DKuOeM9WI67QdJErAeUstqY9M9xpUuhjuGePMLl+JnmatCzGI6gaMdfNaZR7TK4bIDEMr0HT
gPpX6vgXjUIcdiRw+1Dy/HydqS307oYpjI5qCfRBAk4K6hcdoISqq7xF69CZK5VeuEB9yNH+2+Ik
MVRYdV4ImtScqPYudiKp6R3LcDKofOY6P02kfrzPs6FNckIajQAtiaX6Y/mgvWEx9pj8BcXiGTtT
SH9SmHEuFRjQ2JjYJCOsBuQvwmOzAiDVDcGiU219Yi6jwPb3s0o1FzfJr1FOe3c7gasiV2Ad6cye
GFfZJt/VSxOkKNmebSyo5CVrtvOX9bBP9w30EucyfReuqefzqU2WbVSEGhoasILgPItyrw7IYTbu
93tjZpVqk1x12+WRGI2v2JBBuBIeDGn1vYGvPD6jr9FANwsInQTpycklWIyMDoG9VWMf9HYYgs1b
R250g9S0Wz79rHXLmwLqjyOT+Cyg9+L4zqxP9kTmV7h7tcCej6wIHAWHEYvJN7479nxJ2Yei4/cD
/sqJMRnwZHdIsp/4fdLwk9KYW1UQNkmC1kj9PUs2unmwGKBouQCpccji+LkrIElM63bb5pA0yKiX
C1s9LRAoe7G8ERnUutPoKbdemcDdGukCP1Cc7x/4C1DsYzv/ekdTfKzJyrBpRWxn40MTM3zUwCGN
pPK62SNjDmHwuYX9JYU9tThJ9Ugq9P0koxo3dgeFY3AdOQ0kvEa4Rf9jFgswswY+aihn1TtEk1WU
m0FzCu5ALgAMjuSMWABpP4CsIsayd2dlaqeJ5ekAx0c6Mxll1YC6K6tPI/tOu0+u+VIY9e1I4tB1
7M0lj78UDaf2RldyZq/rg6qNWDVuspF2JYUyDzDjzsgHzD1hZb1+v2S+tqp+XuPyJIMmW3kQR0VU
n9JtejJwicW5KhBlGd/UOyiUo7daAFAeoNXmGC3ASzELK5mb06lXkQQUnDrMaWuH+9QnhotzCEW2
apudfooS/L0o4mybTFyJr7fZgDJBjfOghICfgkUbLEKvAcW0tR7+CpnQ+ItfwjSILIjIisomULqf
Z7VMysLXDZ+fQD4OWRB1UeyzR+qKD+qpA0GrZqtQgV+nu3qTzZzwAK3O2J4cPmygnRV3aXIqK8Ue
gO/g+kGIRdxsT6p0MoYXrqQLo8mcmt2l+nsqZ/d9DYb0nEonniq2GeG0Gqq1GOb7NjBzUhp3oXAq
Q9HWxPS6CdVrXxvWvFDXVp5tOg7ksYoUURYthjzcJqK6ZAPcdE43ipLldtHHj75Ubbp6eE8azQ3F
9GZAgoZTJALKdyORlzErly3+k+6F+tWMH436UGmrPsyIgr5QugQPkMvQYUJq03gxEf4SiTOHZ8jv
JVbwEKrdBtCB6y7NX/zaciTZJFyqVoF6DJhCkuCZSoKXKtJmSOghYMXClN9Qh3NpfhPFx6JXlm2N
5NqowlUGTpI1JChjBz02pEz3ef5syRCvSMRNWb+hwsQUcI7g0sihgGApicvMwDUa9RBUGbdjtSAJ
YytTLInJw2NNAceuI3uIalyzgkdW8oroQ/sG8gvAOfRlG7XIRaF1ujOhIZ1LMyH0V2m3ccOfLcVJ
nBBavSDUtVif9Md0lYJ6B8vfxVvdxQdqg9zMyUF/3mADIjuGUiSczkO7sjxu0/VcmPtBYvB1W+iy
gtS6Dr25yQEb65GZt6zgJ34/wvWyHk3Pqj2AhwBJTw6Jy2ZZLpMtrscHqC7E6Ov+O3IhHy/kz4eY
QlSNMB0GS8FD+LsBRX7clG0R/JlIGHmzwoGX9+IvWxM/4Hc5C30956fufmz8h6AF7HUb4zh46Z3s
om33bfaIvniCYcb/eMlTaQkfWtlNFuQ/T5RxstsIMcHIVoM47Yreysfvj5SLsf6ZvckCE/OhbMwI
7zNaAZQIQClqv6u/G3qc2ZmczAA+Wp2JDPEJ1DSL6DVbU0qkR0jRbsIreTN3ibgc/Z6ZmxzMmhj0
LVovOAIB6AQsi2O/Q3nXFt4Al+vuMocuYjTO0BVAU7O1+8vHx68pnBzSg6pJWhzh+JB3PdC6mpEh
+55e9UWxj/Vi0SEh+f0cjofuNxtzypDO8j6LFVnmJ5xoK7XuHZYcawPNe0i1KM3198Yuxzxnr3Zy
HlutH/g6tcYVw44j1CN4tBbCbuSoxEQe5gZ3MWhFcRKZYh2tVuYUFCibxWBUNExwlcBBZbijaA9f
hEjRf4ggzV5dLu3Ac3uT6RN6jTOhMDlCHNH+EAy+GpnkXrIVpCWu5nDByqXJQ6+IMXKtopQ5FUeu
JeTtasVITr6K1FZSxSdD5DdVq/a2GWpPhurfWJ2+KP10EYiyg8u546fcQcfHOhaBczWTHTLUG0PP
OxIlhuxqBgTdhVwkWu+TNr/WtSs9bgjg8C6LbpCqINRCvlniez1Wd0G2NjsoWhSq3eeqG1cYd+Ov
dNrNQPK/9OqMsfL5QCceQAqgO16lXXJKjWcmgJkw55xQLdqB+tTmcet0sZk7kRotur5waGiholO/
8kLc1fyh0fVtij1Bwp6vfJltlRbqQk3vZaG0C7X6LiqCe91qUBHSr6sI+XUpvLdkAHKLEPVLFBP+
xi44H83EwchmYmhDiGkDrO0A8bNRIG+vr/JFtooXPLPnDoaP3OB0k58bnCzLxBLyuozM5BSvguWj
zpwsIcla+WFt8pvUJIL9oqyVBerBS8ODwymIcFBFkr4xp766GSFKc/HARUfw0b8GHXVo008xLbWQ
NHI+rlxu3ZrSxuyOWnFKTW77g7X1TXBdVLtKbCG2W5CgVeyqeZuZhOnegUQgpOdkpDcUC4KBxuQ2
YjYcM9w3xk2nyQcr1msnV4pNH0h2FfdLoJcduVRudAM9M6wvbN+S73O/WUs6aqtCfFXGSkV6yVhS
M/Q+Hu3/Q2J+G++kfya9R8TNJ0gMeSuT+vXpHAszfuEPLIyu/o5OWSjBo7cTiocoI/6JhcFHyNcC
HKJDwH7MV+OjP7Awivw7OlxF3dBEddQaHE+IP6Aw+Agkf8DJqGCnROoGMet/goT5vJ40Dd2KUKbQ
dbRl6hKSZ5PLV1EnAtwoL91OQv+AxrzcREnVRwExBR4BHko7ou/RaVi/D0y2lBLQdqDgw1Emsai0
iwzmZQLa9fu7ZmC2VBV22lk2ZZadAArhV6ZjCsIad3jHUl5V/mgZMekKJDdp8CNn5S30I1y/0N2A
RkupFO0Utbcoc7t8cLiOvKsvAKDCPcrpj0CtnA7arAPq1jRKiI/6rKArXtQpW7aKFGtZ6kDymjp8
e9gHkPQJQiKn0Qnn0L1vNceBUq8NhQUYoDY6eohw1YJgvVPjd6R2TvN1dE6/nNfXFzuJMoEFanQ0
o5QuL1Cs7wFp1A8qKoFNoblny+3w8zfPMUafExRfLU1OmbzIGe1yTKElHwT5oZFmcKfq16GAdwnO
RpIMFYyZ5sRAYQhpJUdt6ZrA14qRnZg3A3MZgjpdBULoFMioeueoTxZsP16iM1wxZd2Joiu0wdsl
TxYKcNZlTNeVoDl686NW0Jkq3XVYODRDxZD7JMD3Ixwi42/xot9aWkDGhjJDuRYgkVxn4KoEtZHf
Z4seFB9VVJFaBdRHScGIwZYpip0KKErTcKNUs/HY1zeMFyBB9nPcxyNY/nN2RJSQGsnbpgRQByiu
DGzhL1Eg2lb9o86aJZNSmydENTqM0ScpXkos+y6Cm8X3E31xHs4eY+L7E1FX9D7APEQAB6G/EpVr
sDwbDdE0eWZNwfVMVu/nEU8i3ixXG4sGHdwC1JRkSSS+FpFGnBvRJLs3rt3RDg5SS4ezA/Dv85u1
0FoUc4Y3W8knmmurSPSB8ImIkKCTif4ora0uoVqorkuxPg7CPsuaRTX8kAE6G1S8a8R8mQ+gy7Pf
zJEQfL4mfn20yVVYrequqaK6RP5cA0zHcBgFng1pl7QIFsFIJ6kLC6GZI6q4PMm/3sjEIVtC1/t5
g0ku9NjRMsBeZJAL540b+9XMJerysv5lauKiUi0MczBIlG7fpaQaSQCTGTK8OQsTz0EhqQ2YISy0
/WNpnKp6xjVdflmWqaF6hfuSNn5+lozWRcXM0f5QurV0xfsX1JoXVaARy3/5fudd3A6oxluWpug4
cyfbITS41SUV7BSA+1iNl4PZb7j53ob6QT38+cjAZgDdM2q4Eq5j0/pVpQWiKILC001KBg/XunmP
ky40V8DpOZyJTmqiBjkMQNS0QNpsKk0EriEK4STvOiA6g9x4l7XwKmxrYpZ5RGqhu214jfxdCCSP
FOJPTTDKMr9ZCrG2TbrbiIlLNYakn8QAVKNXAG44Sc0Wca55Yv4a8NYVa3TyW8OeGy9i8Sqo+L6R
r3HbWkt035gxMTNKNN7aagws1kJQXiv1FvUuNPhwrSLg2nGKwVo1KZ7fwO4usGsEywZ01w2Qdm2T
CC48X/ldZ1PRcPyQO+VwVwjSWmmiZSzWS956eS4usirey+kbCCOl7DksjXdNbe50bbgx/e7IDY/L
+zbsruvYeI+QVKUALjZSCTSseEMbvLiIbjheXEWNzZCVjop0TFhbRE3EhZkb4DE8lCjRCO1jCQSb
oCqe1mpelkOUO2E2C/ZyYS2wRA4JZ3tWyVtWvNYIIYalcc2LFzZ4kGv+GEKbaq4PEE4vHGuwWOsv
wfBYqz/APLkusictTA4+hKr1vnbQzOawdnCGvHSyNlpwy1r0ne62VbQbOnNTd7LX0tu2KFzQk6x1
9F4kQJXVBaQGol3Ut67Ms+24XITwtQjH1C7zTFm4xvQAJxLZNU6KpNecINOAvZJfzRq4KtO/absg
BiLXqIAOxc1SlnfITesgN2j3StPiytwua6PyuuLGpxBQ6DeJDDhoES5qubVlUd8kZkBUUM2b+lIE
WrQdj4cQs92VxMg0W5E1Uvul04kC1sazkEROT+HH0ThavHb4ozBJkavuHfOZW8DuBe0ihAhRAVlA
I9hk2GWaQVdR9KQoQJe2oot3DhIupwGWTfwZEcQQaBHAURxEdslyWw6RSsiVRZIlDm+sU9JcVRqw
MLpj9ZVTIezj9bNMR8wtkIr7DIwR4kEEnHcoBBBe0WMGslPwezhdjh4MpbmPAhDaK6AiAL5hYImT
oSmkDFJXjtBQUKO868s7izZOESMBkcX70lCfmBg9hupwlerZPhvaY9Wa2wShrKi+SH6wBnUGMRCE
8vqlVi2SpOWdgh4M37hFeybJKDBY2TPv39oRYgWCUrUD8ayRIhCC/k1Z3SgA9QS1aMdW6dBDHZYA
W71KgM8pUIsfJOAh8fgGtxE4eWqr4z3knqQjkrbCPcRfbejZErm39QEUkMCHxnTY5jFbljLfJEVm
UznfdUH6mOPXallemNkVeD3wBCSSIgJix6uMVXgPQFMCjqnrjRsKFLxNd/H/Y+88thvHlkT7Kz3s
HvAueDOFpZNEOUrKCZcyJQGEoQdI4Ot7x2FVUamqm9l39gZvMakkAfDY8BEnwkZ32NZD9GMAkrTj
m2+LbjNbNBzTd6xkfeyiHdGrh0Nx5Xn3VNqNF5odDohDbU8L/DwkaCFOWYRJYx86WXVLAPLoeCQ0
sDNHpUSU71ZJ5Qzw5yzmprUbOoUTeUB/T22jVR7XHQfpt6ep37k31WCBiIYpaEMA/Ib46Lbej3yX
xB0dBcXXDtFdfSgzLL3DvbM/pa3xrT1K0r57m2h5NmdzvKbM42xZL0f5qv7m7Qa3y8NufNovpkan
h0V2TE+D6cAxwi2B9vv+W2GUkcku2JDrQ7eLibEMwbHDZp3odKRvNolVH0fWokp2e2toLpoRGYdA
4TaxGj9u9xJJ7seeNkPQjMxtj67QB0uqvHd1McwGRH0dp6aHF8giI27pTvJd9uRDoAblYVobROD4
wV6b5X4z6do8HDgE1GVTe5ndukZ7bW6/EW15t2tOIyLWNt4+Mjusl2Ul0f/JrqoIJhytyKq8rsrU
hNwdi9P1oCjm2N/CQs8nO6e90d36qi/LYWMb4cKWEvTVaLm/32Xt8Ndc8EtWZMQulFqXf45me7qm
e19Y+h76XxfNGpGh34wLQkWcJcSAOOQ1dmzNqJJ6hUpIxrJTZxGoWEaO5seWl0/KVrs6ISvtvHY2
yOe7wvnN0P4mEH4Z2Rfx2y29VYVAtkuc2ovM3eJGW3CkqegDez+v2Et/XyeHQxX9ekH+Jnp86fWL
6GE2Bcd49pudhG+EvjU/NEVqGb8rCKcSdvwke0g3usVBUuxLjq+8C58kqdzd655mlEzO3QRO4wzt
AdJ2c5g1mhwUc6P1yY/14/FGBIAiJ/OOQfH4vpm0W+85YysqM94YW2IlS8KHJwZx27adKx1dA7EL
6ipZjfVobU2URupIoFasMzfaam9UMwdrnNHRmR/uDsuHg06Etk949F4PTJ3MfCYqYeuRqY+wYQl9
XZcxRQo3i9i0kE4yjmkTsG0Qr+SbJidVuuudeZhZbp945vuyzGb5YD8TnHP0dm5n9fNgT6pgUvhX
ez+u/Ppq0a4SPzvOc0ePPZ946Y3xbZX1oaffOVlfB6fdKam7/n4/0KK8bYYrTo10R+e5OmR3PaqJ
ZuxSDlSEFdrYxi0+TlsEpsbDAbsND+sy2tcIGjASswChiX/+NXx8sUn+gTCXnVMq1qedgwQudp1W
CVhea9DEfHdvDRIx43i9N21Z437ejJv9OoX2LvzfSMZ/sx9JuKUyRjk2tklHwPdT7/utd7J3Fr2v
1+l+2SSbUU4CHXt64GSEmuh/ZF98WNf8+3qK7qfTd/+3U3np+1oOtO2/NvX/4IE8SeT9C+vjumnf
D/812levq7fPNkj52dkGaf+LUBI0bHaJ9FJoGGhh5+N4+r88dgytxhfzn00ezr8skAPb4jQeVm4O
k3FIztU17v15Gs92/mW6pInkHl5xElb5/4kN0tZ+BiLPdB3iVlGvTMfA1ml9NWr3+Yq0ZvvFAl2e
JJw1EQBji1wBSIiuOxirP+piZ5fZRH1S187PXL6ri5u/fqIZBEov+wzKc2ns0s6l2a+NfXr80uTJ
sDgqe/n+5ef+tujJ7L4j9F49eOnnMr7LtfMzX6Zzua0+OWrQajpf+94O/O7c2eU3X8bzj79Tz1we
VP2f276smmpRPfNleM0asXHtN+g1/7QNX5pVzfzjND+t7qWvL/2rHjb+oYuWhdGfIUJ18OU5de0r
GHwZ3mWJ/qm7fxr2l45VeyaFIYJtU3Ie5LDbTHfyZ0vN1OnC3AQ6YZZjdV1d0sk+eOB8jkZiV/VR
Xd2vc0TEg1PG6seeg+UrUHfUn/N3dQvmsiCA33/99MylQ9Wu+snl2ma7JXgnA1f+Gtflscuz5/bM
o2+iMfw5kMu427XbV9Hlcf3AWUAZx3kWR73vtOTTOKXX6mguxl/H+WWJVIurrBI9hV4vHahP5x+f
u1A/VNO3V9n38x3NKVhNAgx6LVE/wD1+nqz69mnQ6vtl3mrBLz2qG05x2gfbqiRuZ3uww01HrKu+
NbNb9WdtV06sHwg1y/Rlfr52GAx2w13vaIF6RN2AZLaT3u/vLz/Fw1Le1MQfXi6pT/2gDfPccq/3
2f6PXo6l9pgZ1mry6VEP2DhmXTWsVogsOIorrCB7jmeeG5ERlsu+T/J2S2WOvwasDZrdyHO61adu
tdzWpnuznF4eq9endlaT4+uvWal7W69PC7fvri7XB8fm3SiKaqweUNetnYZ9u/Ph7zIFdW1xNJax
ue8IXftrLM1u0XDCc4UX6HJtq3Gq0V7+UL86/76x3CvSrZ6X/dLzaT/dl241u1zZrPorTqTup+c1
6RbVNnBOu5KTP39u2Mo27PCw7/5Pm2itFmjyf/32501U3RJWXt5sOGN76UFdl01cHg/utbqupvHL
TbzM4bKRl2smG/tpI9UNtZEbg+jWS9f/biNX3XkjKdKxzELZxNrzu6vLD//axEufnuOtwhzITtVj
ahX+o03smupH01Fukgy8bOA+b5NL66rNX2yguq8eV5tYaD3Jl//Ch8smnjtQWIjVZf0JuBQWqg1U
zagf/7yBKzx9ZLFYruNKb6n3ubNRdHVv9dgeTZejb+ttqL52a9udmH3dBOprWW2L62rlvqhvmoYV
kNTcY/XNaPXqHqfu+ckOPeGx3gz3vds+LFHuHy1rlTi73rpVt6x+cWsb3epG/XZ7qIrAKmp/qm7a
W0jDujHsc8t7Anw48Lbxhupusbfy2LAG1NmREevetkny09KI1d0j6ZKGeAX+mE9WtH/MR93t/J33
aT6kqV+q+djSkprPos0mql2X+nBqPuqeuvTnfNQXmY8n81HfBifv1vx5Po7MR91U8/G7gz1WK7G3
Nm54WJ68obq70Ls81mQ+hu2WZ5v//9cDfpOYQ2oy/ns9IFz/WO//678n7+/VcpX9zx8Kwf6zRiAN
nDUC3/kXeTksPG9kYuWY7SVBB3eIR/At8vq7RJeoO5/ycyCcO6TuwBSg2egEF41AJypB8zje55LW
AwfGfxSU8Pf4N9Mj6oER+pbuUMxFLDGflEpL28HrDicrJU/MtGqCG5vSsiOX2PTJ22AQaL/xUpni
hroYPxwfN9Hn/vQvXkg80617PB2t9NkNtsE+4DhzsA63wbf1+UNIn6Ee3GEJT3dBEYyNKH7Nqfjw
mAebsOPD/NPe/YNL/4s55u8j+uJ87L12MDBIG5FOtozoOweog+/f5ePzmkS4dfBMJFQwJ4lH8Caf
GPc8J8mVDKUOyBPBWw9W0cMgboPpKpjOSELBwUuUqzALjPvpbBU8PW2j2ZNcTX94JFTcUCX+ehc8
asF4F46zaO4G32UhOEdJm8y1jD6q8G1+e//x68mq4qK/Wv4vLs+CqoArjlhYaR24wbeIVb9Zsgs2
0/ieBVnwg1EygSWv2SZ+nz29MMw8+Hh8fGwChnmzDp5vGeDjI6P+9diIufkNbJg/w6Jt+eXGthjc
82gdLoMyfjgBG/vgexHdeaM2eB+Ed7NZxTK+3929v5chy52uw1PwfmK539/f7w5BGc7y6O5EcfVB
SNEouXEKXh87KpwDOrdv91n04UdMYU7dlkV4DOT99vaGeyWcNMHkbb6L+F8uzIvQo1Tp7cctvw5u
WYYuuP3D1PJTcqPPESXKavOrHRGE+YSA5AXMnQyrXrpIt+wCGbFY++/fdWYuG7KKbr7vg4ee6dXE
h79nfCD5WvDuh09a8Hh9/Tr+2A4FCOvgVqCSU+7BfZlQoDiYviyCx1U4r8Iq5tku+MCs8Rfd+wfc
+R31UOdNPg2+dTiq3wg2E4ykR4hI3qx42hAv9MOrgwHVTd5/GzavUhf+asEEij71ae43dbfe0aeA
8HeB1CXrkQV3dVgraCiSJbXBBYNPnDDltHWKZ5/MprJI62CRHinhJVew5MtS28GbHVydom/yC4OT
jGC4G5wSDpRDitbBMX7WiNXl9jfBzVIIwprV1kI3sMYun+S7FX6/KeMe1J9SNTiaTrcRhxU4Jl+P
XvrwhZwowdQLfhyCpxeOVfGYF7w8UTY+eNkQf7+Rm0Az2LYLX08xF69RPsKXa9oj7StPa4k9thKD
THsGW8tB44+PJrivQu9agLnhmlDJ8mwJ/Lfg+W8IhqRLN8kl5X61F1UWOQE2LqvdsaIcmA/WaR0/
3Hx/B7n6IJhx7Foo1ymYzTgXFr/uAjkQd48ZNvn4YJx58CbVfqnzMJ+/vd3+Ll5I5Y/6OzRcxvfF
Zm/Xy92pLKEZc8nEDel+kEMbD3ckQQpAHOhyD2wIaa3j1eibL1XjhWLMXsg/ByF+3VDpYiwkWRaw
CkFw0P+Dom6gUMcR8o975nT9+FvE13+7tF9Yr47wq/ULltYFFLM7gTU36IE7F3h6hvsIHOLF5JvA
WvKNMCieBA7thFQU3HiW38pLgPkUkXkpWXNs5rlPTgmkXZ4FdONnHADBatRGwq8EjqUZwYXlnXA7
VD0WS5bpDuL6ogONG4FE9aed9/HLNfD44qdo3CFweuRIp1xZBC/BtRM8AabHCCbHUu6CF/5ev5zi
U6xa6UPhfiCCA5RTropmxi+vRjJIH69XvzHPm8IffgELX0tHNSSK6TLhH7kVEudm+XGGCGGELmlI
i1A7hTsM9czWCTSbY8s1NHSzDXcpkQWrNrIfSVrkBSpRUOjwE4e4dSLfwsHYSFakfCiiX1NP/2db
7J+Sx1+w632RPPad1rRGzXgp7B59Ez4M4UrPFE0gtg8qjug86HzUgwqq1qtH5AE9eBAhpQxuP96Q
TZ6/f68oaEpC4+uSv+n7ezsRAeT97pX0MpRJhPYrYM45xMWbAz9Z+AgBqQXUH0HXMnkkwY1wj1vQ
9mMTwkUeOdeKpPM7IYTsiv+4URQl0E1mjy/jZxJOrkJjlzcHKyUUI27CY9ioV5scQ/IqJE3c8X/D
2RoAOTIB9t2DA3brUTm0pw4ni1ec9W2utmlOefrFaEA91QWZA4hqoUClFTgBUbLkBx2ECyoiEkEW
L+PiZsn/+Q0+YMniqcpO9TEZuyg+JTWYs/CUymcj4Jwbn6lTbnCulyKO6l1Sfp5VnGRJFkl5CI9X
ETpUS/jdCRFVL+XvUHxZnC/8bbc95Qdz2yCPHiJfKFf8wN6C5IpBLSG1d9Db6Ds1HIK7FJ7xhFs0
+S40GMng/R158/VRYa8WvCI6K7mtDu434ePr+9PrLv14AxqQPT8+Po6/FQncvx+OEgnf0gieNGAa
pAj4eXOP1oECdsedlcpmmohVTdgm3tWRgsz4D2P7R8MZrc2IIirJ9rUasdkxGW555aH8NSnPpUOR
mrSK6tih6h6llqJ9WiRIc5TNqNjQnv8XCHjZOAdB1ulpWJECYJ+CPN+2aRER0sXxxSWvdZrfk9eG
SmdyrpfTqBSILWOSECX6ZJ0SipAsv0kL2z9eeUQh57gmbTEJX8N2MlB95TxfJPt3eWrNK+cX/Hpc
JCUph7cpuEmP5DUL92nNuJcxMRTJlit7vlXJKllFx3QP4HKKG+CtkoZRFskpWDCqBX0uIhB2KPM7
TQBqavb0QxlVzoEk1XskPS4i6Vm9OTVU0xdzCwfXJfUdCfUKSeLFy6IsFTmaImqLkMRd5y/5gkPS
nseEAlPtTIvKBw0KDJEOu+QUa5w57mOTU+VQhTcyC8M9vNRJG0oVSMVkCmmTjt7mRXKD4T6s2a+c
Wjgcc0i2seywQ9nidVTFq/hAupmeFlchVc+oBgQhHhFzBRojHEWHaBGXkeCVCdItZ1pERqx0R4qI
wWxJrpE8Jr5N8urL4X0z2NAxQERNZuq9xsRmMJ1TXNDZISGDnIyuTZxUIE3GILVvvHBLVVoOpNx1
1D6gck/cJR3zq8k/s534ZGcZgM8FBa19Ks5tUsKnwhOjLuLByLsrUgJc6G7BqjWRE1BYWCkSBass
yX81VossV6yiHx0jWk6MpKJfIVrIwLEHpaWwlaxzsoOQ1FANKAgzOyUOiU5y3tnQSwkMS/XEZlX2
sawtRQ0pvOfFCwpQ25wBRwpMPRagong5TuV4Ax4VVPktUj/yX1zqGW8imTOxPuzteuTG22g1H4Rr
zlcSvxUTiAUEyGLtwgEt0A4kr0uEc9cPJ36zZXYN6TLKhzZ+jOHPTz9mUyQ4K5itw/fZ+1Q0Vj9M
22BGgc1QGM9WiQzHcI7824Xf+uQZOWItVCkTGXX2RBNOVAVokPKvSxB0X6/JSx88VvF4FSKxrsIq
/ECzRWJ9g688vr6iSPIZ1ZpBcuuIBLaf3L5Bs5DC/QCqRpgg8hoqkIwA+c4PxEIgItER5fztbc5Z
BPJN9NRLcFLghWPBVbqQrWDhkKYgIU4qtbWBIhQ+0nGF9oM5IvMaV+RVAYBYCKMy8dn4juxBW478
HqMloFGTKYPW2S7i4IFFMuzyizrqKExWUGwJJhD3cc2Vni3YRyy5AhKyzLHcRFPPfUBsk65S4gPD
a04M8YjgI3mzgSUfWDoogF4mkialCtdxyU6TSyLNkpV6yxCbUPYfiA292Ik5Gx+601/LIn/Pb/Iz
1ba/2GXsQV1n/nFzptoHaJPHArThjyWA5EVQnkHsU08EzBY4ZDIGJY79341Ccf6/Mb8L8/ianie3
D4s+JyQ+FYmAqkVICILmUg66gXk0scf/9fwEQrUJfhv2phsLCglzYdgjC+SCLEByzGeLSl3UnBQC
FFH1SApoQ7yEMRRMpx26d5xup3IJAW68qQHFlA9jmXYL+rtpE3UgsmxXQ34iJ6CULdfqUcNON9TS
JW430aFLQBWwcQTOCtja4J4MpdOWlB1Hrm6AIVH3RMt7ohxRBG68Ykp4fNWia1E7Ntysgun0FLTB
4A7kI0Itnd1ZEfk4eXFlm55EcaS6Csalp6enGZui0AzdsEumL3yePiEITB3F7+8bxMK5SP99UqM/
cBwmmE/mpVJTNXBmQtJIMBiN5k3WFlmvju5Fm0SOFJyylapWhcUY6C4BQ8GQPfJUl5ippVYupyL2
lhXSgf0NWAW+gU9V+mug5NTLPwmKn8Dhi7kqa4l7XXpr0vywqUcAAlRm053UvzkhHDYguJ4sUoON
ljv2s55kQzx5kYZUscCkooUdPIhUNMgAi+gHR0EDdjqmKE+YjZrEvHXuSXcL9taUBJJZNFh8qpQC
rVK+jusn5EXS1MUepJE0hkAICb8oJSRMTehKi3x6GjqRq2BmPWpBb2GppCeAnZVUWz6Qk4gsi8CX
5KzvQyPSYD6UBIdRNUDOr9dMKeS/wqAvRjRD25a1f2LJiBKHyZyiDSJWE6+m5k2DQEbVRVhkA2tZ
kmLAhjlVMBPZvT6R9Ce8YUww64kIXGcJuk4hBilhnNACZO3UGB0T3MRXQvEsssKIStjGNoVMBVdE
vsYBE2UYP3LmuAZ7mSkUcz/kZMdvDBS2Kuf1qwl/MaA5G2+5IZEsckoiE9zGB2BFSIDwZCEGQhhE
jmkoviGEw0mxCF0DJVTGtpksMcNzIQ5WqE9FstnNsonL98NIi81lkA2t0ACkcv5ekRaDWgwPddw8
lsDB6gYBkkqgIqBSqwfBjqtjEV25irB5uG/S3X1FtUDEU0RSEQYRE9PluEfY6xFbC8RTwoER7ESE
E7gk9JAXlCgQaG3HO3gKQcIJkdXAn2g2+q12I1Tq/JwfuiSsEXJtAaNNYvOtRDSUnfLjJU9pM4JQ
EX6lZ8RYRDclnvK5TGVPHfZZLKe+6jubWgg+bSwH4CsEGsEKDwFlwS4uQqB6rDOi5nkX8xR0AX9t
SELM8DBcjEQ8ru6lnh4zSEmPxBg45RBV4wzDKzlH4bHF4+ClBOe2YEQLjy1F4KL1IvVC+CQQ1D2L
hgb/jJcInRpYJoImyR3T/Xd4O/Bq3HoIbCvaOw69eD0RBinvwdBBbBJx7ADfPpMMEWMPqPsnyIWA
gxCTNhENU4hKCw42Idhw0w1X8HfFdmG5ouC59C5K3hamLK02CqfNP0Rq6rIiWvqpCIJE9toMxp0S
7YE8zBspWhMZEWl3hVDBiw08KFZyYtEaERUQHUToEOkO6U9EE2RJ4fwsM8RIckhUoTmrnxBZRgtk
2F62ipQsNRurmBUgIlsgLXeJsCpkR1iOH501U5GKGwSVZkiS/sh9OU4GIyRcJPUdrVXjFqm9lrod
WBcFdd1UZFqy9CL3tghFAoK72BwLei/ukQ4BU/8apXokinXOW3Sls06iVO0r+ZUfWjMvMq89pdf4
d4tR/YiGw9/F6DQR3UbAUJ4fhD5UWRR09Dp0JMFGDdLqqOQzgFWsxw7rSO5QgAHNhaRlC1ZWwESI
s6wn/QHcy5h658jYFaNqA1I4gCZSHcWgTNeS55GvkFyyZP/ksfFNsGVTRYBbAuTWkGxWiQAWQIh4
KDth3eXIOWe2tn2quIPARw6YReg+COkePJyBlu9KrHSj/cSLjTvRQM6ipgPa1BOeRqb7HZH/Eoh6
thz5nuvhOOTglfY1rUNtG+XWN1eicwDYFHNEsw1kt/qYgw3M79dMhcT2/8CIP3f4hciW3ilfZTu4
ygYOggIPzgivFIJrooidB/K8GnWhDkcWwctLrbGXbkanqEMT7NlbI85D8oBDhmwIH9o4bzRlRi/5
DUj+iP7vkudMV1dE9xUIEQIrJEu0dvR19Ph+WCO25bDdgjIwBtqPCHBnsU0IGmcYyJVWpqKxmake
ErbCtR69CmYOnhyBdZG9YdN8OqAX+7Eb5sNiUg1FL10AaWLAFIwWzISjKGEOBwfj1eEfwkM6KQYH
oUAVRSKpJ2DxzQrxj8xw3BGFo4BQUWuEux543pJAyRiS5B2Xn2i9R/wDFFljzxow7piQS2IkIz2k
GxSGDMgsBJshsjvmU+LbKLAa1KxSe+OwUoIpW1gsCeARVnC1QGfQS1PRZevkCE2guHCkYdir7yFt
QG6BGlJGx+F64iGsClE8RBxwGckWcv5j3mGh4exNZCRC2H3GJmt6Qo8UUkfZAQRuA0XIQwORmS/i
l0MgHEZQfheLfIwISnmBRDDl1xBoco7/H0DQ42Dwn0ZDsaZ+8vtsctMpbRNzuXWl34v+K/YlhG4s
S9RahNg7V/pNf7OLiqkQfrCcORajAr4uYHqmsGdpwIUaCh2QX5H8m/9lp/ZjocRrviO+wyLce9jD
c3YtckT22v8QxiH9IUSxEsfw2aYzAw1Fv8nmInhIp9Itw3smQfYN53m4KpyrGS/eN5E+2kQdzyu8
eTZupRPjVmqCkTExqaaIKFgNsGcImzpEq+npWW61ST7ax0a6+LaaFiNtXE2xot3IE8IYhQKgdsDe
mOuoQgE6K0FyL3tdvgq0NiBoNaIL3k3s358Y/1kiEiFx/+Gkzi17DzCrl/BFeZFWma7oeuzed2P7
RhufMV3/UYHoIkpVo/3HZircdTWtWHb5vQjm3lU+2sb5VIx+8hb5U5ZaOHAXNvHim6ycmAX/FM/k
nnvDgSmGKwsthkH5xSFiw/lejDija6S+HnTj4y5ok8W3itWQofY/ZHWUQYgSZOiA2lha08aYhsag
IuqCKArGWCR2RL95T+sOSkNH1leZehtl1zJGWUCDNIBHIaqMQhZKZoOBMjF/yKIhh8ypM49bUVrk
LA/tSA/S3xH/khg1e8gfOcKpt5s/SFtoCVO508HYXFoRstijtDhjaywr12K58HBKnmiVs5lpfX0l
NJRupqLdnKA9WrihqyPDQKWM3edi1szlUaLThmTqfmgpS7kcDoKWRJgWtNJPfMIpUILMxEQhyoYm
4mwFe2yRUSEb86su9sYdQ3LGi1QE3PXd/lWLl0NpqScPomhR5NOPsbWop4xQ5GSRkUUqll/sHoQC
yXeLgrHSWTYURbuYdUylj3Yj+X99feB/ac8b93ACQ3Ie0dLeCUyKau9gDye62z0sqHa5IffMKaqv
y2u5TkHIa5NDDpuR+8z0eUJ0Gfm7YEX9wH6WfdET42ORnjs9L4kwHJnzjuLgWtzSOr97KO+aV7ni
fPT8HpUxJPXih5600xPrL8riMaboMfu1nRtdIA23U1khhvnmfRxGpoEmwMmTWTUjR9DYZME5ejq2
k+2daAda7Cb7a1mS1Yw6dHw3WLxj6s3lrlgfDK7oGE2bdDHmKRiaGIX1aJPkP1ZcF9Iuf7OJE5LD
Quze/eiYmugkJg/Z7EaTUppz3F1xPBUO505Wkf9kTrZYZde3ZXx8FPt0hs27R7XAYi3lQ1FMhE+S
1g8J/9b8LuxUH5oTdJK0Sbe361vRS2QsohWY5Nkrx5iuaUgfZmMSHQ7PT4qBvUr6iWg40omY2aUL
YeMwY/7XubdPWxwOV/W3ciwKkPDtPTw/2YgJnNcBf1Ji0R3zoiu4NBZyscjv0w0M8FHYeznuMc0T
94GWRBHB8Tbdp+tbNCX6l34xjGPoFHO36FQWwoGMHa8vDBIxMAtMFrOMSQjLJFG3aKCIVjfUiZ+I
2mNirxeLej8RaUL8CTJdGsFeLx4EGY+OlfsscwjHFYu9SCliPJKn9YkYkOyJLJv0I6qfSJ9NasqT
9CELSdAuKrQ+3N3TMu2LT8Id4mkdL0b40PEZNCm5gcKSazz/xLNP+6t+IkvMk8p7IK0xDkYrE/fm
ZUwFQDVW1gwQxzNC25hIpQlcD8rdIEOSgTFptebmRKAKEREUFhFZHBXZmDT9/LSmiF99RaGM6yVp
2wexF20mO0oWo32SbZHjZeF6JBrePvKvmsS/ElVDJ8ezmC37mDBiBBQ3dYJyRHZYlIgjgsxJ2cWw
eiXbqZbYiF8i7Cxn65GBuVwSG/pwQMVw4zXKuvj/8pGG7ZaU3HCYYiSypYsmViCwY5NFTEdEudml
HD1DycHAjdsEOwzCUo/wJCoWY0K461AJsLxgdi/QVbexzW9h9SNcdvcbbBG4F7ANi/EyT2kNHVSs
MTqWWw6zoZ6dEPvsFBsP8zox94a50PKQ4huY2hGuwn4o/WIzQZxqhmLx83AT2ujHW1JEZoiCJKR6
xB5JS744n1inAVZCjpDgFDAQPcViIuIVJ44jC+XFRWsHM4HnFu1zgdJATj9ERxk5lmZyF5ooKxsE
FHERCA/aYVdihgEqCaLfUVTJQGZPyD4qD55Q8FIUqgKhWIThQ7gaa8Mc1VLaXKPiKF1+VCHaoSym
A8ZsBhpW1BZ0LJJvDQYiKUAsira8dkr5rifyXbs+b5xIXp4sI1tZ4L/Rwx/iViCbOzECLm6IFrFV
Pm9HB4Rr/7wGzJWyVYiV4n7WsRuI1R3xGEE7TztsvmKzhzMjXoqkhLgFfEi3WKxCc5Snt5ykj2p6
20esGokHAi0Y8HtEbVYH+wLhMTpqojYU+9N6pLNz2PJZmTJMf5A4GfjFIpJSnCDaMMIT+7BBJTBD
UYSbG1mPmvUdRA2KolC8Js7HDuu//p6pHcBjihaJHopMTYb8jtFgPgD02FKWGlDCY2xjnwUrbLFu
4DFYRkz09ToLb7ExhkdUUnxYsYdKsGIn/WgwMoiaoSSaKG/J6YpiRiirorBqwBtWmHQ7WaX+i1Jg
sW8Mpg0wSAaCaMP/4lA7MJf26nCLG4vOjwxPFH5GDCQe6GUxQbFgHzjfjoB+hj8qH06rSY5j8Uo4
OLyEVZUFWY/68NojA38ei7N7eTMYUbwnOT5VpEOWK1LDXGRdcQmKc3eZSEF1oJ/R7NJ8jAEjXlzn
t7j1mIPYjXgORSpPPXHSgScy6nWShStwUswdhUBAvAMr5Q5ltYbOsBgqvB7hmqTYqQFu+9gXDQwc
9IfAJ0pYNaLaOVhhQT0W1yRJAn/ACvqUka74LP2LzwcaQusFbk7aSnaoRZnYk4bH4WAkXh3p/0Av
GGTwDVVYonD5Q6vEpalhvhGY5hRuykbTyu6KO8RgERCgnHIVzhl5ZVCG7mmAf0gb1ok2LAnWMkOS
G7APuE2YgTnuknokqqjQqw4oPUcgFEMUN7DDoXot1vabCsio8H3mtHycFOnxSVZO1m9FxErNnovb
VsxKotI6N1iWUTI3QEyBQ0nWVpu283Im0Q2mPBeZKLRberZTCUwT+JcC8T30AvrPtuMcxHoHPeL7
YSK0STwipDu+smZiNfd48Xdm0w65B5ibUFTxtimjFXMuMbKwAo+yh0U8liaVH1XZgUSbhMxBQslg
BVpSnAThQggVDkYIJdF7oX+XjbPYvsvIhy1MSHzUlhAAGIgPQgka+2jyujhpsADUEOtDPBNcYNT4
bMQW2bKOWN6njHuD9xZbAYnv0WYREDjjBuhtAIQaxkR5pLEFiaLOBK23WBH2IJQLyLK5kHY3uiUd
EFJbh3mIcF/Wt4qJtQS2DkyN6JGwezKAg2K8geYAu7h762R3xU7dClQt6W4J3JXqE9XisXGaAZyN
TxVcCMiADuJoATpJGSv7yL4dI6rZR4t7K3JG2IMxaODiV0ECWIkjMZuV4PIGbkiIApNDzEuqmzWf
ZcmwwYfLqUssMnbXEbbdkQd/GDzWyrggOwQVAaKsoTinz3towyVOsZHo4NmauYl/c39DlkvCXYSm
yqJBZYZGZETVXc8GnLD5Y0hh2SjCBDyI4QKTIlBrh6trCuWpwALxqmxSI8qHA3wD5tgLxHe2HnmB
i1U4I6W7lWiRySaIoVR4rQ5u7qdHNtVS1MEZbt9IiD4USjKIHHiD1JtAF8Qc14TdRLga6cVHOPzZ
4AO9ni3OJTFB5D9hnTQkDgrN0Z6EOBxCCZ8ULENSgVsK/nWjR2ZcRyRaYe8EcoVqlsmR0KcMnO6G
UBKomqyVGge9SSgQKbqhU0ZgDStlgjmkplAQZVJyU/EgdxguXWZOEAm72igTVcVYZK2tZHDF3IEB
4YTeD+hKXI/E5OqGP6ghBA2mntR4j/h1dkjrRE6YIRyHl9hqN3PcAtwVir0HqY8IMRAoGrDY+l1c
joS9ifCGs4ZPy3D/ghMBVlhTIntwux354wFCEBGlbBIbnMhkiBNQIsV6ZilGIfEPG2RRwnuVUImS
E1JzEWeRj7BAWnVE/7NvGOxFmNGeSQnCdpNMQMVBQDRRdAjcQk0owXrEEYigCGoSk3ICsAta39DW
Kqnj7oryeXyWuB2ReNF6khopV2KCLATYQeAie4tLgWrTEFWx4eFO45tkzhfhz1YbIDEQQnuI7WDe
Eh2DSDxeoR4IvRlA1rAtQy72oJJI4+LmIsoA8GkRZ0EViD2CAoCIrRCU2sHpib5GvsfWKjrWOMd+
XeLgEPQkXTAuGLFAqvVmVA60DoUIrUAcOxLdQ6wO7j95XizT5FLAlr8mRthTClahbOnkckSNQcka
trB9i3s5arsmehQ9iwNK6CRifWRPRX9h7RkFUUToGqIEmcOetROraT/cXxUQcBPJhBKQstIA3THa
jsQ1OYBqQjlTHJLBALeeCLfEkKQyepmL2BorvF+LMZoj0EYCKUhLKdFFQIVQdWCOdcfOxzwPiLPZ
iFKngXXvQGq2wBOsDnEMhw2kcBE3oCm2VIRU5XmA0ordXqJkxJ2KLxv9ZsFesIOIj2KTlSAfcceI
S0gkURckzGNhp0qkwp5PwAVKwIv4py3kDzGZSpQF9Bess8fiXBE6hvQj/B7eZ8DpKT7JawCt3VwJ
fxbKLMFAa5pFhpqL0dTEwy86DIv2QQgRDghoBlIAT/BN6JzIbsJ/eUHZMBcj5+lxMdGv1oDfGacF
wAWzO8azwB3UIqN0/L/CCCzUMnteMyaRK/iMFFTF/Rzqitd0FRfoL1lYDKHKr5St/mjRT2wWi+SN
IG6HfIuI9gg6EZxD5c0we1iOZOsE6SEaAOwiMNnsDv0G3Y9tI9JBaCGRDnlCvUXsH+LprRJ8gtBL
is7hkMkTl431AdX1mByP2CtOgAApg7AooVDmiAswHQQFMgFhb7YgnULKTfw6OPHEjYjWjB9UuJFo
8aLcb+5RizFWnxVl0slgLhIrCEF+Q3lCVGqxQoj6f3YorRmLaKsbFGcCtVHG9cjDmkLhS8xGuPPF
0IRLXyxZmACVv84MOtF2EwmwWkUL+B06KUAs/kWkG0iayEZC00VLXEC1tUCbGvAXUiYNRUNwCJ0V
p5r4QkmrAQqI2wtiKtwDE/oSSMGJl4jWgN/72omMmeiGVJK9FT5Vw09F35FdEAK8RO8Qyp7fYY5X
oWRHiHjL7tD/DfJa1EwJfoP3aVB9IYrs8YjsYW9UiBtRbCA+IKDgI53gexwesBKLknXWh707f+TP
skRi5JZwJDH2729KRkmcAfADXNHzcbqFgWBjg/soFgH/I2sbOtMPNzRusqlgs9AOoSwlJpOpEftq
BfFd449eoLWJkWSljEhrTCLYheLj1YY9RFHgSWXVehBnTQ5hFpuQGDjamRAsTH9zDeuXmWixmAU1
MfdEeiAmFXH/iG2M/cQQU15lBGEjpEEEqN+G2QpCmXqIa7j0IFPHqCCQD9vBw465FSKfoA9IUNsO
RwcrmOzwRksI35nd4H7klzJyAikhtuJA8pimsCAzyWdHDJDU/8MIiQEUi5+BHURMfWK9PUXYktL1
lQ/sLIEeWCfwIlq7uG6PYI5gEdjzIvYvWRuMmViSxcZqTwRfxBEkeyVeAAmh1LEcS0y+vwwWY+P1
NDJZug1IglEt2d6KO15CAXDMP2K1k8VB4cTEwAQwcT0abGEPsPRMDsqMkoeghG9G/LNmSnEDOK02
zNhmA18RirUS4I4QD6gjQgUVXuLqzsILqseLwIUoYrSR0IwHDdLQRPoYhfgG+SLEqsQWiqCrM+wu
9BSiUVAWfmcmB0ywe4zbGRZI4Z5LWVIxLvEu4Is+i7IEJTG5w7dLOBcxbqCCoIPwnA6iprGQOhtn
/i9h59WcurYF6/9yny9V5PBwX6ayQCKJ+EKBjck58+vv1/KpOut4r9re3vbCGITC1Bxj9OjuqZmd
cgbmfX0ViYydwh9sUQuN6H1Vu9T57uZdqQ5AC60XPYp9sAS4IkqQh6hjrKxB8CM8DSD6J/hyXsg3
OUYa2SAgMEGCjsERJq7pCKXRY1v9RYdL1dBEcgTrFu53A46/cORCs4XgsfQtRemVAfacqsjmseJ+
yt4Ufp1lehKjCKY9A/YNSKHBVeE1InEwfBvi/77TpgBQP7IMQf5MiEwOORRabZaxNZNgYRK4Xgsn
wKrIcfmVRJ+ze9I0RltBQ4mmhVUO1VVVb5qCgbHzTOsnDcYT8VOjQqmmoLfv7ydTSS5kaqKX/x0E
lNNcgOJy1gN9QVBCzvAmkr2d8ooRpPCj1FmBiU6ijdE9pSgAFiUuzzbuMZy/DuUk40qhi9BnPyGE
KQAqnVb4xGqZCYt1L8Snv+oi1/MgVIqZD+qOvVNmEF7TN0P9JXwoSirxPKTxlwVBiOO7rmK4aqaX
j7e8istsSslgBWp70aTvL/ChKZBM3fhl9A2RiRd78U8DnaFvUmaJVSLo2JO8iz9RI4X/D6+CR9VY
0OKEDiZhuSVoQL/zE1js5ItpcfFzo4ybacDGvYBZqNG5tjIN8UX1gbBNfOGK+l1t0COPa3S9jul8
LAIBfwlyo0pQ7Jzq+q0YY1XplYKLD6+M4xOqouPdhmAgIE762nJb3Dnh1FAwtL1je0dJe+kCSJGZ
i6YlUGrDW8XaONMh3uqUEtC4GmRF3xwHAgM7g8QFQsxvqoTq37U1/+2+/tBZ5d+7+27F4okeo5CG
/7qxitX1kXKFTkWanau/v6grAOhevdGlUEgQ3KwZD9icNDedmXWbgDqQPCoiPojJwkK4NaguUR9B
i/yOnziYUm0KHylxjmhlc7Y0UIXwrriYEB04XGJjcOUxWBMxUoPg31vPOrJ/8Mv+23f+yYwt3w6L
9/N9Q294MecqHqSTGoTNB3f/+heaxd+pbH981A9BUK14WJVvZz7qha5QGkOashJ+QLeWlitvzWbS
COkLZvTsYHXmHxQbR9ORJFQyt+aMPp1JvrWjnHxyo3GGl/NSlkenZke/NYqnT9RZce9q9XprSfS+
f64hpfamEl0rmVjZbZBhuKOVFiTrfz+lZfE2/+2c6u8f0w5y+sv/+z+5/7s/ve+nS+lOYxeJC4ti
pV8vRG54e6e6zm/pG0zzk0EEPP9ogd9K+Hs3H8KPYdK2OpBjP6SZDLt767OUbqL/1UZKOahKgLh2
0D79suOlv94GBZz7KgWstEopMeePHV+e3pl1dskVYtdesNBR6UlCp587M66Yeo1cH4WdnohqUtrN
lrbXghcBG14KOMi6FzsesIsjuPETw/nm/O9ZsvKXXS3/r5vhf9RlBUzDCixFxNIGPwbTo7hfTV4F
7lhJVTMGRTGG6sLzJBP6HiBoI1dSGOP+568YO9J3Li2GVifjICOqMhS6X0cL6dDLbOwQpdjO7vW6
YERetwuSZLXbn597Cagh7P/7EGFlg7+NkT/2/8cY2e6xKF5l4HWK36EGy41vKP0wf5/QbkUM+CYP
qA3/cDJNRVk10yckn9KeXBHkMvd0N23NP9/qGUSr5F5KPdX7O9AbVR6snEa16wsBA7RmEkCAT2uS
KCsRCFpuPFDDn51rSCbRpoEAVkjdb0rOItIrvimbNCSsRaT2WQ00YENJQx0P843cikQUnhxprUia
380fMX80lCtkKGoCqZIWe+67hr4Bgqtqfjo0MuBq5Jl3HymvULCiGgEPwsk2koZ96z380khlpvKU
IvmD0nPytkYV6oTI8/RsjHoWh7QlhsiBgHsgxVeSi8EM+aRaAk+SaxU7NzTx9H3gzKkRsifIiUnz
pgxJ2XeEuiO5ST580hdi4TqCGTBXVGAiusMVFAYjWB8tofuofz7o0nx+9UasdO4sDINqqXsTgxz9
Qy70VSN6K1oLyFOkVpidIOPAJZpAefNvkKW/I774kArA+I66IqDpt38fdH/Xs/8x5n6Qp1dPFhl4
3rlnTugLvR001AyJ5GNYCZf+qUahtZ3/+yf+c+Ed6S7++MQfxLpj8ZUpPfOM8isofYVFDFnfxhRY
bfPsV1jCfWnnM+ZStrLoe+l6PUyRe/RiinnzJGE5sLKinXlZW1rXN2tHz5xylwQcjA5BePmXQJjT
vvxj1v5jX3/INpeFyeSen3B2WByIdc9XGElH7wtBHCfbsnOl7mC1dKwrno9fAuOvc5nmij+mXYy6
athtM+1+y53rG6IiXH9E+4qPJ2Yxls5jUrsjgiSvfps1d/MHEaNhRh8DJEwafDtksTuLeVixYWXL
wKPN+DL9T2ZgNK+MVUSy0svyzy+XufRXJcMf5+4He+11vudzeY2sB3SoEjT4kmF1Dz67/yKq5wgX
/T7aqqONGEpijS/MRtYWD8TV6yPxRfqkME40JMqf0oijPIBgz5Jb1CYzanFaKgukwZyBhZMs0nMx
X7qdBe+jxQGqIWGwQek1YNLS6vCDsmF62vJUxmrNWx+puUar9fGRCk0GrdbgDpxcNIM7L2pN3L3f
KtNCLJuWSImluAZWzcyV8w6NC74HNA0V51KdN+/U5oh8aMM+iNrzjw+pUj+I3Y1Bl1ufCaCbir/q
SjT21lcb3QpLcqJYYTATXjlq3OHder9dMOV4w7T0+bmWbmVtiZC9g5Ld/+4slmxFIN6nSKQrenH6
PG73P7+52/ypf3WRmfG/+oLtz3+/vrW/qnZrNVYLwkm5UmNJgf8dodlcpnRd7mDk2kO4gDiyOy9L
DDQxwjRo7frDql+cSYR8yZDVSdCrtIe5tc+v/ZKpD4d3Oxqmun33ZNyI5Nq13TGWK7hTRK47c5tR
E37suBlRBoOmlK0ZT46b/ClBp8BV5h7wAuHNTwmHlghMeRaITqJSckR9qeRU/JOoT1CdhkuuHpAJ
iHdjJaqqBffQVOJviM4LdSxiNk5wMQmvwuGiqaxhZVz9x5jkJUiUGXOJFySlqwmSgOGHgwvPBbSX
rQ6f3Ak6cwxZOkr8yTFckpCF6cxBG8FS2KkQYjj7z2/ptrcMor1hoRn+x6D+snFqC7TtqzlLzhbX
5jibHE0FNwMyZKIufiNaxsTsTuxegKi2xd50oJkDEQQ7y7jzqt35j0kMySTJTYfbwPPmnuE3EB12
Tl2yec2Zs1OB8QwKLMJ7h9vE6+A5c7IZ7h9mTqfAMy4v4e26c9jlDkepk0/wf/Jk1TZBJ2CznHJi
vhS+SrrS/HtndZJOq9NR5srJ8CTZpp7YcmmAIemjb8yKVghDZnbp7bvnZq7OUnqtDfMb12Y1fg92
3mJ+BP+oOouNs6PRM6+RtWAN2cx0zvUsC8QpRQECwasDHtHrYB2bah0gqYZYBFTrF9BTVsyqBE5B
j4KGD8V4s9jazqoj1lk9RDginp5WkQziYD3i591iGeZb2azRr7ECrjPn/fuvwa5xO5gzmFzr7L0R
gN7w0jPvcWW6sDB9PFM494/hNcqykjGUHX5u7Ak/2yyLXmT1i1VY6O2x+I8fjf07JS9M/LfVvaH4
zfjV3v4Dr4UDTIn2Y2eoshYQJ2nIcoHf9rpsPUhSyL5oCYHebExunieznmaZzpkygxt0jWpn2zvR
3V6ax96scTigoKErTF/yZd5Pc10DSxy21rWD2kLiEehBVo4lhaBQe9UHxCjwu216PKX5VjZNvW7P
Qi3Re3pZDFoonPImDnFwmsYlKwx7IV1+h2PvUaxOgZzjRjwyluVDV7E/6/2bVQfJRUHCDORHfdgs
WIzgMgQ4gNbV5/av23Xbtz9t5il0evyl/6k6u47s06rbdvQ9W9hDm8Dht9tgDYQoPBrIsvj87tmy
HCe2wq5db9frbbtv28PhMBqPoxmTQydIkqYbjZvjMfNIlFYnWMt745cTydmmHCLmFSsXya0y6mXK
qq1G6fQrmjWTU99GNSg2c8kM9eDq9tlX7bmClajPEhUug2XA6zRtP5iimXTrQwi5TOZSHyq+Mc19
/6JXQSIK9bZ+VOD1fWg/bI7XvaRQ0+zfZypVpNQO8H/6LCezYOzPPu5MMJLaxY7AHQTF9c+v9meN
uf3rq52tHy36O6pRQtvh9Byt8mxpaFAfad90faJPl0vOP7sm59HrfnU5nysb9TlWT2HG9ts1znHb
fxj+Z+NwdOz2PsL9AeCdp74e/LjVv/jT16OO71K7XeFNXxRDmCvwWt7Fnixs27e4Nm+Hn4yHTw2I
er0+5FL7bbymflmjB0vov6RoNcIPBgz8+MeahbtTaZs/7JcQ1uPsV+mj1nxUrRf8KBrhCESK1j2p
Trcfi7PJ9/KYmyA63evnhaVcWemxxuiucrt5J5ojM+5SYBygc8xwerv5on3NWbsy62ZYm94mIi+9
1le97MMUKoafTNDwB9E/pb89sUqiAcDPtXnS+mN+nuZbUBpu5vwytWmpYu718gjL91UDC3d60hWw
w+TQYNkOXrDKm9cwF2YBQacs5rn7rEwL7O5nCXUNbeCo1L6+zG0IOF8zi9ZpZ+VJiFl1ew4BBqDW
e3xtWyX3MV11NieryCpFJ/sVZnKmwkTVhL3PitL0Lr8WX5WlmeAJgF3R1/JgFl/Z8eLr+HFe4xCr
mYf5pxwvo8JRv5zh+3VyGa77Bkr+xrllzbY36eC1u0b1PVt0WVGDWWfXXLcv+DX5+RnP84g56MXA
gquW/tx8PD55tI7+PQXJ/y3D/PPS/0DoirttHmf+VdE7Qmp/wei6kA6uiT2i7ajPKkbBgjlDwNmC
auvfPz/VHP2oDli4rVTIsaRSoVJJffb+yNGz7/z7ett+1+ukLnfI12ILlOqst7Lv8tXM0dqQmF/N
ATzcNlBOoRmTq996yIlhxmLS5Bfgw8rxhvNPglo0amDJIOvpld13dAANBbJiQXaYGmJtfHM0qswC
YKsba9k+end8cZrnk+FmyzRO/u2XA2U1yX/eZNg54uVYYaU+Fgn94XCyv7HW3uGNSD1LPcLqRpzt
EtKFp7tMyl52yaodzKPLxqGOIa+5DlGMuNn2/WP3VTL7m5XxX1hqXJEW9TPu58kvjFRg52CdnXxN
pe8uDFXDBPT5eTPFzkG0WCtykyXNjNTiA3aQ2hzqkIkt8g1dNMinyJ4gJpChfzeuTvb8XF9mTTGB
8ZDMD9HELmEP1JrYHtU4nbIPKIBmitwT+afvbWeE9y3Zetb9KPMZ+jr6+/oFZx2JiXIkDB9kQkiD
og+9vQTOYfb0lj+kPSur3wM1N0s/GB5IULQXHsoqq9CpWfvBAgZBmc5OJRYGkvOywWD9dQ1vLpXF
M/zuTN7ZRgMrqbSMoEpAMJ+CfCd7kAsPMNfEXqQwkYqeGgLkL+9OezAVR2+rELLUzJuOoNhFTtht
twkYyviPdl8x7eIgbaey+ny2VFKoQwd1lThsfRJ37i5BTOA5/ygwleEcCIK9u0MidYTQC2hF4p+r
PZRkRdTiZ3PZqL9CEWDh+yLReYT34enrRY2DZ5z1CtfIU240dFPc5hbSRHCfLclS141XWEC/o9An
IpMgaz64QJAsmM94VPImzaqZ+l83AmAWzuj6SQJjYKttafhvTerjMnRGG+gAohMdgpEIPtAnwodb
iTwk+lh20FDC6Wlv0UJRrPqloC38cg8UfvhF7A6F7Lpw4R4oYZUnJU6/H0VQaYARqVZooMUUM5iA
sN5neIRm4hxg05xpojuW3f73mafwF4T+z/ux8APpvF5Pp+vznO6Lrt8kqjTvNrA3jiHWGK6SXTOR
GwTGmU5fDYveKcNuD5dzHY9Cq9v+JQgX/xKD/2d3fgCXpfUm937o1JC4AQEf3YcXgVMwdmjrBvOl
DWsL0XyzYakiLBi/240L9GVftl9/Kd3rkk/a/36O8vrQf8zOrIkL3FRhWeXsD+zmtT5dstnzGpzJ
fn6wptWkvU2OUFfydhGXr5W9hQjNZMX6U355h/6k99hZ97d6jKwaRTPv8Mss+jeorZb7Y4d+QDq3
8q1236w2RW9FZPKzJBXWxC8W7dwXxAnSRXpLj18+E2vcfz8JP0AYVtXe5FdPPlPpaq2ZpaF6h8vC
skzWpvNEsnRONrAVKm7RcZPkQ/z1nFXDHVBGHfDawyN+jKmjDb4/GDRuWkczYOpj0iSjMr5y8oX9
C7bwNxOM/zlTPwJ7Zbko10o79hoBJouRhrVBks2Yp18rmePWef52ln4dKj/CW+m6OLH2EkOlkjeb
TvZilkgFukVnF19Yo94C8dv7ExjzE3Pq3r1Lcw3SUbRYhnvSu/n/Pmz/Bjn+eew/7YJv9+V2/X5w
7ENMOJtNinJgprDb/eWezRf+NjLKrMtSrpBD5bM/j7ma2+23O465cDDHYEUrDVSjU+yfm6v2qXdu
VumKV30W+I7fX9Xmfl6s0wOPlr/MZH+dyP67Fz+P9gSAlM1nSOEeJ1RTB1C7D1rq62j7y42Q10D/
x2zwxwf9mDGPlw3LVK443BPsI7N8mCxQ94Q1Jc16b+UQk9+tBaoqOg03M2ewZYdP2I2n1h6QA/SZ
xYH3UXG4BXhxtnRnf5msyjhj/3UHdSkqKIFLlR936v51q7z2t1PRUxVJWUg0Lxm73+/XVSqrSCxG
l7BPdfhQ7FQdakf8NqQetfkR9dHXftesRH0BbVjL62VnSmMqMP7LpNuJwOt4WvBbyVBnp427CH1k
FLljsT3csatC2bXHIHOszyljnYh5Xd5X0XjoRnpxAe0fxfWmM0HKuQ+QECI8XcTIdQD/VvGpr56V
IEH2lTn/mUKC10bFSO66B0qxl8FG0t82elmSA9XZa7SssNxkDsGOiz/ISWijcxijlCKXUVPm5FAU
r3ge6a0LRgwQjA4XzKxBiT5cN/JerknegmRYPot57+oOl0HNX5PQbIu4Kx2H20atSwobTaie0PSU
mtVoHaD7lZL3bG/ZQjZcBspmJmMV+IvpFnG0UqZNny3jZ4fV0Z1O0ATJbxHpTpaXYsn0Rc9uTMW1
DEiN0bnuthzepl9o6iqwrFmwbQA3ZK1lcgyqlHTNHDkwJ3/Kk1/L1i7eJpu4NCy4j754Bnnr2QAG
84mnG/8ZQOahzb0LyXlRsCHGQ4QnqoEMAwsNieoQT97cZ9nJVLdWudJ69WBWbawHJPeLVVgt7T10
xOgAfR7OjXMdBCvMKUqsaI4Ibmxac+DCToc+KVheAKJI45SH/GqCANDQ7K5B+VyfZBDkRWgCoL6I
Ell2Mcue9uBpGAsSA1XKzg670/zK9OilAT/1BNnscTxbdJfSDIAfjVor61yvkpJbJNXF0bexgefJ
uXE5lhEYBJYC99na+8KYs2RZ5aFabGLvn6M1yh6B6ln6+qCNZTod5wGFAf1E87FjAVCKq6SIdaY4
ALACWL/aAY7nSNBLOiv+CjjpL8y2i1coqK+Rv98ajBbSKMKoTO/Oka9AQXVeKB0ajfBlAHQOpKzC
0UE4vqw4Hu0hhpbtCnWC49BRUddCIrYDUM3SA6+PKtTSg+UJtITTEI4+1CQIuzKEYXHTTNDd0H9B
MGRvxxByDVGWvJHCD6YrDYZafIYslgW+86otKIM9+NTR82rAJJzVE5h70powwiBHZ8gisP9wWlcH
FYL/KcXRt/onO6NcX1Dnd3GhO0Y9CqGV1xHXUO+70rT9aDjYoHYzLeRWsxexPJR4RaXnFIKB9H7S
36hRQfVcRyFkTeKX8eMRDHFKMYDRqj1vNUTGne8HatPMImH/0Vhu5B0SnDbVbl3a2PPGSvCCHDJk
o8MY9PyCLTVNoBXI700vFBtSgahmEkMFPFhQVB3TprNqsU3w+Lg7o5w19fGsH99tCklWZ03pTmUq
4UU3W3+Zsi+wqyfaJMbROO11p/HLNbtGq6Uruvezo2KwH+RhIbgiyTWmdPvhWrVqLfKvZXs7Xo+l
pBP1aGniR/AKzuYEnMC1keUG9SIGmSvv40jvmDV2TePtTA8ug765bGt490r9C9XYtk8ZMKqqaaTe
OvRMG3Mp2zMjkc/EBoOhbarQmfLqB1G003OGWx7u3H0bqg+iG1mzKgUTcQ3QNWvLtFnsCSho0PTI
vdzRjvP+hpde82qhRhfddAxw0UEzxFvwH0VCY5VL/Lb7XiHOc6NlHDBwmJeYNdFMKTq1eqWOhrcO
V8B619NS9VyXL5wKU5kr7hhd+ZwZHIJDAztkKQymnLSskFgTTmO4NdxdA7EsR3wSZwJi+hkmjUaT
DBBXbpd5oq4hDvOYI4f2FA9okTWkV8DMrRTKFGhUYui9bAcRoQQkoggXYG9OmleHjd+Go9bg7X0M
PJpwHx0x81NX/Kc1UHG+CWjq0dEbDEqectQnx14QSIyMRTI3nzTWMZ27n9DRcQOvIW4KtwsVJwD2
zrbtWRSB3OKRAxyhsKsmPvAKw128A+h55ozQEPNGfLEfttXbOlwLnKGfzshxOqZHL9Wfxo7H+WrQ
2Uk7Ok6ytNlLrgl7+/Q7nardAjYQcCBRV6vx/BJXGyUMWqCYU2NzQmg4RAONm7lHK/duBs4IL+lC
OCgaZoUWA69sBrQtRWa5kB1K8L4y+A1RY9GgoWPZosEDuhHQpPE4LQ06VHOvRc+GvQIW5xblW8AJ
e5e67THlz7k573SzNJvISmhAlwZ9Oy/rdER3pTUhSht8thKDC3169GY21Rf/RkhXLCZa2KEhu4UI
d6lenF6BZ9Idnu2cP+5p6KBjafOQmYzeEBfU8gLZpzSA8ZlVUJ6BBbQBqSneFSm6Miy1gJsRIRFf
WBZjYiBxvVwcO9XnU2Nvy79Bc6ZEhZmdVpjHcS+cOZGAtRLMiBUUavybxWtm8ORMD1oIkWTqnQu7
TJei2Om20nPy82xBu9obLhgI7dXQutP0xenC5f4Q0WFrwu3GgiBnNoj2QPfqUAHE1grcsXryRWeG
lt6kd1V7B6q3gz+882t0MEt+UwkUirqvA1bGetycJdyt9MnQ6LCFgn0RnSpaRqhlM0FqDNrtMkEB
6XexK9xLcMddt3dCsHY1ftsvXokOhMiYEklFiady80PN2F1J3XpWPBL+0PM/6cd4JHuQ3uvPoAJX
qJmoXQ5bWOQBjshpPumREg3prctFPsdrSRy+W2kG9Q2ngQvdfHRmJ6sy41x3INh10FubDs3Pi0XO
mIeFM7t5Ei7RrY2wMAp5VcPENALoDYVhTJwTBLcICJp+egAwEWLmSk57C5BOFt5quW7GGqV7l83I
Wo7HagCLgX0j7dGzwaLN+KuntCb+QFxUwH8q/N99bvSt6ybqjNLa1XoSZZzyZYA3E6y4tvlLJ5nt
iP1NL2i8rY9GY5aYzsvlwcSYYNYU03PG9pJv+yUJdtRtVh5BL1TEMn3gLGFfTFDyRUQEDMdW/sEO
zyQjkO8+xDJ6pI4DnQyQ0xcXVsnSPuyVLM2cXnLx5JMMKc1FCdXllHq0Tlh8A89Yyi0HVSIpkONw
myYYOdAv5VJdxhKcaJrh2gWJpGLBPEkgq9czHCmFq6Mmd+Ad/StMBsNdrDecLLfgi/1dqstU+8lA
5+pfuPpkrVx0MS0BobnHEb8hPNNgmO0ROOSx4aclfrISDl1yOy+9VLCboJcEIg5dzNEll5IwAAkA
bXyXqCn+X2qHz73xbLiBqbVzVocLBJfcTrwPGtHcxE6yYqgVbLdM7JKiDgIS7LWj0t1ot3UEkicI
EEzO5+Snt2FAB55TrXcmwBbNhHPH/iUM4pyZ8Ud9R3w393bismM8StymS9taX27CtleG3v6Cxwm4
Ie81mEOsYM9pUqPfn2jbujN1DXN82skaynCev/BOuvlcd+6GmRaDuOgkprSAmTY+Y2fOXd5+ga2Q
sEcue6Kd0ZluJuwoI2WW8Eyy15+CJu1K/mEXgOwM7fc51yYIOgmUAk1wLi169jgI2HEmu7I1duly
zmauG3A2OS4kAzWTMKMSJ9itgFnVYG6sGRK6g99hLtPiMWrKa8Lhuw0B0n5q6tRtIXOYgj1LWncn
07Z3ftJC+sP8MJfwQZwC5LbS9WmG2KjgQKr0JOlUa0O8CQIFKEmdd9CpH5eyDOYc8oOKX4AZytkR
1SLZ6BLWv43MA26bLfM1JAJpQWThgK1KkxPsMYXqdM84JFeA5gx+Bslbq2Yx1tgQyidNsvLDF/23
MDt3IYhxw2/8k2neeHOlLkeTCzKrvZScIe4oOMjUUDtgSZNWBtmpOLhaPKMaziRPkUWK2CNckhwj
WTcEziRGtpb/UWeyhzqd0M4Y7TPd9BIpaobTVDW/1gk1LANvdTAXEWN3YCGigTTtrpBQ6TaIp0fy
IRjG1WgSFT7kUUuiKS3CgnSuFp7cKcvAA2DTkTSPZh5dNeYKn9LUTerTCaj3hFtKMnbhb3aQSUc/
0+vRIetwuEjqJQ8X/ozLALNjzqxMGG8GedtyyHmcRkzHvGQR9qZh7ASm2YRU1Wwm81bHc15HM+c+
YMAxwNMx3kk0tzAsOSeB7hx+5L5/SwKt+6IZJmEEJ0092+QXhlaHjZBZZOK7Pw+UjDiOE6aMAbLx
mDgWO2F4Bvi14pBsSmxs6BgEYbJHMGBrmmOukyZ6b2JeFTrKF9lxZ8p33LOgbluiIThx6Cjt+sqS
89MB61oxbzQcC6NkPveksWk4hneGJNlk82EXsoBDAJrGObhI6NVOAUKqRzCNp9KPiSuhnBwwGOXG
u8+ZOiU9ACJ7GQ9KNBvkjo4eH4E5WTaan6t/pEtMwKswoRbqmk6v9aNPO6l/JY+lnoPtTH559lob
rwybGxVdC3M/0h8p9lqpnteim0WqlJwDVt7qD6Gg2mMGH9wlLh1qxYxz9s91+lZIqtvimhXZcBxf
aAXRmtLcsmIq52b0mRhJ7jvft/wrgj/prEfPBk7ArQIMWWmBdM9WGcVvX7PrkbsL9yp34T+c4hlN
2BPkJY9Pk3RueWdTp3XeguIS5BrjC2zpGn5MfBz3RAXAuEy4IDhSRDktRn7yiF4xokrFMXtVz09l
AEU3HJXQWCKjrCOLMJgXbxYd4raLquHKfzkoJZVYZMx6tOFNGW7JY4J7VeOYSKPGakR9GSkeOpvO
y4EP2lj5K3RnSjTKX6dYiraDwQyswUIx6JXStzPh8IcTAW3fqqUF5RW90Xg9zPPkArsvyTd2TmXA
ZINHLZN0jQ0+UILtP2VvVXFPsJRk8TV926y/bq38UwwuVubUsOQUeJfa7HlnvOSonjYyN36+nCL+
WBMyH4mycsx6zFLsgkCYWXbDEebs42e2H42jccFuVvsnLhyMJbcaLpm6Z+QjjW1L+QkHzaKr4QKr
LXmL4Vn2hnT/tnHtamS06NIx4bDDqIQfvDMJt5/nQP5kJYIKOVnhqvAE9OE/G4fO256d9NHmEDYh
h+MKPgkZDg3iEEpX8fYn7bwVjcmiA2bOAtqyrBMp6ojEJvijoxlP8Yo9qOgTa6yqQ5+p5M72SQ77
blXx90Aj6YlMdY+JGeAWbSASUqU4C77ofoE3Cs8TuhdtOmjSwLdkfMaAs0iDo+YjYi6KHs66pRXo
hhGzCQQwFjBa26/oYqAQ9ifOsScCfi1oC7uk3QW1Z2eii18na8buDfZ3pimjOUEQiEBUxjE59KS9
ulqxUyTd8d7oxFAKbg2zEHnzmnlk0bqzBtCuNc2bPLnf1qcUfaCBPFH8S2m5a73sZf0WlKxDS74i
ZXfXejSKzBSZL6zMuRlZScl/9i9J2F244Yi63PMa1WYZSp38KoJxIc2GTsGRJZao+JdO2+9naSNK
5lfBlQrPH1ve/wezvZtJu9a9OUCSFQ6mqLQmCyuE16LXdCs4Eu6AdUVIYv26NwMNHiwZxrwxangd
rhwZxvje4LSine8EzBJkammCw1z/6j/5nD3Sxv7ZVfOVxam2HvtDv7ILs4m7UhGShoDWXco6F4BI
ocPjZlML5NUYfaJl9dsi/PjtIWaEvGvYpgTJmlsL64aiewluwe4zn86mYBXxLaiEml+nKPNsoIOz
FfeWzqkJTkhV7clIgm4c34hbOT3ghStcZEIt3wZvSbqn71ciSX870NCyBs8GZDwh6E9/KJ/DSXvZ
gsmVkq/aD+xp9qz9A14ljFysLNaTgqowpLz3UQGE35+0Da/eZKAp/9omPEl1te0cOwA+cQXXDiSk
VkjO/gXfKnpZpJec1+jagFgkq8NFDIAO9WoZVeOKTYna5SjAgXqErwty3YyXCWWfFSuaX70zwW2q
4VRgrZDDCPDGPneq7i0pc6+GZffWQi7aeAXxk/pWukOqXM5Wlbo0hkiHSR/Au9aAWMUVkwGHwwMo
09xNh5iaW+1udwpXhLq2FGbao9MK/OR9BmeQHBUBOz3gXgEM6RKMFq00Q6QTLIyPywGnDy4BA0f3
utRpG/gOkrcWCXUelirgfNUGYxINLsDDiA9SadJdez6VacjRZl3Qpy+Z7IBEQVBKdcMNp2t9VREB
tsGCy6yxkiPu29YniY8GzNVdW59Sd4uTRq/eiglrA/YO1KcFiX0Zi3BBllM00JbBUmENVi1AzGU7
P+BUHkMitpacqxocpvIMqTOqzHDqtAQmnBkd8oDtfskWKV1axT732muPLckpfVhralRg12CGLzxv
XkC7wm/roJ3wGg7O8NyIyLHdqP2Z9etPt5A8aFuXaBXYn4x0f+L0Kc62XBhJTV6IdU8QnMsRAw4O
3BfzCtc+BvUCAmMFkC7AkUSiRfeBD8WR1MMrOY3GiNO/alV4wrH8TP3kbOkhyBwTFx6gAmY8Ncpr
/iNcI4aVECYl9wCkgz/nYU62ufDcB2C18YipLWjA+yUPk5iWasOjiswbWb/Ijqns5sEG7j1J7EUN
LXEVv3yaRIi5asMmoZ2wg78kPzWjv7GBPHRyRJxzcIpP5tA5xHeU7wWcJVn604VhoMRAkwRdUBhP
KjqPLcgHnWcg8wOx829eZnDzXuNSvVZHnwSB+0AmznJWd9KCe5fCKUUaeC9KZmfbusREs9HbXpFd
yJueYEjecid235PxTCVuiQoxR6VV8mdsjjrnNpZTo0rnLFQ574SPlns8kpYfcNaZ3QjCYxh9gDQE
++YuTC49vBba+y4NTuvWexRZeuzCsvEzPBSfELZu9ANOYNVUs9EOtOpZNaUBCJD/lPGiypVdWBhU
BlJ5spGwNCCr6uI9aQoDuT9eepeoMpONg/Sfsmi8AI6tUEarUKD5IMNI9k614joLLoHtIR8l0vnF
Ojdle3juXiKVGKX6ISScq8DR5yY3JjMSigqONPdubYDHo6qc8aF9arM2NxXLlobQzjlgX3kGL2AX
MqgU+A1G9HwXXrzZgQPD223+oEo5RMoWT1EBbEtmkRRsFVagr6c+mJyb517X1dcWHx1Z+KeqVviS
pfqlLdeae/fhHZun9t6u4AmJlWd4i7ZXBLCv3o0L/epxPN2Sf21i81i/jW8Rp5SKU5tSOnHz8vMi
g2TGtWEw6EypprxgzanPqnFkJ6L/qa3jJRUDhyJZYwO8+cjA2rWxzuQKUZJg/Vg/8d7CQF432G2S
Z/vQw6n9+PByyQbm7r2iKzsLFAcq8uwybtoVkl9Jxt7JM5iRGrUeQF4FcxxB8WztmVvie/AuWpPw
iucrqck1IFmzb3Gz0NgnZCqoFPIWN8GY8lmpWlOjk0Toyk3QnLm5cLYLK4N8iGayblePHisJHT3T
AVY8NKinhCqIti9wyLi5M7XD6ST+P9dihjEmuCPLdoWLMSoBU17r/1VUiWXac/XlXplx8hmQsgXS
ullFkE1VWXgLOBqfquHL3rQuVDjbDlNvf0MNiY9KI8uaHPjtkdOcyYiyNj4vcY1YhzERcbtM5JZj
1CVgkl9Yt+CSTIaP7pm5ougezS0glRvJvApxfAF1Mlt2kM/Tz8jaa199iSpmDDcsljTZKJIeO3pV
iclH7lNrf+lPv81l2IuUXfJ1nMIjoVpqlaIc2PXDbe0aD3fdV5EzYi8V1m6NUihyXwmXGlk8ZPAM
vATqo6huPLh7ysBrpHZEi+SC3WDfedQT/x2YXgpOn16ACkeyB37kTQ/+OvUewRmGciiwLTx1T81u
6KdlovJCgFSQV72HnqQhnmwJaWySljEEO+wMLNZyYqanq0GakoagNh91tkpIe8kqMROgVu1a5AVL
9ol+FOXn0sDLJn/BRI1dl+2WrNK03h7FJ3L4ffuA94JmaJkEQOD2yVKivGx7aDmEJ2DD9p0G6M49
sV32id2+e9sQaT2vL9fZEV5rHcMiXmflgT5ry5/u2gQvuCxNdXaPtmHeP9CbvUeH7j48NMuz6uAa
7XA0EH6c95+RtkyTCX+D6kz7ebZOBDHSGMVamK1t7Zrk+riCca7uvcmMT5HDY3oKOM3irF4jodWb
nLmPD/J9DK+8S5vlEFJ8f82pgc3aFrMVyqavj70zz/FeLlqvXC/WD26Vt9w9nZFnVPTvvJ3mVxt7
TxJM4j5/OZIrytrtGOpjyEObOQoPJV5sHKcGRUClo2X/3lmnF+cYyv/hbFXrVa6Fum0ylMRNPuxd
04SUj+HcHdu6NHQT5QFxcmHDsGdVEBv9Tk/ue8WcS6vAfUBtYG9Z+5rh/grK7hRTCavq6tk1BcWx
w1hNVEuAc5AMlCzVGgzQmC66feJ1jMozX9r2tODwNrYQkoMyAGOOBg4UjXZGrjwkJrwxD0ZRsHqy
XBJwoXdKmpLx2HD6KanM2rFGBcuKbbxIRMdn0JIvyfJOJkxKAGOam9OpfDqPbGO69MPpG6jlCOIS
VocNZzC62YMdpixAi/Iuaxin1aDmR8AyQNKGdRCCOUCeBt+mAUKzhwYQxyH3G0OJS6BRoRqQW47D
ciwmD8thjebYAXPnLh/cbKAMARvgPmoD6JOBp84GH46pTkk4tSxAoh7Dh82eOVhISQwH7mj+IwlN
rylPh5wJlQXK6VH593oMcozz+AslKBuwel1epHHDPa+n9YBnQ85wD+Ct7PfCLo96ls9M0NPNcNb0
YYc+7Cvd7msnHVbcxrqzjxaZ6/9n7ryW60ayNf0qFXWPOvAm4nRHzPbecJOUyBsELbz3ePr5kqru
lrZ0xJmYmwlVUdQ2QAJIs3Kt33xMEBd60UUWCowzRjb9+J2Lpxx9ufAq1IsLHggc9MLnLxcqhYih
7HlRBGIXNqj+XHwO0jm2o4wzJEWZGcQMA9NlJSYNTneZztSt6NOrKV+nfZxZfIjDceKJ+Qz1Q57Q
p/0JL9xN+W16J66QG8+NYjrLZndMdbyDnoS4e3yS+0dS7uNZiTcSCptTpikxV4iZjasXcxZcn4/p
csYhOBTPQswDzK/TDWOTTRxNZafG5XJ979MVLZy9z7bpdEsdj99WAo57phS7gsbDL6vzdEb0zO+8
TSXrzP/8c3YGRniGncQ2TbBP+PHxt32IlwhfODNREHHn4hjbM85Kr2Lf9SoON/Pf4EjfQJwWeOZ3
4Skn3WoP59VsNmWXmj2/fhBaMNvjhCteE2fmpO+z87s4+ZlQmlNzZE7x+lF0XAkRFfHe7ExzuKbz
hZe4Bprt8Yb4pGg1v9OKLQeG1LTiZGf+5z+uenbZ8orH2+9cNIfiILxIgy3RLPEHRgyfBvbO1znS
6n124ZUV7VmJl8TNkqDTSOgWi7D/wyJvxqXH04+TvyPHjKOpSzYB9Pw7JoPCzpYMSUDVW7Ttna+n
S34IK9ztOwwqCAOwf1JEWS7v74L4++7zAFN6Gv/zyN4B6VBuXb2zdeF9Jvp3XkuXfBG+EIlWmEaX
M+9IM6qSqxXOuSvBI/r2ChfBIT5+FwbynASRhyVt9NIJuzdqmmI7JJQVyNqKL4pOw7jgUILWJUbI
O8UxWgRRiaZ8COIEbFmEkvWK44o/HzywaPH+fhGvfLTjwhNCnpIDoEjKX75YyIWfsf/oGktf9aar
x1C/cP4LfZFG8OmOMw/iCO/cRNrJibnIj1tyeZfIw4pfxe3bsNiLW3rhir7dF3aitIdv0pR3+Vnc
PeSOhZ4FenyoGizCCCoMC/s++FAr7mHLIKX5oWtzLO9ySpxH053prHkk8iFLzuOe+wSB401wOdJ9
uvcfu2qav3ncoBUPQeiXMojeuegZV3Cmv9Fybtv7WWgj8BLpGPE6e/Mzd1rcZ54e1Uba/fF0eNy8
wjFEZoR7Lq5cPBxxVRxNXJo/54Iu5ykPhl+/bV0vvCKeBrtevsnPDQ9JBAIXgYFggjCZK8V8AZ5b
ZEDE7Ktz85lgmN7E3MTN4ZsXZgXaReqOodGt6MNnur0YSe6BQcMToPPRfWYrkXD5NitAZhbDgFH/
Chhj+s5PkFR7MTeIGyBGCJ9lNKE5tORIW8akxd+vYsj6+xmfb/gGv0234kuMbXFghvHqVQxvDmzf
vJ4ZP8KojXde4yXsaSBPq1d+FZ8Xw5pbPft7xPMNMVdU4uOc43X7KpSY4B++cvIZ7Z298hbj9/1M
cuC1Wkm3iHhsSUNwzu2KI3Igxvn2lYnuzCFAv29fYfcZQFC2QE/+/OO//vnf/6ORvaH8CvMK8N0G
TCrLjmleIeDREumrLDI1pKI/fF+mQllSqIhg0IFcWzsTWEzhp0IaAxn6BjcYoSxlC80MIbU+9e+E
N1QOez+EY9VMoXxgHyZE3gw2UGJfJpQ3gFXuk7n/VdQZusO4Vue8QtJfZLCTgygs6NiT/MsXueW8
8cdxRBZYo3Qpdq9shNk1G9uGLbpw2jVWCMxRgBY2CmLvHM3rCxVm5A7FflP8FDYNOUonpObgE7M3
xehBWDWI3aRgeQtpZ1GzRBhvk8G1Qg8NTUehvxzgx4VeKLt98U1R7BbwM/RSH2EfC/xKKujaiNQJ
x7pvgBafDCAHeBa7MmE0oXwJkKzjg+IfaNeBqfIvCQQlofcMbM/bA0m8I/tLTVH6EEMRhktYN1HG
ZNCv8av7EI8VMqpCTsDbCVkUIaeCAwGfTLcpgqjFzMVncYTeIq+hF10QaF2LVI/YKmlLgaMQeMF6
rp01gjIhslLOtUcKVPwBsfbxt7cTv+OleUbVYAYdcQd7CbTkTD0KHybx0XEpDib0X7sXcUiBKhPa
JsZSeKwNi3punMnIPeZzB7czHFJbWsYP0UD8pji5kAtEenPjoE4rVNnEHyH/O3zlnV2xE2YAyBje
i22mEP0EPkrU/ZH7XdT7DIYB4vJCORrnTVCH6EMvjTWiLGAuhao7U8VCLFr4GizEH6EfLzSaBTVV
zI3CSpnfph90VdwPhOkbiyCf9h/RHvv4lCN9THh8eS1m2OZZHCR8xHcKWXRnLZyI4SXR2w3U/wXQ
WJvo52+jQ8gv9wiuV7hcgTqeiQS6SMjBOmSk4F0Ln0k0jdUVIbdu2zHxikbTqJOwShWNERi/jkkO
1Zc1sqx7ax3eEa4Q3DjreC/moHDvPIij0I5Dt0XH7Q5jX35+6MPMyTvfQPUFGgsMVXxm7gJ7FNBH
8YrLu3DAuQKu6hbnPKwCAzywRC7cOyIBy1VlXNHvJxjF/pn34yiWY8imadm6Y13TArOg7ZvB0cBG
MxSMdqumK8nfWv4pdFdZMpPKWZJe4pS9lO5NdHnV1ytT25pjOxkHlZTIJqXGhbQbGrhMTLD4kAYA
c2RuinCp404kzVN5WmGGUF0GCvT6UnJXJUPcYp+9S9RwoqBl5C0La13yUMzdOKw7f+42U4OMEhvY
fquiTNeAN18Fw23vNpPaOY/yzpXXPv7YkJ8N/c3EWjFeyfbWkO5y9SQH+8j/Kg1bD9H6N1JJSrdw
cEuSL3q0UstFW66kYq3LS1detvosBgSMVi646m6f9gvPWxjYJJUz5QEOW0GuRFuE/Vzrpy4idlxr
TjjQDG9DMLOdiatNfAw0oFaH2yZ8MSNY4eEyyPcVhaZwYXTrxllkyO81D0n7PrCZTjofHZxTN8xq
TjMuGiqQ6lJzz2nChk79Ksk3VrtpT1l16of7kQ5hL0b1uR/fKusUdPvGvfeiQ20/8J9qzttyYaTb
3NtnwZ2jL2Jrm1V7edgGyU6P73xnq7tcz7xU9kG9ljaatVXbpePd1uUhsG9GTbyS1KgtFlE6qaq9
Ly/1dN9iD0u1MVuqhDnhtO6XhrKVpa2kH4bkHIQPvr9J3G+Elv/6Yb2rPta/lywfysDz66t//vN/
NVVdPsXBU/rHpCnfnpo/svc/LvVTHVR18FL9tzjYv7/8zx//ybH+PtfsqX764R/ztA7q4dy8lcPN
W9XE9b9WYfHJ/9M3/3j7OMrtkL/948+XrElrcTQvyNI//35r/fqPPw0IXP9e5MXh/37v8JTwtUNW
1v5bmf6xfyq5yKc/1lX8lL5W10d4e6pqVOV08y/Z1B1d0WVTZfHv3r69rP9l26Zmwli2bANG2p9/
pOLA//hTlf8yDM1SbMM0bUeH2fznH1XWiLcU/S9FkTXLURVHNog1zD//dRdO33g23x6G95b9/e8/
0iY5ZUFaI3CnipN8x8eBpy8rzBj80WXH0GT7in4UxZJtRN7AKqSRRFOAD9nhSi9aCKQvWp0t8u69
lf2ZDiOnU6tDJFsHzyStCX8+l7Nd5mf7ofDnvkGaxahX7WAu6jiddtGwauPmHNTmXdwZS9skn9bd
9hbyWZq0caqln1FH64B4OPV00IJt5Pg3WqGuyxYMTGw4Ey0jrInIb6rl2bO6RVcFt2EJRkEFAe68
6yaeia60jip1GrUbt8eXRrXmjrxuunTB1SyUQJ0NnjqxUmseV0CpDe+k1+Usb6FuFycjozCR6dO6
0Be2TimwjpqJ4VDBZhYowucgINiKNqF+p6QHPYdMGrknRydq0yjro09dNem0SIvHStuMbreoctCN
ybNiVpPezqYls0RVLyyHuCA0lhVTk1699Fk67TVkUQIq636JpAE2uw1Z8iTbJV02NWNit2Sj9xRL
nJVlPXUFSaUQ+DuoeZnqnlrOE/tUR9i+arBNyp07olXWVlu3SFDgcqZSbixVqFKe2983tQX6PScL
piCqLx21BsyMxyxvN6zqMeSMhvtb1dPKeChMEN8hQXUYr/RMTJ/M8bY7T3Z5fFMOVJRVdebk/sIy
/a0/QrjOm0mad7PYJaioAfMPhfuiVebcYjNVV/60tJiXpVD9GhdEaUUyq+LxULWkb/WvduBv42G0
kXwAxB+hr5BB1NAqvE8VqrZdBvi0j09N5m79XjmretJO1EYKp2anztWq/pqORjbrWKWyhkiJ1+pC
nVRDN2HYrC1H2ZZtCGZDn0pQy7IWgReWkiwhMiyepGTroT6hNePEtrxL4pz7gYx3oq70rln5WXxb
64RkPtZZ9bOT7m0V9I+HvH0RnKWWGM7+omvUeZWDG32V4c8Xa9mwp4Gmrqu82aeGuQwsw5jINQtn
US4cmD9xp278qEJo2nPNqWMoqFP4Km4yRnnsTbgNMYmUGNf4QEbhuIPJnan6vDHpRY7qvBhlvShs
5ZxHVCjb6KZtXQxEkmEhJ6SHm3wfxfqlH+GT2OVLE0Jq9btwXvTKV7fu516KmbI03qZ2EU8idVh/
N/n9YhZRrB/prR+ziKGYtmWppmEiUnk1i/ipPnqp7MjHiEdtax0lotrEYIQumsqXyKbS5fKsI0pj
JfAgJ39yjGrSdnQaWzkWGZnooJgXkNwsE9wT1bvuNEBANLtjYBF+yxhpxFk9qSRnHVBa7INmMmpP
Sh/eqg1UWpPdU5rvrBRY7AjMR1JPVkrQLzGyfBdPDtN7tTpQ+kayLEGdOFGz6r3oGGX1F9Uv5nrR
M41VqyYIk4mamevEI/UWkr9JlJ07UPLQopktqbvUymaDnE/MEuaNATo7eogjMgjByqOfmUp9lyne
Zsh6MJ5tP20CAqMMhd2hmJZ5/FzrNgFZSNzf5ec4h86oqy37OQfNZL9/6G39FJQ2IWrbbGSpnocp
t8sKKlTIsmjbRe7WTgwI0tgwlIq8TfvSnjTya55Rph7MidXd9H0wd5Rk7ZvSJjTNdeuMhzweV5r5
2Dou9XJprCceV5Mwk/gFrlpZdXb9B0UdYF1X9zLaTkWFo5vcnrSIqULS921x50tkpuN8pvXysoo3
I76gCLIosT2TNeJgkihtFa8TxThqBZkxyoO9ylSvaHc2n9WaYKrma045TW1t2rr+pDbB6FnZgxz6
897c1gn0BR9tYV0+yBQP+86euEpN4dV8j/IvbVvtxpQJe4hIZEvPbeYRjFKcLsJu6gfgs+JjwQpg
2QoqXXctQlKuj+m7ZtwoNvSKjK2dPTIfXNLO2Wmttfj9CPhxh/+t/2uqpjmKbtmOfb2K6nI3lkXm
K8cmR3xavoQ21BvpPJjqxA+H5e9PJtIF/6HQfjuZoAurjgWh3pavBpsZRV2YRrF2DBV3rknIIHjD
xDCdT7iwvzqNKRuKrmiaZsrXWYvUyHNHTxzt6OGLCEm9edesz+QVVUH3vb4WQhnVkB2mDkcV7OiX
/8jxeqlrloodaUdzP+CS6i7zVyQeyT0g/WFOktf0gMJktBtee4olVIWWgf/JoxN363ctEHzg71qQ
u3o9Zip3UwY52GDvrC2rtUr66fcPTfmRYf3tqTmqbtro48q6et1FLCMt48rNNVix2JMiMXcAIDK3
gaAGuL/Eh+GroKHVd922Tz8hXSu/6p6Oaiuqals691m8/901mlXg9KHOXYbLS/UdXVF3he1iCq3R
hNWEfPo8Q/j6YUAEOZv//sJ/eW6keQzbFgqFIv79/ty5k7J2J6l2VBEwUvS7QkdMQD43RbjQ9fKT
PqtcKXJ83GbOYhLKqjaMevNqcAxyVUba2NbHYKxvOqPaeEM2USzqkmLZTag7GawJinaqG3tSN/pd
3zvzomVrmMrbzkHG06bD2cNMH0F1uNVWSkrmjXbbyuFCBrJsDl5A2NBubP+2GctFKIePmgx9X3NX
SoZza+XNVEQC87jcZFV+MvN84Wr1i25Wm6HvloYPM8/3Zloo30iBfF/Y1b4uan8Say9agHnXQCBD
r8xYxaRF6xTbKM3mUXtnRFRv7XHb+Nbabo1NYUjKxA7Vo6zmR09Ni4lcKPeFa6yLtjwgIXSnxdml
85xyWeXpjelIu6AzDrpM6N4kfjpv1NJdxXH8bo8oqDrjk+PFh7EOn8swUBZ5hLVeG6CpN9inqkD0
Qe1meprt4kFJFq0Vb40smjW9cT9Um7in0BE7gLAS+abpwXJRgNcMZVaq+aZIEeY3wfmPdTKpAnPa
Bs1tVRxLGTUoH4SdTaLe76dehMeATI6ElEFjNwiEXWL7Ps2prDvks3rzxlAzBPNN5thCzb9kbXTn
ynirOfGpr7pZbqvknkZIXpJ73/nlExJKU7MgnWZYNxZAjc6kPG9TptNJLrmkM7V07uQs4k7yiXrE
jyICf/dCAiINQQdbk62rTq9Wrlvnfl8fNQ9oz3hoxvvfjyrlFxGXrTCfqI6pqZZy3c/tNu1aNy9r
WPPtTpt5m3zuw/zGXpAEXPjJBKL/Yi1wGL4sIrKqysbH+99NIEbZZpar2eNRcfV1iWdn5u7MrLx4
Sj8NDNIm9a51YexkzkyxM2ytEn+lqktl2NjdDlEqlAVM65iYOJExtBJXmoca6bcivifWCsNLKA0b
Ar1F551MRdtaVUfNOfcWXegDs5X7dd/NzKp/8222QL5379boEev6vMzyWT5oqz72eIoIN/lrk/jm
9/f6Fw/zh4sXW+jvLl6xtUw2R2M8pirwtPDi+Jffn0ARq9yPa5CKTDrBg0p8w39XohhNquddL6kC
EdkCNofN+OxMXyD7UoUTppC/P5328wWpuiM7lsEjRRj4OoDIdGXsA8KLY2FUc8+0t2Nrzp0aeyoF
nLcXLywfCKbaT6P4PrRejWAn1/dp1J5yO5mkLcE94pd2fNF1Y9+iFZLIBdOFso4R6rQ9ALOhv01N
e5krpOOMfDqKrUA+biJpoXXaJPZuS++TAaco4ilc3UMxHAyVfAYZ0us1LsolVzaTzDnWLjAN90HL
mPeDVzlVJ6q7i+J6FWjJtBuCSa5BRyTj5gXYKfhvXgdG1Gae628d0qNsIwxECDNESbIxmGlZt04G
a1cp9cwx6qlVgV0LVYglKWb0CdwkG8Ksi5XrgNJ59x5YgPjKaJUF+YOWdC+Vixi8R6pC+9JVytIO
VknfHYo+IrK9cRywsIVxyo37wo9ZPvbhiL6Xly51Ng5DV69k983VkUVIj765VHyAxhYVSaWdlSHW
eVo7HZp4XfsIFToAf3PS2ak57zzkNB1rXTtkSuvqxmgUaabFyORkEYZA9pOaV89d5i19G1geqUrd
ak51bt20SXcwHKyHLGNXN9teriddfOxyfeIXrIQdCF3VXxgNrBcTESsVlM+A8Xbfr50e95zgYAbq
PEiJ7oPH2vJXuoVIq/slHVBstp5ql8k8OGawuQL9ax7mm7bJD2FYzcL85vdd3Ph5wiI6loUaMiYE
piVfT8DR2JSaEnunLNwrOWyEAPZqGoioYCd3w/0gYXQmUfRF3XY4jD7b4hIwnlXtYgttmQ6PogT6
syyRMrcmmY8semJP6EWTQBtnfgTWkdRK772Z1TlKj7o0IFBwa6rvZYQKX2ijZkPd2lpYPOsoJad+
8Htv7qbrUkZoqm2OeqLN/A5l6V5f2mA2bfuxCtZy8GBqydbPqNKBmvHUbm/J5Vkb4k8CJeOnOUCx
ZZsBajiKgs6RIaak7yY1o+rSPNPD6DSqN2lyE2r1VPfUd60rN1Fbr0JDnbj+F8u9TYODF1ANGp9b
6TY00Jpw020YIeOLQrKbwdSStl588e2blCRdNp775s7ox61PJq0a4oldHVM2j01GaSVeO+qTq09l
+121byzS2tZ+yI3dmOfbLutY1XsmkmCaUhGIgqPoaANC9G2kA6dd99nJ1Z1plSYaqQRkksboMx+U
X90WzdApptgGYaSuXd0Weo0Za5Ian3LnTk3kV4PIQ0rLF9ssUOHqpJk8NM+Fmc4G9+vgyoQPD0M5
4Mjo4j6YUCrp9LU0phstNUi53w/qzteePSua9BayuvQJ1cUfroXAlD5ZNVv14JhAyrcqYz6WLwn8
tPRRtp+SZmvRUeQai5oOg7FhRCHppibgK7v8rSySdepUhySzmK6HR79CJkVSt20CKs1WvpZ9eygH
ZZPo2mdhx0+zLPquBvsXzWA7Yfwk5mZ7tqqEiYxJ57ID/IqPmDRNB3KV+Dn076i1zc2DpM/wHho/
WYV/jniuTn21DNuNw/Bsx+wkKtfCmxLLtql+cZZYDi/0w+8nkJ+XZM6Gy4qJlK0mk9C62jKR/lDz
sbOz09hMgqeeYnjyWK+Kr2y3hbmstP5MxfSbQu4PKxintBWUwHR2abpjXkUBYelEkqTo6UmKgm6q
GtF59F67VgsmZhUStY7YBIebTI7mkmpOymynDP6uRgQ2NlcZHpISCFPp5GtoO4bQ3z30zvNzoB5L
KZsyi0zkxJtHFt9iRQxK6Gx28+SnMdjj1n2ty/DWrOmFg3lp6F9h7pGUU9mBaCSGbHudJF8deVV7
yVyVrUcj7dfxgKm7RjSQb6uQrkzKV6pgh5g3da0vVPeS54iJKWu9RGApbHdh/BCS5M1K2JwkvSS2
B2mz16OT5ewz4zRgrhsesnhjSeyOS5Io40kuH0loLd2i3hlVttB79aFQjCdZOwTZc1ieI70Td2dk
bSEjOCSrMDFfPXstq9ltFZKiDeiHua/PpRY7Jz+YBKl0Np3qaI0FZb/EQtPSyqeFsg06H87CTRmO
8yzEyQp9aNTXECmr+veuvE2sbpWp72mE7mlLCaEZZlpwX9kBAsSwCAx/zm5g6uttOfHr9OLkwyJP
mkWiwBFylLmFlDxJUha6O5YYtfqS6cdC2dfp3WjZ0zqFAWiQ7WyX0WD3i8SEalahHuQ+9L61qqVy
bcbJ89BpM1sHEmvd61JxNtPu6GbqunPbWajaCymxN7ahLtTsOBqIHacRVQa0ydmyQXSNiIq0WNu3
8jJrF1qL9GBuo0bu+RdJQ7UmepZK7F6aZmOMRA95NquCllvXrdSWonaL32Cof7IIKT9lfxRqTrYj
a6Zm/WKQ2ZGqEEDo5UmG8GZ9IXsN2EGZFxd8yj4Jen9K84hTOYbDdoyVT76e2Ns6tvI0HEsmrnJN
fYg0j4Qbd/NZHGoI+dEfR/GPJxIL73cLq6RUg8QOuDw59Kgsoa8PLxGpbMME/lF+7XtYDG0/k3p/
Z5j3RiR9obnU1rKp06G9YzZrzXdWkTGs4pLV0EEelmrSQNGsNvFE9XDwpYoTmyzJOWocztbJ28ng
GBNdKyZ5juBKbj8Esn0qfAT1rLtGRlTTpoCEauLg3oT+rumK20Btp3kZTlPdn3rSfRo+Og0LanfS
6bWUvKriNSMnNRII2/Yx0YtV6wws/a9ywhZz+Nrie2BaT2Fhz1Uyuq6rzrVuWDUtTjI+2229vDf6
epM7EOX0rzojb1Rv9fLR66h/De06kKx9rgczPbKmxcCewHnooD5QpYvKYaZGmHhWzaLU3EUr45BY
v9TdYxrf59JXedj5o7mvqnDFLnETGC9t1Q5TZfyqZdtieB00zLoz577XyPUo0IBVahC5yHY5Uycn
9tAjhEffeg8wCHU9d5lp6cJgh2LbiLKXJjOgNx88/S5t2k0XIbyCeFgZ9HNZHyZ1Ou6CgG1ZFvgT
z2d01e4qqpMD0Q5ZnXTjF+XeoS6Y5LC76/s225kIN0r3OjkQ38oWgflKAWhioAhXWAujpMwTW0tn
SP4fu/tV/Nvo0pioCr0QPfYVPrdAi3ywkJ9mNX+OBxyDLauqoO9K0Uq7WiZT0yjCUImqk3ZJ13GO
LIQ3pwoGJbBZR1BfVODR8dKc/351/tVgZsMs8nuKYvyU5GtqMnyZY5cnpA6BkznYi+oAOz+7up/H
sipTFicrTcRjmj9p2vfW4FKvVODfB860BOUDe8e9JPZDHhm73MCKeiww7qWGMRmp3dnjuGOb1Uxk
LzpLlncfDLDyVO00htW2odgV1OWdO+Tz3mBvLVIY1cVzXy2DhUE5F9271yUr23lMq3iSDKhdevdt
jJT7XVcg2tF27L0f/bSc6u24lLL7vjxRgr8dvWNua6fMfBuNL1X1MqrqIgq9TzqU8tM9515o2Myo
YA9Mw77O4/asjI09UhVqMTH1LoKHaW4skHkydl5YewsFIvgQmIYdPzPHUn9Kdl2d+yr0KxKptDuX
cwvmOnWPW281wJxDNTHftojyczvOgjEebxpMizNcfT5bPn5O35Nb0AybjYGlOBpQzh+n9awv/dDP
KEtWic/KCdbGNRceaYpJammzrA/vmPOPjXppsYnLumnltbtOLmZhB30oc0BM4WGUghBgRvz9YPg5
MBZNM1VV03HcQ2n/qmmeQn3PdbXuFDiYiYzNLqYwbXXrwPUvQUPS2ByfmkGf12Z4Vmv/EDnBJ+Px
o0zzw6KnsiOg/CUzRhTD+oimv1v0Ytu3WqMfulORx8jz0owWFqq2d6wSDUlmf6M4RrAuZXNBqms/
yu57aCGjpyBA77RznVp+7wPFinV0EguEYkaAB2MyK9p87ynjJ31Z/WnWUrFLAolrU45wiLmv7pg/
WFrC1NWfqA3z7LKlTIZCKTuyV6iHJa9ZEEykrjq6MSQfX9sATZPqkxl/ARyxUWNlo+SULH2kTJsv
niZNK3lRuOUb438deaRY2jbY9bX/+smD/qmEdNVs8f53d9mzE1PTFbM/hets1S+cDJEPdEymLQpi
iKrpEPP0BUWyfYAn8Me5/0Zanb49yysY19U//7kPXsqsyt7rHwFbP0LB/nnM39JLXb691fun/PqT
4nz/Bn79f4L04i7+z0ivaZZFv0R38a1v6C6J/v4XlgyGrJq2QV3W5q1vCC+JzdxfJCVtarS2QrJF
4Lj+hnhJ9l8OJirgiQBxmRo6xEx6f2O8JFX5i1AVLWhdVylxUer9vwF56SLk/M/oJGdPekfWFdtx
LN3BPPRqY8nhIwL5Sj0zLUGdG8k0TSs4ksaaLMo0DxcttX79LraOnn52vallidqgdiBgfR/LnT7A
gMvM+0C68wFQZv3WoOruwDlNYf5JkCXDjYK3hA5Bxncmvjoh5+q8auCOmy0LkTWTtNN3D+Hv3vgD
bk109atLMnXKxtRSbeoflvbjUCjaIO9V9JtPAKHMcWVWKOkF87xleln0LTs5lGg72o0O7Bzaylvc
ISoC3GpmPIwI+0AkvMR4d0/FivH7phm/apphssNAG91W+eXHprWNq5rA5MzTmBxjiPvlQh7XtnNQ
y5fafva9ZmJZa41gk9h7IkWPen5Ihjs1WNVE3/miKX1SiaCaMzgs1qlNRPTpHWUC0eyUrwC1M1k2
C2mZACoGhVT7qD2yL1yW5V2VPTZpjlHN2onvo3pveAtTJ9mdPyjWtkileWxjuqQyxyJwAric8Mwf
N7WyMEK0F35/Hz6WnetH9P19uN4IBWZaupluEjBkTw0cAx/RJR8AxmIcdkN365NE76y57W2MeRlP
fNKD8HlAkTfzzqJL4pN1VimGjMA61r9v21Wx4GNEAFT6zzO6Co+1zCFJ59O2NNyZxb0/hdFusP8s
ZkaK1yFAFpQrQFEDM8nhlvz+7Jo4+u/uzFU445V6ptceZy/yqU22htyxR8y47ux5bO6z/kxG0GgX
JKKZ0pWlEm3AKFM2mzk8/GDWZKcIzwZ1VoNqmWpvLnpurwYY9WZa3tXKnm1hVsyrz9yoryJAcdPI
OQIHsQk0bCIOESF+t/xIOfXUMpa0m6AE9TsRtk4nVOhI2yLuQpLcmvvUXpfRCSs2D6qWns1IecTS
Jx3rCs3wdztUELCMb0Iy/Wo6c3unSoOadnjWTAd/+ODjQToD3eWqh9aFGOGcITqg7iCRw1jQ4+1P
MQ0/bvL/boKtUg1liv4ZcG8YvdGYpavddNMaIcihmbYqIo7VS2k/Sw3w8DITb2gRrgxoRqgu9Pvm
uUyradI+6/bMpmzq7PTu1oH732LK9Bh5zSyqkYnK0ET37bUWhLtSwAtQdNTQXK3MY/kYeKhNjq9j
d5sMqyRBr1HIEfnVjIIPkBL7bXjSXrIOkMKjfGPDcDMf8+IcfPHUO8XfgLgCj9RLWOVmxmsqHQZ/
CQ7ObraSs4vS29jfWMpCzja/7+4fO4Mfu7tFUdPidgFmpiBzFW25UmV6scXz6nC9R62L/CmKQF+I
3/1FYkxJjiv5FPzsGkI90trP6hf1JX3XkI7uyV5Msme//mQEflQ3fmgSRU/yunQgtnUq6+KPXdnJ
+0ZpNNBhfTl3k62KzgcQOfvOdQ5WuVbzk+sAQpaOJsL47Y4sQoTVMUGhmu9qB0WM6D4vl5m980Be
BcPGAA3sS1uVcqBVTiV1bcTL0PmiFzMPH7ThUKCHnx69ZlnXABEeDPgj6fLA2ht9Da1pIjFUwDKr
80ETaUflxo73RnpTpjd98IndhIgqfpx72DFbxBYgy3VwDteRugEMrq3CXrlJv47o8svrdOduB3Qg
WETwJUSJTPpKokOeZ48WgmkgqoGElwulmA67GORKvYg38ET37YKMR3qLRkf2BC7ZP2XcsCfyN8Y7
u5waqqJ0+/t+dFWbYdBdNf2nBUVvXLPRowvuSkhQ4FygTz0HFI++k8epJB90lFtQ6punh2gfd4sU
Wcx8VT7EyqQhj0XebYuW0YuLt8jX/t7836Sd127j2rZtv4gAc3hlUnaQnF8I21VmFDMpkl9/Gn0O
7rZVvtYNwF4bqLWAEsPknGP00cNdAhO5ZdZnZ6mT4rRENBuCrgyw01Z1LPrCTVn/AbmbdCZ6pFK6
WbLoiJl6q6/63WliqIc+6vd7/HePne+RwoFXM6Mb8lm4kRpPx7AECNxTw0CFt+G7qADBqcvZAPU6
nWVh6Pl0W8LlaIZtkfcKq0sn1Nn0438e9ZfLmFfRl62+KaRRmEwuQ4btScFhp8vGMXE/QZBmdjh7
1Cin/j9v/axuskbBOIVxJO9JaLgxX5XHgM110+Joh0MKDc48dgkIgL9HekOqJ65f/YU2VvneF/57
22crrOzYQ2RtkrgEEoraEuKqo+dXk6/UJX8sbGa7+mMEdj7wD6IpEq9tqCmSkyC0FJzSJEnVM1OC
zixHQ6MU3erGUpquhejoKtUWmt3pQw6Y9wX7rgkvHIzGP5Xn2eI5q2q0IWqTauDbZuBiZM4xfRTS
bTPnqUbXUOdlY1tBRmivLTO3JX0WfXV4Q+54tB8jxDeQrJtkrYMdkObt5rmrR67Y2/PjnpVrDPVt
as2M3Hd0d57xDg0ruu3+UFX7pqMkW18/uQx8C9OeXdUmTDEe5n1gxvLFdVvv0HTkd3yz1rV1k0y2
rHkIIPgYcbpjTAyI/LltVI+/r6szRuC/L/Ws2lJLVemqVJH2J9VPSQKZbH9AwcnUBwaAI2LtU7oB
/kWPJlY+T0pt5xJyr/mcLCIsRVJXC9cVLtxc/YjZmehHZHwie4TyDAZvQGfhAQi4TV8kx/5TZZy9
z7NTaoAWFCtFJe9L/AuITe17RyVJQ0B3IdkjDLsGmrnlkSc7D0Hz1DNAWpRQwSlfQSdzCTWZf+77
ofl9b5qX35dNoa3zIeDAk/bwubzh6DSTkxJd9Qf2QvGgh5jccDCgZC5br8CLCiRYHRYNK2yhZWuF
HZvKY7pjLV3YNM/gwX/f8FlhGvdCXgixkh5o7VS8KqHBofyZZ7Ytsj3MmmpM7Hh5If4cuP/pJPOi
ISHB3g+qi9X95xb9y2NSzrbwXunbNDdFjimK9tru8dnS2TzsE/4DbsmZY9glCwnpBsZqJACzwgyM
5In8KNzyUrF8xtz759nMCMTXlzaWUj4VpcbVYHpI70sihIXWPaEQZHaJchykOrRH/AL+NqUvT3i2
2TEsL0IkZD+8r725+2eyyRd61/nddsB7F/nm36xwsE1o2BtCW3lFz4EtHdYl1nP1GHD+X9S4Xlh8
ytmJZGVRaxlHKT2Qasic5hVFATS5JT66yM8pJxcysTTJfZpizx9cOBcuncrnw8N2Uk/6CIpy6N9L
5s1ry1eQOOFwh2vdpt8wNXfqVzhvE0QyaK6ucrKN7e/bGFzt3z+/T1bfl88vFiMlgEKWHoBYq2ar
Gg4kSfOFC5IpQokhOiWrBrOuzGne+mfjcPIk5PywR6bVgEDcD0Ze121OR1u68gN/YsKQeinZA3gV
sY8wMl6dXpq/whVu4cz6FikR2NfKsng9PQx31IKxAccXZ8PSsOOeh75N9HutWRi4kfauQbLgATu4
JrXrZy27RpWTa0u4x6Fxo6krMIsGP47yUTF9mYkUFhIfpyeGatvE8jJrKzFPO0Y3dfaghY9yga9q
g71BJNhptEmMg8jmFz4Z+Uc1bEzrWq2XLRLlsLYV8RaKjF2/JHN0Bw4UFb5PCPCUR5lLtNDO0NHj
nxDdViakAo/pa3Bl7odnpCi/v6Cfy9P/1EyfXf+X96N2WhHmBYvEIsgUn7zaZ7o3QeN+p36iqH44
DZzDJAFsZPy04hv95NSP4k2EwzWaFlffP5fLBpt4pOMIrNVdJHnFjhzj5olzSOBcdXW8PG4jLLVp
rgPH2EIjotebEm8aFmrplYXTqctaZ6hrx9KF2/vsqn/b1s6OUXgKkYV8IT0gy/eKAdkfW9setKTB
FYKA38kxkEThGQglchdRKq4pvx3zupiVUDjkOafCZmitaDC77ISImPYKEiRvZSBX/TrCK52IAmIf
iTlBJYQJyUVA6sfj1GCWB4H5k+H1fSvsq1wOM9SE+8bTa9SXCDGddhVbuE7CtKGyDiQs9cyNYLj5
PkF6dJ8vjJWQ+78vlH/Bp/lY/3IdZ09SjUellmKuAwIM83osHjdAeCaNFk0Ings5QTzmZlwaz6p4
4S1KcwX7z1v88ttnJUWXRNkUzv2FfNvPfV6zh62p7I0dfrXBU3dDo3FZ+vIP3nV2w2eFQ4lwyxzm
bgLpC9608MRd1UvXRyfboEiDV4DvGQ46lwqWiw/6rC6A6t+oWdfLvHBheJQi3D+J35C8o+BrxQNG
GbP/GMxM/BqU9kIo9ufB+suTts7KAE0ZpKMcZzIQ0XhyZ1YoFGM8W8TXuRlFOys0g60KS7Gnuzrt
IGBSynXVU0MqgTNkq6jy0aYGzog0xOqXenIHxWEI10dwpuNOlZcXVuWPB+x/VoZ1VigA0ASZIPCS
WteEeTo7jcvYtTT4ymA15gXYYjMUWyDjVN/w871Y7Cq/r0zr7IDvZFFMLIWXBZjIrLJbYLd8J41X
krw1VE8Dq3glLoXND4mB5ar2SMNQ306n+wzGFpY3m+bSE/nxwP3yROYr/rKhD8fQNOOgTw/NR7sq
buO/8h8AznnSlnvjUrsEzUgXPhPrrPuss25QTSvNDlPtFSP+vgjE1vrKuI9ae7piyu0pXru7VD3/
O6/4/nVaZ11jwsgoKUg6PYQPxweIg9L1LCE5btp3CH3SQb7Kt0A9hk82zZzLjWGw/jKR3livsLxd
Jgf9JiCRatjOmVT9UjxMa2WdPwitP/bLJlzjcNORJloVdrMdHozRG7fNn+R2NH3RsDUCBBMnvmaM
+vb7ejYvreezXbYvxKQuCfrltlC8F8FV3y06cdc+pa9SjJbVbzvnSCVpOqmIzAJ7GF9c818G0e94
x8+W7KoWbY6fQag3b+i4JsLK21U0+Hr8V2s3evDQCptC3rRzOnr1xKmeP1aQOkqbZdKCx9bJMjc/
z72nAC932H3v1XN/XzIvtk3LD0j45UzHWMUruiu8VSL98Sg7orayIINBrOgdOfBT0W/ER9VaFTjq
P4xPTYh014ZZQ70LcNj5xla+rQz7eIlX8O+Y4mxhnJ0VFYSD0OqP2SGFM3jkk88dwKB6POTjxrAW
OuWMKwVOyR71p4RkhQIrc1vjOSXoWfTwWBnyJf8RNlTzXnVOQdJctAgiDzH3idahdMViWcV+UG9O
4v3vb/+MWfg/bc+Xb/fsyFGgi5i9zttPVmQtEPtH1xUSczdPA4+S9/uvqRcqC+vsoCnryhRMhS93
wLyb1twZyystQqoU3AvIULKAWK4EvHAtE29KJ+qp7brHaldaCuIqSVf6fGH93xAKTXDoSru3pSsV
M04iCjeV5bdY1cR+jeCfIwToIbikgT2T4f7344LvPiOO0LmwF/m+1ZmGVovdKIMKz2kUIlS2RSgv
+9g1nkiIMK4kZSk/Zx/FCvB0PN6jqetfNOEBVcnz74/yx+7565WcvbhYhrHS5YAMJ5JEsqM/JVtz
MfepDXCH7EuRz+PiY1JmI3dzndM+Hy7Xij92fF8v4+yN9lEbBXD85D0p4csEnSWx25Yv4iyN5yre
xztYleoS5TvLqWTMBZfY/n9CYb9cxOey+3IANaA/eQqPjyMZYfRNs9Bp1dWbE8NfeaOoV/l4EUv5
N0Kej/7rb54feqHU4qjRUeZbIHR293F8pRZQb7FmYL6I3txW3mWHAU7uKuPWXHULYJ7n8T3w5xSX
/85SPwGVZXb1VJ9cJKP+sBYhEFgQRoQVu6XT7mu2Dkzid9qf31fPj03K16s/O0LLI/KbwGrTQ0qB
/4qXCo1tvJ/z4Ii3cmKYiBU97ZFpa4VXgF8uUwYzTv82Eq+aLI7JQr42D/Gf8MTozs5eCsHRksUI
hCrCdl2zawF8eKkPg3p8O17SGRo/bSNfr/7sJK7CSOqygWdPY49RB8TV8QP9KFMl7iRkco+T1bDS
sPeWfePKfBbTRbUzIQOku3hR3Yf3IJjlJrmeVljwF38XMZ50gNPe8ZBgd+dlb+L1QJ+FlQu+mdtk
M25Pd6cD/Rd+VzquEDOmaZLbiO/ebXOtlBjBmV54qPQ1RkAT2ShwfvdmDdAzHz2XynXzx2306/2f
HdlGLCp1VzHgSYq7zNpN0nZkK+3wPQw911BJN23XwcvYv5rpeugW1iFmghYcEmV7TJdB8SC1XKgN
BB2/QraIJXD22pU12CDX7ayMmRFL6UkWPKjYGQEGrN0lMiIVVGu07LZZhjSxd0ly1WJEAKlvEYdr
kfgjv7gqmZNJOO4zmSc+F8MzfN0blGVuXeWOqfhgJdXVsDquMa7B7OXQvjGSTtcEbzr5tfA2rbJr
azM1rrWRHsNb86bcdLswdHwSFt5OV+X1sCKGILdPykJ8lZJ9UW4AYbDrDxbJdkCIhlsMmUBwtWfD
eYve1MChzDZXIyEz8SZb4SHC1xVsSlzwjm/qlUwaOOkQTngb31cgArk9FJguKjDM7wv6Dye8T9co
r4ghWqKveJ7IU5AtJ3knCOlZf+0ZTNsKPftga9tuNz02xba8wbYMsSfWiMXCemsPmGyc7gl2gIvZ
hI6AsPIuXZrGJm6SOcQ+lHeC7OIxJ/PUCds8Osf539ggUN0uXmqtXd2XyTV3TX7nrSFxUfqNNmtf
iY92YLwab+K94cdkxnHh25Cq9Flff5om3OT9U0EiHsYuh5xPQ/ezG4Zl6SvtNB9M8zDbr4BC+q5A
nPgOLyn0Y7ayFR2S7Bxcf3R79r4jdEPzRBwlJ9Cit24vPyBzKPbdVcNz7vbV1YmpZ+6hidxMG9IU
KRBBc/PADlu/eT2RmyTdZM+Wsk1Up+bUlKyF6jS3wKfDeOjxkyXAuL4rcTok8KNkF01XeJvYFTYL
AiGGoceg0R4yO1gdX1GamMVGJ/dHXFqw1O87mMI2lj03x/W0sa4wawpv07VeOApGuH/AWTCRcbCY
whPlPjkcPS50TvuMfBXWJOG3QkA6qoxl63bYiCtl3y2YH4pMMm1V2vBYH49YWz5oLXaigx8T8ND8
HR7DXXirPhsvOkUnwD2YPhMPxXD00rZaXz456IdEtImEHCM6T9iFYLkyIHx3yY9/lyQbYlj7LmyR
gS3LnQZd5a5lNqy+7spVtsKFSVrFr1RIMclttd08CpjgEx+HeWIbuiIXiIjnlvnGnOagY8UPvLyT
HsY7+Q6EWprmY0V/QhqO9sHN7zGmf04xYSTWPnJpGquPGv/P7TCsheeK4ZbEES2sQM2wYEDWi1vB
MkmZ4/tpu5l2bHN5uc+WA+8AjhSk4WajH8lClR/h2ZSdG+JlJpJB1aJocOPr9m8HRvmeN38VaalH
BAiSr9i+aPo8IdPYLDkas/WxWfUaTN+FIGxJctiMj2PvN7h+JUArPfIKugK7GJcgtaCcwWuBy6ps
C6PPKTum2C66zWtfXbenp/wZYoe4I4XecuKluSA5dXe8NU8eS1lkSjcuCPxq7eQ6xcCCDgRrKPe0
T3SSyrU5Xs3GG+jER5PbOjb15XqYtozDQ2vb5nZ4y78LX06n+SgpwG5VjBRHZpf+nMAiOHHqTkw4
T6fnvjkoyXXP3pCWrzUfRsl2yt/lYmrLvDz/YImRMshCAUGabjGO6IjFQrS/E14CX9j1p21CSDo5
IeEeaZOmbeoPQC6s2WLGqvIabNO4Le4C4y3A+VZ2GQkiXkzt4qbB1YCu8Sjcy/jLYaMAdptjrCE2
wHYtlxEc4gkXC9RY2UEi3qKVFi1hzdGAzuXVEG4M5lRPGAAtjjfmI6ZPQBgTdKHJ05JVN7Pv+ZJ6
IPQnYY14yw7NN+2IZdamQk4SyQsB4Ua2zsg0KnaW5oJU1qanz/C13b1RvmgZuq/PF3+dFY9aTCwZ
jGA59qqZC8HOB614qtwRe49b4cN6MCM3Aa3VUfa6Qsl2xFSo2/Zac3USXo0PC/9W5eSGpZ1aS/29
MZfWlbKYAz24dH7LvAtvjf14o/6xOh8cmbhxYundk+S0YKr15EnQxSD1URvO/3qZxi7CL3xewGFx
oiTMkf70Xjs5LMHjIbpHyi+/ZRTQtsEAc9qIg7nMHxC93yjdlh9NXYmvgvCSwY6azu5wE15GITSm
CD0/f8kuLd3spYyW8JoozQ/JWi6WZo8MAxnZUs5Kr2GHZ9QGFQyxS4fvKNB7rkNYJqlkgzkWvW4d
L3v+O+LGE6Yw6/gdvtZVT5kR4OoU2d1Nc5D5/G5hcyFFMl7j9+I6Nufxfyjth2zTIBB+U8bFVNm6
hlsfanpPLV0TkKqBRL7B0a/XsYDjjZ24IESroEfdhfZPm6Gxc6gPfq/8Sb6nrDmr2yK866qmZMKM
hVDkqWzMBY562N2lNtI6Kk/TG5OrXFsUJOv5g7akYDj2xAie7ELxi5Sw8/pAP2HXH4MnvUaGjQsm
mkBV3qfZFlMuk8BBWv6aJAFWt5J69V/Ufa34JIv7HBuugor0YyI4CCsOO5ndyuzfC+tPivBvt3hW
mo2hVcZHg1sELylXowWLC58r8nH6BpsmmH/TfhTIjhl9KffUdEN2Y7pWQHuHaR8DKRtrKbk+4ngq
oRO1rR1K5RYh2cq0WQykmWBCbvypYRw4HCf0GtIhPqSMDZAPLEIHOmYLTaAsOJNOd42yFLMdpD4E
iUdhI4UuFZJ0n/oV1gj5Xs0vENh+ZMN8fb9n3bGCCZZ2zFVpb0Vk2JVEa9FP+JQOGRn36Lq8S53f
p7fWL4/7k9H9pfOrj4meTWOZHoyDDlnPjoiMYhIEgQHe5e18BZho6574gL7oNl5aG9KXbvsWdoqT
rgGMT3/jlxmxS2+D5/qNXVz1g94Rn4M/gZ8FDmIj8jJJW2OwtAB5+GgfJN4GXA8ffwx5K25KYalD
M6bDEzYYJSHEF56DvenoOwVdiXtpff0IQn55xP8YzGhdH1VCBdZKlujEDCh38G7sbrFpnFZGgAei
Ld6f/mqTW6eORFAtMVokti84ICTCWmCbuTWstZtwK7EZJsvsBE3WTh4wBjSI2WRIKIH8hHhzPCug
KSnH8XzE45ZrEguTreu/FVQwOKPg9DXCHSemLA2X6ePv39HPU9yvN3r2IaWVaBVCWKeHePSklVat
gvxKQpf9wf8N7unVeEPt2WM8OAthcDjAzxN1r62uP4txjEm6vcqgDPtO3cmm7XHPYiTJAIcOuA+s
y+MCQeXO4t1RkuMbjvllyg5vN6jD7k88ik32rjxW93jshZ7uRsQ+xcQe4mlFt056IfwAwERjhZtJ
NjqNq5Ofm+3TuxFZ8lVJLzQRetXanVu+ik/wG+/Mp7m7T0lbcK2b4iaxMejMu2vOSh6xUjjJ6OJU
K9v9w/AaccTRw+Y7ERJ45xaWP8qepdpHWhnZ7ia/1v2Kv2Lm1wiY/zi9hrmMrawuvIUZRPrn85JV
oC7MYrChOgM5FLHpBaWF59W6lXCDDZRdh0xgj4o9bEIKxUXTrDs3Ml2hzcjVykvFTvBw1uX7S+j7
j6C/+eVSzhALNQqw++U6wbs6jYINjPTJGohuWKhh4anFrbU4wq0p/AT4xcgHPMZ/fxhn2q3/wf6+
XMHZ6SWKrVjXJ7C/8MPcCeB/Kyt5VhEW5Duc9CfbuodC8GDo/hAvdcEx4YoCdxGFGEx2Aozi/n49
P0NvX67n7AvppCIp2oDrUXfJ6NfvYrng3MZw5egMhIjDnvHqD4sptOx2NVlpFF1M8C6c6T+yLb6+
l7M9PzKNKtTzHMoH5D+XCONN7E0kNm5Ip78nHOAWzt9nnSU/Asy2OgXfZQGq9NMI6utVnKGhUpWr
pwCzx4O+y7chHA8Qn3dSzGcHCrhWvz/5nzfhL0/+DPSsRE1Qu7FID5gAMJ/EHvAhnjzczSuwkmw1
KW5W0YSLD/1z+sDwGGPzO5qJ5JCyUQweA8tb4RZf1wkwRN/m+Y12co/ZixTujtFefdclV5t2eG8W
T2Pi1h4RvpvwEA1r+mGTqRIxX5HfpLuptIUtZzkUbAtPPcMLmX9dQAr/JaXPOOd/7vUTh/5ywjZ0
EFM38WRrcoo1EiuwW2kpSAjYNsDf+3UMfEbcHRll4zJNnOIxWdXwLjClvgR8fdKHvm9Hsow2TERX
gVgMeel39L0RsnJsT6J0ENn4jm5nOvSDdbDQLIJIXwooOlF/UPHi8gO6LTV5jwHlXoqRKwRaoQ1i
nsTmLe2osFvbFLctXLNsYl+VHS0eUWbgexdwjlwizP4wYf9+5We7F74X2imsJOkgHbChollp/KR3
gK4IrVVATZyQP0F6hZF4ad/S//02vv/22b6VykKlle0oHfBNqnBDrpOtAtlExJVXsZaR6DbhzPcM
wAi90vIjDIs6VGHkvbuYP1FCACkS83rE0JpTDmAsv8NuqYFWQ6aXrxIa1+9QfTdbU0al4/a0RtFq
NLc1HUklP3bxS0zIJntj9jSG667wZ5JySXfHIYrFOPjytjzCFK7SG1kGt5D2lbiNBsKzfv9s/zcv
QVVxubIwPjuX9/H4zTA8VjwID6gFDGiMACTYnYel6qJRdwv9uh2WDdgvnZp56efnd/zv6v3Pz8/v
6cuXdBTypO+HkzQz8zzCyTVi4dbDcsTzCWI0GkGawMt+HvK8Af/2s2cfzTFKRCPOB+nQogkv76q9
qYNL1qWnPab3+B7DiR2u2tFWXshh9oAdB7vhct4QJwtL6r7sXr3kGXTpks6+hj5Tq6LReBLaIbvT
X4+ovV8py2IsPJwcndfcwiEeqVxaYdO4SND9QdsxfxH/eRNnX4QZ5k0ga4XE0BP6esCayxAYzq1o
Jns8HpHKtwd7cOOXEOYfR7xAP+9KEBZpOZEQ4XVF9biSgLgh8DartthgQl40nujTfbO6FzhQ68at
at31PcKZVaFxUuy6aqFc2J9/qAK+38tZFZBb04jz6sTrbWVykgwfQDry+9GtaPcc9HAlPjqEIBtX
uq1mPvYPtADTRefc+Wd+W2VnZUAsiGrZBbxShK2g7GB0oIUBJCKnS7zGja5miwugiXkOiVLhdKE4
u/htnxUAeZVm0rFmleORysgDXBtDuQUoNzIMOwmcyliatvaQrGv2nwuz2H+Fdvr3d3BWD6hRMgq9
WkoHdVGweAl7irmAweocy3JnCeq0G4hDhLQcxH5VrMBWygvAww/z4G/X8Dkz+7K71G2Bs1PMOjCM
BbkJau9a8WLcy8kSNG/b3c6TvQI+5cgbcSfzk079fzAP/nc0x2XwZRHUIYuzbvv7JpeOapAoY8Kn
TYneXTE7WQJ1eMX1RRnMj9vpl186W/jGkOtFEUXSAUvdEYIzgUvPDYlWtRfre6P2+Wqd/6Xv/xba
8lVQfeZvMXcB32/wbKH3U1qpgxmIh/YJiw0CsSd8rSoCtftbhWe96PcxGE0e/gmN56IAYSM8/vdz
7IeS+/slnK11CbP8XqvDeUc3LMjIKTRTxk1lyNFNMz/mTocVHofsgK4k9SVj24bkT7UMo1N9PQnv
F67n0js/W/56cQT2UQSRFiBcWmCYjnl8IxllgPVeZ09df9uKqE0BVlUA08jr0rumWM4rNNKXv1/L
D+Tib8/m/DMgqkLrTwnFjqHfD+3CYtCjID7x1XTWGACYjQ8M4FLLlUlVSzFwXeh/6eGs4aNgKolm
p4OGhYJ8CUtpyFfBnXqXYsi2DtR34SV6K+EOh+j5yMkFlnB0aFBXWbbAHQmeg3F7/KN2B+B3QJE+
Kd1WfTSrRRuumQVDQD5Wi9/v9oeW9PvdnnERxaNSDUEzP3lrLY4AjuhJZquLrFiKwuKUb1OBLCZs
tb1u9CfwH+bRKGO7q2xcNAmpKPZJ+78HAb9f01mZk1lhrA0VO0Bq8H2QyK5dpeGywnNjZq/K7SYU
LsoBf+jIvv/oWZFTF4EUWCceRJWuG4YbqglmlY12mi6PD2REdPGtXGxEAtdjDTtIUpsHjBGT/ibU
bghPIHrmI7DNcnUiCe1vaznKhzR6aNEkw2XCkTCFvhMEr3kGcOWuRnx84LstunXlZ5jU1/6pWbes
h9A5ULG0ixEcFqclPJvJE7lQR/6806v4R6pEJcFBOrvXyeiwKZXYgRJ527ungblkD03El5b1Eiu6
tHtS0hWOtirJblB3UXu8QMu4ZN9g/thWfLmMsyJOyhMlDWoeuUYukQPuYJFnOc4KN35yDo4zag+C
bFEBW8MucKLSbrCC7TRfRa3NVNltqT3VuWWQZA83Dev0QZBIROCWQSwidskUD4KyqPl47d5w2znR
cIRwAa4QO0SjcYsDWK87VQ7BS9rVp1ItcsN71Kn4Hw3zdMMMF2nxgt9oK+/MbAsUMhADgd1sa2cH
08XNdlWtmuvp5MnZrYVIuRf2tfaYTevLvI0fWul5kf7nxZ2fjZkyDUAH4qHDhA5dzpHUEE+6g2aA
HzQRBy4GoRnzweBa70hxACaI2FMmT90c0YvATLgXLpL99R9r8S8XdXaMjkMl9HXLRYnr7tX8S/xK
44ir/gMuxOSb5Y3Zb5tsKTAufJv6hWo5TOTC+3A1OLrFrC1YwcY/ALQO7qi/M4DUxKXS+BPZea/h
XUrOJgQCE46Bpf3hbh6HpflHwelauTMafyg+9HZNzgkiRz4bmz5U8kbD7hwR6jvzM7iAf6ua8Vq+
og9QYdTcXdhBfz67/vNOzo7zrKhSQy74mOambII8Kq6gQdTBiqEwY3an98LsnveAmcvJxeVCJMB1
7N3fr+LnAvLLSzg70fM6TSmauArUR9aVYA9/ppZgUJT/nb9/95j00LArACyXRRbzovuncDd1kcQJ
ShvRPDtCTllyjHHhFw/jQMwNOUPZOuRk8OAkuwqTSY1hYefqpBqbw/ZSKfMDqssn8eXXzw4LPILG
zJj4dRKPhBBWSFvaCg2Ma9WEdUpMKqyF5ihA9C7859+f+g/Kg+8/fraRHkNSjMSIH2/niNjcrQZQ
Kz8CGlFJTXTZ5bOr4KZvnADzxmgZ+TW6+PojVLY6rMoIL2Ob/4UisyAXv59kcMRmE6WXuYZzAfXb
OzrbarU06M1yXqS4icxqNdgM0KkjMuHIq+8XxVXUrMKCWMQF8UlGb0N5wHXdHnrZ1sZ3Rqon6F5B
QJ3akByBHQYW6N1WmdZVeCUK7kBCJbSZIUMhi2ckEWCafxIjx3zHq9Eh7RTCl8VEG25y1pKQiady
7ogjdhT53bH/8/tb+flb+LIkznbJum9khlzcLCZM5JhSMBKve/ybcsSsWuN2BqZGFwhvGdU5icm/
//oPBN/va+JsO6w0PO27eF6Qo5emqwJmptfoPq7oJ31maOOiNzrt0ZWrW4LICAJVnIwwgvuZAVjq
l7SM/7x4YgcsTcYUywL1BIX93k1ZpqDnx06MaCzRg7cICCG4PMQeBkWgJPVV0K5jtHMcueX6RBhy
713CFz4Tyb6tvbNLONsg9SoxmrjmEk7FHwtB2AekPuExceO/pAe24luvXgtOLa1jE9aDb74bDDve
SfYijhasVXQldR15sbpSI3IGrzTz7+8vTPrXouTsAs/2zpNWjwoASHQokrXJNJAdnABCqg9yhHO4
KJ8+TxNG6B8oEmp9pTX1UhFn4lLrSOnIVLCwlcD0DTP0yxivvd4kChAix3CbISUwoSvJERIIA8+l
ZMH8L1a9Ex4YEfYdA37LsUQOTkvuXe6oAbra0cutmwnHfBFajp06DARHkk89Y0L2e8T5PfbJ9j0F
rkTJg6Kt4DFpDubvf2sAsCLDRKPzQwwyiSzBU+lEcJ8vMLFWFrKGi+tOzJc5bZ8cXxs3Su5o6U0G
8A0hKP1DFlgIr2A7pi8BAdW09+VdLSKQvC2SjahcmcM6SK4EbYGLKz8zesmCqc3TcV+DhcJVNBFQ
YQxCwvIMD1hrPfRwA1EfGueEOxXDHCJiYAePrmp6DcclugzossJHpW31eleC+7ROPaxk7TqHZXvd
ofTPeLrHaV+fRFuAfiNULyNGXSfAkQdTv5WSTR396ZP3sqN9ahEMsVGVUQqv48lMd3308Ptqkeed
8rfVfNaqZrQmpVmwmrN4ezy6qKUUtrvQRYE6QhFjWAe7NRP93A1WJxJpbYwfgvABR3EBQsnxZoYU
oFVcuKp/K8Pva/iTOPMFvMmLjOmiakQHWd2c1KfsdFCh90w3YXbIEYUO/JNQunaLMoS8RGLktl3h
ULEZtG0LuAZRLn/vpkXyJPUL4+jgkpVW+1jZNKdlG/tS4qD8hlrG5F+4nXMQfXVj3UBpDK8Z8svb
442yrl/zPdlyE7NcxioUOcBFzLvVTQjxBMNkzGyY/Jf4JxCg0RK6sSrXweOgbDqUw9R/sSNE/Mzs
utId0R0QPo0GhjBo8U4i9xJMAvNixLoIdcn5U64M/tLM9EfSw0F44SYkTsjHlQ1/JJUpMlayQGgm
hJ1xkRHZVAegKVRhjq7aBaqjGblnArZsbk/QVCevhwt7ZVyj20cmOLgGsn0TUqSxOI7PdeCT4mCn
wBHxdM+kPzd3GEEx5FdIDiT64niCQIMb3ALWLZ7Syva0UB7VtvNgkpKSa7Nh4C5Fxjq67QqdFkw+
JnErjP822E4Poxv4IRHc+jIVFuwOffGQrpptQJEAnT9zldom4lnA81KGAuky7Ksh2XE+a5hIcaCE
u0rZBsIaNCFU0PvYerSorSd4fYHgyMfb9i88rgEbi0LfnQLZGWml1I7wq/AD63ZRW2C6vpia0dUi
Hf7u37rcksJpDyk0/LmlGW4JjcpxJGFiP72LG8KumIMRm9G213X2Vg94GSR2B32uUK6n6KFZp5dQ
gX+nEGcr/KzQI5iSiEZVipi9xBNxtau0vmnUNbGkzsQcyfB65qe2aa5P8oPZYkEkDNDRHixO+xNZ
lXCYPIl1LqYweqRtlFxdFHZ++gL8sjd8HjRfPsJSqaLwlKoRU93hPc09shCLveGfdhSkxV/d3Maa
W0J+uTO32kt0ZWA2pg328Mkw2xG/BDkj2dcPc8002pabaE4XOMWFveLzyP/tKs8KFDVWYou4Tnl/
pJHFMHBw6df+UowuzH7HtGLiey89UmaTFLb5SmlcGRRGPYDHSZRsZncdvsCCGZObirCpRQL5Ermq
5mvHR8vcJBHZ77LkKbG0qdRFn73ir6UflyCN7+Iea6eLBdc/MAKJziY2WzhUa/Ic1fi9xDFSS2+F
HgFaPyuqYBKtLZSIRNjfzGaDx3tm5NLodO8DeJtHrgID8Xm6fMHuSztvgySVMktTyZKe46Rlc+4T
v7z80Jj0YChKFek1ASSqo94bWANi3/JHx70WewUo1b72BBOT3PqCTIbFmC/G/l4MrnT0piKJqau6
XMPmTDP8JpZI5HP8PLHIrVc9PrjN1gp3QroEO8zcHHnosGrQRVkc7WTBepwpyh27EB2I4MHvJl/q
hNtI7DN2Vd8uKnbnzubrIjq/27Omz0A+PJyiSt1n27mfGHeYriGr13bFylyS33ORvTMXYb/94Nnn
n41DYnVZoe7TDzNboNlBtBzYILG6o2yQTAL3cEBdE4OLxRF5xRv5gsz8k6r02xWcNXtilFipXHAF
GLI9iYOb+xGD6PJDW6clDgblorqwpLCwvnDTZ20baZKnEGazui/aGM+7P1H8Mk0T2dCQQ9oIj66H
RriZ1L+mcpsel/9F2pstJ65129ZPpAhUi1tUixqMsX2jME5bdYmQgKc/Tbkj/r0WKyP545ybtfeX
mTaFpDnHHKP31lu847FX1TssmWbetqQWa3anMnBMoPYzgbyqutc1tNeLUzR4eGm/NYXIPpOxO4pE
0U7JsTVR6P8PSwoaaH8I59OtwCwfVqK0ZsZ7ZkpQWBPsNajhtOUFc67skbNYTSz1FvT4zagRXKOb
5/lXfgvIiJwl6vpq2AW9zcw0xmxwOwzXmbA0GLTd9FOle9nZvhnrbDLvY6dh2tnbU7T2GSFojpzb
gvjSlnPpuioVV1Rc6s+08oXEYSuVL/Nb4kUTagRLP42GjPJ1ypIkBrDBk/tchaF3f5Hz1waU4IUi
oI9+yB43uyG3NDE3pf7r74XY80v2cOC6yve4jRPuko5z36gCvDspwofbXKtc6IayEVy1NVkO4tnM
bkEozYurLxdbIX+byPsq4+vgrGOJE2AvTlzNYSll9aHBCJcuasVt+uUtgiO57iqf7PQaXlvr9FnQ
hMuqXcaVzdUTIJbk/jDxtLuvTFdtbLdfau/Lt4ALIsjHW+lnMpEJrqx5mEiQh98ks2Lw1S8Jpi9Z
fO7eYNeyNVW8pnFugm0UboJo1XBCXC2K2yUb4+JMGjfCdnC3BXkL4BfzzhzRam1OUm+CQxMLF6UO
zmPF60COlLmbxa6CTWdqxqGpwlCJFtAABaReTBEs/riu0fc2lTeAX5HdhkwJKPfd7IaS1HpylZ49
Vw9b4LSSjU5Kfq/V+YaiILMbNkDplyQi63EbnxJ1U9EjQBq7efLSj7sVC+cYezUlIHYKWPW3Du0f
20R8v6WJVuf/c3+AUcTID4wG72ZBtpLoP3m1x9PK46s9rFmiMBXoTpbKLvwu6fJbwqzdx05Oj5Sj
HTSf3CucunKevOof1up/fcaHZStrxGbIENTtLrUp616fLlTdZ4o22KR94VyN2P6udopHSm+h7fZL
avvZk/fwh0v8r/fw8ByGAzmSYSYpOzKVmB2cTfHEeRrDjTGZX97uZvKOeKax1XAXPuMTKX/YHP/1
2g+3l1wpencrucYwTzu8BYE28SvZnZ5RK7mKxtmQ2LDJdSkl2xIJb2hOQE7fzAnWtRnxuVBOKXCZ
Q2Bxp1UlWf3Nvv/I5miUvblTZhlUX7VF6ts0wN2jvamm+F1DOIjFJ1dSf+ztP94/D7VVdb2nIucG
Zad8wKMafqpyvIQbwmKEY5LbEKb1yWiMQwV9n+frugnOhj1tjmMMjgApoXYMARndTPqlMUg2XITO
Rr676S6qP8A0uSNeP2poBmJANlSYk5RD5kPYeGN8274v5jWmIbhXy8K/AE8drWi0FWhT6eQ6fxqF
fyv8rtiJJDVRPSMWI+FPZmoZNOk4sm0mbsJRqTSTk5ieCoW8GJ/4yUEiZ/IkSsc0eaZLenblxyfj
H093TYpNqRaZshMyJymsblE7/Vz8gJymf6S7Hsubsvv7jS4/u0QPDYl7UQ33SiyoEUBC19uqXF2d
ixeDvML1aKWGR/LoLdwoqY/X6uKKDnZbZv3Cp/Bh7OOJn3QBk8ok2RmNxaRNdTkJmJH+2t7W9ScH
0Pkz3YX6ZAl8FIQ2xNukF5nlgTdGf96sRG+gaZBjyHRjEFsqUAf7zrFORXqLldgWHfL7at0Dfft5
t1Tv7lFpoothn8y3MsWeava5JUxcMbeMYV6fTf3A/vhbRaqEZnnQrzBBODBbTWwzXMTiy3DKvIVm
mtp/vxz/UVM9PDG/28P/uANuuVQXop4qOxnJPhjVESUpYJXiFIp0UTWHr3gXmVLq0PxLR9x0+TF4
0/DJwv8fhcfj2xivwT/eRjRcMgbaLEHplJaZlWLeeBNohKeOYFZseBhym3kHA9qs3miawYUqLBys
0Ux42oKe/PbQPFTOrIfsewaRLjps83+/mb65a8N1WsV7nBcl3jyJvqYZqriYpQPnFdAwr+1CXgOB
DobgXFj9W+nXvjDaNHqIHfRdHGWLy8vmYJX/Inmveu0X4dYobF1kBE+3ptrB8MHCnY///MpOI9jF
p0zTG/g/5uMrFtqcr1qa6cwKnbPq6OvqkzeBdVhxOZiK7s0V9q3/e75vd2/iV+kPpohbN9lRSwVV
YemRLQtMy2+Y9Lxb9eumW/foM4cnsi67IMPPC8nMbf3Q7h0tMPAKDR5DWCQVhehKy5vZ+p3TWTyG
uD231c/Uu/wQSOdcv5QVmMAg3WDB52+3QyBOCa85FnO+Ep8lz692CerW9eVnsJVtM+ftzFNfX1zf
SjoEgU4+ie5PEf++Ak8mb9sqPt96R1wbNHW3+qL+UoLLnWn5xabkFfEifcYLGIR1s4wx+i/Or/hP
Wa8HlXukbK2hdAHOn1fJ7u5gDTHvoCfG+bytOoYrBViAARLczLJvZqlvaFjimX0FsHoCgkP5Lyap
t0zDyWtzNQLJpb+wylapH2NLXxWvRiCP0cuYn3j2GUH0GL06ZOCtlez0LyItOp+MU5MQwxfFxQGO
IqB6vVu3VQoHFQViwC9BJP+avrSjXQmP+/1F9Wjbp2/Tqdf9SlEJzHIrtqDn16YEJPG+uGn7IkfO
4TIpH77hBeFDyYKLMao5vMIevVxpwguPDYN0LzZBthMt2ER3Y5bMG5ZRiW63Ko6ILhXpOtZtfS6s
sEgsqkAegTMcR/o9Si6P9Kig+gAbUECNdttfYOjdCtXMEpO5zA6pDCALhN0U2RdRVsXHZZvu+av3
fF2ekBQUrjjXUNcemBU1zYyWptHbyaH6VjaEUdKZIXEjsUdXXGjBDgbXMoLWeqzJ/LXecyKlG7oq
tqqXkWR3iLKZ5hfLcg8Z3+CVBRQDpky8qmgW3/zyet98X89cSqflTypqpEZytM2ISJBTE2wifzYV
TVpmiJlkNO8C7kDGCRYJkaNF4yRfNuXewEi7bb51kYcbmC9NwdmZ30VQ88FQLPr/AlgPTpVT53os
PgovsVt+loF85Mm7aWjej+IMCkAKNmgC95uFH5t3TvK8GX1E8/P4xfPJa3V9Q+ihLo3OqjKrCJAh
HQw4vfzfq7lLOcMeaq8/VSAZMdHFI8sC/4yvKj5k6yZ9jfszDi2UPbKdY5U0659a9rLek8S5mi/L
fsOwDMz31ohfsbVVxuudZ52LQDJxf2JnhAIRRcHoXIjIF35nZmVzcD4PZnziUt5+0dSdRmtOxjRr
nXug4TseTcgjoUkvV/oZD7zdvKWvt03+Gb8OTDYwaEfCrBJwIJjqhJAtT7nYGt4EvgnErz80My7v
lEKTDbhC5oTn9ZS0FVd3hZ9a2BhWb1b+BFLYWMlrlgIzDvrBkt6d0ziACtwxJ+xq0xpZjMIiaJg+
wjRcAmQ2cJKkbd8HU3sMNeUNo8Ug73XsQhLnguiHCzxY3evkRQ1GMkHqFcwOndsCGwQ63MzJD/zU
rNthV9xB07OSjcrxLXvvIobdJxFBjU2otiD6ZeeoQZqY+L8nZJZ13zAGmCrz06oNw1UedEimu7Pm
nxEfAonsXXI1dgiAMLARchs5jR/xkTvzesDHrUG+ea8UM2TFWOaHXkL80RYeeZ49I2ke/EDdGIWp
/kSbm5/8qiubbAbUIXrmX6dm84upW9CXtvxJoxvG09mg2RF+nV+yr8EvX+UbUP1+Va8UGAW6xSK6
jOf673kxA1vG+MDaJrPpR/6pB7ldq1a1x/dsOC3OB/rfijke4jDjDS95Y9ar1g13U3C5aXA/oIPX
akvjxNsyalPmja8AUuEA1ppgrZHVQrheYOsA6ACkbX/9HNGjuVvaKrZRTsbXmVdhM48WGNdHiqmj
HaOvbgen1I6/ORk0C82pzXIpX/gWARzPCHmA4I5uK9oTOoCSifZ//w1zH6Y20Abs3MebTyaCcaxX
RGzBbbi5+sXqc1s6Vo4AJZW7gbLAASJE6T5j3GNi7/eq/fmlcKAsmOFSOyQsCruJF4ksxCNiNLRj
X1p1vJYGnLU5VZAbltflKAHh/9uKB0IbLfVFjTyJ6x5akKHLFaLuIMatQRZP/F2sI24kwLteso6D
8VvgB6zhmKyvK+az9i3ArdSxKyq75tQfLn4ZdN9T/xzQR7XrZc1YkoSU/VRmHjFSk5sTsWfx9+iq
j2ZoKwyCbhjUkai9G8cbo6fbJDMw4Bu+v+Z2uh2gypi1FX3Rxiy3uRu96n69zFn0wBC/XNbS/DLP
jkwrDypw/sGTD92hIYylsYXB44fF92JNZ8WuTjCccIsS5XCgsDoH+bJepivDmSKu4CW0j2TfBud1
xT3xTrMEXkm9VOYTZgXlDH3E+aVnAw8tXu+IjSGpfUmYxwyvYvyy/gWyp2gitzFOwkbwUtZXjoff
N/h4EJSOPFkJKzG7X2bTqmsHu0TOjIcwxcbPjTvWwJ/1NnLkmfhVB9W+BGczbszNul3iRGaQuSVS
8z6Z3y9PGqmG/uez+f/Wgw/NY1GpMNrl6nTXWsJevjo6xmhAFYAY+eKhHeZcW2M1bPmfTWFp23A5
2Z5fNVf5gC9oHJpPfUbR9XJ1Yh+87Plm42QfWCvHsgiA3ic63QoJ8cfVKX3aVwIJbje79/EzWgRo
v8XuYJaxDVBX/coXUJ1vdoSyU5XN5kff0CapqJskKpcLO9Br6hM3GdD4ggL9erGzVy1Q1/Tx8YYz
Lbw5CSUDVRvbGUF6mde0MwWA/1uPkHF65C8FcZaf7brFhe+lrZW2/vmHt9wUrrpWPhQXRfEliFZl
hWiN/8h75sniW/+mucDx7ZsbkQyBE3xFgcJ+JCw0pm5gwSngPbTJ4Wf8EnFWczhrxK0X+/c3vitK
5k8yBChw9WrNZJqBGaX0CyW3PMXDQb09MaO5EegzuocWw05HMsl9RhNgQrSaRXMycOvmnZDqJJpJ
wWWF+vqN+6+0exq4JuAN/iWf2r6HmMWvztUaaTzC7PZTbhA+ZDs5xPk9a18mnxCZIYFB3nidRLBg
YTrVeG9BvU1Aae9U57oHeGeWHfnscNJJdp9lBN8HHAzBWhM8jt2+t1TOUP1YWwN59wd3YIX4Qk1Q
Wt0vjDcqI+twdt6WjD7bFQhA/vnwMbrR7vzzu18F9aa9zCLNoq4FH0XtieNdbpdJRayoSfFZbuI3
Cg7VuyzL2iLHi67GZEnLncL4R16cP1SnWyhmGTrlr4KagS8sMRibNcu1gAJTkx3DsHABMfCbHNJf
k2XLyQZb0haOik/r1dPeaTi7N1s66BS+2ewUb/i2vjvwAigUj0g3X2vJvKxk79QtYjP7gLlFBLHJ
4aaDL1OZNSE+KabpvYjSjGONK9mEkwOEnxcBv080ZvoJqDzhXlSFsqOY9zn8a48FxFaCMbCtO4XB
SDPgB5aql3LB0xeOBK7hpxavqSDYo/KdxZuxuIyd+tQwu5zi1kRSQrn9CfHodLnO8i8K4Cs/DoXn
o1wn12X+FSE8pdw1oAVSg52vOKo7PLzqAkblqdqKx2n+VqD3kJyYPa8fQejYJCes/PyqkeC0U5O1
1nu6eMipcHEZD6yXVfh9z5ZKuKvrY31xzqlbipimnBYmywWUSjsvz3NYRUI222mW4Ve9TVf5emwb
l+pTWDFlRdSMSe2G8sIJf90o4xiFMKOum2M9F0qLjFH6aB89jCMg2lf3TtqwFoRDMP0MY0jBM2Mx
Kc1okS2o5wDZrVPDDCPAPMO+V+ciaXPlGhWxJIO7m8zY8ScysP45RUQ5HCZCELXLPPNzzYHEmbyL
FC8l+7vwAyKuXbFd5veZLK6xwtc6wp+ZfGg26g/RqsTKvYb8QpqnNpsAYcrfVDCK139rmtu0QQ0Y
r6iJqLVu1G3adSZOadcvJ6F/6/wJsjcYXCyhPDP1PKNGJLQq29U8o6pNjlkWukmxIBEJg1ynm1MW
SiZJ5BRoNAE0L54rQMN3+SsYRrv9vvkKhWykLhT1VZCWzfAm3w8kWgtQUpYl8wZmOAQ5jyAgQjps
6CJrLBur/rtDrmDntnGavkre5Aj6aQD+Cn4q3dL+cJh0k1ZcEHNQAXzSiJc1o/eSCZTwUi5JM1vR
LmSOke3rrXISl5QrxhxMjQRNKqErxGDERKj1UlnF3tgBNPDToAxkYjGmPvXyrKVmYQ5i/3CfLbi4
DpRNRCvJ3vDGP65NUg0oqJEUEbDUssW0ARH2iMlngDh9BO+ktpCyAYaKnReGRWRJq+2hBCCfWTXq
I696GY0xpSu+37zwGHujK0X3D1c32bPD8vNw1TdIqgIBbYxE6Rbb6bINKG7w9lBqBgNELhTZk5nk
tNQ7sjC7rBU05Tju5vHH9BXuPG/zjmBbQ3yJ/11ZZI62i7fqe7sMj9EeD/xS8jqXHxpR+8dwR9lA
waaPXbMGYGZss79bqbuX7Xbk4FLTbsBBIvjiK7ov+cKd+5puiUs+S+ui7giPVGvt73iHy1xEKgHw
hQ/JqflUH4TLOneFlyuPFr+TtB0g2la60GHjXtYTciq5u32at9ONtkNaQNm5hq67UNevzXqYQ/Vi
11mnBx4f8LnCi7QSNgBrzfBj6ql+uEtSU/DVJ3MedTJWEn/rPD1MARqKjDRP6ulO++BlxX1UuirC
BhbtgF392zjU3/QyRpahtgS9HEvfafZRhutUBdIeLbFrotqcA527T4FarSrpvVER0v9gbY1DGiwo
gS5mLQRxyDLmUK+0yjcbvvHDjksLmA6FVzPU4pYkQMHR56Vqp4uLndKWrjSnh3csLtV2W8ZuXX3c
JWtSz4erR0OUF2czubg521Fltu/sU9fRA9GHzu3ssNIfcGmCrej6QJYsst5Y83Gh488d3MuwQ2T5
JUXrK1gzzmP1POpaKBe/wQ4vbOlcBAwspXU7tMrIusSaev0Vf6mn7pcMaZbakcGlpZ5gMCZbFvQL
KxYLnUYR6sYNezIbcTInDBSNJgtBz65TowpBVRw2JCyaV+AwjGbvpgSC2FYOvNotswyNF5YnM3oQ
9fv5m50B+NULbMN2j94svcz8G1oC7NxzGiqmapfr2w+YTZDXEJteUut8yFXvWrNhtXcr7475dNtp
7pTQsRD8jMDgIAGVHHAyBBaG2H+Wv2rvJdc3dcNf8JSqsWnMfzXQhFhKEGyysV2svHcacjnPM4MF
4D6r2frJJ0vN4u1+Cq+u9N6dOTl3R952Dh5h257oN7DxyB/ZR3aQ/Iyj+q73RkHXS6cuI/LMKK5Z
3vdXTmcn9eNWLWJAStDWl+mx3oNhlPjnnynSpbfLWzHYo9Ot9MXVTXQkxrr2sGGzAjJGo5ZfwfhE
PygvuXXjrb/TgiHbsD5+iagtnfjILC0P53JowgheDpEXHzWSPn+xaAuoS8kI52gIzgJYFc+24ag0
AkNGAzPGrtJXjouNMBJ1BM6XlNYi6E6/Q3+nmLHmnHuzhdfDwBaTDJA77gmWPnLnqSYaB/6BguSS
my5enYXD9cNgxp06SA6Eycct9InU+5hifgKqWFrTwhqBAVO/La0JRaAt+ByO12w1QuqL9G9pm6Az
4wTTs5prx3ay5i0Zs88b6LrOYbepEjutN1hZMjP/0Dr/rpn6q/FF3QfIEFQyj2jjkLGIlrTxOhX7
KoQqstyC6h1fSF14+c2q2XkW1QuqWbo6J5U4igkDbFNnU0S/abbcpSf9tfuMTD4onDSkEplm5x/T
2uE12fSudLWYRZgUEZzZU4fzlcrXM2VCbjZOnzNs99vcnfT8wmQ/kPZiTmorw0brcWhV0ncifLol
vzxxKjZG8ZX1eMLwXTD1wcszS+7XOXgFlqbKC8+g+yAQUvNftxz+zpJNW6sEj8DbI+ngvK/2oU04
3jjFRFB2wydWq2bSWJmjcj+DavqO2qMWv8uC1w5+bCxCFe0tYURaSAWP6bQ4M/1H/8/zyxdG+y4K
5Jc43dyXNw8kkMT3LM0Q9yEMFFjWn0xK/jy4+t9T4MOsbJJmsnSr0ng/Aj3hgqCX6IAcI9qlaTW2
BMY2lPQ0I2P65/HT/77uw8BMDxVdGmohAtU7I8u14fSnOhEUwvwjpOiFwtd3yzqEWj9v1L062d0y
EpAGT0c0AW7xSvEZXYM8W5I9X5WLct7aUWFOD/qS2dlOWTNav1M/yb1F4VWYHafB6pe6bcFokdvk
UwkGonvBpeJSIUizvCB5NijLOT/X3fDjmpM18lclOcSEjIefN3kxyitgvXz22+QC9IE5GaIQa4qI
lEzPcpFXiz51zwN22I7VzA5baZYmm47VA8XsEECNYJuiOueiL3Sg+7HTFhyDBDdS3CcX9cmX+2gG
SqviIopFNM72uNEk++4hwHT61whNIzh18+8v9x8n4/+Muf6/a/nbYviPMZdWF5esk3i5Hl86swRT
h3PKixIUb12YNMVLYz9YAPyBouRvV2rHZx6g8W75S4VhPCgshj6d1mkWMyF3uxFpYw9O7P1f8Ike
P+mDpmJSy1dDj/mkeEUsWlhYGcfeLULz0dT1ZO4vPpraHl/toW5Sz7l4zwo+Ver3i4tbuBeHG4q2
1bOv7z/cpcdXetBKpEkjJbJCZO0IFxk+NRPnx/tX5VcjuuOZilB79rke9AyK0EpNYfC5CKy6mXR8
uF/uhpd1TsTmw5SsnLymF4+UrYhW2AcFQD1rVJMdshbd80JxUrtcZvvrR/auvQEGta+Mokluc2S6
FQjroRObJDXu83HvtatNsgnXV/vi314Eiie4cU5KYRhghQPrHpDPsRlJmij6Lt7fn4z/mKAev9fH
1TWrpok2RgHHPk/GeMMAr1NlnozfXy7ATLS410+yQfAj/v21pT/09zQRdZM80XRZ1373//7xVF7i
ttWLQpW2v3HBSbgnHR4jrck3q9Tza+iGRdDt4eQ4aTXvo6UOAu8W2x1V2Zhs2EHO83LwvSQ79y9P
3tsf7oB/vbeHO+ByuV4TAULDVvloF6RQYdUxFucDU6r7fLrTTd1tHA58V7DudOy7mfhdus+0wn+6
6f/1Jh4uzhAjwVZkRdqOD3OtmLVz9UbSX0HbbM0J9MkF+ZNG5F+v97DlhYowDM2EDz0p50ZuSe2s
+EFVjBhLJVdlsEOLxhXgmdGDqFkQ8HaUkbN7PsMRkjozMXVqohAYdDJgTPiKCOi9Lm+D0+acKaUn
IhrpD4e2f77bRyU1STKXSVfK0rbt3JixMMcIWIxns9MDlT44TgYymqwYT5EzLMRlfvNooHDsjfbG
k/1FeXK3/Gc7y8VJdha4UFeKyOK8SM6Lcxrk6i5RcKjQ54uZhqO7ITJc8arBa64uB4kutMsqYPwo
1HZsXQZvgtfSmjSWmvgyMT7VezF1YQ9PSKTDj1KY5QeR1EXj5VtmDnfCMp98DukPtda/vtIHOUiW
4/ooIp7I0aRc884Ml1b6Rf+dioZt/GLrmttBzPV0s3wtGCjDEOfG70019/UGycOsbF+Zzbux3T/T
zBjTcZN82EQ1SVZ1SZMNdaorD29PnrZtUaqTM8wXKYANGi+GQO3G0CDw5Q12Uzxx2jI6oQ8iGZfk
65c7Wv/I7jJH4vCizpIf4BVn8ISofD45kmsHUaAeN2/YweszUQF0xqeN16ALuIqWwSlVIQgdlUaL
B9eeTqzM2E8IFsaLo9FNZR6BBINJGIeubXZMuhmH+ktQIubLZsqHtk0XueYRzITdaHGHO0VQ789t
F72ON0frocVobiZnfH7FKJvbIqW+0NAGA7pE9qHQrHfpI9w49C74QPJX/WakTO5mOZLkkvOSCbwd
BbBmY9G4/NahovSIIG6jmZud5+lB9UXoHJCL7YaBGKqLJdSEd2OJ4O3UprSwBGHWzLltielGcnY5
4U3TduJGh7XaWJeU8RPapPnYZJIvtgx2zRQZKp5U2SrQjcuWQTaik8F6cgZP/GbIxVtty8X9nenS
ufQyIBXFbMq51qxZtCsHvVmWBg3z3ff7lQAXPrQG4/VV2OM4VpZg/ZCjdW/lAhVHi4WBqCA/3US7
afR5SX0lmK7TF5oOhttigz3bim6RLhBuLzbiGM6LPsVkPvX54zsmynrej0hgz+BDS7Npa4WSW5+X
YIvfx164NLYv4ELIUFrPs/5iN51zf1HuhztgXmVbU0MDUTy7Jep445dxJV/CzeNNyhex6JER3Pwz
ra4M0/jrFL1UOLsz+tCP0LxqWpiWtqE9capbe/iOtupOM+y7/jE1cLfRKCEAmnDmmV4HNdM5ybks
7367Tq2rTP7FiHwPLWWDtgLFgHxCLjHGVmQu6osEZYpBDCXiCQ78/dlsDYCgp+mKbjnRT8Iq2fL7
o+A8vKTr9IshxylfF0tNRaYBi2QkAZr9HGnG9Xi70HcnfYB/j8SHPnbMonK6NLMxP2JUxpTHkGH9
PmPt8Y0FBLd52VDJlM5tNf41EEkSQWjlo4fgt9HDXBkv7bGBacZKIJjhhnZ3aIXEH/DZj3wN4yQC
wUW6rvdIZrJgMvhXxeedayq6UJx2aPUTBqhI8kBzw9NG/M4QAHG3YedYBMJ0nnLcduktVKBH7WSr
9XZ3/yrgpfcWcpYE5j/NszW86zJ8kSZvOhFBADHR3VwihgGTXf77dTOrP8VrI/KTbb4mbZrgD9ow
ja0njuzVm99JOgMfSCdTCQPH/ZiNzHYTFq3dbFOEj7HDtaKDXc7Y8bBtDQea6S/MCsxE4YMVQbat
lsIqBoNNxnCGtKacOqTlbUcwNETgZcGE5bxqtmFz6DmF0EfobaD5imekduNm85wwMmYqm2LZHkFf
fNC0H2YdXR6RroslXdH3uqHgTvbcXwh7zoT+xMfsuz6e3ztbDQo/9PRdsZyuIgREpmbBB0sgCn/S
IIcFOQaBNouIZQGa7lcGYxiTn518g2j30xNw4gh9mEdf5xV7SN3OrkHC0G9NwEBJwK+6ipZIl8ix
KOw+KJi+prPijf+I23x1D2o7P+apR4CLRBLCjINt2VI3s2phbTRh5kyXEstaNl3m58WFp0yFsEKe
HqKtNyILrkEZbjREM2RXr+ig8NAoDmw5LWJ+o6/4rqsZNnDMAGeS3MVAToNCZnWsTRTC9/KXzmLc
eln0WZ6Z5IYbFe080RwVTST1vFPOoE9uHx1WSLaviWKza+SCjWcqZ8J7vh3b+ltKdvLlJE1Pfe5V
+q8UzcEsxzrSdF6tbEt6WUBIrj/xZ4OyZYUIiUZ99CJP1mG6Szp/IBQgWqWiV5bk4YxBsc0YqUIi
seQOd2c6+TDQGCLDqNxecs9ociJiErwK9UVsDcypDPU7mRzzftHeDlg1+w4rN90hvpFZvcrecky3
snU1LOQk+rdGnlLnj9INEA2e5JzXuVfCFdIc7e5059nk5UZm18fwQhPqDAHSTyes6QiA34fF/cB8
SJoFNIy6LfoZE1WO5LVBtuZP0LR8aEyTlrkXMe/lICBxhKSdB3PwK4tHHQHzmgOZrB/avEFX99Ex
9NhKRyYwa9iODAUQEtDEus3JEvWHfXe4ecYxYuEG6oBHuBo5lIl1PsYzsknMdKlmdriSvPIgnZRd
eygPzAlUBh7G9pq+9uqmFnZpuWv5Ey9lDFF6LfoVdkEtxX8RMUS5zNF331JTue0ux3hLnsiQbdVf
GIBJuuJIL3h0Qjo0JbWtsLa6mOHidD6esZbMYZzUzY4FjTItSL+RSAKFOdeBXppXZWXI/oBc2Bec
dEmwGO20onjrB5K3V+x09TJS3TuaNNzFV1evnMtc3hg7hh2MOY71YaovqpIRf/gjv5PdxAB/ka11
qwGAzgTTMPuv1hWs6UIiNhvNSubgEyd2QVne5skxPtzrmcpwbTL7+xlHHHsBfymntIfjRZ71tSBN
7hJBMWOvYHLgNhVoFkCuXRUbZY7U6P/1JR9OGHVV33O54IQhMbRyQBN1a54Q84uVhLgdOkHIjZ5x
rOSxC/GXz/moK742Ytdo0gSRK3Awhyk3avHsdcrS5I+ZP8gQLVbKkdxLhT4u17hBL0ud4PJxy+L4
ABcZTwYBCpbgV+v/H92NP52E/1HY6g9Kl7N+TuNrwflhVM02pSWS42ixBSi8l+sOFpiZ1KheVgwl
n5T8/wHj0AD4Z02tP9TUU12/V8rATTC2V9EcYzSB8H9CJwTX72YhGTOOU//pjSA9qeX18e//cfgv
jJtR9zeOGqNGa+w7VHgyZgMcVFJ3uxsOOI9M65o1+nX0bscWsJ5Vd3YkyvrEv1X2DQDm1MXcOcYe
TdnQFJrCPUj42f1OMMXvcmDWAdxHEkly2Ch/BKLTYZh/Z/PqX0YxqWbdcY6klqa8oKYIxj9ARnx5
q5uRBYMl8IIeEbhc1y0vtByCkUJRArQZk3UCKbUUfBC408iXiogEkpfAEJh28UqwD9TMAyukGm9q
GsjtPMvoznK3GYtRhqlIud2EQDMxaJpkjJVWP0dgcLYQ0J0d5g3IEXVxDtD12kZEepw5Dqwv3Sqt
Dzl122XGEtocn3bZ/tCl/NfNMK4Y/7goQycNklFxUaoJ9fkx177z4iV1MrOWqAaY+MTy+7UxpfuK
FrWlVZ5AHB3v5snCNN5zf3tgH9qKqSAVvXD+/TiEeBEQxQAzsNmsxzZm4kTPcv6erYSPnai0KJo0
SzRpm/tIyYUvmXJ0JALohqkHv3WUzx+8J6uv/tBhajIplsLhOnaY8H7yGatRiLu7o+8cnf3Z+hkX
+k9d8H9d3Yf1nqyCKI9arq7itqqNybcH8iHnTo2WbcFWyCPW4gIYjled0Hj6PKhrSecaD6BPLvCz
FflhG9BCXU8wv47r3bn9AkGDIJ7n+5PkVXAT19cxcOL5MvsfDtfDWvfYMRIm0pCkoihti9Sfigh7
tv/TI5dPvfd1sQBjrFWFSfyMeW4nmfod2MFX/Dl1FdKYOOIFZLHgucvYriOnOP79S3l2ef7TRLqE
XVpIt/FLEZ3ez51+9F8GZfJyp10g2M3ibiNUjZxtqnkGFjHI0IZTVM+4mk9uzMdhSVKnoVzr3Jjk
tvB5Aea90kazrlsm5YxgLXrCz5mF/4FiPF6bh/2gUu6G2k0vXJsfZBYI5lecFeLZXZ/l8uEO/v1H
RVOyIWUpskSfTLV8XNaREaA40KugFN5pA9OP+j3quHR3R1P8MvEoMUuXxsyTa/VkoTQeFspElC/1
WW2kLVqR3aVffFAtcB6UPiW05e8t1oHxeC9fHPEYvqSfKOkb1s6lOlnPLmc6p2M8TlIFCJpK4cl7
+5O17J+PufGwek7u01gZun58b1JsQrOwzlefjgNgGzIF2Zu2Y/SqjoAnYrzBqOv7WSP5j43rf9Qz
xsO05tJo2mVox+65O7b07+Yo/Lh68kfNeKM0BaQK1t+viPiknvg/pJ3XcuNY0m6fCBGwBHBLAqAT
RcqbG4SkUsET3j79WdCcmGah1cLE33cTXTUFwuzcuTO/XJ8xCadNkHPKGtd244ywpWZZH5hyWXG8
AzBUXSeOicZl5lHL6txVJyFV0QTFaxY6FbRxKnLTKbcQtFDwFhiFtpYf2Dg25+IqLOyO83+46mhX
8E5iR/8tXiGD8DeQ1JDLLeGrbYUYXPfqvKn245ALWEbjDUkpKhs+n2obeU6dX4MPyu6DjfygXSEI
AIGWjG4oMKkFLFfSFeKdCg/yN4GjMwMyb4AkEQ5K0cgPRE9YLuyU7pLBqMMaox8c2iC5Fd3ObDBW
Mu/c9BM0ofrY3OWH6KEP2XKtOrrOEeayD2iWG/6KkD+h5cF92aUedczxDtFXKQWDDbGi2JpOdqdc
4TUmSsdW2hqM0iWEymJ1PslvgXYjMo2CaET8mv9qc6dEsLhDPkW/CaCBnQNWWzLjB5bVv9M2/JIt
R/vn9AkDczRWJfexx150gXmlx+TwR/js7kppaz4DreMv8qHhJFzDl0yugCzpwrEIeOtOkq1Q/hr+
jf+c4u5+e6Z8yUFRg4axN41bQHfKuqo2jXQdna2AU7thyRjL0uSwjQ5J2rZFGtW8txzRzyedVGw5
oLqgZnNSf7X6gxxe9VQwMjaOinXWxg9K814aHxmwAiQLn02H89491J+lYD6n1U3X3jaQHHt/H+uo
csC3JQ9eGltmvDynkBWPtQfXzVhKItUz9z0OnrPi05N16pf0F5Eemc/8u+J9mm/Eeq/iCORm+Lpf
yU8+9lKW3t6UYy2ageaZNfZdx+VyWU+2baVqXTWEVcCy5n0fR2/psY09DubPpqIz1zLHlstFKjpI
Te4mYw6IfvyRqDoeE0fFR98wa1JvZu5sZs8zJwcwPavSLhLa8WrJrdzeRv2hPfgU1lqMDFRmxVSU
pLP3OHPs+5KgXNwjHoVxLIWknZlkMXGa3UtWYH+5yDS2eOXhtqND7EMVPCtHkL7r9Fy8yq9Wy8Wl
01huzW7c5KPfI10+xpZxCxI1IPG0k3UDjraQtr4ICKnezOb3M1HTnOyeXdlJjZlxIFfXcWUD1hg9
A5DCJRhqrVN6CMwtUVz5+R3/Dck3yTDMyb7YCG63qCrS35CgcntGN+0u9hGoGbT+4xFTWMG6VBn2
WtyGOFoBXLhuQJWATXSPCrNUXf4gmvez1YnveoeXb2KyV6ZlIqieyJvozOXgwMPTqYyIdvpK4/tF
rFfBQzf2Aa4JfgwiePhJn+pDBQtEQKp53f4S9H0fXUkBv9C08sXNz09tLpswJ/tqRQ86OAdkEy2s
5HFGgRHagkYB6TrgYm07+iB0drVqzCtcRelTUpyrZjZ3eS4YTLbZqteYAyrGsxJDC4zoepv+YeRI
IalkRg909x6w+qq/0lbiZlM+Kdpc5Js5sJiTyGf4TdTEEZGPKfTxzAD1PdhF9vgbmMux0JHrKxia
M/c9cy41xEkQTLqhNrUzedT/V/OMotkxeaP0sapPsDxe5j5H6eeYZHxJpS8CQ1kW+RBXXDJiUspu
SBL3xQlvSxxWKA2iggQC+4gIZv4IMHu38p8hX1TOmZp4XykceDamBHqm8ZlgXtz3Tnbt5Zx4gEPO
RuGfY78hjtHq4o71ZtGdq5gvfHzI4ONHj/XRRI3ssXcUW8+Ycpwtu/0cAg1xEgLFIE57zyQElnbj
W9CUVbs8ANxAyJxY9AQYd3C6cOZ7mgmBhjgJgWa/WKRKRggsbc79obtuxRvlpCzdxCaXRHXdnDAx
HY0dxrFlbdeN8gWZfiVlU3woMdSZ2wu+lRz8Ff4McRL+XLVquiZhaYvMsfgMiPWvPTPnTn2rMN09
/CYyE+2Av641CA3IcD2YMLQZUb0D/U0cQdgwI/kwE/V+Xu+GOIl6uuYnvl9SFQXIOzD8r9rSxmiZ
WBKIObSZGH4+BlgQ/HxZeYxj/1z4MsRJnBs0YZHlY/2t3C1G01WcDpT4VYXiIDi+1KHPUh+pco77
s7QO3euEkZYPMbzyzkd8KJkUKSBEMa/MNC6znnO/bm6hTIKgW0lBJVNEuVH0LeOIpIA0UzMneTU+
sVDucKOmXE0jxJaR2wer/BhROnxmIBxzN+aI9/82PH7JEy9W7jA0cV3WX2WkReH4gzMWzQG9jIJ4
mkCO+8yokGYZM8qjmeOtIU2yxUVVkAdXfB3hWLleuqOJtIlmFyvllmRt9j5nvsav33Nxn+YZmZOu
8uCx+u7YfRh+GHX2K8NSwUcjf6axN84oBdLMK5/pDhhfp+6LKwuRMMCqJCRXdAeYprDKQ8gc8leh
Gg/gT3KOrfv28yqYvegkNrqSL+qKVso37kNx5e7Mp+TGPZl2aUX3xW17HBXCymnmmjPf9tdvurhR
PXWHQe//E49xFy1xF3SabEx2DEv8kB0Bx+/QFtCt/Hzhb0WQF/Hvaz++uLDGdutLxld+pcfQFR1m
YD9RKYBUdaXnDKw3nQJGWoQbIpA1gNUHwn5GZ5TK2A2vSwYB1GZtyhg6iv8y+TO+ThEXP+7s1eEg
jhXjlCGn/L4Vt3n/oPn2woC34aFrTZ7xoGPE0TvTliEDxXO4QOTxr1fAJDC2odw34ZnvEFrAmB2H
7VLMsVOM3yVtFCByhv5gKhhkycyWOXNQgo//Z3YgV3J1lsYtE+E2qrHs2nw+N2vmcZ1s3zvJKWAm
q/gfdevSVxrww4YwZWAJaR12df21YbeMpke2ZgIKWpd2pXLU3/hM+8W7DvQbffQvSzI1PSaLq3Ls
XNCwJFlrvb2gHpH1rqoNM0fdVn/q3yoYOxjkwi1BgFxuRiO5Ma3sn3XNyfLVwtiqpNMvGhzGEwh4
Nt7ipTyMNZrwrQ3eqv5KgpIQmAQE/ir9rsHu78ImZhjVWrjXPThvzpGwZ2w69NKKQsjAvHKLVm63
GIeI+XheKZiukgQni03vrYXaqcZ/cRPsVMvz7UR4k5gSzSDYpYuVoRuOEdIDUv3NXMKrzgTXr7PH
xTfeusq5zWtWPhI76aTegDhSPhBVVU5rc9hIlvUnaJf+MGq2gKiMTdHhwEgm0xUMlNNX5MGMU7jb
xWc57jpr/2iu8AKk4Lbnr6B2eAWfkS+23QMSznkZ9T+kzaY0Fn0xcJjmKm1QuHGmULsAmwUXBvzS
J+PYa1CpwFOUlbskZK69OUuwf4jSf112siRTLxcyUSVwnT8QgTbrzmW878vVp3Yg0gx2ZQICH33I
1z+HzNkbnizJOmnqts4qunU970heSTxl6qXkHmjzObDQt4KT8W8vO802IozB0zar5ZsA2DxpIR+/
AHgJAfgKI2VMOg+Yr23mm5Pff6D/fdDTbEPvgsTzfN4vc0QGl6XaygmYRONzXEKdjekU7BAi0r98
ztO0o4yrJE4rUnP9TgYbwcvt3se0W9v1zUiCc/7Ph7G/bnY8N12sRnpAvqbrrMYFZRBlZewGNBpq
6lDOZHDnbAMcpDMoz1Xy576prz+/uG5jCq3axzTfxJ3wDOgc1Nca6FJlG8/jTJL4/j+1ar4/bP91
t+Orv7jqOTuLnapxVfVQYZu4CrFyX0BsGBNpGJjDCiBSljGJOk6p/99yu78uPjl5td44lDTKfyB+
wZFYSrRhuz1+aToqB58AuMpW+AvOflbj2enve9pf152crc69XFbnjM8K6vLWXQ/AL4Od7yCus4UD
8IdN6iBAYxb857DxDyfNv647CViJKsiLOs7HVzxcxdmSE++CjAriEd7DR2M7IFSU1udhhawvpBhJ
o1G/71cJELVD4lreMywG7/l/iGdjXeOnBzKJZ8Iiaks94ZuvngenvR5lJj7GDvwwoqcyk3DOfenT
lAJzLikwC765+Lmi3OHtTUhC6ywBHYaYl4Hn1Xk9N6sxt1lMN9nCq0zVjblFYdPgwkcb50t+c0Kv
g0zUieEgIcOb/cTHV/rDk5UnFSUvUuo6j/nE0Rk8glBLGKKyIbsexjmaYCsllpBQOFQhIlA8ZdP/
+ZP7h4Pifz+5LxHUxfp28zLq25q01YWwsvNruySHEFY+uiAMEez/Yf5vZrP4qgBdXNHLhMTrJM5O
YbzyR85kc0L/KrFNVQNfFO43Y43UfJkrXfxD//WvW52EsjT0mkbrC86oKKqYvxgnyR6QRlGzGW2H
QFE4s1/V92Xhv645iWBRnPtZHLKix6HK9vCfaiw4umsRWMTPr1L7mtD86VuahC2xT/Ru8LhYuM0X
yxzgkxrjuL3Z+7sRAVcwkywxB2Z5tyNtMT/wsUEwhFHwCmJpsMBOPoHVcQRKOnB3FOmWMYbfsp2B
LiOr3Pov3Z1sWECQ6J66TJAv8Zx5zQ+JMnZa6beeacqWAY3hfr1ADvsETpEJf018R35vdGtI/bxb
u9gg4tRqsOTx1jel9QDI+4xqznyM+yvduB/i1MpHAgSlG8CRKEw0wFPm/TmgzeWca0TYwq3qbbhT
q0bvraZvlcaJO3uL3McOyJzyZqRQBxavpPq4Xkn19UIEWLQ49SJd2Det/RxJBVgyt9sAiaXR4SfY
OKr4HJdPBmkz6jXaabVmyQjy+/SW5nL6sDghw7wLj0VmSVT1MfVFzAF+U6IWu5JQ5yss15vA3+Ga
2xTrHlcCbU2qXWBrQZ0UIa1sM/MlMdPL/BWlsCFcSdK72r642nUH45d/4Ul696K19O4uMCTae4sn
5sS86lVfHCSFsjZoGw0xH5K9xQsPqM/RHdsCuGiKO5nlFq+StzSVLZ5St9keUBC86l/VHnxm8UQD
thpnpZf5RypZg/nkdU8MBgxbqNuyeJIBA1U7qnNRacXxNgdL1+Hr2qyztaJS0IYGYrHX45a0Bv62
TnK7+lS1LRiao99YEViYSN2CTmlHt1+OXPB5C1xSejvjFb36v8bjVLK+x1cPwBbwCc5so3oR9tbO
28dX+PvsguvkFlzoI9xEsM+cIN9kQgObDaC8UW2UbMCKjcNMmZUzzXdkbIqRd4ZxJMtfi7vFodPX
3rW8Hhz1GrU1gxqAd7rayg7aljo9ztPmpkBlDWsGYt6YOJjbM6/hWsJQCYbyDXNFiXc18gLxfNqi
IOJLMJzuobnpHrIdk9Cw7URmj5johKrTbqgjtMVaiSy09ytml8aTFMP+5V2CORjnqg3P4QHFw8pM
r4R2VX1igGPnR8GS35k39CSE18Xuizc4Qm6ojrSBU2HrBKmBpPkzrW2cOPilsD7aMc2RljJG0g7C
FCTwhbdiqNjQ1t6IIqLAovmfrQnFwQpZieHRADy0bpCvwyg5xqa9SLfdKwQCf6e6Vp/t+n24W7ku
wo8lzEY8uvGbOKCeb7cySA8+HbI5pUXCGYSoRNdADqvknee2eBeYulu5t4wIj5J5fQuSITgOfI2b
ntoi/mtWLnxVv7D+rlYqUeUTfzdgOxzxwDYyqGOMNAr+dwvG4wumKAJvSB1vrMUujJsESwzk5AvA
m8LeDK26RPRhjc8ksjPQEANQoJI/ZMpCWxvaQV2MGqW2ccRhRF9o7QY2Yb9GlQ+usd2aW+F85R35
wwgLyJSgoF0LYBQ7LASxvdqHSCXwU5W7q3ilvWDCdk5vBWqG3k49j2jClqrxdQMhkZpR2jhd9uC3
9wKA1C2DZf4rrAlsQ4bGTuKbIHlOmN7vrviPJURu4ZYfyX9J1S1O01KzEQ2nagEPOXToUNPzP+if
IN5fQx6iLtSOYwKaavF3+DfDzImIePSW6hMYw1pYZa/u4ti5V2pgJw68DRAKOlrseikaOyHehw0N
mdn85NuqI+bKHGiorUrTRrigFK42GOzWvbY3AIXhB4RDr6diSweF5NDZMqkoAjYoHT9vZ9+XtS6u
PNmu+zgJqujM6b1yxrm69LZdSxuwtRtvvTgybAMaNrlr9/lm5rpzdzzZsmXJk4NB5Y4ra5HYJgzB
aMdE0UEG6fi2cMKdaelz5pZz15zs3JEoeEJRcq+1jgeavdgVo6LYkQBOJDbWgsjF1/X77Mv99pxz
8Ygn543IEEMxiqgX+FtCKHDBdDds3G2ACZECASTcMLBzU+/99cwj/vY4cXHdyXFCVuQ6lyPOV6ND
5JbpRRCLKeZb6wjz1pVsjKtmrkz6/eHqvxeVp51qWUiNqB4vinIfZoLtDgCvAByp9Cr6+r1pMX9w
Bn2XjwxtRi4W8qOn2rHwdD7bxWAP2SlmrF/1TsHiIdIYC7xzmeea++rH6sHfcriLXzlp3Gh539Wu
z68UGwvqOOQ5q8yp8HsSB4G1aFWvGZg7Z+aF/PwhMGjCr7rIyc9iIJ77kA8B4jvGCgETlNI+onJY
YEaXbxUs59AObOdS8u/mXnAZkzVc2jUAC9PRjnOaeVIqiOLNUDGn6jDcUZ0C6A5MGZ0fcUKUcKjS
jmLyIRW4u9o6INjmlDaHBBpmeBO2iMOx4biCWdGBMDadlC0NmIXCqL3l9ldJRXoY34iLnVBvY2Hm
M/5O8/HHrx/f5cVTU1uh0quoF4kUo3VYbDESmy2bJxO+MtX/F1Veaa/JFZaPSAopZK+q0BJ7ywzs
mdf3Tfj444eMf37xQ/zAr7Dz6kTaUfLv7BTt5BesiYonxgABdRQgsh01mTs5flf5/+OqkwCd62Ia
RykvjzHoxoLNsWA0SVg3gLxhO52oS+MdnhbXie4wmoLBWXzfPStOueI4r1yZyUpSr2qPrPRq8dm+
auKHl43iyAWWNiSqHksNj9+b+LzirOGfV2BVQaT2b4olftZstuNZOQJS8kypkdG/gIlfmcKI7V2j
vTkYu5JJ+iWNhzCwo+ojfGHbohssPwTyK3UsuP4i89zYmXzIj+DsQNjTrcnXsJHgpQKNb/GrDf0j
nqDgb6mkatBmswFwaYHdRb8BtdWUjxKBIRl/mPboKbg7rBeB02qHPLopYLG7G+bsf37VX4K7SXz4
46FPdqfYdSsPe2TxRo57TkUHAR8ZD8mPzwvvpRcxvkvdO1Rjbn1rSNhg3QaibbRUTDy2UdHk//IB
LQ9qAJN/FWXach+R2XiVVesb5bxGunAOfyMHzQNsSDaKe+31d5n8kmWPDcYH4ibIjqmw6wqUvlZe
kPd167O2ztutct40DPwG8MruDLwr+v4EPSJLrwP9XUkfa4lZUUxcHPmXCXKN48y+2XypdX6He2mH
gmKPxeHKRNAiVnbm3xiITGs7rbEbe66wbAjx3ALhtdN8fWkE0bqU6bgs6iXAmS6YWdnfVUX+eMpj
vLxYUGmYJ1Gqs6BGysTYKKL3dOCM6pCnOurtz+9UGd/ZT+90sg3jd51IhspC6hxvI36K0PEQtLx1
xx7DRxq7Fjhg29uwNkS4tRbmr+0Lw/DaLTYIwpNQ2dG+fjBeGKm9geZu7pNiV4DtJ3VM8PH9+cfO
Br3J3h02C7HyYgU2M6eyoVotfvdv9S2jJ2hfw2tzjV9ueLYoW42083vfnq0Ka99sVpcvZzojE2ts
1XnKyzFrCNW4lnTtsgRssffvO8tlst0bnSMe2gPWKgfAkgizR3uycXKZKmp5o2CmuxZ/j/RnqXmE
wCjhLXlSgPesZBQZWDmx4Y86npAPrsT9ySqH65KTEewtu2BevqaYYHm0L59Db+O9//yAlXGv/eFr
mA7ZGItONFuD2zMeKjaVGrfBjfragWnsdtETFoQQDk/dr/rBvAUDPGSM9dLg5nS+9H8zWQ76EEkm
K129EwHBqhsOIT30xJmfKY/R/aefOd7GxRKph0osDJ9ABGZEpw4NyJmzsWYbunX+hRLUpA9OyQb+
YwebMbcw0KbYIOLKgmQZnrE+Iu3VBpMB5gCcbnbGRPkmk9IxL5UXzETQdzQmq6otFTFzI+RjwbBl
yoS0OtWc4UO5j7S1uQkhejM1CXTDt1QhA14Ho5djfVY2K6/+0MQ7T9xp0ocCYztoAKTCgWWsH7iL
I1dHk/+j0rl2WlJ7Me5FzoKe+9sEQdCnD6H0YMjXeX2T+A9y+6SgLDL9g8xJHRBBga24nMLpwgfZ
OTcvoXqNy4DV24ktAtlooSusQzpoDxhc3g9MziNVwISUozQbTsXf2enCoSm3OqkpBlB4rKrbHAND
YV8Ej1ilipREZFD06OYwiGBI3s8R3qDFhIWMRV6AJ4ct8muNVdta0i8o+hxVOwIt7kFmaBfMaeBc
eFaxs1ia9xsBish7n697F5DKfU09iopOiQL4NpOODApU/rMB1qTmLNpFW1+91ySK2O6DpNyo3j7H
OYqCR3wDoUsUZyLRdwfEP17wJBIVAdKDwWjEGxyRt/4pv82OcLN1wIYgU5mSHe09zjfnT0oU/sPP
i/Q7zfHltafaf7cTCnfR83FVTvQGk9rRkBK8n0GBBWt3U9jlVY/Nm/pEqez8INzPXP3vVWWO4wuD
DxtgoLr4omRdrD2lk5tzEVb6STpCRMx+jeyPlCnIetVuAQnNxfxv7vbP602WUtf1Rmr4g36KftfG
CvRvC9pBAX++NdVt1pzcX+6dNOKfBsrO3qlVaJUctMZu5la18g337s+fMnnpitSk5ybjp7Q77w2q
LpYAe0YDztmmpXJtMAmIkXm2xSBgsIK9+pmSOx7LNcy2BUXfEQQTrRhQiVYNAK70KiEvX6xMYZ+H
wEHofaRMNYqf+YOKtHigo8yM9b4j/WNASXuSVci81DKP0tPQX6XdMng1b81y6T0AqcFGqO3XOPv0
XCtfMlEE7xh11uKeLJh6Nlu3xAQOlgEkrCPQpkCS9zRsE0C2WyPaN1TP4Zp073V7iCJwI/ouGigh
3xdM+qgb/BXF87tG9DBseDDnI+CdUcrBBIh6JIWjwnqbIPeWT9EDuncOjcmrvqeN6LgWhj/Nk+dv
FlvxiMnYu/LUPoQfilP/Hm/RMMCkHEZyGt711+KxGJE7mb4byjvGG1XqnNAZDYY9nHys4FdL+aM/
jv/kPnqgQp+PohJvhwJlEaxDpzwAB7Cgz7+mxnVwrTjtbXAeUfU7KuDUySUQBlA/b/zQEaMTTB4z
OehY8w5WA6aOB6xZlevk+HePFe7iWN6OXge3qBgBqqavZ6vEq14g8o22uf75BsBNrpFYvqbMti95
KM2T8p7cZFhKtXZ0g/5h2AT5m8vKwMY2Xcns+7AtPxHLRFBCgBbCTGhOQ7VvSfNA+Bjlayk+m/V1
nG4DegNmXq0YwI/8jYBpEP2MxU6U9h0MGf+FjwhjKL98cmkZMHy2pN8AO8cWP2LlBSdx1kNFO0vD
0+apeNDDjyr8EF6o4eZ4GAl7IX2jdrvQXqOGcw/2f3SkxNsiujZVGEfhY0jPs/Du4i5ZdbG+9NHW
yR6yp4xLjlxlfan7v/NQ2+StI2H9Kn6QLor6TiUcLKhN74fM4eTpsSyghqKDo3JM1wB3LSSnylsh
43gWQbZ4bzjkkFEOyTtwXlNkrAc73/BFDXVL1Is1hfE6OVDETRbKWB9O7sIArQP2InH8iIsLIqjy
/LxQHqj3Rskh5OC2wLDSCSmjDyDmxdsOqAAeDBDvMr4Tbd2mqaXLe/4DpVG3uwJOzBTLTTFHZPum
6fdHvPji4l2ESt/slSasO/2ERaM9WkoAjXr/QAWFTW37PlfI+0aq9eflJuUb8RwHhVb0+kldWJoL
AuiRuSl6jIieVhmUIuUt0k/wB/k2lQgzMJDV9FZa239x15wzol+YXo9NQoB7KwOagMWskabsqfam
NSAZqx87F5lh0xk4v+rxNip2ISRzO10cys3MLvP3Y8mf9zLJ8PRIE+Sm5NGdZbzuCF4+46JAo4/h
e/ncPI6f9bJ5lWpaDUU3cwLT5i4+ra0YuZFUZaGfgNLR6PGu+5sCHJL82+2X4a84sM/m6HE4Btvq
qDsSKwRMl112No9bf4/U5UhHCAeMBKgV4JJzqHA+vNFuKjz4jDtZwjJiqR2kYumdklOKHZSxj/1t
vSXTYo2/4CJwtn27wMUGMc9tA+hw5ij/jeLgz+c7qdokqm4KmsYuzqx/tq0UAuArIQiddmOH+a+u
vsWKmuVowRH8l692UroR68b1qm58tWwYO5XDuDRY2VN/wnMWluoILo8weJhNJP5+dPvzlifVC5gK
ydlIuS4wwkftg8jO/WE3pS+9ZqsKlPbHekvqqDEWnkS3uUc+PtI/Dy1/Xn9yrg8zIV8oBdevd+KX
NaKOaqtc3TJ3DJ/rjVi5uJ2Tb36Tp/550Un2pKlUnaM0Jyasy5EA6q9E7a67R2HKZMLqA+jYsEoB
FQ5XAbFzZiF9/5Xp0kI3NRGO7VRg0lRFb0phRtTR17gw2dlAoYVR+/4ZZooGOKjL9yOxIO7mKA1j
fPjbw7648mQJx4kem41+1k+ytMMdoips19uctWUYbsP6ig6zxG5v57Uz83F/+5FdXHe6rvTMD8y0
1E9K++SnLzr2FtImtoLq1U83vXIayF6syHz35GvkkP0vLAvdudj599Mx7/ziN0wWmBkNTM62rG0w
mxXeucbbqCbSaGQiiGS4HUrtcjQx2/7Le58sMFkdcl+pU9Jj+o87F9U9ieGCtG0NLCncjGAfeobF
qsquMFKYO5F9u7wu7nqyvBZVFA6VytVLu66ucItEfTFyq3BnwCxJveLHiFa/N4W525573JMlllem
fhaURD/hU97om8jYFyLMJZdBXdLVfONrjmjp2HYRX+ECzN33t5vVxX1PDiVeKTFuA5HklBZOGu96
G2kLiSrZOfk1RWjvIKwVrKWQiW71cH4Ic+b6ymQI0xeywh8qNkveerUzxINknXNYBDa2FlhWnPcc
9eMNrod4QYbzUX3u8pOkpxkqoezjr9ceidtie+YohbnfDiBMtcZ71sZqA5Sp5UfXsxF9fLQ/BJmv
atpFfld1YkiWGRPRR18y0TazZ/ZUuondGbW1zUGo3LbdHRpkKymfzt4vFbBqoG5nv4GZb/+rHHXx
Q5RzlRdIvvXTiH/vAw6O0lO1wf/AQGePKAqFkiMpcxv5zIf/xay5uKok5E3dR7V+Eo278cCKaeNw
lQKMZb0b+pbBhqUQX6MFmTuJf7+r/fXNf7X2Lq4MWaZdwEYfv7mWbUWgK186Otxl5fpDGjbSKsZO
7imhCpzOBde5Rz0Jcnl1TqpFz02r4roUD3I6sr2RYxlOX60b+xxvhnStjw5Yylz/ZW47nZZedDHX
tdLjtnt6XrDbRkc64NjJqhccXC4cv6BMjKP7ee6mxxD204c+CXFakwmioXPhYjgZ64X8Ite3qYhc
08RhJXWC1DFzznH3rVVIR1g+fXR/1wfHmf1l7tFPI51bJ23aEWm8cAOjSzoFwEqdvtsNTNjbeO6c
Gc21G0D0c/c/k01MD3Km26YjG0w/BeHWjXdMBQkrDI91Oo/GlgZkfIrX/WyNceapq5PQpre1ELgl
OYy6FoejodwbEca+tHrpTNcN7a1HpT+KsLvt6Oxg1pMjSBo9qJ2Z5z6zzqdc8SI1c1HyyCFxMVew
c8cMEQdvJirtQAWvWywptY5Ow3JvzVx5Jrh/8YUu1nnSL0qtTL7imoZGedgYDAg5Um57i5WPtxSO
8SOI7WzacoZaqp2de5i79fGTvPgBvVoFuRbwAwrPKr0D6oTgoAL5drp0E9YORwjlMXK3ZgR7cjaj
mbv4+OcXF++MEgZky3OvrKzapdW7pzsIOz1bRfm+Es6najjq6RomSXREczDz7Oe+vkmgE0zdPcch
m1tpG70dZPsyP0XAwq2+3eI66QvPtXbb1Vf1CZMoigDF0xla+aw6ZEzUfwg96iStUxtR1OWiYZOh
qIG0817E6MuSNiXfoXyFTrQ//A8zBzOhRp0EPHPQF4Wsk1ShPdUBwEQ2Nu70lxsgqAW/AtapiUnc
v8zl1EmE0+O21yWJOKOuE/prjbfHn8t0KPNp4sp0n+GSZ9c5iz1/OA87z2p0e+atz9y4NsnmCk8e
TFHh/GJ0y1ZaU7Y6r9AY5uu6Wg/M9oHLwiNrHvbzzWy/LioiWj9NliVNnF64b2LuOzWGu/gKpv2v
5l4gxBJmkFziAPHoV8vm3buBzE2B5DrYjt5WGpU/RDnDl670Pf4c2iURoJubff7uC7z4ZVM+bpk1
+dCG7PipywAhAWBs3i7ItKiJ7eEJdBtMK2dW3zcNxD8exxR52yu6AE+Feh1NSuEg0I6NV5UVCDQK
62qZy9sCO01bRkiBLvu5L7SlIT4O8WFQHiTz3gMQglqZXHzlYZ/F6HF+hdYTTrn7ki2e0pHNjrB9
Ng/9LmJdPqpxH72IWLkbC0PVe/oJQCyNaoy98MbNsdhd5VaLwet/UnEktXPP65uxnT+f1/gSL648
5HHsdmOloV1BWnPX1DkobDIXd+7tcqv6JEZQo/9PGdnlDY/L6eKyetAkpitzw+1KOIa/Fm+xhUev
+FIyLwbXYXgoYQGF6znt2uztTraGwQ9TsSy5XQHfAW8Nb5teEdYBTM8k7iZRCIx+v6LWPZsKfVfg
uLzjybYQ+6ppimMq1EWO79Px32n5QTG3WWEnGlJiB6VNkZ4YExOvdVwLTbumOzmzPL6Bgf75uie7
QinLQX8eCFOcvCqYxII9YofQbYEGqD+rJ4C8RQIEkz7NOO+ybPB2tUsMO+aOIrO/ZLJT+G2XR96C
JK3u0TmtRbzL3evQX2N4YYrL1LD10TrTDjgAx3TvdzFa05Jpo12vbui6zCYNc9FqsoX4kqBVgk/G
Mkpk6HpYgi3dFvBhKjZp04qeZjaM787AF9/DVBDT5LGUDzhVnc7lsxw8ZcrvGD6/fk0n83wbhSdI
ObivnF+q9kEoGM8pjg1oKGp+52Y781O+27suf8okX/YW+OYZxrgoyt1AP3ZD146iqpW6O+YzRovI
CuH6/COfu+4k6jVVFYpaz8fomqe2Al64LxRbGfu2q4XrEIWFdJ+azORQALHnXvjXKWCaIF3e9TTy
JVGyiP12fOEjiOCqF4FGMow8Nme92NEAfte0d9g2lY3KcAP9R9AUDDqwrSMkrLt7z/bojS2xzopX
Uumk/R6/j2DnOdE7jb06vPXiY90+ah7DgDQdhfnd/9uT7eVNTOJo6MZtlAU+e+xoQOT0dm1YTCXh
eRJit0LGC2Z8lRY2V282/3bbmiJhMzFowv5MDQnYurF13Tss4/lAM/xKcnHvtvvOVqutn1+Z2/kz
zsyeOYXBJrIXV+U5JOMq3tVdkmya5H7YRxxqnmD+Fzc4jGBnlC/nfR+/LaNcPvVJFKVqVHauSIpv
dHYgHsSmXnHEpHsd02lzuupUqh+F5oTZPmXyodkX0dpltmQ1s27nnsAkhOaeLtWJSXWhRPFO3ZiU
U0SSgEKzGEj0zDP1M425uHld/tw+akyipVErQSE1PAFQi4yF9Z++hSsPRuFbrEKwasTKu3v5+Xa/
mQX4Y++ayncCIRTUqiNn6G/YukSgt3RlxnlGgdK4tEI/YdoR1TOUHPs+cKI77TenzRHhL60ACR7c
BWNpP/+mbzSnf/6mSejUz0FfaRUfYWWFmKrhaQKwTxvr9sl6sbjFEQU/9DkN+zcwvT+vOgmcgtAk
ubZg1UdIHl0nTT9JH8r7cthVzDL50fIqV2+L5E5Zef6rhNhiLo/4tkN/sQKmnM9YqaS6GXgXGafc
tQoQmKx6IX8RBA15KQPqnQdHzGzR07EmXT5rZSCZC5LGzKc/k2GOhKnGOhlrpr2BUxjGwcnc7jh3
1UnKKHlB4i8yXvFIqpSiK90FHSHYHWU8/62zo4KOc5rfzXxYc1edpIuSFjTVoH31hFr7fMKYVLMS
1LrmDbfqM7uFH83MJWfCyRTJeY6CWkw15lhpSKBPWrWvo3oA03EG4mTq4QjzXhl2m0P1qV9VwL/t
xJJsSpJkaor6FW4vDgNBlumeQi6Aexcmc/gAZvm2dm2J+b/QAOvcL1atv1jq5sIB1AlEK65Q/bYJ
qKJtNzqaWN6NnK/0Gu/5tyLDBf7WPeMTTn94VfuHHAupnvgbkFW77z4CYUW9KuIHKYCrvFPcY06F
cPEsKAt8vO8N3Ml176pVoAK3pwy7LaVf6thob/JrWNBeucy6fYk5VrpEMC85roGIQdqDec7WacjO
ZzryOlDX8jhuvYQ7/8iQRW+H2LB1jvrJNITaWbKxkpCdesvzM6Dc/0faeS3HjWTt9okQAW9uC64c
ySIpUqJuELIACt6bp/8XOOeMOBgO0dF92eqQUEhk7tzmM19Q8lZtIMIiEoA/6Fg2DGJsob2hb+jh
MwKROwWfvdiCibFtUkaX6Oqa1TnKbzJyl0Yqd7PW3oY5atEofHQnCxjluLMwBBntBiBs+twiD5B9
aorSEaFFfrKYsSClN7pX5XsrAurCzchRDEyCFC+e+0UQVFUfZ0BHsmtqF8sEUqrblYU0lvZVHT61
UF5FBQPbHAHxfQ3dM0iQCDfs6/A7aO+a4lu4cMrDQ13sy8/6T12Aq1GgxT1hONP9UgVeIgHWJ3W+
XCzErTnHkQrgXW/PNYQi2XDDCE4rnnLxuWJbdNenDN7/aMve9dTgY0NXRYGFOffOSMneFJ6hHa/J
fcKDguEe49waK++j+EU84GeW0gkGj6/b+G9Q60caAsyCz995MZt7Hdqqdv0UQJfinPXFARI7ZG/h
7g6fKUwASNswWGE3+dGn4Cv5KKze5hYbJ0uHccvn9xQMCNE5WY4LqMLuRsw95LfT+bC8dil+nwEu
13BUqgLY70EofTPfjbAyu731pN3XzW0+nLP+M7FFdKPfSgmF6luuY5Ng14Uvpb/j8EGL780Foxj7
QuiFQel2MdvtVj/nuFSClSnDetcDP8JOBUrTFdBzvZeu+zL3k8yTs6cC2ctYvLyE5Z0lB971mnsV
OOIgdGcu0QnZqcoOK+2gZOUTavqWqbH9FQTJ8Y7EQKnRzqL19Vo/xMZdqHzHChrfrgn5aq1oH1T8
R6tzmT2Lw5chsbxRuXJgewxomKNbi4yShAQKJCv51DdfxYqCd8Y0nrR7QSNpCGRBVx5N+L2HzjB2
Yxp4c8XGDc8SRuPRdMQUPozvxOQ+1vwu9lI7jrhl7QZjBljVDrCt9mV8ATR9PV79wW7AHl73gvhc
96drc1cWT1F8Cfvna/STSiotv157d4ruChi/+OnJSDRHl17yBEUDDo9U/E2ufjY44lN6Y5peWNU7
a/C1OzmqXdlSHRW5og5nRxNyser3UJ2wzMgBJwkw3oNT1+KO1uHGXHkzrrZgLjnMRrcLA4KRF8j7
8Co5V9XJrrZBewUzOTzUZajVxdHE4Qx/s2p+KOcvOpsk7H9blytqTMV5TL+rsoJo/0NBs0AST1Lx
NFinj++A94uiP6H4lfXyJhTPRp7OUavPj9LjBI6255s5avhFQ6wUZA90kQTJMbhLdgeZmGlluWte
QnUnFA79CodVfhn9EcxihS2qP32+fu3RhvPLb5p4YMtMj+ELwte4wwWfkdIyAXOVu4/f4B1eDrnR
nzdYD3+6NJbjrtDmR5WJT/QQSMDsbwn4Yfozwg4HnOX1NsOrTQGQ+2NwylvE723gmkuLY07t8UYa
2EkMJQ+1ZQtfxZ8oAVZ4H9pdaxeiYxKUwHJudAO0d6/7N796VcfNaMTH1aiy7pWTFT8j1LmtHd0Z
HWJGc98VPqoWqfHb6I8VsCcCEjwSWG2LEJtlnDLZCSqnSLzM+ml8pdz6nbotzsS+jp0no+xTd6kf
mk8iZrCY2ZoHaB3X3/pdeBmfq4v5Xfyufs9/wTtC/yr+PD18/EXeRQW+/SKrMiVPEqGwUIW/QP1J
mp2G4fRdv48PYYzUhJ99pWkNMQOyFoQ3L4e9j/8dXFAPwgmRRx1sDhuQ8fJF/AWYFbHAzpF+z98w
YTZACxLehsbXpGOLUgX+wTho93aZ7gQf6YRfeVPsku+w9FMblHCv2DpC7LBCNhVNtz7gqiDqiriU
x4Rehjrt1eveCH10WAp76t0OjqH5lCyDVgQXGmmrBHlv1vdmedcDAGkicQlV0jYua+W85EMBylfu
uCvjw6K9JOkeWjCOCU3S+fjLvt99+LNrtVX102ZhK2udoVP9tDCwHAM2GVnqmB0gCULyQuGMGC8A
U/M3nrws5wcpo7aqgIY0V8xeY08Je/z+TAxuXXq4D9LJdBZ+4vx8RengNkLfQ/48fd588Xc7V29e
fNkNb8KkIpvZ2C5t1DI+o5dJjpa59K+Z8WG2gZa03XAbODB7tpLldxhc/xHetFWgKIQgL43lMKVn
jQzUup1c/RsI9NHOvzNqgxqPI+pvMlmnu2ReiOoNlAmaVxqc4vBHuu3Js/Q6PvoSq/IoBDVnGCFt
tNaBm6/FrARU6qE8198nZafu+t+SLdBFLo/A3C1H+bmxE5bo8dHzV4WS1bRJW2k833yqvkmOqu5g
BqoQ2CBe5l5pOEOEsOa0tz6RDSRUpcAoNyqnd+iV//lRVv2gUcf0VdXZDiJg5vBmUY6WbmKYvPVB
wdWYqddLhK+UcOmFixifr+mjhnvUsKuXttDm5tz6Iqt42zWj0uTskksD9lzF7DSvbxqcCnFPZvYl
7Gv5bhg+x9oP7B+jbEdXHU06L9oCsb7fr3lzSFYhUeyHGZTTbFwi4zBLzjh52GdBjet/Nn5Nq+he
zx6N1A73UMVn4F07gMQx6nTVaZgvwCNoptiG8KzjYj8czHIjhBgbG+eVtPTmDM9NV+X6DOoffb7D
9SU6CD8H4EEGTCIFlRu0k6TQp6PBYbZJdRayLPh0X3nO1WPpaqeg8JV2D3XfGb3MXOZ1T2DnnAW3
/tycQxs4o+5Z6RGChXHk6kXICXpM4OT7PLKXiWxvyz9apIZIll+KL7A2GNiqv67Rqfmqf6vsV9fU
clrMWub0sxm5zR3o+do2mWh390Y7bV0k79b/f76XvormaYKYTBAzr+3pI2ch4r6MqZTdj9aV5COC
MRODEJqphvfxCZZf7QE+OML6KpjLcTFk5sBG0adDVNxRC6s2Tuhi4gTEOKP3GztF+h1yU/25hqFa
V0fiHdQhP/89UjTvOrxeRJSOogQn4hDn4/brmH2J0x8m3pLsfMzq0+/m9RSPL6LiFaMboGNcExav
7ePU3/Toh+AwXR7QF6sQNQmXNHdAMSBcNM0mw7WsT0X6ow48uTxPiV9isEVdoh2y8FBgMR7tpl+U
5+qLZezQiLcYpickM1q79A3AOfka0kS7JDpOaCejfnqpTIr/5Eff3yb6bax41inWgPxq/MVe5y/G
ntCNjoBJtjU2GKm/JD1+517gK+f4XoC8ylg4+5pfErdt7OameqpnmF62TGroX++qezNEwFZ7XKTV
l3fwTUf4HFS2xIVBSlnvcmtnhWROTnrR9riBPS9062SvnMKjdBpKL2rt4KDmnnaj+dnZPJspmdhZ
qT3hqwFs5CzcFDL1DJJyXtQ/4CwlauckdEZyfRLP2Tfb02Qcmdw5lvooBy9ReKgoEnWASFb8cxz2
TfxStKcemK1VfktZlWtFxGb/JzEKBYK6n8XkUxye85j7RG2PoTS6SKUj6oBbCGRRIafwzVjciJIY
laV6TvbhAMgBSE2vAGx0RPi8IJ5w9hz+DkT+TcKlry7/tumrMlWUpU+GDxlegL5+wOxX3tWIe/4F
ONNGsqGvr3yzjKQgo+25oBd1ZLSTVwKhNrr6Dk7xiMhkqdvl35vRv4kHq5v9KhdZI0imfqmmZbYk
gRh0Zvqtv/49WqJJJIBLZ7S0dYnpW8Foda3numRYNZntRTxC57tmZ7hnaci0OqS7BjFgwg67nn5l
0b6UbUv30coesS9Aa9sZ8MZG2h8yykt9EnN+o4emIXa930KcqH4SyVyEz4wdWgsBEMDIyZInCRFy
a5+nZw6iCe7CNZ7I3DNaTAZpXetW1tfc8BAuGV9i8SHKEEMZUaWLYL3AxB4OglDvUv9vqPj/R2Kh
rxILtS7KRBrI9lpHMEErdA99yE90liz3+jDCoMakqN6h5b/4TKGuhnkuXL9l8iXurBfKWQJitIUn
XS6Cj+L1KsGor3FpBhIpl+yXBzRdFrYqfbvFI7lFcOjj6+H9EcubbbhKI6Sgaa2i51q6HurM7vz5
s4BnQ0sf1cscmJFbeYu0kRiscUupOquSGURg2FIbO1d8EKlagceTZRc2fbGMsapidzgHLzpubH9U
Pci8N5LK90csf957jWRKJqtJslxf6jrhB+f7kd2/U77OKK8bv4a9uFGmbyWxa1mnYSrmUDF5bVn1
yuvXyAx2s0A1kzzJ/YOqnFDkMc/XyqfRVaiukdIIRzEir57H7rsYncb+Tv8LJeZGdWusgq1URYPY
z+C5qsxPNARs7IBmcO90nQOU7EeDkvGA/OVes9xyZCxSbpkbvT9se/MdVuE3N8WhE2WAIZn8SVVe
VFvETgB5HhBkKqaX6q9Kfi4FN3cnZs9+Fn/a2P8b6byxCsNtFOilkQCUCZBvke+honXoi8VoWDpV
60T5qYPr/Zt2s/YKYm8mZ+MHLC/4wXFfu1hT5l4zTaLBEAlcwLeS10kHQ3Z72lDG/WAcIGtgHRKc
Z+Fh6xrYPASrAJjUkYBZBUn6orSMOFVjJ1//5Q/J6Q/RTtx84tZyr4LboNZROFdsOFH0EwbJ6XHp
Szmy7KkqRLAiBU5xqDC3kEEGTeUe2+BNFcUl4f1oxVchzwxMvSknAuxC00BqoOGdF+cs9CZjGzVU
f+MLb1y2ayxSnZZt2SwMT1rds5eTZ8JDAhSHkoktehi8omWIlsJfWO3l+H7wpmvdnHJgCmR2rzVH
W9/r9rSoEsQ2so16cbd4VCIhtRlZNzb02ola0KOqMpblvZ71o9WSHDjjXv+08OxmWo2/r8MDvcO/
tcioJErMOXVTWzem68BqlFIHMjHV5zKAAf6Cu0riFrIXqo5oon/8Mrv4W9W2Fe43gQrvvvObp69q
rMoYS6WzgJuVI8o1YnuWKPtRyJIwgUwxt7XwbWYANv3NzfXmyasIrrbBbCko0QMVIXpzn+6pphd/
wxmwFAkWpwvt3d3WV35FA/zX1nrz3GVF3tT32Sz0iYA2/0V/qls/RmCOmc1dP/1M2q+KRheoV3dA
9Xfmpd7PfhgB1fCu+k67D4vd9NK6k0NGj8hrjn/oTrqRz8kPtNVNUo+H6bDsD/MJb8rYy/JDrezQ
M5bc6vvwvXi0nNoz7tBGvkWth+WlaM5OtW0cr5UNwZH/5A/P8mSfHpVjSLvuG1639+Elx+OLKfXy
P8V693uxli6d8vwTb3aa1+C4FvT8X8CQLdHko4VaXTCBFatl0vGBGjjdo9Og6wl9Ahv0Wd1bLncc
VmDDN9giBrLZ3V6xZfn1pZJ8K9Xb2qSrpH+Ija4SLIgb83yJq9trtw+moxweC+MZuAWQRPNQwweN
fgvj0dhMtt/N+95smNVdkzVz3SmZpl9K+bkWn+XOE+PP2iOE5GAmv/BVWsx97FnuaA/agxBT07pV
8STq+6j4SYFqkIu7s1spjox34NRu4enfTYXe/L7VzWTijVSOOpAQycBE+3OZUp44oLX13GbGUDNy
7K7iq9WsMd+xZ0u/qj7HkbT7+LaQ372d3vyO1e0UtVMkVgIxu3FB7UpyvdMZq/bJ19ERs8/q4BY+
EH/1FMVoNXpp/iM0QVb/juv7aSZlj4k56dZvWugVH+zh9RAkVYq+1XLYLqjoo3co+2J2zMVbyE8L
PITGgoyGj6fVP/TxpNlp6irdWf4rHsQbh2k9EsmFMBV7IQbWrCPZfndtsPIzUM0kP1sSCMuFcpjV
B7HzB4ELLmmX8chy6Dc+0taCrOK9bKVFJcLkp7vZO4JyrsULbWE0oG8mm/4IcnTLXkZ8vmIQT1dT
R9389tWJ7rr1beSNjfs6/HwTiUUj766YdOiX5ogqyFW8XC+yq5xk+XQ1dyUcB3x/auPYVm5TwIBf
cq2x3YUyUmQI+p4q+WRhjDQOz1Kre3rvSsau/Rz0e1Cu1Y2uwhHfAQEcvy/aTtpthFycelAQlQ2e
y/4yBg5y/iLyOE20l+j5iaYrXe+mCH75ocSuAFWnycdjHc3S8g4ACYhRVJ/ukA8FC6NXT0a7eMLV
5lEkAHVOo+7Kx+kbNe8FvNG8s07lI45pdygRa7o/3HRPyACFRANzNy44kl1w0eHzorf39Lnr9iq+
ZoZPnxJFveST8VWbkJyxDVu+M54S5vpQQ93Bqw781pvu0H8tr79CpIwSLOf3SoGe+s5A/Qr7QGnR
VoclUX7FNVdPP+XpJcbrZOKNFFffG+hNmjuUyEu6Gej1+BXiuimrdYeufSHYYnGgb6Zm97ECqMGr
B9rLTIsZyefDp4TFg4Ws28uoVLsZTEwcHNgnEjzdahd3t72wn17/kDadBQDgTmwvFT6vAEYkD9mi
XLf12Wl/oRaoMY+7CeJd1OzahxFnwcfr1zRxr7/UW5zk5ZuFn4NoPQR71DSSHarhDJAQ8H4GQJV8
XsQwf03fpeGACr30qyqBnDQnwo1wRpCJ2UZ2hda4K7ikzV1a2Kqyr5b//fFpekWgfRReVrnEZHTZ
nDXha1FgDKe8O2q0+Z3R+ldRMJY2+hhNs5+XoqAcKQqCLVbr+/X5n7Crra7pUiWTSizq87EiwQia
MyxqbuvQs5Aac1DJAOkqHcdF5rXP/Vw6QOFYsA1I5P8tpQz0Gf9/Lvs68n9zosPYGk055aLu5XPg
ywBelFOBxfqtLP8cTbKcxCuno6bepnZwvdn4GFshdnVP6/lMS6h67b+OiGYyLCjvQgK615p77MoY
QNMHd9QUrik+8xbmghvBVdnIFLTVTawNoyYnMiV5Cvb1+rkH+nyd2cwAj3rEA6qiAf3zfKOWDdfx
CIjravfB9xQptgOGOfkxZyDp1eG9JjyaRmRr5hcL9zXF+FK0rmVgbkffZao+iVi3jJ9BbM2uikYb
+nHbGPJ3e3lvvuTqMr8auVpZS8rVOsqXhRdfinj/zjbeGf6wOSjduAnWMzehyapBvfLp1K+iXX7q
jpJHC709TOhAI8SGCBRAx9/mYQnCN/qlQ7w3deubGtPH7ynqaltoofdx7H9efz3zGuVZiRpEby5K
jNuxG+9RsqPDfkD5uHVz0OSLmRJcJOfjPfy6Qz4IKOuRF1j2pI5Dcm5rwhdS5jqeLuK0RwYa08z+
lY8W4r8jAII5xcIhw6dZOOmObN1U4kWVf5nFTSdgnNdfKt1BcbAXP8fGqV1gu/JTCq0Z4Tsgysew
/mIguD6AxxesL/ViDQJezZbK+wD1YcWvyuOs3+rNfYPT4m3tL3n/LhEwrzgX/c+6LdCc3jq/79b8
b9Z8VRDWgyaW4FX0S0pj/hBi+br06p269ujR29JT4m1WvxshYz1CuXaaWU4pKWugntQjlSBMVKNw
StgDpwmibuF2X8zXh4eVy03TfN8CbmxdIa8Djzchs6vB8w0RU3lq/86NUAJQbUxX8SG3dcccPUk/
tQkkzB3YeUhG22yrrWVfFVejZLTyNXwluAWwPBGh0JY7I0c8kTfHq+yvIISWWPzRPl/F6jhJ+04t
eGjtSF6qOGmzr5fxbuzGGD4aiKaZcINQ5GCIxSRla9WNreevInUWp2KSC4Q3Hb5jcVc3h2vvKxT8
YLE7r6N+wiijyIAmpsfAcHS0qBGcDL1YZqRzLJJ9eeiAsYzyQxB6bXAXNXvFuyouGO7EoBOLBNuz
INyFxo7m5LQwZ43b3lbNp7i3c3De+X0gvCjVU0MOl3qgeVHbTeX7lyH0FVsAzmaB2fNq/XGe0XkK
qai8Ujo00O7A98h+Ez5Y7RkscVbdTObBrO6RYy9YrdLGoGezRfV+/a3rGqpjom6pqy0SNrGhCCNR
icptGQlj49sAzUB2niGTvptdrAqxlNgIhv8jCP957GqTzKZ1vTYBt0KL7Th6OCW5OsfCzJlo4TSM
gGDE9vjHj13tDZq8Sm11KmWJK6gw9PzSkyQ7cLLWX3BzQnpMXdBTk3L4OPi/P1GQ/7zv+s4VpUDM
JjI5c8J14LMSf1PCW5I1E6lVmp+GHoA+cC3pXjJOBoiD+K5Kvmz8ho1PvS6Y5VrWwnbiYBByJm/2
miUghC5j+CtQNgxdQLBhVbVJg3631fzn3df1MUCtTDdLakGArouCNkx3xGccyfRERKppcoU5HcF0
+8p9f5Tw5smrihjDRthjC6MmTnd4R9mQnq9efBPD8bct3/QSLxG36oatVV5ddVKjW5qks8oRPUXq
7v7nMqfGkVSLcNgtXriQo21y1tYaL7/qzVUTmYbRNeLrxjYaV/NydJYoV4zd0nO1ph15jkdhtRVs
34eDvlnhVYUyiNZsCsUrZ0nOT5ID4KzbLdR6CUzLvBcd2oYT7ZB/GD/W1Ugx4LKbhDTu4syBooM0
tAgrUGNu4gxO0VAFJQ7Epa1sdvN9V3Erz3pNaive14IDFjmTiU4k+jqyPQ12jOzIZXZbRGY8eO32
Pzy+q9jVK3LRSCMVCPQKpAE/LS7KyGJnX6Tfwa5wWkxktmuFrd28iluCUYW52FEFA45zrciFTgPH
yR9A/tiCHyCF6y3LbG297PtVw7/j5bpqCEZNaaYCAExV2ogFCDcKXUVb2kt4udtRQ6Y+uwk+VE5o
bbqCK++nTX8evkLFhQk2BZEqka2irtKJhyKlyMyzTxIOHtzEnCotx3sGNLr8jbRy3An2D2zaU4B9
OgEt2E1oGpTnOPy6mPZhhGgclepcxYA0tmctSwz773Trz49dxbjYqupaTrhJG/f6KdxLi3zlA+1q
BxnHzZnS+1jkP+d9DYTqmyHu0Pv913AWcIqvfI/ZE2e4XSHaDbfWeEZpHYw+/Kr+4codnqL+9Y3G
+qw60tat+n6q9+fdV1FPsuq87hdBhZZUc9GTh35DG9q3+l3u1VCAd4q/eB+X8WPoNZsia8vm/2jp
V8Gvj6ECKx2hPiixFb3Ri2eh+dIh92aiRVSgtYPWm+on3ac4uBmqT2FwN3RHHdH7kS6luxEetjbt
KpHLaj1uAVUiCzCTwSJsQDYlMMwtGvw0cLaKXFp8m/F/65yu4qERh6God6989Ea4pBl+tBI4R7BJ
lp0gLw9M5tviPZ0hfrcVIzZik74KiLjbFFVe8eyQ3tj1oESuGFJlICVRxHBGTwpkUHdmiOXnm9pP
W59+FRe7axNfY+n13ossf7geuvgQC5j/AGxW2p31gJZ4cKySs7zk7w24X4ggQMg2PvrG8q9xS7I8
WAjuXZmBqC50DGALTNO5fosj0jLTdNtFeFJD0l+0PAqK7uZ24wds5B3/hVgq1GCOUuJBh5gqe34n
cfvzBWAqETGXAaYNRvNvl7b/Pvpr6FLSoaxTXEkAUiyRPbhCiPrsdYeme3bo0QsWtxkgGyfsv3BJ
WQo2suUCRt7sHqkkO7+LnO5lQWfNN/mvrWn2+6C0P7HWWEW3tgx0wICEl7mAFqzPmKOCfMQ8jRIt
hANvfpK0L1J+oe0JtzKkgbB5xLZeeRXhyNvzNLyCjBnny+QqaH3InLAZCzEmwucIqzK3Tdx0M5ht
HO01/ki3xCg1CjonWcBUxR+Zp3k6nNWzYTemD6W2P1rJX4ECLTHjg5D+2lx4k0dnYt2IhvFaIwl0
4lwRxX7GeFly2+7JeGpvTo6L3EQ9HrjL7WmLjblVGL9SGN78gGrhcWg5Byqoz6rwGd9NL/wKynna
58XF8nU6374GiXcrmG4d5FVAk9Xs/zFIWiygaMsZTomAH5ggCM6CvI/nW9hVLS2rv3KYNx6+BiPJ
QWP2dc42g60HtBcnJ2Aq+ffhRd+FDFIJnhgaI7z+D8PnGoqUVl1fSgXPTZmYUBLD5bKTI6K84EE6
p31WzEXGDzPgQ7f/Z4FzDUhiPlClM76UDGtRXhjcVtoB7e8uvWG3xOwGr27siXHo2DYR3bg0Xu3p
32yxPOpzEU7Fgi70TUxWPaWHRIAzCopLV+Q8MgEbbTl/lYHbpH5sVVDmKqoF9XhNhZ7ketCoj2V7
iJF0oa1N98UurN3VdK4IAtPq+qc1o7kKZo3Y5Io+vN7Zr0MkYafss8Qd2htGR1+wyYDUfNDqLej0
1uZeJWZzpLb/0thonUwjP+rQWV9GysbEXOg0aagzwj0CBOeVm6oxG/HbXKVnWmkUkjaB4ywbVz9O
WGd42Gei7CCi3bSrOvxiU4hZzsbm3nrsKjMLui5SKJNJS1Ibuvw5gthvx36TUhiIjvX8FxqKW6u8
il+Kya5SNZJBQ6V/+qUPfJFMyEshcoFVmeAIh0DvukNtV+ph7A4fv/H/AMj8Ox2xFmzGmzMlx0I+
VwZVWHh9zKT7OrgTn6/toZldxSmt+xyvUfPZIk1hDti0xzm6kb61Bsm5P3S3oMmThMRpK6Zv3KLW
qo7Nhmq2JuRZL5DcyZF2TI6AWqKcgDiBX/1cKIDzFmJp65nrclRsx9SseSZcfM3YFwVmCnuoVdUr
MXlO9wJgCl/ZVrd/X1LmT7q01icKFSEZBaRgKYRLlv8ev3k2wGSce4h4AxIuR/xZEJNJvcWZas+8
0ew/KTjn7coOeBD915NO/8hNbmdn0Z5PIDSdDXSmOCe+WuPReoivD7jlWcop9fstBPArqPuD1OMV
3PhmC4lDH8dyIOJwCRK28TI4ijUS9fyY+lcw3gzXX1J6lzcvusGkNHsepc+VfV28mu4Qz4CNaHU+
7ahSZ6A7pvfSlJ9B20zlQ1nuixT6kEBFMCLDrP/o4MOg95HCqleQyTLxz0KET/FU+mYZyQ3woDh5
Af07QjkZ94LOT5nwKZaRhvHM8Zea3gzlXi3Jtn2TNBgcOP8SILn2GdeYnbgTv+dkhdi39RaxTXDm
TXTGRp5mrWJ5NkRNclU5b/X1LEAddTUN16jMcg0UPq4ulLV2PgAbyl1+UJm6uZ2b52yzrb8R6KxV
bFdEs1U1gTw11/eKCe4rdzT1YLlp5ksYa4D8nBCPcD8ONls54lq1KS4iQW4Uap8ZKRdPthmeJMfI
9JbRycgEiq6LNWz2mOWtl11F9UJjij9roJnRqZCqmwCXPQ0Ac3A3g4rZB7hYJH5XnKMA0mxXH1LZ
n4XLED+EzSc18gMNHV60LDdbEBuR31pF/t6YajE0X1sQDDkX2x75F1r/tjDDc3bH1zljioDJZvH9
4YMNUVzF/CzAYrpSyaO65JGPn4WegCSdM8efaL8VdygxgRCOAT+m9qa/9MejDR6+iu1SL4vjOPDw
xS+thl4tjn5vT1/ou30DqYx73BYaafORq9DelYJ1LRZVNAQAiSADUw3NcirUSl5lH/CQo87f7LRs
rfKyK9+ExcbQtFxaCiJtJzzi7d3/RECE7hKCjz/ab9Oh9cNt8MCHW53VXSWpAPfDKe/Y6pbixrmb
lrsIkUkPw8Dg2CzKMFAlaPTaGwd72ar/8wrgsctavHnXXBQDPR0XJKl5WzaHeJ/05zq56zU/yM+Z
hNrCN2GiDo2nk5I7pd8p+30mf5s2CUjLp/zoh6zimlankjH3jOwQGLlIOb1EztPzosRlngJEjLYS
xq2PvMpTw2qaon5xh8kmsKtgzZEMo/BsFvpNdmgC3BlLv8GLd2vFP0xXWPFVTLvmQ6DUEwF8UfRS
wYWyt/BBphK4v+5jfgMzaKHZet0P+9Y8dRWyVKuLkRNhWlfXB63bLxoEMnTrReXH0/NvggXtRy9f
cG5lj0lbyerHJZghSqvAlWhZFs0FX3fhGhUPMGtROXBx/AKO8BKyt4WXwEWramN3v7fWqqGqInqN
mm6sq22NxkqhLdX2q9fW4PYBwiEYdcrw5+E4WoyznCTZ1pB8b3O9fe4qbjW9qHZSMy4TEjT6X/q7
4slywViRBJue/jlnfrMNvXnvE7996BJh3hzlJg4KsQhn8uCFArMkBtdyP5N2omcXNvvrg+zUfvmL
4VkzO1a/tdbLP78+wG8fv3yLN4+vwyi6KjWXooZsIDlkfJL2gt29aPVuyUryp80jvPXEVeyqKjVC
rJUnzo/zl6VHmX2t9yZoK6ChEGYvm9tp67OuYlQ8jlan0CZcEJmdqyJrToF3XFQXlmqj+jI4puy0
dl1ue9xsvesqXDViVw6KudS3B8mjmDpVvzAqflVCFT8lj+pWl31rM62i1ABbx5oTTg6j/ep+0XuK
UB1xexzjSzjwJ3MXpXt5V5AK+nDTc2/j5G4t9SpeZVNfJ6PEFFjlvnXm0IdAR7cqvQnRY7Rz8aB6
9ItKu/kLssMba72urKuolAW55Nk4RXvhHg/pK1z44UcNPQmOlwMAfeNtN1Z7XTbnWaCATaIQm1RP
K+5UnFwMR3aNz+EvA9NRF9esXLrPgp3iBo0NhG1zay9b94PTa60ilhwOUhJOnKUQ3kboonscAMrf
VTZu0cjOJF4qIpRjIvMGgGc7dm187nUlrSlyr9V4CjN8f0YIvj0AD0LsYO4uTf6UYse9sBalfdHg
ro3Eo7ihSPhuovkmeK0r4bDTO4hEnOzlflL6XUOZ6eQTcDpiCSwncd/tgnxL42PjelqXlJJ4tcRC
onMxetlsC8sgk6WHkJo5i7zXwrVG6mN7cLu12qs4lubFtaxiborxh4jsLJwh9GThoNxaN0CGkmxR
xDNPKM1uLfPWPl9FsWCwZKk0eOHaEbH6jB+SAvF7TLdx/0YJplN/jPrJJOQsqEU0PrvmpOjuxmHb
2uqr0FZFAemXJryCw0YvAYxZIS4x9K5FOG06n2GL8qqxohub2d+7/Iq3G20V17RxkspmgWTT2tnL
yPpcPU1c3OHLADv5RfwpO+hf8tYr8awXdpW4MwCGDjsB6W/7Hy2Eua4mLTU153lRPdB2Gto7x/4i
IXFrCy7+eBSVoIRLrjYKaC3feLT6Xrb/ZxnMdS1ptIoZNvAML9F5gYA2t9XztMBuRmf8pCPUpS3k
5Um8GVyhucHRrP6py35WeYtxAgCHxpMbt4LKHdFOQoSvUc6T5bttbKsJKhJnrfHgCt6EjzmnefK3
RinKxwfIFFfRshY1K5J0fr563zsx/Itn9ZdaesO38ZBWe3hZXeqOj828q6WdtO+/c3t4aKYEjF0g
Q7sIFg77HnyRRc6LP/pOTuwa/nsFz0rYbld8fOpMcbnv3mRmWqCMeq6S+5tQmUy/li+G7uPqnNkF
4S5YejhReYp/Iq8KNx7vX7swXzb22sd3qrkub69tHURjBBxf9QfxIGfHFGWJa35Q1QcAvxh0Vm7u
V5uy6luvvnzIN68eiqkyxDIBp3Gz8hJUl9wbKD9Kzrq1TDuhAJ41MNTumNyOym3AuduqvLbefBVs
M1mJIq0Hh4tFGocYGBl8/ErlVk3qveDHIFG3IVpbD10F2rTJomCE6czNEvg5ZAu33zcKutcWruaU
WxMyM5vx5OPrzFxXto3QQTAyyJvg2zlWTQFC8x8RX/Q8UIpsbb39K2XP1llcRdShDw05HDmLsrZT
ip0WUMcXN+kJ7dkddnDzzvhWLuT/88aO3ghh65JWmfogS5fqgx0tuK1qo+hWSwif7YPdglJ0ag5T
bW88dePDSqsmXJcG5Vhr7KaG5GB0FiuZtHQ0GufQxd126RLRQd966saXfVVPenOMVCXNEMmm9VdZ
l2q+m4Rb7uxikXmcoqfWbREHhtd7hLD5D4s88zVze/NoM8xSJb6SGkN1hrG5+NhWNgYUDNgAZfwc
IvbUVo/mXS7xm+vptR3+5qFJ3JexME4MMa27SjsVaL06SN2nHQSF6DEqD8UTrfCH4cdik27edY4x
wW5BdJsoljg9DI0ZZ7EUz4bN9dj6FKuIBvQ5T6WCk90ah85tLb+oGaWHkx+iQRugoChGfifYeElt
ovm39t4qkoWy1HWqYf6riYN9OO/Y71tKBXC5r7lq4NZXd2PDL9nY/y5MTGkVyVrL0rIgIqgExm2W
PFrBcXBV41TnXvR/pH3Zctw4tu2vnKh39iEAggBvnO4HJsmclEqNKdsvDEmWOc8zv/4uynWP01Re
sbq6qqLCsqQEiWFjT2ut4RSGRz2+i4xjM96k8X0HAca9Xu9J+9WTDwsPsmBn3nunzvZELpUg7Dp4
S6TaTS0M6A+KIcTg00djhaQDyHr8De9BJhM0f6fCeb4dZyaOk67rtRTRSQouGdyeyNp18MvsXIO2
27WibsrJtsbrZVmShfuTzvJ2Wl00YROims/zWzBmBmjF1lcl0kjNNWCU/kOqgsOEy5XuoD1JAsQ9
vhjudmHmF7b8u099NvOFTgwQHsB/aQkAQ5q6BSAeQBZlA5qixG6hBoREQNltF5FK07x+svfozM0r
GkkVt8SGj5I3BmmDhn2lKy3YZNFe0Q4ifTX4F5Z+FwSsPuoEL4uA19qJADyN9aLY7dIsTKfzbBaS
vgrL2kfYEkM3b9sHFsQ3XQuUsdFuImIuVxqkSP8m0e/Z5qPTc52Na5RGPQx6N7lQ7pr4pr7T7Obg
bpWVuxG30QPoQ6GIM0E/l27YBXvz3hl+NjIFYcxY1ujbYZGTbqntQ4Ro3QK25CE4gV4lRCOdcdHg
LM3zzMopoPgwUrTt3HTQGQFhEXCERKI9DE3eEmoXttzTAmQHi3fs0tvODN2Qar5bK7joUrEBmQbA
aWHnULRQQF7JViaVLVx0f4t27Xx1Z8Fw3JWePtTwYt7leDrQK6Ig4CPHhKAgQwoIbYd/xWlbetmZ
Rcsy7pOUYNhwcOTa/TH1Y4VIxIMAAoEdUn2IOvtFAd8Fa8Zm1syj2eBSH1McIYNaoskQGWP3hNbx
tQo9s94ptvUd1CghEVqgBrfM+biwtdjMeTPyvA2FRJaL9E44QksGFHsV2htXhbKegl5nQOcf5ntb
ZNaCDV2YcDYzZakbC494U/cCUDV1BYlm7w36YasKABsHWabQhPjgwphLrzs909n5jfUkFUWJy4MA
yppdl9tokhgqvB3a7tKvg5VZAbn7m8J5Z3uaTc91Nq6PNg130GC2ueml66x2UAmR5t0dp1s4cqsx
BSoWHeocdXLxt0grzgef+WdFKKsSTDQTfEkfkEeFstSXwM5au7bLCmro7h5sJ46+VCq/qEhyPu7M
bBWD9meYKYMNcDmIAmLxiqCEg6f5GNWv/XA/ArUG8ojRifkPAgMOHJMjrRFqFpBEuunYmzF8G1Mk
37psG9WbEkiW+gvX9j1kO1SA9Q+Df60gW6GOLws7ZWl3zmyf3uQAP8XYKXDym3gHDtzQ8eyo3bpw
ci1wxhXw9pYhwQsu3TsDx9lGKetAZ742QWR7U18HnhOHSNcA7eUiE1jQKbcEVh548YuN9ksvPLN/
Xe1mUdigMRQwohAtXwceOkqxDkCpk58GNLestHLtWdl/6sW+t7SdvTIducgTF4Y31oCeSOHSbYBb
QkoCFh8yTbFu6g54favVIsPuwmRrM+NX+ywb2ZRtnFrMXHUTNmbyCCcCIlXot05HpFx5t/mbgMKz
k/Geizx7ZVZRH0LQCF5bxfHya4Tmtpdf6ZZKrnoAKdAvU/vg0lnsEppO3CfeozY3fxDLAi/A+9UK
IUEV+F8n8pAl2CANAjIGgMFX3TG0k9ZpIEzmLBypBeOrzYzgUPu8CIC/h9tWIks62UBsMRu6cyqx
JtbBCtpqBWp3C+MuxGvazP41EdIx4HrEzR47cX/fZTA6+Q2q0Y42QAZvFaG+gNJGA6WKlQtTZEfV
PSh8Fn33aTt9NvszexgINSzHSb1Sh/DShm18uMo9NESRhwqcxfO8NNtzAwZAZA+BtOk8Z3KFEEW1
yQbOW4wWObubutvLNXoY/9NsgDZz3zQ+jKOqIDSCNk6zdtcjwGhgi0V603ehboHQMHN6uu+D9cIy
LxgwbWbA8qmfP/SRWO1WNNqpIxjwAjvUNrm2TsdjEdjV5CTLZLMw7sJEzxkFehonvNKxrRmgfrv+
+1Qx0zrs6Yk/chWXQH8FDl8q0F5sRDyzIXNCgb4d/+yo71bcMKdbHeGghGQ0eY2GTQv6Wki+OdDF
SToTGd5T0jtZ+sAT0M05bnLwwCS/5F0trMBcnMjLuz+bEcJmlb9LIsPJAQoeDcWQMndou4Iyj1W2
SyswOcmfHKw5zx5Sy55uCLTy0NsY5HTt01Q/cL/g1t7+h2s9M2H9SI2iVpHq6lbJc6Wj7aEA4dBK
e0i2yHVOHXG6sl/kjljaYTMDJobY0NWonyoV3kZ9lD3IoMFrsJm6/1pUdNCnbY1LrdgLBWg5Zxdo
ulHxqXx/V9W4jjbQBvGt0ndA+ibWbmYC15tdLZqPy3eykEwYDBwR86qMrssoVibS7RAqpdwuEhtt
lhoE0kr1rib2AJkManYPQbFxw+OSidbe8ycft9Kv4WdTTbyEcQ9W+qb9kqHIb9yjCg6mKrc0CeTS
yw0dD/4V2cKeDDZ0RLICcpn6OoP+AEhq5Yrd8CNrTB9K6uoWTQtNuveeE2F5oNj5lmPvA9sDL/yb
0jul3AbP4zHG6ezMTphF4NThOn3jQK5eyWtImlYv/rrDVSFXzSp6Rkuz3b0ltjxBDhXFmhT/Z3sG
VBxQtrd4YJSGG3soj3n+aihXFTlBeknTH9cF8tKNcXDFOvGhItc85hBP1tHudjc2j20ObBvISo2n
GjJxwVNTfCmq1hSFQ+4gIQH2ULC7tonpq5Bx+kLqH1nmkHIfhNfQuqStnb8kjynCB4jQ6GkCTuEh
3INgChQ2Ecos4VprW3PS5oKUbvgq3R+hfMiyqyEEDeQGzHVZuA5dK4b4ZHNo2g3upgGfwot7I6tX
DcRIjcTsR6vdu/KkQ6fQ+9qqZgKyZgwJKCQ0JGuw8a+8bmPcNaGlN9DCbhy0P5XsmYCNAIyWBoQ1
VZO8tHv/Hn9gcGm9FdGOLrgqNBPuDzAQiu1uQ2iwQjvirn7pX6IDScBgh3EjvIJ2jcokJfshtEYG
gs0VSXGpHAnbkvZ7JOwacH80ZqJNM7RyttVy03tL3X0f3sr6UOq3anYAlC4dAHxfVewUBisu9oAf
iFPyWt9q++CI9FwGN6DaGb6p3aVv9GCg6/IhLLd9saXXPiQRXwwwd12pkIBxlA0KZeNXEkKYctup
qya3wWoyHkW3hhTo2EHTFNiJ6wET+ZC8uGwr9R1wz7W3aVu0Sx0NZds+pgdpR8LUUDb5ivYiJIv3
oL2DFZF3TFx5IJUEA7sO1koJ/oBu2+3DQ9naY21Bu1UxwewBlHdue9LB38btlt+Eh0zbgkfb9cyx
xeFc8a/jV6OxyQ1QExXoN4Xdql+aPW7CBvAEaBOawEcUkAIr1gD5RbXpdysjvSqejPAa9NL8+3gD
UQPvh1ft+dcMWwbt/AAJxf4uBYUWitQv2RPeF9PgocZ1DYhgxzbDEz4xfWPhuhFmZYAm0oRQ6vgd
/G5gyWRfuYIA3PRzB3JoSbXCHIHbM0u3Xr6jxr7Z9MDD5Wa2mRKm/etQX3tkxYCbOWAkD42LKPVs
tEOz60rTvwL8BaCOjG3QfhWBJbRba9/4ffvF1a0iNtOr7jZ4wjyhgnul3Sp7xRmyHYWusjneYOoD
0I9DifO2giJLZpc9cnmrCNnScoeJ8FC96dbpYr7p8hX9y77NfFBWNBHxGiQi4i3aEsAlkhzgdL/m
4If4yVC84BP8f7pLfg04c0OjuM9bPjWRa+viGZrKjZWAXQrqVT72EWj9Hd+BtDPEBKINzeCAd/o6
j/ee2EWQ/2jsz+9vOvmAn5n3mXNa57ys+w4+ov5YW1B55dVGyhUQia17aMkPraSr0t2hkgIWs+qp
ardR/FLEd27+oMo1EGNgL9H9u1K0qKfawaTGYu+G+HbpHroIbtHEr1mb+bJDSZK4zQBuwU5AzRiw
bwPEwLsktAKQmkD7FLmUxlqkC7wcH/7vsPMC8iDTgOQTiTPIafPYUck6wc78igwZeG0tFygpZcch
SK7YKlSVF8Gp7y76J8szLyV7Anob3lTUrVzbA6DCUVyw+jq+6mhypRimFqAfrYX8lXFFQSm3ivoN
NMx6Xq4rfj1mW9oe42JH0ls2noZ+69no9u1WPvC8UPCAkjuvHlV3m2W3KsqR0Fd1v7portJBAuZk
VbHSumsVqnYlMtz8mkUM9Su2xLZOFrbgvHAdR2qhhdABv2H5wRicIkflCmES1GHBPw8TVV/X9DhI
KLuuvcYuJrUdDmIZx2VLAdNlt/LXak+24iwLoWS9ZrQl6IXAR0bQfeP092QDrKiEGzE4QY3uStdF
ip+pS5mA6dB/ts4zN1rCKGjhJAmRE6vEqUcqAOJO0DcDS7TZJ1aRQcYW/dIWLot4OSGw9OIzJ0/n
oTtqFXzMym4gY24h311BMQohavgMIjzIcj9CsDZfMj6Xw5Rf8z2zvW5R9L2c6O8qOwbrY2qzAgzt
FigUwag81XPQ/YTrCZLr9U5F9Q66eLbQgUBfDGMWboF5BbtIBlqwACtf2TTauCOS/r4DH6ZF7dJO
VOh9eU66GKZN0/rZqs+ML21ZxVmNFgbogk99df7XBATOY7oFSG2S0QIxJOr2VpstbbclszazpmPo
NVkPoVKQhFhp/I5xsXwwxOjsXll54800NGeoOfRwY1YLV87CXM/r1UFb9UUHMAjmukYLo/46or6k
W0kPScQhdFSIsE/tnoBH8AN0dAmFSuF95x5LyLSPZN2BlqDcYTvKpVmhny/HvIZdakPQax5OQe+0
4JYAs3u9USBjaPsbfZ+Di2BpwIVjN69d52WUumWGhjsCudpsH4CI/hkKjZ6TbKPw7l2dIF/BP11a
gqXb9D2VcmbovDBI+9HFbQryged6i00AgvrVxM6jZmZ5N4mLwGv+fN1/RqqfbPd5lbrjyRjnE16g
9h9VH9lNUJI3q9q3Q0j1Cbh3YH01vEejv4auhRw3ctymSFnBEr226KLScfshLQjJgPiurK6mQC2t
7nLlymV3SXA1QkdcPPbZa6itaT+pQYp7vekfGvDTRd4O2gFCPjRNh5ZKAfdUCyJTg66f295mzWHQ
QboKceTUxkWo9QHipMr8MbqnLAJh4UqHYxjvE8VK1zEu3bX+Q4WIt91d86OEuqSp0PuSFxYvv7Wa
pVZ7DUxLyiZuH+LskbTbkZk16DQh7pI7TfKlLh59YZic3g8N5KmdVAHd6FOjPiOEzoCiVLaIknv4
0e4eRDcsg878wlIsGJ551V41pNoEEztcAE6XtRJdQdSObJCjqxunMEwEAM2O2WjJaxYzCmzp+E+2
6WzvpbQSmhcjd1NbHdqBICibr6ES4Noos8g1eoH5KRBPPAKTOwLZIVhnaGjoh0OOxlhl+Cbd9aAf
aQiWTkXZypXP7/TsuqM2ifHASBn8LdahM9fzXd347IE551UX/exPdddVC7g85OVxN6Z7H8BqG8KP
L5CiqZfIsZeMw+xyqEjix8Gk+ldDB/UGGzCwJxatqDqq/h0MtO0ReJwkOC3sjelzPzuls7shKZg0
6skoefWdVWVwa4vvdb1JIQdmcTQd8BX80BLB4jaFYHEbHCB+tgmqJRjCwmPM+wAElLNcqiAwadLr
Ir7vuY2cFzPD124SvQwgg1ld+dlaQAeEAGsMKGjgIFZdmIyFgzLvBtA94kra46LMpv0Jfd5kqkzZ
RXqXgMPEBKwaFJ8QT9ktmuil958uq7Ndl5Z1KWIFpThwUziqd6yhcNGvWhUX5roGJ0W3ZsE2ftam
7voiPQjlTkd6J+1/4l/++7X/P95bdvNz4at//Q++fs3yAVTzfj378l+H4LXMquxH/T/Tr/3vj/3+
S/865m/pfV2+vdWH53z+k7/9Ij7/z/Gt5/r5ty/stA7q4bZ5K4e7t6qJ6/dB8KTTT/7Vb/7X2/un
PAz52z//eM2atJ4+zQuy9I8/v7X9/s8/Jg6t/z7/+D+/d/2c4NccEPXNf/rtuar/+YdChPwHZarG
JKjrNUokPqh7m75FhPYPnRGdCS7ev4Wzk2bo+Jp+i/5DQxOcMKSuqxQ+Lxa0ypr371HyD5DACNXg
hoasPIcIwP97sN9W6NeK/VfaJDdZkNbVP/+YGQ5OCTMMNv2j6xrX3w3w2c4Z2UDatqjdk5EfeoCV
CUSPzqbizxH/nRGmU3M2AhQ/FcP3euVUc6jaoOOvKJ/+sxFml8TIStLwVHFPoQr8TR6DCrtYeInp
I87sHKZJSEMjBkAVDAvGZnmYnGaaZyiKcQrbEPjJatVAQJlrFCRTS4xiMysyDWWoVEXFRWUUjBCz
sjrPZUMDTeEnXT1UfbKqdKRWveDffyGDCEq4JtHXT+b4PD1XlYJQyU9FNZh5QVYh2eXoEoihif75
6ryHQ7/PHTTGdMEgXqgyIINmc1fUYa4PYypOIURfAjDRv2ZgWHyMVvS+gvDyynhL0Jp1aPlfESr5
uHCSqppUdc2QlGJaf999g9a6o0sTcdI1p7VaUNPskTZ9E3YKlgD8xx3VyncqlNcgHPT5i388Wr8N
PU8HGUkSNl3UgfPArb54JL+vXLpw8b2XKWdze/5685TPmHdJ3asRfZKt7nYDsQ0qs7VSNyBlSzqS
7BRR9eX+/Y8JRWkGUpFususJ8Pubs7/95Gd//lSQGtrrzz9OH5v8+lqiyIX1fB/s17g/B/v5C7/G
9Sre/vk078/x8+ufjwRM058f0499Wd9fftD5z56N/nNIUSylE2fpFhxIrKPOqaZJTjR1XhnPjFjt
/NgXp07QQwAwGuiL31x/HSUNOg6XdPLmGa75cB8K4q1GtCiKqyd11z2zKwbeaOAjntB/XG6CrTSb
rQbuqHCHSgF6Ie4+37MfjQ/uKYE3pZqhw22aHZdi8GU89r57GsGIHtFjTTKzj75/Pshcm/v9Fc9G
mVPOJjpUTXJwfJ3ibQwAFzAHu84qoYkNSPJiH+70yL8fEUMDDQrlzGAalfPlC8SYqFlXa6e2kqs4
ohumYqPVzN0aKXzypAQkmhdfeNgv9eJeGpmqwhA6Q18O12eWvPeVOhSsFydVU3a1SDYkCde+WqMX
T3vLQDGVevTYwjNbmN5Z0ITpffcMYNdBlKGS9zT+2Y3bE5K6PNa0U2nJ9dTG4VpQJkVRX3PKtbHt
b/7GeJKrXGUwsoTNCU9Dl/haFTfR09RQjmSrXYIjULGNR5BnQQgp16zPB/xoWA0cxV/jTd7w2fvF
4dgLEXHtpCe1JRhqL8nt5yNcOISGziiWjlJNGPr8ziIkLwT0KqunbhdDWWdimKyh15dvkNldKd9a
u9ui4HMzwbOMr0tV/LlQ2LSAv40+e0E26J6fKtw9tVlPoSLTMlPXQ2T3pJpcVyr5VnvhjU+gb0LU
7iHW0lvSKa9eVn7zNOmhxueCE9PDn1pPXrUtM8wuRm2UFPmj4oEHoIy7W5r5kCMv6drvBuFEA4q7
ErHLSqvZc6Kim8v3jATMvOgQDdtNrw0bTsGqWsRQgmCDp4Li1ABBh8qPQcXYQs7hwgr/NgEzM+TF
UdYGSqOcCrW7alDyU9XU/nyJ39lRZ3ZB6FyFV0AExyGZuSW+7yoBcdP4iemor3PeRo+sqaDCEITQ
Y/dVEGoO7XFsikdsuDWu1wKtBsVJyUQAGLXaIBkk96ELRPWoByCWoMlLWiiJHehQfxF+ixIE/VYK
YUUa2aSJcaKtSncpTRTIOEWx3an6XSgGkPb4qFB3HaOrpo5SS/RR7XRg5trR3hfoKugKcxhJDqXg
+B75b+6MKUCYIH9VIGowYEmS/juurzfqF+tcaW9LinRcrQgkr0BYqEUSB0TD9VGrkZ1Kej0meWgO
pXweuwyMpQosfV76h9zzoDpQjXdFBShKhVyWqgzEqnNdosNv+ApexMHJ9Hqwg7jTkL5CyV+G6Z2C
PLzg2h3UQ+45k99KOdb7cJQjul0oFCMpSspl2TxUCenMQWf6d9elizaPfrTyhiBcalSb2l7mOllh
m5ZpHinkBOYFFSR6AFvg8aziS7J1ub2sy/3hooRrzhANUK4jiJNzvzLJRaB0ecRO0q93GqjqGIEa
dRH4C8Z8YZy5E+mFMVcMVuinurjthttAvqjJUvLow9xRlRAiBAJOoWv6/F3ithNj07i49A0zAa+l
Fd8bd1hUZM/N/lu6WEG68E6EaBxXIyicCJ83nDWdbyhRoSknraOrLLvPu9zSxwUn44MJwUvhZDOd
IeIQdM4UNcRhrnlBT06GwEbQXyq2RN536TXOR5im9ewaCkCcr0eFQU5pVhhOHk8Kmh4qTgy8egv2
cDL4v9mq6WU4x/4WFOH6/EYf/bIxRqMxTmUXrZnR7xgZtyONb72+RZbNa1d5ATqCzy3kxffTJYJR
7HL6gdKBlI2mxQbCaj72EEbmOPxsJ91g8/kwlxZKCGQhwN2F6GRuh4O6GHJfdOQUi9b2q24lu6Vq
wgcPHtMnYBoMOdGzfQipkz5RkZsR4mSk0Efrxk3ooRuPe6sOFx7ts4U3urRa58PNNkasibymOcHE
tbi+46SNATQkj1SfOtMZfZSFsnG7eqmn9dJ6CYg0MQTbSFPMdRRql6SaDiv+5HEomEbcToY9j4KF
kPODU4u5BNuDgQM8JbXmxgLZbb0ufEJOtaPv4LvvG0dZ18uEB5fHkQx+Hghz+Aensg9cRPQJPbmR
WfzwIULhQP4XsIbiNXwq7WyboPCIxPp6oirVF9iy6KUllIQjY4CrhLE5SD0aC59nUiOnAE62E2nh
VndHYRo6fC7ugUtImzTTK003SzcbVqWab9uw3ZJIv2IpWSUpqG4HkCOj369XjGPmtiCCx89lo4OQ
YOsGKPFUBeS9GhUy1HWE+GCSfY0ZcmS8ypcW7UMWZFo0jgSfRjgc9Ln9qFxS+YUOh1Km4Vc/QNOh
6IXlBika1li/5DxfOtEGEv/wqyhDUnEW98C3lU0EfpAT6uM7uhIQFoawFtgfI7MDdzd7U6xkUTPt
0iV2Pujs0PVDHBOFjcYpAlkdOPpWzZtrvQ4OUv4vSy3Fl07a+VhTAHZm+YsyKVMWI2nKoNLYVmaj
b0EBuWDz53VXbD6wHJ5N4zTNZ6N0Td6qcV5N00gcsYmho+3kL42DftMNWCHoXxAIu7hyBtLRMMZS
R1rw9yG9kST5wFr3hPTm1kuzI1Kczufm/sLcUVzMMLiE6cjLTd8/e6u4FoPauio5iV49KUUApXVl
r6n9AtZ4aZjpRJwNo/lGXnE/oCcv3kNGHoLwP2KXWZ+/y4VjxThHEp7AG+RSzqar8OqE6GrCTq03
om21BuZ0QD+GET2CNH9h3t6TIjMfgKEcgBBbatyAx/b7G2VaT1yD6sapKq67On7QONpOJXAZKsDz
WgWhZ0SjWmSXar/L1fBabb+NXAdG8UvZPagNQpzRNRXYlwbggpJ6pusCJNe8Qsv4SlRPBkvAV57Z
XVcdEvUZdKpmB4slRIzgka19F2YwYCbzKgu4GNv1HtuMOIZEHzOg4jXoUgQbV9wf93rLTT+7qQv0
YkCf2I0yh3Lgq+MEypX3Hg9uFB5fG35z101aEVWCrq3QRMV2nQG1WueK1esDlJ8aJ4a0glvwKy3R
YVKLE6/7rzSH8QedWVAu9u9d2P2/zfDMhJChCnMVlLUncY/4F66pamN8C6jxxOptrzPbbxBO2X6+
hy4dc4wKr07DeRMfsicsjrWGD6qCY/7OPV1VZgnhUoe00IGrtpBU7SGtvPobNowZ0JEUOIME7MSz
vVu6cRp3bJjCUu9GlOhxaPyVEZEFSrxLczrVsSTHbQ0HdmYqM1l5mUJ6VDOGja9CZwk92J9P4KVD
eD7C9ARnJx0zSsLS7ynS7K5J+4NfouvT2MCxsP/tgTT4IWJyfHD85tofrFeKUSSSnCpwptO6MSkp
tkS/J/0S0PrCKyExYQgVsRGcrXn2qZc579sgoicgc9DPBDF6ujOU2ArgPnz+TvOe0emS4YSg0gS3
AFnfeXOHELXiRhJxcxVB8U3Kp77LrvKRHMZEVGboAnCQH6GiZOeD8dLR5BSV6OoEu7HPTW0QSA80
ZkF9y2PEoa1vMu0qVtZqfEKMB5zFbZXU0GpugGIqt5n2YxTxtm7uonGnU/T0hGJV1L6TZ6VN/cps
4ZS0g2cmWeSozGrRwUxr6NpTaqvAW0llbQTtmxKBbHBSRhaJv+C5X5p4zMSUL5YGjOnscqJeIpOG
qu4p5uVJL9FRWI+AZXD3a6JClW1h7rExZwZ9qr6hvItcOyKT2WBDHRS5DmWVk9I3N2FSrnmQLYT2
F25BQLd07CN0QKBQNDvkIstircjb+GmgmhVn0brIYpQvl5CxF+Kr82HmJQu3DaGpMaT8lBMINZAX
Rg9QjUva3OyMh3970gRF0kCDeylRn5hl7dqyiFVWwiniQY6F2YThgut/YcpQqtQMhlkD99Ec1RyM
Q1BFXRo9GcZx1A81fYjapYT5hW2GgBcVJYbFocYcUqt7EAatIVb1JBHbnIK92PdP4jrdT8KzfAWl
8Yl5ZrGZil9Ypt+GnR7rzFIONK7IEDEVAX36ELniSQnK22Qonoak0wEXIwK5yPxZk4BlaAUBY/og
mRX5wQ2DJkOjSbsCEkqp2G0cG46WFAl63VQokorOgaTtIasru8vQ6NKAyRef9OABWkmBJ5QJ+o+i
dVQr12pMD1IHmMSFa1DBP4lRujXHEgQebmpcFWp0qCi5DnpwGygiwyFUv2eh+DKm9a3busdYb+8Y
UozAYPkjgFNDu8pyNPfxSvXtjlTrsS1zMKxCvlMta0yvC/VGVi6pdrzTa8wOLxaQTnkzSSgumd/n
0u2yCiMR5aQjb4ygC4gy6j1KtftWg78IHhKoKlgUWA0ISq4aNXwM4sHmnXqdQUAl8unTUEkYPCPe
SdHvyjF6TBSxqRrPltK/Mnodwj5jveMdOlsHaP4UqQZ9Qibv5AgOMrWFMHSbrCOhPGpG+uPzMzZn
S5vCXnXySKZMAsVhmDlCbo7WhERV1JPIy6uAedvAYLGZofG4pu46br23hGaBk4pOv9OrGuvgSddu
tB5LrYJmpwitNMruE2rsvKBDV6JuAAQximALzcUdVYc9lBfDlYRNtZRRzc086o8ZoEmfv8dcMX26
3FCyRYOD0JCo+JgDzKsoaFwRPmU2ACooaFam+syffIvfxT/GVfRAnsVzcvy3i6izYWfTF0W0UlTp
hk8a9l0kwL+pGFvaG+vPX++CpZIoa+qAeupS/+Al+KRF1wuV9KTKfUpiM/SeonrBVM0RnT+nUGea
gEOCf+c3IqRZ2dBXMnxyZXcFkp8HXeLc1Tq/CkGeBjINtq7TDPrk7ROp88PgguO2osmWNAAv6z4I
XEcZfUlSEHtnEPuJi2Ojth5+BDx/Iqs2nWSPn0/LXJrg5yNPj6oZmoG04jRvZ2aO5V1YoqMFj3yg
O4Ql+xC0WiqS8+8MuO06uYcrunDRvrtkM3sAFxedWpMXj9aumT3wUy9NGJRUT/KbOnHJbcZNe1Os
XCu341N8Hd+h4fTgHYuFbNyl6OG3cadE1tnLJtLXDeljr/URSH5b9AGXP0iwLQFb79PnlL3UEDft
I3qrx8pNm0Yb4buWly74TR8r+tOWP3v9maMReYruto0wENFbJbi+geHfBlfeA0BFVrSsrTKdoPls
64QgeBFTIWHuII913/t9DjQovc23+luINm1Ach24BBkg8kvtldPDfxwNUbeq6yjNzmOYNB3V2GMM
53kdbMg+WCfvb7UYCU6x0IdxkGlH/QoO6IdePFWQpkSnffjUgqQ+2qCJc9JMiSY0j753r1G8dRaO
ypQz+GzEeewk9aQ1ooKdJpZ0YDehf1vuJ0mL6LhU1L4QCMqpWXHKTL+3JeBRzjaq0Qw6erHwch0k
/GgFQGlsf/4273nFD28z6ech088NMj/4nafUWiDRh1/3EfTDeTuaNEMZUuqHPhfHOPKPOQu+8KTZ
BNTbqeUIZbYxAXLbYLuBKkBZ6wZIQYf+gbTyjSlFbcKfuc9YgAbuZLDzFMGQ6vkHZTBejVy90sMh
t8pA/1KXneXzAHKBTfHU9PVDK+DbDTlgzzp6gJPxoc5BUizb3jO7vNsK2hdmkKB4nPkcumuGEa9I
C4x3L4CnCIsnSsdjMyQ3xKWAjA8aWN1JkJhQxbvLw/prSmvFMsZisIgX3AsWPPvtsGv89lj1+XOg
lUc/jBZc74/uI1ORF0SyC52QCChmZ7xUCrcaZKGe2qDZI3j9Xin8qk/cq2ZorkJEdgvx0cccPMbD
OuKO09A/M8+uJTnPeVur6kkW/jcZus9eRW5YaZRO1fX7KUA3ab3g+lwwZAiF0XqJNDniQD7vi0xj
6Yks0MdTykcoe1bMNMAfYYYCBD9jeJeJ5tp3OfYFH1qTesRRo86qBF1498kV/2wrT98/Oy1dVOgj
gMbhUxoBS95kVlKWu5zfNt1Se+YlL0I/OzSzi2uMRt/t+oCdmuaqqVOzBaA68rn1+dmc02G8X8ro
AdVQS9QYyvSz7GUsuzhTjDREj1B1ykH7aKw6gEon3qK/pOg2Qwv+HA+7BsktuOe6nGzt2QTGcRsj
zJruReTQkY5MYBBYAfBNFr90uhGafQxSxAjY/Apxq8sSf8EaXbR36DyD54ms7YfQOw9RZ8xcFEFG
9XtuWCxeKvdddDn0XyPMo+6xHIwoKIfwiX6Tt2BE2gsHmnVAgd5Ujrj1buJNe1D3/GYx9nmXfJ3v
TgkoC0ODsI7E5czD4k1aRnmLxQwq6DyELHhsvOomBmuC5pY3ogVfwyAQDNZCcKRQKrLKp76TqClM
gHe/ZQp7jJPigObCL1E7VmvaeCc/RDEtZ/7V2Omv1dA+aVpZmFR4yN1DVsOE1WMbNVYeY7WoV6j0
JGYSlcSUlWtFEqRjXTs2doqeGbMZRbaC0cigiySD6dzuvSC1fK09aGrsEAaC51FF04p3AxYx5LPc
cF0ZUQR1EgW8JGOX/l/Ovmu5cR7d9olYRRJMuGUQleUo2X3DctvdIAnmCOLp92LvUzU2rbLO7Nv5
ewwBRPjCClsydtV2ELXlixZE+9gct/pUPNdW9FxU5Nkc7FA14TectKB1J0UBlaYW2J82MldmwRXI
dZA9QrNtX7G/tuacBJ+OfYr8Q6Tlk67jrpzGeEAGJI+K0z60Mb3nJH7R8/JRt8WJNflBjwViGj5i
92ogjaelBi9N+CUOEflbxzR3R0WvXTKqNQJpleEvVysyCr/R8w+WQgoTQr+XSNH3VsYSJNfiFE/p
QyTy0CogSZLZyqFr7bsY9XZLh9qRTsdHMN52Nc/vVKM9JrUMNdIEyuAgHc/zwKolFN3y7A8VbYg7
H9pITfGC1Hc3QqqEtUBVNrZauLhOYLGXk10yOr/tWmMBs/l7HJvBODmPksBl04pBUeG9a0tAnwRv
NlSOT62Qq9LM3niqwiimRt6esRrqIrJ7U4pxP0QJAH96BmO3oXF7Hu8j5sR+n6TQpi8biKyYSYp5
tk+aye/tGmplGnlXO4mHtsqPqpijQzXaDxmUnjRWwrYUtMEsrbmv1eJgKhKa6w19i40m8Y2xX1WQ
TswmCBPpHCamtC3x9Spn38bTZuLGccghVm5pIogracGs0nJcp+vvpc73jam8KxlaxbwbQ5vnudu2
1TnVzNc8Q01gJOoxJs2eVUaYo9a7No3oKTPrg2GJUzOO4NQl8b1B4RiSRcohHaBiKFT7ZMBEVmgw
WIE2C6qfyo52BVCzIj9UifquZ8W7w9FEVqFQ0ol+LySk+fjUuwpIJ645GBDUl/sG4INYzeHEPmWv
sV46btOi9ComeKdFqnzUlfQeEg87YGMbjyTDs4SDymjhGHY8y2F3gHrPVFT+ZFkrHEeoc/P7LEkv
HM0Zt8ihLpso9EiJHH2DsGQTdeVTXbVY8grSIEyLgwKAas8eegqonFKDsE4vlaKE+UROo0rva9a+
NlJbpwJl4nZdFO3BaaGg0Jglw4MP7FpukQ9Sge6hyVeFlqeiUPZU0wI1G1aDGm9L1r1ZeftuWblP
RPMXwMV1a0U7QhCSpTFxAX72ZeZAXBw3kwEhi7ale6akF0vqUBbSUOxuT8y2I0R8IK9VTIFMJtyL
+h5xWKLwRxRh1o413UkFPgxMYDGUtdElzyWuNrc0oIIHH+6ic14LyKdobOy8YmAbWmXndip+1xm/
y3RzVfcgIgLM6slcGX2trA7DKF+aiewbB+ompp2HKK1C2LUUocDK9KQI7SK69AADeUjH/qjW+EQi
Y2vZ6bqztPuIk8cU6MBVjIYILoSi3kR0moJCBSJQ9hCTtupWujGUo3aOxT+IlmUlcAgdDE8s5w/U
ue5aNqLZNVkt/mdIkgMcW2z4wGoXALsscGYoapZnjgsdRBEadgRXBCVmgJY2jksS+SByknuSsotm
sHcgKy7UEI2LI1ut6FBjtWqVbcuKlmuFJs6608GEFWrMtgaEHVYpAHSuGiF0xsN6nJrphTDluRkw
ArNTmPg4JFkxbXin02zSpqOVqLCTrIqgl5W9ycE3cCM7huMVwdXDVaDl2/xp4s2TafXDjcbT9xf+
a6g4//dPIUZuyYEB+irPLTZmKyDzi4bqz2HTP8rg15eWABY0l7tBIYMJzSKMmcq8iSmJh3Oct45v
KGBYdhFki4b0lXH9FaTwX7nSvyHyWuW6ToLaMD5M3d4aUbLKbS1DETH5TYzxQBl/A2T6ZEwwqFEG
8WxOJbTP+mmdxntSijrIZHzkSbHWIQgC42Wq+riJ8DWwsVzAqm6ER1cCbSQTGkJBgHsQFtqLmaVl
F9kUocPF+TX4cDkPeTjBdwHeMUGyupV8XglykQ+iS2jQuVDxDUzUabFWgsV8AXXjpJvNLu5KkLPJ
DdDBlUIB1SmWBn3OOe5bBLm8FRNrnJpf0jY9sm56T5TOi9XmLkqbbY39HXes8DRQrX7eJt93okoJ
AIKAOwLqCAzd152IQm4n7VRPL4o9vDaCXgQp334e4toKYivOUAdbN5EEfh2CFS1JzX7MLlD2dQv4
enMksOpwK/26kvcgngTrDfkl0IBLOmI1srHP9TxDCaTaOPBg5iEAyXtzyzygCUIgp7wivFXfubp8
JsIwMBhsTV1uRbNoc4jKxNkFlcxtXjrv7ahefl6+W0Ms7oq4JsAnWbpyVqPuISuBCDPz8Ochrn4h
0ELx+UEnNZdBuVCFVhcO4xcdSKh94VgQEGjItmuMl58HujoXG8boc1aO7b44uYVVVUlmUtRXAWxs
yxxCCP+tFuacvgH6hEoYivegyC577XndsoJUBr90K22FHtTWhMnpChrOT3CGXysf7Y0TdC2Zwqvn
WLY5dwvQkPi6v6vOnAjJO+WspGblRVMNxYXcn/T6aA/GwUJTBmA+tplUFdYIpg42jZECHd3mW5mq
p1I271JX8RLxnezJ43+/4CiCoB0Jo2o06+cv/+mhQbNQG+IKX7YFwNXtyhHahVH//PMg/9LFr08N
qi2fRlmUHFKLKQmrIn4pQIDw0g5BgcEhnMeB2GgzqO0J8pRa/T42ew10P+eV19mb04tTFjf3aTYC
CGT2ObpEAGyC9vxutGQNBkDqCTVSXKMrPnIAzd0kNSGH7ei/SMUhcygVJDrqHapWwFNG6UtNjSYA
NuWeoOrmZoKveqJBCdA+RKaNYLJ44GkK2UgJ3m03QF5OqORRq+1LoSu/6gKCT70Db2BK2ENr07tR
ASyhn154qfy+sV5Y9O/L5VBIbeLEGctLQ5pqIqoSBQbHqTzZA0sMnFPSSf/nYb4Xweav8p9hFheH
ZSLkoU3CL3bsJ/zDqE1AKcKieB7jfTq8/jzYd9oTjp2JN9lEVwm17iW419JIzDqFK2eOcB/KUrqr
h3Kl+VD9Ya6176EznQXyL9o7Xv76/+GFNF8dy0UF8We+VlAjRg3u607v1RGdIjbi2ENSnOzzQNvB
HvCfKe546p5vMTuvvTYWQXVxxqo6zrJINKawwdKLHgVjEnum/uCUICKnxSoS0vt5Za/dmbjGZpDX
TLteAjHKhgmrNQm/jKCTjdqe5DcadVd6nQhwkGyj1gUUGbBWX5duKpVBKgIVw2SC9iWMxAK+zU78
OfGKv4rpal68U9fm3S3y3/clnFkWjoa2CF5QIFa/Dssai3P8C5huSNsboK9TQI2R4XD2ZXMjGL5S
Q/w6lv51LFC4QCZRUapkY/xgddouEvS+G9UurPRo3Q6ALUyWVL1aKI0n8iTx0loGVZfDaWWEqPXP
n/RKnxE/B2BMHd0+BzSTxYqPcSr1OlH0M9QsjW31ZK9AOoLciBY2mZs/Ea9cTev/PpLVgDr4VxVH
5e3bRhptW1bApEZnXNfHTiR3UlTbuM5uvPFXJ4f3Hb1loO/1b8X3iatY2GaasZD8rXTApxphjeVH
T3npOi//RPYbhGIQHrqxqt+vAA1BJhjIICIDH0MWD7E2onCamSM9F6TYpPA+g8HsSpbOIRL2usk1
zTWy8lJKyLsYaOQ0Waa6vYbsK2XQDf75x/xT6/l6H+HHzBsbYDAkYMvOH3GaUgCsQs/RodkjU37L
PvgRLk2esi72ULpc8xBSl2djRQPt/i56rPfdm3aoft3uQf5zI1v8FMQmAGYDUqMb3xrxejTRCRU4
5zxuoYe6LR/qh3pbPYr1u/BgVkdDC33eI2rpq3r98ypcSdWA5P809CIyyEsZxyXH0A2cXcVTG3Zr
FPggdFY/Kj6/tebfr8qvoy0aEjZnAOaVk3PuJyWMEnNLcqf10zKPDsKAfIQ9FyfUNoaUZ47qKegW
Hw1N5CtQSFDVLrq/xEqHvUNg2lpo7HmKGZC8BkwO7YaqyHJzZwtNFGtlKnA7tGIifOkoN17ta8cH
VDpHA4pQNXE1LCbRtHZGe2ys8wC7zj7Mw+yifuR7fVX645o81uspjG/E/9degC9jzqHEpzAR91+f
RAJjQqbrvtkUK2K78J6e7vINXJ88YKuzUH1ID7f8l5citQjWcUd8muziyDrDqLZaZtnnWX0o39YH
ejTuDOj4s2cQZ+GKobrTzgnECWKYuKJ3t/K3qxv00w+w5mbQp5nTOgNpFvHh2QT3w15lJ3osgX/w
QA7yp3Vxy1FsvtiXR/HzcIs3L80Q5qPsZp8lOzLIMLS2DFmlbX4+dkuLgn/LCvgVHlfwMfC0LYKh
hidGAsTvvIfiO/ZW6a6NzZQH45nu6tAOMogkv43Q/AVmsDuABrWexbXMW4HFPJvlbD//jEUECmRR
o+gNfkbnqx5qiT465xs7rPG43bpprhx9iMmhuzwrUICyvNhIVqHTKils5UyQ37it1O/FqN64za58
vM9jLKXCJt0smKbX9JyXf7r8pQCPEtXFnz/dfLoXSwYhBDTHUAXSEfEtTj/lDXWienDOZbMysqPs
011mPGW1AuL4LTGEKwEYxgICHKJEc6q82CVZV3FUxjN6HpoBWnOQcUd0DXUbA8pnI70Rxl5dvE+D
LfZCYopGc6bOOXed7Y/dtG1a5c0eboqg3Bpn/u+fDrSWokLZANx4zpBrxmhZxc2zyG4J9PyLib99
J6KqBAcM9aZlU7rqHWiCCABiR0+FMJC9yx6TA1qJ+TOFZbqEjZZb3s02fbavrJ1gwPMHucjjuLt1
d1/9iJ9+iP51vl0no6FWYpDXyj8s71w1HWAA+qSp6Y2H6erO/DTQYrdwgxkavKqUs1ng4oBYLnwt
fYuccz1e9f0NKLXxvQmvUQeiTwYCZRAZlus70NHsihGfUXUA+unKyM9p/GHb6kqNIErQp9LrrGKj
RumHmgxIMhV9ayUgBEmWwfndlL+EwtclIRvZ5BJa1jpkH2O0NqF190cfTMj9K0jc6u49YwWwtkzR
1nXRQWveydZIlIK2SeqdmkX3tloeyybeooNzyBP6YAzoDvMc9tIc1KhAqSGGb+iTJwf78vNd8P1x
Ioii5+ARMZsKpObitWi6nkHrpRjxOMmV7sHz5MDDxJtWJFAvtzhM3x+NxWiLnVQl+pDL8t9oY9Ae
zUcVTsftvbi0v+C/BumS6D37O4vt6NCDRHEm+6VsbuUoc6Dx7VgZKEWjpGrPUmZfdzM3FKKVioXE
CIXBXCi/1Li/Rwk+EBVENJBLPdh9Hf68zPPf/D4mBM1QWrpS4e9qwJRZpPKLIVsV4I4eNgfyHLfR
nURPPVHg5op9n3q1Zdy67f9J0X4bG58XpGggpr/B+dsuQc+4hFrJXLUYoI96l1oP0VayUNF9qIHj
zUyRIfRQcbXhgfGq8A1xoJD/z7h9dG8Ktl59Rj/9nkW8Lqy87pIEFibg0oeGN9y1YRmyw8wu0OAo
DnmS9gYM9dp9TdHPAdxm5s0sqwA9GTT0AzXUbSz2u2NAnegO9/qG3RjnWhaEiPo/Ay22N2hyRclt
fOZ4z94gy/NWbGaub3kPexOAGtqX9Cjexkf1gk1wa12vTlKbhbEg+QHpisW2RtmbpWOM2yyCSn5b
Ox7L0wBR543g4cYwS3Es2Q+NmWoNv9R6G7C6+6g4D9tqutVbvLZLKJpFqoF6n44O4ddTSupC14oW
LYm4zyvotkpAaBy2+vlYXp3MjPkCBQkduOUL0AEPEhFnUM7Ih2o/jxpor4rhsTRvjnTtCUWjC2gv
7HxcPYuv00OptLebTDlP41vi5N5kn4lMwzG9JQV5dUr/GchZJBtCdnEF6Tf0WVi01hzxIFtA3rXx
v145fRbeoJYJQ3TQTBbDOBMZG1B6o/Noo9sOBE9sP4rq+efP8/2m/jrI4m3KZNonzOTZBdp7yLU1
14SpKCAcdoXqCoXrGBp9P494pdGCISHrgNyYILNZlnhrUE7Mpq5B4HKdexTnLfgixyuOGq+9NY+G
67x3Xn6Cls7NLPH7Dvk68iJ4JdLucjOGYnSK0GfyrRAIjF8bpG/jPQ3sUNd9SHoBLYPyzo05fz9q
IMxACwH9bg2JzfKo5UnVEzxB6nnyBl+X3hzBwDKgX2lb+HxTL1vDPfPGg3httgaWVwdEHqdiSVCy
6MBizQT+sNRMFIh25UyzgTByVr39PLtrA1kUuG40hg20T+fz8ilWRw8X+kQsZpe8bHcKXEhVpmyi
tlyp9S117e9Hb+Yl/Weo+ad8GirJqQKkTa+dy/KYg+cwwHHUvqW78D1EngcB/xOkbAc9t8W9WHG7
l3ol6NlOKpguxl6m/ib0TsrKN3i6+nnxrs8I99b/Y1otDqDTU6snHIs3Ok7txo32hzX9FinWjVD8
SnHoK6VrMSuGXvCQ9Uh7Y/Dq3hVXbFBgQ9F0xZ4NQP9cQAzrk3weO/dWNHhtfyAKRFQPbam5r/v1
ozUCArZpDaac7KvQ1lEah0R7U9ieKK0buf2VDgFEpbDjHJRnsE+WvBBQOOK0qS0FWo8B1GkQdsGn
TAlmewyKgVP3NrTknwPF1+jv65jzHftpU1Y1Xh2qp3RWHoPEv7aCleSOT6G1AQzWhHnjahYhibes
9RBvt5f01y3y0dUV/jTrxQpzXikpNfEL8r7xUETxwTnbR/W2Byrov9+un9b331p8miuJwHVQVeSp
JVwTswHewrzyLPb68yi3PuO/guOnYVQBRJ9lYpjR+9+UiawTeIwnnvgLb/OTvDHejfX7x4H7NByr
m5EVGYYzaOTV4+8k/hOD9GjdbKrcGmhxCDUWR/3QYSAgVk9tA+eePICSX7mHhzfEw+CAWZ+mtQ5E
ReL/vKTXXqDPH27x9lEW25Eo5hTlH1Mwooemppufx7h2caLkhQayQU1QmBZ3mWVV0ByEI9K5Gi6T
ioe0Fm7cJisDRkSsujGhaxcngFxoqRoAX9jLYHyAAY9doMB1TnV+qpl1qHWdu840/B/GQQkffHBI
1phAJH093ZltI7WJathBwgZ4TEbgDd4w0//DY02h+DDr7lgQqV2cYAYkzCAT6pyp3OndYcjoliTw
CdDMG+HXtYDv00B0EVWCZl0aXJ81wuhge5mc/dEd+pZm8X1rahuTFatJGt7PG+PKt0JjFiL2c7z3
nfvB+7ZyzLRPL31teLE8MJO5iXmTD3FrmEVuqBsRF2gc0nPvJW/TX7aGTPWhPjgVOgEiMHIcrujh
VlR55WB9mdtif0xO1SmiIORsWg9imlxN3hrhCsUTDd9Py7c4u/NbV6QzLdA40FPxhAKSB2MJL0ng
kKyEpX/7TbuykkAvQkQOAKxZT3MxqRSMjTqzcuescTOEpJyfl8qGjbcKJ1fWDvKMM2SNICVAA+nr
2dLwV/WpbvlFMd6rOvaKOL6x3a9cuLNaPzhkUJualRO/jhDrOYOkTRmdjSE7EJvDhzYXbp5pwZCb
v37e5fMZXcQB0AMFuAOODSjzLa8/NbJKqSUorapbc8W3STji2b8d118pgUCNEYJ4aI6r2lxy+jqn
MqVVPdYaOSdSO0F0I3ZrKwepoFeObVEGAEPXgZWpYTcWm1JvHwFSAkF/ataNsCikyvq1o5W/7KKT
ILHp58kZH39eiCvvwJcfuNyv1QDllHQgZ0OuiUNQjOsCod1DUSyx9FsgjCsXGmpJAPFQ9IygqLvc
Q2XWSKGUqPuFXPgqakHiosMb9TLrXUPB4qGcbZju6QYsSf/nef5T3Fp88S9jLy6c2BgBeAMw9n/T
unOyZYcusFbVPbudQl7ZXegjA4EAMWqgE5f42wTquypcfeF/S8GlV8q68PWMD55Wsw9HUdaNZt8X
0Bfmfab7tsXtsOzyD1tnr0qqwqKJdA8j7+8hExiAnQLX4qp8QDOp9G6syferg6DObc3qcQAjfQPF
FGZqQ7TInFsqI0x4YMeVrCBe5aur/K7aAs23y15uFb2/n3Ki4nVRcU1qV/C7eVZDIWTq1LNOxrup
qfamjq9tpVua3HJ9/D4U+mxILADGxCS/cWDtRs0R0gD7Coyak93BVgWGtxDsgkPXf72QGAnQ+Jnh
rgN+sQgJrGxqBOtEemn8aiMGz14XpzLkWEoRgNgsD8Ya6dSNLf39681tRJQ25+rxd9SPIbOprAwQ
YQrkvnVfwPUXNsnpdGty166IGaMGGxsgxzC/r3cYBVMrAesX7MwVHMK7yCV78Uh+zyx+xAZAezxk
+bqD2hpb3RJnvfLo4BChKoKQDszFZY85cXCOIImdXuLO3GR1F0C24saldHWTUFxIiExRj7TmVf6U
TwAMWsU5R+kOOnZuyh9SaqOQcBH2LZn0a6EBoJp4pcGTpt81zJVcS9teBUoLypqB9DWI0MBDIxxf
oae1ykE3KFzmk7v/w9a0UOrBPTQL1sGA6Mv8qD31WmS26O+gbTpsYsCBtzDA9Ho/cnHdBmDc3Qa+
XbvosS9n6BNC8W/PntCauETDEFPVIC9hD94oVpOtu5NeBFX/qtnBz7O8dhRQtpjryVCZQG/n6ySz
Tpgdmo76udDrg8iryFP7etf04AP+PNC13QLkJPgipooyyRLmYRAyjCKF6qDe635mgLYH+HJre5Z1
+nmgqzMCtxShlg7Iprk4dEWs9ExVewwUyTdFSOjOTvxNOMWfn8cBOO7KIcMTAFlBBwEehL4Xr7LQ
MIyNdPDMHehFopn/zokwPAORAG3Je5nliAWiN1pYz02ihtQcT4Whr5tOvvC++9NWYNjzQlvVVnYx
FBVJl+rWNrkonb4vBn0HSNjKok2Yaf2hkKB1W7m+q4xxPTbaLyuyI4+P/Snn6h1R8nun7xJwVuqd
PUC0uM9/VwlCJCof+2o4jCUJIs5C1eGvU19lbqJqUQD06JtBMrTo7DrIo85xRQJ1zzZu/IK2T9g3
ZZClgEQmQKu5bd48sqo+D1AafUgd6FibJNZQBDKhimTBAbLHH9AhIBpyktt+PGrMTbUuRNtsY1bj
iMGrJ87j3LWGQbjAKvw2IPvvDboMOxD/2yy6awXb5ymXgWrW+l5MLUz+uPid9eozaYY6jOJsZTcs
zBzzKGwTNFlVhv2AoD1Pp0vL4ienymo4pJLj0NcZuubGzhjpinTFRlAKRcO55BHCwtsIREknr6xZ
mMjeK2xINkmCmyTqY7dtppVpo/seK88yTZ7NsX3XODvEpNiDEIB52SizgYnykBG5bSLzLJS4ca2y
ukSEH5w831hD/sS17oEp9DEd7SMeohWFsy9MzfVtTrIHM3YelKl+yyMQfXO7Ft6kiMGVUw9JwRFo
W81I7qxpLDzFTl7KxnmuANJHdwmQQAneqdN2cHaKgctXY3gOaCON/DIZbT+zMzw1dEIn3LYiV3Ts
PE3OyhEpeIbsRJj2EDFF+Fqa/C6aCEYXCXSDrJFD19Du3oQO0rAhjdeiBApWsu5lrHu/IEJ4OY9f
rT7eNmXjR/ByCOw4adyIiTMf89gjlg4xU434UTwBLMpLaBFVDg8y1vwWPPZrmnA/zvogGY1HLcn2
NriXoHQVULKklae1pm+lJfUbS067xELclzXdWgPfNREC7GeVu2qiwnB6JqqXNbpsEYvsTdxWaLrX
GjjzIIgTLUe9PDE7T28FjopRma6VgEqsMxOEXH30qFnVEGM1z60Rh30T7QWDmLXolXeulq9mC8OP
MdfudadOA3RDPyZeS99SHAqT8PSY17xziYo/UeD/D/K2xjzw8c0VIAvcb4E8CciAyhYbVeBqmBGW
tXOfwqzGi2AX4Rb1dFTM4hfv7adYV1HMVMJUoaNbFbwGl9uE24jFwBU2zC1eoADve+wrwmIe0yaM
CXpymEnyPE1G6SMun3wlR8nBtKuZmPI3A0UcfceihGpH/Zi23S6u2hMuX3ClGXWlmcMbPZGnNJXa
Siqljg+M26BUYu6NVmHCGiN1Y5g70qHddyL/3Zdhbaq51w8xOO8JmJm1CgSRVceu1RZhnTt+3loP
NWVA3zfxuaj6bekAq25FnVtVk76eKnOL3igA652+a7gCAT0YlGklf+eD84ovHHu4RNcxJC5gKlDi
eEM0C2twsVmierQHm2aaDQfsQcm9uIISp5Khw8TlRrHTE+g8H8agw2FtMo/6pD6qBgDyeqeDRzqx
sLZBRewofEGSYVQCabcugHCejs4Y0I3caxwe9gbdw9xrXSvaXc+1DaPmZkiGvdDax15kvmF2vyCu
vyqREHtNbN0pxlQBt2dP/iin1G2IutWZYft12p+4aa96VdtjC0B32GoeU8p2eKciF1/7ZOgCVw1p
B5cU8llxoHtaSHi4WiqMzMAvd40y2QFt9IfbBD0s+csS+UnttN5nDX6+mZixn+VqA7kAvpcTo35l
gKGoTYmOWwKIYU2qzV6t+yToo/4xMaAPoDh9tlaa6gKpkMwVeKJ8wrq7CKaZUtEHn+r9q+PIu0oY
mk+sHEKCynQCHvKtt5QLqsa5n7MUYhRtGwGDPt2DhvDS8yJ3FVXoXtS2zzZUU2maH/UO1BLgmFcG
iXa1NvaBk3FYpkzvTgre9piuwfje4Ahvusr6sEfjg6TVs5VWD2nLX9WhuevsARdYQbZUgoLdkJeS
swelTr0yxiFMCjC81VHbDShADBJZN8/qPCjMMayjPKBCPUjbki4x4zMezSNzjHOGYxU5aBfEuE9h
YO885bi8gyKZQOAwNw0uWYjAZi4YWW9ObHyILD/A0mOtyZxBbAEO76VQT2mVnME090U5/S1mrhhE
ce71Dgx3u9NdI85eKgcyR7lh9XB/xGUmE2dywYO91xJ+Uroy8aMIgKxOYesplk4Q67US9p19qirq
hBnKR3tQyF/rengDQaxzS4hWUp0nbteZideCTO8qQIO7qTrlburIHcBza0uhfoQfA+seJGnGvrCL
l8waNzKi24pMXhyHQ9OHUdQfxgG7C/njixqpd2bUus4wHCEsh8Y0zM+Ufgs9oJARtpoaiTp9rEBq
exgeaN/sxICjTDvo4A31facgWiid36ltPuW1goOBCotUckCD8xedNkoACyeKlnp7Rtffq7riZSij
dao4/mBW93Wq7LphCKRVrIwWUTyEb4kjtwB132uUrRjkMtoUaC4YF8b2LxpTL+/UXY1qAN6A7ejE
G5mO3uCMx4wp7+jFhQo0Joi4WHVyRKqJf2p4nZEFaBWt7fw5M1E0IhLyKO2K19ExogZeB9ujg1gL
kr2WmfBTFVc73szImiDUPUILad8McBjuoO9oeBkMp43kFJdHAxps3UmhLww38RRvEFP7CFpWULMK
BvxgNsKaXH3SmL7uWohuWDKwSsi9DAKKtIobW7oHsx23UO+Hsl0xo3lVtPs+PppJ3brFUGdg9T8P
vfRU46Ph4yEGcrFPHBQX5vWHI9LYelXVrW15X6E51ZFdh6MEoZjNKPXQTNM1t00/0yDAYg6ZR4Z0
02X2Wut+GQaakUAOpc64UmzV04BQS2jzkMWbBkF4WcT4V5WrDR1UwPme2JFPmidF2WXJyaRo6dVQ
h4Fqsdw67NHuwZmk0VqnyNOzblUBxcwQZzMYhkoT1hUZEsHxV0q2qrXvJnaH0Accx7eBm24jf5uq
jjhqWstCQMenWXVTEnQdNnHkuJ2qbFUthWp7+9IXL50SQ180ciun9AwoWtgwNBmwQ5A6+RC8dOED
Diokt59t1Z+KV0lWory0ven1CGOh9RCAnI7LnYHhV2Ubbgg/jmsfcvawwcTtTPZFDGPO9GMytaNt
b60+SCEIr+Nqc4Tf1i9y/APr2BD4SojPCGjSwBC+A3CD9Z5hQOUHygsUqs/1ZK50p//btdWhTYjL
6I72f80o8ztwpEa4M2dc+tKQQVRVJwGJU92BJhuggzmsKQy0qCkA/Y7tMR3vsZbscD/70HZcczp6
hQOz+66Z95uU5p2m6E9GA/k6kwQoCD4OFr0YGi5+I4cktbqGg3nuTlEe9lBizXqy79PJN7J4BwgB
LKIRjSeZl8EJVeRwRK2KtZH1vugxvgFV/Kr3ICHgzpmCnYQ2qL4QdDIQTTha50MLJ+jsexPMYQKT
elX9qM0DKc4N6cIBgiUSN0Gv3VFcVfWcBkG3RxFPUnp69ZDZ9/UALe0UKDa8Zk13VMqdEE+R7qcp
9Xu1WivaVsi3Lv5Fuq1lHHG6e70L7DKcBGpBJPK64tGqAB/AtQ9BiqDBT2qggm5UDF/kpY43LPpD
0jWt7viwasShK/9q7Qfiqx7O7eZOF7kr6vWYvKRt5cpC8w0tXqcRggI0T9IEDiXNuKpQ64obFsSN
/ZdOiQ8nh2AYnsz+DL+6FagQFRsgU0aDYSpcA2lM0zj3tfXAnL+6Re6K3jzBQXf+gl5kdevaEOfO
jo6aU6+HyXDL+kEfoSUa/UbUus0jfvof0s5rKXKkTcNXpAh5c1oqlcWbouFEAQ0t772ufh/1xr8D
ogLtzh5PD1mZSvOZ10jJsCmzj9J8U2phkzblwc0Sp4mDQwHCJC3L9dAS/PkUHcIYgRffqZEv1K+K
CE0+1PoF71c1YqXWV6w62iHER26WAxk2ti4SDOLADidqU2ljJ1m70cZiI/Fv1RZFQD8Fvug3hBQ6
gRbBgfvoRZEj1sXRjA++/uION43xq4zHbdLfUwLilgpXWh0es7zfdLBlKyFbi4V/UaUNR+E+GdvV
IIx7Q88eIVBv8zS/KUcS/hh3KnkjTFId5qvMF3P7BrGirVCmT1UdOVaprmphzxe5ShQ6daV7mzuh
p6A5E61gha1ClNHlLLUD/bEX/gjSozRQ75fA90oq/Vc0uMfHIfxt1BcxZ04DfBGKV8rYcxP3IAUI
CenV+kmxyt1LX69XafmkhNI+Dn5Xwu9M1J0xezckLun0WJQbKRLtPHwU62ATaelKNMJ1ZflOiexW
r/0ZfXXTBJWjud1KJl5p2wshfJb6F8VvtiVBsfsbdxiA3GzWWD9m6SG3jkKQKKtBam5lpb3pxBsT
mZ7MEl5lT9mh4EsMuNEJsTtwaYp+FQtXmYi4DTdMpj6p7T3S5pepGF8l2r6vkBtDiThQR7uA/VRX
iMT0t6ra2n2ZOz4nLpTepPEy6kH0R+tEue7qQ5/eNfp11lbrxiJA00mszc5puFWrKoMIf9u3mzjl
mZDCbe3aDXYXWVOimJSsxHRTg+eq5Yw2Kv72enAsJ/mAdrK7YKHd+FaN+B2jxP3+bhYfdW46cSes
ADDafhQ6CciQwUVIS7RNFfxl44ztVWxtG/eDfHwb6uHGFz8CWViVAn4QGbddlv9Ww9GBqg8/W7Lb
gEuzUA9erCPs0pfbLECcqbZsiA2CrXKKFS7IUioOZRlv8rSydRF1/SRaawSFbcwurYe1ZiLHGyfP
QeZu1KzY9mPhWCh9DKawaRIktXrvkFBxI64FheE+W2Rto5kSTyLyLqAehoeugxzxRsMHdOUjvD2q
yUpRUuq54+WoS9sOd3Nyb8wnG+WgKoFtVb7j9o8triQymusrt643ROXbMSSYjuP7KsKRMvEuI9en
3Un2TiHgLht0hN7+VFm2CrVqr0ThBeWpnTQYTtVThxS1HS7mTplxLoJu57pCZGNZsqInfo0N8UWZ
Z1tz6B1dwhkFWTIkTIp9Y6T7EaacV6N+RtWikSR7aE1uwJsuu8tVc0XmtPG151J111JqHeWuvEzq
8LFWxYui1EgzeKq0cHws8H/yrGLTsTw5cZMYRHjCJbdlkMMsj5utVOmXiYLOakkN31Lyp1ysrqJm
cJSEeMrH6DeOb9xedEx0jYxgPA16ejMaQPlJQSK3PNV+jYRX6NmDagi2aT4KGVmLOTxJHh3OcJg0
zACdS9QUTKQAhV+xjL+KPmwRA0LMHlkoc7DWklI5rViiJiauRZ60Jn6Q9QL1ZspfsmlXanSdGuG+
z4SLurzQg3gdxZ2TRzplK2h1UXxpjqA6Bs1JQRA0xrjSi/SyaQb01yhCp/26U9/kzN0KPSpDTU4u
Xsd2PnJMIGPnBQGK9qqOgq0p1KdleIqiSiXqI2mvavk1HeQJMXIshfDDJ6QaqDuY8rXm/4oKxe6t
56J+qMI3PfZ3WvRbw/guF+p3z8VszRX9a+wBQFqZe7NRtu2QbVvVNy5zMTkMQf4i1P6vwEzd/Zg0
2sF19cNYD0cjGPYyj8FeLvPa8bNJ+r5+G0gghZ5SUqNCquIqCaKtrl9apeZo/Uumx4Rc9Bvd7Er2
jJUWNO8SNop7wyudJJyMO6b/aFIgUW2vvQIdsIuTo1BEq8qQbDViQehMs4fsqJUdQfTWwyCtIK/d
IOCsqK9+fpKGZ5FsJZLi57h7T/wLJPwOWj1uLV/a9Jy0pPzl671dtuKqjbk8D0FzW/jmKre0VSKI
1A30fF0TyatWsx2L+KH2jYs0PnZo+huhHeogIlQVF/tXQdkX7JoScCVWVoPqXUiZ5Kiu66RR5aA+
jwTExszlfQCQLVUu0/YxNB688J34YF+JkAviFyMW7LrtdonZ2SR1tuTnj6TJxJbDrZzmO6WCcGRG
68aAkYDX0KC126CTtrKW7ywd2k/0R+jCC0Uwr7sgvi7coxTepfxjuSx3VY4Vde7tsj60VXCKjXfM
5GMkkWm03iqNW+72yzFOn6l37qoMvl13LQjyXsSrNqusTSNlm1wf1i2QpFa5jUT3jxFk2zQs1/G4
/8ugq/V1WXyY1Dt5QMImsfGoXkXSB+5PKyFAz5y7Xnfva4F2w1sCgKv1bwfk4yTRPejCWuD4DPV9
5d26LEQapCvNDLZaWxwxudtmIuDiuhc3usArCIugUfcyOsWmGdtBS4VaSuJjqXp3naatXY9i1kC1
ukDJN+g2WfiYdMamVG6iRl8FxlGOzHVXvuTYwfay+6FnnMFmqPFpInw3qNfxyXX/Qq9bp1bVX1Qb
KMaFmS01oh1r+lrPiEWlYKNFxb4K9HWl3ebjZRONV3oq7uvqMs8PgngZieReTc3zw+ksc2WLQThP
urAVspcwai/LQd9prfdYi4nTysV1VGSHdDpXxbOnKyhOivQRk1JboRxf5DK5tWK39BSrcatn79Yg
o7dBpNZeaTQ/3OmSNPE6SxH6S00k5w4+bjBxGdyoSbSLSQ+6dA2Aocp8hP66C9/Xbcrxd51S76oB
iGWQrIw0sE1Qpm7v3lrlvk0ONe4qeXNT4JkgUmcscxQMK2ETysZFFCCiKDDf4RpE49EM2m1ELdVS
ydfiJ0sID2lpbrP0VyXeDznyhYW4MQaExnFXdFnNnIhKQYTC74d3s3xogscIpH5Ua6sAucvAQr8q
J/uVSjuQH4qUaLOJrZvA11dac+l2PgGosBqZTeXnW928Grmzu1yzY+LQKCruLBcOm3pLi4BUgdlX
5TsS7n751HioDve6nbHJ6NE5cDwIy3iIyDY5ZE18lZeDU6SvuYpCpPXclTqP2C7vH7D0cRJkRIuG
+MHz1kXxnhnvXgRKKrio5Bd0MrJ0XA/eAxa+K7XkIRkaDBqoHXnBJm7vR4u7TvdfY884DlMO4Pfr
GJXEzEW0PKItUVFoazUm0aa7dIyuWqhZ07vxbGboA9GcevfU6V+Jdxx2u42DI066H15P2NPq8mPq
BteR7JKFPweUixJ6FWgw2AW0JatLt/WA1XBrvNHy30ejitypvjLRko1vAhzMDMLsICGplvX7IRSu
pNo8GPVI2hscAkPiGWpWvUCoMqo7T0/XUefZZviYJ5f0Ou0o1E8SkZ6RNht0Q3eJC72675C7Udk8
np+81VyGDNd/xAnOyzAUYdo+Jt6uGOEPXivJY4kRQ9d44Qqwhq2EmBAnUfoq1trWaD+K6CVuXnoq
o+jUrTrvSRaanZzrD2MmrQf3vq91p9fFVwm9WwW9187U9t1Q3vZa/lAoNxJPRNyd3DS8SbQMFQMi
RiijCvEUpsBTM8fUSeAH1BCj30UE9kLVrgUKuqUSOWOKZ0pKmazHkiG7E/LTUOC+Uvw2/Q+lQ7GS
XpTe3ldy6VjdtYdC2XiqBflSwxqY0DdwNO2+oobnWd2ljmqr3OJcbUCdRBu19UokkBR+DamIoO7U
8JerwqRFxzGkMqdSf0qp3cSpkyEFJYnxtoKvBd+0T+51wnppyHcdVleS+btBR9gsOQTZmjIBQWK1
y0fdFpAag4CA0YhrjyUuB3LsqOBacDRYQ8GpY0dEvxRPOBsnc+JiZaWJ6VoNCfC0E2RzhHrpnsSZ
I7d0bKxi1STFWztGjiGVm5Juh4mUWTvFwjfYXdfZLZH0ZdGWF4XeO0kd8Uu7xw4ReEK68ST7UyMo
rIcLsaVA2vsDyi9WHTielt9jr4SmdL3xjLhfZRXFQcA3/aa3akzZx7pCobOMWS7EXBO/a1boizwn
UcMflGnXWxQ0V4oa3IuSFRyQl10neO+QlDxYVefuDLd7bMXklbXYZYOG+bdrXMsG+XPDA5i1yRNS
qth4S2VL2JJ+iFHz4HGVymZ4ocFXozrLyZTqhAgH7fqDIkeUFjNCRj0ILws1OchK/FrK7SNuoZE9
GupV3w2XSpXugNaLqzgw2dqJlq4bMjdf0+mQSHG6aoqcNm4iPXp1/hp2HpKfcmO3Y57bTa4fzbR5
KgT4Bjg+13e0ex49pUFpOb5BX+dGDjWD9NW4yHkOfZ87EEIl76SfW1MR/VKucC8kZqtsMR1iynXp
AxyRX0UG8rcBZGzk5XtEtbComsiO0lR29EFo7RoMBtechNCzHOwwUWnIlXXqZFaBwfmQolztt3Cr
DHVcxQ0WhAgT0AbN6eLpdEPE1DuGlejofoGSSKuQMSYkP2SC5baxOho1hX6vdnp01Mr+DUudtaK2
3tZX5BvUEhkmQERroA++rvU23aaC+ICDo7wO+iJbGUTpkx4skslS+Eo+t86ipnXiXpvwcrQ91bzb
FWzjhdb8GQwALB04SKo5UZHmkMu66+tQTQL9pOYkKLa+NTZI3QUv7rN7od+nrxnL9kJDbgEWtjTs
DDEiUdQuLYNhTYB6KAY2xUPsLupDTeDlGR4PWM+kFqggifDNGywwaxPB1EFBncDCULzeBCF6Nem4
IwFARo4udIXCNPOVdc9ZWNilsWcskMR1k0rtFeUEunptUqIOwz5dDYF/1fQK8bJ5VGMNCeXkHuek
u4XBz0BIJqkmFAzwAZr4Vl+xKv2YVZPHX3MKTkzwLqIdtml3kZ2hDSRv6m1Eg/JOfyvefh733LBc
pZAU/wJX5tjLXKGZ3JlVeyoIckiOeMtzBx/ytect6RacQzpNgpCAnIiVdW3uTJsbYVD2RjxCG0RB
Tdr47ta3q0vP0S96usxbgbBr2WfmzFelHqUDT9YxfhHn3CVxTAa3D2Sa0eXdZaj/GSleaRF3Myeb
ypovXFTq7udF/Yvfne1icjxUvriR4FMb01n6hB5zO9WMlCARJz/QLSmAshOc0pFsLq1+qx+X6Yln
wDqTNyfofIo0FiqyXwfsxlCmEeOOJwEqhSsYR6nXXhcmdQa9xRhgGdGxQVpwTsxyEZLvBd0cT7li
SwgKhhiH43JKvEAqsvJu9E1BMfHJQyqI0tnC7XOOc/pl9PnhBLyhBoIxQtGSEGkbHrEaiEsn3Jhr
DYzMiuAXMe0VsUR3/BdX35exZziywlR8o5GYuTXyXCjanRJINy2mcD+v8BlEJVKU0AQmljV/Zj6M
b0L7BxZwwmd17H9LxYMx4mDTAf8YFkCiZ/fLP0PN1ZZkIDaZgTHYKZDE/UDr16QK/fNsloaYbUml
qk0NYsV4MjR6Ngh6JNqSw8o5HP3nFZujGDWa/2NnMI12o2yGqw5CG2YP5ABrkzz90DomCkfiVWo4
uYYEzNKmPP/BLEhFooEH6PzyjAZYjEPMB0t7AQBI9tSGu7i7ExUT3nq7dAKmBft2qahERfBzZVR1
Z9sD5xMKhwEL6iEOxqPvHZSrQlq3Dlr3iyji6Y/9MNicZKSF/aBGYA1PbpHTlBbpgutbuY8cBWcF
jyxMhHDacYf+vGnOvhGkj/+ZpDXfNXrfaUPEJCsne/XfdXv4cPcFqheKvrIOpU0sunBZn5spWGKF
V5c7GxGhr1enWieN0SHYd6pbjAOi+pJ6B6rARbr3muK5N6U/tIKOgVovQXCnF32+xJ8Hlr8O3AV+
KuddL0I2qbFbg02+jux4ZWzVDcW7478gkyPr8c88ZwGGTD0it1Lm6Y+xtJJ7BBCF4d2yBNxCmu3C
ZzwXVkyyk7y8CMjAdPk6Nz1JuyFpvPaU8g9WVgTGIgozRxBGrAsK7Mzb+h7mxQO8TayDvcFcpyNd
fCo1t5aE7kcjjBTwApTCzezu59/2PY5VqERP9n6QHHWguV9/WqrIWiBqRDx6fYGI+SprJ3ja0kb+
fvtNo5CrWzgyKwSyX0dReqSgJM2TTh2duUF/y+MFNvhfYduv24cReIYhSxsKEPzZPMxRwubDyFta
tw1CKQ1w21am+R+lJF+uEXdULvUnSfNfsz55mGQ1tpYppDYCuQhlhQNCZhKwRgqB2Rpg821Vd2C+
+2FbKt2DXqDPLXG7pF0JoFHZuoJ3q5fDQ2g0tpL27yhCHaVMDY5xa6i04EOQIy691sp6H1t0nAQ1
NEFtcgdbEqAMF5scND2a8EHs/bcCZRkqCsGFrGZkmb31RwA1RDYLd7dyy/sosKiBYAVgh5V+LWEJ
RyGoe3RHsBjtWF9ILrW1LC7uxVS7KAAuAE1SnztRPPbKiJH9oFyqiVnbWiy+p4J3U/XqtqaQQ71Z
/pDoBqYBIkqaJq9Ymo9m7K4to/5dxeW1GSAklwrutg5j4H/FdRLUR3yK7psSjM/PG/H764EYP0QU
DgiQKwiqX7dILI3+KLUSMRuhTJCcJOnRVH77uN5WIDZ/Huv7eWQsGmSmQqhPXjW75NoodIfG98fT
CHBLKa6NsV5P5uAZ3ko/j/T9Op0cpSaBh8lsVJrnMYGkB7VhaT21cWOFLMLaA05YuI+K+0fXyeCP
cqUvPBpnFhL813TRwBKcBv26kKaS5LXec9mYRs5OoKxr/sEJIKlam5raz9M7c3swFhGwCrFHV+eU
AgnPn6EGfXiqwp2mndIqxtrp1/9rDG3KaD5lD3JpdEGpms0pbKWVl2J4g4KeR1v/52GM75mRwnYg
kDDhO/I2zNYt9Y2gpXjdnBqZ3qsR5t2K0vcRk8OG+mhyU1aAxZMseTHF5ijK0U3iqbuo9/eFzl1S
59dIz2ywzLGFodnxd3i1JMXhXdsPenIIguGPqmlHjdqXWYbUoS1OYJIXQNHC7CORzYNLZrYbg+qp
yiwS7SpN11WqrkOlwzWrim7HKMCokI5lP1L2wm37Oi9T3yEYe6ZedqwC73ZIPP5P2d+LgfHOdC96
l/Tc0Brg/+OT6Lb71qR9ScnhYRQZvwaZquLk4fnmzRAMvwYXtZxuvAKbDMgUP1obJzEsZ3TwhjGQ
kKZvAGVaEn46wjPN3YVP/e2ZADdN2g/VDn0l5Ilnz0RQB1Yjy0l3QsQcHEzl8TJr6pIL47cD8nWU
+YaCwuDKlcAoQTD+Lq1uFxj9le81gOur9BfpzVKsqpzZWl8ep2nen7ZwYCQagfnYopIw/HEP/iVm
V1tK9o6/BfQFjMapQCevErteqb+lLRZOV8VF8xDZ0rZ2in2//V+Qbs/cTPwmi5PL5fSdqiwnWhWn
JvGWujXxFE6vaWTakDqCDoeSid2YbTp1V73JF6XtbRbdE799ahjSn4efhXuh0BikXdaI+PPkrutv
4k2NlBsU12ESLcJtHYTt089H/IyGMYNSVCIEQVOPQs/X76BnYCFHYRr0rzpmdKjIkNqdhZiKZOuI
P3e7paToTKb+dcz5txex08Tyb6KP4pHXIvN+SDf+Rn0HUDRpRLUgJPxLjVA+WMzI/k5oHhVNZpET
b48i0zy6U80eZJ47cnfuXXTzaCTIdNiQ1O72ltMfhNvqpv/I6ba/xJfhS7KZ6qTBH+t5cRWmz/nt
hwDVpGKi4YMwp0+5QVRpGefs1P52t5OKjXGnXyAbBdl/2ElLucR0VX8fDfI0kuvEm/Nwk/5UVndZ
PSJyLm3yTb+rNvFV+b+y5Ty3j2lL/Weov6/Kp6PdcWsKY8JQvvUIGGAVVgsk/DNPLKR43iQy6jM2
oyh6hi39f/FUjsE2cxEWU7MXT1vKv+Rzd9RfD1yTMjOX7+zu9YouFDH/mPZpuy5vskPg5JviMrFN
7OSvswdE4LeAN+0wWJW/5NLW3hcO59mV1MgN/vsHzOXhpGaEcSX54kkA9XSlUwqVHyefc3Vt3IZQ
OSCE7pZUHs+PiRwEYlXUYY3pqfj09eQQhk+eh+0pUrEBeMwX5RrO3bLAtciklUmybB5pGk1eWq3F
jZOJt9TuQS6qKw0cWY63Yl3gMsdM24+fV/LcjpHhPDMq+Zw6/5KKWAhtKoBibb2rUH70wjvDXRji
3LpRVkUGlxI2d8vsIu1lRfD8LhhOiV75cIu0gde6MRbond8eat6Iz6NMv+LT16kz3RjDNKLQSL0s
hMqDV/Nah2mowx4Qwer9vG5nvGK+jjct7KfxYqQnoMgVLU9iuaeoWqzwObuV7f7ec4yr0KUcUewz
AN5rggZh3SyMf266hO26iEQJ6dx8r4Rj0w8I6Uinom1scvC17oIv1KjiQiwQ8fr8ebpnkiBScnj/
MjZhZP+zve91YdU1RiadKhF4XY6L8QiwIqanFC1R/88NhTUA6gkk6N8VvftBaVIPhPJJj+WjNVKc
jvMSIqQS3tQRHcqfJyaf2Z1E8tPel3Gn+aY9ZGKrSbeYSN58yffAEgAcKdC37OGVBgvOBZFtvTRr
deP9piDxq31FKU6Y6vTeWlioYZ+Z+OdfMq8bKlUsmIlIftQUiDOnp0iE25YiMhbe/jznhSnPy3a0
iKOsMhjIF94846KjMf0vBuCOxH2azgqs7q9nQ4qMmt6R0ZxqZIBbF3B4tjDCmWInGcmnIeY9DSkf
y6pjCOVef8z3yhqPemrl76OtHeQ1jgv/QlFyGpGyFzobBEfz7LyzCuxmJZFJCS+pFDq9vFd7C3fZ
JdWec5+HsyYh74VAwzclna7oi0Ioe26y3LpyM/VDHNr3nz/Qua32eQj56weichKSrnJ5NTXUs9GG
6W8nTQ6b4/Xngc5cUxDgZXTKxEmMc974ytt2KEaZvmUNAMWUL/UkwV49XfXNm7+kxHkuYkchBoEY
2niIFM+r/FUKllzVWLh63TnCqtuO2tZci3sNlxpzBYFohxV3X69/nuK5tdTYFpB6WFIcg76uJZ40
3C0SaynCyidsXUkgC4zg3lUX6idLA0375tOL48K8HYW2JDHsY3wa/4Tym++6dyB+Fu7EM70hRfk8
pdnbpoxRrJZdPaWgU3gXr6Und+1uiscp6Ww2w9rDcaOAeyYsqkxP53YWjX8ZelqET5PURMzV+yRE
XENRtmN0iil/t90VsLQjdGMsP8ylq2RpxNllBbM4NyKZonbVvEkBxFnzLgdRG4EukrULs03/xTWv
4bmGAD9yoDxwX2cYh00veQndWLkooZzB7AA+VsJ1CxeFZs7uGBrOKoNZnIfZ1HrX9SSxZ2vmmAm2
5bUbi+tivCr9YGHHTBvi21f7NNDsNqYCg2F5w0Cx3FM7f2fadi4vBSHnDzgtrql+SCdwLqdtdmqZ
CK7bnaTfkMCutGNobaRk5V1Yl82FvpNolPrYKNri3c9H/Fxezr1CvkEdAM0xbfbNijHy0rEMWlJj
ZRPAwUAdl2oAsvZ2tPf/BIld3ZQwWsgal3pPZ2S2iAo+jT079nkqNVps0HwaBPm5jyJvpRYTo1iG
PGqYl6Ql1+4YPRpF/pqOym8pNn8vzP7b10XHSkKqDOs+afKmmZ3JXu/NcfRJW6dKSLCL1+JjTx1E
o/akb6prYAMra+GQTJP6sqFmQ852rtiHeHVOSXlXnqLgRRL+/Dynpb8/27B9kXgwcrhLXeEq1y5N
dC5+HuA7jmWaAVb0FFTwk8TW5+sx78qUbMTgSHQ9POgRHqWuwobpBWg9SvYu1N7RL5OXphr+BK1w
XXTCUyRPRWFPX9BjOpets4PoLABVMkH7zYrVhgvBPQmGKVaCZ3UoDkkEJwt46Kq5xAVoVzrC1jwC
HiyHLSaeqLct2SR+Xw1S2s8/YRZwoPFTWP5I7lw5gJdsaEpv461/51HJAui38xeeynNhxyS2rEx6
PwjLzBYfs/Cx9uDUncLcbDcmlK5VnowbtU3vSqRbd66JssvPH/zbjppm+M+Q8+i9JkXLhLEdT4H7
lAjBKu8W5vTtFM4GmH3F1pAKXzIq2vtYZ4xq5wTehVEvFd/OToNiJ/q1FtWAeTRjCUUVNpY8nky2
raS81q64cDLOzgNm99/4k+bJ7GgPo1b4JM/NSbAgFeWVu69LutmVvpDlfHeemRbs00CzMy5EKRDg
SpNPfSU7Wizdj5l1EJN+W0L3z5ODBwzS9Z/N8UkugKMjLvLzjlia6GwTekkVGYHQNSc8r83+Vy3t
RHn38xBnvxaNUB3ZYVQgxdlaRl1ZV1VC8gqo9pCE+XXlD0v10elt+3IVT8v4aYzZMlaCGSh6yhgh
nH0cfIJdsxUFWkorCwnnE8/e4f+OK2FItPHAcSF3BuLg692ZCX1fqn1PJgySejTuQjgT7gC5PIVL
jmBR4zt+s1A/ks8FSzqmDMYEPwRiOXvjfaPUgsCldTi28BeCQj60egyZNSmKVZtnxlr1JyZ80sIc
grQG0PzaLxAOyYlKpR5qVGWKR1UMHSWmPZel7bpugGNE4CrtIVQ+whGQgCHGx6rwad2AMKOjJj+p
LmpCP++K7xuPRxocnMHTQzf5W9IF+ysy4xpuBCRcrHnsGO6pAcPy52G+RyY8cUicTQbcCtqc86jI
VSGCJlO+NV3qCtGQmdrD9eTsNOx0a70w2rfvM40GYIzmhEGJdH6nR0UHCSHigjUwrN+Hmfdheam3
9vxwb6XywVQQ2mgV9V1PmxvDN26lSL5z+Uh1FD3WcXGnF9VDiMfVws+a9uKX4/E3UkHym3R96kfO
tk0dEarWPYtAy2ZVXEWHyR10tP2dvAhD+n6j/R3rn0BsNha9mSLoOqKicu3fqLyiyWX81Gyw1dyU
H/Ldv5rZP6NNl8+nVAziwtAKfcKbLWa/zWrYNb66z+pqZ7X+CUTEh5/3XAJwl4P2XiyCh4Xxvz3i
s9lO2/zT+AYsBM/wsLGq15AMYXT4oCFesq34/JvLp4H8cTN+qE/Btbde6jieG5p6Bc6/2HhR8Jld
QH2bu4YfKwMOWh1Wzk4JDlMTnw3zxmsW7tdvh5VZgvYSdRo2Z7oKGNAkhtE27SkQX3rjISsvhyVp
5rOzmTrkqMRyhNTZQqbCAPMi1oYTE36FnHFTms1bVLno/rS+ZveG6Pz86b49S9OcPg04SxhqMYvF
WLWGU5TIq8ZCymIBwXV2AIOiksVtwEiz75OESRcUcD1PvptchhGGE5Xx++c5/G0hzQ/2JJtN5gwM
zzRnq0a1Rdc9GDen0gD45ymaU0vKk1eoWPPJ5W4YAm0lI+600oDojMKorP/ND+BqNfhq6H7O+7GB
1zcBYVp/6nL/JsKpd+Vn7Xst9jvUK9F/8gug2zF9IS1CQ6ttl4xtp4f92wIYmC9RizcMeAfz8wfM
ecir/hTr5kWSJIdxjO8NDc4WNpva2pM6u9A4lj9P+9ynJTTEkx5VV9Css09baq4QFMbQnzxz2NXa
cF2Z+dKnne7JbzPD/MsixsBGfH4gPHHwqaUV0/ZRDkE0UBzs84dGgEMXgZZbIZ+ycXOvs5Hzv67V
7uRJ1rPvwlSHpfUvpot4LS81jfdvACypEQwBRbH+ZFr3Qf1SmO8///3vzjecReS6/mcA+etXHKNC
FBTc6f4m7zGvRry2NvHac4JttBfKlWaXW5izS3nE2c3zadj5U5U0va9lUX/qaxfBttx9iDLlrc2S
LSrtL0mcmBB1q4V751yI8Hmu09769GKMha+0jR7zXZP0NVZjdH3k+i2KxQ0mMUsduLMrS3ND52Kl
FvUNzxZleu9HYzCtbOdINCACqNPeCgcEeEd9MqkBb+JtNNi9Zv/8Uc+dkU8jz0FJfpuD1EkZuRav
aus5jv5N9cLg5Yd/w9kHEDLLXTQB0UDTMzpCOwzCH7otWpN2b4ub5iE+xNsllsiZD/d5uHny3It1
5HoWwwnxSwZrtRuuihq92SW443RlzQ7+hBdDvpxP9r23WAdKL7h6i4V0h52u37a/iWx7u4nyJaO3
M5/IsFBPlnFNobU+j8GV1msstYsoFJbdA3yOd3xFFh7Bc/E3KHEKTJQdNM1SZh+p1NJcwu+A2TTV
gz+WO8LTdan1TyJgw3YwPgYEMXdNjus4fg+IjelAhn/eid8roxM+7p/f8NcD99ORi8KqKHMpmOxd
23Ww6x7VHj87i70i2QAP46vJgjx5W+ZULo48eyj0URAyC51g1Fox2wSO+Vu3uo08JPuskPAIEVW0
k4roMGg5ePjhEgJyuHJdoPI1AoN22Dc1uq0ohopCQ9k2CP/8vDTT6s/32ueVmV28WZ2D21D4fcMh
2Em78qhhx15uq4USwLktjcSByFMmo/4/fy/rDlbu4BJreVrhlPW9i6ahl/jr//NkyLkIBdA7PwNN
NjRBjAGntyctu0YU67Ix07dYHPZJVez10Nh0eaxA0Vuq+CtnZgcWDYARZUsN+ML03z9tL1MZ9Zpi
XnuS2uA1zKnToOomrNERue7SBgbCGHTrPg8dLMcRUQua67CP9mQu12MWItElIOWg93fiGDyXphDa
qKB4NpZz9K7IJ+1BKzsnrlrV8RLUvcREQY2DP26rlTVsALBnEJSzUxantwPSKKBfX/0qVJ2uA9cx
JEW+oZCxVP04N2dqlhKRukrjdF6IKH2pZPMArqq14gpK4S7NvU3TCpufP+n3miy2EZ/Hmb2WoUdj
tvQoKBrX5R4xnWyLU8WvEkbAHkmutbhL++3PQ56dGe0TFT8aAyH22ZFVZK+tCHgYkV5zVDa0Sgmm
lzKqM48JtW6yHWlyvvkmXd90/ijXU9ernqQmBqyF7CyBo9fryO1E8u3Pc5LPRDoMRzPKoC1FPD5l
X5+2aK+lxVjp5QgSR0Llpi8dSB6/0EUbnRgZ9g1qm8SXhajYdHGINvtXuQe/WiNmirDRKU+Q4o7Q
o3DFzGkq9OQS65AmyqUF7zZI1Y2I4l9nkWmX9BSQywmOfdQchrDv0fMrl+xdzz0qrNrUyp7067+B
L42sqTtd9Oq/8eJ40WzNPQ/kutnHB23/89KdWbkvQ81uSNfspLoz3epUDddKvqMJC0NcW7ndfW4O
tlYvVZ7P7fgvA86C0rJA//a/SPuu3chxrd0nEqBEhVvFSk5tu2z3DeHQTWWJovLTn099cH6UVYL1
7332YGOAGUyzSJGLi2t9QS/S5lxBG9uFmQG075Mkh65hgRofHFMaPKL6AjKFGpS2ZKpDm6kwYgi0
2g/WpOVbJ3De74sr4tvvWZxA0uoEkvqSOGcn42CDldg4htOcIUq6SdVby1bxCEAMRT3V0hHHv2/T
VIfCMdIc/OmhEgAwGYo/wGE8pTe136OfD/4xVNUKl29ZVq8kQugbIg+aNYORTC7WXMlMtVXtuDln
e+NvjuZh4kEsFSDqCCpHXu1uU0v/PYyvlhW1OBtm5LBZWbbe8jauqT1ZAt1a/dA9QTEq3UES9z5H
n/2J/9aBFIXoMEzRjCA7aH7xHk0Of5PBL3+fHWmVZ+hCeWgm/y+SlnlL//DTlrjVZOhsKy3x0+Z0
qbonu26nheWeubULdMp/nhqA1IM2Dsh0BJDSxdIbFmV1w7C9eJ36lI8wmeAaVNn7/1yeQAOPAwxJ
YGAQc+HI8n1z5W3RRFaMackH24ncJMhDeI960DUhIaKv1+/U0v85eKzuq4shF8FDjrjd6xkm15gQ
24dSpZJsVOauMWZA+uJ2ABAdxn1I5BdHBlfMKDGaS2fgHWd/mSKID9GdDQ8i6DvLXgMQ/paX00qJ
dx4TFwkK+HAhUhcJT2JLXRmVingpTs1e2yH4HuRg3h5QnHUr7+c1NK8j8PfR5qv04u6qkgFoizFp
XjAo5LtZ5ku2CQEbwFelVPzJk+bLSMgXlKGFI+UZtqwR7fWi1j3V7vQwN/W/aSFDa2eURweEVnCe
kIKK0T7lBjB/xpSrBwqkghOjGet0JkShEjrtmlS3cR1DnkStYBrYjZDpxMSZ09vZHaAWpZ9CBwf8
rfIYQ9ymNyBTDn0Rlyv6b1VAmREv/ddiHO6TAVrsQwP9eV3SFLzjuBLaPVSZVZo1Hlh9Ampw9cOk
lJ+xUCGMlB0ryXiDDQUUs+rGGeUBauYTHKzk+DTo9B6+0ZETN8YHkWwIrRoPU84foYJ84Np410Wg
YUxpfhcx9W/WvUPq6K4ZxOdAC4iN8fTVLmcM3RSfEyt6Rovz78+f6x+l6Xv0mE+yBWQsiII40os9
X+Ect5VeQjirIdkONgCVn6EE4UF77CAkTFuaZ1yZw+jbKvpUIE4WjsHq34UMIHRc6kPAudG7dT0n
RjKI/mkSQVYoKanXZc2NBNcmWKTUKBHJ0ak09NqlROoCgMFgETGlqPQTW/JgRyMHvcq/IPYNSoYB
XUs7hfwo4U3qKBlsVsypxKUKXc8q1fdDbjcuahR7gPaAmlGi6NBMXe0munqLy3bYS3IPEGU1Qu0J
meO0T4e2dLmmbF2318H3+25fnOcSHG4pVibxAlsGN3Knl9z91HABVK69NzeO1mrwgBnw3K4Cm/mq
zd31JKkzrTCRR8GNRnVVX9npsJxAb6h8QtH9DwM/4uf9cZ1e65BMAcESjkTgci4LxlFeZyJNk/6l
MSePcvKrTaKgVtWtdZyjwmIbAlMGVhRwliaoo4sY1RaGkSq8MgF9ZzvAVh70NwsevsoB7PtQfMi3
+rFwtwqK1+CvmXdxMer8qy5iVa5Gdq4bGYVgxWi5GBgCPyXcrYUH+FXxCy4vzNV3hbtV59PXts3l
wItt0+V4KcZZG73EqXaSI3R44Yqh7TvY5Nwy0tNjrqkgVfLcaQbI1ZcM0p+QAkrrV0MoUG81XRWi
1kf0gGMfzjnVbS8VGsT8oJrMBvwzVkJWOUUz7blQyIGN0P6No+EwRNMACXvLuOtSsU86OHjDSq72
hOge0K0A4Txn91raQ34elS7H0Bu2a81Ug4Y68D0skyAb10KOMUGv5hDjgEJaWx22tvl1lWM2kgN3
yoQKKCpri8VJoCAIZerRRqGw2veWa0TuTIeIfUtDm9yxvOZgOZpLoDbduaqTBubGI2KlDvT9F8x3
3MW+sCBXy2KgqXHQqhMNs69uD86YFwUsHA4NRCEOQ5gdirB8+Y9Pmw1sM5GRUMPwdGlzF8GuSeFQ
E4ZTD0Kb1L/BKW0HksTG/FYONYaZq3t4WhJgMb5PL1LgpzQOMM0epAyChykEg0apdWCZtIEvukb9
zgdsnghCCJ6zS2tAyMjmDa4yE5+yi53RPJrBtGs1R3mIYhfeqRZ6BakHFwFrF/mZm26s57xTrqIK
enozkAWM6uVErZLCybLA8LWmnFLITMuJ2PfG+KeUZGgsNtpGdryaauF1AGErNNjQfZm39uXGwU2e
jCMG1BTH/AQwHftV/hpgYuzKTzA7GpxNLOda5IS5pAmsAHq+VxRLZSpqeCPa9ll9yN8hA/UKJdLh
A84zJ8U1/3a/KmBIIcK0FcLWpmqigYg6Mf5m4Rb8PtWGl33c9A05twcrVE5QVnwaAImHSOkhDrYi
9XVmrn8bbBGo8cS2YC1mm+dk7jCjhq9FW6ydlb1iImxZc8UFO3YpEmaTvIngBUbOTQxDY6tg94VV
QMl+OmZ8ehd9kfs/H/ZrdBCUCy5HXExKlYVEJr0k/x5u3ZN60ABjhAJu44j3KpgflNKNdJ5cDQKC
/DQThGKvPcJUrd9sra1NHpVeqJegjTF3p79/TGbwTOH6YJxpjRKTVj+Rke4iTl6jTvHtKdsIQCsV
IbR/0c1H3e4f4WaxeSA9F9UlWuQIsJ3HjtwtQ9vHu85vbrYOyMr5+DbUYpUVq+paVLcotNjOam4i
q4fW6XzDoa/28wf9F04W4QZDQSxR0XUycx+/r6JsdIZaNJl4gac9jJOrvQGaPf/Vhs0u9pEOO7qj
v/LT3B6tnWY3HTi4JLP7bAF0E/GGoLiJwsaD79TPP2zt9IBiNzOfwbXH37//rjQaM6UrLMi2wn+g
yw2fNVsSQ6tD4JEOyAnEoq7QsVliSWoFltPZBCJNTX7H5tZVMv/I5eJaJspMaI+CemAvJtGkUS+E
NCDe6DokZLLbNIZ7TKOJ92EYEift5LPFpNqraQy7I/KWUkNxkqp5663SgwYOC1mGrtXPK7vyo5CL
A46Fq81GoryI94UydWXHhu5F9JWXwmygFvTEhnhjmJU9fDnMssRT4bvC/6s3zro+KXj3QKubybej
VgoPxfxqK+dfiQbfhltEg4xKBIxXqXvB105uqaoF4EFB0VVuD9MI6duIqP5YdNAKwvK78sgfi5Yd
skZ5zIGyhIUUkvauPo9FDaxiI4ca1PrwhjWgMlnkz7I2PLW0P0RKc+Za1LvwO91JmnzS0jiAH8fB
lvoggbnBxNIXiza6m9cidtUW+DulC+tB+VBT5ZGx9ndBTXg5RfVv0Vufo2ncql21qyf9M6Mm6JS5
9EKUOuzHEY5yFDQqo4SPryqHip0/V+mwz7T8VEnKW0+z11LSN+E2K7UQAD+BOAUwZMa8LALCzMfr
8pHR+VUzOQWuLvDJxWt+IuEsoiZ7eFw8i2MFQ/WtG3PtsYj2mmqi6A6k0RWUAAaWcl6lqYUQK+Ot
aLgZWMQwE8BjUXOrhzjYAsivZc1orGnmDF4ArXF5iRgUtfeRxtZ5NtMK8IJX3fYXeSldYw99elT8
a08bnfIefIBg8228dhKBdZvVWlEv1JfogrLItDLmuX2WGhf1n/7dPPI/1R3THYhzQxU+hGONQNPE
2+rKr04bLB4kQijoXWuLRUleKMWE0MchqFLvdTf1y5DubRek6WDyGxTaIv+/wROCWowrEiMCSaUv
q3pGKdFKRBE5R/B77LRTZwUcLqZm8VjxDQmIlSbH97EWd6jUoCwUt0D/ZicrNNz+Bt5G9m3ndn67
7x+LG1ih/hxXV3fv5ezmEHWRSHMzH8ZixBNFYl5/RpnOLW+6xIVuPjTNXXA8fld/0o+fB12Lspdj
Ll59Q6VAvX/MyJlaFIGcw+Fo8CsGAW1abITYtcoDlGERtlEKVuDBvYgMtjzBOkVK7fP0aTwbYclg
ReppgFBJLmqWWrJvp8CaGeGbcWHtoFyOPN/klysraju3eWafdYoKdPI1o7dgH2r6IxQkPXggojIc
wrtwY8ZriwtdPADwEB5Qg1580FqrIzQWCnJmovZgxTHWd9Po12KLIbGSiFiX4yw+4gRtWCuNZetc
DzCJNV6TduswbI2wuPPtQUyAVqrWebgbgqRz9cP0NH3ELoT71cP8nAUr+f9v8Zb6sAo19Qza7DgN
ULxtKxpA1m0H1bdnFdYwPx+Ca60oSBbMrGq0KEB5vnrXJdwQKYzdYBQY4eIgQQvNZPSUUIBhh/So
veQh8cWJgf+suNSx7vJ7KLO4WTh3c+E8tN++ytZ27OUvWkSfAZIY8DuR9PNIkGUYIFHU8Brlrf/z
zFcD+eU4iy1qNIMEv23MPNtPpyawQhgqhMNxYI712OP9NRMx56YJ2WgKrW6oWYl71o/E5p3nf3Ei
YTic54RX1hlkdkV/HWG18vPMVs/exQCLBUxhG9X0BbYPBUYbjOBU4q7cTZ6wN6sCq9/qYqjFGmZx
YzG7jnFT7KsnNA4QRMEmAFyz8mHBdq++aH/6nSU2JrjSicam1QlgazCvRYRZZKxdInOjSHBdwKG8
9bGA056H6TP8pUfFy46dr+EWbpALICF9+Xlx1wohKBoAGgJlBQOMxMWURxj62hNLLBSRJ+hwazt2
ILco+wSFnz9qG3tlfTQoFKENDX4Ipvx9s+gwrZNIOhG0Rbs9OXKgKGN3DIyg+7OtCLO2M9EeAmMB
E7Ouynd2Qye1KDEYPBXfq6oP61R9+i+Wj4DoA3kWkLOuEjc2g/oJxcWQQJfQIYGyk1z0oOCa7ib+
/0L4bb5ZF+9IkGf/Z7wlLrTMUDrSZm8qHaCFyauhOwdDu3DwAVh4RANlY2uuHQiICeJo4xmAbvbi
tshJ37QojOpnHco2KjXcfIA5trQRtdc+FPb+zPYw8Kct92Calj1IvrUF+ZWDNQLwY26Je8/7arls
M79ybsgDwLtMN4mKe7vM8ZxoCTww5fypErey8R6R7pQmbz/vidU1uxhrEa84SDogpWMskhVhRmx3
rNrXhEobw6xVob71PhdRo7Y7rVVzQ/8nYh99xodqNzPNANzdPkprMfiyz7pI+GhWcrsz8uQFXUvX
mvLThC6lUsFrB9Xvn5dvdTNctHTnf39xn8RlmmhDJpnnCo9OqYG3lH3+eYTVqxKdGaD9ABUGn2Vx
ZaECIeIssbGrTdeoXJU4Vqj7iQdlYfbHxGPbz475Pn6bnQmdrbfenMJdbcWLwRfbIy14SlWFoW7K
AO8qsvy9EPopVrtfrYK433YvBYcT7c9TXl3Ui0EXcbdHdYC0zWTBXfBcyE91/PXzn6+qa7MCwghc
emhwXYGp2FCqUl0JDAClGcUD2rj+nR7MXfU1F4Ujb8Zx2aNjHWfNQvXF7PZj6dFpY+/8I+5fLe7F
z1jkz4ViUYnDXAVlA+kOVkm++qB8KkHupw9wRKQnkocx9Nh9a1cBsq/+BmB26/uuHv+Ln7AImZ3S
SJrZY3Nx/jlB4BruDgxqXf/FekPiwrLB2AHFclmtqDRFoKci0Ew/9H4Bafv4AeoFuAwOkLF9jg8W
7lU71M6g3kMqL6xCPAq3Zrp6ji5/xLwpLo7qqGqtpff4EdJuzh2KoBNueRh1J72pjpDFfJ9FI7kd
wEN76yG4tsomRCQgwYps4orvJk/QXtGq0Twr7FnmrwBnkGrjqbR2Z1izYBfodMCXLMm8KSyQCaTN
zTOHQ3UHPCQAL5DrgwO0U/Pn/+J7Xg62iHqEFHE3MgRzMIdLAMbG554doscUtAEpjF8jbyYQUEfc
wyxzV3uJ5MBeeOuVey14itfT5a9YBMZxLAXJC/wK/Xd5Vl1YZ/rdUX8sb3Of+foe6pnQfrO8wZ0B
ksnBNuC27WhbsWQtWAFgBgYHRF4QpBcniACAqkrGoJ/NPGtCozDeM24/AwLzK+v0h4jo9U7J4RpR
ZPyj4M2pmxIAfoyDAgqLrw9dA/xDlzsijU3XsrnsoOqfQGNEhaln/ytScuDdYddVF9pZabfWcOPH
LxO0QleLrgePDyItAI9XlVNBRP7nzbL2XvjWAV9sFia6vM8SFLTIHfw0nooCsHF/KBFkBxcNML/9
sJjTgJDoobXw89jz2i8C7LehFzukh0mAGCbdxHOh2c9QaBKK/ba+8sol+W2YxSVpVcLOejUlZ0hq
j87MNwXJ+7Fg/DxJ8PCkzZkIbm3Mbe11glFtaNqBpwcx80VGxWlr46LE5PQw3ql/5tRaOaRfM/oY
7tZbb6GVnWKDXzzTGmb/qqXMbgq7B0VqJxtLqR9gpwn3AVyUuleemvO4bx+3y8xrtzSGREIPjiea
/EvIs5FrVRnVGHI85O9DoJUOuOraq+72IQ/bf2Vf8VnBqRh2qZ/9vn5IDtWfrZbmWj32269YXNI4
20kdTcCJ9O4UwJ+zDaXbGCElv092xWEbKLUSyFGr/Mc8Q9MWsNXv1xRhQs66xLDOMuBRmgS5zhYy
sgA2p+9FpHo/H5CVTPnbYIudO1FNLuI4QXoHKxC56x/S3AyMWkXB6/zzSNeCq5o+w7lRrQMpBs5g
i3nVoxLTiaEDD2NFz2QheNjwfQkaJzrLe/sGLA/z0O/1XXJggfREnjaGX9u/AOVCIAS3I4g5izdB
zMa0IDQmZ+tmUJ3ibfacMXFgYEb9IKN94kWHacuvcC38oDutmhgOdJnlCS2GVumsHM/fZM92Iux2
fSCF6qay5frSIpfVcT6hZLE8KHIsMuBn6ZxHwpRBwgkRD+0f9lu+T0/2A99nsSt7iZ9aTu9kbvNf
PLttDA1sJxRDdbyJv+/YJNeBLc1KC6xMA57izFVVyZX1rSxy3iDLYG7MypBYUgC37MVBbDVWgbyO
i1buTVeGvXVVo4q31WJaHwXStTh7yFSNxdujQYYF6PRknkFQdHITlUiVOR3fgm6vfrMZ/PH/xlnM
BtilIYVxpon3cHQvQ6yWu/Zt/WS42sucSE0PkwuAYQPvCMWNdEfdIp/O2e71amKzwN8JSq/afF4u
suG8mialGzUkTwCB2jK6pQK9Qld+NYIqrMrTVgq8GkeBJ7AB2oAYAQb9PmA6TFMJNdQ5ZwRO2AWF
qvvHM5XCJoSRhcBP2HhGbg45r8HFHAGLZnodIydO9gTS8DMgA7YHR+6pwbhHNyQqXf3Xz3FmLRUA
2AaWGfApxf8XUQ7CClI6DahrS8Popp3uwBU8LKUctQGw19gD2G0becDahsWaggmIfpp8BYtQ9EqS
JXNEiwS9yaqsQp5B8DPeAif/YwIvNwx4qhA5AA1plrb9vpjMIixlspm8IAmAJSn8ozO7k0KupxRe
rNFfZiagikj0iSbDiaSwYrVofWyApgt6+IZGndk4VS0NsKiz6U0WDdxlXQpbE9QvpgEw2gicrt6y
/RauMqpWQZUxrYCNFcfchBTSOEF1thYfBomACR0nz+DJw9RV76AhHFrejSGkwuB7bk4PaZo/W1L1
1RWwy/35866VsaCYb+LQ4MigibZYhfnBkaeMW6Bh1VAtpnu2t8PEgW3GZvdw9cNeDLW4m1lGWJlk
GEpM2m1bSGGV2K49bDl2rl2MKGaiaAq+oIli7ffvytWRVQotk5euTmA6DP7BsAVyWUtprBmWCntO
QOqXKQ2ovJzOaMBzIka3Mc5mNTigV/iKcmfU/cYnuk5pZnMzxDVcuUBoLmsNfTtZ1gDR+rPQqsGD
oEQIk2zP7JXEIY3+8vN+uD7u3wdbRJiRU7tvsaZnYrH6Ic2G+1wUsC7Abj+gQevUUbbrVPv151FX
Uv95fvMEoVtxrWXdVk0WgfKjniEaMHmQFNV2ti+UU+vhzphTGUkKN4a8/oawJUYbBC8A0EvRf/m+
TXojn2ro6kKNL6CjbxUwkGHgiHj16KO+ikZ297tyk2cYsGW/t3Lw6y0KPYx/Spyo36BvN/+2izhO
8jKWbMSks5XRV2bJXgrfvo0wep2rfR9jcR/zIW4StcOXrOy9IgYvA/nNauujirJn1fceze03Gw/V
n5d1a2aL4kEdU93k0NA7N4Lcdhm9KzbFnNYnZuAtgVYCiM6LD2eNY6TWcmKcDX5WCPUTA8jW9LlQ
EzfJNEcy9+rw9fOsriMXmmXA1QMQhQOvLyUiaxn3RExHnPdm2g9ZfyRC8cdy2v08zNriXQ6z+GRU
yzqeSZhZ17e3kwFr90ZRt+CAW3NZfKGq0sZO5xP2Xpnd4A7zjEJ5MZR4Ix8z1ieD9BkqdJZ1RUcg
aWGAiSVHL4zQQI4z14peCq12JK30tNLwiSn9SivzZbJjQAFFACafUwFmZ3MtrJQqBMrPa8cedD3o
Enb4rh3KAPk7G+oHbuX7gbdgl3X3Qx8OerJTWMKCmNDfMSzkpfQvL5s7RcncOCt1J8Gxlga2KwsS
YPd8SpF1gKPV3hrSO9sqz8KMzti3f6xO9XPgMKQx8ykwEhZAd3SgD0LOPWgHeVQMh5F+2cYrbAUD
zaiPvdS7sFP0hdEHNcwXi7o+kIKGk9E+/rw3VBkx4Xu6Mu9ByFDZgAkjP1pca1reDYM1oGhmVFX3
NooRzpBc13yzNIpDpUQH084Oo50+5S0AjmMfaw9D1D8qOgM5o05DM23e4Nmpu23VloHIQR0khQxw
BoNaT4aE5uffu/b54c8BFRBEdKhnLU5pBMhAI/eZBpdC69QJiE+KakOqaiV3QctXR0EFghzg+9iL
rWyIAkjzqgWyNUT50VOcyCO3czu7vNuiLq+or2EsXPbG7MpN0L76HrK52iWppeG6oHKVOLCRfANs
4E8/GX+7Xn1UihrWdYYpPCMChWLsxMZyruD95/a2jlc3GLDX4k6omZh8Isg1Bim/Zba9G2pwVxtg
MaZXO4n8HE8eKD84BbiNVCufGJlCrI7DU2jidxFYWpEXmeUnAeJXwFZkMiH8GSeuAdqaNRWurPS7
LLJvuJJz/+etYM4voeXWvfjtS3koNhSyXcWydDZtivjcHLKCujrkNuhQObA1g+IfCD1KdY8ysksU
JbBTHuRq57bcdKfKcAdluJ3i+XhBxn0objJhuYIzL6LgdudAvmW9qyblvYjLUK9BiG6Imyho702/
uEpnhvnDaOFfEbJXreJGqjiYusDIGcB4SJ39oJsUeqSSO9LipsI7X07SgEc4/YSa/jQh9THMvSyg
qVpn7EDl4XcUidQRAv2eob+RIJWomdFdpagB8nTP1pmrtDBdKEH8Iq03NsbLwAo05birFqkCedYy
UKcR6qutJyGrypNsY81Xjh+BlIOKAj6yVChmfd+ukllBZojaylkD9rohpjOJNPj5s847fvFV57sQ
BVmcBjz7F6dPK+TYtrJcO3dV/SC05O9I+F7vhi0/hLWpXIyzxK9T0rGykrkG8V31qA7xXqrGjams
IEbJ5Vz+RZqLhCwXTM4NgYpPxFGXzQTuDuhGTbpyk2ePap3+gmBmAM2hIBLWsZH0rybKw15+idhG
CrCS3IBlb6DEhjz8GvHBdDOVtBxRvgfM5BjlDWDfeX6jIJ2DCFnWelWK8CO4xB1uqr33n39SAzSM
2SEE1iFLxh1LysQCKVs9Y9aKCY1eM3cTvhW21z4oquvYlzMB7IqJnMNTTDMmEw0mxZEPgzfsBYBI
9c6CddrePHShtN/SFlodEnBZ+EWBz3eFSxSakk0x69VzTZB92AJqAlsWrGvHAZSG/xliceLwZpIj
SU7Vc2/ojq1+4BkFr9ytFvtK8wncy38ix8D9aFenjpNJppMpKDr9+ft4LhlsHygKv0BTP0HJJ/i/
3ZKtypM5//rlYQcPAQJNQBzPUJ7v8SS2CW11WCedM1TEnAnvlj3y80Av0WLH1Vw7eqfOfl+S5Iz9
YHms6l5mb0On4f2bxYcWK85vs5ZB16YQHjS8bxAxWx/Qt3vOhwfTYO92xmhIifiQrPqDSewmMbXX
SFWPTE/2KSPobxsffQn/4Z7sdR0hXytfIDUGI7pSPE6kJLuYSoXHBrC0ZE7/cgsgQlJNn1yuXpkB
9l+W2UeQT4I4MWD2K3U3uQHADoo/j50Q9y2rXvM8PaEKQ32pR+otxckZUtuWQw1ue0kqYgdEd+h7
5PZ9z63a1XmzpyV7TKzkwdKGfZMoAavFX0bZFxQn2J7a5H1oUDcjXRq0UC92rJwfS6gI/8dHF7VX
ZFrgViMTWuZboshRT0sFOXf1TQYMYy8emi0o/8omwLMLdQ34t0DHfgkfVCvTgKHwiFd6ikquBS3v
IQu1/qQbw0aMWDlM30ZavIQ6NSsyUKNwmOr3SXkwyC7SNxqA8x/xfUfjVpzZZlgvQPqWZSKi4rEo
rF4CvTdyU5nvSA/4PABP7cCdspX26vTxn34iFNoA1IUwFyzrrnzko1pp00lY1tlUu+ccvSmYT0kO
02r3vxgHYc6y0cQHm3he3IvLLOkkjv9J0lnrJY8WxkmjsImNtig7198IPj7/LM/QrlWBfV4MI9G+
LkvABhscN9t66luAEsbXn+dyXaXBIMi5524T/lq+vK1eFWNrA30smOTG5JGZnV8bhz76MKQtBZ/r
uxdfZXYDx/ae+TiLhAYvS9tEGVc+gyKAnBg6w4RkzpDkuzyqP5VW7PVKL5xUtTeS++vbaR4YkgVw
7MLttJykYgg6JRTyakYfe1p+LMQmxhk99Kv9/u3iWKZRJLOgbZxQHTUM3OqijqG7he6T11JgChOJ
7uymlHZmi7J0xJUzn3AMspqAR0yKo15+kQr16kq6w2s/6OTCb2tQTWvEA0Ae66+y7F1WoJxUFhMC
9SS9QwsLFH15Mh11KFs83SPk10q5n0z5LTbtLzWe1B2bzCdVHXo3EdNeT7QpgKnpsWNj5HM1hsy5
CpXnElXvQhl0j7acuVGBbwCR4oBr6OyOzWGMIBSWp0nnmEn0EdnJ0WybVyi4di5Xp8eBDR9ykSTu
lENkRsqsBo0aXFgRwTbKqIerTeCFBJIgG6AZOSlgBcpZ9cb73E8kQOiUWHdLO4ONuSogpKF2x1aG
q19XhKhnBlUaQZ65gnjraMXOoONRpTFP742HWiZhlVJgHIm47ajlmRZ/rtthZxgUpl4QPZNbX4Zg
tmO0pPM7MzZ9roya04BoWGb1jqvVqVHjQBAY9aRac5eVeQQIcPuRdHHvtlY5wGgdCc2kyyAIjvxN
NJAYJkX+gd3UQn0oa30jKz4azR4cUUfwyoAMjM8kvXEIqTwx39Gkguu9FYC28Vsv4I9rDuKtr80P
rZxqpzAG+C3Xw11RweTKUMMxUb2kKOhe65tjxCVPNZGPcmFxp8XN08mqP0DUxq1E5TOt+aySukRp
nMkuygyPimCPDI+WU03a2rGQyOCFBSPlEaZZbRT/zkibeVMW/80TCxoh9dgFht68wWrmQ6bWsUv6
Mqi49dGbBKoIenGcbOtWxz0bQiF7OKr2+MZKvOm6iXgFE5Ujl4PusIai7IQ6tqtXagbL8lnkIAIy
uGws+8iatAhQ6jF/1a3Kn7LYgtGtJt9oif1qKk3pJqn+bplJjsWob8SkB0Nd3k7ztO22hLyKHAdl
XYZ9NO41apSOmVlPttZSr23i+5HpLGhU5aYrzMLJemnwKSteikg7Y52oX7adW8s4SWPL7qwSYjVJ
8iIU8iZ3kI9RtK7Bwxa/3IiEEfK+M08p7VChsgog1dSMOEYtZ88Jm0vIcL3vY/1tNOgEWxC0B9R2
8CGHUjlaD3cCeZrCAjrUfEzOUml+ZFYc4kAfm7LZSUZ7jIj4RSfpT2Za9W2hCK8WY9CYHC1425UM
Flj5uO9jpEBZY7SO1vXPUQqkAXj6gHTVNX5uw56IXP42lOFhQkfDJXb/rJb2qSrFvS4gjRWbaezk
veIzQf1aEztqWIdxav1elsOiLB4i04TV3QAnl8hQX1hcnaMhBiNTK/2kRKqlwn/U7iFgFJn0aOvp
qbbrFmI10d9KZo/mOL6PWnTLWQevcNmFjuKjzfre4dBIjTLrpuyrsBQ13/Oi3BlS9lwZvQcnNVcI
+gCQPXxzNf1A4Xtg6sVh6mGprGqp7WhK8aTFdqDXxhjyhKnQYdTBJRI4kHqk8YDS+rHs83f8mr9l
l59qKFTyT6U3HFVl0D6qH81sOKBKCo1NCJagBwatTKdlD0zLXUMvQ1Zq0MIabnvDSBxdhuRJa07Y
YSqOavqRswju3CWFUGT9AsEdXwg430/E500Fyp0NyfRK8zP0hwARcxinYTvFrpIKtzcSb2Cfsfw0
0T8Qbva4mj/pEgSfZN21S9Rh1BYCY5AeQ+QBadLrWvamTbdRQv/ATMDTaeYgyw/MjPudkfmwfEId
CdHX7pyK3pgC2rTsFY5J+76MnEQtHLQ8Qo0TZ5y+Yi12adJ91nniTDn5pbdRDQfiyaESdSHDdgdw
xIlInzaINlZreUkZ+QapXK3knlS2TiUXDwj13InVbKfjbElRdchtJPUDD+txeGLZDWmyzygdflld
fRgHfmCaHg5y+YsrxsmIIq8c0q8G/ykZO8i5JadC/kurL5pONy2hH7xLjl2DWKXCr1sGMTW2dl11
F4tbotzFbX1XRr+bJAoF61CVPta2EQAPdGpaa4fwtLcZtCPFeJCK8VzYkp/C19Bs+d2AhuAY125J
vyqz27G2COEi/0gz3bcgTGYm5e1QglKewIWp8EteY5voTsFizyxjNxrMA2lGTyPssWtv1EgPph4t
P5xYRybjEdJMoRS910azF2XpF70IS/N+qiw3i+RQZvSe4VZoLehBSGSvxfyAQo1jU9Bi0tRv7QQy
yQWsQesQeUkwUeEgMbkf0ndJRRGwSz3dio5iTKGG1jiFSjpn+j+kXdd26ziW/SKuxRxemZRlS7bk
8MLlcE2CCUwAQX79bN6embIpjTXT81a1qtsQSeDghB3KEoJ4d40E3ScIyfMqtLjjYza9pAwTmKLy
LCO6T7LqLi+tgGgZYkS+yCErxS24a0MnNoutZaN/QJzBhy9UoA7JKkXc6DMnsNtybTDmFiVESsZo
lbF6bVsfCVyP0iINigb9Vsvej+VEwVJ9y2yg31/6ZuOsud25avNpt/qhYU+dc5JFfpeYUaBC3zEt
pZWO2DV0oFWSaJ2Q+r5UYCAqj4HmjK7gcHGWlLtBL2DH1UH3SvZHOLMZiE02IJ6uwSBd3ejLKIJ3
vIJtObzHTRoMiXzQixdBcep0NBodsRrQUVWSP4MJPWgMIAbnzU7fNDQQnURbpkJf6fS9t9u1Lda9
UaIXbi8zdCAa2VlYlN9VBQTD9TRMZOAAm2Er0JIvq094QXuY9YbE7p7xFX3R46xr6iIacpf1CwAF
fKtx9kyNPFopYRMDemOmnsb/RI6MVyA8S6r2FjfcCluYdjixxZCEaWuuJfwZ2mmhruX3OXZkU9S4
06TnKs0WIOgcRd8sYDjjZ20SoBp25bILc5MFLamDSGQIWSjtmXXkieKCfQjdGWWly8LVWRUkIr2D
I8p7S42dUlGvwfcuCHkg5F6LCl+p2UYl9kuGpCXTk12kwBvZNMPIzDeM2w9GGu+qqUcgDW4RI7ij
PlMIfmYkbwGRxjZhPpe2NIanXaXA68dwS/nFtK37xIm8CPZSENi2CA3M7iwj5Uvb2BNsKSkAU6Qb
pzrEA0KjuZRyOORa+ISKK/X0uZeR2tvbuCOTTqOfyLgt433FUewr5aaK6RNY+lHUhfBpdDGQCDIY
yGc7xYA6AW29hstryTlSwEgMqQw74FX4CEQpjqyt8YWms6VJi00h5VvAifYYD7/r5j10Jqm247UZ
KvwL8vF4YAAw8YC6Vi+RVXpF8SXXUpg4dVjrfHRV6BQqNV8kSY5uOCRJcEoOus7eVIvilvtMSbbg
SrSESw2MjU2cKvzf1u2Yeyb5MhNYsxehbYEI35uLjEBbG+CaQwJBssFZ9zos21msLAqH6G6HUVYf
K77UpkuHyAsDaoiiF4vEQl2Ea80C4wGy9aJ46elDV8SozjIIlg93XfXcTMqbVclPttmfIjl5zakc
GPLwlivFCTyY2EN0x4TdKhSckLbA5aBECPLFTmqJ5Jp590c3m+PoZH9yM03ciPXQ4oztN4g07Krc
AWwkQ5s+YlXvakRGxJQgREd61vsm6y301fv4E+56HsU+6uX8vQSQATPct5TBCs3oNjI6PlZXL5Wx
DSz0alwYuX/GlXbIFQtCzDl7F5kI8qKBcQaxthWqgx6qXERNZGTrGE7Y4ExW8HtF6plVwIBoh6ro
oaEgL6xe3IM2EWaxtow0LKWIjYasAbOMA+qNNQCqvoAuJYNkpt/2tcdGZBOQPNfzjTSMmdukdlBD
qNsHjN0XQ7Y0K5zvGsoJVRl0YnyP+jTo0s+yq/ZwEjyyXA1rtLPsRkWmOZz0XtuUHKoHTCys2jxK
jPspvGJE1/mq9kmY7TZAVQxVtUz6LiQKMKvoTyWS4Q95szKA8I6y0ud9v7WA1k0btBezcUNF/ElK
pPf26GrlQ27eSw2ScA0EWSGtq7zbqlXtJ8YuHxNo3dFe8QEzfsLuBZkWPAHchR3zlELOQqmF84Fu
gNjbjdBi5ZX6CnLgLocWOm+1ECxdsD3KeBNBB7+vyRmk5mGhotEXpLgCPTvGmNfqNnZvbeBBAFnR
QjlGdvxKlOxFavlLroldnCdo4/Tae4FC34X7xZ2SGD5IJXeWXR4zKQ0iOW5dnqjSAvRHtiKy8lQM
UHZTZfFRyPZhHECu4/q4rCPybuUGWl7yuKzY8FzL8gE3J1I0w1czuwkHzOY8bsOJSMHA0osL7T3S
LCS1HPmMFp8LIfMwRZbmdCg79AjirrJTyN5olMeWKJ1f1uSrFoMPQOpdAiU9oGxjn9YQIrHHJZxS
n0TD96hEYSJHVhprjrTMgqqlr0KSnkvHPsrEOIx9vkqT9GDo5UHTkm1ZKts+oYrXWhaYgzhwxM73
TI6OllafrMp6H23rj6iMPSjBD44jFqZTQbsiIQtYKYR5Z7zL1PgTNT0irWq9m3Kyb2k0YeWWOIwv
TRYfC9TAbtznlktV8llXfPBI1O6cRO4WTg7gJ4wD3EIXd1JcfuoD1KwcfWek7R0bMO8v2ZcEP7da
x3kwbbrqU3aMTfugjOLDaUF3ba2vwTbeiARV2BIaMXvDiRaDjJYvU+KnrudQe61AzmZ95qYsY37v
4DqwTJhqlkOhBDKPjqKxcRdI+VFK+NlmjJ0aAEtcJSL3qQp9zESoMfQg06UwUQiNRevDR+Gsojgv
ChSOBbpFOCy8DBNAA73K1L/Mod0QpzxlwrhXKeZ4RU2iXUIQBKU0v0uhd7vsagAUGuAbuJY8oTP7
JizaIr0c7mmRPtiRcawSLi+BLYdLX6TsOr1Gyhkt+6zc1hWMJRUMSr3M4b3XGQ3uJEOgpqm02uti
uoXE/7tTqH6caUdA0HEECJIN6KOypa6wP43oAn2sUQinxsq2h3CQ8C8s7181u18SCDYuI2VEbtdm
i8xCFZGj+jXyM253TCsHBxJ5cqGi3sy+IGfZBKXoP7nB7zujXA1ZtEibpsB4g3IybKDHa8ABGs31
YTRl3xJj5vWWbPoNQrcLRTGIBhUOZklaBCnu2mgC/M+wlV2i4Ku1SyJUNDdwRotYQJkT4ciFiyPc
vKznukNzIrXbI3y/zmkqngtSHpqmCWqbHdRGfIDQvnLkfqFrInFlqV6n1LZXxLZ54PTITFKH1V5O
zLco057NTlpSA02NeBSPdgGD4VE2XIzYxKrkyiofjecefuQ21f5YGvAquHiWRlGtNaV66mJNYNKc
LTpZPec6boSeSmh6VkfVodAYbuXF2KAAU+RFp/YhTCxWFTc8M28XMNQ7YH79NnJ2amV73dZsP9QQ
Q1ZJiSqXKoabxdFGLxDiJIRxxKKNKSzdhZRqiXE+X/R19RUr7NMkdF+lKfPwKjksCMWXnaJ31Wd5
mFJM08F8gEVuYu3wby38uNVn1eJbkyYDhK+1Q5u2JyKkbVIYm7gud5qN6z+R5SenL0OJiUOv1AdR
5hth4MOVZgVWDE2XuQbZux4SzFKKQkxQGYxdk4UZ8vy2jAAKVPYZa/7oEtJzs4datV1LimsOStiP
CoDXDLUB7yB5zyXIrzZlKDdFWKE/tRgIEnBAuY6yTF7lEld8gfwCgXw/iug949aidJRlNEAZbYha
6uZQmfZKHQVtrWSrAr0/V04cSBhoNgJW9Zal433UAXQ7QizDpUj7ikJbw+XZcpNJFMdCMZiYPlP1
XSwNUEAuKdRrCfBFVLRgGrf1ntXZY8zrZ5M5tgdDEiR/Mb0vhvJBiRIAgAkCh2mhK9ASHspyuyCk
Ut3I4n6kZrtWRE8yHzo/MopTXusYTOXxA9SkI8+AbWtAEf79vEVdD4r1n77JQPUpUPbLDX6MJl6F
Sh4cHn2YMDBwx0Ha87hbwE/3Y8xraJrHEXVHhsbaaJkQ1G6Rhity/VjW5n0NRfKSA4Ws5neKQNKc
cCSeSiS3GABo4IwTQ3YVJXpDGzGMLOkUjTa2GwRcCwcGRH3Z72qpeFBbqCgwIoADHqJ7CJ1tpTF5
cJLsqdHMNccMRiFV6WmAwnkyBUxTZBogzeiBetAbDkVRqh5P2lfYDKVoZKv72hbMbYf8pFUEAsFG
aywcu699x5SqsGV60Nb9edRQnrMGgqfKaFn+qA0by6hWfFAC06wPhd62G2rQ9QjTyFDCkK0E7LXi
vAqMuP+SVQ7jBid6H8zmLnP0LydCzQHxMgwXm+w5z2jpstECiMyqjtpYo0PVd8jqNMctRaS6BlQP
yGjdQVs/0DtphyEkYlMRP6h8eM6aoXf1EnTGTO+2EcvvDNH/MSPkUDWk7VBbUHlqUW7SyPaYOpRo
WfSvMKDaYKJRAOMySp4yHd00u5cgT+dVgIagUTLeYzYIbmlnqy5hRRxgdU/FdeNnFhWeIaRF42jI
GWj9TmWDrY0kq9GWVqFmbOuZ32TymqT1A5EGD3jnh1w1oECBaafoYYJIDMA7e4YxJ46H29IYJV0b
FEau3olGe8q68r2toCJXmFvHEGWgssmqSab3JDNODVbCzynTheRoO1ygNIwAbXMlVJsjGydny/44
Kto+GStY86gJpqSS+gjrYJRmuK5cWrGVyYbCU3Pdw6W8zodGO0JbCWWcUg4e0neUr1BxKkZlbzbk
EPXATUmJduS6EzpKWrkNzz5QJoDAmQ9uTPCX64GBUqEbK0skuyweOw9KMUi3arKvCxloQHV04RKz
xNUb+3ZjrPpS36Dr+UQL9ho7xujKAvEi6RCbpEzDfBRzjEBMJVes8R3JWtyuSnJiRYtqWR/TYCxV
KL806UfJ+TNPweVuC9BJWqa4rGQQaGME/BInk/ymxwVM86RdYQMc9Xb8qivtVbYFOsrFs9JHe6dS
TJcq5SHv2mc0AV8G1J+DnaN5miNLAeHoMbcA6UqyNyetQyKP9ylvn4kwdnquH5UU4wujwkYeBlte
VHb3GFXJXQEtLtfimuTZELdc9jJSTqI6hVeU0G6gWRvAjarwcly/YWLpz6mppIuUxwCpKXnmRhq3
XITvU+04UGdKnKU1ykdedstKQ0lloktrVb3h14YwvYGYe0tKKw/BfcdiY4f7geNkp4+pEZ9YpPm1
hHoii3Yk6o+kFWcjwaw/IeSLmumK2rTctZC6w+6YDrsWVYHGwUFshtYMFHTODJtuM1qvlNp6YFx9
7gfrwKnzVhc4wyRd09L0+xJy5PV4iur6TjLUPdeLN6mTN6WdbdDRRr+MxRD9lx9ti0deUpSH2qSI
h0hw+nEDqeq9hqO5jGO0Jcuh/LBGy1nwyHoiebGTCwYHdmgTWPFmaK1AYvlu7NBOF+NWaDVMjjCp
aWnfgUQFVE5E0oOQnc/aGsOKUzuorEzfckN9SUoNV54JiFk1QK0Mm9WX9RJTFkmc4gh3/lCCOkPz
ogwz0mthPCLy2cjZHZIvkzaPvH4YDLen8NpQG8MrBrbXOQWXpO+PFTf9qkCTqqjVP4MKs5pofEto
/QAVfht93BonGgetZkBcAoCDa7e0dm0y1KCqoJB2BP68BSPFba62AjUowHUKH7ZdYQJLbeDLRm9a
zKHjZschTRnuNmhQwvoIk+Q0rqES32jPQ2UG9tAd6j4CxKWF8n3cnNIortyRUoQFK0jiBO2haFhY
OeKnEY8r0kp7LZbvqxJxhykrwxjAQhubfetUL3ItNl0jPSejDRaMLWE2JzaNKX/lQH248dCGPDPR
fq5wtokUP2gYl7p2p1pokg0njWhPcNsb3LJnKE4oKb04LZolHSmYn2BngydCMGjLVF8CeMrL5ZF6
AHfg9tJVHxPd0R8ddHEQeME7aNH4IlgEHYrECaUa2YGmMbTszPgWLvIKnAIYPRiPoaAF4d6asQBq
I0Lf2kjVcwy9Ukl8AajgNuOLegtMcX2df7CAMzyAoxVQvoVC05loHSY+49KMyQkKLEt0L2/gNv6i
kH+iKjBl1hzwOID5nqTgfoICOlgXmlGuRueMVPpikIbHmlME9CbpfTKSgzPU8WOkmsLD9MtZ2Oia
QLrV3CS6jZqyOcNcTEaPe3wUTAvsaQQZ0dzws1xdmJUOKpVYIFT7jaGHSo4prpQjhxzGXnMTy/QV
i+9ts34zeLq1KnCqCBzelvogFTeAcle0N/CcgHQBdzw5rTna7DnTzoSlC75dC4W7YY/2r7acZFaK
LcPOd0134sXGmacDT3KDYnH1c35bekITfIN3RAmuN9rK0tnBtWMYxHXSqb0OOHh7yytreoqLrwlR
KF2fxD4Uc/Y1W0uG3sBAVKiTKqEapKECwPCjsZgolWiOGCvnBvzx6rOBCAQNGwgjX8A9urJC/U0K
9czj8Qs49w1B39jo5C3g+Te26iXoAl8QdFgDitBgAc0B3YyDQc0Yni1Knk1zBdb4je90FVQKi3Og
HAHdhiTi7Nz1bdQmOVeVcwEhlrcOLhAaTHkxMegBMwja+8YrF+PL73iZqy/QBs/XBmET+uizfdmC
0dSqTMfmoBnEB1s/y5JlXMhBx/NbZ+DqGwQWUYY+sAki/Gx36C2TIUKqTJKHuu1JrnggQfFnxCjf
x8dDTzWEBsct6tQ1HgQCNrjZk7OXdWEiZidRxKU+V86J5tknEQcVvOrk82SxAdsV1H0fluXRbXJE
tTSBIaWbgpqXwKdJsxtsAMjnaipO/88DaJOsG6Gjp5zL9JRWq1Y8pGT9+2e8Rm2AGDHAdkCoqRBM
m62RDJnSFQQ6oZBbBB49qRPPpvGWmJhRVoa54hI8VSAmum4yY9PqbK+gW7D4/UdcIuTwnCbMLyAG
CqWfOQufxkzqTVtE5wGN3rSfZuPMLe180Y2vJVZObkFo/2KQZvFmIpCDtAnBO4Sb2VM7VJGgK8qR
FjZI0VonAdwHbVU3Z+kWZHkYCxif6SSbUVuLqs9uBJ8r+hzo2kJVV8Zl6JgXlKWo6SQL5Bn5jJqm
2WK4tnE26gSxbe6i1V+JjJcOFIB1ut53+9h7QJp340xdbq3pFxhAV+J9Q9h3dnzHxrRLSeqzpyJ7
qurWM0gUGMUNHOLld8UiOrySMF1XEcJnixSRKPUYM82zg8TQ5aRcynzq0trdQh4nxgXt7yEt8fb7
brqypfFWwdcDiQU+ERdM4x6tf5p3Az8P6aoroNI4Zey8epCqzIsiEySlfhXVELMpopAr7NZddvlq
7Ym+jnAFCz10pWfovjHPiJNKMjs7D/rgRl8l9DIkD5UoJvY7Bl8FfSn9O65bP1b9K5j77bKGepg2
AKLJoGTRB81jd5/71It30Bj1pC9Aj2/LrVy5dqYl4SMBW3HgGOdowq5qjRiUcwaRT9Wb2oOBrLnC
oys021wVXtyu9VLfOjpTrP95cm0VaR84rUAwwh5otqcGIkhDCjY9pxLqk91SuoBpGrzash1qSYhD
U588AMz0BHG9/JWgEPx3VMl+/ojpwvr2spGVOgLNGHY2DSng7bswUJ+wm1jKSyTltIwJMraOBNeZ
57g0j5kt59MypuaV8bttPWLE63Uw+R4qjPsTYzmxsXQATph2KGA2QzvUEzAATNDhbof6vqDxHTeA
2jDufj9kU4C8/AwQM3J0KCeoc+2uKFFbSVEKdsb4zCsTKFGSV8Aq0acDHsVRblwQV+5iXE4I2Igh
E2FlngVbDXr6ipGzc7KKjyzQVup6EkXVYS0H9S0fw/rJg63eKkHhS75xI1heYY3/XH72vYExzIs2
xdPq0C6Qd9RD+XiHzhkk8/vlrbT7ih3Vz9Vm6RxsC3tTYO5x5s9Qb/Kh+RcUC8ezFtwlB8n7sBYy
7GPN9mbKc0Va5efKU9L3bV9nkly0SY+V26BbxXuyrIWLdDLsnsRyEqZTQ/i6QbkiTNf5TruBk79S
6vxcfXYpS2SM2xhtNDBOABZa2esETy7tMceExRDgjLDmTgAOcm9SLi9zWQRqOIJjBjaRheb586hI
xqDqDjvHb2PYVS4I+njP+qd2gP7di+rmB9hPI5o9/n6GrlwUWBbKDs6UtEMz5+fbTpzcsvhos3NU
RzvdICACwNwOqlM3A8n0l2an9cdKs/0LUakC5toWAskO3fX7yd8D1+Lb4P/NW1e3hOCvPZguo2bV
LEQmBOqfD1Y6RpWi78LOKQA/crYxyUnOqhtVz5UIpCH26BpIhzJ8S2ZvT9UwloCaME4JWqs5YCPR
ljXAq547gEt+/1DXTuSPtWbvr5LqnKoJ1opekx2wyQHYoKshgJn0ji/rDy4jBkmLInR0/1aidi32
YG1sEQPDYhgaz4ofYVdqTBus7TxAnyrAlB63HJrIk3TKbQHg6UnmOwWzf6h9QQnTMObsntKEC06d
4U7vUgbH1wcpvaUseP2Bvi0xCzKqgkqiAyH1b6aiTj4kJ3iJ+ZMSueSbx98/3dWtCPdtxcANinJu
9vY6rW6LrsPRtoAC6NBmHDQ0IjG3+n2Zy0wXXKVvy6g/d3zS9cpQA+50pmobB4JhEKLKp87gS9qn
tWek4B33srghfXD1Y31bdXYEZBPodUVMcQvocSODeFl+y8/qSgqCB5uSPPAZdc2avT9LbUkJIic7
kzcMtc9kma0RGR/rRYQeFPMjd1hlj5ORbOwPNz7d3xN8sRe/rT17qcCS63UisHaD+6DfAxV14O+4
DVxnkQecwefg9494/XX+86yz10mLUpcHquOWp1BgHalfsRtNk+u70VZB+4EemzUvdEmfsTbFETsD
EgZmxrqJ4b4jf/7+GFcDo/nPItNe/XaJ04hxSN/gtSnKttPcfPzi0Aau4YAja8HvS13Ly7A9/llr
VutkuZTEBsFakNYeUHhYIcg76AFtESB9KUhZ2H5ojWuGoLkrHvTgVNmtbxVc1/fof/+Iv/pb3x7Y
qmvMiYEuR94AJ+jJsVwNusRFUeCpd9Y+3k7GCjIcukN45C5v6nteaSbg8FuYs6JHoykX7Tc2WN2o
RyNy4RSu0ylQfl5VIT2rTfu+A0A8V+t9lDvo0Rq1WI5FvgA3q3PB2wtTNjx0VfPANXhHNwl/sXU4
Q1lU2jnR5NOWtA3mcYCrmtW7MxSrrurvjDr3u8xcd5KMlqwFFBgAKJpaQyeiJKDYkBNGl9scxruN
MZ7sjN1l1Alyvd/oZatBskDTIdYso6VLgOcFJmM1JmCWOPaDrPRrJpmntm9V1zRh+BMpd8zUgmyM
hk3DI/gekGwZ21YeQlr3S07EoXWsZ6crQf0je7XS37XM3veJ9UHTCGrKcOb0yyxmbpxUG7ApngYN
CEcjKe6kykqCNgZ/phvZp2YPj0DEUzcVGJdwzGqAMAfEHZOhGJwoumQ0udOLgrqZM4xuIccfLG3P
jhwfVWavVAVTYKnpq9Cp0pUQxUobq2Of2wqGOrBV46UzQleR4O0PQG6mWrd0FGxIhTEoHVf0MTWF
gA83sK+t/EUTZgRZTewgtc0ld2hIBwn0nNoSN66NS4MlAyZHEDPE7T713uZ1zZhS1Zx8bE4o2R7j
2NVP7Q7WNbv4UfHIi7nUnxzfudGPvsxmpkXR0ATlSoHm5LzZ3g+92VUi6k5toK/B5ZlE8cflABRR
6bk6/FFF0By7BXr98M65ETEuLsrZ2rOYLkYQ5KjidKd4HN1XMR51emcaUL1bOHXp/h6drl8g3w7m
LNOI82xgSodkpg1g4vSibMwV8xGG3DTQAnlz6/64fLETYxktL7QxcXgveuKa5HTgvvVTZsN9e43y
ycteu2UTyOFLuZ9MlzAx9A/KrcJpupguLspv604X27cAqGmNEnETAUheiGctNJboZGJk0yMnnYyn
wZ27Zd7wP7xaG6Mp1EvTZGq2pFUkaCt2iLl/7WQgTQIlaheQO4iX13f5n1u6ANdKNHCa/3u92b7B
yWdgOGI9M+e+0bVfbACogZqW5FbazRbe1Uzg22qzTADCs50pyVhNXtgHI+x3IzyZXe4hrnjNAZYC
+1sl0/UXClNmXCAmJGHnIieyZpSOzNupxTAmAdnEayA/7sCBE4EBHznpZmFx9RknOyesqCIgTLnK
t02jsLoxuhqbhpHK5/par80b5+/im/0NbpC9w/xLR1U9q+dBPVRTvWnZiY6r0tZD9F+hZ5QB/HRr
patxFDomqN6ngc2Fd6wAmK0qo4KdzEOzBX4O0J5JZa/agLtRuoD1KG8QuT5IN0LptSf8vuwswFCl
HnOpxLKWLh6kLAmGSHpysnirsvLGoOavdtGPQ463+X2t2dvENZdnvUjZKW9wXeu1tB0kyDP2wtzJ
LNqOOSSE1SS9G01TB7xby0G74FuZQr0J8gMEJN3xwQbxGMwaYD0cu9Z8vQWtAWg1BKuWR74BWkkJ
lEdKgWsjTnMoZemDZvIDgF+t52i57RcdwJPpZJ9aYDoVSJIlfOAwYIE0qgenE+s2zZ4svfsqQS6K
muwDYkm7mBGvKVTTHysFeHsbkNfCBItEtfMD9uCmGSRzKRcaUuKGvv1+B1zs8umtQbwaUwgHkinz
FuogHALiccxOkSGOZRPdKfqtsH+R1GMJHFiQ6jEn1Jx5yZzZKbDYGq40qrx0TrIYhyzIU+tWqnAR
5LEM9O0QbzGxgm7NLOJyzkTKU709DaxwrR4aZDFMqTEPpQWSNWxxKzsa6aHW4ZiWvtWgumfgIP/+
Ni9KiwkNgKE56hdDuZSyBD+wq3PbaU/gxh/Vhq9ES+7b2ID4lQFtUv3P78tdfjwsh8ngpHoMOcR5
k7kQ0IFpC6M9WcZXUn6V9Pj73788vj/+vjMp4X0LgU6G+VSD9vjJ5GDogCYLynNQFkj5vn5faD4q
QfAz0SWHfIWOlhVELGYfr7JI2Q7YpE9NTtYtQIIW9BDT2PaM+FEaM19o/LNpJI/2DZA5NLBG59BZ
4qOrtIcbP2Va6lsc+ddPgfMt9B9hq3LhZFZQlWVFZytgmbUhAQusrMA0B5ZYGMmi55tuYhtFQIU7
9JFbt0a98xzp7/J4AdjEKBun+cHPdw6Fy5LYZj4+KRkDMrx8bRAqPKjaoGazndKFQx5ylpTEfg5j
e5bpzz2Ve6/oOYxuigQMFqFLbt3RB1bpNOgqG/aPWnQr2l55Sf/8SgzPfv5K5P6DSFNpeLJxvL0q
hX2ksE5jwm99jdmp/tfrgMAvBllIpS5apUAioXIro+EJLPsQ0IJQFwsBYvXCgs08hB+UUHT+7ztg
loJfLDm7tPAztFqVs/Gp4iZxYbwBJGW+gaoRdeVI2lWpstSi/MYLnUWOi0Vntxc3BqiL4a0+ZZrx
FqlAwWl1nvlS16uB1NYcPLuyuNEYmEsZ/ueik1QRBKAAMJ1e/rfzPeR5lOkFH57Ec/+lfzV3ZAmS
1doKwa4KQ76cXKb30TP1mwXf5XvjpK1VX13aN2qeWX/i4mdMYe7bz5AyDjPICj9DXoMuv+BLFvbb
/4WZwewi+tc6JjAyjop/hkHXz3VyvaS5arHhCbz0bXNX76fJEbDmd846upP9tnRBib7xjufNj4tF
Z90ma4DeBAb6w1O6qlbTw01tQfADF9bq9217PXJ8e7xZ5MhksHhIh8eDEuoBogoQhXfBvIFX0fQd
s3vtdQihThFGx/9j8TF/xr9dsG8fkEL4N4rE9GJFtBUJ5CDT5Ex0mA0N9fjvnM5/nnJ+UzABBnVN
h+GpMhLoN2mvhAB/IzvLXuhBxruH3vx3jua3FWelleicbiQEX7BTYLqej+BlQY/FhgaFuWvRR7vx
Gac/N79/IOz2X7t07ikdQ9kgH9Qey/mT4zu40kvb1126KhHvksX/c7XZ2cssR2FcaqftKXyYrIaS
jlEqD5QA9tEFqGHejQVvHEJ1+u/f9kqhJURPdOyVwTMXow8aheRNvfI+BAxhqewg7ru/1YK8teYs
ohOIQeQWm04G2CeaKEML6ja1duvimNeoF+dgFmDAs2E0p2L6dNxne5jALZxA/VC8Bh0VdBlupGdz
IA/WA30PJHVcjlAEvDBoAHipRgmiVU+xDT0nxnqxBW/nvTONj6oBk7PBxQFKPjN97kDotSRQ8gAq
58Yd/XfG8XPH4megqAQsWoeg2vz4y63gKQhu/Amd7idL40doEORQ3ZBlXxpBbZPaHFRutY0gWk/6
ZVLlAipAA0RKZCsG1L/DWKttwn6gn6AJgNciSpfE6SarpTcFPHYyJDRoI0iAAU7+YXbKU1Y0FWSO
KKhTSk79QmtQ0sKlYtm37b6OTAaBgWEL8sGhAXDQBV/1FfB5yBNE+b0oycHU+aFW+GKM4iddS18x
vjy3FB23aNQPRtW/6jUgzXGVHlvZWsfMOCdVv2mt+qXMDTxQDrmDSf08AExf9iwVvLK8bWS34uMu
Zy16BcYL141nudJ6vyMoslVp3NhGca4biGYBNK37CaRO/Zrq5yE3b10600b78UWwFxS0TKHGYQE6
OEceNSb6XRgMFU/xWYUvoumxnRVOrlpGYD7A/gUmJeYmvrt1D/yNTb+tO7vsZLOpwHXuiyeNQvQX
PY8HZuqqN6TsvcvRj6rr02AugYGPAyNTN5ZEIaFaJHtVSlYcdNIxKtYAt/hUM3wQgR/stln0cMrJ
i24rp2PjjzIA6zci0kXAnb2s2b2pYUzeVR1eVg+n9PSzCMSy9k1XvKUArbLljdUuYtG0mg1gIbrZ
loIx78/4p6DYTkGkLJDQas+j74SAj9b/Qdp3LTeuJNt+ESIAFOwrLJ08RUr9guhWq1Hw3n79XdC5
Z5osYVhnzzx17NgRSlYhK32uhS0SO7GX2isVbfojuOfaeSaVMxfrcCl2uYQLswskbZTRscF4rv7o
phWrv8ONuqeOAmQugMPVTtX5am3Nbm33WMDkhSa8QzOBJjC553IpBOHQo9NuU2/8lf8KdxFGZpZy
cyBaZmlxQ69vmRxzZsa3AaknnlNaZufgTrYxK7PD1rBFdoZHd5r7X37W5QYu7leIuzwrQ9zv8lnV
bbxdJKYviQ9wTrSBP2Rn2iic9vZXrPPtuV3oEuPXJlRvjHb5qKo1vy3UR8Nre9ZOjb0QVGKzztGf
1F39LIIIudjnQJ7jKPNygbfkM/4OxbLJjFXoco1Bwii1GsobYmFRdr/pLWNRqpZ0syBDRPvRpZa0
xUqvX3qFn/8imGfbFphmC+zI41kynsIyNkHPZbM1ojY7d9AX/WSW+0nmTAiyNVn2aF+Zw4XKKNrc
q2JcZ8i+sM8oOdNoLSZazu0PLJ5OluEVwJH7lZw5qro8thtf7SuquJA7mBDcN5A7ANERG5525gZO
fl6eonisMEXmcd//Ug64JZKxPhFGQcsckDHI8IDHsgO6w53iLWpJOJaG893YjDavq2mSRQhaVpKC
cNMIP7uE8+HWZcCaYmFMXGh3r596JgQY+kkKPPVqaT6/Z8BM6wbO2/432vEvKTpTYUmkQGmWosBX
GoA37UvnJUyevO7Q3gP9zdW3vDD5exXuy2D+lcn4JgXYL1rSp9m598LNcJc9UcDOgelPxuhRrtnK
OfS47Imc29QZ1TCqqDPNEkYaMHq77j4A1qkXPAKt7iWwMH33RF6B68mrOLAzVv//7f09KeOQjN4c
4sxMFnO9jKlJm/IcbDqHgg479aNfnBe37oj+SmMckdqGU9XU0Bjsim/yF+p8ZNt4Uy52y78tatG9
7w/tr6Tlti/etoZ8e0oBlHs2wsEehcAaR2r3YFIGPoOr6E8p9vNC3qPj6irjhwBsqStBi/OlnQBM
IzP8ozftW1cVT6FY5EA+pJtiHLaiGBxahOlOWVbEErUAzLydvIm66VkL2oYT1/EUi3FOuU4HvR2h
zEieLFK8ZQit9OH99n1ri3reunDGP4Wa2BiyluXnWc/ijQF6Sa8HYY5da6WXk/6eoooKyAJhA9hd
LGIF6SFLld0kY2JDql2dAp0hMF0sctoqwMulMH3SRqA2ztJLogyvYVRtwG4IJIbR04dkp/Rl6lYC
Gih9Jd9F4D6wkjkvMLxi7nuleWhafWOO87YNZuyRT9j6F5rmgCXvhzCbTzLJCGLN6ggW01M8YbV8
7KunaUQKk5mjaPV9DEC/WHqrYjWxVfzdJlKP2Rhlm3guweCuadgZpn3t5CaowIc5Lnd9iQqIqdYv
qhEkztSgIWZgheT2La99SvCtYatBA88UhjyvtVpK+zSPuwhordVxmEU7AT5hKAYcKWsh8qUU5u00
YVYF2EbOzrHxGi6YZ6OTT4VrFjJH0Pc6AezspSTmvaRlRGTS0+xcACxsp6HCk93le8lfMrPugT6J
PGeypqWXApm3EA/AiEeNLoUB6n62D7GT2B/A7vvZPGCbnPPu2CH5L9t6KYx5EjTQU3NS8bWAjJwC
jsGKH00vdfrWqnxMIQHvwOmXYf2fI1CZLaAu8ajHv1dCmftlPLQcaULeYIgKPmVwow09JvfFc2UD
j9DRf0SQjU3lF7ovfe4w8lpsdXF2NqZL2zYAyc6X1+4dclA32IX0I3uhQip/8ImsVz32pTzGY4ux
WUzlhLtePEv1RJDSmbb4hvK51fpLaMxjd100hbV3lwIXTbtwMHOnJm0rCul5gTjqFhiJ7kEmf2IY
E1N9vP3sV/3KpTDGS3d6GA+hTHPUCskHSDFzi/xq96B4d8lJPOaYqu32XOXhfULG2JA8AGuQhCvF
7IBLvPJxwAy7elccp23thw43Nl5Loi4PyZgdIHRkZTtCnvYU+A1G8SzgAuRLzX637B/oiRu4Lcdt
8WQyBqgehFINFvjrOaveQa3x0Gczx+asJqeX52JsjjSmBs0NaAoQNCbgBTtISx1yH5yiJ8Ppd9Ku
P6HggKlCO7jvtsusPi89/V4fvbYDX3biQll1rY2BU7soa3ivxsAP6oHqNRhWdlfV21x7rLTfNVKv
NvjDUdy1VyIZf8MwxgAJIqVAiUHsIT/NnowEa9wEfo6dc9S6Pe1FsoF/ixA+4+7trvmwC8EGkzWk
gkqnOoXg9GD4mDH+ABIedQA5N9qm32HRHZCp3V545Bm+NQ99KZexQyopK6kMsyXYIjuz3EjZ0i/n
lurW3ualGMb69LPeDpmOsH1Z4hzuS4APudi72g2O0mOQLzS4mQK7isxmCgZjg0q1A25bD4u+NKDF
07xNYRYGF7sEVvIUbGsX+dgTtfBN0SyuHtCWtznKtJ48/0uZDMYg6W2G/niOb7os1+Voy4J4C8TA
Efe9rFmFy9tlLFEeFj0dQXF8xlaylUX3Q8rJnHkCGLNDhGnU8mzRTv0jze/TlOMwvqjFWe90eQLG
5gQREN6UJa0rxcS05Siifh9LEnDhEL7qbf0TiSb+awJlXEGBwg2g+4MGZMIasOa2koe/ZZDA50Tq
HNgFv1NbY4OpIgB6aPpj27Zn1cRkWbiAZZG3SjddIIZRoLmBdqUdx01rzk+0GT60Wd2q6ONZWZDs
QD/ni5HOqfBz1ZIJsgCrIys0gFqGIEZBhwPVTfCebxf2xfyBepqDKeU/9U/5kD3kO7SbbX6ww3vz
jJEDrWisjg0uW5cw3b41iuNMOMdkVx7Z18dOIGGJDkCzSNXPMiI5+QSgJvBnPkcHTH+gWDXfAYbb
HjZAGvyPCuZ/3de3jVoRDL1ljZV81EL6CFvqX/xeAOVMXADNW8ZD9BgBhAn3nnNtzuqpL2UzL34A
IPeEfcfFzBm+tDhOj9zrv75sHRr54w/Y8U2z4/YTly/GPp9LuYwBmAwzy2mCuLlxNbS//mBdIgZ3
y0/NrsALh4hksmffAMiGrcmWsf8/5A5rFuLyFzAWIqyE0JxbFRVl1HkjzDD5md/bANEDfC91MmcQ
ECdwM5Y1r3kplTEbbUuxwBjg3GAy2yXP4mRFGyxOu60F5EukaFb+jFyFmy2sPaBLscwbFofJ7BQt
zM5JspV7AD83J3n45HgP3o0yrxSMTqUO6JAUerwsDKuYuV8o/j6AtrAU2IR33tbuam3t77FAZ3+d
IqRUiaSs0NJzuu2wiQkAvF3mV9hflDRv2aflhXm3T6iwHbVEykfSlXipjUq2o1mCFzrY3L5Fnggm
7sgBAxzqk5mdAfQmWerc/axikTNmwr03JtIIsSysg0Eg/Qpu6Duw4/CltGPwoHl0tHiLJpwjfWXx
l7ExaTGXhKLVGQxzlirtuGt2vOyNHQuY8grMlYsFlZ/oMT+2R9NbJiKULTCBwDCyAQYn90lxTKfy
lZVcHKtrgK9Y9MhsCor5khFsshsTvEfAJIp8EdwmsGLLcIsA2LMnXirHS3m+nPaF8LimoowS2GJH
UPlIt2CWslPZxljBYjzt9Fl+WaoBwtPkwIZ/6k4+WLcVlXvpjBKNeQc41hQpM/qQS7NV91qAujij
6eR/pJ26U4FabVNQMYkcybdtKJiRr1+9SQt9UIelxDRlbgS0S619axTfuX0+jtay00PALpVTPYfJ
TFVqRRTYzU3NOQhPBOOC9EYq1TlFyDEAOasAfQLo0W8f4rbdB8LQ9VUBW13rRBk6OlT7Kfgjt1uB
v9vFOwbjXBI9F9IcjFrIBIGdruSuBj4VEBz7w2PnEDst/YXhgPsA5eXv/vsYAmsF14fTm04FlCAU
MN4C8rbuLdATxcd6iwrgfDa2ko9czQNbGzpZsy8+gtvX1rx0h08JXh87Qsnqv7psFvdHpm0VTiYu
G6CxdxTxvlKQnR4K/m0xvIdH2Ax4Fica5Tg3+uD6h4TSHwqOd/FZ8oOX7IgZh1+oHf2+LZTzjYl8
fddzqgEUWMdrMPPlnhsLEyCc18DzSiwQVgSG7zSp8a7zQ3avoJBhHDQLo3pWvgNHknP7QNxbXE58
YUGrRM5HsAjmZ3ro3wZXdOnHvKn3C+RX/Jz9xgYCt2XGq8YTJuqleRWXLcGXk33yluznDbhUsMk2
HEA5gIVE7iYb76sxBqYqBB3RPTxv4zYneswwhjy8LrAV5p36p54trM+5t6+V55i+7dVTvcWKL444
7CrU42uHADsZEDbqmaZ249ebwVMNEE5YHSDd/NSqU8Dq4q65fVeOlyCMVcJ2mqgKKSpyjVuHwAkB
5YHyM/eyTxCsDOB1tMzZ7R7bV4D+c+6AFxkQxjCVrRIKOp7o2bgr0RCkjnRE+ToFVuHX9z6iNkhO
9Q5rFPzR869Y54ZVZFfwNVr1QdTjAyzjQaBdo49I63wwuqWPFDWsGTMsAGMGXISGOhYW0uDYflEO
VgXn7hXGQqVY2QD9JnKrueowHBGH2DY0iBuClm1IacaxuxwtVxjbpLa1jp1xvOSEPlEs4Gvh9F9K
YEKdvopJVALjA6Qe9BEV9M2s8KCmVq8MRQZsnIImXdcYdW3aIsKW6xLQYUUPe81OYIhH3fgppb9u
v9DVkOBCEKOcQlrUkjKgjTx2o2fmb+hd22n157aQdVv+Vwo7U9I2QhdpS9m/cif7C57HL2zxEcH/
ge5402lfva5vOn8hjdE3I0csYAA05CyBa6wF81wHtA2tB4NP7hISeACl2ChhAfIOXgi33oK8EM0o
36ALTduZ+G6Va/jJnn6AYCh/BBqahf6YC85skKsoGDwU9+gGRFxc0nVbcyGfUc05D8qsF4LFxIOP
qN0CoKyyZor5rvEc+dkWsDAZ6ldg7dqohOexl/Dx1r0zPpT2o1ROBb4ySOgewZi7K19MEHFiF2SE
k4m2A3j/LMFwQ4/7yTnvRWdcaVmQKk8NiBZeQKThqvv0hXZW4WuYp50cAG04ZETWxyvW8cQu//8i
aij7QAJ2OsnOkpEcyhpkryBrMsBfpkcmx4iuRygXn5YJ3otW12c5WOK80/BThkaFT5ndWhhoewss
8AQ5zZkXwq5HKBcyGTNUJ4BwCWOos/5i+PH70kiTnrWX0Q3t5iX3BY9jJ5aXeUuDGGtEJwxzaiPO
qFpYod03fuIPXrNNd/8cJPN/pgX+no3tWNWR1GNbCGcr3/LteJSwsOCErryt8Ejhpm2MKLzzQjCO
tWUhw9o8Ejqwk6LKGAMDun9RRPjDljvmsViZG9doMFYojbHVQEJc47RrtximcyLAIcuogSUOyDk4
pfLV2XsAof2vr2IbVXrcdpqGAfqzdod2uRdFyPEs8jB7AAQEDlvhg95eQRUiBmhK9FY8Tm/ouvq8
ATTe1TLGp5VCGhsol52l6ilWf9bZNhNmjoXjGDh2obyrTYCUVZChZ3dm45jdYxECZ/O55bl/nsM0
GMMyYvdGFyZ8wRZNP8Xu/Pih3WAX0x/vc9883n52HCtmMJZlAE+h2EoQVk4gPRlOmv5bw6ZZmaac
+1sNzS40hTEnvSYbPZkRCIJLHJRZE+YqBCF5vn2a1Y+kYjcd4OcSBrcYV5CKbTT1poFpqgbBnzR5
Y7lDHOiZIJIRBs7VrVvIC2nMh+qlpFWUGgXaBVkG/Gzo6psYIy1dU0WyKkR24nFz1bUTAngQjLyi
qQH/jYlviKDFHSa4A8BqKbv0IN4v+2zqBgCv7WZ6SA7Sbjgqm+yFV+9ee2KXchmzUvVUKHJFCU6E
FA+jgo6+oqn35oDM7vYnXPV1l5KYMCZJ6jSOSN6jG2P4IA1PnWi0UslV4O6mQ2jHPxLDA060f1vu
arp6KZcxIj14rwZAPBRnczaB1JOnL4VilJYhFBhA7kZxAzv4IZLkJI7KAB7nBuj2YCLzQ5AygkIr
Bzdqo0p7c657sCmBLrWXe8kSQ3nwkQKC0Y80H11WGJvbv5unEIzKh3kq6tGoY5LHCEfsuqUP2GlP
wVWK0RMzR+9yoNx673dXDd6SBYdSkYEgjg99HfqAWw0T70L2P02D7l7dtxsFix/1c+3zSCi+m41r
Ucwbk2cwxNVDDIwywCe11HTkiAtV933W4VrGcsUXkVwwAmxfD5L0nNWpTfTPOHkHmJQ91NhNSF/r
bK/MoAQ93/5uK0sm11IZg1gLRBkmKU3PUlgcxwrcBdokbqZ4gVUA5+EA/rBuxLIENmSDdKO1CmIT
AS32grxFTfoiz0kMGxO6t38W776ZKEwOx2xKQ/yqwLwH7Qomw3ionF8J33WEshx8WYeXQaACkF/m
uutAKwpMgp1iKd7oZg1evqAULJUUoJGqhI94gT7KAR9eRSL6Ke1j1+ki1jaV1knG4SkjgGRrS7Ar
V6XyMdDkt0KS36SudDxaEPyVWut2ioKJzxhs1MB3AwFcoX0KsnmsgVnrYp/0sdNhwMSmAKO0/BiU
CuhFp9ovw3ZLMvHTBDkuGMyzg6EMMSiO5Q/SY9RwlqLHwJAHqxHz33AzmdUMpW3EypsotNh51+bR
7ksDk171smE4geVUAsZgqxx0udoEmfwzFPDTZNp4YGR+moQI0NFzACjwDjvXtB+cJMcKK3IKwzZ6
ehARoIJDNMd3DxSQbCrNj6LlZU/f/f/1x2CsnhTPRYlhn/QcTfE7AdForR3F2biLtIoDy7SSml+L
YqyGibEVAKPimcXbcFPsFiRI4tNNvuO1xFYc87UkxmhgK6DvJQWSgjvDD/dLSzMBGDAYMb9Wonmt
/OVN3FJoxn6ASk4D7pmRnNM2it0+1Ommn4efmlCP1hzDihiF9EuNwldMKP/zzX000y9fE2NGxjZq
yjiAu9Q7a3DDffwAZk4T1lhyMZvm8OLF5c99O6u2EDksVBnfWEHEOlRK7Dek2GCWRK/tpA2AGw9K
WG/B/DDanRQdY1PY3jZKq7bSkERg0xiIfLDufW0yhCkz1aomSGpQuNyghukIP+OHwOnel/n1BXg9
xJAjqOY5wchXA5E97qVg5nbliUwBOIQQ9YPdWhg7zSbD+BmngBSlYoYpHLWefKqasaPL4LIYYicE
WNEQOaMWOFKhPdNA3YOcxVPF3HRGCt5epXETmNldAOJcdZYBjzq9g5LQ5lzZ8ppu/XLGkBtppHZ1
iCvLm50xubMDxgvPtOlJoHZHrBzUHy7GQXe8sv+aAwEIlaypOogovhFtqFkuIRPr03OYgwR+Nn1t
yj3O2daM1oUMtr0WgVC8ao06RaWtd2QbORIqIKVnOB3oSMHugZIISAvL3g1iaMVt4StVdWlB2frf
A7I9NzM0OhC4E8y2fEie+lYCDNARUECgKPNpW/PuCx1QdqTKEmqUEjaxywtVvzLA79/2709ggnGw
bQDajzTpuajExCaR+BpIhQ/sVeBMyL5CNip49vq2eJa1aF+bsm+Y9GWcDaRD6gugnWwzbUELIm4C
dbAVImw1mZ7AVGmBlxaA9PaMQ2VasUG1ftuC0E+MSyfTwXqILXmDZA7I7ACKVb2LY7QtTXD8tTHA
X8j8MGTSnQlyY2UIXBJKdj5iCSzVzn2sOeYYe9DJhzBtvHYEwGkC7N1GxyC0L5n5zyQAb1QHNIPs
pGHsLQFlvJIBvHcGBXS0q5RhB8a/fSe2uyB7nMNHxZzscha8XIrvxsk4pPR3Wpme0QUW0c9NXoM8
HcTYUmDFVLaDpAYEHLEH40i6xNIz7BgSdTMMwpNWPGpRyQmj1lzCpZIwMc4kl3h8ybg0MFWP7JdS
loKG83+w2H+tjIz7LpqiSuq6XObdW1y1u5SxUDj4pbrRIzlljrkddsLx9gtYda+Xh2MceZiK0ay0
eAFCbWzktrFqJbLCHNk2CJwBGeJSzEiLgAXOU+ykJb9AoOACTYNjmzmGhjBOPlWNQQYddnqei243
G8W+jTnVLZ4ExusYAUkVorQwZcBJ7uK9UdW88au1TOryKhn/EsZpq6tztQzKaTvwLm8bT90t82r8
oifvNIxDaJMezFcy7ktLTdsUMY3DowFaqVxdaSPbcGx7IIcpOmz/iFXexA13peT2wPUh7rSRYlfi
hAWcE7G9RYG2odmNENeFD2qDhV2YLo6qr6WGF9+HbSi2sB1Kn+H7KH67bXwBbdvW1TzkuRuOJI5P
UxiLoVBJbkFdnWIgYJngqnwDTzmx56ce8sSN7qQHPuLAytLa9Rdbrvgi9a3IPMb5DE9CMSUD5qYq
cUrAVcyOcdQwgjreo2os2bDotLFUu/a5KsN5AApjS4KoRMWugFYuVf/22ACrbKkXF4/yhpcWrAdz
IAEDxD9IUBBMXh9Wo5TUQojYVXroHQzoyX/ASY3+FLkH8Epq0Qf1PgY/F0pbwPcdtoU3bPSD+H9g
9Fn88zf//feHsPFLO1Lg+gVIsts34CZ7jR++EsSxCibm+et6a4q1gM+hRg/0OQB3XJ9aIHC2laYi
EMzop67NgIqV248kNnwja944WrxyMqAlL4RQEiEmsKKuhWVT22fIq+Ovkqh0AMzM0qeaPDDtLmxn
vFr5igW4Esf4gDoa2tEU8visKjmIJzXwWncR2JM5p+KJYa4wzuM0KsxsOZXhz4cKTETLwMrgVB5g
oH3ezARPHOMUpLGS5HDGJUZN6Blp7MRQQs6RFnPCqODVzTFvoZxbjeQ5bg4b+450mD7jF93V/WFb
fyp7vvNZqeoCduivYrA7qh3KkaQccKbW0S2A4Vr14FEPbIMAAOl/GKjG7EOHpx5rJYcrqUy1XMji
NgKcf4ySQ4+5o2XqRgWEp3LmheQrW3/X51sexoUhFeaKmLUESYsdizaLrC+8hfjpvxbFeIo6jkci
VhC1kGoor/NecJf1YuKCIZ4XYC7v9buagI4ASTAsJttbV5ra7OdFTToVW9RtAArm+6r95CjjusL/
lcI8Y31GTiBIeXIOSvGt6qMS+NfVfSSUz3IKJAkTEFzg69HiYgey1M0s5oodYOLAjgvVEzoicN47
79DMc0fSEqYFrRKksEDOV3pvUhpgAxfe7WOvrFNBZxZ25QWFGFRgjHaCRdsUqJDiDfYZeQgB4G3F
c3TM6gpjsgAuizpArii9o03xW6QB8mCSvFob7lV0s1RjHp1OHX6Vc/yhE+Mj1UskAK0AN1Klr0KQ
Psyk5eFdr90MuH4NE9ioqO+w3roa9EgbszE5V0p5JhpwUwapPkWl9HL7ar4II1m9M4AwqC1NBtQR
lh9y8ZziYdJylGPpOR+7DXoNr5WgPBrIGhXlXMuPmdDvEvBgCaegOAuduNeHys5krM4M6lHLf+fT
5E7hU6+VT4JYdlY/zi6WHHay6arqU9FRIMF1Xj2SbYzV5yYTrZk8RElmAT1jQ5WHvKysAEwnwXxO
2nt93nUgqFJ00N1pM+aajcTPSP+KL+ab87HBkFmrh71FTdkd6VvU9ftwACEfBY0KoEluX82KO5fB
igc+bnDrgCeXef0TdhtG9PfpueuwIkifjL6yzQI/tflzW9DiAb59gqWRCnBF7NOwTR5DaqTKqETM
SGiVbKuNBKj4cO5BHQdo7DCYn0UJNbGxDLwBUwDObeFrigaAYF3XF4LJb/xqkdxowSzQ6Dy18Xuu
m7aBlVg/i0uNE3evXeelIMZuLxUyXUvSCF2/IHLyEqgkY44KWWVO1twMvO6m8l0eyqaSAgbpxZoS
Ngad0kzqQA2Cg9HW3GVFjBoSVs/QjOj3fVPZSlGKTjEHgI0EsiSqCIc2J05LsQMYmFivTMhb2tYb
ddSOrd5sWtlQLD0npd0O1YMcZA/NZB5CA6s7DfW+6s5lVtpxXu1Hk74iX6Z3o1a8FroAzifJaEHS
TVU/0Q1pl7epfogEAH8DW/MRMwG9T6f2QQs1aUfaCL8RWxa7KezAAq/174WYfga15v3TD4/7kcHY
Aq2ToeXMw8/isQFc0EDPSd5YbYrfYiDpGj9vS1mBsLgWs3ymC/tSoyrfwZDBvoDO6ESQcH1RqFnT
W/go+C0oRLmd++8qfS2S8SplbZSdWOJk+kusoh67rFr1+Ae4JKKnoyZmp7thw8srv7vWa6lMLKn1
ZKpLCQelKWAzqqeIt1690jdfJABWE6xWKBuw7bxRr7DtIKsUKXJ1D/aXTesUmNkf7sYWwf8yRA+m
9n36ExbYUs45tyC7nODaTl3LX27g4lM2UwlWYuAyn+da2MJNouj7aIhnMwU3KN2l+sgxwCtVjmuB
jIpKUZ9pCnD5v0K97h4tdh/LbP50EDHVySMzWQmcr6UxmlplvUbK2KDn7M/X+Oyp84MYpWYFhVXE
zmaKfYHIa3TeKVcN1cVnZdS1n7GinpsKPYtKeUjQ/rCiWLPNlp5CI/IlEnmSBNQXqUTDK9+RuLvL
9dqbRQAkUmL3YfdQxOPv28/2u0u6vgtGmfNqmlNQPVFUywDMslmqqphs446CrLSbruUwydEM3qbI
qCDH+EE+Rkd2qx04d8eztgUbyqk7aJ4m2NOGB2m2biH+9ZLY8hni3NboepGegxA19nov9Z1NEL3c
vkSeFCbqbMGSNRQqPmwx/jCqRwmdIC3mWHGO8rBls2mYZhQjZsgIhD3Vh51q4t9mcKeu+ceRwvKt
/joM5jgkaMU+CicKJJtClyy5ezFkTozwb97gXxlMkNBpbRsmi+n+KlJt6Yf0Cwj+jvgAlC7QeeP9
dZvAtG9/p3W79lcoE+iJQRALM5D0zlM/W0qDEYE0c5P2mMIxNhXWR7Dpdlsiz1cwlnRoh6KcQ0ic
J8GeGyytom3zH4jQFnZUtFfQymVeVtX1UaNJhJ5batyZmZBaZs2j0ltTPtXQ4IqQWGnfVrNFpSe0
1hDSjalwHkftaWjzrZzMT00z/gfHuRTFKMZYlGkDzjnzhG4PMM9/BB0H0EhazCzr3S4lMFowjmZV
Z3kRnftuaBxkyahkYMjREfNwtBXZ2PaREdoh6R5LtGU2kdJIu3kGo2QR6YIvdua4B1hvAihGJPCd
Jr8Lbct57GsG5fInMmoj6uCjDYUoOAkCeTZ06jVj7fbYbLqtOv/mKsDgZ+rACtRZCFR9DkBtJ8cR
6h6BDy6cSbMALSDCF6IHete7oWITd0b9VgNBYsGzAWvPURMBeU80TCGA9/46zFAiDVjiVWWAtlBE
yQzCS2/EWG56cjFXgugtceK71B4snr1e2StBxgCCcQmUcCZyBsYTK/mAgg8ob071W2JNdvqYudQr
90ZsJT+WsyuAAcqfy6cC8xBctOWVDgHM60IVpwBpXwOS0vW5tbauiF6N0Rlgm7EzlANYS2WDbjMK
eSDgqN28MtutIaBTIarRDtCM4Z1aN9g4mQVhN6CMYIGMa7SToj6KRYS53LkEn1JUmtvbCrKih/iF
qKQAdhylE3X5/5eBYBPHfS+HwonqCcB1TGvuPhqau/9cCnJSDZkpGkO6xtxH3oEnKZwn8zSW3R2Q
+3dxTY69LHOmpVaaFTLBQjs+O8wYKAgZ02LEXdyZRROcGtF4yScMmGlCtE0C6TCLMWAUhwxY92qq
Y1tcu8+nxB5CKfB72m9BV3YgtPOA5/kJrqiN3mneUMV3ACmasCSfhg6If0p7bMbRmRUFVdiyHzm3
tNIjxs/XVCgMmooGFtmuP0Zu0FGM0yz44hMHbpXdKVaN56LuCk8WrdQu/7kpVhfuKhSZNRlUvYxA
s9dTsVA78xRK7yZ4IWMgTNz+8mthAP4wwbnMhRX2K2y8ULBRU2iN4Mk4aWb52ffFIczHJyOcNoVW
OWaKnXIVUyfNAL5bcgL+7pNEsBSxBCUptUbK6R1/6TPjGlAHQqIMgFKysNVeX/GYNRhfUAvhhBlR
PzKkDVif/USOHqKOeHpQFY6EYVELjuKYG+SZwIJhglZ+E+U/cn+c4+bPHOj7QccKakztTDGtJuxm
qyo+lVS1wmKnStRNjNcS0x54W1aTg58lTO06R51NrCwJa2y58dkP2BeoqtqrUsFXTOrRpt1hf+FO
k4xDlMNmqCGiI0zIN+RVFbtjqolb1A69qZB/k2aKXIlgWrMeQURtJsC9EsqRoJaWvWs1WBhuf8MV
G3F1Z4uVv/iESR5OY6qM0qntxp9za46WGfaenPCsxIq3uJLDaGNJsOAQhb10isbhTxhmh4oAdVeN
Zn8eAMA3DD1WoGOFl5uuhD6XYlnkqm6osjiIIbYaQnciRx1l8zZ8AFsL5y2sLP7gkZkG/CE40sDh
yJjBsM8EmWKW9QzEU9uoWicaIq/K5zO2zLH/UL+GRbzL59GdStpbWibKtmZW9/MgHrJG2FTYQgT2
zI+WhH7VtlYYASiR0h9AUXWHOrwjIee1rBTbZYSEqFurqF9DoxjvkAlllEQxMU76nBNLSemR1gOG
+MxXMJ0tFCzoUI6/gxGjLFqsvbWRsgs6wF5N5DDIuh8MKKdF9F3pq7sx0E91NQKTp4xju21QQMLI
8m1FXYIm5nHDiy11lSW3Aer7taKmtSz2JVZZToo4uJn8mFYhR8JKZHklgXkKg0kJFoBxIXL6GWFQ
DsbNTsAhrsjPSf95+zRr7uBKGPMeJrUPlMkMDLgD0RYQt1WV1S/cxKfQBt6BP77fFqhwTsfiACVR
2dYpic1TJG9q+VBOT9VMDnXwp8TUpqBkVo91dyl5mzXgYnbxKTZ+d8Dmq5BjGUAw1+kDBQqZBkq8
Ocnsuis8NRkQciICM8P7EePjUB97bDNXT0xfzI5C8DwEAP5VUguVA7ugotMngz3nh1HadIsDMCnK
tr1PNKCbKQDxHx60qT+mEsJ3wXQJtPL2HawFzJeXzu4KmaXZqGkjGyegg0xg9QI1W2MLxWYJGss/
wOIyIku6S59iBWjIMmdnlaPAX+/xwtLWPRhXCzUyTwSBal1Tm3A1mCeCsUFa1chVUkjGKQO9kd78
Kqbft2/wCxTnxitk8YUGKamnhlDzZE5m8UR1AnK5eHoepBFFetxaJVlSauybLtto4/AegdjMyugg
OdLQn0k5boZEe0LfMrbkHlOAc7ifK/qql/KuCuuf1Ry8RHp0L+bBduj733FguMaU/7h9iFU1wJSP
LCsIFECIy7w90RQKPdGj8GyAEnmurLidvcYAMvSofOpGqFnpgIWhsfwTpYWXNAVojPE7stgr0NjS
ka9bXUb2RZ3yNmLXAipMr//rl7FDAaLYmBKNSuM0m2C2slRMnoIMbgH9kxNvtsPfoT28pD53Npqn
OIwvGKURIJ01PmvviT9aJ9Ms4kibftO8Kx9iZNWAseZ27Zd4/bsqaZqhYuUEZL3MV+jiuOrKIjRP
6aE/LJA2pfv/SLuu7chxa/srXvNOX0aQvMv2A2MFValKodTqFy5JrQYjmOPX303NeLoElYu+9oO9
pkfTApEOgHN2yG4ke/afN5e1AObfdqU1/iIQy0lQyQZamyUN4b2EQlbxUNdW709b6qen/CZ/qA8i
0she7Ba7ZVjX5SH+s7sm91wuCgFLrcf2L1AkjSoBwllaUpyybDQOalLDzDZpbTXS+l0xsdQJKija
5v06wvuQpdN3lRFcMmXpSYwCYHrFPYAc0W2md/d1MYQOyuMQeY/FQ0CCxAJfCcpAqpI6dRrBP4u0
r3kI421oazyYoblLS7JG4YxYgi4+1jDjtIcBVy/oM3kqpP8d3exWqPUpcK5P1mrFXkPdMC0mDbu+
Lb4NQ/yOXdsD5D2iNqy9ikm/wmSsCrX32mwonIiId4lW3coFkFyUrUgKG28pEDIooKnPzMiQFDDE
R3gARlZRVc4A7JRNwuAEl+PXOB53KA0pVhdNTieq36UKJ4dirklnImJoEBhp3N6EcotevAhT7hlS
iQtrdysaBWiKqQKDIrFxBFiUxeAPOSNex1ataW9lovp1qXgNpfqqDpVyJWvlo57JD6ySvoVZ/Nr3
qVsp5WgpbcsssRJvI5Lcj0Pzgoep9A2W7rldNMULIN/EDagEAXsC7q5hBBCRK7XRDkwY1dPKx5v8
BEO+p6QnL9eD1wW0vUzAcoVRs6EgdvEAFCEjXVvBpQIiQi1cESwAh0Jr2iIdP4cJ1YLN4X5cq570
U7NheH5bLYFBLhUDPn3BfOc+O8iMVIa5XFpRgPUwd70LvB4KpNCXMB46W/6mgqbqqU/mYYlocGkH
nfecuwESPZQivY/pU0oCN5YyqzHNhRvCpShx3gR3BVTFrKuB46dPcCMc8Do0ITwX6pVtGO/TTNKW
n1HZd6/P6OWgfzajXCBsYtqO1YBGZ/LG6NYog6KglbwHD/quvMkP4WZSrGFpGueQzgfEs67yig+6
MsKiOi7okyjtWnqvIERoCzeeC4+v84XCw3mmqA4zcarpk6lhJ2vxXtAVf4y7myRjC8/YC8C2T9uC
V3lgwBFo1MTJGTSt3Zqi1eeDLcP2IhQV0B1jpxW9YTJdqL0uNb3UTe7WNVWBWVUU61L0W6RCi4cW
ouQw82osCSIzbK+85CiILNGKLr4gzidw3i5n23AURwVvCNxi0ptirQCDGUDZApZlGwl15WXU7KX3
A65KsoR8r2qIvL6rlktSn0RI90b6N2Q678PsIWwBnZXyLdW69fU9cWlxwpYRDQEFRuA587lvrZq1
qqDHxilXntP8mxjfgNK6sNc/ErX8DjhrhNdhinWpisZi0E8wTrdBgLFCNbmN4xy1JfU+E5kj0nsk
zlw51gO7nkYHqSXwWRkkzDNLk0dfypuVMUZ2baZeSV9T7S0NkVxMbRYc8vG5RsahbzeyBgWQGOdZ
AB6YPcQtEHS1XeT3LFyqUX+op13rEnfJyFJNIw1jyIyT3Na00lFAOiHS1gjvkDgty3pTNtmqgbZb
9yix5paB9ZDBjlajBwWQKfgd74YaYntI3yWpI7QrJt5J5u3Y3dYl86lSO0l/mGrTDZhhp+ND2u6H
6tT2xU7sHzUt2ISx7EzaUSWFVafhf7cqeJOywlQmKrcacg1y6VFRs0RIvvd5ubShLx005wuD29BY
l2JdBrlxQr7ZV7rSaQJoUYcxrJiB2cb51hvhKRYV6Gbtc9wwkKt2jU5zO1VaWKNLX8Lt8U5mKGvJ
iGpIfVsRqSyj9/6rncZfJ5oxqNS0SY1TUzyECvIPzWstvl5v4xK4CAokMlz6MHSoEXADGjI4WDUy
BjR35c3oKo6ywkXqCRdaH8iBJ+YvEZAv3lHOW+QGrlS0LM7nbok+OSpe6zfb4RWamQfFnw2uG7+w
ZVQKFvhRl6A/SDD8uuTLn+NWJ7Va3BnzG//evG283g02sARby++lT99rrzgJPhjXGziYy1B9BUpl
dX2kLwVpoFARn02k5GW+NqUIw9hDnwJJspGs+zGDwNnoAeDgDxNbTW2+dBm9ePSJeMSjpguxcf5Q
gPxvno96oZ9KVXfzbHwk4rNGRa+IbwYKJw4DcvGBoP2U6nRfDuVWqe8RPF2ix9+7xHhOgmEn9LnV
ZYZdZ0cQF7w0gj7blO+UPloHHaQwze9p93B9lC5fFs4+m5umlI0QLAYd5aT0td9K9LFqhVXWCrlV
hMgE9RCBFzyiFju41izM0NKIcVuh1aFjMU4tIC3w4imH1tHrwc6BXFWGpZT0fEjyhwFA6n9ODrcH
sA1bKQsKZKSF73NmvR6eBSWzSAjxd2Df6vi5q7uFgHV5Af5qk0skBHh4Vhl0LJ8iJccrikKQw3Qo
jS2NxBsINiycCBdH81e+hAdHjlE6jlWdUkBCiBOK7yV4E6FQgGN5Wlgy87x8GcyzluYvObttQZBD
lOIE15/s1LvV4UPCECp+wpHajR85i9mRSzegs0yQyD12KAC/A7BkximFlo5LfvY+UM261WzbZ12D
il93lxlQoyf1wgR+UK2udZR7AiFdYwTgc9OnrGhbWGuwn3EK/TeleazTHNSD7H0spW0P10hUF2bL
djc1YUWh981GB94CFNTVULZeHg7rAulfoycu3lQ2HaqbUIOC/pDNEibQPdSLVz1UXoso2+h1Dm2o
wNikk3D/H0zc+UnArUgxGkd0BycBu6lfNFyTBbtw0312M7i5A/On1+vtXTwCztvjFkpNaC1qCa5g
6XoK3Thy8RogJ2TSU0+4m7mf1b7VXJhUylYPkDpId5YE6qkj313/kA8RX34izz+EW0HyQBV5mFcs
KWKLaoKVJ8QWyl081bcEgSdissVMSFEaAKwj9SKjYt7txkaxJ72w9K6xiuS1ykA9JFAQR/a+N6lF
x2MDuSuir/SxtWGM6ejjWkDdE8giSaMOLb4T8sbS8iYB6DHBJZqhsl7gAWt0/UIoXbxWcEs1Rr1Q
T+v5totn8/CQOgm1u62JbVmux4fYrWFo/uP6qF5Mv5yPKvcyqbNkyvK5zXjdrOG1aSLg4KU3bLK1
th9mVzx7coMt+x6jHvwjguq/e/0LLkXYsw/g3+2awkJ1mi+nUrvpkOvq6psy+hFVx7pT/etNXeBw
yef3Nv4BD8JDoePBYJzovlpryAe/TTC+QULRXqKiXgrk572SP4dXUmR1VMGr7lRPO4IqQd07pvkt
GcaF8HYJq/ypS9z524dCnUIJFzek40zvBch9j3UPLYL6HlHcvj6Al4L4ea+4EzgYQypWJMRDovg5
xikyipssfP7v2uDiW8gKLYdCHO7Wuu5WXWyVdQEVpQX0zcUk1XlXuLAGqSe57KAqi3plFVnpA3Qs
Zt0ZAXh2YDpQOjM36urfMA+8dO6et8tFMT0S8VrusN+028Cf1gNk4QmEWgSfok6wTMtcWodcSAGs
DK+tQSGnRiWHTg1tg2oeEsHbJowWluIFm7TPu4sPJVUpKk2OIVV30X5ygJQBIcHP97IvbGcVF8FS
VpIHIMom9JADeeudeh0dpGN9IzvhxtiXbr+aXrAbF7n387q8cnTwxZIsrUKhlyhiTLCeireBLkTR
hX3B10JgItw3WSySUyjC9Q1ecHoxQSnp9frOuJghO1s7JhdUaFgPGkSv8LaFloRgibtZ+JnAtQye
pfTfEJRYCi48Fa0s+jY1FQATP2jRILTMZHp1PXpQfXhceustvXFNLrrkkwhBlRqhDEV1L0fuOFol
m5ldngGVP+EYqmZr84WQdgnnch5ATS7e6KVolLTGoMaRFT4ouL0AdUmeyx1Ua1CrhOSQh2ggnYKt
9h30LMgGNH6wDzv3+uQubFSTi0dJrAkBNeY4DpG5tkbYA4dRH15JtER2X9oMXARq28TIzQgHrpll
RwLfniwjS3mDeat/3XBEMYGmVUyDx9JGTa6CXYKF0zjyRrZDu9+V70rsMWZFoLNt49BqdxQw29CK
4Z5EJChCBDD9tcxwQ79Rp3yFAEfgFTCxXtS2vNz/X9/G7aKibvtYKvBtsmZldxI8nHK8AyzhlMMu
DbfXeAP85KLO2OUQ8atV7pxOZQHq6elEUJEenL5G8svaNevezWsrzzAIgQOhJBwE5QH6grrdOiW0
A38gq5L8O0ryF08hokqGDtSvBLrv5+vJIFU4C0JUj2dh2zDzslW0gWOtK2iz3gFCyVKt6+Ly/tUg
H4EjWLn+gbMI9B8GZCHDwrTjBipawtv1jXRxes9a4lLGKbxA+yBohFNvfKv7bUwWAPsXJxL4MgLG
JKDaPL/TjKRhKORKP03aj4S9JVjP2aJp/MVL8a9GeP2QHCWYQlDQSKMhKqnqGiQIJ1U7OxFeu8XE
ygeWj9+uEBCRQFs1RQWs7M/LodJNE3J2AbKLcXHQ+twp4K0At+HNVEm7RJ1L8UV4p43Mz6fRDfpk
FY7jGlh9h0zkPozMY5ACr282ghdo7BjpoqugJMZKdk9kaucgtIDq6wtK68IC20vleF/1vjQ2GzOA
adkUrQpZsRU2rEkCdXFJcSNi3FHptdWwPGm/CpTBjafkrs3Ipktkl6XmDhaEdiefZrKyhMxgNR5F
Eb4vPXXYpLxkwRJM/9LCOh+k+efnGROTymUeYE7icEJF3m+ASbi+dC8tLexH2VQ1zZxRl59bUNsc
fR2b4MToqzRrJAD1VC4RTi5YacnIbv5qhetHrdKY9WIiP4GOEO6yADyg+0Efqsm9/v8TjFD++V+e
/63zf/79N5z/m/N//le/YYobIIyHUYX4bVqqY7kE1l3s8zzyZ3OnAYLflHPSJKzJtEEC4VaqRugC
aTW0iGg6OFXT+XIASkHcBkCy6OQGMDDF0qWIenVLHttKXAlBfxCq5Jmm03Fi1W0lC5mttPoOQpGB
nYalB4nQZDUr2257uci3AhGhApsEPuwdpwW465eACua8hB0LeC5KmCZ/wppBEkxDjadYFaeOXMpb
QpNvYnAMmwV35a8QOa4l7rys4QTWUqgxngKdAuoWgZYqW2n7I5bh/93VDmETpBiq7/mUWXm0UurE
7SpIxDWQEJyoT8FOpxmDbgJUrxgM/IA5kYXOnWoZLp4eILC7IM3sLAxAdV0i/3/ZUfO3A8esmKDj
fxUz7RrAcqiWa6ceYSefcks3hK3YkIWN+zWxMLcD2W3wE7CUIDL+eX2ptKuCBslpyBlqrat34SOA
i60lyPGL3Md7OcsPdSUeUiNzxbBmFnIQS+ypr3ySz9/AY+36TjPaKcLLciDdKQ4GL2+UVWFKtgS9
i0zLHwyYpkRAP4+V5kDD1qkhllE1lS0PvcXawqH1UU6O4tS5EZCwwA7vdGSclBkphSNnLHLnerj7
itiev1iHWJcBQgdCEhfvxjRMYORTq6c600tXNfJjlyW1MzBteB2TaD6BkLmbXVEE1vZWbyrMC1Ot
gjaKdGSB2diSrm6VTgAJIwqLdRqacHAv5fQgjGQl0u5HwciwlzSdLk34lwOa+3Tuuh5E6aT2Ramd
QnWY/LKO2CYrCcDDg6Zlm48/f/zT7//y158//uXH/wmTsBZTIBVRWe6rlRy3k399fD/qx5+Ode4j
uZs+VcocxpaA8HdUFLEZA8mT1Di9G9XBcOS+uCuKado3U57etDUUuGGRHLtaK68SBGFbEXCUQpnl
DqkDbySV1ycKhLxl1B61Bo6KBrPi5DHIqOQ3Ayoj8GVaKR0tkCUlAaBqEkyClKZ0cDNg2yJJDqky
nVKq3oLTtIerYQhYn/wEeRjNzfIOSRDFxBNAFdpNIvSD0ySi5BkxMmZIKlCrhzB4O8rMUgHQYCCb
ZFTYNCMBaoohTUoYvEjhn97bkdI+9UTofGIEkG3JpgaA99j0e1B8V1MCAACc7+m2b3LDbqYRGdZQ
bX1TjXu/1vJxXySSbkHsGXr0ouqGg9xuTaVy5QpSOH0UV9+uT9KXW8U8R/OBD0IT3B5MLnIMI8ua
IgLfgAXlfjARXZPgdL2Ji0HwzyYUkXNOFpN6lNVUb5/kMXdZlDtzRs0YFm8vF4+ks+3Md6XqkolB
2vXJMKG+gaSaGlIohsLapDAnW6gTAlMuEVATxfjezOLpioy72nxh00IDfs6Beh+p+mi1kwLmQJiu
Q3OaLH3MbxWF3ugsXA24QTwNSgUluL55mDrtOR/ahwqB34oaqQSMWXypzXo7ZPC/QuA/qgZjjiRB
8mzMAqfPUXzKAQ+waNw9tCJeocYUmCtQQCBvGmj7nozfJcjPO7TvdUuMpaeG4Fvyiu1xcXgEo2q0
qJGvsgx9EcA/sPKmrR91gFulLRO6/BizIUuXRJm+FgbmRQJhbEnVTFMHhujz8ZI0ozLksoRjzA6O
IhB1uY2D9EGFgGMAx0zBUQ7Xl8zXzA/XIndJjKEIVrQlKL/x2sAOdGb7ym4T3kGDzFtOwlxcoWf9
465nJTSn1L4bjVMhhc6IiGg2b0qyhCb6mj/jOsUF7Yp1ijJQGWXy+9ZVf9Y2DNTw6J6PD3BUltPl
i6PIBeBeYXVaTZg3dWcc52xW9JjYJpT+vVm5fQmtMe+vL+H+bBS5XG8b1Fmb9GiNgBkJAwJbgBYD
6CHwVsFDbRScNt8L7PU/WSln0YV7b0fgPWRBjgAWvcy+0Lmvu8Z97/wBe3evt/Y1W4cpBGtWAclL
F3H75XZCwPqiC+WgfQrX/UlF7EbqpHsF4xWOadSeNRuzdY6KTg/5dizWyMMBMcwpFHEpcfi1sIxP
USVJBOtCJcYXBavcgPb2JLDgFGpBsjUL+NLXpavVE3T0MuARphQUchCUHEYIjhD6pqVsW8EgE/Kc
3ejHAwMxA9WATauH28ZknlJrG6NvvqslbCGYAqnL0MhfSDpfviaYmCpqMTnShLS5rGyKOroRoRIG
bbMlRZpLcfy8Y9yF3yR9LWbjgEKr9NDkIA61kQOEmivX4sJ0fq3CfIyhCrUsEKBRiucWzwC0uZSZ
SgB8DzAcFr1TT/3MX7FKp3XwzEZq+27Ee2w57Xvh3AXoUxaxhFRQvfmUfVT2YBYoqn4aqbZhreBI
zbivoXU2BoKdBsJjgaxgGc7VoM5R29GSumwlp4OrFr2XC+9EEDdwXvVob6wIye/7zLQauVjhHWDR
/oeiL6RUL50Bnz6YmxUyxUihQIb9BD6EUDpsbXrUjd7VwtKAqkbdfdrRRZvrSxP0qVVuv6G4SJRe
iVA5UaJj1XWeGe86qDOyuJlDihsZj62se5OKuYLqtBoxVzSAmhehJJwsic5cOCbwMRrgYApWi6Ry
Aa4cMhWzAhRtq5rrOlxBm8MyhXHhWXK5z3gUAN0Hcj5g2J9P22iKzAn5GfNEdnQvvKm2vkUdwjdr
C4YOg9tA9N6O7qWFI/dS52QZT3osRyTN+bxim1WjVppUOwU1Fh2w+jrtbS35cT2AXlr2M6MXpmZI
/BKTO5EiMk3MmECMAjcbZswHNGpfb2H+DdwpNMs5/tkCN0moXzGij6JyUvEi64zqdlSQ4u70YzAY
diC9XG/twsvbgHKh8bGToQ3B50HKfBQ6YlYC4DBzPTV2BLv2ynWwFRY3g/p18D63xW1BmM1GYVkS
85RFJRQEpwTVYviXidFRMKHM0mnA2B16g+ymETBBRfTma201ZI4mYbSh9+MbqbiW8nAtZWriMlyP
RRnaYmXQWxPUDSwzLxzQvy11ToMWQFXrerDpqkOjQ35AV20Yxdii8CyFxWZSj80oeipgaYZeOAVE
TPOg8aqgfGyUPbKyw9Bsszb1ro/319n9PARcPGgH8KNmZ7QT6aOtkocAF/4M4wA378eyWjTcnXfa
57WE6wxy+RC11sCS5kVCA5mEuZgV8qnt8sHS6ugxhVhyGYgWiepbSJk89WntszY8iIy4Ioygrvf2
qzLLR5JfhSucqkGm8gtgBHCwMaxwPn3oQmWeWbuyXXgMMBincKMHGvrtukitWVGwZBaeoI8fX/A/
b8P/0vf88Htn63/8DX9+y4uximjYcH/8x23xzu6b6v292b0Uf5v/6p//6T8+/xF/84/f7Lw0L5/+
4LImasZj+16Nd+91mzYfbeIb5v/y3/3hX94/fsvDWLz//be3vGXN/NtolLPf/vjR+sfff5u5Kv9z
/uv/+Nn+JcNf86p39hb+Ze46e68j7Pfff+k//+b7S938/TcBBP6/qmBSQnUQ1z0ooWJt9O+//0hT
/6rLYFGoEoyCEKJxEWZ51YT4a/pfDSim4pEEdRhIF8gEl5s6bz9+Jut/NcHzALVPhIQMPJWM3/75
lZ8m4tfE/IW12SGPWFP//TfulgTlSl2TTCLPLalfBUxxSBVBLpbyEfjplaZRKyQoboKNIC3a23Nx
50tTXNyhSZznjZDLx2DXa56xCe3YaVaVO41ImmPt5Y5wWFKz5I6jL21yG72s1KDoykY+xiXQX73s
tNAspovUhMujaOoSNrgOrRMuZ1A2EOApulQ+No5oSze9izIXbBHoTr6VbJSmveZ9+VYzH0FnYeWj
b1gJBBaiELAHBejzAV/n4OgUOiXHUXwWR+IrVe4kxs9aLFxNajxDW8jV82HkS4PcBCZU0lLaGdqR
3VTr4QeEnmNP2ANccBBsuoZN013wJEAf40l47i3inm2vPxbu+ULl0eFfWuemEmZerC4rXTv2NUHp
ufeiBDXvqlrnrbgqoAxjTlDvyQVvkMeFy8ClVXQ+0vPKPqu7iENQpibFSKOeB/fU3A6nzKWLBwXo
pgtTOn/IWUMlkygTCkE7hrQDCjVNV4GsWi2wqobipfQuAW9fpN+Msj5EGfMmYLwMihsQSY/gHG8g
GOOp4i6ay0GlcNP3kKuPs01eHWp98KZiWrFpN9BwLXYBqhkRtKaj+2xiTpCXG1Pv3FGiXltQtxBg
PNFOmxEEYB2OCBX5TgXwjkEjagjorMl4W4vmjQlXVfaThtpaD5FeB5GARLejmaypmdznrczsrg/9
OFOcPngPSAmejL4BX8gyg2zdq6OLzDjkdsJVkr5WEH+AoWVvBk5VtE4qIRyM92XgRZJLW9ku5UdS
PGnthrahhZTw1hilXakoj8iNucQE3jvBAZaAthKJlp6DNibts6CDYWLqUq0/hJpsyfhdImy+JBGZ
6n60TJjQSdK3WDg2wRZsZyssvom9D6MikLNHCwQihxLhpEgg+lelS3KIl5XSphmgN6C9hvjNpGis
RriNZQ14XDyw5BvImzudWlmRSXcUWhkMIHtRsgs8AxnouK38RLPBxg8FUbcHGRQ24YWV5E6p9hqs
FSl5k9NjPn0LBb9ggjexXaOWN2UMbowOG8ruZ4DXGyMYVgqQst5ZdcWsIcZ8QSGcwd0Lj3yPaImV
FJOFy9xBBAFawZbJG6QXVNFqlGY1Dbndmy9EilFK0mytwK9tGUjWPuRWcIkLIZgKMnhHHqX2p6Qh
w6hWtV8iX63jiQbjYkvSBTDYoJM1VBsKroRSsBsqS5hZ6uZ9hfWH8TILr2fdnQjHLqr/CEHCju9q
RbBBgfFAivNyWbayDsT/+DgI9HtaAQQOG69ozge0K5QGceOGL1Y0QrNwlaO2Pgb4gsYTtWBHtRm0
DoS7LGDd5HY8Cd/FrAQZX3+ckHBNgCWrwneG/EMfxitFZ/tWHdFdwxqZYsfpw2hugAyz2SQ6DeiC
Qid+rzvIWCKMVtAhYDFww6Ew08dsljG/xX4vBawIqfIzIXDqrLuhGLQhHuCp2W2ECL0WM6i0HLoJ
Ez2+hXiV6KG+noyfTGh20lRggjaFkvuNoTlx1XhyPJ6YMjh1P9VWyJSjCdtOHSl9oQJbpw/sBKl0
eIo9hXLua2WzDsNuNUv/BONjOlVWpulg006raGTIPkNIuH9BIdVmYoliBOS0k62WPCKeONNAfdiF
LsTFSye6KYHUBM0/GSkkLlwxTe8HJZa0oxgTT46GrV4mq+th/2LohQjnbKg4X4m40FsFfc8ozkCI
v8Bv7aVo7yr683oTfE7i95PlrA2uG2XX1BSmbThZbMlLD8iGHOHSeDPY9ID3jhXoVugvNDkflV/O
7rMm5wvFWaA3oX8FgMCoHZHKH11ix17xiryD1ZyYC3jK0/XmLlxPwH+TJVWF7hwuCvNz6Kw1KY5C
kguddjRI7zbNU55A/3qCiPuSndyFBYGGUAXC1RQCx7z5PAlriE8WqnaURCjbibd69Ha9Jwr3lprn
6lML3MChMjdmU4kWjJ26mc0ih6fWN9aZm+/S13oXPJvehxG3HiONWjuzcIkGqc1HdRsmTvcYHtuV
eid4iG7XP+zCOv30XdwQl6SleM9iK5SwOG87wxLJzymfFlrh8wSzIhhKzEgeQ0FQhjAtd9GsSr0C
VGtUjhAS1kbgCsPUb/RZc0FxBQmwTujYxaboCLHiaqrgXu/kheZVPEeBDcCjQcQkc70MAfdJVCYq
R9XP7jK3W5VOcKvYshW6S2UA+cuiRZnovC0uAyMWUR6jDqccZZ/uYWfkwE51DdUd6DDMQMfaG2Co
SlbMepsLSAAOo4AU+qW7BOhd+g5uyHHxw66BzcjRKGOrgYu4+VpKja0o3UI0nX/Rp5jwqcN4p3/e
pVGVQKGya5SjiFM6agpPhaygkn2jxICesrGSqkOYKf7ClF7vniRyr4huggDlkMTKEecJVDXydDNI
zTqLfkpSaoeZ8DbIoRt0o5MmoVP09aEYgl0hzCInY2B1yRYuCM71b/qyl7iB4N4ZsSQArANrtKOu
hpacvRLl59j/vN7G16DPNTJfxc9iok5luVCETjnWLvAEjgb35eCgu5M9Oo2frpi/WIz8Ehy5Frmj
TE8iGaA1dCu+MXyc64k7C5wRS/wGUCKcHKinLQwkj0VHuDjfQxJPxNTNGjIpDHsoOo0u0IyrwMGT
DeeMtmnccp26gpPaSzt3aUXNPz8b2coo80xXBuUooYhQQYSOFbPcEKQLlnj4PDTkS/+4eKTloEQU
XYX+aa3gjpA2DZPnpNKg5Cv2NjXMFZlFI8wBgkZE3YEmBgmG5nurgyyDWs4ztIwGqxHNys4L5UGp
ansIJGC9GLUlAVU5KJS+mOO0z/P+IU+oM0GEiI3Q9mH3oYwrVw2/SEgSSircAMvxG9QqSqscCz8u
FRlXXphdlROUw6tdGEFHU34TotAetHsA6twA6hSNApsaqjrpIFuG+mr0QAGplgpZAzDG/Q6Xu9Co
nCreiGGxqtvoMSv72wySGF2kWNMAzylU6KDuCjMlWSuOsmR4pWw+xfLgqBPYKNlrW8V7PV04hPnS
wjzspoisuwTSuobCIXdhEropHRJDTW9nlUQICQq3UA9YTY1lOJWbPEANrbGRuF46fS7EhU/Ncgur
E/NRajQlvaWjW2g2KWxA+GZYfukLrmhuqmk9OhB1cZaySF8yLVx/uWVWi2qmtRCgvRVFwcpm5iQt
3ErVbAh2FQyq97RauPbyRf4vQ8ydfkOu4uUuoa+oEP/UPGkFI4eD5McvKkw2A1t7uB4OL5w9n4aW
O+QqCS9nSBant8wcHOCtdg2r3FqRvTptHTnMduYgeuXQLEzphRk9O+NxpfgcKvpokE0GvtVxBogT
pKWTaHR7aG5e791SM1zv6kxVm4RMylGDg1YmmBbpgLIplmSqPu7RV05wHrsIUhzAiuLcHSd8kA14
CzuIAzNAQ3eFHWk2ag4Kzsz/gZjLwu1hoY8fV7ezqCsHlBQKxXlmNK9R870fn6pmSaHxy+X783Hy
ARQ5a8NMAgARJRwnwQ77HjQqZIq2vUe8eLPEtF/qDnc8N50cGXWF7rTI7JEUeZQwcwwUoq6vjEv7
DCsQsAf8T0Uxcf6Osy5FUaL0TW38nrmFqqOTz1agSCv4ssNQol4kn/6LRfKrRS6KgdXRkhqMo49r
gOSYT2JuzxnUt9nED+nixq4egzttDfGJ633lSdJ/nJa/WubCmNBFkpQTtFy74aHdyxWMuGclQHDv
05+Vbt2kluxlTngsIANzpM4SS/vynP5qn9vtUm30rGWmfIyy97qeLNlgttTU7vVuLrXCbXaJFMje
YICPpZB7kwRBfyNChmthL1y+zP3ZF16lCkKllZTJAVqRjsjieEVEF/qx1AJ3MS8GaB4DUIbKTA8d
aDY6AhAK14dqafXz0k39wEoYOAoyMh/Q2Mfqr3cUwomw+kI5xkPa8v9fBPoIIb/GjdvXcSAwyiK0
mJyAMPeijSFYk+arh9bDxRtIqI3eW+bC6fYvLvu/Wp3H+myXxy2uibTBbNVu+TLfGGKPoEQBOiYy
sxuUPOniPp8309ez4FeT8zI9a7IbW6lWKjQ5At5RjxAfB/yXJZALwXQ2y3KFc9i41h4XVsIBKfix
wcCCfzxagc+covKH7aBbHeieYKg9NjsIpQHcvL6+iBb2m85FFR246KaX0HCubLRGf6/yBhqq7eP1
VhaXKhc8+lSN5Z59LNXJgw2eC0+6bhvtZpGAyg9lz1hgyC0NKBdH5GZsy36cG0x/FiYy78NNBon4
SG6c611bGEBeOiJItFjNBQQsSQfaWJ+sETLq6lKCamkP8CAAoRXENh5x0nVetm/3E7iryIihPOm3
cL4D21tJ/PD7UvbkXzxB/9wHvAJkJfYjit/o3Xzo1Htti3JF+f7huYfKliM6gewWELldL2n7LmxA
g4s0plAyRZz3fMc6S49vteaGTt9E7TFW7q9P4KX30PklwvgSXpKesQxDqw7tC7xf3H4S3ityU7Wo
URQChIH3ptm6yN5BxAXk3Ig8wWJhR0hqK2ALX/+apWOef51JlUbJZM4d94iL5+OaoVS6fQiesx05
NNbsB07t+Ki2+/t+u8SQXZxvLg61wpSpovF/pF3Zjtw4sv0iAdQuvWrPzMpSra4qvwh22a2N2lfq
6++RZ9DOpHVTM9NAo18KMJMUGREMngVrwY7pvXFUXP1Nmw6RY4IMDL499ZVTe4ZCknt71uvxvxH+
eJMRmppZUVBkS0pHr5NAAyp0sDVlZygmJ9Jr32z/66eJ61RmcBGJCNFixB3KKdk4RNNHo8CFRK13
ouu6df6YF1A7aN4DK6jykpsphVNQbKDDAfSilXcQ09llhPL47n/Vhb/H4GsZPNtRSLo36LeFBtQC
cleFy4KTHqa7Ek6foFXd/lR/4gjWhbsYj6tsKi1t4BTFEPByyER3gyUpTTClxkNcEqelUHrXcvUp
itvjWEKaKoYutaQygKRqvyw6aFuzh4WKr3JCDkAn+6OpvO/8ws3ddPELpevkzYZeL7UFn7Z3DDyx
+6tU4fgdcIPjCG+g9G6l+eN3R2/7gq57Q3NhK1nkXO1LUXrUxm9zRhyqPxlRihZDDNLxwYC52s5c
17nc2GE6F7z0CsiG3lwk9NknFxaS/hgw6DGuWVV92CsWdrYzr2upkThLZqwsjulrZCj21Eo7u+sX
7OXWfLgAlGoxqQgOFGpa2M6jUIAKqE/c4ZF61Rn0D3ty7pJgeJBj+zF19lquexPkqiHTgMKaIhDU
txRtPah0IQTd/mB7I3BhJ2K5rEYpRpj7A8V7dNYX3u0RNjPnxe7nKh9DiWHJXmL3C4tmy1SwaujN
rGgflD5kFz2/Wf78Ho0vf8A0GBUt1aXHQX9uxdxW+w4KstHOtlA2JrWi3PTV5svUNf6iz6Y5T0pR
Ex4blTwUAFBY8IUF7UiGLxAdJAMM0XaGLZ+c2eBmQlOj163JUDqrWGK3gNgeivdMtdI8uZeGsQDO
YEWBJNopU4vChfTaZM2y8pBLvS2xY6EzpxE1S89fmgGPRdWPQZJcM4pgxiPBQoLM2dkoDTQYgEIX
2yZUm9kVoyGDHFydWjBmGKwYRj9OpEygu4r9eUjBKZWGqHTMMmd2kbUvQ7bHZd3YW1eLxJ0do1Dm
CPMRHoumUCE6G93XAtljYm8EnKtBuCMiUto1otQLj7NHX1Ah2NNP8767l0/pSVMgtWRCLnu9sQiG
DfxwldvZOcf//NubfKsehh8ZShFwnaGeqK1rcXFBM4uurqa4ouHsIbyzc/2c+6073C1iQNEwgEr/
cMr25N3/RLEBGH856noaLkeNpjERzAx9XaXSAQchgUjh19MTTLTwYPcRwg3iTswp9tYONH8js1wN
zX1csdTqnE4lDXN9OLRgUUMFwtXB5a4ZzIRWCrzc7sSqrdLiakzuW2MfF+jwYkwx7O8EBZ3QyGHh
AqZaxuzc22vUA/v6RzK7Go8Ljip4FUVeJXiZMIgN2UpHkOF/8URAj6zJciiAWMqq4UPU6SPu5F5S
QSt9iNmbIjLdgsF9bDHZCHvB/ADH1l1gnTQVyl8DWmewQaPHUiQ/hewURWcmxadM7jzQLw8KUHk5
Fe6Hsv7G6HOn6bZMMq9RcNGHCQgDYg76wwBhqTaYC19GrV81svELivGTVTASGfIgEsuvipHei4n8
OamyizPYAi5flYBhUQMF0WBpWgqJBGxMswzg/fRPPxUX9ce+BO4gxaeajoY/H5YAusx4WJehV7VP
QvgTx3F9Dviasxd101g6nD5By8Nm/tC13ot6zYkRAqMWYEWl81pTcTr4BqiJr1IGLUvFNoEJM+XC
Xnqo2+WLNTHQt/HVmiK2lxEe9ctnFRd2BPiHWhzYiFa/mfhG3H+t+9AY3uVlL1muy8KVG5c7TueK
2WiUehMnOnpEcrE1oXOXuj9TbbDZoFpL9lPMmc/MPb3irSvn1bBrkL2IIwqymCG0BQ3BN5fsKE7d
RFWskUF0aomtHFUr7WH20lsddBqmSfFo9SC1H8Jabe/x3zYy+NVv4UpW5NVGyAXsnGxpnAaAO4k1
jtbt8ii2EsdF7OQr1cqU61xq1h2Kyk6HvcliCXZ/rA6zPwW7Rrp7o3GRuk4zUks6VhhemragoRKC
4EYOiGOU06BH2MzHz65+WdDIbkvh1Bb9TobiqZnrvexqXbmAradNlyUNzkh2iPCkfezAEm3f+ucl
UF298KVQPutAzdd+76/vFENrmc/yuxnWeNRvLeERNpj+XgN3b7tzAb3p26buxDVrQlkSr+HtLNu9
NFuT+F6bk2UwNAGNYa/Bsu6gPw+ZAuoMgIaK9Evc5WK3w8cXQs9VJaCmh5MHEHqJB2NxPNIkQeub
hz1S7FYTAyv/ezwujYzCKqenG9EKDqksIr/UCRqqsQtWlkM1IAIDgR4NzzjV/t473v+TMn+PzcXh
bBy7us2w71Y0omANfuaA3n1Uj8A6+eJhpwra/p5/j8ZLdAEA3pNIy2mofCXicZ6fVeoRF0ZXBxY2
qZUWdin6leIWiQN02UttT8Fe0t77CVwEHbseMtY5FrvtjuMgeUuXwLsjAVC5cSMw1AiAGGP8dnvi
W5XuxReWufhZQSlbgQIY9nFv2KjWgYf8cXsE3pH638f399KuP+Fi02pqRfqpxrxWUkhUgtaXtnYc
FDpeH9LzeCSeLvnsADi7MDu5t1fg7s2Qi19GrqosltYZKvAAT8Gfn9zbM1zP+o1TKXPxCbdsvZIH
jNCy0k4bZOHxMI7QnxZCQXi6PdbeJuHiDpklOChQLGadMVcXB08sczifzM5oDOesaty4zOANvHNX
WWdwa4ZcHFDAnC5BrqAhA4sVSGQLXV5vEADT3nls2PtY6/Qv9grUPPJ5RtUfFjLiTMdsYVeWez1G
N+aicPDCejDrNCWYi4J2ln6Kj7N06F3mdOEUlMPh9ufaeq65jKA8obUbNfR51tGMWfOF9q2j34ZR
BCqdWl0KHQextaQe3ZhMcfLmKMl/xfDg3fkN64xuzZg740asdwKT8BuGY30ogvhYnqpD9h9Qardw
sVez5SogiM8VFBAa3OruykP/0Niw/rvX/eEB4qfOzqx2tsoveu/FVgE6s44SUINCaXa71WquKCxA
yYIhdtAgoN4Canfi7nZtNw87JA5kmUAL9Q9itykkRJtjTLGcITmuxRZ09GykaqsGnW6p914xNs/7
7+H4vJREQyTNFYYT9RBcKFuLj5HyCUt5F+6kNqDP4GH0/8shvBiTS0RQru2lUgEbqNXR3pVx+8p2
e9+be/JiDG5Pqq0Os+Q1Zq7Z3TzNATlUB+M/yeybNZMBiiiQerIh/jqhF/tEH+ohj4SqDOUy9Udg
46RIfm7Q2jDF4WcDLoogwh8A3Boa144QEbeQVWce6c5+3dw3JngHBp4v5D+4B3UP6+wlzctQEGF5
D2lEMlsMF174qD+xYa/7u/W2oAGMDbMd2H6LfzAQUpgd9bE2FWH9nsLcobDHFpb3dvaQ4LZQ+I0j
iEcgieTWyl/IHZB8+w6qW1v38idwaZGgg1fNRVGGzfg6xfHBrKGvKMFJo+rcAfcvPetPZXyfiN+l
ErdYE/cl+qJ3ubUkyx0VEk/pn7UO6tGV4N+OHWvK5wPi5S/jkqg2dNRsUixOHM2vuW5Yjay8NpCD
uD3MVoS6HIbLmrEhUKmvaYnYHwwJDMvF/wW4stJscUOC7JgGPdPrfDmJeNutdKUIR085Ejxa5L5x
J+Ile73zqIe99Pzr3+NW7nI8PhxVMPSrxWJawjlWrAn0sjFWrTybztXQOFJFAijxO6L6bRpFwJrU
u4QkVhRBWCv5OWs/RzOzuxj8wAbkug51EntVkvuy/FoCqrGUUExQBD/qjXsAbsOoGHprASbm9kfZ
yshXU+CiWxKjnmaJWoQoremhhVQ0EOiCqzgi2tcuYF+7qerXtezWqnHBTqyyWBI6qQgrlxy1o3mA
ndObbEFL202PBExhSwtNP/G0l9htA/O+DlZN9tzr3srX9PvO/DcC0dX8uRydxCJTlWZcwkxYfLmH
m4XIXmvNfKUis0bysfInhS66m2AsqkTfl3Gyc8BFtaV5ECFmjgAXUDDpbv8qee9XrWfpIkpD9ENY
+UxF2GkEQNvJruly0PovczvahYyHT+MhkuNjzOoHEEQsRv26M60kedABFCkV2O6ao1sp1X3T9F5X
f7ST4GeT5vTAVNDptTDSIyvmz0Rr3Araf1AqOhXz4okxuB6svR9p9QiMeFDS+lT3mm/oxs4M9ybI
XUNAZyLyHGHb5eBHklWeUByfqjpIjDCp99rrG/W6YSDLQBfGlFWJ5yfJ8OIjSl8UIZFidyCjz+B2
RiRoGqlJcPvLbdV8V2NxUa6Eyp6aSu0StrChndvON1d0kNmfxq47FU1lZZAagBylRO7Y8PP24LyA
2Hq3vBqci3+4dBZ1n9RlqJAZFOfZqgmzCliNdFLqVXIXCOAwa3JtUUNEjx94D6L5LZHvoyhM5uEA
YaeirK1WuB/1zinyPqhV1TKHOzWXdjbAVqvy4reiHrne4lM+KFqVI3bWen9epvGR4RixpbJFUHhL
qtlGEij0qe/Bsq7e2SSCZ64fBzSWmvHh9rptNVeufgsXBNNenWomYt1WF0Dm5vA3Jw+gY6OFBsbP
4R+OxsU/aB3moojjFsK904cMmycWxjHT80MP8a24s0fitQPuerMZDFr6NRL3oGW3zwMq9+ulV2iM
19UK040gsCOhM9saz2YPaua4cxo2ap6rdeXCWFSbFKXNXIQU/kuNrx1UWEiSYI83u1HAXA3DBROp
B0/YrLCVmKoFrfBaydIDOCE79cveKFwBJ8LBY6hajBLlTSiwU94ZdybZARBvtYeu5rIGzovIr4xt
0lK5KUMCHmtiC159J7liAAK5s4LP8TTno7UKrsBeh9FcI9MfafnvKIkn0OuROyXJS2lpy7CNIdnX
fl2gxYYOqzUaQKoC+63oqbtkitWYyIhpbTeGEpgtpBke0I228EJlyYvmaqh4Ck30tRpCCslXbdGD
vlHxiBYSejTbk2ie21qApoAGJbyQraVPn7nF8BGzymKRibtq8WSImB/FE3D1pqqdVTeBnJd2s8C0
DlpRufBcyXVQ4ylu6NbXuhgqiIlVld8FgiRNmW2O30b8nqJoAyFu8P4h2XC0m2fZq+raguMmW0D8
7fAOlzuLkn+UEAHUNNAzhJ/z/E3LM1sDSbefF9foRbvKk0PRF86Uf6Sd6tOcPJczvD+m86zErqIK
rsYejBj6H8VBWhoPTF1Xb8ASzwqPssFiogECmviY1eBzYfHEFI4BkXjqyK5L8sbJNk0F93ANRGsI
N3IJQAOFTc7HdHqCZ+eQPYizaDGj98wGmsWVFuRj5XbpI7hitYU23UuWl6+lIb9DIPmj6BkqjRb0
UlAMyFx53SycjRn2MHPRfu17tFxZFb3U8BUkrfIlr5+bePwEfuEENwKb5Mdl+hjKH2r22dTnJX9g
bbwTTdZowW3Qy8mZXMZQowRFfxRPT5mIl4VOtDS644G+ccSvRuDygBabsE1kyfQkT9Rt9cchKS25
2ik5N77R1QnnvhEEnWVBF0gRJtHo9kuHDdVZEGq01wrsdqrZLgg0mF6s12wQhLkJDblcsspsi7Ac
JR/aGg+qCaiYpItPFK7RgpS+TPn0KE3UxpM0vCmkp4b07zlRG2DrlkBqFattlh9ZV32kND8NoMHM
rMO7V+KYWeao+R5LdDNjXPxgLjcqearlrE9QwfirY1nur5Cz7Lj3XrX1iGbAq/zvheFSYKbTCcan
xRL2YgwxOujkCq0bLen3ctbPU/RXVbZen7OHZCyPs2GeC7NXfWFI3qHvbaHIsmMNMngD2gjpMNn9
VIwA5oBcn4MDDqLyc8qAZkDTNqm+Vyr8YuXRmvswmqGzLVb27a+8Gbgv5sJl2XyuJ6HIyyUUltKO
8/JYkfc5E9GZro4yRFN0s/Rvj7hxEq9Wj0u4kZr3SiKuI1JvNMi9ECU7LfYtvN7VEFy2Haskp5T1
C4itvqyQI+CBlpABTosndJhZDkgYIgQO0PUb4HluwKhdTXSrmb6R2fBRy0Jau7hLzeijYdKPAh27
CNH3n60Cl6pJLS8tU9ICWSyylhz6GR+3B9gIR1drwGXkJcmmXiirJcyX1yGbD5CyBxpjT3t13epc
WL0ahYtHhRYNFY2w0soZDYAD9BQc1e08Db61q+fqbqd6jTk3xuPpkNoAgX5xxKzWV1uANQa/8Aev
/TY87MNmt4BVl5P7dV27KKcMA8LbzbqN1njCzhVIbctR8crHPU/MnW/164pxMRCpCpiukBTVU36n
qyD/9g1uMaVze0f8P/PRkKUglWlAOP26SNNGvVIaRQPZuc5AZ0eb1syeGascczpQDdomY2wVCbw4
dmEW6vah/z00F5rzXBanZUZPQh1VxxC/KTqEiITiK5M/DJjVTqPhLMR8KRPiTwUwEbS1p6H3hi4w
wJFHc9Yf8p+RmTil6Rsz1DyFsNIPVLpXwWCPApO+DJC7hSyArY2pm0lDYPYfY16eYxpbgo4r+zQX
xzIWrLnLHmgFg2CS2K2i/JVW0pM201MqdQeSUFepMkvLWi8jImj82QOkDJ/NCCa6eFYy8TcjUd0l
l/ys+5jVpyxaTqYBHopifm/HLzHQrVpj+OiLQP+ztzK4HaojtVOxOQhGHkzjaDMFOrk66Diqm47Q
/oBmf53hIRyV7GQOQdoyTBIHyGT3hFSHdH5PoG6tFV+HQncaLXsS5tEyRGi6ksmZhtmHP5Xbp+RM
0h+tuPhdJVhponp9Wh4KQ/RKIT2qHXHqvHGzTA1JNfhVKvm5CVE/+VmaQV0rS8/o62dBkc5xDI81
+kWa1LMsQ/yASPhzdqjTxUMX8jCl2qEDy4YWQLAK9jibNil7v1NyZLXvmXxa4jOZIOCme3LxA4nH
0ntw8BYaVMPbnL2R+jAAVEVkZuWQRI4nyRImGUC0xZoj04qTMYQ4mNtK5ZeZvcR4kR1o+xYNyZEZ
9Zc5jbymQN1/+2T8gvlchxWVwAcH0gMGsCCEF1tMGsEc48agT1MHszm8RLUtPIuE8T0fsx/mHJeW
vmSSpZjQ2FAKWAoNxFGSHxoUzTsl+6Sk/CbJDNcOiLTVYyCneTDHcN6KkeylpTrlxPALIn5kzfBt
mOrOasBo64DVJSiINGhNQMgulu+nQrLj+IWObWjQewbltYE+oD3sZUJ9qrruFT3g3I3S9I7IzT2o
Kbmj9Msj+huiVS8SdacMNaeYwYO7OVKWn6tROaSw7FPFOtBb5acJFLI0/pDa6ZQarZ/KUBKrmydD
KF8ofICmvn1sszcqwAUjSbyONANaXv1ix4thq6nhsBhmZOmekdJmH9kkio6+HQFjnxeTysZsVM0W
YgiSbxzL1XfQzm0AZx1gcex01w5gs2VzOR6XG8WaZKnSoIms+OVDCQuH2QJI3M+C8bzPzt4q2S8H
41KkNhKIhjBMjg13KK6okbtZ/1RG1Y5x7xZJCwKuf6/ir79fZJEFmhJaO5s0XBDm0jQNY2OGih5p
E6c1sunHpP7oicEcBVZ55nIcUrwSZM1DnX9S6BzWVbLeNMlDZkayUxJc8igMePq9wmdv8X8Vbxc/
s8CNr2xTAxAPGtI+ja2+RrsFxiSxFYGcwtTCyYE7Y03lz4LidkUFNwCl3Ovrbj3rXS0Xl5IYiyC8
WmITUMRYvFJa5Jt5Gl4LKKYFq8pX99I+mX/J3+pj9Zw/70FpNluYJgRhIM2tA83LU+qmITYhar4U
2PM6VJG6QDvWD7kLKLUvDVZ+AEyqGtFD3Ks1tkDqeMZESxsar5oC5sJ1FZBlRQS3IKw/bNtHZ0af
aHgdg6g9zmAuk7vciR1lD865vdi/B+Wv3/rCSqPMsDcJVNaQeQHpab79S+4h9aeH4q6QYJEG3aIU
FhWJm/z3d/PLOfOeBhk0zpJqxPBogUNrUgCJ4pBQaecutdl/u1ha3oa4hGcVBCawtNi/Gv77a9Uj
jmAXjxexR0zPfDTRhuvhI2o8DfFOEts+WBdrzF1LhRHC6tPwK4oqPtjaQDSSj/RO8Mtj7Ik7be+t
kvVyqty9Ua0MQdQSrKjWfm/icJJSK2u/3U7LW0Xj5RjcTXFKJTXpTUwIik89xCTqXYm97cxzsWb8
TRHWV7FcYhq9M7mLM/nUgUD9Xe+K9nJOjnsGItun/mI87tq3NKTqew07ZBbv9HBt0qau4aiNJ4XJ
N+IB+mLv6wbsfSsu3ZWpUsst2ulh139nzesMNlCX7dy598bgogohigTGE77V2L2T6qky8Pj8fHs7
bH8siJrD30Ynkqbyi5cyqKCOq0bUcXBlr/QiB7LND1AT8qQgcs2dhLodKS/G49atXyK0qjvMCVZP
/vy5Xm8r27RRgkJB9SA5qfe/6FEZUNP8e4rcMhatuRhjpq6IOuG9dOjzVNr6eXRlu7VrxaI2LG/+
2apqXGdUSnB3UVPMUg31dxiWwM+qdo1Qgt9x4ZjOXvds+wj8niJvIqKSUVlA5QWM76yp1oAsADSy
D3HPOlgASR4Ap8tDdSdcbcGvLxdW47I9QaKfuhZ3XxTd0PlcdWogp35MfR2Fn/QMGPgdweEbgp3V
3YhhVypY3J07l5epwn0cd+4vcO47iInVnKFW/KCF+YsMSZzEZbtQ842zeDUmN1fZkDPaqDgnxlkI
B82CjvnbHOCi9omW7d3woJxir/kfOkFXg3LZZ2BzKfcxBhUCFFTByvk17qp3vGqATVC8dXvK8eu2
vL6yXQvGcQko0lt9ViMsbN89EtpCM5smB6mDCBek4yDOJ0jlK1Hiu8Tck+b/ReO7GBrK+HCWRfjR
NA1t4D8kEIWEQQsBOuZh3kr2GBXnOUu/NHSyqSKHbVodJYkCwFgxzdVz0J3wmkS7zG7UtzR+6vDe
VYJ+LsLMZhAyC8cBBgnEhpRuPn0kVeto8WJpJYSTiGlVkARFjS7DmU9gn2Lz0KrfWAtX2QcDxvF4
YaD191mmlknGsyrNdq3WLzpM4wsIgjcCaDrZfdQdlOmjBNLDnA+z9BpH0A2T7hHcfLTpPZ2uwtLx
vaabVjHh4rUA8aS+t0kUpAmkFrrCMqU9ONefBqfrEkJ2F+9MRIfDFRfnKtZXjTpLcigzUFnhDwGg
SBzlQS+TcxRLjopfVs3UohX1RMmW4bytj74S5S8VjCkH+aderLiW7p7hgTGZok8TguJ5edg5vetJ
+eNL//6ZfLtRbUU50WL8TGE8lQcdKs6mCx17BR1iFHK1/9/2N/+1tS4G5MJFn/WCOgy9HE66ec4M
E0CG02hUVp5UdpSAgdb8pdV3CX1Lur0L0a8a/NZkubBB+zIWU9rJYalL73BBcMbiTp4SR8+JLaX5
cW7qxkna6cMQ80BRq9YaZiAO6o58SuzFmJYSmAsdRFuBpQ7LQGiOZR03axi0o+dvLcXwAqr3kbHn
GLbwRHspSOuNdfu9ap4Sgbp1c1ewyq7ECWQ3slgZNWDgLE6BoPtkONIMeEa1Wu7QvJjoXT3l5yx+
IsszlfVnIUMC6WBzo4jFC5sk3Yog0QUjWX36TofKkssv1fRz7h7GpvQU7XFkXxM4D4nji97eZcUX
9OzK5IUO5/UxhumDlSnvKhhvPZonvQktYGOA6fhoqRF6QwuOHU7NhKfLrJfscoBghEzem7YChm+4
m1U4jyUQupKAhincTATiKyrc21uTyyv/3igwRiWw9EUs4moTyLFMSg5F1HAFeK3q+Lr4fnsE/j7x
xxDcGc3jQRRYvQ7hG74CWAs9rSIVMaDgdFdrkC/u+NEMrgyJ9KmbKxOjUdleTKs+wGLW05xUts2z
cFa8/rx3Bd9ZQl69qFxg5TKVTA7R6rVrgnu/+c8+Ei9UVJedUY5QPgjjoXBb8ipDAGDnI61p9c9D
+/c+4CWJFkEUlliZZFDOjeywqnqa7uSVXzTZFl3q7j/BrF/91oBc3h1SqA+RDHNas7wYpP5/BstZ
a/lbw6w1zkWXiKhSJwoE26HUBK9sT430ohtHoi9+CnrzziJuh/nfi8jdAlNzkNROwiL2jijbqtf5
8C+zweJa3U/3mcrr2bw1N+4eM8goReMJSxj1tZNWMIFbHntwtljnyVULUugeXo5rQf5xtrhgMRFB
SiIJO70Q8aoMz++lr9zK/Myyz3+4klzMKDQ9btUen633xM/1EX59DySfkPqGLvSeMBSPUODnxXeV
+qqPSKFhtIJay7v5rKbO3AaiJ7m4UvxE6/swVVb/F5redWElX+ovSVA4uGGHe/gn/qr4xy/h8nYL
3sDSAF8YwqHbHfUnTYksQV0cWZscCpNskOAto3knRdDAKGHMawCDoFQWCTstE670//U7UFjJkCQB
QwN6/tfHpko1PTUM7OSuvjfR4GOyBkHnXVXarQ11OQx3YOgyproSr58ZbRNTddEp7ke/9ubgc4ZG
ghsrdyAR5w7bZXZuBe3LkbmzU3Vs0Su8GIVljqJxzcT5DmVn63RejsAdFpYC/hAzHJYRxgc5C0AM
cme1eSItOdUwY0mZYu+cmq0gfjkkd2rw2mkmwxrE1XBpzvnTakgAlxi7a86rjrsS7DaBt8LrxYg8
+SAba3EcQLRGa8Nc7oEpi2Kvfl4l1SAeD93k7tAazlogAS5Y++Nerclfx/l9+kvL4SK8m3UDeNQa
cScb4hQwubWg+a0GsZvbn4oJELGL7PUI5U7n9lLvnA+eo8tANu+1BB9Xhjo0hYqGqUFBI9+73+zs
Ut6WHMjbCau/7tK6shq8BJJ65/67N8L694sFJD2dWCpihGpubZi/O8YeIHxvqbhQAgRNViUqRuiH
ycLd1ex04Nn2dsLePLhIMjbN1OglNiKEu50C5Igl3Xvd5WH1f2w2LmZIFRvVHrZCYdos7qBJ8Mh8
YuxxteadtKe0Bb1xANGnyU61c3u78ZCLfw0t4ZqLdx4d8If15F98pskopFodajnUQzR/rMqOz6qP
rX3cFcXcPNEXI3EbQgKxKUvJsH4uWFjNpASaAJYEVP4sAYVTR3hFndqutmUBmvryKYpRw/dnI4LH
WKF2CnRGBM9E1Xh7AZStXQSHHdgESYoCY0outJmFImkNAzBYLUNoaMEAHF32OHdEWK1JHZDWtWOU
T21zUNUWzNPD2ASGWgIue8rb1tbZF10PWSLYJKbBMh4LvKL0kVWPLtxx3Db7GDX080r20Y7Tm7aI
HiOgq8IwO+k6S9cyNyuj49RINmHiEffDs56pJ/h4tVZU1ZDKxHXXXrIltaMJWD74dQW3588/Cf3a
ABfzV7lrjZGO3dCKPSiTzWhX2c86icO+f6nK6j5NZkecCieVxCA3WysxUy/vK6+vcrceGW6NYxUs
Re/J84c8+bd/2C8mPV+EXv4wvmKZjTLN9a4MxRbwemM+GHpZOv0clYeqg1530/xIjMmPGtNRKwhF
VnikiErhmSrpqQfyQ5TPbYJuWzychMGwsMWT8pka9xkrDk0HxqE8Wx1UHuRJtwZZCmBGUU9QSKsW
9G3Sh3rF/ZLyNJSPagKtKKii7FX1G4lchoklNNcMQwbLiAtgidlqqlAbEtDwMhr2mmN8ySBVI3mr
R4rqs7tSt7U3sOrUb0ACQjxwZ+9vbP2r8bnQlvV0RJNLlUINXL7so+sfAee5/RX3pshFNqrpQwMG
rBROOaxBo7t2fCoFoEmz1m5SvGiDEXN7wI1wfTUnrjiqZqhGqaIuhUv+VE5fEmbsfDV5DQjcvrwa
gQsYMI7NTBMw59DETjRJCSzxvTTCBnqlP4HG2HYfGe0OYjr6ZYWpFh/D1FgZdllqvMmZN7Ov8fI8
SOcxK6xUw+s2qpue5cdOar1CuBsgzd3T/E6cCdRzzWMi1k9tkXxlMQr37qeSCM4I2NmYIU5KUwoY
VwmJnuTx9jpKmwsJminsXVci8y9twYvEoI5RFi+9IIZDbbOjcYxPKvISZDzIj8yTA/Z19etehSWb
zkk7aBpLVurQ835BvdXmkeG39/cv4T6pPNRaJgipFK5OztWTGIx4KlhJk+Nrae++TWzu2IvRuM/b
DCybjLSTQqX8WU4PNH4uh/4wRAQMDThwiU6P/C/KlQ2Mgr2kk0VbSBuOIzCyR1LJTpSfh3jv7WLz
Y/yOFPw9Mh5zPAPXghR2rnJUCgei2auTkuaIxxHWYA/NAwxS3Ns7QNlciYtBuQAcK3hDGJRICgeF
PGrx5De5EmSAdAnKYzlrVssyS5ZK+GeldlsCkoOuM+1EGzyYaLyXwHYpdAr642eUo2oyYAZcfWOC
bFMRz6LJcTXJNFX0tLxSPFD5e5Y8Ct2z0TymBPh7s3e6zHQN9NZ19SSwH0DiuEL+RDM9aFAl9Sax
W/I4l58ROHQiComa1fLOWd8oWS6POg+XGNQ6hi4Elr2IOhAYXoYerFmx9Zj+sxj+ur3ce2NxhRiJ
4iRvRkTKrDtAAhj1x4+8DdtKhpLZl9tDbeX8q3nxpRhJ2o6k+LLr7bgHqAdtajfK4ZNlrHoa0Cd2
wI0OhnDfwHnNKTeip8nlPLMzKrhRIT5n8ERdGs024cG+KGAnKfpOKthMb79PMn/HSWBOSoVxlsIa
CqsTqJ4Uz+IURKzbq7n1VHQZn2RuNUu2tEkuV8hxtKq81XgYfflYvFelIMt+qg0sduEXkx1zDTj9
trDbTnpduh9siGx0RoF/g2BAbsEwTK3AZ4UGaT/soIu2etdXP5FbdT3uqKwMyPSdS1/6/yPty5Yj
x5Flv4hmJECC5Cu33CSllpJUqhealhL3BdzJr79OnTlTKVTexEwf65c26+pCAghGBCI83MNNTn3t
kEErkgSj+tC48Z2sdn2u4PRtSSG50OouSRPWkWP1GSG+7aYfqzo4oLte2G8gUwsYiSyfOeslTy5c
SDYmHXJlVoQLj5vUbcLbHOjXy3ctMykhFIVmnyG3wAoL3iJL4lQWoKuD7LZk+xBCUG1EGFFScHQr
idZQuGtrAwLUD703e/OuOiqe7HF29qv8c3IiT9IMHWxq9LqGPkCtOWkFNh2iAedcIu/vJWcoYpnX
F8epZYg0SXVC24nl+PubbvyR6WEThEpN99MMcHwzgJ81Meu92RiYmlfd0eoPUYvuuZFnGNfKXjsN
YOwBEwDTgPaz2dFHxovHqPvJog8acbxdDn34SlqIKEOYKvFQT3GKyXwwAWPnaYuUybyPSvY6D/ga
GhYMLXvhZbQFQOyjGacPIIhBnjJiKjQtfUW916djNELnHaj6EO8wz5yHTV+lQQoZazaHB/TyfCsx
g2bI2Laf1b2mVMj0MP4B+ePBqPe5RXeRnjoLUE0jOw7ao5JCVTkFuTLow1RrQuYIsQ2khupNq9/b
eJA7lD8aebyppt+X7fds7npyz+T7a9/u8wjn0SO52XQAC2WbZKcDmmTsLi8jMWBdiGVhRkA1B4Gp
Yz9f53Q3lzJxM2lOKPjcYWqzyUAN6wgF9fJqlXsIPeujD5IPuJaNLBU6V6D5ZrKC/0R8yoe5w3dv
Xde7cQPa2yC5BZ2OB48u+TxkZyf4zU6tQWA3wDhNC+DXDki47ufl2xEBTuIHKD75Z4Rf2+rgX6zp
tTFuxuxBi54wY+5M5j0qLE7cwWGDrh7Q5xzwc/OhppajYLZF8jskWzWEBDPpOhBcKrDGFgr1zgrJ
ga/zprsO3Cwq2AHNF1l2L1tRsP+kbSbod8/YOT69pbmfBybJBr50T/5KcP58YoZg+22ZVyVHVn3M
SX9nduZrVsGlGs1LN33UBliNk/feGvwEMMfpsdKfafte6NypSXffWvwJzRFfTaChnhy1+nYeVGde
fQemUfRBg9cAcSKeiVO5n9vXiD+lWu70owFekx8Mozml6YNoCyXKHI1+1JgguNbf0B78V/UH76+H
BiK7xr0yf3baCy/eeY5ZdQ3AWEK80cK/G2EwZqpnRWjK2NcZoCtGSqAn2j/YU/8YkieCqQ+zBW/8
C+eHsUXBMvX4VAcFBUFLi5GZ6o0OnWMWt4q9+LGWH+z6NsrfMtA/Y/bYNUtIEMTDHCLdNIBWsNHr
G6nmjxWXxRnZR/s18nXyggUAR2NlxZEOREMw9KkfliEwG8ivlNkvoXbfhx8Vt9zGOqRM2nA7+3o6
sQPBZbBiVLq5MzQ0EMI7DXiBq8VrPnCFGNLrHGSiMX4ARIiGxckCGYZRkqcYghOxh/91j6b5Fo7g
WWf3ZEklpi71I0K+lc91gUi4IBs6jp/KT4YxCC/0FtPJDxMKAyY61JmTHGUtEkmy8sWHfnKvy0wq
rtqrMwYnRoyhjPiTKKvRNxJXfNaCoElNjVWExibigDkFsKZQCo2AO2xwoIfgWtwGXIZuuvklSjKM
96HMYzkJxVyTDMR37gpP1xZcVY2yzmIsKjmWK88EyGyQv2QA+Uh8sIBS/IoFp8uI7qqn1Gpjii3y
BoStk1fFPy28lTIN2sK1isG892lpXUOVabCcc8WapjJIu9saGK6F74OONTezCq+msPzMmp90lOQg
Z1OE0wWEbwCCHioDYx65X1CBN5PQBTfmrs4Jyqm26RMMHs41+KaWfTe9Tou5b+xJcrjnXIAGDSPb
gMYm2ivC2VYNgI4U7Zz7qauuxi680uy7mGFIrYb85JTfGJjEk1znahVi9Dldcj31k2+jgM4gZkt7
DSEVtXsPtaHMt0HgDI3LIJ7c+PHyeueKFqfLCZdocmbGfWORe0VbAmsGBRNP3BmstBx4YilHzbmm
LD1dTrhS21SiHH+A3FdtB+Ro7FZFtx8x6Rl3gJ2nZRu0herx4oUnr03807aHIB/sLSd4ptEy2pu6
DJlz3or/XLHgAu2cV1Wv47xpfM8BUB0BnL18xGff7qebXq3s5EohPW9U7YQlVvZM5uZrOwpcZ+g/
gwZccapqK41dMisSH6Bm3aG9giUbb10y8SEs3iFarUvmj8vL5R2e9XR/PhMRWFcV+ULVAaupA8qF
w3aqfnNLUs6WnaKIpUsn0sStVWvH+c76ZQEJkgbktvoJTqod9eetElze01fRR/gQ8dWDABTlc8PC
PMj3W+sbXVVnA5vikMFMrZcRVWNIr2xqS39WIrPZjWl0C54qv0QLZLIfGDsm9nVuoLKtcaeNlbuB
xNex3nuj8SuqDjZEMdSpD0ZeB/oEUubYQjl8bF2z2WvhowLLRiMuq8z7mOVGYKbLlU6XH5d3de4D
/LYrwRaVkVVTpGJXaymeuO0KA8F0+INyU751DnN0uBlFO8gi/hlH+m1ZwR6nUquVrKAaBGTus+JJ
L2In0gdwYuTbvvjBh1b2za0vjwu3J06qtoqFoYh1n5kDfbB1n4/RRg2oX1/LSi9flnBpLeEV1A3m
NKDKsX7fq3ZX64I4x9B3i+pkvxV/2WhgdAC/Z9o58W9Z+D8HUDs92a/a5olz6cPF5jFkW7/ihQLZ
7pL4EEe2yx3lGwteZgXG6UmAIseASOJljvazB+gFcwH/4OH77acI0bJMzX/ZVggs3Fwfh+ztsvWe
8TPfFhBiY5RNJNOJimBlgAgyebGj60zqrs8EhG+LCBER7f+I6TUqaVWRgdrreWwW7/I2VmO/ZC9C
EOxLxRiUNeTkQNOCgRFoWh20c9ICruwbEDwYyJUAaDe/TGMVPm9dBNHatze5nxxlwzmyqxH8Sqgs
alfr+MA1s3OqNY5aH5WaSU7uXN/j2+UIfqS3//ezVvfJth39bHKH4avnAUlYN8SzTHXwWlLfmn0M
Y9d2l2/u6+3/19WZK4sDRE5sS5wPVGhRl2PcKUdDsT81Fr3xwX5n1acWDQ6djnwh6PxCYU3TIbwG
9pMWnBU2nq84jyUEJ0cIUMMGI/pt/Dqpjy2KArbRuPP0rCsEQwHUS0m1zbkVKCAPi03ND/NkX2u6
nxSKEw+vobJX9MBufmTxPaA4TtT87jEK0KPrg7FjUNc65QAVm3Le57rqgTrD62jhEKpBWRQTESlK
E9n4O48GCVaMrDZ76WCE+8dQcoWpQgxGjdm+AAES5/c0LYPBXrxqtL1Zj4D1G4KuA+IGwx4gmXQz
aJJoYD4yrNoZmveKXPdV6BAldtppCtAyJ+E+NTDFTDYaqbeSmzwbkU5uUrCkMkkMHQMeyjEtwCXa
K+S64phfU1UXtMYfTdVnbpcn1V1Myp+qtlSBbiwYGipV7s9Tnu5xbxsloV6kTpmTq2Q/xFZQ9Oij
K+PGTp/GAroBoNwaef8Yx8OeD5i8bWwM5IWlG9fvGdN2FcMNYsIqqgB/m98gqOxoSwouQDyJQSQP
0862bZ0G8To6qdZuatrNNrEIGPOU+ic3NfC0cvaRruQKCoi/1IG6apsdYiu7Y8oxKaD6aaE3hDp4
WGEqnf+XqvXr29PQ/xyiONiphBjpikx8DmkN/drJBIHvoZs2l6/qC1F8wbbEcc40UkClYRewLVLd
qGP6e0j67ay/k6L0W2WrFbfqABn26coGj0jfm75hQPC0AGlcYrmpEqHv/6nRzEF5HwhbDL6hI83B
RoNC8/yijJJP4awnPDmTNTU/DchDOOiKjTPJOm1TF8yNlySg6KVfPpXVeV86FCHYqrRvy5BimXwK
N3X/e5prT821oC2NXTbpkjs4Vyn6dtNr1DzZlTGmU1Z9fd+ueUx/8Fc8E1csCd7h70MJErxVzUma
Wa1/66VNCrG4B2tlkiiVcqQ26K6V5odRU88Ir5DxeC3aNzWF1lrWuTMzPKMBTSFwidVgbMkcS54D
544bRSRL1zSwWsHwv+9fr8OhQANWOQ6MQfLyNpofO7SY8hk6IWHqX77bc5hO43Q1IUOoWN5Z7YLV
aDUEC7JjMqY+VXPfWEANNad+3GJcBS2seLy9vDRb7UY88tOl14M4uWiUehSLqbNyZFEZpHr4kKjL
K0RkPD15gjwA0Myv3XyvlqNn9EswJyBFZ+omTFJgiCIPDPq+BUieERG/Vz7L+HmAmriigE6rKvda
HR3wJ/eYxvRCrQZ6AFKiNYb8hpY4tFWul8Tck1z9bSj8JuSlx4w7rr+E5LXBRF/yoxtuUU/b8Omt
yCEh2w+zO/XZY9pWIKmc7uyRvsXTQn1MVHpFzQKmvSjaNTPvdOiXRzPHeOo+Do+hvbHbYxnFN42R
Sp6p5+yEYdpa0zAzZ4Kk9Pvx8bgah4Sk8XEewKddvC/T7Izd6IygToogCXj5ts4+PU6XE8JuWhgL
RLjzGE+PyTMCHTPB0Pyijq145bHYDC6gkJZXJJs+PsjFms4BJ1BX/bNbIYjWlgH6rTpblx99ljuY
/v1QH/ub6kZ380DxV1Lg4UYD4J94zb522zf5QOs5f3vyG8QYlE/U1KIQRwAZQ1dFf1ebrjDMLPHq
58oPp1sVgxAxFAPUYF8nPfoqcxT9qgUzIHjKvF53q3CX76WT/eeM6fRbFG63jUp7nMiaVLnxj/gD
8wTRNsbBrkMUY5Dt+C4GAPFF/ScjMN/8j3CvYdRG1VQPylEfKpcTDt1T2Xmeu7aTvX25wBM/g8F6
ukT26lCDepd32+iw6g8BVu6a3VXoWAHQNP+tkPdXvnK6qPBSR6eM6ZqCRZOFBhD8CDTZaM/ZAsvp
EkL4bw1o29jrvsqr7IZ9Mlc7LLtVDK/2o9t0AswScGzPkHJsnHvsna4r5AMoAmR92uHKRjXxq/Ax
K59DcqXPs8vyBGImia9lIJzTbbR3ZJ2Oc1Ah2ItNEBoxLkzEOjlXCsUoGyQjnVfuIvQcIXMJdKkP
qXuM84JLW+57pGsKGUmHYW8FME/lOBHoSTTtMYpZUKQ3tvqchYdyfg5579SKhrJyVt+p1A7aJnFJ
KB3AOHvyBDVCQzWJQU3B5RdDakdNXePkNWWV/3Mq/qEWb13RPudAiyi6Y7D62S4Xn/HOlQSAcxkS
JCP+vbjgIiYdBMlZWsKiq/nY2T3eAGBT6FQ/gnSCXqG0F+6yJXsCtAppcOl23QwlF4sClFgzyY8R
lVP+5/OC1BbRwANHza9JjZNvWrHZ2NE6VY4WqZyo7bZzETrZBHb0ygkB+bQQ7ynTvKaGcYzTdZnU
3jSPj6RMtqz5XTSVW2fHJm0Phh1e9Q1/YEN2zWkLzZASCV/ps3hM3VoNP8jwefkkz/mjkzAiYpqm
TNHz1oKSdVPBbqMSk3E7mhcSHPC5Z/LpKoJ3sFJzbuM1YC5F5YxZ4RXqTwtAqUx9v7ydc82z03j1
F4IHatBFkzVraAaN7bZ8gMyHW+zgVyGGKetWn+uzfltN+BgLQzGbPlmDMFOdcMgCI5wDxQqRiln+
MPsEmkrzwYpuFfPp8kZlJ7re64nNYSoqpQ2YBY/z0vpKlfumQQOtBcecIQMTS890/S0na8WKWZNx
+Up3NFA8OKhvbHVncZXP7g64Mu/yzmQWKfiVKY2mKl1tpZonN82iDRtqV+s6ScZ/Lsk4NUnBg6jT
vPC8XROb9iqarWCYr9RchfDHM69kQX81b/FxcbqWkFfkEA5K0WiPj6oKPmqtCBh9TnIbLRQg4lMK
7tkQTDLawQCRe5VbGxTWncuHKtmtIQxL1ZBvMEbLio5hTl/miaLCm6Hfif6Alv5Si0pyh2fL8yc7
FhFSULteek5xiWu/JX5Z+FHDh3jg+xTpcRtAN/ZXNbjaNRpn9RNA8RvrHuQDcmSt9KUgeB5wUYas
y0OMhoGQcS0GZzFYTxzb9vjaGhyA10r9qLi2dwnby+qmslMXkpOeWglKNHCuMd6wNWiP8yXyshZ1
N76N40QSh2S5uogbStIWoH+tjI8UqBLL/KVirhSy2E7fwjGp+yZNUGYsvBL7p/MVD4+zHktMXeKW
DMEtkbEEacYCS1eUR1bcZdWG9tERKlISUryzhZlTAxN8UhIyZcm6OD4Ci4FBpvFKtzlC6OgrfbYH
uyHqjdy3oXZi1NpWU1A7gWIJWK3AQWwAsm7LANZMctciDdoyahPYAbBzKO3u1fQJWDlvSMMtn4ct
xGO2tRKja3Pb2nTHKYhlYqDn5/0yg4fVuAvHfDMggxk0w2fTnjAdjSSAH1DPMyjkVUCMt1T+eq1F
/sYLqLKNfKcnDSi9ay9me9SR4xK0vgwUp/OGoO5QNTe8rjCHBZ3xqNxEOYB1VHc7mgG6a1fBkEZu
XaLDS3PXVNChNxqvZMmjSh+a7LYFKxQxwQNVZ2jaEj+zgBk3MntwS8zDrEzM70B6X9HouW5b7nJ7
ROwBNGwZIglngMyovwo3J8EnzCoD+owIdOvIB3ut7pJ9sUmgJk48Ai6RQIa0lISfL4qyk/VGkInT
BuXdI22omxkWZCl1MI3/k6bhif0y4UPJppyDvQyuYRm5ZxQrTYDk5GQbEb4QNbbQRIlQkllGcPEN
DXAnwxUoZiSRRZYdfH0YJwdWRbO6gLIqRst58NQnQCo33d6CTEH7IKd8lm1KiNpxgUZEWeF2mhD9
ofc8Hp1kmCTRS7aIEK5Zl2UGcNprbrUdKKbBeBXIUYhrbnghKTCFkGwWcUvZggQkb655nW6mtNpe
DvqSfZjCs18fTSvuhiI+krnye4D9euDGmjCVHJfE85lCiB2ass2hn44oh9zQbA6Zke9o9bu1X/CC
8/9vWxIiqhKHRhdjkPEICIvDVNQ8Mceq5H1weZmzr2xmm9CEAnW6AZjU95RXS0IjUvIG9Lt7E4Sy
1Az9GPCCaq7B8G/vDIr5/jxoMORX5QDkqDZwDhh1l0X08+H03z/j6/1x8m0NYUyNykRQWbMX9hQd
wOWxCnPUfsndyYdZIntBdVragVjP8W/j/LOwcKdE7cZ5UrDwmr8tHsoapTM4oJpDXYNt7RdZ0n9u
OBkvqT8LChebxXqnp72JPA1TonUYJm663Or8dx8xx16VgUeyyRNgc+NbY9BB7R/Rlzwp0G52GeJh
ChJjyPei1fzcZyYocxCkILRoTh5ybKczR6flqge6RZ9AckBvic8RxyjHEzuMFVhQ7c1E9ZPwcVCy
Z9QBIbuUG/5cvDJZz/j/82j8s9XVMZxcahyBpqpazzbdsb3uZvvmsCIhpuvIk8JkVjsV79GkhqlT
A/UpXazL13nec43X0TGyAXFeam9Nx4y2n7djhCnujuXztWZmqVNQGh9s1YxRyhkDDHKgxRpv0cV4
S3rzPiygvxBO3U1UgPJ+mhyLmSSom4FB7IKGXpSyQ8TnO+jk7Wti7zo1dBOlDrJikDiAs/nA6Y6E
CNCM40AHAqc2usZ7/mPlZYMyPaiR/kUp9k/ygdP1BE/QgQJjoWQ9tapwMXuKuazEaciwkXic9Yu6
cFNiPX8ZDTI2VQuP44abFNMFmHrYDhC7XIp9TLZyqP3ZwH2yM7G036rZYiUZVmz9EGwUENw6IlX1
gbgd9lW/lZfXz3rV0xUFr5L2mg7yuW7d4wQUnoaRkLcKPMHrOIEBooj5Pygn0NUgLh2s4FlyArhB
A8UPaDUvgBZgcGH8bePxl4SKn4bPrLnVxisbw4nwNAk9xMBYTf3vuc/Bb1B7vP401XcOKd98vu8r
8G/dF+pxnG4KMANxUz9Qs0evCdyhxaYAA0YN/ALk3YOIVQ8Q5XgoctCJcjV+zrSHsZIBtc9F+NMD
FVyJmUeqEjZjdMztNzCc7vQMAzi9DO5wLgqdriJkkroBtWXe49pITJx2MZBDlBgHCt1K0WSft2xH
a7Jx4hxJ3PcNK4boWP5cAoBo9qDPAksoVEpvV9OEE7eiQxFIA55sj4Jb4coYFoWOk9Q3NOD5pl0w
OQaZoSkImcsBVpsD1TPMZzrO/4n6luzrF7yMkpZTkzf/+hYV9jleW7vW+/r48Sn+B22Ec0nbyZ2K
2ee0ZGC5AlniF34SUp3Wp/qYQpAowMR5sPgYs34sUseu/oMX1tle0enaQl4ajwsBZ8C/1s61mzn5
qTefa1VR3VW7VeZUP2hDhkEjEMHLMg3ZxgUfVDfz0pfFHKHRX2yUNLzt+bU5vZghZnhLaZPkXB51
ulXB+aTQBCkSBnOuDXbLMZcYD/dmHIMegnsZf63rg1Fghg70DBqZnYZCDgmE1JLQIvsRgpegXV9b
pYnvV90PV7pr1tsU/K+dj84EWF0e5WmHLEib61d+8hWrTdkY+YSguX5Ndu0hR1ZAQLe4GCPcViW0
gGSTrpLv1xR8VA0phh61+OjIW+C5s8ynpHPmpHf6XgaRly0luCglSeeShTBf2wCFMZjuFjgoveU+
dA0l7pCed4e2tmaLDBJawkFGpaFOpdJC3YUPFcR6zNeqaw862gkVazdx2AIWBAKyOHrUKuWXxtCV
X/INU37pIXNaoPoUs922JgTZVg0Yi+O9VG2aEkjEwbcVFRDM3CUoRWllDqTLjcVihzDwm4Fbj5Nd
xh7BI3JdcPO+LfvHy2Yp25pwY2iGAWRH1/pEa4DDKgG3wws1JUoTX4D3v6P/nwMULisOFxTTDQ3x
RDe8dH7C1MJNWih0n6ZjQKN4Y6bzQZnY+zLWaBF1OehMFcgIRKlrY8Kd9Ytb2qnXhn5VxO40G+s8
m3v5JL4ahJd+pBB8gKbKzD4ZoNpk80ORgFy+2IZgMoWKbz+HHo2hmDZ5fHhOaBIU1SP4sz20pL2w
vBoNzZ3SuxmMkgWYUEcQcliIzOsV23brYgDcjfVNDallUP1mzZVCmFtChzNFpg+yfV+Nu40ORpMM
KJIQTyOzj9yoT65adjVOuQ/Bsi04ZMBXUGRBlJmlywz+4/L2ZYYgxL55KQGEKmAIVp149qCgnDj4
EE77Z27w36YgMnMSpe15XODlML2TBpCSHjQCywZPr/dVkQNT297lfa1u9a9b1W3dMiF0rtpE2Feu
84hHawEuZvUmBQvQ3G0vr3D25P6sIO6IsXyZyATj1vt0j8L3Jqb9ziBqcHmZsw7vZBkhXjctytNk
RvPI0N/HtPH6hEEdUoMoQympWcpWEoIzS9qFlyB7OBLDBAfhax8B00g9qK9LjOGLGOTC5fzFsUMi
0EmYJVR16JU2K1dzC4oNKFtcZYqt+nNY3a/MM46VdT/aNn7Xp+VomC3kxKC25UAG95ayvncau/Ro
Ae3bBfxK47PN0qBg9WvMUZNhXbchkb5NQB+jHzsL81tT90a0+i5K+aM1k9btZ5Bg99csnD71PPZX
WvzUSn4bVnOTKOWvTJHRVcsMRsgE0mbRjXI1ya8qC9upkOvWo7fL5nL+YXliL+uvOIn+mTGG7Vyj
SLtG/3bwkn0EwBjsZZsO/wHp9/ls42Q9IZIU/Whbdgr32XlWlzv/Q6qBahxYvSBs6VdeiTnanWST
Z5Oqk0WFwFITTH7oMzYZX0HEwbW0Y47Kt46OYlzsMZSQ/5K9UWQfhxAlTN7+6/U8hIAchmmg5cbB
VM1ANSVEPuej5snmBNelVaqtcwNl1oEuePUgextuS11b04Xc6co29jUt91Pa7qrSSpxEaw51N/k8
XAeVtd4pFHYgNNvTkf2oY+pM/LepP1++AclxfH3hJ1bGi7abNR0X0DVbNUYTKn03CcRuZaPJEjcu
ImRaY26XOYd1mX15yG307JgEiiD5KnXB68VFN0aljh61aXVeb8xuGxYYZollJis7MeEx0jRjWc0G
NOUKHRNyc7OxInI9LSAhztXkWlfHez5pwBvd9qzYkO43JBYOU6QdwhTKERXhV62ULOD8W/CPpemC
R7IGMkOMBW+T1teC8GmMXA2MqJkHYd7MhfrOpvKYep+NQSJl3ZIdu+CmppblUZzgybA+vdpu05Cd
jYmSy1Z6ttprnmxQcE4qUTBPqyGkJXWxq8a7VH1eEGoKQ/VGPPXS7rbJPxnEjJRyery89uqCLsQ4
kQmzCEHzFNewqwy6lymGQuzhEXUqN4amSfdyeS2ZE/4iZTz5HJNp6ptywT6hpTznzgqEXtOrFppM
r3zXoY7wf8yvRAJk1Zyirs2VtVMLPVuKZnf8cXlTEgsRUTOGVU1Jk+HTt4baW/SnEXImaf15eZGz
/gWdMEKB2EaWKASSBbWfEtyvULFloCu19U2uS9B35yhRAUjHAxKPSJOoYiOwnrVqSPkEuceheGJq
/QySF+5oSFyvyrnas0690wpw8evpFeZdIAephKEXawmwelPsGdDQblj2NJfkpkRxUWWaq1TJR62y
m6ae9/jTh5GqV2Ts7y8fzTkYEaNgoTBUiO+uMyjfM4naVqzCjpPiGKVRMIBxsw0N0w3V+L5k6Q+8
HlE3qboD76y7os03yfRSMm0TZdpjkoAcQ2/3qUIVSCF129Re2WSSW7CboZyIaTQkPtAPNwrt6fKP
Pveaw4+GDjzTDUp0cWLfBjEJtDO64shHA3jU8WrS2ENWFRtTtfxE1Q9zrb+Cn+WAMYxjC/YoVnyY
C3miQ/bKh35vN5DosfUbteRP6qrSpan7zLhJWOSYyhUSSG/O5s2iLE7LsMDMP3O8oDOoFTFL9/qR
OJzU8Ovgj1vG4qeC+WdOJ8+Oo0MSDRvInwdTi3FLRb1VBv2nYgGXhpu/fApnYg1D21SzdQBiTeB0
v9/cHOuRPao9DsEG1q21wA+pQrMNvw3qUZeX+tKY/e7nGCMwEzD+Es3SxVye9USNoqzsj+qcPauL
DfYvjaOYP8/3eQ/VkInUqgMFPX0f82Nm1r9ppB6igoWg0s53s93e64quOo1hVpivTucZXOkRBjRb
diR95c1Nu1GHZB/nHQWG11b8iVrZ3rDTDcbDuJdnxm+uTxCSLNo9KbMPKw2h8cxMPxuvOG1uFBOm
Rxcwxo5BzIHWriFkboVHohY7MB6BoWwBwuYhHbUf1R0DabBDl9tF6wMV0jyNuSmi4r6tSuKoKBlS
7X4phqvQTPdmOSgHE2MKLDXuonLwMzD+JHUeB5BNH195qdQu/hcnLBswLevlscuSw1wNll/o7eIU
ugqvlkRPyYxJlbi5KdIMzcjKfhibldACZF95Y/xsS+sImP2z3ieNo2VR0FqaqzW9PzTLTaRlANK1
YIWGfNflaz0z9MwYvn2QjKsmEnhRiCvPlzi1F6261Yw322qDrrc9RbddSGc5BJTGFO2ZYnwd5zed
RcCZQa4uLR+a9jfgQgHNy6BcdExFS8upf5v2998lJMeZjgqQBaj37ahWb3A9+7EvH7Isv+flBNqa
yonVAlqJ4z7igzPM5LHEJFm4BFrUbBbQ/uqyD0DUgAZC4dsvsgQoSRcWapEmc3U7F9GVjgmzieqb
JE78xQAjQWlttDT8mdjbNNe9ZgQ1xHIPDY0DwMvODGY3leMZqqpBp4QBjWXazWf48JkJWVkG0iKq
Mfzz3RWghIm+/5DXt1lD/SSqr60+B/M0CT+KGZJ/dF52ZYMB/VQB7z2urJ1C3VFYi1E7rXJ1ELUl
w/gELF3QZ/pVOo9+WIB3V7eZN5uNR5NfXa78iAn0Rqdf5ggSNyNBSU/3iJ5ej43fdSAaT1JQcpJ+
r+RAxC3gp6/AP3PZYP9Ot767ISGVBVRj1JMObsjIMX+HHjmaVUv1vk6olqmss/B3aoLFMIpPKE6V
Yvzi+6FmBTiiaFT1R7N6Sdn1nP/Kx3+yn5MlhPdmusQGuC2wHyCkYwoVhakE0uU5GVBJTiXp4/rN
/OXCT9YSvykzhXqnju10je1B1w3og+lHxLNbOyUQyZmOdQ0EG3y8ZF3JMYqPyL6Ljcmy1mMkn51x
tLuAGI+XzeJM1/vbVYkPyMwozRb8Vv2R3JWoFbRgaHUjkFthAhRKAvNV9xj6srq3bF/Ck3IkQH5Q
G/uyzdkJi7clJShQScoE5xzhiQ2KsxapNY1DGtf9sQEZYdaafoWnZKR+Kp0E7SvbjfBl1XpPSsKw
mwVU/lpxXU+LU+mvl+9Jtsj6308eMAsJOeoHWKRG33fSbgrE4bH98X9bZD3Sk0VMPV0yUsEWZjtF
re/Ogp9oDclx/f2i+G5wgm9oFoYvafUNbHwEXadiPl/ehOzvFxxDjsdE0ob4+w2C6b4U6XT0eHkF
2V0I7qA0F0zxEBxTOaPjMIEUey6cRqbDKbFf8XnHky6ek3UffGWgqCCES68XNMXaZZGkqGcjNLGh
1YNknRJKhBhomlWa9qSejgVk66q4PoyjmToz0nNWDa/cXj7qgd/aBn9uWP1k1eX9nCePeTu/mBF/
TmZlO8V8W4EHxiGV8mbZvcRmvn6B6IEtcEWS9Ys2VEs4cq7NaPMRvbylgx1ovQLSUcv21NnkDiBe
tyZeD+Gw0g285/yKWwuYO47t/LuCoA19UBrTKyOowc5t8QyUKdiFa3PTxLKod4YhAJkOeAkpVO9V
VRNVn6apjOqmZOVtEXaBNVj7uV8gsowMB32waC4eMZvu81q7acGw8t/b5Gk6KnxVU9+GNSg3q9vY
Ro8tjh2cljONMpmWMwWjNV3SNVXVgTxFYUBwEW2U641R1reTFW2bkL01OvPVOgZY4SdZrKu4NneR
io7I1MabpZklTv2cqZp4RemqRQkDa7JQJeyrGfO0Wlbf6smO66WTKokz9MkGxV2/jT8L8hg2dWBP
cPno0diNy9hu0KiPYaqbRjeg6KdBqvvBlmq+foEVv5uoiToAQSmDWFAdEkG5QDCv+VDb37LJ8Fu8
8Ho9+n+kfddy4zCQ7RexCgwAyVcmRUtyHs8La8aeIZgjmL5+D711dyRKK+7efbTL5SZSo9F9+pzA
avvsiVLyAWptgHDlDwXEGElRPYXc2OF9xjeF1rROlmUuN4XToiZOk8jiKO6asW81ubCDfkSxt3PL
6r0JVY+EL7mJvqRUt1LzJCLI1yrEDhQgDJkSWnLbvASKaUU8sf1BAo8c9KoB3Ihbc9u0xSZTNCdA
pye0FezKLHywIelrmamvSjj1HaFw1KwYukD9+KMe0e/Vs6c2L17T8W+rZ298XIJnX3trzJoB5wOv
QxSI0VzuJ8hWDD01K3HyNfWgEXVn0uf7J+NGwefSxOxWS/yaFpkPEwCbAtoiO33ywDRjRwjfS2h9
0hHmR3pqGVX1mgnhVpj8hU+49uWXnzA7nSVXfBUhokDrihMZG8m0RidxuKejmr0yZKiSoACFlheo
NyyBbJcmeHYdynqfjHqFbRl2Jjqe5AfAl+6PbsnCzCVIg9FQDrmzU4YWDugfOlUQL9xQCybmxIFD
mEeMc8wfCR45aJT0n/eHsLRH5jdgNoJ7wA9hYNRcY5sBD6Q57Dl40bfEQXl8dd/c0nBm8S/usXTQ
CGYMAt6ODtxzuCQQdiOperHjvnOXZ6EcyeUgRwVMnDyyMsFYYzXRk26uxBtxmy9sPZBVADMYWirk
E4hiod1xAFkG3yaQflp4qd1Ivl9+yzQdZ98iiND1uJmGW3QHUgiAsE9DyU8kSt08fB3pqaj1lxCo
+qoGl03wNtCFT1g4f3OgUux3rS8KfEGQ/+kltq3GTz8jT3oQu/dX9kbn3+VYZ85mENCfGQNYgsAp
RPDYk+ok31R4EMihqVMmXvCBTo3nxYrv0p6auRia5EqRZ9jB/rAev7KN7pWv1U568PVvqsvYgajX
wja+cRlfDnbmW1qgk1QtxGDbz4y60UT7bJs/2KqDiG37rWpmOOiSrj0BGENxYMgRLrKi3AgNp48A
s4GJuEAGwfTl7jKMJFUpmgZOUzNIDnpmsBwAXTa6ZmtVYIdneM4i0VS4yVNADnJpV09D6KC8uLD0
N8oBlx8yO9W1lBOlm0517caHYN1yF/AsNIYwe4SyWvamPpT7aJ08AgS9TQ5CbME9Zy9Lrd3eCP/m
YxYhFdAXU3HIEIfEkMvjPmifFqLxJQuz84x0aO2H3wNtQGrUQZkzWFIiuX5iXc7lLCzw5UgkFAIJ
p8HkB5Z8KrrxVHSP9w/rdDFdRWxnO2d2VgujkbnJGjh94Nei/udQNevQj/cR/YC6NBG/FhNJ3yWh
eyZnp1T4Zjc0Cky2dQkJax06UdtYNx67SLfjTEYNSNqEw3tdJeiFUexKlVZ5MRwUEBjrIYhS5P4I
1jrv/jzceLdczvbsHEdj5Js8xlfVbrv/T/6EzCo3ynoJJPLfeIx/m3MWK4C+KBtqQN3gHlsn2Mlr
KLy63cN0HRlHw1LASQOCITv3lltnbzAWXoxyrvbXtXlayByjLNOvUt9pJdQy0Irdm96gBs5g7PVR
3ev1Q89aSyfI1wfc5uwPbQMrIs969xpAksFoniRfdwIuW22yC/Qffv1c++rSikxb784++S4qnV2Z
Ca3UsUxxiLstBXuPjGixOoF23jbBxYS238pKncBZ6ia6gXe4nKKZCwsRJhvNgOXRVigcuJKVOcDY
v6Z/JrRDvknc4R2I4sVdMbmk+WiZCufNvnVb5zx+Onq34pIkOBVIcHoaWm/wgI0xUijlSttpMyxV
528d/XOLs6Of8NiPmlpqToPxbPopmOqYXRubIFRtmSuOlktOIKULN8TN3X9udXb6/UQ2mVLm0znr
8WzV7LFycnTaH2Jg0EZ7cHofsHf6q6zXzFMhmryIKlka9+ykU2AKE4lj3NoqWE9KVVNvX7UY4C6Z
mR3zEeRvoFjCgvZe9S2I9T8zczNsP5vQb8d2dkzA4RGkEsd+DQ7+qt/kICv77G3jx3SzLkVYt269
c1uzOKPUy7gn6Fg8hQa1i/QvtIjuu+Fp9e+cgu/Bng2GU2hamCTAYCiAesPftOycbPhSR/T0GEsH
4Gagej6ceZhgJqFWKdOTSrdBS+5MbGjaCz3gIfyfdNRQFwudpZDxll87tzoLHRooh+h9BavRKLZD
t+UCjOcBHsVA7t2fzZvh2LmpWQjBizpWstFvTsmUGJTCw6hIv5KEIieDfgwrM0HFFaLND9SUiTHa
aQ5gO0V02ODcxZUjoX2i6DdB46/F2Ky7svjgY/+Zl+GLkkRu2S/p/tzeXzplCnKwaKiYLUjSJ40S
co79lYceBTdIGJYL18qSidnsp3HQm62OHabXBbqPe6eoq/+jidmsQ5BmLIHXEKciAul38GyCbGxh
Yad68fU5+TdRM9+dmiValmiIc5I0Thq9xXrgJCX4H7vSkwvuyWiF5aKxtYg4PNfQqv1JZBDeRY8B
lLcI2+f8d9BDghjUW/VCSHl7f//7tpmHV6N2ZF07nWFDAXnS1hBHAdRgkCzle/8b1/fP0syTgw87
aYiBWYg22rbw8hUksl26jaCet/ymuO70geaGgqQrNHwI0pts5tDVUY8T0vPhiCfOYzage6nQjZ+y
RPBsTwNrEAUyzuCJFXr8MOrprufmX8418EBTnwNSgpp5H9EW+UTZVmqwcINAU9iNLkfQ7JJfuFyu
g678qkL1HSI0D7oC8vTYN5ygG9HLyXaVIn2oOVK8LHDDzET7e+S00K3v+3xhA3/Xpi+2F4ZKZUUl
yHpS05zXrgFGarU27FOoLIITB6D6fozcUUJzSRVU74narfohPNZ99xVUCjikKy9XY6cBYVLQKU4Y
jW6g/DAYeFN8QGVkgHKk8ncjR69iVB6r4DHvf8jJ1yABh0xOIVK2SGnbMhTKiza2TRmqywZ5bNUI
wQ9afmK261X69/4RuvID0xARbGmQDJXVK/4Iw5BzP1PaAqqeWx++Tg2XHsPXD51LE/ObWUpMZehB
SHGU1tq2RYdWdVKpW3gZCDHAQAuKLQYSqC+JHKe7eomk9eoYzqzP7mq5jjReQ7n6GIXSaRRfRaeC
bB1tY9X7/Zmc3NnVZvk3k/M7u1BTpjG/KyBmGkJ86i0HjX7KFooeS0ZmbhtgGJYFMparCzs7VsGw
rT/Knba+P5SrmG02ZzPPzXMBFEOIoUTRa8ZKm3S/Ku2VSD+VRDiSKsBFkdn3TV4HxDOb0zqehTyq
ClYwUcBmtx09ydyAMjMHz4W8yQoosac2czqHVA+jBkFb22jcNEA2dikUmjzlvTWc+ey0Zbmu69gs
vgbi4Mx3S+2LspXoS3RX/4qkP/cH/Y2ouGdv5rm7DOR6CYZ9NCbgeFNEwALqb2jvXfdawfbQd14r
rfHYosUBInwlJCo1kUIxUl61Y+XFffTUajm0uQYniP0HM4uhiKIYG8K1F7NVEssfvqSq2nBSrgKS
b8HoFoL+G0XPaISEblCshwSzysZjSH3Ll8BDUsobdPKtmpq4kLMAV9dqSMG12f2FmukC8vL6iTlb
8tlNYrLKJC10xdCwFFl9oXl59CpX4G2RMjCKpes4Qbtfv4q1wpWBWhzjR1rLK26eZE69IlziO1nY
9fPKAuBduqxWWHyVgSQdXY0hLy0GMvcM5eUGsN6hXIugcO/vgev0/PcsoPtOpoSCvH6251CKb9UE
UMEj6oOgfBhsM2jtOu/tWoVYCUJvUuoOjUGx/9pV4p0z5gGIu20Y0IXF0L1nUELu9QY0rEAbQsgi
0FByTdQsewUDvRvR2pF0aVG4cXr+X+/cf18927kQTmF+g2sJXUXhU7gekb1p7f7vJDuOp8KCc7hW
L2FA6KpE15mpMIZb79I5gCCO0E6u02PIR7cMfTetyJ7TbtN1+U5OKheXnNNJ/SELQDzEzeBFjso/
g2780jkkmJvkKId4VqBBzjX9BAj5aFWjLymV/IcWGFs71EABr7YVs1BixQaU6QLdoHpjvtDQSTW8
agC3NufYQtVQU7NXK3LMa91mynqMkBgPntPiueuCbQA9bokn2zqUTxF2X5OpP3VZYhZ6t3D7t1nq
CqrawHBWlhr0PyIfNSmpW3c8O5Ch+5Q5CDkNhTwIbXxTqxr0ew0qDEOwY6Z41YMBDbbC3CsqXwhy
r59WWBlVZSaQfZSh7Xu2e/ViHBuppd0xBaKzlj2K9ty0PgoCVnsGmZZtafym8CAJQ4Gpa+xCUTdF
SLxYTzw9NrfQdYlUZV+HOOOQFx1Y8WhWp0ZbDpKnL5nt2Isvne3YLNFaSRFqd/QVscE++i1r+wJK
QlYb1y9Zk73LbfYeFHViJWn0gMT2cwqwNurv/m8lZIDlR199pfsW9KaEBV9dOa2s/AWd86uphLtW
9720kg9on1xnNH4hukAR3TfsPs7WTP/I9nUfOzFHn7/erAXH0gbEq4GY0CC9M+L5QqXfMXQ0aTq4
SfSRIFtvNmveOaJ3ubr2UTQykicKWuKm2rb+++ivjPY5LkebsM7SMkRRf7tycADFJj5fB2ihb2Lt
NZdS2wD0JCqjU0YN128V6ObgmTDqiSPMCsjP6BOyYE7dQU5ilGVrMIH0D8u3yoD3o8VDg1ZyNNf/
iKt6tHoSbQwVa4kOmj8Ueq100LCdawgaBLZC3xLyaXSaF5ZH7Ggfig5BjSQlbKbA3BjSANbYkxbv
GST7gD8CbcefXj92+eCwMNzIzSOhpyhRrBBETznYl4XxpgJCF/WdNRi9Y6i9XUm7gPs2hE2tMJMd
tKP42akfXmIagcdG7Ipe+rjvoa9FpZgsA/krA3Sk6urVHvcjnUi0yeRjX0WHEW8dzGfvD1YWlV5S
Hrngltz8yNUBPDOdOyBrDTy1jPCdg+yGU8uvudNEwYOsvCrFITeYV9WykxeBR5HjDLVsrbXNcxz8
UTTk/mryavrdIxt0UG2sjSJ28DxH5ezDFx9hcJSGz1giCJgLqxr+VsIrfWRGldYq48pSNH3n1/Wu
DtpHDelr6rOVoaQvHReqxYp+id78Ohy9nJnZmYL6cp30lRQdAdbepUpj12jnD9r/bdvhbP5ncUJO
Bd5NhhyBG4wATK+sRj9aVeH/FrtwaWXOa5UD6sRxtUSIRn73OvLA1VJC5FqOY2Zi9hbpCRmHIDSi
b4rQFuRAyQrsF3BBzV52Br4JdCiBTtIRyPyiib06geyCWAVFL/ISFmRamUtveLFycxZYCTQAAxFm
dEzbXynmcijJpqzjY1HyVR9/+s1CqHvtfS/tzR4ukRCi7XQlOnYtA7f86OG29cbg0eeRI5tLggfX
odyltWnfnj0mwDjeUYHX7hG0U1aWgKSs1Nkmax5oCJFPxLr6yHS76oVz31Vcv6Yv7c4eMTzo0OVV
6tipNSp0tbSLiyW21Otuk9kmmt24cZ1DeN4P4iMb6LFrSsgAryl6Snzx22ygPAR93rQNbVWvECoX
XhKO64FkG+jIv7AQCBCkyFp5cItIbO4PfmnSZ85A0lkv5SKVv2UT6Q6JUo+vld1i8n06JVdb1zCh
5gC9JwOBx+XicjaMbOAKQchRq5avIC1UtNteqE9SiFZ6KS97q+xMkAKqWbk2M8jAgxess/TB8G3a
GG/R+CsqfvUq1I3JH5mBWjH5av36PQ4eajCMy9WmL/fKaK5K3NRV9lP5fn4NCGlUg3/lmiFsJTc/
DLZL+wBVbx25vfgLXDu7LkHDiuhOhRF9KGHt3Z/gG6m3aXuhPxKAR1VDbuZy5MgAatKg5ZDYzRon
GbJtWQi7zcNTkkGeJT1VU/4M+hGB/DaURyha2DU4d3SkA8HR3ApQuXfHUlX3RHtmfYaX4HNbczs2
C0tFx1efIILPHmLzbwc/a0iFy5gPrYpiL2pT2CpE02xjaN+ZvwSVuX2N/BvXFDyfHVeWB01BQowr
1MGRXb62UB4czI/7s3f7bP4zMts2ZRllOStxi+eDcHxOnKlV/r6J2yfgn4mZk0N8n+VFhRPQgey1
Y1t/XOnYotL4G0yFdbLVzJf7Bm88oS93xMzRQbM3otA4lqHSo3rFR9Q8iFUDzQPUzxXH6HcIytZQ
eIhsZSERdXs2/ysmmvc0a0YZVTVj0bEY3zSxyWO6kNu/vSf+y8Ac845Gok7KR9yVsg9GKCOQEecF
X12rLUzhwsU0FwAgrPdJKMHOAOZQmsX7MNxFneEUKdmYPnXuL5h603mdxZKzre5H+cCzlERHMUYr
1ddWKV4TStasGUv3VIiVXHc76PSiZzYQmZMkyRP6gBH/VZx7poA4KfsZwc1HOrxamNgpBU0UEtJx
Xa4rDU/ZXHBQmBQxQGcgTTB11WZDuBqBd61S8kfPclfJ+ML7/LoCcXknzV2yamrIaveMHHnqKUhd
6NREfj90wsG3SdZbqkbXEfkceIOHqQL1YziX+xN7jSycfcK0Yc98iMEgsgkF+vioGQfkCl4MNGPE
DLDGlMVOV4E4Pjllw7MmOUW492Mf2N52aRomF3J1M50t7uw06r4P5YpaJ8dR+wu6EVtDtKGDqQwP
REdPHnVg43V9Bcpm2yz2MTlxRhamYWk3zwKQLJIN0ZQIyLVEfxNyiu1AUT3Q91Eme30nFszdnvWz
u3g2620McqEkiWUw6DQb3tjjToeKkNOCl7FYqV/YiuZC1nD6j1dzfGZxNsclG7K+BXfLsao/GpSa
RnnhHTBN0T0Dsyks/ZJkaQMDrIqsCuAfNDmAbWxqtVpCvE/fes/ULJRrUACP6DSWJq//yAW67Tg6
Xc1+ITC7fUuczdksMuvyTg0bhlUiW6nfabZYAYboQrrhB/IQfuwRr/TiY+AYS9vxuqVwOpVnlqcb
8+xU0n6olVyeRghq7FHfDhoggjKqklCpNA9+9hFC+ZFpW6UpLU2vrdIs95K64HS/pRfuzPP8adfH
9SBL01dojepFEM/JAeSuDC8ynrWuPIpmT7M1KbJTVr8bqu8lRruNsuS59/tj1kBdwXgjQbgTkMWs
GbRZBF5serlra4YOZeS2CuHUPMeflXbYhI4qSRbBvQ8KMrtWQLmUE6fC20PN7dZXLV6ZkDcRLhoM
HoKog7JNDtIT6Z349Rpiqmgp7sXPBKxEVq9/RvBgPNVGS4lK3QoT/zVUn5Q8TKysGr96oIpFrnsh
Cd9aLrusyJCWUPJfHS40FKMelH5cQlPcOvPAJRBdNdB8YyAle7mmeRaPA09UcqRp4jRGUlsRUkRc
Zhbt17KI7LEHK2oLMet1Vv9U0Q9kVgvBwa1H0Pk3zFlhaxGLXKBKfaRiqzHFLgvN9mPIgxTKAAeP
zunkU86IhRetrn7649toNlamxzvhBwiK/0B+ruv+LlxBN1wTBE9MRdZkwIzJvO0H6uFjWJKGHBoH
hJXAP7crVK5WwhN7FuyidfU/QHHdXI0zo/Pqai2xoND0b6Odq41udwhdyQYlAzoFbYKE62KRDMXv
a791PtDvzrCzUy21PXj2qpoclDS3k+4H5EEsXXqIusdc2aRFb8nmKgKUcxSrDneeGfdu6o+7nphe
JyAmHsKx+r+L9uhXbx391eirAJ68GQUENNP0B4glHiRT3mgQoGoLCK+bkGmyWjbWKwYdhBUtFL7m
2ggi7r41d0IrfgBIq1qGqqGnnoFQoSEQ9hv9EthvXXrz/bbdGrmhPEixYVoovn82agCkQfMb+IYT
EfRNZe3KCHuPmhkOY5k+a62/BsjnBdxiaBYcDS8TKar+4Jbk0k/BIw/yeduy+ox0zSOx76RCOZQx
9hiDctO4bWRqj3hu+vFb2wlLpiryvWCmr1FWHN6VADz2OXA3kgrFvABUB39LoASiWHtDcbxE+dF/
kn3DQ/zr0fGz1d+wylaBHP8AiJbedhtfzpymipyRSXsVWWxHjRWbgCTKloLnOB3XCGoPBRM/W6gI
cUKtmEQWkSHjSfEuB4BCyx66UOwH3VbL7HcLUh5LoyVQCoHYJFD2HYoeuuctip4ZiR2/yfahkdha
oe0z1nqQtbVqOTwEofIIXmC02ynrJNXfWQtetc7fQrzdCWGNNCmEjdi7GdduGYt9E+ePBLFYTbMG
HOayJxR9jyhojUBI0ulKCUG1XrWHLJRit0tSSCWWpcuZ/maAvMTSM/4kcxn5vzewPIJFIfR4GmKR
+/XCUZ7C8NmNoTDgIiiRp/rGvCg35GOelkOHo1zme1HCpwe9l5HWzSPoxURHno+/q2gnBy/It5v0
/b75G1HchfXZfZ0zsF5LBNYBrkdqVdmM7FEK//KE/jJyeeF2vBW8X1ib+XOiBeCPqmANyBuO4nGo
7PLxiY6mxX3lhTaQyyHgYgU7RDp8vf6fRjov7KnloIBGE7azBvhQtX/o4j9Nbtqa7HCeLEzrDSQK
cMX/VnWePwnaogrbBtb01DyIBoJS8YcOUcsxF05OH5LuwOqjBP4aE0QOYQZSlHDf96/gb7GRTrTG
YXV/9DdAD5cfNHsNSgL1SmnEBw3xM1p2HuRecwl4rRSNWVHwu1FxzZe1pdfC5mYNnhYIcAJyamg/
UrD/1/E2RRUoMiGFsfRlN6Lgi6maroAzF0+CzqDhdABURj8yhIgUIgTjhsY9lEJ/qJJ2KpMfARSn
pIni13/K88YJwWKtqpDtShYpcW88my8+Z7p6zz4HXSx1nE0ngkvy77h4qprAjRJk6OjG6NiKj+1u
pE5Dn0Sy8N64EaNfWJ69N3gqm5E6TcTI4k2o+SDrUeAd8wUzN+f7X+wwRw9B2aTL0RNHDozofxvk
yAMp3rTVW+a/3d9zS4bmC8vjCpccDDXcdOMRkSqebZQ06NTSlzbRTS96NqjZqhl+O2REqcgBCoYo
163LleHIKH8jPTW9D9m4FBZe4UEZztOZwdli1aTG7ZMKcqhklDvJQ5S9FKWyq8MaDKuxw4dNLZ06
/+P+lN4o7l+aneb8YneGhHcD4iGixq5uVODvho5PGq+V4AngY6uHHp6pP+b5Y1oUljA+feL4fbaS
0bEOvvONWSFKLFeadBj4viC7UsRgWXzvjHc9C1aVjiz3eExyarPqo0Wgo8vyWlM67/4wFkNJ/XIY
CiSiw0xCKEm2agiGBEvpLQSTrrqKTwQimPhpUUR10ejsrgP7GDxN25JDmJb7tgGtZ/ALCtkieJAy
RI5g7epTtGJlqBy/U+UHBwLi/rBvQBguV292/wVakbJ0Wj1waprcKjapGznmUw15w+hkSXbjgkzR
MjWMHmIzW/A1jcw2UmtRROumq/m3e+cAJJA6S6Kf3g+1i1FqmWtqSCGtE7QgC69PgYJdtb1LAcFb
RNgsmZ5VFnx/CLJKxyr4iJ4jEa01qedgdx8X9tjCE+m7Qnp2UkpAkfy6x1xTAJf68hHJwvf7yznt
l6vI7WwSZ/7NhCRLT2L4N6pWez8A1zFUBWvlq1UVIFJ+if7zvj192h73DM6cHB/kgbfTA0yDpHKH
aIkhb1vGP4jqCYm+VWpjoTxjRTkkdCXDITRbpcjbe1x5kcWLrwO4U6OWn9MtigQMHbvqiikvkvLY
RgBBQDYsHFO3h2J40ulOPuKNQhWnLUYEL58awD3VSw5IeZEfEbG/oyGw4Z8mwCJhya1orL/K3qlz
w01M8SCQaCAQE/B3UatbVOyS4ZPRak8baWNAshsSn8Wk0S6/BCFgf18mutvI+NMY91X9KNhmwPus
7hoLHJc2T8RzqL0aSXIMFLT55obTFZJtVAIkf8YvTX/J+3qnpGJngubw/pTfjljP1njm5juOhBZa
R+DmncGVHQC57OEj3iDFvap30kI+8LaHOosaZ949rHmFkiN2lMjG9wGiWjRBYO5K5mMGzj4NFP0a
0Y+y2CsTNhPMjE209Ak399jZJ8w8swbtZT3U8Al5/zNsyB8p7w+V+ayaW5msjV7/Cot10EsWSG+U
8YGkARh51nXzrAMwG4x2nkprU1lq4LnpM84+aua5B6hi1J06nbTOfEWZ1Kzkn4vt+tfNSdOVfmZl
5p2NYUzTigH/GENtCBC6oxCqp6CsEUfCNtDsbcWN9gD9kZdRYRvwYJWdZKcxWt0ha67HmbOw96ap
vjru/75n3jrqd4D3kykSlVBUV1BmMcfYLln+xEHeLkuIqWS+b/E70ZvA7BbQJ4m+5Jba5bDmrF2P
frtW6Or+V31fDfe+aua/IykhSRHBfw9bYkOYcNLr655M0wvc6h1cq077Jr8psQ2anDWi9OUuyptu
92xaplDwzLGbYVZqYEIkh0glHwx7TuUgM/Q7r8u/6uRnrC3UH5eWYebmmzQAKfUUxvIYugTwrwae
bZBP2UiQ+gu6BbmHm1vdJBN4U5GpNieN6EKS+ExDXJkM72X3oA8/i/zp/hLevBnPTMy8TCO0hKST
iT4vrSp9NsN4wW3eDnTOTMy8CCQr+qKarsYiU7wAnKpGuimB9xFxZVdK8hZqxTqVfpkKsTLDeA6z
zO6TTQXCVN9QrRyKBYEfTozckfSsmID5djtlfE67Rf9+092dfejMs4B5t/e7eJoLD62p3TF04z8M
9BGFhUY1IVvMG9aGO9j6J7Z0sKisfKtqAUapf8s98zkc653lKSaqLs3HsNnx4JfaZPZQPySIillf
gJI2fVXATmI8S+VJk4eV2crr+xtiWvCrI/3vI9QZ5tkE2E3pZBzpok7XUhedfNY7UB15jo0lypvp
sNwzNfMeXd3VvJ6eTVMrvmZzWzFc7oWQwVJtJbOy3F5qtFhY4e8X1Zm7kAlIuLK0xIGqPgyQLPVR
tG4VOElIf5fFKQPqmY5kyUsuTenMaRS5qUxUkLDay+89FBbV9sVE6pKnR6iEA9SKFK1KTzLzzGZX
BNzpIe6WAI5PM98SYLaAOpnrxxryM4eyfJBBcgdKt3Wis48o5pBAynaqli6+am/6urOdMIswdcns
6pLjsyH0bazEAZE5+HtSLFHh0soqG/SJA1oL7P1q+WVw+wI2UeyBthdQF3MmO5VHXUUprHe20B2u
f1K+mnhBJTTlx/G+DR6jBn3jy3RVtwOvM8uzcZshl30lwDGk1vgD/fHUq5FAQAY98cBgZkOczr1/
5G5eYmcGZ3GlIYtWDiMYNKPssQJ7fGI8DmCxUmgOaZzGRrfMgk++JtGbwpszkzO334kk0s0pJZki
1Td67WbiwQCAA7hvzU69/6+Y7czc7Arom7yTlGmEioaqRPJDoEG2A0/u/Xm8VXC+GNXMgVNwFuuV
+b1nZA8vWKcBgffooOXBRuoHoAQrWzEXGZn8fcHy7Wv0326duW55AEd4OYVnMiTE87xbV8ojeP/R
v/0nr7ZxWP/hyQpduWALLAAVfPHrxySgC/vo9gPlv6bZIDPfHVOjlMYppQ48qCujPJHRPxCV3UhK
Z6VwPVBj6tpx0wR4G/JyxZVw4fL4VrG4dun/bx4MMnPpso8Ocr3pkb9VIdeUOnnabPvoZ28Uuxok
63oCzkDN4XVsD5rYVW2Dys9eDJ5Mvhj/Mtjfcix3ZpPbJKJWBWkoua0cBXyKPYBlkam4sZQ4PXK/
ZQcSFfkxLp8itAUwKJQoRvta9nuCTpCQgsgCvKVNVEN/HCTvlWRXGDgEuSC7fBrpvgRi0wyaLURF
VwwBx8J2uH2z/ZsG5TIspQHTkz7HNIxt6aGVeJ0HH71InQEDDNBTOzWodJ4P2H5AMndAE0OE7s37
H3F/SxpkduvoUmP2EZISB/RUriCtgX4M9fG+iWvHNTWeQlgAAu4IC74DmrPrNCxBRtO0Uniqgfkc
IduJFii0TMaoy5b+xh8FQecgKmb3rV5fp5dWZ+4SfSd+VUqwmg/NsaUJchE+akXBU8+Lhf6pJVMz
N5kyNQRNgh+eWPQejOBnUGh8YKiU9JqsOf+3Yc18JDETv5TKIDp14ndc/QrG4QE0fVtRyAvzd8NN
Xk7gzE0mOdE4lCyjUx28TDywvvKI8Xh+X65CiZQWB3VBp9W/g2HHyvi5MZRDEUPdl7b7dkjsTowL
buObWeLSbVx+0cx95kTIddnG0ck0fyl1ujMAzxlMiq6k1E3ajUord1S4U0vpqs0MKDZCmz5l22SE
Vgkp2p8hpQ95/iozHVqfZJ+JaFVo5VMcHHs+6aGADjX4SLXelkrobq38Rt2XZu7p4FBiRN50mlbY
UW+CsbU6tBD1TTX9kATqrgtGbyjITz+t/vJctkooAQOT5QJoDTUd7jUjJCChXmik20A292rSPBjl
k9HlKykerMbPU5Dt/wJuwC6hl62nCoi+6j3hzNEi/icrIGtkQOFi4mNdmWb0ygrzb9uiI79PQ7pu
aui3BEQDGUcZvfaML90Xkwu4M+3zzK+O9qIePLQhuHhUEFekGP8zghy3ckHJE0GPlj4uSyvfgJNf
LPac6bLR8iGVpD4ER/F7Xx4pg9SqsdUZye08Q7BVJNbIUKjXhvoVXMzdCjhwJFAFWFNlF2otjoS+
MVK/97R+iqj8WgjfLse0cRkND5KhuFJaou0IZZ5aa7ZpgH0SBZYSP+RT6z9wVayK7Qy6Us2bQhfe
NDd6bS4HN/P8nHOEswNOsX7Md8UeJ+ZYvlEPyuYa8mS4juz4P0i7siU5dWX7RUQwCngFau6q6tHd
7RfCbbcBMYpZfP1d+MbZxjK3dOPsF++I7QhnSShTqcyVa6Gyz4NBBwefHmifHbQX5O2Nvx86f/4M
IfjjxDFravAztLjyp/bBClGzdCFliooQUekXWuM5gciNES4UDzWTAzfeXsBUnDgPtP5M9emUtO2p
MaEsxHa3A91Kav/njxMSbIua4WjPP27wgR0C15aZ3sOx/X6jB+25Zx4G8kBC8X7b7N/34Z9WhWvD
gmDflOSI5cpUHh10HXUoAd02Mf8Tf/kTGKlNKLLojiUqsoCWXXH6eWFqQQD7MvCE/WnV6fbfWRGC
JUNUAXYFVmjn+Dbp/GQw/Iy/3bayMvyM/fq9GBEjEWJYsGHWkNxT4BBok/uu0Z6SgbibMIQEaFzT
nRWq0PMEA702nhXN3YeI03oJurhxnm1+jlR+crhyaq1qr4bvhXYuIr63GsAZebdDwxJCofwjjWVo
d8lnEPEWIZIvR4U4DoRxIo8YNCA28XRDNow+X8g3vrYjuHqiMBsTZTDjQLZzCjFFbOpb4NMAjp/A
4SZjZ1oPLYsPIvj0mA1m15pVfTWRL1a6vstxUcQ5Sr2Wu6+QcxXKTnetTQ41L6vo7lTN3pvRgFvp
k/K91qYIjPEz7wqg4yq/dZpgjK0NN0bZtfJ3OxwnB8NCFshrIG8lggqSIitaJyqti8HB2jcCLzcg
qdDQVeTqbsh1fxiNB+I+VEwSfVddfLFDQmDRSMwtlSAzjKxyx4xyW1ky+vfVs/XP2iAY9mdm37V6
TNyqty5OD5oyNT/HbXtPgRO87X3rOdrCzvw7Fql1qhhlDL6JBDGSb4p3G1O9T/bG3qEy5sWbKCiO
5mvhO5LUcDXfXVgV8t2xdG1zmCCmVk5Xbr9SXu6nod93meThsPqhFnaEXLfIAEMI+YTYUsdXiBgb
Qygp1Mu+k5Dj9mnaVYw55mVkmpc70SV3zgoAlrc/k2y/hFBcNOGYZySzLkpzTEi+tbKzZrC96kj2
S7IasftjQmK8rKliXiq4u5WRjTN9glJacrGsJg2/v4pI+anzSilUR01AzhZv7AJozxGaEbXfRZgo
TbOdCjduS7b5V3voCmG0dEMa8pRaFwZYfPOjDCkU457poEvecr/kdv6K14vlCfEztTRaVqWZ3Ldt
sjPDuyL+VFl+iMyvrpp6KAoQvQ000p5pne0apQIa5WtlPfVhC0RCvpnS7HOM8m8uSWNAzguGMMYi
Ly2Ln3WPqV5gki1Mx5cJ4kL3Cb5ciLVmoIQjZ1Du+i3eA6Ed5h4DqWfbsS3Xne1gaxubZvh/0ZZj
BLQj9AnMtY9uEgX/bpOFsKVmdZqPVW5dNPKoKPWuiCJ/dOpzGUp6xrKTOv/9Im7VuP6LTuusi55M
34we4rgVEOG6jJ15dt9b31IIVJo+KBSS8dalgfCNnXG/pRXesRZkasA+p1Z+wyfJOf0Fab9lUwha
YUqdTOUQniya57J7aYCQJIm16ZTw6Ob31QjIdX/s2PR4+9PJlipEMqAAe57ULXgxweyVulCpdZNN
Zr2BRzcwWQHyB3q4bVES1VwhqqVxS5gWhealKzFkoadBA208Xp/VYfpy29JqCvWPS9piwTIxqjbU
k9q60OJK3e8VoPDQwjyo7EhjWR/y9qpssTRpQj84jEPcqEAibhjINf3QrXejar9CpkASa2S2xJjm
TBlGnHEvNLblt4W5tbi2TYv6IY4nCYJzpZT/R7Yl1vkKY8yMxMAeRroKODFG7KG1UEBcJR5iX50u
afmoj9yvQGg84PF8+wPednccuT/dvSuqyEhdxJVS6QBWx3/r+r6LDUleIjsnQlQZy9hFioA7YkpM
DBpRj6jZoUdnGGqlm0Z3d7dXNf/q/9vTIc3456raMh8h/oOLkBDQxwyvdf1y24Bs24RQMlHHyYu+
mcNXFSi5uXVw6s1apvoi2zYhdDiDGyJx0JL7iRn+MDxbDpjNGPcZ5HlAPSTJWWWLEsJGgxnjMU4H
69I2vQ9hWZ87ujcBMnN77yRx2BZHj1A6alCPxllrc7y9hmjTxZpfdfaB6s1lMPRtAcY6LbRPFDTl
t21LlihOIA2QIe7aFi8bUIZ5Nfy6S9mOpt9vW1kZM/vDpX91KBeXqKaNUV2q9pz8g9cm8tqrto+v
Iea77kdf37Z+CsjbhxLEu+xFRnq2gkL407jo0iFJspyhPDej3EZw8mlA4zpB+T3qvWljWKB62sgr
VhKX+1UzWiw5x2g2U5zZI/oXIzWOTuTsb+/q7ezW/vXiWlgoo2mizMXLLRy+NRjxqjUWRPVXlkJo
oIn3TgPVd03aaJVZFTy905itlRQBcv6U9X013IP12bKPM86h30AN6rVDQTA7WS/gnoJYWoJpWMmh
vZ1AQLvsz2jGVAx2Wiau89TkO8KNvYVKa6/cJ7bruxkEoGRFUEnY+TV+sthpPlGDpiS2LiQ+j52y
7TTVd+JkWzHU4t3k7fZ3lSxPLGKXLGsUZuGlV6u11ySlX5dQsgLhQF184WN0UpJif9viCuztDxcR
K9gDodHAbYSB1g29dACNWHceFc0bXO6lgM8mIByYmhrMZINHUgVAzWwTVR8g76YsDWootU5Aliv5
qUqAi41jS/LFf4EjblxgIt45R/MDg8YjruO0elX19yxRMM2Tn5MQW9PzcxoDzKixTYX5PiVRPaUH
g4/2lA2R4VXU8Puk3JDyx2CccvMrBHo3IyEga1HPQxnkmIGBKOMpbN0rVX6QLtmOtXE03IyBCLLe
9zWaKUOuQX+Quj7tipd8CDcDIztlBDwZtavCRB8XJB5ABYNtzgByFcIihgWYUV3hfvrM4sZ3eo5O
Te2PRN2x+NGonY0CWfB23BN2yAiwNGBD4yrzua6As5jvOaPbzk4QGu+KpvJAe+kbieq76Gc5YJop
+mpTYpre7LATQ3dJuLYbpuraafaJ2c7b2E9D0GiQK49Mq8bLjOLV13ElsFnj+DRXk23JYu7XM01c
AxbcDOz13jThq6dT/tHn7a4dct9K3UZyrUoi4y943cKbMjx1yrDHtUqqOeGnvlJ+u32eJdnqL6rQ
hQUF9fimCPHCUGm5r4qf+aR5HSiKYsm9tr4SCFRCZAKskCJdR2/FJoujZLza9qNWfXFlMrgrg3az
X/42IFxdacfBdlnCQBtMnd8oGyf2Z5GJ3AfOAIR46XZy/Ohe28wiUDj2t7dRtrw5eVhsY9ZEqeni
CXN1MLBfc8VLJinCRWZDyEztWh8cqMuO1/k60fTACEYoO3VBd0cnILFm+b5MEkxkJoUbTGNlDlVP
mKzASWthWW3y9O82TriglJAUoVPAgpGr3ug+l7EUy7Zekv7nZIhUDO6EdrdpxyOoKPrDzFU0y4GY
eznB3XqG+NuQ9uchGCe3BxEb1pLab8X4o1VeXWknQHbORRY9F2LPuR1iNdWbq3mBjUnMQ/eQBc47
6u2OH3Y7aIH/f9R5JGfh14T+4ohPlaqgbgXDAxQ7BmtrgUEf6ioKOsYqezb8PPhvM8PfOzr/pqVN
00nIwLCjick2am+jRHd/+/wZsmUJntv2DGSPWThc7QFoiK7fk2Fvtl9ZN8Uo8Yxf3Fx9tVpwdzVx
9GhONkL9ewl6qLjHSzvBZZUod0P1RYmPvfOt4T/CEihF5TqY38iQohFYnGl6N4AlYDKKsz71Aaun
fczfctvACI7a+Iqe7W6vae0caoASgygDZLKqK3htNDWGzeZYmznIR9JTkn41pcwTcxlDTDOWRgTH
JUOX55Y1HwfImeQJcP75u6VEG4P/VFgNJvPrWHTg0obGa194LaiEby9y7bst7Qsvzmo09AYMKeNV
19pdD5RYR7e3Laz2qn+bgOjwn6dvsNME3hbNJz5VNlMcTAHzO9OLg1kdCviC2iMOOjIypPLtpWli
tUofwFCjzS7eFfROH9jBiCVRV1stiKM7R0AaAhCXLioZO02hmX2s8GtGCw/g/EtsND9tnl9AXAPm
26EhAeCM051mA1zhcN5vuRLqwYTGn5fYYDupYjaAisbCqHg3emn3PIQPJDxa9t3oXtz8g5FP8CQx
zIy3wHMU9MLK53rqQUPzzQR8P036nZZ/WOq1IXcAMusaUGRs2oCU+5sRPoVlsyk1/TGbBj828je1
7wD7MesT5MGggDFzBJSoBCWvdQZl8Pe+vKjqB2jNnzMOjGBq+Yj44JKo7pr0AQv14yo/9soPx2C+
DSRIA3pO4mibnL1XyfeGjNssyvy2xmiyidEayJ0X1VcjulaYzzTq3IsSC1lk+5yg0J+nM5cf+Nkr
PDfUN6J/UUrdo1kTTIOxbfqfdYsKC1gFM+B5cD5cSBubLoWUPYey11Gvj3m6TUDR1UMcWaevcYGs
tOuA1CgwzPOVlt+gguJrBlJkkN0w6PCBrtuv6YeS4wlFcyTomTf26Djgl5f3A+DrdXFXFD+NMPd1
/NCYP8WTAXx74s9jfgSfhxolBq+Zr0M6BQ1jlUD6sfge8vumbraNTTZRwoI4OYzuxugl/au1F+Es
TA1OpjkkifJqTdPyTLctfjXiDWMIBzFgP+gLoH4TBhKPXXsP2sTUXJNYtmqLWSYznKh3VNgat7Mi
V//UXSAyXWzznZlu9e/pfeur+/iBfg7g6ZF0P1bDxdL47NaLy4q6HQ2rFsb7bZr4HfQCnjWPBpjm
9UZgbDr0b8dLKhWTW80IlnaFG6wmXQtVJdhFvJ0wvdJejVc0p2ZJrdZrN5igBCIWUnpBfJRq563d
AjYgFAZ6/nBN8TWsV7E1TtAIu0JKDuK+RQBUL/sO8cY7vAP31rPk+66lcktz889ZbLFdDdPAs4kg
aGA03CzfoUHkJ5q7TfmPmICWB02tYmtmbxK7xsplt7Q7//3Crtt1TTwA0oJljphWacAk7tkXFowb
9a7FBEQke0+sVuKWFoXD1A1a3SUTNnY4zoN18/TDsItxmEZ/CKxvplQcc+0huDQonCK9M8MOMHZy
1QfbY7yHPlDhV8PVlQE1/o/z+vvMCO+YfDQbyCRgaf2WPFhP3Ub36XfmAyOHJOk4YFPTd+2cbqWH
VXZ6hLyIdL0TQQiAXCfIIYEcPlTPCVMw8d8F+vg8JQCbEg6N9kmSqqxHBhtzLA4GpU1dnOUj0wAu
E42Tq615KFSNgHH4DF/UeAyhu4Gw8GV+vtnvkGKSHNxV/1xYFva6KLMEnqJbVxo/Apx2sDFMVpkQ
7og9h1yrDPXl/qtlgjoTFV6I8HgS+/OTR8wSoS/yz8qFLR91CmgzCmZ4e4W7WUd09KrTsCVbqGwd
JLZWL5qFLSEjnfphcpOuR/B/SyjeKOCo2yQvIKHqQW/Og3ozouaag8lAxqKweussDAupqEZtw+XF
QK4mPfSgLW5pfG3Bxh2pcZCVBONcslrAWmV5sa3ioB5CcZUQFKuuPXtjyL2TEWx4EDcYM2QNqutr
ZulVsqfS2rNiaVR43k6jRbKkw7eMy/cMVIGdiiG6sZcdGZkZMcarJbjdppEg654RouwIE/l+mlkx
MJSFHGZW16Ry2KzEVcSMOKQDD+0adttg2IAPqtvNuNTJB9mg9SJP8lfj7e9D8+tdurhS7FBzstLA
brrxy+Q8psDzMXbti0eJV8iWJcT1Tp/0GhT0/Bqeta0RREdyN/qhN+/isJd5wvq1tViVEG/6kA1R
jefCtcNQuOvhyrqqoPr+CtbKgG2Vw/QkH92VrVCIMUMNfUUjgc25MNEeQIj5kOwyD6N0+/Iqm2aT
eZ4QZDRrCJMpw3ZClOSo7f+3mKTvZWZWO/tLZxNiiqv8x07hvEx4PVA8VViab0qLoPENRSK8DQgf
Tr1WILt/vX1oVpscC+um8PIlFoaAFRsRDSOCkPrwrH2GAdCP5JQ8aoGBVYd75Yx6qpojkIOXxn6O
JD9hzm9uXBy/ZMwW7hFmWa7qE65Md8KAbPuiSfn2JA5ozsdqYSEy1SZXO6yxf7PeQFnS7ehWv+/R
dvAhKs/vuntMGwT6Y956kt1dzSZ/O8mvt/nCctWXlZnMuzu6FWpOBRBfQFuf1OLJCn8CHY/1ll5f
956iRj6EFYKpKgIgPDyFfDXz4bmOtAe9aWuo0RQX2pmnItcPA2M+iK5DX+9dCaJl9cw7mmGbYFsA
eE3Ifi2I1CtDFpFrVGibsYNSmX5MXe5jQtzTavdas0fiSMu2q/fAwqqQAWOOJ551VvnV8vpgIPhD
R0zuT+idIgXmAbrw6VY2jrsewBZWhXA5mmo1hjqdc6NHx1G8Jn+NmLFl/aNql6e5m6QxVIBaoBxa
a+NOQDjnUEzSEy5L3VZPyeKXCKEUslE9JhUL3Ecct48GQHN7rgAejOMcw+A6ZJAArO7Ptpr6Ctjv
wE3aAacoUw1f9ZLFrxCCq6rFDLLsKX7F9IRk0hvQNKZ6EWiZLlvwqssvTAmhNSbEiiarneM4tIF/
aFvoRByrj++jr/lg28hST5oyykwKUdbSGisbxwqr0z5jvHc6J9kYyWPOUR+xHt2C7Pk0gdh38CJQ
v7ZJ98yHGdc5SNZur+bJ/6ydiKVGNyNsjLuGX83+pQC3Mwh2AC7ku8qBR486sHiVOUGES/8ohvZO
xwBLc9LwHE0vfQepW0iC2JcCar+Yh826q0YgWqS+Qf3m4gyfLv+oI8xXpfY2q0Hy+p7xF0VBOc1V
D4kFiTr1HpKDXoimbAPNEqZaQWheE+1ilfcVf4vsF9Cte6TdqcpJVYwT1N98nXw4rPVDKGXa1Amw
MYT/SHqogm2HAsydxY8p+VmzLwRTdm00+FAdANCu7Q7FtGc5VGg52CXnl9Cz0kvQ3+uvrcVeCnmq
3etdoWoIHNDGCdSofbFAzwPKeBBe3bv9x1RADi7EfILjZVq+GYYfpnZn58ese5fE+dV3weKHCDdM
X4dNPWswQvAo9/LR2nYGR1UzJd7oNFlgD+2R5M0mqwkwEhX/NtJzouSHpjq4DkDJ9AdJG6/XMFSu
qkHHnqj9pGVqQC3lkKM1h9jrAFdgMyhds4PNzPseZa3ba1idRXD1ubJjqppu/nrML+6qMaagdkrB
vTn4ynUKQDN2To4KWIaD/52rJyd67E3PzCWG1zxzaVcIBiZR2FA0lnmvsN4zyk9XBrRa+zhLA4Lr
Z2VZx1nk4OOokDNNK48SftTI60ChQaceTIg6SrZy/txiSrOwKIJVoBtelUTDVjYbviH+zEwZ3XH0
IlXk4TKxlLU7e2lMcALKILyTxbZ5PxqKr7Ifo5ptLXMCrsLANL66n2LAVWzpe3/t0lqanfdgcVyI
U0TtUBPz3nKmXVL/+nbKh9WGGOusTpgg/qxNHnCU4EEjjVJhWafQyco9kNBLtlvyfUXohAUN+0Ez
DGxAjiEwFSLXdJrZL3ejfsw0DOSqUuWBtfrScvFCxhJ1fezyyLauukPBOwBOG4hi5ZX92EKiTiUp
arK6foa3byALKVnuatRbGhcSF8BnAI8oQus6GZjw/Frhs2v9czq0oJwA7wZGPju382KEjSl7YHYf
uHoNYYQ+cHpTcptpslMgpC5mxIZ+jEwTMML5FgcXB/qkIFMCO3yg76NAtyWrl31sMUvp4rxxctRD
WP7TMBka4cmmys1DM89hJtoR0z8Si6s4TXeec7MNG7pgjrDfpkkSXbHp3GqYvZlu2w/tkdwnyE2b
g44WvHLI/PiOnab723FkLS9eGhY2t7OmKY+T0bw3IV85/uTJR/ffJZ9LI8KG6kbSm7GJWFUbBWpa
5Z2SY1IdfDQWib4bdX2MgYciDTtA1uak1BVoshxrU1d6cHuxK7QmM6vL720W7gGqDlTrqnwuX4Q7
dzvue29EUYYdKLZYmg+upWFLa8KlEEUdZgcMhK/BeO+6FtIboD/KJq/WeICH1sEqLpAz+kxttjc6
R3KkVg+xqTugHnQJZOYE405tWR3LKvtqgDylp+le0aZNGwL1G0UBRAIeMuWnZHfnz/jXlfTbpDhb
Bj3lCR273rwvI0Srsjq1ce+pDdmXGVWxajx3sla9U11nV3Xq3uT5jtJ620KFNWsnXwEOz4G2d2ON
D7d/2er1v/hhwvVl6S0PczW3rwyyVJHBAivuJFFq9YZcmND/vKpcmkdqRsC6HiI74y4ogrAydNy3
QAVmyYUZX7L4cHtVq667MDnHzcXt2FJemGYLk112zKc3pzvahoQ2cO295i5MCHdQ4UAQ2shb+2qz
8dSp6ENGym6w+B0xZENRq1WipS0hBA7obBdRhRytirtAw/MTAPl7VTWgAMLqI3A725gogVNPuxTI
yVEbg9TRPDupdplmfuPIvDFbh5kOu34y1eFELDCcdun+9p6vjk4vf6UQL2ld2Y6TYdNN8lbV7CXv
0e4wenOHOQ8GiQwwe7Tp4zQOW6ua3rTwPLoQjWiv1ACR7U9qQI1JeVcN/QjH/eAoeVggMsKYiyTS
yVxRiLitNjap63LznoD2P+Kth2wxUDEJNUBj25IJZ67WOZa7IsRVK56syMTVf58dyE/6PB6io+2z
u2Fbf8ugGhPJKyuzP92KNUJ4i50eTN8x7q2+eoh4fujIa4YNttPQU9zqCPiIoj+VPNxi0Qe3HyT7
e9v3XPGF7fCxKfmA/TVIDHI9ZN1DAcFdGVmrzIwQuLI4ooTYBch5Q/DBQni9jZiXQurk9qm+HbzA
v/RnJHFcKGJrPOJXnSrHuo19SGJ5erVL1NeSoD7EnsdURlK0vjT0+TUdw15/aVK7cUbduuvsa5x+
7Yet1odAAsmIFWRGhHNJrD5qIG6DWmP+qdnfy9D1yfjlv9m83wsRTiKzmYMRG4NcUeMxaA54sHaA
EPykPZhKd1eT5NBOMqG+9bj8j00RhKrzJlUmh5BrGeeBq7g7SzMOhNqBg4nu28uTbCERjmBecArJ
1t6+5sV3mjzn3WssK22sX8+/VyMcP/ATmNA2wi3TQM0hVtsgbWVMVbJVCHcl0ZgVVhry63SCYJD1
tdGYz3LZLLHsswjXJalaFzVHC58FIxtN2e4MGp5jHAb0kyQuu0qqAmDSf/yHzCte3P6mU4W54WDT
VAgSefS+2tIgOYN613o1ofLzlZ9p0O7rn+Om2ACcvIfGO4RiuOrNMl4mAEuSm3G9trP4QcKVM+SO
Ts02RsFVjTaaDQARg1QcgknolNQfbIxP2Cn7YmV1gPeP30PpvWvMg+PUNYSd8IeCqVrPYbGk3yD9
YUIQ0KZJUzHajGooIOd5d+H56+g8AFy1bYyxgbhkmm1wm2xVhLqsiu57g74WDF2baEiPMSkw2SuT
2ZYdFCFmxH1IO6scwOykOqc4NTDIwnfcBcFkJ1H0lViyhd4b6+MYWr4muWZoB/d5MBR3HbLyXM5U
OHvp3zfyPwfyV1F6cSCNiBoETKA2lDTjHyD837OgvOMAiuH+l/bXJSHDFkJG1ro5qE5t4Itstpkw
HRSBU/V24JuPxV/rcQB4Jq4DwKGINEzsUQEYGB38OM19gxSYhs48a/haVwVIwviFgF73tsX1NGph
cv6Yiy2MwNKdmn02t4PJsX629uM+8a1dDgo77CMkH/1G4hy/sB23Vil47RQltExamASrhH5s76zS
s3Uvu3N2KdRu2n2/BxF84Hzvtsm5f50Zleduf/sJl3ECsJL6SVBKIslqNrLYBcFflZA5vIEa4xXT
4HeEthe7/zmmU9CGDhgElReSZts4HHe3N3/1hlhYFVzSbqbO6ihHPuK+jBPkdvKnHKD9f2VEHDjO
okEdxnm3G/1BcR4a/tpxyRT//MFufFBxsDgO4y5PKoAaXVPD3JoWdCk0fLsf8Zh5ZtZKnr2ryAL3
97aJDE2RbrbEYFiRuasPIFl9dX37TC86TqtWSXZPaky4xc08o7wdYawrd7oF2en4kGcmYhq0BJ23
Jn8Lm8ceNNjtmEvWuRpvFssUbvaShIXR1bDsoqHeOJjV7CSFOJnz/yrJLpy/111emrOJkYMQhuAl
i5oR4O6fofo6QVypMtEfp7HvTIXHUXKu4+MwPLFccn5WL4zFSoUY1BWDqTVzDALK2sc8yD7ErTyF
Duom/eG2N8g2VYg9XI/LuKBAZUwVSjKDuWsqWRVMthohltStCjLKAl6tUAfNr2JbmW8KIPidK204
y0wJAcTtskFvZ9+ug/qO86/0OdqDNuPF+AANpuUZgCyBTvmHHPu1HrkATwclGzHJL0rUxcGZ0tTQ
E/TarrkGyCk0djENoDIZA4TMiuABuQkdk34a+RU6Lp7Vj5iL6IME3Mq3z4TMzPz3i8VY3EFDuMFi
MvswWXsdmJUK/fPbRtYP3u8dE854VOVRbo8NgN9AzLqKGeTql9sW1qPwbwvC0Z7U0IhiHaAcyCp4
ldL69cyQacV+QdJNR0uJJ60XtlGN+88ZEM55Drrfts56gEZ3w5c5+WqP800NNuhj4ctwefNJ/vuK
+W1MOOma1vaOFaKKbnf4Ok3s9xHdKpAeIGDHnoVwp9be8ETGgCD5aiKNZGoYfBz1FjAy9sPMv+ig
t7/90dY9+J91OcJT140AVgC1KbCi6RFSmhUJwVf0AS6mf2lHSF4T9OMjTAhN18HNgrR8DSsotZFr
CJHs2wuS7ZjxpzMVI58UtwAGBlrTfofiaD29/TsLQlTIMMtoVylQ0preY+QHA/RQBLxtQuJKYmvM
qrvSiHpgJPMInUYajDUB4UEPzeFzYchwUrIdEyIDswqmpjH8qAFzPAY3w0xWOZRZECJDT1pmunXB
ry3oN53PXDofIImgjhAKuqSoDTMp8dHzn/1w36S9J1cKlxkRQoA5hkbJVXwUcwdS5MpL0fRIPbpN
d84TO2Bgs95UX/8fWh6zC94IPWKLCVQNdc+MgT5EY/etTIDCbwrPMkav1k0fCdOLbaevDh19x7G9
mss8V7JskdcQOs3D6IS4nWpwSqDBY6B1hcFHyYmXWRHiQ6jFbcOh6Hgt+H2XnONQ8VyM9952K5kR
ITYQt4mZQYER63mMYmXrqZYWQM03+HdmhABRNpGBKhWOO5SCAbqrMOkJcwAC3zYjCd3uvNpF2tAa
TW8WLvxWBRtbCdr7ZPLBRL+p2SB5McssCRGCDFkGRklEvNJ8DsHK0vWQJjDioAeQ8/aaVr+QayMX
dwDvBYD6zzV10O3RW1AQX10OvR/dMwGpa0cpJms1vi7MCPEijPGkqkOVPtQBeTDeUAQ4ZPDjx3KX
+i6ecphYgFri0ZKlLKuBcGFXCCF20aapmiAJi3sjyEE6bFUK8HPjIam+9S6wdpgcVvqTOr7akM7p
qxfNPIEw4L+5i3//CjGpqCOmFRAOxiZD99kB+y5T8Euy0SsMWf4i+Z6O4NZAOOpDBPzHlWjHUuug
TPlqUUNyaFZ0UwBxWCxI8GvaUKsMJ0auJBw2w2jZQZ3bLJga8AQNaeqFCqnQaSHvU+caO0VzQj/P
2FND4gNLo4CE7qkZejSZfnCzgVBK76tRgavdDChOeNu9Ki4mMSCN51TM6+PvVmf4lX1n5N/VtMCw
UhHo2jG3L5b2OSqFP9H2m4umMSFOoE+OCn3J+uwYCuajufsYNlCgAjnCvtNyw1PbkPpRbuWeq5L9
bWdaddvFtghxKHRA9obimn2l9neHkhdNcXyD2Zsyeb5taD62f91QC0NCJIpJSVLTaOkDGxzgWurz
CGRrZ4+7vqRHnlpBn49BFsn6AbLDJYSltHdHBkYuvJvYdUwfmHbBkPztlZm2bBOFiFSPYa/TDqGi
sKNrYcynyWmONWlPThd6Ftrx1gT9Vjx5Mi2GaKz9VKWNjwbmB+hOfcsEePgI2YSgj83AiYptj65m
Uym7vgflXgslvBEQv0mr9zVOIPi9zlFSnJzI/WkP1d3QpUfWGF5q8HOIwQqjKb6oIwYudXXDdQpU
1kvR93cVKBXCNjpomfZcWWgqOhiaTjFfksZ7LXlJ89QH0YQXlsOJK9WWtQNoy5DAKNQfC/6gV/fQ
GdXYgSffVW54ffhtcIxNXWOiXYn2XQiKDaIFHGc9RB19E2FeBb12z6L6wdIj38zyXWvljyWofYch
v9P55Ou55UXZuG8azEkpaRBOgNEVeELnzrBxwbFC+YRieex+UK3dK+5d17KgTtyHXHG3IYVuM3/H
cAfYWbQTyPy2HBr2paG8mHmPOFUqr4PiQN2t9tOyPeRWvM2a9MUesoeihgiCSYAa7F4nu96QEDKq
RozBtw4z/kN06J2TYaQI8BEg2capxR3dGq1XYkrGBecnCIIg3N1BEkA9M/CPjHXrJxGwUm28NZS3
pjF2VM/3avo01slxUl2vyaDXOUweFAjBslAGDQXTLMZS+jHxY8t45dTetu59rj+q4Hoo6k/SxQGl
sWdUiQfP2YHU2DMUd68VNlRfzQCcExtd2U+shRjwQ4gDrozFvQU+rjo29nYG6a9EHe7yIX8z1dGP
dfVY8d7wBs3+4qi5Z+r9ZorSQwMahdFKwOhL8b2gUnPOGvCMlpupUvZzFJrUu6T92kRBaHM/Ay2X
ptylThygizcB0JE/mBHma19odTTte6gWaNOJRA8JVL7V76zQjzQ85CndmfH3ami8JMq37vScZftK
weq7T7z4vK79UjWA0JwiB4jRzApc1Z/CJ2od2zBCC+rdVb/3zQYTMl6Cai3RHyz+loLnAbBWE6xd
xSapzk3yJeGPk+6rxiVmb+Z0dMpP7m54uVXMcTOOPyCJsgPJ6dl2T4AoBErZbMdwU7g7xxxA1pnu
9PHY15v/Ie3LluPGmWafiBHcl1uuvUns1mr5hmHJMncC3JenP0l9J0YtqKfxz8zVXNjjaoCFQqGq
MjMdX7T5Dby5YD3+gXhbt7+WmhyWBGmg8tgvoj3Ix6o4tVEgGluxwMnsZLvOn9M2zMdiP6sPg7ZA
bBks1GYZNETdzlnk0lHCqNedqZI7VYOeVvGqaJDggIB82vSoEIBbqP0tYEhKzp9GIaTASglQn8iQ
4EQ1tdXhYRoxXK8UmzF5lCHI0qGNSEzBnyhkB6bGK4TTEic/avBw4CvG9YAM/B74BLGtX6ryKZo6
QC2IRzrQxoHCaOnvcvGHlGu7aoxcMi9uqngl/g5ArrICfPrkRs2pi9GnGkpPp7IjKL+Uar9o+k/Q
UDg1uqt9kuJhO9pJ8iMuTsa8VSLqKEQIaF57o7S8DMmpnu9Bqw4nrcJZl24K8WcGlrVZyx7kCPLG
oFfO1NZOWoiojKo3NbObIgyZ5vsgDntwqrilBZFr/cVSbvWyOoF2HqIzmFYbQYdC6QaKbCjjK0C1
C3edBLaASnM1HZUeFbXvJegUxVZj/HWUppPxtZtRL06pK2aWqyt/zG7CcDTY63PL06q5dXLV3KCv
75J+8Mq89iO0wiOoZCq15hpt7aZls4nmzlMSKGeWoNZrUqfWjGABGXCvSP4EEQ9aNvZsgnmyGu9n
I99mGXI4PIZcbZIC8DxDl+zPnB+E/FW3QHQwSD+THgPMVXOAUuwmkrJdj8jT1PJ2qLObKFPupGQ8
FXKwAP0lS78jTUZLFCG3GO9aC1G1MF5aUGwubeulVXoi6s28SNumin/OkeYZbXTbCvKxz7XDPGyG
WTsZomD3dGdSoJ2G1JPIyu4wvmVT5Ej0lCxFtXLvBVXx1Kq4roiAFrRyiPTFyXQEYJoGdW2AihFl
25E71XzhwsZQOIZfdFOTTEll8gQIyBl6I8nZKX0SoUu70THYDD3MPXQ03uotoC0760Xi5Nw8m0yS
MM+y0nTA2Z100m1ABejOBO2+9Ol6nnAhS/iyMiZLyE1zKCa8acJWepCiwJCKjdbE6NBw7FxqB30x
xLxcwEeFpyXARqemNcIYdO1Iae0eZCW0B1vf+JwsGFjE7GCVqRuZV3Ll7SXzfBllBcwTRmyGZJUe
pJ2n1i8RlEyv7+Wl4ffzNWpM/z5PqNzna8FDL9z2D92WXnafBrrsKKfkTt/EiZ1wEE/rrjEJ7BeL
TBU0H7o6F7rCDOky2Yt6iOhiZ9oYRBScO3oQNRymmwvvwC/2mGdRItOhr2q4SwcGgM4Af9Ryur6J
8reqER7Pkiyv5GXQdFe/gfEFs5PFCK18xH2ay0dcKVBArmg4N4bbVT+mcXGS2XyQQMIkqcW2F2S3
bnuMyYAgXCkfdTDuRCXehTkAcdZ7qw3veRv/0xfK+iMNA6weiqKbyofY2VkJY6azOgILGZ+shYLj
VX9SJpCMyoszQ5jp+oZ89Jm/fGPGFhMIjCUWkKxgLm5Kil08DNukFb18tO6aKffFATk8IH7D9Jh3
Ou99ynqXYZgynm8oakDTR2MLNSZY1vLUlGiomZsYpHexznsBf/NfxgK7tqms0lSY1LBTpNtmxu2t
hsBZOnh//1DAhSUInA/3wULM7OaXNTEBr7d0I5mXyUIxtCidBQN5ThEKnhKAjb37nwY12Ji1LTDg
Pg7s8sL5mt8CLrPidUe+eM4i0lbqFWCbF7+9nQ5S4kKW0ElcxD9XSm5A8w0OR95k4PemE2OXCYFy
2rWLms9q2HqSr3qF24h25Pdussl22ovGaZB/H1X5Yu4bqjWHpNBEDJmGnT96cFcPKVJMD5IWRBij
vrVuO9Fe9o1pAx8kH2u389pt7at7QN0NV73JHlOyjQwMdrxCEL58vf4Rrn8DSD1+/QYiePfykSj4
cRCYLyXoH/c+3nibNuF97TUe/r236eyw7lQug1qkrRVSaxulQG7rraN0pjMqeBmqlkuLp6x6HCrV
1drOL0XeTK3+rWD48R1UEZmLAjntj2h75m5Lv0DAZBBpWOC6FQ3RFvtltiuzLp0Y2FK71ONto90N
wsswgbUrOfXT71EGcrfclRihwqQGzXAq9cPSbeUULJhgVFNMR09/6dCX7WIkhWRfJAdCMzdDspoM
f3TgdVTTV5ttJN4tBnC2WQIJ3MTXaWMjbwdiNA8aPOWz2TUhz4TXEzVO1lQEFG8+Wj7nxUOX/ymj
lxE9gRj45IweMyV2ct1yM+KZESJRdxp7BXMIhp1bSI9WQRYajiiAmseptzhjFh9Q1++f8XMXmWvP
jFS5NsRRxaHVMTpTudV9l9jljXaHbB7kQpAHP3WPY+vwCq/fgRbM92MqhGAfI0KN0XlQ0ygAleFd
J7vqTj/Fd8VR2awS19jn9KEdbOhnWgE5NsE/JyRhfgNTjoMIrN4vBL+hwIMhMtEuLoSN0ZUbNCFa
ZHK68HOUUT5Qm836eLl+Vr9lHIxxJvWmS6mC9A9bT2voscf3UjRwroQ18l37uMwdlOZZDCxUXodm
Gt2MUxyIJA2rFtHZWsJYBwpJyDMUlAr3+sq+JaXMypibiKrKQlAjR0Se540g3sejtmmrh+tG/ua+
+3Rd5r5BPayTZCu1QK2AuI93CwAJpukNz61v2lAFfa02vbt4hVcFZQS0LCd7uZTO4b79tM/cO5M6
1WY+ZXUIKgmAYJvNsLymsrEzoh9WI+MQ0XJvFaKTQBQXAlLbAW5OKkzD6UnQI1BoyqEl4klpIB5O
mupmkho5SHOJ42aXr4S/fubHfXYWJytVymPSrD4+TZAlfzfMnwl5Uoee05Fat/uKsynM1VM3rbDo
HewsouRkcbQTs95WJzQN08pbpuY+kjiVYM4NoDCxa1nAy542qDT32rATzQjlpJd5OI2WtWtznrHv
WOSvTs1m7xrwmsKMokkYP/V/9J22SbQwvYn8eGve46N66nOW39b/9FXCGGUC1BS3EA4esak9RSdx
pG75zxk+GRNMGJIldGjKEutqQBEmeqWnrmTAFlK2djuDj8GD/pjT80j8eN7ChCbaZ9mAl50aTurw
0nXPTZ8/tnO8A9Xt3QCY5oL5SU68uPD8Oj+vChOVwK0Mft4OOX9xaLbKBqVOO91Cs9iuHB7mlhPa
FSY0JUY8SiBIVMNBVB2zedAzi7Manu8zwWeFDCxGjP2DBJIvqicTXQGpvrWkp0nkzO7/TYL9VwRh
ibOWUl+iUoItUC2+GX6Njixm75Dx2I3DJx7kpSQsS1YnNhExYmSWK0fSsBUkZ3mOtktsL0G5BXjY
KXbzvniHZDoaJtd9hOOVLH0WoYoWRSmeEooipnavPMfN+BA3L6LQbOtesq245FyV32EhX48fy5uV
CYuspxSbq/amS2ttS5KwQe1v2Cx0h6u6SNAMbt4s9Qn8lo6Qzo8GkaGUINuD+PP66i+9x89PiMpE
G2MomqlFMTmsJflxgAwsnqoS0AZ1A5kkQEUL3+jQ8bL6HxzDnPPCViEjrSgbS8Qm6CfIa7W3YGMB
Y1n3pJ2Ek+RlXuz/Y0llZtuZ+DOLpG7GFhbzQtvlAL9qJVa4vF1fGM+fmJDTo8E8RWv4ToX4RC00
pOLpKIjovChBPmPCoXm8bvB7oY5ZFxN5hDFdMqnRTVDslrdDCGZvJ3XQ3Lkr3cSLHOJdt8dJLlQm
DA2zscyRjECnZRmK6pMjDsd6vJ9yzlXPWxdbgCQ6GdtZgiE1QJ26v0Xa+nFHzT7o1R/408y8oKcx
6UzeqrqkjyMFFYbkl17s4bVW7QfQfaygAsIbZv2gy72SPmlMMpNVcmNmwrqT9kyOUYNWm62Cg+1m
8vNbdIs2lY/uqOmqNhqD0x8Qvpih+kNbNrP7f6F/5cUllnVctcS5sZLYQHY9uO0v0Ws1bDnkOGzT
bh+6oAzpSeBqs3CuNY2JQLNcy5kcIadO4uEoydUORFG12PppWrjocd9d917OO0VjUh9JEZQ4L3A8
jTHzDSJ4RURuafF83coFVzI/Ko2qbumqglbx16IM1OUX6OyVa6nEjgKUzl2wIP5aTlZQeMVNElw3
90EC9NWTvppjQpsiqgU0vAcV9MTlHRCf3UHcjZ7h03sCwhoBVG++6RvgoYNuEAaq3OzQblKf59Df
2yLG15/BxD61juY26muUotwB9OIge9xF/uApXupnnF4Bd4eZqCcltKLmnAJb6Ct+9iP1Ivet/5Hc
YvIuiFvOw+/7ZfV1YUzMy8GWGkE3BZ9TCBPxpcg4lwZvNSxYUmsmK84bfEDrfvHHIN5B3vWwTtGv
5VMeu9X3M/BlNSxeEocqX/qmw2dqtjMGIvNCgaR9yftC35Pvr2aY8NY1bTkpZmGBZzl2Ysz39SXa
uZOX9gZ0LAZbbwFMMX/FuhCWXED0d1DTV19ksSmJplcY/UEFPn7CgMdwWAWToo3R2phIg/5k6Rvo
qnPOIcdNDCaUCVqbq/Pc0lCEUqBe3HWCub1+0i/E6K+bygQWLdbFuLcadDHs3qtvAYMoQv0obi3w
WLu6v2bnyJJ1cJtyjsCF6/irZSbGJHNU5aaB26papDfonvXlW9Y194XwMnc15iU1Vy6im1beUHOn
N3WOWmrjX1+9ugaQK3GOHUxNe4hzAAyEJ+Qy/zRFMB+SoMzzmywl/txAoby5yaXsSTVS4J8ijBOZ
D8R6FK1TJg7bxaycdtqiXeJMee/lqIUpKCQUt0v7ppvxjVklO2jx9pA8NPeiaPb2bFSqI2eF5S9W
jv+rFE5yFd00XYe6rxr5bbXF9Kytl6Wdi0YQx+0EKlMIJNkoAoG3GS6wCNmr1lg6tBUL9Lp4R/lC
RerrV2HC4JhEEpVKSsO60XbqMv5crLXQvWtTaV8VO9QQ3FJ5F0BLl4uRLU2ZbWJovtSPM7C9BVls
PTsY/XHQyY1JkOSUC+ebcUMbEzt7oY6khgo0tCoMurX3VnpMSsgNaduyblw1rzaxsYB2SwI6aaWW
K3ROwXt1zCtOww7adkNXkWVNszB0/jAV/UOjvnUkxmTQ5rp78gwx+eOcYCopEXD8MTYt0rtObbcF
hvGMUvuPe8oO9EIIYWrKGOcA4wZN79At9RPfwpyjv16Aud9zVsYJbKbyNZ3RS0yxjhRRx1zUfSS6
ihVzsn3e3jGhU5LnGbB6eElsRLtGaV1LijxVkZw+7zn+cOHN++XMsLieqBC7IiZwiAWDNoMoByBV
3ZmVdpLVfWcBaW4NOymlW9IS97qH8DIkc92Gs8qsOeYyRobw4ZZRv5+in319iKP0aFnLRp46Vysz
DwC350mPg57bn+Z9RSY9K3tlpUuC8SxKtu0kucv06/r6eBaYaKRDgkSZwEkVpk26aRUaaP+c2Prr
vc6yywmyOhZSul5DxFYjz8TDKajg/YYzRajduBj43vPFiTgpE4v+6dUsMQuQFYJIfnlNxOeYxr9r
4R+j5r6ujQX5JFFZgmoJOUtf/RHAi26UPILm73SPjAkmKUtoNEe5lFsQNoh+Lj5ksD3MKCVuZ4Ow
dzsFkW2Gur9qcLbc5wHHO1j+9SGXc2ma8Om6znALKt/LcdgZ0Dwq3rrG3BiatVO65wkwnW7O3gWj
deX5Z5m8/icftdZfeXYEFbGWxpgiSkPZxzYwWDqN5n/LA9lRE4mQqdAzmBDkVxB2eLHccTovPH9k
4oieUBWsb9QMZZE+rzPUZmchA+JBdHhmmIihDFJhZSYedGZeOL2Fyq94a5kJp+NxoRDyJSBbTNiQ
8m4addDGhZ0s3RJa+zKgMKAN9yKL7FT5RRX+zGrkqtCIKGbdabV0Y7VurTT7XiGB1lbBPGg7qxH8
Ln80R+iqaHsIlhN7VADOazu9tsVi4dyJ3F/NJDYRrSFKDr5adFFmCLz0AYjsQWDfB/kJWoSK5BWo
4Ti6jfKRTe7pu4UHx0kUHOFByGzrmPL0GK4fL4VlhhNaoVuKNby3+b0KnUol40E9ODcnGKC+np1I
qKI6UlDWSFAZN+XRFpUB8mWHVtyOwgCyqXRbpWSTEF7Cc/0tqbCjJ3GU5GM1Is1tvclFlRqacPGB
bJebKuCRwFzPRBSRyXU0APe6TsA2xplsj3RytPq3LG/FmBOHLjSzV68Hx6UMWSlJZ7uLVWnGvdjD
68Eu/JZuCl+Aq7pqFii38gNwpLbizRu5tKNbdFQlKAXx8qDLp/vzBzCRsG1LzYyMBHUAfE2pk7f5
fpb7vTrIIBpp7JgMtpEotpTgT2lsT/3oSnLqzvIreq3u9ah8odf6dTfWH3sWltMkbeVRnKHHvo03
ZAkIdsClnvqmOJlNKrt5bwHxxyzbdbvrIf3+OPjcAyaQapbQyWNVW+GgvdIZc2s1sufiV6o5v6b0
tynX/3WdTEjtJSCJiqxfRxhER3bAKu3HuwSzpxspWP4oHg3iV7A9X18l70szAVYYW7knuWSFUvqL
zrmzzNBRnP/8NyNMPMS8WJHHikXDcikP0KQ5afmKVa05bns5zP31xdjWZFr3Bqh/iBVa0aNoHHLx
9/Vl/E2Q+zTABLnZwjxZLpo4Fur7ZI1+bsWerjxkRPdG0E1MZhaOvXEayoWzMs5XYluRyWQaNaRr
aZjM+wxgqLzON4Wg8KYZOS7Pth8XNZGkfDZo2LdgzNBlAENa0vtVO4ZdWfZuUc5eZzWvIvnTquCc
z4Ffyg+zoUHCbJw8MCzP+mL38kkF6pLUzjK0TirWm1aFcCYIkdAhcqc63jcosECRugOzXn+DPCW1
83k2nWGxAEYr6meprRQ/b5u3UZxQBQQI1nqI2tBoUs6+Xi6aWZoJxUJVw6jz6lJnsUXIWmvSyUQ+
xkV1J/Uwr9m8QjpEd4HEcqQbeV8EGMxeeMDbi756ZpgJajP4BxcqSiS0aOt3dD9VrXfdW3kWmPgl
ik1GRUskYQzxlIii8lT3HBN/U0r9PBDM9pFGyKFdnK1D669Lmz51ED+Rk5eueF8LSEv7qi+vVVPY
ZLjVh73QpnYr80iaP27DK4Ga7RdnJWZxxgaHYx5Tv1Qb3+qGAmg3aBSP71OC/9C9Os62mb7mYoNf
ZQb1ZPgqML198oQ/OYjID+V+9CZtb1kHqWs3Q9IAM3iroFhp0D8YGd+qpQ/BKiTsT0OHicTchVK8
H2cxZ76Cd9KZrzbGVh3LEiSnavpWLwHtjh25v+4YF4aWv1yoH7XUM6c3iTHHRSqYoRmNNiXNUVHl
TT7XHh1UeHqMK1XPfsgSuTHE6NgKUFFQRpzmDi/DTg/I/DpU0696iO4qs0lseczeJ6pBtBXQT2PO
/bxv871kdPpj1ixAei7TjTLKlR0ZMnFaVEO5u/Y3pcRPR2SusUoU0xnTCbjGkH0GFCz64rFHmRY6
nODidtLn61vI+0rMhTYWZmSOGlyOqgcx0Q/UurfikROOLyc+iEvWiksAhxaTEOhaOfQSGq9hsm0O
6zBWHeDt0Nm6jZFlnCoQMPoFxjg5p3r9Z7+dpzOzzF52lkkI2KhoiDzUHmLVn5IHRdmlJsTuKY/f
aP3HrhljdrKt9WLKJBiLiqe+F/1melCSECRV8TB5Km/QbD09V6yxGYKV63nWKQIJR2LYIg6wrr/N
yq+5+efAGRyxzz1kx5Zi1RCoTiISzv0vIfP7mNxq2gONeF2fi0H+zA5TtCkkobLqAgtaMN+fmBUw
3P+upHxmg3n2yESukk41SKgR6IBAlN4sdZzzZCd1D9og3QPS7Jb6tJsz82BSMOguMqemcbmXcfYT
mHsGFEgUTzwss/UgHA+R3aL2coK6nltmuU0QtQx7OgFcUTolBjLaTQ98RQK6d8IVAL149M9+yvrn
Z8HTwvSXUDVwWDmHTpwpO41OAE/iDiiuX+6aqzIXAWSba1B/VkooZdRJdMup0CF1J1V9tugT1WNX
VDxTfMWD2JekLHV1VeYUXy5XBM+WysQfoZIyk1oWCU2pe1RI6UzpQ6NYfjueBuAd0uitGF7k6jFL
ln3Rjl7cmUCm9k4dA72g/a7jxDNbXp3y8hE2RfkDjyaxFLhNkYIexVBImE+lXRM0jXRPEKlrGYL7
L4K89mmJ+QKTaqkVuGAQLCTDa6yTUiWOamWcB9jf7PKnGWaXF92qayFWV9/G8UIKqqRh0TpzB+2s
aUce8lUHJnYpSgEj0CDv1xd5AXmxRqpP82y0l5Z6qGeqhDRq/UyP/QF48Ptkxlzh0IHcf3iti3sF
XG10EQERUJN9WzWeFnehNlreMi5bE8RaEMC2S7NG9SoTXSi7N5xdunwnff5K5poAJmUkqSqTUMDz
OHWA3N6WJc6FdqTcajTHwz5egWcnvCwqSluUD8PJ3JRp7xBzi5lHgTv1fLnl87n1H39+bqjJiqIC
aiGspLdFbN3CqJ910BTmsQmoZ+WOIy5d8bUo9Mde2V7/7uuGfQ8vf23oR0J1ZlvoVDokkkbCJDsk
omSLoB4H/5ZNpEdJDnPhcRC5cwIXS3Vn62UuElRjydzRTvmYIqNHcK1sELkdevd/APPw1sfcGFFU
zUBA4iPWXg8kID2Wm/mmwBMBMLxGDVa70Bn0cJyFzC3eTTW4vr+Xr4nP/WWuibI2poJYONUTBljS
6HeubayGhzr5mwzx0woTovqya0czJyZKY0uYBCvmUfRoSAJ1W/yhT+O248KkeAtjwpWga0JqlnAc
Ev0oTcMtywN4Ifzru3f5YXnmKkxUyoYlM0yhVj6C4vxTAg+PhzELDFwm+9ofJgyz8HJD+XIq+rmZ
TIypI2pmUqEp4QSVzwhktZb2Oyb9szZs0xIyNSUe0l5W27NcQT0hFg5LDCIZAF3slugBXczfJQXo
cxYcBbpKJNPueijY+lItg2pH9SCsfczj3rWSPvHxbB7tpgXDA55cnL27nDn8tQ5WhRG4RRFyynD9
VZsOKozOsNe3QH4GpR+70st1a5xz9pG5nceResyWTIafK9pdU5t2gzeyoIHC6AiSONTjbGKom+sm
L3rgZ+mEHUaN86UZxBUpPwihoSk3bZH5JeWxiF/MrM+sMAFkjmstF1rcOOg/ub10tABrvb6Oi/52
ZoEJEeOS11UnLCQszX0/lf6stOC5x9gWdBCAp7VFUElet3gBTYHL/swkEy+kyhKKXERNqHPXEnPp
NdvWaW8Sl27iQ37QIW4rb1rRhioax/JFpzyzzISNlmiVlUvzanlESwyMOxmQI62rYt6uH3yDk7td
vMPPzDHxA4h+lXRAc4Z9/KOnub+Mh8UcbGsR/02cPzPEBI1ZUiiJyzUxWQAaTWfIFitOPUYcn1+3
59t1/WlGZyg3hpqkPVkLwG32nFlvsUl8LdM9jaC7SPUT52PxrDF1boWkM/BYKE7WHij0D9GuRfgd
NjIkZP/XuEw2TWAQv32uOevknG19daOzcBJRWhQQNsZ7VkHIT+kBD/S6LnmVlTXTuLadTCYCNUd1
RluSYEQ43uQeuWlei+cBtAhruUjOHOPh+o7ylsUEE0tPGrOqUWbuhiCRiw2YlfOcx32w/iPXFsXE
E71NQLQ44Kstc7afxdseDHbXl8E5VToTPtrGFLU4RuRV5D9KXd4mqmiby+AuVuJft8TzwPXPz/1g
KumiNVhLC1i+ND8VqIWa014rUqezZE5Y5C2LCRZLJwnEika4uxxaaeL2xpZE27r6dwOPZ6eYCRap
LE4LzdZVeVGA0YPMzR9VN9ExzQ3gYTDyhsq+KwOuMz2fBtnh8dQAoizLMW5CxOQuVgQvVRtXUceH
LpNxnOPNNGL0AKxvhUo3QrYcWxUah/p9PSkbmm2kYl9HnSMNyqGcmldFKEtH0u5pVwTXP/fl+u3Z
D2UijpVkKKUo+ARq0G2bcMWWKCcgh215Yxx5mR7noLBCPaSaRTmeEGSGDjug7sWEcjyKZ4GJL1D2
HjRq4rxrprppp1sx5Y0q8iwwBwQBOo5TsHuE9QQtt86NuN7KiVkGcypSuAfQwNilsQSJWRsYJRjU
ck4DTr580C0MTmuSpWkf+JWzg95ZRi7mGiLxOr6BvABNFlQbXHJTmbbgLLfRgwqMUbJHowxPNehG
utnJ9IwQNJ+e0bmlFvBSh8sVEevzJ61bf/aTQAi9AHDx/3+SYLcOaAfRFuwkb9ScaWfsmttis07S
yrGdvAv7XrNH3kTcByj4ezD//BFMMJfHeRmIVNBQMjN7Tn8P875Eal1rsSMSvIQgdk5QhpVU6GsA
f5YvA5iggBADfYM6vcwKsXUjdsH3EEKsEXx4ICSIs50oN35RS/hrpjsYYB3AKK1oUTSyIecUp35H
EhBr9eorCJG2S6k85UURpH2BJk9fvuhtDIbTjhPqLz9iz/abuVUKcVFN0ehQ0QPEd3FBVOl1r8Yd
sg3lpgRbThXojRPxKGMuH6DPDWYOkN6oQ9lW+MpGDP3n/LkzeQMkfxPUPk0wJ6imgqK3MhamR0cz
e0JWCKlYULDOxUHW7xJVC3oTJF4JsWUDUvLCv3pffJpnbpu+M40uN1qsEHT7XbeA5XfxzRmUiwkF
S+LWAAXz9TB++SL9yyLLLmGMsTZoWU+gLHtoR7hgowIp8SqmBu++4IQNll9CSyZZR6kZAfYDFl7u
QNcq4zodbpAgeGtlJ4oc3fTNO0uxeTw5Msd3WK4JIwLVRKHBuhzUf2KAMRtl03S3ouENdWD2N81z
uUv8zm7d5qnYVD9TP30dlS1Y550SQw+cy+ZyoP7cdeaysWJS6FGyNiMbaoP02CHLn065v/5peUaY
oDj1VaICwIdPm/wcesx6dCCC5T2mLtfCP0MByzcHlSlJWgacmNkZPdlBZu5IxMWOmiAZ3Rt4L/YH
2Z03rQSBPbfuOFCDvxkH+dxKJhTJgyIpA4b7w2K7DmClXv4O6U85bA/tEcBzFxzAoXjHq6Hw3IkJ
RXKaFZo8rxdOtRub0V34sJD1fXjlOmE5KASwtBq0xMJodSMpfyx5DBrwvM/1hurHEfrvRX1LM4V3
TFfXu2aWCUEUBKggtsb3lAN5h5TXydzIrV5TR/QVD507HhqF46Vsfxccn+CXUeClfXKvxIC6qYWj
SDw9qIvVSUOEshWGNCVR/5j/PcsQRLTH8z4nSI0wqYcbC8syMieBNqE9YmoIwae0TY3TBL14T55b
ZZyznsu4oXGOI7jNjqW3bAZlMw8oi86+6DbBRq+25eISThfw0paeW2UuMTyO4jRG4xr35O2UZ+iI
KI6pp5y7anUE1lHOrTCOQtKqnQTMHWBt3VbadBstWOG6PI6vS9fGmRn2glKKSklmNUPm32yz8WiQ
ZUPqH8l4ELSKB3K95PvntpgnzTgNcxrLFLEsmWxdfx66H2kEaJv2W4jA8ZR6+oQZG6ifZ4atdruM
8L7cpbBy/gOYWgrtQGduNgUWS5DpkWMmJ5vrl8LFQeVzE+senB0ESSuUoR/gkuuDtnLbG1E7LpnT
FCfltjyskoulGzcBCO06UP+B17l1eKu8eGec/wbmZoIYbiZgkBoECHg6Tpiyj9G09DEToLSYEwYh
N0hi4h7qc15zou+NsOE9JzknRGHOpdpiktHAQF9Ymb8nlA869UXHNOT1reYcEHYWyNAjaFrFOCBF
F+TGbSmfGrEJ+uU+Fdcxyh/zkrvXLV5K5s73lTn4QkV1NLEsEqZF5UsdPiR5nLrRn0ruNcFbHHP6
BcEC7FxbPRWI/SGsg6E/CgpkFRwNbZctSGBCGpRQPy7pznD123zw/+NHZG+OWRRMhWrw5M68A8bO
XyDsMPBknznrZKeClppm0VCBLECZq4NhjAC9ThCDKLZA971T/Tma6+c8k7jgDE7YY8eHIdAzo8UP
+uTWGw7J1gwSx3peNtavxVk86lkB3cmvFrKb6x7Eu7G+zRObuapWsmF+dKISB7x/o4dEXQBjFLR0
3LRzOtUubniy35zAxzIXFdOoRQ3BtyxMoP6so5Lw4Oacs8GOnGoLlAXnAkdez8cgH0dfaufNlKBg
MZc+ZxMvdU7OzqHKhBdDEoU57SsCBo8U8sdDZYNcHrz7IO3/KFenKmcElfvZmHx0zgdJMRtY/B8J
3JoHd5IDssJB8lIH7PqeuMnFV17Ng7epTMAperWqDbPEpjZ37XQzGdSX8q0CzlPOjvL8gwk3DWam
CpEglq79cuSkvi755LF6pd7i9FusLXIjXkH7Inbg7DOynEVg1ZdKlByQDihBLz3U5atm3en67OTF
IxkzZxUckbp/rOyHArAhAfElq5JqWiywUkVRNR7TBGMeUW83hulWQs5JEC8Wmc9tMBew1S015vhL
oENv5jvEMl9+H9BWLH9mYXSEhltvD3vqoTZ1sFR7eseoWsx/kl88JWcLXS/ps0yEQoO2g7AbrpD4
sBAKbRsdyD7wPGTbtoo91MkCAxPVMcb7h30i3JL8h17/KAq8QfTeNqTeWxozKCge7UMBdt4juHA5
CfxFLp7zjWJO8pAZiVCZ6fpskHzJTT3o+5jHmvjSM2TMg9qdNFv01/dt4Uyh8lKHqT9oTsJjI7jo
/2d7xZzvNNJFtdKxVyIy064xHHmMbM4Zu5j9ntlgDjMZY7MTCmTa4/qSB5Y4OgL6qB/aDyZugkoY
5wUBUrtLb4gzk8yxBldNlioF/FCJS1usDNvqy9FPlsmNdSK7cjb8BJv9nyorj4KqveYdXfwE0FAo
bGi1o3egOm4SAk2osgNRBlgNIOm5/D/SrmQ5blzLfhEjOIAgueWYmZIyNVv2hiFLNud5BL++D1Wv
yzSUnXA/b2pRjtBNgBd3vuc0Hm0IA8sQfS1kc3TVcRxRQJsxNwU6VoOAt7mdZrC2XKsG6FpiLaBs
safxJe677/MSvzE1cjVtdoooB2u29D5GKEndZZhM1XUFkNMLAIaHBERoFOxFrF/sZnxMms5etCvg
mTgFkBtYQb1ZUf0xncA5ByjoxroywJIR1gcJ+3mLTN0JMB4aGTFsQmwF42MWi5wyig4Y3XWidNxr
TAny1JPiws8T9FUqGX+xsBe2L5iyV7EHkKjANcM9DN2VZB1R7r3CquNthxTYLoblKVu6vQpGBKfK
29JWk8aVonTfAJujBULBhNhlbHbqyuuEo4TZQz2BFQh76q1yxYDeWWaBhnJ5YUR2Z9TgUjPtgrwU
8j1N77vuHmSgRD6WFDNSR3OYnLB4ZGH0M41XpO3EDZXXqDJcRY+BA90lj5d19Wx09L96Y8n8duxY
hqAwHlYbOV+1TeNkcr3TFsMvsDy9YBfksrTzjmAjjssLwdBBpclSAcoHLLV+3wF9SAvWhrqoGHI+
M9pIWh/M1ibGGVRgHTBB90kbGrsH6VFNFbuUbhpjdHQ2uR3VnSYuwUxSOKzq3CnxpuGuD3t/xldD
5g+GIE3wUs/mS5ufxSWN+Vi1NGOzeWIp4HmY04A1jCau4JovGjl81fXfN4c3pn4Kx0gqT9O6RiY7
4Bn0o3AHPjAluRvq5zJ+kIdnikWe1LyxTCD0z8n+8m8QKRbnk8JGW+QJ4EgYzq/tENRqQNSKh/ca
20khmGkvCxPqFeddzKnt5JVo8dRZ7GphQCxlWFQeHDM6YtfdzlR0eU2My+p/+Tk5b6LNS6LrBp6P
nAI5R7NAUPTSRK3gkZ4PSjdawzkUo8zYQpEBo0IU7bpAOi4YcixlLOr1nnQX2mQ37BTRE9LOZmwb
qZxPGaOwKktzMo6pXnwBND60BVSAGLJwNWO41ksJpJTRYcyrwwjUiqQHGCsj4B4L5GK+0yLgpTZa
9oru+wImSfojbtVbuWYHmjZerKpXTTxmoLgsLLuW5dSR6nzCROAQ7uNG6uw6BPpa1z2GFT5jpGVv
kyW9FFYf2UyrrySW75VY9ytQ8VI9FVXkzs6K/RutWCCL+P0BkZqaWA2GB1fm5y7bqysCbGvDRprR
j7F0NcWwpSpyY/0q08AdZnpRuyfRdWLWfiRkDT87K739NZzVVNrY7LoRQ40TQwIEimM50W108dHK
jEAV3ADy2/SGTN4xjQG27v+Pm76Jo3EZnCnVqbFo+cTMUyOhwgtsJSt5XMmJdSyjX37HZ7OgXxr3
Aba2sVs6YCzAiIUZkSxtA6lCchIbqHtIO0JGgX0SmYyPOvdGFtMio9Waco2YvndT8jVMMm8pe9ci
OTb+gGOfsSBRrasoFJ3yLGbc9ntytnFIZovEMWLh/mNIFW6nvDcAM65hgQcgGDS8ElV4RBfL2Ud4
t7pSI0zqJfkX1Hpsugwua1K3T2XBvQoc3MfL2l5rnLFINhGIWgjgQhOPux8cC+AjlzXlbPXVpLJB
EC3AQ/Fy5qJiZWbN/+TpzOuc8mFiAfZYpf6qQOHsBjQawXKo9mMwLp2TA7BCcNKzLe7tT+Cssp6p
ypIRWp5qt/M0v3RBbOpMt7IPXkhftLNwzp9uhXHGWCryPpkmnDcp6v2S597YJV4BNk8KMtNCnMOs
NoVvSmzk8YPUUl+Xg9laJVxOHtqau+x0r/foy3wUA51/tDYvCeMMXNwpoZbEvXnKWe2BDMtB8uJM
Jr2eELWwku5HFVvzqAQZDgGXRxCS2bRJCQ5BaUQcWSG2i2fQo2RNH0hJ+TWj5mO8lB6quJ5aUqcs
5G8zXCQ5pPS6iJ4U5bpuj+Vc7Qv1JgMyvYSMaSCzjUX/yFEsEXD8uXhse5mcBcVvHruejeZJVl/q
6T1DBiF4DgL14EeJrEo3xonic7Eg3qsHeCPQP1U35t58V8EjgEZA6U074Bwu1dNl0ece/PZsXKxp
kgFr5yWGsZgW+kVcBZWZBeUyBpfFnO07buVwRrM00oQOBU7YeSik7ulB24X7FOgwGBb3EX2Jc4iP
WuklteSsptVZU5ZURnmS6UtFNF81Oq8N32je7SsJPN7AWQNJyZRmvmXtlfpHBALLxgj0pnC7btfE
mmv1Tw0GTua6cK3skKqSV6JLs2SDwzSMNkV7qb+v5nlth/Xkodav+uldKx+yqrXpfFRHwMsoFf7m
m9lIjmL4GBVEOmnZVHJbMxRdsejNr0q2td1Yv8c6somYffnSyxmAME/AJXNAiEzylyxW3YHuy/Gh
QZwr+LgiJeJMaZfXxTyEMKUpSmjZEehUzryrd8k1ds+Cyp9QoBe5RJFIzqCWZa9rFl2naKzxqcvy
q9CYvkQzEXgJ9Zzr3egt33ZtGjMc6gFHG9GHOywu4KZne7hXfIB59cDfXb7Dei07yWmAuqE4/X2i
YTGgf15eVTvxRdx0Z+tw25/DmVoQ000JkB6RsdAOtjHzE5Qn8s64U7VmZQ97yRXiJGbiVup0nbTv
E4hxleQ4L29FOgHeBLZ5Lp2yTN/RNtZtpYy/Eek1yb7OmqjD+slqUkWlAIGCc7d0LO5wloWMk65n
xiAfifRA9VsDy6ACtRNJ4GyKQkttzKIJfLJrOeKxHAP62tyErnZD38Cfnu/bQDSwJBLJ2ZRGjlmt
GqN8XIu0ZHkJ21FwqvWV/ma1uGvjXjHWn+QSWJ3ykYFqoStGN4ljkE59M2bgurBnwRWuruuSNO7l
Jkan5tgmkI+gFHYVt3Gib/1V66l+tUJJix7t55iLOxz3agdJUWUUraETAfnJblZWB7weB3RxfSCG
BF9//IXD8WngpA6msayHo0i8zDD9nkwAlCWmLUujN5KDhNxUcJ+fzNLvB+T3YoeQlKDMgkq2xCsK
bCrpxEnRxPfqq95bsj2Mseb8CduMQG34LG+28jTpV8XEAgyGjQ2Uad5U460rE+AcvV0+5fqVLt2r
hn/fOJpejlRTSmZUPWXihUYa1CFKtyk7qejkh3p6KCZzp0x/+TL4lA97ZUXc1hDbjult04Y28uev
Fn2IrC+qLBjuFrzzj5LO5ohlV5qpPENRq/aHRQ6EdYJnLtJNzpD0TZzkXQhF0Zbb2Gyu2qFxupB9
Y8ZJ0t4jEcmc6DycVWlBJl6wGeIArOT1GrGbSGBKRJrPWZK5VvPFYvg6o64cy2h2GKte9CQXvbBV
uS4pH2dC9Lqfem2CnFBp/X40nYhY3ji/DROoYCdQ/I4GigDMV9JbmLZAxsbqkD9efgDnbtOQiWJa
hkJN/Pf3B1D3bY8uA35D32PncfRVgH9dlvC5AA5DshXBXaeUKr0xKOt1ok2iYa1gyZlDAPYuzc9x
pDoWG9xIuYvqBaCis35TNqFtdeo9yRpHHZavbSl5tY6ReWEN/HP9g/tp3BdotahJClCSH6fYqUO7
VbAMhJFsZ/xpmAiAZHsS9tc/pw+/yURN/Pcbb8eoKEn24er/WQzusZtuon46e4VbxjuS36AiL9K1
c4bu10dA7ex3qVZLR6uWcdJysuxG9nvwwlpl7kXlTorvKPD4KXhJ5DB+KFHWM9ltEt4VrMG8QeUB
7deJrMHLI8lh5OmyeqzWgX8E2x+2uvWNeeoGuZ3p+sNAZX6sh1vSvtOlcVgu6gN8rl1zF8/Z+qnR
WRyuth4TPy7DjYM1yK8CfO3Wp4BjxeLDj9Bjd6J9vc8FPk7w+gY3RwzrCuMTq4GspRxInRhUbe5Q
HPDa5SpsdtX0oiQrmEaxv3yzl5+2xWO0WGoyYOkWYknUOmS5BTCwe1nCOU+9/Xa85bdQUo9WQ7mQ
t3Geg7SpnRxdDlKwo1WJoPQ+z4V/3KOBSV9qycYn0p6oBe5JncuwVdhenjHcEHkZ1vWcEPOF2WMK
6jtZtiXEesHlY57VHFM3QViBTAxQPJyRhGWSFZScu489h+p+AWX398rJnMFXHOTHpk1LO/NFAfrZ
EHMrljOcSpxiVTyWu4/ufYS+LbZ/P2LMl/kmEaahwlNyxrBIad7QYvlHnLx4pPfJuh0J2Ft3ctvW
yU03Bj2MmJfonB5tDsrvVfdwtsZkfUiWnWgXOx1o0vAwwweweDrzzVI58Y92xtqZiJ/jrE5tRXN2
MVcLLZlUvcOUFfNUTKo+rCSUIxA3QQz3QddCvXKfnYQ69anEAWXeCubs3pIOaqaV+LhroeGfXcsV
Uxj7KzvROvfHWCpvY7eyOMvHrLayMknBIavYSzGKUVoPgGjFkO5VMX3NlnQ36hXIDUonXCyX5Jln
RrIvYTk1K9wwfdKLFoigrinnYMn91sodAOBLu9K/SHVlJ8Y7G2+ivHUrPT2OU+/pTHWi/lvSnSoL
oIVLYltx7zS03meYZxPYoI+Z0EuH46zroNAhnrSxO2nG/YAGXFxNz5EavZvjY57qoIf5oVb1bkqr
XcvA+lP7k5x6lZrstJkGiVWgmosC00oPXj8WdeiM5qNiSc5Y3CXxfdimwJf2dfYcsYcum/HXUy+p
ErQGib9IUoDM3QPzp10tBzmkdpg+hw1Gr6WsEBmhcx58+xG5EkGXWIDGV+d/nmcBuBOn+TF0oIux
gT79PQtW7Ul3agIO0AU9APFah+gHcNa+NRdM0UhDd7IItReM46iLecjiyqn1Bv391FWXZ2kSjGud
DdG2x+Zs75jThnUxPu/oEwOlEcWOPMPrf9a4bJvuAG4mCJU+0GYvKRRndtUeVF+AacdryUBZjVXP
uXtmrHf09krRf6TsWap+0Dmyx/JQ0QRYfy+L9twODzIFqVF/04I3HWi2H9CnZo5XY72GMCw6qix5
dYzBwJxgEg5onokCFL0S7KkEvInq17YLhj7IEfz2GYyeDmy9ZvGqsQzWPtmIYWv2lPRPUZU6A70t
wBa3YIxiSEqbAPwf468Ae0+dPvaLnGD2J5ji+9z6Xlvr7k3im0Sy0bT2wJLhSvjbLbhTAAY7Ga0X
NqVfYW0lNYlfLvG9Wb7I1rpq2wOpqc9Nx1DHu7/zqJTzNQpNsrmXYZFWKEENRgL1mpUWE5nAIXGq
fekB1EA0RyByqPwi/tjNIRkSGHvsCnuY7hoCyRtQ4QSpxpdEPAsnMPE8j5uhTyhMGmqHnQg4tZeV
6m/y22P3gPVpgdKKnsmnbfoMdeuqMVZ3UtwrdmePmGeCTbN7R7b/IFgQnY1zKbMGlGqNwBiU18yr
/QJLV7PTAOmqdP76bJyF17scE8n96r4Q99VfFXChoNZW7E2/fYLnEQYFgJ0+k5RsjI7B2VpSklZW
O5wuTwE4nFwbc3gI69CVTMvNF3MX0lmzQUwMOrMQ8a4hG7s5Kn7W80KcIs9Kz5oU2WZD/2PUAWFV
ReMNZnOobWkGA7rD/B4X0rWcpK+JMo+ubLbUTkM1tWOwEDgh+oZFZCZXRTrAh/U1xSw0yQOzm0+1
OlGbpW/1kjtFZ/g6FjB7AGFZLYgc60cd6XRh7DTp2QLwchO+tZLl0Blwa+hQmbg8TQ9qJsGavBuN
hPXjErmehi0AMABSTLQYJcY20s5WDPy/+S2z2qDMgZMlK24a1o6SPRfD4Cz55Jg5s0ds95bzkU3m
sW9jd2lghjSvr+/SUHbSAsILG8Ri4IS+o+ZBAvFZpIKATXqvjHslv89GzNNg7taUrtpuDkoQtmWg
jy4Bem41hhdnkqcnIJkysQxPWq/EYH88V3an3KXkq8EUdxhjLwMQgPZD1d/b5gmkbjZg+myZ7Wmq
Bj1GNjpwJZDECqZl2JkD4hLwRRRt4abZ+C3JLeBogAQTUDDVeIXX6lqzM6qxbcq1B7opPZaedbCU
xEthz/0hjn706M6iLGrnOJVUDHazDHZl7QhoNdYBa4wrjqx7VotAKg7mSJysXdwhU2enzHq7j5Kv
6oiryx4m/XWamy+pZLnU6munAoBWGuNG5wdLf8DAgj3nR0NtGpDLk8i3ovdWvjWB44Uszx6n1zZv
/Wh4MYEfkqBZEgLlPezuM6SwUj7aXQiwymhlqrpCF1TDJHX1Gi43cvsI7A+nYIOtz081xuAW60aq
j2raelgYd6X5IRn2Qz3bxCgwIFo2zmy9zzV5YUWHRc78JZ+PTbyckuqYkf5YpYcVlDqs5pd4DI8x
rbwyba7zjh1SACBM1U2cDW6xJE86mOWs/H3If/SNfJJI/3jZnQieK08YxtQ+rIYKMQKRv1XZcxeB
ObAUlFHPlrE2NoGnBtMbGvZxAivUu9mr+px5M9C6XQWkFx42Tg4LtNuRMwcRAQHDqSvayxA5L5ML
hOK4wVBVgiR0neWeH0FjA/xEwLwF3YMYhu9cVWZ7WC4GGoc6tZQKh5XH7x29z/Jbot5KiWBp4fM8
2e9JEE8WRlsJpgKk37jT2aXPpZ8FmMR7LO/EHlIQvfIMYQQThGg54kTrbmsXjLvJ79BVE8YYAsfI
c4QZsLjdaCF6zPflB7jmGwPo3+qmhH5RoPYWl0IW2kKB/Izbe8EMuR8eCqjkG3DJmz2gF2ywLO0v
PzORCvJ7LKWkJ1JTIaBZ8R7Cn8hAcI8desXdu3hL+GyhdKODPBGYpU1D3c39GiOGAcaqTrmKlwby
6T3sHP1SOrmjx6Ji9Rq3XAj+P1GDjRVtY4I7ZXc0MPwhwFK5Rx/WhfLCT1wRzI3oBVhcUrUUw1hK
NcoAJLBe/omjqG2+kJ04rBFZML7Wb7DR6qfJXF/b6Db3PRYvXmJszceu4WAIfT8/9zMUZ4gRMAoP
uirjp4ullqJQsLTLOl3fzaYISuNCTSVirOZrduv3FXYWASrch124iave/zequhHHvQ2zCJemj4CP
TIIKyYSXnohr3E2u9dMEuFzoXRb3GRp9NWQbcVw4nA1SEmtTsoqbwoceNRDVjZuvXeJobnmqnCgo
nwH6ZRaO2t7oxlWm3K7c0X8QLIvumQuWC5rHJQaGe9wzWraYPw/W2ByhJ/J1fFcqAus4a1c3J+dC
Zd3qhkTucPJ0r6iopTjjCUHBQDGWbNdfMRf3sayogbgCi5Kt28m4fqFynX21mx/BvaJIM5YsS/Aj
VuVCpfQfUOPSbh7xtZ0/SO1Et8w546FXZsyKf3xv6Y14FVA0c7t+BQIEMHGFrv+sN94cj/PGmA0J
h7yEtNEH71f2TNfai0MReYy7xl0rAVhp6DAmYueH/65QuRHOpepjAjIsUuElyYf2Mcf4peVNPvHX
qENUjT3r0H6J4vPzIlS1SiXQXYCdV2X4vSkU9PxF+9/nHctGDGeKUO9MSkB49CfD6pBBmbtxul3k
wZFV/dj1Kz0OlYMkLl/rqPbbju70RN6l6z6HcDP0vEvd/BbOTvXVWGvmajjSfRgQR9kVUKUVdmO8
+XvjwJOuhzVqW2GPb7nGkDL9MA4r4CaDXYJxEA0mf1A3XzD6fB6tYvBAknUJQZdJvWUEA2EHyNRK
t60RjMjW+1SeEusgS3sAxOYGyKZ7Z4gKP9UxjBEagcLcDvhpWDrwpAqzLkQNFoYZ/Gi4arQI2eHg
Y6neiXTsRU8vEYDR0ghwa1W91+csYFW8Q0Lpgr7KbzTNk9FSTKVAQplOV3e5DNzdIXNMUM6nKVLM
9Rep+A1SHaQmlggHZdcqpUOtG4A8Y1Tuxhpz7PDobqQXHimQ+hLV7VDYNu4z3dNTzTFm05X12JHS
+7iSPNO6LhNjh2yz/A4Qf5vJmCpJnHBusAIkoy6en7ABfdMt9XuqkcazEmHHbDX2n+7fUIHoRzQs
HvPrzsZEw0w1oF26rb0t5sfOztotY8i8Yw+oA4fEFxnj1fTxMi1FhjyFYNXa4OzFMhS5pSd4xNhc
9KY5QB/PWxbzqmE6CHML+7Ln1c/ZjI24DxXcxBUTMqJoGEz1iL2QBzIt3oTahUV/ds1b1UlBDbpR
L60m6WeRMusRyM7SS4XN891Q9JYnsQVtNVZZB/iPwDRNZLKSnc590KCemta5baZaDdg7Cbwq7S6O
5dNoIE03EDJh5B71gl63S7NGMWimi1Nk6eKP0tDsqJzcRGGJzedSeSjqQvLC0fSUbDzImeEuHQAX
GCroDKRndj8RuxqkaceUtzCEFGW4CksAQtQW2lC4wDJ3h07fz/V9GIkY0M42wCxFM0yCgTVL43G8
2zqJ1Wr13/ObdIqu8KOiq+yAAb0XzHn9pH5xqr6K+ZrPxr1bsVyY0oNeK2MmW8NBpC6BsYsOawVx
fiY7UdpyXkN+nZCLUAqzT9tpgkK25vRlIcFAzPs4EfUpzknZZCsGF4KYaTQ2uWV1p6JRvM5Cc02N
nSJ9TYfKzTDBotQ1SoOh06PM10hwLU9qYfjqdMsWVQAd8XkH+/e02uCik54QVpYM9RCmu938DUj0
NhbHjEZ5NIyDhJGpZHEbigZW+L1O6qshi51JfdYa4kQdID3nq7i+zq3YzhbFSeKjNf//gci5X8hF
NFXB8ioLUWAlgTIgz2oCeKDHwR2fQxUD9KL4/LzL/9XB540SS5gqaQxZ+Qo2MXbuGiAO/pDYMrCR
En9CMCOM2s4Zwo1G8JZJi0gLVKkPmZpfVJ4SH3MUOGb422YM1oQ5ZQ6KrViKB/z7TmAXz1jhrXAu
xmnrikUsXPNYSXba/qEEyoEFnIXLUkTNV5MLXxalTkyaI6XMlDugsDi5FtoRw/i2/igVDzT5GcFR
SlblVGPsy6nklCiGTtj/6DWbxIsrK9jTRBM5br+EoLOds0dFuanU0zw/5WB7XCZAx9DMmZjkajRz
8zi5UYbkwPTWm3PLG/IKZDhoPKDQuJhYa29HyU0QEDcSiQRnFemQyeV4IKikpSEhVV/bEL1xH7+s
PStMgbgZRsfG6/IgztnJ2dD/l+KavJ1cBhqTGmWrBngUc936aoqGa389oZ9HpkMOQ1OFncsiydYH
dEgjW6pBvif5df+llkNXrkGdM082idD+Brys9mWQvvfWt7BBDSd/6RBWTfFPGZ3tHtuxU/RTKb6k
1V4JTYCjDY6kPEpAQqJq6XT1dRavnuhkqbGrpYdIAe8wORHzaZBaV6BYZ9R36x44awpec6M2ylg7
9iGzlelbHz9cFiD0e5yNlGRwzM/1R2g0okhtd9+Sp97WA+TJOrYfMQrhoEsqxL77WAf8HB798ka8
5VMAqdDEOFkDLsxAdcqvstfZ0Z1x1D1Uyx8H9H+dOpD2ImB6VZCp8x6qI3EXgS4S+ovAjMV7iu1W
+rVDOGzKyCSXxK+lU5I+NYNklxYwxgHcms9Y7528TA0dYzLspi39QR12RV64uTR4vXQNtnGvYeVV
Gn8vDB1sKvlNj524CLP+Ap043+Pc5ErcJ0tTSjupRfayzn9h9OF/s/zxGWCIXyRxA/esT98I5L4V
o8M0VZhdgdeosctmACL4x7qVQdYiK4jY0MqNPVH8fN7ObKRyAbRalUh7eyRN+b4w3ew4PjYOJgSc
PMd+GQvt8V7eCWfNztqZX0J5ZxVFYcMYhXKkezW358VHTFsFCAODdbNhHQBLFRgg7w/Oe7ZivhHN
uSpCQsAyzThvdAwDdlwHzlZiqPlVXMxQBV+U91fjJFmaFq8VhhG91wHIIvWuK6ZTpi12T2SXwZkQ
pdkb2WumG89S8xDV8W5Sa68db63W8CdjPxg/6hRdxlEJZutuisbrFG6qALq8vYDMUmCnVgPP24tN
ZZH3OppaSFk4Iq5codkHzEbASgdYSfPyVwWjcdMIY/HfhUubT8J5nUrPomZGbvtR6NdU2wgBBy55
wEbyQtQ2Ubn8g5ra+pounZSL06mZzJqxxum9u/iJ6SbwZV/WtIDa9GXFVlUKt3dirwKBkjBYE1QQ
+e5eTWcdY+o48Vo2RfUSWxLVXbhfO2zd6GC+8w8UXySTs2cSeCV1UuPTrjLlZ7Vcwag8LQhfAEDU
Zn8wtvEZM3uNu38VBD58xCZbZtOiA78BXi95pi1CBXtyGCiI6vcug0YvJ93P/dDtkdMCPvSLUXjS
smseB2PHXMwr/xAWF8/GyL9+D7+TaBjmoFKKa0eZHiMQH+vd1NWDdgdUfUd38kPu7VZf/N+8qo1c
zubMZKqJEUKu1MCXLG7hZUD1Q5YWoHrQ7KHhwnHes+q9EcmFylGvLGoUQb0lY/y6AEd7VJ/KwnCM
xnTIwJx8EmDfnvX3G4Gr+m2+9ZiGtMlNfOvJCh05DoqldhP9Vp8xM9eS+0I9Evn75Xs9a6w2Ijm7
EfVSCiZQiBzz8hXkiVexIbuXRZyPAjYyODMBPKEwD6NVhh/r3pTbuq/tTBcuar6SXdUWZ3KfV1V/
fzU8tiyYfckUzR8ip2fES0brgtEtsJzselFt1Su82AdcQGsjg05NVzoU/qqz4l8iul/OYlQ6UMqL
Ajo0UryQ6qZG2fDy9Yq0lAt5UmPSl0aDBEV9S8AkqtOv4/QFuxm3SqXeM13ZX5Z3vgC++ZxctDNI
aZSyD5XxE2qv2Jqr+48KDH7/SS/lbADwSxyPMFuZJMx0gk9ZJtOznCx32vI4LfeCQ30Cev9dYXiI
WUsqqNGuUro28mdA0nUIucv8STd8a7Rs07wGNMm9REfRkIpIMGdkkrpCQk4+7Ck9DOjOK0Gzbx3x
LIDAuPCgshiGYWqxfjYC7AtZi/ajNe7ywWuJn7SaQ3TA2Gn25WsVfTvOuqRhkUylBZmo4H1Rk0Or
q8/giRW8AIFL4lFltbqoBrnBCzDU1utmzdWN6KEeu2NaHLRaEpxJJI1LdEkbzfWw3mNYHpmCCY7F
sucSsAOh6WnT18sX+JlUh9NLzn7UrLcKFOdRCnWBIFHluzy5V7PdB5SXNwLoBDTCmJfD1J5XhXaT
+wAW/Ja4scAziQ7NG5kmxJZNjivWGywdTtd1ZNyaIbvNmhMG3AU3LLCZhDMwpt4Oi742xA0l/SZp
6nMbi0pD5xRz24PgoomIDcDkbyz1KGOabijtunsj84/L3+6cYd7K4F42AfwGOhb4dChjovM1eZqZ
PETxNfoctf7YsLfL4kRH4oIHqxwMA1uw6tEsIzuVryOC5cz+4e+EcA8aaHKTGa5+VU9RbQlflzYg
8ffLMs7GC9uLW0+6CYO0Nv6P1QCJYoH6I+IFZZcEVu1ILcq/3cMfDLuc07mtTO5VT0Y6xzPF7ZE7
/SXarejGkkfd5hpvK4I1Fke0IvXgXjZWBv6T2M4UDF7ySe+uRxrMjey1knwbAUrj8rWK9IN7wksZ
NkW2RiLxusG+NnOlqxn7+pelnN1J214k93hjQJdXM3aSj70f31ovy3X4XNwVwYp/HY1OHgFwMD4I
iyGCw/GzgilNWsPKQ/XIWhvVkAZQfzfAznXlh9lpn1HtHY+Fj0XD+fbycc/Zxc1p+dnBxSyJ1K8p
wtKpXqw0bgUa09pSd1GTPg7dEFwWJ9BSfn6wibGCJhW43Dl8wpI25pdFI4oiCZwVCdEk7ZJxlVA+
ynAu2tPfnYAzIDnaXN2yaiGJ0tO0xNcKu/s7CZz1YBPLABcNCTKJDp1K0fkXnOH/qET/2zDnRwBb
kv7nq09OHbvd4mmFE10BxO20smh1aIwByhHL2n9QjT4XxW0VjrMahAD/ov94xc3oVIPpJ1PuWWWF
VaIOAwqAtJxv40o0lnCu1riVytkOValyw1inEqZEwWodkrhWCYZIDpBlCQyIwCxanP3olTRUzLXe
wdRmJ5d6IHdKEFavqQa2mTi2GyPy/kJhlE84xhgTYCjxQ+UNUAYW6VNS7/9OABds6Nogk3D9ZlWW
PoQ6uaGNoH98WSNxBi7WKCw5GqsBZ+i87Ci9RFf6Ln8ALDMmNrtrIPwVbvwtvNfdywdbnxJf//tX
LSCVMxZmGEu6sgZqc3lS4/qmrfW7dW/ispSz2/hbMZzNKFR0K4D/jqCj+Npi+KdKHszZwloKCpu1
4mka8VupuotHS6AZ/4cz+7f1w2cWrVVLRY850aP10LyGSM/Wun5vA4f4VD0Oe2DrCItOn0G/EPFv
Gmkf/cVN9JO3mcHqDpc6Nvp13naOPC77ZSmxRAQYdQv7A1ETlIV1aNlPEv7Uo6tKeSixcqMaud9H
k0vG72rVHqa6+KaNvkWt7wM1bICEy3ltE0Uf7SYT8ZGKmmSEs0t9lap5tTbJpF10rGwFsOqg5gWs
peHJb9hh0Q7/TFqKei/n/dWvL8RZpn6piZVrkXaMixIDrLE9T4LXe97F/5LAGSTodwc4bJysxZJP
FZ2WgQCL4pC1mp1HL5dV/byd/VcWP/2lt6FakjWTLdWfcm/dpcz8ommHZBCELecf7i85nEWiSqRR
DNkgFhzqByCrH8C/AtAmQW1DJIUzShrKiak1QEpvlT9Npr7melBiZ+rynQm+j859ny4CXDlbjZCZ
lj41b+L8KRuGXdg/pC0RyPoMHfv74+RxD9Rmnkm/lokmB3t/NNsZUeCua2+ao/tdYO4bzZ585mbg
l8c8Q2w5f9+Q5gfza4vFebNGOOxA+u9rAS4JWmYn15OrNP9gASLyqLDhIYqzBfrJ08xLTa/18bxK
Vug9kLf9AXuDamvu6pEJfMvZ3YeNHaS8c+mqStMXXPXoJ/fg5cXcRPmovXTrHn3sUpdhstodgdD/
0dv67+Lgf18I5XwOIFeHjK4vUVrUYO5N3Oz9Zb0VmUy6Pp+NoQ/LSo1D9I2hS8UrVtAt4pWPGIRx
sgBjt4/As0g7v9qrrrizIXiZlMt2l4apZjTidPWifNH/h7Qv225bZ5p9Iq7FESRvOWiyJXmIHTs3
WLGTcJ5nPP0pOOfflmFFyLf3dVbcAtjdaDSqqxp6nQ69R43vl1coyc1EOBMUM+usnJ9kLoEQR87C
XAYMl1kQsn+2jP/3lVAouuqyyu3/linFsfcWBIUu4ZkyS+pDDWSdbh21/PU/bZSIos+0GpTxPKwa
4DpxglU/Gl32QizZqk+j7WhPKjH/GKrb7eoesHVHAqiUWRDSfeMay9hyCykI3nOaBwZ9vLxPZ91W
N1VXB3DcNMXGYG+krWErOOwtI8YL91Ypf3TD/WUb/Lj4VNO+2xCP4EG3zKnlnU43yoNkWc86MG8O
CGas7w5IttL41nZkBBbny/cTo8J5nNF46ayBLwyTvq4HhjXMBKMF5QSQOFgMP75DWwPsvZ4bFF8v
r1eyp5bw1VSoNLhOBNMFAO9GUgPmzLxSFkbn0cMnKxSyuZKXc0IKXsODyEEHR2+0KzfuugyhUh5e
XtHZQ+rEFPfTk7w6RclolFTRD42L4rmat4ObeSYQdXNdBpdNnX0Lc09s8d09sWWWVYoCG7uXX3eP
oMRY2+G8G0MCHqLkf9da5MXHiTEha3dDby4NB34rEEbPB+IbRfaop6Zk/84fTCd2hLwdt6ljxAUW
VT8xvDmUazXMMLdUPHXA/IIuXd/13yFxvwLtnX95P88+d5wuUUjoIBVuwesJ02kbtBhOy71yW4Hd
AKRW6KrUXvwITJW7Vna41RZ+HibB8FUajbKQECpKMuapXTP8CHczhPUX4rvm9jdstOCPnONa/Wqn
XvVyee2AdVxOPWJxmTSq7jR0Vo90hH7njE7fWk8mcgA3zTd3poB3LQ9T86tTQKDwfcme6/kHmW5q
c2t2QRNfGxCi6IIKnEZZivftKQrjJkIlmgYT64AMx00i98xq39CtmlqYg+eMN8gzShyWHb2uuoZL
eIE7JoJoyq9yVH3qxkHNbhloAoCyKups1UX9dhwTzFVAvhlJOM9unPibnmJig7nQbCCern0FE08w
gMrBGXeM7eeGeYWN/3XsRs2zmwE6StfuXIC3IQeEdTPQTd9c18Z20m66EX8AA3Nx+92Ij+V0JPq9
ZmvgiACvYTn4Yxd7ZRWBdHLym2IIaUVCC7wJ1DUxDvQQp62X2tWzUTxhTilaMEOZf1FIgTkf7NRD
k7VBTDSQob9o6l2RoiliHSPIcMXKiwtFrpI+ZIAwuaBVNBOyMrUuwN3I63DnM0A8AWL1ZtT9SRsh
GQZJmsx3Mc1cD0C95MPaSWrfYmRDx/lAZ8en/QQ1ui5bgOWO1pddReKg4gVA03JqWzXOKEdPrkwz
CojuflHKf4MsOAlGsdrXQXQ6WSnioIowbhDd2/NRrQ5NdtM6INNwF0nwn4VRntoTzgiztjPFsWCP
fGMrDMJy2XMH0E16bz6xkFOay7oHsoNXLPPNJiOTy1Nd8Yh3JhVkj3qgFb4JlXAOaqraW7MCujh6
TXcyvP/Zcuk9y4rlf2cyZ1lUmO5A5amrs+fKOhcyC8J5YZNamSe+OBXfj5IHakou+Of7YydrEE6K
cYLXRxMsLLcIGmfxALgdt+AYuLJCPI1rv6JnzDNcST+bbGXCMWFbqY1pP9gF9cr9gIOXv/XYfrTV
duaT9Rd3bplB4UiopqS0MFKLI7FQw3GJAptJqmfZXoqXgIUYoJux+ZpA1TBjsuJLGvwGLkOZSVnr
oIcoH2Q7KamVxFtBYxA3hlAFGk7LDMKjb4z9KjR6YxYyQ7JKSaS7siMam3mN5dnH9tpesQ1dxQcH
sdX6fwEOlVTx4tisPXbpEClYFw7zg5PovoW+cZYfpinzWfalj/BgkozBqH03+s0yfjXc7wQaAUrp
HqemAtxnWlcaCxsbE9qXc/f5Hbct3VE1okOf4GPF2Ci94nQqqtNxmb3cjr1KwZmLxqXZthJT5x/S
9XdbQpiwYp7Bvgr4/dxuUowHBHlAt+6D8t2A+oJf/QCx//by6viv/3x7ercoxElXcQLbEe+wXeOs
GnBvKZMTtHnkmyDSbdnTZWt/qFT/MScqDU11NdSTCXP5da3sGsyGv6qP9arbJ/s2HHBjKtdAG1Gw
JIPtVQqFPX8Mv1sXbm3gy6UuTd5msxnmGfY9aDOhtX5LAxQOvzR04tEF/4tkJLMrXNmquGiUjMCu
liqbcm7Q+Y+Oafrj8uZKHPUNYnlytUEl6pYRZxFIl2brpD+tXPfikWC+W4Itkn5FnnxPLNG2xnvF
hJCwYMCLiAcSju4wQeI9BOjWtyxv+JLE695nP8G+FV5e5vnM/v4R+WafGB9Y1Vsxj8eelf6sPleW
5JCUfS3hFE5JWWuRDh8lehfmw896sv1+lp0e/JtfCDxdSCsJcAHOUOBrxduEgZEX/R0fe6l7xRfM
2Icy0qQ/XNTet01ILVDA6xMV9A/Ay5AduW1CkJPt0y6AAAwQ8d1q/NU9Y7AenJ8HyzdftH/TlnvP
bCIqvnRoMwCxgwZmM227fuUq3aa1v/4n1xCh7rVbTTql2NO21UMwqgWkkXw2ifMZQgZJl8KkNtTL
jnO1XE96tnULiQWJ9xlCTZ11PW36Du6duffaeKOMD9oiMXG+U//+MQwhfhluRMyhnYpGNjT00Lhi
nnKXNzsatJh6Kb6ArHNV3Jc/9WYtwyX+oWr6xw/f5OFOwjdjsUrtYeEEV2TNpXislXUV7fKrAmzU
7roKQI4nNco/y4VgE9HlbdOxXMlgtAPL1GpYx0HiJ22ABncYrf7VI/vJ7gqRPVMN0hkGIi3DRbbL
1w2bvZn+tyRlCOHcM8ySNincxDbBH9iAZ5D6Q2pJChKZMwrVgaHoTdGVcHd9SteZXnq9024r9vNy
2EqsiIDxJNMNQ29hBVJ/W225Ktp+69Dby0ZkjicCxufBssraBLmzuqvuYr+6ZVdOkN6PHud7N3xw
Uip4/A4uW+Wf4YLjmcLJr2AKRikNZCQXaW8Ca5M+zvui2SXgelcsy+/a9WWDf+jb/hNfImocb1QQ
YwZFJpa5PHK6OmCOwY43g+tGNuIjKTjeJPVOQnlQwDfaU+7oNhx93ipm7dVA8mky2UGZIe5Ap4b6
aIm1Ec7OjB9N+7NQDA/AFcOSnFGyvCgiOYzUHjVGKxWjUvEP7clhPurvoN7ohteH8ab2428glcEU
F4pTmafIgkDIGlMz4mZXY42mC1VKo/Xt8lecSajE+B+55I5C1miWUc0MgjnQOEOPTYXSZ7qn2bgq
xnUkAw7KFiTkjsJVHIQ1orqsQT4yNbg7aVeLTHpJVteIzz90StiU8jrKNkC0V6rrfnycI22lg9e2
6B7m4btFwNuV3C5557WAmno3XbmCbu3atQbIN4IvLf0+5s03SRxKKgVLqBQMU1UGZiPdVBB22Jag
b1a3vwf/tB0LXXTjZdcbyccVH4YUJcVMBb9bqariUWgpFVobus23qb9l/bNkebwMueBJIqeNHett
Xrc1UNC/mx/1at4koN0AwwGYcf+GdU9mUSha4qbNISYPi80vqI4neHZPV5k/Q9HJbw/634iDyD6h
kHasqVGKiQ/Dk73heqDt0d7aVqNfXIOfSl9xVkVZGpC1ACzh9jFlfW1rC4yOubOt3MZroMFeJsXK
UNptlrpr2n2rAQAio4KWNZgnHEibFTIiANnShWwESax2bBl8KaE1SJpeG5ko1h96x/+cU5aQijD5
0CYYTUAnADw+EMUOwX8NBL9+zxkOvqPL9E1O5/r5NNZ1Q9M0DKcR03LeRtdPzhGmtnglqik7UqP2
IFMEEWGQS2PsIoecQ2tMntapkgrq80Z+NCl8znpgeENVkHGreNq7XX7IoDz2P8fiRxvCx7L0pSyU
AjbsY3Jn8iPfM8Hdbu/QIMeEs/S5TbYm4dPpDqVLn8EelLAhbksAG4wwemGtIWTK/BYiQXK25DO0
Ah8XKRwnXW6UUcJ57qjmHnX9SrOLHWEQitZ6vDOid4XP2NDRS7LOXzpAPu31AJxTNhoh1fCYNIBa
/egYJNTcbaIFBvjZCnanlCBsqVNQMDWyevPznePDD/50Ge1qgy1vDFG7aLPsIaQE/krm87kGWeY/
kzQ+2hIOm2EEB5vDSZ4nH4whW4jLNF6yy9bWmoBM5F+9bH80KNS1muUqBlh12dHssrBB5EDVwoNM
4fqya0sC9tNleGrturKAkjbaBoofr2li+GX0woC6iPpkXUlBN2fK548L475/kiKqmMRJRt8YkcFi
dZ8GkJa/5YLaNPL+9/r5oy3hfMlYWwAXyJMsnufKGCKIFEIGCltNieyp7nNt8NGUkIayEpJfs43o
KUh30GrAj4216arb2o73+iLrkpwBgH80J2SkHDKIRNe77kjKn6Wj7izVxpSFEWgW86zpqgPkfNLo
mqSZxGHOlPAfLQu5CVdgSCKMWKi57r4jO0GcwCkwSs6hOWwNLIL+ZN9GN/bOmgN1U7xc9ldJZjSE
JKXiibBti1Q9ZvUPRlq/Y+Q/JnvxsgwNZRVigSiDOMM0186eahybbI3WycpwQjeQtTPOnNQftlS8
OOuqU0AQHVvKOTQiJ7BX0e4V/Dyul9zwZJ/dy1CrsnwmXps7B8C3zHAYqHLGbWdcJSGeeDFJsjHA
ROqrGzsYJ4nnSFKNeG/WGCPK4iLwnQW4+9YDjsPHbEugERqAbXIupXhZniM/ltAf91VINVNq9FnS
Yl/HFQj6lDdiDjscYwzeEf78Id1V2RKFfLNoGATVO3hnEw7hEuIR27q3m7A+FhnkXhJ/WRkhyY6F
DqHGIL+VUdV+vsV/XK+Qg+w6UpyUn+ARlLsq/Tqill823T4DZO5yGMqyuDjcoJOxRZ0HU22Ll6wZ
gmQFosMA/Hks/aZOAzXTVpnJAmL9nNNJ0kfQJUe/KSShqWzUxIhRw1NoT7Fi8YvK2XZZCS7KK2Lc
WhpdVdQOa/YjBweqTsFnC2jN2CQBzaOVAhCPhryVaxhb6eZVaturlIEF9fImSXKViM2cXLtuCa9M
mVuvnVJfTZZkyOlNtPGCh4t382KkxKgtlx2jlIWYoeoIvdMnZ5dYZgCy5wHKKgo4xdqWbRczU0F+
Bd1HldnV2iUYAa0aMPBZyzL5FZik68mAbLTt9e69QZXnrFHAbF86GCBRlAW0aVV6dOo5Dcpyvotd
x3hO8/luidq7uDRvLKf6Xlcc468digXCbUkW6PTWpncNRbeb5F5h/XCnx2r4Ollfc22fTdC1I5tE
i4MKpU0WbaJpV9gvbvkQDfducjcvtyP91taSvq7kq4htA2pMVTRniXpsJ82LwV7JwAt3+cNLagGx
T6AvmKM3FmS6ynI8G3J8TCvWmmFcx/ljFsti8XMb6EPUi42Cecq0eHJLFUikH4r1XS+fTePl8oIk
ec0SEumcZQ5a4agSQQsMAbht3tVe392PoJSaoacbw8cuG5RksjfC5JMiES+E9lI4CB23HiMvaq9p
o151QCo4jSExJUtln/oBlpL2iYKvRffuE7QyVlDCAeHI8jcz9ZITSRRh1fKpa6wR/c9+BcmssFz1
X/XtjOHYPFRuKokyjeyrCUkSyn9jWzcwZrObxbiPtF3VHojBnzKWACJcknQn+2ZCaVYMLtEKDU5S
TWSd2QecvAF6LV5JZSgOSQiLqFC0WEmd8S9WsnzD5g1RrPCy/8ksCNc9EueZrfCKTDXsL81g3uWj
LHVfrk1EJKFR08JNGlSZDoQ0hmcIcPXJ4+VFnOncfsgM4rxQrJl6Sh04QPu63GULvrvH1brZ1XiV
7EGQGa0pFITc25aArjNblWtZIpRtI//3kzAu7aQrVB3baGvmikJ8zW1qSSkgq2RF0GBfMxBVMLSc
eLk+HNJXjpAEP28wH6a/YEQ+7+Um4TLKoBsX5YMKw1gy3SnBMWndQXvVdjB2pd/Q2ZWcIeeD992O
sHVRVzrDpMKOaZL9UvfYvgn6aCCvJE4AGRfQCi8Sp397pP1cTbzbFMrXzlYbVnc4GjlV6OCTw4iy
Ds/H0HwB4D1fxSvbV1HC2j5B2VB49sEDrAdPvMvX8iGDnkYdov9Scw2xzaOsb8vTx6Ufxz/MiS8p
AG6Wc9mCpRn03g3EfOOCbVjUAlMFtDPo5Xt205eycYY/VJrveyJctCN0NEeTRuox7jQv6Zk/9cWK
VsXWTSYvBk1xihSXGjYm02rPtvrd0l+XPeQvgKgutgU0CQ2z9IiSp/68qF6Miw91vlwO9PMVwPtv
FBJ9XBbdADwNwiyaHirSHMzhKWGpJL//IdLezQgJHhwKsxbFMNOFY5C4Pld6AigTAyVQfB7X8he7
83XU/xnUVfXjJ+9cNiqpBoOJka5zSC9EbnNoo/ZAY/umlBYdl7dRV4Wk3+ajQhStwjW8fxnZddRg
tMjUJEH2h8v++6J4iXDqx1GFlqgCK+0Th4Zw7Sq7QDuZ+QB0Q3qnltKo/6HCeTfJH35OTNIlmpgN
iMYxGpQDs3eGugSVmnp5r3uGcsiHaK0iw/RR5msKlVQh58+Ad+NCIlMd1RpSho84puxm7K8gsn17
2f0ljqmrQt7i07+0VJG3ONomusrRLFd8NFA039moGxlK/XJm1lUhEU0txEZTDYko6lOM9GPad7pl
+a5f9nQ59rasFD4Dq+Cn+PsGChnIKYA5HA04TB8oR7f3yy1HrTIWQL55CIbr6jl5lo9UXz7n0IL6
6DOg/iv0BMOXR6V6NkE2VpaKXzg/czUNLn89mSEhq2DUrtAHHR9vXIifmMCJVPuBgBSplzzNnwFV
ftjIt57qSRhkXQNhd9Pl+WsJyffxGL+xNDscS/nFXKUhfw9rQunbgSQC3sLzxC4xaJ7mCyKgU9N1
DXb7puihrKGvqV0Gi/FaVQzs5Vf1kB/clDPdF17Z/OgMKWvI5wfejxsgpJ6yQ1HRVmgaQ49oeAT7
p+/cEFzv/fE7mjh/o9YnW7qQecY5sZyhRgG4lN2Vlu7mwvTi+Yft3DnRQ4L2UK2Bv4xQ343XzoRp
IlD1tspwf9nFZAniLSeffIGlUp3KNvgX6Prrvs39iS5BYs77XHWDEmImHbm2xiyMHPSMqgzoYXud
sOTp8s+QbYaQptp+dOI0wmZolXFDUwVzYs+XLUhi6W2252SdkxrXnY2ByKNSrDLqrqr5SsvWWPrq
v9kRUhKhY00WWuMClnfrDsT7OtG8csqCSJklUGjZkoQ81CuD1SUdNm1Wm61ZFWEFhayqxrtjaa8v
r0qS2N+YLk52z9JqwwB8HcDJ2tqqGC0eOnfPnKcheWRwjipzf102eGYC5ENAvl3gTizqRdeC6g79
YoOBRseG+u7woEQvjgOIl/KsOjiPofk1YEjRah+dTpIQz/qjbrpQs7RcvGoI9U49ki4rVI4fspor
TPBsx0ambHX+nerEhpByIGGiaWMPG01u3ajpVTw1xxE6H2oBTe/6e1Quh0J/AXrf/zdbe2JYyDxK
NzUtSeA3Xdhfq985Tm9YKbeaP36Tv52frRxPjPGdPvmOtZGWujVilanNQAiW72blRsq6I/tcQvoo
i2GJKAd4ox27J+28W6pGVuLzT/7pknWyEB6NJwuxGpBKNQr66i3RPbx5gwX0yjTqUFuawM1uyZCs
WZ1s22K+gc7hvwn1E+NCVpmqZbbVEsbVaELjeh9DA6efjVUySqWb+Ne/tE4hqxSJamZDhL2E1Okj
B3Rwgv4x7LZ/B606f4s8WZpQ5Bg56yCrhqX9xoObYUGAmAMuvD6mz8Y1n9Ub8So1gZER8zmh+hXE
25KcfYYAHMnm/TeI5U/aQBy+5m8mXTiF5qO6z+M16K/ASAWU1+hDCRwvgOoKPd0OYxIcrjtiHOsv
xDLO5tmTHyLknTbtoF5v4ocYNQTjFS/pNlH3CxO1npGPW2DXZV599gw5MSgkoSW2zTjFPAS+NqjO
aePnN0X4++6KfspBAz2ln16lUg5O2UKFHDSYTEuSsUDLwimD2tXWRMk8pwXtJ818isteKWMlPH/V
O1mqkImUoda0ml+ZuaOZj8aGC6xPgfUovyGcRwKc2BISksuIGtnTm0PZr8TxywDdDs5rat8C/AqG
PTRGgP43PFzcV7LWIk8GFyJYLHXMKaln081wC9Ot0K7KfWttTKKHaaQBpjTO4eXzRGZOyE36qCxg
ucphTjG2veMEZElDluL9UP/RkEgSq5JU/7bzJ2nYdl0X+t1IT5rTboquW5vm5vJ6ZCEhJKTcAXx1
4iBIFwU4se+qdjU0bJePsv6s5GgUS5wkNvFOvGApPUk3jlp4jUuunKoKLq+H/94L7vCWgE92LGmS
tpoZzICE4EopHkwVSDkMP8+3WgEUImBsiYzMWrYyIavY8Vzp1oCsolTR3rb3idFet5iYvbwwiSuI
M4dpOUQlmWBF40C6+D63ZkmpJHGFN7mVk60zS7taBu5sba7ca8Y+19O1Mev+mMguoDJLQsIgrGUV
2NIg3FJpt1bWbxJ6k01pmMm8+3xh/Z6a3hglT9aEkWJd6/lUCMhamK+HCcRAq+tm9FrwfsrrP0mi
F0cNydJMcZTiI3Wx4i9G6ncdvcqn7KqGHg5A6sGsJdvLfiGrrN+oU06W2Dlpmur8bSU23JXpXFe4
ydM08nJF3Zr5ra3d1MaeDD8vm5U5vZA3orFsjIIjthO3O8Ttyqr13Wh9vWxEO0NC8aFWEaGdedN1
Jug88P7GcA9r6/gYOeRRrUgKwcAGGmJFBa4fY6OnQ4JWJnIYMA50ZUVmH9DIBNt/nRS7uiDm1lkU
xW+iARRObrX4camBeLtdSJAUzo06AyIzsFT14xh4iH4u0OVS0jlkJDGu88I5FHUPC526061utUzH
oaxBLLx4mc1/F1CwEFly+9Yv3SyMQUmKF4lAi+5s9PqNqN5Y840VOd7c75voSlkiG0w0q6n+Ems6
aF1oUNXgpKHDLtLZjqDlEAxUV3cZhViV0s3p2tTrK9ueX+bxSJx6xap1Wz2wYjM3/Re7BKWE4vh1
xEVbIEcJzUT6nIJcxkGdYZYF7CavPUl+luWdUz/1nNZm6T19eRmTah+DPrBBseW4NfR/M3dLNQDf
p1QFXqYOSKvA2jh6AHSkfpGwIkxqlKyglMy9ocEzRsn6n1rMDnUOQUcTRFxqHZgA3tgt7FJ7Doso
fkx783Ygg419GgtPdZRbCmLc9KhkquqZSvKvjjXH4FrRhk0c4ZhmkD+zI17X90SHBnEepvkYVAta
bYWs6czT+6cThxCNS0Rbrv3WczqJv14f9bFSUGmlW/vJDCtIns8+fY3AvSiX0DzfwTqxJtR15tDR
xsh5huEJrbjTvCjU7pRvzEfXoAqWTfFv2vYnBoVcndmWZuUcS+bU+b4mA2g8XyRRfjaXnJjgx8XJ
DjLMjKIIwccaU7CSddlt3qb3Ta9eJ+iGZLax01i7W3IDnKHt/VBMew28TqS5ajsKeevqy+Wfc/Zw
Ovk1guuohVKXeoUFz53x5BR37rRh3Qve1ST4I/53LvkNP0tOVm22TvZbGXGO2I2Zb5sZwbn8KBYz
SOgsKYvOvza9H4TiOPVsDRWU5nlAuB4pwlEHojUPcPfxc2sFabQlyDfyhztJ0WIIpVGlDxTjJ7C6
6GSvtfnemRNJXSQ5ckXget+3defwulLL1U0Ub6nx2g5h4+ardsLLjxpJqiTpkSREYBO3naHaiHfk
91X+wx4957HZK0B1YibrKrpBQ7kJ5AJ7Z93y5AMKcThP3f8fb0kNMPhGgzekv4Bo3xSarDqT3efE
Ge5k6LPItLBC/j7SHZyfoC5i13CaDRambvVV9gq1+GDwMfwhu87JPEaIvkK3pqzmzS0LwssDWNEc
U1IwyRxGiLusynWaGgXydfelzzGGrxzckoGepPEKdoVJgdXlfHI2u+n/HEUioayiO7NZVFjR2A0o
HoY1RKHnSpJM/lDovlsR9k3LyQxIJ+oxE6XCjqvCcOUxpbwyQHGRxZ70Met85+zdoLCNZWZ2KWsB
HB8hDd/Ud3b1aJf1Zhx3Y5X7LC29KNoyvOgYWQZqO+gBqzJ66/OH4cnWCkVoRxKbjLyBBLbjBFI4
yc71553jQWPiTW9N1kA67zr/rFnkoQLuoTQ7oBGORYxqggRZpgL2oYdR+5DXGA6wlfCy78g+q0hC
BdcpS5enbXM9TN85nzWnmRynYCzXUM/NjtLvej4A39copOy80zRHzWARqlqvo7vWQ23jQjOXLiuV
6/2AvROvo5eXKQkRkZKKFTWYDWt+SzOy1aKA3wYQokLyyvGHltj7yoTEPSR607ac/GBcpej78V5v
H/LRPTnSQraJQrKuu4qaPb/gltV4U5Nxb42WZM/Onwfvq+H/flI+VH1h4SUHezaa2bEs8j0dDkr0
HddByQEr+zhCZlFyhqKed4gKG7i9uQmoauw6+uWyC8hCS0gn7pjqjdnDStY81hRZ2el2zULWkVmv
zeUxymUoVdmyhNyhVXWcQ+cJ/ZTpnmGg3R4IkGOSvZP4wSch6tZ2KpezeiRuclTneR8rj5f3TbIM
R+iha3ZscMJyJIhYPWTgadLmKGhA6nXZjGwhQlboE9uNSA4zLl5fazfbWHErcWiZCX7gnDh0MmA2
IObUXZZlHFlNr43/nbaLNxP+CRmH/4ITC0Yyj0Uzw8JSR6toeM3qZ82hPll+/rfN4t/s1M40DKh1
8dVzOlyDfmqrSqnyZMlMlHguXVABswhrKZR5q36DqqNL7tAjiOzriUx+UuIhJ3qqlVLylc7628nt
SAgbB0TfFmUImzw3bpf+MXLNh66UPACedYV3I2KvmJLETRs+Q9lX88acbc9qLMm1XXL7EvvEmlMy
YnEMRjK03+xyXw8RKGOW1JvA8e3Wv/6FR5wsSAgf9IebPONsILZCrnLT3aSm5Jou+S6f2sOog7hy
CTvqzQGysLvCeGls2eSezIgQQAUgMX3OUTyJVX8f7OJ2BAeN40g+zRmyZ8TpyW4J8WM51IYPa+w4
u9sma7wqzwI0qMrA0d0MrMtT4zMwgnp1/VhUmW+PEKzXmut2bLx0AUDaMVY9tN07kA4OZuFbcRK4
ReHF5DUmUJg30iCiN010GMEnP+ZoWDml9AFd5sLC8dzWxmwOfHBAgTqRD5iZP6IvdIXaLaRxwGuO
SXp3Ol8tnmyccFQ7iVuTlgfnvKLamleLHAE/Zhs1gMj9UTrmKFukcGhrc+LMWQ97fF4VPcHfvKwJ
MPdO4sUbUwq55Lt2oWcicttlVl1rpYuslw9uYJLoJm3KlZk7kHCS3fMlCULsPLO+bTKV1wc6c56X
7MaAykFtpndlkR6JrPqRrEvsziRRhDmWApgRK1H9Un1OwF+FjrDfxpUkf7+94lzYQrElUzMMoau8
vUXTDcTi6eT3zqZfrsii+yAIHfF6G4X9xlqjzW0ML6x5jLSDSw8D5irdF4zqOX9BNi1xJLGJ4+po
Dy8cpLNgdq1SpxdbRvgsSV0iEV8/uS3LZ1ioNOOgRS+2g1FFcn85zcs+o5C4CiNFxyLBZ2Tgd0TD
BkT1ma82z65ury5bki2H/5KTEiOzk5K4/Cs6VftU4Coz9M9TJ1nO+bmh93xiCPmE1jlAC0PM41tb
URDjshVb7rXAfXHUTRnEKxeajtmIGYdANa5T68u8l1PJyHxDSDJg/l8oXiTx5Rawg46DH5H15c2U
WRBqGpOCysBSYWFyxvspHm/deHPZgiSZfKIS6MloIcLRc4r1V5quFbAUNroW2OMxl017nXcN18JQ
kuY6qngjoAVwH9AxhxRG1f5Q2TrNgNpmsng67+rvVoSKpksKpSElrAyVe6uNvxQFEHQQKTMZ0+gf
DrV3S8ZHV6dDYyQpRTVN98UBvZYd59xxXn8z7sg6EfxTf86O78a4q5zEVVM1Ta/rFjtWyZOSZl6V
aiEq+DB2jbVSzkFWVXjte7jsHdIlCnmjdktKtRLu0YVzEOtvzYniifmabzhXcsDOeX9/X6SQPDrw
ZkyAouMUnfsnGpU3ZiUdppX5h5A6oiRVFZvzAnShtooqTOBfJWgjz0ADcdokfwgSHDI2UODmLt0R
Wa+HTwRd+o5C0pgma+gi1eHcp6Ay3wJMjhPNCOu1bAjk/MMKed9MIXlYep/ZJkUgzK/9tRbU5Z6/
APZ4ULGJ19pcH3vtyrq93OcvLE/UdM5ja2n6N5xBSNedvoXARhL+nnaMCzyx7v+C00KSVz7pOROj
ykYdC518F+tEodJfdxgdUEJ8TeOX0bxOQRUU0o6kzK6QaTDWnkxxCm+NwKSTatbGov2PWJfcn/5w
1v3zHcV5TstkVqIwg2FCAY/bYxJk3de23drWlwIYgahQgzrfmEniZUb8o1fGnzSjV83QBWpi7RY7
CZshuXPK2B/Kwp/NcXU5R8h2QUhMScz0OJuw+z3pw54410uuPiiqITmopNsgpiKLZHhVgh0et3US
WNfqQ6T6Rfdo96GLy9SGbkcMfzrqQXOulOaw8KiSzXieb2+8R5UoI21lkTEwLiaZosWum180eq2X
u2ky1nX+5Og/8jH3YxOUcsvr5X2W5EZXyFtOr099wyUz2zJ6Jbn1Jc+/XrbAU8+l2BVS01jb9W+x
eWb+cJh1pReQA3KyoEqTRy3OfdOm/6qd8u7aQooa+jx2Iq5kQfP421SrD7Gs+yD5XtA7/nhuto5N
qox/L71IX9v5V9qkzy64p/JkvKEquVfITQTqLaN9LaPt5f28HBmaOL1glzobKy7YaAKH4c3GEHt6
c1RzGb3G+Yfff3xSE4WkTTAd9vh67GhPoN2HFFPGIH/Tur5BhpC4/pJM/ox2Rea6XjED2Eszj6Tz
eoTkVAYJKLk8NznrS7brcNU/zdAcIVrR9leNWkfXB1ODHgq9+0W3MVs84QYSd9a6NkAZ2GaK7kMZ
PfN6wJVGMFfb7FsLfi6ivGBEIcihzNZCR6x/YAgoBsqW3iWemY+rhZihhhxYknRnllZQWsa1YWBw
aoDIqAOVK7TLdLMJygF1yzw9KYvmUzDt9CA3Am+cmx1MCsrQqgyyuPZNg4LazQ6n9quV35NmDtrB
9u3mIdKrXQsWiqmpPTdlV51CPSO90bX/R9qX9kiKc1n/IiSMDYavrBGRkRm5b19QZVUlO2Yz26+f
Q72aySg63uSZHqmlVqtK7TC2r6/vPUtzrPPwqs/Ezqobp5e3BbkV+anW37ha2UU5u1rX7ytZel2+
JfxwMWM/+7KrHClvVEZVHVlnHUu/roQTF8c6VrwEX0w1qP39Hr6cRZwNtwo7Wsi5BY06dHNegc6g
kw8dA7A7oTfWeBqq+pMLCdRN17yt7bMKRYXaDvoU4dRWTfHRyKcwm+/iGYw3iNfdd225Mcutb7qK
Q3M3chAPlwp/JyDrX9mS/xh17ZrIY9/vNr7oxbDw9UXXKVJp5NyqFlJTuh/Ap5q9/+6Jhw/4upDs
vY2c7ppvBKOLae/ZqKt2TJgn4cQXAlDMfk1q/jiS4kTRN9P04Pv5bU1vlRWFsgL+ccFfKix/A4Hr
jtHnNN6yL1hW5B931dl0Vm8vayR5I5b2swRNa8jbfVZGjplhd6KnoSK65ZA8UIKpJbt21KDxdUvC
yLE6IFD1LKiq2mMNcoixcnkune+/wNZvW2VEkdkxpSP4bUqivJDoSVeMXT5HQHx+9vqNUlFHLdqN
MTd2sLWKtxWLWzxG8dWnFvl2pbh1nh45rY5tDvjty/cTvJiKnH38VQiqSgU4OAUTrENyCid60Cdz
40RubddlvmfPXZaHTSyX9RWCPxnRY0XNFxn+iDYp18t2/G4jrSJNMzdppMUYKPqh/4RDPBRTs2Nq
2HgOAoa9BSK6/KBeRM/hJAV84loKq2hHoFV52OD5N3j9Y+lnQeOpr0qQwhZTf/x+ncgft+Z/zO5s
uNVWJGNXg8YLQnloWB7AjE6UjLY00GOgQVID81pTZ2IHQ0xQU8wcYQjbmG+THMaRmYWeemxPw3s6
BDXYrKTasVo6Kt7MqQn4IxTGwb/zeJI6sXYzNSXaHu99/wqcuddMN8rwS9U1J01mW2Wg3oywBpLQ
WGt/xAqeLcLTx8jJtQ+mHmj0zPqnbNgZ6EFpnVtUo5tED6k4TXHiFNq1NF9Uw49Tj4mrSPwY4VvX
qM/ZeCTmnqWJM1qRx7vWQV4Xm4eZuohAdqd9ArrpRBF0umcBmcHMQSLoJmayH2Phke6Byz1rUrhP
cntkxJbhzayGngr3kTJ7o8axyU8q1OIL1BRH5L8j7DGTsgtmUIl7csvI04w+bXbVhg8DHKta8ihN
APvg+QnlbFs0oZs1014kDUTtkj2M4mzd+CkHmGqVFZwLRrsicKVswH6qbsR8VCtYoTR3WX+TtM/t
2Lt1RhwOrctygmsqNd/HrrGlBC0P/hFMlsim3vT2zmxGt2fGIS/vB0j+dvgiUB2Fc2bYBJr5UGvw
vTM0v9NrRzZwKta43STW3dCqJYTl3lKgnM3etEOR3s9Kf9UKCNVwS69dPZZvPAt/wSh0t9ApzTjf
DxT/C4tWsZuGzQNYu890pphI/Pv7nXsphOoMwGWTmzoz16qB2GfZ2IH6eypgK1XR2wGL3BMNvqfz
XlStm3eWIyE19P2ol4LO+airO1JqzJwAX4G6UAwXUsToUl4Bx7VjUCL5fqRLEfR8pNUlyXmRliOe
7kgZuSfZCHX3jRvy4oVwdvJXF0IC4xlDWwoxXG12otDs2cTKWZM3qLdFQ9zv53MZ8HY23OpK0IsC
F3+N4Qolcqo96KOB5QjWAruPUIoXyX8COV/W47votrokkm7SU31RFeqaXX9sTiEsfTBbbHbIXW+9
/C+mpGczXF0UealaRrrgGuaxfJzjHwUe/nUYxP1kI7WyJc029sjWgMsZObsCY8DrpD5gdqDFukUL
SYgYlm7koKPCULZPqrbbWMONz7kWrVNmfM1iKfaG16iwwMwh3PEDVtMpna1q9rL7vlk5Y3XSMjOL
mbZsl7jTb4wud9S5fou0j//jjFbHrDUMUGUk1AtC8taov2j3yxBvMoGSr+rkyLzhtGhXXWmnw1Yb
7PK76Wu7rJXtOMQ8JF/IFzGkftoD8SlYzIY767YgLlyGe0gpbcPaL0Uwejbq6r6vhWVEYumzk/Kt
FfcUB7DrNIep/6IYpVOicmZaKqF8dfIMAVlSIfBhB6M4EB0+4zLeyGgvTeV8iNV5m5NYL/Kux2uT
fYZUdTK8pPUWdFa+xczcGml10EhiZsXUQC5JlFeZdWVVjW2NT0RsSk1c2vVnU/oH6C7uu7At5PKI
fW0t3YuqqHRiNZl2JG9/6yV47Uzfp33XBVlJE4daxSnr0alQ2n2hPFE8ar4/IJcuifMftDqGUU/C
jkdYxpT/KjIYX+ZHOt6H2Dswx/5+qIvmDedjrc4iKB61Mc6QeqxFfmMUFiSE4tqdBtiOigjiPnKw
8zh7Cq3CzZJbo/rFS+FQBSKk5pVW517b6Fchjz2D/Wy1WxrHN3mre3NCvQnpIK0Au8i2oJgXr7Xz
H03/jsHFUFBBOFZsIRwoNr/iH6HbwVhjDMLO3rbT+oMTWQdGnTKdqKZBLc5W1/agpHpXSoH2ENzq
I7N+N8RtPNx0oeb13V1oHCwZSAI1ovR90ECZ8Wam2QZcb/u8ckgPHpzK3HkQNrEyp4E2Yh5CysRS
IIobh78mDjzM8Ni31K9I5UZ8q5By+Sh9/fzlz8/uLN0yx3KsoPQLr3NHyXR7NBfaXebXTbWxoS5G
2PNPtYpBOkkHMixieBDXLpFxRIcSdvD9H0MgqMe5nQF3j01EOLl8Zr6muIoWhV6kSqRhim11O0Kd
IgdVidz2VWA1d7yYbF15kqhbhbPPwwkszSsDHoewuIYIo2DZ2/en6nJE+Z8fs86TS22SRtwgj0zz
oyjRYJsfQ23//RgXc9WvLbmWoxYqy8uSYsIJN21Dh6xlvknsuTjGV76/FiJvKybiacIYgiSWrWb5
rq5Gh+XGc5wat3n+ME6pY6ahk0TszuwWC4Dx1TC0Qw4q5/fT/QND+McR/Pot6ye6DAtWVVY+nwwu
PW6oxO7KVjlAGeuUaxBczOhN35QVJDZnqJJUqBYMVNoqwfvSitW3hhuFPWiiBNQVSN4xekza4Q58
8quS6PAd6/YJNGzsZjBbJ8xbB/VVOwpfZgoj3eEQk8pu+uRgaqprip0x1G6Hqv2oxPtWUM8cHs3m
V2UqoDtFD0UOs4c0u23rzgOgx2tpeatE0EMtK9cc8eaeh08RSpQyzMQpoQyq4/U6lAgMktoqxPlm
1MMbOMDlhR3pLViM+dGUgGhzeWQKP0r1TklGPLbSwqZT1QJw0F0PwHWDvqMJG1I/qo+jsM/FQ5gY
dmGAmVE+CPqSzS1oxtzVROt/vzoXNzyDbRPjukW1P6fzLMBQcxRk0jIVilD30Np0pOrXw0Zys5zg
f26ArzFWmUcexnqkD9D7S1ESGed7TXssmsFr+6CPwMzII/AU776f1sW4eTatdVCByU1R5jmCCgid
TWzLOLyptMgLwy1IEd34gmsIM/T+p7SsYoTo/jRJMC31wikggJ30p0oH+1wCqU/7fUFNP82JrUHZ
XNynxQ9r+jkinTQq+C1Flc1MpNCp1/XqASliavdmh/Tsva7w49VXSos9ehMq+OqlTWuy06LyTuFp
EMKAgVjlUpLYCFOXnksoFfz3zljjptFC4sh8sWqG9mjQwZb5oUKhiQ/vklh2YxVbz6WLF8HZgKuE
pqEshlMbtuKCjVls4bLfxq8KtWc3OabQ0kVrRPjWHj2SSm70TS+WEc8nu8pLkEamcSQwdiYrt8QT
FMQBF401V5mLIB9f2vxWJx8qecjH+JGOWz3/i1M3DVTSGSe6tla0hrdW2oztNJ9k3bnWEB0zeKir
2l1RvfZE/JsjfzbYKqeIyiHE7kHnENosXpH9rPX7Gf3Nf3EAzwZZJRNRw3QsZwON7glyj3KvNfBD
Zr2tW1s2TH9E+v4RXs6GWoUXyAUqamzW+HgNf8zN2c811tyZCnSmWpL9yCO0RvUa0kQmEz+zgV3p
xXRqumofKT21k7jlXgIanINN3rqVCoPmkBiOKreY2RcDxdnvXMWkuBD1SItxRi4z2awvbRM2fcm4
9c67vJe/xllzF5OJkLEfAarH5RNU/gJSogEuFsgUbBceNkdbPXmM0Yq1JMKzcqxHf2yuM/296sIg
s+447+wWMs44W87ISWkz9XZqt2gqF1VR9LPprsKGmskyh2w0mvUcevfRR146Up5EJr2mWUQ73pUG
LyGA/7/f4Jfz1rNxVyEDAjqGNSbY4eUi/wF0Fj61ozjmYp1nA1x9U+yJl3rDVeZvGc9ffkadjb0q
S+AyV2KV4wgD/h8M8GAF2QHS3HzRo3hN0ATZtMP7E+6/OWV82d1niYIW6ahMVxqyuLgIOnGdNR8i
O2k9vYE/GDRDMrSvO+F0SrGfABGww2pyjL57T8PypyEqakPI/YFz5k6LN2SKtmwxvyWaKTei20Yo
5avoZnB4vROJT2M1wq9jas9N4+oqas+UuIK0G9vgYqJ9thKrOJdX0qCSYxe06j4moZ3QLULeRcTN
+QZfxTeZt5rWEZznpYy4KBfOQXS78Er+A9GRremsYpSk/ah3hMMkjKDGDOZNz37X0TGpf/L4NzqI
djP+GhS56zTp5TBSleWntmk1tREo12WdUFfIADeY+UQhcDRVP0KaAVKzkSFeTG++Fu4f4Ok5UqrJ
aLFwFZpfww6UJ6Rtup1GbJfwT4lW3fcBY/l03xwgcxWnLPTXc50g/Ks6RBfFR5qYT6ynDu1yNy7e
U4E2lpV73w+6sZ7mKkiFYZf2Y47tKcNXpbkyN+mi/5/4bzHTYEynxprQQUiDnmLNJ/DWqY8NEWSB
9Nu9ChO77dtmObz//IZfg63iXq9qJRQjMJg575UmdrKk9rJI2EqSbYSRixrs0MjlFgNBzeRrRsQw
sKkGqGo6KXzfAAabkS5omiSI8leI6OIu455qwcgy0XaZSt9rK3yI+uyq79+jsN2ArF5cxbPfsooA
BkdvsabadEpgxmqQq65TNjbnhQ9LiaVyNAgxW3W9inUrWaWFfX2yEhV8pMaHx4rXT9Lr4dL8/Za8
dHn9NdZqEXkom9RQx/qkEOMqCnvfNOJ9E5qOJRVf6qENnK3fhJUPvw2nnojNB+ymshQbP+TCV/3r
d6xutElmucwg5Hbqcu7X/FYR+W5jqltDrC4j1B7J3KVzjdTUR6+ev2IfwXYRplaI3Y07HNEN2oTU
/uGQrU7JXxNb30n1MKb1IOqTnlaDj2L8O6xBkJWgi9ensCft31ocZmhxiQMjw4cyFMdQcbHffQub
GVySbILq/xPtdrUJlVzjc8pfw/o1zZ9N87lVQ9Ue5Qcp7zXzExqZLl7ZTA03Pt3Wl1tt+ZJF/Rgr
WByZDrvRyq9gw7Ox/heumb8+0+quI4oMc7IsjtWYTm/8DuN4V9VP32+BjXmwVXoMS3clj6BudVKl
6aqK5SjD/z7En0+DaX8nZpU6NjHPMMIAfJZRQg+13ZjDRnBY23hKGpEugXP7qdEgoyFlQJPOlSXU
UPv9919ra6Tla54lmWw2ADuLEYYiuLDDx9fNKn6QsvUtmBB+P9TG6q8bAzPpS2Yuqw8ZQZiRfs4Q
2hOh//0gl96mfy3OKgAU0WT1qpD1KS1NJ7Y+CiN1Qtm/RsZrmOVOY90ZcGFO0nueEbutxwOtWRAq
s11nPxV0FWCTYdcpgHbDFuv1kvbTXz9tFSXqyJDdoDdwkJzG3CZ5fpAW2h9d7CMJtEWCTL3r9jkA
wxF0fdBE8znMfad2J6lHMvFmhOG+kZmvbkLILmRKf/2y1dmHY0ceqeWyo2G04rIbvOFvG3pUvQyi
2YkDrLIm7VTdm6/DPgOorN6IPVs31Lp6rjOYoNMCP6D2BiSHFPyXITD300mDKxbAEP8B5+bCs+V8
zuvGQ9KJuSLg+gDEStpdE9r9fqFdcs88icfOM+3hVOBmPDbBv3lM/jX0KkRFxdfQ4ub/qeZbAfT2
bNXeoey3EXU3AuLaKbOYycyzZXEtdN4SiLclm4dua4hV0psXGcwdcwxBT8ZBOUVXACFCIqviLoh2
nroLHXWDhbYRTNZumUlOdTVcgglryC4ZXwX6gnQONoLJ5VEYivQmUw225j8MRdQO3MQe0W0jduir
7reg/VfoJQDb/wPUeE/ZFy+oKW+Me3lvfo27umF6CY5pSDGuehh+qMAa3jOwwVI3cyrofF+re9RZ
Fj9LoBy3SHdbU14tZayqA5yQMHQHk2Eze4HSEhxHtj7sMoF/JkxfE1xdO0pvhmayfNjGstvnRS4x
hkd9HXmLAXjks/vvP+jWpJY/P7vl5jikPTC/1WmEHY5qxVdmgT4z41thbGvdVpcPH1J9CrtoiaOj
q8HW3Bh2lQajrN5psHeOC5+reIEvDhWbhIOtOS6/7WyOU6Ilo1Ji7CKtbgsIxLWQK7EauZEwXGKx
IXh9Ld3qrsiBtBUGvCpOfZNeZ6XmJnzyoiFxjXDhtpTG70ZWthLrthL+LPlJy16o9oQmjGDCl1UB
h7/EurdIBCBu3+wy/i/Ejv76gassE64dVZi2+BCl1TiKuE039cEufWpNZbqmo8lD9LUXWiOFgAlA
Sk/jCGFD5Rkymba+JdB86U4+H2S1l7qk7WgteIXmTH+ku35Hg3jXbZJst+ay2jajEJHBtao+TVli
E9oEVTNDtmILzPnnPbs+8efTWW0bKswixD8VVBUqP1Zjm0SfDeVBUzK/pvAxt1ogP5CrMQG47O8h
bRyCzkVu9h4kJULL3KfCM/Pn1OCeUh0LfXD0/Ervfwz9VdcGIbzaSLJDtLKrgeMRe8xAMa8BtG02
FQcuVWDgOfe1/qsd1jMo7oedBcv5Z9VB3+wAiy938uW+OCnuFmpzYx+sLUWMSoe4VqLxWxZ0+zZY
5EOYr+62xAk39sGfmuhZ+Cg6XRNmVtenCsYopbHT+4+RqBsB8pJCyvmX+/Nlz0YxinqaY81SbzN0
WdsZnmxcc3Vp7nTZOVPJdmbV3bNU97Qmd1nbXJVl4aIy5LFu3icSDFne2prFlm5/c0oFIORJYWfh
SxyhURpBRI9u6Utcanf89ZtXN6IaTSTtZ6M6zaS+rtquezAzgzu91e1Mo4a3OTpvftFko6+HoGlb
1Uaqsxz0b07OHxTR2TdLNJQMuIaVmQHcb1+AUHJbdlShVP79JXmpv/LXRJctcjZQXxStnk9mBd0M
e7zVDuzQ75HO2bnb74yjVWGm9gwn2vh9a49fqrj/NfQq2JER7XYJEUTUNCcP77IgdqNggg1ufLel
rMQuJatnp3cNwMA2VyeNlHTxy7NnuGSUWfFDzPlrTMbAMq6xggDEoG+a7GS3CJEyd5CFbcGtSe/2
Onw8xsLTjetZ4pCkjzkAfhTIQLtjzUubXRcl6mczubfgE9D2oS3GHDiaA0pwkMlSmdPJ3lVkC4n4
aBAeqx/7akSXloY/qCpPvK4erYyc1CJ7MNTOVTcyoYuTZzqH/AO4CdYaYyCBhDXzVlYnMT+pFQ30
dPrfl07hgPQ1wjp3bRQznwjMY0VWe4l6jEju/B836uoumYdSS9Iad8kSEjNvAWxkNp7Mw+/siblW
YOwgAbYrzEMZ8MeNsZfT/t1pXMX+cO6Ala8R+7XADEArQkBGiekduDK/grc33Rrv4oJ93TVrsAss
EgC60tslm1GcMEoP8cT9Ph08KYYA6E4ATPeRGiCvcpW2vRoYuoQktROl8DZmvvVLVq9WcwbkvSYI
D53LDvNj7oZ7cHYdHlAH9jYqsKRbGPtLLYHzsKCt9lIkwHUXBZKTonnuW8x/nG0oyNhDU7o10x0R
tjfWnFxjqdvMbwpFRx7W4ngFJOIbu878A+n/ZunXOoCwimjzVBn5LQReSnuglgcTB79plLu5VnYa
MLzgP2Uzhcef8aLJFNCh9JFPvQfNUL/Hoqjjwu4wD2lBIjuDRSavCdje7U3fAfRpHk0IgAFgfYU6
kZ0UBqwYQesKnxIg0/S+v0eNBEQndAQ1AVwafEEodQFjt4Gj8ZIZmn2RZ9biCXJLCEj3dX+U/XWV
QYDsuq9+J+TdlIUjTQJrVBiwopgoq6caaZZkhksm4tI8dMakcFja2FqRoAEIFDmYcFJ0tiirGy2M
oDt94m1j9yGMRmu/NCqvYO1RzvQ4WKGvFNGpqLJHU3LPUgWysLsQMjQT0yCDP3hWQmwgDu854bD3
CGJrtlMNPXTN9NH0AKSvdhregJf1Jikc0qDz51b47xwG4DOBKxR06EaV73qAUnOJ9DAO7cgAnqRG
MyEOHaIxn3a104l2T5MKnnqKA+aEqxC8t9qlYxVMuh5AiHIHu183VIiTYTFzofhw/3VrXfiZ+knS
1O/Frz6RAR/4Pm3KfcOmAKSgK6MF1ixpDlZHhV0U4rqNeq8c6uPYG0FY0od6fFoErBvoJHZqgEnY
EE9wAIkJJhb9FjI51mQCRr2vPXCZvJ4rNt5KyH+GnW5OzySErCCZb9uxhegY288SP7Gc2j1h4U2r
Tb/TDq9X2IXA2zZQlMrV6v3UosKSAsymfWoJiPsqsD/iqTIbh5IbuHcXLZx+8xbCcmN3O6fRb2Jg
peMICLniA32pHWyPXE0n74PASw62bREkM8I8fyp17b0h9QHPqX06KK6myKsQrrlhUrlxSHyJiqBS
6zBgaY9mqV2Z7ficJ+WNBrZrHJm9nTHoEJm41VDb7MJrPX2bpxhMscxL55t0eI75hwXmZCb9gUWO
ET8rwyeZTEed6AfEx9969KZyPdx1aemV+qcYdM+MXnUlfjQy4JFNuof128Eqpzv0Xj7UWeBjP/QN
0HpNHgo7Gj+icXAHHY8mo3Pj2XpL2tCn5uJuWoI8mURXZkLhGnMsRFBA3kLjtU/r8hgmBLg7y1M5
kpBUD4q8vyFzbMf8NcfrlcYj2DaZi1aaUMC+MWc1ENK6TofyQCzqz6w7iFk7Wi13YEm4HHo3Z40z
mw9xXN/NZLiOY/SgSsOJgNQqBHPb+VXRTtC1RQqMzLYbbAKqGwj9fltwL9NH1S5IY0CJsd1b5k0N
g98ZGBhDm9/16idT6zgoDfVYR4Pb6OIqjlPhJKHyYA5AqrDR/NFwtivzcq/RFKzA6CrMKqdqoadT
z/cqjXZaFj4q8UiAvkZ44ZrDh2NtAJLFRyB7e3dKuF1Qsuf4twnHSLZUaJHCqErpgyKLk5J5c1Tt
NcD5DbU5lrnip5EBToMCSIppKyJ2YxwaIhi0LAE311ovHX5L2Mg15WfUHDi6DxN0KibIvMfTcMgg
YpBZh56GryPCvyyNmxpaF7KrvKRQvbC0fCii+bolbqFfsRvnazz6ba7fdOMIoZAXK3+22o9JsIOZ
/gA71mfxSyTuavlZow8Xj56WtXZtTvsZ2mp9ETmhgJsemd04h+JS/FZKrB+q7jNERbv4HqCbU2GF
ty1njoVXC2E0CFXAnVXidQhRHEzZvlKNgxkdjMhLQYzS7cXJR29H28RjN8fF1eHiEuZ+6HZGFujT
ice7kj5qvHNy46ZM93qG923hWPk+Lx6qsPtgxNfbnyN5DWnjxJDgf9UzP6kfFHxZpUccPGotLAhn
wBgAA7CuUa7GAw76HnZcugbsnAx4OL22lVOkOKswMMqyqzIOZrrLDdOdI8vRiRFwgMW68odRBll3
nxg/pz62rXlxVno0IVSkekx9wRvoXeQlLqN3oGvdHH899TWOq6a5hvQYKBrPuTZ4A29OSTlAm7kB
uhZ9lOHXkB5rFcFXAckqSnatTrCIN3H9kGqhb5IMB5TeJ8qVopYAMCk+ydMgY+ljHUNIxaK3Axgm
AUEXYA7Tl9EAZ3iMFiA9I52dKVMPXeE8dRDu/dxKHQ74rxrJgz5Xtl4JrzSBQQ+TdzyfdmmiHIYY
+QPPd1r+BON1CRbzpwzVn5Ah3TcoYtvZJA4Fbsapig+t+Wol1zC6cnqeHEqldoXSa3ZeIuUp4uOM
4kRFVc9M4L8oYEQm3SxMfo5K/lAolQ+N2oekz1w+7tqiteUkHNbFWMUaawKQXFE7zPBbbGPW3nXI
ocY9B4bdKrvHIa1dUgQmZIBhw4yA5zVJFuI6po8TFnoQiUu7Q2boB8nS06hPthiKRyvHF1T6+7kb
3DGF103b3yt6czsrxXXT1HvDgrmUot/maXYzoiySDQpiOQ8Ia7xax6M7qY9ZgrwmMaxdnVqOKipP
yWbXHEI7bJgLKtuRqU1g5e+4hQNm9L9TOjgmjBlb+h4rYHfOpW9UkKSTBPxE8zpKAKHutfe0ag75
4NcqtYvcCGieH+P0njZQthy8TnK3IZ/6HMHyxAhA1fbhzHCTm4o/6oZnDHFQ6fdxIve8vomB6Ndu
OgX6aFC/aafp51SPdhFVv2F55ydt5M264cR15MQJ1HDkwrxO3S6BIA8td5HCvTSR15pS7ppIhSzP
axPRA6043MIU10S+A5GWMdP2RW+czGGGSQq1+6LyunS4GsgrU7OXORNeiDytLCw/at+LsHcSrXcG
ZH+s+dm20knhWtnAXdpgsPadrlnZIcXqbGVoduB8PHA6BQIHUh+q1xRVLEjG2qyALlqDKIRfpZVH
g2VBnii+UTy1keYgtYsAXBWolct28MzegjQQdAIK9IRhEEyAZ+ci85RoukW64sAQ1UWWnk39i6Hr
tzggO0DzoeOD4pr5FmE3Gpa0sX/Q1wtdnQl7wAkl9QvrdgMODpWJrzQFPuX4U4j6mcDeqxnvYe6C
GR7Qv/QM0/TNAqpCIrYLHdooP5sJLqj6/Ije6rOWqG85TCgpNhHXdbsdLbsGYFGPMogPKNc5wCZd
2h5K3vtQQD0MZBR/Tl7S1k5dC5j2aojHzB8Z92d1XwnqtLIAwZwFNdTeJ2gYTdoHKCRPgHDdGXT2
AHCxOyM/mbjU8bR322aRi6K2gkQJmtqB3kI7NamOeDfg3qMPM8CpvTL+msfoPlVBzDeB1ug+Y6hJ
FZE85pY8huZdElFXCzWUJZ+7tHIFnx2FpXaFt040y2fCMxcwIb8cpKfVACZ1OJ3VFD10tAogsv2Q
T3dcL966bNxPgvomSxwQQt1OI85k1btCBzswDv1shNZawvxW4U8DL2wFuWOBTacVn5kR2SUV9116
hChcWvWBqrwU9VMXXbHuaiF7CsuphhxCCy1owBO46rD6DQOKB34Xg94QF+6UZwG35p2ap4jpv0up
g/aS2GGXXBsUSm8NVq42XQX0At0avbLcQjptFDDX3pfAwxVZn6JarhudE0/tJ/B/gdG9aVn5JMm0
t6r2tpYvG6/VCyqVfz0dV8WsRh1oN6eoKA14NekqElYkUCly/Tp/R5LtqPFz1flTE22UOC/XUbll
EE5Rilu748moFzUPMa6o4D1tjrYxXXXRr43ZLRWOfz5Fv0ZZVUAS2eo4bgq/VYOlAIleU7yoVIKl
hWbT4rNdll5oa3YCovbdVqn4UpdLU78GX5VACi2Kk9kaqlOPqbWzn9X7AShzXEr9tKUKdAkFjXX8
n8Gslfodx1tnAASRnsz0ISofshww/rKGVqSqpW6r32dV6YgOeI1CQhgJcOBBcRrQjDMkdSXKI7wo
PAXv7jwEikAtvWlhgvVkQ6viIuzk/GeuiiNhMvcRV3JUKma4Qyg/OE0CPg9XDRn2VvgmRGJPRhq0
7X1txuAhVDcmng56EnRAqcVJv1czhHXa1MciFMH3u2VjvaxVFYU1zEqnvKxPcXiIkrtxsJAN9qex
JL4VbpGKtgZbVcsrFOGteC7QMpewDGC4M0TtFspdic413VIWvXgMzmqN68FiOQ9qisuuUUBpNpBz
47FRWR8Vwoqp4Kwb8ca3vNwNOBtyqZKdFcm1PorbqEoAmNIeo7C6zxjkBxWUKAgdfFExDmYhZg1H
F9uKmfv9Sl7uPJ2NvopqFYA6WQ6k5inpF+HUIgiTxBs6SDEMT22tukVMXaVIdy2K0jlLU3ust+zP
L7YjmIWnLNM0VVureEZMQJ9Q1avTFFa2Uf/gnekBMugW2mY7/eLNcTbUKsrF3Uh1sNerk95fxfqz
WJQJh8TuBlN3Ri15KtuDnI3gv0i7suZIeSz7i4gQCAS8suXuTNvl9YWwXTY7iE0sv34O7uiuLJyd
zHzzWhVhpYR0dXXvWbhImY1O6XqS+cyjIbSVSvGAMHbarti2Kcg/GVrTOezTr3+Oi7H+7PfNAqFM
wqjpoxTbj335sQI7tnuU+xZ23CXLDhTU/73glMwioFwrSBkH9J/SDRInA6ak/AnF7qaxgluk1VHi
qKDboJj1CRmpbzXDLLSiaS9YFQPNHifQST+HciVRa6lCe/G0n/22WdhrQL8s4AbOj2XwnObmtpxK
b5HXwR55Ec5/sf58NtYsjDWADHAjwzoEPhJhetNESyXuy03qsyFm8SQhAyAUWsiBY1K3/pZ77cFH
n3l0Cvj94YrVnpLemkSZR5vahdf9niD3vj0JYTO3Cy2ykz/JLjoivWzfl5pkl5QV/toIs9ADZkHl
ixoLQLbRWmkdEw2mT7zY6NMITQfUhJzQzkMrWdUOdomtroen1qIWyvN2XaBJ4AShpb0sCcItbYFZ
SKoateWFpvJjm4Yrv0Rjv8wKy9SbdaHw2DHLpbv2+qmjZNYrNFq5TYB2AZIAaokV+h6UQIpNpAvn
7nJP8mwzTBM/i/Qo6vIKBqtTvwMsIJvuikOwLzditfxpl6Y0C3SQBGD5GCOmxuVLavANCg8kqdb/
n2hFySxatamqwQkY20cZMqvuajz2SqtCeeH6MEvrNgcs8FCBaTrxi6PxGoWwQBHPBnnWDea0qApX
FMxp8D/b9l6P/knnUTORzFMVF8MPYeuxTgwRmBhYvZWD3gvicrMwtykA/Mi7z4aY7YkKdXypVFhx
RKnKbwNI0v8OKt3VMoQF/1fe7FtUl0ixiwsTDR7wLLJ/tCvPfsFsq2jgT6gyGkUn9B+3E3a09vIb
PEr/GfeHKmdDzTZMydnANeBxwLeEpMPwKDXoh0g3mhEsIBwuRvb/DKTOb7iqgBxfTrTiKKXJnisr
TW0Xtsb0U//7d/sB5BRMgegDFB8gRpQeino4aqYEQete+8VQ6lSDfO0n4bgPpe7u+o65eLLPpja7
tIqWRkal0+JYo87Sq8qRi3cplRem941ZuDa/2cVVQKjZoDH25b+BhxmQoYGdrUoHHT1qG7vIU2/K
d9wAS0nQ0seb3UqdEahD0mKXSEBuxXrnyb1xvL6I06m6Nrtpkc8iMU9qgw/ZBFrIEkfb+5ASGtAk
qQswYNMF/4el6cxuF12HC1aYIIiMKIop9ElFfXdhNteDCHhrf0+HjaqokrGZSjTVRyqLl8AkAfLV
GLclBBnw4VA3RsuNI2BDwbT/hKKoDaHy0guq4kXEYg8hy3XB73L1RM30ZYRMMekMxzd3jBQrs31S
mAqp9BNAJCh8UrRwiK2rJxlm6AZY4UYDatQhSGSPsZesGB5H04uVwOpjiIRLiR2lFR6rtzqPtlq7
qRPhNOhXd+lWLnO7Umr0D8NdKarNSOPPNuUaqjqVBz2sBxTqoaspU6hiMfmmEEOOKyB6RDGRlhpU
AEbDgnasZnesPaVqeGjC5FEEre8pGpQ2dOE7U5KOemFW319f9G+PifkeUsEtJCAXmhA6nGXRSkRB
mh/G4dhGkFoOSkgZdXuuDvu8YO9doEAUyICuqRwmoc20MFjX3Bg8KVKDTYW806nKsX0IwDt2KxPd
XqKjHYASqAx1SFHGTgWXeVTH4VwMNfUaQOOw3cgoP6h9+lAY/W2oicAOOFr+UWgPtQ/zhchWg1MC
eecx+5AJ8snMsGp8sbDft+lLXbJbqEJ7fizvZbQY+9xcm7x0jKkNl8LKN8Azp96NySdgW56JJ0AX
7EhylMFfUXgNWR84+VDprZ8EUtD7iX1ul0biqqgc9+GHKp8C9BuZwexc1net8jAYd/JwUzTA9I4O
HnUfcAc60foVjN3b2ghXsf/F6hcl3ImB7pim2gESXl3ejpC7bfX1ULNthENJtMbOhblwZi7Eb80w
VM3QKERDNG0WAXQWdHEcS9EpGo2nMkLnCkMlrPCEslGDdGPKMgpE3Lq+aS48df8adRYLqJmbWg7w
5UkT+S8QOaktSvM2jAGfYOTr+lgXKTB/bluVzC52hXC5Bzuy+AY1oc1M4INgWtA8dqRVtQKIwMq7
zVIpbynaza74rmB9HRWdcYrR7TXRQKzCJRb29GnmB+9sXvN0UB77KkgmxBlAcKWELg1DXytzFlbv
4kSYYlKdovBqfK/u2RWBhlVHDChGnUoXjCFXdSOwPrF4XgnGp2KFt9LCPfEtovVjXmcjTr/obESu
JUlZFwIXBdSFAcw6ZvDTXDO1++LRAxo8CL3V4BVjtI98/pzpOP9jUqL/nbE3tWEcWtPwk+atjIZH
MDzm5QilpmrH0Z2yJBLg69/GaNh2AVQUEvldTpN1F+oazMIhKNy22QlcshCUiXZbI36TtHDCUMbR
Np+6DA/+BIpBqP7nvLUMubN4/aipqI+10Mgiuk0hFg1rDcv3pzSIas+aGuMvt04mVoyhwxks7bTL
WK6z9ZodYQZbSRK1PVIwrkKKYlVpjdVWO9qdGAAUqF3F0HXu28Ey01U4Bm4k7zlxmzJZUh5a2iqz
Ux370ARqB2Gcardzy9zxM2fKo7NnltqKB1nEahUtyqZfPAVns5/d+QFVW8VIKuNkjuhp4w3UR16a
L6lhLo0yiyFNHaPzE3fINvvWFp26mWT6A+Fvrp+2izBuVSYMbXYTdrLKbDZVTGGSbGbmCU/j52aT
udWmvcm2QEQdgtsJvAsh9j241r9kF4gF7qSr7vcy7fpiNfT8Z8ym27O6jrVa1U+gLW7h7gaOVOhA
8sZjXrLolXXJowbH4s+kZ7GyYLFgYx/pmLSxkjzNwmtvFaD9jIZLb/PInl5hw3opv754MZyNO3dL
rWRWd+h9smmxvYlUlB6lm9IBuMPht8NukYt5aROpsiorRIY/panPanpjq/hjyfhEOJCDlfomo+LI
nNJRPgwL+AnQIoF0/Yez/DPq7KFUalEXSG2Lb7ll2yKwUm8qaQGcM61rBO3tJTmhiwFcVVB4ALVP
1tS5balUAiw3KkV8qyjxVlJSLx+Hfeib24apj6o2OFkju76e/CJhsvXVbM84kOAQ00HX1vThGIB6
VxRwkHgBYYMneKoqDxUsiyYnXUdAYb8zX2FR/5p1xZ6ZyYby0dX5Iw1yFzoIDkp5TlM+VNEmBht4
amvVorPrSeO/5B4T+q+h7+7VrtlmPb5EFjlVU7/5KtsEXFvBgwFGwPGEzgDgTZrwfcF6hFgFKZl3
/bRf3A9MY5oJyWfIJc8uOhJ2fd5VWKex3Qa1BtAYOuO5e32Qi1Wjs/xcm50u4CCTXCMEsChBdpSV
VhD9qsOnzNCOeXlLkApF5aE29rDlTOyFsS/1is/Gnmt54wwkcupr7ARVjA1E2DcpDjTUFtZL5MpL
Vw/09gzUplTkKnQ2SWOEKlZjJtDZGXK7VgDOW5JhVL6P5zwvORtj7ocawBosKEeG118so+MdlG4f
1RBB2Aiz9zKR3g3AK+iAl5Zda8NYzyJxaBsAoMhkb3SKlQgVrlP8vlXDOxpIVpyZTsGHoxDGXm7E
sSs/yoafJNYB0cQ3vvLL4MIxYnMTjoUj5c9RL2w//8xAl5V7qwRQMQ4qW4e3HtW3EtA14Fx4Ixu9
rIVSWpytCLDbost3ZjsV2osV6wEpSvSXXAY0DHLSVcc8iRvwpYBaH8j62ReFOEEHzIDw2eSCswZ/
xKb9R1Z8lr3uBsAHVQpuA5hUeLXlP/JVX2n73kg9Ahi0CfyJAqETgJrWKRTT0kwL0C9J920tbozJ
/mogsK/IALQ1AsXp/OHL0MINkZiXN8O6qaEUqNahk1f3bZe6Ue+irmP32mTDVXh5YXgKQEpZTNZK
WbwOwMbxcHQGM13L5ejGQ+c0wOLSVrM5tDz8UIUS6DMrOtcnCCKV8ZaF0Qetkn3Qjnamma7Bil99
ZR4rPfkcOX3AExcOIep7G3MY9dG9NvX5uu51oCVQLD36jtLWhNvHUBBbQo9Mww0MxtKmI0+Frq9a
3/TSBPqrTfpJfGOjm7g+wxKAL6jsDCZkNdnOjAI75slHIrEX6t9X6pHJJ5pBjDlQvWxIwKtsAYKp
rbSqbFUxbAZccy7RX/CCBhClhVPjmwi8DEL1SWCF6H5rwwMlt0n9KkNgUgXuCYUWOLw96MAj6T16
ZzAsk4cHpT2pbeLmZefVLFoBf24XdQRgfSIwVrBpwKrh+UageGH4wOuiyQWJJR8o3O4o9PLeGEsn
rAIIQ49bdCU2DbR78hPtoUomdJcP6cpIko3PYUwiAQkqo2ecRMDVgdxFrCiR3oGgeterXEDnPl81
SgccF7A1LfjCJcD6lYCvtyb/ktsGeJ3RKYuPsYYSbRVuirxzZL9/QiNwlVcbWQIOCOzQ8FVMNDVo
wHhjUW3SIEbdage3QKDjCzctnoXY6N17Dsg8eZcA//WDEwEpyWzRuYmpmzN9xwvTawrjuVQTTwKb
FRe35/sPZbLts60ekU0CQB9XNij7rClUh4kMvQS9eTLNbjMC/r8QLhei2FxhhTIjj1ISw1EdPmNV
/VSNN13/SgJ/Q9pok+uwsVKxPJP8d0OdKIJFTDlanP7fq8aaoaCSM91Lqk5m9xLjXdOSDoZqeqWs
mA763aKa0BSPZ7H0ryGmq/HsjZc0Ra8hpQa98xCVdn/svhQb/ImD9o6izNpwKHOar+YRQOHOXbaQ
u/Rk+mv42UtljFBiiccAkp4OpXb/HK0TN1It1q3628aV7R4VyjUwmJJYuhEvfOK/Rp4l+DXaKLCd
qA3knDUOL3wKncmNttmO5o2aepMW3v/CWupCYfSvUWf5PPdlRTbSnp3M+0l3L/gWkWid3tXQwpSW
hdCXxptdxzxVWuqjKnp8PIhvCNW4XjEn21B8zCXgyLRiV7bSvAyCS1+p0BrHtzRTMBRKTwecti2c
uFRAQxn/nx/wO90627liABQrIP1wDDdJBrUdm0FjASB1u2jtcbBkW9wsa6os7Jrv99rZoKkeqZzk
WM+MoDXWJ9ao/VqIPdPj49oyTp/0bAjYZyK50jEEh1n9uob2nSDod1M7d7t1sqR0eyH1Pd+Qc+qt
6AUulzQcjxVhrpF3riz2SE8X5rS0bLMoY/qKKqcqokztwtbTnjR3kMQA0gY4R70BbKtd3PpLQ84i
S0mgka70mJgETm9M3tL0tDCppf0+iyBcEp0RCkSQCRxhQoYtcvudvA6dj2zTAgxsk53mtLslQMrS
xGYhpFGT0WcN9gd8Bay+RoHMvL0+s6U9MQ8aIjUNwTCCZr6bQWdJ6Q3P366PsbB4yqxZMZgc9J0C
wWJEtajc67UPzPVDVb+mQ+1cH+riglEKhqmu6gAFzN7dtZF0IS+gdNhquRMJVFB6shSMLi7Z2Riz
QwtgHjRbefmvvVBgiwOw/AlWGF5ZIOt6QJHnq6WNsDTmNO+zQMFJGQF4DpqNAri2aCqrUD4TiAxc
X73vCPAjHp1NbXZ22ZCowHf7eB7l/VpqpSe9FOjvxO+h32wG/15Jfvc5Ay0i3IcdfzIUWCeF7KVU
ltxRl77j7ET3ZRFJZUqH4wi4W5KNsMNb0pFcWtLZka7g9lZRjiWNeWwTKYIhG7hU2d31Jb24989W
dHaCdcLiWFXU4Viq4BSPn01WrlX+HI7gSSULKeT1Gf2w1k6CSIIGPjZmDR/ZOD3KqOvIyUIoXBpk
Vk/TKt3vIl/GsjEgwtmNqt5FoBNeX7WlQWbHWGoy2IzU3Dz5GVinA4G0XW3L0e/ro0yb6L/vdjQl
/z5UNIC8ZlpLw7FAg7k0HrPyYFY35bCwBS6VPDXjP3tAnqf2ZZgn8BievotbeWxV3iVbwymetRXo
doflRPsSyPyv8abVPQsWRdj3XESBcQJc9hfUrO98aky2Jr9iOb6T0MH2c7xHwycaGy9lVNQTO7t1
FOOWlOoHMSKHENnR5WMpBGgicOc1opUK6vT11V9cltkZBx62TonIjFPljV6/L7epBzLhvkWHsF/x
g7awcS9hnf9altmB5xkL8wiyvMehalHWFOCBYWrFWoMA8FhFO4brogMjJ6ULd+ylWrtmqBQoLojj
GrI+i96lMCXYp8TmtAEC9PPa12jL17Fho2+lrwoHukvtWv+1/Ca4GEbPBp7tBAKhsBENIv1UVZoV
NZBZ19bXv+LFN6XKdGOqATKkl3/vtbwasaijht6Jrz3F5gAzon03gNidpru8j1dZIbnjkHnXR/1u
yfw4umfDzo6uEEEsKp1EJwpiZpXgHVtVUFHidw30StJm14MGCIJSH91NbUk9FqusMde52jhAgXtq
WZxyo7+b2uxhCCI2aFgqd4uujiGhAsdZGND6EfTns3JjLAmHX0JAYzf8WbLZblCGJKCwmohOPqSd
5EJ70BJwjuO3ZmQxiovcJS20N4Zq21DN7ft1osogrp6KBjga+nuMQEA2H43uK4il+zSEkW6380GM
TcZtmbS7UKQO7TUHVU0LDk4LC7/0uWcbKuC5iezeAHJBVCixmSswA1YZuuxNUlpKmO9yzQBsR11K
TJbGncWKeoR8QpcQE72xDr5vqAD7drGqjtoajV50c6q3N34nVuYLOi5LdoTTnK7ttVncKCro3HRa
gr8sr0j3UocfcAFdmuDlk/pnU8zyhDis5TyusqlNFZ6C9STT31jyCnJh6Pez3XJoWFrR6f/PLonB
73mVmAxf0oeh3cCsyZIKZjXASdqdeSs1Pvyh9QVi0Xeqf2Ut5/ynUQfaHcpM0zQ1D25G7V37Or3k
+9vhmWKmsBhZGV7iJPfSRnlayiovtVjPj978edAGvUJ7Bdu3A4M9Q2FdD5ODz0Ej9NetD9k70Pss
ORksoTB7BJZS5sZqIXRNEfHaEsxCFx94atahYZ7o0b+VngFWc4BpPDCn32lPoSe5lattJ4RjBrMi
jnezs1S8mfbStV8wC0BSlNNO8+XoVA2pq+jaig4RuK6nhsde3WkrX5GYdX3Wl4t/f4KeOQscrSlJ
wKz5U9sXxUU0RKG3EzvRqgdIITsFNlkvY/kvZxhng86iRuiPlaabSnTiNLBgnbAqWb0fg9AN6tMg
tW5ZwfTSCG+Cpn/2wbTLJh+4gLoLc5++6LX1ngWQFHIcvKpw1JpyE5RfQ11ZXQ3RmJRthCbfQyed
arcd8WJD3alpfdclC4jTy++6s4WYRZfKGPwAorbRyZQhiS8KW8/ffXVbxf79oPp7kg4wBDOc3ow2
XZh5ccJWYIQD1Lj0Pv8vqdB/4pw5CzsjBTixD9UIfzu2EnnD45uqy1cweFuHkr4Gl9cREnQ05RgU
Xw7XTOKoXYsGUAlWsekKUS3Vqy5+nTMw3uxBA3RfpUuFH52E1z6OjoKu0Sc8263O0R7hnb1sXE2n
bfdjP5yNOMuZhgGw+jrKIMJhdI5BoEWtjJAxBrJRoTZkcmxeoZQk4Tvk5A2yRgXo8EHij1Y+YK/q
t91IdzT6RZq7PP4VqL1dpqpdjQGkd9D/bN71+ob7HwSKkYRIFoMS91jmq1FJd7G8NiGT4IRMrAYt
2Gf9x8Jev3hZns1tFt0gUpD30thFp55+cb4Oi2qr5PC54CJ/rcEgLMpsXSDRDvSVIuGfZR/lEsg2
dULfZEq1tPGXfs7s6Kkqp6zA4/4Ub6oMvm8WWjcscarWTV6TVeWOruHH8IhxosWi5OXL5mwpZocu
HQRvYn26bGzhqOBbQT7mu2a9UddwOlrU4V7aVrOj1RtDKzRcLt93K+ktbaJRbWBKixwCchS5JQ5w
Nz5ET9c/+cXM5c8051DkmjatmqUgxA+4U8P6JY/7pQC6MLM5ogEKQKROuwhy3LfRTY726BcUA9zc
A6zObtwSuORnyIgsm1ZdvCjPpjY7qGjV+R30bugx1tgHFWgyD4NNy8auo9zSULe3OvQNry/nxbzs
bMzZAYLkV5Jwrk5f8V8dgcqtN0DMrq8Pc0m+/xwNzGZJQF0UeiBaE2jg3sOriKxl9MSAY3TbfgfN
nCn9LE1rtEc3cxRIWyyMv7RrpoN7ln7ySEqLIJPNU8sfS/OT90tv7qVvN7v7IVanShAgmdaxfkve
qAcHr9wKXiV3Cu3NTb2vN2ydHYP7xVx+abvOgg6Va0KUYbpRKMSjMmErvgFIA8QvJNXSUQf3SXJQ
9PEQKff1UDoc1uOhyt/I2K+jKvrVhNH7wtdeuOTYtFpnyw2gjhHrakqPZoOSg1I6MYTTguy37AOc
0vUrEd30462sP+qFsh3gz+mHLws/YbpHr9x6bBaeoCmacoLb5xQK6TZW8ZAzh5VSH/0Y5gQJcGMQ
QB6yh6R9EHS1MPbCoZpbGtZml8Z6iRjVOJBGI1+DCy9qFwKDeDoSr3DYadoUEAj8XMZ1Xq5V/DnR
cwSiwUHjk6edCPUdp9qYu3IFib/VZOUjNnTnb6Y+EoTRFJhzg/CsgHcLbUKyTktr2MWrJc1UfeFO
1GdRjUpyE+bQ4D0mk7Md5W7PyTqPHobkU/b1fU3TIxy1oUAg2gFw1xBwpWB8aY2md4aWQoa6g3RR
u2cdOaC7fSNCyARq64DxW6AobLmJD43+u5aeq+LVpxsQ4Sw4K9rmIFsGHz1KABqGl2QxogYHJCQ8
RNME2rgDoqqv7cYSTIj8GWUlmHPl0KJ6pMlNUb8nxmipJr5ddhBAztE3imoh3Qn/kIcQo6jvamB8
gHaFt3oGvUdwOUj+aPSPvb9NQ7Tbh8BugwfRJ2DrBFZj3kkDgWNn6KSs3VGZe3ldQ9Jxoea4tO9m
wTw0k6hjMjVPmgKwUQ0VHAbJnsZ3OPU09a6M3sFFshc2+0JonVcb4cLFstpEzgNV93Ucw+wheNI7
esoMs7ag9mhXWQLcfgX35HBV6cCzgBtjMdESyzcXi99TsPt57A2iyFQxmPn9RjuLPJoGZax/pdeV
4lZcd1QzPGhiM2TyRoHeNAy9rYQbeyrwEBfgZQGFRV8kpjqRJIHclWyC6v76Cn0LrV77TfPLJ4Fw
pd4jSYVa3E0myZBeaXQcv25sjwYtCZQAlQ8d4YnhN0vKk+QfKiJWjYwnuqrvagUidX7WAkAs/Bum
ZTumA8fFVOgvSmKfyVBtvP6L/0su+WcVZ7dZKkoVMDsEsG4LH3tvXCub2pnSugoujosX2OVt+2e0
2QXWDr6uQBUYuYEMYGfbbiouTkJ9E4VweSZ+t13SWCpc5wmFwCK6xjXVbtB2veO+visNVJJqmu0k
CJ4LkwJyqC2UkS4/7E2DKqaiESC7Zz9QSX1FkEZEKKjLwER2B+ALJosW+G0AhWyhb7RwqNQpKP7Y
Mmcjzi5QGuKlPphYEpBe1gQYPlUDI6erV1GheUNjQsoWKmp4sVZxs4syvjWgv4kE8lQmkHLPyIFk
5HXkoeNDvVTihdPB0DhIg72MF5EFQb2jpm57GUJrdSvfazGwpkXW36gg4Mla96Kob0Rr71B1hRTi
fQ+6mJRToFHJOiKDl5YmbOR7BEhQ9sgiSXtp7rObO5FSUikVVpvD11hpO68FoBlkipexTyGIKnY6
ImzVIrkgfK3CwDVq2MITwLi0JU18aKYpCliPxuzIZv3gl508bcmKQysR1la866wsksHWBMBkWHPQ
a7qBWlq104dyXYT3EudW3u503bcDrXYbZVy3/FWJJCgofYyCwml9cNLxE9RE0kGRE15UParvaopC
7702+lbGlaOZPlMyrswSspRt5Kq8c6LxmVXjvgkSGwux5RB/M3vdM/AciIB37yNwGSCt3poARudv
ZvIk49MwqliZEjoKFB5waiCsPEK/7NGgAh88t0qk3IkGUxwt2I6QTiraelexcB2Wyl2ZH1LAXUd2
V4WJlSa+p2uBk0ow1DIQgjLdNn0I8kXQ5oRUTxrmtgYnuigd7aKr7AZUB/82LgBoNfctVPmKut0O
kGsqoiVDxItFvvOPNItS3MDbv+4QV8kWisuThlewnfgkAk8YBWL7/u5/EawupTPng85iAeTuJQk+
hVMs8Fcw3R4SEGJRXwwdY9+4ee/ob2WzVhYtJi62Wc8HnoUEtJ+SOut6VNBh9pGolSdpPqQoJFg4
dD0wcKPfIiBWX0YBOhaUb6F5u6aQO89idQ/qrsX8icKWDfAPESg9ctcEgSzBbWLWxT/IQ85/6uwE
K2bemkqPnwozJMheJm5Ly13E+aatVai4GvthOiuQ4Vm4ti7k/Gj2mBrYN6aJQD0bl2VGa4ZINY75
PljDKseFEiTk3KRttVpi5F3IM86HmiMSmywSY04xxaSFOGEbIusMyB5tKTsMQEPuC+ItTO5byGF2
J/w15KxyOHZFHI8Q7AWUPRiAua+Ame8qqCzG/SmV6Bai4fc1Hfg29c37MdE/zU5s4gwdOxXwcb9E
piPgoeTjNVYfIBVqdcAhqHkI9cL2lheo/5dgDTx3RuRFNAJmClKvxGLZ18CMVR7la1gPOVUmWa0q
deuWCDdLO4cK/Yb4zNIbYndobQe4mGKELxpz1weevjXeJcDbmwpAyvwQTupekPSdtM1C0kKGHH/S
B0kKcIiMANNff8NvCnZUlXsIBFowj4AVaIG7Zx8Zh0iGiJVyMut7TYGIfHKqoweeO3LZIxBJNq1q
r5Lh95keInMj/JfKJHagxPYIgnwx9VeC3lb93qt4u9J8NF6CHnWHTr1PJmR5Hhw0UNJ8Q0f0TtdC
+w0UBaR+A7xI9MKKzfBoaNlm4bteCCh/fdbpOjzLWPHYQW1kMKITPtkxrtXHWCiuGIUD/UXI/SY3
hlE/Knl0XwWKZqmJ7hhGudEaDTJFSHW6IVz4RZfy1b9+0ewZUbG81DjD5ScR7bGCho8hbXrzMG0X
Q9HtCRyoCdOTldw1ICGh6JLTa77tx77Xtf6O5lCLxePDzOgKjyHH18JPkgTo3S5g6X+cQV3X5el+
NqGEqv7goEXAwJCEiPiWUOKMpNwXow9hYLbNNbgK+cFCUvDjoTMbbpYTRErIS4au+ZGVDXr8yPvS
pZWfAtRfR3w2xOxGk2oRJwptoJ8rQOmtwWmgzxIfnRjq123It4pZbccKghZTFSOCrCuEOg8o769q
yJeGMaDJuQHxW/kua98j5dSIgxShCK0lVh1oTp7XdkSgJzu+C3PFmROR4Ov/uptnM5hdj0guspIE
dXxrHFowhFE2PWYreqc67Fhv4H7jpofx5fqY06JcW7TZxUjAe6Rj18W3kK934wJd3pTYqgrei7IY
gxeGmr7f2Vnt4CGQd7Az+pYZoLtmnSLZCNdkXS61iRY225yIpsqSkkQKdgKEUNEn2qcOnL1232Wj
G+LJ7vKN9jOd+vvTzZkpkI4gfVjiOMV4LTtib6JqlBdr5kCWGboY4yF0S9+p35fApj+79LOBZxHQ
nF7DzJCxqhpAiwjVvgwOlBEcojFdFb2nU/iSBe80AqsnDV96mtlZ86RW6N/TdzLgEZSmrwHwuQ6X
C7eMf13fXz8C9OznzcJhH8hxEPqVfgyz2NFEhY59uGrr1fVRlj749P/nW0uKpKoV+OAxkRFeoTZY
3C2McPmgAJGg6XjJGnNDzlEKjUga2+FWUrQXuag+9ED7Eqz05LwG97UmJ96aqj2ErHRLOX9XyvF+
zIN3wasbDjuSodFxM/rNvteStcK+mPI7Bla29kdHkFsjKL1W0l6r2rdHaEtPvk+3zJBuBzw/FWK4
cAh4Cev6lOjlPm2gjSM9lC3cTsfeKUMS2E2iw7chS4EL8aG8C+kdmJC8oWZy9GUoh39eX40pKvyM
Gn8WY7bpelbB+wauA8eGfYSZdJAU8puQ0ItNbUNQTpAhaH59xMtf+M+Is30UMcnve6Zg+eFrENen
OF9S1ViY0mwLVXqqlpDQjG5TODLz/FMP7sPy9fokLh+GP5OYXYK9EDK8MBAkpIrchVD+5oW6LiGJ
fX2YnyWX70P3Z5xpL58fh1qkVaZ0w23TQpPWUm/5prsJtrVkjaqnbavtcvvtZ9VrNubs7iLSaKaJ
ig9EoGK0RfZVHCS7BoOqXwFituwe+fNJNxtwdnOlZQ2MSowBM4RcF2Ii/qvsTXCzItjgZf8tlFnZ
fYG3nevXLlilbpBbS9KYPz3dZj9jdquFxsDUSMD1O6xNRzffhUg2yhBmmyw0oLdhbELFPxDVvw+b
+CXyVU+IAsKoWbOjYMBWbQpbDij3Nv3ahI+RGQ2eL8V21UNM24/XZg+kQJC6PlT4NfJWQXJa7tqV
mvR2M3xVQFoLkttqLd0J6PPnsbQy5XoPvSJbB0ZhGJHkqIE1jtyjOXuszMLJkmwByv7NHb8SDebP
uTIt4UkZZupRoQOwyOhJJqkj8/bUAc+ZlM8tJK5UiGFDJe4QaKeiLQB1PzZ94hbmZ9GQGxaUcGOF
FheWiBtvhbij0m0nx1stgYvG8EphHtHBommQvhSjsIYMN5cRvjOlBfSlu1ErqEwxs3ilDXnLCuUE
aUkHrLf4H50rUD6hBQWqKaWzPS70LjAaI5wuebGvG0/bGZvxLtvIo8u32X23Vu6un+SLKe3ZgLM9
bhJoLsKsfrg1ysQyUXOSJPipRJ0VgMU/Jr1r4sFotovS5wvRds7hy8sAbswhN44Nv23xWGyUh5b+
QnHEDuCiNGRffPhgXe70Q+iY48f/kHZdzXHzWPYXoYogAYZXpg5SJ2XphSXZEphz/vV7qKkdt6me
5s5+j7arjAYBXFzcewLh4LpnCZypQAdPKjuDnI/iv4fYuDQRsPBKH4fMS61kfIIZq3P9Gy3cRd+B
6SzYVYEK2QO50g+e3m+q5peo+TpAiU7xKkurX6MlWO3St5ndRHkoh0FZIeESUAxKIWgqeQs5uTz9
F9cO1OwuAryUdl6PKY1A4BB613F1o0GtiSVga1erpHnNR5Bgg30V/Z7shAIIBuQSzHf63u1qbsXd
iwQ+N+1h9QIgOZ0UCTx45kkqWfj4C1nRd1p89vH9iIyth27tCRh9EHPIJtEPMoHdQ6ovgQTkSx9F
gV6KogIFb8ytj4Om8WUFFfSTVNWIaCMwzN2uyns3CHGhFRJcLn5NcvtZSVxt0O5Bmreu77TpeP9Y
lrNfMLtWcVHLNIZMz8FnUBmSWnPw4VCTKsxmUOiTs+Dh+ngXT//ZeLNwI0XwxivlAAoIMvRosJEz
Ep5UIrsS/V1Iz11enIqyWf2zQWchJ+Ck1Wp4Dx1IcFc3pUOL5pbARCyZTEdRLsoksR7ifGHUnyIs
0zV6NtfZNToWNNFZGolTohkwLv/Qh9xFhxPShIHjeeOKt/kNJUcFTSt9qe+5sK7z+0sZeFF404mm
OCMV1JXoAEVIONGKxEbWuXBkpiTvyi6ax1aoJBBWoDtzMBLkLBo3YfNtwx5lYRmXhpmO09nJzAN4
lSZKrB+Ccc3pRwsq76hBVQiKEEoIEp3YtJSa9aCtZZhFpXBmGFAhIwOOFVnX43EyumiNd71ACok4
QiLV4eBvFNptoQg7oy8ybwCLvR/Kx4QZpqTmWxaAYUYs5sNbTkAPA2ZOtakgBxhl3xw0/CeoY+pq
B9WSSeftVwthiVL9wI1hFchUDRXOOsFKapHEsf6op+ktPIY8FY3mklpJcWz1pz66HRsJ8gNAncJB
Bp5eQ/RS1m8adIJV+hHUHyp8aNoIRXp4lYptnbaIinDI8YVtsNCVmG5lof7ZwiGpr4o7z+jwWCT0
pCnhfRhQB/VDq2We63vDinbyFg7Yttw3q6Bi0PKra1uUPeb0DBPYAK5m6kKIoXwhzH3n9mfrVvIy
zPmYiJPuS7cc7p5xyLYUYKRSexORcLxiMsUSG0Wq75lWAYGhgTwiCII+ih15/xTCACn0SjtBZTEl
DwGu7zZ640G7Z0O1HUXg5mFs96PqhEQDwKjeqBBHLfJ4nbB4BVTifSsDHajJqRXl3O3UV97fFYa3
5cRAn+5IiOJmqWrD9cwcUhm+irWFEtKWS8FqkBtoxhwT1TDrAHzysnKCDO4+fn/KEijG+/W6Gger
kLOXKqwsuUNPtIPloYpXcfYZVoaVRXuwemwqnwq4jbex03fwKyYwBAwfvSSG1RRgIF1nBWgd81DH
U7vfsQknkaVQprFVYGFGjFIOcBGVsF1DblfkwUgB6OpPefQxdvDx0wT82DoAmvaUpLsoBFxFiTZw
zFyXaQlDdwoFbWoFJb9vtfSplckuajQzD/kODESrlvV9G3dm2+iWP4KKJLlK+8y8yCkyEACKXYar
GF2ELrwrczy5/LexgLP4bky2Ub0XfJNkxyZ+SwnMUDIPXizJg4JClTfhFGm77iGO6kPVW69bu2pV
Ny6DD3Q4rbxATXB85UplhSOw8E1uNQo79lq/4rTcZ964rYLwrY/abZ0N9vVwcvGe/xOe53IEeilV
OFQROwzya1ThASPTZB8OuRUp/y2m8u+LYJ5RBEEJm115hFmMW36bzncuc5cxlUvhcXaXd4ymg5Dz
8NRkv1M9MfsSvhb+1z/7arMLHDyKNp8Q9Ae4aaHGLr/F5FbH6yYZqHt9pItJ8Nn6zG7tURY1SHK4
VPKm28D6C7SzvZJ2ZtOLVScBNZpWC23Kn0qMs4Wa3diVKljIBwypKV/Q73TC3s8cGJFZROqdpKTe
Kha4SD2f3MC5GPKWafyURN5NUSg2DftfipYiT1RgXxxDBauNSjwUWkPeyjq8FUu8IBhENYqRuknx
DxOruchBmQ0EtGXs5iLy3gf4kMcy0H31aNIEvbfIM2HTtVbgc3F9kS4XiRWDg4ApM2hXTpvyLLZT
r/EHeK5pOEVI6ILIKuHbBi/VE036t3CUbAnKRdDeA8L+qa6gLuJLvwZy5P52pIV5/cdMb4ifacif
3zI7AL2QojAa6uEkQwRhbD7B4lgY4SeJ93uH/Blitv1jWhYh01FSo/lggW96zDUVjZZXZueNfpNq
8JRpYRtDAuf61C7Xv86+8+w0sLqrDBq2mNtgUVexYx1lCNP/gPwNxMaA2uwqC7Cc66MufdDZeWgl
L4zrHAXiHMYoIBCbYAj+syF06e/9A/53DNVvzKvGcRsjU1kEJMrTsl/ZFvqsT170ESUqNMYPGUMf
CBbaCkg23kju8XZET7kb8JfVw4AiX6pJZjH0sHGEsK9BAM6ECinnmy7/jbcr9HRDi9DnvtmGnWT6
ym8V5r6UwwlogH06DRZ3m7zwy6d/PztcRkarNAdo8eDfNs4Ex8+x3qppbOFg6yyV/b5Ra9e+06wK
gFdvMUYtISCMSFawBkUOpus3+TNdjdZkf1c+6vvkxi6er2+yy0/Cfx+puSJmWFAVVxcm+S/GQb2e
hAnKlb5wgn7aEf19dOcQLqPWg1Yq0LZJchAsE1i5h49h7eqA52tuFm718n4oMgsd1I0C9aOgW7G+
cnxAI1S4jyPf9nq0t13fv+PZrRbzVZWtSPvkqSCEFNzko2J2VHzoOvC1NT+GNTTGwYHyyMP17/Uf
3pV/PtgszFVlFHtSXmmHXK7RlsBbBFkhbD8EOCFIQL2N7h+G8LWFrbOCksnC6Jdfln9Gn0XABLJ4
OC74jJ01uvoXbK93wkksPK100zPZbWIbdrde4owuneFZ+IOqU9EPGeKuBmwZUX8bA6rhdWkb3fr6
/JYGmoW8MugCVSjoMyRpbE2Ij8ZzwGuCRfhCc2Yhts6pyBJhDVdINZxEsJHiGxG8X5/I5e7FnxvD
mIW9VFNDVBkGBI802070PdhZrxs0EjMg1nO/WdFqWGeZvo7g+Vr68OSCx+s//A2zAFaBqh/FGi4Q
Dx5ejmzlLqdQvqNvYBv4YL/Ui55+F+uMZ7OeBbGCpYbRI6afJjheaqf32WO6Vk1xLEHuNl5hzLEw
xYvr+KeeLc8SIM0b0cusuHrgCkU53zfbIT8JAJcLxcnS3zy/5VB05IekuRVILGUQCiT7+m+43Dc6
+w2ziFDkLemA/1YPLfRdqn0CUahsi7JHDP8w3/RdzYGMzYY6gIxXv+HpDnX7xetj6TvM4oJI9FHl
OX5DqN0Jf0A+UiwUEuTLReSzec6iQBwr2QCUpzi1PfQaIQDkV942lR+ToXMFNZwwhXNTq9md5NkN
7EEEcGCV3x/lPLB5prmyjoJOabZhacbViCp3+sBH4xakI3gpR9Qc4SqtSPK6jQOQk8EWJZ0JGH4M
ERHeSjsUd271AFgfLQaAtryhSb0bubzquA6cAsRgITKGCoRqNdjeRfWuQpHQh6J0QZRNWQNvM3jb
mhPHG+6N4DE0oEMKyY3K56YG325vKhuopEARp9wKLh56wG2N+oWFX3kCZb6QubX3OMAUttFCG+hi
i6frSHqDL7nVJiv89q1A6a0wQnh1w0BWiW/UQb2Hvp8beY0jER8uBT4cCcidXu7CqrshyOpy9J6T
St5qMHOG/qcFDxKZbX2GqomPtn1n+tFtifacBF2SQElgI+3fllVy7Pti2/UvcQRV3VRyjFyFeKkA
DApugvw+psqOSAZ8C0O7rZTbgKyUHO8AaliqnzhRAmVWlduAFgYACEI4A8DAoJGOQaHsSggf90Zq
CUhlxpS9RdS/00YUD+QSYouRVVTG80jiLePVW5PDj0cfthqR7kjNXibIk67Ds5a+NUDMVSNAgz7E
DAy+TiLc0WWz1Vpqt8A+tjIioVGbRsHhSQ0nCLWxSjl0ATe/8yZIrMK1zWhA1WSEWnLWwROVa82d
V0FsnNHfpQAAetDb3KKtCm9I0cCYdeCQGZcdaKm6vgJdEAFvQ+hYtFV9AFRop6PehsaRGSrqvjd6
0KP3Et8FZFfJWHUJUZg0tq9BHVSPrURIrl9kTpqr60aUn0V1lMGIbOJo01UPSbXNYC6U8PhWVYdP
v2G3HL0sU3TKKSvZ41jDo1BmDiOZVcJGMBuA/2bNuhX5swpsOXwwnFRHH73/8CLZZRD9zcvA1CpI
dTfBa8OMFepICynY5UfMn/M7V+zOah4r43TnsZW+GpzczVaTvbL6Mon9p1a8EDAWQtIcMyUGLQr0
Dq3GSr2J6e+wWxrg8h37Z0JsdseSAcB22qKyORFBVAu7ZyVt8MxHdQed8/9PxnA22OwyNWJ49aUF
nrdR3IP6o5hyvACgXJzP7PbsslFXlV6EmM/gTCqTKFvuO3d05LWwl5iAlxNZXYJMn4IWk/pNujh7
3rChqXPBs/aQlZ499jJselZBsVFQQdClewandmkXJY+iWeju69M0frx0/gw8z72qMCJdT6l+UOhX
LOIVK8StL8K7rOGdWfbaZxWWYFSU0R5h9hXQg53nRS8p4HBu2ci51YHAr6PEbKVyf/RiaBRSeVNA
yaxMcxOsPx2uK6OIrbpHPTT8LfhNJvYJf9FCBfWYB960cO7qAdrfVD1FKRh/VJ9iVbMl8oqiL9dW
RfpSYfIys/1vxVn4iKUbWdnmfbsq5F1mPHTRPUUXQIHkKDUgo9yDwcNxd4BvF71zARFSbXqiRtpd
2+UmJ0+StO67kwKCYx14IILAxB4lIqPlu8Yov6jx6AfbooQKdqs0cIIadlXnb0ZavUIJb1X20rvg
dCkgaNON/WMlDEqBP1MgRzx3bys5mnPDaDRYieENmohQz+KgA8j5p6R5t5nPPwUhX7AgDG8lRR5W
TANxM40NEG06MJvzup/4y+nBmCpsTAaVLtF9caNm/G7k7boB67M1QFhT1Q8uA1YOTXIoheHdl91E
cmZCAf820V59lkH8XDNjldgT7Umm3TpsFFzsOda5NQkRpg6iYGdQ1LHgVuLd58p90XZIGwwzxwrl
GvyER9ny6vssOMgjZLw9q+JfNfEBj4ffWyvMgn0FykerrusBmLYutNLpGn0TQ+NSNPaH+msUBVo5
6zzYif63HNwVEKTOZXtyeMpx3oXyGOL/khiwvZyjM/Iyxnf4G6vhnwPoup2uoMexr+nGwLC+dxv6
Tz0Ill3A7QC81EnJK6gf8h5SH8VTbuhWKO5o926QTz356sSbBEOjgeOlD+GV0dugFoP0RzNHNTIp
rO464ybBO0IOnuUCGZQs7I5iQ2cfqJinGujCWeWO/om2N9Pj16OPlXYTQpyrUO+0iDvCeIyCQ8d+
q+NXBMsmrQd6dPgAftkWsbSCe5wKQ1gACEmXwkcBBKlmgCia6gZ8G5afpbw22LsPZgtTWruDjiV2
C8lKM0AaM2iG6cNRRE+5lbHYKQgkB7MQ2I5jOZHaIAFSRPtI5JbO17Uk20TKbSO+GRnQS/STU9CA
Y9UNc1zl4cljxsJVdLkI9Wejz7sNnmaUY0clchzAU8SdgW0BWDyvGohLAuuoecjW42fPa0zWpdsS
/nQFoF1eHa0yNOTrYVxHKty3kLxwpV75IrAk2KRL8hcsMBwf9U4CKg0Pviq6ZIN0sT5z9stnDxxP
65iK5l17qFMGIUxuRWhs1oPidHBcEsB2qRFc78jm+pvmp2bQVK75c9t9+zefXQ6B17een6fDqXyB
hW++AZkr+hZsklyQ1KuVPtqducSzpBcn+2dUZVaOHNsk1OJAIcfe6+8zD7gT2cis2m9OUtbFZs6C
xq5JfaCQ94WMY6Piz0YtmURuLdb0jldO6JkezEmQ6XuQy+EfslChuAyPPvuNs6Qj96GzKuVoJ3Xb
7iu761aTgle7LR7bG1woNpriTuokrnQzwI5j0VvoYoHkbPRZFgJBxUZW+0CgEG2stfGmVrdxndx2
8uPCBpj+ox9Xw9lAs1xENFWRsWIITtzsHP8VeB/I14x7bYV3tW/+14Igf2+3uX+ROkILHc8ClLol
1S0ktGnaaqlUcPHTnaUds4WrIrktuwqQjw4lfOidQG+9F6ZAhn7TuMmmeIAJ+jrxrKFciD5LmZYx
W7QI5bJBS5r2IEi7leKPtDz6/acRbGOoMWm+4uhttK6w041EXipOLM16to5UD1shRN8eRhauqyg8
FD6448qxihS8ql99sL2SnkBmq8J13phVD9CX5gEAlmwYkAtJJLap4R287hk226ZIXLUv91KZQKHB
BwumHW0P1rUK3lPXN+DF18PZak3/fhaA2iyK2zLPEfey1wHqDEHBFz7N5XT7bIhZaB0z3o2cGcEE
MAZBcY1jnJia9a8HRHDwF9L7pRnNykQhyDjFIDwM17zXGu7zRb+kaQf/OLNnE5oXgWiqwfUZ+6x1
002xb3ZA7quwSe4EQvgWWVRkqWbv1FYemS28N8qVX7/p3VO8qFh+sUx99ktmpaJ+0NMyhqLDAQgt
02cfHRIEIcWO0m8M+fmf7ZRZzbjNSjUbjRRuTsZea2Uws5aozdNG+M/fVfumgp7tRYWohUqhqnxI
qo8SYH4BWfJG+nV9GkuDzMJTXuSggAOiceCjapXwnk7ABgEY9/ooP5Wfpkj775XRpFksyjAIgVUc
ouC2gTOcKdap69uAf4zKJrCU7SQrgXoauMwAXVbrfOHQ6RefHGfjz+JRkaZ9EYMSe1ATfvL6fVyd
MnrrJ28p00yF1E4/3KnjG6k+WQ1Q9GisY3YbskPbhfu6UNwAeJy87VdxAnpd9lrSd1KHDgG31tCD
E4wg1hXpTmEj2xw+R0RuLJh+7WvBEPxQawONJKR7Nr506ZPcjLt66Dd6CuHFX1GXrdLxZmxPA3n2
oxoFnMwx1JPBUbkW6ratTzkqSDU8Ub1fRhBsqCqctn9rgAsTBHqGec+gmvMJqIzZVLVVGrmlAkHF
ow2N8XmD0NJTuKT5g53xYCUUVInzHYt3+nis6HtY3CbyU13/jiPIi4y/C/ZLVh86SHXrrcPRMxiT
UTM7T9IXVuT6BfHDemgc+4GOI45PBtgXAPWWX/0m8rvcLamAXo9/2hxuWzHq0SxGvcGr7lBqQ8Vr
6YpfOkKzCKsQJStarw5OyJDgdohSIM1toZYLX+zyxfEnJ5/bG4fBiIyb9OSYgvtJ/b0cqY9NL69J
cRvCPFGMIUieQErzHdPhzZZECwoo34pVPwLS2Q+YhTw9gZa7rFXywRf5uvc1q6riU92VD0iAoV+T
Kr8yEPGsYDRgtg42H2rtVHayvn1M1eiU5/VrHDSuIVonAlEzT7JVrNyrnfbAa3Hgk162TlYow75n
cX9bA5bH+lt4d/VIs8HKMRvxZsj3Ta9BQffzG/RZ5WY9vsbw0UvK0uQwOWSjGbPPEiIWKNDUVHY7
dATgV2tLw1vQ7ysfvksiXY9xCLe72uzUl2S86+hOz9gtiC8vYwWtDZYeeNpbXiYOkf5ap/e9BKl6
7yMds2MfFNtGDndq/3k9RF68u/583Dl4t2x1uL7HcXuoePtSN/e6z0E4+pKBc2Uo018f7DKk5Wy0
WdjnsV7WwJHizjZaqA2NN4FYwdh+m1Y+QHuoHGQHzWtdfTkfniLtlU30vcvPbjV02ht/REviIG2D
dSaegbOyJgF+8DaxsRzPQsRamOzSkNO/nw1J1MQDKihoATYI1pCy+d8hFUgNbAK3ZXazcN9djG5n
n3cWEmKDxkMqMMmKHPXynXlfYVWZWbiAMbyM3jgbZ5Z6aYy3rIAXM/ryXnqjr8CfgMrVLo7gfIRH
emZmntlAMP3/ZP51Me6dDT7LtoLcC+IGskSnsHxIVO8mhEmiXHT/dPVmUacJcXVXCHDfdOuiuNXD
FcXOhBHX5GrmyR8gjzWLNYGLSe2fyc2hda3ilVwateZQ9LLNUFatM8+avCpkJtt5TFo7ioXpwe2z
J89KvFCsvnhpnY0+O56jkgDZxxAMxggZO/ndIP27fiiWRpglZPVY4SQOHmqwEUOF9I3pS7fF9XP+
3dY9O3S8AHRZbnEEDOpbCfw0KeiLDDoj8gNohQuzWQie3xjPs8GEbuR1rSV46gbgg7MHksK/vf4F
vTUrA+j9+qe7XKU6W53pYJyN5iuwDxYtaQ542ltGAOt6vKGnXmh68rp7taRun/RO1G99VI/k/JHA
yV7j4JUt/I5pja6E0u/y49nvEFEMx18iBadhS37J0D2C7ewTtVCsc5elhZc2zCzU5CgEykGFWmYz
QiIv2Ge4nxfmczmgMPgky5IKB85ZnEbLiA0ZKVHjAhYN9YLJkECzMKXTpLE23JSreLd0OSyNOU37
7BsOVTsMAL+3B9UAmaROgPo9dEG+NLX/UAr+M7fZnumA3YIUqoruU/QY0A9Nhaod5FEqT/vVq0pl
6yPSt17HTsm9arR4nOyB24deKZUsHig6uAeyWEW0e4wlsDtATRk0LDXb93Ba0TPFZd0xTd/rAFB2
APWT2m36R7wW2/ytr18S9ki90TJ8PHagiVHmd1IXms341igxBM2gbWPEjij3xHNLgh51dhTla9A9
Efo0qrJTtLZafJTDrhlRRTrkw4uh3if6Q2r8aqArbTzqLbzIOCTE6l+DuB3ZndejWjdCRLjRV6qc
WNL4xsCJjaCVCcmyqL7nyTuMQ+R8n7J9rj2PTWMD/B+joBOWkJyDfwp7VWj6JBlrf3KF8DY8iNyi
8zajtO/1rwjQzGoElCH5Fcjv0PW1CLpqUQnIHv1dQysuA9Mh4e/98MzYe1dDaci7zVXYLbSHEp+g
GJ6o8amHkZ1Br6ga7ngBD0RvHU1gc/pa/g7xHfT+cWi/OoCcwyV3v6V9N8sQuKHHk3DlcNCZC/4f
Tffqkvrtt7rtz/jwZ8/NjmzfspZA46s9+EjyYtQoAoj3lDGHdOloKQbYIpy+gV9t6kq2IdqmoZIJ
pR8zY6e2eKbZSS0ek/qjwKKUgBTFY+xmRmpzdBsSNMY8klpB8URK1LGAYdCAGwnUHEz1l168+1mB
jtKX3GSmXn1l6BoY1cvYwbSlfi3xjQOoxNPct2JoTUTZXRjdVoCGA0xkwrbKgiDmetJ6zKpfPrpO
ycQ6v6n69xDiEKVWA3iY27xD50cODciKdujncBUdw3hywZYtHWbWQqUuTG+sNvpYCFOXLhtlMvvT
JcihKOrss8q5FwUFhZbt1C8XE0Vhlb6yz+gNEqsOP2nb6jcwzUmwWlYnuLRrzoeepVxqpYs+FIaM
zptqBhV4Com4rYeFq/titeZ8mFnKRSmEWHhA+oO+I4fBAa1t9wHpydgmTmGPOBB2DLmbwG1uiPvP
Pu73G/QsHhfhwD1A0KEgbwPxziALYKf0d/RWryclBISGyJXaLfCuUEGwiyVg+sLSzmWT20aTUTEn
8oH62V2mPnfpa+itlTb7FcOQemGql25UhasS54amTp/776unYECNSTHxgbuAiBMYaitqgobu1GCf
QOYBZEZrKa2dFm4eEc6HnO2foIH5nCixdVMoQAlwwPQq34QMaomlBl00zzYk79YfDOf6VC9u27OZ
zvZTDL2QLMzV5hCRDI4jDyrznHJ8uT7IT5sPDbtSlhDvZFXl/Pvfz7YOaTPA8iWGShq8D0YbAjr9
k8r2ug1n7wD1RTo5WljkYQyPSzD66bv9/V2noRXd+JdQ6BwS1EZ1C7RCphzkvhzMAQI4tADUCdYY
rIyo3WidlUbBwln5+VX/HnRKD8/my1JGBxBfYIJg7I0Umrf8M1AX0U5T8/Pa1GZJmZAktQuTMIEf
wWinGoSuc2B2EmpV2as8PLFiV+iQhpIX7bd+Ho+/pzfLzKRalaB/68WH0u5tak9BKHnUHNSCVqBP
vhrHpVTwG7V7barTBz/7oKM/jMxXJoRQvhubdEWafcElYhlV7hbhQZIKJ4JvZ5HWTgUWey8FaKMd
Exi4lfJbkq4JnlKGfiQBtIjjbcLh8ncXJ28i3nXQar6+26f84NpvneUPQRAMYYAk4jAMh6jfsEC2
wMVscS9eH2dpk82ClEQUr4UJMFDb5U5HnlrEyOKW0Ab6z7j791rP4hKRskjAnIEcSBc6TE8OrFI2
YoBQo9b2iVX6ADUnaskcTWOJq1RxsA4EZEOGukafydhGCjQmxy+eEVOqgRgVhcnGXwKWpDrov312
57eGDRsu8Jk+K72yYgLa9FBYac6svH9J/GMIXGQMADe0NQE1um+httxIozUkFfr/EhS/QgB8mUOU
TwG9I1FWNmxbaRSaehmboc+dnChHSA9u8Eza+y3dIuCv0HgzdQHEjfESGrELog3oNarjkc7NOrYq
0Roous9KPg3ysaqPSiHsPoXmn/RGg8jMMt/uoBocACr6qKfJO/HHG8gX7LGbPkSYuTFAxJ3xCCFw
Nza6J5p6+xROdCCn2KUIl5KCnxWRv9doFsQLEKi6mGjYcR2/gcQgJDI6AJ7RbpDCfcNiS0PZSYgb
JWMW8dP19X24sEP4DKPhizRt+IBowOHiAPNt5LHMyYsaTWwUvhS2UIBZigV8VoHJu4rUGsLpd5LX
TbYoli7WokNxHxRuLJuJJbZiR30O38LVsPKsvjDFIV6BLtZ8tEtVsIVj+M22PwtNeqmVlLNBP/A6
tQaA2joOVFqwJHl9IfP7a5H5LNrrVauzqM2Vb/IZMmrAdSF3dzc+Gw4YjjaYRcZWgIeGjXq8vsBL
M5yF+6pnapGMUXJA4M1xQEp5NfZLicji/GYhvtCFrJaSESO9hBW9PTnCAUvoilMEjS+ySlxxX7sq
JKOXLpel/TuL1zQgucgAGjw0QtrnE5ZNRE6VGfs0ii01CheOy4UC/98LOYvboKrFvu/x+NCNa+K9
RgOsL1pgmYAIHAKI6rG7eoycGoXN68t4oST998CzUD4YBOoOAVxf4H618eEgv+E3qRve12tg5TeD
jcG7Q3IPrOxikWXanFfuRD6LUJJReholiBFSJ5w8UywCmmcXIBUEa6RVjFWrSwBBQs4NdI0IiEYG
41YZmjALn2BKvK78DnUWq0Am8RI/kvSD1GugojwUfrbPeQQ2uE72fXWX0nCj6b3bahn4u8pzWS8B
m5aWX52FL4P7WjRGun4QyuBqUWdnemGrzHDSxNtAst9hKt1o8OeS46Xy6MJBVmdpaZNQ5vs5QkgO
grgWyk4QDS8pXZriUoSeVwsBWGZF0OAow6lFgRFL0L8jAbPl2F9BA9yuIubG6l2sZZacpBCig+45
X/n5qQozwG5Vd2CgrkSoH8hFvtG9dCeCfdsXquU1NIAY5SqXo7uFnbGQ06qzIDc0ZYAuI0P4GVQr
0I+D+qDDmiTXd9qA8jj98mAU2YCxFSafQZDaPlJOEfkLOd0F/v5fZ1SdRUGIeuuxliI4tG5rSw7E
kFZQt4GlmVndpg4o0FZwv6SVvrQtZgEw8qqEsB7LFdejO1Z73YCyidYsnL0Lag5/T20W9yjc0zwt
xUsMWQKcFX3QM4LHYuUxs1ZXYhsAZwV5gtpC91p3CcrKsAOy5T25WdyfCxF/bn/lxSOUTmC5eAhj
4gDRqMtQN4Xjpt/5VikVlpb0EECBF1PDzEh+4+DCS4mBKK0hdqHnJFcObCKtOFFsFHwGisTOUz+y
uDzWyo7X734OWAcJ7CBe2h8Lb4u5a1bewK4pbvC2GLUaakpwLwsfA/lubJa+0dJGnFd7SCRJQ1OU
MNnbtXa+gbSiDXLc1NsD+sRKT/0O2MglVeWfRZC/tsi8yBMXPMELolUOiQDmHJhCyYIUnqs26OWJ
4yRUm4PsbGYUm4XdV/lORMOwKsablL53Idk0KmD3UvQmMt/Ro/z1eoy4uG0UJsPvXoUIApudTUP3
Fbw3c3IIwTSg2Qjxst+k72xfIU6Awun10abb+MdVdTba7FRWBTVyuMfHh1yCQWzQOnXoQW3QQ54p
3Zcg6vmG714f8mIMPBtydkJ53QVGbMi4peN93/imPiyVDi4u8NkIsxQkJnxAfUgh3x3jalWvB0jv
RO6S+eXSRGbpBmQamC5HcC6DdYJV1nD4kqTV9W+1MJMfr54c8itkDAwkU/WZiNDSTJaGmWULmlL2
mfCwJLrXwEOGmpkMV/gsWenKfauctPhIYexwfWqXU5Q/qzR/0pRQrwHyHndhWEK8oNiGeW62TW92
eDvWLLgpu9IWobodm4eFkS/mZ2cjT3nk2WNq7CFG6OsRORR5tyKdwFWhwxcjf4q1PUmMXYGQC1at
BR5Crb703aId9zTAlVPHp5119gNSnYYV8Pz43jv/liJPhaycNTjlsd/EMG4yK0gOB5Z3X92qL6gF
G9vaAttg2XNr6XfMYo0i51wvwGLCZdnaMsxzFDjwYeRJ+iPfRodqIfQunBg+iza8jkYpjbDPBlRb
wnBToMKysLZLU5pFFy/NYBrIsbYTORPyfKnbrtV7dA7M/OTd+Nulyu/lhONsM82CTdDpGU8qMgIx
rgZQLVVKs9HAqq3rdJUBO8lDaeuR5l7Kmb/L9LSxyRC9/g9rV7YcNw4kv4gRvAm88uxD6tZl+Xhh
SJbN+7759ZvsmR1RMN3wzuyTHxyhaoBViUKhKrPuqx8FLSGdNOHW2YZuNUI/MBvAn1a09X1EVK8k
aDAJxPwGmhe9q5F2sOQy5FV1Nsu7q5/PgFhrJHkvGdivC8JYIYZZNa/bizveWc/BGPZSRIk2RYG/
nDSYdOzTzOqGr9D8tpoec4zzTyP4KiNjv+4NnNONvQV16EwfJqFHntuB2TFGa5tB3EUrq42gYadP
ltjxBnV4JpnbTxv3ahYTH2dP6L8UMrHVGtprXQqKlvBAoMMhonp0fZWcqGIvFbKgZL0/ZP45kPf1
9EoijWOAk5Kw14VkaEimV4V/7ibZTigaFbK0M8EoiR4EYguoWF5f0MbIODK0d6fUGZzw66rOMGRN
cT9ZNHQrb8kI0f2wl23QGlrK03V7PNdkMKORJbHIwzk9S6g+F/WL2ItglFDxqv2pRquDBECuZt4a
N+9DqzUyuFGEmA40sik9j9r3an7qAqh1g3spn+5itToW0RfNL92pS51JRk+E1DgzSKz6mHppX3La
CHk/hcGAoPZFeaaNfxYLyUFC+DYvXJvZ+Hx9mzcGkj58Vjbb70qpavNZTM/5CI1iEDBl4mEKy0Oe
93beoE+3eA0hY6nTT13fO9eNc3yYTfqluJT0EKyueKFTXKWCmGUKflVQhqhi7anchh9OTLJ6t2OR
FyX4YSje5iqvyKdDZpScFW1fnhQ8HUPNVTOUSxStsgjBT9K4NEY8kBUYllNsUKsXUKRMn6WHRX4d
3JbHBoxlnHmibWd5t7qsfGUVnRkxOEdT4ezTBo8cgwfmWSetuPLJm88Nq9Utv2NlJ+pT2slai9XV
t1UQmGorg5t98JQ8OArQBBMA4cLogxTck/Ryd91btt+SV9YZBEKNKOviEHu7MAoZR+lGdbJD/ujb
IMt2jUOfmMN+/MRjRduuaa3MMkhUZ34Y6h3MKv2xpjvdMA4E4mh5+A3dQV3wJII8PZS/BOW9IFB7
6d0uytpsIOQUg6E1w1B1rDoz+AxKqTEl0p4NaajBcPPiK/mhgC4dZ5u2o+rdGRgQM4yoScBOgBx+
L+Gu+NVwu8DSWvD2urFLrdaZHU1xp9zsYpfPPrSN2+/WGdzS9apSuxIQqnrtPkfmInkX2XpO1vqb
m8o/dthe4GyKy3kacT6k0rMv34YTcbR6L0goqYv3Q/jWZf6x7HUOXHJWd+F/WgVABy7SGESJyCQg
mQ3Ri7HqvAYEAhFNPN+4hYSfFYXxfwSViyzcyipB0Uqa4g6Or5nJs3pQnWVCUd6DDOm0VGV02eTL
WnJ3eMnqV1bTkigi2lCQqMnBzi+f9bC3QjB2K5h5yjHBNEmH2mju87y453jw9l3w/dsycCYZRaQO
7bJeR0Qvr9l5mQd5yhvjoB/FI++2sJ0dvltjQK2Y9FjUEnxTMkA0JDyPGAXOlM9z0dpF/k2knCSD
g9Vsg7CuFEk7+EjuVehTtv0JQnxI2UIeCnCgWmZQq5TmsJpUrAqEr053Unb9DgNk+/lW4D6j8YBZ
ZhBnEqNEqNLl0PsyOaqVutouhjKj6dsgR3AVJ74HC0XAHejYmL9fcpf3L8dgjSQqCMfggjVgUodK
T3JILAPK8ybmua0BReX00OzDk2b1t/RrfPhX5fN3+yxHgSrqeJJe9rg0MFAN6c84K/dKWnHifztv
+WeZClMJUinm1cMO4RARZYcXAkvtk8frIcdxSoW5IYV6g5M9xUomouyFvL0VMdXYQBD5upmNcbkP
X+xCDbrCFEOeexntbnB+v4fw8Occ6j0hxG6nHdi+DqF/wlR8RFs0xn6jQs6xfpHQ+bXE876RDK7Q
DCQ/KcrM56mm9/1cv4o6dM2U2skF/SC3mYdmNk9IjFt0NrhCqluZOtty2T5CmMYLxcxtlbtObk0C
JTwoTt+EEE4Ca6pdDNlewUiPoGN01BWzzCJp7cQ4c/1xIaFQvEj5NKUtujO+6/Qg1/RAwWgRBzqH
mOo3hY/3FTJYhv6scmwWcMmzcjf3pzKmi1IrehP6AAx6IHLCAKz8bSKovza1pUEtKUpjlwy6nYuH
wj8ocWRG43hTR5MpSLmTo2+qAI+bqL3EGe9OyTlNFSahG9Q4CQiBY0PC6obMqd3Nbqx968LJSWr9
2Po/0pE39cyzyeDiXKPrqMmRHc3SXZTdRuD7EYdzLz2g0wnIgfKmT1yO13OwWGHwEVUGbQob4JSY
KKcM6kbqE8Uo6lgem+xlqDAwCaq5HEwzSpVxbC9beM3lGYisYl3EBmOLB0BwpaoHqt520p3Y95z7
KscQS/EWzuLf540apyA3vZ3kn+JEMfLMaQLigCHb1dmqxax0Ec6arPreZZPX+jzZIQ4WqgwWTtJg
5GWGLZPB9NREkyegp8qAMMh1r+A4osqkV9EkFr28XLwFAJBcvRZoUp017XvWZ7sel+9EyKHUnnvX
rW4uztBUdEyqBsUtlUnqKp0MTawHd2o5OyTsLBVzy6kW7a+b2Vzcygyzh7rmE5ooOar5dQIC+FNN
QC4IoTXIh6TzjzLt7YCroHRJg3/x9ZVRZkcFqsedVMJo70an7rlxCsc4Ky7YM3d4crYhemdWN21o
kTOGdQ7+UbB5qeR2kWz1E5gTpsC7RN4aRDin++LUY645ssGp4EYg24BqijSiVMZLQrazr5VNBvNB
IkxqvY+DOzQOCIcyfgiO0g5KOWZ6Ujwj94zUbGRbhI7ojrde7pYvqLA6z0OlDYY6hO3pMLvFQ7YL
chuiL2D1DJq7TnQSR3BqZ3RkOFxwSvbwufzWyP9AJJf7UxhgV4mWisWUCWeIHn2pbdRfWne0yaH6
lp/zV/+O2B2ku8z8FH1t8RHGP0iEeV7P4LwejMOg6PgJ6Z4clGPiDe50U3vGfwyu5WesNt2gNMOY
Wi2cxe4TEg0wmQpg4znoauPNSQ2+Dpz0Je+pYBN3372MrROqKsbTUT5HrS79iTbfAy7BnGbDS7p8
JX7ZcuAYzH1bhYjfpb7TmMbn4UXEB/tKv4vPuZueQxScQUU72WQX3KU/wTVnp86wa96qG98UzeRR
N0xei+D2HWO1bgbJBBBQdl2DH6V6GL17VNzcbm4jVJ89wWnNHLR8ZnYju7XVQOnitvR4IbbdHbn6
AQyqtaUSlVJy8WtoAkLXp7cNN7UhM05fZot8ke329mAc0EDDDe/tdH1lm4GziIx6qC3hrXrdS+lm
XmRpXnEH4U174G715j18ZYzBsTiVhEnQ8cCgVt+hjgVFsNCTwBUNOpwfqDu4/mDsrp9S2yWOlUkG
voRm6XAlC3zNYN4qB1cvleehp04qflNIckv95HMGpRgoy1y3zIsmBqw6sSLlJOCjQj4RRFulNYP5
+roJ7sdj0KjRxqCURtgQDxjvHG7JHiNFTgraSDP6g8+33WS62kwGlsBo1SldB3uLHkHrGl+Sn75X
uvNxGsCJaNZOs8/v6Y/E5YbIsltXgIOVLqm1NDDaAJZVr3nub9onNOldKp3E1KwSxw89QKv2yDt5
OXBPmFxq0stSFdQwuKPGTgq/QuF5gNbXgInh6lHsjLs83jegjOR81iXery2WASQSqpFR1jVeMS79
AdAhfcXF1TI83QUbX+DyEHAzsX//rBcK39Vp0xkSaBhnbO6MJv9sfI3AtN2h8U3UCuv60niWGLTJ
dQx1BEGF/A1Cf7nYmARiBWL+MoOY7rolXs7ESpAEFBIWpZYCa7z+BkuLTNnK7djVYmtAB2J4MsCm
bgu29sYxzHNVBnEkWZBp76MAkjzHTyAhbs+gKLIhX4vxJEzlmi163OwYbzgQBig4oMOzzYBO0XZG
3mRAuywRHtKhtTIJ7xBatdP12Y413iZzrhoX+q+V4+BpH3OxHT5nMO8McpBFN+PNJ/AOR5a4OtXL
JpszOKfsYRz+nngKqLJzN3AiD5cqF4TyT9of8axcKv1XwpBlru66aO5zHZuZ7qMdfQSLeo7JhdBu
XOWncU9MUKed04feS73ITS3F5KnobH9MQnQDFAyGwbKy6nU8zrIk03PQFzgqR9OoKhDY0kMUfU3E
x+tuu31c/WOMLXSSuerLVocxsfpZ+Q/5xKvK/OZDvltgsBR9H4qB9k96KVeDkRO94ZB9zq3eovfF
U3OH5mDHKNyycKXBgtIOD+W2nfXdPoOqviy04GSE/Sr7ofl7SgdoBnGCn2eDyeQyH2KscifRM6pe
DmmMz0Hdu6UoPV//WL9JWd/XwuAoSAPTui9UinmatDcDai3vJ80tZBDs5kZ7BonxYWkma738U+Lm
Fm8rN6hYUOQlVDIwjq/I5FKGXQV+LuRjq3SYcwiXBsmlHA8dpgO0Al3d1ZcJ9R06+66veTv5WNlk
kh1f1soBFFbw0ENx0m6MY/Wp/Uyw4mIPr/HCW9DAHDEaanPsLn7xCwys7DJJT5vpgUDaCpfvHJ3k
beMWygwB6Ql15YlaamQXza6PpJ0ckDexB700j/lgMzTffwBbd5uqulU7MuH1ipRWLL4kkKDirHGz
HW1lgonNMe+rVikMzLmhpSE4Np6+X5TB1CPvYrsZICtDbBDqUOFGmzCCkJYmGustELoVLeeauZm1
rYwwUdglihBOUxLctRivoNpLjdasKjh2EAzo9cCd5sHqep1THd2gs/4QEyoTk6MvzvqozcJlcLrD
YX9fvxX39KSasyUcQL73JrrtKUNsgFyKd1ZspzurNS8bv4rIUAu6Tm+ACL0r/sQbdW77tvg2WpKF
JtbjQfDiIz8t53kmk+qArW/wFQ0hudAF5rpVFRIn+ngWmIQmQUPFTGUEXzcMJ11IbsqUg6WbHkll
XZJAgS7JIuP62qQmdCA4+CD7O6eSqU/abS+U365H2KZLrqwwfh93dUyFpSgbI5eQdvo+g0SUyJVu
2z4YVnYY148yML/kNXrwBSgsRagKIl3qvMIrX3W0Nc8V+BhE3A19i+zkL6or7ng3pu366OoXMGEA
5jRRlOUIwWf3NqS4LfA4XmqVxT4/RKHpO9d3lvf9GMfPJK2PWoIVV5A4EMJPC+FOo2qcOsLiyb8c
AqtVMZ5uSHkX9IsVVXqq0FaqNI/SXHgGj01j099Xdhh/18cW3G1N6p910BtMk28JbeL+tw1jztEx
zeZJ9RcX8TsPLRBO3AVukVLOmbKZva5WwhybikGmYZhEevZRKlZy4gxC6DT6zgDbZ2l8vr6m7UrI
u7VLGWgFf6SdA0xuUXIpLGJ42tVzTBY3N4pTesVn4+m6uS2fM1RR0YhG0aV66SdbWTN0VZyIX6jn
OBwcvUZHY4WuK0nkbOEWaKzNME6nNXlg5BnFbbmktkQTCKmRT1F010rQOGueY5+iB41XMeOtjfFA
A02oxSSNaGvOHktxvJHFwJSTf9ONsF4a44RRlejTnAAlAk20w1SyB/WniJa7699p80xem2GcsBEK
fdCKUkURIL3Di1FqL/xGwQ5qWOA/lR+rCF0kC0c6FEoC7qDHVjCvrLN3qmgaizSWKqieB8MhEQRP
riQeIQnHR9jOkXSEbkfTtgpWuJB7J160V10IrDqcneSthTnA5mHQkyLCTvbuVJvywa9N1Yoc2CvM
6Qv5Eu/4716bfZnrDWROM7EUQoxr5hDazuSHRpl2NGh2aPJtnKSfHwOpM6ey30dE/NnHxssk/Ox6
jGuCBaKvwWKGWR+7LI2bUQbNWuO7o984raDklh5TJ0mgghYYn7RYOMTzv3lgXv/wZTdXAJG0kkrH
DrslKk9GpB6VIQIxps9B8s1r2NoMc/ZJaq2o8QwHW7ro6tbRIlOx511vwql/yi5e4ZZ087oncPCB
7ejoJ22YmhI2JeWnniU/8j743OQpL3KXtIs9cNdLY2AoVNENqYNqB9WC3kaPvhWe/Z3ool3Fqzgr
4qEE27wh6EKjzADVZe7hS+OAPXS2MZj2KFipiceQvWpP7rCXXZBh7niBxYsrBqGmFrqMIDJVz534
zW8bR2kmjpdwLLDXx6hoyEQV+KJk1DcCAZtjwqNE3Uw7V1+LbdnI406NK4qcAuiQ2bNiqWCZnk75
ObgXHLQJtvBITFoMN8n3GYSt3yARynOYrSvs+icwAIXRGOhQZHhbgo7AHo10XoEnQ/D0e/q/aE9Z
G2JAaShAzDinCIAoBjtjpWingPCGDDZrj2sjy0ddAUhYF2E2yzAyHKClftJfJJeeje/hG/jV+7vg
gIqPPfqniezCHYiRrcDmOSYnztmB6DJQMAlU4xd0Rnbofd0J+nmvFTnHO7fSxPVCmRxnLFsCFTp4
JxFKs0pvpUEy65me5DhH/175H60xqKK3RTEGIxal9/NtVHzGtzylMNzPd8J/3UAmxYEwiV82NSK7
KvE0Bi23GuOJY8Cri20I9RJpvYMMgvihQCZlWdNy4erRmFhZEJCzJM1pp8ch2QsmZrni0KRWCGC7
dIqo8cNoHAettfrGDB3uHXAbvBUDY/S6RhXKhEgpd2Gj1DWOv0P9pOyWZ3TNEzwQ/HDfrrbzn3dT
TKBIszqlQQRTSar/kPQEOrHncIL4tuwMM+iq6rdQ+1cA8G6SOXWbJin8ysCGT4OC8hKYJB6vH7Hb
MfFugImJaG59nEcoSWRjByKdb35/JrFoleRlMjhjRYsT/nrMvptiAoKWBh7KmqX6oYTQlYhMP8DY
gfGdVK4io1WUs3XboPJujomJIYmLeu5Kch4NbTcNnh9r3hS3nFew7RPv3QoTEeNczloNZd6zQRZS
T1DVjpyU4fL28vt9U1mRoCAz/EZaTNDHhSWx7U0dTWh2cOyh975HixRkrKOHvrcQejbFVZSedNQB
kZFBHWDCTKX+9hfVKK9cfX2HIdb58eBItSYN9B4/DIolNvocXBmlyLL6ed1Dr++wyuoKpVHagOEH
VtIez3Aqio0Sx1M260h4XPgbQ3DZ/rgQJQshpdLBBC42I145UNEMnGUnNXEf7mqLX+nnLYqBEq0b
RxH6UgBsX9zPQ+QY08t/2zYGOeagj6qpRLRJzYFAJpP2kX3dwmYhZL1tDHZ0vRrW9YxFDBayvdBZ
yNzzXWrqhQkKMD418m/uIO/fiUGQGdoueFUDGqqePMH3w6//6/J4KkEG5vDpdLm+wcCICGKYaVJh
M95rnYcDb/EN3W4dwz8tohv/DyYZTOkqfc5V9eKOGEQpIYf7ltvjbiE2qugeumd/UErlxDJb1DLA
cCBnJWw2TpOao21AkGp+zJxFyRvFLRTDyXG8/e+LvUwUr7LPmk7SRIbLYufajmbzr9gbLS3ZQfPV
5XNiXD/y1ItbrywGiYjnkwyRQSpUZhJIJ5/bKHfLehcKz5wQWZDjCnZfvGtlS2rUvKx0eM/olr0J
eFx6iSJMTUqN+xcoE+u6yd/cj/4JkksQrUzqUTDO8bKhaNTChKg9uqq4H3JMDxfeMq/Zdw/NGzL6
1KzRu5WgFsWTxuH+BAZ78DKghWKLemzjVM/RQ3mHQrbXw4FBvELN1oHQKx4GmlcZCSHUcHnnEg8n
Lg9Yqy1QIpIFY3txZkWxGvRLgyNswXNoBCS+6Zujxx9V5Vpl0Eme5yijyykCGrob/TCcKivEyJoO
LUv0b6AExOX6/k014f1bM+BklCHm3AW4l+jJh0w3FVdHe3rZmgtA9djn2qo90UTb8NLwwMH/zTNM
U1GTVomhqpRZrz9IcT+raEDQIaVNkqOOtOS6L29v6coEsz4BMw2pks8G1tc5Mj5jZfU79Q6qAXjS
ks3ckzjPuZvYsDLIQG/jt71edXhl7MZol/udHU0GGG/3Uo8HGCHkvONe30GNzewqrQh0OYa1KFC9
JCvcFqra/2kLNTZJa+eo1Ua1RPsGNSkEniGnDpb/CBNo8E28FIdeVqJy8d+cA50oH1OqUWgqecgr
gCzuFcLYmd3Ew1be7jFZWwo2+ritLieH9kV00EjwFdoXToGxANEsrfQTb03buPaPd2ji8otWuFIl
TSr6ymicJUgmLJOpOp44fyzFO5DO31Z74RBQU7IWVAXNdGzypBM2D+mVfQZXKxrJIIj2lTMRb6vk
jgat3aWze91jeNvKZnWKhhrh2KBKotK9oSZuGt1ft7D8hV8OxdUyGOAI8MwT1KGgnP02A4nSbTvg
iyUvZcwjHefgh8bqKfbx2MW0w1oGqy1MfbDbfeouc8TQkIpP4UNy13q80YbN0RF0uP6Ni5rIYIhS
a2Mr/WV0aXBBNY14A7FSEFmgnVAAvb24aIfa4Hpw+2cRd+CLv/AapzjOwmZ03UzDgBgIfAi4dGHs
NSKEPfSahy+btdD31bL522SU7QDyBED0wfc6SF836HhVd3/QCLaA/RW3YfM26NwEwUAR74OFFDV4
yE71m/oT6ixLTgVSFCgIgcsQqlJmUv5BpYkX/WwuF7Q6afwFb2pb94TvSOaWtKJd8uP4VO80b3bk
neI0N7XZWrgQ8z4oz5sv/7+Cn1KajBp1e2xAbUpuCE2Cp8YKnGXpqKaMDrqM+Q9jm90+K3e+cNSs
rI60rDSjgdXeHV2IL2WZPQgOOH8dUKVYRnGinh4ioSstbiRt1vZWvsVAUZgmfxdXQI0EBafIUh10
lXwjgtm+GksSbfX3xDV+ata0wywgfO6eV1ndvv+tfgMDVmEo9MGYy8ujZw+KmOZ+2XDtG+TK3OmV
//i5gMM1J2cyHhpXVV0mF3PtXtotVG1/0jrDAflLYrn6qBjYldVQw0edmjAxFR1FMi5B0vVcCrIt
H0/LLpUaLc1xWlV6YPd9iNJQZ/WBbw5paQlTwTm3eLh7eedYrUnvs6TWlvwbz2rlm/A9RLYY2gm0
HsyMIjzi3Vc0xQuaqaAZf+lL6j1o6HnXzzbOxl5+5OpHFIE255COUM+zJu/CJLEhts2xsI24hqYQ
MHjLhOVq6wOdZIqck7NKOifodN0mxqyYkk+CgzYXoxelo2zNEagFugk6aH4k9lZXDY8KgfaW1vqD
BUGvx2To9nkDMs5Os5MG9RMdkqKGDCbi7nOYExtv8E/TmA72FEqQ6GrMQeptQlTFpbSZzJQGe0OM
+vt0IKFryK0nQ71LCutv5ez5frU8lz8YuWxKiuxc34FNljG0A/+zAwwudFke63mKTYaClRPNwmEW
pXMR+Q7xdxgSsBsIiohdtI8wWVfMEqeytjnntTbPQAJ6BKOoVnC9Vb38KUPRqz9Qj6AfmIv422f4
+0IZNJhIDLnnwEAINZlD2+FBFX2rqrLElKXBbrLcLjtqzXLvxUrkoGoE2ROIU8gPaHc591rG2fht
cHr/OUxmk9fyoMhQ3VvqpLsGZ/0A1t3M5eE+b4PZ6dCBCCOFQr2Ch+r7uZ330I2JzLROMEiHTt4A
w5kFuQkF0YpVzv3vN3D/zxLZqVFKVT+pNB3v8yP0DiNbzDrI2nl60FpNfB+gU65K/VNaSO4kg1te
+CSmCQdCuL+BuTvpeicOso9bPZ7oIRkWOcSunQAnwdL44lvB5+vh9JvE5n3NzEUqH2Vj1gdkisiS
b5Ang728txdWRtCWCzjtwhfqUQda1TY0zCqLf+j9JrN5/wXMxUoairShFX6B8ji6BM6lW8pxYYRU
FUtEEeMPWIY4KGosobcC6kxQxLAZFeOc+aKri5ljNJqJf01qSJ4RzVaR5KehyJ1+5lE+b58R76tl
4KvP5zCoCnzfdJrttBxtveAUFjYHYFYQZTAQJeaCJMgEECXIlgyGr+BbZM77wtPt7kuP0vmzdlF4
0ezgzMuYeKtjMGvOoYOSl/iWRLqX1UMlTJwrB88Ag0KNGJQK3AWgCDaZsnkgKY+5c9mdX5Owfz4Q
OwEq9AO05wPgT0mgmYcZ13xhde3qYzBnuzblESFyYJWd/Iy1JlDS4QKrNSjAF2qtBVZ53VS8OCcM
rhSZKKRjhdNkkVuD56Gs7xT3kmQtd1L9S3xaGvjbT8Pn9NDthDe0EXCAZjuff99XBmj6KhaN0ce+
No4A1jlqztSs9x1KUUQxlQffbRQMEQRI4wt3uElPqlt7vF3gfVsGagLBKEIFDUTnZqrAR/QVyvGO
hqRw1KD1WRX29SVzDnB2MpQKcjloEbY8prVdzGioQbPgNPIa0zeJQlfxThhIkYJBq8I0X8Z48ZR/
aqCcCz9CHdgUvOpGsuiPiDsozVsbgzEgOE+qPF1KfOJoiZC3SGen4TXD85CMnfuMingeRh1wolW3
YqzfxNAklL7gVdiWBuFVoq9BAxKDKLT0JtqD9NmELC2IBZ+TLnXj7paIw05VZQ6+bkIQ1RRFlQxF
hYjvx8MjniKqyxW2uxDVw5CKkNrlUetsJ7krG4yjGqEvD7RQ/4pW1ZLM8dgizyxcSDm71710c97N
WNliDsNoVOK6iNA/VH+fUyvf+57sYPzUle9SalPDAiGZs9Q0s9cxtzi2l736BWxXthnXTYI5iKRl
eJrEE1QWU3MwoPgnxJ1JisKhzQsqWZ9GEJNUkm/2vngmDZ44Qh4Ibyedq9/BuHOrtLkWjdgDvJZb
2Xzvt08N3lP8wtLrpyy5LwsvNZ6vL34T+Vc2mbMymQPfn4mioHgGuUMMNU7un4zq8NyVOTExmF1m
RrQ8Ew0Z7mO9OSi76wvZRNX3hbB3fczZ9ZM/oa21FkMM2/sehRrZMA5mTRVPMP5d1XFlbzlpVtlb
EHRJNUwokxAoj5cRdfpccEGn7ylLn1T0gwyveTWbUj1wAH276WFlmTlEE3HAK8CSLGugTknfShdi
W+i26V/yA7/myfGPSz/eeplSn0c0DtRzHt+UAugvIdjhi/1RmN6aQjpIIAs3adpy0I0HPRdewJVZ
kLNHybC4ZdxrtqGBFqearRaTjVEvegb2VYkNyLKn1lxLDg2/X/elzXNltcMMGHVDlUoIOxWa5hQ6
kAepKbyYciKP+x0Z2Knymg7G0kviN4EzomIcq7d1+0URnpCNmRIIjTMSgQW/MpVgNOWxc6+vcvn7
V2CPZVTF9Gan4Y6nnFPtYWyPsdJZof7ZR9PkdTvbd6vVdjIY004B+nQkhGb0PFnL3EZ2C806f9fZ
S71aD8yBOxrIwRuWTSCXx2GctaUd1QdXdFbbUD7lrIqzfb/MuwT+1FcQ00Ipwvii9AfQhyu78ZhZ
iqd/Kad9fhIOS3POv+rIft9NdgZGFcpUliUsrYyIOXW5Naic6Nvux16ZYBCmU4pYksvL0sI72fKf
67fUJXscSvvIgzayZqpu6/mBqf0hGwXn87G0qoVuaOjqQoNMk+pm5r9QhdM0uV2qXS1x+QUrgAGf
oF6IIkAUc1lebIx2NSAAq/ZWbfydXB37+ijIxVnRv4Iv91xr+JLVc122Fn3BuAv4f8BaGxOrUSB3
OWVmWY+f/ETmnGm8bWBwSFYzGT3cf3tx2VdOMyWc4ORAHTvgUkOvOEwM5JGCT628kaFQhALTxONx
XTzmCtawFAq+McrzWKBTI0pNVGRnd3rWPcyd4PFICcxItwjm4szobhnYRVfzPv7WfuP3XfGOFXb2
pZUjI0oCHCvLnE2yq6xxZzjZvgKjgra/jg8LqF1bMZPxlOE8aW2Faa5Bia1URsORYBOwcPQAJFId
QHfCSWM5eMROvsRdPMuCgaCNG3CZgW1EaN+07KTPr9cXxrPDJD7jbESBNmCGwZ9R/A1OQkDcpj5k
08N1O9v3LkoMQ5RUA7wbjKGQipPcLxgeK29TvNMrN98bbuTQU3A7PoT+HY0+G/fgYkRRMLB55ELb
sfduffHoFUBEslHOQwLVwCgmdk5P/sy9Mm/nVu8mlnvJykRIsryc6nEpRixt1ZXlDyaxA7weyG7+
mtzMqDzGjq+eA1t7UiCWxvGY7Tv7aocZEEz8NCj8KYbLlAi2kDhVA3L80FTLu4Qq1pgeogrihdBA
hy62BcYPPXqQMQJpKO71b72NQu87wQCdnuuFZoBX+mx0nlTNrhHtSVpz0HTjHZnKImoUoBiiikSN
xbNX+11mfj34RI/uluiHKHtuD58Kb7ynD8r9bCkWMi7xs47XC/P66n51pY92mXtdAuXwmGhKcicM
eAsETXMiOtct/Lp/Hy0wGVYtd1kZxnpyp4CJZjYGb8TzGZ144se/hv5HMwym5XQKUIdM0zuVlGba
tpCNJaZvzGZfcEDm19vcB0ts/ZNkod6rAU3uYu17T76rGn2om8bRGt9Moq/XN28jEf9ojAGaLmz9
Wmqk+E4zyb0km8UhcDC6LH6fX0CCGdjKnmPw18D/aJDBFpzkY+/HElaH6b0WdOWYthxNSLU2Ghi3
/KeFYbawwdWetVaZgMH9NHFVIjguw9LgpUEw637dJ3f6fMYp1YzHiD5x1rkA2Mcz8OM6GXyBSl4o
S4KRYGN7lHsVu3zM0Ki2lBjmT/wXlQ22+I/2GBhpFKkAZ60ag96z3rd3/WN+jhJT+pzNhwx566LK
qxJTxpsanpTQjdpCDvYYPabfeCVeTsSzxdA6mDRVzfL0riNHUXmU9IoDKRtzcB+XymBK1hmBHE1D
clc50vfs2KKenuwmx6Bm/jTb33DH8ipbg2wPGmO+t2DidlKnO/7fX1o+/goGd8A0Kk2DKMd3U9q9
djJYVwoOlczG5fGjCQZzynKgkiQC2nowGTRm9wPJIrVGa6HCzB4FweyOvHORExosFV5KlIGOAsKz
UTqzDFUH2mVOpnNWxvERyqCOAm7lKJKwd6ksHjol3qlc0T7eQhicqUneZ3jLTe6S1jCT6kejGJ7m
P1yP8o2r1IcvxM4/Dm1OBAhRLFGHx8qhu5Hs2e3E3Td1/ntUZXKzDK/Vtmz3aP5/XYZW+PwTG7fW
j7+DQZspAitKMKZ/oY1ghlaEOhEkcDIMHUiH+YS6Ln5Bi3LKAbKrI6q5r5XGbTveSFs//gwGhOYp
1yGz0VxOE+nQF2jFX2hjBSf4ND74uRk/C/cgqNrhWZ8/1fXrreOjcSbFSYWoj5MZqUaoVxaBwJ3e
nKT6NgL/bzc2rlglnByS58UMDqEAkkbQSojvyiR2dP1HhYi87l+cpIMyGAMV8zmfJxwiGfnSoVd1
JNGXrK9fUkidX7fESxApgzUTely0Otf+who5MRuQ0DyOn43ALJ1FfSeSLVU0xVdQvtvXTV+NVMhy
L70Cq9RUJDSDiJKc4LWjuzMgyi2gjSkQOFY2XllW7rGof380I6txXPd6hDwxEfZxiFjw5eichPGh
nFsbGp9WNaSOoWeH/yHtu5ojx5VmfxEj6M0rbRu11HIjjV4YI80Mvff89V9Ce+5RH0wv68busyKE
BggkClVZmZFQOWZ0Ezdgbw17s4x3k5LZehfuE1KRYjNMwK/iYEoX4mwqIUyOuLy9YUmB1EVj941q
w4fSE85xsL3Wm1sWw7Gfc7HWUZrDS3fC1RkmkYd25gQUtH83AvsFFyPkCdwL2xCI2NWh3UWwGMuI
/BW1XziQUceoysxExU5djmuk7Yr+qQ9lf3sa2+cBK8WhiT4nkbG2MxD1sUU/URHZaW1n3l/+D6bi
tIWb31Zu4tcTcRQ3cQwjc7CiaeqsNhFWsEjBNO4kt8VYozzasgqZ31xwc+hQbs92E2cwJIczQlqb
67gg0FhTEGu1PhiMOki1cccsg7aHonYghzOd3Cllk+J1s0LcclE1W1Ql4tsRG+Sz1nixBWXETVIq
ILwvYxTctLsEShPK+H17Htt3HdQEOTypF73QEt1Iztaj/ht0cNbaYKCnJ901frKvd7otOSaSa7Sd
LrGEPBU/GxYxUlJAdRne1e2LpD9uT436/xxIVEoyyUJjIr4W8cQ1P5TmeXuA7XAFa8eBhAKznLTU
gHqW9rAY6HAdaqTyxUAtflhF+yRNvTdH7dHQTLvM2rtRh60SLHPVYTm3yfpjLab7Eq9UQ4LmtfQz
zdV7yaRu9ysZov+5MD7/frGN0JRrKbgn0vNwWD+6b6xxK0aHf3Ij7xswmQN5B602orJCbV0Odayy
USNmr36epXOUfWuF21Ylvi41BAcvINblSR9jiEFBm5Yu200xH4aQCl2uVPT/d/k4TIG0Pdq1jDQ9
m1Z0MGVo20v5TljxAM4l36yKc63BUFQR3Vml1MqpDcxhzNJlQ6rLmGIPv4dW2qU6NcL200wW+ZJ7
L81iVElycoaTPMTtlxbsKcFuRtWeM8HWptcsbVCktVwDFaNaa5Hgn7LMbsuPLtMJj3k2nb9NNeC3
cEgUzaFmrnhBwbgn2im7fqf8ZdNKXBLExuHJ9bgPUYjWcEmUfbavxffVEjxl6Yj7YTsjhdlw6JM0
ghFBhQhh/L7esxZ4E8lgiOmjhzeiNZ/Zbt9aOw6J4lS02qr6TNPoQVgG6Ja2U9fw6tzOQ697nVzJ
W3ZqYc8qnQtjU9kanK34BcKoWiU3sZTgGXyj/06fND856G5xM6Aze8eamKhIm7jmebvSPlFCOR6r
/CyIN2PvKBmaWwZwupWeCAKpgTiMKaJEiCuWuMgL1dZX80Mv7wVoj2YDpYpIoTTvVxqtzJHPwuuB
seJn3eveWIuQEmiH9na+7e4U9EKQuR/qAuNr7Lqex5XZI0abfcnXbqYTtHv2WgSWmPCeHViPo5k7
i1ug+9+GFK5e7tOAiuWJReaL8KvZx10x5ul5HA6lbOwskHCiCh3+Znq/fV8TJ58vu+tyq0yFjkPS
lbALar+NveoWxev2INR0uJeQWkVrtpQCrr4Qfan4hMPkyHGzp/TjiMuBr69HnSmOMuQ6z9I6Iskc
NCJV3KKWi8OUVFwU02wRP3WT7FRKGUTqs6n8y0Ba4cBjkqxCMhtccln4qMD7VC2oRCv1ZOYL5D0C
6aYScIw7L3rQfNUr7wb9U1Zh8a2DeGPuxJ14DG9jQquK2gocfACTE0FiAaii/4RXhSNnlSeu8b6w
KFI0tRm4IEWeI/AZBWTNy/L7aCEnVSkEFFKbgYtFSmuyoIaBVGca/9Dmcz2tdkUmO4kIgK9/x1Xd
JYkBOBqYd/GTXOtupcVu2dzKYG9YmJQVf9s+rsTK8UKQYgX6R94hUbxaqlNruqNaGcGcILbBH+ad
gypqRqkhv5ZrDgJjx2zvJHT8znpIRFB/89pHwKrAhEVUeI5G2UVCiz2XnmOoet2ohx4llM5h0sGq
HT4uld3s0yPc/9ztRbz+3b6G5bZf0y6KUi+I3NDde8PqFgOY93RT/PVv9TUMtweHZFilWliysyR3
dp8+hDLVs3F9l/93BH4DJlBfkWUF+ecFXtBh1+5HofJnOjikxuFC3X5ttWacWHnCk3xo6hySQ3Xq
oW2Dh6o9Brhtp11IRKTE6vHbMF3XNRz1DgFpdjObq12vI4ERV3pDsHTG1/JxMW83Yv0gIp2dxcO4
H0ZX/GUuh66x1QzSDF4OQrbTg+YKZ8SnFqnZejcvo93+otpnqdVlK3ERj479MFd1gVOgR2gs/SbF
9xBV3t7x1BDs7xdD9Pk4r7pcAdrF9m4QDozPqrdDsD3KFbLT/y4og5aLYfJEX/tSz1iVefrGlNHA
3v2AKwdKn1Sl9/oL4uvbcZcVbGLzVkc3xlkWd1lreIMUo75h3q7zMa2o++pvwt2v0TjECEdZrKei
ZAdg8YrWMXbdqYK5OfYHK/GOmZ2uAV1epgBS5SAkTxu9MmqMa55mqDT3pa10znhUHpY74bS4lZsf
hH0x+ut34kuyCf35RvrvhDWuOqDVQm/OBZZX2OGBhs4IpkEAGyI248kvRvtT8eXROmtniqtADc2B
DXwd0ynKe9AEmrMRzX4HkqPQnIRQOw+ZieBU9bYn+zdF/K/JcjGwUKRhI5Y4HRAkgvWv/Kw2dpQc
1Bzate4U73IT82Zgh0lDR+tNmmGiGjn6exHbyaPx/Z/VuL9+D4dLoZJrcCxFuUCb4r1p/NIT6gak
NrTGYY5VGatRiAWrOym+GTnjo/XC5MKYThmUCqIPFd7O/xLSNQ6FwnoNwzkZIOKTVnYuam5Yt0RI
QdwaGodAbMuaRgZIb/pnNZOduSRF4Qks1XjkUSwQeGMUPLvfwl310CEyn5CHRqk3gsaCdYCyjU/t
COqq0jgA6pXOzLt1zM6QQTED8X7yVjfzWBujo0LjLkPAVOyhQfMu3tSH2KPeVhSyaxwQSYsltrEY
JkD29aa6D5GRZZya+Znu//ibJN9/t7/OYY9gqkuW1DXm6kyeYOvOEGGNGQNj9OJj+VaSIlfXQ96v
ETnI6QYjVZswRcEXLVdFqrpTD+uDNEXn4vxtG2yIDapzWIMGE1nPF6S3k+i1Rc+XrFNi8cTNqHPo
YfQwxs2TJj+37b0RGvYIndAkU+2oKR1hGgjwpObDA4mlqGbBqvEJWNxh/WzqP7cX7G+ew18fh0ON
boqLoWtwFanB4jWH+mf9GNX+uJP308fkao58TO9b2R96mzJT+5ti09fQHJoU2RqDr4riNbRXYZGg
4cxN+6Z5zp5ZlynrVy76Y5kdhdRG07T5oBOL+zdZ2a8fwGGNKhhl1BjtXwQT9hOq5wJH3QhQAn2k
LgXqU3IYo5hjVzHXmHNegy+TNHa/EBkt8mhzMFIqQr2aHQ6aGmi+zqSkxl0Ei5jV0ZzwvT4he09p
gxJwbXBoEs5xX9YrllAWJzfWTd+UVGdOhWB7m1LDcBDSGskwxhA2PC/Vx9LBSnwpvRrcuO1Rrohf
YjN8PVkMDj7g7itYJduRjN/INkTxJoOdJjkIkDzNmw+slXz8VchgPbnCnrrBqVly2ILyuGlYSoMS
T9S5EKCBHy3i0pXqE6PiXoNDFTFvS7FeEPf+dQWAn2EchAfjofML2O9UfntajoJizwZ14IgzwCtk
GLoZrvOMCYoH4UNyuyC+y0DmGlxklb9DFNvXH/7lF+UwRpdEaZHqz0foeqP+kht7Dp8aA4krm93q
kMu7HR7rt3S5N4sTWjimI/VR2aHbiPV53QxdHUchihBws4bc5pQFn955pNc3BeQGhy+9Hi1TlCLM
nhwouQ3e+AgestvBnd7R7iUHCnJBfkoDWbSpBjbifjc42FlqxeqjBS/sLntM1iCdU0/rM09JqboI
sX14EjlkmWaoFbEIV71ZjNGfYornS91JfI+KlcaJOSf/eYrW30GPiTN/eKvvkI+5EV+b/bQvZy+R
QCVzaA43EVzwchqxFC9GXiPjlEKD39QgPlj+biCxWmd2pBJ01SuaQP8Ddn8QxuukGerpEwVmgB1r
nmDaZizwbNGrRZFwqQ1qcqij1PU8pkOXn8PcG10ISdffu7c2tvt3UcF9P3uFYq8/wDP53pIKmgSy
8qIZcj5okxJhYftR8FFZc5Tkd91LxPOIXFIObWBCrXST+R9ghY+Pa6WO7s5Os2eV3vIE19htfKPm
xUUwa9GMcz7gRCzNrRJ2ezEp3UWpnO1RqG3JQYuUiIqoTizVKjxDsfZQVDoKoIgv0v4BdGRiTn9T
h/xvWMZ7pmtJtS5ThTDm/93COOpD95ZL73r4bQQRQPRFd302VzcUjlntqvH3RHmedtQPIRaXp43D
CDutpQkvJaF9kvP1l6Af+1qj5JSpxyfPG9cXWchDC8Cd7vvCkW76uxq3IkuNJiNeZTBpxuOXCQyW
jraf3gUieUl8XIuLeeokMyYLfp1nDVI5YQbn3/Stql6TtbW1PHK3dxIFAjy3XFCXKWxZyK0GyW6U
vWF+mt+jQ4aJshaZeXDrQKkeokdc0cQuJm4Pi8Mf00APuRAi+JCMZ7V4QTsiMQB1/C22oS4StG2f
T4aQYCl7d/IkqCGtvT2+WN7sCEHhl5lHJS6oKXF4Axk/K1YsPN6K6lcj31WaREyJGoDDl0oAVVuw
8Lla+Vayar9PqXwkuf05cFnUrq01Vi6qfpv3nRcHiq0e4DIQ3+SwxUhwH9Vofb0fv40/IsWlrwZq
ilz0Uip6to4FtoWahu7Sqdj1AkHu3R7iD7udokmQGcgxhBkbu1id95FkER+KiOn/cM5BD7RaJxFS
SOudfhBP2Vv2HJ2Wn5MP1g1EScOHZWfssxfiOCubwe0fTjpqFa+6OhnY8R/yod2XfvIsP0X73mOv
9/SZYpZTC8l+zsUBg2xHVi4S8nRGAwrKaHnFOBHfiogAVV6RvejVMoYm9Gdu/r74ob0u3+Rv1rE5
1cfloxXOwn1ro93lTrgZqbL69bNgWhrcvE0THWX8M3dQJ0mTwZ1ieePSbU5aE6jSUa/85DSmyEUy
Jq56RGJcQbPU6kqGJ0pe9s/oahe/g7sTDHWN0RaK3zH72uunHCkUqYsnpio+2dQD6epHvRiM+6gw
gBvKpgddYR1etWr12ynbbW9TBiF/PMEuRmC/4GLbGLOk10qB7EEHzedCaaFkW9jZbN2UkF+AJNdO
Lyjn9+sX3cWY3F0gr5bZ1eaMMXENRG7+2ekeunPr4GY3nCyxRzS6w3bH0Z+3Z3v1Qr8YmbsUilbT
YqPBc2xs7s3VsOXa8MxVg/BM6uVDE2yPdvXxdzEaf0Mg/SPIORCgjs7WXB4EA5x+FO/GkJL1ovYJ
d1FoYhWZcKzOztX4pk6TKxgisU+oleOugikcxmzKkaJTxpcmfun08WbqJXsRP2J5IHCGmA1fAmwV
SPaleoTEWZXbwwS0LGoisrteVvj6NhoHJ2urpEpTYz5qUDwMAYRXb5o9ZNUD2qCHmg6HGOraWFId
LUAMdXIyuXCLcr+90a5G4xeT4WBimuXZ7BUc4rW5V8c7MRYCWHxSLzhqFA4qkHRb8yXWWQgnwhFP
spN7o7eZLP3qrN58yxx854l48VCDsr9f4JOkJ0Ms1mZ6VvrWRkrajUTf0Op/t7v54t2y9kJoWowW
lr8lRrwrswdVHtxqNk+rSfnQELDAl/GgZ1ZOhoUphXHkwS1KMkp7CdFw1pNlBLa1NtCdL95ZcZYn
sIZil2Z/Y4FvlDmTbwXMCysisxjEVcJX6qyhMNCFh8E0NfXGWYX0S+io5ftstD7sY+zREr5v73vi
ZPH1uinUw7AtABSomB20CmIe8kgcreuFg6+zpfNAEVZRgg5pJqQB4SSYR7vrET4B992+tfVdxvRK
3O1ZEfuDL9S1mgmS8wgaXFQeZv25keXbWH0aK0r15XqN52JqHGyUUA2pQm1Fx0YBPytVOrT6nSEU
3mD+bpWneHiMIRwi5+FT0cEBpFyft+d5PS6/GJ8DFLXvK0mXUVKQA7gvxDYSXmlpo2BYv3f+55M3
2sf30WN+oqjUBKrwov54vEeQowNgpksMdZT31ih3A6XSSO1OPthYxzWySiTWymk6ptYR9gwEbFGR
lM5FGLEkQymkwBecNNTMfLQtogM8f4lg2RF6zc2P29xzRKY61/2jfPPFt2NgcIHLgllFnZbgUhPH
PtAbw20iIgq4LvtwMQQXchRNnmsCWrxxRSv+urdeutl5Sq379aVP/LDydXDT4ffGNoo0nazpPs9s
1J6KxpvIBoDP2vUGkvLFvLau42mJMd9wFexW61bEjO1ij0v2aIlq5MZS16K9cTnlQvNQ5kMErOg+
aiEFPUKIUmeeLeup7rX1rRj61pd6tJTpMDW36ybzItCaogqp3/l5itZTXaszujFNR5nLxm50+Pvo
0km22t+rnnulNrwlav5Dy/tfDBS0yUkr/VvfWDdznfyqSuOkpWu5U6VRt6dav9eFXrHTpVHs0YDe
Upk7lV64qqDeRsmLlZhemWoefoYdx6FtmYKHVioniUUnR6deOdbHblXAvarloNPhH5hV0Bw1BWor
E0eStwJo4zI2OhlH8tPtwAGz5AAB9T1LEbPWOyxEeEulvShw54uaZiIW1ZpE6dl4XJzidgqizC5R
EDqixohyJhNJAv04JWIaKvg0OOCdBsuEuBCeIQOoO7B2KJzwBm1jjFZHGwcSkTtf0RzWOpQjUQDV
eXqU8QKJ1emgqy0I9qMbGk/bmP7ZfrN1Trh4DZWEwuhV5PlUYHrnrC/DadyrgXhrPTHdFtUZoTJ0
P3yvOg8dM9rhr1CkgdVCe0gPoVNTfYnUvuJQWBGjosA1l8IGXmA2JTchrKPBuyFaGAiw50uZoymV
bdUhOF6Xb51S+bIpU/E3izS2lpaDXBnNhoWool4rMMCPmML54ukJklihcW7yG1Pw5zS6EzN4fIbz
+/aHpXYRB8ZDOA6yzOocefxuSJmLApldg0UUg9swdBWBBkQIxFczrVJNizhV0nPTPNQ9AC2Hj5BQ
O2FXvm7Pi7pC+apm364GquAI/ZnmjnWEgFLlGIUtT3aCdw1sjm3xCJ0PdAQmNdmgR2xOvqgprEWb
pyur+8HLXMCWaTvLSWHu/C8nyQGOlpmDHFvgfimPK6Y5BEifpU4TMJp5qdtaECJvVwfW98agsI54
gvClzUXtrVFK/hM/ry5sop5NF4wpEInSN4rQTpxCvpYJ/u44zDGeVmKa2JqeuGaoEluTipp5vat0
FuNwXvHomBz2DO7gezXuQl/0odkYNEQQdJ0u+xUEmVyEB28PXTGlmCnsMNpNZxeH/O4vo9v8VvES
f3inbkV2lDdwhvcA6Edrhk10jIKwdE5Ly4ZEi9t1kEeRbKmAVJuV+6NBvcCpO5GvbBpN0smJidcj
KxBlR5gA7XPU+Uy/uqOexZ9qzxsz5KuXeVwbYiMhMQfvsk/Tnxnth9W+r/Z5f5yyY5QdUZ02XRVt
QPmhjxExFffg2aVvKKyaH+zOEvaRL98Sx5SAA77c2eeSMKnyjFbF0XCr4lbLTqH0VA+7bryXqicB
vihqA+5VGLqmDJ0QuTulFbKYxuAQv4SAe77yKVZr28KYCUHDXnQw4usEYjr6bMECcktER4vbO2oH
19eC2PAE8vNFUFCc66bqLEaYeTHzxImGyROF05pRhSdqrRmUXDxglFC1OogQ4fHJRIDlu3DWXLL7
hZoN+xEXg2R6G+ZDjKB2iV7X+VaKS1dv0DlBpTMJ3LO4ICeewnkcFkymE2pbjfR9nVM9mhTu8QbU
TTJ3PXpp/wrQpyB3UzBiVBu9Cd/agOJNUV+Hi3VCrdBzeFUAyCEHD7EzeOW96hl19zMG5hYOcEGN
GmqDbES4+6fxIW+n46IaN2JY26OEl11duEoEYdgy38Vm97B9wLY3xh9e1HW4GFO3IiqNrUCqGltM
Q3/RYVZDMxqvXsCWbKmGocsKXKj+dw/KhRaKeYmlHA7GIzONjd3Rzhe8Nlh31D+i8n6NxmvxQCFt
7VTGyh7k71X0GIbv2wt3FZgu/j+XjovHBrTFFi3K5eBIujevbllZRyPep/JI1QiuXoQXY7GVvTi9
Zh+G+WyyLNFeFtD20Dmt7DEeWIRuRGjoZu5iZ7WHQ91+egpL++25Xo9NL34AF7bJ1ipPVvdZpOj3
8WAXb9Wzfpb3K5xpJK8P0oNwtr7HzyqxO6+evotxOWxsFChGTRnep3r1Kw6/19kOwnc2MTm2en8c
votBOGw0pWISmxk7hfljSWjvOsOu2Un2MSgNjY0MD3GnXb/1LwbkQNKSU7mrmYxSutfRNOP1ia34
QwBaQ//Iujzgf/eqP1Y3s9ed4SjqoCHDn16qd/k2hOMtFWVRa8wFdpHRR2sLWaTzknWww1rtQTyb
GvFmpAbhYHS0eqW2EryjohnmPqN1O6fph7U8EZ+S7cOtT8lBjDAoUiy2aoLYzQx06CYVgfagur2n
+zA0fxapOInYOp9cgYuDmVYVsmOwYzmvyEfJ6JnL61OW32ZIzWXKaqvCg9xC1gX58076yJMzMd2r
t+3XRuL1d7p5arKxw85lL4BydOTiwJQ3G3f2wvUxhTczXUQkviQvxjMjMBy0EmPO1o+1hzhdvtND
Iva6/ti4mBiHNxO4RqbQtNC8RpNE2iMJB42JEnIm5xoqzb0zYqXjHQho7vaKEkDLO+A0XSQXEL5l
PHAmaKTvJxBt8wP1OrwewlzMj4McQ5ssWcuBa4wH3jOl0iJI0NtVRMfCFVzxHyXJL8bjEKdMslay
QpzxfsAzypAdLf21vXLsAG+cPN7XphwGqSlQnjnXaruTpcyGO5NvDvtKfY6N3o/mgvhU1xN8F3Pi
IMWQinzOCok1JJtB9dK6KooOaIvSOqcb3PCsuqJfuVmGukNq96yaY3nMsgkKiuD5Qtk/VHZUkyB1
IHn8aec2HhjLvi+e1dIf1oS4rIjTx0vvlHIpyZouQ0MNSShxhPdNlrhtUxKLe50l+bW4vPCOvMjl
MqvYMHIAUQAv9yNvtIErB0aSzIMl2N491/PfF+MxoL0A0sSo0jFlSNZ+CJG7SCi0DMG8q48KnKcm
1zisJ5rtTnwtXpBnVtVWEVhRWkHZw1Q6KEJSgRM1BPv7xbzkBPFLxYCMITTLmlSobkCk6QWZjHPm
5qQDCrVBOGQpjbZpu7XBy31GGSiXnTZMnXS+J77X1RTwxffiAKWPsmaY4TKOmAm9uF7nzMf1Fi6F
bnJHlUjJvcgHKHovxJEE2dXeLfcIs8E47XdF0IE/MNyVgfywPTcCyXi7mlAQpmVSWmz9ofFMXbSb
OXoqyw7O5sZdiC4sfeiJ6OjqI+xiNTnYgJ5X3S8sAo20wRua/aAcw1B1IKiwPTXq3uHVUrRWh9gH
ZDaBmcz8JIcpmOblSC4VvuAKT8RoxLR4pmRUxIlStEBDVjfVs135qWyDVjK/fmHN4tZv1PYKn8qq
URuG101porUUpxhPM5aqRFBb+zM8UbXAfJVh7ULjyHX+wNf3U7lwpReqxQpDhA2MmpF/nx9T18Qh
Hz3FqQ+jx6TXS6d52V5eAlpUDloWaUnSURnScxHpoJombpJ/3x6BwBKVw5I4TUEc0LEtwRn0DLzU
Z+Up6YlYjxqEQxJNyWcrD3G68Yhu18wurJ2GDsDtmVA7kYOQEMW3RMomlHGW9KBGkVfC71RrU3uc
tX/5ulO5uGTJUyg8ILl2FgHAHkrUsQ2LocLpnMSeBWc/x/a6Yyxh0TVfzPd2thcoB/VOCQUV+EX8
f2xPNruN2IyXUFF0sdLVykzO9esKm/VSsRMv8szzMNjSIXlaD6xxJSnt+Jf2c3vdiT3KEyiXSIea
7oAwokP2rBfRy0nZ5hFozdMnjXwe+rnFBZuPjbtKfpL+HNC7LclPRvVjtz0bClg0LkrJ26EboPjN
0vXtvolsmEe5cQeV0NCWTgtMa2KdGpL9y41vp3HQUsrVKg5M77HzKnGfoEafBLjZSwHbpw+gbEkM
SBxHXhUFqhNQXJFBL7FkGenHH4L0NFEZ78834takOGDJKllvSg3AsgTSRz3aBSoa+0K3I3HXgoCy
yw7oid9rrR8XrohujB/aYus+uglcqrGK2j4c+ihjZ4RDBeQurO5gmYfehJaCifeRWRwmqJR25eoT
m4haYQ6L4niocnEB4KX7EC+WsbQr2POId1IgMQkA0cZH9ajy3fWuha8riidgyloC9q/WITPyijvx
QXeko1aikiI4nasFH/VLg+cSOD2Z29zF99S7morveUpmKjd5U1YwsUJIFUiutBt6FLVWZ7lhriS5
Mxwo6CFAj6dkJhBrC9eI2WZFp1K/09UE7bmNnSqHvlpc4psS4TDPzSyXXjMaA9ZDSTIF0FHCOiq7
RoWAktrZqYZHceQWq+CUsAtQYd5LDM/iw43zxBM1o1oNuwrb6oxbLd8jl49ScMUq6r8FL4V2OKhD
Tv7Q3WV3oUOJSxAQz2utrFUqRFNZ4IUj7kLrJ6weqdkxiNuaHfsFF2+oPCzUZFbxJfuP2Qc/8zge
o8A6hXeSl3qWSyEgFSTznEx5nvVWbjEjpnQ2QV43P8J7NMh36A4OqO4sAoB0DoCi3hBiq8KnM0fD
0fpHMzTcQircLEzcor3P9ZjAHwoJeKrmWOdin0kYsXejh/C+RQd0dGiC9aaE87u+l+/m3/mD8gNK
BL8sl8yYsvlsfUy2Hhcfs5MmzawlfEzpzgwMv3kO9+1ROzHPAjQ9QHqaidv/o1ruF/jp3PuqFfNV
XHoMOsWwRhBqr04mx4JUulQE20eROIk8OzNMurq0OoyU78FuOZn7Yq/76YGUQCAuEZ6kqGvSoPQd
9mjj5fvK612WQ4zvhtSW74x7qGvv4meqC/Sq8gp08Q1VUQ1VM/l+gVlomkGNkO2enNXPQ7vcL964
t46wJ/BFzWl3+t38o4zs/i1zrb1IqTpd7Tm/HJ/bO+0Q51XJhIe1R+ZsB5Q7wSwo9iEAdmc46ztj
BcDUz9ffkzth372rRLr/2qJfjs9to2JO1UosSmQGpskb08O6BkU7ets76BqeXgzC31tSJ5ft0g75
WVt+F2vcwInZpHoYr3JcLgfhipcyU381CwRgLTgu8NDODtbt5Kv+/IYuVOJBdBVPLwfjouapsMoC
KRVEe//x/60Qw7IDPweJ3xHPSXI0LmA2Z00u1TxJIG1voKyGzNQLiMMuy03FB1K65trFfzk37m6y
JNHKYxTzzotVOHVSepp0yATDFdvaWbKHWIOUqgVVdq229VQjbkZqq7D9eoGliTwqlTn2+Rlq/p4Q
Bq3cE3D2WSXn4fpyftz11K9wPKpXuE0oMkqikhkUkuwkhYnk+eqOzLpqndE6pO1NeGluH4Srr63L
sblAWdbWXEQmhz19wqCBUfanTPH6m/EFpF90XfZqGudyQA5fREkvLDPGgPlN7zNKnfyMTpBxNzrW
fYfG2uIOAbJDnY9rV8blqByqqKFZQqIRqCYwatOUu80zRFj2XXEvTTkyBmBLlD+Ipb12C1+MyV9T
UHgqmjnGGySxQBgcVDuGbW05IryJMk+uGr+T01tDGu1x/F0Zgdg8NtmT3n5rMtiJhlSfEQXs/G2G
jl9dqDULtvfB6sdo44MW9mh3hav50s5009/FXlls8wYpPBjFgpoe1XYbkFU5alU4oNK1ppKUFW9f
lh2Vm3MJ552f4eqxwIgZLAmm08LhF2nEHXWha8Td8gcTfx5UXZNRIi61DzP56Ft8k/ymqlpbaLNA
DW+LqLgdZq+enixt31undbnXymOVPla6/Ky1gQJzxSwBoaY2D4nR2saiOmuKqjcqfgNcopJ2BE8v
tS3pXl0iBzUJWwH7oBve2xQ9JFplh5hfNymBJYaBmMpIkMWjmyS5M07d4zKhoF5GjgAWUlTX3ton
u6xvwFbszzB4fxzB8+qy1FGaHlHW4Ild/+8uRr59IJuM2mpYr0I+xp6YQHS4pdCOIcoG2vHSZ3k8
xpYyIL8T65NT5pM3j7kndd3tqD8s+gQT2x4Mvd7Rx9c0UUF9NO3GMD0TRHclFu3Uem0o43cC43n7
7LzIhmxhl+dUyY6EHEknE2BA7TwOZtFWL69aiCssMkW7nYD06HtTKJvHq8+OS8jhwFVRpj7uxgpr
G57mdNil5lPa/1TjDx03Zyi9mhZsA8oXs37q0T5l5ivcGE9SuviJ9jZquzyF3mS3EywyNcFO9dZH
5/BXVyRDi1REtey5J/ReCUHGEexSCU1LPxOfGo8AGb6joJKaso9QID/rfeLm0C5rDOW8KgN8Lqln
D3Gz8B0FRWPErcaKuPkeLTBBFiiB6iO/RR0b9uk2VpBvHpgEC34jObCr9ycvAal/Pqrn2E3vMqeF
hWfvmC9oZ0dhkHqqU2vJxXo5XpKRJmbwwsp/C0htjwYaT6DBanzfvi+pcbgor4UcIvAQhzCFGtJi
LI6R7rIa6QCR0gq7qmxycUz4xoE0MQVN1cG8hspxftMderfdL8815LdPMzqZDriMb6ZHnJC2Qb6e
oltfbXW8HJ6txEVIKZbjbE4z8qFqMLsoiB/AsWf5pNw1YGaMXKHkSF7oV/uKefo2Z7ajkPchoJ4K
CPhmg76GwkvOOGlqMH1D0+LwkKtOdFye47vRns5GkD/ohbOu3hgwBryxByuQOqjkp+AQKzHbSEh1
IFYPx/L1RtkZ4TGVnLGw1cdkX95CZfAguM17Nd8I6EZ8395z1OHlYGmpNFx3AoL7VFYdYzokJVpj
ouIj1YYfc2M4cNWwpZZsxb7GRL7YAHxHgqnmyCRGiIEhdIbMUBVYnnRQPHFHOX9e5ZRejsS/QaVV
gw4Xgr7ejeFSHTN2v1NDTj7AgKfB1Q7iq+hmrzVpfnKVXnY5NBfoDXVclPOASbYuaqftvu2dbEYH
mV2lNmtlA1kw9KQ7fXWj0N3+rNT7lO8r6HI9mVP9k80g+brTBSwHD2tH5C2mI8VeJxeZQ64c5BN9
0XGe030t2zNyJsqxPeeu4BhekdgTmKcODMJ/5c8UrZTATF5nbUzCKhwYkiTFYez0H43+q5hku48t
ouGRXFEOs6JKU8UmRUcgGlexiUr3/0j7sua4caXZX8QIkiBB4pVL74s2S7JeGJbl4b6BO3/9l9Tc
OG7BfRr3zIRfFa4GWCgUqioz87fA+2mt6Sp7k3mtJFkSsQf5lEetreCJMMY/0FXQyr+o+nDbQyQZ
nyi9XdDANqsABx9US20T7Ugi679JQououE26Fk39GENkC9stSj8+wV5BTksSxW/vFRPltTsWcaIt
iWWQPxqx5RboAdcKWd3eLpkVIYyMmpIHGu5nUM48JcNzBNKtDhx0t418ChT+9xSHqULEYFEXQFsQ
WVu21VYGTm27QbHcDe5Vn+ynI7DE6X105u/L0IfqVbv5Fx/96J58Z99l9QLZgoWkJ6WxplXlUk6b
XWpEd0OhnqtMVka7fXyZyLA2cwiCAMiTAY06HtTdEqqSVYFBGutb8UNZ0w3C8ndZzLidSDJ1WfpF
9oHUeC6wsuwuN8FmYr2Zy+xE8ky6b1r8V9PISq2SMihThcjRNhBBVxosctgNmNRYBDj1u2VYXJdf
d7LPJjyziDbEBC+bpavEkYzn6+KlSZwJfKHogG4B7/OzI098o5DMlkkuOyZKbKdDm/OWYlOjbdY7
qt+t+03yYiTOMkBX7EA5CPoK3He3T4ykesdEtI/aWnFRlVgv97rMgXrOeiG6npA6Ejfxw5WsDynp
TqDy+tV58o40qllgnSp3qu0yPZo9qolnoL1tgb282Zpu9sY86k8v9V721JLUDtmnq124bhWNVauq
8dJV+xuMq4QOOxWPE+a7wSKHW3aR45wIiiaOZKdvXxjs8368ME3brisDhoW3q2A9HZMVsUAL74Tb
BCnqAgHgQEDIqCNul0rY5+e/MDoZeWE0LdZL5yPYeqYud5XxPgD8QSrofP26MjSLGYZt6LoQFaK5
0sD33wEgaUxenSbrHLWXptmwPt2UGnqIVuwUgyE7N9e39bdZIThYQ5Q1Kv2sC5Q/lAivoeqM8OcC
Xx2t/8ZZyeLff0llftsUg4TKIjMhfBl1XchpC/RHGeBA1rrwI4yHyR7uy1Xx563225zwwsnsSZnr
qk3RReSHTwT5OvCMbe+W28LPH2UNRNmOCk8addJHbbJRwTNJ6ZlmD5nqZ8lZkKxInI+fprhR2KIb
xeIfNvsOtPhQvvdKdTKT0UENCaVsuikzcOGU29jeN5GMAe9TmvTGnoqT8zkxChNEY0vGHW+sl/pe
e+kDj/YbPG3mF0QFY3DIy3AcN/Y2OMzraTVBwaV8jFKvi5GFdQWYeJwBxAR3pqevbTdUXIrn7z+i
9NTIfz4+EVKaWK+av1VBytxy7fBn0tsS/7p+5f22IGQqamKa1ZzleEsqP8Z29BK9c+pUOv0i++aL
212EorJcEqIMD8mF6UVNvUVSAVyh5hoSJODNwXDlLJP8uTrPdLl5QkyyGeu7fMDJaVfGbjzE+xo3
enAw/fgp2eitw7bS++16RvZ7N4V41LSjbRKOR6uxLp7mA8ZJfbrt0fjzG3A+KLvm0S43gyOLSdcD
/W+zQkiKEku12ULnS+zsO03zXacYW+BRV0reOhjLl/TY/0vV5bc9ISZhPAT0fc1n2AVLz7PymmKg
gAKBogC9A1xPuK5O0T7MFuoDr3y/HT+ueqyBa8YilDEiqmsnCUYfLZDqohe3V4Y72/ioBtlz9WqS
+9uGGKKMItOjUcesmL6uDg345Q6LglroW34/nSNMxX9eLuG53vfEIbIC49UYfGFdeC7FejjYfQQi
e6Uonam3HQhWurc38Xrqd2FDiCw61Rttbs3oDqypk+2ilwl+F8PBpQIijcxZVE5k7/KrXnphUgg1
XapWodlWgJ+ZH1MB9bI5XOeJ4phNCCUzXZJyyT6hEHHCvoYYXY4Yr40vYbbvQEIyGXdaAFbdEKKI
dSTZ0ev10IvlCeEmY33c9Ea9XCrmqnqMnea+ATubpzUu+EF6jPeZu8LHKDmagNmIMbX43DTSTrVs
k4UIZFexngFvikSsm5DU97teX2vZcM+G/azLHqBXo/rFkoW4Y2j6yMC8t1Siw03QefPmc44RgHOo
Sn0rU1cGG5GcfRH3o9BC5c0i7AR9AL/KKx9S6i431Y3kdMjsCFlQm0cVeHihO7nAzWcIEEDZvGD3
C2y33vJdCPin6qRsJc32rpZ2f++oCP7B0I9R1QYAI3rSe+OE9249OaUOpV8tOVXZOg5Oqvqo8DfJ
gq/m7xd2hZDTtlAyzO3PgcPSwb8HcEMOfneMl7nnzNEwPd8e88LROq/4tZEuW+JIIhqIW139N/a1
B/ZB8+o1i88xHoRL44IW2+gok6yTfGARDTRYZj6YFOsd0wnoj9yxm9rRMhlm8uoUvXaxr2IUstse
+BxcVsGxnN2+W0+Ylm8PSrszwH6/JRvF52B0dNtnbrsJ/0kmv8aQ0kPwIseYSK4VESrElSCp409J
piH2+3x20+x8241kFoTgE7NYDZJltWbMfwZV/K3PX25bkPmpEHHMONbpNOEO6cdF6HByGkP30rJd
WQAMZWHgNNPgTvT+tlVZbBfxQmkZM9AMwV3Mc/0Ds3jTGwg2OrBMfmenRWDGdubGCe8aDJKWq+oN
B2XYTDKAuOzOFjFCBcn+n+obDeddl/I3yNq5TRtCHYn6zRi6epVv1Dg8lvkDj4BW6jqfA5x7ezOu
5ri/XVrEC80BZQqE79D9nHM3ZP19ZvYHkj2Pumx2bvmYfzzTLiwJQWnksTkY8fL0hWpmHsd+VwFY
WnQOqtZeZskoXD6xjrfsCTlRxAOTNCWq+hmztn1PH5sBpHCl/ZgC8WENH50+n3vVV7IQBKzBGow8
W8v3LeZuK1+bgVNDwZBBdtrYZcpLYfwo7FMJZynNp8z6HtX6PQL5U53Cafs9wyNoMkdvoB8GtU+1
HQHz9b1Nc9NJpypwY1Y/1XMiOaDXM/eLLRVyMNtqlYEXENZqPZSLf2m1H62WQKtlDoggfeTuDvps
kdO9RN+kDAfXC3AX1oVoyPqa2SRAWs09CJdtoEJzVh5I6MwPrelw0OQsZGkodZalpFAkCUyfk10X
z8/cCNoChJgYxUaH1sRYdKj7t0+F5EIRSeH5UCTwHiwttfcMxHdj8isFH8Y/MQJdTYjQEMsSa+95
E5ZoC2EZFGNvdZT79aC5nf7ttpXrB/y3FSGKJ2qmq1HWxXddBNbyrryL6VNU7mKl+37b0PU9+21I
COajGlftsPBapSzx1L5yYzI6vRJLPv71sSbjtx3huWoVNmv6hVtbV15ssplS824yeicdDpX+0TWR
w9TtaL5N/JWMH4P1s+u5E5sgemO5k9N3Ppyr+lFBnL29/OuN34vfJWSZc2alQxzic3Jv8iE0iwmO
pS7yczkJQA4C8InQLmWMvx5V/7Mbf9TgaViWVQ6K30o5auAsQ1vAHZvGSbWfTZHLSgVLjP4zpv62
JsTwjELWqKRWeGeFP4hNkTRnu4pQjJlb0T2z+Ws02mCP0Q992Z8UYij/+7k0GNQYLGKp1FbFzJIk
UdmAVVQ7Z9EP8Nx5hWI7VBZeroXVL1aEsFqMUTr2faifFyHYEax6mMxRHOsFehd490EP/H3cLYTN
+VmWOl/5ml8sCyFVgUpim1awbGnoXoCx2WrBujkbfjlTv1IUic9eyb8MBpSOyrCZ9A91rNQyU5pZ
g35WdyZajYuIILQN1rJ33pUQ9MWMcBO3hTUH9tCoZz5Atn5W3Rq3QlITJ8um1e1TKDMlfLo8HsLQ
Glv1nATfchDB9sNPBQbNQPamvHISvqxJ+FIBuIONsdXUc3HQXQXSEOMmxRhNtpHP7Sz/lXDovpha
Au/Fddc1VpGj9qGe6/BJmX6Gg6zYcS0V/WJBvCMUUpSKgcWMbeVbJXhnMr4diTfPZ33qHTDZ104K
ioCo+eD17ISt+jMtCwnn3lXfv3BG4f4g7USULu/Uc9QmfpLY4H2snJEqzsTQWhua//32/bJm4Rox
U0MPi6mCubRz4nCTG3819vwvjQh3gmG1fV2rvXpm+sGw7nj4HeQ37m2Xl7iHeAPoQMOYdjYAzowu
Rp2uBrOUWLhys19uldhpBVtfGDfBjK2iH7p5StS3rJeksp8ykzecXGypphYECuqKaOcma+/BM4UR
b6PaYiIRWgkk+RHgfdCEAcBT9dR6WaNDkdec3FCd7hqMd62CKgpc3oDQWh27as/5AjtseOCGU964
QwENTzVF5O4xSBjW+yh6C6BSo+ugvijI/YDnM+0mR1cnpzZfQ9PaJdxcsfSd5g105iJIXQQO0X+C
oMmvI+WYNsZjEUEZoQMzTjV8zAHUYTrVTYLc6QDSy/wKjxvFCvcEqFJdx+scj55Ubz+CurHdQM+3
atecprhEPCy/ZQpbIY/ZRUa501IgtJUIILRyH6sTdGu1yjEZvysTzQe+KsKNUOTsMMSAS5gWUlP6
XKXqfd+2576KjmOTnDObTk5VVdvBRGO6oY4eIA0PJzewwDM6Zjublq9a3LlRBrQUDZ0R4gdTUf9L
vxGCMY/GAPJK8Exib5WqcKduUyW25A7TPlsEt1xHCMWmoc1NX+nqOTRKh8/atif2pugoXmPWnsWg
agkr30z4A5CieJ3goc/qwjGSfqsT1VPy17BE+woBpuCvdvk4FbsMtKxhkbrBBEqz/gz63irKHIWN
4EZ4VNHiCo19zfdGm65qO/QHRXWg3INBxo+OQ5WE/iQZ2dct4JIYGU0z7Z6W9AGIcTemr7p5JDPx
aHdKhuQtz1tgkBXPUKOTHvTrjs4/FCV1rOQZEwDnxH6fko8YyoaZedJyVCmrh75/UljspMnglNUE
5ZwTUR4iSKhP+Inja9fH7hCD+KTswO8OHel6F0SQJwTdQ1M4vO0ByD9MxbvG3+bc3tK69jHG4Spm
4beGtTJwFMoJ7bRm8qi1vOawV5UxmRAWWM1JcTJA9zH8Uqonc/xVKL8U4yMCeW1DQZKvFU4R23hw
WshdrHVTTYcOPF9RMTeuPvEHOzHa3TSrz61Bas8socQAZnokOgwsg0a4CzosdNStJ3AJRfukY/d6
EZ4iYuzUYn6oDbv09Ml8vx0+rwQ3cPASXbOoqmsmEW5XtTdH1YqD+RxSTMCSYwA0lCkbLZYZES7Y
KWgCMrYhYjSJHTbMXhv2HpSr/NtrkWQ/n4NJF5nCZEG8HGAH9ayYvd+SbsUTe8Xiycmn4N/dbJ/F
gQtTzVj3c8GQlHT8p01Nx9ZDPMV1SQSRLUjICToIWtBgWnIC651XmpMpAIxkFuhLCsl6rk2mfbnk
hHxAp3ldIuYioSPaIbez1yiwfR14wDICRH8yN2VS3IUs+qbksWcGwfr2p5Pd4kKmMIx5aXcc6Uij
U680fyppJtlLSbL/+a6++GJEUcrWUCb1nMdIv6Mse8w46HSI+tQrzb2dpKesCFZ1OUoC9BXfv9zY
z2rshd18NNJC4/AUcw6d2HhI7aM1vd7ePZkN/WuKzLQgN8cMeRaYvGv+o2+/8dGWeMgVG5eBQsyC
plKL6pKy+cxwA3PtKbAf2CTVmJVZEVZSVAML+qJWz6WfgFcE7KS7+miDWHYzgRgVKP8SzN2ySQeZ
UeGijrMxS0rDhEYyewzS3J9iw9GCf1BU+7KBwj1tKKZt2Q2sZFoDbPZzEh7bKF79z57wxciy1Atv
s1VwWvZFpJ7j8KwPtjOEz1We/UtXEMJ5mFMoSDAYycghQELPobJlJpbkwMq+ihD8KpYESdMr8zkF
ZCLo0buLLb9Qc8mOXZus+bJlQuSDzkdLU4bLaWELAGOmy8GJvRDYsGVIfcO2snnqK1H9i0Eh1gVt
2ZS2muG5Wekrk+8CIF3tptuBcF22tuW4CLnhpSkx6BWFnaWWgrDKvfTUbsl+3mMoFhoW7DmV9nsl
H+yPSFcOOdR34RZmfcwq6LulLwaVhfFrZfcvSxIiRGAbM95HSzwF1+IyQoiRkrBegeLBbTEJDzfU
aqcsnH/UcvxiWQgT4L4mIwGS/TxolTtkoK+L/rp9emW+KNJBEzaWQUkQ/oAG3pIV+tbgNX5ZZGaN
FX+rjt1GBsCTOKM46woOZbzvIO19rsrvY0H9MFOdlk3urL9I1nalZPRl+5ZfchGaEkw/tXzEBQL8
b+7Mpr5JgfcvGsD+xno1aqbbh6Ov2vN61hM3Kn/ctn+tcP7FvhBPRlzE3Krw+UqfrnXX8Kd5l+J9
XZ1nQP4LcMl0W5q6XXRQMNl8DEH+fZLhR68kIV9+gxBrrKbRpixvobkCoIFCNTdTAVHJiWOU3yoa
n9vyPS8qSW4lO5divKE9JkAUxJuMJY4Vw5PwFKvtant7gyVm/hgzs6e5VhPEUQYCgBANhhHNiH6w
/NtmJA4rjruW44hMJEzVs5rMPiOzH+XmzmzfTKX9dxeQOK9KC7vuipziaLCtZXOPdw9BIZOEl+2a
EFQIa6qc8QSImhAqF03haVblWnh93t61xblvXARESD5oY9NRH5ZjHuduHod+lb2W+h0FKoOUROJw
nzW3W9aEo9akXcg5gSsU4IdIcRXw0J8t1I7A6VK2WwuPfxUkjLUs15YcL3Giyu4hTJoxfDFba9cV
CCHycV/VP0b0LjEH7lG8PtU63NzeWplDCsfLSrUQdF+IK/X41lWda8bMDVCz7cOP24aWb3RjV8Vx
qkpt5kHR4PlWrHhZ8DJbsnxB4oyfMwWXITqyqolMuH4S/ZlGjxoKIVoqu3Fkl5zYxaoqJMG1gjxh
YWk2D8WZ+aCCeppW6iF/TI7RVsa5KVuWcMYm0lq63mPjRrBqWLabVb/mUtoAlfiBSI+M3B5jKgbu
t4XWIYjd6cfCihh4EDgB7aSnQuX5GzJyufq4zPCy/Iuvps5hBxqhWD23Sedl2uinQehYCrDUlewq
kbng8lMuTDHGgTZQ8IaJK91T6D7ks3fbya9/K0pRibJMhrHorxbqIlb4kGM2pQoxxxZRrwl+0IL7
t61cD4e/rSzrvFgHL+uWNVo/n2eDuZx9Z+pxIn46J07eyzot1z/Pb1vC51Ew/pDUTYeHc/dypsW4
bbVjiwh8e0XXv8xvK8KXMec4mxNNxZfBMHJJDnMkqzTLvowQ1BOWjRM0ybBn88ooRlfF2J/JJZ9f
tllCgjS0JO1pNsznogd1KmabgxJuoFO/CJkkbsvWI8Rt0wgiIzKxY7wqvVB/Lo0WNW7ZnJvEisi+
YtR2mkLxbD4nBuiSIAKyYIEmJL23P7/MjDCZYE0m5bTU5nMwb8oo9Gl57qUe8F/u9f842R+8Kx2p
ooZjy9LJAJkuZ29WajoBOZGy2YZKt6YknZ0qYI7RyVSzZCsUAoMS67YVUqww5WCaZZgygSRZHsuo
wSSRwRYiA6adalXXcVqz4MiD+6oHV0IduqXyPYm4e/ujSfdzWfNFGIKS0qB3FcJQmqZenneukZ6U
5j1ODlpueDjSvjIXziQlDZUaFqJFw0uU/BuyRIthxavEq6t30g9uVf9qe91VlcC3khRD6ZJHmOR4
izQrsRVFaHDBbmKljg7a4iBowQpWOCaUG29v7rWAaDJDV01N1VVbFU6EUZvTMBE+n1ttcGuGzmYn
UwS6uo2XNoRaRJOkMxtYhjGBtntqovEuKt+mpPTt6jvvFk5vAvL96dy3qSR2XcNYm5eWhdNA9ETD
6Go9n0ct+hHn5IlkxT1Tx1WWRt9tA+VSGhAHWhhHU2fbkpdns6QrM4H808R8qsoIPmW7LRybQrPi
vCLNfI5I6hnxTyPnkiVfO/+XKxbOimaoQz7EsGDHr2qKoZN0Y3MZV/o1/7w0IpyLOm3LnowwkhHq
1ID0hCRylawFakFWRL0WaC5NCdfpqJHO1swW189QHxlrtnYCTp+BnIMh3ED8UBJrPim5xdeDySyK
ORYkVppISYzic6aD3hXlF/T0yTS5bXc0uLaZFbUA5DMmrqJ1O0DKj4AvISBobHrEhf9eVvNr3YzT
Wud8cMuu670qbb22NNwIDWCA9FYdIxuDm4iSweiSyfZ5nIA48b5OMgTP2bOycnIwQHFQ7PmhQLM/
qqLVFCoHW63QpR2h9du0R4rMy6TWqgH+LmLo9Q6hY9PKIZYNvXXLb5JHkFZ6QbFL1CfaNa+hTdG0
bvU9NYcUxSPjJciKF0yuur3aronNMGAFhoUIGimpDAtx9QDaumWbGsGYhC0WB6aRaW3T1uSk7qbn
EXf7xNw5gkCD4mKGaFfkG7vqgTzDCLAksF0/CP/5kCKVZmZU1kjbBHlYAs7h2V4HOTt1ura6HT+v
H4XfZoT4qafhyOo0ns+dBc2cmqyVma8mHaBwLfFum7oePH6bEsIoq0fD1CiKE7llOuCkdLtRNrAm
MyHEyyrq2mFAxehMc7A+NQ+ppfm3F/GpxXHjgIl0kWOW5xQKVQjJI4jFMyAP20erUR0It66mHORq
3bFrvpkKCDhG242HvzINw7q2GjsZt1NnLiOvqyCRlOvblLKjpR7UGb+zdzltPDuZHCMzHYO8ZXqx
zcNunWFqn/B73dT24MrEYP4q1N6n4lEdf2Xhj6ICsivFnCHyZyuJNj22tFGUY63haZra5B7ueyqV
7F2xFMMxjaUk27aZ32njKjdlklqfxT9xc6gKQgUAlS1DF5kBQZTH25hWKL6W+9I8BWHkBT2B9JTq
GUiG05K/FRl/T7EYhcb30QTsehg7c0Xczt4HZFuG2WYs031OB7/Ucqfvel9PQo/Ow4sW2pajFT1G
VXsaO8rQANPQlaugeG00SQZztf9wuRLBWeupj1CkR15hsQAEkTDHfuXBY9l0PniZ3YA/J6xacfag
xUA/GB+xqjlFYe4CSwcWVSbXcg3MA8FPywRFuqoZlth0AUN4PwVDT05Gwd0S/KnjULgZHSFYX3sg
VvWH9L0LQgi7175pVeitY0i6ip6KoHBHSPpRzNHQjHtFpq5Zl4FhcPAi25TErE89CvH7X/5MYdfA
7cMmEqTkFCia83kDqfp6sg2MNFgPytwRNwtSvxiKt0wDZyy6VmvSFsxPI8T7FBOXu1JpC5dY3Xui
matGoateBfeRBip4UHYaSredyhBzwq3HYtvJQuIEBs5XkDAvRQBTc2U1VTWORP+RtqNj2dkjhpUU
ty6ylcr0faFDppFWm8x85H3rRJr2rLLYGyHPq5DWxVvHb3l7btOPLBjXalU+9pjlUiNgX5XEtVNg
m0NlXYa1Xyo/ehsDd2l3H+VoRFlhJ9nNa5QP5sXlIzZtGqAlBisbyAlDuA6cwuc9LlT7MWb7ZOi9
OjgXU4IRrwMDT2CsHaLszIO7ft5rLTyAdvskiF8sjOn1Zo5iwbTToYOVcihjz5lnQHfezO/Som/c
dohXyG93aZ+6pQ5qqTTPnSqaVnkB3vY22CZclSQqVw/Y5eKEHGwAa1IfUXi06bTozhS9MykvauYY
4B9I19yfwe5jYBaMQMJK8WQkjNdu10vrQlqGiXA62X1BTpX6ohHrqM+Y+501CYrj2sjxly8o1Dny
whpKpcd5WGQa7b+qVbDtVuHdokkBX3RlQ7LXLvPLVbGvD83ICjTaWDk55dm0NdAj7ehPqmH3mGzK
4dpFe2FJ7AINEWc8TzkOejusS1w+Wj9K3P8aQOFy88QWEG8zPQlC5F4VrTBvOGCGcDbWNm2Plp6c
I4wLZBpigEJAEg98mhZ4DQi+uRU6NIpW9lisS/Vo03MrdV7Z6oU0I6pJFdISB7OzcBqb6rGoJGPi
Ev8UGzkRZjI1FXQAJzWkr1WTuVYQ7sbsWZLMwB/+CNcX2e3yKy4KE/FUJIqNYu+Js3qblxDzwfwF
MzLZl7yCEP/yJYWzXmkmnUAQgWOgP6UMJaV89qb5TuN3DUZzmxYUsEaISC65xGWfSTjktcrNoplw
yPUBcQ8PhaQMVrd38Bqz0pelCSfcGqqpmwzYWEhilApgKOphrMhN9troxqt/ecKJcMLBrp4HzdyS
k1Yf66rYWNAUY3myTsbMu72yaw/XixMutqHClBV6oyKWxL3hKUm9Dm3TRUDed625Htg/wBBc7qPY
k4p4oVuWgn3MjMgjce3xCXw30gH82w4v9qTSetTbVG2Wr7UwVKZrc635/x+kfEsAuHGwRKi+DQox
s2twfMcV3ZWLUmiwXVhmrBqRX3UyKYWGJF6IXalqZhFJAvgF4cfRsh5YPhwU9Idu+4TkQIlo/KTG
67v7dPZ49MZCO4Rd8HjbxHJebu2cECpaxRigcYlQAW76bdk0jt5lftwWa5rFUBJAkU2CyZDtnBgk
tBh0bAx5CAfdW2tmjo0BeC2X+bcsUIhw/CQY2JDFiLXjSluZ857s03Xj6St13uubYfMvA4WIux/C
aZr1EZ5OgAQYy9wdzWbbTfY2rrjEK5ZPcuOTieB6rcCnGir4Xoi6Y4QxgGAI3DHjMMsl4fYaN8Vl
mDCFckWohrYSjzhYy1hYuGevZuvD3dPSD5Mj/dXMkCCNVsskFaQ88gIgPO3UPvRr9V0GYpT+FOGt
EwO3WeG5hZ9ytl4BYsyZG8fHhIB43yXQkV64/oG6Z3+NaA+XAKc4lrXvH1IvfTQebh+az4GxW59A
SEg4KUvkPPgtLUDqWvIQoIyg+FA+iDkaeKsCuGA38hatka7djM9gfe+d8ok8E23DjCe57Ijk8hDV
PqMm6fs2QjRXhnHTjPcQT/JSbRVAbSVtZXDdq8GWaGgM6UB4aiLzdafOhhqWOFn9KtxoqZuPDpSR
3OQEHT8n0Nzil2yS+OpsA8yZms0gxkFFEtKMt2MXQ93hxDhe/6PlmEoOfc9U2S5kSnaIcUWie6Ni
7UBL6LeRvR9GHnm5XT9xc5SUzP/AZGuGSWwUBnSVEUbQt8MBvUjj+rjPU0C2UdLFOCFIhN3OcOpv
+TfQVYGetF8rXnRU7spH2RHAHgtHX7QsRGsFy0YXQlGPWRBuIgKC1PljRmWLa2Ax1vdmeab8YEFP
oJpdBkRDUeBUtJiLrprjkIMNRT/p2XoG5b+e1dCBqlzAEurgdVDaTTJSN9Znh2igUM8BqQWjUD8l
m0Z/Z/XGHjJoUjZ4zYPAUqkXAogXANv2dVndEc3wGTRoRhSOLfPNMp+B/HS6eXZN1NbG9FXVtiqB
6Gvz0oF1X7WnvQ4aRxZD900D+ZWNop7Wb9O6XFtD6w9z4pmQColK04nSwK373DWKajUMR6JyF4Ut
t87bTREjLzJCt4Fi1qw86VDqInm4ytSfdUodJDi7GGWkLgFqnR3GqHBYorshSulRoa7r1oCi+HMQ
3+dt58cZBsSGyAHxq4sxCU/pzXXRvOi14VLU3wsQuRix7ZMOqVL6Payegl51+747tEYUO3b4Qnjj
9YYFURd+IP0zcLVQGMJbesRkYK9sh97y2fA4T9CPjstDld8vVQIKcoYwK05owHq6ucBCiN9EgZer
YBGmmUcKDPuWxYmj3K6YuTtpymocnnstXelG73ak8ak+QYDFXvEUgotgBY6mX3oMIrHgvWN/xdO9
MnwrauLzDKBHBg7FPPD7NNpgV+86je4UmqyGhjlp3vhQ1T5FaYXSaYpuk3XIOGQjpmKbpMaRlNFa
LflB78BLyF4Ka4VU3235X31mR044gpTDBjduZh0KiKTZdHBaI3FjkIMkLXcbAu3U6SPUUHnQX+vx
Z5kfRh1ss7mrsVcVAEFTq1a9OR21aTrm4c90Htd9aXjWjAotfQUDhJsO5YpMIEKij4WmOWyqVplO
4W29G0H9Em7GA8g76BhB1QIfBMJbhah+M3xTZ37Ws2Zl57+MsPHGPN4AAXwIMG1BAOKboP6R6gDC
LS08+lQb1b3FY3+u3luWuhBE9cP63ObFpkfLZIj2Mbd9JdVQ/ou8cVacJDb9BNWfsdrr9AzBulVP
79pY31W14tDg3R6CVaE895W25vFzXW9qXuOPQaXXjqs4Upze0pweGWsJL84V3OeY4BviB9B7OJYO
3ru+8igGWgeeb3QcSig37pSwdCnFrGFpOQP9VTSxCzfcjjxHBtB6FggUXKUCKiZHkS7kD5ZWPthq
70WBvi0wg1xq6a6OVHec10n1bWCP9gBdexX0pOjMx/mveC7OaduvtASCHSx2raLxgOM+xloLDKN2
nrtpBwwpdL32jfoxKx+YDnRa+/l/vGMR66hmo7itqeBwVMWYH9R2STFLoh4RBZ6K3O1OqZ+vDS/4
DmCgl3/j++SlQbztHpHgr+kD//YpHyILun+UgoXf8dmtvoj2rOdsCpffscjXQdnikd8N35DkVY/l
mm7Vx+AwuqMPJqXR7d6psS3Wstzyj+tP/AliFpYYKNUG+AnJYRFbjXfVe7ilXgoqqWo9bEqf3N3e
/GtXHDYfJM2WChYZIjYW+DDEQTuNy+YveV/j/h9l57EcN5Ck4SdCBLy5wral9xcEKZHw3uPp92vN
YaUWV71zmhjNSNVwVZn5u061Z9GWUof4Jtpt4tt8cW8YmHBfAuL+0sz952r/d+3zQg9mVyubv45X
8VeYSPWYBEYwbZfNpTjt8wbrfKmzOg5GSkJK3igeY/lQMLrPuv+2WP+1gmVYxqlWEM3zvqBXjFUj
FxginFH4iXSt4aSyDiZmlg8XHtl31yJD79MpSCjOrLPGyhyWbkiH8lSVtIdUddQnhviuhXyjWX0C
WNzEvfRinqYfv5fBkqqj1rWohnRDVNBZ/VkIadliFlY0LMdTSi6W6LT38SbzL4Xq/UUIOV/nbAoz
Z2apYlOOJ/qvdcaNapt2vJE3pvdf38Q/ruicV5ZHRbOgnl64ibNb/zQ2KRErlCeOnNiynd5eniGf
98Nn13b+pamtoOSaHK/HsGSYKogokwuvz7ILndxf8//zdc6+qkmiGVWbcjmeLMkHyjxXwYmz+BUF
FSZ2dU0s0f9j8P8LNPnHO2KefWJqm/VipRcL26fkS26/rV+bgPIjWHG+OfniWYHi5W85geYZBtri
ZnEJg7oY1/btq4oLDumLFl2EcfZ1WJNOtkwcL0c10Hxl3yN8VAl0vuRf+02Fzgv02zpnn0SBFUG+
Jqwj305eZysb8yZzJh+k+Bi5g33hdT3v+349VE2RTVnTNUM5HxCVy5DPcq7Nx+orfTD88Nhvkx1z
eVdE1llVBBacHIUuwznfnEhc5m8LnzUilt5LoTDJ81EM9F3hpUTESUED5mlPbukl16aXTxcuVr50
sWePkNF1MsarMh/Tym48oik9Qpd2Q8D84Xrdi97JLScJ5OvFr21o1LenWPlpg+/CY/95qSr4i6jy
685TmjDwNYxTG/jn1jeXpjLlWjsfrc3g9cRU4A3v1uTGzI7kkFCxi64vZq5/u1X8tubpBPitEtHF
SC2i05otQWbla+ecNqf1DjH5qem8Oe3wl95n9ZsnrRmQcTSNOZCsW+evmBgX6RI3q3hsh2THoX1I
08kjJmJbJAQbrMCIo2Cveu01gxKE3Q8RCrs6p47cMROKKdWFBHsVFCIdQaUq3bKp7daq3Sw1ARAF
ontRoLtRbBO3NaN4M8zVE2fLwagLdPlpEW7McVv0h6TQsHb8skLsRerRJ8Mb638qEYHrZ/TSNWCa
lu7Mohn0yY1pVrZi6TtxfVDpA+QBPKL8mcgWdlf6Tlef5eIevoRUCN6YvCZ15azF7ax+pR3eLmFp
68UXHu1ksI5B2dZ2rD5nNK1Cwyddr7QVzHc6wV8xwlgQaxfra5THu4R+QMiybROjA4taZ24agkIE
ryrGbWNYGKnRYWZU28Sw0d0IsuQs9IxSdhgiwcWzL4jKe+o8rGkGpyvukzmo4aLQgywCzi7ji5g+
ZIDosh66VQlYrD6cbnDTrMgmY1srxG0K9gJpQxHoHkhCK/KXtdnXhuD3oEBm8yF1WBsasKqSd1lc
HVoHWxjv1fKlghAr0XFhN2u0ztTMTm9Ijsp/1mFnx9NXlrUBM6aXQUlf8+lZkFVfg4mhdzh/tKKN
B4YtEnmwaDGsASwB+8UeMm0vdaDi0VOovWgTfUm+KYHEp+J+5b9NSnE05q9OiEiotby2WwNrFvyJ
MMaiexP71Mnpu2hnunI3L5VTarqjImHophFaym2Y6nZF9pkeQVnR5dvMUrZ5m5/oF3Ytc9q0gi+c
ZhBTEoTystdb2YUa6BgDLA4t31PW2NVpXIWYqlZzG+eQ54ohAiRBt14rR2xKN9ToFI/qspsS7iaD
rgRsc22flUF3cFvemfXskCrpC831sLR+1yYk8Gr2Oip+IpOlm3pt1tyoMB1U9Wps622abkojd+L1
LU/06ySbHXPFFKv5UYwpTXThjsXHon2u1s3YnTDWryFp/bZ8GAkd7yzmiNqVkoVeO4W2wIC+HuAX
/zSi1cn7zA61aF/DkrLi1G87jjjzKxmIUmsld4URaK73Me34aBlOlrF5KHSS8IFqvENwIE3m+Si1
hAOvP7vhayio95PS5/3dYnPv4CFHMvF9R+ZOmDFs/qGmi8dseGsy6ZnG+7WTvLmtboxi8uuy3MzF
19hXjmHcLER6LarutIxpa+k+nQJRo2GF8TZka0B1jLeQEKSG9KUoR/iu7kSMcY0Fe5jspyp1SoS6
K0Oj9U4hMECYgS+ToDGup+xWY+sozSc9OsSUZ8zGHBLq7Y7nq5uTM8qGba0PSqje6HHq5Xrpjjgg
CTWpw1m51cU5aK3Jw4bMJVuPgXGtbTCWdJT+KkK/hyUZrKMJw2evbAZmSDoPfyvzMBV3Cl8FfSSC
+UUeTKcYv8bpOdckW5N6to/XTDiqw9ck7AbyxBKNsm7G/Ez5zIxrfIk3U+9GpJb0zF5KzZnJKizK
xoUZs6S9FwnQVPtdUm3ayHSTtb0Je4ib6brzOslGqBZ04x3Jg/Bibtf+dTFE3HGglK/spB1Xpn1p
Oj5ReeiJwhQsIbGPc3M9tqgga4zKhTupoxfA+o+7pNWlb4SzLeJhGWkIiI8TLkQpEUBajd1TPDhj
adhA485/Xbb8eaacVQ9CSUC3qhrLscUNOTOcNGs388kwbQjdZhrcgvDXAfMoDUoeg4yYeMNmtDDP
1XZmEm8NvPfC4RI4/yvJ8M9KVTNkU1REjjlDN86pvIkhCJMqmXQZikSUZefXacFOWcG/NbdgZI4S
GgehuBXUGCZt68rpV7e+rOvsmuz26vQRCXedoZL5suwUfp7WGZ9TYW1TXb8VNDYmfXAM4VHi9dfS
/n4tB7pA5kZthoNqhm7zXUnYnvAdM1QiWiOoQILiptFNn7/kq+lIg7XHDdTN83TThF1jl1ayHxPJ
q+XMnRJclib1YBo/INE6q9pdycLIJmweh6yxc112NbLhF/NoGrPbLLE3i2PQqE+J+TZNYEiYU+nT
vtatA24/TlXsTzNhYRaDab2vhtiJCsG1uvcq2rfz4FbZc9/Jr8jjIicZta0asonntVNb5BNHx1bF
x4oRVqIs/hgZTl6MO6kUb6D1c4KSBB9fsrX4KzaMRvv3p3fO37U0tdLSqhOPYosa1RlhOb50V9nO
dJfr+km7Ta8Uh8biQfdnKvFL5hP/x/KnUYluSLCXz4pTpZYtUlxrJvO0qENQBcOx8NZ99jjavBEu
tQQJbUwAYohIlyYmf9eFXLqliqfehrf3HMvPjFQMk8Vcj7yzWQzNL99O0euFb/bUH/71dfy2yFn/
WNdpM9dSLh6V69UnrItA2XBDWcJgoXQulZ3f3k6FiYKkyigpxF9d5W+lbtRNXcpyXJLqnzAWrCLH
axzp99RNHobmHH1X1ba9Ir8wQ/t5qbH6ZpZi/L78+QaViM0szOt6VOLCaY1XNXv89+00tb+7GRo2
TVahmaqmrJ6Pa9QmNdZxbtdjX4r2gk/cqiS2pGgbq4+92jL2qfhsDk9C9vakCe/RShzmyAyX718Y
YDnUml+IuhsWgDtL6RKEa8MkD5b0UZJaJ7YkL8IvgKiuH7n62IA9IupIquTQCBzoQxSo7WM5fDUI
q4tatdslC+Sw+jlqvavNhIsLSBDWxtGz1pbMozBZfp23r2bTFHYqSE7W/BzMyZ7MyDFEpoFd5ldr
4i+l6UdkfNSZviU18HZYwpdeq/wmDZ9asdgOnHWYiDmYNQSGBB85U91ZLQk8gOIvTpteJcpWbzYR
Mrg5vDNKw0nKm8mMnYRCWe7p7Ji3m1Lr4wx8qPvX2uQvoOyvpMe2edeVxm9ygJLls5u4sKw4Wmvn
T7n6qjKjx9vuSCg3xfePJYXwMhEiMdbbMJI2I/hNrXpTq9vp+COFjZlGTOzr17S8k6OPMVW8omCT
1dCSUNacHpWBWeRa3qUc+WM6EuulyNeaGr9WUBrySHYa2ojBgwYMY8kf6s5T1QedUNM+BG3IRcj4
qxfKld23qj9K92G+6SIddf0D7mq2ZMB0NeS9XAmOFVkOkgyHo8tOktTv6TqG/koqP1pLCCxAgErG
fGBQuHaGVIZiS/3HZF3pxmp3lPWdOdh6ucC16Nz2ZAo4SP6IbAVmKl2CUl+HKEPqwfKWWEViRQFk
0V9Vqytmq5fHI0fIEpQNC6+WO1KoD2rrpkpJwZS7tS4GYqi7rSk4mpJhuvdcGepG0B76sacIXe0p
V1ZbVo6RvNhii4Z/0INobANtJM+LunA2KteKqiBVBCcTTZ+RY7A0sq2KvCtqtckUIcjUl8GUAl0e
oM5qTjSoGzls7BYHTEg4ttlSQsWvBtCvaAGphJ8TN5YS1jGsmAXK7WDe6won8NDsG4zQlMmvpGMl
V1wrRSLn8jhEQKHpSyHKPJn6bmg+kxmFuT6g+W5f29y0h7H/gTQK/HFwZEt26jZDGoCVZmRgptzT
P1R4jyzAYaG7LtVWEqK9qt7mGGVO+n0tK26pNW5f1zaUHpot0ufRrVr1UdVvVggEILK2vGCmmFII
YZPV9a+GiHZntlwjey/H22y4rpdiE+fiJuFsxcEOCI5/Mcs9enTM+asQ+ZbkGpq0UblNc3fVUiQu
CxSbl2Zi30xaO7IeiuygCJaNos4uZAl4KfJVDdo63in5dBJLtTjVdX5pPldoUhos+GiRYLnflz0a
kv5hgYTfPRWQUEeB0iC9ypVom0Wfivga8e9p092g5DsrYSsR+VLjxsEmxY3F135dNlVCTIKR0rE+
LuvoCPpLN7yC/W3jtrGVpPCt8lVk16kk0c3Lm3YBMiY5o0XHtCkGfEfz2zju3a7eNSdoVMVdOsIT
lbn9Yuq7Hqm5kt7FMbBFn9uTJjnU9w7e33afLE6sP+aE+M1YJWo4UvbxoVhelgi6BoGjaB9oJrtH
U74HR6/C1K3Lp0h+IT4SWx3aeR0+HprmtJDtaEy9WOE7jWe0pJ2HVcV1IUqPWbHp2RssohL0OXes
Sts2qubpy1smvYuErhEEfa2G0tVs5LelAGLfvCoSwPqgeFatHmucPeeMTwufuVXrN12GNzhrTBaz
WelRE99odjMju5JyNvhGc7tZ9rThUaJZsfIrGSQzLEVXz9PrpLE2+aydlCru0kVXc5MFSv6l9p0H
NdRNof5T+odLe6jo19OM2ihN3VFqdkJoOuZoboow3AnWfVnJTlsXgSDXsHtAQRHdUIbyV02/Usm/
kMh1i5zBMK4VYqs6HSsGcORmZgZZPYdq7eVl4lA+2OHMl2LGriZJfg5xLl+qYJkMnloHGR34Phbc
1TDtMHudi/RQs3mmXX4H1cJdOVnCiBSK6Oe8CsFklMdCm+yxZhTAxETRZVvpP1smLnrYuEZ02tXY
gxXZAYv3I2gNiXyraNeD8CyJP6JqH/WnnZFmPq/cTu98HO+fOvroTNLJJU2pyO8GPmaxWnwTrHvK
2SNOm29dv88iXKvcfJU6BWvUzzVqnF7SERrqj9ooU55bP+G34dGjojoygn60yGFoXUVP3IJhUtUa
QLdfg2BdZVEU6BZqu07x10QNBGIlu2Sw+5lQAUP3ez7xLl1hdsWZw/Ta6c0aYc+jENZOEVquOWuO
BKA0KWwZ823evFr1ym7a+agKD2QF7/G9cmrcwjDxd+PlLefc68zcU7rb2bCCeILNqvKcQNg16Rax
+9ESDlP31sa2QfiImqh84x3VBfoG7B2FXL/VMtPryjdrUfe1uh5n617UN63ABJgRgypIfkpAfSmH
jA4yVxY0N2RvU5bILYhEbhkexDkBDhZgKYlKcvqajo+VlfDyJX4OLJG0DwuWnFjU7du8gqIye53+
g5bDn+TeU4olWMSrcGCvGuLHtvs0oxQCxpVswYWhijCTAmXYYxU9NfKnvpIAjSJ6KmonLYIUgUqX
iY5l4sNLyHiyzcPBTrXBl3BM1jnB5njcTyH7xjR5xohj4Ro5kowjWZfu2qanb27cpDZvjFI9JFEF
q0TyJ8qnGI+Drn6o9bfZ4lQLoZ4mH7I4QpixPnJaEbg0Tk2Z1g6Zn0emN8nPylruYICvg+pEShjk
9f1cF9tRnZ1olHApfzHE0OnT52qdtmumY3HBCaW8pbn1pMqGo1OjjDR1cSs7aa7saLjdsWUX1B+x
s9lJ8riXM9EelOkhggRUFAd9GjaMvSTlWK7vTVo4iUbrL//sqluoK55BuKZowLBvXVE27ho8u6Ja
8JWi/zm1WP4Mw82shG7ZLLsOTR1iJlwjO08oHxT+yGp4IG20F0xmZAzW+J+xYwCwluG2SFe4UCf5
W9WUXjmPTgaxRY0+oHr5LcO6Na6dFvEE4VPO2g92XA1e1tHCxcavorjrCwYfryHFWSipvOhXc/U4
pHdmR6JRHXkJBs1KAUeo+xgw9DV+oIpCpXPsVnY/YfYiRDvRKLgZtYxovLaS5paZ3xanGUPkjPO7
JXS22ec4Bqb/4TClFD2YOuex6Ovqi8RQKWpSZmAT6rqX1tj283I4vd69+bjmHwUckni6Zt7sx5Z9
uuFZFAzjDZRuJ8rlTR/fpbz3azVSi0jOqP5cJL4tEmby8djmz0mE/5w+bDX9TusU9o8fjU6urvU1
lUcrfe/FJ8ArbP8UG2PyTcd8QGKi26G/b/tpm8KOao3PwhSoCms7MW9BpwDqBW+oFgfVkTPAjBfn
H32Egg0bTn0NfRKDadsNW1dbW41jtxYW5l6111JJqeYb9waKFe78jPali6ZZ35ALAI9+wzFO/exv
zV3ZKniRSN38CxKsdhRBXnE4pZqMYCeMM0iVHH3BvQT2f9NU/rnuWVfX9nVp4Dk/gwEmd5io+9le
2vTP2VtBgN3K2h2e6DvIRuTXYV/+747vWwDyt4s+GxDgDaDC1EpPGHa/zXa/zJnIp78ITJ2Apz/7
dP2UYQJYQ5MAV/Ls5poGSspIYx31tt6aTykcABSLt/ldhMVrdFEg8R2ubOgS24tk4SsEVPTnw6TH
7TV5lOUj1CJ74fMNo5TgOg4QLd8MxpVlPFjmm9B8oP8HZelsaUbz0vefBvr/Mard//o283MsNJuW
IeviOZxejIWEXb4i84yjDbOoAA8svw0u3uYT5ebsNv+xztk4ZDS7SKZKP63zH50ZFR92g3aKNF2/
wLhlMnZhtbOb3Ed5qIajJB8HWQVdK/10oWerxCBWfvS0ZJl6b1mPqWhua+thYh9dOA/X+aUbE0zg
K3udrnTxUYYhVsCNXDORbhf2bj3RsmduNAkcmmwW2rPYhPa0mrZgFEEi8q8NTF05LjG7zUExpMTA
nyoByDMgS2L/JvS+0lBGthJ1Tb1rk3dR5bmu/UtK4J6EDZTIbLQoO7vrBGCWxB1kKKnLapvSfCsm
yccEVXUlOqoo76R2dNJFcQ1h9KwQGMqqKT+oxZL1XhhqzBE4/thA2ccVYbGtGkajcDWaqVfmqRtK
u3a+0aTWyxDAVkwqRiqMDBRnlQCORHEzza+DTMVUc/YJshdLxBYoFR1a6uYCIGb+Bp/FB+xqK9Eu
lJGsvFuQTgeu83Xf/NDzK7GjWZeznZBn+76QmI3AeBZe9Jh4Gw7guMQONpxo3a+GEHwu8/vysKTH
NFE4KxYU4+85BYJSaISprTcxpwFN6Ecq3MrW3YreB9JbEGP/r6G/U9RTrQHP9qGXAiOt7Vy+NdXn
Ob8eqAS1+YckPGOS55xyAlShvC21+EpbMcpbVqfuPyQh87qodc3V3Kd1xT4uA1QWngnEqUC9rJjc
4oROGsHLiB+52jSu2od0oW+x9GIM5EuskGB145j1C1YTTBhkjmreBVkh+66FZvgwx2+q8COl7Zdl
dESnDrS1FfSuKg8thNWqye8Ns9iOhkI1FTdaREComWow9KSFRt2Q/EKYg9T6ISRBTI0UK4IrNFdS
C5JtWLbc3lrdPu1upvq2tA5K9VQpud/PB8HaNJHIERYFS54HZviuaCllP0oSpd7J9cTkA5sIOjVt
zuy8uB+HK4EW2SqvAH/j3rAZTbhhe5gkkmAAY6v4yShlm4xzuKS0OQrTgLtWfZngjC4jWA7toQbQ
v2+n2amU9zSjGKfWjmLuYvy+rB9CVuxjbQRIUQjmu66GdRPpOKJjPyRYGndvOAiRCTETxJyJn9Ho
dg9HQoryW1gGO+MkE4ZUmYcGxU/nC2XvFj0Hk/m2WKM3GZCL6RTa/L7iTwex9IQKyrCRbqbyoAma
s+DrUYu1S6t2iOfZWybZlyaaKtrXsvHb6qkOw49oGNy2yvfpYuwWU/HqRtxbCmZTxmeGM5wRPsk8
Bin8kkLRyeGHV9SZJW8VY28g/CQo5nHbLgjcs8c1q/1SGuzaeO3qzbwYthBH7qgom5pnZ3aJF6qM
KMbO6+lr8va9qkwqfmgZyzEh/k7Ckz4Fn+zwGY6k5zyxjmJHwEphglH7EvTzEk6lNX4oeeQmKW91
njoSjO+qwZKg2qnF28qcpFmeVe1RUqE1G741Pi8n2L3HFpD9Kq8Hr1BNO4tLt45lt+vvRIHZAOO1
cSpejNqXJaJg2nazApeHI3ZREvGRreBAeHWqCfwGiN/qHZxBbvK1pivCWBYstp5bG/9XB+quV3Tz
psjwfEpcpX0LS74aYWvxDsbhozEd80GiN6UU78CMBdWZ1p+ANPoMcTwXEIxguTWsbs3/QxVeBWCu
NbubrMXTcyy6ZZKoH1NrtmXLguX/JC0PsfJlds+d/K6FR7Oog1n+7GslsJjHrmZz4Tj9hv4BEvbb
eXrGOVEafKVM3qVfRFA8PqAs/FJ7VNs5WDbq5nJFIZ/KsH8drWcVjNJKcjioLHnKn6yeBj6Uh/QG
OUcO5aVyTFcJGqzEvcnFygIGqr8+RU7h959A4MJFBsxptX/9mrOikcNWFTpF5QYQM6Yo1j6OEtrN
S3q1vxGHP+/zWXmIAdAsV+EgHy3jIyYxKsdC+d+V0S+b1n9dyRk1bR0ERSsnSiPj2nRoC560Q3el
7HUnfcAT+/bEdQR+dbuDdkJYtsKt5pReaFvej1PkZ76Byf9RebkDRcJtneSiR8B39fkf79oZzbNM
8qFvcn5gup0Pk1e+ZrskSCK7CUxXC7IbIPgTRbFyM/8yl/VSjWWdRNW/dSV9oiTpGIr/ee1Gv9nn
2/xn81ZvJZeiHfmIV02QaXFGZg52Y270PfNfV9n++ynJ59ptiGWGDpoH38pSJck8e/uHKWJcUXTT
0SjKIIf8pBTocrr1gFTBTiZkFYpy3aU/i7jbGMw2AYBdy8yDgtFOLB30ivtlVdua3KhYh0GUKvf/
/oW/fAD+eo9oLeBR0sZp2lkxOlrZJMkKj0kNmONtGThdr27sdO+qU/vrcxTMG8NRtz1jKy/bqn7m
nyjxrVMH5SO3zq8dGlHn3z/q+9v2248626fSSl/MtONHyUF2BfnH791yW97UPhw5TzlOrugat9FN
aJub+nI38O3Xa8BJMzQs8fRzV7xkWapu1lYZ2vDE2smm2VUOEwniDgBa1M1l2vB3nGhICip3mieA
+8/ZU8jLStIEik5EM+CvPXPvCGmcTgWUTHZLb58s17KeOKdD7d/3Wvq29/lt6bN7rUWtJceRJR3r
NXbNpfFG5l9Z9BBiK1QmD+H8ata3yWr5Wbde0t59ux2bqoqmzNA08fyyTSag2Zg0p5dv8lTSUKPb
LKg+TffEu+QYQINjaxfUEH9lgf36Jn9b9OyCs05JzTSPTxtTGJRusss2TVC8d3fwe7K3yMPs1gOM
8Ew73cS3xUFy4CBkTnkkWYVs1mlzkW7w7S7x2y862yUyDeOpaY7k47Jrt9q+36tkMwu7ntHJvx+2
fDoV/vraf1vp7PybDUUA+GOl0VewpbPH0c/9wuEueNlxLNmcC9xjTFt0ZZs+254O6aZ/xEHqLgwx
vrTlZ+nC4/j+nEBtwOuvWnBGz+QwcrLIkhkmp4tfHFjAzgqxHEKbLx6jnQCjfXKNd5xTXxL/khL1
m+KESGW2Z8kw+fQM8+xViJekFtvRnPjS2WBpZd9QxwTWVeLodvEw76KA2enxNFAa3OWAlc5r+VYH
+VHZgv3++9GclvrzyfBT+BCIhRENxLHnO8DQ1Uufp+uxaB/b9qNSjAsVwzcf+mkFWCUGOl/UWGdF
iSb2WOdr0cqNjtlKox04ycvJfO/yfvb9xfzvUmfFCVP3VpVqyFdaJNhi/KkuwoXb9Ze/DTvGH1dz
Vl6M6jIpJ5k+W4fiR609PIY73cl280e/7zGLWL3KVSJnPn2wlz6jb2aefyz+6/z6rbpo9S5PjUVZ
+Yz0HcD0xtiEu5NAZ7nRCMTpH1M74X29pND57hFSRFiSrBpIpiAnnlU15arFvThIRy15XJjACeKE
MND0s1W/KkKwOI6JFErGCMJkZtaFN+jvoedpLog4QaSmMTka/1w9Gy3FiETsUk/TOGXTb05KiPbi
JvV3x/DnMmfDuIxghEGvOunYysg4x904fC1i6y3m67+/OIL7zr859FmmKioW9ERLFs+nq6nUKlmf
TExX5wTpbH+TMfOLFAj5w3rI2ZJMpdxEFtvfkgBOxEejLm/XfPnSmaAlnbZLmQnQCR6mqXLkOWJc
MwF6VsbN2K9bY0lvVOgsiVHv1n6Cf67ZE5kL66zs4joFoge0COlQdTENjIKNToF7mpUf1WRtO2b8
YoOZZCjsjXi9PZkjGsyrxIFNuaicUDBvxvZk/QU63erxo/wL/4Uz0XZOVMpbc3nB9s7t1xn9q/HU
qnCnpfYjl/i7XQRKWmxaINneKN3B+qyMu8XSvVTnTxS0iLGJo7J53cOgjcB4FoMjMYZenPRw2Ss7
W7/KrrzPLGuXWCcrRvOHKJqbFRO5cVjBTyCoZqEfwiYyIIz0y2LZuiBv9VK8NgVKcKN80kPdzyXA
/5X0Teg4Sjk5J5DLmONn1VzdtFn8phn9tW2dXg1BH5la1ponzNVWi3626TGqI0cHuZJGNQjRcDai
ug2N+VBIydUQMyRbV1tDah0VyWGlt46wSksBa2LzxcB+W5AiL19Ex1gTbzZrx4JOn4kn8tIAtoMF
JgQhx4gQZWiktkbNLps1L2t6DOGWTTzVj2F2rTexM6CjZ791465/0AzroPeFGzIcGeWKc6TnZ//7
vTV/cVfPzwpF1nVI7XyM4jk7sjJhXVaFJB5V4jTrAxYGwQB7ugnzQJ11N9F6GLajq/XQSldNC1SL
d2IOEZlPXhJh8wXBbV9azNJmxRGTj0J7VusHk3G/TJAhHz/IKzTW5kmvVrvq+1sIWq41aCgq45eK
F05CKK8bd2qnvMj97cQUsJ9R8AEVLkxEJ8jZVr7gVZA7eOG5kTJDKoOfL0AtakkWKvQd6rUDMDZj
73m/NJPfS8jj0w5YDjNQlPkTIvdawYpBD8OjoqSYtYN2JqET1u9x/WaA/mIS78jSexpZXiPjGiXm
2yyuPUHEdJfJppSlnoB1iKo/lzDALXwCZhWB08QlMWRNVZInZGoKud+IKgRrLXbETvBSgG+5GR2V
2zStH1JRb0oztEtj8SQk8CvAebPiXYkh8KRfma3kdR0UgGYrkYmNGYKXdB8WVKah/JQZyvbhDwN6
v7hCUpA1L0qsANbV45hCxS5xeyhdg70kKya3AfNr5nWT6egLmE5k/Bgm0KI8QyJqmSKrfmWpmKxP
EP79GYbwkhqBrAF16ZVfrJWbiBlBql9ydKMu1eNSybuG3YIx/c7CbdNE9CDob2L3JPNczD7xtSwj
Dxe+/XSvgg+KfXePQaszZilU9cjTSiI7C2nf5cyvo89RpSYiyTbt+5eWHCEOAicphkCC0cD37AoY
A1iVAKOd0XFau7XUuBVM9aoQXSxxPQXbx9JqDidTTaWYH0qNCW21S9BRxKn1Ugk3o25so6rcSAbQ
76OqM8EQ4lMYThP07Z3IKJYeFkx0Rh2f3ac4zmO4QLd0ixae5OD6KYJ2Mg6QH8sIyUs2yYAGV6u1
+pp1G0okIYXmxpiW97Zu4ZnpUpBK1qEeGWQXNUIPtRivuRcN3FtxxRyno5LAWS36H9LOqzdurM26
v4gAc7itIitHJUu+ISTLYs6Zv/5b9OCbVtMa1byYiwYa6LZZJA9PeJ69125wOJjG0hIEZ6yR4PsQ
m9WBAdfCh/YR7VmbMbS2hYdQsEzyfaanTlPI90UirtKgdzSiuqryUFsZnqg7wR+XpkQ3RkLr2r12
iAzFo+s+WRbWL6SwPpxmRXsd0pGyur91iaQ2o25XaNGlHoI1XWE1eK+tR9/4Xb1o44DQ+9mt3yKS
e/O6sBOlssc+dIpwUl4WTlc/ueUpQ6doatAyKO93zdbr7tRA2sfgVvXBRX8qbjMInYVc2WqGzHzo
bC28G0TML4O8iIKACW5jDVR5QXMUdMWi5oEaPcXNl0y+r+WXMZ+AGiNaqWTfQvloJAHkWbwQqUar
rbZP0CR44OuHplnqOfamRl6P77VuPWnSrw5hWliBnuELyvQ3vwbWlzdrWe+3KYMoQFuyHETXVtv2
EFOIaHjzSoBQycwPjRs7BikbvUsieGXXfWTHQ7+PeKeKSAvLpwdOHvZWjaStnltI1EoK6O66r81F
kQcblV1UajEY39WYctjInFHtXVppcfRGRCSSCupn+riKuidyPdDe7V3r2rbyOtAANCBXrPxpa0Ip
24DKhyyKRMalkQ9LokDo0OjHuqPB8qoV586Pj4VarvpL1jcYaMKNmN0pEOgKy9ogv1PKN0lDjBhW
10YAD+4ZR3Mi+3biC2CFRaLWDs66bQ4BHI92l15qJIo1gyjVKbFHvtPoKFWYmHPlxY2HQz4+IdK5
B25m9zUlcKpLGdOMnvB9mpV1UkxMCIRD+8PVxyiiADtq9HATGGejj9Abqt196hp4I1BdkRetuS8N
qQd5E69yflZWvg49q7xRsFags6V9phrr2KeChJHMqLcZwkkNIXRhPXvhU4dU3qLxoMpPkTAuQGut
BPoOLdevUQROk5zc/7bS3178YE3utcnDFCVL2JTLohrQRqSLGvNInj8mTb10XXVljZ2TS+k9slkd
U5hI+8XKfxuDbNctzvy0WZtY9zLVXOKl31S0hQLf24jjT6lMabWMC0miWdVjSNHlXeL9SC1vWbYw
XcJ9FkKlavxVY7LponUQjDsma41PQcVcnajhRqswP2va0ncllLYXobbW4VAd9ajd4dghi/1iuS9G
/SufbEtTgy+RNzl9QwPVIMWei0IiaFtQ3IPR2zPw0sxfVFlmiyxmKcncnURzZgIihh9B16/72HMS
n46iKRyUmGhozVoqlbdvmC0r2XoeJTjxuXA/+ISMkm9Sa6uMj6Yix8yPkaomxDsb+cY365+ua9h1
oC5DmjMDrNOiYf/07iGJdVHGyTpnfPm3SsO5Y3fpau9knB96K7VNMEMaw6lOV0Gv7ntsKCXCNVny
FgK7Ql0aPgy/PyHhsUfRp5fcHMzwHaDQVmRMZkrGGqk7mXZJdHUVCwXEr93EtARdO5ovQhUtFDlg
Ublk1tEbX8PxLuye5fRVRYuTpDBxntkhreAyLKXkR5n/yNF95RawEJOJgGIZJwbHsLzDZBL0ejwa
VDOCTliJ4R0r6UqQUfixvFTPfakjWxaXnZEsypKaJ3uctiHkvY0cI2b/kJ6AfB8lVu06yR3T7x4t
oUMEV7Js+baoir8hNvhLnzNt2b81cum4gkwfqT8P9Yvbb+IXUxBsRSIf0nzpBGVZxBp7h2tl+Oh+
niO/s5kYUN0fMlxksXnJQnGpxlQbRPUUu/G5xu/aafm6LPfVJB3F75aI2tpgBVN6d0tZm9ZysYxj
OokkAE2Z7QOb81iig1ZtakSRQ4P228fS2u1k0Vz0hrsVMQF4ASYlBbY0Tf10RONAC25EkD7Ewy6J
WY5SNhLYYgc+x1ECdq4cKwDeCecI4icxdKFnFrtdM+Cx7HTQRs+ie5bR7HlFtlMG5jD5jQJW9GBk
aNfzcSuyD6jSc9+dI+UuFn/WQ3IeAG1T6AQWaEvTp1LuU+qdvgEiCZ+cWu4sJaOL2G50ao5p/Lvt
FH6IuRPUaiNpg532yTJHiIY70CmtfOlxHBt6JNgmwsx9ZLz1oY8bdbpjCEZ1gIItht+UL/u6mcYZ
C4MekGmPJp+h3VnSq1Ctta4mBN2F6REg2c2cAHmnKjyKHuV4Ng1yW9Lfo99dUSLVMSqX6i4JY0dy
/a0oWUBE7+E+rfzxIVApXA3Y10eq5mHqJJq7lMf82Gfo9I0EreCEPzqlzCOa5q1z60MsaNGa7apt
kYEmfJzpXWxiMDA5cJS0jumDjcFD5Y5rL6CRHZUrCctIzm58pEkIumkN9vxUuOHKFbxVUYc2f/la
Vh9Djj+u/pr12SRIo1d/QNRJn5aQRiVeeACmai9cD3V6ibM302iWro6XkWcYKxhHcUJQq1sOWrnO
UTe0irGGDuKIPKA0abYUWTEW09RNzH0BHF8xGD+KHwEjZ9qQkgdtFJeVoe1FxJ0Gy5uuf4wIAVrj
VEf6xnD9fdjiNHbTlay5rJxIU8JmqVgZwReGI09qt4lKpH8U8VntbgCCvyzgqBQcsbgr1ADMWfWo
TNA5MeSgD2ytQ/WBhstRqIEKTnCo9/1OX4iH8XhbaERlYV5yoGz16cLzvpSva3EwEup4lLNs2eTu
wsvedX+rStZGNGUbKe1CTBGB+qpd4kyUtfuGNXLS0Eu5Tq79o4Eyo/c0ux7GtZ9X69KrbVQBl4AV
Kc6QYfQ/lBSxRoEHQGk2rVT/zNKnMUHFKbyb8kPBiVX2nsfkTuNkGpFikE5c9nI9KodMPyqB4Lic
JSOy5XUZSPuj5yPlx6Qdh49ClDu9xorZ/QaSvhDDaN1L7A/9GkjXQ5fyPzLSvedIey0xfI5VuQVk
aCshigmcXTVNrqyvsaPUC5cvVyhMDJIXC7FwJF2F/LGJff4i0jMSTNXItmtfWyvKY4WnEhkxuxUU
LRxURixxPRX5kg1HtM+1p8G4D/g7o+hHKPgrgxtp3tuBsS6JHFOTh0x5idkAZ91gy9VraRzBwGeo
ybPxl49sVmJP6MnW3gp/VSpTG1PykNCGJyyZIZparxmKG5mZRC1eelYLCVlsWlT4+bulpwFZwyws
5W94irZ+hfU95hQhbcf2uVcFm1y2bRS/48NyXGS1Y5tu0rbeKSaLHauQ5G4tgyBdJXDMulsF4rhL
JM6TSnBiOUUw4m0gZWKQqbctQlitCG0FDm7Vh7uaXxWT41l6T54kIy8HYmY0d0Olsjs+W+PeYhNu
tPoC4g8iaOy5AMvYyhMygw6BnppyKdKnoaW+P3Z2kzSLOGVODvIF2Yj7IUa7PCr7FrmwUSBnyH9B
V3IGBqqHkD2Iwx0wCCeQf4gBwmyTAg7FiIp9W4ckWjPcY8y869X5fVJF+4xcMMV7U5nDq7bnzKis
chH1b4RxXBNXAxUDbNDImLRlmG6oDfRqvU3Z4wtkC7AUkz0HiCR+SiMXLBpWAUACaZ7ghvWZTnHR
1jS9hdRRazZJlgC//EE3XilX7LX6KQmP7uitxVreWUm69NVVI7vrUBXtsfwtFxtmXZwD7IYjXkTW
2BZ89OSH0l6UcRvk6yIj6jP9OTbG04hqefAoaGmktrKf7sat7MYroYLkTi0PLwAv8c8qUaBbMf+4
Nz38gBykAxSbhoAiiCKAQDepV0+cdX+44UlWr5G7IQIP2V6wjml5qZW26YrBrkLxo4p/RkMAluHJ
r/ZjciEW79R1FfkF6nLCL8jqE6125NZswLnxLnpqpPfChaZE0SNXjVWCw6zMpGWOBN4cniZUZI5l
qQjGLWPTkZXHhLOEuVcK4Kt5tK5Z+AX3khvdOsQRSA//5IndMiz3HDZffKvaBfUVcy52dN9hw7uo
YIIYrYfcuEZOmK0sgcfAXi+WtkUDT0N/7TBKBPAfU07zMfE1UnYV9XpRavFZFsEJasSVVPdyD84X
gU65D4STqNSLTnys2akY6WOH5kwAhdjn1jEW6F0p973B0vKOoO9UJf6PJhBXGk7mKIdJYrHLaX8P
WrG0gvdUxO6fo+3xPlIlWWXmtuveh/E0Fq/VaFE3Q6Ku89P61DHDB628hErBjvZQ60+jf4Entgxq
8IyI8b+v4n3R8v33SjCrpqdlWORFmfT0nlIUEtFO31pH0jHO1f77K/3dZP33hWb1dG8UJSmKQuA2
dLgqfd+OECC8wPn+Kn+kwfOi5OeVbdab8K3RaoOUywBrsIXFz2rp38vbCWaz8Z1babV/+23/fU+z
xl0uS4JLpZuLTWdS6o4xXqu2JixHOyvlLZr7313Tf19t1p8N/cDyBBiPWLLfpKZclJhyIWnyDzSI
DL4pqtgbT/OLXgv7BIO+qDzJv/8Yjj91mDS574U61EdU9dEpOWFuRf3sr6ZtytRngtqxlD7aU4Q7
y75JaPv66f5z8Vn7zmgNFzRzNEn6W3vkgmhri5/Km3CnwqKSbcwr+lu2So83m8F/dWT+bI/+ufJs
X4azSnYlGV96bZcHJN/LccNN043t7Prudqvpi+bz9Gb/+3r61Jn/9JgTSc9l39WmxyytaOTtOQdH
x2DN/HpoDt2qp4sobJV3YdPtsxvf5Rdi+39ffDYDmC3xN7nEF1M5oIhOqZ0dEXtbDjatp3yXP4br
fG1cboW3/A8f6j/3PJsPhtTQ8w7Ww7FfIUtrHwIno8GNqyRj18uasb51xa8noH8uOJsZWrOQB1/3
xGOqyJuxzGw3Fja5pd2YUb/oG/7rXc7mhNTPO6vq3O6YGcJaiDRbkM6KTkYeh6obX+f0iP6e6/65
o9mEIJfoaoPBmoZN52DuhRBRb9ol5V5neHNvzKw3pgJ9ptkI0I775PBORhdzN3EZFbiMt7UhNz56
fSYPcAchzDqBYZGHP836F1XthdU8ZUh6GTHr7x/gl8ILlYBFfC2iKBl/NDqfvruSmi45kt60WLjX
9CHZBNfoN1sJ21pbSD7W0o/gUUcVOhz0fbl2T8bBuhR741Jsvv8hXw3NzwKQ2SeoYV7LhgEBSG28
u9pFFE9NfyuU98sP7vNFZh+cBVxB0UepO4rXaTrVNoQ0EnNC4flO33j2TfXcV2fMz9ebfW+Rigy6
rbnef01q2ZV+zmO66veQF5z6h7/S7sQzPg2Iei0AZKjWL9bG2t5S1/y1w0HHYkhoH3WN3jpCutky
Qqs10bJYRJJghKucg1ugPbVGs+gHjqAyJk3rlzw2KzHvb8wEf+kk5leeLSNpb6hp6MnmedL1BJv0
PlmyjyStJLze9A7Nl6zZtebN2KSh9NnESnOeUJwcWlbQMJbTbCCvSNdDhX9j8pkP2fn1ZkNWd8Ms
pZVonmkhONiTV5TlHEj6N2advwQ203VQQoOtF00RN9j0Oz59oo2f510n9NY5rq4S7WA3qA998Oar
WOkbzrWmeW2r53RMr6bX2np7aKqfDTSRQsNCrasBgFXsoDoNqu8/2b+WzfkPm82HQyU0ghuK1lkg
FaKjyAXQeVkC+I4jcZlptHanSHT29WyhHgk+2YXqAG7eozhxbiCao1q+8ZP+EpLMf9Js7lSqXhBS
NbHOwfDTNIW1aI7Xzg1eVdfNdpZmATNJ7DI17dh/HRV2NPAK8vhU4j9QvPsipARLNKqGn0Avdrl7
9MVdoF9D2CEZlgzTjPEBTcZtTkDDTv/jrPXsXCSOFp5g6B4C4t6K7KgDnfCx5XOwgDaHRrfR+OYO
kvw++vcV3giczkn84tGoq+JrfLDco+V+DMpDOJg3HsnNtzT/+OPM00d8Mud2pT1TJPLuVEfaYBZk
p6EQZHFhDbvL17cWy/kqNn8Tsy+/UyIGtaHKZ62ifEp5TQ4OYR5it6FDTxv9+7H41bf46RuZV/PC
IG+L1tXlM9y3Jbm81H+QTFOd+/4y8x3A7Kas2SdfurIaVJZkncOhWKn1qSjw0iuxHeBsUmnLE42w
GyGvfX9Vbb6hml9W/vcM4IWSbAkRJJzYytdKb7ypWv2S9LSupAKXVFLfuSFlOTiJL3nkAuQLm4iU
Odrc+ZBfe71eib5y1c1kTZrJKVIkZ2SEB4UxwTlw9svxtoyrQ9lUB7ooS9fnnKhr64T0ZM8M7ADr
U6as+2I85XG1q6Rqoaq13YhxuiDTw26qH20Df2vgNNLDv5PIGHbZG4EcQTRddGsZBEahDFul/uim
Ml+hL9vqY4SZ4UfhtiSMNIuev39mX648kyhHm2SWijo/UMiowsQ6YzWQNQrc0V7Dpz8GOf0fZYmO
61wORFVQs+8ba40c9MYr+2tf9eeVfbr8bKTEzG+RamnyWc1OhfdDyNKLrr+0ebqOvBfR69ZjIAM+
4qmC3wBDufXio4WowqTwkpMiIBnwVbLE0eKCL+hNG8fR1uVoq8H5QT9ADREjJkWd75/alwPt06+e
DbSilg0JpmmD68otF4KM/3JU3/r24BL/8H+71LSaf1rVSj6ZlofoX9HPGPVIax3gA0Wm3ohuHe+m
Ge7zIWH++cwv5RYYCTzeRRrKyHeQZ8jdJoxhdlYFYoKQjpZ1EPNrOLp2nB9KMuqb+6RMbIXMIeUc
iD9IXLsxLd/6TdPW8dPto6NLo7BmwtJkPi7N9gzZHrVw3XaHpK2Bkv3+/nH/RVaeP4TZLkIfSrVW
iCY4T6UEdRlNZ03cFMHvajUp/LP7GJTtjXeMW+7Go59tEaxel4umr4NrHyAnqzGs0q5mkTypTeQM
fbfpKP3FQ7FMBAyD9FOriKy0MDqUmXI1jNfY3AXGzhcwYftLXVTtKvLZtmq2nIFBNDHG5kW7IFrD
rl39pTSrdSHX6wxMRufBU8vqje4CUWNfovXvdGIRckkwxvKVhu5AyfahAoSiq/ivFFZHaWGyfkMr
XWhmucmJLYfjW9yFinUflUcpwo9D3ncHe1z5cH3QZ+K46lBRlb2wbgZj1QJjNop0R/F7Bdto7erp
tfKZmK3qWgQCUFp4NBTahwTAiLqHnRPBeVV19qYpVU6ViJzOIAtHfMSEfdej05py4SPzdy8g+5PE
lTft0qPovapbeim0zltzl6qqU4BaNsxi1YnFPbLNQ4/TOkI2C+SMPx7vlNo4aLWMzsA7JnV1Mciz
oty/HHVHd2lwaflzJah71e2vklbuIlU8KXKxLVCqhdR/E5raSpSsItLqBzr0HjKYXhy3KoMX8JMg
j6ehfq7iyjGt9BES8sHoBTs3we6Y+UIZKawS4+KPbDlasE1+sJSFnzWEHd96CQJva1TlEhUq4rwp
acog/plw5ADtqAJCSoFBHXU/Wkvcxh65lK5/9vvkyKZmXev5nQjOpFOjTZuRQOeitcSdnEgjwcEC
UTKuo1Yv5kg+8LEQOLBDmB02JcfdqG1suVNsrYp2cTBclCHeVwotA9M7V01lSyLKyI3lxRcrajFt
d1vNyByTUCixMJxyUjeF+XYswxYqLhGuAbJK6ldgPk4ZEiPlLOk/TPfNLS07kIMdSkwweHS6q2yV
cRaJaB52dfSSiOlhBLjdC8oGM/WE6okmJZG2LyLMrAjrJJQPoYzq0mnES4qCo/ALuijCNh/itefK
i4b9JcCHo5HJDygEUXfVe9LJ9/4ortyh3QIF/ZWr9JEiHH75Jadp01f5ohawB4vKtrR+VSkovLzA
X1zQZt7CCThCKrQH/SM1vWvJdjXs3sJJmSMpHsob+iMFpJe8XhkN3MSscEKkwKXZ3SW1/+B1FoTp
ep2iEomUKcKquC+t6g76CdJmPn+TcTDyZlth5eqaQ34QHQdICjpS7BA+TjEojh4U21wuTyqrtCSa
xw5GmWZcZPlKJPxG01kUNWVTRN69H/706ZYVNLHa8UGK73JWRsmKcGm3Pz1Ffo8Sf2OgzLgxn04L
+HeLyuyk4QZhElWiBDyOfv1a2cA/Q3axhopx9Z1bR82/yqP/NXtrhmritTCVuSkFFqyhFokpn8Vd
Qqi4sEvoWjoGipKttPAc3SZ3AW2Le/KqrciGZhk6ysuNO/56Lv/nN8yWLC+vgT3r1rSCuGuXokW6
zC+DcEpQ1jvCEp6ytLN2NIthensXE5LkzUPFdIm/H/o/P2G2iFW6JnaaFw5nPKX7JG32yBduvNgv
t0BAb///k56tWO0gYbVvquBaAWuIDXXbppOyDFltU6++f6JfbxI/XWt2NBsqFAhx7ylnUc93Rkjm
YXoIjHAHNm+Vq099Xa9dgH06bd4GZWMNyK1j3EOibJai/rNDfumCEpELNGNWSCuc2lFEJA46/iBf
VT14kAIDV91dv//h02P+7jVMI+XT5iXzGjM3NUaCxZlnCEkBUD+6/zz2eCp7/PeLmG/gDS2zJB9w
5pWjHXD+Ke797vvb+HoP9s8VZnt0nxawqeSGfDZxm6QE1EWcT6UwOfVlvHALzgpl/h/HtP77puR/
Pzm6fcGIZ0A+h216SZR0G48IBZvj9zf2F15gNl3osx1v6AkoLprpwHjQfiGRK7fVeupVxQNMWmBM
si3+0LbfX1T+U5j+Zljoswki12USLyKhP4ckFgbDcURqgeIsdn8oEadOcal7z3VgYXdsmm1As5kW
M4T5oEixEISodPug/rAixVubZrDDwqJbUB9KNVk0upcTtABiW5a9CiBG+EJZ5S4pWLHasGSMGzV4
PNV7GEXRZ88H1E4qdWCOYOJjvf0Zgk/UBzD1AQEPresEHelefXgcWhZ1ijVSE79oibp3Ub+NRrKZ
jj8aJZ2e1nrQIKlws01g5XY3wKWnQNRlCxMIvF+16z7v100hLKWqIj9u2Cgwhcv6TQuCg9mGawnt
dlax2ST0gb3KcQI7wReqnRT5ReOKKyr9y3hMHl2B4PJQgRwIVy77nQbvA9siT+SQjpFMQe6lxb/k
qrbd0KRFtDfQD3oG5pru3q2A7AHCqRRzJTONiHz5g4Y5mzD5MnFtF9VZVt+XHt0z6RUhUlKMjky6
vD54jm/hiAqf4t5fDa23nPr91ISdENkYL8QpFe66Bdz/CNTMwpuhjK+icB6FOw17ilE/q/EhMj4K
H6m9gn0KFm1SrONp73AohSN67hzbAoVgdHtr/+oFDz7CCnnCrEG2irynfOyRRrDL0Qc7gvajRILT
YXNKUuCgKI3bcB9Kme3hS8Gb7RQaGD/lPRcIBUXGIVkgF9RiqTDKDaIKhGZjoZSM+ddRYUjAmwv8
Q6kfRAPXDPmFWLh98lFimMhCssvghOAqgqJYL3L0kxjOF4KwKr0HRcxsUJ62FTyXEcAWpVwU6rnW
u6WhguLsXyzoK0MfOWILmSaC2HiYgEjIHwZwrEpm1+RQmhHuXSipQVXakqY5bq2vu4GwJu8u7mOY
ixAhWsv2w1/R5EerPeD48SJEdxYILYMQBQ5g08bEPabjy1LWUfacAD7U4nblouZR0AqlaeDI1Z0y
vJe5vNI8AlOKVcBHw3hdGi7+sRi/dHFCCynyxLWBqlHc2LEpEnfy5AMR7SzrkqfwF5FThRhHQoGv
imfUI/Py1YvMnw/Czrbaa6E8pNFFgOLbhQsxoOKLsLyLxXUMw/D76eTrA+unWsRsNhmrcSiNNAZn
fUi3RDYeIif4LZR0SOlG2bETQ0rcSjcmsZtXne0wvII6VSpa/blwrDNxQLjSp9RzojdA/kxZZY5w
8W804b5chz7d6WzLEabEs5aC1pxV3DCy/x6FDyZqCksatknY2L0b3LjLG9uoud2yHHWU4yHrd8re
LYmfBGTlN97erUvM7mn0pNjqaBCcrRKWVt9vhQY5d1Fjzeqa303VoquKvWWso7oOIiazYS0O0tEd
WDpS91bd9sti9KcnPNtoBUaZi7HPSh8ZeB3Q01vZS4Q4M4cuFfVP39/7l7ujTxeb7Y5qF8qqrur+
NY8hefcElooHOXz4/iJ/nM1/Lbb/XGXe7YqLru+wa/EOxYtEmwE2lajvrU57tKhhNOGLqI9oHh8l
6zSqwTKKf6Ia26FmX/rJT113Ro81wX9zw+FGDfHGaDZmuyp36BVdaTkYeSwurUB7c9gbvbEtWcLp
zuwHMnu+fxZf9jcVzaKPbWmihEjn37uqPipTta614dyLT9C/7lwg6akuruLOeJByYR334SZOwMzd
QCZMb/Lvd/DPdWeDvATEXaul4l/blbmbqIjKenRuCwIk8+vx+8+FZodNrbcUjDfWcB6N6mNAOG5Y
zBR4CoGF2VVmrvKJ2dTe+xL8zap+6kRvijmC5lwNr53QtQfPf8p6XFQ6Xhe9r1hC0crWBAekyXXI
jB8cGALIsz+k+t4qBSKg+qpeBrlXO2oSCo9FAHAW6pckiK9CJBMGbiENFnIMuoTh/Oy09ioOiPg1
FROkuVTop4XskYSe4zyOpCDjuNhYy7zLoCvTDMI4HWJe0Jtu1/YvmkSE0mA32S8lHFYDRasY1Bn7
/42EmD32ONlGq6S+ZBKwP1G5VCVgZQJtmv4jj4K1gv9PgyYmsbkbDKJshWYpUWAAfL0Pa2BLrb+L
vG6SFmNsvuv7SVFfLxRJIjKAyLsBDhK7Ssm/qxCdpnGGCWLVGOYqrOj1sXczYI01SPYb4bnmsxGs
J128FiqpRL5ll6TLiKJgaxmF5Y6fHr9RyljnkOijqF8VLv7OvL8LKVj2noEFG2Q03ZGuvnQYFvr6
PW2oe3hQ0LXfqvSSjbEDC2vZxrkd6NHK7/mah3PaewDsMGpXj5UuYw8Csk+MkhbKtjsgYmgER380
zFcpJ5fNIGOJLn+KgXGcHiCxNN1VFX9MvdggRpBKFQ+AT4pyXElXlosTAkBlEwD87dbwOWxPS51s
xH1hIiqvL/7YLlJ+u+u+qGEPARdQCTk6vvCaUufTW55SiukHx4UyXhEILwpdsfFu2Z4FM8SvLlEN
zVGldCrGpGhbxIirZ2u4taxJX34mAEpN0lplYk5mx54+EwpFmo6MFCIBdeaLyhmcajHRbBCh+zaA
+KVP/ra6rH/fQlF8fZj/dPFpRfx0KDYQAwyuWwbXP7AitHrk6cFNSO+HU7/XAenUT9G2OXiXYUuM
+aN7St4mEhttHNU2b8oWv5yFP/2a2ZTYcWxqM5lKSbcLTu0zHbbT5KuYCCrQL/tlsJ7IHERKbG/t
Zv4KlPxz+Px06dmsmNCmGqyi9XkLWG3eq9++TdHb3Mpbvya1B08hOcfihu24bVxADeyUy4e6Ce4n
7tctUciX25BPv2U2cQKwl0JV5reYyBMqCgm1v7mx+HxZCPx0idneQqKE6wdBG1y9wjhVQ7mUM5hq
br53QU9E8bPbvWSAiUvrqGXh7sbFp2f51wr06eKzvYbqgplOo4iFAdl3tSPTx2GeWHc5qNllC4AS
8QUh2j58ucz5/to3Rtg807cK/Qb9B4Wyvu8WmGNXWfRUpmsRd+TQHcSwvtHGk2+8yzmDuPNYBa2p
Mjd9YNE+IKlhYf1ASLWJlsG23oUnpkcnsE1HhAxFmMoyXGON/k+VarPhbc5KOHA8hqIyGFIRRIpS
egnN57C7sUH/i5o3v8h8JiuwYHesW9xrdMLdu8fnnNghkQw0AHaEpTku7p1F8DAcUItiJCaZhWUI
UONN1M10P98MsTmaKaAjV/VE757D7QSqjAjC/YW/ZiNurNsXmwO45vc9m7ZUw9XUuv1z360dbCoi
yrW1uSqPtyaGr/eM/3w55myWsrIuBwFFZ5K92xoHx6rdc7y+yDcZRTc+0T97u0/rQltXmFWmFujE
qC0JMs2gALABL2PrVtlvGhXzV6WCIZHZYaPoVGdb76ZSYyEaXfGqx+qGzBVV8gk9KWQnsxK7i2jF
Ge4ipGQuYAdN3MZBv2KrtzLNvpoYPv+K2Qdi+oPmkZkpXYFt2qNAv1PNN0UO6BGfvCf+GjTlxo3L
X43Rz5ecfS6RGDee34USn8v4TMxrQRcXdsoaJ96q3YhbRF4n85d+JlaIr+WJoszydrqZdOtXzHYA
8EWTuh46Plqv2wRBdix6cefLGjkjWAVwyprqMSDgUtU2kYkrL701JX91Hvn8GGZfj1fmsdySmHn1
MHgGvbhMy/GnFUqYhbc55dY4k3zg8B/fLwRfChQ/X3b2KfUgkxPiV6UrBkh6Q4mTlw+a+gFDmDS7
aEtXikCpTYG5WlkCobmdEnhrxM1Wed8HKkSlV7pOIQA69V8ccx76/SkHnWRebIOb+mMi6cFJ38iD
/f39f7Xr/Hz7sw2AGYMiinrGezG504mhHTlrZNiLA/WxErPl91e79Y5nK76s5Y2kBykPu29ObqnQ
o07XXpXfkxZ0tfBp6n23dn31//iJaTODhuhHUalb2EPDg0wkb7Ec7fYiLTL6Cio8+aWy6x6oc9yD
8NXW2EMXo7pgs38rrvzWR6bN5ri+ELFppqp0dR+n4Ptgp9vCKVpOmuLs3rixDn8pnvz0brXZXOYF
RWiWPleTr8Ep3yq4f8oNZ8ZJxtw6CrlGRJxwn7dOE39J1aeF8POFZzNaRw8yloRkOspQziGQ1/bI
3OyXExftf7XO3xhX2mzy6qwYL70/vV++oWpNfW5VbW/XMv7UYr5Zo7TZHKWZagfdnEkyZ/+SmIXj
Q2a3hA9aKE9jXjwW7kOJ0TooCYtRn+OUGvZAflKpwAdSNoo/OKG3bQ1t1fSU67VqaXbqKozxQhlg
I1GspRQmvv/kvjxXfn4ZswlOIV9DFhRlmuA6R4eOKqd3HXV0YzgQHPGHSWnXcI6crI5XFp3iW8Pw
q63v5x8wm+AiwepNxBfSnyMVx3PHb1dVd53a/qItbhIVqc6qT2/c960hMZvY0lA0hKZgWq0jE3EW
9mm67jWV2iS+C03/5OalE8IV+v5pTwPgrwFCe1KhIfKnWcp//7RfGrRcHzrMYFcVBRcx8lMPKNS8
G/f25ZLx6SqzV0oQEipLgWHoZw+uhsIFzoEofegAN3oqLrr18v1dff1Bf7rg7BWGQp1kRs8xEVIl
qYQOfLElnKlDDWWdrJCbiMovh8yn681entj0iqE2PMY++tnAbY2v39/Qrdc0DZ5Pr6mEqaeix/Cv
Cio9XBb/j7TrWm4ch7JfxCqQYHxlUrRlOdsvLIc2cwIzv34PvbtjNUYjTE0/drmqIYLgxQ0nQKY/
hqH05UXO9hLUn6fgb51qRKdI0+SlDsrfin2zhdXdSvL1q2Jj+eUK/OaNdqUe0lW4Acs6WC/3ve6z
beJNa+X28o8R7Ch/88wq1P4mWY+OLHuoybNaCO820QrcbQPlMFA9lhWWzgnGwtCsd3uIXYc31rY7
QHxBEuZOgtfIA4t6Bp8RNUcLW23RC27uJPZJYV9/eefOX9onr3F58JPDgju0tnqGw9LIdCM1k6cA
SQhVvlU7PFkxeU/oLo2fiEK2mda5bfJ4eX3lXI/m9Bjxl47RxLUWz8sxGrzhEUPe/g6+HFFnL8rG
UHu4kT12TG/oY3vMD/r6z/eZizfjmDdV2k3RsegGW5ch3A4ghlyJJCnP5qInG81FGRalpl61eFA4
0cFVDdqXORwGorUEv76+fvjDbeViTBbQbpo65AyDE1/D+RJAUxgyLhLW0K4u3vRnuDw+z1/KB90u
HDdwlbzLv0B0erkgZGpD0IDSFx3LpnItaVsHgQcLlj9ahAcixVZHG600kLHI1JVh0UnL1C2bp8ur
LAfgwrWnc3mtmTCiKks8rYzGDy14hZbE6ywodtWryysJoozORRnDKI161sfoOPUvEjRlBkMkQSB6
Fi55rcE0lUsTr6U32x1VGaSRK7evARWMe1FoEZx4HnSUah2lOXoaR2kY/UUYttGCa21E0Q3BFT1s
tnDoNYfQwX1f2HlR7Gi3uOfAlA+wD2WCsKJcHfoiEbxOwcnkR+yzyf6vS0iKr6S9kyF2agAod/lN
nsV5ncQ1npGcFjCWDSYcGnWFpAJ2N353BaS4R+5m1NoqxAb/9MLg2cl5CkykKSHCQLXPxh0ITPlt
D2j05Sc7m3r+xDGesRqmAcnxcGiymqYNkwBHiZHippjbX0vdfapAe9IQVdaiW+pb7ffklqJzwmJm
qsv1u9CDUXKht6x5yTWA9WtLoHxFBQeXH+CTMqVVmiJBY67uVXtIwVbIaaCk85KuMz+9Cvb0CEte
F+YPdvUEs5h4G17Jq+xac+AMuwpdebO0hoNbkCGuslW5/qM3wI/xRwxkg6LAhTX64RoSjpul5wt/
8c3lZQTficEFoxSGxUmvIv8YYZ1aT5hP4VJWgGe4vIzo3fKjwZjlESzN8KWEg7vU8eXKvI+e4j3G
Fm7yKuwuLxHuQjQ3uIQHKtS5peloSPY+5PDk/SIVAhUrjCXdf1e+i0KBsWz0yeHtZb2pxxQxV11B
HMqRfcmmUIbPvmZnckEsEbPKRa+OS2mGER2hLO8j8FfRQUdB04Dk/alCIYR6xSp/Cq4h8iyCeggy
OWP5qk4es40HnbApWoZAIAtdy7t0pR+aDdgKa9GgR3CLGVx2o6bGBDFi3JMjgS8WNL/S/FZOeg/U
LcHpFJU5BpfHBIluQo0R1WjxDIrQ4vrzIDm9o9+HMLvG8JgczMLunusNWpg++h7SGuP2G7qpv6S1
ft2KCn/R7+Fnex2gnZO+/J5pC1A6tHXuIbr9PLtgGq3qW/VBXht+4S9ePIvDQ7I2kMt63b6AlP1W
2Ym+pm83hQtfEz/5U5ouG+MZsSjZgDdjfXzH5u1irPcOs3siw5B1WGnrciU56V59rkxgEuxpA49C
qCzra6jz3CzT5mEHKcHXyBOOyASHkh8JDhmYx1OyNBP0D6lgR0micIP3pvquhToXtMEscjQbBifk
3BXEteUQXtoaLtVKKJMMWiOuLfJEyUqBB0f3DfWGLBFeT29bV5A/QH9BREkRfP38WHDOgkDrQwRu
HYBjUwY4BhheKXgUPN8S/y89HxfWgHkqx3R59aM/eTmCDDAEINmh2xsBNzALAF2CT54fCvY1GU1Y
XsFsCBqq8J6C2nUBj8Y3vRHEsfMTq58Eh58KGlkYgACH4An5bT/wrHWF0X25Qi/R773MhwQRpCvg
MLzKPNVXoAUkUngSPSoX3cK2tRqI2SL9AAO8UaFCTQDbAVVaxHgQLcTFtk5jVWgyNh80uBOE7A7G
R7Y50hUJlLsxmXJIEbdwYTUKSMInzwFkiEuzdBXTr6PRVUkNgb0C4sLArQCTn2itA9sep8s/0wWP
qzUea00/jF6gTQ7GYQmqQGdb/YGAvdMDqN22EkR+DTeB0aFcw8xbhoI/0FqTJq8nWEfCkNIeJogg
GqOjhbfl+CmFEmgDwyruHxayJoP2g9xAYBqT9wIZfA6MbjB+zgqc2YPQu3zcBR8VL2MQUOj0yxVK
zbyDP2jtJiWmSaUg8xQtwlWa4TgmUhNhkQn65DLMN2twMKSXy08iKDItLq+Tw7GGLyu+JF3ZRey9
iYTNMsG5srjIx1JTM+uYoBD5GF2QhqG44bL1kn4sDdXRAwtjZW2EFmGiB+MyuyqX01LV8OG2/uBB
XtgPXAgwr+plNuOra+1G8v9sJ7kICIgNU0cJdcIMrow69H6X1s6fLbFs9WlSpZs9qwAnPkb5koRD
Ylb6T4Dwk1LV4hI3HWkb0ISYkibQLy8oBV2yvK0H81hKI3y36XW+qHKro4u28oYU2TsdoNgOm1wd
SnCXHxeDhMu3isUFP92oxrKsk+Q4Gc9aVa2GbtxMQb6fe7Y1gwzEj3I1k3wdTehIWulzk+gOvEQd
iGs4UgPqUAKm8Jiup6p3A2NagKLg9BgrVVd3kTqCYQLNcRmZdzWtRkN36gSy1ePtAGuWtgXBhIFW
E4AFUgA4qd80umXTYqcuwv+y6YIY5ShFCg3fxrLZAPIbVMEHqdumwHJG40Geb7RGWi+ckqZLCJR3
ig1ASXYMMp4c1ocghf5rKX9NQ76mJo5ngtGhom3K2TwWavBljfswsLZZlG/gqnEEdWqF9qRNyhJc
4XbdknAz6rVXwZomArFEZ8ewhe5fdSv1uywDc6s71lDJ18P3AQ4UBbxVkg7Lz9aVHhzL+impgDsz
qd0X+9Bgt0MTeflQ7HJZPRS9ug9A/4aGtmSVXt5qdsemm8oCoSPqIaEI2HCSbGcUtEl70PuHdpS8
GqYJbNgySNL2cF0ukYlP1sEcP/XyaEGimjXvhgZ37LLAO2KeJVl+VlhXKWSa50zzK7obEnqvJRD4
ItAcn2tHgY9xDHh8Ca8LMgAGGdzLbQkm2Q5nT9fkvUI/jBKFaKpBcaOvweOBs3cK6DSNPuU0flhs
eMIBSupZ7MGzeDcXhk17Uaw5H2qgG2NoGIYZ31yVk8+SEjRBYk2Lj+huye1Xpwo7HucT158VuA8/
JUUjQ7EX2MUG1mXVoekH7B8mAZIlQdsdMpPAjCtRt4Pl2K42qHf5QzwL6VPln/W5oCDJElWkeQEz
uOrWuhv3MJF2F0szMAfW0B34FUD60doaHgj5DoOagF38yq5E+3z+Jvn5FVw0iOSmy4swSo5D0rqp
LHkZ0CMwaAY+XuRHvCQ7f09nf5bikiHgomJkIMw6qPVCxQQ5TY4+5vqGWvE2IDdV+5opkmCXzwe7
v9b8ZpKcHCPJjMaYaiCvhfB26PtgJ2sKTrAgq/iHDsvPMlxaYZRgfURdmByzTa3bYH5CZwGzq8Au
XRA8AcsUXFqix+IyjJFWZWsZtXUIoi9Yod0k8wOMO+4un9CzfLCTE/oN1DzZvAby6kNSA67eeNDp
h7jbLP3v9HaZvU/pgzavi8ampstWQvVXwbn8/npO1jYZ7Ycy+V6bga14yO5VrzqEnnwLky0nmu34
5V954J6vuX7e5LLzJ+vCJzxRU6mx8MyDN7u5l7n9zoAjOPWyV9FTimLAN67+ZDVqtWmcxziejWc1
HoEEBQgPkNa3bOMw/2/v0QWULWntj0UqMXxO1n32hJIIfsfCSl4Qcr8bIyc/BpC8ICO9Hh81Gzc4
GjGAsLV25MfwHYV7VmGnfv10+Yj9zUD8G+rzEwS/rWJP1pQmSpSkaxETVmxjrOmOmJ6aegksox4q
02Z3kXaY4QY83ECw5yq+gvTvoX+UvRHqdrb+Tt4ZlNIh0s9AbnjVAxeAJPbLejFz6LbYwy5b/emX
xwUxLYCNa6L080HKKkef4DDx2gMDdnlb/gEw8dcppBzgTFcD3E1aieHiNjhqvrxejJ+hFbNaQIT/
wSadew3f/twnr6GZ5Nwcpik+ZqgxTeicJ+GvJtiPSbiLKnUP9xOQqaPITXAKgk460ObVigZ/gmcf
ySG83zbXXd7CaQuEn1GoAQexx8tXB+XiXaA38KbIJ5gKzZAFC4Fun7WPSemttRazzjGN6FMtO8i4
BhOgeerY+V3byTgjgATCjqzo93W4b8wGvOsG7iWdYxHUmCOSfR00357aIcgC0fxACwbyU+aqVEN+
ObsU5tfznNswp7bLQgMOnXnKIhof3PUBCMfpZI/gtvfR1ZjcWFCkVurGZclnUuwxnPMp/EsyIOUt
+VPuYq9u7uYOJKkxdpX+LjcKb8bP1dTJHQcThbuy1QBUVXVrJ+kY2BnV7MWwRmbPRd5AeWnL0qcW
nG19hgl49b6wphnSFRJvaFIgHjc2i6/yyI9axcsM5hvaNSXFhs3UgyyRKw/UT9PUSSi4kYUEXRgw
CUi5KmD3pna+1U9OkU6bRK5tVQbY3th0eOvwEXWGARnyvE/Gu3S2IMH51I9vaLnbebxi9ItkV6rZ
OjOaCZL1NgxwzZASVx+pX7SzJ1nDoQ6LTYDvMYdT0qh0grvwPE7xJ4Z8d1BPDy8JEq0IELKTjeYT
zS1TT+lc2vswk1tINwqYEc30SU2vhhOHqJklOppcTSyD+N+hLk4QNWe/vs0zrwIHDJ3jHTC4IGtb
jxaqGZBQ3cGujsMTupUCcsj5NuhPsOCuLKrWGLbUSAZqYgL3EK7mMt3X8ByONLKOMU5qy0kACxBc
FZTLnaMubc06HOMjgUMpKwM8cCCKgYL8/HuGePJaQ5jmWZUK3B+sUW+ayXprcqgxaU0BWD80uUyr
hPHXEGEWUkhwzHiFRJngJwhykO/L6+QXjFlFA2oiYQ2AFAja3B9yMCYrfdcwEZjjPMzy5BBz9wrM
PtViXO6VxYiBRt68H8zdkNq1A9uRDQYvyL7eINun9A7MGdaC+0aQmqvcfVMSliaa9J2H5G8K8KVw
R8xhh6JALVXdQNmp2UDkDJ5JMMZ1Z+DYwWKTXFFb9jw+9mcTeA5HrlWSDAH1+WDkiBTpSo0w3ogm
w57r8Esi8irV4Uw+2dkMN14oXTCorE1VvoI0l5cnxhqYYa/qEEo1TP876sxN4FvJYwKhMhmSbnGC
qpb27uXNE+TiKnc3yVTrjEAaoNVjXcn3JSwdRyQkl9c4S7A8ScVV+ntaWpFOYpgOA2dfZ2t1DoCe
LCLdoXUMqlsDvqsJdgMcGp2olT0iIYesq/nYjLiykVguvsSzfqcmE/xQoFcV3BQQG68eJQ2KMOE+
rok30p0O9ho0/gTbI/iIVC4+ZhksYKeIoJCHlhxVftXVrW4cItj1XN6i80yMk8PDhcGigzittHyt
tWcA2/ZIN8oWiiq7BOadWwYsQw8LqxDG6OHzsBPF4H+YafwVhFUuInak7+NpiVZLFQ/vX8CxfSSy
ygCK9Rb92cQ1rmdQcGGRBLPYHfLVsNq0pmcBxim4EJfGwYU6W+UaCxGc/ICAleNjnuqbuIAEpP4Z
IzkC4NhRw0jwfkW1r8p1EExZJRHGHOggwK4RCPHaAb+9tVt7qZnaX6KaSfC58ahY+PpMTSbjS4AB
Jox5ba32a/antRCPd6UGS0mqY5WFRa1DMvsj8SV4AkS36MK11+MDwytdCU7w8hFfeHE84QK6g2o/
Blh0uQOsZ/2xdjB8Rx+hi+AAEvvK7eUFz2ylSQAslS2igTXOP2SvwLINSjq439T7Tm3cEW6VhSqE
n5y5XH5bhguQRQ+36GzEMhjQmqv4msIf0G+gm2ehqIEztbzCEEaV3QU7AQkpDGUE7RnRD+CCJ1Sg
IMVhJfgBUXUsLNlTcL0krHC1EePbstzq0SGGVcfl3V0CG/c2f3tsLvCNRdb1cdqRQ5ENcEOEyWX8
6/IK53Sef1uCC3mDOUNlK8+sA0mzdZ1l8AF6b9R4M+RwsbB2SfKrnfZhB+1QEcrxXLT9bWku3lmq
BLHSvFERbWE+AgdNqFO1cAYKQAmBFvh9dMt0v/zMQtANY78WpLznCsLfludjXEbyKqugdd+jS5KB
5HcPnVFoCewzG/wFwOCTrWLDGSy01xNcJapBEGO/GxOX3i4X9dKuneUwqZd4P4NES7xpm14v2Iz6
Krprdx1MezKcZrhsb2Lwwya3X0kw2SBo3YSuaEx2rlP323Zw2aORUNjpsHjpWlHf8JtjcQeWqwl/
j++JIFzZ4FH76z/AIE5X5cHBoWlFDA6q1kGW0A55rqovRSRlfqa2+W0JrrEqzaSJyVAgRGXKtmqU
Yzk9FwlbsWh2AdNbdfCrF3xUZxKW35bkwlWo1LCy78cZVhrovH1SN/Fh15YuKp92uSmgomy3sPUR
8r8F0fhvuoVDQSBrhN0c5JdBPfYa/ConQSQUPRsXk/IptopqqKxDUU3wXFGvjFletzH1MNkXfCHn
QHm/7SMXnCLI3WYpQwc32Yx0b/jZAV6vMK21o1uJ2bA/PIi1YkV7yEUlePwobamXiPTlrx5wKcN4
HtvXywdEtIdc6CkwH5Y0LbIOZQqTuVL3iDm6pfliTaLUWbiFXJDBE8yRXgGUC0lvD4oAsKW0x/f/
/6zLO/YLSj+Xn05wa/E44DYpVL1aSJ8RCK1A4CmwML+8guAd8djfOCxIPi5Ro8NgWCn19QQD5jiM
vMvL/MMNpYEitdDpyLcIwkn1Xs2BnuplS/Ado/Ag1xO+KYjZBT6+Z7fzofAt2yNmC0UC41MbTiRO
J9hLen4zf34CF73artQyhjOJnzD7auQAYwPp4kc06m6m1B5uY1yXCyunuV0uTgPWXf1t7FouyJwu
HFD12La+YCApmSi3wZNzRT9wOap/v8R+fh8X6uqgVpRIxe+bJGvTQlkYZPGcHnIIIgXCnPr8e/9Z
jMvCYHwxWoTgfUTlizofp7qylULA1BatwcU3KKQ1lZVABMLsoDOUHKr6M0p+XT5Y57//n+dYfsPJ
uWI1JfBC7ckhn+o1yUGZUrt1AoJHnYhqq3NlP2Loz1pcPOtnarZlEMgHKHX6aN9CFGRch79QFzyH
2w+4d5mOBobJRnYKT9rA/eXQOcNT8wRI2/3lp/4uBi6dFS7sAXYclAZDm0OHZmoSAKjXjuumIfsy
iQ+1VQC3m6NNluT3qhopXhs0jgxPCcxcHYXdNtMWdFpbI89KDJ/ueifDaLdCxdiqX5Ii2YYFO2Fg
HQqYOkXsK0b7ey4Ad7W+Oijd6KD/Vclj3I+2ZZRbVt1AEW4bQhl1xpjE7tLpaMH0ac4nv5+hGatm
tx211oPxOYEHEibUVuabunzWOsGuyN+TmEvbwoVoKQgn3RwieJ0MaIWCgHbLSga34Ca8TsvyKhyn
1DcMSMUVpUGPsCaFPcxwl9KocupZlhyADFZZ8JDO6X01TnCDDupx1QS4JjUzgLaPBTW5OKyfe22G
XfoiGdyEuaeyvoNNzcIP6Y5wjnSlJLanlB0CEnh1Bxvh3JJXc/YB5uH1kOZPBO/Cyfpm3SkY4Qbg
/IJuMELirbK2BQncpH+qQP9V0TTTi/XUQiiW2X36NIyhnX7NwxZuFvAI3plRf5uScU8ioGJyUOzK
2yJ9nZsPgAbLQoaLLSRPIHwAc8V9WHzlcCSSaW0b4VOeQZRkuu3DAuMS5arDyCFrJleSgpUBMZBQ
HVZtWEK9pLK7GkgZKvtZ/FjOgCVMeBYp76GKLK8SePWMyPDTFoDIHlDxahcG8opmu4EYrxH0gyup
OPY5gIpxE4JDbRpenXbrYMEbhdItoJ7PhK3KfKsp8OvGXE0NPIUYW8BZDhUaMmFX2WH1PrGNikFP
oExXwZjcmlB4nwLDrlLNXuCSBQz6YJzumO3B0p8uf2r/kM3/9dVTLsLMclDpI9GzowbFXb2sNpOl
3hURYEaAxRbjrQ4xwjCAmUIInPWQQQYAksEkhTCh1MA0QZQSnOtNn0YhvttvMj1Om8nEYHi87l0g
kK4TN3fInfIC2xqwjtfRNXXaf8G3OtdbOl352xrgJNZOYd4qshVCbP1O+1jmoEsSHmTgd6GqdEX1
jGjjebQI6dQMCg2WiTJK9quXOLQhjQQTPUgvFo/lJnQwAngKiSBNEFwo3wTek4csmazFuopSGiZl
Ze8EULyXWbMLbi8fK8Hd+N3BPFkGIoo6LevQOozxAFxc7hlxjxqqFKR3gpyHB40YML3J2hr3xCCh
G60nTj6Iim/RhnG3fDA1oTzF6KwMxV03ZK4JeLKRbcpE9y5vmSxaifsSZXMYulQzsmMwM18aa8xt
2VUO4XGdvARSgVj5CIxvpld2BT+8GrQ8JuMySyJoKnSQgmsER+WcctfpB8EDRvKxMyoZA+SjlRq7
EjU+Y5UrjUDoDbULz3lbraAczj6K/P3yVoh2grv+c8maaq1qyCEYoXGEfBl+7snGCIWkjuU/unCh
8ogQNkxa2tXAyo4KEKBIJexZKfaZtU6b8qgq6PZqD2n0Mgc32fCu0emqbjpXS1UYE4KyCGHxDAOg
P3t2rrui07bRYgtpcmrEu1SDTFp7VZe7MRPMkv+h3vsJ/NwYTm+7KI1hYI6uM8TXFaCPgo28Kjft
W/oCSSX0j0Qn/BvUc2G7KVeijGFIWikH6KcHx0R18i0yO3kXbKA7cpdvE/SQ6Kp/BEQAIT7YkTU0
KK6Ua02yx5f8IOyAnxmmnx5vHucBy7pQxSjZPJhldpN25S5P6o01Rdu4Rw/LZKshSVZx1bhI8wUj
7fOdpp+958oTfe6VTK0AgZl63C1KtS7jD2t6k3Ca+tSrg8q9fKgE5/y7djwJx7LeBYPeUOugTaM/
QE9f6xQnbE3INlbbPh//Wzvm5/m4D9iISrkemyUuo+A0c4x2a1i56y7SHcCKvEHxxPWl4MrhB+g1
LF5KdfFuTDVzZ01IJWeyCyNBQ0ZUJVHu+yQG0Mldb5Jjl8wOzM0A4Qn8NgOIDZZhIel2IRIlGiwe
FNmzUUDxF8wPta5dJud2a1GXZfO1XCVwXrL8aAZBdtrPNeapsK8oADAojXwVsGoNVX5BZBEcAn7u
DgrZkE4tgh2FPGsKqGjTvXUN7Aa6D0pFvoz/MC746wj8bbyeDGGcRzOOwGQ4RmLZI4VqJjxrewp9
8I2UXfXkfgC8P439y4ddlMjxQ/K27OtmgnvDkWwVB5ZzwDc7MYTLFmG6KLVFgAbBwePH5VkyxAX0
rMlBJa+BeqPonyy+ETySIFb9bbAdBVPSmriKy0lek+BA2sGd6iMzYcWe+2VcemNyF8epoIV7btJ8
GiNVLicJRykLMoz0QMLJ3/JH8lU+6tvZtfwaR8ipIYkOX1t5pbqLFF2yjj/SO1GifE5T5rffsGQL
J8FrYHoIQ8OlIkBjUnnU1rXDnkI0KEsHQm2GsyBW8k9ptagOBk4EB1QRbl30hrlwVqcKBqXwVj3S
8C0gmatpxVqCmPjll0yXqH/heuSH23oJeIdcodmjztI2MlX0F0I7SACJLUNYdh7Z5EsTZGlrkOP6
Q10jH93EEE+H2qfc3bTWluKvo/IEssHSGsmih4SVvpl95FNgm7m1VoZFEryHklhcWB6L9Q0hd2YL
oW5tfflZRDvGRcm6SA1NmyTzYFWJS0foBSeyr5SN4FP/Pn8Xtowf0DPZDJlc4WyQub8ys2FLmyrZ
TEPnjROuuUxFz7pT2j14w0ByQQtpkDYFPIQGmHwDN0CrO6mYHV0O90M0rfT8MJo9sIzStsW2lxBw
JbDRzY0Xwo5ycpQIeC3YNr8dzW2Uxb4K2nPDogy4dPVXgUyV1qCXDiqwjvU1zG6vQS9aFVO1sghb
S0BmzK+MisaTZ7Brp98HP1mX8P6HqkS2TAHjZtFqaj5gWteA0+kA0zUDUxXvlY/4c3GIgMSbwez8
BXKKqS/ElQkOMI8pmMGQhvALisvG09CAY9/W8EDE6jtd9aBZBjzKSqQcKThpvK5WJIHUlRGkGjQ2
nR5+bUEDaEgkMjwXdfh52Ua1tTD+ZsjLlygU5HeJYmvPcMOM4ApoOWiJPMPcsRjdNlu3q1g4sBNc
3rya49QSGho5GtoGtH6DFJpTReKkJNnrnfaYJ6KBxtnCGlQoXbE0SmQenm9GTc06C8nUhKmzodLN
AC/q/xAiTpbgmpmVYeVyQ7EEg/lTCnuHHbx4vMtrnM2zT9bgwlARBWUJ6znlIIEAV07MbVXQ5aAf
mYfvkk68HBIPl1cUbBwPpg8MQGDgQKEcDNKt6zhz2+7j8gpnT8LPM/FFFJkAwLUGxTzUsKMIKfXm
6iOGMkWXqy462oLocr4fd7Kc8vvtO8vp1DTAxh66yoE1hq67xqG8hiqFW14pG2rexRgXfOsNi6fU
55PIk8WXgHNy9WtlFytShYJxqVGna4wi/MCnW+pFQiWZsz2Hk6W4Pg/aKvo8tBoGUnN9UEPzxpLn
z2b46isiuLTOeYya5GSpJaSdPJWl5aQMjBgmZx360SrcYuPJbsGVLyF4y9IRYfrQG80mJ9uifRnk
tQYx8xRQZOQGAFfMMGrt7uGr9t5VTHB8z5foJ7+NT7a0oDH1fKnczPKqS5LYK4oIoPYMSgHEgN0C
EN9KB2ePwtZnyaH45Y1Uga8FQcNj3I12E+X+DHKC3oV+SDexLjuyUtnJIh4bFF4D01yqTtVGS4NX
CdDqyx+H6PPjMrW5jM1IL5a4pdB9Chgui78ur3D2vjnZIC5sEZjAhHVXo2tgAn2ZpRtgEldtKSqh
RceRi1zlOIyZUSaAPGFwXTWjbYYPcKIC+TcUbJnggfiycGaBIYMAFx9bpQRL+hhAFm+eny/v2jmS
0emZ58vBSIax/YRKYvHVhSs16PzStXGtgsw/wXPPjraq6LkEcZKvAgGohwiegaMgk9Rh4eRSqUMh
TjxNBkG5Fo23RYGSLwMTdcqlHCg80KjGZ4jEQRp/cQMNXBhxf6gH7SrdWNtgFwvTLsGZ52vDKO7y
dIYh6KFDqOgjXyvy1eW3d74M/Dn0fBkYR1k3gie2xOEhs+V9cxWu5w24J6Dw+jp0NsHRBE/uFTPT
zKsPE7hwSC8dwa84WwSf/AouNiVs0OYwnEykYItnhZI9BoMnDX5ztcgjIbt1JOz5VsUkM3zNjmX6
L4iLoq+FCzB5kmYzmGgwmYBtV6v6eru4RwqeVPRG+RijFYacL9lXIOtXpildJXCnv7yZgviicvEl
p506KymA1HDwdmN5TethLdHjv6DWCL5DvkTT8l4ayYiHad342hh3YR87CAHDdezpNwwUCmqrdK92
q0VNRJw4iyLP38qjSsvmFD0atA/gLw+wPH1aBnu6DcbnNtqKdPa+Be7+VpL+nFK+CFJ7U6snuZsP
pPzFJBTkKqbX8TpgSubNSoh/DLVhK4lC4DkrhY5hQrIyU8Jl/ptoYJON0qqdWgX2pvVgWxEEx0MJ
/mVN5hR150ThWh3nt5hWPnzb7LG4VcDL6yfiSJD8gKIw6+VrFj+MzX3WxjassnQ7IcUv2bIcKdUh
rwF1iV5u3BkSIGag6OBR1lCALx3LpEdtuBqGcG9J0GsArQyyRS4Dy1CddVgKQpUBF3sSZHekar1a
D+Bwlxmrjma5XXeRM0OUC8JAevBchanX17NdBfF2BHcxyYgd0dGR2tceApPKrPuF/DilIrFxwYfD
F4MW1D/neSxAjYcBa2h5eO2CT/N8c/Hk9S4/4SR50/OmToIkoAelf08btpHgIytl96US+oSBi6HJ
LhlyJ7EGj1LY+daSJJjcCD5dvhQ0k45BoVMFdpNue/NIq3CXd7BftAR3tiDUaVy4rQMlG+aleOos
4vRIT6va9EEWFkQi0TvjImqY6H04lqp5MDJgjPrOkfr7y7FOVEZoXDxtJ2VmhixlkLWznsttsOn8
9Abq5UARiJp4ok3j4mqslJM258hzDPqpVLcmfIDyXPBiRKkGj4U28iyMzBZlkRTCJ8HwtSdwYN3G
DezqVr6GOI2DWOqHvkioUfCqeOlkDKySqClk81AGjacUiQvLAFfwrgQbyIsm61IcGEOAUxeVALsr
YGssGqIWcP6W/kx8NK9CN/WPwvRN9GxcqWlFINtr7XeCqn+luwV0UrvGqvyEhZ4NN5s/fMzl55yE
ERQpA8QWEak0G5+wrztdBWOsdgteihM/q+sUMpQ7UQYlPDjL5p+sSotagx018rh8BLI8LcCwnhXy
1Bsv4Pa9WHEH0vkW9Qxsfq7rqGWOrJZeWwIxlbK3cO6fUh2/S05FL12QI/DyyppSaXKgFuSgVVca
VOga4wUz2TJ9Lscrs/zsie5rEXxGs4OZWhC1+pp6w9MUGN9Eo2zDklzwekS/h4tJFQ0r2QhVBdoD
gz1q1K2ityo/KhRW6/C1FJyF5WhdyBh4DWaoD5FuKJbKwVkyFN0JMYpPwVdaGACxTwXDpPN0kp8r
jIddZ7NippQgHNJ6giDgxB4KtdgFFeS1jGo3wguHJaEBHF30qYDHH2a5AYGtwWmDctuEo4emO3ri
+qaoNDdf7GSzDhiVyNzLXeDiD3ahZMD0IXmFZEsNDawMsOt5a+bz6vLOnR8N/TwJD++u4gSwRh1N
2WXOXFpOdIOUx5Rgae/huJRQ8XLn29ExqaNlNspM4Jvl2kkhOCT2uRMEEF7HWZ+IhoYDqpMFz9U1
tuXTap34CzF/9gZ9U72GwpJIlNzyqs51CeH6QanJQY77PZnf2umm1R5y+QGWkYDFtjbJwUXNv0D2
gOKlBB/jjggyItFzc4GTMhgshBT9yL6FWSI7kFHEOBKtsPz9JGpBmlJuzBpjhWgY36Q+x0yMHS+f
pPNLwNbatBTdVE0uMFajJtc9jAIPGkpITdJsq3u5vMI/xN6fJbh0qi0wOBoVXGwUlRAwEZC9mCNQ
7hfWJQT0n7M3q/E1p3JiqHG4lxc/f6n+rM3Fs5wMSgmtXOCpG3nLOsBmGZzSK+/yKsJH5PIszYgh
9jfjESEvhIjxpUHzBNruiB5+Ql6X+s5yqQ30de4L0TxLYvX3IPrziFzixSKmWUaoLEGUON9lHozD
drfWe7BRbuhx2utrZV39ymXHdEQHVLA2ryYaG1Vn1ZVmQlgIc+kVpP0WLdm1cL4meI0Wh59qoR3Z
a8sRYm4PT6/Z6RU3S2yIp+puupmkbRU7mjM/ANYuiLTfsNsL2/s/pH3Zbtw41+0TCRAlkpJuNdTs
Ks92fCM4SVvzPOvp/yX3OXGFXSl+6AYa6IsAZlEkNzf3XoMoMzqYrapmsZreNRFwwYTetnSGwXAC
+PXo569kCDY+cOZu7wMPDsXDG2i9OhEOE56Bnm5Yr2kQ22l/VNC2ajNlyyGvMSaNRyGmbhdzsuXz
nmoQouiODcP1QntbmSuoCOrsnpDUnVsaQcwG5DEz/ZbWnT3479B9l5yTP8TTX7tI1DrVgsgKwwwC
AubNCFGqEJ2GFd7ezuhxtIVBxJNBC/7QDPgaUQhuqaHwNOixpuqufSWvieVACy/snUXXDS7qJ7Nz
9NFFRFI+6v+Jl3NJCAOl2a9fIMS+tAOdKYJeHgTt260K8ZHBhh88HhYR7AhCV7uF3NW9v1Ju/Ndh
CzchgKrs9hvIv99lu+ySG+9vP0WIkVNBEhrWWXxn6vq2DocXonFiF7H5WEJd0scWSqgCP/XIjpX0
UJn5jqml28GQJGyUY91V3jymbqpULqBgUKA0HBaeeLbKxsaOJvZdEu9k51EIq6AFzBCN0cBJfYB5
AzD/1FlMeUC0sK3JqQ4jFC/3cvG05c9eO4tCmB0aHqF8F6onpTfWWfBXy/fZWNkKWBYAoUmOhGyO
QlwtNNOa4h6Fwhk0EZ+rm0ED1bnlkiT4+jBMXWq/Z3d8n1iqMmrYhMZ85OW7HzzRmUoylethGiy9
38ewlCIztYkCz9yDueH7N1bzkgY3I5gtOgp1FGT9WZU9JT4BgX9eLaZqv4/aN6nSaH5pnlKQ8kwr
2k/q+DwYRW/nqaogTQZB1YK90rEnhbGh+jg6aT04I2Cvvk/hg4SanzG+sBpZLJ/ghabEwVtQz5ui
3YYFfzJMCHGP1LqPcrxTaGhP7V2KHDzVQOg5GvpdMkTgjefB3VTPd2qZfZ/C/KHvgDM1PtqkPCiW
rAt3uUL1/yMKKJG/T5kXg6+GFY4xyoqQaw236lzbU5DaWZOurp/B62eBqUL4VFUlnroC1/40l+6Y
5F6dB7ap3eZ43xrT6/XBlj92bSmFSKm1pFTacBnMsrBd1iSfJcfgkkjjWQRkqhABi7Gnhamm6mns
0FaZ0O/tGxDWTgNWPzAiJ8p++tWhoCrMLzcENRK9emsHw02aeF0AjtLfhqrlpN2waerBnkzyfcii
Z5YeE5N417/GH0qhX8sshL/RgM6R2QfwzICRow4PNAbF4DqFaW33o7Eeu37cxrVuz4ayr7KnHuIw
kh8gW3whEFpl3tRlj6CRbvsDdaqbZJM/LBqSZBfgytbs2IvX5kssIX5exgL9ujGZKsREovdGjkO1
5JqDhzI38CSQog5t5juG4z+2OwINhmwVJq5GnE61iaxBJPv0It/YguJ7wkECx50dbPqHeJUsejHH
xTjIupWJi0hi82d59Sw2+xHhk55A44c12Q0POtvUb0LACf/ban7O+WyYrOnDPtORezFb3alrcx0E
dnFXrAcwv+gPQBthLbIytumNNK9eQvCVc/2ZFZ6NrKS6kUdLpZucrB8kcxZDKoiaoODt4IQvPITr
U/1D3eLXyfnkZpwNWJtlY/UDpqru6u2wW6xoptmG2db0rLsz8j64aG9TiEa6/smPoGqifWeSKtAf
iuJfv0EIZgibMeeVMp9ynXu9j3Naj7s0B5DdnBwwJ8F0yt7rOd6VFQN9q5VEOsljkREh0kFAK4uj
JfEFWBAU0UcDSirNavHcNd3W86Jb34TFuCt3RpZtZyFs6TTmSuWj0jurH3O94+l7ICuxXZKaPQ/j
nxHkbIGZmevllOspzNuGYgXBKgB5A3UbDqHTo75Qr1Q1sBX/2EASlCf6uvnGja1RPjeMbYwK6714
uMNzWR+VXVDDnzA13HTezMZR7eJjWyW7ZN7nUQTwF3dnP7rN6/E9DRonjaa1AipBn/NDXDSbYig2
SD7cSb2/vocld6HIlmytWgHvFsvHGHeIAQm9SVKTkaRrIkEypAGtYWO6vEv6Q7PO1tG22WobaeVA
sh8+D+vZWs1qrE7qkkIsdl5RY1OoRaEbvTMAKEAnr3BrqOjI+kSX6Vdfd4jIkJzAD1byJeYMpYO3
Qgr5uEWXIXLK56harIRW0UrWm/48U1cCnciXzIspzkF2/pTu0Z2ucoJqn3hA9bmg2I8u43YFL3KE
WTn56+JXZtyyKNchAaYJd2YVG1CnqEbcWE1sh/RpDEZohUrbRxdD+dcwIv6yrNIpzWfof8G0e51s
qif/0d8s1I/YC06y9+oSov7xOc8GEx4UQ9aGs0XRD2ushwqa72M+2nkXOXkqywtlIy3TPtujfWXW
4TRgt5TtbsbTNh0+ygDF7PjH9VN9OSqfTUlI3VMrhAlbCHGn8jV51nb+ut+WK6iCeBr8GdzFAa46
RaduM0uuI8n2EBlqalhUZaKCoUaKAJq+uY13GlgNEvbWkhBeW7DlV5x9RhhOVUqkI20iAXNyYrmd
kp6Sia6GFLoB+QgfC769/kUvToyrVFc50UzTEm4bRrQuh4tHf2qMztWGl2RUHE2XDHIxGJ8NIiTC
vaqPQdv73UkBa4QUKPMrhSzZXlb+H9/ubAzhAA94slJd4R2q1+W2Gt3xMf70WgTuCnFEB59AGpmv
DwnBlt+Xa4473pRt1X3WVSExB7k32HOO3ic3fiMrxV3/iJZYHuBNE1MlsOD/jZ5iMR6n6eP6VpAN
IBziJgmKgpRRf9ISxRlhfBYUUprCxSfRr1WyxKe3kldNmyE5P7FTq9lwb5mW/vnduDfLRSXTQqkB
HWb1sX4CA9Owr09QNvjyAc6OV60i6QlqHOJg3lYQPQ/SFqcqRLjPIYEoOcuXQ9XZVIXDrMKurjXU
HGiE1Gvpc6t6+rBbxMuBRErWtfYRG8TLJoiG1L6t0J9B8Ayxdrsr3rrZcq7PXLa0S/w+m3lYkCxk
ed2dOlP1YPnsZIYkGzJkQwiBZM6GAhoqJZTMYP9dRirqSboJ9tHw0AbROssQN+cpgS9bVLB7Tkhy
q5kdsY0oetTDF1ZGIMQ+pxk0l9DeRcWo/alB/mQeDdfawPSNJpt6NVslgAjN7HbkWz6iiZgmToGG
W0pOpH6FgYQNpezH5Suq7Z7GT7MFcbVpdBoN709CZxvIcbsZO6cwNZtqT3D0uDUAxdJAUavpiwZ0
Tx6AN2jCYTJuwrXfBHs4m95MYXFPmP+awcpI81unDrdEa6DXAqwHXoER1B3qdj8mMP1C5WXgh3KY
3Amt5yLXMF7oaYw9XF/Ry0/ss+0lxFS/mptOZUF/al8XZ95mrXjtLn3+219d9sSWbmYhuiZRgDcJ
EsIT5Aer+mgSq8FpzTsXFOHUVbi17mi0m7TwW6mX4NHO29r8Hlf3hYL3YYKUAB22Uncsf5YdsyXI
/jnuW2KpoVSMMcUTRTtF6ojNkLtpUN30EK8hFXGNDFzCKnZjkz+y0YwkAeXiff21BmLlQc2g2hP6
RncytO7oTzsfT2S1+5EFu7r1YV314/qaS46YWAdIpzmMlRJTNdQKzy/VtkrJLbrEgWsfU4iQfPLj
sWPwftT6dq3SaBMw+PZY1b6XpTrX8w7rU37mLCLNPm2ZNuM2i8vCDpKfSbpSOyIJe5cfFGcLJMS9
nuV6FOq4oY1ee09a1S0gikGhn5BVOaAWCCsUzYLW68wfETdWILe7cWbYqvVcpz9jaf9ONmkhRpJo
7mrGlQ45HXw0cLvmam73yiSbti5ZRiE20LEyfJYYJuQms2OynzcwkzPscdcjNVHt4KRN7n/bmUJ4
QAdMnVmP+wVJim0aqG33366PIPl04mu7BWWXj23TQc1yT4GugmJ7YNXr64Ncrpx+7Rfxrc1J1A4x
2rcnNAO6D/oxu/4zKJToMgLd1drJGsLQXrnLOo+akNSVFd4kx098dA9dkCSdgeF1ffEceBmDFc8h
KiaLW5dpVGfzXDbQ2emLwpo3Wa8jH0Bxb9DWdfcwhmvI5hdvSrbqnpK19pAeIUEd2nB/gf+q7pAn
uJY0PzNITaEHq7hwA5R3myURTnS66qPOmEiCgErXFDx+gKSG+8VZkwKCEjdoOMH22veuL7pszGXn
nX0L2MZkaQbPm5Pu05UKHTdVqSXH47Iqx9n3FuKQmYc5XscERE8CCbupcdqB2Gb/aMQQKZtiN1IG
L5gDp0SJw+pMT08Xo9n3Kn2wAmulwg7RjAuvwMupzkOXNt+tRllVaXNvxcGmzsrZqXPmBZCruP5t
LgMOzn64ELHw0o7H0MCraoGtlJDCfC5uluXoPetDgdOqVLBfthpC6CrboM6KDHecOmqOxUtQ4VfX
5ySLJEKsKvtpzjue9MBqQoVPg2QicGchkYxyMTWAA7FuMp1SVXytRdkwpY05IC3RIPtH74sEqskD
ACiks9sG7FSFStbq4pc7G1H7fR+PzZhaEeu1U9pt+uQ1BDLhX3y4swGEoNGohVJHzYSKuPIwBqkH
RWO7Bqbm+iiXY/DZMMs8z85jayUTa0MIz8XERXtu2AX3i5Z48oYnYmq59KH9aA5gn66mve80u+uj
X9wcZ4MLwWDgudbW1QKZKL5V4zZKVNtn2X/8kEI0UAy/apqUmyeePCjNQ89MlwW+ZAMuf+QfqdzZ
TISTi6dYPExA9J1INthtiDdPOu3VqTvSOJFdmxfzjbOxxEPLzKkuUmAIgma2Aw1PaqPxt1XwPpg/
0gx+fsF73rwX7b2Z507aPIeD//Tf1k041PEA3jl0qczTWMLqnr2VIP2q/cf1QS6/ub7mKb41+iGh
atvhiBUR9EHHFN80dxrkb0X1XProkJkMysnDc9FBgo3c1kooORzLov1zUWGrR5lqaroIjY5YMxih
CXZv4wOfAaEQclTZz1EPnJRIY//Fl5XxazARvWwpZlrVYaad3Cyp18QkzhiXNoElXAKZrq69ifiw
lkyQfApVXJmiiFMeNcCjzLwxTwlX9prRO81C/soVpd908DWyiQ711kabW9dilb7yZwBJiuGzWo+y
QV5lH+2QqDslstBx/7SwDWE5X0GvVB0BDFcAsbWjAZLTAAVPzhTrW0YtJ+ZWvY15weGnVdmFZuy4
0f5l8pC7I+lWrG8ht9JUTmwA/WdmyYsGiT2oVGnfSs5q14jRw4IWI0zOYh+mL0Zb3Uxzlm3irC+d
mcEydNTmrTl0sz3l4ey1eXfIp3mf+C2ESMj00sXI8swe9g2+wvTHLqzg2BhnHBgJ09irXPdMpUDT
RY13DZvWZmitA7rFAd9WVQFaa9/DoRK0zBPTgHmMa/K9nqeHhiOna5XgRrGQuUbMyzro3XIL84Rn
RAGsTnbfjeW6UOJTC4c7XIfQ2dZzqDdNsNxuE3+VGXCbAlWtq7emlRCkKOMmpcHsqaHlwz8wffP7
3i1Hcz239TpQ+22j+hvuQ1izshofJlPMRL2FmLbSlseOj3CEg1v7eswa5gLsfDC7cFdAJXlQIi/U
9Z9xpsLU02yeOSgNQ1va2Yi+V+qwiLpx3jngesRQQC5uqM82GSSPoyZ/VdJveprczj1kJhudOa1m
gv+bwLIz00o0r8c3MjcHZjZPKBe4k+ZvajwkOtIotsnzQ5TAlz6sUcupA/RlYn0z6bqtAF+pVhA3
suAr4mrlNDhBSOCdy/K/JtxGc/Ps1733r4LMr2NnCvdfF0Q5n6cSKsrATtCnwFuoFrNT3RYnuSrd
57vpynETkeVGnRYgoiOiVJ7ygEZ3jgOHRBtp6AtAXZ6xjjelvh7f2+f4vnViL72RtRqX0HztFwi3
oZ80Q5cbFYTxpgLa1N/HANjh9DWid2qRrGYa7Pq8217/yJ/9mmuDCrdjlxFjNHKTnKgBCe62W7d5
Wts8pj6KifF0LLoR658PHTSawCM1p/ChGcu3bqw3Pmk9NDNciOOCy50eaTPENtQqczu0lIe4bVfo
pzgFs17CNnnkYew1pUZPmZK+Twa7TSLUMK3O7tGWSDMdzJSdUT/pnaQeu+ySaxMUruQkMgAjAP7p
NBivLX2KRxlAQjaAcOOOcwwRiACZUgYeCdFXcF6TZDCXISBfF5CIW9dRLskDA5kgXcMRfB+6vQ02
/ba/gaa2c31DXH7onI0l9EpZo3XwswVGfnA+kT3s8DdQluwI7gQ41cjMMi8LLJ+NKOTrPbEUgDwX
Rt8bnBdMVKo/oj1Unb3wJQo9tbCbx9qZ7OLl+kwv54W/wosIIQ81n6RkQsOv58NWAfTSCnyPWsON
Bf2v60NdTqa/hhIiWQp33LJEqfjUjeA2wcRBre58qSS3ZCNaQsoOQdoo7M1GO/HqPoFb/NRLpnG5
WnK2UkKE6uO+G1RWLLyGUXfGyM7u8YBbGx5Z8xNZ/9UhUYBBdPIEZQfHWvPNoDgQcixO9V12UlwZ
TEL2WcXY5bd1r4U1oBn6rh6ejfrWGtbXV+4zk70SPiwhfCgaMyaF4RKaG+K0CoUpDqrrsAjThuIW
pX6btcNxaXYkpJAcRU2aAgonwyC0alSSdyfYuCuggIKyR2YYn8cQ+tLnCdq/fX4ahqGG4vs42A1B
nYwWamlXBqLwUHSwnjUW49+pJyilcJg+Wnx0jLoH7phBMKkJVc2hxgwrzNl8wGjrqlefqtG4Txi4
5GayHWC40CBJ7Krxnvp0M4w//BzWCRbKX9pzPN+N0Xs/7jRwleYK+D/IYGc5qC7ke5QqTpXDebc5
KCFkDEiw7q1dacKltcgdP7sN+93QhkguclevIRzFdbfzIwd4O9sPH9P4NA3fs+J1mr4rsJifgwgE
gsJpc8PpoGMSweIiR7E6s0cyQcWoWVFtU8SjTaDjOgffK7Wxu6Z2i/mZ0FXTHMNotnVYAPDYt2m5
a/X7Jh2cTv/eGHfBBAuWEVUQ4KBJ/HOkuOGJjxabfkgrhm5KAFHCuyF9SNpHn/krNWpczjunVjkE
oebXKOLwB+jhGK17dValHgrBgWM2OhiyDVYDxhWVf8z1+M6HRFADv8Wo673SzO90lsx3afLGk/sO
T8VueNLMXRFpdxMagW3+QPJ2FSfI2aEVOQ/fO5Bucz33DLV0YILqZMXtSBbL6NrNsnI7cs2dx3UF
5Rx4YkD9qYbU2GuAj5j9rEuIkM9YD5XYAT1R5DgwpVatzFFydJzhRQdvA4fjhUOxlxR2HySwMfjZ
aL07FPO6i1+aEbjm8Hs1HIx5p8VbvYfrlT+v/KiD5NUGSaXtwzwh15852yao79Bqp5a3Hacryxjt
Wjtm84/Gx4BQnyBoPhAU0kptHxYrX0ndGn9eX+ig0AqttN2YPUT0Ocpfy/YUp4dh9NEjHVwVddhs
wvLOSFFPvnIb8GcTanFZMXuB0To5q+xIv6H6TcQ2PgZLsFZEWcO0wkuwU6qkcDP8tqC4K1O4wgbE
SXwTeXvsDbRy1CRZg3roWCkgQgba/yaFTSx8HUD07k3I/kI6aygne1J/Dnj7DuH3NLqPB5Rn8tbV
w82E9U5uGUTYrgciWXAXsox6DAaeDEgOW5DtC1SBUt29PoLk5kepDpnUWb3JV0qt4wOizaccrz2A
TgSItnUHmROHo8fmTpLgej3hpWJpMJ8mMNHgmnMK1GkDR/lInRAF6DExyrWZTY5vkpUBBZTr87z+
JanI81B0a2IEJoknRftooNwSzffXB1iuHfHK0OBAoREduEAiJhZJF4N53yXaacyAvMEzGdKPK6hn
7NDsclNE5+vDXSzGnI+3TPhs3Riekno8oVlCgcWmTr4KV3AwwUupPWYrmYiyLBf9lNU5G60IQIRT
0lY7VaWJRwm0PEm4qhTdqwgAkojnaUFXefTiE0j1oyYsma3kzv9EX5wN75Oa1UAr4M7v34f6L8QN
h4HDJfmkS5IrLqH6legYQiplKqll1jkSnQJqPiR4U/mMigp34qZ0+irfpsaO+C9+kt8oE5FUXq/v
T3g0/r6cyDjGWCvwgc3pNKLvNOM9dn16lzbo+eyWfz/7hiF0luoRmO6TAiMkP4tty7/TuhurrTZV
J9GlvFz+/5X6GkL+ROtJraiJ2YzzrdWHDhSPVDV2/DE8BPAAqZEeXp+cbIMIgTIvUWkKGhTr5uwt
haovfLkAFh4lo/yhOP9rXqYQLGNmaiUExpZUmPxoGIAnOZTyfEA+3gEfXNF9bVeHYVu/KVKDtsuQ
5K/daQpPtFmxgJYqsg76amRFHWIX6/zkb9s9rEiARwadRZZpS95Kpvb7jmlrJdPUdtkxTLMLs3e4
qaw0/pxA5eP68l2MZmeb09R/HyoPw4GnDYBxwXNwn98mO8tTnhbGTOuEOymjZPlr4kE/j53CQW80
ZRpQWzXR/+089lr+RC0CzDwd/soLkeW5AFlIGrAv3XvngwonHB7AvqnNuCAWIu9wo40bSO4XTxHa
yave0z1IUiWnHIbZd3Sforss09C5dETOxxfOP0/LsOoJEFOWhqQy6J0QHvEFe/8XK3k+jHD0kzJJ
tLwGUmHxWow2oQMdIlvdLsYSyq2seX1x35yPJpx7c+xKOOPhoy6eJaFTnhZloHltrCExAhjGv0gi
vkbTxFyJVZoP2RkAWEKWuXO58YfUk3y+S2fufAjhlAPfVLI5AUgTEk47/jEf2lN2Q9blMwHVIdwZ
u9Yp17Lyz/WtoYnJUT5MZVMXsXbKk8GdTUgGx9xOzHQjmdz1I6CJ8NdARbFs5lit/FAcp2NLbNS8
V3oMXh68w2xce+2xAsOhdNKnAop7sgv+0iV7/nGFcz+1adEPA4p2uIIOfKe7gM6jJ4Lhi63ulcj9
nX9T3j0fUjj1pdWaFOoXf4Ok9U27GVYLDVCWoF263M+HEQ53x3G8G4KdySw4nE6oisBINX3toDHT
RpJlvFgQOh9MOOJ1BdW8gWJOIPbfTncdHr/OQsvBtXsaXGMXHpNDBOUUYF6TdQ8rU3ZnfOpHBtCk
+CZFX0mCgCYSPs3aj8zIgDXm4Myr6j5fZetFcDT4thQuZV/6YuHybPZiF7QIWT0SBQ+mJeR099Ua
epU7OJ2DB8nhZaxuYJkii92SqCAiLSkJ1MiAaNBpQCkxS29KfQL12HD7+un6EZVEgs9PfZYk6khD
0zFDeTRRVTuKMicYjgWTTeciw/L8GwrXvV4EmW4N2EGNN3n5N7KJXcux3uJVd0zdbF16NV/4pG50
WjAOeWX/K9f4818gPJ8CPYMU9Rwtuqe9W99ST9+HP0piVzfKMYIiDvGsu3jT/9V2Luodg5TOcPlD
M50Z+E9lolgfYjB0t03ArtoJ5gvj1khmrx5lVOhLPWxN+xpFyOCKuTKSPMYopfWe56s6iVcTDJJh
J/yshJlrTAnqh6hMV5nM8/tyqP0aWVjhtDO6yjBhMZgMIO4tlq4oF13fq7IhhCWMWaIaIazhTjHf
+vD9a1qZSPVF3Pf59xMuDNJkmZqQ2jrRN36Xb8dDt0ahez3i4WTrN507Py+2NmNsT/fX53axLHM+
snBv4D0IR4liYVxVDE24EJaq432cM5sPlqe18yEA1LQeT0lK3Sh66toJ+N1S5uAi26XCtZLqczgw
iv3To5o6GMSeWbJSgLe4PlvZSgoXSlxZMJ8vEd6ULnTzZj30sXd9hItQ6PPvKSSKcRukzWyai/5b
laOzvPiHorb9qq0MrCOBGsEif5VJ3sF/uCx+HQMRRJI1qDBGEVzoASDcNe/RJocCTeb4q08k7X26
+R98XiRfU4SQpAnNyhIt+9O00wsbVkQOaq/Ps0McZRfvF1NxmcKWZJuIOne8GBnqQ0sw69qtYUHh
oefrTv3r+hpenJfOOGeaYS7/+/2NaCpK3BNW0BNp0l02qCsO6ML1IS7WubSzMYRjF3es4UoGXH5A
VLfS9Ycg1T5qXq0rKzzV5uT2M4RPqbohg/Xeq8H6+viyKQrnzVdJ17aNiqZo/lfCHzoe/puTdjY/
4aSBqqPBeBrfsJpPMPM9oGQt+YQX98LZCMJBG8uYFpmWwz7D5XTnRxPKgTJFUslnEk8VWPTDMPkI
jnWKp0KZOnUlu1wullvOdoJ4iuqUFXHKaXfK4PAAlm24Ur8FS+x30iOErtxpr0mUo2WzEi7ryUwN
sGkANjbz9rah+2xmj/9pe4lV3GHIh9IHsfakd7D1nBubBDL8qr5s0X/UVr7WXyzVqk0dZRWNo7vK
7+HnNXh5o9/l6PXvlB5iOYo/PWV02hLG7mg2fIMuadmiJM+0dZ6TzdBFtgqxcqYgMQmTFWHWwwj2
Qe3fB/ojYcGhJKPXGMGaq+yOj9OumJt9Nadw8s423Rw9Z03GHd1XdjoN7tNktGw1BvqNl4HkGSTZ
6GK1uFHn3Ow5dC/BNLE1g3lRkG5ZLaunLA/+a99TiEhRXPZFO+E8QR0eekNNum+S4pAaL3FWAYrX
7QZ/F9KHafg5qvX2+n65/LI6W0whHtV9wIrEDBdnCfQ6VQ8iaquy9CrXWherpIJ+z/UBL1pZnJ86
IT5pNVza+yV6xIdxBfudVTRuaigOo+WouEAhak/TjBSMQ4OErqp6pz/F5m0/3pTrUJI7U9lGFgJZ
o6cduJJKeFfQ7r2p/gqndBPk4U0/57tuzh70tNlEvN/7A/DL5DYKHkKCBy7tqw0LRmCNhwfmK9ti
MtBHTNUb3UzeGNrZLatvqpkdeFHfjT76XUH8g9fKjjFtm7fNzy6CMhTqgDOHgQ8sO6YBQgkxP5i5
ou/jvuzsiWXavpv1W5JYld3qc+xM6O3CiWk1df2PtAO1KkIrzY7bRBKjLmfEXztCrID3UwtraY4F
ql1zvdgEQ9iLKc6iAX6ALIA7vsG8TjVBVJH5Ey9L/8+DAIYj0aAdrX76M549TRMrzwinLLxLsmBF
NLrqoptGiaCnEq0M4EF5IlNMvXzCv0ZcAvbZiHy2kpwaPTajHtgQELAh8WUXzcP1PX857H+NIhxw
HvB+iIKOou3OPXV6VWAfd30E2TyEU9wmLK7ahId3U3A3mrM9m5kT1jIChmwU4egmLCMtzTEPJXg3
1HuFLR5UMpHAP1zLX19LOJVzQWmpd1iTftUeJm3dPy4avZGTbOlr9JNSp17Lqr6Xk3j915hU6Pok
vloPRo7v1+3gH+khgfcWN2wK5jNKPpjmSt2Dk3d90S6/WM5GFSrBFBAePqigSaSvOkAVqFaCyHhb
fwf5r7aNux6ap/Wa38ukPi5Knmpn4wppCJg6szFa+MIj2HcfSmF/wvIgt99+6Lvktj3Cb2wGBN0N
nP/FouEPEebrawuVg6oxGUH1CeII2l0/hi8xAxhpIN3eMgF9r/PUa0ztpWmq2zLWV1BseIDxASSw
GsjSRm99DwzrzKBWRWX0SMlBFZ2cpmAotGYJB4D12UCel6DjS9Z8+bZXYpzo5GQi5tdaMkMf4v+5
4SyeepAP2A7baSPzi5B+aSHylEBC6f4wWacQWnwgOmd295a6vvtjBLLKyb3yCRYZJ76Sa4dIYsXn
3XseWVMzaFUD8yRQhuA3ChpukwyQcRHbfb6RhYBU8KEmI0mXixGVi2qadZsoSGN65VttDvC7K26a
Zr7LkhuskU1DkCuY8QxfWPjyGG9leUyqd85+pADfp3qOG1UmyHFR6v/8FwrBrNJ73nMof5+mWNsb
FRimPgezJYzSgxnq29aHXAatHZ8e2mmbROu0hX78Y4EkIgo7O4GEiJYcMghMR+ixlyoEDVuUbHPD
xPF8mdm3SUH6gPpixu8pvAOub9ZPTagrm5UJYTGoytRn/UBPMO10jVf+0UdooACHdvt3XFg4k2Nv
lz+ppwGdtV8q5TWYw1v/x/g8v9MNXDHt679Jsq+YEDNhWRTEM3wzToFybIudVT2nnSQvlMVH0UGq
CoiS+EkLzzhMuzU3KkrxqA2yVbOGh3zFIS+uO7Cf5c7wE+Jy8utIEiREG6U8UrW6THEd9avFmiTa
UTDccBEpawB/VFuWk8uuv0+86tlhNQjTgPcDnR6gPOQ/xxCu7f1++tatymf6ir4ZBNhkhTPZQi7/
fjZmTXmcFXyJtVBP7aZdW8aQdP1xfbdcLrJ+XXWih1JrMRorKkYZHFRaPjEVN/QWHmAu0G/Hei0D
HshmJSRinCYKiRnGs9iPDE4lCuCdSvXvXoy/LlDRTynnKZrw1AjhuZw5XZzteZJ5Xec7KFdRbdvP
mlsOhlfyZAWZO8kL7iJE5iymMSGmtQFAyL6KS2VcRZEzQzYvBL0T01z/TeTRYS8A6jScuiubfYte
ri/pcmVdiUmi95ISzDTrNcSkuN01rW4bOIPQd7X+uj6M7EyI7RulbGc1hVARgoC2S1DwPID25iwz
rLb6GvsH7dd/RdU/+7RcyMzGBHbQQ7MUQOseEh7bCowsybxk309Ivhp0GiGyjUdv7YaPkD1MbxvM
S/Ea2ITbAAWkwMpCrM9yZa87WTLChcdWXhgkoMttQte5tU7u1e6gu4tyLrVjtqoObBdEXn+EYoic
da9JDqZYWlaajutjheXMsnXnzS5e65oHgxry4sP/A5jKZxiFffoLVB7xyqMP0Php9OhGDtORvXBE
t6Ugmf0h4RU9BR/pdsSn2McPpgvLHr+ClTOcckA9h36yjO8qyW65GJtmo57nGJ+gzR7V8L4bfl7f
Whe1s893r5CODSOIppOF9/uEV1ToJLuFNKI4w61y1CCmHXuR07mqO67bwFnODr8Zvw2xE5xkkIw/
FPl/BUiRRgy4fFFagQYpORcUWMCGgp1/YAAohTuZBuUfKmi/xhJL1ZqGJM8q4CYdb+PbDK4RLZSL
h8P/ZhYh2cZizRo+ANDtjFEXV0F5ne/TYl/y2+vLKIt8Yq+nShVD5z5Br67aLI/S5v9Iu64muXkk
+YsYQW9e6dv3ePPCmJFG9Ab05K+/ZO/digP119hbPU9IaIBAolCVlVla0H6FAVx8ljzAA9T//gOf
0Ksdi6Km6oZqqLLK0+xHoUGHu1Dy8gk9Er/CBqwWs953MO39kc5WfN+MNkLMxgRZ19XtwSWtUz7C
nGPUreQD1fxf/QcaDvfxQfHAM9oMDxEzd3l9ZVY/kYJnIk3gZ46TDMU7k7fS0oObJ/p8QSqEEFxl
ho/GdnwqYHDD+CJX48HVuBRmByRXlDjBuAuVQUMriGxB8hzfhHe5bi/72oYx4PIf/nHJrgakoBrm
6WhSJiOgApfE8NGf4u3i2ZrvoSXXvgdHJm/raupvNeCy71fRYDAbsUEC3A29Cy35EG0CwOjGaohp
OI0bima+afZBbXcbCe46rAW+eqpWo1PP5I6PeD2YZ/nU9KIlpJEtgDpRsDKrV/F3NQqFvzrkakFc
RtyEyicCwy9p/i8Y5usTROFvl8ryxOWjfMrQDqR0ZwKuH2NjsL4TFfvJ5SQljaZIpxq2K2amD15f
KztCHqbgs5FfovlxGBdPBDQMz8Qrxd6a1J8caNotXIfrULQk7bWuWHoj10PS30tLN9J2SI6nIYeZ
Ly9S7of+S8MJqbyLZiDeTeWj8DwEHpwpEFywg/7rZKfV8NSjFC543JQQoLJ8QCKPgznS87w3XAg7
baod/5CjRv/LKTfDfniMnMBJLJb+7NWgbvUDKGCS8iiuZ74mkC7MNxDPc/mweanju4SpWs8aiYIi
ko5yEXU5PMDR73doMnO2cyd85yBhzaOd0Vyei/wucFgCjYzDY1CI1GdTAoc4fGENtsLheFeHrKfb
9XTsahEpDOIlteq0QZVOvIe3TWkaP4zI7o4CxOVaRyg8GQp+iIzhw8s4Vay5UfCjZE1bpB3mBn0G
T8kOecS7t88tA+BoEWTIUbQkEwBwfI8Q27iLxcoR/xvdqRX80C21pOKHmstwgfOobqvSoYK8qUy0
z9tTuZ6dWX0mCoJm0Qggx4O7adpyp+G52EOrZCu5nVeiA9ZJN/zD5I7PeHfHP9j2wre3v0DzwytQ
mPSmwhxVmIbrIzkF3SGrpEe98hnTvH0Foyb2/UZc1OuGZsQ09d4u/lWTsIpd/sodtK1oTibrzr+9
RQSaIa6HNZy/ogHqpymEjUJzSu7r4ZExqeWK++e4QqDp4fHEF2qgY6ePbr3hR/Taul1/vwTNvQXt
RliK5Vb8Fneb/0QK5Pq76987R6C9imSt6MRk2TnSg3oXH/v90lIXuN0rTI4hZYvXHwtTrj+JVkNS
mBL1BTf1bUJO2QbxjDkotmBW6knCN5TNit/PvmaByD3sW2uExtG8TfVt9WWIbqebsIX9YnGbb0ON
QNsb1bKWBSqo3acYfsdJemcoIgPMmFOmwpwU5ra1oCNYHSwts5A7nRzBztwwtJbnNjQmDwjp4HeA
6r5b32V300t/QBezxVablBcouLXd6ICIzImsdTitrZ0eVbAsoVJkl/cwjT8FmQ3ZhsbtfvFWgRS2
bIV+lLuSAds6FzI4SBF+NBaxWj/dJEflV4BHnQH7cvIDNfDSrGB09QEmS//c4W7QrUG0k2NTmpon
u+qOs1kVShbuUKCnxAMxOAN3kzrn+wrWV6mSQioxtYNEMW8fUsYZpdnvPRfVwUBwRjkwpacfjfxj
0LdjfF+Ev/5uIArhurDlGnVE0FKDDCpKP1K5caqmdOs4fAoa1bo9GuPxJtDE9xAaAiW/RBA9aCdS
szFEm2zHXWy1TpH58zMOY4PgkPXlGLh6yVCvXjZi02u6FCM21LrWmjr+1yQLbkTC17+c3nLyV+No
nVGJcYLpBU/Ib6VPIDJAna2woZqFGcrScxh4/CPSLox1ZezMy7Kvxu0Mfh6NGvOLUDONckhXGZkj
zsNu7jLv9hwZx/kSwK2GGqVYltHXtyQQxz3s2n3Jg8i6/5cYecljroZRtICXMwUrWXO9E6CvOysL
9/ZMrlcuf98LlwfNagy95hKRjwCS0WZ+LWcrRZnA1z0IQj5MUB11ZVvJbB7x5vxegQVgxbZ8f/sn
XE/Hrn4CBSlNDsJDF2GaslcZXpOD7RNsRQNtp4sfTeuMoMAWngqrTxj3dozwhnEPXdZnNX+4JdUV
mnrICTnJJxkYGsUsfUjWdU9rHRtlS2qtSAnQf3CERwn6hbMvI8M62UNkGumOn/c128xsuVRuXDq0
xnEjjkaWxCjetTZMOvYjek/Q8WJxSF2ZgYniKX6B7lZWcJxY3QysVaUeZ2WPDHcsYVVzrazNouXQ
AS6xik+MA09LGA9iAgVDHqdQWBIAPtRXGnSAcg5kYBDD1WhyKcC150128H2dO/h7y16S/KtdI3Ia
+LpL7acHPcwcsYigMFiBgyxvZnIXr+sazdIoRB0qp3cgQMN2L2Odm4sU8upHdKDdpVIEm4Bo3xsm
Bz1DT3YS9GmjQyyzmtfoaCADWaPFkdWtzfq8VGQlIO+i1SLaYYRl4GFPlK/bmMBIZMAv5/slEkvo
ZpjAJ7jkUZLGDkSPbCEBlP5vaT/4AVXyc7fRPrQvsAC7Al/575JxUJP4/hs0rsxyRUBYkCs4qCog
sJitYpSc23NlvCMF2qlqFMS0yZfnKmjsk6PJvwbo1MyXKp8BM8cZeeV0M9bPkehl0MIqvMwJ3e4v
j6xEBUGhhHRjJlwuG91JlPegZemisHBQopJDFTTsyhm+u2iMGZw6durHyh19Yjf7OLajXYNMOSvo
YeRSBJrKGUeyWnKhLuGk6ndg5GToMzy2GyTvgRSNnQUPqBLbSNEzohHGEbkUGVaHM0pipY07zHUx
ICijwkoLnhGFXOcU/EYhiXrTZTVanDuZEFyc3XMUHos3Yi3GcWgW4/0qBGePRdBgAZ+0YPJqWkYF
2FMIUscwbK/NdhPi1Ile/MFnZoRHSo5LpavtZrM4NI2KOTqZkz6wfgUL+S6NAatf0YQKZMs4PGYH
q7dlcESIOuARApkKDcjP28VdDMeH7Nim8IVhs1QYF+vF83E9/CgQLTH6BXhBXNyGu3Q3jWb63vsx
qKEIVERUjMzSnnxoI7MaoFgbi0IleK20g7w8VoLxfeRHF9pqDLbV9ULi731Fk1DzuQ+jRsLtNlgp
sWIf6cbBzBA1aNvpkc3QY0TTMoU8ZKyRdBqQ8IlkmIIgV1cM+1R5NlpXij+W+EGCKu5tzBWXAORG
bCRTUBTMkzGNPD6h/t7h3l72UXKW7yZLtGAapZuzuRwktD7rD+C7oaHNybbRHSvVxTrBMhUnzVw0
RWIF0F0iwxF5me4LRqemsFVd+ZOtvXk1YtLBZxcNSZflS5pitXG5tohUWFziQSGXrwUPA5F2gjaH
4ZdwE7+9wgv2/LHAv4eiGXttIU6DHiHRqxDo1MmJ2XTbstjcHuT6Tl2NQm2dXs3qOi0xyugmrSM6
xKt3/XbWUNzHA/rMauW+Djyr8ahtMyZG2w4GxsNtEh5AOloSStAnllF5DSD8fo5A0j6GFhra/zuj
UHE1OL1ZUjSjad1lsvkHnmrtRvB7v/K9FJInZQOfadYD9Ko45XrIBYxWG6YiaiL0BHE8QTNuHsof
QkGcINYsrjyLGdSAqgnmRZHNFQGr++Mqzq1mS11uIa/wUT6PEkBocEB+t4TP3Gphaoa3yyK2AF21
z9u76Sqsr0ak7ra6nLgky3E6QlE6JsGuWCwJIh4K+5JbNnc69KhvD8iaIhVGk7RP4mEhGnCl9JoM
/S7MeEYYch1hVpOiAulQzNJWaAF0UFS1ZxuK8rKJ9wGIRtO+dDufxYpjnXvqeoL+d8wFIjYpJxT3
QSZBCVI4limryfpyKdzAF5p9N+tCkrZqUJ10TeBdAU6oav+UC+kzN8VHvfeq7LNLP3Xdb8PQEafO
Vspfka5sDD325VrZF3F57KZ0P5ZeA9Bt3KnOoAUI+c+5sfJk3Ag6tncoQcH+OJHMNYZ8FzVnI+v9
fNRcLd7ygeDVpPT1MDeLHCKmIEfPRe4ls8LgATNgm2YAalGVGcqIfSLx2k8dAg7SYQykF3H6ur0f
LwH4rUWl4I0LFSMWpYicpGS4h9znkdO+uIrzk+IuEppNV54SCGgX58GQ0Sc2bgzY8ZXCXd2i1qzG
toQuiuAXFnWArypvWHryHnOhQ6BsWaafE9yMVEmEBWAKu5ljMf1sBd7ixZaFHKzlonCybrho7LkO
RXCPaxyts7jOUq3QaQNrhLqewxFLQ7L1EDgFU97oenL393mjuYWBBi0jI8b+nyFovof6/8KQ4Zxi
l+7LfQ4ZXPC1K4sZSFyNoVbDUmgZyX1fDhKGbZy0cY3oXqn9eoOyEuLw5LmZ3OiIYMYI4H3kLj+A
TSZkrTqFnoaq1YG2XI1p2u4zGKcmBGKmKR5ZQcLCTQZS0wRCEgdxmC/RWzbAXVJAcy4yvvUhRQ8C
bA/T+dxxDwSNOYvELYxc7UJYpG6/0Nxqy9qLlryPZWmp5eQCc2cFb7MAj1HdV0jq5dF9DhOoVoPq
xnjkhZMWvLYa9AwaGA6Or3DbFOJjmaSWBKkYuXnt1ecEfhZKbfHV+LMXwFcP2/u6gpF2AVGiRh18
OZufbh/UqyBr8KrM64phKLSCox5wg9oGSnUaIRkZSTUkI10Y+fi3R7ke7ayGoe6nkie6EWutAQ0t
dUJ2SbLlr4tHGHRo0QWHq7h8rLbRFql2VmvYJYP2BxStxqburUCt4qZfct+9i7flpMMafXFlR+kg
9ctjY+KB6YUewi3Fi8FqceTOMrYNimeQ8oFXKGPHXedxrn4Oda0VRgY30uU5PwvyIRZAKS920bSD
aMmxC99GHHZ98oP5mdWccD0R9ntgugkWXLCISHUnoUtZ9YTGz3pL6WEV5yyMP+iKWPljrUJkxwQh
rtDtfFmB2iosZiJl+dg3PgjNihTBqTBSFfo0KuzNXdFaHDzOil/BPs8D6b5FJ8P4IcEfBWYtLqt8
fT2Ns8I3ajtIoQBd8iVUygP5rIXQUJpUrwllr0kSLyyKsyZsNBJYsjHaVfTckMV/16oEzmzD+0ln
XMjXqyarn0NthzodFaEaAHZLPTcDzXNCPRcuOLAnQnTVuZNbf0AU2uNdUL1EE74WrO/BiB1psq8m
i2Mwj/gFIRTFB3jLhCz2LWsE6m1VqdUMexoEA3jrbNFSdeAs2U73sGlwas8A94i83MYb1oBU9JFM
aao1KTIbhtq4UKJ20sG9PQLjjqJFKeIGylBJj10kSInfCbJdc9OWHwRIcDKkSa5j5+8dQmtTJETh
kjrDZKIo8pNUsfLc8KNCsISgOvBB85xIKHehULKVtRwmzEZvJSArGtn8AdObaDfzpWrpSt4sNkn2
7WW4zlJc/TgqWsD/ONXA9grbt7eb+xg6D6i1LY1dwanaQezfnjaLxbMbvrCe0Iyrm766lAlhcruk
IMSBnGKNt6bhDc6xjz1E0dJPAQf29lyvs0BWc6UusVQquLjjEQ3CaLTHC6hw4WAFr6alWUg7hond
QNNWOJBztg0hawt0CwCf1R1bn5H1FqOlioUJ/Z5zhLkrp0o0s9mVoNCk4wfk6d6A2mbqslDiaqCw
mjyFU6qRztmg4trK2rugyM1kzEzBYJUOGMEnfUc1UxlAgQXzkvJsmySJNXOtzw3ts5Ae9RqykM2P
QGJeyQy4oC+kqurSRCXQu7rQKMC/3y/9Q0sTDzLQi3gpO/3NmiiFUC1Mr6JoiXFFyUPbuhNKPNR8
4zvUb3xF3U86HthkZD3hWROl3jNE6CJoEegQnN0s2UkFfgJWthPfalQWdXfycWbQvHL72LDGXP6+
SvyMajBC/wqfFMZ0cH/3syJ6vD0C6zToFAiViRHHo4wgfnHfaizpJfXUfWPLbr2N0PUVfDDGY02J
eqCkhQFrEH6STtk+/0Cp1JoO8dZAsQQitEvMxDbZZW0XCnrauMwSjiCFtcgwCzvDUbzl7mRl6Ri3
mk7FRuIURh23fCuhymCHjoa56XEywk8oXTPAlPW61Sk8SadGieoSFwcqA0eYvXjTYTguOsiy3SzU
Rbkw/5MuZMYMaVZ9xEtiRwpJOgU5XMs6WTNrvTOOmZxxtjBNlkwUJ+rne6lu8RbL65dxVt0YpuId
SjUmUcT7eeg8OS0PkDpUYY8yf3SwSzEG9aNCGcCag/RTFkHbnRpBMclMRo9vucTjBclScyRz4S6G
LE/YBn40JRxaWyfI3hSp1Uaxo2jV+yg1P0HryL1CFia/aKbMLgLjnuvG+76rjkJd2A3aFNQhNYtO
Mkl3FtQOWMHtZNJaXZt/jHDDE/n+NOiwQAmHTQ/zxDypd5zU2TnXvvPA0SZ/DY2PahgcIy9g1HjO
tWZTNaE/qAc92M7cL07pLL0/h4I7SrupekTwYcbBV6W8KMV5TqFr8TaB7KF3/gDvlcwr05MEQkq/
L2s4rDQ6Ki77jIvcHgxJUbxHSGbXAnxJunwDVr+JTr28SqxogqxgoplaBsLOnpvu4/gBWTA3h8nq
9JgZoLAGnFkKKBphcUNoCMyhW7THaPZm8jLUiZ0lyORyd0T9DJA5Q0uR4KLTi9GFwnqxUGhdVIOe
6bNYncT+Ux/e5rJxk3ijtn4d8CcGuFw96qtnGoXRKYniUVTwIr9Ym8ADxmt1c9ypNnqGHotj/hYu
tNI3+VA6GlCbgdas0Sm0HoRiKBUO17wikZ2maGYi6aZW3yngb0lko2u52aczAwyuRnKrKVP4PapR
pChLbMHlT+kQu/GwSYInSZ1siVPMVpwcxhpfBfDVgBSAD5yYjhnBgK0NGzdxMpfK5NINNkdWdIQn
yBbqTPbtQVljUhCe8jISiTB8OuEdlKVQlq+6ze0RrtM/VtOi4FvvoUfa6XhYx2jkPi43PHkKv+rC
15dGUZATwpOygfMRnLde2M3QrK2z/H110fOlMaYBItOTLvGv8wCB4jl3VDWwVJjVB/BQDwynFBlv
y+s0gt9zpgG94TI4PmmY8yJsAceH4dgcQgiv+cIRnpTjFuKXHvlXnUfbwFYKS7Njt0tdJ6Ssfgb1
xM1QqEAuTVpOrQH+QqcC1kw5AVH1Eod4cbuLwBRhnFbGwTEoXBJluLXyZYPa8/Sey70by+fYGCyO
PHVSbtXcPWODLdhzI3ND2wVxk1q3/IAX0LLY/aY9oV5n1b90U7rUKQ2m/QRrQAqOYB6SdOPSBCd6
neAFXuctxfRGsuCCsRccNoOAFUsa1IcU9FEwxh6xXeOEkIO3hkO4XXgwaX9Jt7Oz3Yy7hRZG4QUE
QWKPY1Mh3pqMwW7Ul4zo2yl9nxVWQWNRt7nxAWlVlEjJ5LbVsU2zMYIv4mcYVtt4fknUcwulONJB
Yk06QcyKNe6yarfGpRCeROD6J0uWKxm1UyOnx6lIrIzvzV7G9aLwmLhLhsoex8X4l5FBYZwShULe
KiCCmsxY4bTVrFgovQEEn74QPEXHzkW9v/IY5+RqlPkbDWgxE6L0IPeRfqGKSZk770Xen46zb0Ci
HWTSBPRSBdyiChRoFiJcp6OshqZQuCBFPHRLSwD8Agdkrw0bdrV3848JnAbxK/djJ7B7MAzMeXJg
aW0ZIMVYrdf5t5eAseZ0UbVWBVA7RUQxNa8trEdfSbsz6gyhWSQgsGboSmFZRTEuWLq2OXEwrQBg
oJ0S9pdxDylWhNV/NysKb1GY4kO0W+EtqwyWJCVuU700bbIIYL0UAdyyM8ZTk3Gnqgs+ru5UuWng
eFkgaOjE7Txw1szPVg0HTwJZkWk68olhh2ro3p4lA5HowuOQJC1fQpPmNKvqNkHhOiwV8Di3UjTe
5THHiItYBRFaxsQQ8i5SFkX8eoDvDnnsoZw7QxZsGg4zHiEcHtVl95Zki118FDJCQVZVhBYu4YWw
7vqlfQ+E619F5yW9mZ2nj/a8uPpqTutAQQrCDc8ouAaZuyhgsA/t9ZrE70NLVyHjOOCDyEBphvPx
BN1Wj+idaB8h2Oga1uDW2m7JKsRMWvJ10tNq3OUUr7fXRCARMACnWpAPyRaiGEsMbI1OYLYeq7LM
Op8UMnVxUfd1jLunn0Zn0jZwWmBsXMYIdCVjaIag0gKtOlVB5WbJgcuLv9ystFiJlqdpFnBqdYmA
OER64Vbc8K4EAgBL6ZA1GwpsBCILabvw3voGSjPhRooiBpwtt+6NW5kuYnSTLqjFEl01ym4kgtlX
P4WElem5XuH6vcno+oU01gkfzi30FexqDwUU9DW0m+Y4eNIn7DQvwRWEryHTFJ9Ll7PVexYbi7WQ
VPDBt3zTtxVe77GiuboI92w5Y73a/7zv4KEpa4YoSbKkaZeTtjpJahcqeRKm8bnYJ2fe6bwpdfSz
vGnceYssz27wNRB44T8PsUFWu9qf8/s+Nn1JjBHYSqRJz2kBA2vY1tdV/Hb7SrgSVnwfY/kNq/nB
yUfJK2jLn1tbv5NczpRlE6QEMdoalZ3BQ1s2NWe2QFdu35GZtPQWFrTo2bMH4sSFyTNeIn8GWN9/
DvVJxwkJLr2corOePohzcIjb3k2kJc3GuIBZa7v8kNW8Rznv4P4bZ2e1+tnpHwmruseaCBWblnMG
t2oui8+T9irCUDit3wLjoVMYIfCVOt33BaOQPjaKjgxTlJ31w/ALneouD30BAwoD8VbfaJYWWT14
Ga+FM/kGY+w/Y5jvQ1O4X9d1pkGQOj4bBSpnuS3qklUj6ynX6rEadTer233dNZ+3d+yf2PZtVLob
L+dieL9O2LAT+aFWhS80gc2rIWNujM93iS5W2yPkuT4NDCM5x1DRHNvGzZElVoR3QWP5LFypPn6f
EHUdZKNccr3WYad4aJneFi5JnQI52dQe/dwqD8PXYvMwQQjS8ES7fZrItniqBtM4l7x5e20v/WDf
L47vv4VCnFjuopgUWFzxTs2cZKENOK3+FM8WJ9jNZMJ9gkMWeJM70kvocBYeHMl7XvvVr7SD9jus
k/HygCKec/t3sb4GBVJB00RqUzbJWRIiJ5z8QTiHVWOpAQMNGaBwYRytvnqp6KSLSoBCOkpmCcX7
Kmakta7kk76vMIU7sshzQy3jPomgwAZrcQcNKUfZ1vBpkb36ZMegrDlRQKR1ajIOfJqd43x4F8Lo
cRQYdyRrBAqCJDzBZ7lsISg3hlDZHBzwaRkb80r25vuyUVjDV6ouxKMRntUeKdAednpiPptyWhlm
CC1RXfgSJNFWtGbfEvk1bP2CE6yOT8r/d2T17XfQjXh1Uw4alwfJGcJCPie/C/pOHhNGd82f77Tv
g1CpqhZtYXJdDfEZyb6TYcxmKla+KMteoJS2xm3+6nBdGL+rTd8t6uaos2bnXHqL1NaMwsJJZBxl
mbC+4gJlN+CF7rRTY7jYj1kTn6uK2HqgvA5Qv4Z8qK8EiB25wZoIbwqLKDZZPLxTEDefbk+WcXvQ
PXeyGI+poGKy6I+yKjU3tRCum0gb/d0wy89YrSnPgZzYExy6PnhCZ4stpF/iGDMGudJ68X2fUFii
FkkPEtEcn+dGMYOa38TCbI4Yp8jhh0EgWNopFuqiVjjf357flYft96EpVMlCjpSYWHwOn3E51Bt4
ifJmlzjq44zMPHGzbXFI3ocX5ZEx8HID3dpCFNgkcNeViJZDCRbNUOjr8wQ/snuzduABY1dPDeMo
XkkjfJ8oBTxEnucxQCn5tBTvzHSqPscU8BOoOIpkDJDULM2oUu+0WXoySm0TEn7LFTNe263kaPnw
ik4CMxjwTxV4OcfI9JBcNcXiPSLvt5eG9VPpnjyiCiToUlwteAidNOi7uKXX+pnZ2cVRfFAg8Qan
9X1ngw1YOINfD2anMbYk46Km+/Rm0gZqHOMq0MVwo9UPqXYs5DdSae7tuV7hzn37LHRzXtRwnTpx
OMeNg7qwPT3h4c6DoLZk9CVrelR34i66C46sYt/yuW9sP7obT1YEVUpSPj6T7iOp0825id5LKTGP
uY1n0e1JMu5Vefn7CkSELpbmsgaIhNxDod/JIWPDXPtY0GhWNbh76kjaUtdMnPeamItJdNZI5atT
eY/Olc3Qqm5YjfbtqVwNe9Zjid/nkpR6GCSFnJyXNkoFOvEwUFpcehDY2mqxNOdPPutbXS5j+mOt
B6Wj2UoH/UOLlkF5YJQIp5TuoO2S18zYcpU/ilYrWkhIkvFt+S2dffkt8Jid0Xv+HpYHQ3KVDFXF
MAJnhdWifOkBvvXzqO9bVqRffOPi88L9wbM7hn+R8cJDeMof7cgyKr/cJjDAyHaDO0LoubR5P7jP
7pCSvotdAcIc8Q/9hbMVKzLrd95n/cBr+2+9fNQlVoghCg6tiPddrID2AkXbUWTgxdW4bj0GdYVN
oMnooVQlSD/0dgQWCOSIn3o0/ANiSzMfPDZDjzkmdXeJYm6MtTKm5wHSz6ITwy453ICKbS0ev4bN
UoNkHTPqxqrHIIx7MYjP/JCbyDI5Og+SgPLYJvLfnjL6siLgOyZCgocFzLCqt8rFOxIGKqopWG1j
Vu/JE8vi4mogsPqAdEAMjlIn6n2IgAoCA+So+SAJvwRu68vINyMfkJp5gVoV62xfKS4YUA/5N3jR
WhTw8DXqacADvUCbBRlBWk1rCV0P6j0fiCjOEaurlLd0SCDWRiBhU7ASPFejr/UvoCBNnNMyHLIY
WcEtjFSXGZ+azeI1IjAC9Ks5nvVIFI7JQ18rXIg1Fr0KCdZye2FCEG9J6i/f1shwodeH6cXYMIXw
rwXM67EpkAqbUS2EQcbu9fit4sqO8RnoTvZQw1gElU7JjRMz2sqMuvLVWGY9LIU9UFlrmkKco3Mz
FeY41VtNNqwctGRuaswgQbOmUaDJJYHcdru8V/i3aKrO9SSiz6nc1DUqeWnqGqFuZllntUnq1rmM
DsWAlQW/FhCsfygFYCV6SDRVAIgbcrcfBB4yQ80m5g1T6T/C4l4FPUZUWJJcV0iW33c/BWHhVEXF
sOwI5VR+6NCuz+zINpzpp4R+EkTf78aGJejD3IUUjpE0FytlDFKc9NCXHfQDgCIfS+6/FLjk2Mx/
9ndosI1M2AUOO1YBnAGjEoVtsGEc9WQZ3hglu4Sh1raPIi9jphqu5sBWX5QOo9tOM4xWx0AifB/a
x/pUPdRQe0DpeRtEWwg/FKfSk+0CB49/zLZK5PdQGPF13ix1c3qBM9jj7eCJcQ/TQXUU87XOlzgL
JIcutQDF5onFlL+ahFxPmgIzXpNDoZ6xoRoH3Z+zVR4LKz9lXsGZvCdvObOwsbcT6GTBaq51iLQn
vTntey9/YHGVWdOl0K4RQiUiHU7UrKgPotjt1UBjZHdZQyx/X0XWmq6Gg96VyTmAMEORHgRWSuxa
Bme9nBR8tSE3w9AGoXUtSXZefoZwBA6n3i2qzBfKipGAY0U0MgVCcVkneBGFyVl9R0tr9Qg9YTQU
x/t+QEiLMJHdbMeAPdoyLYp7pecUxIZo4H0uP/L7abQHr7zTeLP3OxeCVP1H9zi/J2Ds3f1Xmk0L
AMLIQhUMEXQeCg0MrmnTFL0riBs7NO1sFu+ObJfCL6m36mcVRlfSWQ/NkpUOuL5z/j0uzUpUR47P
86TKzotWQnGOLHTzCjtRsSvkvV3VnlxuG0JOLT2XdvtlvGV39Z36WRzU+9uYcH39f/8O6u3GcfGU
8UW5hF3ojIAR9ODK7n+l7vFtnWkiohCBe1q3OkAfTSQaqI8V2qFGaRuVoQ9fQz8vxX3QB76kPd+e
IGuhKRSI044LNaXOzgUPAzz4Cg+snDJrBAoEMq0WuBE2dedQmbyAoE81mdzbk1iuxD9feL+/EgUD
ut7EU6ygOGeUj5OYOmSuLK4aYcBbmkpbWmIgMdpOr4drv0ekkCCXJSmtuDk98+i4bkLhJImpr+Ss
ljnWMFT8ofNCDXFfLT1rxo8iTE+oIG+TqbFuL9/V4vTqlNMq7WC88XnHK0vIIf9qjvOGKzcd2ed3
5JDCwCvfoAnyKRYtchrfjdiqtuWp/eLeWDcS67BRYDOoVSlpOsBGUT9Jmmzz3vBmMFGMEu5LUeh3
5TunCW+3J3977xi0ejtRMz4rMy49C1xiqsq0GzLhPhNjN9KQ0FOIOQ8sVu7tr2rQMu5lPkdto7Xg
G7TP9RDcIQNwVhVG1un2sTNo7XboQKd9qQ04dsNJ7d7Q7cnYNaxZUMiR5IIQNVOdnqVmOyofLdKd
afp4++NcIVitcdGg5dnFYK64qMQ9oJiDI+2zwvwXwwrNu4dpx0L7f4j3/+9YG/wy51XAUlccaZoA
cJ9s+o2iIgBdUmeC1Zx1H4Vp2H8jO+Oyekb+4XH/e1gKTdQhKYspwMYfrGxDnN5e7prFg0yBsAKe
YEi5Fx7LpOp67PR7UBpbRkXtcwO43BI/Cr/kzOck5QEdFuhe+rr9GVlnjHrS8IIWNr2Br8irSKKR
Ef1N6FovDLPPYr/WiclpIuNKYO1OCkvClOMA0FJyDsd3yUC+NYF2Mj86tye2fJh/vniwlt/3i2JU
U9X2uAYaSEt2GRxuumirqvOujn7eHom1Ry6JmtXWzKRW1MsenyvaoOksRtN06CjH+mXZoKMDJtEL
uqYfWD3irAN4+ftqWLXOxXwU/zcAIndLV+8PsBS27YHdlc34ZpfwezWWLoi8SGo8juKlL5xEVluG
Zh8//+VKUgHJpAxw/A0RLeS/2tIUXHi4WrETIdWivcPf7znZpbB9YIW0jON2gZ7V5HgiZ7kUT+k5
b/ez8qRPgaXMn0JfwJaT5SjNwP7LXlqNFaARehA5YL+QPuncz6llUcVZk6Gwo4aqvCbMOF2qCH+f
DtpKTcRvqiB5zuLIKtBAefubMSIUg2YjwQssUeeQz/EOGe3ufjrwULAiZvWAxwASBuVBthcbQXGX
Pcn78E3148GtnliVon/IzfwbM+lSDlcYUc3Vcn4myQvfCU7I86aiJce4rGxjgr5QFTzFQ++UpQJv
w8zTuu5ECGyQjLscKslBgeyp7vLz7N9en9uRE67M7zg04XYnWj3lZyH4VHvjwGe4SdBBxpPBLDjN
7TIkUWKZEQQzttn/kPZdy5HDSpZfxAgSBGhe6cqopJKXul8YMi16bwDy6/dQE3u7xK4pzOy+tiIa
BRBIJDKP+f5oJ9usCqlGyUiK2yKCQAZKfiyRKTLLhlid1WSMIjsq5+KWdBMkKX5niS0JB99PyQsx
fA1GMkxGM3MWBXRraj8bajx05+04lbrTi+q1ydS3uBLv80zucsvCQ5SIr7DgUG5PQurkk2ldG11O
3ZLxu0IVV3bcca83ANINYwt2LnXp5C1gFyy/gfvkdZfNiTMPlhuOUP7D+0TU8S5JSjdix2IxI9Of
c35dQHaaGXMwdt3zXP42YT9nWnnQGfO+rzrYLRbxY6G2YKhZ/kBZ0NLwio7GEeZEm8l60ePao2G6
oZblWd20zfTmbdSi2iEt+T3B5zWGWeFUPU9dtW1E5CTVB0RYgdGA0UZ9GxY3ELc8cJJ4WQuqhCgd
Yj4Nc+qoNUaoggpFOjFxL60/M+0zYuovSCy/cbO4LjuoH5P4hhnJNh4rtw0FyEL0oKfxvhpk8Otv
RsqlT7dczycbENZ2NvpmZnGbZGBHh7ArwLzqjP9ipNmbvA1o3seOOSpwyAYTdyr8US3xrM5dPqtO
lwW5+hmVv/Usczhk0qoM3IXacIfsM2VfDf61pligQT0U6uAAhO3Yw+0YvSf9W2haTqFDrSa+Uwl3
0kLxBjXx60rBvG+t5LFOANSGm9B0W+axZ8ziMc8Nt6UMIBGxmQVH0pMor5Sltqv3pj8awwPaKwcj
iZ9q2m3SUoDcbW5yAgugtHc7aKddjhlncheKCpzJNMJUvFdXRyub4Y+nhpxDFvYxgbVZZ0CAFmaa
HDJ9l0c618Khtg6RW1zhDEFhufhPvlNSczZUecuPpdKhNsd27QiaRhV583vGa79KlAdRQVxUbSX3
xpmM4sfAqw0y2fkAc9ueH0P+Nke/uugq5JL4cWaIkwqZTVZXYdVavG5thA9aE3dg6jZSWrdKy51k
DWXjrHLouTRTfZ5YcWsz9bEptogXJrTGahJB8Ro18a4IUju8gTbYlc7STaeWN51Aj0CHeIHKJZFf
9mNW2fU02qEpRoTlUMP7T7+uhLhJ6cvlKX87C1w43uueJyJ/2EUhpkw3LCiAZ7hC8+U1fRReBpxB
AojeIvnrtX70af8ZimACxTR26BY0AY944dW0QwiSFSnOkMR/PEnXHVFShsMETeXitm1i8LH1yBGZ
2ORW9ovPryObPMIQ0YvpWnTm77Gc4bmReUNk7nWLBB0ZfR6VQasRx+jq6y6WdWwlN+YaZshNo+kq
FamAqle7YnhkditpGspGWD38i7IoVMVc7uSxjRxdWUIHlzW8JTtsHZ0qo59Dw8A0dPGCJOBdaaDe
CTzQ5S129lUFzXLEJE2jwF+u5jKklNslR+Vr8UGgbh70bEOol2zIIw/C44JUiIgPmQxVFn6XuLDe
3Kcjr8JvCA3DPkswcii2A7cc8Hsi85PGyEEcySTPreXpUMvfT8Jvn+kdkkAjQzF9WibpMc0PP1tA
B0BjZdfVrgpsaLVISudnsUinw66C7zjBoKypgR1TtpDw1JCoI6+qAR1beunxFbrJd1IDI9lUV9FY
KWBskRpljkoK98dduIkxXagz3ixVzHSbaP8DCxrpRFehuUHhUpi8KcANYV7vhZvFhwpmmjvhkoC5
chmecyfwdGVX4Tc1tLKO5wGHY3jl0yuhvWTLXBwASeOqrlEJFpfDhBnF1lvcts7UPV7ek7IBVn2V
OqmmaGj14jY3hGP2ECZLPi+PcPbJ+J9FwhxWbyID4mBKWOOtxh5givGFahMQtNG2XDr4LnmYAReF
9JyyGFgvXuHP/WYhBRido3HJap5FUepwzmGqapm2vmZWDww59xRiVy7eAuWv6kbzMnBTs6dvG7Yg
G5z+BrzYQFbiOx/eTgZerYGA+VPfWLirFoGopHCyPbSLop11JGhiRUEHV0LwYqE9fnntv+/Af4Ib
gyous1R1Caw/I45Q5t6wwq6/SaNkT0XhawBnK4rpNKS+N0b+O7b7fddPx4SoMNUNRXZT5BTkO3tA
SpzdYxUdE4YXRSOCHn1AtzXFri1JBRhM4oaW7nR5pTtm3MNMUniqRfYRyBcb3WBfg1VC/NMwuyCb
wIS+PLPvhudqZtQEw0qHJT0jqFf+nJnSJLER6b04jsb7nHRIsMwM5cuPMsv3RshHp0r5fuQPQBVa
A3h+MwrGVQt+WPuh6tChhlzvEA8fOr0fm/ZjEE0CUkUbzKxLUEEInSa6D0Wu4uUutqlIvL6vfikd
/+oZuIlTXkN1doam0GvIADI247dQPajFrqKlO6UQW67DrzKpb+M57FxRNE99bL7O+fiLwfKmFCF3
dA7JkfxtzGq3yIurfFI8tZqgbAnX1SG/NXPt19Q3wCHEkZeUZTDExX0+MiDLAMHa1L3yMthF4Ta6
9TKXcLdRVNONy2pPE3UXG6Rxy3w4GmX3mEZGssnj4RkgfQBP67RwtbqZt4nZtoHolJuxK4DUto1d
RrWPsu8Pg9ISf46hSlLqnhWHoI73kMjXeC7Jpc9cEj9ePqvgE9VaH5Kw4UeeAohYAtUTKW4pAz/I
RlmdPbuss3wkeF816u8o6jdWvzWRAV7ej2eyiB9TWeUvGqhAdl1X/EjKBDogkROqFmTGnqJsuK5A
K7082jkABDWx8U1Nx1OOWqs5WVmqRH1m4yGHN51TVfqjqaI7YqGqD19Xc2RHbG4nzqHsbgDGMtb7
MOr+qFovCTBL/PjnFJq6qpo6YypkKX6ewloddLVmMzpbRufOWb2NcY0oVEcN/m1CHKFxemdXT5dn
v+QrFwZd+6gQgO4T/BasdXTdTHez8ZrCpIZuLo9ydtv8nRpbbU4jm8w04hhFA5FBs6B9Di3aJJb1
IM8V9ql5Ms7qU3YxTwygSzgUEfUApVQjXYx4rR3ylqAKumon0xSWLd+SEpxkoV1WD60N3Y8j0e9C
/qiqQQKOIyT9Lq+fdGLLAp+M09ewGk9zLGBVDMdObSMPsXzfxPCgN5648k6T+GrIgFicqXCTMDuw
XOZ3LJvq8veTnxCXIwt5N/GjKZYnInQwSpAOm3dTSoA6k0fh/Ou6xuCyzmy2Ov+0awi1NVRWxhgO
q8YfLj/zy0b4Z9ufDLH6blFhVWmDO/s4Qgs5I68VH9xcdF5rX3csckv1rs4KIFSr2Wmy2Wta//IH
PR/i/k5x9T3Typ5LVaCGw3MUp6bELVA4Wpg+0D70jVpWVFyS9UvTXX07vcrrUqUdhmveJyiXQBAI
2pKBYV73BK1ZTYJ0OhvJTlZ39WDJVVHjxSJwKgoE7ynd5XSCUQs81BLbNcHXqMryWoHNyeVFPRtl
/hb/1o2MSkm1JEMMP5ZT6VL4rJQQzsqlGIGzB+FkmFWQYYqA/CHoF8dSBOFXFYXQtPut67rkXpLN
ZnUK5rDITDixYYuOxXaI9F0r0NBLdUnecP6w/adi+g3uPDnWlWYYid0ib1Ciq2F8IFzGNDy/1f8O
sNrqE+kozymWy+4Z6s33Y+sOrc+mexXmGpc3gGyo1TavJ1I1hCNEsVEErNtEEDk1DBD9Sgr4aez/
/4222uVqlSStlWHl7Cx0wSbwUjAm2uGjqyM3MTTJaLJdt3qPw2SyKO1hqWxjO1T979yGaVWp+rbF
NpfnJdt4qzyETtDLQZbMIZhzNHVcnwL+t9Hn5UG+YaX/hqT/bIt1HdSKOK9Nq0AVGxoMY9LeaW3m
NhReK7PDgJlO+2QfVfVTAU42DA+7B72qCh+AuNGhdp45KdzTHb0OtyVrd4wM4c6o6OCXIXku1fka
6rD7Sk2CDg8PJx+LzrWVvt6JfLjpsuphzBHo0bRC2e8h6uanLD/EYfo1jO2LAlMplrVfLb/uGT+Y
bb1rm7ewgAsIfpqVWZpT2PD/le6nb8m59ZKcdhRWG2oyUNVv5ko/qnb+WyFGC/EIEvTh80TK7ZhV
Xob3RiXUACrhR2tMNkKv7tB/ix21MHYdQ/+tym4UjT9D/mvTKhn+HdJqan1dpIbftG8VOmlhp+0o
+kEWVBpgV1TO3YajzFxFzKlovDXjcWsBdasFuRXDZ4fu2myAwusU6JV6HavmVUtQ7tLzYxdlu64M
ncoUL3l/P3bwAu5bt7Fov680sen6yjO61CNxeZ+X6u2s4a3OptS7vJHO92GQtUP9gIAusTbrZEWZ
s7C0yXEKq9iZinRvd18MmBwzudPg20kQC1K4Fycy+ZtzkdM+GXh1Ik1mzYY1mOSYF8Y+Zo92Vkpe
BOfi2ekIq5M46JoWWZCXPs7Z0pmzfSvv3Daf0TiDLaouI+CeO/in+281odzouMpz3J+8tF07qqFJ
+CsBzf3yB5ONspqUmlK9pxNSH4ZXlcY/DAFnBlmt71y0PJnK+lkDX6GOZJD7OzJUF4C6dhhFvcV4
LHSZqINspNXTJmHRiLIFklXeFzvWDbBr/KVoqTuISbJwspFWeQdKQCafGnyeOIwCrQkUdGSyY0Ny
SeJxrvR72mBc599tpIUD5P44PIHK3YBW7hYVi8JNwZGfnPqGbIcZyqeBTLHq7G7XUUpcehaErZFS
E1QraN5l+rGAXHekwqS0ZpsQMsHF9NVwLbi8Dc+VETHLv8Mtx/sk8YGToEVSGkGvn6avmcEhP64/
1vRtyO5E9auagMMfc8+Md60BIlhHVVfAbrcZTQ/wEFDJIsmyn5FEs3/8oOXgnPygoujTsKSQWp32
7eiofo5OspXCeB1aOfAKfF20QeFc8CsXTgpFJv4u05Y7fzL/rsiyAU9+gDmpolGSRD9Ws4r6x7Ee
fmsQSrm87mcH+Rs1v8vKJ4N0gpatOiNqliEq103pxPVHH/+vpdmxlCeDrCIZGmMl10eDHG1qoNbQ
+mFTOymoZXNmul3VSz7d2ZN5MtwqpJEqMXBTTuTYMlizvTac7vNR35ionF5evHNYrdOJrSFjsClI
+ZBi9RYqfLblwlUtH35yEOgzQ8AYF50n/tkKR32PjdvpRdaIlXy99RMr6ZrOhOMunBK6Q9dMXlch
jNeyK32JZP8kQn/Xc438mk1tqqmNz8cc1Q2/Fhva/4IsTw9ZIOMmng07J4Ot31lmDV5OrpFjpj1C
bt4h4o53o2MVkzvJK1SSrbJ+bpUz8iPBsFXYcUTfBDXpQH8ZQdLPb77dOxZBz3tZZJXlSGs42Iwm
jmYIhJZyjj01mTbAhAd5YQbAddwZte4yy9hxs3fsWSpRtrTVLn3MVVSpSF+xHu2Ho/6Q3IuA7o1N
dV8+oNIfDHByLx0T/tfTQcBrJgtC//KBkS33KqVWGwUxzcDHtdXejYTpdynb0RYOnXYpCQKSdPAb
+HES2No0MzUzXb7sZARj0rhpzCWdfdkQqzhjdXbEi0jHUiazk6hX3ahIJnGOO30aYNbPMkLHSsmJ
gvDc3sUtOhulEihc8WoVynHk0+5eeiv24azjU2H7Bdm0YeRHRrrN7N7VtDCo8G6LzQU99laZ0EKT
0ZeX0H1hO62RKmHWt31NsQa0pK5eN44J+cxJ2cHzDBa5uKD55+UtJAl5a+xJKeYSZA1CjqMOwGJt
QkGaOwVMZi8PIwlDa3krazbRBdTEMgx8L/HILHMNAq+AKRLq0lEyKdloy0472ax9pI1VGM7kaJrZ
gdZTUIj0xg6jjQEZXmrIIrrkGOrLGp8MF1ZGYqL+T46hej2mqV8bs8PjGyF9MZ3P6v5Gc30VbWI1
z1hTYmILtxEkjPkq2mib6bX8UgPioPT0brntK1CPl7+eZFeued91BUEWnuLriSllgAzHQSYex2T0
4CCmOhBJ9UZFph4giQZrancODqdllzgJptl7in2llWFweVbfF+0/hw2yRCZo65ShlPTzu01hUpf9
0CCmZeWG82pT4w0/0RniT8ahimDDDHdbi2mO3kaBEYdfM3vpFODUNwrFm0u/Y40e8CJ1ERptp7UB
q19wqqEiS4ykv3T13asmAUYZkeuo2OFDi0YwJLXUzgQgU/MLcFgmaJiM0KM1iHB5Cy2KmXktftyc
51uma3hG1f7QX9niUI/vqDuhtITSf2pL9snZRo59sqLrC0mB2ZIRjeQIAPh1UoDzMtajm9u5O+bX
scJ9rsc7GhYvkVL6QgOJfiwkkeZsQDv5CavkuFVQmu/iDglPqrhRehOVAB6W95e3zvmDeDLK6q6i
KRcxgCNLDrfYInZudGei9ntl1E7nLdyezGO30H/tZPUF2RKvadYz9PN40qIgFFazD/HHrbDnXSjg
XMXtQxLdqbCWmvQeXILpmY43sx5JsITn9GXoyUde24X0iZZMAIngPQAZ0GZyNPNjpG82usmRsqUC
TtDD4N70TNY4P5/n/V30NeO6ZwxeAJCZPSbjU2rDvC/VgCMBhSTidy3o9aiFQbrNcrgqQ+WQb0zw
hVixRh1yqucmKZXhGM1J6oJ+/2kI+o73spsmh9LSBnfSmFuNZAYHQRiO0hp6oE9tumMh4nEkov0A
irwDqyLDpQydtz5GC3c2xB+liK8sSh/KFMKAytw6aZc8ZXbyYQ9WsevG+FVJi1+ZGBzTziO4Y8UA
qMIWOyimsXFCqm9GtGRFwT0lNO8Rs4601t/zSA2dLu2PVWQ8MxHDziWz/uBqumFJnrsAmBOoPCKW
GaFyELp4grDlfSZAGYgMBebcxdR46WyhIhe7VAVBBv7onpWUo6OgjuZp9git/j5KnBwXq2cSnHXw
SXat1d0qvZ471BgOhPdwDAtrD2D7my7qwInPfVqrL2r4UnXGobYtj7GvMks2kVa4hmH62tA96kXk
Ru3swizSjbvI1e3hLh3ae5YeZgUuqwPLkKYYG2Oo3NjQbkQ/3BgpCrScOxHMaAdgjCz1V9eHh7A1
sfZ6YEUVdVOQ9MfafEdZ80tPxs1A8ntrqjYG/My1/irB/9KZYH1o1yBoRK7Vza3fDcxnafeUMea2
Y7nTlGGf4T9t4snV7HDXsDwBLBhmWnbvNG18Oyu6o2vpNcr4UDo0y3uhk+1UFb9h/5I6w9xBzZa3
N2Ycw0c+Hp8mFGjcOkeBOiumQyeaa3uarkZ3rqpfTGO+KKwA+85f1tvQS3dG16/JQzeZ+8IhteJZ
eQxFp8GCOR5uhJFgj9kQZQPboUpVx66/YpoFZQ5EYFa+5EXzODOrdvgwudxCUgtINKxRUm/uyT2P
1C2hrUNSxR87baNkHK41jzoH9I3Q24kUz2lY7ZJZBEUz2E5JoLqsdr7dPYmmBaYYvqz5V1u+NNmH
pUwO7+AbZ7takz9O4AELMHUarfQHQba6imdaC1CrxrEXO/ROu8AWwrWp6rVmf9/0qd+p6BiPHzT+
MNQbE4XhygrB58icLBR+PsFPmWiwuTK7TQ5KBthzu7ENnQQegDMkcWV3m34uNT+JPqu7jZGMpCxB
uVpjOwj8OyFiTusCcebU+ZveCQhCw28MbYFO/9PElqtzGX37fOnSsqmpm6qxGNP+TFj0lqe8SmwN
9RHVZbFXQ8aSelrsdocF9mzdJNKy5TlMJkggf8dc5dIKHQZa26EGl69+p3RuxzxzG+4XsnPjmeDM
DXCu7GH6GwXqFYR/H0IXBZqY+7LH7jmm949fskrXytaEJo2FjLCFopLNRniDh/As77kX688Vndw8
g+SJBT/3nmx7UbgW/dJhlajEsPbIGv9yCnA2Jz5Zl1VKVtpsAq0L69KFxsFSoG4FzFxrTFfCNKAH
gtZsVXiXhzxfHzsZc7UFgXovx0GztCPtDbAmJu2uFxrUEcFFy0eYB+tvhl15qQqzTYO4og+dNIQW
kX1Ms8Q3aTN6vWaVTqMAANhS2QE5Wwo5+XWrzGvuZlVVlmqExht3ZM9qPF6n8T2wgo4AjrIGVa4n
6CVnstqELBuzV3t0FANUhAgqauiiOb2ZuGUIqvOUYZb7wlSPCSV7Gw7WRaVABu+Jx+O+SKlDo3wj
GngGSsvA0ixttVfZYDClVCsC12E8eMtAbHsnfbY3PQRwogeZANh3w+dSdrLajAW6aHanFuMxNSPm
VxwpyqBGv61sr+odwJ5fJdP2VBdXiTLdqS14zIbq6vBThwwy+qiR4uchfEdHWHfHNKiLHld+6gpI
yhNuPosZhpzJeFtYv0rL8vv8ANz0n3zsjgIv+C557QX1eclu7fjJCEsgBSAcWYB3iWSBtUoww880
hxZRqzRfkw0n1zFRhCcS/mUnSod0J3vWIMziKLW2H9tZxks5+5I82ZerXJ2j1QzXlwgt1O5pnu47
o5U8Oc6WG/4OsH4em6KMp94wh+M0Gl6T7Is629oDdKaMF85nSdw5p416GgbXD2POxFSjhYEaFnjc
VmU6dlN4egq8RAyOhgj9aSEvWUCvjtfUuCvM17iNrtTpGgr+zjDxjZWaB9X0rRb60IbmFuzFFLUj
It2NB0gjc/7R4a6lSuwlsC0ozfqgKy1eNWm/N2jyEuugarU15I6UQAWsu81Mh86yjHs5ID93tKVa
BsTVbGLZFqL6z6vOrlMOPPhYHYFJd6dQ2c5V72VQvLgcUmXDrG7UmfVarze9dYzNTwCqvbkOHY10
ksC9HL9Lk1nFpxp3KI6IVR6z0QTOInZbi+2zKPLynkp6Q2deZz8Xbh15SKVrOWjrx5IOG6QzAdCG
ztDVzlQeuhQeeHaD3XKdRoGtSoBxssVcRaGm7khRZjpaaxCmYlz4BX1OlVw2w3/vmZ8zXN2CakM0
pNJwVlmyoMXFtr2aAgPldRlv8FtG+t/vRjWLESAvtLWUWs6TPDRoUR1LsLDdKnqsi9IvdLxKQBFP
zCyIZmQZkCUezZ3WXBGyTQ36BMi404LfacSQPm22VnGNTMExzQPBG1WHZ0GUa5AMxDsvqZweShIQ
GNgnyXU2qbAmnLxcPBhV4zdLrdJ+0Iy32Ig3XQOP6bhLf4WNFrqaSN9TJTlqZP6cSqgRqf9P5+I/
M19XGawkp2YcGejWwgzAhLDoDENZgTvh8vH7N4laPuXfYVbwApI2Zd4kVXXUB6T69bAxYEeHJC/I
wInNNSQuXbu7POT5s/h3yHVgScuipxADO4b5Q1S3AWlApp/Qz2gqWaHk/Eb9O9QquFA7bXu9JOWx
BWq66d/h+ecr5dc4/uoh7qCIRxK+pmGyuTzB86fw76irYJOUcAYeGT5dZkB/v9W8OdvHjUy/7buT
feFs2Ks4A5x6m6pJSY+VX+7M1+l5gA96CZJUtWk8VAvULWA2Ru+Pm+oYS7jM333ES4OvIk3f8Lku
4SsAs9HxYD2LhzEN5sav0wBdPm0M4HsAzXIgnVt3hH6Dm6Na6uJ3NAFUi9QrmcjId4fx0u9ZhSQA
xoRVhgVkjv3irbDBD9oaXWCpv5Voo3Tb6Q3dm+vxqt7q+3ZvVY46B7P6ux3vx2K/ZOgxOI6ytqhs
o6/ScWbPKmAmtIRR8vWoHuy+3Jv1VZQSSag4k+v+PMSr/Ap1IzMeRqajKaF8UF+gmw2C3iZ1yj1Q
35KIIRmNrHmOVtokZgcExNFI+UNF4mOvqRtt7PeR6G8YyihFew0KCpJJBX3fq4bJdATPvDZO50vW
WnC0LWJwFRr72M2Vb2mfJkAzWt0j5sdeOsHwdmyOKFT6TPndTiinATaoo8ii5w9KBQvpLP1z+cAv
6/vfbz7gBH+mSk2XdC0ARyXeGtFWv8o2bLMIXsq8LEEWkgy0ime6ykjLB5w6yyxwxRXtR20VfxjK
IMDqTjulaP/AQOZR5BTwnsbYY5EyzxxQNEC19nGyCyWYctTahJ6EuznUn4AXoLvEzohrJ2ruxHPy
HIaokpEBFSFjGoD86AVILgmtnWjMtgaiitEkugPrAqjL9ZN5AzbIPo9nFIuMaRcn7RMv+ic9ZcEc
w3cwbj27qII+n3dqWuvbBpqdQTta70WRHUJgFZC9AlZZj8mnFZV/xkZDvkwDkXJXg6BVZAsQ+JQr
DmWZnJZBUoPlVr92Y+HR0dzYDdsXtLnR4iQwtHw7D9qH3RUuydutTuDChYf5vUVQskxmlvlTpEAD
aWw9GiezpwzcV3E65xq1UlFcJZGxb9XqRZQQyZttt63wA+Y8exlN1U/Cj7zAlu7u7H56AfjPa+vQ
j+d2R1EMtnkLrJy+FTlevmV93ZZ8b3ZsX7XJl10HYXNVGJu52IiuBO9xgPhlBbhQ44ZkchjZK4Am
h1n3WGjv8CtroVfD9iWKlzmaWSN4hQ2oDUNxQ6tfIToal/euZEut9YjKNp37uFTg7qYyvNghtqTI
HFLPIM9+nNfvbX3Snq3CphyUCjf+cj5Ul96ljwunHhfCt/crBMnx1XcoO7p8mx1lmCLJ6VyDUzoU
prXJ1nXIjZaPrDI3DGgmlkCIXfdsOu6TqNiytPAvr+vlJIB8K3mfzFlhaO7ZuqYfbesdRh8unRqn
m6Q1Udkwq3sv72fVtLLKPibZg9bfZvaVHoVuFX7R3HbxaT0TSMply43xvRgeQvUP4fMdpLa8y9O9
fNeRNTqlJhax4CSBpK4CRTpPNxwETtE/2HZ3f3mkMzXYH7tJXaVX5SyINsQ4uEsLPsNtF34ydIDd
3kf11+MvY+oZskRyWcZLEX75DKdf09Ks2YqRSC7dRtSroKuMvMG73RS78Q31Zzfyqq1M4lKypuoq
x+KiY4PoK3pUUaaf50MMNHzSo3UsJA862QFVV7uoyLO8Sicc0PzAn0vDt6+Ul8z2FeLXqrdYyPew
bU+bgNl+2G/nJzixDe+yp8gZfsLPD7vKl6xkAKhyVpFYJO0GLtw3KRGvoWr7NCl8zjGmzu7nMISm
KF6gThoRtJaqIhA8dyeL77VIDYoMRRS+VZnldMNLYxWAZDLXGjK3igXECyZvagHTjHZq4zUhcew4
cgY6uHyq/KLV3Ipqbh4ChQA++W2cT1tlBrETZTlreomMt7KJNubMAqir+rYODb0S7UBiucK6zSsg
QIjlF8VTzIivG4nfkxK9svmqavQtqOhebnLZYZBtzFXqR4oBHUIVee9iccJ94l4/vqde4SowIHTw
g7zpnV5JExHJpfHdJz45DiPyh5QOeHoAJlpBr+3mO5hTR0fS4IDbHMFyKnmQDrvkURdO4Xfl5WTY
TuMjyPGIqcZdtJ2uo73iUye+UTbAK7/IHIbOQNV+bMfvPPhkNFs03aDOyKrzg/mqJmBquxAnsF+q
381vU3Fhkw6j9tC5Mf9MIeQoXsTvLJDdXbJUdw1at0BRj2c7RwxgDp4s3rCBn60PyTXH+EifF8km
8FGkri5nek4/576KsUkBYHapIMYuGhilN1+J1EV+Xe9xRBKIpypP8fvypXVf2aH1bdjeKDbMi7xe
yr+R7bVV6B14RgvD/t5rzTN0K8Bdd9p36owwf/XAWfIiqYPAGZuNn9NfRd4YHpdGoaDsNAbRlkdQ
z1cVR5sOUYW2ysaufdNlmxfDs2+oYznmfrgV10AtzvfECiyoCjYb2V0gOeffxYCTzWiIVs26Dptx
zCkSf8WzgTwoNMOvQzNo1PfLd6wkq/hug52MFo/j3Kgq1jzWIUPInXk8IMRcHkNyu31Lhp2MEXZQ
Tg6FirQst9BCDoYi2vGqfGkzGV1YsoPWoPaJCgDCCqwdEHRovVUBstHN5clIijFkDVzXea+01oi7
WonyHRl2cfc5sI/KKL1oHDeijXcqVEymEda9NNxXNnhu/NNqX/voGFJ600LF27v8k2SzXoLpyfpW
yhzHEUHK0kdge2hsU9mT5BNKtglZXT4axFJGO8Gkk4l4JG982Ja4opbdcZIEfo0ZNpVcAwfvO+Hr
d3kwviviEO4AA/a0m+pgBBCUga6dRzaDWyr3srTkv6nn/99yHlkjguOmqItC0xELxRP6IF6JUkKr
/TKGT8Pe10Xn52Rbw49W5LKJS47IugUDgRqjQ2VhicKTr8NyO1R2fwCM3JHvsNe8f2q608gAbpKv
usY4NFzXhj7GV+2VN40eI8CDZCbCsuOyVqqzpjbk03K3dn69g5Coa0HpD4AsJ4U2Iduge6EvsoTl
XbqXlQpl74c1WJjns5jt4XtVhad5IL3jUX6jpg40umnQbjK2ke6h5bBdyFzWsGFo/JLRXi6UhVdD
XM3JvXFrwFkbGLor2VtMVqFbU1bzolXhTIN61H+9VjqMVmxMf/HxTqTPa9l2WWXtulGn9QyzkOOg
cXA/DpPuJ90sCWZnZC1/3Mhrh60Zvu/A4WGUhbIDdaVhSwxnuC/85lqr4SfspLAYAw6HBPE230Kk
9ikJmHCSwSGwtb22RmfcZNJEQTL3/0PalTXHjTPJX8QI8CZfefUlqXXL8gtD9tg8wQMkwePXb1IT
+00L5jZ2d17mxTGqBlEoFKqyMsW+M6vtPk1NdE8qjIG66EEVuR31RSd5n0lCudhwRtN1tpIZNZpK
rff5cmunmaRxKLMgXBbGlCWkcfAAnNkC2RDdb7NKYmKDA/TLForytKqRggKVwAaP9Ii9V+80nCcg
9R5zaBOtWqvojkOoDFuWtXv2v0mmJReJKFpbpxDlzU1EnZXT0UIqiYITCYuQg9VxBMHd5DuIOyT1
ajwO9dA4yfqZsrgnkvpa1CkwKoUC7t/Ume1xbm6K9oPBhaFcsWpWGOCfNZYbvGduZXqJMm8Vstpl
tAszLhDYK6X3mjH1+iYDZFDWGpLEOlF+q0Q+k5AO8TU9VIclyPZNBBTM6KUp5LdcBjy/b0D3Gfqb
oHb2AHe1D/l8LPF8uJ4AyR4xhhCZWreObZrhY4++tcvuQH13gPT4joHncvAnZPZVgBtHCVmouE+o
b4T7ypehKGS3jci6VXGVlbzPa+y4GrmnEpq5JhxuiNoDACJ3yVl2v0mOsjiavmjQG81aZEtz/Tsl
7c2gZZIdlt0vIt1WYsWY9mvxDl8VX5bCn4x9HGQ+AW9n795UL7WkwSVxXFOITgUwSjaIL3GfgU2i
bbsbhVYRh+TQdYeRpFviXHrh6hPUpfHQsQYWFN0ji98nKxhyGl23I1vOuoMXmTl6dWg/qHhd5Tb0
SQcNGCLwOUqpZDfPoQ0CcX2FTwDE89UMjVexmnSpzm04+wtEm8Eqefj5mXLsZW6++Tz9x5aIVjBA
b6dSA6U7t6tuq/F+KBU0OPJdkQE7ISsJbH6/C2MCZoEnhWNmI9KbPrnTURnpjwqk/K7v0baPXxgR
fM4aU5abLYKlqf1q2YJxguV1bIdDl1gvpFFPTH0eQB2YMmuv6yDUI1X37fpP2HTHi18gNPt4hx57
OWL/GudHVw0QMph9NkDdy3y7bmj7VrqwJDgkWoaZDcx7dZ6i7BFIwai67yDgWwAV7zk3a5GLef0t
2AlqmeU1BP+RF19YXrf64ihAd90uS8VaO6fZvl2OXbFzw+VhCBAd/epYpB4FF8R5vClDcCxJq2ub
CcGFeeFGnOolz5V2WhMC7Qg61L2z+GYNPdEaCm59WMReanl88bUAEut+Hcp+wHZD9+IHrOfqYv26
QTIzL+2/62xm5en7BWnA+BuDt2UT8DfQX4Zj1KKZP+C6oI5HTGhVPEBBBU1T7oSyBOXz4XVtQ4Q7
syR9OmFGFxLFMeBGGLIjufasuEnYOq7qJYoZDF32g4/Oa165R9dWgLBC75Q4H0Rnvlo8dZx7mfXs
2ugkgnYW7cW9wyuPAJmSADWeYgxCcZU9Bpmhij01pofxvl+8h1Kzscz4X10MDyjTOpqhjce2k3Q7
pR9cCIo96Gd4psLhDIyTmJDx6AlmetEaIP13F0yDHAMemaF7RgxgS4s32rh4JO28BJ3acnyrABjT
c8ik98+qlTxA6Ph7Z6mRyvbV8KYvUqzFdQcFd+dX/5jNyShmBz93zZkdjBc2NyP+a/lpHsX3/XGO
llAPmT9DbPvH3GMZ8jr49XtEF9EWjU0wapchoSAcJIZtFcaZGyzZT7O57e0SBKrg3RtakGAhdVY0
cG7wwHXALqoqkBzgASazcISW3ZKM3tTRG0dfqGcD5Vlg5Pt6IJN9LSFmt7yutcVBxKw6xzcxjmVC
JxA8ZhyS4A1oAHLmpe0kwcNcD9M6EcJ0pzAzi8GfCVFvjITQNuqrHu0kZV93MprFjfk7PKH+Ey50
sfVJiBGPDaph58ylflM4frqiBNyfBTd9reB+ot63jhp1tJbk0tevXOBMvvoh0VzATnLgZ9Nx2C8W
PzTQY7DMXrKB29nyxQKFgFySNG0XzHGca7vxNbBrcT3xp0K9ZeQvB0+FqXX82SYYI/+WLZavjvaz
wbhP+Sh5rW4v2AYWXjVdMFYLgXkoOrflXAOStnzulNafx98TYC/X/XW7xYTh5/+2IkRbAtHsPJnh
sOvxniuwAe30wl9ORWi8KJqHNkLg3kIj0kWHwSjPVPUMxZcD1TafDP/8DEuIMkOVq3PWw61Y9lGz
Iio0K5KsdP0Tf94r/1mpJeRshtM5qKFipWvT3uwCYIRK69DexgEg38f20DziBuCYnQWjHjgeMEuG
dcqu280SBDbUBguzrQLsK7gxODQGPueW8wlc1gBAaaA29USBcjo3qv+3KmAPBtGgNzzlPX+ZZbXV
zRN8+QsEBycTGKNYTZ1PKAw9FjvDA9H3ge1k7cvNo3RpSfDgjuRFpUzAgnehcp7tT3nMYpe+Iplg
aFlpnrxbuTEl75BLm4I/OyTJCFca46yblj9Vr031LUG7Hf3wk523AMF/a6qHgaIo19Qnp3+fgI7v
+Th41QB2QRCFll7FstDAyIReaO/LGFdHwMIxOTmQv6575AYt99ffKmYCOQc208H3AZXnNxoumA8q
vfowhTloHOSwya0zdvFpPh3jItMbi2UYV2aRc0O/j9nPmUoFE7YuIld1VQt82qYKlu+vMboqKIOg
zuLiiOlRFUCGuMDwbJDdjhHGjLzm+/xW/jJraY96K1Re2l1XfrGyypwaAPnwbG4y7vXs94Jp5Laf
wuv7tbqrGEAurQhHt1TNwSY2ElMK0nZSo4aSqoGStJ4KiAobnq9b28okLq0JxxT0+X1h5opzrvDG
62kTNlUZlPS27G0vdd60CfkMjtF1o5tvzkurwpFdWm5Yc/43rCIAz2gUH/RdeRdDnmncy3oSn/XW
a19UOKwqzSGR58TNfUmno2qa1KNzo4c4rPs4m8K500PTnm7VCsPgDtOOHV4dY1cFJa+pP7blLnan
b0CA3hTudNKNovPtVm/3Nud/jTX/nSftTmXqk147z0re33BHOYFL86h1MY5+9lEaetT03SHJKOa6
MQxXa0hg+rUsW9HImp27RQWbGtCfGcSiTMzXA8bn91l85yrF/51fZQ0G/5wdIRhUkKNdaq7TM1ct
iPc1ID80or77kWK2HNlINvQSd958c+PeNyzHtiwLI6NfT00P5fBGtUx6tjpQ77M6nIn9NGYU/eIh
bClmPogapNX3mA4HlZR+NVVPUDX38do6ZJMCAkP70VIbGdBtNfuHU1z8LCGF1mw869JscjFsjDY1
pGt7rzgYUfuUBLKpwM14dWFKiFcGsG1aniBu6P2R5ec6rsJCeS8yWe66fedeGBICVNYXAzXziZ7d
JgNUefYbeJv9kPKPAYqCVHV9hf8kbAquH+f1z177lELE4lWfDUnB6Xm0T2bJwtlJousWpE4khCmL
LAOjAEMjfyyfs/24M0/Z9+K2+tGEPDQBffPAfPBm38t0eT/bbdfWJkQqGzg4DAlhrrmFDGPuPk7W
zymHINDyK1kwB6l+K9VTYhPga4HjxivbxttoLL615oOCDB40wqA9OKq1FiUYg02LqLWgjJkkflej
GTzrnpssD5pzYs7rMn7rMogDpigLLOxJjcFsAaKyyjchteQ5Odnb9FdWf4fevewxsnkJ6Bp6UrZB
UA8QNtBxko5lmOX+zM77c/PeQecIjcbkhXtg+Qk0xOW8AmoZF+uLLDxvno4L48LW6uNI5qE14rtJ
/auof5e6vWeQfCKtKnHTTXyDe2FJ2EtKTcqqoaZnw4bL0GeDcAjTHnowlGJQy1PLMM2eFOD8Oung
yvoF/3CjC9PCFZT0hBSZtTY2v3Vhf6DH5Nj8WB7bQNmlJ4TCoNvL+AI384gLk0Kkr92CWHo20PM0
5mE7/rAwHFAYL7m2snUYkgMqCwHC+mhSdTm4cehZyT5AABJyV0bJI7MgLgdUliiFIwK4Cii75xAD
oDtJkNncpH/Cp1jbn4y4XDJTpeeu1Bqvb5NbWgx+k2OIqnB3VkHDFDc6Js4H4kZJWx/npfUc0JHp
JTTBjUJyRcl+jnBxJlVlOaaOq7oz6tCtx5MN3QIFQJXry5aZES7CvElN0gHhBF2mvxryxDB+imEW
Se1IdjWJpEYt6arETCoFz0FkQxEFl5y7W/HkMuystd6mfxy1i11cHekiS2/0yp0TVrhnZwJ3Tmt4
PTgHOob+p8YCoP2g5/SjmDCZX5jtvjaTQ07YMZ+GB5ar497S8pV4pLS9SuWuN6kdQ7aIzIW48Uta
g04sQ8HX1pLfbcLnX+nYgP6hdt6G5KUqS49DNjh2X3gWn8ysiHrXOUxzcYpBTTCS+8a6cas32ml+
Qb/Ni3vP26neV3lxn7SAm7r3zmCWXgtSoG4HCp3SW2bkRwa5hwzIrdFp96nJQBKZpyC0b/Ndir8V
103Y4+L3awJdrJa1Gbo0Zkh6Lomem1DRizxOnMLsuhlpqVPgXZIfqvjdBtJ8KYdTa9Us7HOOZBZ0
Q1XujXp7m7ptaNjgYo1vnDnq+/xEsg5XiBm14wl1vWCpnkoDjC7QJ0hH3UMKsasZR/yVcXB/Dr1c
cwfhemFG70DKDI7X/8QI3UP1bGseDbsXJfGKEC3q2z5EDL6bAczoX2eQ20Dnb1f+yo/SmowkgrnC
9TPmpu1OPdLAFay0BKpHgOlGN3ntAeUn6EC+y65WmUUhKve2mqROjag8WhHVwfDJHdlLTnbahLCs
6jHNnRYm1rc4XWdUAjVBfWFFmK2A7Uyq4LSZrPznfP8xlUkz6LJZkFQ+G98x4nhTH9uXDEX5J4z3
HcDPs7f22h6QqEMeZoFsGni71nRhXIjJ9aAaS9EiJivurkU8mZRjPtf7pS32paGhxwKdtbE4Tvyn
Bk1YJeHBZKPCZshoHq4H7T8GMQst6ZwGwvJnDJgH82SDUhY68DJp7k0r/6QQIqSDg9aMW7RXziz9
oQ6QMnZOgyt7HW3u5z9GRBgHalMaVVozvptLcqOo6c1cgfFSe+TTWQNgeurLfUZaSb6yev4fUeHC
qLCPkN/KMQnUUkizFDcWFEjiKg8ghOspWGY2P/VTKckuNs/ihUXhmqUxBx6znyk08JST4+7hKofr
F/l2hL4wIbwzWWa2WmXo8R0kBXbGR+frUTyhReXFR32fnMbvZaSgyYpGGq4zT/0oMGaqet0NgxKB
cpAFn+0328XPWb/IxUVsWCiIcILhZYBed/TVjIpQ/bEYB9ePn+xw8qcQFEVj2HJpoU6W6Yt1fqZl
yZJoyOSMHTtoUDI+zGfLW6XrylqacUh2Vqz46wmQEp3t8AfHcs+NfTsV7eP1nZWk8pbgO63ZxWTR
GT3rHYJ4C/JX7W0s3gk60BS0dNeNyZYjeJFbJykyCNs59/VDlh9TS0YxKzMg+MUwpelYDHDTFJOi
lvI4uLJ20yfy7srx/kOHldVpGRObP8SqsjOV5TzQGdPF4HDjYMFsGn7TxpDE0NRXxxw7z6iLqCbp
vluq20SfnqrW2NOY7ex4P6faqW/6pwbwF81+yjkkeJIg7V+BWkGP9ZednzJWgnUsmprnmbFjvaxc
xVG9clsTPGMLEwkd+hAOEkM2BDkmHHuM261P+wh6OwEpkud+cG/pWBwms5Ig2CQR3BKyn9zMrSzu
cT2rw7e+hPyU9W5oH//OYYS8Ru+VdAAwSDnXYAFRu8fZkrxQNrEMFw93S8hjzDwxVSWDx/TREC6B
GznH8tA8k9DYOTvDx9gWJje7AEQnxy7AxHz8bbktIlmjabOJefkzhFwnXYxlAauwey4x3a29uMtN
DvJFLTnYYMIbI+O9DeobEiQDWDr9EbV0xbwziwCkIJUvBUxsJl7/RFdbaGWChtc1hiLmD7Ol7FzX
CpfOOSyZfj+5CPsKng1DGim1czTpEqrF7JGZP6OIFlzffImD2cJFqsVDjaYqsrFJNfdgRTxB8Swi
ZSJxgc/34ZUTbQshMGeDOQ0Vie8aEMApSQ44NYptU34LreKnHImuX1a67qV2z7ymVp5czXoDx1hg
J+xGcYsfk2seG17trT7DK43UGJE1ey9OftXJo8vrv1rDIt/UBiwetWeqfPCmlRq1yp/Mke9npU/A
ZlU9mOnvHHxMIOENACsOR3QOaAxso2P8WLq3tYY1Np5V3jZ9GTYzjwx7CJVOu9GJFWLiK4am8byD
RtPybapvl/g3Ld5Sh6AQlTxosxU4A1g1qR52JvWTAVjiNr9xuHqMdfpILOAEgBpvO33HqHpSy/el
S09VOYetAVU+JNoUr7DCsMNhoaeqUM9TWj72dXPCn4aAK42oO7EgV8zZmzPgWWqmn3gLdmDjnaqg
bzUyPyNTqEF/QGs7ScK1Od95cXhsIepPgLbqSoI0ryRNOIGQF6LULZsjjZ96833o0CpFZzQviqBA
8Zrnmq8NvQ/t76Bo0Qcbv133209M9DWHWh37MjtpqaG4DWLKVAzBREtvICDV7LPDkh5VdiDglB14
F0EF0St6PbRHEHg0ra9C0DtOybHK8nsHEK8+RpXWTHYdJ96cnMEE6Y2T850lN3OcA9/1215sFBmX
3WiBBq36Oaelr4NAuGpAfIjJDseGjoj6OGsshN4upunmgPQvpLbwcYCXJRnmq4eIdnd5+1ep9VFN
dckJ/hyuuvYlhDuisgBFmUfEbx5VzwTUt53XHtsdCgkoXp8c8BuVd20wR+DlC7WARtWtGVi7eV9h
JhmTNuBDM06t6qVy0OB6qK/9MuFmSZ2yWYhVgZvrYBydV3OfBtBs56pf7LJbFjpe4hsnEoFzdefe
25U/YJZANo+6wYSKjtlFoBUuH4VbtpVShnoSWEWV8TmzT1XdwiMzv3Rav+lucyAIGzLddNnJsKvf
uVpDzht1nMXwFcA8+jsG8NJ1991+iF78KuEusmhZpWrZ0zN5gCb80XwDFwT026nXBis6HRwwSqC/
XzcqSUMd4cqhXROnRYk0tMGE5zTd5+A90sdb9EC9AlnUdWOqZPPFvuGwLLGZEZc/jP4UJBUYiKf9
Z7HE8J2THLawSQ1xsc/O+nsuAoLm2rXT0ASj/lASThjav0pkgp6BJ7sRSRtnw7Gtm1dCwVMTg3JB
q/Vdv6CL2jR/qbxto6HufB4T0GifLLZL3dd/+UGExBxjAZQ11voDj0ukhWU0nYwDao5WlIfWnazz
tZ76K2fPEeK1zbtmLFdrtFQjswRltvadARhGwWx+fWGf07PXTAmhWNFmFBY5Xmt6Gr9iCuGY1Uug
83tTRVPsdm4w5lapp57NeC1kYYUrQeM7u7oBzY1X87uuetcBiy86DNs0uH6HBnjbXZpi5LjDDf9Y
pD96BYBR9urGqSR4ylJTRwiedqKibDw07pkVj5n6QkGdaCfUi9XSywBL0dx3Yn6bmsm3cMNBqADE
+g8ZYv/Q3ttg6kmnexezQWqMquNK824/TjbfA/RvB0VNJY8BSdHDEcJpYmVFwigeA5mpH/LkpalU
CJsC9ps8JsoILm0ZAeLqI9c2VgidWm2TgiepcS7KAqQj3E8zzb/uPDITQhysl5k0vYUul2L/1F09
BCH07roFSYYrdoWSvjETZ+noeQHUq6vRim11P6lkQuaymoWodeEORGMxBSAhvlV+FvvkON6Xnuov
3+UwyG342j+3hyhv4aap3mlQq4VConaMd+RjfEnAoealGjTTveSASknQKf7Kt8H86U47xVj2nexq
3XpQQZoeHWdLsywTXPNfQ65rNQUyLzzT+wgacWHql0/Z5JkQgjjlb+SsH0HGg9Z+4yv35rv6zmRs
3qtzCP75xb4Q48aqHKA3AWSc5TxNUJXoxyfGzy5rvGEAu7f7NBNFEjA2/PWLSSHWZZAJHh3H4g9J
WvhcBZ+xLqNt3uq1fbEhxKTBYWTCBA89F82dax3BIOjbHQs1nYeGhmQygZBKeYSsRXj9pGzEly92
hfjCTbz7EhsnhWfZQaWmN9kqhNbb5xgTEw2KPRVLJJ9z43B+MSlEmCzjXW0rKT33dAKXXXnoWH10
FFUSA7YwlF/sCGEmSds65lPjfBYU0UTHFOtKzEJumJ8fkXhKrsSt5OfSnphqJWlPbdY2awFT0X0Q
n+ysoPtGD1AoeflfJNobxYQv5oRXvJ6WqgGI0GquOdB9twNxHK39wQA98M2qLrwHTMKD1MxOR2dM
uUeh3NF63GeB+S6bsJOuXUjE9Npoy8EEUXbvWD5Vp7e20TDZH7thAc6q3HnV2Z2i7Lg+7OLCutVz
6EJcd+TVUa/EBUeIS1VhVm7FcUiJAlEnLXALNaDJh6EYe5uVEhfeEJtwvnz8NWRcJJ51wkfwX5hr
ojuCLBCUCdZt+uToStif9J0aantNp7sSwEiJV2+keF8MC7GI5RjkqGLs+mCe3GY/Ge6Ot4/QW5LE
BckhFXMkA+SVXc9K9zzUvwFfKJtfiyHBSkjCqpjaMDddUiMxgAEnkH9gPwh9uO4SsqDqCJGmdnWX
sBSRBhHGn9C0cJqPClmeRiYPehdhDnV5tjc6Lvl4spUJkQczc5NeFQZ/6Ej8nQNzVjPlh2Rt64m6
4u9iipOr7Qi0A2ysTVzSenjXxUFy4GEdxCi35p6seilZlJjrzNbEZ8JyvCTNFAqigLUsruS7bTX+
L71bzHES6ipJkuTwurl8tlgCLlKUXNCTHsHYO8Q7bt9gXD3s6fc2+6Wkd1oxvxP9eabAEvYTRJW0
/ThD+P5BWZAbWQUPixFVjuaGZ8uT4v6S7MHG3MiXnyvEHFN1Wd4WyIX+pprX9/2+D42oPA7765Yk
wU1UMBmzNLFrNaOYcHKR5DHPGLiHKXeQWY6e6vy+bk1y9kXUSGyBhTOpEcwdZobG2O0sflIV1f93
VoSMZyUl7ihUqs6D3YXERCHLeQdNkyTISOKlCODQ3bhzCwfIorkDgzDGIPkQFRijdBOZzKfsfAjB
xgZ7c2ctOB+x/tAnKLTFY3T9i8nWIoQVPKYXtc/hbrW66weoXaf2bkRxLaOLxN+uWzLFyc4iw3vJ
aQrgy9B+mzFhNqp3PXvselkrQmZISGLqrNaMwZmcM0ThjnFt+5UBfE+peR1tJAnCda+Gfp1wZeeL
oVCA884GlEkhx7afJzcARlmySTIzQkxgapeMkNCjZ0bujRjzxONLk8jUT6/HA1MctdTpaLoGmL9A
L9BmvgombFaA45rNUO1BgaWdiaQMIVvV+u8X+Q7u0QFqbkoJTflmlzRmBK7vSJdCDrceuRcR1RRZ
Zc3MoRjTmyG4ckBf/mCmYfpeBeZp2ic39CbfN7dH5Vgf0L3VUDEtj5mUNUn2add/v1hp2XbmrDAk
WA1cpSKj36GsCMXMsIWcpTI5shxF9mWFsBG7zZyaGKM+k9k3uxCMjrs8qEFv0Kd+AvkQFbAsNSR7
VdZwl+TsJhHCCSCJvB2VDj3gmR7UHlj4BnwCIAEcszcVDS8yH4jTeUNy1JePRpepwa4L+58TGMyE
ff3QIOaC8BBHCr02XbT6hwo4pTr/UOMnovJAH2X5i+Q9aH4Wcy52lhk0BfQSXzp+mf1kP+ySX0Ue
QOBq5QqtwmrnDofrAVv2iT///cKkhvY9dQeY/PuZUAb1S4ahSlApRXHiSdE7a2y59kmF2NOnWtMa
BfxW18cfmTbkkaFDX8wc0wCU1JFT9b8h+GphvkS/G0vs7QI5SK1u/Xr+d+mp+dkLuVg5z23Qxxuj
cy51vzk0URolO37MX9d2VCYFD0kSRwhffnUmQ1UBmezANK7t3J/T2UG7qwvZjX02v9V3wIBH3FN3
wPlOPvuoPPO2PbBHGo37VnJxbp1m23VszD+hNKaJz6ZJq6ZJycEbalXmMVbBtwaAXGax4LpjycwI
QUpl6eLMvMVdVim7m9mBkN7/5wF4uRIhLmW0BeSnm0GIRmtoVxg7y/xr6XvJbbkZ8C/NiEEIKmWF
nWKqEBIdkFJooOwwAMivE3A3YODWbCBhC71SSg4VfXCTx7G8H3UFkICHpWrDZXiZ+M3ANS9Lv+fq
N1524fUvvdW0gxzjf3ZUfGfFle6OZOhX+ZL+ML8k39Oz+7js6M3Kxliiuvwm43PfSiQvLQo5Ec3A
vpR2HGz1zf0EAiYjTSSp9xbM78uihFyordtSjVtkxZDuBCHKjmt/8R5dmxuSGkGXvy3ozYASLwAw
P4BYNmScKfjBoYIEiVbbOZmplNFoKxG8XLQQumLGaaVaQKq3zkkpHurqVRvJkwkRkIYGSok+DO7H
ZsjuZmu+0bou0vMnUnyMMw/SuJV8n60O0Zfvs27RZfRSm6UdkswF7DuYQIkJrY7jc/YLz8z0p/rm
PqLgXu2X46psWpxz0MWNPkV5LfdlIX0rG7n8LEJcm7IZcPsS3fSysIFFi/0cI2kgfq/MO5sRybIl
UcVd9+hi1aVlLHHFBv1M6xMDWUoTP7m1jJFE6ntC7EqdLm96yFuc+4CA+esTYIrWIUA8PmSFgTAF
ZUzia7iScVHKHgGy7ylEtdKJGbMwCXy2Vc+d3gzwOlSYAFzo4vfJ/6dWd7l5QmyzoR9mlR0FCuED
ws4+6Hh0SLCMXNaM3To7wDtAS4NY0EJ0BCcBc6WudiUWBU0cT5uJV4EVG/hWb2gXSbzecpFLU4KL
jO6MF7uJ0XMH4I34kNQQtNdfrodcmQ3BQQxDixliPDo87puS3Nfd6GmFBJu2WRq8XIjgCGmsTe6o
4YTrtAusGPzoXI3AqXLIeO53yksz/KonUKlXuWRwc8sDLw0LTmGYzEVBAlMASf+YdtMTHHKFnj3g
xgt0o9td/5Zbd8mFNfH20iwzth2rARmi8sGN7mDmuiTH3YyVlyaE66rv9ZEsKbarC9N7jXnJnp/b
nQIaTWjKhnmk3a8MppCCBmGZHjZ++Wt5r/eDlOVvC/SjXv4Q4VIDq1+mqRpu6jWwOL+HhyWAeizg
8+Ck8prHVSUErDVAAkqBnZI9/QRCXgTOxWhtNnB8ZbDlePFsQ12XABbn7tgCudvZlrjQ6ptimn+5
UOF2YoXWkqZCldQGZ1netb6iNDsDwEnuQB4y7gK3qoLrfiQ5k2JJkGCQjSBuG8hJssDEvEVvjkFv
yd6Eq/NfW5kQXqo0n0zSMgPVOhpWxYep2x6Zzs0AeWonoGYdqNBuu760zY725ecU4o2lKK2lNdXq
N2qkfdB9X3nQuoKUBKa8gm7wDUj3PK9zj9ajsXjpLfkuY7bbfJte/gYhHEEjrRwNq1ypd+MdgMgv
6VNzWtHRK7chRBVkg2225M5whTBE3TkbWI5FYybWTzg06IYmdIn+vTcSr9WyfaKrrU9tftNoLYhA
rTiY4uqd2DFoM3+SzDHDqQLutnMGw5s0Z0ZFUjsXSeWEbaO+MDDyeTaox7B9QGWqbHlf9ByDKw15
7ywsKDGhhaS7j72uZX4SkyjVhodhwl9UiHa30DGGChalQYOJAH+q2UmPX8dmeNUBtzfAyRPP7s4o
n5UYwNxFSfwxsabIxYvXGjOMYPa+ZX1PyiZKWFxF+pPbtiedVV65sLBuj25temXyq2nTsO2sqBmT
x7SyDr1iR11NIEz72A2WX83fiT4EaW0e7TYF2SDucPAYqB/XHXAjI3JVjJa5BMxPlq6JnO/pAL4y
tQDxU4d8p1cUvy8HH3gDL25q8BImwWLcs6QMUFzG/OFdN3EQEBrMK2YeMrzvS/NOh/SP5FetGffX
s/j1VwlnUZsYADNx/zdjD+ZrbxUAHw6rT2qQe/WSSM4/tV4V10wKJ9EBm4vdY1Dwc9oS1MxPaKd6
c6SH/YssN9vo4H5dnnDibJ1pNmR93TP/ZqNbf+4jZ6cGw0tr+UawMMgTudpO28tGnTdKQl/tCgcv
ZpZWYBZeQUlonShN/aLwqN8DlYtl/pItcyO4fTEnksBbk5uqHChtwHGLKRg++uf2mIUOAlsatOAR
BcQkMiDYchwjEpDPGHfdj/68Ob7+ACE9IJnGWM1pfG44xmXtCJSRYR/L8hzpOoXLH6Iw4KBv6uS+
D3iwCj5lEIwPm4i14fqqGKH2CiWOooLf4i3pp6HyHofXV7pRKvi6VOENWzCMvKhKGSOIzyEJoRyM
wnwa2KG+q+7MF1YEmDuXvNn+zAW+2hRygSElWsYVTH45Hdv1YPoED6FFME/RozqyHFpAsSSrXL/k
10MKPTkViqGgHdEs2xRWOY9K1lUmolVSAcA53A3QsrYr01MxKNG40DsiEC6Ln7iNyg3locq5pKW3
mdNe/ABhyYuO66YZOqjp5h3wX/lxGeuf1xcpM7E69UVCp6eauRRzhVJx86o6b44paadshPyvH1EI
rg3LkoRQrCFtb9HBqaraM1QtqB+7XbFjoWVUBw3Tj3PznvgQkZLSG20mWhffUIi0/ZyPzVJA7mAc
i1dTKaN5GtBWVwPc+qHRdx+WpQcjKySZ65/B4OuyhaALuJI28RrLLpXSY0w5EMve1Y3sUMhWJ8RY
086ZWXCYMUDUWY/a4+KOwQDsUUZegUEu2nelkeGPJC4jjq/2pcVmBawSZ7c/UvdXwX//K5cUJ1bT
qiAJhp2dc00xq18WfgGNhOsmJLsjjqwOs6JNRovPpmr6iSDv6BL1uXUkvv9n5umqqmuppgPuUtcW
FxI3Q9GgRO6ceXxk1TfbfsrYkf3flWO/WhHuA7s0alJqeEkwg4UlY35PJL7854Z/tSDEQToPaWGM
iLwVEqPYSv2BPV3fD3WDBe+rDSHUEeg+FbXS2+eWQBSyKPOD1mkqiKvAUdUlxUdC7dHLbAq+3SUl
np6RHfB23zWt842uPNHZiYoaZUmF8eRBMcdD23RHXV3CyWC/5yld7hy1VsMxaYmXE1Pxtd7Ofg2m
aWModMrBAjKFE7P6XWH9F2nftSQ3ri37RYigB/lKW7ar2rf6haFuqUnQe/f1N1n37BFFlQr7nHmc
UEyjAC4sLJMrMya2xsCyruQJpmONKTdLARA/FWUUp45lyVIM5uli/KYKsmdIMiRvxsptMP2WKeqx
MDCVEZVvCtVBiKJskXSBuTB0OpZ7Vb3N5cYkGbErAbR8GBQkMTKLKnNjPfQkKKAXIE7RH8TgKxHP
jCiuoYcuLUtwz7V7hNVQt8q+aXpyLw6y4mDg5bOghjtQ8igr4bbUxPumuAeB9kully8dpXbRsFfm
6xhKotI3RTvSUbTGYYZM02M7tq5QDIe0jUuMKrBoExlIPusp+U59zIcaX74SJU6rB1YbQ2u1wU6g
Nmm2OpPtiELuC69+HYWQasnNGDE6OJDrV3Gkj2FXHZnEHiZRfW8aZcKpdqMdDKPZd9jme9Gp56wa
RNNPAFLTfAWduiGF/FzkFqy1WulrGA+07r0q/hER/60UPwMG+GGLkYlxr4fvScrssig2Ql042eQf
WBB+Ui36iPTcaRvxiPpgaGV1YXHs9E/HgSBElGVZx8QlKD5XMd4YkkyNGDrJtVO+FE/xRtwEzpw+
10/dS2DNArRcjpg/w5Df11xd8FwuwMvSAj04y+UoL9L32puLyeVztRc9AawBDFh0zG0/C6YK5V3D
5rX6rlA3/P4LVg6g9FNf07WWAPyfIylDqYl56JU128zOQvMBZDXJvsXQqzcH1lY3et2xADyf7KV7
NeKrFczL/R6X/f5zVr5iauS0q3QQfyA3t2owOGCsSSlRhRMzW6ttIXupjU8tz8wCUy15oFgBZm9v
G8JVO0CMKysilWRNXdkBa3pWx6wkpyTxLZYNoPwWzdx4ur3KRSHsj50ulll9ej3LGbxcqp8w3fas
aa/ddGY9inziD3hTC01L+A/9Pe2gm0bbyO5V/0FXUYSsp9dMBWUmBoPjYhpNnxhO1QSVWQvEU+rc
StTMaqh6ZlSxSpn1VkbDwO7gpHa9oN5Bu+YuiSrNytX6ZyhURzV9VIy93oMdW9wWhPPiXyloGqKC
66SB/VNT5UvOs4hCu5FhNFGsw3Pj9pXZvYlu+SBgtCI059sFndN7TN/Cv0hmdyQ2L4i6mqkul18d
cxUF7RirinFq3nrMecQ7/ZsBZVHR0V/5ecw101kuto4M1bbDMWT+yceAbhgObsxeUHS8v206fwaG
v5/oKjDEOSudPmFLBJT49dhv6ninBN27OOamH30m9dx1/Li95rWdLeOd+d8XXzELcj9sAsQJbQ8S
vMSOaWBmMm8uh7fKKqEQwFlNQAmHj6V8yaoXCkdBeb69kSs9k9+jkVXS4FNWGlGEnUTb+g6Ps9dA
X7a649ODXxQH1zd8eWYrawipoKGhhUKQQQdbEdiGCGALkMF8IyT60Sfqlg6BJUYPY9K7qqzedYFm
B2rmSAMzxUw4JT0ubwTtrKDEA6tYXf+ViqOdGaXNik9IRJm42l7QKlYLNGAkhM4gtm7bfQdex8zK
AeJbpfwUBEx1IlH0gLm8fZa84HFliHrb+0HV6PpJpg/T+F51nCBb5ETZa6qJBIM9Bg1g6fvUhAQI
hCRzD4TN/gwsc0awg2IUJEV52b29ryuF7NlGDMAPVU1BmWC1MQHDWYSVJQZBUFtlVe/FKbOM6r6o
soMUppg9pmbCmKkkqPR24NUndpjwJoyues5lRXX1NOdq549DiaKTdO/f46UDYDr2RGh4EgtEdxf+
NsWVNpl/iCYvO/Kq69zi4uotNpDfKKk0f17AApQRGAsVVEpRYEoVgpGphfmN8lFDtTvPz4ExnNM8
Mmsovo+qbPq9xOt2zq56fZ9QsfnnYV6dh6AmQHHoLDhPw56UrymVbFUIn3sDzCfarkYfR6EU0wqa
20ZQtEeh/rZZXDP35frr8xClaehBLXUKp0NQPIEzg7PA1cdqucLKy6ZDU4zi3IWc63/BBjrce2mb
blHb94wtL9e/XulbnOfK2/alNojMN+ae5+hpnmTJNttlrwmqxv1hFi/g6eZdvc/L/a18rxQkoZ/r
OMHakd/msUs0M3KP3M2bhLCdBTXw0uQHAfOfvWU4K0csMSn0J+LrJzZMZtSm9iR5LD5n6HGC4di+
bSXXfNZyjyvfERLYrw+CgtMUPgTgc88VVKzJk8hPWDgrrYs1GikLWqhYaWZQ93p8QCRye9/+HKzO
6V6izTwiyPuGnEuwLnxMBgtoGs6fUHoaGAS8iv89qTdSgF9muS7gUIC/e0lDjajN76Y6QMfq6V99
oQuP6yKW0QpCQkmG3RMq27H8GKtfQ9Zao85Zh2fu2nyWi4XihJTlYACg5h/9e8TsRus1vplu2E6z
O+TeG7zYoF2FGobH+0zXTV5RZwinJgmX0u1iadXIWdvGhGDO/5EJBfr4yVYXI7jpZ3F6u32e1x8q
9ddiq/ulTDOHdwimU2SxX/JWNoutZiV2/9AeyQNqPHZ5KJjV1Wbh8fLXaxGjtFh6ddvEoMm1WsTS
svQzYZ5R7huDt72r9wxxwIxMohQ1gt8/o+RnQqnHZXCOtsXBf8+2+k6zIps48js0dd34aTw0Xs1R
R+ItOj+Giw9IO7Hthhr3TMNUuhEpZlLv06DYkIFTAVTnn/+Hd1xsb/Ws5pUkhJ0uB2dV/sr8mWPq
ZztKljGdm+FeIvkd05GDRzvAGCGswijY4Rm4dWP9KcvEO2CkIXtf2376UOUnkR4VCNgVkeSWmOov
QFwQdj+r6D33H0RReAHwClArBek02rAi4MzFoYIIea98TxK3JaoVBbpF89BKR9GmLWCRWn+WBP1n
qAFDmw3qXkeeLA/FZGVyvtWmb6kgurfN+aqHW5zH6tYORdhFZGyDc6YKKH2A9ljkyUFetdrFEqt3
Xgsx25sjD4EaVGGFIMMAlQd4vR9vb+R6ALdYZraxhQ0VRqMVelUEZ+0+BQRjFoKX7cD5ySJHAMv+
HbhlYpO5vJybt7vVKw9CvrFnFMti8FaJXqribHTb21vjfaOVx/FZEqojInjgzwCdUASUQjjX4gor
Bp6hxeGtPEsiJZB2jbAL8M422xo6Ya0MoQ7Bljb6Aznc3s/VjGOxmryaIxHjFPxcYxOcpb6yOhBw
N8NdD5m/iNSP/Qh2YQgmxqBQUEIII4jBaz1uMUVt3f4VnFOVV46uMjpSiqQKzkX+XtHUU2WF49Wu
yIP9dqoXSrCFSdaTPEKvA/uctZpV1HYx12qyioEZe4A8lGaipBej8w2UnYZ/8op7wm0bcuxTXjk8
oU3TQhPQZQejkBUlk5VGyBo4XuR6dP3Lfi4yoIudhonQJU1VB+fReK3RRScQM6o1nZlSong5OgoJ
9C5HkLqVdWqJwBipEnUzUOHp5dT/yw+78jd9X+egfcNvCfBDdGh90DR2btvOtUNdlr5WBiwFQkaI
gWSVJu8ZmDDrUjdFbkHgwrZ447G61FwWpxro+liF2MVZDuV70g0bDKh7mqF6va//0AYttQcWtWaN
zqXQi6mVtJqyKeLeBMfWe6JXHug8XWYgu4qgzK5L9AdJmm+9UT2lTMK4AFhbm/ZTzMHXiPyxj/Zi
+DCOoNiUNXcKvyvBIcx+ZpJqZgD0BlppjmngpG3h6fpejn7ICljiosKUunnkDhACUHLKGDpLygBz
caGtNqKdo7pDp7uo+pG0EB6G6Rv3frDHkD1o01HFTQEep2epdJneOIUCePJRAFLSlDApjaa2TdCw
iqpPFbABGiMIGcpNKkg2gfi7BuiVEkLhDVLsUBJN5+i5O4OJ0gSY0mybx0Q6ZsVjDsFOHfqvVLtT
2y2iG2sQN1T8CaELV2Q/x7a1QvhVABmBWfYtIqI1A4iaCthppb2F2UGFNC6LXtXkPMy1+UY0WS1t
w/yp0jEFDYcZBR4ciCkBraKHD2L4qRMb/JGWZJRmBU2DzvipqRtZ/QhBZkcKNI0+qlK1hMawm+5B
7warbQ0zbE6T/CTHHaAYZyH8KGpqC0Nm1fSoiSDBGzZF4EM46x6dtRYnLYagnJnsQHhWGhXfAJz/
itPJpSkZPhoFilsEzCz73OmVaDPkHxH+8lSdJQZATf5G/FdxUE25+hBjoPgB+TEb/MusDFBJX4qY
bFSIBty+Nbwn+tIlWNhzTnJSRT5emRlIRcwQcWUjmIpq9ZnVn/Nt5rBHKpsD4zjiK7Nmvzvi1QvK
QnkcapKG57fGbrbqBrOpZiNv/UP+2TipBS5PYOSUTbtHy87xH5I3ahvn4hN2ffsErvkNSdPlGYgj
qspaQr2rOow0G4Cwj4pka4WBb4PSuZ9w3NNfHth/1lljyDVtBJ9qO9KTBlZMb4Z0F69Qx7SDp8mp
T/yawxwe/Omofq23eksj3IIkan24/4ohyQQrLvGB4sjMQYhtJYjBSIb/8IOQt9E5Mbi18Cpx6GVo
zZUAN8OiRJeoTgbJk8aESGFnYag6dP4vNfvFB1zDxn2VioMuzzx00ksYn2h+JxWb2zaiXA9Mfh3m
KiQHnAOF5lEMzmU0mhMp7wQtfkqMaaf4w74CfZmTddl7pWinIBUfsgJhRZVo93WuujVBmtH1BIQ+
uXGcxP5oYER3NGhiZ01oinFlqv6uoC7xYxdqSSbUqyEBBfhd7Z+SQXAz33ClAN44oN44gs6Pps1P
UOe1VpXXn8Aw7LSqfg8MaZd33UeR4AkqB/yAVqrgRvv720fxF4fx6yjm+7RwGPGkh5WgXAKomWo/
+gRymTZmB4bKGWNK+k3amoyr63o9Hf217DqVaHJ5HCO4CyDz3UIRrE6qrDKKnAgkgpwt/klIMrum
X2ut8gcs1QgqsCKIEWVXcUpP+uE/zjVQfeIsNTu5W3dl5QT1GEFRRrrgjFI36j940UvyFIpowEfg
ne1Usy9jTuZytTCz2NwqrUjLYQTZM0IxsQMzM8acWv1D1ktMQIBgh9e141jLHxQYCrpIyVRISMVQ
37K0zEMH1Gk2gJ6je5F8N74kG7iG0OQhdq+Xvv7ZproGU9QE9Holg7udPgfAg419AqVFU7NnYsH+
Sdjn0HTjO93b3/MPdgxFSKlcJihlDFDpHmtrqDsQoxKTlMyum6fIjzjX8Qrf/9JWgQr6/Tr2UhtI
rB78U9NLntZ2G4E8xlPshlP62nTZ3QDOpmxC1FiA1zh+bLQtAecJy1qE4aKjkm9GPr10Xf4wNz3j
fl9mwSZUoQMG+ubSblPlnkTTgaI6P26TCV29AYFlB5ZC2h6VkCFc3ICx+t5Qwj0Ib3ZTEz7XarEx
gN1QSPSeBBWkWws0N3OEQXos7+KA2AN38vW2Vf9B5RGrnaKEJAph1bLdAMkVIDktUriK5iAKPIbY
v+Tm//EQ6lpkWi1bXxYKvHHJlm3U/SyhCQVeJ9vx2Xn/ksf9Wmvl+djgB6RpkC1WhjnPtWAaw4kt
th3uG2cWEvkvNJ7n2ODvbkkVVg6w01qtrCAidqreOhsSvK/sXsE7HjgEtVTcWqe2e1u1hqO0h25Y
YKocH8V1Gyu/OEwJgCktxgrkk2BJVnsHVcgP8aMCHxyUDtoT7BtqJrwayO3I5Q8qj6Rrc0VvS/8U
+YnVTtuWSnfdRN1wgDy7BJkvgpvSWhIQtzTQtgyVx9svz+1Y9A8yD9ZPuSQaRXgu9be2exr9j4gX
d/Mc48W0F+93V4aTapRwjMhCxF21FQ/wjC6SmcQkz+EDO9SHyeGDEXif9NJ6XKwbTMwfMZo+h4WC
NRzgkj/YO/OoN+uUax/xIx8Nw93ryjnGeZVkuoy9Bt+DFwmF88KN3OyVPCg2SGHYeUaFZ9b/rW/9
6+253OjFVlUd4gdDWvinCXyqunY3jvn3WNHMStgNwwsZTlr8LUYSLmOSVK1tZRLMKavcKol5NSDO
Rb58lMUvEbMmZdBcCc9xWpuZ9tMYkhDE/ShSNL7NwmFD2eRgbg1kR6zZav3LbXu+dHluOJLLB1qs
n4eAMQQG4ubhTd9BKzaxB9Dq1yBqJzsBucDgVQ94iY/c55+38ZUHkwdNhHZNFpyFneq294FjWMYx
3HQ/+UMAl/bLrU2unJWWtNCurnIf81a9M7Mc+PHdtEmB27tvXmsX+Fo8DMl9Yc0dhNauShPlD96O
OQ/gpe65OGmxi9SYGSyENINv9ulZm1pbqwAvLmU7VSgnbuXd5gul/GI5WYj9MEknemLafu6jy6/E
yTbGHRRGHGz4BXo4jced+prv642TXjfC0mkEdjZG7jG4sjsCjRtYkCW/GyzR8veDceBT4lxHRPy6
yxfmlcVGO6VOwcUPFyKDSKtw2Q5zhRD5G14aD8TlnFrEVWzYr8xDlVYOa6KygKcX+UCTBl44fIUx
6ldjvdHBIJ42770OjQpCLVmUOStzXp7LePpimxJ63lBdxkWlOirfHWZmoPWujtwNcp7YS1VosU4X
QMq6iBHM0NLWdpk7wR0Apc626i63C483Ecy5FRfw8WK5UU+ZIOS4mmk5grgodVqy1dHLRDHII37G
eb65t2LldZJey6ecILfq3GpbJ16UWaJgD5AK9eaYSXDFwaYqXh0uddOlZ3DraqycEKYTtSSc5pxV
qBNLpRpq+ilCszRuNFMdmxyK3O2pBIJPL4GG15N5jFhHgbppc9QKZL/cyHkoe3VVJiY6+tBZiJRd
M9DAEibtQ8hqLyt0qFxVRXhsAuB+MSnwI8mKe6ZF5ykFXXg21L0zRiC9KQoF8+3g+3aJQPdjkT7c
fleuWeui1n+ptS0+q0LiZi5uoYEyAb0wPdThO4k+b69xNcZfLrKq+Ui0VwYxJxhthRoMbecZ9tie
RGVbNeGuCwEX7qCqm3dQvdt0HU8q7mrsslx+VWfRByWv20wLzv5zsm22ORInq9mLARi4RpfuoAxh
s8fkWQg4rp13tqt0g5BcSqJEN6B+sa073SMA9U45jwnhWkFtubvVTRkxIFNRuQ/PaknBJ1xsasZB
6/FWWF0IBsGTqKZIIVhwKqBZoFct57pf0U35DQe9fnNHhaUjxvfRoQ0xKRSkdgOcuVkknctKzWPD
d7+ozHEYACgg4OJCsJMLR1pA0ieQ3LqaUcwg6gI2fJOnhxI9KwaM7W0rli6EwmvHsDjp9ZPSxz6J
hlANzgzASUo/9PKE2HND5L3hfx8T8BNF1Sauc8zaVrDiKMb9lcG+aZXx9LOkWmFOTeuNdLQiqUTx
scqBQgkit5KaXW/IZ1FJTPTCbIxlPYtSjrLCV5Jt68h31YxYnS7tCL3LieQwX7XTpD6PaQexMMVr
CcO0EhpEpfaEoaZnecxRIh22KVDdU2B8EQVkuaMfv5W66snjZPUxQ86p6xHkDBPHR7eyI8AmphS4
0PaxyifpWLMWHFJVD2XYYjr0bWRVKlopbVNbodqjzTRmbxXanm0jJc4oRc+6/jIxTExF0SbHPLU9
yGNl9uGxVx6N+qD2wD922UskK7bhyzYmdBK7yJmEiSsAYiZPkoFCBzS3mXAyLYIfubMgT2smIggO
IHSQQnBtlyqoxmYjfrwqZB+DFm6I3acyGnNdm5m1ivJwsoeAgDm2o8VADivpT1LHHEHvraY8SHnj
1AEy7wC0e7Fwr2QGBLN7a5S/D/3OSA6l0uEEoKKVPIl0cpXy22jc1d1oZQkkvoatKp2Zqpu1AiRU
LZuGNtpVM9oRxGbl+l4AC+g0HNUqsQKjtRAzWtHYYu7kLa0rmwXEnCKE6kNhT/gOupK9o3pYb7pc
e2nmITrxWOnoIRPd6dvzWPQu1TGqDaJooWyOcqDYSRPf0RC8I1F5TsuNUNVvk3QnBCdwUeDdcZUA
9PbhIcIsaQ1AJMjM8UZmsAV9BLvUVFhgM4WWQo2u0H4q7PEum3rY12gTNdr4fnlHoDHTNs9ToZuR
Hm3isfaGwAcqI7TAra0E7AiB8HMoTO9jgypNv2kHlKCo5NSQCzdG2cmT9NiLkadL6Nap5yRJrRTk
Gr3xJBvHbAydvJFcWoWl2RfKJqC7QScebRTMrHwKhDqd9jhBCk/OMlcre+BoBCcxoL/3laUSMyEJ
geIqyCN1HDwVt23zoHVnMEjaUvJWFbLVCRDgLgW7rYXXWawzG7/T4SHIhshUKjC4gikEUCzwLeb5
nZhM6Px+y+PKG1sQt3YhVMSFPc1Bk58UEFdHX5S5o5RZE9gXkjY3o3QjiwdJPOMVznTI5XWvkiRa
KsGQjv4RDKUpl80pwchVAbW5pkPHUzJ76Hb6VWNVaJkacGyQZHe0sLcU0Jr4yi4F9FoYQJsx5dBj
l3SQ59ebok85zov3Bq6jUq0IkdG0GN1RPNHtAZ3F3IGDT2pi3u+btqE72ZoGC0Xlf+nZ12Eq6eO0
bQtpFvDtHdEGN5DuisUui61g55/1p/Fk3Fd36TcFr7D/gLmDPOYVdq+kOku3vX6GUdWdIh8hjtg8
QebSV3g6apx3Xlq9wHraV0YgY4GJfgmtgJzinTDFvv38XE2fFttYw4owepUasa+CItFuv9gmcUNb
e5qFmPUN2ikce7maiS9Xm6sCi7gw0gsNApewlw75IVpnkQ1Nds93Z2raODK/v8bHzjK8AalbZg3E
ZP/yUNfoInWQg4SoXXgOinOunwUdvpV7LeZPf+NFX8OHVEKHuCoiFITRCtONmeN4z8raapSOc6Cc
GGoNIdK00EiMsEE9EvO97BN+jmMecxB2ayurIFfsQ1ZlGvol49gcQszpWZOsQUryY/LvKInMpIBe
ZDuZtZFZkuSbJMewTXgEFf03pkBVspbsJlLOOWs48ISrlaulKa3u3ySEgZyFPmABO0CK3cym4yH1
mDVZvunv89JJHM39b1pIV4ECy5VXF7NrZ/KTEkY898+rH80ptBEhoMSBZz7ZBVy0JM+cVoEy9GUh
r0dxRQGctaA0+x4lne2r5aGMeTJJV4Hay72tmo8CIFEiZZinUjwjcdGpOZVH38YMjylbUBJGTbA/
yDvV6o68SgDH3a0ZfIykiAmtkM0ZTbxN0tJUou9FlPMGxjgGraw8UK1FRm0QZG0qyS1D6nQTdEx2
hCgKs/zPAnto0ZPL02pH2nSbZvWpST76sDIrgDMmkPVL5W6GJ6n6y+2bxtv+XJdZeMY2pH6URqi+
i5HggZhsq4eZ7UsNx99zbEmRf19GJ9AIDhN8X7UqraoLd+F4Uhu36sXn2/uZDeWG47gANhb7USBG
LdUtPNOIoEUPULPowslsy85iCSJpsB44hWH8zEsQvd5emXc/lZXPGkkCLrYZV9lb7Vd9NyOm4mfx
nXpYMjYDmzdJwft0K0/UywHY2xg1TjF9BRL8SOGNCDnf3hXvPFdOR2dDreUpHq4xeqXCIwG4go6S
GSAs1HzIYoX7uEMWc3tR3s5WnqdHdcnw4yw8121lpSTEyOiXzp1zv26ThmJoOpj3NH11JbWqkuIi
+Z9YDpLp7gUJgGpKhqTwkR2ZVR4aEzhgfEh9C7VGa/CtDo5ecxEck3P4jNg+lhwJQEQ3fmnBVU22
3MLo9bP49StXF7SRVUNKZGW2Kml3GaQS8Jt+NuZhsmQHP4TfuPhLeP1rzdVt9cG/DizIAL5RhNeK
RfeRbg6vFcDslmbOreXiGaqVBHhGzoe/WihVxF8rz4HH4voWcZj3bQg3OcsuxfvySB3t5G86xzfx
pm6pHW3D59vGNlvwnx7j15LzB1gsOU4JCOOQzMHYUAuNgm2vaibVtim4RvKodP/daqtLa0DHVdeU
GLAMQzOFtnWC/DkQziLwNqOvbG4vxv2Qq9sbAPUa+gKwz+EW8tQOoGb3IOCbR/FmO5aB5YSyyX/B
f/WX8P7Xoa5ucJomjV8S8A1EmEmqTvCE1szSNn9FZvNmFHgXeRU85JMRjFTARRb0C6nj9yzdSOCu
J5TjDK+Hvf/sag3VTNpCUYUIJVADvRbNx4C79C8vwKVqt7BGNdMEKZVw3SswoyPhBk+rbkKtUgdA
qUtmtkZrHmP2Ut7V4+1t5WfEPklyEuLOG+Md6e8UeeBsjXPP1nDMXhLrrBxBOpCBFJ8ELr7alzre
j9DeJaAM4Vj+NajewpGsJb3AADAwScc5RttuWx6Zh4E4exZ6yXl3bHaGN/zHmru3KybwmqL+cUZ7
4zDZCOrc9KhsO+vCkgPaeoezNY65r3nkg7AGN1M3zYV4c2JmXlgltOmoBWLEbfop7nxowMd24vHG
sjkv0VrrK5OjMUeME54ZplNSPbJHv7M7hXI85FVc0/LTrXyHTmWQi81XoAHRNEBnFqiHXjE8LO+6
u8IaP3gd8vnv3fqAK/chl5LexjEK4Yr4rQ7QpkYjjlaxOaKUmJPvvcj5gLcvAl2rf0VpISupjLjN
B6A/OGht9AyUGkrDz7QLHjjGMl/bv28OQ7er100Qe9knOMzwkOEmTHsga46z5NGconJN8/ZRwuf+
vprRTToK6EgZhR11x9gBzfJH/NMAVdWEvBjg3y2oZo+RZgG9z7vxt82TrgGPAUankmBC5yg5NAdQ
kjymYFDZFE5voxh47I5da4M9kxf081ZdBSy5kGt5lCN68AXkphjPyKO7SXjvkx9xKqAzAfltsECo
yORAymoQ0THaBqXWwcL/yfkt10P1/7xOdI09RJlXT6mGTJY1D9H0NQ3g3uh+ak1p68KrKgSeP0yc
Jf/SC/215iqcKbqyEOQGnKxMU2w5F+2uql1xOgnGtyYAajk9TDR+kP0fWcpp4932gnQNRcwSX2mn
DpOqRr8vqg5oCFSkx/tCjux/eYXW/ojVihpouEJz3UXB+Li+hTKsBWfrBm7Nm+68/XDRtWyYmGlS
rjEBCMfQi8XEitmx7aMv+FzQv76Ewbdcc+ou45wmJ2CjFwDKIu6oSIHvBc4XYJVGa6YfSr0O15Z4
FUAJvJrLX1Llf8xmjTUUhspH6wVHOqIV4wqOume7GYilYubBUvZ8AM2lI3DDD172v9hfnE9xzFoE
pDPuS1BtkAgq/VYBBX1sh5IFVDLR70fJbfYlIKxgqIjNVj1pkw9+wF3qSoXdf/DwgJyHYI1WSPNa
DqYID08mAEuboboVR5tgEHbd+Cwp3m0zvh3f0TX2UJMaNUeTCBJeVPsmB6/GkP/Lt2YNKoyqbpSm
PoIzYBm1hKJwixrjbbS2hFlBtu48SDdupYhsWhENp0Tq72Km8MIHjke+5ESLL50a2TgFA1JIKop2
3R8MCaP+cnjo2WOqnAsld8RwfAnUY46Gd9yexJ65cgsYfsCDDd+ODOmllLz4JSXICIA1QLqgmt1F
5UhskEHP+nSdNwIgza0VzI/5LSNfeSpIPrOkYlN4rjLJEZPC9MOHNPugMQbXxM+0eVLzjdp8GMX3
f2dbqwgqnMjQNhEqX77+FhY/4ojnna46RcnQBXBeiaC7mL/54iQVo9cKIQQDZridce4Yrj1ILoov
Ni8WvPqqLBZavWclxMiGFMyAZzRR77K6MsuAWWoB4FTjc3i2r7+di7Vm97DYlKw12aChW4EUhT2A
/mBXu9obKr6g8+RaxlVTXKy1soyuxrRZEkPA7z9KiTNknwG0T7z5FeMmRVcv4WK9lUUIKvNreWjZ
eTb9ZjtggjQBwUO2B8TOSjb56b+oWl0NdX+tuc7OSyHWkEhO/39N6WU8ggkFt01w1e+py4Occja4
ztPLTpViYYrZ2RCrgyyfhbS15GZ8uX2xeKus4mmtqAxfDCqkCkm26bLd2D4WPuO8DNdf48XBzcaz
MMSAKEkhaRIYXY4zlLX0oEzndFAu+O/I0a9XpRbrrWJmgXRSwfp5NMnuUZNC556a3WulAgvZOboJ
gq9HtTuqW5lTvrneZVosvHIj8jBA5EvWw3MLBn8wjjQYdrUNq3hhP8E87DWWYKeohqVQxdjwHnve
p1x5liA2YtJWeOxL+VupParIoZWE02W6mn4t9rfyKEY9lF3X5OzMGjc2AEYaHnT4SoxTgE5q4IEt
rxdrF8utnArIXieQkWQM45DKDkDk7qCAK+NSI/4SrfKHvkl2PAd9NYxZrLlyLLkIY82ahJ0jkA50
3WccEk4iOR/SH4/oPyvof6TngZ8EkoIV+gxkl/7khi0eU1gMuhJ3ban+u9unrzP0NIx0vAMgxMoK
TM4VhygVPn2if8/yz6HrN7RNzQikrYYUWHomfExjiVJxIXKynNvnChGJ332A2iN3nqSGnRE/mGXu
u/WQcqzzan66ONiVmynVumyGVGDnScMy8eDkPvECmnk6yAxiyb/v66e24QmGX3CMt77nytvIvoLR
KbE3ZjJB3RLt3qsfwJM1oq8DkFSwY+hp0K/spe3M/jF+0tzmOdsxm1spuB3D6Ov0PKSFKIDqfB4N
BIe1i7noLYECDn8w8HYMA2qw3z8lQPp5UEkV6lkYtpCq0RN88YX58WcJ3t/b79OFb/TW4a48zjBq
AWgr4HEGRf6pjBC0V+2yP7fqXpMBORPkDpP+xEqF1slqAN2J/gOgOihitXcoTJyCyNJAqQ3wHFRp
H9Lirs0fhAweWMsekoFugTA/jlXx2JSAZRp1vFHV8PH2FjhWSVdOTOup6veKT050OhsgMQH5ttPL
ptCg0N4PgHw+lQrnInAeQJ2unNgg9HnoUwQPR9qa4VO1bT3ijLKpt45x7FGmljYGotsG7Fsc58Zb
WlhtV9KjRMoL+Gz20jsA0dQWJPws0cNAFHpC8/Bm6hKbKw4+u49bdrLaMZgftCqYn/yZZluzAgcc
LPT/kfZdy3HjXLdPxCoSBNMtU+eg0JbkG5Zl2cw58+nPgr7zj3owPY2pmTtXqcpoEMDGxt4reAwz
0z/Na5H23u1qxleo4asZ45wUXaBiloM/e7mH4WRkgqMLUvlKeh7e/tMW4qsZaV+AuzLO1gmWln7U
zHZTp0BHkodW+YjHeltLFJZeuWApb4ParibJheysKnJICqmQo9TsxWfq/Pkh9vrvNZIacmZSm7CG
C53EC7xqRXb/gEZ5P6cx+QKGNkpNoeT4zA1UYQ0oDrPt5BYv1qHdkDWBeqTYDPKmUBe9mjYXz2mt
EICFEHL+95QBGwmgvsBpp02aQb9nne0mx8S8OwO+BNEEayq3F9HcBDkCX+kYp0XPQxMr3gKTM8Pl
llj0e7x8jNL4mvbe/e0lnDEX0A3aD6E0JWzG4aMBuhla8u+QGHoKQTpTV+q230S70u9CvBxFJ1e0
xHyAL7MxyjJkQ7BTgvNV70CkxNMzwQNfEIQ/E/erF0gQzTXNwggyYKAnwWtsXZMNeAS2FCE7n1jn
sz3DzVDwXQVBiadplJMJzQEJSjjZpnou3mKPtcXhKgoVKzi1iV6MgmeWyVMjI4uMqcxakozozKzp
QBuK/NpVG4DcGkd+B8rx/gwFi/cZQa4+69KRuuoBKD9bUwSfhge0BGD33goC0W1I5NeJ5KmQvakH
Vhmg/24eDBvbhLm0foMC2bI23QZq6EA6tKcyhrBG7FJRFUWQ7fA0llhtcei6z8oG3Wqn2Wt6m/VD
Ief5Kvvp2fSBxX4SdrpEw3JRSItJWRYlCkVy1Ll6qdsd/BrNQrehD3zOTaCIlx/VqMPePVuHfeiW
hgfZfWTWYPtOD4Brid62ggSeR6abpVSZUs1uWL/aEC/1TBjnrJn/YOZJaLtlK829v7sE7z+TJ1FK
RrfkKispDz4+AJTgvWWnPqoHNL7PqKTDmCa7iJ7RN5mwV+Gfh6cTQrKuKwgAErjdkH4+QnYIfixg
r5MHs/s2QrZ4kdptGzXP96d7u4Vwtc351AkaEGqjIlwwDfTeckwou9s9iN0aKhall8eH4oN64AHJ
Nog/nt47Q/eTDI5WrqBvFfv/MTTzXgBdqy2TVKOlMUBBK6nSTZ9e4C8nyI8FG50H6qNVOcvjjEpe
Nr70MQomrb6rZAU4IkHni32+OymiynWq4XoeLlqLm8YcYIBBqD0AKkq6dkVVeEvPlwgif/dXVFCB
NXlUvjVNlZHrWFGmcZc/9qth/XNx6udu1a/vDyVIGHhoPsoI7ZBB3vtU5Hhm0gqULs1RdYQq09yr
0+DfH05wn/L4/NGwRgN4DUQndLtatMG1FfUbIYtadKWp7AK6umBQqJ9SmsJFnqGVRtOt8KwFIX0D
ItnR+iXe8qJ5sc16Nd5YV6hcWFV8juLpPSu1J7VvYOEr7xQaHgj4ZWUA8G0vuGME16jK5UBD3GaS
2aI2IulrTT8V5jEm7/cXTFCaRBHyzzNLO5ChocDCYuni960NLSaGO21eYM/ssaYAKNbLj9JNYbVV
iQI5q7zcO3rss1991mqcSNLJIyvksddZBlP3+cxs3Zm2WfkivDgEdxWPuTdBkmwBag8gyz648rdg
1a/KVeuT13I/ux2yBCLCgwmWkIffp3kARlyMJZyUyR6MyJHCdCVDp+/+MgqCJWUZ59WHTCj0s2MJ
564Cxg1dejswNkT+2Q6jKHQJlowH1PcqtBTzCiWEbFM8L66xKy+mSz8Ng/6RdLYgOvO4+rGWhyWR
GSGnJDtalpu4fVDixjUhkm6YllMqs2CKn2tyZ1fyePplaHK1beL4XEObGSWjaHIs47G0ykctfBuD
Yj9BDrY2ahiJL0i7ypPc5Ou+7l/RiHYh7rM2Ve0whOlTRUPdHkPcx1oNJsUSOlKyKUARIm28VSAX
GxE8MRrAfdWjQeDGjpcHAfk0hxhmDg06+If7nWH9jLrasLulfZSVafSkpZHwq8C014ggbxddTCar
JV7tI20yaSZBrhx0mPLIgmrvF0eCR4m4baYJDiMPg2/1Dga1//eetnxmIRBvYcX+FPkQ+J/ezTcF
yH+7voS1nb1r+0xytNzu/ckz/cgLILASw35w3jHBsX5tHvrdbINIB8nH1JXO9TrxwNt1Rwd1l0Nx
WA7hCX0sCGoLgvTnK+POdjG5szeZk6XJI7DOEzQ2olcJD4BL+mt5L04ZQJhw5GY/uHqAQPDMsrHi
oCOankQPA0EEMNm5vVq5UJOgJlIji9GGpwgSxZGWOBnSvykRENFE6ajJ1vVqJCOx0kouUHxhz8l4
rc+rOPMA1C/BOD8O28kDaYva7ROD+eV+cmGQP7l1mgke3aJZi8qKfIM+zJNlkmdkUjOoLsCArcBd
XqkUhYpUOkjlcpnKZZ1AE8Hp8YekSNfEgiR0F7Zvkkn2iZlvddgj34/Gol9FuXRhTkudxMlnGTB8
nH+UD82z7ixr7Qj9kZW+g8LVaItbw4Ik5VOZ8WphKlnS9dxCp89ot1Ns+Sl7BbwpdebI2W951kAz
7wSbX3S9cdkDlaqsqglrrSyWa0VwqgCDfRQ2iUSXAJcn6Jaek7q0onNCdBv8EHtuQX2MQlun1kVb
tkXwIVhBwTWncYEwKwjEygs4ayEzQTPDW9bxCsVUB4aSPsEpFj0vBcHw05Lkau3yHkREtEniM0nx
uhzgrpt2q/tzEjwFNC5OaSQJaNqiH1XNKM3GsWNYmgPnP0epP2r1/f5goko4byefS7AUlAMUnaZX
lMChsVpe0pWE+uzwS1wQFmzDz6vm6ut1EJuIJgXbsOq2Uxr541y71SKSJheNwv5+NQodtSUrlRwt
4FLyuhDFb5RdWvVy/8sJArnGxY4yzbW8i1iZmbwZSwS743wzWIavQJ3l/kii+XDPC4uUy1AqAHno
4aEMo0MTPkP+ZXN/EFGxRuNCRChnsQL5enZdqK+KC8L9aR4BAYqfQcqx2wLCc9GePt4fVfQRuYDR
L5Yp9UxEPk4BAK/fS+JJ6KrDLej+OKKqEO84ZqpxK1clIn1wMKEexnpa6qp8JmuR+5Hg9PIuYwMd
w1Yx2EWHsg44M2ChPw54rOlEW0tBI3hPCK4S3nHMmmJD6dg7nqzCNXrGu9FvN2INTtGkuKSFWg1u
J7gGnqf4gqbnw6zT70pIN3Eqr7Qo/nV/sQT7nTcfa+hUz1aBp0toZq4ObOIoPei6iFIuuKt09iuu
okQilVG5QBb9ZOiLP0vypm1/pAUEY+PFlRZwOQsR3FO0WFzESEZajMmYWKeoUaHo8zI0Ckgdlj3N
ZAuaTOQYVTHszXB8gKCKb8zfs0F2CyhAJeOjVKjrsYsfM3l6b3pYT8iVGvv3v7voLtC5QDNKSRmr
Bu4C9syHmboPhv1nKtSsQnd5uz+a4CbVuXjT6SHM1XPEz0DX7By+JElSiE696Iuzv1+tcTclgE//
r/+o+FCDWNz84ZN47ZvuBD5UhMfHuLZ+jxC/EZZfRRHV4HKTaIHjWJDikdb5szN7hYsVYx2kepNW
KNhEePe021qQ9otKbgZXJo0HU54S+lmrYeoTcOw7kw1jyBIX5LaXWJBACA7rp+3N1SeeoQNbdzMO
aw85KMX4gH43wPKiFpJoFC4AjdC7n4wEo1RGYNNutrPgPKqq4KIVPasNtmevJlOXtaGV5vA/QPay
h+W2q64U8GDFQrOCrWlw4afMknlUC5y1ZFMflV2DCiweYIfAu3/KRL03gws6ZRD3UDVDBbaTdK9I
9Bbt6Co+SguFXwRQTMsuqpsdkZ/p9CMMvymtfowk+bFpzVWbtHZbdaodFnVk3/9dgtNvcKGmk5VI
rzW0xwL61mqjvSii7odgBJObeNdWYTdC2vbcpYU96uveFKB0Pqv/9woK3BymESbCxoLOYtPi06o/
k9lyl/CSLXACM4znhqiHFmLkbm6VWwmRzotU2ZHn0p219BQZ+Taxxn2g1E5IU8D3IMy+dFADNFw5
1qEVY2Q7zYxXhZz/zFJq2XlA3JjU+7Khx9qbc2QwkAYUrIvoCJhcWB6SIDUhiMBEZEYPClLQrerf
mEQF1If/G1bT5B10pkiy9AX6dmcio0lWfasXUVlXFIN5zHcRA0Hf5APr4Jir5qyt61UArjn5yRAg
qT+uK6GEtGhf8NDvIU4qolASnacsh6ZzAuW3IfBV/LvWQKvPDFh+KXYIVUEJWW/ZJd+X1linVn7o
l/FCLXhBLYunqx9T/qwlL+nUu5R8QOjlvQukndq3RxKb71EHzRDzoRjpeoY9DDnMejfaElEiwT4X
JH8W+XNQzLIlHWa5RoSvq6Pc4eKCaOOY7JslA39QKEnA/rs7p4qngecR5Gi7Co0OuhoXh3jhdqxs
JtRcf+Ruscpf7gciQRrI88Dh0gkuArxuobew+EZiuEYQ2XU++4Emn8KIngpr/nV/yNvyn1+NYp4R
TsIWJpMasna0FUt79lToxOVwhgdIAM7ZEDBkrIRXBbbSNcBv6sf94UVVL54frpTmvBQWjjhL8yA0
n/kWUPYMFRY77BJ3dBPMmcwZRadREJJ5gvgEW9KaTCOghHJhq+O3DCV1wdxEu4cLX4FqaGkEoz0A
+8pj7gUb+rQ4DSgDMfpioifEbeCVqhIKWgDcojTuEpfpnEhdA8kCnL58ZcBygjpyCiZLidWkzbZ1
iT88tM8EajD9Wt0IJssSyL8clavhuSuOTkMWV0GYnBWC5piq2UFm2LUONzLUcRdlsOtq8DMZtGpV
UE+8vYeuhubuvj6YJaOP4wR7SPWVfRS6KioEPTzRLUAbUDiF5dST+m8t0enVyNwKzzJ8k2lDkVWP
CmQi3qpFsRdQX5Yl9CC6fL7/jW9u2avRuBdEDznHcFZKpmmgOkETOothCfbs7cbE1xh8baJIYiqH
fRqdq8HcNIri9bVvKVvaHKuU7gN45WS1bIFnSt4HZfbrOV2FeuEN0AQYcsk2qtlJM8XWksHvSfjc
LstzLsWeZIq0aW4nB1e/lHtbdGNX9f1CpFMPydpUe2mMj0mm2SZK01UM16KhgmwHeFXxtq8UIsAA
ssN0Z7fztY7BNIJqagiod7NhK/GbidAVGo1zf8FFZ5r3WO/UII+IhGEY6C+Hnj0ebuWqOFm7xM2d
xsuOQNNIW3z/X/PuX5WXrz4w245XD5CkkSaSF4DmJ+X3of9QdBHLgIWEex+Ri1jEKJPBaIEJWiAE
vGgZ3FtaO1ZedPQq739I0XJxwako+6SkpcYAcKofIdgXySqfH+8PIjiefMVConqs0RHfS+oeujmw
Legr3h/hE1Z074tx8UZTNb3R+sA8EVSiBlgOmAuy+DGfXb2GlV4RDx+D2Z8yTdlmfbiZssDtw0OF
i91oWtfUgKhM8YmHxdfp6KmRtJKNbj/AvkXJoKOsRh/QhvEqwA5MWJArKBhqDyYQkmVeQGUKRqb3
5yP6YlxAm6aFlpaloOxl5XZZQg8pfb0/ws188WsP82UPqc2suA6wxczuUobPdd16WvzaJ3tdVwWT
EexmvtZRW5VUGJC9hD3Be734sDG02/CbFH67PyNR3OOLHFYOz4BBQeuYsVUHWGoj3G2iNTOiEUkf
CNbH4CodkDfrOgLzm3NrDHZvmE6l965gOmzL3tnSfJkjb60mllUcTWiBO5jOBXYo9YFKgOO2rrUq
XZYsFZMNFi4VZi2i646vfOSSobRKggs82ei/y/wzW7IeQan05TccCgeNuz00x06Jo9nS0/BdbPN+
uyhytUW52ARrYKuyCtPEGyN7ZQhNZioFE8XYISf9Z2B/wqjOcBwVBBPR4nJZk9VqbWCWCFdlD/F7
iPGAGKCKpIRvl3GvZsdFrESeqJHlSAv78lgveGAUmFl4gKGfO+u1p2WNN4CxXlaJX5a5U+alaIOJ
QgAXZNqIIlHIogQqfWhLNF4dPUcNjGtNtwPeeFnsaHYQ8BLNNqZNtRIVvW5DH76+AA+PiaxWllXk
QOfW7PyQjg8zBJ7hZqh+D4fHctIcSw/9sblQOPbqEZAf0LlrW/AoDVDedYBlG+NbJ5/ict4n4zzb
JMpWOdT/C/lRq99h0y3YF6INyWNs4NyTxPqCPtgCdEq8bg/dCww79HN5iSGyAo0Rt1ulJy2xR0MQ
QgXXNI+KkaiVgTGL5LPp4m0VpN6oRfuuGUVbQhCqedxLuWR9Ws1wqGu9yS0f03XslfCVtOEjAxyh
4sjP+nv0kAhqF6KzwINg5LbSUj2DSbO0nnwD1HV67kAhh7XkPzDxZNv6TlzlQS6NrAwhLKFNYDSB
/QZY+J9140Sfkoteg2bCSL3A+Z6kHyFgCAWUopruooyjYFuKBuLClUSKQK1r3BNqcIlgjZEa8Gsw
wH2cAsEuvN21uDqxXMxqQkBoix4RgyGtq/MMhyAf8lyIFrHyJEOK4l9KXlwNyQUpLQXfNl0Wdg9V
z7IHcDfEJ2afcWLRDYIJqOAICII/X4oMZUMDWBD3XlUqdh7ugFAUfEXBWeYLj2g9N8MiYwSZ1p4K
7cl5stwYMe1+/nBzIlCAUoHaMSzCE9LNLgziRkuScyw9hc13Day6+wPcnMfVAIR7BcEspaqiOjlH
belH1HICyVg1UyWYx+3i8NU4XK7VFWMNVe0yOddxBIBoYFclUo4RckAz3HXU6thVmuR2BKDKDDQZ
GHYo5SOcWva9Fve2AS1awcRvo7yvfhH79Ffvv2wcm6ELFbjRnkaPOhUggg6cYqxHy0mhb67EoCxK
G3pMYlsGxlLwQW4XJq+GZwtzNXwoqTDalCkL0rARBxhoWBusMFjY1O1+E0A2i1XiSGty7NBM/FeP
36vRubhmZtGswSooOZdadqS9/KgEtWCGop3FRbQ4CCKUj1C26iGvkeiFXyWbKdVX9/fv7VvnaiZ8
NOsIVdRphv3IANfXoHKkBm2g+aGAp1GouYYELYyO7GLtVz+cI0mEaxTNkotsqTlFuT7hgJrSvgMP
Ryf5OpYf/9skeQ61gZdXlgwI2dkeWs82vM6YvfDoUx/xLfJEu+M2nfnro34+0q42ZxdB316C2PdZ
Pak/Z5irZPsR1Wq3e4q3wVs5AlYKLR9otu3AVD90gLEKya6387Sr38BFJqUfsyHJB1b2RHesOi17
yw9Kh7R4xcAXFZKubf59+Q4Jf/EHuJlUX43NRSs6084CIzU5k0TxJBkufI3hdVD/sCYFflICya6b
d//VaFwkIrXaA6YMqTBroVAwzzZBDlh8rmwslB3v76SbadPVUFzUURS9mtsZUWfwO7yt/4+MJPLm
EX0/Lrygr7lEqY7wEiC+GtqqzP24YF3wwE2kRjCn24Czq0nxkQZvzIm0TAy3zWxZTpxZmtdK36LR
+0bC2J4V8xBqHXIpkZXCzdf91chc8InKKKR0rJKzTnVXHoyjBbvgOuptLVN9dVRhMRV591fwdjvg
akwu4iwVauRm3CefPK/i3EKzKYc0+7JlqXYGVeUICCKhoqtgRXnCdNUuMwVlg8nQ66sJF9Zix555
xqnwkC/YgI9/2jRPgp6A4GjwrOlJq6k81thI7fgjyOZN2GqbrIEXpiZ4vYgG4qINXOuAk9Cwh3pz
OEoQo5GN92iWjgYc5QQLyILHX54uXwvIs6THtutlrWmTc/hD8aenDKXulMl74u2LXqB47USpxucT
/iqal2FZJK2lMZxBfITzsLmVLfDZhl32xITnRnc4AkahfKuf6RoN8YPxfH/Gom/LBZ2kUsoB/Yzk
3JmLG67hNuWBmLVm/Ov/NhAXdopOGTQoNCCZ7SQPhxP+Mbkd514SCPCFglufJz4PGaVylmFbLoX0
JJWWbSBxtZZEMIzo0HHhBWAWEqQahslgeEjMAu5+j2GKlnX5ps+aKIyK9iUXWPS+yNM2wTXU/ta3
8JtFZuF3gAOMBEKw80YM8BdtTJ7PXEMjM1KNz87m6CWJDTdIj8IbwYTOY/eSoYbFurrGj3nYDoMb
A8C+EqU6onDKU53nUE56eFohTd0WmwxewGvpWK3nEwiR3/pN45Cd5EaHYBF9bcHa8nxnUlnw84wx
bnAY9ukPlmS1k91T23icT+Fzdox2S22TAOAAkQKl4DzyBOhETdXA1JBNaul3TQeDPiE2lBPKUdSX
ut3g+wp1PPdZXbrBDNMsOVfVYBuqcQjV1GvT9BDmISA68/JK9EhzjNCijlrUF0l5lmFyGso/mzzw
iAxLFSk1LDcM0syvtXSw0RT9fT9oCM4yz5sOR61VpQDhWFN/B6bkSXrjN/BXvT+K6JtzoSlIJTJU
0JdDRzVwdeR1kvWiZajLxpkgCIoSZ54irdazos4UFdkGVq52+aOD54KS29PDqsdpkh4UL3uw3Hwn
6hAJjxIXriJVT3oQblnGHq6705yvw+aRIV7YKdZbl0Y2kVwa+PlJ1MoR1RdULni18OaBbDbyE1bz
BLHMju1cZ8gQu/sROpG9Tmo7fflPa8pTpwne0AjMuG6M+q1S+207WcdK9mpyuT8Oy//vJAw8YTqo
aVpr8Mk99zq1SWFCMFva3B/i9iGg1CAU2siazn2+alJNgPfw2JLUX82MHoZ+7BeRuOntkPfHIHy3
Eh6pzRDLGARNPhdlJ6foUxtCg0UEGmv87f6Mbh+4r8E4/ERJVCOcYqAR4cLolFB96cJiWxaBF+b/
qnYLW5H///H4liW001OzDdhLVZrdWWq92EBZU9fW6iBYptu126uh2B1+lcoFEClPjRmwLsbWZxtd
2eUrmEt60bp4EJPIbu+8r5mxv18N1xhNMiWlgp5/C3Ym3U556t5fpr+JVl9DsJ15NYScVkHfg6wB
JZfRM6sWLjtMt3RxrMgpn/vnChrMule6kSee3t/UAL8G56JyU06l1vRs2697z1wF2+Gc/Ax3TH2q
95sfdWDXH2hQokItBJR9KvL89VR/jc1Oy9XEx7zuaACXkXMUbC0kdWmoPaAHsKb6i0p3VguEogSS
EcQxSf4IG1iYr8X2FAxOlJdrJaCuDuNSpbB2E7y7mzzqVkpXb01pOaOXtu372Y0z2avmtzl6LLLX
oJHdRLZeTZOu4Xn1ZKjy2kqtjZwlEUBdsPhOBruTdbei6INFv4d6fiJwaw502U172Suacp/P2kZR
WztVICnfx06Qz97SS+h6UpRG5vgydS9tsR576akqdlUKrH0yOfVoeCBHg+XzZlqTW3cvdISvdvAY
JV4WXIL4Z9r4UMWyC9WAlg+oVd0prJB/AhZvbqroGerpToO0IAasvsKalOleSo9t+w6hMnuZVUhU
9nYGeSnSO9miwzRmBYFfW1dhNdJADAiVBw1WBvouqV7VYW3Kp5T8zOQzthYcpOwy6xxVyuyue0nD
fdQcQhMwMDiUNB99aAOS5qVz51XDe0sPdfDSWe968gHKmdMB4U+Uwkkh+yeLDsbN0oJpEkVXdWRQ
POdxMPK+1BWUoCQYjg/KT9zoa7R5gVU+58svQ24/BAfxZsC8GpDbj0lrNLrSo9XFOOzhDhLhqR24
yyoGew8uqqv6RToronh2M8BcDcqlDMYy9TOepuCPbvIjHLndYDNsdfhrARrhx6fAEeqdsIf8X47d
1YjcTSebFWkGM4AoAPTJIOviP8Pr2N3/E/2Bm5fq11A82DCBDD9rIKZnvYNve6vsBuwliGKJEj7B
R+R5kEYRE6UM5ORclHYIwTwV0o+hN4U2fChXIeRAbLpP/6XOwNX02Je+CmAw3s3mRUJKO0JVwS4B
6PiR+awuDazkN/kn9EsziE/IayHt6mYecTUwdwnWS4y6kGGxTbPsETeS1/6QXyiYV9JBg+VW4ZGd
WXnNRQTPv/2euRqZrcTVlCM8vitLRiXjc8qIAse5tod3JmKweM1q3JF9822BBmTqFof45f4JFS0z
d1MaOU3NoEUaCDdlexxeAkNQA7uNvbqaHncd9vpcVE24MKJUMNvqetrlsCVYnDCxu5WIkfLpcnLn
JPKAwnaMGzCTcBInGIG3yGRikC/OzL2Z+vIaWi/g4oue+4IgxzMhmzDS+rwP0nNMnk1ykIJqA4p3
V8yr+2t18+hf5WlcXLMMcGFKiaW6J7UYLxZsOObl9/0xbqO7rgbhQllGqjQ2NCxX+AOYkvP0MSS+
Ua2VXekk7/0ro90QyDRchu/yc30en6rJDo6Sf/9X3N6V1DBl1VKJzoPosjTMzVqBwoa2gMyxPBHz
4f4At5fsawDuzOldnChJrWOW/T7Mvg1QI31EBUPwPr+dWZtfw3Cnq4l6qAUj28XRHr1l8eHYou2m
NZOqGeLDPxEhFX05NvGrYJIt4D9O+YzzTKetMeabxBLUD0WfjrvSo14NgrEywzOBgpCyT3UE4zly
gekXbHfRVLjt3sapWiuDAeZjrgEj06O6IWLLfcp9/DVcfC0Qt9vTYpHk2QCDLbUg6yxH9T4DhsAd
5ddE+03TpxiY5CbYEtI6bRAehrp+UgwoUqZeD6RvFx2jBu5rEnrRkeWO0Ulu233Uh6shjL2sgJ9n
RuN6NSqZOxaVXUcFZKNnJy4TmzbDiqbRuiID9cIJ1bKcwpZDh1SIMvmFljuSYaJQ9dElxCHpBOLh
S1gcAIUC+2yxVsWItuWUAPst21UUe9ogQpb9TSz94+PwKLy+TjNrVJECdIBB4+1ph2sVzrKGoz6U
GzV32f4V6SgKB+We2HLdjwu8E9Elfppe2x8R4AvDeto26+QHoKV7cVv2ZlT9OqM8gK6paB6BzIuc
OK2cuLvMk7+kuXs/3rBDcWef8ei5qaczQjfiTTqqthSg1YwqxaQGvj6dpqH7b+GTB831mRkERcEW
LjhMGiCSkmg+7Fzcmw8X2Dp4Hkp9jRGY+6qyC1faiuBJKxLjUG4jQa9Wh4tni9ro+UKCCBCf6jhM
kOBtT9UgQ4zoOQQY0QC4KG92Muo9AbxJjNgOwspPLA18rt8KKr3wKVqVjV+M41nWidMu8NlNZX8w
akBXtW1av8vGTqvIUTImp5DktSL5YXgaxlNYrhdtdLoAya+5KWnsT7l2ahSIcGeFT5t2Y4at25uJ
r6fPS78a88nW2wIMPNmlc++Eke5YIB2NeuRM/boNnnIl9k0J/TIF1LzzAus0Gv6aemBJEtWT5ctM
yrcgb446npD0uU23cinbWv8xap6mF86syvs8OKog55Thesp9dBH1sLHTiiJWUDsFT7qvJ1tSdScw
ddtKnsamsLtyFaFf3TexI9WJS/R8nxUP3RCj7H2J2icy9LtqdFUNC0ipa5mFrUFfLzGxScMfGq02
Sg37nuWxjFqoKqpu0V9my/KVOABigx4NI0Pbr9F+RengLlnjLOP8LZg7WL91B1WCaW72oZqrMRTc
Q7dBOleJJRe7x8hskmREqscghxLUNGPQ/TvbWKletBWBD25fRn+8nPkyozSVaDhKBIjoeAZPztdl
Knhx3cbHfM2HJ0PoYwbfhiHMzsW+PhaFXyi2uiuxrg/z/KC+M6AtIPau0l6o7PZP5J0OELkTJbN/
E4C/Zsq9wICrt4iWKZjpQVXBh+wf+gMzUUrAbLGNbQj46E6Eq7+dU3yNyT2+pkieCjPFE6iPwGqa
qTOqjwXt7YG83I/Dt9sJVx+ZrfNVfqQZWmepBWaX7Qtid/tpH0BD79LtDIbT/onX5fzcPkVCW6O/
SQW/pshFzKKCkvO0oBLSuEyCNfa6wCVv6qdsL54ltWyLXNNvFSIJQKmGDn1OVbH4+ns6GUsWh1N6
TvbVPtCAaa7OKrhwhtf/DPa1W8Ai52j6Ontj5iIZkxvX6vXg/IGhU0TDjiUPjEIgX2TLS1y1Bru0
dmVf8ZTa1odz+CTcvjdu2j+Ny+UPhqyXuSUbmPTGhxHo5IST117yGmUnlBA81Sk7x9KOsS8e+kZ1
7U9DcycH5qOq3NRF9pntJ2/tA+749jDtrNA2nBIvDH3dfM+fogfrTXSARF+bO0C0sZBBzjQ9L9rv
MIEBcfI6SY/3z84tL6A/zY87O+MQ9kE+yOmnwdH4SGA94oKEpi5uf0nAX33pmpWmQZ+B+cyojvmC
hicExc1m1aU7uit7G86vp/ApOGqb+z/t1rH+00/jTtckN+WgVTQBBI0V4MoHQPvQxBhAyVedaJdD
yDQWO7V/qhPeS4PYZryKJkYyQJpdZ+ziAXhz3JE69OrndF5F1LDTghZulGeLF/XL8wCVyLIrnvNi
erbSektlfR3KOyMO1oFqOXNCvvcFKsIt0Nj1jMpoErnFiKfHvKnIU61h+8pveZRvGuCJgxguvs24
HtR91B5qdQMJrCzZzcpzqaIlmW1kPbeJNuCCRrFlPFtR+lzL0KSQi20hQ6uyOk9a4tZTJLjERHkh
92aDrVMTLZBtgi55uGZQQAYnJWthmYcdpXsfnrv7i2UKw7nFOB2iabTsug/WXqnREu7JuVuJrD0E
0+Kh/2aEssuQYrgJQTSDXC/TF4X23FqwjW8EL4V+Zbs8ASDok7ls2Ocbt6On7PtVeym3xWna0c3k
9PvqcTnUpt2+iIQQRONykUuKwcWuJfTLpsVw0xRKIS3MBpq3tNwooUDy7vZd/8erktcHQQxJM51l
UoGuxrZULR+ZfFLjfd893f+at1O2r4G4cBWYzQT9IDzsjPo5Hp9z7XL//xdNhIs5i9yhw9KhYly2
sNcqwakHpLhoALfRBcz5W+HtT/uCewVJZG6LLpGZCs7olccFDSwYahrOzESYfemc7BgdSoTPvHGp
/GlULrppyTj1E0TrziQHly3azEoE3v6v+19RtEpcxADPUKEKK1gpRmKjwe5Nk+gVKZoHFyyaOEeS
xHI+KGHvlBrgVqiXzsV/2m4GbysZInLrbbvgDEFGI++2qfX9/pe63dz9yl15yMbSKWlesJQq2ysg
GaqvwcX8zpLJdAt4WbExwUbddJ4C53rW2o4u0db4oW1Lf96VL/d/iyid5YXwAynodGvB5ofpoifZ
+VZDAusYjmnPrnKRElsUgm+HqD/yZ14PP4mW2YwGC0X2evRHiMJ22r6zdDdHDW2eRW/L22f7azQu
duiwKoF7O4IUrMf+H3Vf1hs3rm77Vxr9zhxKJDVcnN7A1VBzlcc4Tl4EO+1Q80RN1K+/S+X07rhy
dns3Di5wTqNTSMWuQRT5jetbK/0oq/VZxRa4ZLGb1cqF4hz3oYGBQ/ce7dl/vVn//OTl5z+EFB1p
ikYZuE6ZQ3KnHG+6eF5rYw7/+gb+i8LKn59zcbht6EHIvk7i62q21gpCgZNV+TXQgnq6ytFhI6cs
Z14KwXod2YES0hundVTNIXFB1ExS4s2t3gHc6bES0xPaWTMXRPwQ6tB+DRqbv/667zXJ+IWZiKit
8rFOcqQT+XWxMRvUNRqvR86GaHPhRswkwM475xmjG+lNcgdk1nuig+/dmQszMiqWjk2bAJEjryr5
UoMaAZDud65zSU9+Dmz+eVsu+bB1FCVRNUlMHq2t3YJaqUO6wvwwSq3vRRvvnKhzbfyHndZT6LAb
HMyCJP5Yuy8EwwyqgSIuZF5EZr5zYf+1mf/zui4iDEjsgsRZwF7Y3V07P8eZ/U7k+S985J+fwN4e
nLqLLSWWNqpzzND1b6ZwQQnON/GTqNH+M6DABtXGeQRL63/z2i6MhVrURS03ja9jiJLr+854zxG/
t3gXNqFdRM9pt1xa7awMxw2bcXxn+X6CTRuCuo4rGByXRQX+8nb5yhK8Mn3Dp+OwQmnQftTfjAM4
5kuwyIJD9lEczd/Rg1iZgdsHZf1vjEf9dMSXb+ACk2LbLu4iFRcWiRVNxWlSTUcVWrs5gELFNgEU
ZzWemhcryJjvHqfQCEG7+hX0i++0qa1Li3/56RcGRleiyKkop2NlOddj2q9ndHb6gmBug2AQJW5v
wEK4LdoX4QxhMX+cXRQvRL0uhb4um89pF/s0jjxrTMLJMIK+wqAnWupO/8XiKjSBVM26ykfN3EcS
BpGGqySrTiNQcGPU+UM2ejUFzlR3W9ae+vHO1W2QFvlGORB3KGePmr/PoHUjbruKY7VlFX+O6ZUz
Ka8Z3FWnEEnP3XoanjtUhBMbU69oFFmShJPQe9WZTzZLd51ECdFogGXKNzjue5q1YVLcSwQOXfNO
tPJT9elyQS/MpSCuzAnB7UQBCMqSNwy6R0hqAnef3SxMdcVBPWbcB36XfnrPtP1kDAxhUGwlx6IO
o67JLz48U0bNMssZj6NfPXT3cvZQUzxOz0CjeX3Q39vfFIR5351xvDyo549FiYkCtmmBz+ui+GRi
KkarjA3HxEHdNhehUbjbs4f4j6/T/5Ev1fWrL1D/+E88/1rVuk1k3F08/cdV/VLede3LS3d8qv9z
eek/f/Ufb5/ild/fOXjqnt48Ccsu6fRND+jt7Yvq8+78mfgOy2/+uz/85eX8Lve6fvnt168VKhTL
u8mkKn/9/qPt77/9urS7/uPHt//+s9NTgZd5T9lL+8tW5U/l75evenlS3W+/EsO2PnAbyl+GwWwL
xgkLO778+SPHcmxgFgwUTUwYxxJJcvzbr/SDSeHEXNAhUcEF40s+rar+9Wewk2AsdV0AbJnjGJiY
+uMbvrkJf96UX8q+uMb0RKd++/XMNv6n33a44LZY7KcBwIIwxaXKdNuQoZkKxm6582kCnWe3diDN
Vh979UzUY6NW2jjGtuWhCBMNt/X8YJXPqXHb1E+M7LP6wAlkq6BS5PYvJGo2xLrp+6PNjm50sOdj
JMPB3CkuMbsRQaf+4wBborYF7A04foZ1VwQO84fijs1+N3s2KBPplYL1vtXb9kstgh4AKsdzX6JP
6c1Q3qY4A1EQc28Cc2954CeAICGmssFA8Gsd+G9t12Pyta1U9a17uzff7vH/fZsaG+1fb+pV+1J+
jX+5W3bbS1v+gr39y/8tu6f2a5d8/eWAp+rNXsebve512/5gYddiuzLLPW/oP7a6oB8Mm3LTNU3X
ZhYz4aK+73TC7A+2ww2LWniJAXAn4qvvOx0MMB9sA2fGtbjJGHPRDv4bO305Tz9EqA40fRxuOsKw
QJdJLc4uahFtE7EsoUpvMvOzqGv9ONTSd8m8IVpZm2Jwx3WeiXrT9RCJlzaJ9lXbioDLkXyao9Cy
nLAazOnaVelzHNe1F0s6BSiWkk1sGw/cbCEzFTd8CyRskE72LmJz+umHe/H9+P54XM+zdD8cVwHu
C9NyGRMCF2KblxfRyYzZZoNWsS7JF8ed7yCDKfZjkwQqsfIHmUORb3ZPoFqzV3xI9bVwxN52rfpA
Z74fC9lsBqMv4iCVlAIVydIrqFkClWG6hZ/0TK47Nvf3xZx5aSXcUOfgeBloKsIpyoxN3NJXt/DG
K/x4RWfRoTdXhNDtlVbTtQxqXuq3Oa5dxNIxwBfKy3IXOZkdiivZ2XPY2AP7ZMs8MNNk33Z3Tp9X
16XRrllduauJV5iXoAWwsbqENjLtAJWbHaR7y78xRITXpLCPsSriTTyAJLSQE9uwqH+GUJpYsbhl
HutHiF5mDSQaabcXKbovwlK7tHvWRdo+uLkh1r2BpRhdcqip7MKkkwC4pDLalE0brdBv7LYu9sFK
Jehq5qY1+dCVMahfTma/Kjrx9a83wLlc8Ha54KIdanPDtW0TILO34W6bQG10aFsgbdx6LZ0I6K+i
/DQFXdT0Xg+5qmudZg9ZvxA8ZxCymgy3DLIUPOTadqF7Jr5A9Bex3dg9Mc3YduTXZTdFpzptjVOL
pvws1ZXTa9ToeZo/UG5hyCbpASwgO1pir+nB8QdMhZmoe13X1nAgbQpFXZXINRIKFnaGNcQQtHM9
QosegD/ojHUDJrA8lZhs1SfqS5JXTvDX63IxOeEIjvDfpo5gluFgXS6rWB3Jp5nGlbVxLLEaSd3f
ZvHkuYS026b8No6uXFfRS62UPCSy5gGopWU4k6i6Zl3trtUscGlRC8FCUobLn3e+33Jffrxvy/dz
uMsN/MfhcS/CdNGYbZvw2drQHHmqreq7QSCeLgXrToYBCjibl0UoWjCRl4XjHEdouSReWfbpTWS9
B0G4tIVYLcNZeKDh+5cY4lLppB6U1dFRuJs5yfgOdDv5ImgrvdyezBWGo4uPGYAZIisHL8njchc3
Vw0aQqfMVg+0KO2t1tJYRY2iYPAfUp9GebK38v4ooSi5a0pnWDuJU6x0TbpwommJY1RUoBUkxnsL
uyzc24UFZgdOwj1f0isQ54dqgKPGKbEoizZFW4CWI4XyRjDavfjYUW8YZu4j5hrXo2WGRgvqmhK6
Lr7bZTiiMc3LIDJBeY6xR/BRtpDC7qSp16pKJ691DPFeb3nJRX/6rgCH4vAifvup1DohXWIs4hFm
TczYn1PMVehalbsOnBf3gNQwEHMmvdwPWe168WAIT2KX7I2sKr1BGO+k/z85E05NE0u3JM38HEy+
tSXKlcKV0pJbN3fndWRD9kuT/kWpsQhJOg1+lWHwJqXzXtYpcIHdnO20zbYG1SnWJy9az8wgD6Yd
hXSokTsBYfePfcG/P2WRMK5gidWOJTP6jESaYVXOyiNJVgBT6raHScTPf33SLuAoiyUwkYjbwjQN
ODfkUG+vqjS587q3JxepZJeNGrrbeRYScwQsaVb15w4l2ZM9oVdZ3JYybg9wKmKfDuye9sN0BdEh
qHqOdemTzh6DNq1g1Lmermtb3Ud6pgcT3HX+X3/tJc37aXcgPhKIlJAVIC6/9IRaalbOUUc2rx7E
icp0N82NP5tT/mA087SifEIZaADR9sRa4+Da4x6cqtO1iHQdgBXbOEQojFrYfFuRigdrNo2DYSWJ
104x6DYzCZSIaXNQDYIvubGqr8zM3TWm3Hezk9Nd0XXUr92bOM/0ozUrvx8k2nd2i1giyg89BG12
o6NOHRu/8sV/jssKc0YQvNOZhS15iLqOr7uGkID1ulhB7LzyrDmq1+coo7JKa2toYWwrVzFUbNNn
mupbAs6gO8MhKz6jToSZzpWDCGg/UfUtIba7LXIWyqp2wrq0w9rMwB7KzW61IPRXTBfYlGPS+wa4
qT0+RmZo9uA6gjHg13NExR48+lzLYYf2htXNJ4hXWPtzbET69FOtm3Q11aWntcU2PSdN2LnjeDKV
E3tESHVD5wRykDHZJ8DRBeDFyFBeidJjOnRP2FPezNvktjL5VwX+LO9s3vtYPwhw1pkpc47nrWOL
2F21USRXtguGoIQpazsadeSTSpV7c5KWV+bgEYIuZBuWmrC9VjnQf2DJXG7wlOPASOra26iKNrCv
4zE3YuRfLH/g09BgCqx1DufPptDVw9CZ8VTTDsKx5+0hZO3TQk27KMpu2owliK2kPgo7/92JtBOU
TZKsjai8Gqvq4bxmM8KeNZcp28RiYGs5ZtBVTKN83edo7S4Bl6Wk9CO9tkkn7qLRgL9d3qnQmJUS
MebtRnv0VWzxQNs9v9ZTuSMceGi082MI2QKOZ1rGFjFJ5MUR/B+6FtBfi51kL7NyAj9WHB1IJN0V
h5SKW49iXxOAH01RQtMVN22tcNeC2ey/RXOdr5ROi03cuX4d33UdW9sNT26sLA6KFHxqQqk6aLOH
yR0AKhgE8877V6SgTrFGqDBpje/RikxtEa8E52jgzyivTot+hcEs6yjyAUZPZTQ59pGEruTArxpH
7a2+tneZUyTbRBpPksYleo8YAzSqBjGU1WMrtbX1OZdrYxIbbMrmhHus/WgSURvafMwfnFImfifr
+crI4k9T46Qnrgc/l5ira5Jco3o5yKfCUOU1eEBLz3Sbed+Uun+YC+KgZJbDSg/RLXGMtZ13MArG
kG2gMjF7aZSqjcGIuh0lD2pbXLcCVyBzg53OL65Ht/I6uweAT12JcmOxPr6jHUr3pW2seNm7YTkM
ajVMNSSwGww98jrHONpy62XJtrJUSCF0YsNtJK2ncxywvDMfzWQl2/FlcouHngC1mlesBq4Usfbg
otdX43dpA3LqtpiiNY9zDIZByfxst6cJvbjM5W1QVU4odG9+6mVJwZZXkt35SJ1D/KkY90CnfYtl
Ue1aXdA7HTmTX5XZfam6k9MT8wqEw35nztUnYoDBIzKqQ9KPxlo1rbpqwavt0gnnI9WxfsJk+R1v
inY7GRrIlMiCx2iLDsXUAsCYMkkeYnOa+4AuaREvynRbzdBltrt827vTvJV8bg/FXEFsBVEe4acS
CAXHO4eY2dxA1WlxhNRuqxPTZreuB1Dc2Z3qXy8JebWxVVNlb6WLvlRtWQfTQDutGCbIkExtd6v0
gFNHKUqv+bTgdnuQxE91HjoFn17vu8yydCczIldtrsU+qyI8TJbYlxpI3xx3NZvt+Eo4mX82JDEd
P6ZN7wTnL1jYqDmauucnGWGzOF0dyI4OwTkZayd47N7cDspkHwdufBqErtHMKvsv+bZ1B4yK9PRG
981wB4gR/HyaUF/P0D72HKe9cYa528eEWL5ogRiK7H5tsDINEkMU13Aufrnk122K6V6Mg5xawJ7N
SPvwPeoKbh3WUVXuLtb5x7PD7kUMNAGD0us04u7WCSpvyxWfExelGpjBAVDjrs/0ahQTu43dU9SI
9jDS4aObkHk7Ra0KHdXHfmsB8Nv1Odno3skCXg3ZKpsTc1G3H83cvDISC8wJdQsmXLlti4zc1D3I
ITFlHO/L+po4TKwUeIy258NcR9McirJXK3Sl7oUElj0fXP1liEWQdgN9nmNqrSQ8kslTvS4jlMhf
vzbT1Ykqx4+AX9gVifLjNGo+2zl9OXvQaKYARQJ84qVDPR/qxuhe79t5RSZSoe9LCD+ePXOEXDqi
8wL4NiO/hvATavbx85jZq6hm676t9iMad59HGyPDy0xHHve35hhHL5wMYY8j3TjRjYuRI0xQq3Rj
MxzAAT3s/Rc5Vu56Pt/ZKSJZECVVfuyFuyuFam9cSAVBIITti5k7awLxAm7Mrdd0TnmSkiLDro3t
omOKakWLCLIvnDgwzRaTxnExb9PBZddWSQo/tk36nHKV7R1zuBtrOz4QOZnrIlYfLUjZ7/Nojva9
Ha1ryOVsR6qBeF9Ci9aCctisOp/ADl2bCWgPmiz6Mmq7/kxIAkYMmr6U4mtt98Y9V7Zxr7phb46U
BnWagy4fObZXQcp6fXaQZ4OqkpbsOvhKn0x5uwbV87BhsZnsJsxOn39DLkj5bK7YN07TNR2mMrCd
pLobk9R99QWoLT2fjz8KLtGeZEhAVF4dzw8OyBrXr6lyhVQAXE1NrVfGlQnVWk7RDIHm5YTZIq/s
pBOOEqpflswCq7Zkj/GBajzwo3md6BhHpx39yHDKfV7WEIzoS3AjjkHCU3tDOrSF5qwsr8mcfz47
e+LE96XN5VE0WewxgjKuqZoV4Zm+juq4DmaFqZnKmnJMJ4wrgNg8BFzuWprVmiID2Fa0rsKyKUEt
Wx0qo0uCrJmSFUp+XqGqcdUwZIiIxLrEgzKpcUyZhTS3R8WGiCuE5U5YFjXCSYkFrqJhgrhUyoHz
P7X9RA9JJisv1aQ8VH0fwfsqELxR+9v5QFCOMQpu5iQYi9j2zgYgn+32VBRSHIn9ZWSxuNMzYqux
4E+lwtSSgx0QFLNrBrMwrpu5aI6Fa+XeUOYmysnpsC3H/lNl2khgnbhYARobH1yjiEMj0Xxn0gos
jKbU16ktMQ1qATnrzuUtGcbmczTPItTfepnFO2Ps622pjGOO3zu0qkPiv3jmc/CZjxw8gBINNNNK
Cm8cMIE1YQWxYLiZuXHtjHUcdgUoDzjupG+bBVjV7Xja0B7TGh3tPg64u3eUdV90jxeZtS6u83RG
mYYXgQ3HekyX+LChbXmD2Bg8JhAZDCNX3OWNXgtdPNqKN1tu6Me87Y3tJObHNO/YwexKEbR9ifQT
rYmtM6fWtu0sw0tqZEcDuNNS6mShORoQ4VFVB0KBPj6WafxAUDlZQTKarJPOARFeDq6ArMmLNa0+
vm6ZNhtvYYUqBDbO5466xooaroPqYpevkmJgXi65WgGF7e6GCN+lMUggdO4czytXGo1zbHIZUhRZ
9g6/kZTJY1oy9OOIUYPlII13zlxDSXWI5Oc0pouC8AguWRnP/gAR8qt4ZM7JrMm+iIf0BgGJN0Ez
4zT3e9fOg7ptviWwDbfnh7nrUeyDemUGvcQZifChra9wyOmKtKrelKMjHgQ3N8LIv05x6pxa6OK9
bgoOqVVJYGHhndNlKKXwZCYh3tBLMIW2AnRs7VifzMYsQdCzHI646HuvjmZoeCwPE5ttD6EzQLOR
LfxUpsXXsmNOyFVEVg6U0W5LR++yLGtPk0a3DA5j38y6O/CivnMsNayxsm4bUtMaPZDMD+spaRXy
CjPbx6ZZr5pKey3hNhgVVJJ8bPWKlFHqCTIUx6ajdD8OGpFM3wTYquamRc0H51TFuyhbDBsQhI9N
0X0mYiHhIU0SnmuH5wc4kelYCJE/aNPg21GIF2gRpyupG0S1VWx4jdtjLG4iUQCa43ZHROQgmoEd
jkhPfUVxvd5c2SgbRoj4g2bUKWq5kCRKjHzYkqIZvLxlzQ1r28HLOtFt6tR6aumQ77RmV23SYRqy
VgTt6aJYI1SzvfMOsrP6lgsyHi0bXF9LibMwkHJN+agfeZzCevfxPnYqsSd59RF2D6wWkE/0IsQt
+4x23HOjYZeBkOJQMgK4OG+GIO/ax0mm9onl+WmS4xe+lJ9rYEc8Aq3Ga1WqtRYFovksm/YgudjI
tPzWxMN0nY7Jwcg6r8EHX40tSvG8xEkbs0QjtpzA1lfs1AhUtJptfgfiwIMYaiidSjve5y1Y85fq
tRzRxa8lVB5hr7g/YCwlRFiHbCnp9aa2QYXQs7Q6NJZqN33ktjfUzfbLnyYvvahu4zuYLg5F5cDB
LNUNCF5v0InGVBJF3bQjLaDg5PdpqFtE/0Atx3Z7LdAV0F4/trEPJW3h8dKwERNiQV8/9AiwrH0v
WW48W1TWYcpdecyXB+kmtQ/MhBs0590n02Ur999kaSIRmxHRG9SZV4Vi9NZWjrWldo7UvTfHTQ/8
hQ/hvN4b+wJoZgJEx0y627ya5Y5GXRZa3ZIfNtBUkJmwdmSsCOLwEWL2PLO3iTHT7ecC+IGTNfLJ
73QBU6pMGfKCFJ6oovFGElmjf+DwjzV4uj0XRfTUqsVBxd3SXEGdODV7KPIoLg7OkpdmyVWeTjoo
Uw7ht8Vpyrbc2aRpAydhPZhacJ/B97qcasX6PNC6L1aV5OCZzyPUHK2I3p4ThnJJrKul1BRpF+N5
on6s4jl70PVg+XWlPANHeMNdmm2AEhaesOgc5G6tfLct0dOx400Vk3SlM2tnV5Gz5u647BL7UIyl
30fILrAg1SOpsiTIl3yEov+yl6o8aSER0CH4facwfyFjtJTjuGk6qHmKZR4eT9+W4ypsIxPKIxkG
b0m/hQpfiO+LuQHoMmyprE7OzOs7kT+mYxvdtGW1aZfqhjXa+3Mjp2lcQOXHHsPnILOxpkFtJci4
sE/QrR6r7kjYUB3NOUWGIOIgmjsZsMzub0s1BtWo25ukcD9DS1Lup8Jpw3+jrCuWiuLbsi5nti0A
/kE13QJn0NtL7Fk3cSn6fEsG6QQj6YFlbWsANupFngxG49bO7f25r6gg2udDULUKaDbNwWRN+BuE
MEAEtyQ5U/OpMTC33Rk2GB90m+7aIrk2shpxRJwbGK1DoVL2zktm8eQ0j+MByhmbAvzpxxL63XtO
2quB9O3BTE21jvUI1V0xmIemmjFTgQlA2cBdI6Vg+wxkrqdBOV7i2vNm6jG1V3RVu3ZjK/P/DEoj
C7pzPQejLzG03tOh1riSLoKwy2ygVUB0iM9Kw8TSr+Dxv9WBv68K/P+X7fd/r0m/fqkW0Ia6fKs3
GJT/GaATYD5+KB0voJY3qJPNy1P7+3fUybk7f/waVOVT/se/vWnPn9/re3+efViwJjCdjgMOJRTI
/+jP2+wDauIukCBonHEXu/jP/rwwP7gCrQrbYSZlxtJI+qM9L9gHdOdRaYdc0NLBB5bpb7Tn2c/l
b/QhXJuDHBpAOnTyLjqbnXQtgLMltK/JYUZlwitclGXbJl7VdnOjStSb+4zMnoOyJolN6Tk8YYDP
0qMtsWVBc235FsoVEwq/nmuUzCsolBq79KDrJg8SVSRB2RawI+kucmcdzD1EbVKCYa8UIiDod3Mo
MgFziQIP1Icz8BXYyRjms7kx2z4OCRrnOLoLia5DsxUTFWITvCS3cissaAIJMItWYZe4CIhN0QW2
yBPfEMOVW1bVejC6fePMmb8oYAURgiCvcczCB9sC84TaaTJ9zki1qnt9D3pMeK4Y4lCju+UOauhV
XIB6wdU95Hz3tEDEZHfWFhkFIHlFEYFWLEItuUQfz3WHk4OW+n5gW/AL9mGKADODUDoKzCh0mpI9
I8EdNhxi26qO0wCqTS5iqRnY5BbKbBpzpZW5wpUhNx3qqxTNVF/LEmTlxU01qzhsoc86phMojbjY
CWecvAYSMIFiwjOs0T1WZfcy6wb6rnX5RbYKLYiFmL88lc08BlEDvk/DQEvOND6PRGoE6LTwLVkW
Hrq1CHTASeO7M4gD3eLkGIi4wJoqcfGAetMBuLjafCrQ2VxT0MT7AxARfivps+tyTBpb4yOBJifI
c4qoWrnRfYr2fx9OioFRTedhLttjFTcoZWQNTCM4MGZ0DfTQEQ94FOS17njPkfLB1E01ypyYgecG
ON4s8P5MGPUBM1xhrZCFTnX9kKbdpohmQCmNR7NBvtMm9GvCPlUJSLkRUuTKCirQJ7xeUmyj5Bnn
fpKjftpOIMqwy6nwU/D7MiZXWYGstijDCa0+pDN52objTEKl6GfI3/jUmre0G05NS9YDb1DW42ho
owCmO3UrEBq4JgNC4lSSJtAF90p1mDVZG/knx2jLIGkt9PZBgZebZD1X/CtICNCsqLXwWQ8W2hrs
qwi1dtHEfJMAtYVOumnbG4H+X9mvltRwRKfaicBmYsyP7oR7BBh+hrAOXiUrnBODZLgW41FI+6Z0
AUhJEc3lbSX8GLOrlXK9selOYMmAxPDtINAKrLP8a24MPstBDpCTdeaiblNg/A6qBj2mFXq72wND
gFUha9uGAEiKsU0rdNXnTCi/Q50+m7SfsmkrSIiywsoYsHaVDeyq9OIYFCNWeteUcq/62vSrMW/A
oieAnKnAEUmM0ktmA7DT6QC9xI+izUOZzcesmJGRg6nf6xWaSgT41hlEJbU7BLQvCcR1zQ2f57Ub
pbsqFhtF+OxJc8i8If29rMdrY06fIrqklR3aFSiRm3463eAaVdCYDvOMuAizMgIPN5Q4oNHhOzY9
MBdw0qQr0BMroa9OVbMTGexc7dgzgG7oDJB6WAt3/qaa7wjqv+Vn/z0n+t/xxv8jHS2Q2v8aCbfB
jljQbz8DPA2KF/6A8LSAOhC2aQOFABznH271DP60ANECUBO4FGEsrIX/RHg68MAALQCJBrQv3B3e
8Z8IT+CxmKAU3Xn4asMByOtvOFZ3gQz/EJ2ik2y7jKOpyS1LADF0EYBz4ehWRaNzO6CAk+1KdNlI
KFGy5mjMbBHJdYEOR2M7TkFU7zsrJBC0pH4brcHBWSQ3CLv55CFZitHrJAEU5Sf2XA2BnnfxeEpK
OMWEhQoGYRpOLLrv+JPxqZ9u7Ow+qUGzdK2HYwxUHKhNLNerkyu3CnUTDO0KlQegqdBzk8WK9rt5
CoYw8sZ751nhNDRBJja28Yj6YdGhfXkD+i7QWQDk1KzY5ENpSoNoTgRWVuPoQK3oUyU+6juo00/J
Xc1SPwGWRicSnCQb9KmQUM1gigMFWBakIqhHmNegeC7Y1ZTCIjkfyV6+ovX+P5ys/23AaGCY/uro
wNF1iYp/2Za/J0/lL1dfX/B4/9Lin6tW/4gfPb/R9wDV/MBdJFE4L4ZxRpD+cZJs4wMIinFchAXQ
kmMuKoV/AEjFB4SeFFhp5LqCA079Q4RqfwCIAi/DGcLxdF3n75yjCz5AxxSm7ZjMhdcTDsXJxIn9
ccAtyyM95pDUDUy/4BSjD6AtTz+zWXs2hmeXpgONnxkEXZz88YfFu349qz9iJM983T8c4Z8++hI8
1lNiVWaqgo51fhy162hSkAKG79DZEWJVB9mVm2kRQsrYampBudN8cRjZuBjskMCwojuKtmK5BQw9
lFCv1qQ5ubzZOMa8BAOBNGYf4bHXD/Uqn92VJsZeUbZ152wdmRvJocvqQD8zTlaA2e6nqUGr0Tx2
jljHyTsiJxfjNN/XedkJgOkaQPJcXGxvqyhHXAsJY4p5vQjINNqH9qIAGD/a7FnAjY8umIIg/Z7y
lQMe2jZxdgTTUbrfVSi3oN3L236FNuR705XLGMRP90EwipolaMEhwPx2CwxoO+WsrMGeZIIpl+k1
YbGv0t8nfCdN8gWaE8wGyHazz87fHbF7XRjACG0LvUTgpS9pzQr04RhY2VQgqPTa+DbV6Cp2oKLW
NyYzPAbeGYKxRiuGtG1D3gGLXXDK//Hp3KScmRxO5eK2FBj7meseytJV1fp1MqzaOgEIxL63M+oX
ovTial4lFoSJ62hdAnbZa+dQSiCkUQ5B/fUdvNTl4MJyJlwOKDRsgoGqywIq//E4oo+EohOABwEV
xPA04jDv/1F3HsuRK1mafqFBGbTYAghFFSRIJsUGlklmQmuNp58PvNV9SZDDsFtjvehFLbKqMh0B
uB93P7/qj2UIX1VrTcFu5eGnkpWbShV3KmEDdqhhMSX5im5XMThMZLnzhAXTrP9GmEtm9ijZupUA
jHavqdrPjlb63AlzcT9qxdHqyK3Nmk62g2y6N0L+FE7EudbVIY/ln0kdHMR5PEi4HgUzej2uQ8Ta
7KrOzwl2kH8PaWax7U5/Up+u11RfJDPotl40sz2o+EcX7EvhZPwwyvYpnHXBhm4R2oHRXUHtGtwx
4bTajk8CSgpHlrgypWPrxJb5C8v9wZZmCT5A340gnv1ZJMiC3Y3zKfLiUt9Wk9/SNMnk0g+tTl0b
+KZBWfpyPMFtD376AVel9pdQX8IlCo3LqLzXwrsqMrmvvwR3svGyuD2Z6FkFqIvfV8M3ifanB4HD
Jiu0KnQOXx+/PMB+YfaSyEzMw+ukVEnVtcQX6tqZGFuzDU0kd+DL7OouELni+C9ilz1m9L0y/UGu
p9exln5CF74loJIubXQRxlD2o5dxsI552hBrClm6rLX9PJgXtaJfB8pxkMSLAWJmp2eeAok37csr
ozavU6W9Q1Rkl9ZAknWv9k7kS65ZS0+CMjwX7eCppnzCh2JldPW2Ei1EWlCJRbIwtXUVAl+daAMq
jTvgbzbo1r5upisVrdpC36d+wDmYdn0X0WQwnaY+0n3YSAEX2LrZfv8p3tKZ1p8C2RhCJFVEsyav
zpa0XZUuH9E7RJbvTPmMP1z3q9eVY9amV5LRwrdtu8tEbJ7GtrsWe8gAmeXM2XSYA67rdUGdmkvA
QPyO7Hgu3baauP6GXhPKmwCOzffPq63Owm9Fw9Rgz3MMptdkrAp4mBq6FKdMnVavH6Bpgdb11lUq
qxux1LZCpDsgbLdqZvzqRfM2sWZ85otbEz4jbpoTxGGDvGYII7alzIibVWNEBTJxhKVnksOHE1Wm
+5TTvG3mm2jW73VzIR/BtbOaciPTgepz5Zyj066QAVYoFSbmdFpVXlcFvmhNv53r8krPzGf8bGmF
CM0zQkEb4vi9oEZP6WT9hGp3W6REm4kZU7UKrscm3TVRiJc8VQZqrbEJMyT+KaBSUrSg6kZ4J2QX
5F6dcvcQlU8lYeEywx1eyNecAJbX/Y57DTWgp6/QtxjyZJtITeGqDpo7dpU9BpTQNEfTWStclie4
ePkPusXskwvMGalo8S8rK1+AHGnX6cNFX9XXnZLcSwq/L45exVRN7IkTB12LmPddnRX9BHE+eg6t
8kVs0ZwZknA+ydNzXAy7yEydvAQm6vO9VNdXs6Y/cTp6HdvxR2tKNujYQyi3d/3OUNNdmJ2RJ3yu
KaVbFgyRaKBK464d/MdSKu/g13DXCZpLPYydkfMcOBjnumWXM4z0HCjuCIstRcKqXvqmeQhnjMik
8jpRk/vWqB8UM30tI/GYeXEvemqh/MgluPM6NiSailuIqh3psDtdIHhAI67PtgGryZOa4Y9QXiP/
dPxc+a2GESYFVXAfWNpTOyUbq5f2hjUem9i6SoC3q0OWKNcQvy6CWHCX/5S5+rPn10ZZhp1zf9Pl
+okl/6an/rjk0QtYrB8FUdbnbUANYFCnJu1NtWt32UzLxQrJlYfRbeMgCQLfc9W6NUf1VROau0qf
HmKhMqCQFGdlWGDyhUEApuWOEWb0hZrmjMP9RRjU6gG3ZuRYkOVgGeV12sNSqZ4GpTgkvrDxK/9e
GMu7tph+iNxkAf20TvdtSSye4sz6BbJ4ERmpA+joJUNg2qqWFJtGU87UqaqcKWvZFErxyg/To9xj
T9Bi2yJXGXkJRX3DxKORJjhwHh4GVWtObFlvd+wPL437BxPX1BVynZBaruqO3/mSWBVV69IBf+wj
kWnXHDjoDnbFPVboaLOlavzc+5hnETfqFtWrCp/eyg+aUu+W2MZW8i9VOThCSLcE+TIY8x3r4dFM
uSrLfrfL5/7cCGMOwcZL3w1/lkxm24zSY2oZp07oK7xL1t5+Db0Ey5Aoo2v1iCIoI1e9mr4BfbjM
hJxQTA50AIpOjL0mktGtFp+ZfmubCi7bEU5m4kD/fHC/L+efqjnPgU0SEKXIRNTWzyHqY1mQyNG6
tQWolquONXJAS3Du7F/qunZi0bD9/pQjBLjG6iDEsAsiIutcLGmfrDa9PI6GFq1h63ZteS1q/dXA
r+vNZxWV3GBaLkrDQyXoW51GylA/sZW7aVbeoX57zYTHPDd337+Gz0dzHgglGKdyfdEXrSFWzY8r
CcFf61rxhSheDnSf5WzahlrtDuOZbEZncOM3aVO7Ps6vRotZxrK3Chdpcyp0cK3DWuYGh3Lu7xYN
Lgk06eOWEIv1YPaQk9wqwINWUjdWiKQq28FG3iRxdTaUI4525VlJ8sM4p7Yq6Ld1FVxUZXBrZcEm
y+86oTxRtFYmCRyZNHpg3JkMJqypoMD5+FSJ38y1PuEAkTYV3oY6NlSWURMFMd5kDXkNiomBZjhs
S0sp7NE0/0yW5GoD/t2DoeL46EOuV9SNju4QCPhPP7ZnmShWtgje20q01LBZo7Mvha9pxr8k6vdj
hd1dL2FFIxTmVQt2ohH3KIRAvrUbjpD4E+2XPom/g1l2AIIqRwViyS5noYSDkZ/rc71futC5PLnq
aP6GZnTvG/Ns58Wk2PgfiNaUk34D9l9L2qWkwp9Teu2PJgNLKQFojHWJegxPXDOw+F8O+HhCAwqn
ayutUnAuJHipcIAdeXViNn5eHqaE9z3lgdUJMLhCw5WM7LoALxHID6qTldmhEyNXNCQ7sJP+ICsg
+WWwU5TLKDN3qWlsamlwhUS9GWhtA2scTjzPchH8UHt17DmIvYZGhjYWfP7jt9eiNjdQWc0ue5XD
a9rKnELG1JnNxMZjU6S4RoKtZhd5vE+NO7OZQPlSO4ufm/ZRqs6V4PXEE32qn29PxEVKQvtsYbrw
8YmUMJ1GXUJrOBr3oX8PUmHhqU6YdLA3i8uwTuwkOK+tDTSd4CLPvRPDf16jOkprEDJCCmi1aWuF
lJTmKZOf+FGRm6JZ94dRxhaZW7adEBmuBuJg+4n+mIzitT5O9z5UWq0T9vo8ejDRb6KG5YuyH7ef
heJ5dpShE6apto/EYDeJ0RMm8Hs28d0QgXip07bMY8ePZndR+YZ95IRNh7JgcmPIj7mOC2djXfhD
7CSR7IYVZOy+PrapcV9l3QHM5QbO+05osxt4mH/SDmKuJkT7qj1yYotL/VX0m6PeMjRM6iAfd0ke
PFaidB9xeMyV/HmK4/N5eESd4ynoDHpCimRzckkm/qHJG92Yd4MgXiZx51TV3TgYd9VgvLZt+bPs
Uu609ixWx9on9hqmf18k2yIvXPD0zjbNisCTAsB06PybIUluK2o+kgY0CdFo2nIDHCiID0JX2NVQ
nYWos2c/MuyqMjdyIcVO2aohoKVk17L0YwgwESYV0W1jbK2QdIkkMXHk1QsWupCZbt13x7lvbanp
vAKvK238CZB0Vkulk12rE3qj4GQO6uc+yzJZsKBgsqJDpePycbLqdcJxSgpFV1OA1GtRKFgrOQgw
TijyqNp1ieozqCZ3Od/iIxj9MalAgzkeoJVVTqf1MFxavaWbgRsflxZuMqErVHiJW93tWPRckQV3
KhokbryqMsjsO78ndIp+0tEUjLNQAAYw6l9xt1ek5q4jMnKcpQczCTon7uTbJIErm7fXKM9CtzdB
HTuZcDYruooXQpmK8pM2zFVhjZy2zLyyizYkOjO1zip14Wia0OMjoErfum16vpTiYz4epZErTeMj
zVYXMvW5InGTSun1Ep9wocnKZdYR0pInbpVqtiJG+0GdoMRY8DGj/SzIO8S0SaCftwVgryllVxUE
ZKu1Xk0kNbbfjldT3f+CFkRpvqz14i4RZ6eb2n5TaqMIxzB5juQGQtG+y+pNlSYXST4hFpO5gtID
noRkVwvTHQoay27xL4+0LHDZtMiHMz1fiVFbmwRdKsLvzjosB5FwoC2lhO7sh65UXKb9rWBxiQx0
4tZGT04Mt7LSfaBDrRI4biOGuYa0vJl7dV/143mkI1CLrGujI2wklLgeRShY4e6HJJnyJz1UnzXT
2ieBQVOymX5Q9zZdYaHtGHd9z0/uxPsrmCR7VFxPfZwQWpFHQLTT5WQMAsi+cIGI6kJTgv1UsJW5
wpxfKUkBvV3YyG25R0/gRLH/pIwkMuqW8Ts260s/t+5qo3eMLNrEZvcYRurjW7X8H8Bw/jdRjBbb
gP838nke5UEGYuP9/v3nA1iz/LX/wj116V+0wOnBqTInvf8mEwmwV/9FF4VTLQ4FHAN0/s6/wRpj
8bXRleVcYCgSx1X6Cf8GPfV/iZyxsLXRoNLpyJKNf4LVLMO/3/NBY2lImJxE2VxVbqo8w/vGRCyW
aJKmuLwph9k3t1FdJGTvCa2KsttZAnRmODpmn8xbtv/4Uh8l/WaEmxQadpnpunHNckLo6ejYZOAy
YeTdqNMPrLn2dr2yqA/5KZP2gDgkSw6TWrfkrUCh6xPzvCgQV2Bz3JbJuOnyRC3KbWLOY/aixbDG
FxnZwup3/09bwN8h9Tm9waAP0tDc63jdmJWl79KiCznEm3pAe99P4RHHVgzRQDbabvlvgtKzhqTb
si2gpkTipW4toS3O5QSo2p7HMFjYRbB+yJ8JGhpJbQezRk4UOAVmMQWkk0Qha1AKg5KbL3+f/z98
2csh6WVHjGWFv2MN5k+1Hps/ItRe0w6jfHSHAW0w9UhG0jXiKoWDYjPJ3DqlGOB1KMIFs2kz8z7V
tf5XGsXhVsuy4bKPNZwXjWlRcTWxDLUGJhHnsKocESVHhjz9UXUhpUGScHGHe5GW9++m8PVfB773
INrK14uLGspqdYECARFFehirOSE3rdCFeZTdIJHaLvZw+msdbiN6Lc2OFm6H87e8JxE1RMDgTr3L
Zvz9E6yV6Z+eYGmnvWuXsVfLRMvyBJylNkm203fRPtoI8Lbcdk+vVNrRIVKPg5tvpn24E7baoX/6
nypn/+sg6SW5+7uaVke/frbRx3rGX/mvera4FFkaZEb5LWNygR3/cuqi2/UvTZZ0UwZKXhyy/kaf
1X8tnbDlYmFBnoT+8bdPlyBJoM90xmkzK2+GD/I/qWirTruOQ8NyWWDeagvqIa6TxXS1C1iKWXVL
I9CRLPRcVtU7Uwnk0oiYUpppLmyrFgF/nimjG9fhQx3gnqXH7W+xU34mY3o0Q9M2rMmR06Daivkk
76JmSDcVHoru1IrMQnRhG6mBrfHuVX+x9t5wgL/vYMvT03pXJBieyxqkS/Fx5k81VvEN2Ry3tYiv
fl5eFpbpaPQsnptgfCqsJZtkFq90GnpmQx+4UDe5jjHYKPyZ+QLbHn4ykOdo2VnEDbZTUeHoW+tU
jVhBS8tz0p6TF/INVi2A/KvDboKFVYOXleCZyUL4q/YJqtRybonSKavXUFafcgo2ilf9RzgXOvot
WrfW0jQU02Sr6el0pYjFraRFV/jutE4Ric+E89zG2tBeTapKoZwRorHMfUva+LrgyQiltj2iivso
bf60elHu6kxEfKdPv0t0kdtJ7gh8NaJfCKgVuxrxTA6lDJn7WV3cRuhnwHsfsuJUwpj0tkd+/GbQ
mXgXy4tgXaz9zgeClWfdak0PXYbXzGFCuqxKCC1foh/GC/BA4Zx7GGlbwPMVEbORIjuTXJ8jEFWd
yiqi13jWf+bFDzR6wHJ1h2K87XZyaHYbPfC3XZHvfCEHQY3caJ4PyhAlLk6uZ5lPxm+MHNMCiIva
u6l8GfX0TBkmpzBBEMTtKD3r4XmWpucpeuiBELJo5OJ8G8sixKKHrgNg0cVDmI1bw+KeKzy0xoUO
iJoa6NPK66L/I8sTovz4aMaXS+e3nQOnK+TLFMxQs+7DgUBu1csBX40WZrx5F1bTVo+rnaDxJmB+
utpIflRnHHS9PPOzzJPyHt2k/wPxx4VvIRZMER47g2ns0wRQMEUJO9UJyhLpWBuyW8IUmea7CG0c
hA10EyA69XXTi4Id+L+ztHpOins/wOfAqq8aw7wpIsIXmmc8hM7SYTjDxZqzfr3Hef/aSpDUYo4F
oLUzi9GFTYO9guLo6GXThH/odpIPJbNGaGcZPiGbdMqOfaHH2ane8ErvsSwhIE2J5qiInxtWlqul
Him57g9RZXkyWn+jRlAmYV87Kph24Gti96K1DVICXMp8F3a9Dz0gvSYx3LDZ/lvHwIlgS0Ks4Ey1
+lPQRm7vTKskVgW7NzMuLOKzbtQ3ipzbYAtwwJUQzRZAaJQbThC1dlo8DyMqa38heMMmExLoLCpx
WPE2Q9Wscm/rovFpwHdQF8pnP+JenXhaH4BjPIj8iZQd7rLaZZo96/COZW6DWcyJwTz00djabWbg
2jMZV3o+vdStdFvJwsYwH/phwqSzNfZx2t9B1P6BWemF0OTPyE6h80IUH2qFHFHpWTRwRZ5zsKAE
56HYMYzKE0PVzVoaAvpVIwQLNX1DBD3+rZJ/p0TNtYH4kyQsbtkkaMJwSGwB9U5rRhsdWweAypt+
wVOz7AIftKPVwmiIKobDpr5yFTjLNkW5dgoAM7jrQRVd57PyGkvNeawOTxpSLhr5wJZp9GxoyTFQ
O+SX4qZvhhCjKswzkgh/llRqXuJm4Sz/UsX5clbT7Rg0tE9RTyK8utCt7CZSMqDwaL6RId3PMdVO
a46DMh1SNTw09WiXisat47938i+2l9XRbplzmsY2sGhvsN/lTx+3l6rACShUCtnTzdFjr3EjcaDn
DnYn8Z790mNzsg3kjqqc0c2dtKcyj/YiGmta6hdqWTnWQiUfF1VLuPn/fLilX/ru1NfIJbCQlcle
WSF7DMrLKX1t0KIbvnCOzNsx/NK2gnw7tLeFqPKd6CANLTAYdOX0HGK/TSz7LpRPwgbLgfdjgYcz
Bx9ApRWoLEeLjw+Wa12kGmUoe4Gp/fTNq0GvnAZJIzPrOTN8VJWNixXUq4xaWkukbaV1J07Eazf+
t2KhmAswhvGRLL/5lL17N6Y5SzJaZ7ipW1SUr/31chx+GR3/MQ3saHsyZOnzT4aKKyn8XkOHxiWu
9nct4QwFccjwmk14Z541TuHkv2Ca2a2HoH///Zf/eAn9qxK+G0xagQ7QDzS/aSzDK4o/9NltTb5U
6hNuxV+cCzU4k4ujJRxibtWrO0U3F7XaT7Xiac1gx8Er19Nt1VdOTIM2nPx9mecHXwyfE+UqgKeh
BelLrKI4ToRDkl7rqrErdQMHBi05U2N6b+jwzzpBO1PSaGP56anF8PmdfHzcVeu742IZx2Kl8MEB
ejyl2gQbyyGewOD6le7T59yJfw8333+IFWL3V32ANIcrvLiYKr9RDt9NszQrimwweElLmjugemgN
TicetK20R69H2NZ5kdyj81bNvbzvTk2Dj4DIp9HXJJmMituGQql4s1I5GecaTUjVLU2xndI1D3N1
Cz3zUcSTEsOBs7ZqfwKxberOdOQg12n2Jo+jii6ht0UzPbNG8QVF860m+jbRN5uSK3ig916vwHOa
4D0r5CcizGOL1TjviGkKJSTfJkO8VU1UlFp1pwMZ63F0h+vqITKfoOrguRXtrabZ1Mu2NApXYm49
W2q91YBm0InuiuSimt8spR6gPOFbNDS7OCxvLEHd6uVwimr25Sz5+3ut7aiTMvQxXWkUDwG/kyV0
zbuWZqNxXNQjAVw5RfS3w5I2Tk62pW27lHbxYpxSi+dxLZ6qUqceZ9U5wKymobWzTB9YLvk5PNpN
4YSuUju6vpfopRzyTbmz3FNp0l9NHJg1QOyaBOV0Xa3iItXkih6cJ5avlfJoSU9S+GgVJ1itX/26
d6Osy9SgqVlkgBJ5QpyhyD8jmCsST1XeNwx6tdlo70dZbTZJ1MuZzn3DGzTRhuLtJGjGG7V0hMgP
kNmEZ2jHHQwOICD3LqwoGkTxJkhHL2yDrd8amBDgTj/WHGmqV6VR9pNabhJJ2AFyXgW9BLYDimcM
vdPoTNAMHuW0SYdbsUY/fyu2gxv2EGNh6lq96Ehp8wJMja9IaGKDLz4LUbE5UXWWzeS7n7yaNpOe
i9PYqLKnSa9Z0TmhDjUuAEZKvVxu7TxoCf3EeMsvjIs4hbaXFNuwMa8SeXZrWb7PwojEH5z6o+jo
c8k78Xinvvtq54jrJKjUgu8eH1S8T7ivXCNKcns7xFDFRoeOadIxcBP7xLjLv/v5taBxsVTUo9L6
sGZpkxB1Yid7KTynmHZl2YCGdedB/Yx26ly3qo0aZ5tG/hHhi5JXZE7rkfyfbAlQFCByKAtcvTba
r2FLZ2LNU/j3OEyl9uA1u2Bj3unHfhPv/VvE40QR4b/0/a//ckn/Pay2OhP4bW0QiMWwRXaNR60q
IMtPvUIvT3VcaFd9fsvvBlqtNw1DAuSgDJQl43Wegl5G0WWh5TtDYpsdARp7NJILsUj2EX73O9wn
HaF/hvprhyKyugSR3DD/KjVx243hRUOsbpIl+F1fR7hFWdErrikI7DFhjjO89Ybp1PL5Yn5+OJ6u
ls9sanmDR4Ls1bD7BuwPVQK8E+Ma+BqYEZvLGtcCnFq0RnBz47dviAefBkvaRsdWF068z5Uq4W0T
//A0q9WSEgJTiD6HZQXWPVJIetQD/oTXnfTS1L+MXgGDVDFyqTeScIFv3HGCz5VX26q5gA68KzMq
F6wplyjm72fURzLBvx8MQGVpTdK71FayFCUK+qotDMkr2pnb9XM3/vl+gC8O6dwT3o2wTLV3p6d2
rlKYsbrkiWfdz8GrHGGD9OXS2o1Xsi245gkCyakftDqjJ6pECgZEHq8yHqEz5pxWTvygZe6vKtD7
H7Rmsge6NmdBp0leHTSbSh4dxcyg18u3RiUDCONKFkb7sTcwANQurZNT6Ysa8GH41dL0cVUrC9OX
OAObu9mdrsa7JQQSb0JmlittMpes1edTO/Cpz7jGP/DGtqR55L0Ke/EPCgN33mO1fjO48b52Ivfk
eKfe8mrFYECIsXbFtAlb4yWtN8lCqlEuS0PEklnYqxh8yWbnwJoQ6Jyc+MRfFo+/5+yahNThl2rk
EMK81s1+hhfg36+dl24FJ3L0hcdla464/6dprksf4sOXXZ7q3UqZq1mow9qSPAK9dg0rBZKdA8nF
LG1lh1fQJt9hUiVx+Tjxe7+o9h8GXqbcu4E7EwYyFo6SBwv5QunMw9Tvs/nBSh4lKD5jlZ5IHTo1
3qroJCXlKEsYr9Q8S/9pabKN0amvNnY7cYUP6hPb5pfjKZKuqxqSMKJKPv4+lXhPQZlFShBUC2tM
b5sxw6x3suVuoucsuXVk7b+fQl+WoXdDrm6qGKaEWBlKkqdjnUyn+awfxP/kq70bYjVdNMuvsGST
GWLWPVzeXSOJt5zCdxtxLm+lvj9BFF2+yse6p2sqAJKITFmXVXFVeJCOwdvuJ6Zn2x3bTt8U5Z0k
ZZvURHwvDNvvX+A69pHVwG4E3xIcBbQVROXjR+vnAfEWZtrebBTuVEubyZg2agTvs0q3QynfNvl8
WDrcyjTuRgzSxry4GOTnNjwCFDtGKXtTdgxrmsU6RgPJeD/i0BCGg5vNLwVOa5lW/piyujrxWZbn
Wr+md8+9PqNFc4L7jt9RuHrlsbfcMJ3POkzJ2iHDwpLLqNRtlEz/x9veh7elrT4OtvXWiJGj5IGZ
O4lpQVGM3O+/yFff//0Pkz9+EFz6Rpqgg+Rp4g9DLo54l7qyUTwWKEej8pRM6fOa5QfJ8JEBK9mu
34QE72oSFvvyiO0c25w/2UP4YBU9jNiw2pbijzpApocKe1Rbu2y5smkPiEoz25dS2+wNR1XKS6vs
L9XRcMMkO/EePi/tj0+2WtrwjpJgSmM+8KxdDRh4WEbxn8yhdz9+tbRDfE1gzUWSp8blD8GHUEb4
hh8Edpzi5h0UG0O/SunNfP+BVxrl5TDILwMp5hxIuIOyBl8wkupQHwWcbAbwpCLY9rKMxy5OjMp9
4MMMx1BEROYAIDLj1v796F+gvIyu4ROkangX8Cgf55fSc17vMPr0pKlydHT9U8unxGCs1BAmWf2l
oFZOFKjkhON5YtyE+j2CajvBmLwf2q1R/Yqw+63KYyGmPwY4ct8/35fr+t3jrTbJ1hyUMU9M0Yvn
9rFFqjDmVxlEGRSGtjZVf5Jew8I+vvl+1C86tB/fymqvnDAPLSMauN6glmdTylkrw5VQD8la/xXE
1WYosYWTFVJneoJa8mtDynaZeD3n9EZ9ZY+JdGikW0ljmo4GHxR7t+7PJAhOLpzY8pbv86nwQcJC
0AffU17vDz1yrZbmCGYI41HRVa+qtF0apif2hZV+8d+T9N0wqzKE/op7qSCJno61QyDdKzPtM8yk
i5xreHdJVgw+E3jOxx2YUeDqQ0Nw42tX1idWy5dl4N1zrA4VZU1fYJJnvPeq/jpXRbeQT4E/y5T6
9EbxAEEiB+bKbvdxReiJOipiyBB9p/xuh2uliS/ieDrGcXCipn35ViG4kw1lwnLC6uPjUCPB0AU2
rpg6bbhm4iyzqXZLxuzI9uktkb/R9h9G/r5Vm/dDrhaUVKQi3DsUbob0R8zkcywGNuhVN98voJW8
5a/58n6Y1QJSANS7eRnGRzpCyNPujb7lWligk/JgpzZZdOSK2Kfwm6/qxftxlw3u3QaGsDHLe78R
vbotUfsfiQSzTYzje3ywCjaqatgp6c/vf+xXm+b7MVcTBtenDMogvxWzI6eQzLPYiB7qGYuGuPHU
vsN7qD81c76apO/GNFY9qQixPhJexpwtW/5TXwu/ECFwHU0u6MIGjvRb3sp2chqMOzXu6sTTtamm
mAPjNpvkSrN20XnsjjZcAUfyUltySka3GDjeff+O3zra61X5/gevCpCIfSEOHqPoyXh+q/NdKwhw
CAZQj204EffpP8qNsJmLyTsx8Je/GH4EIDUi+k8H8AogQWiKmnLQ5A9q2ZxHak3P+qrMTCqfdsgF
jSjU4FJN0wepwB3foElOu2CrvLWuE7y5TzUkv64b755p/TIkozANlJFe3OLf9ZSM6IKYZ/4UHzhk
gLw8dgGwRxe7kFe3fl7uCzG+7NMTxJGvijHWLtgIatwY2H8+LrYoJEAMOzwmoRRexNK0z+cTG/GJ
EdbHetlIZB1vd9FTh2M8ZrZYPnz/eb/aPt/9hPUJnoQJ2lZ0lb0hzPFEKq+SdrqIqlNV98sS8feb
Wvsk5m3iy10Rix6e2TAFaGgEIKgpkYAoWos2cTpSNb//ZV8QLPjW78ZcbZWWDBOtnxN+mhPIZwXW
+EyNCcmcAzdqp7pjm9p5cjvIbnBNNJQTuKc6HEuR/7Rm3z3B8nXfFWOMaVMx1/nVchUB2O4L4FTo
gEaj7wbtBCJ2aqastlJJ6IUwM/mQHY6PZXkdlKeit75oxn18oautk0iSYQTZXWpffGdsx3204/Dj
EkXmJC4Y+In+yZuk67vXt9pDq9pU2liKRK8tsQUaerLgCekbCcDEnbyVXyX1Ii1HWw4nfIqVszyx
8ISskLjg/OhWnfI2ofFCr2wlUi+1ab6Ysv4llTUv87snyPYihvHdvD0x75bi8/mxiW8zFua2+aZk
e/fVgfJHS2+Wx4Yf0t5Rh2501zAcYye74r5tT83zLws07msqfDvU7WvgWVemZCYvYPako+jMLvYE
CyEFaj5pbc6SZh+5yjUY84kd6cvK8W7YVQ0muqgPu1qdvYwckAJXkgxa1inflL90wOu3aUFnXvzq
oHut7RrIOGilkYgar0oO6mJuGOJP3qEJskByai6nfjpuBMCwKIAJJCt7VA0bZAHZRlaxjMvSsww2
WY7XOME8tinGZ6FWOINwNWLmvcfs/0ey2CRoDXhsuy3DX0Z7r9fQDov2R5iB2lZE9vrz/dDXBwur
0mmcLqGPbnGnIgJhl1TneoPrRRnAzReIaBJ1bE0gOGMCdBvNpiu3FcogHYfMLinOZ6vrnXq+VdXb
XoLHE+K4mmCFRAxNg8pDa0j7ifxxPyk9jL+B003jjKoJWSB/FaPbRpt2YRog2v2tDvl1h3cGmnFb
nqt9Kl6H4qNaY2dCJpU1AUZGL4bxeypgl1biPpFGAqPUsyVPpxMUl4A4HvTg574dR9VrCkMv16d5
E5X9WSpNh8xA84o5Xaf+KnrjZqzk8yhLsaJGqlEsLuZL6l++U+vwWLfpzpIE0Uk6kGEQqckuQF+g
pCbtRUprGY7PTDhZ8+gvXqmKn43uVI1Xfa+zrMko60EPQjx6NISL0iw1WyFrIJFI411P6xm4LMAG
aR7geQ99glGWEN+WvfwQ9N2TKYyiY44YcBJS6Jpq/9AOHdrUGUuXWjtRkT5zcpaeEHpCZMIQctDT
fyzoAzkqZFZrtWckjZMa3Mbr1O5o44rgeQV5MLn+3A6abWl7FQWc7LF9O6aKE2ogQmES/+kSXB7H
4vAB0d/SoW19fJx5RLQjClPt1VLliFFCdJnm9OUp84BPd4rVMKttTIszPZrFufZw674NlGaTVQ19
TM0WUu2m75/Gojy3SPf5p3V0NexqR5uMUilDZajZbvzdMKIqB3DqncEV8ZZyp8YxN9+P+KmirQZc
7W9QBlUfBVbtzQGxtC1ONaqKQOpkTVtmyYeSthpnNYvwNyFKtVZqL9QQEPVXJR6/c/1E4AQCLI05
hHSq1h4Cv7+Ua98lUgUb4BGvNG2jwJEtlWg/Vae8yb44PyCvRnFEC0U3kD58nEsqRN2IYJjZ0zsF
7gL5X/0J/OWrO7GhKDLUP+yypf9L2nktR44lW/aLYAYt5hEiFGUGRSbzBZYSWmt8/Sywu6dIBI24
PfehrdKy2uoEgCP8uG9f21iLKBotwnBjxtNeowHZjs7BoX7BXwc/rCvMLDyyS9m9fNi6EX90WXg3
7OqzxigDrZCM/BmyhBcdSgR09GzhHO0s7VNWZUcPyvHzmfRqe/nuE0N1BCkBDFUClkrn4Pu3WaS6
GI++3p2jsNBsUemc1tCvZuww1Vl8aEyYM7LvTvp1W6SIw8C90aKq1/ptXcQP2sDfp/4uwh1ZVIcn
HZdm7L6hH/pu6Q8HesaheOMOPSQCv/9rgoEWDjSHIaLVAgeUIdkHs+Ga030GJACDPbao8jAOyW0V
NIfUbL0pkmwL0LRkCQ8cL3eZoG9FJcYHYRCvQKf8xd2I/M7qpkwbRaLNiUbXt3AbgN2pccYoQzGy
oY57YzcTDTd0zPSip+fSHb01LHDL6WKYeGqLfoZ7ZW9n9AUdqgmmRRjm58bI4VzVfyU/Ej0Kw1+U
muqMgAmpI1rmXatGZyPozyFk6imTXxT9t+bfyzXvYEnZalp5FDrB1rJGurWMyXCJZRNuiJO/s9rw
JCk3r03VXB2BUU7WeaqPqjwEtJA8Tz1W0f2sOSqGKIikjrHyy5fuhrne1aALjbbdzfiV6wYZzg4i
hHXsfdk148QriV3V8dek/aiFX3mCL40PPsj63RRo0CNjeqCFwE6H4FmcCzeNo/spCW61FHlj4Xtd
9jOJaBxQT43FBftnP5uHkc56scPeNcwn2x8tmkW8qJdcGZi61ilXvSY9JrN6jDiHiglDZFAhXOCx
DjJ3g/Qz1UFGgYCSI1SjOXx2PXchENp1PB5nJSJCKn9pUvujxzTMFkrz50yjd54Hj506ey2oyqLM
/hYaJZBx8iwxRiE2XNF/9lhN43cpNeDaViJOU5ANIafBjvcJRiK3xNk4COqvpt45CgFKJxkHBeo8
yrkQWlVxinSR+ZzdjmlxzNr50CXSY8uiUHEDarK/ftpdx+aPKdevJHpyRtEEQII/GrbTnmRh5i1X
beQkevhkJbWFUdNkeRquoaB95h8qNu12X9GTwdl9W1Wx5YwyTVBRoFwJowKwyqweMiRkeY65ZF9e
0QXjxeFWdVbbOmBWybl2wrV2LqX6PFWym4bSY6EJtkyRER+TXRFFgtPT/SaH7R4mJX+OvIJcC4QW
N09bt5WowBS/zECwLRWvUr65IQVOPd3qMcy8UYWyepT9vzOAVBH8vqTfhIjR4vp7ZVRehq1oDaWp
7Hhr/VkAOU5lw9aw2YHmbIdC4UxtQrrePFZYk+LAcUwnYxfDacDnqQj7PcZGu5hdR88f03wXJD8b
c76KlX7j/nRxneF0ZOOgaRBtENzO1b4x4PMdArStz+M0XZt67+DwccKayZG1jQPpo3PYRGK9gCE/
aBYDRiMIzUhcI5jgtaS9T/pj1vqHsgt2nfzz8yPh9Xe/OxIsiU5yBE8yxWwVM+D3RwLw/rpM2wKv
HivkAlK3X2R6CumXOYmq9FSl5myPs2naMbmCJC1OSrVwCnwZjys6aNKeC0FQ3QoKPj+YPZZ9/LVv
g3OkTscKIMLnP3b1DQAZ8zMX/owMAJwExurIzDIqrEkpkfNvvynFt5q5ZQyKXWLo+vlAq9DyYqBV
KCQpVP76QpzuMml04hgkFVAzE7PSMe3OYJkQNUV2pvsbw36Qjnp3Nq3urq0oVpNIaRm5lobJYPUY
YM8mcSRFkP0H9V6dq41ZfXl1WDjPkC+B2MhLLnX1pFlvzqk+Sd25VZzyekZBm9qNM9u+q9ryN5S+
3TXGj6d6v3VP/yCwM2kvQre6yO0Aj72fd6Ua15Eaqh1CcIBtw98Bo5DPP+Jlpo0lS0hnotCgX5Y6
7vshwAtnVaI0zTnCkUHNr5P4zxw/jd1LITwvCS81eEj13+niKDqNt5ApD1YNLAbdvlLUx0A0bka4
0Bs/6qPVDWgNtJjGglPWZawkT2QSMWVzJhx9mKJp10xPGShaMeoMJ+wgcxha4+XDrxylUyFAJQ1B
kvjBU2eMf32ikErqnsTJ+K8D7SX6p5dH5IMYdFuvJoIq4H4nJlRGTOurYlFP3irjv7Jk3+00qxFW
x4xVyUmGsR61lz1kFHT/JDuLa8mJD6IdeluaudcMzMVwgMxpt5U19rjVhm0pY6P0UtCc8ae5F6PQ
GUgxJLK/K8lUIKUIFWqj6i2ECcea4hv6Smy0XzcycJcaJljYTS+l+COo2j1OXLug6OyeuMCPby1f
P/q9ussqxQX48iULi1MX/G6UH59PlY9mChq4//cAq92AAFDAU8Svz9pIylAXvDg2HujEctM6eG4h
XX0+3KXgYfk+b8ZbnQQhV0vUTgL36Vw+MdNOIMkexAhEUPLNqn5TVHFDsBVVkD3rY7PfGH2pjF18
LpaFRTvZ0ly02g+ExiKtI+hcqyXrWCs4AdMNImMY1w0JaBvpefR7+M/iUwxgaGPs1V60OCRBP4ai
wqKEnLLW/ZZjhfUgwqh7wnwyeWPptWr6XDbTvWbiswoBJXID5ToRxKdBkL5WZOomvfG/pGSclH5T
rb16Fa+nD3woWIxYgsL9W83cKaGFHaGUcFfUgPCsHtGhuoMR57R96cp5QbhTeH0ZuJY2Hj5/FWvd
yb9OvuVixPEKmd1c7ZlFGoOhCcP5Lg9+TBZNC5r2o8xrINDFXhp+DUHkFo3oWoCD6lx6kAj+aH50
DeV7N+Cp1/+02va6aBdL6uasYcy38a3Wn+o1BHjz+1YhwITsZIhzf7pT/Yc5luwktzZGWMvT//0K
FPZfOvY5OFbrQB3A7Eq+xhCKftMbf60odTtlZzQDGb3nCOgTINaifhDLL8PQOD69U+rY2HhEFbrn
j79nUwR+2m5EhR+GJOY/v2p5MW/S9wqtr1lcqdNdCWlFzb/qqXXjF5XdRuQg2x8Gyd7WstzPp8PW
oKvZUKbhFFuJNd0F8HdqiVupNVA4JTdAlWUad0UdO1k3bEzC9Ulx8QVWH1lA+9tYGsM23uSFTuQZ
eEDdkPRC0V3vuWd9/pTrCtLFeKuzDw94szWhedxhj7gLndTV8R1wR2dyZbv943tbXMePJ/E/33J1
EvZ4tUp5Z0x3OA8e0/hvPG4FsMt/4c1uevFEq90Us1mjJuaf7pRRO4ip7mbW74AcP2I6B+OKOPxv
24/XI64bAWjpSJWoY9WMzWAHceSk1p0OTCUOC3qQIrsQc+x8wy8KfjMGInVOIlccNqfOsjg/efC1
aq+dzQAJLvtD7Y6u5EaeYth0A1BwAp99k5Lx3touPtqtMZv6z3ax7gVoKxSuecfkAUlEZkN2W6ux
tUq9nn10D9ividMhYJcScVLYmLfyxsOudqrazwnfJYZedDzKIdzpw75xl1kr2sZ91m1cFjYm1boR
gLQFW+bA9SuIvpYIUSUNAkFq2bDwHJxDHSH4+/kDLuv8s4+52n4ksTMGo1GYxWq8ixLhyucaJsad
KzTRRp16a89Z3y3NTopLwv3pTqN1xI/p8yLhxy1PlEkzLU3Vodv5sD98vJXC73jfbbzcdT74YgGt
NiFQoZMhznzMSd0hB1CdpaNeWIha5NTOiocHARm9jQ1eXQWZ/xr1nyv1K+X/zbFSVWqSjck0EWt0
v6MsaR3VSG5LUI3Av76L9WzrFc43NF47CzQtgjcjydFjF+G5aCjyd4Lf2xQTZbWOXZ/TQGtgxHSh
umsl8Mi94cliRxYYZ2Dhb9/+EuvW68hZJjoYBkHwLLhlWd4AN/kzdPe6Bj+2/+1rd0aq3wWANEKT
gj4VJG7Gp7n8G82/rKT38kSHcjhsvYuPZts/r2K9gxlSmVd6IDO9y2fs4PGT2yqxfLjvvxlhFdiB
cStUqeNlQ6l0kvIL3vTe5yvmtR5ysWTeDLFsGW++ZwG0s4gzwoSp/TUoMcxIhC3lrVjlblIPzjDf
ZcMxNK4jIXZN+M2iEJNhoAI9fl3sOGMq11KFj1kG0O1v5v+JpNsg/VLjEqCWGxritXZsPff01fbV
4TmpKSNZFgWuDBm1UJ6uLQSsc2DskyJwaIa8GSFSFk2xEWFsfYjl3795S3gKxr5hYrM7Y8LYjQ84
lG7szR/ulW++w2rrasvel5SeyRSlf8N0xOspxJ8icAVu9SpZw6psNz79xzvYmyGXn/TmofQ0Cg2x
YXY1nkIUk99NUMPt2RH29V4tXHMjalqe4LOZtgoxLHUuKaPwhOL46MtAWf9W1cal8MPwk459LoTK
0mazeokVeIREVHgif/w+xM9CH7uCQVuhygFnWE6e3sr/sXD8Nf6f4E9x/68HeMs2/Hhq/DPmcia9
eYvKLMRE/z3nAK4JTdPuBniuG4t0a4zVVm82coNkiTEI4A9D8rXmS5m+J8UvovXQ+i8AMiM8Pzqt
sBFY7ubpHCU3eURNX+5ATs1uY94lEJsxc2A5a3ZpwAAoemhwG5eOj7/xPy9jNaXKoNTCNBx5GTjP
g1RqjBtLDzdex0dLRVkykFTjwHCui5KNWstpqDfTHfYlHh2j3nAfJd8nPjanjRPrGyf9ygGOzkzs
rqjzLnd+VBMXV1wjkOU+pNp8Z6XxfSq1vW2Z8UEz8t5pRf9+goF9CEbrzhTT+xQrlMwMr7QkhA6H
YYnTiOUBTO53MMnf4w7vjRqid6RDnSKBNNfFoe21B9qbQGfrXzEyhySTR9VBl8p6N46q29Qi1DWf
62J3xUX/NEUDJ2en/Wz88tkYwgmMJh1bUUe03tZzurFqXy3f3i1bFhOVBeCBsowJtbWae1UTkJCN
ouLBiBsngSptNsWtZQk/WkRoBn7PmBsosj3FVH+7LvO9UMRvtlsIxXScipF2G0gdxIUavGpfO5N2
tOqTCHgfmjVSo9TFSnhxLzmalW7XvbirstgrMupu8KCtQTv0/rNgZoeIphFIXY4hFTuxmJ8TwHEL
sIH2YQkv4W5EQlX6X3yje55lKvNzctsJ3dkss68Q4Xh90ZUUQ/AQZgfxkouvsVf7o8PNg5AflJc1
/clL6VgkstOH7clHnTCOX61cwsuq/xZpkhNhoZnquCHTt9Lk0R40YegI1gzrh2o1fznrsAHj2ZHU
7DTI2A0kmUcR/NYvk2MSB3dVHnEv1dDNm42+q/WqtQUxTBwwCbVnQlj7fNu4CNUoechAMOkDwDAD
2v37nSnojCCcfUs5Ux65Diw6nmd5T+8oLl0PAGg3wDE4o6729/fDrTW+QWMJIuZI6tny53Oczxrc
RjakuokywrL+SPrqRxDiEz1jLZRhDt7p+z6Sr0IJ+KWYHox8vuqb+ZB285UlmfaYRN9h9f5pq6FE
Gdc/9rp5M0kinNpqQnT7QuHtYGQN4hIsXDqrJQ7IeffKAxYYsKuFMfQGAW0usPctDenFQbM8K7YP
dNhhxGKtUz4UfLUgDwUgOQbOElh+RfUfRfW9yWpvNONKbV/kQdjYhy721tWYyyHx5qDplGqesjBU
z1ODywovNGhfgrbfQBq8dhys1vu7R1udoWYwtWY6KMq5bWJXivBV/j764VNJq15v1meJNklbC3H0
KQLfzoFZ6BWc+Ch6nEQWqy/9HQbx0NeGM479t3zEiUOqp69SK90AlmHtjzt4gjigK05nGkAbfphg
mfkrJ24nt4XvWOj832b5durmlwQT6UhzBV9Hm3ClqX8UhEVxjFUgkkFZpGuAG3pUgLCU7Vrv7WEO
6WqCIdhzs2h/DqF6FcsvNWVq+q68CGYTXEJXk4NjPJ796JwtQImo8ZAvXavpuaeiWSkPYXWrCaCd
awUQcbpxer1flXQGaiKWwDSrv4qQmT/vP6Pf5FUbJEJJR010leMSJ7X3uJ3YWfFdSOr951vAZW5y
NWlW0YmU+3ok+pEK7yA4CKgd5msq3UN57cs7kJk/0FWc0NppbtQ8wMTTF+rMlgB6a+KuTpAojvwq
XX6DofxOiuZLzSmYJuZGE8OH28+bJbkKPcSSPrAYZ7tzJIpuHsC7948UQ47UCf6XC3H1BQWzL+cS
kexZlmmQsabjJARXfp5sDLPWmaEWfrfJrO+XeadIMfBRxPbBDBsIZxA96R4Fc7jqgZtg3jLWt3Wk
I7arrmKrO4Ijx4Q26ZzZkPZZv4kXXW6bn+wM61SZOAtpKsItPAuV4ozCyzDjIdB2Tj+JN5Ov7/q5
dKyAf6WVDpv3w+dTeWMWrdNmfRIOuO6w/anadDPGp1jOdpQ7N8Kd96uTWO/1nWOrRcBHgLlWbfSR
EJliz5lJgtetTd2W49ppsbkPumanm4+fP9Oa83sx3Or2bWSmABzaUM5liaVk22FHttct+URmxzPz
2qthw3dtwp1CcXtuuBpBnhrprq5w7FQiqs4fmBTtcsk6gDLzOt0VJGx1ymwjrv94cf3zWpT3m5bQ
h0qNEkw552yaCZt0krLOVEfzo+Pnr+TyVrr6AqtjrvJ9oRkyZv3UAOIUgK2G2iHBOjaEThsKvZ0k
EJzjeO/rEGWFYW9UlrfxGz6e6f887uoMbNNRbNRBVc5GftfRiJdUJyX4W+fWraShZhN+q3QFY7N4
7KpyY8feetOrDTuoCiWzfIZehPCzdWXQ3RMHeOvFW7WatdzhX5MP0wcuURQxL5QFxTzXqo7cDeoB
QVWNdTBeTk+jURLRl91jX/Y/CxT2XQKcR9bu5Gmed21Y3lZ6e0wC6zH1c0KBMrlXjOFO6+Ottbjm
1vEDsTJD2STjGmrRlrY6OCr4KQWGFfXdnE7XwCoqt210NHd5uDdxMxmHOkZUYzyplbAvcvPKEMWr
MMRUtBVwh4m0+kZqpGPWq0+IWag/ZijdfUu47svmVpy0v35l3I28IC9tFXwbheav0kSYhAlwOeMj
fDuktSSQEbS5IpY1ndGaXjU0eASk8N8DLv7OELZXhVL+7q0YsB2dEZ/PxMs40+KGy6PTsMhOr6ze
QJ9HcqoofXkWMwNbM2M3VcUVwn6sxWCHZFOGeReRyqAOG9Pwg4EVEXdZUinK4jO6GjhT9WLMJaU9
zxk+4xLavFH53WFAjGSVto3fWQ6kPW03gs8PFj9WcW+GXR3izIYEsfzon4kXaY9p9ibtGCEOh5ae
glU1uG6ppw52HYTzXZ8P97211Tb++mjvjzm6gTBWlTBfwrd+LSzApE7mb7PiLHVG7eZWua+m2p3N
obNlWY7dlA0K+jf2QaLWXcXNcKjH5Afk5qcaKBKNwzqCU6tOPSGN7hLQbZ9PidXv+08AaS4avIXs
Yq724qZUQvqygurcA4sex7+FPh2sMnyahvDQwu1URxI7uA1kkolvuxxclyoNOP3d4meS+O0hGH7F
8ybQ+FX4tX5tGsoZhR8mYkKzmjGyGiSxAEwPrl61r3y6WYToapy1r5moYxCUFq2j9/MfyaA9oAp8
awc0+mFop9+Qqk6GMN77xWCx2Ze00HPKyZrPhRqOOfrbNiN0pbGHb5VfYVdypw3Wgatv5ZWjdjck
ENEGyWtMdOUVxjFlkz+EovUtmeYrbVJdqULS840+X2doMR2uVbecH6m03QXF+KCb6ZMQR6z2zNaD
r3ONZnRGaW5Yd0JzNGltlw2cCCf++0ZvL3165GGalhJhNe+BDHOtjU+dpDn6jJgUAcAY/RwKCh+z
ggcm7HNl9PpBOMRU/As8UNMJW0b6viBtXifFONqV2Jx6jJuwAvCGQfMwa3vuQ3S7gfhFhR0o57ln
TeHBBNvgiDLtHHX9I/WhmeB4LevyScoKT8YbeYr6X0oiALbHxtkUDppeMC9owfAxOtgpZndq2/k6
Uu7jMbiNs/hZT+CTjBlWkGgBoqlAVkeLf9TeFkF8k5tw6ocXA0vkSoKSnSD5HmPcgDt/OJUiNsO4
zjhlV+5S0cc9LttNsGgL/ziKL0XK7Z1f5uv3ofKnSaNdOWGJiUgql3LypFzowuymk6j2Fg1V+ja5
r/q5wcK0eppqWs+bnKtKmP6ZwQ/wT6yFtVp+Vo1mv6RYhBwHx2q84W0d/Kbf1zn+dlJ+ghV7M6by
3mzCPXVAEms/wmq4UZTgPjUWcw09uNUnXDjFWNJ3pp9ioMN9xOtEsEZ9bQ4049S0O6XVMzZpsasn
NH/RH7G1gC/yl7QTvF0pq01urDpdtCJWingCeT9/kx1+yE4lq0cXHc0cXF9OVErnJ/VnfhNubOyX
ZcOlmUHEIgrHFGxP1zpKzWgbH/5bdS5p5kC+uWfaerqrEFTao8eu5aoHYyOou6wyvR/UWmrib3IX
wlx3jZmH1Tm9Du8Rs18nZ8ktH6ab8A5wv50cgTC/pHe+6+8QSO/4FVgDYVg4OtbGreoivkJDCoQc
b0wJGZ6xztykfd7PWH5UWEYMWMfHdhlOjjZ3XlBtMU4uztDVUKtIlo7aSCQtWaFfDA4KXcatp+62
hbErCRYHApEReBNsb0Gp8ufVzmu0stXBzinOhvFbzPD/K61jU85erXTXaK8c3NN/Zuq87+Tku0nv
Y9opLz47izb6j376l6SHLZhPZXHdE13r+ZYBjfZ+vl/+vtV8hxM65KrJgSqnxm3Whvdai74j6kcJ
e8cZ5ShaqNYEOjbVu7iHoVcrnmkJzuCT7KaXAJscCRN2X9OPapy4S+4p9W+UCnWPpDq5ySTRDSwG
BEcnnUNSlqsB+6BWG7g1iDSgtK4Mm6XQn8pBw4j6uQtcOb2ehy+V8SVvfwpGYsB/7Aj2TLx81DM2
77dcAu0huK9IHUrlWe6CG7SGp6p9LqPYwYIlqQtEXv6NIFqnONkI+95P0uWIX/5HFxu5dxlPpFXd
N8lgJIzBJJ6p6thlne+nSLw3U/9KVPWtkGtrrNUVVNHCUNMGUTwrDySGPMnNTguNl9YSp3gM7gOn
BFC5lRK6mBLLA9IKDQPYZLNbMwVDNVcgDzFonO1aTXbMDOXWnH1pVP/W903YttbGxX4lXP/3LKQb
QAaPpSg0Gb7fgjRrSCP6m5iFFAcyB3tfyDKZeU9qMejdYGk192bPz9EtnMJu84lXmrHL8VcXu8yQ
UTlYjE9R3etuuYoA+ffoYQOw5BiEjO6WTO3iyy77wpsnXu0L4Oj7sY664qxF2UGvRTdQn8flzqpv
pN7ep2b+82g6REGaibEqXb3aBv1nZmU9G1D+bcxPfvqIsc/nUe/FhHl9ln+GWL29Xm4Ds/B5lhLj
mQyCSJk9aTm89BgoQusVzRZ24/Ug+Cee/fdDcfek9RFCywUURZQWH99lvgw9DjUvCHn+dLUjC9Zd
2qOixGBFqrA/Is4A74CCFcHNdJOB0RoDzAZ+hBGE/IlyT7aPfNGm59wJCNr0TLGH0fByup/MfDpV
YsCa66UHKXjOwAIYPZ6AlHoPSqI5Sj0cm77tbEPO6JW7E4RHAwcy/IudWcW0xLoprfQw1/qewh9z
6GeCzSptOfpVIEjdtejXe1zXsCrqFNWRZuv3599kOb/WbwhqPBRv3GkxZlxdRMoapF1TW/l5BqBv
q/6pb9phQxbx4bIBioZdiG4Calu3XwIMGIWxYhAxNXdciZaw8b6wfliNdBAii36/+psFSrs0z7Vx
rENgPdH/x52L6WehKQDupSiQZFZLqZ/i2q8SMz+rN/M3TBOH53JHfQ9X1MpOvzbu6GGai8UPhjfB
puZqlQj+11R8O/rqAB3FscGqhdFbOn+LM5AIxR0PiVMvZAzjVN3HHsOKG3KbV2P21fcF/EEnNQtb
v6wfQrHQsFJWi3PbKZD6woc2g4Vn/JaUP3r/HIaPYYJhO9CDhFb9UKvdoqUBXFOY85kbL0Z40ejg
ZjHtJspkTthSJo7K9rGMjWw/6AFF26aQ3Vg6DUY77JMhEQ9WnEpHwYgXV9qK1hJaQyXzGDVADftU
+l5BCMFpWZ49RWkcLFcEri6jFHi0epZeJoC2SHYz3YQtzX4aqi8BG86y/al2N2lK130skBhvb/Ao
s6shQnmJPCJ4osHjNqnDzlbNoUZ02oHeq0Czm5OQOZoU/qBEeRMv2vS54gcrFfMNfKxr1PMRuyc4
njiOhRGi/1ga2sZGFdge/FYMnUIfZzsQceMSosTTkLYCjPj2+TJcJZFfp4e56M6JAWWSNRc3b02Z
F2U60wOTAz/Aaov3LEL3TBHNia3x4Os5y0Ysbe5tOE2YpzYSbiNZOwQdodSc7RptPkl6/GUSxB99
0/t2gHSbVeelYfz381/7uiu8m1XwKck50jOkgHq47KdupURuMR46ZwjRB6hFWKxiDfFolPOxpmlG
hSWSDqY30DadC89R+WApglMT2Dpdkn7Ri7i5siZ/uOqwdWWzFTrUj3KzkydfhboBhynCK9yg6Nyq
v7vZt0U83bMWCzMttMWxt438xehNCsZ4gRc6XB2wBJXuSiXm2aObVCb02+tILK/boHycsn6PMAS5
6jJ7VOLSkrQXXoBmbVdzfKv48SkqZe6aWPPJrY5Be/eFQsiz3HC1GdCFj2SPDrRjvla9ST9icWAA
1a80CpQIH1rlORe532olbvDTbZjX33BdczkCwDZMG0HQqnmTqbLEXSxqy4T9cdnjNGRtNVbCANPH
7fCeZLV6FB7oyZSDnXEITqUn7hJxJ8CZb3Zq6GEYvwSAwiZS6v3d6PKHrKJOpMG6NplE5bkZ2wkd
/4Xy2IOokIUAc+DplBMRpTgXfj75Lk6s1eOvTixf9xMEM1DvRv3XpA62iBn5/26E1Z2vK2a9yi1e
sBD+1IRvcypvfMLLw2D1DKtgK5oUa8RKSyR7sBwEAYZ1FL+rvUkDJhajp+J+SPhmMvSsve99/nSb
g6/CsLBSolzpeDx1r+0gNInwAoUXdOTutJPdej4Z1nX7J91vZS0uQtnVQ6/OX1WqNUUNeGgMTJwg
2Odc7fTs52T8d7DzZV4uHrQqxTIdwcxFV5leKhl+sxm2ILNg+9MjuceT1ss2RPt9mOUH6l/PG+/0
fbHpYshX1eub3MgwJRKxLUMuFwP5udv3h4UOozzLh60e2sujYnk8nmqJY5Z+rdXkqcO2F3uBzbcq
1J9sUY1nAJc054M19UdBH0pbSB6TzDooHAduiKYqRzeRtSV29RU55baIXGmKrupS2otSdYOoGqhx
wlo1rcQG/lFsdHCvMkf/ejsUBGjGJV+zOLq9v7ZRpR0jLRrTM4GwrSWxI6vFXtRfpLjzyLanbYyn
9SkVniqcsAf5NOY0wxa7qPVvAwOgEX1ImvldxuJ70oq7qIKh1dDdIWouxSVKa123ketaXuH6fHv7
g1fBmjb5viSmQ3q2ULdHwh9FByvnv2xMmmV/vBzFwmqdqapo4upDQrhUAm2ceS1eAzPsMB/Mx8ad
ndnLPXFz3lzum4T5HBuaDmSAIGO1bwpGZnUTzYVnLTadguaqTP2x8UBbQ6w2zqHIq8Ai+87OouzM
4C4U3NBNnOya0Bp7dyyKqNBtUnQ/Kqa8e7LVexQTWQA7UPFkNvU7vEFLRBZgjw/ZH8PDa9Sl1GbI
VyNVQFKF+y1Uk/LBd+SKye0JkzEJ7N1qeqtxqA6lWSbnSJ6uxu7bMJIPN1LMbRe/Vkgb9tg1wR5L
IYfKMOY34BMkkqNJ9qL69Bx0Qf4i6l8hOrsYuXY42Df7RuFoM8X7OrQc2BTETzXWqZIYnSI5cWcx
UmwJ0+fMT/am+bvvVLZxeSODJS9TYjVBFYJOVdQgB2HztEph5dbStTt1ydmcbyYlphW1v+tnQB2S
9KNX+9/6bJS4hWWnPn7J6xHW2FDmrqX2NBt0jph1GJBhmTeUktsKRupqmdp6oklrpZiXe7UyEntK
wo29+KP98bUzC5sLin9Q3N/vNuqgxRWgt9dl9azuu1O4b93ymOGUiHvwuRrsGVbk6BVu+xR7/yNa
5PLFVy/u3U9YLQQ1FqLMjxGjDfq3TMMnuZi+FH7oYDP9RY2QP5glMtyvU4XJ4ETboZrYRjDi34Cm
VWof5mjYdyW95wLmvx28IQTFiECPWtkfCqX7UVTqsc44r8tfKsK5z1fx5TEt8tupbVC1X6AAq49u
RHIldpmenpMKs9vuJTZkN5lABmal9/lIl0lvULV0XrN0QBCwhFcL1xpgI86+np3JbdxTCLd1Vk4r
DjfSYHmhdaUXCmKoyB26F2m+67KjAEMoG0KaomRXiCevN5v72byf+sAuEvPp85/3QaD0/uctb+rN
oZ7M/HeF1MzOyEB77WiOv6r02BlETNVVIEPnAMwAdBc7eMKM4i6ObhXhATHLxs/4YHtZPoeIiALv
Ft7W+5/RS6GVmYGanUsLYtVkWOiba3xGA5qy49sSzGGm115pkOTWvkwk5INxCzn/0ZxAXqFYoNgB
1Kx7MgTN0Ga54EPN4j1/dIYgtocew9H+v853MiXejrR65xYGA2obWRnBzRXKBi58hteiiVOGjWTk
B0sUCec/FfjVEm3ohZ/VkRqSop7HZnFcjm2ZhHI/GTZMjI0rxUdn1LvhVlO9LZLRkJeKnbqvfnDa
G9+S2sG+2sM/9d76MpKOehyfqt//A1r3B7u49XpNR0cuyejI388fpfPHJLXU8jU2pY3EJs44qva0
o7rE/WJL7rKSJL1Ge4xn6uQFRGx11ySDcDQgRMmIY3WjP/ml8pIvINN0lygcEGMMRkdFnS/fd35k
KyQJMqs46XKLZ4tsSyG5IDXLvpK+2xGT7jbW0uWVVUSEpJKJNGEKGebqXeSiP4hzW5SEXNYvpOvf
MNRxWpPKuIveDq8pyLgkgfF6rfdkfbYJJcu0Wp0M737AKrIEw6yAwOEHyGPnDGLg9NLWEtoaYnkH
b7atttSwDVHS8pwWIq1E6FyaeeOM2BhiXQoWOzOaeyPnKcj/mMARwmHaGOKj3ZetZiFS6CoJ2zXI
xyh9o8g7c6m1hI8j07ZxlBZU4ivf3oFVdxXsthplPripSCYOLEgu6AdATbeaH1oWB5MA2+ocaeUp
Mh4HeLjCvSofELDYOaRIXa+8Oa8PgC/dNGlFuh6e5qZ4iLPmqlODG1CajsoVWlU8RQhdoSi+qr5M
epFGG0vWn6N846qyklsty235yYQ66mIPq67j+iQptKAt2MjG0HdmCV6LOH4P+99dR+/YkH9PO9FW
adztRMX2hwSgbnjYWFWXeyk/gVPBwEJbxUJ+dUIlEY3hRchbK/ye6DtzK5Xi4/8l7byW40aSNfxE
iIA3twDa0jedxBsERUnw3uPpzwfuiTMk2EHsnr2YmA1NrKqrUJWVlfmbuB5sH0CMgoCiZf6US3QP
SWOdTAepGOTTlcwDTlOKPTCaXd0rj6oR/uebCEkVMlddlnnzmNbiLPDaz9Ei55cB/9nQMVRcHKT/
WK+d6SiOeUEd0IkxkV3BJ3ztU/JN/hnWEhdQCaPO1dKLCIFR+rPPo98xhB1VxqrGf5hPiyCD2ajp
yVpiRwhsdsJ0DLM/EYKqVX0Iwmbl9pkvl89B5/PPWXyfUR5iPa5YhXhCm0F4iJSfqVCvDLJg9v5r
I36c9JzHfIg7Wa6YRi94BVJCoZ10vN8NWKjZw0CLI0yDC7kCJlL220hIVgoMX8PR5/ktMn5t6IOq
ntF0df3Lk150+T/PiT8PMP+AD1OLSxBmicfU9KLZq9ClUyu0BVl283Fl66xNZZEnRENnCXLGzhHG
8ipLkutOVZyV4zrvvu+2wyLHEgShmYqeMcYh33kSZrR6wUOscEXtbUwuGgsIWLtr/HytGbUy7iK4
0lfVm0mwuDW80jZpxFaZgI1uAkYfrNnwc/KLtfM/77kvU4X3OBsIAV9aBscmw6gM16fipFlXlYrq
eFKjUnvvgZPjh9BlLJ1Sl55y4Q53iwe1mVae0GduMXYOrWfeN2Tw4jI0KoI09YD+AU1Ztm64bBsV
0tW7yIMZYL1DV2La1L/TbbsWlM/upA8jL46j3sajHmWM3ErHKnXKY+l44G7sLDoEf+eqSAmOqV57
061OeHEW545FlnZsrkDLHrL2GkVDKo7HOBAeOkF1lcTfKsF0HGXflsvOlrvWGVLUtFN/HyGIurLV
z0a+D4uwOLhBX6aG38+RYWPC80y2cxoBsjFwZ8XlBsIqoQq4HHthZeSvWTcfHm29GYPM518WhSop
VzHBIWQUgLmeJjBObrANwado4h6eGw4fa3ics3P9MOIitTSj1pcalZVXqze9v7Ky2jbXfEvPvGM+
T2txoca8MOKo4kDhhj2Y5rYaLjSPTNY/tvFjngduH4ZOP/ZuOUk7S493vHquA8odYSj+7NXpohXX
btt31tCXQ/7PxN8pCB+ic9s2yJUrxJVUAA1Ei1gab+NcfLZaxTEGQgzaKkKGYig2aWaznyxtK8TT
oxaFx5lB7IfADeL+Rph8tF2VTeKL8FfNg4X8SCzdIP1q+9lzDS1Bf0UiDkxjWCF6Bl01Zgv1CDhW
IWNEri//GICTWMOuyIVDhhKqXh4g1Dqlb2zhtdp58BPAmB3r+4ikTB/jnaD8DEMFMKuHYhEeAWbJ
AGP75EnXWv0aiNiJzz53ra338lwdOVAgeFzZqSv7ZlnwSasEImzLvolw9ZVc0dFNrDsQ1y0frY1x
JU4Q1JzKli/MtdN5Njp/+HCLEIVYY1UpDR8uOgiVq7j+MXTGLVoD/7LAWTsgCyLl/2YoH8ZbxKZ4
CmPR8xiPukKLLNYxqq46mte4CtcuUAQs0Srovzv2kt2VT4qTuuH9mhDE+eTww69YxCS4t7EyzhFS
fukd9KpkO0IvAIFu27/scHlGJd2miE2B0F4rVc+n87uTMm+FDycFVlIcoAXP6cVS3Zesy7r8m4yT
U4f51kDa30Suyhe0X//lDlskHIA9O1MN32cMWnnc1Cdlb6V2cjFfQ93f4pp1Rllo5fI/0yj/FKve
ZZA+zFZsLE8LDD53ALgz7qNDiveSNuTbpn2xjHsZILxc03bxs4PiJ1cSNenB+DsMhVv03qXeAA4S
XpEuvx6LwRX5wZp3WlmZlVtCXcZstGzFwuCDVG6rbUVUwze5M6vQtbjDPyHbtl9bla9grPlt8mH7
LSJ4k/QIe+esiq/WG/oIV4LRgdi/jePHUUicCdCxF4i7LgntQfibhMmed/7KtM89GD/8hqXMwGj1
VRw3THscEbVUgSZ416I0S31etTIWAAhP0ON3ReN+DP6k3KBd6rtDepyaG18IkJdbA7e/X8fLk2EB
e8S7BMDlF+NXf/DCylf4RdJwEUIX7fzBEXofHmx50bRbI2i3gvgcjNZFBAM+Dw14RPlOHm7CSrxL
wuxhAjRA+cq7TYTO6TrVGUCJD5gfhyNC/aCzsfFBdeOo5ag4HoYS0GiOso1+3WTei6+AwhJH9UGL
JsO2yvq20fKVRT8X5j/OUP589gddjJN4Djtto+9COg1WLN7H+u77T3um+8IafljIRYylQkHzZc57
koNX2eJf1D4CJ5Ds/AQ2CwWQTYBvyril9kecp+KHiER6a+7/jbrnwvjiX+EedXZgf2BaxS/qxo2V
T5E2URmJC3ObFnSlxvhNNxEOLzvvz1QoN6EZovoQb8NCt4EvI/2jbbtI+VuJ3tYsX6pa2DYyaCNf
3XYofoLFBej7hB+zKwp/dZM/0Y4Cev5x3TgBALFJ3ecIO6DwYE8hGuoBl+h0J6jsFlx8Ey1+qwYE
MoDwlsNWNqdfZm7APAv4m1t7zAU0lcy7zghhIbb7MLWcGlObOncRzna6Kb0NeNkWCuSh5Jem9q4f
o9OrXhaybCuNd+tZ3laM1N+5pd7Ec4Jdduk2UeOtWqdbkQxDSvpbMRKv6q7cTcOLAB9PHh9ltK/H
fC/FhVOpz4n0M8h/iVGDCir4ndTPdpXacSG3f2gQXMpFhPLNSAG3PxSRZSuZtYljjCIeRUvaUsZ1
Az+6qJUY6XSZLsGUaL8H0INW5F2kY40RfHqlSYD6AL3gUDnij9SL2iGH1KVgROPU5XhntdFrSbru
xxI75DINb/qsFvgK0Jyq4kZgKU3+pdZ25icHERxcTqxMA1sQBjuPIK8Vm7aoX1uhuQ0G6bHTMoqU
5jYHWdvKBsjBY6xA0/HvIiQrR9E4WEPSO53Y/Kn839+fhzmAf44r9NJQ2J4hfbxDzEXpRbHCNvHU
vDqNoC6EOnnMqv4iLjp0rJ7EsbjyNGXz/Yhfz7li6rDoJKBh878Xr2wr7snmkraaTcr0PN7m/i/D
E1bu1rVBFvcWUqai1mVNderLxu7o/GZFD6drFSj1NWH5PJnFZSVXedpNBuP4T9klAonY9NySmRY3
s63cBM3eLjbdRt5CkcNGZtynz98v5pn3zvwDDHi7EoDHL04JA05wqSbV1Um8azfDJWIi+lVyP+O0
JkeDRGtXnJH75KrYrV3UX+/IzyMv0sQ+7nIBsu6794QjSj0vmxouDf52iH/FZCYrM53j/3Kn0qyR
EchC2fSLdLqfEbirgvHqTb9R3MzldtoUe+U47LLHNSzY/OOXgwE4NylaG1Sul/xcY0Al1qRNf6Jt
6fgJyPhVdM2cVH4zxBKSpQVxqBRewTnYZIf+tbmXc2dut7Vb7354ii70i+hIWF19ZKyNuzjx4ZQn
Q9gwNeM+om8xHIqbWV0YWquLpVz+EFw0V+PFmjDfmbSO8uo/K/reJviQ7GJ8XjeGWc2fD0e76/GP
Bw/Ru1FAEql0StZQaOcCwMfhFtd8XUoqvRlWt21PQwg8QbxJwrWu6dogiyOAa1M2eezK01A91AF+
fBUcgTUrsJWt+F7Q+rBwrVAXQiDzvbxc4Hq4xRpp5WTNX/y7nbh4/kxViUyc+L4j9KOyj27gwzmm
LQEOXDMYOwOpmLcB7h6z7IL4BRxo+lrk1TL3jeK9RglFiqbElKgwL4JEfUB3EwatOG16mS5wNUro
vFYXmkgJLu4AbMvPPdzorPevMzJw2Rd/6b03ORhWlofv1+S96fx5Teb87P/YcfJiTTxI7GYyQh5L
kcjc4akAgTS+tU6Go9vWrnXJmP1deWluCyplxmX+N9iNexXPiKv6JnYtV3O//0Fnutaff9Dy2iSl
jUJ+Ea9ybIj6vyHZxW3g0C7a1RhsAvJw9Pv6rdsoG6BLa5DVM82Tz8MvLtRc19NYqTC6r5KXsPsj
9KU7WuImnRoHaYqNqR0kpCk1Xojfz/tsxxP7BWxgZpwX9AM274ft7zdaPNRhPFdI9WkvbZWb3nTG
V4nTBqFZ3oSAprQXCcdiNFkfPAvdt83145Fka5Xrxl3z5aRw+1AstRApUbGyXnyERin0pmrYvUIp
/Ro06yik0QPAo8C2aiHbN1pkN00qOYmEUh+v8ju59wL4USxQ2AlOOwAp9kIPzZ1QOSr9yL5O7woh
t9uSJmRZxfuh8opdlyftUePB9yg0eMAohgF8RlfhiuZPdVRUaGsKd0GY/KzTeCu1YYW3l/UKEije
9T2ej3nmpuM1lYFTKXZbz6QXjFDaJu/rJw77Y2dV2V5oIRdkmSsoCVTMWlA2dJ3nZ6B4nUVILWrV
TeE3TpKpfyOP3NgMEaVNeRy1CDBRDSmybh8WCjAng2JQ3N+auAN3Xe8Kw1UxGCnyOfI+yUpsVoP7
VPJIfjuBd0T/KIXWlT6GJxTSJHu2M6uH8VCJ9W8pHLSN3EUT0gKaaGeK/pRUQeSYCl6ryEm89cNt
02S/VSnf+2r5JyslbICybB8UqueYVhI/IN+UuxnIw21VTq/y2N2WmoF1ddP+gsWobNC76jZ+3E87
v+TZLoDFsPskS5GO7I+SCutKbbud6Jm/dWSo7EZFbrWoH3KAXrrFNTkhdYD+Norumm0AAhOKMNx8
v+PPnHT8RgB/0JbVAXi936QfdvygNlE8RPgh4sWt806z5dfSmaBisYturJ3mpNviCaeXm3Ubaf3r
ZfN57MWNNla0wNhp7Uk3qXagBJa2+kvvN9eBopxiTFsrLd1ZZStsMTh6i/txw8XaNfWtJ8e/xCw+
lDncwlaC2YvAhTwFrNBr30hzRHem9BQp1aHLIHplV+k02MZY7gVargVCWPUkXElBvJOhNFUN6itG
vIfqgNHXcMDU+rfuTbed7P2KYuk1l/FmzHuoLVa5lQV1M3rtlT4Yz17aX5Zaq8PoSm4iUIF5Vzto
EfCPB5alNm+RJvgJ8fmn6IcPotr+7lG9jsTx1jQbA2c3bA/CtVzkTEX1c/BcxLCsHJRImWN342+4
T+LRRmDmun/xj9kemfqIeUx7SORuuF3L0s/ALz6NrSxa/UEbqXC1uMiCXH3qkE0J2mxjgIv11WTr
19dpfAo8yxnLmy6NXLlXdyvb+Wve/nlLzUnUh+1c5mE+yAPbObvMr7Otd3gbnOQE0NlZ379nskwJ
sen5pkCR1DTeA/iHwQTET9tUwjkMF9CN7oRHyFH+Y3YxbiUSTfOEyuf305s/3ec84fOAi6pVwENB
gmDYntL6FFe/swhrnqRRL0ZP2yDPE+q/Cn///ZBnYM+fx1zkttQ+SrnVtTlA5PYLDMad5yj2tAW2
dov5MwXCHZ3b8Yf6Y9p0dx4qbqvUqjPb6vNvWASK1u8Tw6v4Deoue4C9sZtbh/3lbPLwb4z2NdH+
PNpiD6GlkpZZx2gN7R+kTBxLcoSNalOmcXI+LdTQu7Wn9dqXXWSAfRIP/hAo+N5Jgl2JR288GLEG
/xQ/8OlFryOMJ+OVbOf8sqLwxINeYxsvTZ+sqMpiLFc5LP1zjZ2DGr5UOLbqWBr7cnCvjKINh9QR
y36vTNdBuaZcYp47rRga8+g1kVnin8VpHWrEazKrPbVFcCviPJcnBZmUl6Pa0eQ4WGvpq19gDec1
0StJjS0PyU2vgX/LuWdNGanGNIO8ERk5d7muXhpieClm+rEf09desHp8zOI/oH32UsMVim2Op0XO
JCORqqTbjjs3E3+0pbUN9XsLjeco7t0AOdVQ2XlNuM/zpx4pKu6oY2aKj2mfHgIl2ybpIVP1bWkB
o9JRpdJIA01xJ6dQlnEH2psjXsai4qY6fxtd0SJX9poso+xLh8fstwPcThOmQ63JL1RsJSfPwSUm
9WRL+R95VPZytsvjpxaQXRtA/DQA7A+/zXH44Qv+pWaRb2nYbCPXZBclCpUDfwJpeWMpyooMwrkL
WtURYoGnhH7YshnaJlrjCagwYQ9MmVqjppSsIvbOZbkfx1jEtCjOgAVGjKHuzGN5RBYU+ZzJyW+b
3Vpf43zA/jCfRSxr+zYbE1yOabFiuWiONp3ovbGZ83nZ1ZxoY7lrGserYy5il9V7yN34jJmPdrsh
R5ktefRDjFqwW1LqcaOj8PB9zD4bwD5Mc3Gs8Gn147YMOuqRNck+9eZklgRp1y7br+VcAiVS3rNj
uEVtdfFAKTNtKowCX2cjr93IIgfza+8Ax3CcfEegoRiSMJnykxHe1tJtoA9gEpKNQeEnjeSDbP7U
EMXqlDVI19ddy6GhlGYqQEBB0C8SoFizeBn6UF5E6u5t0wEZ8Fea9StDLCG/RtlUsjSKCZDfPeVl
JNi0teCsfwWmfZrGEjnu5VXaI52WwAdBniMQ85cWQWo3zGvU0JIAxnY7ZsfCCtObJI6rO0mGcY12
amSLfoWMROahgoUG5mYaQFXjVkMLpAoewqLMQKJm90aTvja0KHyF/n7oNRvJGzNo4Sbq7zd5hgFq
Kj9UmnwxDf0+zG9STbwpfeFpxCdzmwdvsZ8/VuKjKEKv5nVxnVvZXW6INPaM9HqUDaC36i81MVya
P25U+m7TxadJM7Zh98sD2O5b1dUUntQc8NVwJQ/3St1emtFgQ79ySgtVggHFMtAAqSXa0fBQxDNl
CIZSYmwmnMqLZldTBB+bZzWF9B6Y7ly7keCVIQXnqG1tN1m985TkMaUynUSx04Ps0+vhRcwU1zSz
bR1J131hXgUI2cv6TUDbSRyv5DQndLenqB/DI2AQRB0qPNDbsZGcQUWNIxK9qzLQrvLevOJWowCf
Tb8KrRptBDqDl7KQ6yP4t+k69SrZiRNaoYaIJFDVtRE0+HI3+wBktbqVo2L2CYCR9yu0brO5jdoN
dtd7r17Ru1KN7kRW3ZX8WQQ2XvOv5PEpoLyY9DeZl+B9OO4NwLM4EDrY9bridDE2Ke7yz/qog8O5
F5AAh0ow/1/A//NpE7T3oNzBps6QKDArFaYpgi6FdBca6qPYxvugrvaR8KM3wkOpN5vOu5RzExB3
bZy+j1FrJ2gR9nnJwpgP2N0GJpcBusuQAleO0Nfw9PkALaJ9MLa+LmZycqoK3vc0gBDsSmkEZv0N
ko+7KFkDzK/Naf7vH94DUu4PaRoQFRqull66N4oVAOXXwP55RovAbiRJK/sZA0DlcdLqz1jIWy1e
Cetz1P78yPg8yCIVNYMIkdaZiOuH5kaeDrq/76PgYhR++pyj73fB2QlpiFKj36CiYLW4QXQEG/VS
I1RHUgkAXLPrJtzpo/dfDrOoJ8oV8po8Y5JTMN0WANyqbHJkYwV3Pa/Ll3X7MJfFtSMF01BmKoOg
pbs1pPQiIezW0qsXr+ZMK0O9Xx0fNhq6W5WfqEpyArh8U1CEqlAb85LLWnyI21++3FLfUG0P0YtQ
6Z2pfhLDF/S47SgYbmsC/H/1EZcq6lECp9vo2ZW9cJvhWeNTrg315L/7hku19LKRzLIRZyJrru69
OEWwG9M0tOG/nwy0iq/f0YTnizSTocoWbcfPpzhMTF8QQhFZtQCmnU8Nvvrd5Q80thEz0KdnVYa5
TMyFaAiQd9hJyatQA5o1j612bEfiMhLnlfg3jAy3QwkQdSckVRJ5sLXsUUBsXIe7Q+mQ4i0vGdOo
yYFiKbGTYK4RmjBppl/ZqNth/gdX8ldFCm6wRXeqPLrS1UFHuze9MRvKoDryll30UiId7/d4tFiR
7VWGXUu/chCoUjw8pD7S1xYO2lpXXQr9Dzks7CaqnvQ89XEjUf9k1FcNdH+zuQfiezREFDZM3kU4
VUbypTG2l0Yv2Qgj7Ir5utD60c6t+pQATpjynL8ELwY7GfzLoH4efEBh+pMgv/Yethq6m3DUYg1E
n4zHjn4fVG9eeRoB2+nVDyH+GYsZmIcfpmbsZthIwX5u/Ptxxj0Y2V7vrwvtLfXzB2MQHU0fnC7M
HbEA2TDFOng5gJmNUG4zJd75/nOn72sKquEU23V+J/o/SnH4Ibfig15TW0TWW26yq0QiczCOKrg7
TY+3eJxvWiSF0/CPhFaqOV4G4Y2v/jHhNABMDrLGadV8K/v5RR0PN5GXXJdAY+voDWjDZZzI26n1
/2KQ9MKCXab+uKstMotQ2ICtA0UXHwrwMqYY3kVVGTohb1sy0wspC06e8JYiTCNwSZT0eDD6mLjB
A8qZXtpdt7L2qKMHZht1cq1EuhuiRyWLg+tZmT3knq2HTwagzSKuDzGlcFfP88tGb06BL977eMl0
6P8J8X2bvhrGRZj5jo60STI+9jLdNjUq3DGJTpna95uUAnNL29433mrde8qk/gpBcaTcAsiJFcIs
CAM9oO1zr8g/9DaDX78G0ThThqBoiN6TQpMDptmy6aIj7FRJTSOeDIFD4Z0SQPLYXSK429gmqBns
Yc36JpKvDM/aKOMaQ/BrMP00/Lt9zIdgWlv6lOP2KJ5g3++SUbb9PD/6wl3W3a2Elq8jybNHKrZT
OgJwyO19jiyAwXOA31NOd0m4kUGCYbUD6SNvSeWuQv2Wng26M7VLuR2I0M76GdmzvKolnMhha3Sd
dmvFYvlMjsRPmi2/dUTZvyByZB4IqjbxkyShBIxqorOg90a2SZJ9aTSGg/5hggMN7EZ7gh3Qhfpm
TM3X2vpT6U9KcJ3XoV02w9FrcZQfJVSY9d8tUvJxKF8msbJNkZzaRJ6f27FUPgtjkm+LPF67G86A
2+aVhaUPOfKMMZRayp1UdiFwPtw5+6HclLjdVzEd0s47Ambcpx5dpCzO//ojfZuATFjUK7q7KC3K
KBr5IM8rMOWkVZOF6FktO3lYbuLUfBBg/4jxNXZImIa5U9Js0vLOzH+EtbmJqUYp/n2Ro1zfC66E
FhfGahtRNp2gA2I1+cDiK7QcAVbx7yYft75ouOZ0+n5nnan5M3++IA9xbi19qT7qN5VRms2Yn4bt
4DYPqXRTYIZjOAgovSmOZLpBZQ+YIK7tn4X28lzsZ2BjPrpzjUhdFvxzTa/KukLFchY5wf4tcqP0
RzC9E0r0bXxTqM9qjfjFSjLwLrbxOdmiD0m/ClNE5GK+2lWlUpJGBo1a697fzzax4VW1Cfbdbl3Y
60x8oiM8C+hb8Eln1Z7Pxxbt8E4p4qI8VdtpO7nxReSmTvtTOZbb4C5YYeKfgeUzGs0Ekff6meqF
SgSi38doVglBaaOkTppC04nudTc+mG/4Q2ybkt1po53OdrPz+3rllXH+JwD8BTY3/47lblL1kPZ6
WJWznPc+M23xSrnwN+qtvwP3u2t2/TOadLwr99Em2a2JNJ4pmLEAH0ZfvKKGXOt8UteS8nvnqmDA
Z3MEgBDCbjzEbnsx/Fw5PF9r7zRvFKIgYphI+C377GHYGhnVMTAvV4MboMnnioONDDx6NYTmGGQd
oDqX9rFOHSNFvsQhg9PXKN5f004FbhwqR5BWqKUts2hNL/NMSuP6pAXI04nBNhtfBik6fD/Zc3P9
OIr8eS+PbPAy96L6ZM0W9n3uBEXp1EJyrwanwcu32CHgBiOvxKezQBzUx2aJdplLRp5/1oc71vBS
L62HkK5VYsfXMGLR1uSFQP1jOFgX014gUsmKI7/JPxp4SbxvkSZa605+vetYYRR9WWR4VqY+f4EP
PwIGcheTqtaIcPo7+KuOJPZ7CMkUqP7IUuy02cqF/7Ue8HnAxUsC6bW4G7ugPg0IOySS7Ezxmv7f
GYYhYxg6+wWVYoL/Iji1JhWNAu3G06Q2PPk6/crXOhwUMJWbyq3I3Zb1SOhmv1At3fRV+GpWoh2H
4ODa6q3PtP33++vMlBHQlURjVirQteWHHvPU0KDUwrOEGxzp2V5cE18/F45njV4wMZquovm2+IzQ
6Zqqr4HF1JuSxwboTzt65sV7iR9FvDXBgqw8Cc+cTPq79KhEqnmo8yyWuMt4+mSBX51kGcbaZOfC
Y1/df79uX1PD2dXynzEWQa+W+zpMYsZoJFDbgeRgyrOREHRFeXH7/VBfQ4ApzimfqRuUx41ldKeY
X/pR2k50ravDnCa02/Kw3mz5OqPPwyxm1DeellqoOJ/8fHLMXDoodXOUMxoFw3+85z6PtNgQVhV4
w6h2jCQGe2V4aRno+yUzvjapPg+xOMlpFHR+htnLqRinAixO7m2xjX9U+j7eYI4LQ6mZUATL++iy
TRVp742l5AoFtfhkBMaCv8gUwKvMi5PVpVcWwhAThFSDx41RFA/T0D5YyXVrALu/lb3rALSUOSVQ
Gbq9iiRsnV+i1bLjUdz67YVVq/tQGl5roQo3oqLfC2JNkVyJHaEj8exGYTrkqVQ5ehpSgAqtlxLw
nKOLg7fr0oHfm9pBK26iWHhGwfgOuhsRcNw0NcRK81DrpBix6Er9KVVl2zNPmj+cotFHpgxkkBw6
ulegZyed5Lx7aNU/g1pSi/hhwVhaWXXi8ecc7/OiL4qDatizqlkznRrehYMsbPFAcFoxPmRRu23L
tXb412P+ebj5+vhwPaiykcc876eTioptXrbYdr4pIOu+n9TXAPl5lMVNOJS6YNQCp09C6ch7TrLX
7//+Mxh94hSGIHhc6fyPZc92iEpTQvRm5CmAoi9FkneytYvFMnWmTVZvRRfxdle7tfpVkiFalWe+
mcZzUhcVSDxojHxexKawWvyyk/Gk68LDGCV3hmhx3cRbRNxvMTF7COiUpem1Os7EoIxivJ+iPBDJ
p6SEmFLW5kUoSX/Vo0itj5Yz4iiD4D3riFPvxFrZeuJL0aPlmz5YwfVsXVxB25nCDCu0mxZSohU8
iuOftNYMnn/yJmimkcedRkd5QCzaOMktpmOt7Y+vSSBsetSy/SR+TFTEEuODqsDUrmRMW0eqPwk+
xvqg35ReuRcTiKiG76riE1CbLrus/VMSanuL7lCuR68COsuV8Bgq+TbNGqR/K9sAAham7V3dE9AN
lYowr1If48OhdXuZp5IiJrau8d42rywxw94ZbS/YlmoeX5V1vJ89QzxfxpIDlSoMaSf/zq/avV7Q
K0Fxau9jQTvwqyxUSpsXT8g2moJiSoO2Sjzsi4q3eadcFOpR15NjmLfXg9nRKpKvStQY7cbqrqLu
iQvvXkcK1YyFjWBRdsGP2pW7i9IInGZQLnVKmWZcQ+i2HKkIEYz+o3XdhWaZu2IAfu7feMWdVSrX
bdUcKmJDllduJ1Xblq5eSjyTqTsJnekiG0oJ3u5Lfd8acJFeS/SvIrnepJmKHKIPF73GUqByNAyb
8owOX3sdDbBJJhEhMspx6itVhG3R9k6jP1jGqQ4Kd+JxpKVPmNjdTbJ6AwPnMIX3JtYJttHol1Uy
PCpW5GpejJR9rGzwnFQdC12Z74/cuZvuQ/3q/fL4EDjaULNgotQiv6myg56q7NjSYjjG49v3A515
9X4uVS2y91qJZLxlSvHkywnq8uG29u+U9jYR7xSa/cWj32l2AXW2xQvn/zE0kYs3vgrQ7QtHpYjE
Ka7iSDopcXis6NIovXbwCrThGutBRL0jMJrHYkpFx9Cfk2Q1z/3aDTdRDJlb9+R9QA0Wl4EU1I0/
Frl06oZnc8SG4r1mrikaQOGE7TPByiPxjG1fB5uddv3KZXTuI1NqoNYAPlw2l9IlI5Bmqxn68ZRL
V7UJdjF4EeSrMdM3Kwt97oLQLURpUWiCeLQcKFWEXtbUjoGKC68ChiwmuzYKjpUmzSRV+tC7yHwt
ETwMVRkRV386+Ka1qwdeVd//lHMX4sdfsthtfAQIVy1TTuGkU2uIEtUR87Vr92u7EfDuh/nON8qH
09MosUdCyiiWfy33d7n/Go/tJhXVTe43K5WN82tLGUcDdEZqtLydFKnLo34aTzVkzjF9CYrH75fs
TOmEE6qK+oy+wfdxKeKp4+puJR1y4kAErk0V/Bwx1d4CKaOCgSdbbVvH9ICoHjgzV98oh+/HP7dL
Pw6/yFN5+vbT4DO83mWuXPw0aCzU8msR/sfAsHmaiIqjYAO3Rlt8tCEY6zJqCXkTuBFEbVyxW0HY
nNt8xuxmZpqo1mpfsLU1D3gDfcJTwJMhIVEO6awZ/RpD+/yC/TPMYo9nilpgek/vQcN6r5e7baoP
DPVcrm29tfksVkzT0GFHwh6hfmQ1c+0hw6svrVeKh2fqLPN3+Wc6i0dXUJmKNg6deEInt565RMY2
2lpODFfyd+zUV/FOv5e3vJld/wZQe+/gIPH9DpyP0DJp//gL5nX4cJyTaor9cP4FceaiGihWM0F7
I3bPfioiJ7rrstP3A56pgHye82LPTwUe6ULFTinRSfgbyPbgCnb/OOsLqeoGBRkAlmDd16oC7+DU
72a6uJH8VBjlRmGmffYbk5XYcKU3b6c7+c4iP72QDzN3S3yr3dv4iqLaNnhFq1dxKrwn/h80y89r
sHi7WJWU4iE8sAaVTS475HZ3aW2TrXXt7960XS0cfQb2t+3K1z4jcPB54EVEVfxa0cp6XgSnc9OL
4KDuBpdN53b7ua5nbPLDc7gDZyTbmlPteE6tVfXO1IM+/YRlCyLVJ6HAkA+u2q65NLaz5Ud6MO1/
z+btDF+G0T5Q9Rb726v0OC3oSJ+K3MZiGfpIbd5PP8jRYc34uySxO/HYRpd4vY65LbvjvltT0zoX
SqCyg0xQsQ/+wmpEksVEkL+TTpnx2wQcbb3zhNZIeO9CUcv9jZmWpPCSgx+0vCy1HvB54o3SqRXG
fV03+zRpKtebu7JdMWm2Wk6XenWtUxWo6WqjM/hY+JXbj/TEFEwLlTuxie5lABRGou3z0d8M2eA0
vFfKqHsp9ctCaXZtFrliX12rZfqEXP+fuE4GO1ADbJcifMk703k3xjBQxQbQJ9CwRhjkspGTH1Vb
PGFZ7H4fTc6Frw+TXjaD037ES6LrpVMeqrsoEnceQNXyjzR5N14LcrcwkNhetQQ7l9x+HHUuP30I
mmpbJGNsstTdFlb9nqqPndnC8X9I+7Ilx3Ek219pq3fOcF/GpvuBpNYILRQlitILjaIk7ju4fv09
zK6eilTGTc1iVRaWEVpAAA4H4H78HMgYvQmVfWM6DBTtkMSaWGShpPdzQyPxg5bvEX0YxPwSDwRa
J6Xuj9Tq96P4zTnrazOvSzISWg5XekRuRJ9ZjuVeVNLFmxa+maifmngZskwcabam6xGxdeFTSQrU
HHIal4lAaZQMSvo4f8mXObtp23A/1rRXkrbCXX9gAIwcrQR5vnnBK5EGHg34iuoq9ImkKZUFyIMK
pBpMD3q9o7BkhWGWOhsHYlcdVDarcdtQ0GGG1CoT0gadIpGhjJD1iTqwiOSJHTiNXdWgt8lKXEGT
SI5mlEANs6Aa5l3CzAOfQB8KFSxtO1MkdxCVla+wUP8W31jyd3MApXXoIk10DQjG/DzVHSU0HRmF
4RDW6arm6zlub2+8/zdpZ+RyvrTxsu0IAUnDVmYH2K2/bKD8HOuROZUIoyxUF1xiJOthmSAD8eYy
9k2OUIZ2nQS8CHRUmF/EQnK+Z7IaWmoHxGRwWWCx7WZmiH1uDlB9rWex+t8o9/rO5L42+nLQoIO0
G4XSGQ4N4huMAXtDEbI/znoWNJYoLl0WMwcoZmQQ69no7Ok5UqSzdxn376b160O8TCuqZZUyK9Hz
RKjnUkfrEkJIv19b35Vf/zS6r9M6xnwTgRroIDmrOp71DbhCg5DdQ7JWki4dklmtKH04jvQOsftt
5ybVEFD8Q6j+NZmV5xRqbQR/yhmEqjKe/Hfpqe/8H/elgekBvjjavm0YVA1TA/g4qc3YDwsGfIY5
6oV/P4Lvmple/9JMJJSpHNHBeMgiyFOchhohTvb0f2vjxRp5mhfKBIipQwQqKbG8RrId8ebv25iM
6eUIwHwdrhdj4xJaSpMQ/Uip8TMBLRRFD+qYWwU0iiaGr9+39v2qBmU2N1HzM8rrnc9nypQXgmiE
3AGCeyPKqkrgGxJ2nfhQzPGJD86Q9op6+UWJJZ8pcq9zYgzk1DumbDiRn3vOCxN/OMtAXY4Fc5Dy
mo13clDTgzGl2kH56Ma1CvCPLEpZh8j5pBlqEdTypkozgwGRnka4LlwURTssobNVqygWsBIqhQBz
yOL2Lwpr1Lg9KLmONKqqEEbJUWDOshE+DLAnl8deWCIozlPAXlU+5fViCZ2gmv8AQP3BIsavUTlK
nJ26w1bipOWSsOxVRAk5pAIlPZOL+ZDWy5HDHlTFa+i9nJvKD5Z828zI2O7CMH52qOXXgpovVCUv
EXPnACnJJcVoA6iQ+tw2yMuP0YcULTUgOj8KzEwZwVcekQzK0EoLEbsmn1GVdI9oxJfZRthN6rBF
PJgcQxm0QK15StyAVmAjUEAkkgi0nUwvQ4x+MKLcYkd227Yo2TaheADWmQw12b3QV+rYgOexDlgG
5+hMARYBjkYqJH+Gwnuww/BtPyuihtJ7UN2LIkjBqjBGP5JHSEtrsZgYZByI/XSk4CHtlaRAD+YQ
VRIwHnSvWLUj3pxW0X0nukJMJFVb0T/IEqpW+WpkzLonrd5lCO034S7I6BnQon3cgyW1XSSpZECV
UxM5AvFERWW4FWGBOuW6R1kl+BQ7I9AFZdgO1NDAx1HcRwwUWNWO40xih1UvUkYNcceqLec9Fxq0
E+4qkbc6BgnD2NnUsf9B07SOPJ0O8Yh5I7Rg0mf1uihUWiR6D4r4tMUohbMxTzdDU8zKAmWoRb1W
6EobkE1k4lxD+eSzR7KuwEG5b5rl2NdzyOuYUdyqgxMig7yju/DAdQ6q+5UZCnlVqrl2EehXZfqW
JC2KByFJFJJPZZBVhLFnZZLpcS7OJjFJaCvqjUi0gi8uIz8pfubIR29SGYUhMbfKgYCjmbtPjkDd
6lGDUcIloe4ataigXsMi+gWSe+RRZnzRokaKQ7EOsBC+Mhdl7JBtshDp8zBWIEaokBNFXW9BNoTc
a15aMHl4oUpQy3YAg9Yt1lHO0VpThKuxBpdPC3NOPiYT4tIbKXldCNqZjIkZZWfmgPhMgDA7yoCA
gW9VlDeqzBCtq2iDOBNylRCC8D+ropwrGa+hpAIKbLFe9YwmDN1NyasVgZWySf+BU+xCGWBWFGKv
srBAkAi8bREYBIS5zD9x6IKYAOyeGrUGbL85fStSKCgjqOIrilYKuyDvNCCWF45/7tkViuBkFmJL
SP3CnrIWTBrUI08wRYOWpLHagog7HjGLBfXh0ObIHusItKsTGherW27WVLbGGqMcRkubD7YOcKIM
NnkIvSQ5NAcHcH8GYmnhfBQh58otwca4dDBGTOF/JDyrd0yi18gVB3J47hxkBmtZlcNunRFIUjGj
lkhzBuwUI9KsVHWI04+yDfRmPJfKoWp2WZVoOZ/rNWdmOQTuBW6BUiVNUcgGzHPYSbclP6yKrPgA
DhLKP/KuSwoV6qOrHiQ7KEj4DJVoGToHeEGNgbY9YhZGL3z6NDDqFdLLXLLmGrhM0lotJ2lj225z
Plsh2K+TEDdpDhkViEMHqzxAzRZ/aRKD729DcxCcR+10GsAiwGbw6L0zpxr+VolkMcYGVx+J0q1B
QtwJ/CpLwl2NUuqhniT1FJVOT0PTQ97EmSmAePlgJB456PJVAPl1RgutQD5WFoTbOuGaaVZ0DwG1
ENGdBIJZ5Ubgx5mYjCix25OpHEGhtGxYRgM4JalKDVFuEZUmnUTaMKwdEQS33QVZZYZS1DSllmJA
fUBqHABngMdxgSk/CbClkeKoQ3PtJWEeFfyi4vIFKgM0HoyEo3RmCAJqfLQYiuvYoDawNWMiWkrK
6UOwjyl5lTa4e4ysHsDyi/COwkDIkGm97yB3CsgBAZQQq03YpMwawtBQ3HIdActWdhulVsth5YdG
H1gD061wVILw8RkxVyehZkHAL8KUnlXgX66Tq5A25wwFO+Uk+dpeaCmZ83mp4+apOrRvsjFo3Nvs
qIzFRxh2yFFW1wzo9koezaaaRYrrRHPBl5Y5HGBeFEuBXIdmH+Ts3GFDPXewm42VTvkVMrvUOpRb
K+Z6E+lzlQ3TWZiIy7EBaoxGNRykxCqUCeYUd4iSYlaVkaHA8VQQVCtit2svwUSpFgAq1DMbPwEf
TNnuBCQo5cjZ9UyyitJDHhGUSHaLEoyOPDHoqUaVjFs5n0i2HCdSW1RCo7wCxNZSs2GnIv0KliKI
aqRYTTG5IxlEqIUxQAEFgZ9cAgR3EqSSm4VE4g+WQAiYzchSbEW9kVEDWLUANXTjSghroPHvYQCq
U7+ZV5U/d2BZgB3PfDJgkfBY1cw2ZCp/08YQqsiUCpDeEUBxUYCa77BtfH5XJtSZSaEkL8hMjplg
JE0QUsBDynVHeAdMPxyIpDIas+kgndx+FAH29n6AKE5YyiOw5RGeYqcEXlttCtisDNqnBptPk+ud
32p+Gy1AE66GCWsoEKLR655DfLOK0IkiaTZSo+Bkkw13ADbOoh9TEFTEWXGQOWdJhhL1dyCgA6vy
pHMQjqIqUPGwrNrUUyBPhAUgbhmoZkcVbtJ+D3uNg7SYMzGgkLhm41ESKpy1UQBBzAi17zEYjfa5
KEE5m6TPOIW8MMs2ybKoG27PdMlUSHHEIYheCE4o678/pk63ny+H4h9HQzAmIPWBPCjwkFMw58vh
PlM4pOBJ1uyQ1to04jCPw33rkLk/SOuYJh9OU19/3+LLxfOXFl9iHRWoQINccMiOX/jLdC2vurmy
pj/eXS1fI+n/bAeYX2k687O/8JkEYkXA9oF22rm0U3ajXswT6L/r/gqbNDuHYioEE95zBLLfDeiX
ZqfXvwwobtW8H0gU2UWrakWp9YJ8QPgOaO4YYfu3nXy5Y/7SyZdEjMxWRcah8Hw3wYsB22Bn/pqo
NeCoWraF25xFj3fh+Zfr4J9NCrhH0FAH/6UgnckH2U8Hhew4/k4qUYu5TCPv7mqvt6fXVl5r0keF
ACU6YPYI6cAwlWkSVy0nli8ZRBH8pGFSQbweCQIaLGZsiTj1TqacN4vjNRr/y1O82CqO9SODMGOz
w71KV+p+zsNoynLrO6VegXQvNPIeuy6DMgW41gY0lL9fK9+NNXyGAlnXiZPgxyh9MSZBCpW458pm
J4e4WlRLB1IfxZtr8bs2XqIITukEqHkJml0bfjKgqS+IJkP58PcdeQ2u/RjJrz2ZnuJLT2Q+qMXe
wcErAgWfUEaaQCGvg7b1Ma1XLc4XBHLqTku0NOFVSehX8ggYRoKiPHaTCKbv+2/S59+aGAq0RMRm
gCxDlOblkWguZZmCNLsYR7h+KOdttZZBk16Bx7iKURyRS5uA3tFkBNHuxAXbfPBgu/79wHznDRXQ
4XG4m6P2RJhe/zIuXZRRSjsMzQ7M5IuAuhWkW/up7cdXoTyHjocSpDdR8+9cxpcWX8tti1quelRJ
NTvQ1azrKgBlQv+uU7/0ClAVXPSQUwdKXpCkl14NUCWMqtyP9xJV2w0qEHU+rP0ZZJd9DdoEt5hv
+S2RJEFjWWFX8VyAO3PjsRxEopkAIcjRac+5c+dlZ01w9YKOB863IJMcsPhxDq/8R8pk4JQ7VhkY
DBUaJUH0qgAoPS4zLUAZmgRoM5NWi6T7EEPg1ahzVvu6rzRgtAs5KyfZB5/RoImgl8j46RJUGhFF
1HLRyuiLmAmLscTBlSKakjIz4iAkjMrRkWEWve/PaOrWsJw6aWoHfarVCr509Ng8U8OWW4T+sI3C
Xdsc/CH1BjG5R0PxITLskh2ZY8uAR7soGtx4UU/lw8iJn277Cow3OS5nXIWlkBfkHCe+IYmouUoU
3EGFjmzYvFu20rATsniR0O09GkGpo7CzyuG2PS2rQ6+My3Ki06aSiJuzQRiD+bvex1FwinF6R7lm
9iZF/4vvmOZ5UqmD9eIEwb/Mc9RVCYixnWhPSmMcHxmKif3mDXbitSoLpVg/NfJ6RCkbR2iHgIr2
FMjvFqJVb6Aicgss1pPVaEkvm2XzriJLetMx4cXxUz20e7FI4n3Hhh9tTxZCnutyBnJH9oyTMKJk
JcwNiFS6XMaE34/JkWHZtRwU60hi9mmDQ2UggNAsB4XIWCiPqGC2TJfPR6jNplGs0oKPoKCD+4Bj
gdXvESI1obVUvxVz1LIQSXlmIEGv4mzTSbmhdPwOlwinvIkoCSxTcGlUzHpoeWOUDIY+tw7I40ML
QSRtYgQQustUPifGgU7qLavcSlDxUzyjd3ltpH326MiOhqJhgSiPnmYt2eMABbcvyg8nbj+7VrZD
OtqyEb4nb1cgAtkhgnZgJILifGlMtJJLkLvMk0fOy5LGvNPOeEV+/DLlL4coJqS4VGJgV8IAgTkE
ToRA0dugnKNgUkDN9nLowLHBIqdaTRQhd0F5CAPuSWslMCr6g2QLnon1FnGalBi/d9jvLOPlxCUw
qH52EIPbp8pWADCPi6Ay6rzjrJV+Cdm+GP3LrpyyNT8yEIneiwK3olhOr1l6ThF+kdTnDs4qpaU5
hZSFIlSVyvKekKKcCwXxg59poSD7i5EbKi2vWn8lJ6KkJg3CMdzIuGXN8J+yHJ357MgiKBHR8abm
0gWEgGdBCaKWtPigIpsDpow4zwzhgAHq0Kl/a/P1WCJAmOCeAkbUKhgXXZncYhjOhPhN2UKLkDuT
NilYZgtZ2BBe1vNO2lADI6iEbaDTEu4j3oF0WH5upWBW+PyeqQc3F+ILQG6zYeiWCRt8VBFAwz34
9Ad2GXHyCuIHeiuTD19uUGEs6Bk/bBPge2t5VLse0NQE0apeWfx+ol/RIL8Y4cv5gI1DsY0EBc5t
Li7oWb7ueg3lOYiPaqAKRvmTSm0c1CyGIAns1uUH/wG99zc76TfWBolUVJpJPzRAX4GigyMRAOCw
kTqMgWQsZGVjzccJ7U1XJ6P96RYIWZSvzbzkyLqeFSpoU8DdaQyq5tRJUF3ZttqoiRogV9tSZzRH
zdYT2IdedDPRQUXbW3KxlwTNNOA/PcXLbqI4Y9E1I7iiO60E+cEymTuXsl9gl9PhKFVIuvMquJAW
kfEOSfCKRX5tWn65BjtxzdQOG8V7BbT/q3oR7BB74RZAly2paPbuCvXLEeznjsovu8uo1GPbKGiN
cdbyUOsxeI9/P6O/3lx+NIE6OgBeWJxvX4wXMMekBw1evCd6vJ1oH+tcSzdAryxQH9Pob8noXkAf
/xxA0NsihY6ztPh6Eig6xcfOIMZ7tmW1MELw0Rn8pTAiXpjrvZTqnXQtSoMp+zc9/XYs/2r49XTA
Kx0CcpUc7/PGkyBsFAvvsEOvRSivfXs9DAzOOAZ8hr4B7FDNmXmm73yV7wwFP/URarOsjIOASuCZ
3pZ5/hrGmCbyS/9etkK6isSxZSQM7CI5AgjpLIp5fwZNJOBZqr+XSi1Zvw9jfOt3vrQ6OYwv1xKf
6QeHCqdWg36W9LHOlM8o4f433u1LKy+bHJXwPlJKUytlpMaNIfofQT7//Ur4ZiP9afxeFkLS930V
BbCPhLtXNUZwn2XPVDj9vpVfL5Mv0zQ9xpcBi2M+G1IJXeEXgaPSM5QSIJMRAyzIrfkW7HYgVf+f
lrb/YpgvGe2B5aQU4IV4X89iF+f7VBtOuQazRMYqPJWwTVTu9KqzG/TaRJU7yIrfdPudnbxsHI6f
NTVorzG6K7LicVGbhVqv9fgJCh8NqMUF9X83zpd9QgBfKTTq0WhYWkG7BfcNnR7fdOyNW3m9JdcJ
zYGjFmYzEXlm3KzW2mVvgBUv2cJUdSQ4Y2QdZ79vdXrwX7ZhSUH0EBxi4Cp4mc824QOpR8hn72zI
iln6m24uziHO+KaZV0jMn3bzVzsvsxZIYEryJbQjgbgF6bslu59YnuPdu/jkuw69zFSAi25eKmho
ivUyS7IUFmjmLRDwFcf62qEf94kvqy9B7jRloYCIhcDMkVHOVhNqF7wW+SnUCivBLVHWoJ5CqcVG
/F/cT+Fh/ms0X4EeMQmZxqfROL0GkgRUAGvpI5i3xYyo1UxZRB+IGTrvpvB7+/yr0ZdtAZJzcQ9a
ACy8RCtWk/Y57nrtHfp0ULEYlqXz0Z3fgcT/P3vRX42+7AoD8py0lP3wN7krfCbARcdaZDlzkMYD
opxd/bl//v2SeGer7Mse4cOAaprH6KbWxGcRrrMzEuqzdPfuCMNNp66fVx8vgXJgKicXQGH5ipJh
pDTo25y0e0ZGbrGTis+gLcxILjdKVHpi7YC/CYT3VLoqUG3KheExHNpPaEy3Kk13NBiLkT8WhD1C
Q3uOAq8plJwylSkTIFIUre27ORuCnqEG0DiDrFYg+1uevlUhbjEJl8Njg1ZiNvBx909b+Xev/w//
ke//2YX6H/+J3728AGrED8jLr//YhF6V1/mT/Of0sf96288f+seueGQmqR4PsnGL13f+9EF8/5/t
6y5xf/pllpGQDEbzqIbDo24S8qMRPOn0zv/ui397/PiW41A8/v6HlzeodsS3+WGe/fHnS6v73/9A
1PSLNU3f/+eLWzfF5wB+DWvwvtZ/W9WJm91/+ejDrQm+hRb+TWKAPaLBwYMf03G8e/zrFTB5saBn
AKcjL0wmg5pPEvz9D4h5/BvPsBxCtwjL84Ba4FHqvPnXa7Ag+AROAfcmJOKYP/41CD9N11/T97es
Sfd5mJH673/w9A+I8V+mKcoKeHpEFhk6QLgUXAVfNgaUlBKca1lmSUua7wJN5Fz7HX9tL/6NMYnn
uPWTv/ouf6WvqUUbUajS234v3ektyhmBgdiDPe6A92xCq3niVckUzBoqAl5vjzuod3utLZh5BUgS
KFy14RCfR7u1wepmhVZ3Vu7ScdzRz9oNXcn0XdrodwmywrfUGi+4qVU68Gs2KMeeo5m6jIk/EZsz
5ZMoqMqxt8Ozf6YP/JU9NM8umWQ5eg+fb85THwSPfjYu60q7QWPRRH/s3OQuPnlLssEXTp9qI3Rj
+aM/RhdiDi64/ni33ff3/tgeQW0nW7wFFZjyEN2bA2WLz+HR3uore6IfpdHEqnIWbvVDODcl/gm1
Ga7QHau+Mmd82RXfAgK+Y33FG+sHymzsRB9OAPkTU7pRt3YXXMAH0JuBHXiyy1o1+iiAOOyIJ2tX
vIVA7yW7QDJhjzebYBLkdPAUivp4ZJUZ/rxrj7RF2aGv0hb04UVLfkxZDdBtqcFdyVWo5YIlEfy5
EHBBT2oDrQEAfu6Pw5bcoSzebMNldJFd3hqP7R5NINNlNlcZxQLqsM2v1Lk2iMmeqkvkoX5SsXkw
yT+DiyjOkV4u7ggGBhf5KQPxcJfZRZ2ukwuL8S0wWNGFCtH56sgghYY8C9psd9XUGxOyKb7KHEUk
pxHlwFC1x/rQucMJozINMbRerMbAhBzxwXYHXUyMSvOcXosulYnbCdkhISbZsYXKkuiC57LQQ/ZJ
P6O7WKnpmTZaYBFQyTzRbKvRPblPbtTNkHeHFlI+fRQHkxDR/ml88O/iXh/IvYF2DyKdKv+ctDgf
E/TO5J9TyxjeiuAYLHn4FJ6Gfw4WY0uQ5QGnsKdMRhmfWcO5xtt4m6C93I1dER+sTOClxqNjgcIn
BeDoEV8bjLdwix+ARR9A3Yeyx8agLdpFNXR0L13YsHJEIiG0YugpHXzXeaJ1PGmUgoVRxfkfQ/VE
/1K3cekngwDhHlBKxkONfOomXv0AHJ/cAlkFNgeIsPIq3fIrdwaUL76C60a+OEcxUrkbaszJrrlK
Z/pUmXiK7tE90muWoSBsOCmFTp1ht/SpOyEmR8cz6azAHLoDe8IcHkWrO3G39tYfa0DstlgqGYYQ
lnkiu/rAWrC87C58Dlv6hPr90oCRYknt62vkDTGGtcpUrItDY/CWbAGuk2OSsbACTCW5gxwTFliD
ZhNJDIM/8ad0Jiybx3DCSqtAzqySo2QLHuY/BNoNhb0wExhyhbAAmqVsdvIEpct5GBjKBnItwIRQ
Xu1SNvyDYis24B8YL5gaApeShz+ywhz4Zoz7uOPwxfhHi/J8L77xcHoVYOtghYNnxE8UjNnCsX6G
LiypO2Al1O6ItCP+jhVdG0jfnJRbj0EvDTyMB+Q7mmItUIDi8TgPbg5rE2v0gkGKLoDKAjzE2DBU
mOs0r9kMLUE7pwAez0SUH8+CdvGsAMSBS7XN1dFO3XFaA9QHPWiQX88BlfMoVqON0OrhHcc9decu
znXcxy7cAVQMj9PywPcGlwROhXWzS3tsQdJ3lB9YxmSPoSb7djdBUwqsv+DefoJC4jlAZxxTmc6n
eQGUrXZrDNv0Rfxkg7Ub3YFDwRigi3hUDML0P9BIHg/JADtM1xhtT7xOY4eIAnaLI/8kwmzyG9nd
eXJQoJ2Wcu0qHuYvS6dCgYTV83GGQXc6vaZXKdYS1i26zmDfwDcBy4v3+hbGjXUxd1iJR+oCTlf+
HICe0y3d4EI/Acc684cQAxVazgmWMu6JndmSiSmwpM/e8y1wHFrjzrcqlJ9hdq6gexkO5RnF6gdI
6l7xN9xri4dvKcfuSY7BJXaBobS5y7hjPGxGXoyBzS7dFssztCa+7EduShf+IBzRLpQ5LHC88jPq
ozxH6OXUQ85GB/HgiFBTHmaWBsjAgPsYbWB5y1tlF7YC4+o9jK50HIzR4w+04Z/la3mDt8vPsVWL
sDSsTixTyeY8aeVoeBqgne4wk9bL7DRRO2OaDS+Hr0kumEwMUo5VM0R6dR5vWG0cdi7+CL1h9gjg
Cgj7pl0dAbWtdAFJcndrPd6fNlPKV8ULIqUPOAZy9vHBm489MAX5+g3Ut/4JXkb+DMGHcdsj53MT
L/GDO8uX8IFIAfzDTQF++iGB6yBVG9s/VTeGxh/6WwKcLfaUVMVX+ddJ9vdCwE1yxl+YW/eAg4BP
Gvbxw7/CETNT07VRH7CrYKMDpSssCTabur1ZX5PbsGN3kdWbpQFwaLdoFlGts44euyNmTTEluz1W
lykRvCku/V05dwfHwmbfwJ3Rj8qskZrSWzO/9hhW6ZZesZcPj2lBQMsEyggG3ltf42tr8q6EkZJ1
EoBKF+OW3YN78wRLLmPjByaSsQXAY2BtON+MwB89xWFaz1jMMAhuWriX3q7u9SO5wBKCO2lV/iS7
nYsdm7fiazftOy38W3ThT5TduLJFzN50cI4he7ibC/ucdqoowpYO72uASBOzi40PHvNAjtRZudUG
NltWwyu06xzzR2ECw9IYlUlM+HIMa36FU24eHUK1GOrugd/SKwYYuICbcEP74XW8wTbkC/6IiYeE
NXbE7tqd8FqujWcYUI3jAYZmikOB2MJESRMyxngv/sYhv7ztcCwqS3wTSgLLGT5AjTp+4h3gHEWD
w6m+DluJ0hLPseDBwaGEMcaOIFoBLvGVxp7wYm/Sp+zOugyl4TPJhbfSa4n/4GR5vYW1jTc2ng2n
ZrIgfD1sucBHkgs2fLLHnnVr8Bzgh+FPLHaP6UTT40STX+Vci6/KbXDZp/Mke/GB5PmRfo7T3oDF
7GPf6Fz5ia35BCK4J7QA6kPg9Sakjo6UjbMElCCOIqYEVhDc2eng1rkVvmfaT3kLnJQ4GIbYXY/S
mT2hLqA3Cc5xzTS7OGflj/jkd7P4gVHmNgIWGeYzmvknoPxZE793++TsHGOUfJqRW5whPWsI12FX
hmr44Dbho7apk3IVzfDeWoyFswTqyGzxc3yirhT0tPS+wQPtRbOzeQ8VQtKVwDSNwKW9cTsa/HF8
jod6+vuAdcPuEjdsNO5QexEshtsU5/FQWeM2fsgmc5C9wKI9pGjBx0CbKUSdXOVKnWibNwebNitr
hrreQ4PDyRkNerQ9Hqgr6/VPKC44x8DlNp0N8pyLBPkh9yAfE4s98iaHszZIva6sye4LbHFH0RQO
0Zm7RrfkxmzBjIruGMDUZ7f8IV44o9v7n4PNgWRLxf/FGT/wwmd3yW7SAcQ3/gM+ZrwJkwuBtMZK
vksnBnvbOX/A7NszfwGo6sdnh1N/pvfgrIL/3YsXCkyV2P5yPbEya9gHLnNobGYLvm17dAdTsdIL
kPdr6D8kbuH6F0i4sFjRlmg7HxEEhbbkqlgCXiovvdVBhfDg38HZDYXyY70vDmEzA7j4Uh/LS2cC
HO6OVmsJp+Y44FjuOTY/fUI8U5Eq3hoIfB/wLpPAlnH8KlAbKDwrfDcmMcSuixGv7f7ZuukF9Nom
ZMwKrXXJgdl0wB/eHKKy5/5UPcYTlC9ojbiyTWOanwDaFvgWzAjgqqBKwRFk+gv3lL1RKz9Zj/cA
Ho0sYrFmZEXusEO9qIF0B0Aiw57dc1AhORUEEFig4bDqZzDU/iwcMHoYFkQrI/jo+Fqyc5mZo3qG
xRHTCB9iNKtt1qS9wq3O3KG3FJSybDmDhUF0GOn47tic1Z9Ans24tU1cwFw4K74Lp8GUb8m1wRZz
kdF1u9kBROZr7Wl8hBdyiL322nez9pRixZdqdwNpcQmvAr92BJk/ZszFHHFWdx9PAg7P0K21gPfi
HuTRmQOmwb9IWBGb6pBzajDOGGzBOKDcHQ/Ego/gWu8Ti9swRvHEhMpe5WKWQCR373b8Z7MfLeJi
9lgbEoGBVZMZbyfPyG0tzFLmwngM2kYePXMTFyVDVuH2z/6Jgnfea3FSw1HJdWz/wtuil7iyyXpY
rKBXFm3MEp4FDzI+ZbyI2WqC2ZjqjtfAzVv+XRpU/I8l/8RH8AQ8uPVTDV+KtTwOaiSqeDcqADKX
tTMQVaUzvIYe8DYo7fHlLtwAeI4N6IFi/nm7Al/4DF/VWtQVD21yxuAxRo4jZgIDDy8FZHvUzMI7
4GIwa3AdNvrY4Osq3M3BoXSO3BFLpf7MV3gY1hufDdih4Udoj8OBDk4ksxK3mz7F2v2BttEuXqgB
Mce4dPvGzqZVGFnDDr7A5ja0LXuFFeGBxi3+baJtet8+qVPyHHYpju9g/DNjREIZHT3Z8DYKeAga
aF3ZE23/DjO3KmpGXPjKEpzy3lDpUjV9jPYGOCXR9D/34k4AvsYsbQ5fiidCZ2SvsdEWXBHsEGhB
kzr1BnniFYJAgNlcMje7JRYPP0VZ8HRwPMo1OLOeBDesXAcPnyRP5jkamSua3GbqNI4lx8KNzlOr
jQ3PyRhwd3fRGy6D7eN0ZeGZj4mLd6G/rN15ygmDgycvLGzOixJjQfCNWMKAoNoRTDJyMVQ4bhxY
G67qGTzJMztjyrzg1tnZTTQx0CJ88GQB/BG2RptY2IwBYi84v8k+zzUct2ji7xcQ1X/Wtmi2FowU
JgpAoinf4boHbdglgQbPegrwjMNlcowoNi3hIoY9jmVYDYlOWfAjPfy4x2I1MwZKOHEbmyyVutI2
veO96OaY8pE/smZfwWoq9AUQNHbHGDCaHXWSTR6ND/DF2XncYrO64HE+hcP/4+68lhvHkq39KvMC
6B/eXB6CRl70FHmDICkSAOG9efrzQT3TU8U+U5qOuZo/orpDlEgC2CYzd+bKtZTBoDuf5S7dYUn4
p+4x9zLqPM1g/PGWWKMTDoWuoZhw01n7vAa4dYpR4uvH7cmbeu/dnPcO/5bdXN1zPx/OZ3CJsiFU
wfckHBY2zpqvdF+w/rgBhS7pUYjm0sj87N+cT2ddngYPIQ+Tm+/CrTh3cb/6i/k5+IlwZ36Kq/iU
nwbvJS25rYQYV11hN3OmgtXxqRgj/UWc54TC2aU8pbtmDwbwhVWHBxffY/aPuY5Y58qrsuw++jfG
mCV6G/PVZ3fDLL+L7xU/ocjEj3NtCTpJWsQ7IukF8c+iTdHYGNMAxQS/dntC8Bd34254ik+aMYZb
LU9f0QV/xkVSv9vp+/JrAOodge8a0+2oY30fYa0HO57XU8YnXJE5BnNoTspTQJpqGOx6CAor4SEv
RynhTf92Q29453x2e4J9c53uMnh116o6JiqER5PwMWMgrY26di/i3FzLHA6K+tHhQKESlw6DSLIi
fHb2woavaub4EmPT70RCgsGhvBHfXOKruHc+uQBjvO/mbIc3VH8RF1nzWaKAZUEQwFGE9UnE1J9w
+cNpYp2fVHgDcFv0tgwHiwCGd2YaJnti4N1wOXUgrZZOzhDlEvDTOskDdyoxKzFzNmlPJaX3/RDB
onrcbLg5ZReaRMm8mTgWrS33QGuLXo3LFZm3liADwCXnpFXFyV8mpWdgebftp7HLFhwwqo0yJAlz
1mt78jeManDhf9GlxDXyvKz2Uwn1z4nh+1qJPLQ4l5b1yVy3rBxnz8oOLuFJePPGzC2Pyf+lpbhH
jWx4+GHMEAAZ1iHUb2sutOb7Y05sTMVGWfqbZk8wNm8XwxrRPxXsGw6BzTd4HOej3fJKPufbQoZc
ceR/Srji/BgUYyKZTx/TSgyUwz74qV2LtY8LCz7dPfpnwUezgrCVSLTfepz1ttVK2zqRnX02a2Mr
rhWinYDc2tHfO0O0I8t2uTS2jYoA2YO/xx+vg32+FNf86cuJxwc+tK3mMI2fipX70axpWa0X/SE9
1EuRgV4YW6gcT84p+NBP+aK9SO1I2WSr9FBxvLj4H8VneahnuW2eTIZ0o+7yTXyJL+JOPgmfkOvc
Dvkm4YgDHQ1qxJwtIFth9i464VO/rzemO7L23S69GOvmdMvwtGM+Ze055Te7dp6S8+Yt6ik5xZd6
f7uQ/3u19ulFqCfC2ljTACsub5dsF18cdNBosxwyCVwnv6gnecelUGfRIdvEoh5Su3x1TjW3H5zL
jbNzTvR/lYf84uzozePh2guBkHLJVvlBuTRo2ox47XCnw0+B3W54KV1KBosAKF8qG/o5s72y6Td9
azu75t35yA/Vu3qqGN1VSwTK8CzSRTHvj9EnnLFg5IgpiAHe6qtDsKav8qt6jo/EKMo1W+MXdcwV
1j4lyCGCrJehZQ9D5ZzND+vaQ5z1aRI4Oi6hB7GD8+F/Rp+lb1dD5DtvjzmBdIDxWEV7v7SJXLoP
DhV8nzmGnnpeL5RNQaStg7H5JOTw9+5ZP/WbekuUfpRefdZZNnfPQ7MCbW1E1urJWMN6mR+RJZVH
9cXjLPrRHuUTzQzEPAQFEnGzv1d3wp5BFk/Vqn+t5srW/OD+02u9JaTCZqYEHqz621b9wDO5+zye
5Md8OUQRMf916FDkY2UhLZRDu8CV7dX94HAw0DLhgwgNu/PhEc7RqZov3A8C0n3NBKCvAY3sseWQ
gJMlLNEiXkpH0NwSX+9/pIf2Ui94FPdzCNFIJZ5zQkj5Y4gIsdm7fBcdVLYr23qIgRy+x1mVJ40D
VHIW98YG3qTmHF6bj0AeceSrmTCCmq9gjZ/DqXnO1kPIOkwRe4s8wzCLXxP4UW7bqzQEkkjLxybx
JTOiXN1Pr8ca5EfuCJjF3OI3BMaiNvH3bOt221/Fj/zIm2KOOHwd1/OOMXNUciwaQq/+ql0zbRIf
1fPEWjTvwwjkx9Ky3X09RDEcV6/MOhzIns1LZcuaVW3OTW8V5YdJ+1asQZEyS81KOVYrDjfVqhMH
lhJxByaCXcxOqsbouZ3AOXcnr5l4lwdlrzSj7ESyztoL0hSu22gXcBKiPrEp2JfJSeLvHFtO4lu9
D3bD5vWpGunL8sM/5RzUFsFJ2/fzhuJT/RHtlDX5v41KHcz4bN+bhbaKP+Rw3J77c0bGoF4rZxJy
x/ajuxrSOKAW0H5EJA881jVFhJG5ya7aSjpnxri4KufsGm3JmyrndkiZklXjRco6fjUPaAkdC5JR
yZHkIKna/iM7kgemIdD6KHkLRStS1FAdcIjj4CZMkqPx0aL4SLwvk1XuSZ3yfvNqnBUCa/5hX4nW
h6zokBr1xq02Ma8iy47Z/0pfd1eJ6hu/KY6oZmRH0kcWmUxS5vzEdRqu2X8kR5eUebAlcdmeZTqj
z85BWbV73qMf+nPF85G2fdqSJn2NP7JdsxBoO/jI2Vukx82NvGz38hJLuv8yhUNGbCW/Sow+ljAw
RuW+OPUrFR35d2ud7ZwN04Gz3g7zpR/Ug7FvTv3cOahLlYzgXPvkY/LS2RifTC/f5m+tc3VsE/K9
zmEoRZKs3/IMPAC51zmEQ29UCQ/NAgrLE5baeS4X3ak6paFNZjO8gJsw9tqqug5JWGPcNWNjlVwd
PqCsPAZ+qW+iq7fp32XRlqgJyK9ogH70K23dz/tVx50g8FWRqPV3eId+z/FdXJQfw633pJaNVbAN
L/0et9G/k54HQD7k8oNtsMtOJSxvp2hXfrg76fyqrXlCdRk5Q+5bIrPsbqm7LuuNsCan3c/VJXlh
ikw9A9W+d8tGHEl74dP4zDkVLKU9yeaTsmdUhE9KADy/aYyZuzUWkZNxsarmjTfi9vJLQWYPWrlP
5TMahgR/VuysfUEP95pp2ecXfsMuM0BCByP2V3ohnx5eYhhAT/Ag4LHEk7XHiZ5uB75TOvIbepeK
U3ipSA1Q0xnkTvjnGKOUcAsfuKuGk7l3GeoRxjph6w3PHe2yHdeS6Dtjr6GusKhwpG45Utbi0r/2
7K6hzrBwjvIrKXGM2wfTZFAAdo/uVqP03CzkJbuLhCsrLrmKC+Qy2FLSigII2xgvLZNCpNYsH5Kr
8rXyjM9uqS6eqQI2V1YzUwu5DdQdF3dXXesPBVbc9bAl23f3GO3kJXeHx9L21tr61Fme/rZb1DeE
xiHeGB5SXbaUt1m2G9Yo9Wfrk0m8NgseOyrJplt7aS8ulVX9MRgSJJ3W+Ud5tjAoJntGWg1X6/Sx
/NrOI2KS/jZpmA1tPRifoUouHtwthukqvzpHlqzHaqISwGqXVs2CKhB78xBemEdjXe8dbhktV4aK
lPgcNpQdRnHv77T17dLs2Gq3STtsIHmZ7LwLC47vXzJEwTA95SW8INq0z5iWYVeiUHtNP6S9t3FP
DV/0aa0Tx44HH0sw0wMKMNaohlM9PetXA1dNtuTgUW0CFsC2lU+qY98u7VlcNAuDUr27rU4SaeCR
sGdE1RPLmuXqHSijEcIPX+sdCI34BVmjYU1Uw/Ks/Km2b9Xx7YAPYEMQ2qSX5sRS9KikjQXMSyVC
dMfirC/JjrVYb9JFtWo35abkxPJOxeQrqCO047LGC99eEn1V72TrLpL8LA8+BCXy9MLby0v0jpzN
jvVcbljcEJwciC/qS73xP/wzoRoDpUIqvIsPaF7pu5qozD3DGfCuC2Nzl+0zoleesWZD8BMpvVO/
pd2GrcQWOuSLfCmAE1urQ2iEwzO2HY9l7qQh+TWEJsRg4H23BMDsUwn9Q3xfs6oP6k4U7G7VDF9/
LAkd2kt6INK9oE5MHOkPAfCh436ylXwyd86uWJEGTC8MSNyO0gP3LZ6GvBr8VBeezP8gpGxHkgmj
+PD4RMKHcpHt+415ymRb2eTD5taJR/ODk44JuXa8DvhUgCLue1HabQ9do0ZoUc0J2KBn7V/VXXgo
DxKZwyEEqNaA+KGsr94115ZeyyVhj/oSVAyntGlWzTuUDJtyQfAhbXH983LRt3w1Ro97SVbcrHlq
SACmEMITmg8TwQyGl/BgnqRNeeAFC4Q/mbtqVS+kDQ2HzLu+G4JlxkTfKZTdNxb88dz5ueM9+glt
PxKKw7N0nC0YzsvtUjMzBub7mPOGnk3QX7x67HAR59Sk4/DClWSG1thmexaTyrgeitMQfrAR5JN3
iId3JDtsX0jWkJ/VnuZd8pGs6FNz4haLdy7P7sAstHM+Za0Z83ZTL74eIzl5s5vtHIw1BvbBWXb4
Be/g77Dve/HNPLBP2PSkgQe3Z31SyIxt65M9tqQnh2081Hr7VfuOJOB+MCvNwh9qkdYa18bpYs+1
pP0XzunvkKufMER/YLnuIV//gzJIfgz9Y/y3UZVfjtXfkuvfVuWxBBPln4v/BnjXoIz3//6BnPoT
vGt+DKMuP/7tf8okDH/Cdg2f+x3bJUi6+JuGqrupiBqScqIOUPJ3cBd/Un6DmIsGRV2RTQTK/gB3
6b9JoG+BbumyJAL/+gHbpf5GL4WqWYYKr4CqakDC/nGDP03L/w3t+nNvoyFKElhlWl0lhVu5g43D
7B10rie4i8SzKccPAmHBJqDljRR8MQZ6P8HYfYfK/XNzyN1V7+BkRSGbrlZY7sLLx+5DPPWmUJYs
rEU7gTdkaox/mJW/P/SP+LU/937fXe4ObqxnTmGoEZdT3LGwQsZ7MrAqSjfbndW2CXRUflCO+exb
mDMTmP4TNWciwPzz4N6hj6FTgY898rwFT/nWbHNpJD07Y2hdzu4ngfmpnCGO+JcR8T9f9L4fJVLB
dlZ95C2QKlZsyv0liq0L98myy4kzwguDHdFH/4Z44Z8aHe4ufNdU5JW6YnnQdy0KevMmHYj1Kpgw
yGRvYZ8oVv4Yy6YQLM6+a1L7E8r77sp3WORbXTSh2vreYlDY85/0xwGgK34PW/9mPrU7+LHmG45y
g8Fvob9CPWpLo2QG49UYOvqZNhOe+su/wUU93Psv1pCGZfmxr8OwKkGUBdNlOptJPq9mAWvWmKFk
av8bnCXfjeQwAj/g2C0HE2bGmAPm8LFati/JkwyHEHTUI5BiY+MpX0rEjS1eEOeqfbdRh4f51cPe
WaNQvfmVb7GE2qk3j+fRJJkR4Yz9ufeAQrPtjr/TmJf+hLm+Wzp3lqgzQbUqIVc00nzeJ7U5CiNz
I5X6uCbO0IWpBX1XnFtjs4joLYdL7te26btNc2ea5NzMhMAPvcVAv2gU0qgRL2EDqZH78usLScOT
/Gps74yRL4ahmg6Lt5g0kwRCKCKth+LVnwWPRKV2vIjWtEbQSuqKo19f+ptZvW9loVEgDPU09eAq
qWwoyWxFn/9nV7gzPUDjpdppuYKrkNkFSRSns19f4ZutP3jxHzdGfiv6Mjcw5UpfT7puHaaG3ZHN
+PVVvluO+p2FCfUEdiKFywztTC2F7YlFO5Nk14toVT38+mLD0vrFgtCHafthr7dFWThpGHiLqOrG
Xuw8Nlk2dSRSZjEkmEpoO6nzzSW/MS/6nXkJEiHuPCPxFrfyUUtekhoePuCEcLW9FtlLYkTkJsPy
u0H9ZuXrd1YlUG9K6xR4xHaQ6HuB5nQsPXhjQo6ZNBOnrh2MhUfx4dso57vrDn//YYDTJg0qY1gz
xQTevQk9MrNhx0U2FD4v1tOgG9HsmodvF9GwSH41sXc2Ra9dT05v7HRNykd0kdswID8oGqlRayMa
B6cDZgds2jd9G2G6iNRpc/r10vpux9/ZmkJzCthZGPHMcyYwr9hd9v7rK3wXQt5Ty6dNmQhtNbgK
SfgAPYb7h0dWv41DCxydI0lbp9LeqjifaFkLA+stNSk7N9/wj3yzh+iz+GmK28yoA63HX3ZVNy2F
Bk42cWNU0Wsh3dZm1FBwSOJvLPk3g2vc2QgtMwO3Yo4Xxq0at4hhR/H0PxzcO9MgRUVqwpvrLQZW
r3QeI2tZP4EWt7OVO/62q+sbH2zcWYVb3MpGn7BeG9sYDULu/sKYGLPbg/f0rR7Ud9e6swU31aiV
JvoKcMDWzurnapqs5RFqHt9H4t9d627/Ww3idabKc90e/YfqtR0FdvDoPaQccb6zNd+YGuNuy5eK
H6rRjRNOL1PxvemCXcjw86hjCEQXufLxH66Pu/0dVeqtF62voBSlvrnyYE0GjYXy7d9pBf8mRLqn
RvAqJXOVisUoSwcRtGPubOFhQxFw+81TfTOI96wIkaP76OVhtVxNciYt0DFHNSbOUe9mli7bmdxN
C5EacyVSVonE6JjHyJTmATUUOeoiO+nhinAposViLI2/ublvdr15F4C0SppV2RAaDwwZhWWDV+hx
YueWAywZRDkd2P3sby76jScx70yN4QlhJvdf81yP+zH8pnCETQ07eSyXEIF0D9Hu11f87invDI/o
pXpo5sQkfRo/N4M4o+4ry19f48+t8sT8Mk2WhiIjd4Ai1s9GO2uNW1BkXKQcNxOt3xXeYkhBGLY4
DUBWGfQVzL7boKRl/uyUkZY2JF0yoHz7SsT8EAxEjVLmgerp896ohdR8H+6AlyPLaj1KUWavG1RU
pYpO37llWjIEppKaCN6jH5qK9eSIlt/MAjkgl+3UkqtMfVHs84mi16E29usqFyB+hVp9HHuRxmnf
kIG3w0KeazNRcgP3Iey6OrU7yyy7kafoZjMOW91o7bwQpWoWQ74qPIm60ajJOhQLy5waN1mm5Ftx
RIET2yug+/KN32Ozv5Qn/P+0NXQ45vzr3OHrscr90q+Kn/KGw2d+zxuSGtRow9RZqjotnto/04aa
/tugCGsZEtJ0BisYe/lDTyg6NJIIqyCre8gr/rMnVCYPKQ+ZQ2RkB2lzzNtfSByqd5GPDCekpEkk
LWHzl2gOvdupqNQpg8gLh5Mm2/plM1cMYwmPHmC/opi6vW9MUG3OOIlRyan97FGJs4WeZeEsyWkU
kIXb1YJMrVLUUSqfDLNsbYuzh+R5sN31dKrQfCjGNRl0NovrHKUue3Cj9lUv/acuV8Ye3FOmGS3T
os5HaUsFtgq8483rkZn1snGQeeEorAdEFVSkEroq46pUg2nqUeEo9IeCpOhEyQIdFq9+4jjkpZLm
O+EK5c6cfQ2SLg79tJZIvlYcSGt+2PShkGjtzbt1djvtcokmdQGCmBriwDgDek1axdNv60SsxhWA
Ba93nysJ6t4+SEd9Iz3m1e1Z6fzXTpOTN810XsUYaiA1fWiibOX3rT7WOecy1MCNAto/EkGGvtl5
8qG/obwav6S+Pqsc/83sgzPKE+vEK6Y/LNr574eKn1Krg9v54awhq8w84siyrg26ViyGn5/Q0fw2
U2BERBXA3PlW8WYwE6KvjwfOL0UMxmFeTZXSOSlxOUu9aNW0529u4c6yDregkQ03zEE9URPv0wsx
V24910jHCQThnhU+FI75oKX68SInhd3I5oMio2Ga5BPZLL6J/78knu6en4cW0c/h8RXzi0bthxmO
pUxOfMVMxzeHjtdegg72VewPcqjbhVHYereJHHXkxdnYas2J6wKWF0Akifm0CKfEGusICnFTE0ay
IU+1iEJtmk61ZmlkHbrHtBVJyUqESpKGyMSaJIn3jRb7XWe3+TV6XyUINjPUSdpdXOF2+g3hJ4SX
xeKcSxSYgq55c1Uf4YZa6+3AzR40GUR53s+6zhhVxRmJDKcG7UFw+1xA3SlT93ScdhzLhCSJ++Se
E83cis20EZqnqujnsHcTk0o0H3TOLOrlld9q28wSfvclP7EM/LQWh93001wYsm5SEmEy2GyyeWeS
YkdLkbWsyjFcSa+yIWzisnoRfG1XutKxU2DSqsRjZbjXQlcfvlmEf9oH8FzBkIiKq2qpyELe7QO5
LxJJqt1qbIWBNpJFZe8FsHkqEKDnMcqB0aMbTl8MD/662KLwnAnf6burXxRXPz+/gs23DE1lO8Aq
e3fe6D2hVbFoWBMfXMKtjq8Y6Qm+4mwF08SQ90Wk7IWqbkZ1o8+trIPCUPSBTwkA361OGVuOjDRI
DW5ATgcgeuZNKuFFyNpppcGSnke0raVKPsl7CoySfu4Vxx8X5e3kSk49CvLOR9SCby2L6EHtIaEH
EOYRt5BAZUU3Hun/MHiWimzatAdAQ7Fovkby8M2ifkY+jPDELGxB7kFHhLCXpnbRAcDWpba3a2va
agEo/EqbaLW6L+H1c9vXLlJ2bhOspdp/hhfzOUrkfdmpD4WiPIgFMMqELqG3sjZfhVTaF3rxomrp
e2JRI6+ts2iqO7OkE8Hy1652e+pAohfKrnXqJXy/lV1U2QPZ4du4dY5ZbVyLtC9gyWfBx2aMAPtM
R3XCipptxhenOehgNaCn1iheFLlaZrJyNJrgWXCrSZ5ENsos096hCT6DIh6eQVxSrI/LSrKtTju7
qfUIsSAgvwQ976BHbyJcNxIzqeYUvbX4UTHKSdrwjkgzV1n66aHXF2fJuNOCdRT5z55obTyRlmgU
nINce61F7dwm+nz4r7jJ+xbhQNdV9qEDzIP9GoOfj1xlZxXIekYuA+dmp7pf3nL+rgc+KpzDaBZ2
q9DpVtPEW+vIiYvJbaSJ/tXsfRPmx27SKMFbbhqbW6XtikB8lFWoFg0wN5yRAIjX0WdcUuwvl3nA
3oiyEqdNm2/rKw+JUo0CkbYwV0uDB5j595UxqZBZT7O2e8xSc+bq9Tz0OAiokXutYasPW+AfTiTu
ExVcU4DeXK9S5LYU9Q3a3VuErallmq17TzlCyH8p6Ge4NR49RXK9NKiw6wWVeN/jol/PqN3Kca4I
z2YqzzTdf448wN8V0g+Q26zTVts1DRwo+hsLfufot8ciFad6ID3plQhjacmIlJV2vhWNHUTAKTLZ
ew478AWCw16XQRIIhXfFsl/NVtr3OpgyV6O8qjQ0/DVJjY+QvaupYe79RhpHSAiEar7y5QGr0gfm
KM7i9ySLnoOufEEfaefCalelkLCK5mPn3upxHoMgcPpwIih1Z2su8PGkTV6o6oLUt8AZqC9aIT2o
ERuxkRCeKcEmlaV4bDuasr0ezun3UHTGSpE+OhmXrYQQCl+dZmzFademeM4NF7qYpvXtUAEzaYF9
U1P5aFbcfZGGT01ewVVsVp7tKTM3NLJxW6fOTBZh3XOB38XeE4I4YBcT77kUOa06rrVBB8G3O+OB
XbwIUv3cquVL4id4wgaGx0o+6mb5mnjCA3cCBL9rIGowyKep1pPiBegCReDzlSoybDQdbrAL61J5
8ERKDEKmHp3cl0flDSynstd0Y1PI7cVq9ZkSMaSqiqh5jk6Csq8zoLuR04Z2EchvCYqzoXHGR9Al
XRibvDEh+4zHrpa/OLfbojzKUiSMYs3YtIV6TKpg1tc01DsqNCRsNM+wY6Sm4GTuR73gP8f5uWz1
ZdYzWK03hZ+ceEg9p54LW4BWPYS+AeioEVnQVbnkPldwG9a2P/Zfbz5UvIU1ckV97mniqIXEemTK
ESSnCDfYKMpNssYhajXVR8fD+ooAkmlijYPyRa/wezSVQwg31nPhNatMO2mdq+TSInvzSeHJYYEy
yO2gSNR7soitkAqPlay+KqanjcLQy+0GkEjigNOVuE9TsKP2OFCzN+FAH2TaWqk9tZwyiN7Vs5VT
UIrDjF5eKTqFJo+PykdEV5kEGibFJQyuJ4rUvVsrKGaE2WcZLbVy38jSI9/4bhpVM/KbBiyjoO3g
/H9NYP+IqhfZiN+zwNy08AGjoCXvNL197iRvVrfWUurYqkoE4qbIQYlqTTdRa0kZu2EPqCtxPqzB
5xiJtYkLbgl1+5V6u01jxRPsJi/bqWbBJzwQwktIPI2Nvn5peyi00vC29Q1rRb1snkAwYAbW3JHj
dylIxzK6RUa1+iZ8uCsvycQrQxgJGsRSdNim7/J3VtZUVhTCzN144Tq3Kt82PFQzBXkaq/JMrvXX
3tXnN5GdbrXvN5X+SFN/pLKxDjGnnqEcf31D8p9jKfh+RPXrjPmVtfg5ru+Cyk8jpyzHlSPvKRCN
vEB5MCxCuzel0ECHOCgcDdaxL9S9mZpkoFDhMY2CiY+BHfTMJ7qe76JE60etS8CZaZyJMgzjr+9U
0u/SdpB+6+hr6Ej3Srop69ZdBKtrJomUSrXGjUqFPMu2oVRPZOX2VKrct29OOXkBO238B5J0q0ro
Xo3AtdG8eyfNvZOqmBVoEqHd3tTc6kFGKxMNZGri3t5viTcxlBq7W241s56orvjqJfmT3JAjCsxx
U3u2BfNWZkZ2XpZX/SaxMPNl14BB1duNrKzRHQBDX3kvRlI9AQjhRQGM/IZXs2ZCrVy0FmPkwfHR
aCNNofCtgHZTrJGUWqPafCqFU0c7fu8sXMF8z51ojM94diBY9DhrOynH5sqcJDBX5jI9v6I5deVY
HQU6Xbepf0jlKJoMWWiMsK227qr2KuhG4qloxWMqQI91iSLOELR105o9YDXuo3DzAYogVtVa0nOT
scby7MEqaXfgRCMF+jtSsMDcrE0RdlOhNe2mOltOuJB14SWTvJe02Yiq8q6nIf7EBOi6Lkt/aqXx
px/EiyqLl2qg2ZWqvlYSNK2uOFb6DTb5wRGORV7bjtFOswQtzkgaUwt/jB4JZcVYnnrO7UVHalJU
uqsVO9ADK8pLFdq6gxM2aedwcm3t5jj/W22CQS/at1tDV0YG5j1n/kmZ+GPDdF8VPG0GyUxVBk9x
PsiFdbZqaY8mjSUumnFRV416C0oDOQBmqqRPWdnPoGabx2o1FmmiFQTy+dntxWrLt6LR9kHfL+SI
cAErJSFpZzcdamZOUz9qWePbX0v+LyXN1knEv3sM3U/Uav9eXm12SQaysv8KON5QXvvXKbU3v7r8
lE0b3v4HCs/6jaMZCDdT/EqQcTb8A4Vn/WYxuUhwqApWWMH2/pFPM3+zSJrhb2TAS0D5sC1/cKxZ
v0l8CIY1Q0cSWNS0v5JPI2/20+lVt0hcWCTvOHLoJPbgMf7Z4holaV4USNNNFHrz3AqnXlt6Yz0t
mhGp19cIrFEOml/J26msd+tKFUZW7Aa2mGrpOC00Ge6feKWnSjcxvArhH6ObCb06ld13R4nHsYls
xS1s3j34ikeFpr+WYb/IJUl7iUR9JuvJxLXY4lZoVxK09YE+E8jaWV7h2lX3GgvpM7Uzu45RalNe
DMGwzbiyvYGlw90Zxjo1gnMqdY+lDhXS7dnP1EVSohuRrVXh2oq70H9su3Da0HpZAMJ3hW3hIX7Y
qA9B5kxzpXv0QQIIqvuSpP1bqr33oWY7MpJoljGNUTm8JWQKY3neGupMGQSj6R8OpOstUt7jqn1r
IJZS5Ze+eFBp2jJ9fyzdso2VcGQUbs1zRZ4czLQ2QaBwfDNmXkgHmipfzLZ6Jt+2d7x92++N/iQK
0c6iR8t4Qp11eiuuhbE0Wk4p8XuJleTwPyr7k1/Ck5bNi3TjhZBMIOTIcS94ToJN45SwLUH7km4Q
a4vFjcWBqE0fBGce+gvZuYruUXdpXZ07hoN2ezi2xIXuzAqnHgdCOkt6ZXzLTm6Rb7I+nTD/dq5A
VUFTqVm/ucmLlb5VzkKwdmpIKQDQdKrPIuEVXvsaccSBLmfeCh3wJWUaOuLY1F60eEUSME+Xoflm
9eukeDf6J605ZOKL5QtvEd0St9dajt7JQ9miHE8EfY1L/KjSveq/G8pHV8kTSbnZdVW+aAr9mWUw
gz185BUQxGW1Mo6TZ0nMZhlTVBovHq2bvbIqm+NN0N8c/TEstob3qTTuJBfDeQynJQcgp9Ww7u+u
SRtj+3Brzk33qVedncrGyGzVSVC6ti+aSM2dyuDDCnexsS67uoVozHtu01VDcoGzltQLG8WsX81e
ncRtgVxlYkwKFyC2UuXqhANSN4sCumachK60OLiGWf0o0jbfXfxu2tKvFxewZr61Sjfu5WedxJaE
bEMaA2wHjq4Hj6En2aHrrmMdZjOLvv5bMbMEABSSWF2lcOJzOk5Cz5/Fpf5WlO3kr1v7f8+U/9ex
ZxpY4X9tz7fHGL6i6meTzid+N+mSIf4GvfRX7lVDoUrHnv5u0SmYgJFGd40qyRdAGqP9h0FXfqNm
Qm5MUwkYFWtAIP3DoFMgkTVZMS2LY4vyVaL7CwWSuyqjrqGZIOIecDcweIL/vqsydgKxQ57V7WYo
2CrjcOyqI6q18rScCY+3V2/2w9j8H5n4r1rsP7N/f7+eTi4cJwLO/D77l4phF6RR0W6Ab8JoE9Bh
o7SPVYEBNKx2IqOjIoaUE4WCREHwItXNNmlc3U7T/toV8BZHxbuA2HKuCimkGM2sCelES7NDKHSk
CRy0f0R5kcTRh+KZzaBdWkyjSqCRQmrRo8lQX+5u1bFOpFmqgzkWfeop/0valzXHqavt/iKqhNAA
tw1ND27PbcfJDRUnMSAmMQr49efB+5wqu92fe391UuturRU1QuidniFrqps0A0HfknCogEbxCpOe
v66dFistS7ahedZtvIFoPxkKfEVTHjASg9rS0XqTW+wx8tBmrBXoD/bMfd6m21mNlU9bcOjpBIPj
eQaBhcakh4ljPEIkcJmNp5jSuwlwMYaNqEiG/nnKojtnQkujdu11w8EUGwc0LayqgtmhLnf47gOS
u2sukc9OOvdWXQ5435iZ3geU6c4UKCkrWYFaSr3nCJzJ2R7/JE51l0PH9PtXaX8uvt5f5X9sAwXO
sicc53Mq0CuHJsPEzVPq0We7cGBGDPlDOQVwabvKRwtbPvz0ABHs+IWlcfw/tND/s7KHzrLN4KiE
VOlkZSFVre3cGp5g/1hBfMS178b6gv8iXXrhn08qwwQb6RaFyDhFuvP58RgsSUXspsNT2wp41/Ko
8isPBGV8LZDX4fTgNOYnbck/uMdsuTe9OSZ7jAlqy4LJ+3Yq3yoPwUPlngtBBp34ljvCfFAx0MM0
e1WOA1tdjdSnntAzEdZ4l4nkmk/s5cJ7WirLjw8Cb3R4i6HqhP6uSxcqxqfxntcY1PVWRY/loQOp
YNzGByCy1guwLw4vOtidJIj8P6u5HEknwRT3FDxZ2GORN6agxwEwxmyLgDM9V7BKvoEtQpQ+Olfu
HQavd1GyIUVYof2aXYQZnb65059wMuVo0a8UtNX0uLSegQfAKFX+o6M6tlX1+L/cXIqdJZTjmqbL
TX76uCpOka7rtH4a/5i1c0j3MJ7ZTeF0WET9L1FEzpzJ93k6mi+4+tH5OLmtyzG2dJy51dOU2XFo
R25iVqRPUj+NGWQY8wLN6AhGCvO6p/CK1Qw+nq7atAYel5UuAruKH7K+3llJsR9dEg4wucfhjO+9
qal2kZWgEQg9R4zMXwaLufeNhtmbNFKsvt+2Zcb18Uguu4btIuAGeYKhm/T5SDZIntWQTdUTs/c2
Bk91XP4nH/mfx2wobL6sgfeBqsf2HErc00vCq9wCJk1d/VSkEDBoMnFXNCNbCdZu7RZuRTHcqJiB
aOoEVUGYy/reiBzaAf3a64vdLAuztoD0X42z/BfRAvPiOYWiShet88EGUbBm66j27qgLi68EQmkt
pIss2uxQx78AWoV25CxC00WwonShqJA2oVXrq6Sp3yj2utXQl2AmDpxCtOhKl6+M9eIaJrrwER/4
FY3SaptOJQzJSo72lp4QSNJ7gTaFpfJb1UMEJqIt30Sq89adVNB1cyDtmjb1NTzlobHv9aBEuGm1
A6B+1xmG2qecrmdawKJ9hAcGQWcnietNNdCDNZOHUQ9/MEN/AhbggSc5uuiDfnSivAlSCIj7tB6f
WSWfugJdaNaDsYOv7F9l5i7I0fhHh74gaPS4Ox63wJaN7p3FBNSJuQb91fBto/h+ssDbt5ucYD5X
vUqZRtuEw1ttYiqcqnTcWpozdNY96eddfr042kHmxupDy4FBO7yLqWqueIEfMRDhdx4tHyzH3NDe
up90fdNK8lNNqHR6jINzvBc7stZeCXvpvBPTlYhc/g8uhq8JS59jD1oRcRl4zvgXXcTnkU6/RYnJ
eNM2Nw3E59tRIshDZpd0+Z1RaltX3XOqhj9WHjch7x0R1PYEt2VbXfFhtoOmHo8R1WTj1mW3qlry
A+OjZztiz0h6mN/YCd+JWtw3OeTujYZKIRTUwftUoGZSCyBr0aHlnaLh9f23dnoh41tDgIYgOjJJ
l+Fj+PytpWTmJBNz9aQA1i/2w7Y4tAuO/ALG4EwmuSR01FvisWMD/PN5HW7YjEZVXSKTdDfFg9nE
624LTdZVvStCEKPFw/fPdUIKXLKAzwueXPOpKoiyNBakm+YwrcHi2lpregcVoNUUlGuMzy7aSbwT
KE4urmV8v5DmGAHn8SSWmrSyvbYX2dNcSIJuNyYOZVqp16HrBFIRsOUtM2RXbgdwjxv3uzJSL1E7
qrV2MmtF4soOuhLeM3NcYBDn/qtU8UvMNF/PTZz+Ig67nip+B/fzES1htwuzTlmbwY2RVGUtc1Z0
tJoDN4u5/IAvzLCbuGxeYJZ51bP8qWhzoGeSPSY/kM5rHknh9nCBRwaJ0XYWUsOl74yWDDwXwuWx
196jHocCgLHL/aDd7mke1FUet3OYUR79au3k0UunnyIn/dHpnIdqZL8xEb7pJlQLVXfAOUDFnT+P
EY60K5BJ90MG1RkHkwFiICaRUAjSVJ1EjzidIVuXE7ItU0iWxGDzpgAWbr0KZn0eqX9My0wNU69I
DYcyGTfz6AU1KfpbMdQ7U0IUYSDeXduWx74uUp/V8L91enWoDFz10N59bAahbu05Cgcin3IJLjep
q4NN9b4titBk6CdFreWuBnQimhZutUa6k9+xFtMUabYNowiSIuaBrmDV7BgDYrka70vK7lk10ZXM
kwevm+U6LqzHgkO+11PWA7EqzAYp99tBkzuL9E3IFOxXYzlNfk0UigBVHmfegKbKixAjO7TCi0Xe
OQ0Ll4Va17hpeV5uyxzdcjGreVUjXdtyxUCJsNFPzhIGuY4WaKmMYLDWuVB66hJZY+DmvipaveWu
fomX4FIX+YPKG3Hfz1W3A5ZkDihLH2uFW0lF9vOgYXM0DWB4SlhCrCg6znuAN9Ej6IgEYjiGMNjc
TwDQt8UN1a0bfv/JngnJMGjmBH8o8B/8JKUG5iSP7d5LnzpVHZQbrTuMAXvPvrDMCT/p/WbwAPNi
wluGVF/SiyrvYadmZPo07alvreyVChj800X4X9Bnvj7TgqoSKKNxucLc9SQlG0wcKyuz4qfFu8f8
6p+KJ2Cr7tLdDA0gsaXb/gqeqN/v45m79tOi73CpD3iuIoo70KCi+AmdpM3CP0Sny+9DvhGh3rRb
csm757TUQ0a9cLiX/gVyNqRUn+/2TnSl4gCxHFsS38eUbPPGhtdkuxoYBOj/dgImF/PB6i5Bu09j
1/u6HNYhVLIzGGiLt2PWt6lzNDT7UUIazzUPXlmjyoTQhDX6OtbX1EsvZKdftndZFrEFUDlgzQhM
bj4/7jwbYxEAN44wLhgCd48ud4j5dQgfZB8SrJdx15ik4q/8GFjeaxYHeDD0/dH+PzUGJHOf89bl
9FihZVez7E3b0AZ0I4xSi8YKR82joOh1tLYnXOc6m/YVjXx0nKD71Y7PA9rorsX33Ov3Vlkkvhjt
UGOg3pQSonC5c3DQIAGmImN+GUNiwYHqmTbJPsLAyUGXNCQ5sBAiQetg6FuIVOQeLqohn9YdA/Q0
r/q7PK52lpWGUdYFKPLWaDZcw/AlWQ8IEmtuQUM2yyEQxMuqgng5HH8rAGMHlliQd/Didd8DlTHU
kAQsM0iJyJz9HLshLNPoyoJXc+vQJz0lzBdlX95EMt9hogqjyWLrJsl1EaPvLlj8aDuW7Tszf84d
aCc1fbHlbBCruGOPiQAsxOsBvCkx8IoloEFNlfyuYRsUpKXaDF1W7gXQQmGHMcbSnrjOje032mWb
tEULpWu97kqTaat7Xm4THQ/XNYVUcEVnSCdpWm6bFlkuQSto1cvmT4IW005pdPub3vdk2q49MUuf
Emi4KNGEc9bC/jqHUFNpMwqcHTMbr3UBrqdsNXf1sCZO47fg03JWAyhMInjA5BLa+haQjUhNm03q
QC2jKfo/KpHQFK/L53GE1A9yZxwMHmFszFIPc1fyr5jR+K+64jqT9U2BSLaiSe8FYxVN+16jhiiy
KVATVMdZ761oZx9ZPofE8vihiwCDSaDViYLiTsTOVSmIQnkCbNmIo2F1/RiMvQ1qPFA8Wy2t5G/E
1bCnpO02zECBnBU2MBbwEaOleBibjgJwTdon3BnFLsvwRpQxbKP74YAj/WoLaAOnLdpXpjRIDiPo
vcY5WU1K3Cgmfmtd1vsyFRH+azP4lQ0lYts9TlkqN0B9/WboEJoOll5JGr/QJiWrWpjrdPQg3jeZ
A6raBztN80ePpNXtNMImLkchF6sUFV27kfNyhm2Mdl2YiuhcAznWkpvMzByS8tFhYBXDnR3vnaF8
4SN0XyyFIE+pc10wvO9aXHNmASsAmsOKAB3r6z4d/I6021GnGwpMwi3tvZ1lAO4jaBZ5icJXwdEQ
qsVvC9P9Qqe2L2oYfVB6O7ZAr3SYkuTa2eWAgpusfRsKsrYt6PCTNB+BBKoPJXBPdbQn7CYBWtOx
wNcqhkAA37VKBHwT9Qjmd+EWGrNcNw46ryWrDAIWIekZTC0YVMjTlrMLkejstQU8A5MMmFawRj7f
lCyeZ0pEiWurl8DQIRumXkhs7yntfvTAu12Ie0tK/+WWROPg/zWXThIIXqLnmI1YrgvsMNqPf3se
JGHm0z/RCmLDt5DbiRcLyUtt69N+xXI7o39KbIBMXEK8kyCfkSyjtHXtI7E4KhkbZjkSUfDC051f
BcMA+FfZLpP082baUVfEwLxCvz90wuGuvYEZU+HrdbPOjo4PHcx63V5Y8zR7wYPB0GtBxQvpYVB8
EulymIWnokWki6p8W5o32tNd2tML7w2z6dPX9mmVk0otRrVhIcLbRzrhnmygQxGDuAPECR+uq+5h
ZuWFBc+cE0HAngItBdUaEPefd3IwWlkENt7HuqQaH3V9BRwjQIrc3sKY/ELle3YPPyx28trQqLMt
F1TeY1tCW94tp02ZkgNR7sP35+PsOtxBP3HBcH/JSoaGGG9IE/s4ASPt6FXkJLDZay5s3XsJe/KN
CWYT4BC4Bzs3efKN6b4H7wyV2tE1A0DSk3wVqCUhssWH/ZR5gKyiPVNPI6CgEjKeE7tFihaqbAIT
piiAsOTlFVLIoGazPzkTIGJjsapNtY/mmqwx5eivvt+XRWboy/FCquaAveJgKHDaeRhFn1VzjJkx
2ZM1JCTJuv/nBvEvESx6J+DMJFcwtryQE59JTUHjIGAxeTbaK+zky4mlU02ycuejaiC7G+dNF9Ra
PRrOi1WUpWUge40Aqa67Krtw4M4sLUGDkKg7UOPA1fHz6U7ZMLG8mhDANw06Ou6uOkBoZdNe2tcz
9xEM/1BA4bw58stsEADryuRObh/nJtJ7dzaAIUpIW/KsP+gcUPG+hLK68UiybmnRBZbiwMtOqJsT
duhEj3fgDv++f9ln3jV0psBiQXZOBDvtt2ckB9SP4CPIrINt3fYeso0Lb5aeCWpYA/0yNHpc9I5P
bo+UzbwaabbcwwRa73sO2154xfnzNt5A7M+HHvj1GABsAOtZOFTO++5NixUcRQK1JtDxu8CkP/fI
DL1+DoAPDtsyQv5Iz5oRDytTDvNRNy8wtweWdsGfXggEX6Z5iASSYYZBwUiR3DuteSblUoPEFV5E
LoweyhRA06pZPmko6JgmAk4ygXVMGiF9NzJ/cz19URHi3HmTmHkjdAJYBK2xzw8qi4rHfHanI7uH
LtMqXQO4DQjsnXc9+yKctnzp4Fy47r70Cpbn/rjoye2dJUjKRfO+KLSENtl1/TL7yCb8ZO0dvz+7
JwpfmHljLbDQcIUv+QR5F7/5ULbPNskikwEWlaSQ7pcmf2y9celUWmhWSYgg8gXFHC+aN3YSWjPc
Aux2nNeJF91g2viGoxCFaJg9c0tfGHeeO/Mff9oSwj/8tKZxOxtwqelophG9xSaozA+qd/kAJ01r
8/0+nF0LTqJLYQ95uNMmqlc72p1KyNN01XjlSnaLUdNB9fLa2PBpK4pLaeOZ9dCU5kBMUOByARf+
/GxJZQ+iNsOE9MOmKyLEUdYTWsW6+5VjLh+QVlL/+0c8k4C4BJcU3jHqeXoKc4hzuxkBA5uOM4kB
wG2L0heF1YZcx/uMwY7w++XOPSEiAjhlCN3guS7//sPbs/q5bDEwmo7I+q9Uq0L0EqCZaE2g3ozZ
K3TH5gtn+UwMcnEPow31LvzHT6YKhNMaImrWiBjU7cqw25pwiUGX1H++NPnxpXxaZ7kzPjxZ7lWl
TNAOP0YSrRg0NZ/SdeHDlQIFND7T6ickUeXu+908dydgJ5eTScFOBm/z86KZscFDsyQ8VnHXT2vh
1//STbGDyfjrpQT8XLBx4ZTsQIMPI1HMQj+v5U22SDvNx2OPLDlIEt5DY181fq06XHeJvSlFstE2
7CsNAwR4ZNcq6t6iImVrG/cCClD1OhfgUsV5tREOg1xgnwAylgEVP6d2Bmh+f0xb2CuA/TAG0djf
gPBNr4begqRw2rLN95t37uSD1QgisQcO95cJSUvjObYVJ0cc/DVGNM95Q45yBmdUifjH92udfVHI
hkFl9AT+nKKX5ED6WtWUHMsmghlfnP9zylhjstDyvSuBDbek9xdT/7AUDM5IUyKQwfCnC7/iTIB2
gWYC0RzVxlK8fX6FwwCutNe15Di5cI3JlLi14za+UvYM71KIDSZ+3Xsk6NHjWZFh7sN2HGxfYYSx
Gj0H1nluWWvfVlAG0xSs4As/70xYBeMXQicEKB2UQycnzKRO0pbQ/zm2a+dlDgCo/1X45ufowzQJ
GBArmM2F2+/sV/thSW/pJ3/4apuyAG9KYcnlA6rGgK3n7R+gLl2IhC1CVuT1korlCYn9PbZ+fMrT
ki+piFtlkYT/b+72dzEOzEpFPfBs3fCD6f4HHUEZKoH5Ct3cCRvSWjdSx8qvtfWvJ8q+as0INrRo
fqLrvJ/0dF01xqwaOlSBGJw7y63bwJqF8XVGHh0GM0ccPfBJqAPrVfKk6g6mlBYUnmYS8AGEL+qU
Mhza/L6W3qUC9/w7ReZHQWwHIevkyDU0ipnV2vNxsrfT8GMEauD7U/P+N5yUgfh+8U0tUxT6ZYYC
cLbb6mKGT7POZNBnxvh928u/8ThVPmTmtpL3sINrgPOa634IQSl9mmdAi12FkWUiMT4rGwFmWGv1
G6K8Qy2T2p8HQ64d0f+uWB+Wpmx385jo0Jqg2YGrafCdkl64JE63ii3XA/AfQCMBLYmG9OezOIMW
CAiFGo91WvmRJVeJfbFzsySJHzfrdI2TJLJQbVpVYz6CniueZoYO92zvLPSmddvAbwUtqnpEzfwj
9jK/5t1NU5oLDPklJH35BWB2A6yGsCVPx1AEkwXbHSxzjJz0dgZw0SYgrAgduJNaVyjWvz8e2Lcz
C2I2Ak4CtZFSncIKKjpAXslQc2xdet0NwHyArwZyVY+hrkGBtna0fNWtk+JXYChAZebuk1mnQVWS
YhOjDNlHUQ/RgQnuZI1rg9YUYZrsFRigFlXI0/qODxT0Gho7mymazePo2tK3bTA1e+nd5GNt+8SV
ILHU0U2ZQhK99lK9I1FdXjdNo9Yiil0/9Tx0S2MKSXqBqKq9/g+hyU710NQy4g9Cxi2EaphP+yJa
69qSAPV3NkQNsGWYPIOx6Oa7vhife/ReQJKFH4YzUNDVLYHRRlHeytR+7gTAqGDbdkB3Fj+QRT87
amFDcasI1GBgaxd325wOxI9q9da11bQtncjaaTd7YarH0FXWt9qBy0cM1IHv1vCCaWC0wqEbPw2P
E9cikF5B9x53Xo0GMYE3xSOd5xlmyh1uKsr52nE8+GSoZzJM+qUq0SDyAMtfCZL/U461txz7p3Dw
fzRe+0pzwDSHJt90JgWr04LqXjbgqFoY/fgpRvuhN4I4lsrxzTT6Z0HrtewiIOgTKIA7swCSQfzi
LJp8x7LAZpgQvkR3PRI0YGcX1kwGmUmT6UNckdafdTL4xkFntiv05GdJF0xtVfoVp3uWgdk787+l
R37aqZMu8AO9FV6RhqRMfnTcvsnbvtkpsPWB+JmuWZ++gHr1VhpF1m4DPyJLgc9RznBgBTBHWBP0
7WPJd2DFQSeClQX3ydDuBnfxXZhyOEBY7M0Zun/ffxGnSQCuAA+wPAy23aW8O03BIY46J3XiDse4
FzEAvvRaTzCYwijv7/cLnbnPkOxAHQdEH9z/p90fCBkko+nm4UiT/QCZdkKqS+H7zGWCJ3BwV4Jo
hEr1JLoYdIHt1nO6Y1f3s0+ZiXxTiOskgtVc7cCTq7Ss4XVaXquco3QhH5YQa2Rm1VG7Chk3cjVi
LLeK0wz2rziiPq+m8ZK44lJjfL7z0IDDlS7BeiKMv49xP2QZYzx6ZT4M/XuW4YRI0/3iWq7FCslf
mOzphb7QaReb2RwNRheZFIQrvC9DcFCJ2whD8vZoCeeqYKLyZT/cDo6AhXBj3Q8GBXyS6gsX+5dh
9LLsgqNdigQqvxysTPZ9RWO3PfKV2NiHFtJmmQ9SoY8wsvGCixjT01n/6XonnYC2wbUCBZb2WLri
lensp6pz9Nri1i8SW67SUUNXujFQXLTtbp3J9LWzF78ppYerSFaIr67p9ho890AqUHWGkSVP1QDi
Sq3M75TL5NJxZWd+sg1qG0TShKQOYh0OyoeDMElQz+upbOAyY/rN6CDRaPIEGE1WHXityAqKJBhL
VeML66UKW4FCyK07xy9ItEO62KwUgwcOc8cnZDww96jH3ynIM7cd5G5aboD3I5kJOnTdSIYkdk76
twosHQgaRaBdDVMQcfHM6/i6XJ5T1y4PZCb0HtVI5NfR/FZFIybdiQFzye45rA9StYXa+7CNM/0k
epBqcwE2gKTp21RC+7ynafNkjXENcnu8B7NEbNo2f3OiUgckil7aebBXg2W/9MaFOoBh11077ezS
jVbcG++dabqygPRaz30MQim3IV0RiSHIFwjrWNjIxqJIr7MZMsd12UgQ9UdshP7RxOUuoUhjVQcC
WGHdRVn22JT8yh3ghoGDuKp79kYog6xenUB/Q9FrSWGdmsgbojQcTFxyFEDYRtEtvk/IhFDzw4Pw
lQ/diNs8hg9hnQDIySIBbYFmFCu7al8cSEhgqh4VG1c16Zp6MbSoPFmvmR769WRBGdVEGiNjR/zN
tPUjTaCWwYrCwfUKKyIoUWTrgpIU6TtF2q/BPXcQAxHX/FJE5SbtJxXmXuHulDvFIS89oI5wUbiN
hX23HBh8IGdLa6h0KMkDAwjMatYNUAW1mcO6FJC8m5cfjA0fPaP8No42cZaNfo+Avu/dyP1DWgIK
HUXa+/11b39NtDDzedfLgZQZ+dLxdpyRRbPTa8w8gUhe6VCFYsfX3qYKzeulr/+0rYOPH58CoOVo
rVP0YU+SZQUkHNH4c1S7aG9vm0V8eP1foKbOPRQubzhHMHCBoBN38sVC6diNIMj1fnUvYqr1Bka3
K7mhASzTLw0yzgQK58Nqpyq8WUKNBjhE4woFd/xF+BBkAAjtfTmn8v8LPfyvQZp/WvFkH/VQtlmv
So32mHlequ7EX0zlowBe7+seclo+iImXZCnPvbyPj7ls+odrkCq3iCxg6zEHi7fOtrtaXl63+V+3
x5ZD8nGdk+u27FOX9hIP514DlR3O24XzIPdgjF2MRl9me/9ZC2cS6DqysJg/PxMvRlf3DQ6KB5Zu
E8xHUOERhI4ARw1r7jd+v4UaVO6PPy98du+acCfZBVTjGDBZoKpJcDw+r5wk0D+x5kYfU+JYQe7A
vMkeuG+EfgS2/kWNLVy10GgKwEIDxIomLzaBMnhSVAqsMuJtC0E7vysywH37+X5oqkfHmue1BzQR
enQWEK4UhkoR9GUaanZp5G7yETKYYwxJdXa0JGDuzQSTqjSS24GOj8LOrI3qmj/QL2xBzQDv08gn
2kc3kzX9y2v0tytQW00qUWskTyxGiKDKu9MTQLjzkLwJmj1N3nzXldCQsehhtNSLlw3P3chuaCof
gEe99ezpxXhAmLIo+ptOVSgtKCkoyOTpiF1HjXK2SVJCiHSI7hkTD5DAOZhkAsrXgydxNmxLi+zr
pulWHdGA78jnOBl/gkL1oO15B4T4mxDTs667Ft2g9MBKV61lVmLQ0ccGzzq/QdZhM46LFxHwho6x
H8Hwu+7n9maaYt+0E4bL+e/JgDSo+dXQgtbhjK9pU/0ZRbqFHg0P2kJtvBiF1EzpX1fHYu2a0dp2
dmHDaQn6QKN2Rr/Tzl2V5AKSdWDpNWMLfteANCHzEPXa6qY3pefL5Ve7LUAEpHSeckX/NhE0T73R
umVEv8k2FpiOQZnIdBleYyvWuQ3uuC0RZ63qKulAJFCyWU8UScIEqDOaJkif7VyuYoyWoX0jfpZT
aXyvNffNSLdRGpWroRh+UfyrdcbgLunm/EmN/AG/8NkZ8Bcj94QWRztfl4zdk6HGI6jptfM0xFVB
ZQTSywamOKZF2BRxHtRe3z4O0uqDtgVmMI8qeg0ARr3Slny2R6+D6B8kMLsGcj+Id+Nq7K3n0QEL
0q1KlNdOBF0KyfO1spPyCT9dr3IEVD8S1eSDJJfsCi+LAt1ISP+5QLClXfHP4UC2jYzG6xLxJoTA
M4x97dzdMtpkITQv4K5Xu/LPAKEcrxTK50Pe7NlIhwvD8tN+NC4QyJLiAkGOJEGpPbmslG4TBVxb
fWRd4kERbP7NvGKTeu5GEe/iNPHMvb/QeZGN4p+v8XOwXeNCHaE+zhHbVg0g2XZ5SMmGthJYxeqx
ZhFkCSMf6MEHp4XMTJ1ltyatnx3ePly4wc5EPck5fgbHONfGj/p8gU2endhdF+vjZFJg8i3fbuAo
TuWusSIwACCGWXmwInNQurXwLSn3JVPBrKvf3/+Osy/gw5acRKUI0hAzaEv10cmyq7TPf0wElTha
4+BRsQuR/kwE/LT9Jy97HvU0pLKpj3r6kZvE53MNwdUyALIWjNitaViIkX/4/QN+Geu+H7EPT7gc
ig9xty6t2k7Luj5mlb6r5+wIy43fvM92nP2KGQYPVWZGP8WtO6veN51A0e7ka9aVvzSzf6W2fJau
dwE1cGnbT8LX4JSqdwl+lGcmP4ZXbuXhi91Ah+L7pz974lGhupRwjGFOAzSccBKXy7I+QgR4O1ny
Kpn5/fdLfIEkLRuMwg5zzQUD8YVk2Q0VyVyT1ZhgGKiTruadSbYNUDf3qFwC+9nZ90cIDG6jmyoA
exEqfDAC3X3/I84drY+/YdnvDy9ZD0hPKlvVR5D9UBWJXeS6EO3IvH3ikZBZHFzyvr9npL7w/Xxt
xuDhUaACFuhgqnaaKie2BZgREfrYEO9ZszbMpHqF4jHaXINEcP+/uj3/I3PyayPr03qnyXLeKxdN
PQ+peQsgIJKfv6Tpdp6TX0IFnqts4ByH7jFf2hroI3/eUuUNNkI/jqjTQlzTM1vekmveKbR7MTKC
wfcAs9AJKNKqsw7luPCHk+D7t/plzIGjhejgQo6AA8DqnuKJhDT1UFqRPmZzA4pRM4Ds7xx4TG4H
F8bCc2oCC9R2Xcp7OZmdsZqb3u7fcqimTNAx7GNAzBpzM6FFjCmf2bEY6s2i36VttZomK6xSdps0
cp1P5fP3P/3MucCIGpwTpOLAZp1Cb41uKEW80cc8gdrT8nWTfDN6+oDf6MfVhSnimVPxabWTW3zo
uZ0XKU7FZHnrxP6Bay2syN/vH+nMnYVhkyAQdcOJ/1IVVgAOgyzW4ejpFEhueBWgGCQYPFHP//9a
6fSQ11WdVLxGUR3DM7vN/0L+dQWNmFUN7djvVzrXv1t4iihfPGAF0bD8fMoTahWlbebq2EwgHCcM
JFAdDNB5hhUU2hrZJp2FbyYr0JCbSaN6qzIYMFf2hd9xZm8BcwLuCNL8S5fsJDSCJRBxNno5ECl6
o+rWd/rntJ13nFy4KM+cFIAnFvF2SDMs9OvPz1tGdhd3ZBEGG7pD6bTrFvHOIPW+sK9fEGuAmxPC
0KNGuwISDezkiaqmgObpXCggMEF2cNrF332o1j3s9WgZ2g2EMZq4eIXyOijKHD2ctHJQM1pFc6jQ
SyvKGSJJNSR/i4TATsF1ofMKz+nUAgdmKjogS+Sfsa+isIxm9rNN1R+Yl/AgEyBcDKp0N0MyOv7U
eXc85dq3siRAt3pPh/62aOA7ITNo57qLdqaGQkaYmrbxBzZsSmu+yRJMbB2SPo06uo6hQpxaFP1K
xR+zqRmhoYRaCbcVJheg/RUSpsymiAPC8WmLrBtWfATleowMdOwbKCq5pIOfN82KnbYgrtSJGvJR
VgeGOlr2fin7+A+IBFC5i1Bw3S4ttDmJPb8qzIMzk3xndwowCWZuUQby1dSXI8Zc/Z4W/GA6eCv3
eg5TG0VsIg8jG3/YdnTDhhoayyJqUGBQ7TtqYHClm3lIU/IPfaRn4c3gocRh3DkOhggY/+B8/ko0
eRireN50eZL5rokg3RRdeeKg6AFuF3CO94dug9HZtE11+wvIXsg4VuM95n0/C5a9fn+KMJrBcfw/
nJ3ZcuPKlUW/CBEAEuMrQHDQLFHzC0KlqsI8z/j6Xrgd3ZZIhmj7xY7wtZ0ikMjhnL3XPrjmk3tq
0CTG1IsU8KDAAIQbu0HcFo/yMA/O0MzUg3T1PfCnS8iwpFNWyXUzTftwTK9ipX9vEuVjGCfgemnz
0Zr2Uzp2iRuX9ASzbD8bNoHZ/Dw3kgb40FFxPxX1a94JdjO/IiNbgXTTZ6NCGba48+vhCktDdKtn
fezhG/8wuEWt1ASFQl80Tudr+OEFKmol5pARA4CUJJxXy86s6dHnP15QPwMwo0QABXq9u1NjYknq
9pFd7a8aDPusAyGmtEN6mTakaZQm6GW9az/mqboUVh1u+H8mUyQ0flUCF8ugz4Qdj/1Dwn55Zczc
05EnWkggKu6JtmpCoVIDV5Okv34Pw9ewrVuKfE6qDIlLV2jXJrVx0feT5dpV3MFwhfmRR6gh/Ir2
a4WTiJ1WdoZp/hX62S70jW2o57f1MAI+UK1sC4Nn8pS0fB2k0HIrGdiOUUKrteIt8z3xCkprgFrJ
RZflBekDbF6G5+hpzeBfFZr0IYUaXFxRSetptF0Z7d26KybqCQEGKXy9MqKNwIfrAMOg9EcUvaUW
eWUx/DH0AIcx/Oo2RVvf9vEN/02yRRRx4y+k7AY5ldxGv8wYVKMI/bc8EYCG5RoEDy6E9SA0xCKN
9qftzfsqlYXbzmmzVRM985LMfvKNGeVNorxE8tS7dLLDCyFgOKdBeTt1IQTJvujAySmPutxHGx8s
jWPV4n1oTIP9ML3TR2B7/VTZnqHDFQbDelthA1gPk0kylB0G3iIzAyoL8hM3VY1qt0zULa0ry0Ux
9gcrlpfpYeV1BC1e5oMCClwlzr6v6AvH9PBnMwCEWlmDo3UxhLPZvInislvhpXuYjSnHM6gS/a1T
2eqbZGukyXbOy7ugpVacFS+aScqDWtcveTu/EdIZOxZKTzRq/ZXsh59j1j0VWoGveQB/UFUDXfPK
tLZxSzoMVefMFRW5GeTgOexWVFbmqnHsKEXvHIKsTHP7Lq7B7uX9qiuyPYJhT6tjZDeJ6po92Ryj
nxAZCTrdlFioe9oGkiQ5vhzvwsioXKH1IPgaCkMIXZOw8l2by+GoavuJcGGnlnJrXena7OC43tSF
9RlMwXZBjMp9o+DDrm/CxLrRdDZxOaetZAu+rUzL5rt+0ANHS7ULhC/bsTeKXaVbQJNn4sk7dF10
rfo17/vPTLsja+wBW2Aykc1okCuYy5+ZviiR+veROxAygyT110RoUFSR2jtbg3LfFq2+rsNoWg06
+RCFQQb4OMt3ttA8PcRg1xoDPY7Kv0yo3ZJjgMGRCiWgqiTSdpnp/7aHNHDh81ZuXybaCmLwbmia
VQj7+qptpPqib8x3ynpXQg884YdXnLzf9LpWtkmSNaDLR8EWOi9wQqDn4yjZ14kvafg7prdImnap
lNxLMt+UmMN0pYyTviVbjEV/blTyPWppY8bBFvu37cY2WYPRcAfK0aOv98ekjoVd4lLudbKcFxFB
KmqFQ3cTvzLRqaGbpeSm03BvBDXbfYu2NYuffVANTkbjZVu3deoVMnqtsBXpS7TsnLVYz6N9oXTY
M/CWzqCXhFgnMHKCifVKaO+5nT/p/PqimdmZVWljzywouSTytV8U6t9AWNkq0SplRZH4stRtEMMs
B+Ushci8+vsOUCWtxX7eaEZ3mwOj+ChwLrg5x4AVW7i5Sn2p9xD/9fdarRBjD7RVi4Y9dYhdn2bF
Ss9C253UAb2LPUEpV8LUjdKACISl8AYlwimVQF0xq1G+2MEu1NC7qKlyZeF69KI5f+k7my+uykhX
ahdxR01robSZTVOv7n2pvKlMlnApYzClKS8KYVYukJGLakwfRY3BrOxC1rvFJuVb5Z1opl9yo/2W
lUxypwxuu8aO6CRU4YH4B0/2nAawk3tlhSPb5t3SFkYuUrDOU7e0NQj4WWT8suTOyybd93xbxzok
z8KTqtDw1NoSXqpiasZ4m62ypL5IZywTptm9wrosmBldtJLq6j0zZgLE/OROSxofcmPEpx/Xd62h
bwI9205JcwvutHWStgDjWLaxl3U1AhbVfPEVdRvMUGWU4noamtcmIsImNtpznTn1ROnj29HhoFM+
8MHKoWiKRxFi0/ObdVqi5Um47Y2Rdlm25jUxzPddlO0hvbh9/U+1f6NUzAIKzOu5QjoHu2ksNpll
8Od+sla7STQ/5DGlSlNot8h8zlwDTl26+aMRdWCxQFp96FuquowmZVUVdKakT2p/yi/tzXYjzNW9
Uxsu0+5M9eZIDMoV24RYqOOdxFev2YcnrIQ1o9e51cV96MUxGr+Ajo0g2jyFntdDgRCstmAwmCe0
ATgGZP5SS3e5W2x+Pu7947D4ftozZEh1SzVUVUAeHvwtIONnyu1lShXH5QyXfZSPaHTc5Lrn1OdU
kaPojrgQXrlJXfH48+DH+hHGhnmlIg8Cont40ixw8tbhQk4n3sCxg1+BMDHn3msZ107rIfCH9c/j
nbwgfR3wYH7mlqQGGOPSx2S8nfpfttFeVEHgSSwRNMvx6bMKBzOEtMn7eeTjK+DyS6nW4S7VFiPh
9ytg789JnUh28hggHNN1wXVldOe6OTPM6bf5ZZzlzvulJjd1QVKBAEuQdhqOESHf1d7k5M7X9XXa
0fXpE7o44W+z0icvC7mEwFqaVKBSWWVfohdx0hE2n9ycKSotk+hokn35sw4mWRCblbA7fr5d3y99
H11unbr/gDhGP64+8xBOPWtTxaoJTJTe/aH2Bc4gOWScex6xKIOVmlZZWQBB6M9dt481NgYNDYAq
UKTwWB52E3RUi0T86ckjCUleO0870aW0pUZXQjQDVR0FxxS/yGl/piZ0on7CwIapaID2lrGXVfjL
S5aVkrjDQkkeG2OArWywAbOGVDHAXM639di/xFkCESTcGUq1SyI8emr/wgZ+pgJ26vM1EdHDvjYA
Gx5KI4YJIIihFlT3TaV0pFL2xlKhaMTVF6pWGr53ZCD8/B2dWDpRm0HMAeBFTexo6WTPzHqN1vOj
MtWe0sJ66SFGg6IPqv59FsmbEgOIG4ersfWvIFZ+zHZ+H8w6kp3uzDw78los5RZq79iPlzo/6/n3
92AovWTPyhA/+n6xC3Til8SYXQ8DMe21zrmu+ESZyikl3EqFcMzu7T9/FhR7DMtAzk338LDe6WdD
K5lLiFK461eTR9zJhZ05EsHjS+Tv+JQ+nfMUHJcGjG8jHtQ800BukQH2CVtlu2s2xq71wu2/IYb5
JzfjYMHQVBZKy8J1SpriQSUrD4RSJ0s+kj4Feysb7806ech682YozZ0NoNex0xSprPZhRT7yRqzB
VKarjdH5Xt3aFymCLb0BIVupl6OI3sekTEn28T9hhrnhUF4YOqkGyMWoqEPOycxsHXdNiDK92BIc
4xpa95dE3r9JJALXDv27Rp2v0JrvMqnyUl3ctgr0Lryy+qXoB5LljfqeRLm3zJphLVjWO6q+fS83
G61n8amaYpMr+kvWW5uwBWfTq8ltUfZ/k6G5rud025vRe8Wd28FME0L/AKmTSdGwrgsqoBIoxjWo
jn0zcWLT8nxLahn/8Rg9wNEjiX2UuIKZIXlRS82WtIlB6xbETf5rVDkmg14rnSGuiV6wfbeFuUuR
T6OZAelyHsDM+MD4qqx6lNTsvoy7Vz3t7m01e+nH7GEUcNkgzWyzJLxJ6uZ3nljvmpS9VZEiUbQt
rHsrzfZAafRVn6epF1Qjfe2Ja+DAHaaIkFxURv6b1vgjXRRC6VK9oJQT3mih/V4rzX5U+r92WGKP
fx0j/aM2yJgoClTJcyEGt5obeZ3Z2VqvwEfN6dU8ifpVU0H+GsPMqcGKLuWQDJyO3MhwYc+XtdVs
hTRdEoTVbwZbnS4L3AhrX7K4FiW170l2+Jkn8NZqXClOlGU3skQNCskAjjZLeY2GqOYSF2sg0KzY
NX3EH6WW/k1iac+ZlciJUOvA58c3fa68z3N8RRLQzCPOrqcQ8wtYzBtump9Nm+yMcbwWrYkGz1Zi
oqmMDxzw1lqO4ZROIZAg3X/SrHqriYEe6FD8VUX0moZtxbpBYkBkzpcFkZerQBWvqsEttdelZC0k
/Ta0g5t4orA4GLe1an/m1pito9ZSHZpnv8dUs89seKc+fpJNVSz+Cx7j0FCRTvAlgjb618f/byrh
lnL44bfPckprAO8fhsPl7/iyvUUNaKAcTTXyvsXfiEWGmOphrXjF7Tkz5amfxMJJJ2JhFx7JuruM
83kkhTEr6KLbWlLFm117NkR42ZAPfhG7pIoSXkMLrx66J4nlZVbntr3H/OsYNVWCc+6nE6owU4Y4
gygaMfbxy6ll9Li4fcLHdj2vVa/a1C/UbxbwrrZeRGHRKr6GknNmBzp+fqZqwoEBp8wJiFf2/VUl
0PjasvXtPRk2OsoupFDp1KzVRuXWlPd7La04UhJiEKrYuyu5vI0DmGXm2Fpes6TYySUVb42TSxrl
YqstZrUKzGG+fBI//63Hf+oCw6BrrC/o26PDip4bhNkWs72XDHgUScyJRZu4XQ6CLzFHELYUj/Z6
gE5Lri3r3JM6PiwCyjWw8Bs4Ts2jnteol82kt5W5D/3+bVLKtcI6MkLNEfSDrCzDorkUMpr2Ih8f
f/7l1IeO5h+Kl/+VvABwOPqiskSAMUt9fa+pcbxi9jwnArVTnhYl3NngVjHDqyKNL/Nm3PpKlN5I
sdbfRLPWUC2dbciZpuZqNdeWbAx07vP1gmBMnbhhCTeXkqmf3wycu1eB7W+nwXguhtFalap8mUeQ
0NJ5gP2UXSJYeCDT1kAyb9ORlYJdZRZXbUz0X6GJd1v4n2NVeqXaqxDMVbc1VPJNWfBdTDHSaqrk
3imFyLb2GPdcmKmaIJv73dI/WinohFdNPaEqkv33KKO83avTw5hQrJJ846Y0y4tsqXQ2VvBHg2NM
VTRQvFguCTaJrQ+FfpKDy0QQcUKyBKYW4cyG+YzB5wkUxK3NjWIV503rypX16met10gctTiFQnDc
BP7S7dZ7ww2iaj2Xavo0psG7YmXEbs3k+AFBNyOD9kH/mce+8Jo6fusG+JZTKN8s0BStLF8yW960
sQ0+U1bhjBmP+VB8mJO4w9mICF1hxrCfUo/Tw9Ukt3Q8cnCmZ2bL8WRZqACLEtle8nMOu5VLd6CY
bN3fx6kLq6a6b26oCG9bRCblc+6MXrFSL3+fbQofr/oMC1SFJiktTAoR35eSZuyCEOIC/BybD9LS
aD1ZJAOsSlskawBt+IbV8g8uUtJoVWub5WaMk8x+OPPrT/8ZJlsqh0+CdZd//mXzmXmRHcg6f59f
xXfleryksOqOz6jB3HPR8icfNG5Sro7sQEeVF6tupxw6mb9PhnJdlb/sdPYyoZ15n+dGOSh5yGad
ZrKa+ftGEbuuUi7nKL3v2nMG5+MbPq/vy4852An0BWVk0Lrd43QnaC96yGQZhSw+RmdIlTdW2jPr
+fGe+m3AfxwwX15UaVQUq/Xc31fN73l6L8TTzzPhzHM7vN3DshiKmu7Bno7OSqWIbwx7IAhn9oVz
o6jfpxu+GI6mce3vU+tXiQpaBmJOMuWZUU7tfSxYFP/R9XBhPZjUVWgit2g5f8hqfx3o2j6yetjD
lnRHl+xXouEKHIz2xjLPYjhO3NcxhulIcmwcx9QYDyo/TVzSKzG4r5t7497f5Csp31V/bE9s5DU3
q8TrmrMf1rGww1zClAlvWYqs9LC/P9SsLpBWqVH8ONIZdS093CqjsUOL1FI2H4IzD/fkT0TfwZIB
48MgUvz7cHU3TlHfjNHjME9r0ogpPegrocmPvQUI0a9KRxmGbUZeIRHS96MS7ASqeFo5dwERwj/P
WrFMmO9HTYtEM3r3qOMEu9XBMsoJI2vwfQeIWiREF4FnFsWNoYztQ2aKamcGTb0Oh/mhbOT+MjBM
zHOSX8G6FPm2rTUV02yVb0YqN6tQMpq3Ie3bD1DqKMEscAFTqxdXVhnFF2NTFm4ryuzGnKvCI/C1
ex17utGJmnc3SAGq6y5ewmeI/H0tlUZ/1ZmH5ZmHf/yql5/LNRs9kXKsj5KktlSrNAwfE3PccbhJ
VpS/Ps0iH72e48GZp3v8tTKaoTB72KcweB9MZmU0fdKreLgqnXAHudl2DFUkj+3ZOu7xcfH7SAer
NrrjiR9sBY/+tXWhv1i7aIdQ9yVYnUNMnf5JOuZyBOEwV5Z//mUZJX6aoFtOYo8SZyi11x25fZTz
M2v1uUEOqtKCUsVIQELwSDj0qiAmyEillaF+/Dz3T9RFl4f2r99y8HryeU6UYQrCx3Rn0Rq+g4rs
mh5w9ueSAIN/I1blROvo+4gHr0n141FkJRNi4VOSqZtQSnJbIjkVT0o8aeX/NxMQ5TPK4cWHc9gw
UfrRLCcaoI+tejcUV3VRuD2hHWee4/HWym1VmFxXuRYfYxUlOw7VeciDR2UWEVKJlkdpIpMD67/S
6T4iNSA+vbXG50jK54t+iiijsYtcWrTRsClm4Uqr6nPC1FOfOkmQpDZAg9bZSr7P1EAMxWimcfBY
GBFBV02QOIlP1pzejbteOYtQXBbKw4UUgo28lCBN8+gYbARFH9u1Ke0HTsF4VtwY5DXg46tpxRXg
sjqj01eO92ge+pfxloX9y4eoD11n5XhS9v16fsXCmYPWXkUend5tt7Iv8J603rSePfmqvpi254b/
J/Lop597sG/UeZRwFLGkfcyXeiWlNpUmgfZAa2mBigD8mVLEJkKO/qWu/bui62BJWpxYrG4ormfy
cFuzzt1sGsjumwjCDJGRaoEt1ioBJFuVCRdQL4VXMTVd0TqVkk27uE2ujca6gdOxGnx+W11lK7sA
Tp0adf0aFJF0bm6fnEVfHvMy97885kkO/ZCuAo/509porn05b5HTSvmqd/Nn4tVv+AMkh1yVwvv5
qzo38MFCK/Wt0mITZD5BqQSFQGufckgmxH++I1IAwBlAoWE57R18JpMt51Fd+tI+yJKPpmueI13O
QFyE215qHn/+TceHfouxoIFx7EGGf1ipM5owq1IKkvuhiFH8aSTVFdWjNbUwT7NpX4z2ma/kxEai
cIwkcpVEWGEdtgXaySbr2BylfUj6JKE/GrXm0H/++VedONBx86OYqXGjMXWgot/nSFfMXRrbZFoM
bvYh1sjw4lXGTtJ6+BvQxTyhLDuzsJ/aSaCdQSRhPDQIR6sbKdIY8QNpr9+qLvAVPG2baLFyuOBI
yo105s2dmI0KhdylQbH8yyHPotEbMntmg7tnVN4oOXrNuQgj6nHS1SQa5cxXt3xUB4vLt9GWv+bL
R4ddHAqQxN1epCFE6uk1Igj+55d2egiYtwS5Lm/t4J0FjRY0aiV8YCzjlVaa6yIxzr2jkw8NtSAp
e4LgGevgXjFFs6QN6uTvp/vmb7DNLqjCAJEz6dBgnA4vp619hU729tyuf/K3/WvcQ3aYD4Nn4GVy
t+61R6OVtyq22TPLxqkvC+fJ//22Q1hYNgk/s2fqHkix/fF+al9l6/7nV3Tyu/o6xsEWZw6zngQ5
0wCZBXJR1WVTXVEusA3C91B1t/jOM9QX597b8u6Ppt+X33YwN2QUj6rv896WHKaFF8AhxckvZ7d0
xk25OeeLOvcol9f5Zbb35XJPaRhOoqEXoNMlxVnxH35+mCfmIiYd1aJnQfcdlfb3QZq0s0faRP4e
S+VadJezKKkQ+u5IstB/M5KxAIaXrMRD6cocVEXe1Yw05jmaR7w0ZOWwmWuhfKGE56BBJxoZFnIg
eBL01WVK9Qf7VznFLFtk9u396/DK2Mhe48AmkBBVUIgL7hQvWRMxdwZkc+LwxWpPCwhqIQe+wyqF
guxfmFPPl12Fr8NY/EG6GdBANm7FLMUeGZZ/upD+bYQj++ene2KyQNTkKklwLdSew4W4irTA1NvI
35v656g+peJNOwt7ODkGlVzECoto5BBpHxXBALaF8g9x2JSQVWfhAhGEGrsJWgEZfrk3V875uyXw
s+MvTwX2Dn1tkakA5/s+SzOjtOaZNt/eZrZ6+Kw51ybFX7A35kqy7RfK0JqLQUNxm7YL11WTjpdV
ruxSoDLOQqmDZ9blNL+T3tUTKMCpEqz0KUFJrTzEs07VPE42Vm8MHnTZek3LvvJKEiGvx0xl9x6y
0Evs6VI2pKcaQjha09bLRfIQN/nfvhO+O+XhO/vxXROkl4YYXq1J+13idx/D/HaCGTPF1WVqJq4e
IdNvJiIVivC5b9WrDONJNlme5pOrJfLmVovoGEAZq+j/G5fNNL7ac6UShY1/qSnwoKX3g4hcjkua
yzwUcFbG8cKSSulaTBjr5FF5b+XxKvDNv9EohzsdcCeMXDVZzVpwbdZ9v6pyWjLB0KtvdJ6DXxnr
zAZJMMoPUD4fZdyQqhFqHxMh4GOfo6yvoJySWqU/WQVSoVAdP1o9nJy6Aacg2yWhJ0CB4lH6Tf8u
8NIUbaquFdug0PHL5+GujQbPqNFe5pjuNoXWk8fdN5LXB+GnXMtPUazdlT5Mhiwwr/JWgsOUWrCG
SuOiyeN/QoubBChWE7BNZjYdolmuLkalDJxxMDd+WnJBN+CoTQqLJXzn33ZVhRcd8TfXKoFpuyK0
6crqanZHqOx7XVUXUsutg1WPwAmRI0FoqjdaBgi8pwbvqz7OrhJBgFODrlhZBFGt59r6mFuCcBQr
oZSrTaQyKk3o5UU67OCTiU0nj7/5M0lasa+bsGjv0z66QbX4NtYpCu/JopKWXShyuGnNEnNF19JG
4m7zNhXVqu7TfV9Ej0isiSHCy+xCgp8cBL8ru65/jSNS2wHanDU9JfMcrOtqfhC4JZ1wRHTQVMon
ZgRcnaN6OxsjeZfxm1ITSVkZvIOsIIJ+gAC+NgryyCxBPb2visxLGx562sFp0KfpykT4RQAcLbm8
mpAz17riBHKM0Hge/oRJrTmmrytY+4zOITs6uwzzZSqDFFyHWXkzpnwjDcW/tGmpy8TVmgtgvh4V
HfdR7AcoS2LhiKg1fWBFcnaBACK5Hsb+tw/8yMmtvHO0pO83WYuE0J6scVPpsb4O+eqdtp/DVY6O
Bkp+tgn1xP8IjKG+i+pm9OwUaFhYpcq6FUxyO57iLfphw1G1yr7Af0UvGI+RkymoMbRxijf4Vlsn
6+lF+j5RT/WoN9shVLgfF6NvuaAVx01mI4hGpt5tm1itXDqyg9fR7NwVdj6vjJAxpYFBRBXqr7Ps
56t0IhiWrOnmtpOjGNC4/NuXbGo5dADA49UqT1Kl9RURWEymZLPyJ/40cwhUFCpFD+8UXGehWcx0
MQpnkI0ne1D+xHL0rs5B7mrBxIUFOK/rjyqeEaW3djNi8zWeGBnpfkPU3xzCHDTapwkviDMozwTf
PUdd8JQq0EpGdCFrSBsk/GTWjex3+zSKPgrRriUbMdBoW+EqGtr33ofkhGvOqQf/w6pIGeWxuJLt
/xlzQptroBxTjd3S8MPHJuyAqcxyh3DGaLFExRf4rNBagFeZsvoZgwXd+QR/hDUiYAvNovdajTbp
JOjd12SVarFEL93Xp3XEArJS0SBc921KhO1Q/pEhxV4ncjdvY0uv3gKpnZw0aqyNApnqKbTtXUBT
4k5ko/1kDHYEnCS8iycCIRUpIcLQJFHiU7GNDkpBMOxInn6KF/tEY6MlMHAeOXHOo1Xj7i4PpXWt
R7dyB2ArsIZHhBI9LLKs2MhBWj3bSMa8wY5hsdQXbScZd+bkJzdTllgPWqlCTtGKep02I9qpSsKx
qIUXTOXiQ6pM6hwZtabO9yl2SDCkZWmyr0GhzD0UgX7cDjnelCkpUrfqg+hFi81sU8mCgCitybxm
0PAumbMjiBt2JmTAqM3AnFS81CElC9yP0R+E7XOXVBqR5Zj7wmRAzi+xppIcMUrDcI+nfd3I0p1d
Wx2CbCamQplmTQ/MoGEsX7aBnKzMvAamlpfnZJ4nj2T4wRedB55SDmffd/E0sNj5VMnap8uBzJWf
Va/ZxGt0+tC3Vwu9+N+4EJ86Onwd9OAUXdlG0ZYTg2r3yYdx0W38VX2Z7/stueEklDn9db6RrrSX
c/jxE+yK5Vj9r197cGYhBlefuXJZ+8ZLPuRFVekZuTuCdOKFrWpnfpouSYA4xxk7dTtCHbKck7Bd
WkfKVjo3kdmj9eKWMniIAzb9lmX7fvRqB+jAyrw7V/o/UXOAgoLAEmMycquj+JxSakK/aQpqflan
b2CvSCs7qMc3cnnZiwEHoeiZsP+OE/HFSYtpEL/gWp8ng5OV8fvng/AJbT73alUlZwO5pzjKrAlq
u7IkDI57ThFXSTWPrtFab5bUhzglU2LZ8o/GrHVHk9FURNM5qOTxIZnhaY1yEqdXSVbS90kuT4Q3
G1Fn7pslwD40XhUcqO6kDc912f0ue2J+Ytu3N5kylVdRmADf71Ce5gGmicTI7b2KluwTgaw4d309
vv4jZVeo+KOIA+V4WNowMyvEBN+b++E+3+XUKVfFNd4vVmGQl8VqfGJyrH5+GeeGXP75lyusCceI
8MXW3M9iusJ1tZ206MyV69Tz/vqrDj4zwj0o9AWTiSaJinpp0Hjst8h2z9SFTnxWy9NjToF6h3Z9
KOgYyGgZWlTD+y500bmGLgJeTkir4hXBTusBeJJWiEPPvbTjBt73YQ9qHVbUdd2gNOa+FeyfIJcW
GxvQyamE/9wE810qqTnZ6ePHpCl3ojWefn6Dx/UBxldJQ8KawHJyKDmctLKtuYuYe32wOeg5GQje
wZiX/PMzc+XkizRIQ6Iqizr0sCYrV1pVqewd+9b6lbKXNebDOL/+/GtOvUWVq+sC9SBi46itbUhW
bTRJau65U2wDsS42RKa9+7fDFabPp2nbvEAM+3nME78L3iNPDrmsQiniYIKmlZCnuRbGnrAhQHuS
2+BDnc7rrU58a0vVgYoHuShoaw8qOeMsQmtWWnWfsbv8Aw+UCK4tkaL2niDlR738z3GFVAspa1Pq
WKoCR3pUwPTyWOWTwlaD83elOMUf7K874UXrc4Xm401GVfhpoIr4dwvX28G6akWNVuj6LPaTUpdu
P5K/iMsN5oc1c5STpBdl8mKJLFCWv+Fy7MxpJzextpLN9u7nF3r0SfAXQA0WNkIBCi2HnREkWOCa
5xwTqG/dERRyq6UqpgBbX4sZIeh/M5hl8T2oJ1ojAf17axxzsa/6q5h+ZZqgtwzWWNPPLHCnf9X/
DySWhejLUj1VBQzzPhN7v0yvg759TGIg41J/O1rZOW3gUZlseYIm1UuoBqhLDtFAVj1mNWpesV8Q
TIRbjpuG9B5ykElMr5RmFYTobRQT92baP/78PI++EoZGfM5EWlo/R/VOTUsgUohB3WuGT0sx2bb9
uRA5cepRossB3MWXwUw5+BJxiJPgIcXq3uhnGIiWq5YD7VZCQreyT3mizcwWRHvTOoaIfJgVwtyM
4UefxZNrNPPvWR/R/Zu/JLmfqKilvaNG3VOVjrtZxCBFehgBth+SqltpvwbDf54K31j5Q/bRdymJ
uRm3tjrH2a6i1C7zXPcauQ22Bpk115KWeb6g9jpgqP350R4tdMujXYKSQNziKz90o+KCj9WsT9U9
HM790IrPSGmBZkLc/Hkc5SiRBO+Q0HBQsBIoiD0Pt4q57KSkqoTKWgBsuMVW7aJx+D0MYiQHHrD6
XFW6V/eW5JjNsOuXvhSG+l81sSVOn+a7bhAG4ZX9vWSVi6NKUPybQsIlcsKQ7Lx5VAo13YZDe6kk
47YOlZfQz5+GfLJWY1/PTtEET8gGE7csQx8dbUAOcVPdmKFC2OzQCVeWm/Vga4aLaoz/QmDcqf4E
a7R4MqtoZ+QJWE/JYKzSvhcUcuY8tXYUZRoHpiNxvZX+iTmNoIRQHgC3SJd5Mr5nM+yiLAHzjVZ6
dHu5ujITjdAGI3uz+Ym10T8raXQ3xOV91fQXTae+QFUP3UrtfpnFoLtNJV+Vmr1JtPIh74Y/uoT2
ItW2fmps+2ECAWf4yboepk2fwpGwZOsh1Mq1Opd/47y98k1pl1XFU5w2r7offVJMWc1CLbdRrtCz
z6ePQO7frMAGVyfrRBRk67ay77irb9s5474uniuzu5vsBSBEPlI8hHdDm+8Go1TWc4qNfYior9V1
tQ9qPQP4YwZcU6WtwpLBMd5cjX75anPZn7n7rDoJoERLAkOsQQadNfMmxB9wnShFQvJCVWyntJTv
ZlCZThfF+sUoU/+ijjwQulJR0CWNkLKE1q9yxXLbVr3o5rb3zk1W1s1vTSOcdbpmkLKOjI7WwMG+
RWJ3YWVTMXMNrHf2pf5r5LPfVStpkwLwdMbKOXvzXM6EPw15cGacKoOg6pEhSeTZKCs8lBDtNuJe
W2vb6cX8feYXLr/gp+HE950DUy7BkSbD8T96DuonufocIIzN7V2Oij4LTTcZueBo01pAVvl58BPL
+benu/zzL7uWUREpHfiMHajX9XhrDM8///8f61lUYtg0uH04iLhQH7aRpCSJWmjT855weOEKCszk
nritFAQPfhT9bpqxBhBiXinwbS1JzG7YN+VmNFBwBvK6zETk9HYAcEU2ilVbIx1Nh4vR0qSdFUXX
+Wj0V11rs56Tz7gZ8plA1davXZLNjY3a+n9xg0fPMuSR6zGhSi3C4sz96cQTJGGL4yIZd4bAMv79
CfrEvubEIyt7ue3c0rxPo3M0hxMjLEL85eqEuPXo3hnIevk/1J3njhvZsqVfpdG/J3vSG+CeAww9
WYYsq5b+JEqlUnrv8+nnS0rniMziVF7dwQVmAEFQiia4Xey9I1asJTahJT5IESWLii86UBrDIfzx
SF2ywvlaAa1igDYbr7PEN61Ws3XxIUifRY0I4X/h5AAs4JeB0arKKBgxpBoDaa9t1cJdmb09gW+c
asNoLKBSF+2Uw/1D2FEH6ItUjsRK/H/ZUcOPOFkyPQxMRq3b4oPhvWieNUeZZsLChYPAWU+NbjxJ
45dQetJTetNcF4FMpU8bX3nOJE/I8U4zcj1YQmAbMh4qx8YMnrKtuWg+aiLO1Vz3D+5W/q7Ow4W7
SD/BEWS9QPG1SlZuO7cn3PqFI96p4THLoZfoVCJQK/fQdUuxi77UTviJw+Bc7CfIZi8clVUyRNzp
ZOJr78RjM98sPbSFqChzn4pSWUXem+iUM06JMfnCrr8qy9XHC+lCpyoaAElqMwHBUOA2Or72ceNI
apFUD3raXMuUE1VZVlPl1JZQqITGokZplZOE4VM+RfanS1rElIh+X9sZCVgDCjoOvMkKSqpqZ2h+
ucqdJFx8/CPl9wMA8SMHeAkVS2LJY8gYtSh10BCReRCM6i4x4LYLqJ2ei7VwVdVWDo6cArCsTr+I
eWJTj1WuLS9rZ3KsbV1HvpNC/2tS+JvEra67PvoKoZrDFmXbmzz0d2baP4F133lOdchQawNnDMkh
majJcr73K15FFZhwEnh/ELJjuFZZJmZr9lH54Hna11ws4D9MnWWmZVApQQDU+YhCe1J0R7bngdSC
RNKCRGnhoyVVKdeRrX37uF8v/h7mGcXyeNJ3wODEh1G6RCDzwY6jZZsdqiaaGLn3AFWZJp+YGGGd
bTfWq4RbGABVMHGP/t/hIlkXX5ylNUezZN6/xMsYgvSNv4vXU+G0I7L+3GFgHHw6UFxqaKHHPXd+
IQffrLbE4sHvUI8NC8NfI8zyKfVIgEaS4KxNeAMdJUXlwas35HLnteyXa3HI80pCMQhgSs9aWipE
cNxnTStulHCdRuqG4AsEkmkO8RmnnnlbydIc2UR3EaTZbZuIb2qQ7uWkRJxYUt/QM08obHXWrp7W
syIVHqwuiOatI+YLWbbbTdpNKem9d8rqwDFClEbl7iSPZ5oeiRIp4ax4yGzzChrTJZjOdR+09x9P
oPcRNob31M5omxScIJT6GDtDTCh+lBYDRESY2ytpZ+zQCN5Yjx9bPC718ZieWhztmmbl+r7opgWb
QLcMNuF+T83/SloES46b7oKqUvIt2nLI+fR3wVpbQ4m8S4Ol+yWiRnctHMyJ/e+CBz3vg2GVnWyx
Ue3UYhTRB4OwjLrWd+JLzKaEQuFCuAPCsYCZYB+vp6Lt7/cKzFIGaEFDRQJkjOXqettNs94vHmzP
t5Z9r38SXLinSNqCsmpDYdY1io8gERQ2iY/I/MfjcDwpvhsHYsWghgFAvUNcJRB2dX1g5pxe3PTG
hwSW1AaKf0XneNvWc4B8IOQ0J3O57MT0c2KDQWA5PphpsqvhIVYC59qNw5Xl+uEsNMVXXOOe7elZ
CAptadeKstaaRr7S7DhfU+d5W+e5NyNRjyAeERQtTG/VqAwXlWiuQGPcAQnw5k7R3Iu1susS4SZI
qg20tjda5Wyt3rpWJf8g+eWzGhlf6VB3poXdPsyldhXl+WvfUPeT5vgiOSr7jdrFylb0qo2S2i5h
cMOZ6L9LK4fwMFRerD4TDq2RbyrNWCwzW8opcDOQoZoFgPY9fKJ7HxzE6xqE4dSEuWgSsi5cAkjo
gZDhfKKqMNfWnP3zB3FdLMtrpISHWhdrrs6gQa225AtXP23+zzMW9OKf/8Hza4IQn+e45ejxnzfe
a54UyffyP4aP/ftt5x/65z59ix/K/O2tvHlJx+88+yDf/9P+4qV8OXtYxiUonbvqLe/u34oqLI9G
nLdkeOd/9sU/3o7f8tilb//48zWp4nL4NsdL4j9/vrT99o8/gaSerJjh+3++ePsS8bmHFy8u/9i8
hW/xy//4438Vr28x2qXxHy/xtz8eCf6VL/Ef317+mFex+/Lua99eivIffwrqX6bEaJE6FoknDJps
f/7RvB1fktS/wM8TIibcQGiTDMqff8QJ9Hd8zPiLsjadiBxHSEWWgdL9+QcHuONrqvgXFz9tANUN
hO3an//qoMOPtf1j7Oiwn89/xBUYKZpS/OPPIw7v1AWwscOlBFDP5AShK2Meh76NWi+Ce5UkpDBL
xOgB5F6Fhptsyzfm8Bf7IuSEFiiD4+PxBSPwDXBOw8u57D0WjadvJINqoXWq1Q6T0v7xYpaBrZzF
ovjzu/SgSlekk/tZb4mvnAGB5YJQPBhmFix7YGv3SheksDfq3qOWaM086EPvubd9c2aEcfB3LaYI
0ilaChwMytys6b5mjnBoYF7+hsD8xs60gqtqALcBUrvAKTwIIuUGkZnke6gNLPpNhNa97Ahvoujf
dBzlXuuq+mRkZfyiNzADhEnpfk7zUEQHRKGqK9Zf2sAz7jQ5hiQvrcJNrsHKPw896d4w2vQ6UEvj
zhv+6kt4+tPi7vj+QjP8G7VriAHw6eOblNDRNwN/Nykljez+8EJUSNWyNAgT/PhaUfLdeTOYOX4k
1LoJl4Vrx0GcDvgwD1V4tHD3FDrA+HDuQGQlAzunezugEJSH2smzmgTOs2ObzQrWpXRXhoF/iFG0
mntREXyz74JSNV+J9Jdzkg3qPs39bgfYMlsZglI8G5n/eHxjhhJ03EX1c+P6KQJzSr9T8lDeCwlR
CtRVtNfuu1QZwTdNCXFYkRkePEGIdkqXd6tQTK2nNtKej+8g0XDXCpLwHPkel3a7sXdF43IYQ4tp
3gZN/Gr2G3BP/jc9ztHPk+TuoJiBtWXb0VeW6cCsGymfjz+rbLXbVG/qT5HWowsLT/OVA0PTbdt0
kKOQm/uKQsrPBnT2zPBL507s7G7LXPIG7SX7Ee7zr0drbGjXddoKAH3yDipTb4DfyPVtGsLIiu58
8NUHjHZsQm/o2sx37fIuyKN0a0VU2mYmQqVqKbwd31FLyi4ulfpv1YP/Xhd94YoArn/b1Fm4gKmi
eRKVOF2XurmgWqW/dgq/v84dRJTS4a9fj8d/Hd8SWW+6ElRXx3f9+u/jv/w2KIHqDd+kyO0hTCXA
qT/+T1OGV45/Hz9Z9FI9AzdCOddgc2R99H9BCyVwLKUq+/a/3nz6vcf/NRsrWAkJ9dA/zPx4w6gd
KERomwo5wpHB49t+Nen4LyMtnOuKq9+/u8J11c+uRMWMqSb6Tgmaay1AC9kY/jLRabg9PkputLe5
4O6kFCqv2fGFXBCVRWlpMTKVZ2/WFTm+0mL/55t/fKS3g3vHiJ3dry89fix1YJPswI4vjoaOrx5f
UOVSugokZzP6wPExLdqnukN5YGQ6dsVkKQY2WZLhN/36ytJX/GujDFajDxy/LZa8z73mEZ1ve3Uq
xiAPjuHEcZB+5xICmQzBVZlk7jgFKOtyF5hWDF2pa7SzgOLrbCFX1F13NhwxhYdQ18wn7HlNZSUJ
sOM/k7Lk2UbfAR6TXcKKSW59LdCorOJIFhiOfg29mmyufr3b9uAbCU3BXP0wcfyKyAdw08IzvYuc
Zg9HardvGxGWOxHuTqERzGtPj8MnTy6FmasM8drhVbJbwaJlK9j0w6MgeMhmikmzOj7KQZ+uTae0
FsfH3AzTbaSHpKKGN3eK2Vw5Dgpgx2+2cde3SSd+Pj6xlIyDgMD28UknCPCAGHZIhhnaMrOb1b0V
PRxfk4PkGh3s6HB8MpvmWxZE9c3xqW5TFfHo2rk6PlImDYo5LfTN8bFxgmTpxY250km63PaBQNWv
iopdHFiPRq+YjzUEl2aRuPfH/7Js9YtlxEiQDq+JDtklTw2d3fFRcUN/6ROcWR3f69eZvIYarVkc
H9tAt3bpoEIqDl8uuKJ2W1XG/fGjeaymDzUKDXXci2gcS+IyA8p1d3yRO+prW/f5zfF74NpK2BkF
efvjNxh1ukTQSV4dH+s+tNcstmzRG42FhmEeXyHThtRs0aoTwT6+eTRbOdTwK0R4SYiHEXAatsGT
C51jRaFl1AqYSSPVZwLIaSR38b+1WUc3pRASP+LJdJTgsepmx4dk+J9EUT51Zare/Hi3kSDa69Tx
5viiC55+bf37uwoniig3yL9qfVQ/WmIGH6NMRYBhkyz+1/fYfvwgS8VXG27bbYj021rtheYxidLv
fVPH3/pW2qqyYPwNuZC/jFujuK6owb4xYqVeoHBYf3EcDkfDW3UzzoDS18FDnIXeRszkdtO2bX6v
w5MIoR9v0eKM/bAvXthDQ05xTXhLeIqiBOiHlk2jFbsscPwdGEtw511ivUpGd6WiG/B36WiUrqt5
dgXyz9vHHQrtdV43r2SerVwzX5PaLedhovf7tlaNnRjKEC36Wv4pVAsooPiuIspfOfdIj8T/YJfo
An8rObZ9pyV99+M7qOZYdKZcfVHAT6P/QFkRevEHNMqLa7grAPYXZYoisJ3fcqj8+/jkdmVzQFTk
SkZF+MmklOxe7we+FJ4kq0+e7qrO/Mmb8t9w52Gk+DO+7Jxdkv6Pl6f/B69EKGt/dCW6fany6vSu
c3z/j7sOhVt/waVtkX8DqAFJAWvux1Xn+AqUUiYgkmH7GCKM/7rpcJkhwsVSHSBkRK+14cT6r6sO
L0LlS4ESIAWNi7b0O3cdQCPnTgF2FG0IplHMhm8wuUGdO4VQdaJEd2P7AIHADE3npbWvUtSTlXUS
lEsUNvdpMxOuSu9Kv5WkmfSA/8g2FgD4m+SquSMt4jxXUQd/zq3YE5w46MW9gIYgmu6Vv0X0gZ1F
XfYrtcg2yfeC2iZnRi2S8Kmus1VMHUSqfcuDJ6nYBu6dB9JEnsXKQn+LwmX74PV37EEU0CD9ST5J
WsRbYwWVxDJzFlTMaw/Vsq3n7KyGi4Ku9dVfWPcuLHZpeOfLKOhp+SqZpVDxDgTQcq2wsu7h+Yly
aam7Nx0KrVV+q5oHIWhXVqFzslBR4kKXoX4TNX8hyD24jFlpPXKSwYa2SJpHOPtnSXJdSFett9fg
rIvsN8971qNreAy16EqKfMS0N2G1CpTbOkBOIdp67rNKwhDxpkpYpeBZhBjBkhQlnXkobnToBOJl
ZM8G5uJFpaBsED3o/W0o3eRSudZ2mSa9SoA+BPFG82pOwu0iVcSFGqI0rbozOfgi5SE1Puv0Vqru
C7rS2qouuqnbMFln9bKeJ9f1C5Sa9XeAFk2+iM2FDC3FK8zYn1EvQxlp9/QDty6rK0V6rtsZoHJr
/po/l94cZIXyDTIP99Vb4vrn0bZbSDfy12hl7LS5euUtSO9Z1+FW/T4Q3lGWtrerZXKjXQVrZa2u
8q/mtf/SXUcLYYEUhnFtIzv81K7laO5p18m3iIPyPHuQF/U6eyjlrWesLXUmxa+WlM6LfXnjtKvi
W7UtrotVf1tu7A26RiLEEzB8Llphli3lXWJQKVs78Pg/mPKy1ziBPXIxju/qQYUdzoa5BXNDMnf6
b7a3atuUyr+rMqBaOQEF2gPwXmsOpcQb7VBdhZxwHlxgL/6jyKQLqDVJn7riSpFW8i2ac+6dasz6
dq1XK/5hCfeqW91VV0h0LCmIkJ5+Cjf/N3je/9+iTeTmPnKth5e0evnj9q35Y1158dtZROn40Z9e
VrP+4mxDpEYzRLCVv5wscSEo5eDjhvgKX6ti7ZeTJWRoQT45XPnB+/O5X05Wkv4aEBlkZDneDyhb
5Xe87BHWeXJPGBRmceI6VH74Wosa5XMnaxRKWXN4Sg/NTtVmBWI7wCy7FTT0C+o8F22zCPJFeJsu
xVe5XNfLH5rqyhQ/1LtI6Y/fMdSeQnEEBdqwGZycAGXSRn6k8DvyoAmWeVVdRyK64zAskzfMJQ2K
OkigPcMiIeoFqg43aSXeq61OJVABijLoE2sJ9rmZAKO+K3cYfhixF2CU1LiC1R6SAic/rGlsWSy0
Kj0YlrM0ET8yrAaa5oiqLGildGvRljuumNwijN8k0RhZ1keIUVcWk5Lq2PSgURW1cDkZzlOfhLDo
NFOClsNWOp4FJ40cQ27jjsxFZrbpIQHkj7zPrVY82qX0KSHvC0z1ZKFciGKO0yg/2gU7COFSAOfj
mBaFjJ1k9Gl6kILrVKvmvdUTyct2VqUuUCO7NvChcq6uP7YqDTP5XRspilKA4pDtP95BTgaSK4He
db2THoplu6BcfU6NrHMVLb0lnCHzdsmFinJIYvLucoq+mFX+oenh9RPTtiClbhT6SOxat3EorEhu
bCKtu/+4haNL1HEpDzq2/2rgaAmVtuk4lG+mB2SQZnlWzmK/nH1s4uIyPbUxOpMFSufXteWmh9JZ
plt1mcyjOToRZTq3vljrfBYsqqvAnYhmXOo+qiNwo4iGDsmv8+7zLS+grsVMDkF5b4v1tYX8DIph
i4/bNmVl6N6TQZIqp64D304OrcTt09U3reMtVMLRH5uRh2U7mocKtDVUEpBIAFw7GqZQ8JOu9YNh
HkqrtJ7nh+ROuJX3zQEkyEriwAFdbvwUPAjX7VM8n2LZuDBLzsyPRtC2/CrwMg/ls1jnjGlS7ast
P27ihZ48MzHaUxqoemXTYZJY7ac4vkNJDjhL+V8wAgac3XHAowHeOR8uV/N14CNacqiEdFY5D40W
LdyumpgUl3rr1Mp4sKy6L5AVSA6OY824Bi8gyJtwTBf80gBm/3dDRgNCwFxsQ5HZLeeHHr7XyL9x
QmEd6+kMAMm8a8opVMzwo8cz8NTiaHw6IvMRaYXkQCHjDCbThZk8oZ4+RwZ2wtVf7D4OOYASSbhy
czwfJOr4ke6E//nQaHdt20HgPEWCd9ECt0QiWdxjYSc7t5AGjYpAqpgcIuOhc77F3RSk5aIBg5Sg
zqGEMpzh9RO3UPR5k0E+kBxENJZaKZ8HCEF+vF4uugTQMv+2Meom1c9IHWZVcvC32oqoHEAqAz5j
dZO9BeSKCfwtVESQ5mEwE6/ErwDt1dkUy/HFSTGw3pNjhCRsTD7Cauo0hZL+Q6HcuZAjmNrBVZH4
6/KJY82UodGScqssr4UqY/YhhldaX2xV23rJZ8+0Jo5uF84ZoBZ/tWi0sPzKtc3OKhm5nbYKdoM2
gbryd1Mdd3H9npgZrSZw8Jmtlim7EzBwsTCWfgUnBVUDSIFbgjT3+ymndGkXVqCw5c/AH8vB7XxO
tr7ZaKkeMlbL/Nqd53vvzgaHA+pizW3dnIWTu8bQV2OXcWqRC8npKlARyrMsF91XCmwXSN/OfYNw
8FNfwKFAgf/H6+FdITsnRNqHBBfIcLTwxrBTKlMCD9WeoX3NElGUSocMyt5Cs7FVdtljs+0eKAWd
2FDGKZPh/HRqdYw5VRGMRGe6Gaza62ATL9BDXNSPLfz2B/0tW5PaYynWL9qzDrXmQ93OpxEjw0p/
188/I3Iy5kZnfsLIJTW2zNlQJfPMOb+vq7msTJ3jLpqBuEkmuAdXvjq61AiKHoMaIiRmDWpq9XMk
3FX0828Oo8XGPHh9JKCgrUXV4nzSFOxmVVcr3UFel9fiSzHvr+qNN9fuiEcvwp23D9dTp5sj599p
B2KTbpOYMyjLDxe3c5tB6sEzjS4cNoW9vU5X3hK08lK4aZflnTDJWTZeF2Nzo3UhZq2cW6ma7eMK
8ZCN4xgSGjR9k0GP1jhoscINlKfb3G6qfKISfjyGg+lB5wCNCsRX3jF252UP6U9tp3uIVvJ5pqo7
rVNva1MuVh+P49jBHQ3BowxqSgcQPK5g4O7btSpFBns319ZJD3dKJWg5XCMlSXOBEjxPFl6LBmTY
x3bflaRiGC0WKKOJggyk9aP54wpRX4SCluwHpgWSlpwiZ+o2X2bbcFdBJDSFthjmxmjuDOC6IYKN
zKF+FNw+2eqNElxqYKTdIYsAPMwKvdQXiaRk94YI4dXMgCKdgibLRwWzI38TLSD46PJ1H6moo0Bx
DyKhN+IelVwxMReFAqQb12XZN1Et6Ki8UrgGF0iYg0Q1i7DQ5hUax/G8aF2wOL/ddzCroxkuHxnL
3tWVR9AUJShGxocw82/Dql27JuiWau3Wwq5S9StX8h+8St0WvoBKEYg06BE+/gnj7Rd8JHEqIAKk
A4Z0wTB/T3pT7YNEhnMpPnDtXudxuMvsYsfNdxF65aKSKVGrc/+aGNlU08cXrKNhUL7SkISgJmzk
ArKCUuE09uNDUYSPQt+uskR4ShzvSnCaXZygTyQWL4OmSNDHv71UjmA/cEEWgSy2sPM2t2YSg0E2
o0OjpvMkLTcN0ikJij5E3tXenqn63cedPD5MDW1lgUjgf3ACkEGfG1TNrvMgjI8OKTLtavAWiBKi
XHfaFAvEBTvo14GLIzhnEbQZ70u4L+o+JVBAklcs6j7YOYJ9SD3zWcm6dmIhjvf/AStJ0bKCIx8K
w4C8nbcKMHgXC2hN79W1dy9Zs2YpLrVNdiMsiwXJSefwn2IJH751vPzhYIBrhVM+hke+HIhPj/JP
3B4KqM3QBiasXvhJOuG25QvulLlBCo1UN0m0IfB7ui56WXELPambgxV5QjOnCB61uZqtbNcMdEqr
OEqFv8PALaU7ePkLA67NPPC1b2aYOMSpLEks0c+B0IvDcxX+XSoQUq/iXg6KudA1orWq4rAS55Ho
yQWkXKXzjOAdNfxSmQUPIQsjnQWeycogZh0hzdJk1MNaabmHtcp5drUCOrKPJ+mFTZJlTEiAknRI
IcYLUlcduVe0pj4U0p3QP+hDXEV8Rn0PYaKp6poLuyKkQMQE4KU00FwcLX54Z0vXFo3qUGuU9X0V
613TvX7cnEsmDA42hNpQzMDI+QAmWm74Glybh1a+jyx3VrpbVZvieb10kAHkaZCexY9JaJ+dW7HD
uBNrA84sf6us6nI+nD89uC7X4oJtJQerbHjL32/YqcmRx1bsWAbxHVYHhQizMlcR4njLFbd+0sMw
yRcfGxurcr5b5CNrlaYN7pJF7m/LLanTISMnr+byZuqCNhqvsaF3zAsOUEUxTN2D1ojSjMQLQh+K
uWhQ0p1o0pSl0eSLbSkTMgtLwfOgiGdcNdXC/Ox/tW60nbyQ3gR4+Q/WRIzlktHBXyEDxYGXnP35
RLEo0C1EOzT3KgqKlu0h2isehEa7/7hx77dzsh9UthgyMJ336ilV4kRgAouS+ehtpE2+KZf6KlhN
FVdfcMJnZkat6aouyZ0OM2Um7JMqeGxNZaLDxjOPEUY0ChE+BSkSAA7jkE6Ca62hXywPhdk/9EJ1
16TtnZyL21YfQJf+F9EEhaSkkAVk+rIV7IkTyvsdQCfDZTBekFNz5RxNk4z6iro0heKQNf6u9u/T
wN2mSb9KKTuzES5Tc3Wqye/3b4o4mSIUOqKvxj5+Pkm6zA701hILRq8mYhAuHETSCvhr6mW/7Lbq
J/+GVHO8nirVOZY9nW+qGOamwlUFMXWOKeeGnS4K0bnui0Ohk5KPu6Wk5xvNjF76qNmj97ZCkmeZ
6MWt1ZZ/V8AeYFC57hwDMEBsLEVf02el0N6xVS5Bj16VmrgRuhLFIFIAwJD0tP9uBA7Ms0A5W+gY
vWhepF9c0BxSc13CgVgF9rNTw5iGoFv61AjePE26a0syDh4xacuJrhNj6gg6WpLHCQZke9C/gLOS
LO15oyvNbOsSzVgajUJBJC66ugGAMbEi35VBMY+PZE4kJfXhnj3q28AtAivOw+Jgl0kBsy70Tstc
s03Om1ZgSHM5sIrHLuhsCCBc1HNDaOEezFayi5nglbMmO7gd+q0CgsgQetwoabhMyzLLlh97jgu9
wfYvqhwe4UXjtHreG7XXyY7ZI06SSooLOEaWV2ispoQ3LG/CA49MHV39qS8cXj+5c3hNlbkB2j8H
zyRkSpQMvEXyzZNzZ/Vxm0ZHmh+GhtUE9RRxuLEL8XpJhCJSMveylFZbw4t1eAdC6zHymIBp1Ecr
F+K0/cdGL7buxOjosM+ZwyoocXUPku+DkpT6XQuud0HYfio+dKl5FuTGKoVmQ2nLqB/rmF2AygFz
T438zi/VeMY0l2bolnazLjS2bSZ7s99v3KnJ0WTOHHinDDmDWRTlMTaajUD1SS3mE3QMI0c4DBzA
CjgUh/oZCQDb+QxRE7HzwLAZaGnKs4SSiJAKYDlWn2zRmrjGXBiuM1OjFkVy1pVWGjJcQbesHGdH
nfcKBvOX3+44TqMcRtGjoChw7GxSL8jUog+MvQqs1A/VpY2Yud1MJSkudtyJmdEqDtI40eLEdw8h
QKwmb7eo++ziStq0TRZOzIXj/DrZNY6jROxAJILBJIRy/XyU4rZrgtjQnQO7t2Df+Gnc5tuQRKIx
Q5zFFdemqUIlE7rFU+Q3gX0dq4ac7o3QaJtlRFl6vI4EvSvXZV91ujCPRdX/Zneu9Rkqsb6cU7ME
9MoG3qzMEAwFqNsCgnGXvpQW2SczaNtk3UQSgix+CFPzSnN8E7W1vFEpGnTlVFoolmCUz+hk2fu+
tYpsgexv8C2y8sqbJXkOkM6ifV+SQg2rra6q3t5otQypRYebhUAls68LO8/KwLdHftl+qqTcsqAH
Ji03a1spsOH6pUre1YXE2QMpbyi91Rqvv/Vg+JSuEtf0RR9iWiNVtrLnmtkmrlK/fRXdJjFnWS+g
zhspdh/NI1uFLUBOrOS7bgsNFQFN5Nk3lWQOhZZZiazys1a4vblpS+Ip11ZV9erEYX90qmM8ucyz
3gaKeXJ01jC5Tv2y6Nlo+bjWHmc6t6FL74MJzz/G6RxNEHaBBAVeUPbF0fyUrVj2EjXt99AG7wUp
Qy9cX5a6Pq9hc0wN41rWn9IyPAh+PrHOL4QrfnBkkGqCMwus6nnrnKp2Yd/2e0QIUqqhm2QpCIQC
nfvWkZdy6LzWDqHh+LNff7WJnGSBuCryYN4IrxQaT/yY905nyJeQDydmOni60cpR1UKmDKHt9qrU
zmW9mzXWtiwnNqL3voB0LuJMXAUk1ufYiUIplUGSWXd7R8hXVgX2tlZvK1m5F8MpVYsL7cEUIomc
WkkhjzmNpSxMKgflxj08bzOYkOYed2FH//KxD70wP4f+ImKniLiccfG+XYdU2qbcONokWYjqvSP1
y48tXGoHwWVknRH4xNZoXMTOj43ejoW9Yq2zFGpY/XuV6xN+c3RHG9bAgOaDZYiddGChPZ+IVtvW
RmBK7d41vobC117Kl9TTLDL1k+bIM8EslmH8+7drbCLFoZHmF+m90VnXT0y37VJZ3nPcsYHiWko8
k5OJoNmF3hs8CIlpuo+/Rw0TZZRhZAqp94F+VYFGLO+9YGJOD4v0fMshaiQTLh9CquDkRwMEL2Bk
5rav7dEfXyEAtiSwftO3AXjzdqYJ4b50pxzHhVYNSlKDc0TzHLTn+XCVSaUrReX1+0yGN/CL2Ny6
0oRbfD+xkfz+tZGOY5o9JMl6WNpcpaNmk/bFF9l1pgL9770BNrhQH6c2ifBRM/wsTNsSOey9K313
iet52Swvn/N6+/EKOsbVzkfo3M7Iwxulm+qRrwr7gfUh/ezIKdnRg6Ju6yvUx1fhskvQKb/x2Bct
tBwmLu3jpPtwJkH5D++O4iKuYhy3zU0X1lvFdw6tsZa62wHv76/MRdl80bSZsIYJct58mkKfvF/R
3C3YMvlLQnVwvKLDir2uQkltH+pUQWgW2kENjCrJzEwfG7db9P2dTPLp455+Py/BgFD/jsEhATfO
u3luk5u2Uat7rYfmKUSmwoEOZ4q39/20gY2B4D5JxaGmfTz7TZvBDMrO2IfZDRJxTS5R6ESJha5N
jNyFlX1maDRvIIlXC8EO7b1YdmjEoGiVyOJazPd5rS+sUgal0X79uAcvmCRPOngTLk/vxZFcxS5k
tOWdQy+SvSi+mLDYNam/KOqDYPWUud99bO/9Mh+SJSC4MUrdzTi8o7iU/TccjfZxkL9RmXYDUcfN
xybeT4pjPmaoCgIN/Y7HriaZ6Oa6pu8ty2Z9FbOcgg20yCa2sIstOTkpjjy9oPmRluWOsUcldpV7
9Z4q4WjCxoWmGKjoKkSlBiG1oYTp9DSaeGbgdLXV7WOwMoDGTOPV6V9/u7vQpcexQ0ttAWgf2XDD
gvRfKIj7VKeUJ0W0SdPn8hRV8hizMuz4A5BalwctSY5Jo11LzjIr0Owo3kdE7JcEWoqNKCKFEjme
dR+bubaVbF9Z2GUsw+CZGzrFnu1jy0lkZufNLsuEz1nZPzvkidZxnWQzM3HlVVS51g4NQHmQWlG3
nhdbM+J2U1GGC2MN4yNHSRmYlsjkPR+H0NXKFoGYaK/E7VXpZ09pUXz+7WEgBsdCZAzgyxjv6inx
cDspgmgfKpUzL5TGXViqJ5AAmCbeeu/Q2MMHr8m1FQjl+FScwKNXVRG2ylc2h3KZwGs2T9aA2l/s
mfJMBsXnf1bdRi9+e0JjeXA15nEOjNPOmeeiThUm/V4GjZHADWoI2Yxs3m/vCyq1fThrAifE8sZm
ZIUtsHH8/EA4eZbnDy3MQNQZTzRmDNRnTjNSbHgQplCR8u52YZZu3VlN7B9M/0EN06dKiWYalDHI
ArjL3i23qerdRPK3qDRv3Lz9UprSm+rXbL+uikaPWqyBbK5LqZoXv7+qz3/aMAVO7rESqygztNA/
2PrfhtguGihzzUjefDxpx4Hdnz3ANUGSyP+9u/QYXehCauL6B9mFnigTGU+gksnfUedQCNirqDjX
r0KpdIvGtBa1bMy1sDx0xSdbVTfWINNlDppVgjBVkvJ+xQ7t//XDhtdP2h+ZdUuaHMqROqW23QkX
up8sPm78RRMDyY4BJnq4ZZ6bKIy4SOAMp+0pJDatv5BSZeJA8D66SStOTMgjE1FclEZN90Lp38AX
x3m1zhahGb+mJhkSb2I432835+ZGW5qVmKhTWbQorSAjDt25W0ZL1zcnOu5CGAKkFMkUjlKqNSDv
zpvlxrICP6vjH8JwXuZb8Xu/KPA/cMPZqxQazZW4kKkLmUQOX2jfmd3hMHQyKSzNofC0FbyDnqJC
rpdLQ6t3pqNNeJ8Lo3ZmZrTVGaUmd0M5/MExwitT6Ta5vka45LmXHLj2poiPLzTKJIhoDHXQOvVx
I2uOHfeINSX5wdETBAGuYR2c5RRl/vZkB6aoiUPIhoPCGErgIbDleuhAHwhevfi1o81CwXv+2MaF
fgMJiXIliAjiAu9ib3HQtVUlZgdP6dKnLILwnAKUel2VvXTV56pwKxaRvP3Y6IVVjFgmcTgCN9BA
iiO8UF3WCPB5enbgqGV+V2rVLmfd/ybtvHrkRoIt/YsI0JtXskw7qUp2JL0QGqmH3nv++v1Se3Gn
isUtomeBmScBHZXJyMjIiBPn5H1j7u/bWftM6FIidKCzkTePCKlBD9ewejpZ/TEUQ7SsrleijdWs
HS30nv41s4gYjl6pZVnQMBs8BAfhUgKOAV3GcKbGpnmINXqSjrgP/Ef/YXnUIhS4XMhY/4BELo6W
PeaDViQFy9Ne7C44pqr8ApvplrMLZ75+WQOuFA1Lk4FTRJkX19rUG2XvR7jImGTKPqIOMnhj42tw
JNcSJOpZYKq/myL4Kc0Rd40d99/ur1MYWPwAKiC8b0mXwV0uK6h+GyVyCHvmOSuVc6aEn4xmOCR2
eMydYqMVvuIxOAulOBCljLsuAUJtg5CfkQ3leSqRgZSeB6LHtFWIWzMilsN8I0xx8Odeh8TeQiMQ
Ec7yLHGyVBsZx/eDkW955dquXVoRh/DCO4IA9dEixYr8lH8OfvYvzfs/44xHY2+m3owM2iOMvX/b
bz9zdJ6hZ6abz3/Le4YZ/8zwoRw79wy8t/YxzH/nerDRpxOXxtIjeMlSGAOUL2j1rtc25UAbHYsp
uXnUvyRW/tVI5L9QWoSzIfjcKPD+IH5w3wlXKjxCoPlfm8v9ZI7DnCdG4/rDsFd26aF4lT7Cmnui
le7GP4wYeokNkyKbWS4TZR9FIYGnQ24u7k65i6TIjxVmVNTp6GT6i5zDpuDUJoLbkb/rg1II7KCb
YbyPLejKWin/6/5PWHPVy18gYsOFEyEsoClJwIiWrOS7cfQf8rzd9ZW14TRrvmrz0GPggP9uZgEi
WMpT22JOC9FV2KY+qlANhvXXKd/a0ZXrjreeRYdX504goi3WMxoDhSUMjb/YSYSDoEczHsITw5Ww
XzzKB4TSPkffSihFTlvNl5VbD8wHrMcAcVFrWt56jq9WfQLJ07ks/SreDWXge1ojx1sFurXNdOCA
ZOpNAUS0ZDK1k17RcztmrG6W3ET5ZoQzjOU5vNbzRtIFm8Ctg9JLotgtnmRc5YvtnOtRMZOoONe7
8LPNgO9HdR89RQ/SL3mf7P+QSn+CiNbhaz7Xx+EBHSxX2m2VQdecFPgSGk2Ijt927QOrlTqIIAsE
2ICS1w8JEEgk1TYWu/b5Lq2Ibb84CrMdQSvsY8VWn+QMiPjr/aO25pqXf1/8+8Xfl7M8D42QvUQa
0U2G3q2nwWvND6V6rOL+431jt1sGIkilWEfVGvj/EnUTxh0jRJLElH2aPpWB8j7vGSbtso2y4O2e
XZtZ+Iet+4w4DzZD52ravQCGaQ52oZUbofl254QVrhpU0UmFlgcrG/IO2XuL28BHWDGblOwlnesM
jWur3QGCiY++OqIyfH8Ll0BB3uEk5STnACtE42mJQ0ejZwoblRGGpBDs9Sk0LvBKt7VrV5Cu2ok7
yfNzUWpP6VRCybKxtbenXDwJoEMjN/szTnDtLrmeFH0aWNm5GVRvjL4nyejBDIfxLYD2EmzMA0do
k/BqpOQvBmkXnhkrbVhVlLaYtJE9lUmbyIBNu6fkwsQbdcWHzcbU7d4uTC5uPkTezHRAU+iUgifN
PyHh7CJgs08Qedxq3dz4KKbAn5NHgEIkI1vkEpk5a2pUSuapTG1XSkPaRhvNw5vD9seCgFiKi/zm
0snjofUZdLZODVI0tSN5wxwfrOnLfX9ctQKCTrQMxXDPIj5hINFrabBPYxq867Lxq99EX7O8O/7/
mVk4QyjPdjpIcIOrWeRm9SxqfKg/vP10sWmUeTS+jCyolhc3ddDrZlk3nXUKH+vH6QekVsw69/vq
93+AgGOKyEHwxclv38CJrtRRrEfWKUOZYz8C1/jgKJ1yCGbT3ghVKx8JEAgtapmZPDikF/lUb1dl
pQaqcTK68T1aD5ErG+0nGUGTjdvq9lEqFgW0lpovXQx16Q61oddpm2vmaS5DhZIPvGKh1+QMLrhB
7gS/IZnI/rLkPHryNS0aUUowou/MjYwI3jfTVO56JYESUe5s7VmTZh84sCLJxYY3rR2+y1+58CZr
7BM4NGlNRTXDUPZQtPs+nOQP9332tjnMZgjwDd0EHIqr4jpYmlbppLU0mSdN9SZvZHYXxZLX+vv8
7HjdLuiPgSeTmGzNDK58bczSeuGKAAGx7L/k8djW4M3MU6bpbqN/KFpUx+TNSdrFSNuf+MzMEOVg
ngkUtcQmX2QOejJZRTvV5snXO1Tgp/BVbl5fGzNBE0Y+RnENdVMWvkYDMzX3N1aE4asHCrQHwG5g
9AOlwHldFHJ05KRQzVCs02hWB5lrENd6MJX22S8ShOA7FHmyz/dNrngMLUy6jJwhrt9lH8WK4xBC
pdE6yem5tj77WrpxcrYMLOKoZZuVUs10nqdQO9Q9acTgb73NRUXoZt+oHVJ6YxyJa/X6iw06Snqm
31inCuUkbRcf5NzTd9PBPpTv9Pdb1D+rX+nCmvg1F/4x1UEAryfWIgSnTEVyQSDttZbRXOOnL7Dn
we/73+j2rYxfUECBfEDMUlAivbbo12YJ1LCyTt2T/jQcCSPR+x4WJcML90Hoxu/Co7WlYCxCxXJP
L20u9tQIq2iw6tI6JZAKumAKd0ka7eK5+IqA05GWyUZQWTncAC9gXxdqpiCbFqGrVQtTj5XKPE3a
E0j5hzruPNKkjRN2k+axkw48BzIFPvLb5dnOeojHlDo2T2b4jckXL27e50HjZvoW3GjLkFjuhZNU
PsRaoZSYJ8Cez5IxfFL6ejfV/kMUbE24rJ0wLlva60Iu5aYVqmmSnNRNaJ7iVvLi6qPa/bPhf+Jb
L33h0sLiDPdxMdrRHGDhMfsYPcc7kUB2u+y3vjk/9uc737O18IMwbCajnrA1ePOB8oXyLctprUQ/
/N/BCzn5R82LBjeEdOu4VWtb/WaCIxDQLJfaMnXVpQFKgdE3TlYyecM0UzMZ3TBuPRmJh/tbuvLN
qAOJqSg6EgTgRUJexHo+NoNknOpIPplSeIij/O1pMsBcUlde8jYrWiTiAF9b2+gd41R21g4I9lMV
yoe23Oogr0RDSk28Y0DDUy1YEswBOvJLJ+6Nk5NlkpuPhf4lRWLAQ+yVSYlJiZvvaBSX76zQSf66
v4lLzgJxU1/ZXiwxqdt2mKeZ9M+FDpV6bP8gUz/0XfUhf7dVsNi0Jr7pxZFOR7337R5r8WP5mXGJ
B3EGrCdEgHa5t1WE+dPfX5yDq7UtAsgM0Kl0FKw1e3NfglM/54/z5+6Y7qSP7efKC/bmbjhoXnXQ
UKKi9HwIH/q9sed/flBAg+T+Zq95LLkQzEnkwMy0Lc4lcnFlY1mNccpk+cC0hSf108Yb/P+xw2gf
yiT1NL4Xa7b1YBh6ipesGQ6Kcac9SPvuAIxk3qsPEt3jjTWt+q6gLaJDwd2zzBu0irmGvJKNE3w7
qJQQ45BBSW39CxeHf7KR60hpxyQKM6xVaob7+zu6bh0qAW4jkAfLWVIGDBCJUthRlCk4oZMDKVhn
72LJfC0lHZpxqC/gtngr+lqcGTEeRqADzrR8yBiZZnbAb41Tbms/krb54qCxdX9h4jPduK4B2Q3l
ZzE1tzgovT4gJGFiAiUD2Hn7iQkOpTM8pU22jsmqKQFfMKhVgsFf3ExmlmhJYibGKSlhbW+n32mc
P3XtsIHsXTUjqsyi1k2RapHypVKmDJMacvQT1J/VahcwAty3xYaZlQuIstu/ZhbxDKh5XVVlZJwG
3XYzNfaMst6ZJfLUH9/+hSClA+bP/zqYtutQplRZNATTYJzGaPhixtoHuJi8Mc03ztdazLg0s7jl
qgZq0DIhhlm5s7O09CeFr2kjo1v7NKIJICZR4MtZ9q7mzhgMU8IDeqQujNlAba2AQipXt+ADq4bI
skBlWZDWLCsoFsz7UYIUwMmQR2qhtqtSk5T7LXbYNR8ARM5yQAXzDF24GiD43AhHXz/ZOcTVUdG6
ePjPuCpg4VXM8L98oQtrC4/LR0UaGDvRT3LV7lQIdqEjf7jva6tRHUQ1kwTUPOkEL7xAHSpIogZs
CC5YZdccx4foqLvOsdhJ37dyOFHxWcaeS2OLihDoipamEMYU+wkBiJcukx8lP9iHwejKzCPrSvU6
W9Hx/hrXfIOOCTw4PD4hhV18NHSJoL7LVP2Uhvq7bHQ+arVNPPKL/X07f27A5fII3ADFDRji4KC5
Pri1EdPubmv91B6yr/4xP8Tofnpjf4herfcQlnj6r+JX8Shykhh+GgREaKNWf2cniPL/vv9b1taM
QBvnm+uT+Lt4lDolXJPaaJsne9R3dR584mH10Q6cf+6bWYshtKIouwnm7Jsxm6nAoWB3sk7STGex
iM4x1I33TawdOZhSNNsmiWWqcxENh26mW8QBI+8/tIUB5fy8M+bC1dutuc61PWMJgkeICQOGEq8/
H4zS+jAEBESpCelKFVnimnVz9KMm3wiLa9tG0iKa3YJFbOmRVjRCdi6Rlne2DrtWqFQuIjzahj+u
9TKAOzG6wBMAK/ribHcj705QaGT/gaw/VXpsvE+bDlW8RAk/DnJj73K/MeCKncvD3BjkydlAp92f
/aNZyOWumJVuA3OysnIKkxqKGQCEbwcqmi6njD6nxOmqd9MYDPJsbxz3NRMAgKEA0cCd31QILWOw
LOImOZqtvraO8jroWbXxAVdcBVyhGNnQSKVu31XpMPp9pKMqZwWvZqV+1gp6Q7n0/b7vry7FUui9
kRaSdouzcfGogWzdHuo51U9ToX4cJjqX9tbDaXUlsDPA8gT4jjrCtQl6QKMNN4N+orb5pdUAm05y
6sZRtvHhb0M/XxxYB7slJJmXdI4pYM2gpx96ClTEJGrd8vLEeC7IQBgpU78bVviQOP2TqUnf7u/h
bfyAxkpA1nSOARgasQEXe2grEtHFrJBIiV7k6nn045chCveJtpWCiEB0Hf356ya5O9PnHOxlu6N1
GHUNQDmd8uqDaRLkjfeTfI7zv+rpf1R+roRNL9UvV01ZfC3qjYIrdxHdmwFWxcKMtJPmJy70IYA7
UJX8FXZ/59EWjOTWB1nWha1FqdFXnXloNGzp7fx7rE0k0ObP9z/RmgkuK0XwsWigPxf3Zlr5Ri5F
mnZypn/k6G89U3b3DaxEQlCljG/pvEM4tMsJq8Zhgl0RFupd+2IcBIOa+j3ynKO6i07tF+vxvr21
BZFPGfQKRBVp+SLpfQt1LRglTnNfHpUxswDMbsLDb0+umMBjVkRkblSxF8lUGTZZNTeVfrLi4tF2
pvdtSfM/7Dbu35W1wFgC+pypYzHNscieomDWAkedtFMlpbsx/+00X9+8WRhAPulPffSmr9IZuR0Z
da+dsmJGoFQtXm3L30hzV/bqysbCiasiHXS0m7QT0IadWf1QkBqyjXTDirhPFxFAkLvoQrWDotsy
1IxWofaoImqn2IhcdbBdGWnBHgWdNoxcExbzOtnkh9gwuQjfVUEWmmpsnq2iB1REKU3W2f4WBQk1
WKPaOEer28hJBQ3ClDNlketYWvhB2wYWsbRT3vlJ5IXRu8DUNu7WNYeDdkRoXsEEf3O35nJm6pE+
qaeUsasXQELxr1oZ+sN9r1tBXYiIg3wMlHIUW5YjPEYdMqI/9OqpV3blY3kgFfFsZF72LX2brVrW
ysZBr8WayEdgFF9ix8ymbBMnYY401X9HQJ5ayB+0LfqzlbeckMJhav9PEL3p/I4xmt6SxPvD+VQ/
ag/jQwatlXwIvP4dU3cbn2llSXQk6bgDhiEsLJF3CdqeaW/bqOqNc/icdnO0U1JNeRliK36725H/
kM3ZFkTNAIGu3a4rlUaZQOqf6nCGvyq3EuWInLhkwynbJG+vWdCrxBhEvqDob3axkyc76eRyPFVj
sM99UuOu9nKr2HDAlTuc8g5jPaI2wrii+PeLvMQpTETE1EQ9xajZKNNXsBJuVZ7k+Hurb4TwlU91
ZUrErQtTfjQqE+rFnCgNqvmjlj6Ew+f7x2l1NaCzGPGl0EEz9NqEDMVXgtyZgmzyoFXIlwXIjc2l
Uv4ezbbsPGbtmUKb9cDfIrq6CReCRkXUSh3mJ4lLi5hkFbXk+Hmin3rtdxU91Nabky1hgOYdSfif
CWbxAy52r2tSRZZU7tmxsI4NUiFTzevT/KiOpsvw11v5Hf5Yg/FVYRCUa3Fx3VZyOfjQFumwYxi9
18BZ7tXzkLtOZWzNOoi7YXFdgT5mUpIJKQLHEihShWGdtcGonJRYfZRLptsZqmvyn5b65m+ESBfB
T4xVMJ15w2IfmqFR2laHpc5+hCJjr6dbOr9rPg6RIIFIo+yhLN0gU+JhyEAznGam6d45PJgid46r
6jlQpf7v+86+cs+DQmQtfxiySb2uPSLstXiI00Y5xalGNbhTXaugtBlEwTtTS79aVvgtrfWtGeHV
FZIf84wREK5lVxLRdy2o4QY4lU5ZksQMkdvbWusZfrhR6b6FOvO9RNuF95IAOi/rE/AeKfmo+fJp
TJrKAFYaKBnkeCny8nWC/BjEukUReZFtVPOhrwTFsx1VeXjO7cLKnyarUqe9mqBJ8ztUGrjfE0nv
PqmKnjAxhObr/GQ2XfzCiy2Tn+0+LyYwW8owP0Rgjp3BRR477/ZTlTMpfv/T3Wwix0sgCwQ/EYWx
JZ2bPpm+riQkgsHwcZY/xNZh3CKIXjNhCowQ2Hfmg5cv6nxubLtJZlKyKFOYAlTQukwN/9nPra1p
57UTzFUlRvN07pElOVhZs8I25FxZ8ReHZ2Cu/fCzH0hEbezaqh0OFdcUamFcwtcOr+lVZYVFq5zy
vHsKQlgPJP9lcMadoftvjX/C9SA5AqrtMFizZCQYjLLqFIuzZVeB241PlfkxTbaO0lryd2VFLPgi
pttjlY2tjxXRm04emleBmbCQDIl/bEFub/aO4QcDUUHxKGCOd1lVVEdqbE4JJVBilP6eQXHNa+Xk
+zTAOyll7RbF5E2dRZijLCUmDi0R2q9XNgVpB3dPLp/ivkMONbdQUAVrBcnDQ5XVHyI7+MnkfvHU
psHH+0drbaGcLqi8ydHo2y7eozEI8STSjOnkZ8UvXZ/exXL64PNM8iK13IjAK5c+lv7X1rK8DbOT
6vgdvBVJbT9PWv5K2HyrI7KRZBNixJvK2M3zOi7TrnMGZTrJ80kOf8/NV9M63N+xW6Y2bIjxftHw
pfix9A257KckjGVslOcORj/D/F3LvzQoRXwndaeMfKP+kEpbz7i1L3VpVkSwC+9PNSBrdTxPp9nP
4r8nMwJ0PCTSfnSynKu5Kj5srPMmOxTrNBndpNoNbHP5bpz0oiiqYZrgK5K9/DxSLnXFVFl0DB4T
ZTd8g2BYdpNT+hq8eYh+YXqRvSWwGPb+yBYXc+T58Rej+A+uCH8xXRCO2y1YqDGhiW+sbKI/kaQf
lSZ3vjGeXf91fwvXPhkzCZxsgcK7QThbIWoDs1kop37MvmqB9lD49c+iDB/GTaG3LVOLh4ls+07Q
9phKw585gpR6bLtJB1PxP/eXtHaGyQoZKiGfoY25iFSmUzVl2EXKiaaP/mj5WfpY5YF0uG9l5Tam
KcyAGAJR4mZZvB1TI2N6ZA7xdXWE4PKrFYaerP18s5H/22UT6uEAHhZbVjVh0NejOUI8+pVREYRa
3Fjd8ADxN66ydV7bfzp5/2Nj8cLKlapGdcIfT7FgvgwQhn01pugAJM6L9A0YyooLqJxSekeMGkHL
vTg0em7oeRSwnllznmQt3cES+jmaoy+yvCXPsvJ94E4Uw5B07Xl3i59yEYvCKElqxFmmk9MU2kuT
1vPzbNXTp9AKtkytXI3idcoMOe0H0e+4NtXPeiz5fcCloXbGR7uyw5fJQV9wQM/uMYzGfG9Y/utg
qPlRys32630fWXF3QX+l4YQ8koH9XVtXygJhGUkfARTFnlxK1IDSx/smVvfywsTis5Vy1NmyZIyA
Cg0EmLRDacme79T7+2a2VrLYR3VMs3yGRJ0EV/9rmpqDlA4b3aLbiQ7h7RdLWbhFYtdFI8XsloAl
6F7xBEt7ge7D6E07MHQy2I7DFjphfV0U7FFaY1h9SWunJzy9J0cdT+08fjPi9mkMs42kYu3GJ5UQ
1K/cFrDAL4KePPgNebY9nkZZ3ftmeILDF8638lulj7/83Kk9a9S/dVOwM534P22qQAdyWyHAvXwj
t4lmUyvBP5q9/A8I2soTutKfjQ9iqjsLYWQaX2Hn3d13l9uypPiWF2YXbhkErem0Kf4yePaxfexe
QxT6BhCR4+t2WXItTNLsFrRsCriEJbxNKpS57jKMlbOW7aoohh2/sZOHTM0ZoAh888kpyvrT/SXe
xkuhTGICU2RUgyfS4pLJ5EpyShmKsyQfjl1hf7LkeQ8F78DEU7nxOL895Ne21Os4Aps3JDoJ12bS
p2c/Ub40xvjiR28+5HA7Cll1pgSpkevLw+B3RuuYQwcDwKS0L76TOI9doypvjVjCis3GgU4GnnPz
VpbLuKNZX55HTfK6pnM7Sgxt/c/9z3OzZQsri+t5DPhmUzGX5yHMMx7jzVOT0h/huL++3RDNeuBn
rEel4n/9bfKoGKN6jMszI+i6Z89oN9T06XaS73+7b+kmVrEknngGtXeq7zcVmmlOZjWbEa7Nw/IB
ioifipG9NQn4Y4LCnSaENeneXy/GCNt4klsHwd/e/6inwydfzb7nhvUPvPvH+6tZ+0C0Q0FU/GFF
WHI/xEqgRIZtofVY2a/BgCICTwlXK6thIxbdVO5Y06WhxRt1aKVBVjoMhZ2z65LuMGva0yx9B5Li
VkP6ZMvFBtB/7UPpgnkWf+BBvsw/TSYRkabIynOSJLta/+bMG59pzQCNZo4RVS2AtmJvLxIoqejn
zodK4my2vwzrQzBtYR7XPg5jP6Iija/dALCsojD7EDIyXM06THXn+ql68Ie3k6BaMtB1BnoRkkJc
cXHj6wgpKkYJ/4dVj8cu/DBn5UHyPxXNX/d9bW2/Lu0sgkGft4FTZriAY/bJ2ZKr9AkKi3L/diuE
NsowEASCPBC/4uKrGDDVytz0fBWzeaItfAyafuNVvfZdLk0sPvyc5FOlDSMirRJUl2POZHyWoZUc
Gm994XJoANXaIEx5RcE6cb0WsDNBURgosZrGyGB6DMRACoKt1Gjtu1xaWdxrfZhPxoSEMPri0rzL
pPE56fp+d/+ziI979YgSS+FhIyoRXG9LBrBGDRJ57FEopszsRVb6GKuf7cJxTVjqpU2Yzm22hzkK
mVAIg76Dkn+xJngmCG1CKzjpVRhEfcrNShJ2zwzpS14YxslzVlfBrkRYYc80aXo2nGR+e2xlslyF
ilOQ8t/UXrqWeVxjRBfRj/09aDnPgufJibcmEle8ETNYIWuHXm2ZdyVFDnFqit4jYPzMRVIK3b25
e2fMobnxDbcsLfw+pL5e9ImSncnGvLCs9w7AlLDdCKs3KZ34dOg04SoML7Bz104PweasTm3ITZHn
r1nnZC5umXq2VugH2Wi2HHNlUXCTiCoZuTJv1IU5Bf1arfBVJEKHL034pMjvpi1a97UDdmlicfdV
NKODMdXys58jhtAa476GVG2jU7BCWcq+CX4BS3QWqeRf71udtAkncshhjorpE6gu7Q+m6s3IU559
IBb13nqSok9V+1j/iHapp26wZa2v8l/7C+/ozayifdDnZyMaZObQxwcl6H69PYrQaaTJKGY6Wez1
GoesnCOm97Gh9F8bS/1S5c4LTzu4A9qjkjUbj8Y1VwS/SHBUgU8y5HJtTlNbqfHRcT1XzGcYVbHr
mG2ofNVV+9f7CxM/fBkeLy0tvBDVzcyP5iw/qwPYZ91ws0Z3uybcR9UnOf/GZngqBMj3ja65/qXR
xW5majKokow+bxl0zz3SsLlduiAHDvfNrO4ij0LcnAc+t/L1LpbWmMyzhploPEnW4E2mupfVyiv6
f+4bWvNAnEJgR8QQz/KV3bV+p6P1lp+ZaXsXjdrOsI2NWbwtE4tDZodxJhcJJqa5ZhZJ61906Hg3
vsuKEdBsgmKIxzRjsIuCFepCKjoZRPSqi7yi+jbNGy/ZlS9yZWCxil5iEm1qjeysyV8rPXsq63Jn
+d0+28R6rbiYgP+RvtDSFjfU9bc3kD5qaf3CH5TuBi/v3eGr6XVH+3H+kDV76Uf6Pt/nR+X7fUfY
srq4/YNJSpShgLUIobdd1vVHSKp2PDx3982sfyfmFoTeCW+AxfkJRieMw1rPzkaYearKvPyWhdWF
QFDDyaF1fqOCMGlkspRuxd1u7fMofQlz/8MQlBtPpTUzRFRdjAqynCXqICpHDb14LvZobN04LBnx
AEXdbr1n1vbr0szCr01n8IM6wowzP/fDDJHgJp+PeBov4qi4G/53JQvPLoNCFbCQ7Cwl0RcovHeI
MT4lmnoImsArDcOtFQhFHRgOxm5/3xvWDhX8DBApUiBgdlZs8sXDI7ZBooT5kJ2D6ixZDChqkatV
EkS3yUZ8WMmlkTHmucZcgph6Wiwyj9OCYf0wO6v6kCpfsnrK5ZdkqpiZHzWzzr/Ottn+Xbd6jxr8
/UWumCbZFBxdqJDAxbc4WamhR35Sydk5ScMPYYN+RWb+0sPxUZnS9zDUbm3qimcKlDXP9z8sZMva
vQlCOZfzUWzq17xmOOZzpX25v6RVE6I4IaIteeAiRLV5C1LAqbNzYX6u4/qhkw+F3G5kEn9i9sIx
xZ9nZkAlEBIMr72jM9XYyJBAODO2+is+aw/ZO/Wx3kefFa86lygp31+U+HO35qCApCzKNOmyrtOA
WtHbljsXJnPjXaS09ROCa9Gpo+f0KGej4na2Wnv1qGiog4X/gbqaWS7uetFdAh+4TEbNpm1q4EoZ
POC+4zatGqBiN8tuKGnSf3BJ7nzCL/QUTBksUicYaKcE1vHsjHTcfoaMcFel9XOnDJ99O/inQ4bu
PxjkgQLLArgpkLE3DoOSqBJy0KnNHuKgVF2/GIkok/LUG8ZLprbtxtcUB3r5NS8tLk6dzkx8ZzPN
QFzJjqY5HhnB23h1rZ0CG9EWQG4s6QZg3sWGOjYRJmYYXusaLsOv/SZMen0d/xoR/34RIjU7GIwI
6b+zftQOBajYzi3e/WktHYZd4BXlN/W5e7h/ElZtUgyihUt9C2DbtU29LpLZDEo8cczld3GcVJ9T
MHFvt0LaqTMUAn0vzM6L450GZZO0eUIQ6TtqdZyMHyXl3e9vXosY3RMtnT8UAou1wDtp1inMeOcR
tWKXZu0TwisbGe6KIzDBB5cYmFtY4Zcnl7yptVrbpCKiSC9lOhZuxIXDwe23JijWLCkyxSBqFlRp
lnsGMjqW0g5LoU3qFEUut4s7cke/fdPgzQDux2Apeh6LrCNuYr+dWni8muZ1sux9vjmcseJiDOkI
YUDB5u1oYqEXbk11PrMGgyJSX4A/aPLkoSy0r/9hFRc2RPZxYUOfSjtmpjQ9t6H0PbD98zDlG13K
tWVo4CeZyoOh8IbRt0rVEO3SMDu35Eqw83tDtHUtraQPgCWpZ4JF4km9/BbaNPVJagY8PMrvavUl
GpqHALJ1QwDyjMPbd0xMo4oXFMXzJcQrk6OmJ6tNz0X+11CVnlFuJScrlyz1tn8tLL87p6TW8yk9
a/Nvio2e1IVeEPgHec690P5Oeeuplbv/cD4vjS4cYaqGOh8DOpCm9anqXybtXAXn/7JzVAZgnaVF
uMxVjKjTOq3t0rM9ZXspRQa23qgVraVDjK5TV0ERQlBkLyorAf9Uxn2dnqN/SsRqf1qHdOc/Tppr
mbvZax7RY9q6RNfCzaXJRZ4wt2ZsqQUmqfWh4h5mr/UWBestIx0gpEsbi2uAti2dVkjgzmHhOp9Q
W2G4qf6r3E+dp3g8QLxt9sdb1skrmzfdQipUeezPfK3oH8M105191PeCx9QZ3d6DL3jGcAbz0Rbt
5Fq4IJ4yCck5Zj5j4f1tzuhoarNWABf7aHp0mi3RmvWlUcQXerZCHWLh631fNSOHKT3r79QnSDJe
oG04Su/Lh+hR8bhrd8kufbfFnSP8YJFscU/8a3ThmiloKwpvGB1LI3chdn5S8ukrjESTFw5mLpgv
+10vOebx/qlbd54LwwsHTZKmD/sOw4MXfq4/16fimBzNT/3X2s3hJA5OW8Il66fwwuLCXbU8Ncok
E/tLPtae4oN6dn7MnvQkaEpTr9kSvVtzGTG1TyUDkmIGgq8vsUTxEznT/eRs1v6uHXjPUZ3e2MW1
z0fI4n3M61RQBVzbsKdZsyvdTs7xY/sY7cfn+qS85DtRAx8/GEfjSduP7yLbNWNvazBv7XaD7QGK
UrrOeP2ib2/HqOnauZScDSaG7KI4MhDqFv13f/xkSlsJu/D9pZvyNCZdZzLvlpVPBr5h5waN1MJ5
32j9YZJNJBF9UEz9xpauBU5gIryQqd8KBrLrHe3SoYitsEnOZeW0rpMkuqupce2q/vT2OhQUuibV
BSBoFBkWqZqTjak1MVh4hmkweClSGITdqfen1EVqvfzrvqesLouWJLmBANv8AcJdZFTSNAeq3SVs
YFm+hn6KNmFTfnGMdCOt2rKzCGKS3geDpEbJGZ4dBci1E9Q//HmuTXdMey3f31/ViltYwOZBuEGS
AReO+DUXq7J8qikt8nDnOYsDd0A5tYaX2WB4rms3U+sVh+eQCcAqQKXbkREge9qM8lFydmLfA2R0
LOA61P3CmyLr2VaHb/fXttbVvbK32EotkSfN7ubkPOc+Mzdx9uB3ycMcBwc/7XYxlJRDGL6MDtDF
eItkYiWuYBuUBMMC8OEv35FBHbbAMOrk3PqTC4M1Wqrm18pK3DRAiHAIOOxbU+1r39JG7hducnH2
luFSiU3f5mJPzrQokZK3PKmxn6Ok3IdU0+9v7aop0mRRoBKVvcXL0uqdYO4nnDSqlX3WoWf4WVLM
Y9punPCVlBlsKbGRtJJm5XIeAU1f+IaSOT6Hzfc4GA89TTVq6y811Cda+7WwpG/jbG5kmysnkAc3
Yx5UEcHTLLuGgW3DfNP38dkqPwzDyalhPgkf7m/gylG4tGEtYj+Xnj/GKjaa9lfm2147/T3MfyUO
5FOb1+jKx7qytfhYmlX7BEVsjYirq8m4T9B3bXUYaLeAuWsZwpWpReUpnptCrVtMxY+j6nbvydJ3
qIwdG8hEGRzZRpH+YZVa3GtXFhd3gO6HtH9HLNbfws/tY76rvP7v3PdSsoXSBWXjhQ/234hrjsne
+H3/I646Cp7JnB0cjTfTBH5np/rIw+SsIuRdNu1xmMdnHSnMjSC9kgfxIP3XzuJGhRTKlPuqYldz
FGHbOYofHSfJNlxyLaEENEYdFqVw9HmXle3aMUt/UDueIalnHp16p3xOD5LHZk6aV0YeFCzoTm/S
h64eBTBxhiglkqCIf7+4gqJODsxBxmxSFKOb+dovoM+/Gkd60eNBOsjypoj96n5eWFzsZ+nzeAjS
Jj4Pw9+z+Wz7n+/7xdqK4NUnqyMNUgkk1yvKM13OsyaMztSPMlcv5j1sZe+jSv6OHOOLLUcbb/xb
ED4NJDFypBKyuMuXkV+f4jlIEiMEy+Ef41+VlxWeHrt67iGpmv6sIbatX3X/2dyiLV47AZeGFzfs
3AU0dgo1PJtAWz3dV6ZjrjXvu7zdUnVa9c5LUws36ZvarvtKD8/JV9n2/H+oneydff5PP7nTLxhc
XuQHX357Ksu+MnvPwLr4ksKRLlxTkhANR68x5PqBwlpGwk0vCy6hdguUtRaiea9iRgiB3dxzWiKN
PuMmwVnNGrfTECyESSA1bVeZ++N957w1Jab7YfaCfZNX+A1aeKzL1g4pAjHMXbqh2mUvcNRPL76V
MSIeNL/um7s9C6C7oBQQCszwiS3HXP1hipmsrKUT3GWv0O8XblCWT1DaJrtJHjp3nLvH+xZvfdJG
bkbwtwCFFGC6649mBXKoOdHon9QRwECpv1fGaG/1zZvzdGEGrVBBdELgWj4ck+D/kPZlu3Hr2rZf
JEB986quqtyUYseO7bwIcbKivqdISV9/Bn0OsFyUULpedwML+yGAZ5EiJ2cz5hikk0gfR2n6WE/f
cjSoE+X9+lK4I7p83IBIRH6I7hGnVBGxbT1YDrOyH+KoiJ33pihcahRBlWd/Ve29jy3f0Yad07FR
Q4FJxOiGwms0OPbC7iHCQjxbx9HoYbA/SIG+AHIlhbQSgRxv9Q2lhai873YQJuvRE+3SrPDRAIhN
5tiGWf3Q/XLC5Ia4mKvNXE7B+f9QBON/brWxXJoXIrYgjxHnQAqU9tQevelIiwja7mFxY/uIzScZ
3J+KxzEmkwax6J3WwvYqP5kVwqNlHDPbRIMB47VKaHpZYH7LDsph8cwQ9GN7/EwfXLrXVil8SyZD
Y8duYY55/ysOiVR8Jr6lnizrbAwY7eGM4OOLg7U+ZrmnKe7SHRF/NnvDvRthGr7vp5UL37ck+iIn
6sfK+ZgYZPj+0R6J6WfMG8BLXuEjp/dzAkWCgNQ7XnzD43GdMMzyoZsDsirBNpPmqW2mIo6mOA6s
zAkmUt1OTHOdee/B+IBYi1uOUhLvhMGtrUqQetc0wzg5DniUJdm8LXKST97Q1CwN7DSWjoAP5KZb
w/9JLvAlS+Hqxqy+mL2Tk6Om0i5368wh1DUZ00kAgdleDqrJ6LsgGZDABzWm3dNHjD3qjp+wvtM8
KQYi/40qtUJ9FF/zLqgGqUuCKtWWyesgr6K5KUm0d9bQVr8vyaDPXibPygPT4V/cVEMzYici2Tx6
IDXQgPsAgGHFVqku0OfNyOBEZqkEVCtuSRI/pcufPI5dUsx+I6HcXEyhAcmQOP+pjk2Yxt1fDZwi
tC8OrQoWd+1PLHc++ONvMI3pUdC0Xfeum74OvVHgLAB6QBYhxGnSqEs0LRY7qkqXqC5Qeuc6yh6K
A3Enz8C9ROmvRMZ+34fXLa/TWqCwMB8O4gLws60ozQhNJ8fOcjuKgRUtOTtR7FVZA7WHZ3AKHeZR
8RaN7Sx3w+c5KJJhUBgtKHMFP2uczKFprzmRVsoeSCeGkGp6vLOy9ePLSSgBakJ3m9cAhVwT9AGY
3M1afPdYo1FPWrtxmZ0quZdUdfz9+jZuFHhQ6UfeBcYCYBAAvL18rKoYE/2l3liRUssu1WLw+EWF
NvqGBgWC6kfXvZpF7YK48MvoB8QXeDsAVgFeBrXHS7umPSp4mB2o7OqLn/T/1B0yJvnreFvgiDFg
g+IcUsxV95OoTBtLEyo7BXC26IS6egEq3u7rfXW01TQZVxWaFGuoEbA/ZdZJihFpaRpCQdvvcj3Q
HMm//rE2TgZWgXlqTnDsrEJcRpwxgdIIVCn4mHqH1n3zXa2LnfhlHW7yHiGyZT43ux7wNyYTJbBW
A2Gz07mt/dCZ71UL6qdnnPedZ2XLFEJpxICgkcVZEF5XxaqXbgYsNiLSz5lbA/2CRs9j34Vz0X39
XiG9w4LAZo9YUCyE0XpwjNmCsbKxvWSefSNJImoMz9c/0kaWheH+T3aEt1IfjVRPKdQ0aLj0vr54
ddiMvIjj4tWCP5x89AbDca9aupHBwi4UqxB1Aou4Gsw1s0Tvq6GHlMJvx3HJneqpgXKM/eXMfo9+
fR7/FOGwE3RuncjPNgXvARFU8HIQ2Oy6H938BsoEN9+bTlk7XeRZ6PpD7QWvIcZ0Lz1Fb1VxGlPQ
aGsALYzGP/ryfv2LbZ3Czwb4v39KUeXMltQlhXBD70BJsZetuxnwbNdmBcbE++kVmrM75dGNIh/W
xAkeoROBgWCR1Li0skGqFmgrEB/6Mohi45NzJjgg0qEKy+c9OY9de8KbokC5QWGJo0fxT+pnR+Xo
BPRGOyDn9/Mg8fdmXHftCecCICMFrzDW5xyXMIG9+qUzvOTOAe1UfZDB17obqa9xyJdbKvgSOe5Q
hECLK2I3LID+U5inbnWfym47nvWTASCrG7v6UfqGWK43PEtz5XdpJ6HdvPufv6tw9+0hH8GOgnUP
QXsy7ooA1++RHMfwQ0v+IUZesHMD1/RewGB+Nsmv6KfTK5GF1jU8bFQbNnF1qgxRXg14zDUpTX+1
zdJ4WiJHfrXk+T+6NDtvTKfdTpNhzaIn/Arhko6GhEg+hVgQVOQ/VDjH+TC9x5qrt64VYJISgIjy
Xr7F5hMo/c7HKkyDQYYmxPW7vOUFuQ/krwpnmRLT0qQw1WKoZ/4FzJv5Jj4MnnYECcOxDeAEUYF1
s1B93DHKj/NlyoIoBu8xDHMAj4itAeejKtcx1E4ZNEjlIMPMoZcdSLAEYCBl3h4OZCM1uLQnVF/l
QWYTL51+CIAxr5Rcnp4WSI3cMoq/qd/UJ/O7+irdkAf1tvgOOgN3Z8Ubjv9ixUL41iAhcHLoj+OR
k171m0Q+ZsfuQI7537p0x8x1blB5K8I9NNvm5/13p1fQm77r7QWIUAi+Jn5/JwdA+mPFp/7Ifvc/
2N3wrYnY7V5PZuOBAN0qXlTQUUHOQfTWqbWkltwzM0rqRdcCe07r3CtkJV1CfaiX+WhjfJ8e7d5O
6en6RvN7I5wsJBpgqcPEi6auhMiaeJpmRkEQDXbd+i7NaXrbjXEZlH2dBYOj7ZU2tzwYwA14Zjm1
ByJz4TGkw6QNSDOg/IQTNZ24rkvhWR6YYH1UWO6dXVDT1kkC9yb6PxzaDWaRS//l5EU/9znUAXNM
b2TlqYr/Wbo9+teNGAIp4r9GhFX1E5LkmWBV1aKjFWks5zGx91Dq61IjgKhQzQKWE9W/tdoY1kcU
KptRLcuPiW6/NFV1MzrtnVwB7d9lS+tKmhYH10/IxuEEMwYUCDG+iy6vmEjlWZ6UCutRhZNq+bTk
jhTWdkHeu0Izb8FWmt445qL+um50Yz853EGD1BAvTdjCo1OYytKAK02JHNqkYSwbCGnLbm/AdnX4
IbWDYwE2DITsSIoFK0i5Mqno7Tma278pFDjH7IYZJBjzt+urWW0ht4O14A1DKrx6M5qclRPEQZao
1v5qM/OsEZF6nblMcTDSK+98MP6rL660YE2IjRxiqEsLXG5kQTG+lgY3m5w70jX/XF/UphkMsqGE
YMgY4BXioczOpNhm7RxNnV4cJHvJj7NmYg6mZV9GwGBFSK6Bl8A0N/I44XZJ8yBnlS3RSJJRNIhf
oUzulfJPlu0pYm+tCZTvqDTxsSGgQi59RaVaC7HLhEUdTU4xSQ+zlD6TVNmJZtavDMhFwG8IzSKD
I3LFIIJqdjZOrLYjotYnEMRN3limbtosd4PyBo2aMJ3RVc1f2HSWOvvcDGA6k6vU62o2+qDnvv4l
+Vt6eWD4r8H4EJCskGsSwRR520HSyyrsqJhMaB8P9zO9beMDwQktDIzDKnYA6PBOar7eahscDh8f
1gLFudgCAno/6brJRrZcyF6Wpm5bvJQQAry+tE0r6Lyiy4QaEK7g5QeVqO2AmZupka5MHpSr/bas
DoY1f90Mhtm4QjxoGyDmIJwbUCvrSou+PfgEpzCGoJY6n51uDzy0DsWhhsGnXmS4K+y6qExqz0kL
ZmgKPl/NeFU648ls7VDlvFK5HBZ95Q7W7DZ2P4egHjlM1i7H6sotCz9AiAs7jMQ0mlEqeLx5cwQa
JsfikNyTwEYXqL833vYYJ9fFehwNVPFAHIEjAtiDYHHM5rmAul2FG9n6qREbB0IKibrWOEfmQAOp
y/ylKMLeSII2sXPXLlrcpBFiQY78OltAuzP9wRqzECqzr3ZrUiAdZbB9l0pYFtbiNX0KreA00JLy
cZ7zsB7qICvip2GY/KbOTnZReBKZrK+fGGBKAbIG3hrfUsRBm0bTdzNYpyJWLx5VSrdIK5cZhy8f
f+DaUGrjSrMYqBOi6EIj/WIWOoZIeeGEU+Gaj9iWrxpB4IPJUXQQLJB1WUJOOlVUU6WqWCKcTzDe
cqmzKWyLPUXA9WMNMzj04OpHgRJqfJdXmbWIoNuiXCJjeKgT+abW0BLLaj8xl53JzlWcpV9aEm4z
zQGcs5dmgcTDHzt7xbiZ1ySPrYJRs8zFrOxerrO3MuHBbkCN30KPAQ92EqgeJqjHyWvf89q1zr9N
F9T07TnGsS2CEszuO8Y/YpxL54/FYmCLE+FBVUAE6BYmtSUpLSt0dcmpucluLHR27Sc50k+Qr/N6
iEC42k8SxB99XvuxwCt0lG87zPfU4X84SLjonBkL0Zj4+irMqCxttsApiloKpej8Iv2I4+nLV4+v
+F8zwnZXdtUxE5TNUdf8MQCWkuVvOt1LCNZ5Dj9EyKjQROKcvCJoXRvbFCyG4xKRTj6iPhaBEOqk
g2BY1rpbg1ToGI63HXiqpVR1F3n0KDHCqk6frVk+Xt/XtdfGTwF1M5wAMPQoUF/eHLtIcg0qhTjP
yrdUKVxp+Hq6zlf7yYTgph1bGWy2wJ05veXXCaB8ExJnpw1HTXelBU1VY3It8JGk4xgWRf2totWx
G96GSvNpKu8ktesmvvBzBL8nT9nMwCK5RFJvP3ZS7WsjcIc59ebC8gbT8lXVDIpSPpChCIo49aRC
2/kNm5sO0h4etMJviRNXixWzWJ0HxPwNdUcQU81QBr7+XTfCSIcjT/gbghBnFRenDlNpW8GGpLjx
gxJmxwK1IfXN8lg4Ny5IQe/Tm73a6zqZAecvghCkMaBlgNrT5WnKKMJFqcTe9siY5qTwkn4MmgXS
5S00xPdYdFYBHGA1vFWJ9Ak9KWCmL62VspyDMAq+ONEll8qzq0Jacy6eru/kphVcDFQkAM3GI3Np
ZdFAgEBNghvSPhnkO6HPRbkTZG+asDAow3FCALUI2zbHQy+Zer1E8zy68gTJKvC2g05sx7mtvg7+
PKChyJwRVyBzFszUdg/igxzCAQ5Y0VQLGjSW4iIC8WWS+72q7hSkP+RZLp4PpAzAmHObACMhLr3c
OZ3mZVkZjLPR16fhzBKvNA9Lc9Qq1/J0Vw2b0M496VsXVb9RPk5SF4M6+k67g1/n1Y9Au5dDfKE4
K/aYdSl1SkXq4H1k00v4CH9Zn9q68evi1SFaCKm10Bzr1+uHZu1l+No/mRX22liUNs5L0OGnJ/PG
gkQYcQdfDWXMsGW7Zaz1h700xv3NpzJ8z2pqdGaG90SFaldf3fPpbXtYjgye1dlX9Vif10t7wpUo
oQs25nOyRMNfTECrmadh3AqfuXe1v3rmAp1+yELjTd75lCu3+bGngOxhZAHJsS4kbBUD7qJpVNRc
m2+2hD7O/Hb9q23v478G+L9/2kcG9pGkcqDXkPf54zhKP4hNO9Aa/zaxNGPZk2BZo6qEBQkXpITq
bOkkeHx7P5698Ud8k3rNQ/PsPAL4fqO+5oNLHvXbzN/TUli/DoJl4RGkdr44y9TjeN5lZ1Syz+Mz
b1l56gkC6wfyiJmJdFehZc+qIYTp2awyc+EfUD8AA6wMx8UIcCmD/ig9TONjnnmGRw+SvzfjuX1e
IfOF8g0oIlf4atvo5wFJVAQmn9x1Fv2QTu1LT+09QqItQxBa4BppUPBZcc9PUt+PUwxRGDV7GUBx
kPa/x2XHrW7dAsDTsBLED2DbEjKQrFymVAcRLYojGNwnZvujtHUpuH4TVmkHzgdeCxRAQS/oIES5
vAlmnKBv15rIo1tyLNL0CFzBvb5I3jwA4Xzd1uaCYAj8QpyuXaz6k6Vr6plZRbSkOfHJABXXXE+/
TOfNV8QjIgcVPH1V6s8tFJAyWqIkqRlHhli7aaWA5V8uR3IzHH8LtkIE+GLpqik6y6wMqNnk3cNi
drc9m4/1DM0j9nR91zaP2idD/N8/+apFsecSrKdlZMg5kGB97WYsDcuU/LluZ/MkIAdELRLiIaqo
k9cMrAXWjc4RZYbPIJUHtVBXyXq3q1L/uinu7sSnmo8y8qI+QPRifKLZEGhnM6miViU/Y9Rjgibt
b1jXhHPVnVmdH0cNUd51o5v7CNZogNyhFwAO4ct9lKS2ZmoHT1gshHqyDVB9w5AIFU2y1y3fMyW4
eyqXGN6X8UzzTq3vZK51m/sQrvW0GxB+3xzr3WbtnkXBzdcVd/QUCbwyY/rIdhD3M/MZsPedpe3Y
EZuU8tBTPU5Q5omXn8bwPTEfTWsHs7cucPKbxYul3IOjtSB8qK4DOViHWnM0tqPq0UZSXXN8sxrT
babmaCy/xuW9qO3UXRDZaqX5/B/OySfzwscrOynOcgzqRLrWJXcdm6gvJ3Z/qDOki/9/poSv1rOu
HNU+LiN0HE4pWKBnYzyCg+p43cxWtINRaM7+9CGPKqyongopGVtEOyT+RQr+lCiBNVserkmQsB03
snlC4N+B60MZ3BL7CIs+KnYOBcJoQkRVTiiyJpgAsvYGmvQtF4LuJ1aFjsWqEDg2Zqp0VVxEbazm
mPCOT7VF9lqDW0ZQMOU8FSZ0iMTu1pia9ZxYSK2tsnappd6kXbwT6m5tl8lx6OD9g0CkOMuHJM3O
4hEQXEX/oySA9vdtqDfdTkLIv7DocD+IxvH0IsM1hVBCNoBQxRAkhFjM7IUa6TMGv17YnFbfe7XA
8BIbzSd1anfA5VvnDkSGgPSD2RYdT769n18uM83RGqZTlOTyd3UYSrfv6KMtmd80yQicft7TotxM
xnihBdPAHDotzkxlcRljqh3aR8wDdPoNbNmP7NV2VczVtc/64/VrtfVg8tNnAZGOuWexeh+zsaGV
Bsk8SQESnRo/xmx5bXT5Zhrofzgln00JLnHRlGxYrAmhoPytJRN61ICwqnuq0FvH/bMVwU+w1oAO
Gog0o2R+LggwbXRv7GLrtKMWinY+B2KsJrZLO50bbTZZxIbKdAfUKU8dhI693Enrw/Wvs2kKQ2Vg
PQVqYcVUWOd930u2TiOzsW+ceQkVU7rNByP4D2aAxUKc/gHIFTKdBqO4ZstKFpVSMRwB24L+5ZQU
gWMlZnjd1NbnQQcH67FQ2FlVWQzJLOK4V2iUje8VVCOWZg/euMbp45lAVItdA/sIpx+5vLFpnunZ
0HfwqnZym1vyrRR3zWlOdZdNdetnDX1oFjO0EoimWfHOfdr4YjCOOrmG6WY+Rn1pPG+lUq4AkY0y
zFQujPq1Bnys2ftf3kYEFbiviqVx2V+hYGPX0PytyhK1eMjpuqZZ/7Ng3GLnW22u5ZMRwfVB3GPi
Q4dYS2m/zc34iCnj2oeU/E6XasMH8YolRjnQE173nNXGhvxC1mLUL/+lgwiNOuarpA9/pFz9L9v2
yZLwdXqJoprPLBqxoviL1nPuWi3G6a9/m63l2OD0Q5MX/7dKqhYkdjQxEnybuXKp1Lh23nuq0mM0
hewERZumAKRCqdDEyy4+FYs8gHwntfJoVB+S/tix4r6vfi+Zs2Nn6yRwfTqM1aHkC4D55ak2JiZh
yHrOMbuE40bsuvOyWZt9qcn+ub55G7cX+AOOL+JOT1vFRMTqO8NqaRvpc4egdenLwZ0YeGNcSCQU
L3k8dzdj0+vPtpF0oIJKUZVpVSPb+YjrFQOdhiwSeDFQAmK8/nLFI9OWBWogE+hN7qgBZai7OH+4
vtQtE+imwEdpiAGxs5cmFDbosSXZTTTkGC7XnANls59MbOfbbdTt0MzGvBIGboDLXLmkxSaak0Ml
FBBYI8So23KrZZiziMBSU3gjyrxVKOWHorr/DuHQPe7R9QkFXoWrG8IfYtZCdFSqSgbEnXkZTcMD
RKkLr6C3I9TPKua8XN/ODUuArdh4lSHyBg8sPGKZZVCmjMMcGaQ40PrV0N5M4zkdSXjdzvoFQ6EJ
sRIKZ5zHS0TITJ2cmnaCBiEI9Z4IIc+z056+bgJr4RwL6ANgWPnyZOTltPRKL83RKIHVx22sAWTh
RonRyf+wFoCTMdKBbhFqCsIzwhq9qXPWINQE4HOOiee085eTbcwPQR4cgG+gX1aAIrQWoLbXQwg3
pcZboqS/wXkMev1px7NvRM2wA5U1XjflHLGCi5paNg2Fnc+R3SPZ8eBa2tHNu2ywvB56cuRv4SRF
y6DAOqdO7rKmMqpgwOVYQgfS1EDwzlRPHssaSK6d37ZxMjGNjKYf8hZoOovYlays1UpN2uVbw7Jj
mWqemv3UFuhwjsZOirR2KdgEnSMLZRkzYmKrFiNvypQQSFMvUhHFMspt8XQCofDr9fO5sSBsNY4M
qCpAXSQWdfW+0LJF1paoaJd7uWE3cTHfG+Z8VFNlp368bQqwXQyj8fEpobpQ18aSFxrC+dmhrgQE
CSXvUnqaqOxeX9PWtUaCZ3+wMUOhRjg/upN1OUsg87lAxMyVpvxP3dU7rnjr83CnAUUULhAjRqZ6
ldQIgBDOk67/poIkYulZWCb0+/WlbO3ZZzNClDPIkrQolUEjp3qT4txVrNjvu7+I8L9+sPF08RyI
T6ADdXnpp0g/KBUYu3LkWpmXsZdCvyE080xr3DnX/A9dpv54Pz4ZEp7KJDHGUU0RUmWF6eoYpNfT
3E3b36x/w4DHzldSN6wBOotvBF0stO7E6k8btzPeZTPHjGrsobd4CyBeAzAkUU6mPpoHFQrtXmV1
P6ph8IsZIoHUmV2t6t5Z74xu4iw/1KH9LUvOUy+jT0zS4dgMWXmYs+UbkfuzZpNAqeuwl/VQpRQE
M5iYDUxtj2SJb4uwbWjuYOgJQgzwvhY/KJ9qF1SK0aZvOhlBTBYWc+bHWnzDSBoUTex1jYKtdHa+
1MY1QqkJk8TgugfGURVMjrSfpxyTHt8c+Ttlv5Z8p4iwcbZRkeP0TZjzwJ8XXvmmAQZwtNQiwky7
lbhoI9PKNZ26P9sz0zWvUOMqDa7fp41r+4FxRkYHBAyYFi63kYyTphIbwKdMqdFGAKmyNGNYaVZJ
RJdqzHfO33qJCH6hKoGAm4O3Df5zPn01fdGVakqc+KyOo3OyhnR5msHlMYV1l6opcIlW+3x9gfaG
STgkkEgAmo7BUZG0Qp8WWZbaqYhkUD/J3gxf/KB0YJp1MSqoOrGL+DIFHDKJSRzEHW2yO3OwoNEw
T2ZODhBQyjSf6XYzeA3RkZB4SIEbaEL2nTT6ktw58x2tp4YesrmnGnFrhorbuw6olXqYK5bZoT6n
aeYlRpzNbgch1gYjiID/kwQsIen0u7F6OT3UULBY/JRpyoud9baX17pUBSaRGts3miQZfHNR+uKY
S4kjn+NWH8nRqi2rvE+yZQZ4qlqKEvyLqPYF5tQpgyfJLelcZnVL+ZxnUkeDapZky8es7jj+KFRI
qoZJZ0Anws4Kqwz0BQ0hEEETJkFAxcyQnEBS0PEx90QtPy7J1IU4LrwjDWL/97yJSXYbt8NinhyZ
0uSezdVY1mGXpSWmACQlI6FiE72uMH3Z+Mng1OwJNPpFU2GggvyyHEpCvTBIct/F+vgObE8pfa/m
uqWYZgPSrnEX/JH61SlaWz3p6ayTpyKhndp64AMxulfS08oKBgW0IG/aVA5AF2cOm9x4ACgxaLTO
Uu+GegAY6fqhWt8aPHKoOAMAiUwY9D6Xx3ieqiFjbCkifaxe5WW+b+TxCCa5x+tmNgI/2OEXBakp
/reSiifofRELunhDEB86KxxATAyE/I0e9qbfPueHHXub6/pkT3j0ClZWqSl92AtZAGGl0n/kZMgk
wNxX7YJB6LRnU+Uv9qUjxxqBkEP8iLd29SIpTgfmsxwlrfkBOXFQ3CpuwgLntw7geoqmnAkuYU4l
ZEOoovDHo0K8ugj2Rgp5rCX8CvQQ+IQR/K6DvPjyi0IgdVGIXCGyjCfq5hCwjZqY2reJnlTuNCf5
qes06ZBZcoiruNcS37MuRIJKjTm8PKnxnW3DM/LxoU+Yq9Saa0NEpY7R4jX/IHjf+dwbXxuRGjgK
AZHgY7LC1x5TS3JoX+fR1LAfMqn/wIU8KUr+fP1UbZtBSIhwGlj61XBAMaKaqOV5RIEHDTED0ocN
Jmd8x6LNTrVtZYqj5yGlAJg0SL5WaiC9AcGdOinA2E3upvEsT7eo61xfzepTXZr4qPF8esHi3O71
eaiTqK6SQ571d3lq+Aa48zTy25rMMwrEYZJ1O9HozsI+WrKfrDZpm2Ra3SSRbr9WWe6W2X2Mp+b6
0lYvJehsUCVHPIYtRE9IiD8KRQEFuznF50RKnpysggCJfiPPaZACNnHd1MYuXpgSMpIB9M8lstX4
PE2ZFNqMpX5sq9/reb7pUrBYmeNRGjh/sjPvJBCruJEvEik0CgI8k3aEqxZjTD4eyzE+lzmpwrH+
nlJ5fKZwDZCPyOpAstrxDkW46au1ggu7QOYKDqa3p8psWHxWlBok6E4C9fdMvnGU+Z/rW7uuicES
Iiwk5ZzSB8y7l5ZGh86ThYbrmYMbFh9hCwbgfTk/W6iI8Qn8rPBqTye3sbdbH976rp9tCy4lx2AA
a6EHeTZBCYLQI37MC+luiLuHeY5vhrr1HJCUum1v1Ds3ZP1W8mVzbAyI6ABbEZPcvqpzpW+wbLNw
21MbJkFuHBwPKucn81iDpXrHe66ygQ97qBpDSgdj2SLpPC1V2rVgJTkPGPfI+lNf/Ln+IfleXTxJ
ggHhjhDFrhc7beNzg7apXzMS1DKARUke3+Cu3FbqHs331v23FWCl4IfxCor9nWYch2oei/gMF916
Q6Ie02QIhqx+V2PoEl5f3aYxyMMDXgSaqxVlGKoiY6LlGTKB/EUpItSpgkR97OrdljO/WMI2QoeG
c+YBhoDelXZ5HcykGO1Uje2zfpjutCM96qAyZqf+sHcg1kLAwAl8tsRPzCcnrTcN6xIFlsq7+ZH+
Bvec5A5eGspv2XMc6iMIZMFY7jWpOx53GS9WYRSMQwHRQJaAGgxEly6Nd8DzDRC6s88UTCuDVzzE
PrgnbkY/PbaHTPn610NPldNDQa2Ks4NeWuvRL5lizY7PfTc4xy6XGz+GIhuo59IFklWZsuM9Ny4b
AmG00NCahr6DWF0yhi41e0uNz2gO3ill47H5y3rUQJ7hKqMWAy5XtL+Fc6JpE7AkSLHPCTbarUcU
e4w5SzzD6PemapW1m7y0JZwUFThR8DnAVnlSvcHVbp13kHaAtFkhbsw1ZKgHTL6vVvfthJlDV3rb
O6zrDcUvwLQh2nhAFKy4ojntK9WzJT53afdi1Udtmp+vX/A1TAwbiqlGi0s98JMinMgx1XoK3sEY
F4+exufK40ykilce04c9ao51eMSTe92A40dHAf2Ly+M4dYXdg+AuPmd2jmpTNlaK5o16XOYoBeW7
LENb5hDIAr+Kg4K6gnBUENCO0ElvcBoxuum2M7uZK+eca9bL9S3ctMPHlTnKHixRwms6p3Y5WJBc
OBNbPTpN7xv9j0Tfo63bCBj+byr6/8wIuQ+LpQKk7PwlC5RQ8ZH2Ef0IqVYJEQPkAf/gJTdMLw0a
SCmBBcT/D4vkTIdgJ5CReAkB2WhrcdkZWnxu7RM4DIIUNI7t+GXgORc9+9eKI5yQUstGWuk6HlNH
9THTe1YxaaO0zX/5Yuh5gsoO0/ornuGR5JydT4ETMSTnlJoYZkvGMg66GWox1/dt3U3mknEYgwIW
BJ1ccF5fHnrSZylBPGSc0TXUblXQejcHO1dH4gLzZMeB3lOLhG1cmjJKVqlJD0waQH8q6QlU1a//
mLU74eJ1GDkDRw1KbSY/yZ+ePk3Lq2WQZCMqZPMetO3fGbFO102sLwNMgCMN1RY4lRVYzV6o3JUd
NSJonnQHBPhFhPlAEOqp+d5kIt+5zyED8kfOaAw1IzSAeIPvcjUdCL1VVHune6WSDyxv0R8v7s2Y
o9Wlx6lvdjZPXNn/mgPFLfC06CSLg1FtN0xNy2AOI68/kSL8NPJ5cPVlfPvaDnI7IH7nU7Wo262Q
DoRobFTHerrX7fKWkf6kFLE7juNOW2tr93AkUWrl2ccKlFn2ZZZlk8nu26oBRe29npXeTL9X4+BD
EXInEBEP3seaEK5C9QD/rbhYM9la6NI47B7hhyuRu1n+/fVNQ98V7ldHvwH1qcuzoA4lgAy9hdXo
9n0ZP1mDfGdK6s4yto7AZyvCXdanfLEaarD7or5FgQHVrsobQYBwfS1izM03iz/I4GjhNBgiIFKR
iDQmcTndy1WOGkJa/NHm6jA36sNX3e2HJXwTG0zViNZEYXNwMGcjazKw/hrSfZxImEPP4kBZtF/X
V7Sxb5wbF+8Cn4hAu//y6yxorQ6S2kz3ST5oXozeo5/PY+6rmZ588Z0CQgjsCQ6gfUCvQhVbcAp5
VdS1qhbVOQX4r3TzxrbeGnBx84Zqb/7ztXVxY6iXYZIWGiJQyhIexa4ts34iZnmmmZaAR4NWxPLU
pp2ekQSQ7nDdmlgT4eAnJM8cUQikGjD9l7vYoL2koP1SnUtqLOgzYaYwP2IcQ67eraVr81+jPTv9
SVuaAZcMzt6mO4U78RrzXwDpdiAJMFIIsLVw/tMuS5yhHKczbRrXMkZXUr+qpsZN2KgxY31wTIin
Lhdptlru1JPOzrOpuy0KThllfm8nO8+UeMc+zEBmCdUl5CqrJh4SDEBOi4WdK70a3RRTuS6Tmu+m
gVaoZrfFjuPY2DiMlvOsBT1kYEKFT0enRclYLrOzMtP3ArP9bpNrX8XQ8jWBFRqkHrjKeH157vnp
de/qFIlEXJagOVKm2LemXtX9OQOXgCeZuIM7a+KH+/Pz+2EOghD4RuiUoThwac4p9cTQ9Kk4D0Wb
u3k+m66dytCEHGub5F48jHW0dFb+TKQBLD66ukctsvUN4VZ4CY2P7Yvei6IRbsSLWpybttdVVCOT
OPNQLnSkoGRtZYUkI6axM1azdQlB0ALWQgjnrst2JkPXsU3z4kwVQAABiUrJ4C5QUc5f0szpUKyL
4+x1gZNSbo1FZu0XC9t81zF9AqU1BOEQWhOyAIA4ZexuN5+zPo8BXneeABp6ADjRa6BylVvN4hpZ
HyWAvIXX3c/Wdn++/MIZBiWtojYVWLRKCLeA/sIpMYI+dqZzhJqFTm5KC53onadw794IDmcq6wRJ
uMrOgG49tURTfA1E6/6XF3ZxOYUtHayqSONWYeepBTOS7kKl8i+j+lPWNcfrllZEJvh6Jqc7xcfT
AeATq59A1cl4Mnp2Brzdr2N8KjeRoQ6RhhmqvqgdKiCcDocds+LzC6sAQqCAgJQbnTOxtQPN6gbb
ZpNzUzp5MBhKc0oXp/rO1MbcMbVxSIB/hBUEFRg6E0nCy7noJTYY5EzKJhzHJIQETgS36CppsXM2
+GcR/A+nZTC5Uiruo4jLQhgm4UBO5Mw7oVprvtTd8tA5ELFvih+ORm9Nc0+Uacek2FWCOJLRNsNM
ziqdj9TpX2QCeE7jhEPSP1jZfU6frh+YrS/3aY1iQ2lI1f/h7Mt648aZaH+RAGqXXiW1erHd8hLb
cV6ExEmojdr3X38Pg4v7dVNC63owwGAwAVJNqlgsVp06B48OjHieK5BuAe/hFJG006atda19tUsz
ws0BNEJuVhrMRE3kM9K4FGAAdWxf0S7ccJCVE23BLTjNIYIJ0HvXt0YH/lA5Ab3nWUYKUc3Rz7id
NzZt3QRuBLxBATvWhYtJLqhJI7PFamzmTNP3alOnfblfKChxJA68DmmmeKD61JSi2h7qsxKP8X1T
hJLXtJPkjBKLOoeZ0kj9246wEjkg1otDjDwd78JFXjT3Y5+VWVajcGyduof5znjUIAcOtmYwve7D
ZxVCdRv7uOjVoDN7ZZNv9EVCgaoagawJbDa7GuSy4bG/ow/jicDkdEC54vYSl4cLqQvm99B+hgjE
ghLfVMqwKSDNcAY99WupkAc7LD+pMXxI9TmmtHW78ctUs1jhlU3B8VllqBIgMdW51qzJIUjZ2ZRs
AdK4S18HKm4ELwUoNXAgnODybYExlrxMq3MYDdJRbSLLi1DRoJ5JtXtLi8n31KLKZq1nxUnRnrGJ
jagPoyJmLNerJCqhI3+W6/GPCWkDiB3uE1n3sokeADR25DI+lAD8z3EVqMpPxG0feJmnJsyewJp8
rKEzksaxZ1DgmNT0uTZSFyx/zmx8jnV8bCvVm7TxmwKJYBzDv1mv7cNG2UlWtu8tDQx5mccIdUeQ
jwz51D8XTR86Wdb/DoHIIU26j4vZsyeDnZja9+dKj2ffmlqIb1V4SunN8233WkYFnhmjGMzLD/z9
JDizpQIEXRrluYpZ69YsweslbDXvtpVlwL62IhwZs53ipGj18sxmdVdM2gEFnhNG6DbCwdpi4CJY
DmCV6KQKddKwr9vRqrvyLEXkOeJMleDt/P31pXABKRS1eaNKFZYyygC1qUZW4rJLJkfKQFGXoQ3h
haP11ToEP4Zo9KPqgQ4gXpbCcgqM3KcxLcozOPkTJ23Vh1QK39M8fLu9pLVtA/WVCe4M0MjhP659
ICQ0ASdxVJ6Jlv8iUx5BfErecoFVI7wmgEOPjqmY4/WQ6OnR+S7OtdQpnipXzS7pJHWjfLd2uhEs
0d7DJWrJluDOpjJ1Kq01WGHz0WCtV4XhIdYl1wq/WI/893EuLAl+ILEOlbsIlkwQW/h9FIU7Swob
X1WKLfbGtUXxSgpmr/AwX4wpWGZTWfmkF2eDAgwIsfhz1lg+08O7ruw/b/vCqi0DYFrOVg2YtbCB
yjwNqVGNxTlMAWjcRbM81q6dZ+VL04+K5spgZjM2PtryyYzwD1v8WsUw1OKj1ayPMHiWn1GutKFM
HyWvxVhbf5Iiac5RNj1LoH92Qh3ESk5aU/Ly9SVDEgu4ZVCtmAgf1+4Pgm6qKxLJz5FGXuuJxC6h
8QmT/2e90LYA8yv7i9YK4XuLquxCLmhspcpgaIudwTMLcqu6Lk40btW3MNQVT2k3Y8hK+nBlT3DT
MbLDvsixuIZFP7oZUkgD7jgtHV8tkh9VKMI5scIs9/aWrhx2WNX+semhhm4IVsOyx0XejPk5TjCr
4srM7FDbaWlc7m4bWksAryzxm+ciGatlPcQrtsvP5MkMgGd71A/SrvJGcNH+nLxsR33d2zDJw66Q
uGACFTUr7i8osAj+koUVlF8TlqO8CQbauCugB1M05JRo03hAQxmaHbWcOyFK00gN5qw/Zb2RbjTQ
Fn6ECXfUh4E9BYgXl4RwN/QpqypcU/kZeY76O2uUyCEd/TVpmnkgoIL/dnvRiw/Kc2uonOFvQ7a2
mEdD8TNt6yrMzrVpTG4LdkTLqN5v21gkCRgvBU8Fx3JC/gLzxtefUk6oTmobNlCp/pNqvZn/Cucy
6Z9nPNI2Su8r68GFitEYBU0RFKz4sblwG10BzL0C1cwZg5m7sTmTND/+h9WA8QoPcZSkQEhwbQGY
edCUaGN2TmcDNGy5/KK25n3fZVs0IovoiW3jfUs0iNFXRCP62lCTgFqjtpLsjML3pDpsUHSuY6hH
sQ+Qktp7hWahZVqDlnV0pDIxFLdK+/TLdbDrn6EKDllBjrwILYavx3RwoPcEQyByaoeaQ6su/zFT
rRo3Sh0rZ4C/NTkTJQAaC65y2YhziCPX6XmS5GdZwej4LtWHdvJ7qxplx1Bq+/H2R12+/UAwBjAS
yGcA1VAX1d3JViAVOUkJqisqwZ1UdtGLTKrmg1UUBIbWOGH+SQbrSecarZ2BF7K2i+9pM4ffe4PK
hquacc428EUrB+fKmQUPqGhktXYKZ64jKb2r7MH2FSsqntlsbcXbtXODiAOOF97FBunLtbNJZY9u
jm4l57aNPMSMt9DGHP3tTV5xaDxHoNSKmQHwu/zja784m3mMAZwskti5Hg0iuZLcFLo7QjRhQAtW
YmzXGaMMAvZKq3+3mEinDkPKsBEgVn8E3odo6aC3hAB7vVC5LaIQ1GzszCobfJR10h+GsqLuFM3l
sWuHcG8rVLovcw2ITc1g0kZ8/zePdXXLYIfha7yGx4l3VeFiS+O0V3NJZ2eIrxXv8MnYrYyBvhJG
FCdrqmE3zdJHY4DTfWzpqc7Two0VK3WSkZzr3PhrKnXi6gZ9hvrv6KVzRB1oqnJ14/yU2SZKM4Wn
hlicHKnsaPG3bZOMrRtp0lZxa9VrTHQCUftU0CkWvCZH5abIKpmdq6yZnNGA2JNMkm+YKGocvZBr
f0IieuqoFJ6M2qrAyWCXXivRUwha56Gaj50Cleta/QTVfOQojL1LYY7Jnuw0KiGQZ3rjQxvOTbFB
XjuRAEJ4r4oMqcCU/ewV+YTy857oZeQpenhEwDi1NsQgOvvcR/HDIA0+AM1+1hRHJemPRSMdMQ56
yipyttMOWtBsPN728LXABZ4VSKJzqNpi3JQO8VQWrGbnOM4TSHkTaer8pqmN0clSKBc5Gc3I7N02
uqi3wKEAxuKseEDMIQW99mg9g36w0Vfs3M4gyHP0gbb5adRolLjI1pqXuY7foC/UbPXtF3SdkCDB
BwbMB7KiSJnEjpg59UkUJyQ9t352lAsnfbb9+BT+Vhun3wHpFhh35F3fiNQrMRGtPrRMeVqPUrhw
fGybmLVuzCkKKDp5tNskdey2avxIzbv97Y0VvRvdez6VinRMx0gn2l/XGzvrSdnNYaKf267V3GaS
6F2XsC+TO8MK6M9RYUWxhr8grq30ZWz0thxq586cPvQIEgEgmHmHwskWom5tOaDHh1oL72IueDRZ
15WlDd1DBB7VkUiQh39u75f4afh+IZ4BZ4VGNoga+Om4iO8WAUZ1UgftPPZ9+tqzMn4cYyP+pdSN
sXHQ1taCNJ13BP+5Hv/zC1OI7HU6ZsA6IjId7Lm8g7dvNVz4xl8Gar6cSxuCp6WAgWP0DND90Y7A
3NETELYmiYbBRGA6s9THm7OMd62uFcDKNiF7HItwC/O1OGPijxD3VLWLhulYaKQ41j5yZYf94Rwi
JSQV2jfFKTE0sSV8s0iGRKOC44MwKo2mAUa5YGJ8px7i/eBL+wQwcek/TCwgJwBTA6ZhVVTYRVAJ
aSk19ci0zxm7T7Gtxbw1Xr7mlxcWRJRl12IqctB0+6zasctSiC8O0DKIN1zyH75W8BccK8B9wIaB
aROx3GBIoMpFHzo8g/Xle/dUuVB2hGoqhtXVHd+4LYiqeNngK6EYiqoRp7kgyFmuz0Ae5QB0zIZ9
RpIxukpPJA9Trd23XqadmxrSsFFOWdlGvLh5SERDF20L4TxUSLvNHIjPs6QNLrPv8nxypq30bG0X
OcQRj/B/4m2iaHs3T1UO8mkLE0lO+Zkfld18MFSn+Bz/Nkcg4F1947utbCOmc4A7BMwBpBdEeDF2
rCjDkVrmebbl/lWnJvuI4qG+70H9+pApFfn4apQEYpRT2QEbiAtM1KJBU2uyup7LfjMUFBPD3g3g
NHZUNd64vhYlFDiIibEyjB9Bo5gHs2sHYU2WpFXXmmfSqT6ddTezM6c0/pIU9LyyJD9lEuRH4x4E
YwysC7Ob6rR12lrdYyf826te+TFAceFdDvwljoe9qEXL2STbKb99nOKteE53AB3NhTe6ku6kvxUn
2hGooNKNJ8fSZ7lVDi/Fh+WDntdbIIfD3PNe0blvj7MS1PGhHTZAYv/QfNfnHlhccD3IHJezHBUm
mKzvtIJq5xyy1oabgzLDG38xd36WHiZv3GfUDVGZY84W3/26Zc7qpyucplPMhbrSBN094sO5/sSe
/qR34IozHf1spmice7KbQMk29vSPjv2HbcVXBN0ayAugSCE8ogYd3KN5k6rnZJBBA/q3i4ibg579
ts/wa0bYWBnaQniOgsQIxRwh4JQ6JvNaO5eRT9gKGKZ0u5R/2MPcGe5o2Y3t1oUd2+C34v2A26aX
QQEWUbEGHZkBhUdxlD7W0PWxlJKcm/Jtrk5J9zNX95W2cUKXWQy3ghMBMCXyywV6pLWnSaM5ORvK
EwTgonnjrbsy7ILxDD47BHlyBAOxhIQxzrGtKnPG7GyIYhWdSPdRp3n5Q89J5UyEhJKD12SvHxuN
qfdqFem2i3kkAFZrEttfH4jhoQ8dARDXYEpFTBDzsJRQUaNGUCmSkyY/QuU1YRvHcfnlrm0IuUsD
UnrbLiQ9CKOofybsQFOLnTJDnz4GGtYbXLXLL8jRCeBb45JTBh4L1/Gl7VHZ7NAYC4oZQIim2kvp
tBE5lya43C3+agXYdTAB8j+/SHWTGC2UvFDn81yDlJ4BNpXoG8d5uWcwgcPMXRCtGjGTmMpen0w1
mc9R3s2y04ddlDn4JakOxRU5inZ93G5iRFduek7yi7E2Ttm9HG1D36a2M2OczvMnSLqVXdh50OnB
rRC5qlt8EMtpZHergbFyJDg1D8q2eDAj5xTJ5Ow5lZQSyoDIbcsjAwdI0B4G3zwNv5XD1lt1GcDQ
qgT1FN7IABEvRMkqKavRK8iTR7t/T6Mnk1WONXyXtSf2dZp6FJPAnwj8D4paQNsJVWl9ADIHMyDR
Yz0NTkVrr7JCp5mSjYrk0lN4zQr+LoMLfzmswSJpzpDARHh4m16rMDdEm9zU8v2WUtTS62GIzwmh
im8txzVCVR8aq62ix2TyLVa8x0P3ejvEr1vA1Ym+B9CJYrquFiZUltM8ekT6cK9NmJbu5I2ju8w+
gEdBOxClGbQ/F9JQKGIQu4Pg7OM8jIeasoecpM85RkJur2Tlo1yZ4X9+ESFiU5FoCazCo1YlTm/8
BGDXIdNjy7YqCFvrEWJrNuaN1EKc7jFKX2Ww4RDtXk832YS3liPE1KILzVk1YEV31M/mp+pV+/IX
cDLhEXX4oPpWQYEhALPWFiBrdXUYNEfxArcmHlbX24hRihLDr1n02PQYNwhr7WEYpacy0+bd7e+1
4nk2CoSYigbbPWB7wgK1TkKbRpboI1q2Xpb0v6xS+3bbxErk4TAZcMdwdAFMXa9lHDHMCzwufZRK
/W1Kp1MHpkSn1wrTbRXwStU1QsRtk8vtw66BBBQ9PlTVF8lor2ttNk1kPo9V+AiOsKBU6X7suo0I
tFKcwEwVVEA4ogDPUSKk9CgwVcQOR/Vs2njKkxFqYYrd/2XFGLkY9ssdlNTHnZGCd5Wk5suYyb3b
mSQ8FkNnbpy81S95sc3CyUuYlukgyKOPkMD5UVjzq55tMRiuPJwQRDi2BmMwfIBNOHRpkiQplQl9
VIPse/o2vUnv6Wt9sF6mzp131iH1t9K0lS2+Nik4aJm3Q8RGmATEbT/thof+UO4w/3quXXLYmqBc
c1U8UIG9BOcCnhPCHpKU0RIDqvQxhPxrP4QHmIfyA/VjSXIi2u5vu+nKo+nfg/j/2RP2s0DhcpTb
ji9O9TPwoZdeV/p575Nj5tj78G7EG07xm9KjiDkbR38ttmHuDAcErxpARYRrujYYq5NkxMecc5eN
Hw1NnLzP3Fkd/oNrgkkRIlC8dYw3wHUE0OO4mwwlpY8gtGndLE4+jDnZqMWvrgYtalTuUIBaTJw3
Vd3WXZrRRyWBhmOoJqgm0PuhLO5r5ctVGkRkNBpAzsfZm8UUVZ8tMmggsg3ike3UcPZYFDoV0J3R
2GxEmGUggylOP8gXhiREcEjwckyd0Rf0MbdQU65o3ztypjznFt14PKwZApYfaCFg2pb9k46CJDqD
ZPzjXD4l5oMNzXTN2HgOrZ0uUBCgQqHgmblM7aPZaIBpgben3e9QznLIEcv1KerSM2gJLR+hdAtd
vxYUAV3htPK84iLuXyqNTSiP8Dw9G6p9PyayC2TN1jgWj0HXxQH0G/9hQg0UXxYD+k0PrqZ0tmCl
GI40U76BUdCh+bNigh8ughpKvxUW7dsWxTLyCMZ8zJzg2tYk4sokfZGn4lBLpaeEewmqGjHpvUGK
/96OV8sPCKpyrvGCKXPO+CpEjNKudTvSdSlAz+EOtFSOCcA/FsocKieKA5LB37cNrkzwA8LGoUDA
7nHDfB8u0kmLgr2xAZ4tsMbQZ+jrdlblRGH3BoIx1wglX49HL5uJQ8p6I2gtAwreS4iOvBfA3xfc
tS5MT4YRSf1Q2kEMhYKDbs67sVCpY6t41BTmViV2zRqPjkjMUeoBof+1tQwk1TmRdBu8zSWqIdR4
KOUQHLFhfWztJNsIKysfEkvCOAOeg6BIEPscZqHKWcXXBr59xyobxxiJA1pzt7F/hZvSPWtrwwbi
qkErbjnwmcTgEC2jzA6GucZLN6qZhybWzp7aCFNYtNgo1a2wdXAwM1aGmjavVwhummVKaFijYXEp
8Pv+EVh40Pz0L/Mhu+tPk6e7hDgGunSbUxvLIHptWLn+iBjnnljbwHCtfcZj4Uh65snt4N0+FMuY
xq2gjIyvh2xaJEMwpIJI4xTi+ZHlsTeNhf1tnuJsY9hy1QrGJoBN4eg/cW68T9EpTfTUDqy+7Xwt
K5VjpFhbdPprOwaIE+btwW0CqIJwyICknwAuIVZQSE3v9lWufTZT3LqhPbZblaW1FYHkik/c41Av
tCWKosCAdTVZQdiTP2bRvbNE8m5/mtXl8IsatVROICF4HqlpBtXQCia0HPOp9ol1+b6Ts8NtM6sr
MYC5xHQJNCrEb9MoYd3kbW4FVAV74xiV6q5i5fj15hCoNkDUwoneOQvStTdHXdKGUxdZQQcqupgw
357lA1hw/kOcRW0bfGooChsYr702U0UTLZVhDoOu0v9ohoQI0ei1V0jPtQJ6/ts7t9LDBmAfcCvg
ApDxQmTk2lps532jqXEYpLTzgXd4K1LztSbyQ2h1D/1w30U/xkH1jbR3VDnJoUFY7OxEDjJMDnXR
1xNj/BqcL/wS8C8TcTxJ6yZSTJT/GulFg9aDjhmf2wtec5VLC8LzKc+iTI/ARR5MMTlnmB+AstNG
vF0L73APTA1gX3l2d72lsjJLRp/DhNaipZUnOwwM32kjxIjH/e3FrGQ98qUlfvwurmRbopVRosQQ
2BO5q41fin4sICRVFrt0CBHVlZcq/zqvKD4Rin+cOA6SgGJfaxo7ZiWggQ2S6SU1bSdun2Ly6/a6
1r3ywohw+8tJabeFDCPs7+hDWfkz8hp6ArDbiZ7jD+blo2MxZ6AbzrGSBqCOj/cSwjsioggftkp0
1dpmsAJ9REuwGYrXGKcAb0VXLqVzb1Rb5OYr3gimJRBpQOWHS9sKrjI2YG5RcsTHMW06pw3DaleG
1lfJCTBWgjWhaIY2HdrpIlYqjzVpkmPTDEJ2VsNfNKrdrkk8bYuPYIXOEEkpoLqA6XLiLLGH1Bgx
VSY5xEyAX96jNrGL79hT5mWpG+/1veF3hdMdUy//k1XOFuJibSsvbQvRuW8Lu5iw0cHUabZTDhLn
gvi87ZdrNsB4ZmDM1kbqJnaU9EkqcjomSKRqGcOHTD9ZhWxvOOFK+MDMEf5+cOvzd6GQ4mvaJDG7
scxAqX/1/eBQSkExa+4k9cvigPAL3vBD1wBUiQv2ThmJrjKalRlkVH/IreyhnYqft3dsJQHgSTyv
joHdDFRV1xFKHyJzbEBRHWgRcPAReW91y2WtdrxtZuXDXJkR4oWWho0U88ZiY+F6So0nkqPPftvG
v76y8KoFmBYBFzg9dAfEuB6bal+21NYDoxpA/egYWcNGd7YJtPSqQYmKvW0VU/HUKmVhHLtQxkC+
hZfFQyLlsZFjwGkaKy8ucyU6GFrb/BlyFAD8DEXKb1GVM/KYlUWSPGDH5Mrp9I5FDkZt4skrZrvK
nYHZIf5PpVN5T/N4gARM1RlJtHF9rewlWn5oxKH1h+aYWNOMZaqWcyzbEKf+jKZfcvcf8nUUICDY
hy4fSO9E6IsdKpPRKJ0dyK0ytKBoYdZn0kKz9Pb3WulhcnoSQAQ4xy/GoYSDFGJvyKjjUafth93s
qQe273xzP3kEtPTZdvdSgS8L/nFpTxyEBSmiChwN7A2u8Y+/MvJsV9/Lu/E19jZxgCt3/5U1IbWO
wFHZAi9ng+jf/oQOq1H7fexYJ83V7+ZDfZcWII/VgeCenPy5C6i3NSi7EqeufgDfjovkQ86R4+S0
soMibZxcS6H4aewluXM0K/Ruf8qVKILooYDoCeLieBUJa1WKdFa1FG+vfsB3jJ/qCCIV5Ou1Mc7S
gGwYUZHTQqjXC+qRd9ttk1lIPkNwilOvre3vX17IlQl+9i72DETUSlWAejTQtRy82syqHSOc0akt
w42IuJLK8DErXsLEjY8a3LUlxSwUNseSCQr9GSSgwHzr1WcV64WLilHqGFr5cXtpK+5gYECbg92R
OcHytcGipH2XNx2/f39KzRMkEndIB1xZ3ZjRWPF79CKAhIAqFSbXRL6LIsoTrUaOg5Spx9R/kT40
w/RdTqc7nUgvSdr5coR+QWk83V7fSliEXTTwOV0y+nbCFZMyVc3KFK+/ujX6E7X06CklvfRy28oK
BALPWBW8aujX4bIR32NWxSSljXH7cyp2MP2686G8M/dgqPWjjRL3SvcKtlCDQqsOj2ZMb19/MpJk
UQWOIGQaLXoEbmyxtHLCodJC14776RTbZeowKdcckg7prh/y6J6AJ1c6aBbEu9w0kpT3SS00ea+l
+bjVj1mceqSQHLeDbYeKG+jmrn/eFGKyuy7IGIQlgE+sP8hZ6En5luz4wnFhhqP7gcfkIBsxqavT
OlXMORyD2BzNPyX42ZqTZrOY+WovJRm6mHq2RYa9vJv40wlkLTwfB++lCGyVJsqMIc/HgFDJZJ6p
Dm313iZRazhZKY+6F6tGSo8x6suK0zZyWe4yHAjprhljXTmktMmUHTHiQv40jNIyNpi9VvYE3Rxs
iIbHHrruwmHOG4UyloR9oBT4tnnrML29a5WHtNsapFwcK8gsoyKJiMsV9Bb1B2nGeJSW2F2gxBiq
YIoOWHsWyxsFohVXApqXw2L4bBtwK4IrQQBDi3KtA2l8p5uumRdl51M0yCAL1OUS27ivlotCBESG
w68q3jwStm9EAcLqMHAQ9H1RPah4RB5GIKo22kfLhPSfE4HHBdSz+BvFrzQZZdmmujUGHNzanc1A
9tFm/1Ht7Z0p7xywMzk5/lG8GmQpXvrR70t3uCv3W82Xld2FM//vd/DtuLjVUglczEZkj4FSvuXs
u0q/94V/Oy4uVeiEtQrBYMjskpZQoEUy1wOQ7Erv80F/NtzEJ6/ye7MPPX2nfNffwJ7wjOk0H7kz
5E5PNhTpnO5uiwtuWVL/93MQMjlx2rKw2XZ5pocQ6AhmujP2us+Fh0bmYNKvPVDFmXeKEz8SbLzt
lVtHZlkdEYwLcducjLBLOhhPcWJ+tf7oaW71I/TA+tR8GM6409/ifPOBvfaVcR8BJMopWBZC4umQ
y6UFFkEO3nTlsPQHM3KncjM0Lg8PQRxAiwvwQ4775wnAhTeVRjy10Dke8KXr3hneqme+uTbmaiy6
54JOdDOZXgl3KnAceNrbfNpApCca2NQMeolwB4r7ybFaRT2WdoH9laP8oZP1dCM5W1kiIgMa2Zy/
nF8D10uUu7zA1HA+BAAx5YrbT1Uj4wnZbjF1rawL3X/gAcH8go6vmEzEymCmRUsw7CeFmduVlQYO
X+QwB4xOEQ8TYePGMV2mLwjnoBhHXgZmWI5vul5Z1aVWM2tVF7Se6WAkb28dITTvTf8f4hkr/nhl
Sog6SpHHdgxZ20C2f8wJMDDZfS+TjQrr2kV9ZUWIO3TEnBkUy/GAelNO9GDeFa/Wo4VB6OfqI/ay
ffzrdqBb5O3YQHwtm3chMUMpYik6hrGhxLbbQIo61L8123JQz+2dvlN3ZgaZCaU3t1iCVtwEPV1c
j4AxAdEpViF7KSupPTDcjrR+RKboJWn2EKX2Xpe2qnQrHw3oA84ChmwFuCIhdKUMZtCp6YLEsO4z
Ohg7sPloToT80/nyRoIVFWQhHDWI15yAsYFooGmUGTYyNqu9nMb7Wjc/O4X9AXH6cbBk77a5lSON
qMg5ljCOumSAnEDsktuS0Qbm9Gg2TxNUIm8bWLtyLi2IhI+yVdVjaMMCsJ3u7MlO4hvH4ml+D73Q
R4fNGY7au/1RbFUaVldmADGChJB/NKGwinmrLBltsw2mJnEmPQSzYOXeXtuKVyB/AY4eQDr+whcO
WW/WUKHGIyCoiwcyNoda+VEW6sZRXlnHlRF+Ci7uFWABu0auFS2wWJg6apfdQYttI7AvAWyofl+u
RNis2JL6Me6wEulQ/ZU+5ftuT3ftHdHd7mN07f10LH+g4VRsRI0lLuSfXYhKGcCFoCzDF3+xODaa
dilBKzXA/kpOXXYAyWXqgbTtiTTtwwieO6fIQKxgS9/GKN54LqxtrYIyAzJd5NaQm7+2npFRqtOp
0EBZW5oWJAi16NCBgXejmLwSG0EBgro4HAVEIOL4IabU9KasYYYWf9TYU6EuDBYiFEHfEXI2XHIl
JoKVihNGoYbCVX6ulwS1sTljaqEGY0FcYr22cubMluq2KMHedn5+2V+VDfHpLi0Jxa2GQDZiGEs1
QLd89ogSJf5sz5avgnfDrxVr+tF1k/UNdL2Wf9vy2rEzUVRTUYvF8//f3XfhNEpsYTA/6bBG3XDS
EEOxKCnP9t/bVtauUF6CxcsaxH8g/xUSulwJNQ1XtRr0frg33OZpvDOOYOdxJy/+nO6kDWKztS/H
B5YBsEH1d6FRGbIaTNw0UQMoPbhggHSb5AdLn1nf7jYWtmYJQsEAcqNcuNSXx8AxmsmprECHlP2M
D8O+euhNp9HdeQ+Z3/24Vw7kDsRf5ZaY7BIEjHYeuuP8hYlWBHA9196ZTErDFFOSA/vF2is7jDa5
9Y5+o27txpuzzGtJ3aU1kZalU3q1KVpYS9lLmaYHA4IxVY0JaisBDu17rKErkcOD+tGLta2G/bKp
eL3WBTNNldoaJDqVIP5rPU1/5fvqKf1hP0s/0/scmODyuX9u//ztDlv33losB1EIID/QgUNUFRsh
TWvOnW5g2eV37Qmt6HN/bAOMb9An7TifiHSajtHJfJQ37pCVU3llVngc0HLO9WIO5cCYMqfpPqbk
WU22GPFWgg7SFGAsMBKPEoUYsecW8BaN9XIQyY9q27q9+U1qPqfqxehe8ngDXbfqQJfWhFvRqmcZ
Xe4aqJHO5ey99GS7GiRePBDfbOryLsuacJhLa8IGlmC/04YB1mqPJ0qN2xdHaddDmKrQ3Bo8CdRX
uq+H0iubwoE0I7OSMcApB8BABUif/SklrlW/3444KxcgrIC+AM9v3LPifBwhtaqGJJcDOmffCjRB
4vi3HhK/iopjY34V8PZvG/9nTLmOMYTplNmkkIOu+CR8SNrecPSVrOFqNcJbMQI7ByorlRxI5Ydp
Vw5ArxtX69Z+CVlRzqTMKjCkHID32NPDX4X9qjYNAJ5BZW7Btv5tvnCPAwWPrwKWG/xbpGDQckpR
HonlINd2mF7coWvvKrlfFl7j60/hgb5CM2+v+Nqhu0vLXVW6MXG2WP25n936EfzKurjSWVOrtIWm
cZAc6SH3+0N8lHANbbH4r15AqH2hrYoBJqhwC/6uSaHUJIVNAjWw9tDdxpEud+XPGp3Vbc6Tf/UQ
cVXAp6E2AyZHqKgL1toWZLJhphFUFYDu7p3cj15iLljADtMf+gT65lO8B7gkBPEKL2+GZxX8YL/M
U4uCEXFin20cxNX1gwARECoAhTCEKOyzBjIy4JNlVHgNw+lahnEmfdeq5S4PZ2dUYxTIErfp3+v8
xcimx7TMN7KctcPDZceBj+aPMlEqMYzSuem0kQRK9TdjqHFG00YGvFZmxDjp/0yIASBrpZY2MFHt
lJN1atwEwGEbgbTz6jOP3BBb9m4HuNU799KmEBMM2GN1DpvWA/DCneEYLt3Z5xpQZf1h+FRUt/KH
u6LcqRvBaO3WBbE0KDnw0kXtSnCxTLOGVKINCaTqGDePJdL9nm2RJqylwqgwAv3AOWgwlC7k+n3C
CiqBxBxNe16rV9GpD1HaBH7kiOL8q7HRK139hGhvYSYH7XNO0HwdDnqjsJrOluag9cMn3VfvIO7x
MFMHwO9d6IDSLnUyt5Y2wu4yL+YCx3imYZISbQGxLzGMSjckmL4O6BSDzBgP3rcGFOdKttHA3LIj
hHdt7IYQYC1c9HbrAP3lJuSpINVdExsbqf6WJe49F2G1B7OlCiwq7sLknYT3Sjq6zfw29V9/C/Kd
A2cQn1vEAI3gH3oioboEtwks86U0qjswWoEDArS26meYm48I7huHfHlDwiB/l6GJxOksxYUlZomz
oOLSqo+FeVZlKK7aFOmg7FBEsdune3UXIcgCyA8iJlqL17sIbgh1wtAt3hER80rzBBwGSBVxvqtm
IzouTzOWdWFJCF0UxDl9P8FS1EtepZIDgyw1KzYacMsYjDYf75xzWQP0DYSYAdJus6WtSYJimh07
Ak/C11/oVxbEml+XJWEIYh4SzFPY30dUI295xOihsqZiI/SuLgZU8bx8haa/6AnZoMhzEyvgcWQ/
LIjWyFsJ0roBeDbA80jPxWpDi/dqk/TgtmNkNwCiqUbmhn+tlEixXfzw/F8T/CdcHFNplG29bWGi
zFwu6D4ewGVSDa5Kduq+37VoHmV/zGPxrtXuuDFvubU84STNCPdSyfCpLEygVSlz9eL59vFZOavA
1aChY4PSBOdEcLeBGtFQI/8P0Cl/LKbYb1j/IEXpnjWkdtA5eL1tb+UQwR7iNIAAyLr+7fbFbjZx
Y8XGqOKyikDsXRJnVtV9WRDvtpm1jUM/AAUiPLFBdC0sq4laqIYVFlJJ7Y8NWY5+ZFt+wY/7df7I
IS4YUMVcDYKd6HokIQS8roRnMt0OesE8k3HJi70v/Hwv+bfXs7ZtqOchnOIdgGaOsB6tk4klYdg+
CNPW66jihvpvW325bWTlkYsl/c+KCDYcp7m01Gkm6Nl48c9p939Iu64dx5Fl+UUE6M0rvaSW1H56
5oUYS8+id19/o/oAd6USoTqzZxaYXWwDnSyXlZUZGaE7+d58TJF6Qqs96A6PyZ5X5t8Ieq9tMv57
HmUjj1bYpIph467Zx95oq0jkIRw88lrPN5IG19YYH15Mal7PIqwt+36X7wUH7DN73cfz3eURmmzE
SZRzRgQlOfYIMNHM4VVAMpcVkb4iLoufLWReHMUfgjyQX6zcznc6AU1gtudlKuWtfUlFEJDFQxIP
nQDX/qqLQWsHXT9qVvL7nVY6pHXawZ4ob6qdfkPge2i90SuegbZavyWNbyCx+GjteGW5jfoB6juo
AIJMFYwrN82dPRG7ppQwAYXVrSnAx8vsSkavvCUkXT0KR/eqJFYOc5YKTkGaeF/qpsDJE22cnKuP
YFZhNkqxEAprPSvVOUYbpIZuxYYH3dhwN0CjI3cCllXAj2UmsZ8mhTRonbSeh35NAWGrXxSt5uUO
N0eC9yplyIENNuU9rwA5o367IjL9IaH0otSxrecfHB+wsX1ongtOBvGUglQ3s31AWhyJubKch/3g
pWET0N0yuACWAiPBg/tuzBscJxUOR+s48jaMW5sMq9DiapjPjZVAIFBEyGNGPzgjuk1Log3mHyOs
V6uTfJKiZpzxXll90Sv8MrcBIu2/WGj9WXzRzWw5rN+EyS7eeO5tIzoFnAeVIlR9qC9gDqMpdMvQ
LgvQVPLDNI0BWK79qdNdSeFJy2w8A3GsqaoshefiPqefcnGzLoaWRrOsTeei73c9hKrS9Q3a7G43
LDbg946q5C9KS9D1mdoryMvmWT20ucQ5blseFp9hoaORKlpAGeX6M4a0bOQkxmyrLVihl+rDVJ/n
SvI15BOMXnOAF0H3yceS646U9zZnrTfCGQNPHBkBG/qSb1rZyz4pchl8G+fiIULOBiJfyAxnvuX0
XrPTd62H69lNfZ6r2ziaeHygjgjlG3AvsPu4gqJXW0Bw56yTUzp9bYcCNBJfOWPjGGH38ZLqQ1wV
ynTuf4pInVgHBBxHUL9/5k7s7lzHThHwSpY8o8z1jF7EhRQ5RhZB43LJ0Fmh//ovKKB4ZphdA7r3
Sm1LmCkISsp2FNR+/CROdvYlCleww61v6M77L9orthzQxcKxl2UGGuJ1EdbpnBF7/Rgf2l8qCl9p
kJzUIUBhltIf8wLHrT16aZN+08VBrUWxJ00KzBv6b99Rjon+DIH0BSjp7EfybtrVyXgf3/q34s16
5eygLW90aZmuwoXlPJqXBUoigIjtyWk8ayHSiiHolKQB8qwryIXQBIkQ7zT+PcUXFBAQ8SMQp9x4
N2F/rfZJuUTzdBaflM4rHocgcVHWnJ34UXxc98XzHGRefNZ4I6b7hgnSKdQbHUGotVFQ9PWIs1LE
tlKbCWVixe/PmdsJIUX90aEmM9Br3v0p3ljbK3uME1YaSHvLM0B4opmadiYJ5ySufEUwM9sC0tTV
5MHgmNzYwlcm6SddLGrfZBqILzHE0rQ+6kJ7TFFBvT+qLRN06dDsiT61G/Qk+t+XnNTWCIyE5TQJ
QC5Sy7k3NrYmSvkAvqrg5gMJLOMAQIRgqYk1jWfAPL6Dif1hjJpdkgsnsy85Gb6t0VyaYu7kfI1K
qP4t43mMkWHpnuuBU+TaHAsiXiS6KXM2C/6PRLOezNUYz51ihVEzO1rWfVPUOBjamZOT2tpvNCRE
WwcqJ2CjuV78BHD/fKkkrEwBbezcmRLzBap836be3CUREEL3N8KtOQrYApT2MxuCLvFrc3Ext+hn
0uczsm6nYVl2qVA/oN34aejRyp9pKuc+p8fz+vjK4DmHNaDg8IBiATPTGBkZZng6Q11+dnppMZwF
GjL7VRtmzjHaMoU0FRCt4AhFzy/9+cUxiiYVeMVFB0KYSJ4AJPKg9x7e/hwzG8gDGYi+z25wdFCB
1O7ajr50I2UrwC2u12Jiry2wGHbTD4BjzlklmT5Un43sOTENkDM0mmh99G30XUAv15pOSR4aVSsl
QTNphBwyA9nqMM+npbHnMVLeZsig1K41NO3T/YXfSA0AUQxID7gwkNsF+df1Z4ORAGwhDTCWqALK
uJ+HgAJuhPelccud5oCn/U3g6ZbfHtRrm8xUdd04NZ2WA2msDDYFhEgaL2reWHVsLmiUgQsXYSNL
+xwNUloNcdGelT7xptx8tApzLwnzj/vTd+sRwHEEDBsQZjioN5QlajoPc4RyPrBszR+FxC9m1L5J
WeQJA9BR921tDQnvNqQAkNcDEpx5U/WtWJhTKzRnqUzOlbG+VlL0sRjN9/tmJPp7mLOJpkacAApu
p/Qy1ztiyKN4FduuPosBCgmB5ZMYKTCztnW3c3UbHGCH1E2Owm4Cd+ffB9zgq0J6D0QzQJnhZr82
DjoTq7WqZEBqYXiYh/4gV/lBGbhqHPTaYQZJhd/A6QrlEWD4mckEc9MIadMWEu9z7qh72cv8WIUq
tZYDsurhNRPwRrax6cErD2V5OHPAp1ntvF4dR3kYYDFpU+vQdEq0i1Ueqy/PCB32hbMrqgYN4iZi
BigEg4G51UZHnCpO1LCx6T9JzCgtHNjc2XY0kZR6oszZcM5HY7LnHOwXhaag+yIaXvW8UDh300aZ
F7hspLJpywXyFmy1FZXVscymDDOX2vXD+GCE+R7CFULt5U5vk53ollqY+pEnPt8/ChuzeWmYhbK1
atEIkZnjEaH+jsfJjQDPuG9h69a4MsFcvE0bT3lK6Nh2OormU2OPr5YP9p5DBTLr7kGC4Ih8QH8S
enQU3sOTHibmEGBmwfSKIhtV+mEO25SOLXA1BFeWO3mqU/nNb8vrXPouq57+Tc5Exh90/CLPjVYW
1icXpSaMuWCO58j6sqCOjUhDfYh4bvI2KwRSWVQHwVCBcOamtVibF1GRZnE8A36Pm9fyMpQJmr4C
rDocUK2MpZ/313DDL+MSgCImsoT4D5afE/1Ag7jK8nguy4jiAJI/CdEFu1Z57SVb2/HSELtXRDI1
6aSO56X4KS9fevP9/kA2Uva4KBGno2EajUZIqF97j7Gq2pkIeA5MzuiCmNOT7MStQ8pK0HIzaBvX
zJUx5poxysWqzQRtVKMPuEjQA+6UhGLIS9RtZOsRbCBjDhQFjc9YFAW04olUisMAO5NHnikwJXLh
8z8hxb3TnPkQpK2FujTJeGEpU8VpVGFSlL8J5BeZ/1qwDbIzV4NiTm4OeuRWmcfhXLY25enTwvIN
z18/foWqgCvboi24vFz4ltu/HBUd9cXdUguVZc35BLcPtb/iJyDv9jQ/WiaPV4k3e/S8XdiJ82Je
tAVji/sfcytDTJAXHG65iMuRMPscFLrJagxYn0Q4GhFx2wq8n5rkdavkDoLqgR7GuX+0brQi2QVj
dju6YjJkF2ESHamprQfGix7oppMCXVrY4jH3ZqQvRscIhGACigPt5Pv8QQs62h1Kk1W8aGTLaV1O
AZ2ii0kWdBATyQW+R4GSULQ8xapsL3pwf9SfOWH2grm0wkRZ0ti2xrjCSnRMn7UHKqQ17s2vhief
1Q/V1oB63f0MUi8PxJ0OQB7FiVmufKwDwY1K2/Tmc6fZFQ9ytOV6ELAjrasD0QyM1fXge1ItopF+
LkYcdqjcTb7qt0HGGf7mRv7HjMEUjxbASMpC6Ydz1cdOh8b9OP9Xr7cLE8yV0NVDVs89THSeAogY
ijqm339qNpoHMYyc5SnlpuI3t86FTca7FSiItYYBm/kf9alGIl5xC7jU3jYlu3r/Tx6eCyGlc3Wz
ky6MMg4vEtSsVCB8CKhqFGjhGLbeTEFpIW/RNi/Bi81hMG4utYwqTggsjX5+oqgQvN+RzaQ+ld9L
zJtLxtcJg47W/wxzaWnPyXAylV+z8Ov+Idyo1l6/thkbba3m69zitW2a4x5csr80qfm9AG9g61r6
RcXD2MkkGRzm5auQ8sgNNi6Nq/ccM5uRVElW1sYYYJMcLGN+0khro6fML5Xi7f5AN47blSlmnGLe
JYYepdgiWuIY6ke18k7bxia8ssDcG9mSxERNiuHclMpRivMdiLheuzX3LHF6XMRWszOx2C2r+YII
0L4/uq1EDUpREPdBnh3MdGwck6UkUqZM6M/qk7ovHptTesi9xK9CKchf0ZLVH3n06Z+YHebQXZlk
TjokSKE9o0X9WQ6K3fggoTsi3wOC6tWecJw98YGqCAxh698fKl2oe2aZs76YVTGoMhYyio+J+Ezl
q5E0du8boRfuPSPMxhQW6Du1LRINbZM5GSH+EKWB3s6B3pteZ/HSg7wxMZsTwZMwdQSrN5faq9gZ
e5Im4VLxer14o2J2aJ/P0jykMLNo1lFZRo/0ZNesjb+Qzoe4BmcSt0eFhBStwgO8RD/nIorItLTq
cOZ6uK8UELZfYISViu/3F2rTBm0ewGUt42/GxjALVgWeFtR4mqfBJLYMrrIOLN/3rWxlvdCYByAt
hbRAxZdZoEURO9IUaJhWn2Z3fSD2tJd81Zt+UzYJKVhbuzglYeyQl/rIg5NvZTiQM6Ztc+hhASMx
E5DQFLUCCGqPyuHizA9ToIS0IWTca8EExu3WSfZDyJPL3PKXF0bZ8GSQujQehbk/S0hRg+8rSTmI
1805pe2OIIwEuwM4M663hx4h5Y0m/v6sH9efSNg8TE7/IB7JcTb96FfyJXqZ38fn+mkJs6PKY2ra
Gh4qGtDQQoPNbYYP7MWTmmpVf06K2unKr0vMqQZtICJkyLX+vwW2bt/I/RiPRt3T9gOQqqR7fYeJ
BHNpe+S+YqmrZd3VpS0m0CugYg8lLdhKdrOL5MK5dCxn8iWv2sfcl96m47+0xjh+UQS4ZbVgrf9Z
IN6KD+pb6oHJ4iH507mLOz6hL/08hDxMgkw9OztK1NWQIQLiF+VI5qyLUhehVbSAXV8Pqt3iAVZ3
NMLG0Sfb8oR34Tg8ZGEGpRzLjX9oLv5+4X3Ehr9BKt+iWpFgwEWd73rTrtEiDwJaZs9mn9mG+dpB
JiKtOe5m0wjI4VGgAGkrsm/XRuIFwAhU07tzJj6aY+foSVDiIXjfp/GMMJdBrvRrg1phdzYAx12y
zG6iH6iQcaxsEEuB3oe2waAxHeq0bBuCFeVinCpTR9OzemDudWc6kud1J4XCSXWrP6uDOB2qsEgT
o27wvviU76h6Qs2ccxttnPirD2F2bawWIiSn8SGS8ZzOL5HKyXvL9JAx2xMGQNEFxkc8HtnKyNKs
BCxqfYenQb2LD+15+kMBLV2Q+WBlDI0g/jqelH0SVsB/Wi6vXW8rlXVln3m0m+qI7ua163A8jLO+
H3flU67iYEDQ9EHbaw5Yw4tAfb6/i7a8+JVV5kA0EokmxYLV6mF+UGcHj72va1gi9Q6qHtd4rzzx
kB0Xu3jie6KNLWwh748rBFJut2W8zLAidRz09iwouq2u0O+ZDGeteCdlKw1PFSTRywAOGGRyGcdj
9kU5WunSnNWpD8pmdWKA6QZwdPVzDAK4zF0HoNusg6ABujRp9lL8mVbZj8vOFUHcq5L6paoPJTcC
v81UgVkU+FPcXwr8EQs11kdrtbJFI+f2Y0Ez9BAIsa11DsiDvex9dcwP3c+8JRy+ND+kR8660+Ny
vdthG3pTmHeDSngzYXiM200pTIkgZaX5ude8lQRoosmVPDHUMk/k5f02gI7XBun5vogmOwMQkUyC
QVqOUNzMBZMiveQiG5ieJ2On/bo/Qur/bgcI2QQR3GHQemfs1fOU1lELewl0XMQsf5riX6Dg+5Zz
PfHGyaXgTVxr2Mm0tYA5Q7WEQnFnRvV5CYzGHbw4lGeb5r3SXRQWpbu+68h9N+H9AW7NKEQQQbSK
vjb8m13CQV2VLhJkgoS+5OtO6s2HyDWczlX90o/P6t93EILH68IeM6NSJomRmSnkDBndk+pAk9w3
kRjKd0B2AJhFKbB4DRRbU3tlk7lKo2apI5CZ0TFOXvtLhtBXIHjaU/6ahOpDG0Te9IUL9dvYOjCK
shkoIim1BhOOAV5IqroUyVnU7Mkz99XX/qwc8je08gZkR16hDIrc/LnhgKm2F5QSnOLJBUwVGyCV
PTh6oD1EcAMZPw2fIho1r/XooewDvnbrRtKBErPpQOig0RUCl8zk5hoI+oV0oPawaTto+6ZgYxj8
If2skpeIwLihLj0LzLFEFyjKkfB5kKO4eQyNal+m0Js5d3shsYud5At26eX7BAxWc+tox3wn+pS8
pHaUyeY1a9/eOBgxEN3oMcKzAVQt104oHaKi0lq9AnPvR5Wdl/apl3mruOHVr2wwx6ToDDEzY9jQ
EltBbhyV3xMq9dphPmin5Wy+9O/z92V0oPnO5fGlv5uZXWiNgMYH0DL8w3oio5nXVJvl6rxIUBBd
K7uxeMWOjYcRGImRpMJfmMkbUp1WjQVQY5MKN0ccWqAcG+ECsrBCgMA9iRu3FNozAOKgQuQSxIOu
1wt38yRPwGIiRyX/ycN4jyvqY3AlB+SPvvD69w4V0pY4DgABgrSB3R3mqCaQwdZKwND1IHmkbRR9
aDhKsDrNr/9Cv3PDz1zZY3ZKTwVUQDhcIr+PspGVuDl4GtZQf+zATV/WtlHYxJXDf9PAAVpBwJqg
A4vaqcKWgou5mDJiyMjsrHXpVFJchFWS1JzY8nYzwgpOG3hCKTkhS/BnTHikm8nYnwe5siYXAsvj
K1GSIuVchLfTCP00CeT+ANRiQCx3ddNkVl5pSnduY1P3KtKd9HjYK616zCAA4tzfJDRWvD5hoFmi
SEAkBxC6sjGb1UW53uppB77OMgb/XfWckCjspvSLUqeOpQ3ufXsbk4inImiRkR3Gg5I9AcRCI4jQ
w15FqqOYCF/0aeUM6dZhUeYoNChSeCNmkf78IjIjxmJEKPm0Z6LHroywaTcbIti+DTUokpKSqqWi
q3Ylx1FuPLjQ/U3/UP0gyuB+bVeNq3mqlDrB9ZM9Dp75LT4lj8rDkNsVSDVdfae+lLv8tXrOvzb+
iIjK52UDNl4/159At9bF0JOojcoGAnxoLBwfBi+HYKOte/1DfuhA1pcexZ0au2RXeG0Q+9yy1613
u7bOvEusXEp1qDYln8GN6oDG0TXBXWygFzX1uWnI250Ea6BORLMbsq0A1l+PtVBGFYJCJEEa0gxW
V3eE3u7P4Cx2tSA5mDUabP6F/762Sb/pYn71ZBwWosAmxZyQ5yEYP3lvwCqAGvDfQxioMUB1oHCE
Vx4rDQFMZmaqZZucB+sEmBwYxJVHqjsgjzUHi/7ZGXjtBeDRKM81xNI0SlZ+Pa4G92JuzHTl9sVO
D+pdjp4MV1TBaodX3HOfOdK35D36uagOqe2XhStQvLWYlx/AnFl9bsRGoRu372pbrms71jj5kI00
4fUYmbt3Ib0SQ/8lwd1rBu1rY6OLoPIjN3XIg7j4M0L+fZrY0TMv03MbpFHDEF4GeA20IWxieVgK
bSpKbBrVqO1EIQ7Rn9OFi7K5vTauzTBnPzatSRNajE/FXR8ftFD7kT4ZJ+1Y7vTUbvwS7bWGAndw
36FvlANgFzx9aGtBj7vIZtTiAZqtZRdTtyciwzSdPoETKEPrH7VHY1/ws5+5cffmhrmwSn3RxUlM
kzqW1iVJQBMYh6AULu1F8ofps2dbdHM/WfZI4f09E8L1WBmfg65BwSpVjLWBfmAkCn7O6xP97JW4
OYoXA2NcjKbmMUKXNEEQFQXiWx6uh2afevUXipQQ9rLfe+lrt2vgUocQQsAPyD984Sbvtlw52K9k
GhiggYR1rqUxDWor5oBuP8jeEVQ3fhoYgeye6oBX2dk8HghSQTmF19sNSQJYT5ehXGDKWC3bamVn
WX5BR9PmbNPNEf1jhi0glWZX1e2aJaD1qnaGn+5VVz8jdfbJK8m7iDljMpgXd6WO+iQLMDZa+454
Vf5R8wiQbh+e2IoX42EOwGSRsp5amFCRxaaIRAoL+i8QJnRLM/sRNwIiNSi3IDPx6VYvDlqPdu8p
trDlkx3EGD9oWX0Oq9obfCsoPCjwJG/3V2rjZIOtR1QhEoNWYpHt7kkEcNaaaRufYwEMZ0Li1Mvr
fQsbqBkEaNAh1ZEuxGuMBcHGap+NklzEaOixToWRglUY7EDjQF7ycgUjUWpn/Q9Nrt1RHE9EXA9T
bXGixY0dArUddAdjMGhS/sydXEzrjAkY5jpDs6He2aRXbfSe2Qs3l3cb3lNRH2jg4PIB9RdL/y+D
b3MpiSWcJgWNgCAD0LSzIaEKsELDW+RRLm2kt2DOgIgwErHIA7MhsNX0bWpEOMs0vaU6pQc9JhLo
7uDGj/+pq0y9zaW4uN0xtDcCQBOAgJVbsZChGOWiFTXIInpo64R4llbZGSSfHeEbodoVLt6ebVC8
1RnHqdyeQRgGMu9TNgI5bwYzFxFN7FNrEE56eSghrT0ryT41111sLjbUZ3c9Ke1a1zjddhsYKR0C
nkhwoZcHHPDsCanFXtbGpBFOZZt6az+9NvX3RJ4g2itAp091xQyCErnmTikvf7k1YDxI0aREeddA
9HZ965aVAS6oVY9O8bqEeMU6MuhbVeFbZZluWoFKZFaCpS78++f19kEH0iYw+OOdKqKcxbZU1BDx
zTqBCCdBXl3wuzppHT9IXbyL08JF+6Qvkc67b/L23CAWRrsIXpKoq6qsjEWSp0uc5Xl7lkTDFebq
IVv7Pdq0gjHrg6jl3be3sRvMoXSCFzhaG/Hsv57XyVQbgyRpey7KYpfGhQMNRGdMRk8ep/D+yG4d
D0zh2YTTAp0O7J9rUzKZ40Tup+Y8Cn42HDQo2k3oM/xrI0AxAB6iIPFr4M+1kUnM4j7Nxhp0aPHO
EmRXqSI/zjqOmY2Dj3IBeB4wa7SxjQnHVqvtLb2o6jPJSk/RY0+O+qe/HwkOG7YCZI8wJubV0Gdd
u65lXJ9l6WNqJ1eQXvWu4WBPNtYEhwV9DOglo9qRzDiktRmGNVfJuVbsWKxtqRL8Kpk5L6CNY4T1
oKoplOkEadXrRbH0pKsScSTnZTJBnY++cxBhpEJuL5UcWOWfWuLeB7f7GkJvyI3TVihkqNnGYKuJ
4tKI4C9Q0vmAGKBxSL0xrH4oT0CDOMo7yCIqJ3rmhV8bHvLaLp3wi9tV6cxGMoUoOhVW6Y4AzQ/g
fIvWDxChPHYicY1KelwNw5cnjm++XUlqGMcL8ALlNr1VKSYRENhEJ7FCIVAe0AXb26rA47jeKK3A
Dm0JRLUZVwHbnRRHWj+DtSY61Wo72yKkZ21Ii3nVLLtabHpm2nvxJO0E2QrjenCmyPKbsgR1c89J
HWwOGJsXQQyeCSgzXc/0opopBN3X6CQtQ2d30wDoWZ/9KCKQdNw/iZt76cISE/AqQp+kSPhFp4ZE
H+1aHaoE9ENChTZk8Mv8G1voi0YjH7oG2eePMA+VPERzdGrBdpfhKrXWJ0F5NRIegPvWg2EdNRwP
yEGhC0xkzuQol5W1qjCULrlidyte6mgAd+6PZmuNgNxBDglUqbhImTBlhpivOOljdDI7KUwWclzW
h6qr/0crzE5Y0zVBhgBW8lJubGg9h2JjaE6hFv/ijF0Oh9kIJjp+kTfropMwGW40QgwWZmqh5ey3
2xAAFxgleQXdBI0u6X688CGVoUP/QICZzuq/tKR0krqsbLOKLfCHRl8VMCr8i2W6MMjshWnWZmnK
qEESy65YhtlqguOgmQnnIth4/9C7GbrYIClCZYgVM49nE+R9Zh6dyknxswY0TMMkAhsCEbJYe6rT
7Lki0BKc+nRXr/NObvR9lY1/HYjgI8DMhGsPSVx0WV7Pb6MVMSoSJXblrLuEtLFtJmYwpyoHGrK5
+xE6ot2RVjlM5nKdJ0jwkCiG3xCF32mnvypq8ZoK2v9ohhlOrcnCWJUwMyg1npAntX8aLd6e5I2F
/vxiT8o5eh7KIcFYyvk5h07FVAjHTuGFb1teCY9GpJ81Vb0lTLWGNh1KSbBOJH4yi++S8Of+Tt+8
n4EjBHARNVccMmarN3lhWURKERdYVQiy/FOMllclr1K7GDLiqGv1qiUi2Gra1XRID1rn+x+wNY+X
9mmodDGPay6IEPzDYqnS1wz9TpP8ZW3+vrRGC4X/DJIJHcu0RXC9ZtgR/fQhzDJSlAt4pLrmoOro
V+1m9/6gbuO7K3tsAzgIFzNijkV0qiy1tjsAyPCEgADrsr5DhdSFPOgXdSY87XjOVLIaJlYcg5er
oserItCkAfh8+pZ0g3d/bDwrjM8HyYRQkwE7spFfswzYzOlF4dL4bnl8CEwh54nQjWbsr3dF0wg9
oAgmqCmnBrq1a+PNCsGDU3gTumG2+3XuOC5/66Ch6xuZKGRLgOGlw77YhznAFdqAB8Gptd6k8tfK
41Ld3BIXv5+5w/IksQhEiui0Ve6sJUEhA/RzSqZzDWzgBK7g+8vEGw9zroVEl3pxxXjEOT0kQgcM
zip9v29jKw68nDP27IJqqFtr2FCm3skMsIrKYaS9zasS3je0OZjP6x+YIkSB9OcXi6OWcyPPgmGd
0Pz9ZMb5YxItnLHwTDDrL6+WIOE1Zp3U5ueA3uQiev/fxsBsgGKquq5tMVlCe9T0Jyn5ff/3b1TV
4HQuJolZ8XUwx2hCDeFU/tGfxPfaV37Mol18MZwa7IM7+aHe92+Ca73ytIQ2pw7ML+CYxQPoBiVB
2klGN6lmnWa9DbPeOLbz+i8CTTC2/b8JJnLIS2B4007F6QRx2gpGfKv53Q1/HzdIyKThvYhOGhXp
vOtdVgzzJOqFaZ4imQCUu9aqC/J90y2GtP/rnDNy3ZT/E49/Ecz3zHhAqWxZDbS2QQ45OFLZ+dBO
RRWUy1W+cUIhiQa8H9YFaDzWTjUCBm3qg3mK32mrCXnK0RSB+o5HW0DKF6qwAQIUjuvZwD4AV3Vh
lTmuLemh2S7CqhqkIbgMRdsq7aw45m8ZhEbf4kDZSx7xiyekoJXxqdMCHqJ0Q8zl+hOY49wvZGhk
GZ8QHaNA/qbupz/Wy+zOkEpMfOm5O5qPdWgd40eKSsa7NbIjn/KX9FByqbgcPtTadeUGXwOiQ5qE
QxiiMTurGzKhE/XWPFVJ+zjUSqBPCD1ijeMmUQzaNIS8v4YSAxXDu97CsYa0f0TXG5/RN/s8qobc
qyUwT5/jfK7QbKdB9mSQY0XcT+OqH+tFKAo8pSDQty8gwFn47SyN5UtjJLKO/1/F+rkrIUFTDbpW
PgjgjTIdswdyyDWKJBnCeADjvt0uYJZw8UUQBVossAXbIJ4TdK8zR6kv7FzUl/4hzQ0xCqpihCC6
IKTq4kCZuPUrtREqp+qhpuBLcjapXlab5uDrZgFlo3I0ks4B00IbPxVE7SRcnFLh9WJX9ZJdjkqi
uJEBFTXfGkwh/qNlyEe0i16VYScVBG3fRhyXTquMGQknreyUhww1oMbvakmYfpqF0VpO3Vej8EhM
rSh9tVa08lhDJhEtRGqnz/46xar0YGmVpIXxmA6FA9j7JHtCLeu9o8x197UhcgJlBkhULg4AlLIe
QoJ2sfy61PKvaTKJ3qJMzY85ayLJ6c1BnX15jo0RoKgmzoLazJc8lKZiFB0B7aXgp9cEWX7sgSIK
dD2tjBddiKPf9aIOcajjf69Qm12mF1mORelYtn1p+WM5g7Ysr8XWhyrGGB3MMtOhf9gnfe+qkSTI
x9Kqctm29IqQsElUSLIJyNqMTxUZE2S6Fw1tyGssWkXtrnjHaaU9VgWR3+WlzSSnKEVlcLIeSsFO
30Xq+jyr1Uo8tQbjn7tqmTEG0xJDlhOstAZUX8B9CcC/mi4t8Sy8YwxfVIpi3aMOJtRuW4MkCdIc
VpvYU6Hmi18vxdqB9bkz6HPKSIsT9LGVxM41kEHuBARKPyYrq0cHT69isPt8FSanbq15xFfJDdZ0
bWrVk5YYvzhK41wPF/TrWvsMuN3VbaY4I3uSQAj7UI1VmoMCPZY1V0taE00wg9HCR1odOKehq2SO
NoRM1MXTjLJtT1pEcslJWpLNwYh+oWdw4/fyq5i2KYqFxjyKOpo7pHIubIFoTb5rQJA3eRV2OBIH
Cdh/9hVqckKApRqHYF0rtXzQpSH5UZq1bD12Y6eQ70ncplCbr8y28VDzaCp/0ce5DcseLy/UWqJS
tkcRZOm+lM8dSudJBhSS3rb9N3SMDRM6edoSfaaVAo7nopTF1iNmEa+OTpKs9bIJ2cpAkqIq9chc
ZXJQQrKgcGQzLiY/k+AbHlcCSdfHyDQgfVoshaNWy7Q+Qhi6GJ66KBHJLlPN9g9uFcSxyYrZ9Ls0
kw03SfWUp+axUcWk1Utcx0ARAj5rMkET+P5yRVx040S88aMDXN2v/aShWre/xNjtdtWeWOjp4+GE
qJtk/DXMggEQSqJUvJAxGyPUlKveME6mVaNZKQYn31hCUk2Mw6k23qeIgNRhGP37EdwGbBHmqEIF
SIfw+GEZu5VYtVK9y82TEM6+/kf2pAPQNE3QOaAbcShrdQfFT7H3yKvsZl4R5DxY3cZFdfUFTAxZ
xFAuyOvYPDVQ/sBZDpIp9lStDe6PlGeGuaakVNYSYmCgmkbcvrJsaY5cseCR726w51xPKPPuV0AQ
Kg4qtWOL++57fOiOlvkkOPpDemw9Bc0lDfhbrMf0T+ZYbuGt38dje0xfupB490e8cTFTHnZockGx
CsVM5kE7LlbfzUJmntq4st67uFp/q8PKK0ZsWkFLkgmwogSBJ2bfakkNTZApMk6ZIe7XtHrBNcYJ
kjdAZjiSKHkja4m6LF5j1yEGjkaRGLNpnFBuDpp3cuqcxjHdUgDgC17XzuyxAYsU70huDu3CEzAT
uDSDFikDPIElPQoilLgmXtZ8Qyjj2tkwI8PlqiF+gQn92/ghgfxbfRO+kNk2H3WXspp2r90v1Tf2
FEBB3DpoDrzi89a5uHR3TJy4IsfdGCO+wERRv5L0730xP66gJL6/GT+Terf+7R+3yjw/FG1FoRHU
figGik7/KjuGXR5ML/uGTkwHeOn9dDIJGtMBlXYhxBKYHwjiyGtyaM78Xk3eytKfXzzu03VZcIPh
Y8BS6k7yO1BH9v3x8izQab+wMEhy0hs5pjUyD9mI7HbN05anB+tmQpGlhXtEdHdDiK21qyBC2cQ4
xdpHZQQ9JW+XjsPKg7lsbhAcb8A7IWagshAwszZGgaDv8mTMitsM+aOQTmEiJBxvtTkcQKEAnUfu
GR201xOmToJct8oKP7KemuLnYP2JyEdR/Li/LNu3+4UZZl3+j7Tvao5cR5r9RYygN68k28mwZUbS
zLwwNI4kSNCAnr/+JrT3O6cbzWisZvdlH+aEqgEWCoWqrEwFCMsOb24nSg/oHY3QPr/Lb7J7+pW8
61uufFyjJy2bhVu920+MCjESz5qhnRjWZtrzTpu93TLoENV0kNq3xDfH4lsbTzLaNH5viv6B6gja
suhIo4wvXHiL7QxFPsHHTaf6kXvDnTF6b13WfKFWeaPX/ev1nV01B/16LhpnXEIlKLOVJik6J1Jo
DB0qo/yeaPN3p7f3Ru896qZscmvNLYFD+j97nhCchzgH/oPbg5bvgxqDeA0ClM8WIZJ1rdrBCCOX
8QL/t4gFoiRZ9FGHhGCf9BC78GZjwyrbCUw3l9GBrsQMFE3AcI92FWbexJOmu5079a5nR16m+GX1
x6k/TzSCd7oN4CigRtBYFyvOeCeNpkFdOzJAWTzM7UErqeQcry7ixITg6yUxkolllh3B5fAuga7N
KOvfrB1iDNlgyBNiNh8g2PNYYcUYMUIn1or49LWJXKB9oTs3ZBteTtF9silfdMm88NqywPKMRwFa
OhxvdG5SjxW3rHvDigZQpvtpVdd3QEIWEmdbCRR8ig3wTwujAvi/cytN34y9445WVDD6o22nb0B5
vCVx8Zx6+QsKBvcUg0+S0tmKg4PQBzsGGlWEXZFeGhP7Ro/HthXV2bubPWj900AkCdzq5kEeAApL
GIJAwfN8WdmSMK2pWysy1B4iHzZavqRpZTRZq1ZcTIpyQl3wcQufaK41t3JSFQsp4g4EIsofDFvn
f7NbmDaEnhjY1AGJPl/KSBJtpKiFRVR13+J4uqUquSdF9/nXCkS8OEYY03nc0LkZuyIFIwk1I6W9
MTOItORFmOWjJElZ+/SnVoTFQBFkMUgJK9AI8YY/NXu1pRhkvuvCNeQg2Nj8g+CBKcJP0lRthwzw
tohAvhsvWAAoCC4Fy1ZwIdmyz7PWWz4zJ2wcSUm/LHpiRtVyMMf7xkqPy/TkFnfLfF80Lzhg+57K
qMxW9/FkjcI+NstUNladmlFLDub0uDQ/MlMmX7NiA8EHupWA8XCxRyF/1sw8t/O+1aO4SnwK3zZf
ner9+h1+eYIgHMffWNB2A3WfOKs0l2k8zjTlzG/jwYmnBw2yfNdNXKYJH4xJfJIWKHEAes8dW806
PW+ckR3nvI5GfTp6bfaFWOQuTrPXtIk/36CG8wHogqYukHnYwHN7VWG7IzqR7Gj1AKF2KEP5amI4
mxpDTdvrS7v0dPCx6eCYBwGJagAYfm5KKfLWNeKeHd0csuJW4uxSo8HCLPqjStQv141dYrE5Owfv
VaPuju6kUGZwrWYuoJnaHGuIRlTslwt2ZTWp75R0CIsMN6LHQtQnPx0w+BaaNojEYBMIovMlNjFR
m5E17IgXVPa6TKrzlOTxt1KdNEmcXUEpwRRupP/IRUNF4tyU5sVdoUIzHQN73UH5ATFlKOV5j5x3
G3TvEmtrn+7UmOAlRgdFtYobc2YS4Wl4D8H0IG7c1h+zz2MmwROBagbm5TCZf9GHw/SzaXSVjmet
WYYJ/QkW58DQZaxdKzkSzPxnIh4SFUB9n+/fqPUOxh2bBpqm0FBs/U4PHYzjDz4aMo8qQKG6z4mE
p8/fKed2+VafPHyJ3hKdNLBboUptKN9wKUA35eW6969UhM6t8DBzYoVqsZZUGawsxxHCt9rec/zu
tie+BVVRFWW1GhMfw+jL+s4f3cvz6+zcsJDKNG6TMXWBYZ56Wttim0DZocVYHrivd/1eNue8EpHP
vqJwzO0avYo+rpsjn1NK+saf2bNkKy9zzrMVicAhjtEabXQyMEo26GH3Zdw1YLJbHN+96zb6Vg/Z
I3shL9pvOfn8hWnAX6GsZAJqi9fVxRnPNYxUqgapjnGd7Yk9HJgNknG328RmE1QDuluNjJv24hoF
7BBRBU8gRGgMkwiOs5htqukVYPBqcl8m35lV+XUvQVheTnEKRgQnKTTW9j0F9Q3kbyuQYG3oa4dJ
yq70h+cmoIH2tPBRTjCIOwfix/G9FmDn78dbaVuc3zln7ir8EsF/StsA7y8n4Wk36UMbTYd8s7zl
O86MCNIW9TaVAMIv/PXMniFmewlmrHsnh73CYr6nPxrZ5yeduQlObILBf2CnxERoadp4BCM+qLDu
CAh3zABaGb/RWMt38d3AfH0b35qq3/yQKRdejsl/GMYDBuUNSGyKE/lg5lAmdCpAcBY2r+SXEWq3
yb55X8JyiwFZqHvWNgat5z3FrFvIyZwkB3XVdTEignIfpzAU50QyZyo60NWA7gfU/9BV7qP+O0RY
yIftQbu3PhjpZUXwy4jHl31iVrjzjSQ2tKzySoyAqoEe2IH3I37wgilw/fFLB/uSp89Fhgh7SD05
JI5XNsUpQp3SNCvcuTwuTgzQVYnHDzWe+3HWNrER70heSOsJPD8XTwk3yN9CKh/COb9Nqg7ttnjB
l/WeNYBQCejOhtt6U79Wv4zfmZw2aiXugckNw61IKxz7AiJDwbYCPmKIHZm7eQMkQ+kvP+IujL9o
ERCUqGHQkNzMb/2bByUrL7zuR2tH9NS48D2rslo02g3lscTllSHME1kKsGqBU3Bxkhc+2n2+nXZm
LmjpNeBtMu27cshDDyHw+iLWvBJYTPx94MchOyjm9VbuWOPiGRSUVP0rT2xsaNC2d8uGj3T/F4Kp
PAMUXAQPIkzDo5kG+UHxQd66KbFHV6OYbVWDfF8cuSyLswPV0E5GhXeRjLqYN0BJBqRpIDeBctX5
9jn1pGTg6qVH5ipRXe+SXwbQK5MTSw7aJWYKhiBvhOsfbg8NHX55nCRRWW40CuhM6DF5N28wsbRs
QUx1Pwc5qE3S8CcouJkbNAft3YSKmqzte8nXJlgX/FBbJtAEl7De5zf5a32gm/hgfiln3z0Wtm8E
xM9DKUnNimueLZnH2JMll3VGM64DC2YDEvvqu/u7AAlIvQHIYdoYG2A4yI3MqMymEF0SnXSjwre5
Td4GdlfNseRVtuYwUENEjRolFhtgr/NFmQxky91oF8ela3egUfRLg/mKNTwPzdP1Y7dyBXHdxX8s
CR6DG8hYmAlLYzu/ai2adlYXVJbMMWVmBNdI8jbvwXdcgFQkL25UZaMHULq5tw+V52MA2PqjtmH5
WAayZ+DalzpdnuAd2uBNIDBysLwRZUowYlWqBFR6+SyD15+aEJzBIVYLRV7sIF5H01f7Rgu75/a+
A7Zjp9zny9bAyyXeyKrXlzR3H2Y9JNuow6G4wy/dE79fyszRC8UqcOMAzPWbM7ab4MQ13vVbGRHs
+ib+a0pIfjWjxaxggRVW7S8rfkjIt+s+uJaHYQv/NSBcL6o9pQDNwUD+x8b9qb+Pu/KZPKP/2VQB
2/ehESQ/9VvlGw37/0aPaDVynfwAsYZlmDQj1gI30R+1drOwkCJgKpsmXMYwb/cf9KFSdq/1M/HP
qsVbIUHlLF8MrBrF+tDI+rvRYl/yMf9xfXcvX9bnnvKBWDjxlK60Bze1PjzF2Dp1aNrB4vP8FmCz
MFAa3953L9T1ZVFStj4htCCZqE23waYaKgbtDDr9mUdyu3iyyvplYYkvEEgVlAMhcqmJnHdtp45F
7GGB3VZlPhdV6vbK5H/ocW/HWxnBzepxODEnHHjoRI49rvPi6KE3EaRe4/oQzE2D659NZkU43+2c
Aj3G4B2gufLJUgFeKtNBlpkQzjUwmwNA1jCRUidU68FHmvTpi4yrnH4kWAYXSxdW4dS2k6nEyI8d
equ105OfxdhtF53mEfAjshLZpceBAwETiLYHGgcPbdHzmIhRWLdxzS4/WiV7KYr4BVRI761GX69/
mo9K23nqeGZH5B6qk0bpi6TP8QY3tk3rLwdrr73FeGV871+8rQZJqv+cL29Hf70MEQVZl6sFjbmX
heYV3+c/xYPzg94ZdMDCBZfUepdgcAYbHA4hJ/OpAu/JDCGEtZ1vZRxFlw4DKxApAbMTmtkXRCWY
1rbdzFLJUVG6Z0a7h85uw+t7u/YJgW/DJCF4AG30gs8/YRxns2VPHcFbpg30+gnlZL8jv/83I8IJ
HnRnzr28J0eW10GaDn5nzNvMkE24r62FE1Lj3QTqz4uW31Q4zeKVWgZOoB9z+pgzJOJSMM9K/oEW
LLJEYOnAtH2BGtIXVwUkWVEiFk4/lWPe+im4tl1o3bHCT58a6GjLuWEvRyPAt3RiVZQf6ZyMYr4F
VtvNFJbf6FOy55SGj+ToPfkQ9+p9/Zt76LdcD5KCMC6FJIFj+HnpjwpeczJuxZUC3fnvEZ5YtCed
bcUxRB928QzGZrr7YVMMqzi38cEJqgPDBJO3MzY8lyg22TO7N10ADGUQHdnXEDN3o6wKovGvwdOy
euuBHilMXt6yg7LrdmnuQ1hQWhK8LD6cr124aCEtX5VJD5vgmtnDovYjAVNouleefk4BUovNAnLS
r3kIYo4UcwiSEH8pXyC4Ao8aJ/lFA3wniOs/lty326IFkab9mz1Pe15BAy+iNvvtof/V1r71m+2k
zIE8qAvB+MwThYjRtZ6e2N7Hlze2OZDO35sXZI79CySMAuNmvEv37r64oUfloA0b2eav5K7nmy/E
ktgsK7CpYfVzYO+ojSfAdz0AqH1rl8E87C3QozO/fgQcUd1jTPi/IKHmn/diA0BtAW4LMBtdyDS4
Qw3e3Q4bEN/PwM5kG3oPuZr7OSS+etvvpc98XWJPWLHF2gFFDtgDv1+yL7Z0V9+WUKXAMBgUdKNZ
WsxbuXYwTQcJClA1g3xGbMNaaY+Zx5l/4bF9bePv9mSFwOuE7QAWYPeRZD8M9asJiCkfxtChdmlt
rT7/cv3OuPwR0E1HGRNIIaB48FPOvbwYbTtvx06J9HLJMfFiQ9ksliUwq0YMTuwGfN8l4AX0YHGm
x7USGWUBzg0UiGiNmY2/WMmJESEnM8aq1/oOK7Gab6AX8eNCRreyugzMCuLKW1Nms9uMeVTBMpAg
31DSb1qs5voiuJOdOz0ELZAfgCoKhFQXutdA9Q31kKhgHNDIr7xUbgF6PhgZhvDc+ud1U5fXODeF
3oSG3QCQQggw0Goy6nocQYkD1Z3htax3piHpL62tBgVCPirC0U5ihdymVR+rFgg8rHnySfzTTWZg
anJ/cmU5P/+44r6dWhIOb5+UnWtTkArQRAmmdAqy0fOBDQgAAehly1rxAxSWDGBPoOSI4r/wwMj1
lqZQXQeFzNg8p8n8DRP5siRrbUEmlPN4cwGWxEkC1iqTgikt2HD05jGz3PSmypfhCU2HDlSTDQsX
LZkkk7drC/MQkzh6Gh1HEZimAI8BThdQQWD+K9naXkWgxhPLkpqVci4Y5KBhBwY5uAVIhc5jTgtK
3HpQMe7PKbHd92Vf77UFHNxToAVWgAonry2RAFNWLSD10kC/5pUoJAMVwrnSTDHutmXS5cWIeWl9
x+vJ3YFLA/5HktYEtetuPOh7RV7RvbzPsOoTs3zzT/KJWK3pOGoLX/WEJ00TJFaoYGgJ/dUdpBe9
B1nStuZCpwaFA247Exu7TsU6p/fE4PeHDZHHHuPhCmZSh8+HX5wFxwIHuAm2LxEGQ5cmrz0THOB2
PukH3Z3ovjbbZXM9aK14KC5KEFChCw9mVLGnqkBHpMW4AsDbhfLsmORYGJmkbLcSF89MCN8pqRi0
irTCiQrDDgAFwOjiXTftrq9jpTSHtr6J9AbaWKpzcfm7BrUXNsCKuVM3TAnLBgy8GBUyPzRgPJBG
gukIQ5UyuytOgaiFx+4HWy4i/7kXdnaF+UeW8OkWaMB8dZeA1D5vLaiH5ca66WPfeK8gtjjeymrW
K8cOlhExAR1Hn1YkWyy7kZQVie1IV/rQJD/d9Dt22o+HX5KtvXw3YGtB+gnyAE6dK3b1hgxkZRkw
9tja7jC/0O+aAo5V6ltP+nO30QJtM91b1VOt37raJrN21dv1H3Dpo5wOGN1ZdE3B+ODyQHBy0Alp
zFxXdIzXA1Ohae9KLYF4X35DiF2BQJbTHaONIkLqMO7Vdt2AQfZRtb6mvR10dbaxCXRLvOrdKqvD
9fWstDBRhvnA+XOSbcjGnS9omdW06VLDiTTiPNoAg9HY8xcIXteOHQBQ61s2OBPb1xJ4tGy0MMV+
GxuycdeVXUWVBjgx5F/gEhTlRmxtxOx8jekeCEce9GLAK0T7dPLFy03/mhA+XJ6lWk8brLPSjjrE
N4hZ+LOCZ15dSpg0V4rX56aEIGNP1DaRr2I198vWvjHC+pg84iVwaMP+Tr8z9/V9HMluvsuDAaOI
zACG4OK74MimSkbKkVEn0tWBRU42lLdjOlWIPe3ox7VT7iYyg+jKpjLCncuz/0F/gpYfaBnw4hGu
oi43lcydUwdDCXr2u0Q1832BqQ2m6LugbGrQIEt8ds1dEGewTM4+bog109pm2hKPzInUm2zfps9G
Gwy3TThsUDZqd8UjSYK6CqTQF/5cOs9DsdB/zYolVJcqDS0XmCWH3PY5K74djtv63bvhap3SIgE/
edfMCSezqSoMS2QwB+7EH6z8VfXo+ZfsoVPsUCPML8Fu4403NC7CbnYkTrziTtCnxlXM+3QIRILx
qlRRFGrwUdOygtIAgE3jt5nRoCnrxG+rJSwc8unrH95zYpJv/0lo5aOE3uJmTjTnZmhaIOfIv153
nMvbn1vACCG+Ih5hIuzOHQhp1QqXR50mQZodteSY6YUkV1rfuX+N8H8/WYYC/ggriTE/NbCvTDeD
ePzS02+xmfrt9ED7TyuKc6HLkzUJ/QMN9F2u0vI1DXg7pKPv2G8pMcPrO7dyK3G0NVoUgEIatvjY
qybLGIzShhWjX4IhN357DIAhre2hTFsVLzRuJWLRq98K1HVgjoGY5kUyaIO/PO4h1YACynfQthzs
cdh6bSPxuZXYhXU5H/Ju4H8U0XSsJDRNwLsZNd6b0z4qrnVjszJoG1lrbNUrOIU4Z5vEFKvwmQbi
AdwFXcSIOTl6VqOf28q3BCgJpXnAxT4lxo+/+GL/GhSDlZmXNEvBexwV9bcpdUKqaQw8LeZdVS87
IN92182thGQQ1v2zPkeMF3RJFU9F6qlb4yZurCctlk02iFsIbJCnAZEEhh8OMRFrGkpVNGZm6CSa
Fob6TBUXcx5YbGh/VmzRfw5xYT/UULf7MpVU++wEBzfOX868YYtqmph3trY7aU2hkKiu6AgtR69J
QAhSmerLXOa0l0Rf0fn/Yw0JNeYkoQ5hCTEElMA6A5cowTj8lIWVAcWwVovHwBvLSXKZih/uwxRq
lJgr5aRc4snu2zo3BtcgkdYZymZY2PNiZJ8dxxSN8GN4EhPZXOitRVQSOYySdNNquZn7fUnUQbJx
stXwOHZiSO1m2oIGlUSFVqq+0XYPGC77dd3VxVj4sRg+8QkZgI9B1nMbTQdGBhUNkyieu9dumSof
jbkSpDG641smaIEmmk+SOLW6LoDkkOugj2mJL7u5mpvB6wZs4KCTPyS2lE2fGTJWYzEafqzM0jF+
+dGYE60UNYidMhtWNKVvthUBBQweQ/FdZlL11c1BmHN9Jy/m5D4MgnEec/3IHS+wf62eOWrRNySy
e6BmUlNNQ6uwtVAzuiQ0mroLlkxX/diZwL6gN+5xrixN4jKrZw03AFiPNRN4Lv7vJy7TkQaFerci
0WLqPiTI7qZa242d+jdf8MSMcARmgsFUdaxJNNbTphsKn+ZK+DfbCYwKBndBh4hHwPlSzCqtwE5E
SdSqSXe058QI1NlSfMvqIa4OSfIbu2ZWoDoNIz6O5BA49ex+8uL5+KYnP0JI4xSzB8nxUJDI8+aR
HUptBJUCwOyar6fDhI4qxoCpnyZ2Kqs9rn7JE8vCE89TGAJlhi9ZKW9O9zjFfai0lsRnV08iWLNM
gMPRwxMvgqxB16evlSyaJ817BqcVvdG7iT1d/5QXLbqPXQREggOzITliCYGsru2itztCopSN9aGg
1vjAtGGMShToDniLA/bbD6Yf5107gEBiWjo/cbLF2lTmnFi+7izKbWVrSQZ6UuC1fBuVk0gli/pD
t0CNFzBbTyKEEDUq9aKU3ZYXT2D+8w3U8fh5glq4+HxImqGz8cdJ1LieFqgVi8OlrJ1NnpZ5OFC0
V01GoO9He1T7RkyTe5mr3hW1wUI9ziF7DRn5qFWWNPOHBLNb4Dr4fX2H177j6S8U3LSCzneCuTi4
qQPJtq4cn1lKn6/bWHNIVME/2NsRuT9IC09CSzKnE7BxC0JL66FlYWQ2dXdEVyAPpKMHW0pysDVz
eP7/4zNC1lCUWal3XkYiJSueceM/tbZzrKhMbW/t/kOygCQImbODj3weZTqnNiatSAj0JZpiX6vj
FHjNgEpDUU3H0oVOu2dl7t9sJQQK0M7EpKluC+ETpM5LqZZdjrnIovqVjIplbYwubn6bLUttSSBd
20hAv8BiAJwSjrqQrKN4kWVaZZIIdEFz6bMic2bg5dTmPs+zVsYhwv/a6Tv/46xwrmdsJd5YFvfU
Ey+ZaQ1FP89DXosJkE1qj+MNqxt7S7q42+G/nx+Rypsbh3UW8buO9JKX1mqsQcsLR9ZB6QgV+PMf
4Kl1hUQUKWCH5oVxl9Iv2fxImhsLwpSQFVV956kJJ8w0EGiZ5w/Eek7sXTEeZGNbq9t+8juE62tW
x6EhDpI3xepu0Dw/EtW8SQuZBs3ayUetDPPRaMChTyV8XUcp6sUuOxLpOkEdhwvYgW4HlUlZ03pt
PbgNIKmElgkAz8JBqUarxusE2U3Olh89W/x5mrbArEsqxjIzgv8MHmDAswMzsbtEqlUc3Lz9nSoy
pqcLmBD309Pl8N9x4qdqpifVPMFOnx36OSgP+qbY2t+8xdefCYiWGTTEAVOS4pNW14ciAFoqXEBB
HBCp6rz/z10yskFNA1dR6iJsR4hGZUZpyspua9GNp78Wml0w5wlBtAK7aEl15Gl1h8jp5n327Bg4
lCDO78Cgp43GPdML3b9+U6xl3lA6wGUIEQoPZfXzvS1VDeOKA0PEwRjYl67V9YNNcNxAGlqG7tDr
MrjD6qa6HmQPVDChoAFwbtClM8tzB1lalqTB4pZ+oqe+qiiSdcnMCGGbMdeldYmMNGPQyVFBdDWC
WtWTwW1kZoRsqaegw1EbZH65ggRz6MJ+iX0IxW2vf6VVMwgbQNWgDIaTfb5pAHoOjNotIkeVQENX
ixPjLmsLPbKHRJuC68bWyh0WCjG4h1RcteIllEDqRacFHmMu8dItLVKQcpuKEqCEWBxVmmiPjA5t
wAmnJZbXlgklONNANYAzHQrLNFrSIIvEQa97MwceMwZJb9DWS/EGilzTlVy2a+HY4jNmmKXl7Qsh
6tOmmlDagItMMx2fHLshQYMq4/76bq6uCTPeSKW5uMIHYeZJ8JpAtTxlDAeMVUYImMoNWFyP89BK
/H01SOJ9/o8dYe/GSp9qVmDvOJYSNM2TXzxzbBvbuD7zzVvMLABOKWv+rO6hg6cPOmg84Rb2cMpc
0AGUVgZAyTL7GE6+zWr991/s4IkNIWFu5wp7C3bcqJq120nttzmZw7izH/83M8KlWS+kTicCM/A3
MDs36CEnAdhcNn9hBtQvoInDGLMnlkfxasqRjeN9pc82luI49MbrBwudMis//I0pFzb4uK0jwt1J
YZa2ksdZ1Orzz1zR/thuQn0dj9TrdladAASo/2dHiLUjuKZUUMrCjjc9OT37tUxE1udfC0p4z6GB
Ag4gsDAK7u3mxdR0hQlHm2f0gTHh1w7ea2H2r4oNPKXddLfQOC8lp2ptZehNgwUZrWp0xwWfaDOr
GWhiZ5FWV+6+pfGb4aCk/fntOzXCf8RJhNAUWpaDhTNkmLnnIxu8RWL38r/Z4FHqxAa45edBRY8r
YosF5Hk8Eb9R/6ZWeLoQwQ9QTgNRvIpvhLuFgK+82RSqK9Oy5r9UfLRAz9eEriISJVvE0qtF07NU
N7JomuJdFQ++WZCg0A3JjbtaSDi1I0Q2R83aSnP1DPFU8cDsHYAqI4U6pU+AKQOBRLpJy017iG/l
8wKrXneyRCHgEbNtlGaE6YTpt46DsN0OE5XctTIjgmsrs5az0oMRJPCBxn6Wmaxbvm7Bgzgi9NZw
NQhHtmqWOgbtXhZ5ECoNW89+qxL2WRAwfxsA/fuPESFrNlvHy/RxwuVgk/ytyEEfD6FE2UtHthQh
S+7VyeCkuVmUGhRfhR2qfP4sSPdjJbhG8TwEnu9imAccvMPQerABvmpUno0cvPPzpowVCAOkkkto
NVtAERHnx3NA2iWKxw5LykhTtFgQC5UiQLVugiZ2mG/4HOeg30AkYtnomPmQjQCsHt8Tw3ynTwNR
mzh6bDFEVFLvs/FmSQMznsK/iHYnRoRoNyhpX7SQrwHovvujzOZzSqmkeL/qEScmhFg3KT3Rqhob
OI2a32YmoAl/kTiefiLh+ExNb9jMwiLMAjNKMwn0tIDOqawVsvpBOFIfb2woa4sDr2MMACfet1kE
4cp9wyCMq6ZbUsl40i/gXh/uzWFWmDXk2A7hCE2kWiaX4cPXX7vQ2HKKBf0bVC02/V0VznuZWPf6
sv4xJ/Ljtkbc9d7IzVVQuJv1IM+tu8T5i5yRD6v9/0WJTwgz1dNRq2AFNMQvOkvCGXNUapVICi3r
lxHo7vBWQWkb75XzU0NL1B01J0ehDCoFO6hQ3FBlX1VbLVpulF17rI7lvU4C5a6VuPn6Nv5rWAiv
S1/Ojluk6AaoQxGaWZJsmrJ1ApZKhRBWTxSaG8iMEZegcXq+RreKRxPCMehTldYDGGL29VS8XY8L
FxhxKEypOoSZNAdUN5BnEi71ukxYk3f4XsCI309GUDVB7e2sBGjZdqcEUP0E0cJ0q1lb9m5sQKQb
SGdQ+ac6z1/Of4JwuRd5bxroNiDyHto/ELHEFFTDkdvFttubxyzdFMpGrTAEBvz2zvt1fQMu9xjG
cRJxXeJGviAzT9yUZqpWZVHfJOh3YHwi9SSPDh74LtZ3YkLwmBbiMIqbw0SGWlXmsS1oFwI6t5gD
+SwC6eNrAvL/MbLPC9jnHsM0c7bTpUDiPOcAn7ts8Ke2X/zFXGS8aStfTXNchEewI3FmWqFSrSiJ
Xfc9UBhdC+atYaqAnyG1CQ6zyYaYhlHEzgiVn0VSIb88fjqKZBjtxVwDRl3EmmBOwOebGSgv9XoW
/2lp77lf1dYcstvEZCr79I3DicUwqoHSNKBJIg9Ut7gdxtKRv1fDorMgc7MYhZfKeJoHxZFh7ld2
FKpcyHaArUHZUXzQaWXc6dZi5BF4MLOv1HPbe2LFxS7tiXlHkfrcQqFIKtjJbxnBOzEuBgw3uiwY
mhb5iwG8twfF7fOoXNAXHuMFPJCWmWFsTB8tk/po3TZeQHBhqDtvVKfhEEPRTcZDvnJG0Hb+IIQG
LT4IiM4dt9K6xPEWlHqrKn3yvMH107F4d4qEBbEyS8alVs48rncUDtHDgqaPKhgjXe9CUgZlrjhl
8a/OTSz1tQJ/VPFyPbasbC0EEtC0whsdo/Vi57VJOuKiS8XRKamV+hOkrW7izFruVOo1G4XY7cZO
bJX6naJbD6pZL8/Xf8DKYcEPAJ0BPi8oFUWQZTowJ4H4VBZBc2wOzHEefVsZZt8i8yypC6yaAvgR
0+rg90Lz7PwD1lOvNUY/ZlFjTWw36JYSLHU77dzElQkKXn4+VCc5thqS9yauLSHR1IE1wxhaRyMD
1AVaGC/LbG5d1kE/6/r2XRoCDRaYt8B/DO59QFXP19QsCC5ljVpH0XljFprUJPPO1UaguK8bEr0f
rFtA7KHpwJscaO/xyHDyBLDMpofiFSjy1Vx9zg3LrxdlZ0HjjbA5/AtTiJuomaNsBFvnprqWZMRp
YMpg/Z7FEElovG3CbpLm7bohcfM+1oQWseHBH/igxrmhwmwct80nYG/xFCgdAFSTv7Lg4WbF5B4M
CLsWa32N50ZvR3iHBpP7DEENyXf5SPVPgyNfhIVaoYnWDB8FEbxatROl0OMByM1D9TRuqtsE0OH9
GEAzL0iD9h4adZwfwNnZ2/6rswOwONt+thiG38Cxtzofo0OqIkareGqnTB00SIgnIDQirxiEkfg5
3yhhldD2BscEwF9ofIkPkTJrBq23GiNiKOqQDGNJ9oYYLEApdkfz9+t+sWbMQnWad7gBWRDvG0wM
DXpWFUZUzxk9dvU8ArQ3d3o0ji7bFBmpn43JmkfJGleOGCqWaCOCHQQuowsxvypLxaapq0fQewlo
9jO1TZ+SZ095vb68Fbc/tSM28KtYz1GgsPQoKQ2fFncOlZX7LioVKmTYUaUA8hSqBpw08vxkqa1H
MAcbYywJzIPDoXye3uyH+SE7kMjYzPuk86tO2tZYGaSzLB6k4CjQgr94KPSzWRcYbMdoCeZoxieo
UIAyzMFrtYyah/SR/JY1Uj7O77lboq4Nh0exDHVN/O98nWDtx3hS9aHMs2wZWtyYH71dbtle21V3
5MneFhsUvp+kjM6XHgq7mJnlVScwZYtPS1bEBTJCjAxi6GJj0td4/kHz7o6U9j1u1D/A0mnb1Cz2
Yzf4xfhe5U3Ql2Pqp3mXItPuiA/W9yBRO0noFq9YfHcoISEIQAiEE1UJ956iF9Vig6AzYk3jL1kT
FpXhE/vz0eDcjLDtCp2bXPcwbtI09t1guRhjyDmYra+f+mUqti2Ez66fmcuzaWFAEzN26GYACCLG
H8yzps3QamaUm4OfO9uSkC0zFb/Ofl03xF9agkchcwCNJjozoEAXSRiIWSt9WbVmROf0QWs0sIrR
KI2fq6S8VVH0Zc4sCTtiCqjCGKAtfBKTvzHFb+ZWcwbgWaNHVGEH01x+avCPwK2Tp7Z191CCbYMJ
GrM+0cuX62u9APR+mOZsnjg/wGuIi13GIlv0WdHA0+Clfqxr+94o75cK+Je8/UaKettN2d6ds6ex
XmTN19V1nxgX0oyeYQS1moiOh5Pyomt004w54ABEyfyOlYfEtb4ltrbNuIisZN38T59/ZGw5kJq8
kGubkAk8Dxt5R2Z7WVzI2veeHniEPdrK/E4hZpM01ZOxkIeqSG/c1NxBEOvRRNoF6CaEYqeheZb8
lMvLAJkDSKk5EhDebQtvZGB9DTslhobiyhzMG06slNx4QecjGwrcPdT7JO/Vi5oi/+inFoXFOyMZ
6FLAIsRgnSMtrN9NNi7+kCl5oI4somOhh3VWU78cEKjmIVODqTOGDaHsT5krso/BVyh+DD6rDrAg
MmjcVucfo6KDogO+p0XJYj6k3RzvFtKgV60UCJWa/RvtMYzVkgVi6kBLQbtWVhG5jC3YEExDo1KB
aRVUJs9/wIyEV1fpokWKquDcZT6AbPslvuuU39c/9uWtcW6I+8JJDt9izrRU6wnfmtIfgzrsjQy0
SfmjWnxPOxm8etWxkLzjYgQZAJr958aUUXPLGStDljEfNb24Tfr0cH09l7cN1nNiQrhtSIZwtvSZ
HmXTi+4yn9kxXpDa9rqV1V07scL//WTX0L4e+3xK9cgAK04+Dz6c986AePMMQlc8/q9bk61JqMSx
3DEbVMewJpS/jcQJXeu1V6SF/VWn5+cd9DKYMHQFp6cpgbhVbWuR2dA7Xc8jMAttG8TpYDFmF8Pj
y83oFZuGzV+nBcSy1xe56ht48v8/0q5rN3Jc236RAFFZr5Iq2lY5h34RHLqpnPPX30XfM6erWEIR
ngPMPDXgXRTJzZ3WWihuIC86kxMBKFavUylAIby03qU2WmOq6OWyicVLBbkrsLGDiQLX+nTXkrTQ
p07Xia/07xYCBGkeXQXk5NrtZTuLp+PIDufNoEcO8lEksX5jlJJT1MVT1nUPWUgeM1rftHkg6Cqc
xwc480f2lNN1kbr+RnMQHxHILRKVzqFt9FVEMrrclfksS+g5F92PNd6Yz0bqBUZEUBngvJxajSdz
MEqUWn3a66tK068AIDedpJL36lz+juIxd0pVEfEOs7WceeYjq3xC1DYZ3gjsoT5Z912b3Crq4Ktj
914QjTpy0O0Ta6rcyG73WUcHdjHXY4ex58tbvHQlmZ4ASysgNqdw/jmoCzuguYLXeh52UTHuCkm5
TVTr8bKZpUtxbIb9+5GfiaCUZdUT3sU8r3ZWlTxGGEsWLGXZBuJY7KYNrhFuH4O+yhMq4YtGU3s9
WOk+n+nr5WWczYez9x1jHv+1we3aFClRVrB1hFpteTQgNyrtN2NPWsfMcUdA5Ta5uj5Sx1SLVagk
3qhXv2jaJ+hod29FmnzIswYxe2iGAR69t+Vu32fl6CZjKpJeW9haHQE9CEJQsUetibtNg22ObRWW
sq9BLJOo9M9E7DUyyO3lb7LgjE7McCdo6ORcGsJWZjM2bjkYH/Wo4huMRHfQg/j4sbHj7897vliL
rNQIsccULDJRZjqVsS27wq3sf/PEM+0JsNagcnsmQRHLcqL02kR8Y1D2cg8K5DklT5dXs7BDoBQA
iBFKvuinfEs0H90Kc4g6qWIxiz3njzQtDFdOICvUqdLXZUNLjvzYEHc1oGglh1NDiN/DgdgtBe4t
XLW2T4Z7CPB4/5sx7o7MkEoo+xIhn9mHnpXUrtq828A6aebNPAku5OLCQBvGKh+IMXlNXUApQ9KH
eOqjOEMkbcfXdY6GZaHOnpRMcOeZKL9ZtmhabIQI0Gs+o7Tt0hhkBeeiMef3ujFv5zHZx0Pr6XWQ
OiTIRUNLC/cLKPm/BtkPOjokE+3aZkahHcoTqjtKCrhM7jMky2EYCDaOnQL+SWLPIOt1I2HiC1tR
KEdgvYElrU5vAAfaRlBCo1a0G7r6OurMTVPab5fPyrJJtnEEtUFk6qeLk3MkIBgERLA0mjq8p9w4
yhTcy7P9Toc2cELFBiVoqD1fNrv4TbHAf8xygU2Y66SSC5g1A/oJ0r7rxEg/A8ncFlp3f9nU4nmB
/7AAmNdQ0eKu3jz282SHLfFj0KKhRTuu0wnPeT0kk5NI0qE3DZGI/eLqjkxyF7ABOllr9RqXQplV
x5SCa3mMH4Na2bajiA5t0YVh5hg1FrwyIE863cCgycwmrhviZ9XkEPMxLX+3ueATLq/nrw3uBkBE
Q5IGG+spGNdL2c/PdW+/SJl6M3SxiARAtCBuv8axAUxJYwtq1ZVVNCu5eiREtEUiK9wWKSSNrbrE
kiYJ0daVYR/SXtBlXf5qaF5gABZjYTwCutKGUjKaDD4/nLymbB/NPvosCOCyQBgICBWXDjl7Ixnf
4QJFTq4pcxFrOQ45mk1UxVyO8tVZsdPNEMijAp+x9O2OjXFxTSJPTWINJfHbaDJAt9n/1sbmsc9G
wbFbtoNIEvhdJFl8y8ICj3luzxHxg0S/Nab0IA3tNWQOBZnAohlUqBCpIUY7Y3epbc2cUhnfbuwg
EaB04y7uVF8uEQhc9kSLhgDUBowF0JQz3pXKqMcesA+cOQip2NJbq05eDyGjy1YWjh04XW1MxOPQ
yagEnjoESBhXAy6R7EcRCGRI/Wp3w3WXk8chKHeXTS0s6CTyZAnB8ctYJknfh7WMFidca21EN91U
36dl+XjZzlJVT4fCL8sPASvBVp0awuBeFGptJSPfNm4sW1rZZnsLCI25pkGxb7ViExFpOzDKIWky
3sLBNBxs6U630x9OvyH/OPklnHeqeqUu5LGQ/TL4bNNXApJZK/p5O/zUCO+cKlvqiZzLfkfuevNG
QzY8669jKKJCWdy/v5+Vp9LUug4rsbGYtn9VMRExTu8dEinB5i0eyCMr3FvfTOk0pAlWo2w0qPsQ
dN29ZFiNW3pjg2UbckmhM5V7puy2+h9Nc54qlexCDdBCw2QdqFHKx2yb3UX7wNM8+RPgpPi+daO1
gSRG4I4XON1PdpCH21Zh1UlqiDVD73I9QAwn2yixkz3Vh3htu91ah/FtdrDKFZZNBFUjdu24MPL4
jGrctYzs8j/GZ/06U14SobzWQi/0dHmcj7GbwqzAyiaDfa7eSY4pe92NtWtXYCMyIqe+yx7y36Ix
gO/A/tKy2Dk78jYN5Oz10cY3bdcdRBNmr34AnV/70gdutAvvA6fw4rv4qbDWl0/R0udkyHsAS9B8
PGvD9oo2BH2MxUaBTZ0pJI2TtvnHZSOLn5QluwbmbSBYxsf+IfpEBH2oGcD3znIzeQvI3jYETash
4bSspH26og+ik7LgAEzCqJE1AzOMyLZPP6lSay3RQffsI9nCiBtoeyUo3CoiF7DgAY7NfHfqjnYO
BWerSKJs9on2VaMDptfAFBiBA8HHzeXPuLggMBMBfoho6IyXiw4YjwyzcPZnVT0kdbGiBAeyCYjA
ztJ2gasEvXlon6oGTsXplwMxQi3bOZ18krrwZRkkC/4fBZQpXurLHmYlheDzhWcQeDqo1QDkBJzR
GXymzsgsNzW2Sw1mD2NY6xLsHbNSutIUrAktn6Px2ZqyQ1FBrDOMnSYfvMH+F+X905/BvYF9J+Ut
SbCdoZ15QWR5ea7uFRUkO/lWBtmmTg65bmAi7V/481PL3HlNKbWTXMcHUDamE92b6/h22AS78spw
2j+5b61Rc7wRKU4vOPMTq3yObCStEmvgTvH1A14R60+2TRLHiJ38w34K/XZPHzUIFCUQaXRJ7Jhf
Pz3Sp9a55xMQa70ra3ztqGm9hmqeEkLXNrS3PzeDAg5KYeDYNBFjnR7oSCobTOEnEzihvkBD4xjp
E9UFWsjntxOI0yMb3MNkodWEohBs2MZTgTBNt5z05xpLGIUDMTiUVjEFDvWs03VUtQrgpFpOvhWU
23qatjKALD//VMcmuB0ZjTCcgzaf/EyFe05rh7SRJ2l3l62cPzunC+FiFzxFuaY3sCLFOcjby36b
9mCvv2yEuanTN/XUCLfrZDBGC3w5k9+j56HF6qoFytmqHod6WpFO1CA4fwdgDQxrkHu0wXnKQ8OT
rJ3DXMX+6+FT295EVrjtNNPTk8/Lq1r8dEd2uE8HtcwUA//x5Cdl4mGs2bViZXXZxMJRxmMN5iHA
V/He8G11w+7jOUIm4FuIXnvlKQODWCZq2iwYwWA6mtCY8ETayCfAtU4G0PcVg9/Vz4GNcxa9Tpqg
SrFoAzTNKIxh6vxMpCCJa+gfS0bvz9Vb0xaO0b6MkSAgXdh3heG7UCMGC73Nz0bPtZWjjS/3wCw8
xuYfLfit9QMgx6KWwcJaMEQPomC2LaxkcHr3x7mKNICTemTy+z55bJWbSBJE9gtHS0UYCFAA0Lgg
guHe/ZYoUtXaDZbShA74HV2JivQYF00gzQXqE6NgZ2LRdasAuGpHvW/rX+E4ugBFOD8+vODT+K8F
vokjy5OkS2Hc+2aeubYEmiX1yi5EnnhpN0CjaKEWoWIiiQ8upwk0HXlMOt+O3o3ukEIiPhZ1T9mO
cv4Lc9ygiUKzHXwd/HbomVHMKR06P+9eCcZAu18KfU/b2pWdxvBC8vrzDwfVNvB2AIzLBpJPD1iG
rrsSyGPnh3R2ghwTegr+7yzB/rAAilsVm/tUwC4GLDPhdV+0Ma/mPKx7hmC2nShrUES2mkMkS3sd
dUsHQJUMvWgh2crCPUUDGmQrmMKHW+PvqWIqHRyn3flBmvpDl3qzApG36pNEIrTEwrsDZ8AmkVHc
w4AgF0I2dpCNZol9Aw3yIchL4ipS1rixXlwhtbyCKM1PQROQOMXkI+YeFQx4swG5062Thkrr02bq
oKnUXVWz+Yp8UvDsLBx4xuUNfhw2aIXc4NREUMxQ1bKazk/B5Z+ZYFypGk82RfH34uk4MsOtBETK
SpJ2dedTLd6DXvsKuOZpLcXzihig5DWN6DcY6e8vn/yFYWSGOfm7OHZ2jnK4XMarasVd52ezXFpu
LGdq/MtQG+uFKoHyURs00PY2xKriXYehJrIppbzQXSg49rY3x8EsbyI1tBIIHZSd6vZjmo4rKA5C
11RNzNi6S1MivEhLBxqNXXhqoNgg48LdV6pmWq12UedbZb025fe0uh2jwoUimnv58yztCaA4ABwS
tEHPdFp7E9Jq6D21PuY5XEvGlEx7KIOXadSdcL6rhq/L5hZkS2GMqfVCdgS3R+cW1mVzF0dW0yIl
SWaXqcglG3InhZArzDxx5vndq+A8koH3CCknyrCAynJnLk+qKbelWPXVw7CKtvNWJmslupXk1eyn
z9Vu3MhXzYdRbdQdzr1suupjJjsiBPfCdp78Cu4MagF0mHM9VP3Mvi2eoR9faaErCO4XPJOB5wSe
AmJ10G7iLnExNmpU1oEC9ZjadDCxcd2166nABBR03g5lGQkCigUhcoA5jwxynxYcx31kVbaCWlq7
k28YqmB0Z7e9rzfx5vKxWXBQcH36N3sdEEM2b4oApTYPWBukh1QnncobZUqJAwLsj8uGFj7iiSFu
oyS5HuQsgKFRDnMvxZd0uyR4ayT1UM/FR5krfy4bXKjHgA7qaGnsFx25p7gtU4C6vr9i8w6xof4h
wodMX0Z38ALF0UrcChFxxZJPPDHKvWJ6FFq5OkiKTz7nyFE96J+/SZg8wryxW1aQGItXmumUT5ar
HtS3yyte8DisFYEhb6gEwg1wezlrlZ0EGfA8Mkh1KLhpY+klBYcPILpOWkHhTNJWly0u3L6TF4D7
xFmBcYxcajtfhxfXkt/geXRTwHEDYf9jIQI+scR9V0j7GNWs9J3fK/mujOhVGouC7IWrAMw/8C1o
mcKh8YGjrVbGlI9JB2qvFrD/fJ0Z0NXVK1HPb+mjHdvhlpJEaS5PNEdINe3s9i7JPgLtdwO9n8t7
s/TFjs3wmY+dosAL+nJ/TvWNnRQPEiWCRHFxJQidMEmBl+AMoxkUqoGR+rjz2/Ce1hSF/s4ds9CV
tJfLa1ncGuwMIlGMg54ph0X2CEFuGYby4pdVMBGoyJW6QvDFFqyc3B+23COHMatdZreDAberS2uj
DfaasalDVWBl6ZaaeKjxYqJ7gNblqRU0e4ckIYC/UJNCqWHM90mdUjeVpK2SVAcSTOiGiWK1paUd
GeXbeshKLQi+wqgdRI8KBvQsO/MtIaLwjDoDITXmonCBGM4FGAe+eJRPES01qvjhNX1ugOG5NdfZ
KvYCz9jl23Ef+v1zuEU9fC8WV1w4jRgfwmgAkxSF3Bu3fVmmh0bXY27eiBJX63LZI6PmxVJ437eJ
CDu5tFJIgWHYjJ19AGLZFz86LCOlY0UbzJy13rBi8vRm7GaF237o1FF2dBehAswq/gGYmrbq7ZgL
wsuFHQV0CmQ8yJUYEybness615KuoJi6VPalMTrtVK10SSR6JLLC+SrAhhLSghHcHzFIZ2a/NDNf
zXGx+vH1PlkLdyWCyR6ymVkpw/tJKZ1Q7pw5eL5shH0QLl4FnyzIi2QAsFUUIE43rFRlUyprWfZp
BugXpUjFfBmEBxb5wEja9rKxhbNoQwkQBBkY3EMMwu+OJRVQhtDQ4J6lvTU94mX2JHtad+bjzw0h
IQYWG0cAMyTcp7NrQ80ivZd9DK0+oEbhNJC7LQNzRQ2Bs186CkiaUHREIQINLi4KjuwYIopQSfEl
CixtAhwMmDGqe7sCde7lNS28XGCjNlBPUzG6hEnf052iJEIvo0/Zmg5Kc0g0UfOR/QH+KGBkGX8Z
Y+OY5+c8hazRpG1TfQamIb/pEE04RkHXVFG/zE65HSYiYUrKep0s5cejIhZWBbcBdUYM5vGDh6kd
1nVphDKIgJt9I5ul05cqUgn6YzZsGazJx5b4b6j1MckaKvvFH20/rVSQtjGJz2atfNJb9CI3wUqU
ip1vG0yCD5jVvy281MrptvWyipywmGa/B7uxbl3pohRCZIC7wXlu5bM0KjNOoLypi3F0oCDYCw7f
+THHKtApYgoaeKV5v96nAIEMFkRBtMrybOO51MitOWmCFG/RCooCLNwENQh/AmOzMMFhUM2+1RYr
khmfUHl5qqpKUGVfKApgNcjRATdAPx9FytM9UZUws+a2wElncAfNTKPVPNF6rTSdfBMX1qOp1M0N
ycD83tR03gRklNbVhFS+mMJY0L46c4q4bhhm0OBD0E+EPtHpj6EoYBZkkunBHojT2c8t4I5QjupE
i2bn4OR6ww7qIMhmMWHJRBJO7SQ5RUpr1vTQrNpr7bk9FK7kak6/Cqkz3/ycrZBpvaLEA/YBRgaA
O3BqL7RshqEGKH+e6ydNyn21GF7riAjOzHluicYPDiaAI/AeaAJwj0oWDHPf2Q0Tj078yq+/MDM4
bIanbFOuit34jBpTfEVf8xvh7NLCziHKIRAJgTI8Qg7u5pGu1e0xlQ0/epYe6p16na7pXfA43897
sE6B3jTcNy+yoOxynsCzTgewPZBBQB6pKtyLY3V2gkNYWH4DDQ+862/5iCpjrt2EJYDD8bDWc8xS
5+1XO3YutIvWY/VHknuMPvyUjhmYE7T0WI8SmaGNZvHpDtt5WBYKngS/Va6H6W003+ZJNKR55t04
G9xqAZgYwWo+WVDuaSEffy/lP88ImYgT+vjgCsIq+O9Z2fqo9omEAZUhDjzkbp2jJPqfy4/3kmdD
zAOZF/RezrPoMk7CjpTwbFPx3NYHmYK7v335sQ2cRfANopGE6IpHmKDX1wz5oE3+lAY3wyT9GYrO
I0H5etnMecRoIacFmyImhxCJ6Ny9bsY+Ma1wwvxDPT0atZx6ykA3aZUCU0ItVHEgbH7Z4tkZQAJz
bJELTKIgnUkW9ZOfVxWrUJGnsew+fm6DcfeAuw166WcxiA5+6riiaFMPLdwwUKu/k8r8vGxjoTgM
MpvvuTXW7jtrG0U1oJEjwBV+tTI2zar3rL2mgwHVNVy6mgan+t1u9VW2Gw1H38yrtPeknUhv/DzR
ZgTqSLJRMmA6T9wzEAdlkvaS1APgb9evI5F7px8SgkFh/VdLpuqmA8M6BlxlEcJ/YRfR7kGhGKEy
ynD8O1cV0MsqdBxPkqeDV2nZsM3CLBBMzixw3qCIAHwHRnOg3nIm9WVWpl1FkdT66bV9GL3yLVqh
1bNqV+O7vqdu4kGU7sfBEUbu8aKy9B7oWz6todB1kLNMaeGjMrdBh2l6NM3ny2fn3IEwG9CwgKdC
UsNfbiONCxAUzK2fyJaj6ukWLUgH9D6i13TBDtSgQUQHLCaSaJ5hRQvyvAbitQF5z7iO7um23c27
fB2uOxwKNE3CYiXtRNOV55kHMOi4EAw4owBawIVAGECvDLmJGkhDs2HOZKOCJktc1T/3XJDCwWOF
5ImRtfHhZUgzU9ektPahlL6e1VWEJiAF0YchO1UwCHLdhQ+J84CoDlUQzCDysoyFModZkekV5h5j
dw4/7GpYo6l6+VScDzqyCQ6U80FBxG4Vf6nSAPOiJLGiw+CStblGd+upfGmxUyizbCTU1QWu+Mx7
wB7Iv5DsgqgE2TUXbKkYLUYtOIuAMNEdvWrWeePbue1S7VMNoFae5t6/WCGSDmDS8ArgOnMWtTyW
yspOo8M4pqtS0XaqDZWYwbxJ03YX9qE75O9FUG+LKPckvVEcM2wctXgS/AyWEnDRMygSEJ+Dfw8j
DTyVYIh6vh3ZfXhIKKpKGGwYxnJnjjraCSHiTMV46UO0TnLihMgmQKCyb8OvH/8GxFuMZ5p8Yx75
a2JkTWVb4Fn6Lq5BxwmDtJkr78xNjjupi/KFM38NB8A4pCDbBv6wM7RPDiRrNquIM/PIIWsZnDTz
VbShO3mtrHUXzdO1SMVp2SJSMqRCDEXKPU19oJSWHoeWH0j2KsmvpzEUnKbz44s1ISFh8tEYhOHh
MXE5zqYhSSY4DV+VotxF0EiX0G5Thxe9+6xUU/AynGcIp/bY7zkqh04jnS1wIljoNpRbKW3cRGmc
eFDXspBH6czfYLswDo95DfC8gMiGC5JCw+iVrGhNv00gxrpWQ3Bhb3oMOBfryaokuhYcxoXNAlEV
jDHAPuaJuHuJUEzvQ6u0/NJLd/V1esvUHVhCqYeuiuMheSLfs/AxQbcPHXPwJIE/lK9BDIExkRpy
3L7cv0/zXU5qV4r2liUaUVj4kpi9Y4SOqOidj8bLEPu2owZ2lDTb6V3iRYAKNqrAoyysBi856JAR
EMEc//0obWxEWoPh55CIxtd08/YPJhicLo4FL9HZ64oUFe8rG40EsdEZNeU0gr1KlhrDz7p7ieSb
oet2bQjAexRcpcTw0hxz2WH286cJzRx8PhRzWGGDzw57aOUMTVEbQPaUO0yUUE+/UrftFriJddFt
la2QHnzhSJ5YZP9+dNvgo+VGt7DQeBf86SPHXgc7w1M39Gu6JqtvjyV4Dr9DhtNnAeEem9PFBCIc
Il9oploSJGqi6CgBkFdrn2ybpzh3lNtgHRyS2+m6dZN1jNlnwcddOKLHZnkhlzQapqgxie5LCepj
mZO1xDFouhLc8bOACaE0G2WxMMQNfkM+GOzrTmsMq9J97a687t6jrb1uRqfY2LFru9Bx8dAx6x0F
757wLVg0jcFhVDoA9Tl7b+uhUKM8TXS/jyFTY17JcYru1Qc4TrfdRAVF/KWDwyBF/xjjfFmEIkdr
y7Hu13HmlOkf6N2JDsp5/IBPeWSCfwl0I65Ilem+jhl1DTqPmdUgXKC3GQZMhqTaBGh1J7nkEg24
sAQKukQkA/VdyeAP6/Fv4MLsIpNaSOBhmepBdjWXQFAY8oEIZ0qvcONDcKt5/ar2fR2ioVB6f0h/
WWD1vind9Ebky5e/OEpG6PQy7UTuqTf6FJNgaqj7QXllApszhbZ3+fB+8wGdr/avCbYjR94AYrNQ
mW0j3bdurI2yIldF5ZByFW3GbYLDO8MhsGQw3ytX6SZwh6vxLd38u3WiXscUE5g+zemPQPeO9n3B
foR6p5p30SQSUTz/kOgroJ4LeDFi8rPx+qrp66bJbeJDj9kxy5c6er38HZcMgJAP46eAiZ0XOaHJ
OIVyLQOLDUo8jfxui/vLBs59GWNn/WuA/YCjfULrPAUTI+Pdy98CUPx2wU2DIaHLRhYSpVMr7Fcc
WWnkUg4hTQ0ylP3kqq9IlSynzRyIjW/au8ijB1Ewu1CnZRoLmNpFuIm6Eh+uFK2Wh2DhB83fq30I
3/L1uJXfxjvlkDzGTrwa0C18ESySOZHTI4+XFoIA6OWio0D4W5UXw0xrBlMObqp3eqW909QD6e+2
d+gu2Y2rwCnvSOGCMW/aCgklzz0cmEtZJR7CfN9l8dMvPKMYrJMMXTz7YVhpoK9EYclNHqlbu+Kp
hoVDA5UTzLMjhkdQwxPn5UHTJJEOrNfIRqyq90b9LGwRP955nwggDESA4AtBrkCgQXm6pJ4aSmuB
WglkEU69i0C/nzvZRv81u4GTUK/cCKG76vkOYpAH0q74lKCr42nEE8koMkBPBpRfgj0k4VNlxaCt
nadifAh5p2t7ouKLIi/ZhAtG5xWj7GcjuY3ZdnMsZahK1mCOWjd/FNQj9Zd4bfqAKR46r7wPXkmN
TlHgAAbuAQAlOLfnESrwG+j34b5o+AF8I8WuW7XUu6D36XPwi6yJV20AF9A/pt+BZ4MzPbulLqig
eh+Sz0LU4nkgjmAfzRRMHaNUg6rG6SZjKNuKlByYGyswtnSeXypGPRWWwX1LjafLK12yxQjaobuC
ARkkM6e2DExfaiDM6/yqMHb1mJYYDy/9TtPfUo2kgrh/4Y6wpgw7SEjQzu4I6ca8HiPUnKrONldD
X3ZgsiTVs5E3Iu7Uc8cDhwMbKCsbgETyPZQht3O9SlF0zbPZpmu1SYKdJE36uKESJj52cT7p+mOL
Mlly2yjxLOoQnM8d4fSwqQhUpXB8zkQlEDDZdNBKHaF/9a65IXGKJ/NevgUdTvrcrxQ4PLIjA0rd
Dl1PW+GA67nzO7XPNv7oeYmKGFKuCuw3ANzTbb6OKsd0J5RK2k33ItJcP3+TT61x8Wpf541iS7BG
E9ONMFSmZ4IrKbLANvxoPSlBh6AdYaFHtc2aLbcA8uTyXTinneb2jIuN4rCgZQTpVvi6eleuY693
urW5bzfmTmCJ+enTdxFtUnTZcbmRTpzpPyhFGyeJVWp+pLdAWz+BR2sDeL0XJKNbN5E35w+pnK1t
CcS1+uay8fMrj+cfwlyMRxzVEr6oNZW1MTfQJ/HBbuW0kNGolM8I8g9TUQv2bOESnlhiZ/Roz2wM
M8t6Nyugc608ORw9aJPfJOPDGGKFRQjuR4GDYceM+6x4p9A4Bd4ZRXIe2ikpYRQGZguSdGpvZnA3
lelrDahyphurQBjCLX1IDQyEKKZjiAx1tdPlWZR2hk5BODQnuttrZNXE11mselFpCz6kyBIXkSpt
OGlx08BS82DS0FOzh+oNhf7V5ZNx3qpinupoRcyBH21YWRY5iaC8iwtA/W90SrNJNhP1IjCENLt0
DxV7T0QNcP4qMPcImg5U7jREpZzvGAPFbAZk174dlm6k49ZlKEkC63N5cYtmkI4AAApLZ6EoMNlS
Aa5I1Z+qz1CuMPkUu2on0hheCLKxmiMz3JmfprKXhhKfsPR6b/QMtxjdwGsRME1evG034Z2o9LJ4
OI4scsewB1FOO4C2EVDjxFHz97If3EJFHh08Xv6CCy74ZGncKSRBpzZdCUNAh7qj9iqJpp+XDYDQ
E74JLR1eX6WPp67P1Ez14/Q9tV6hl3t5Actf6u/f575U10dGmQD9Bt2EQ2QWb7FSr7Vecexy/ukA
IbtImNv/ZyXcp6rDoJW7nK3E2LVS4bThQ5u9X17NkrM7tsFd1nksYjOuYIPEgbWyjXhyO2XOoZhr
d4fWUK0PKYgKQZ1vYYswJmCC7xkUnmj6ck8kreJeHaMKWSukDi2UoUP95fKyFu4puPYRJoLUBizu
PF4tjnINPLXg3oM2gRNqTxqoO/VY1AdZuqcnZthZOXJ1wRQbkiWlWMgq2OSoBI9ba0c3jUcA/gEx
gL2zBWR1C58OYT1AGDpjpz8bbKYNKRqQUIPoT3s2IMZkpSL55IXzjcEhjP2ysRHU1rnEQYqVsS8N
E9DCHuW8pk2uwQ6QeH2hxh9ZnIkQEovmwD/AFG5sKFZwB5CUeVwpTdX50Kx4UQP9S+2zQ4CzkdW1
aNxzab/Q2IHyErryYHTiSZaIlNT4FVqL/VJfbZAduDL+kxzDq1NHdXGJO88cXFEcrSws8lvREJwE
DBhscHGn1IR0GDBz5Gu29Fgq5SopO6euoJVVz4hn6FMJweOmVcFFdpsENvhlbu0svbHoV5oivILy
Ih1bv5dyQNpLqHQ+jlPnUvrLQvqoUdkFLR00zERMuwtnDZNdYDkigGkzqNnp6c5oCTLEAb7BLMpt
TstdLo2CWGvhw6Dpy1iU0EoBnwZXighsHSIOE4CCmO3q24cs+LK6faoOgtBnwR2guYY5NbzbbCKV
W0kJ4Rl0ZiPVV9rJydO7Ct28oA7/RXCAe4kTBoAU+A64GMRMsz63JBOQokzfdIbpaSNxlF4kLXPO
R4R3AQOoDP6CA3UWhNSpUtR2A3xPjdhg8Otdem1tQrfb0H1+pd+k79IGUrl3+U34dNmrLh0IVDQM
CGAxPj9+gVI4mi00RhW/Cl7l5Km3BM5taZug1AicMZRorbPTMNsqAH9RqfhJZ7t2k66z9g4wPYGV
pVUAyI6iEGNxIHwHD38QWJ4YgmtSfpMOoHFqdcFBWDjVOGcYXkHtCZUf3oLUDIZVoH/oN3rpWiAI
qghQtnTw+kZkauGTsewPpw18CsjEuAvEigfo0wHGplaPc/AWSg9Rdnd51xcaLLg4IKFBF55AFYyn
VTG7amoltVEwoIEGS+Vqf5R9DSCUsqo2mdtP3uxey9fqBkhbB7wbllM9RJ4YbcsCKy4vO/4ZJvcw
KZmsY+PwM5pVvQsMp3wYncxNduG2OQxf4UpY6l7IPGGQpbeQmQMKhrvP80C6mA44jtpmWk2g/DKc
boOGy8bwjAMQMfRt9IuH6cpE4Xuje5e/+lLt58Q692bMpA0g0orlskYPE4OW7tvH3KMry8PE2rrb
ZV55Q13rKv8X7R224RBxQGtEQzDAucuiNo3KlmF6RAYQazH2WBRlLDmxExvsDh2FTn1QS2am4eMW
K2Uzrkv0tpX3f5bXPsezG9+jYbeyd8KS/kLMe2Ka21c7hvNWIziA2gtrD1Plw964Y1kWGzxKA1cH
pllx5XWOaR2oXf6rff37cbl9DchctmGFjzuAOBDtSsewrosb/b75NO8IisGAcKN/N942V4TuhZV4
5g/OL9Ff63zonSoDeHRgXdvYr9mWgSWAzHD7d20rrE8tONrj78zTPhKrkCTFwHNB3xkoqQXAejVv
wBh9H14l6+gQ3It6wUsB3olJzh2GttqF6Yjl9evM11wwyhygT7oCzeqG8Wcmh2Al2M4lB4wgiU2w
Irg48/XdSIrBaAv2QenW/kDrOXuKNj1oB2TP2hYP4a9uK/38BcOk0F+b7MMf3R2Sm5WuTrCZgjOn
AiehnYtK3wsjIOqJDc4HIO8cCojYgQdjk+6kz/Fajlx9O17ZbrnSPkm+YnUI+iCa4xba5fwCKcJZ
lav/fM8AzaEQ8+MJQC/ZLr03n6sH5SW9IbciVOrCWYVsDdO8RD8bs/JcVp+C0yAr+xFBgVrtTGl+
Kan9dfmoLJrA3AlowxQmXsp9UWXQmmAiMGGp2VoxQrcuqXfZxMKLhZkWlriB9IZFiKcHw5bywej1
HqjoSb9KcxMl4K+qGBxVK1aakTryJCLgWloUxvNYERomwbJzajG3KpPkI7ZrHNXfYQAFnjKjt5dX
tXDFUMdBrYDlIgg/OH8dT2PRzjMEvcpgAm/6o5xkLtEfLhtZXMiREW4htlaAcwscvD7GKzySQC0l
Wl+2sBAVniyDc70RjUsaWLAwjJhOI/dqp65o/JHmouHipe8FDV5w9gJgwvpyp3tCAk0eWwmGZBJ/
zaFeua3RPHU21Hour0hkiFuRWrcY88lhSLcnJ8g+hyh3Jk2EEF461GjjMuwD0A/ohZ0uBzyLAXhD
IQ9mzvkmKz7IdD+qdKdov6oqd7VaUN9bOgiA7OIwoyh/Tr42Qu+FjjNGKqitveu1/pKHsigfXaqR
gznmrxHuyykg30P1CkoveerOn6MX7JtfluSMd9IvkDgBcySvi7W0k0RqIQsDI0A4/TXMv8kpNdBP
VLA6pp1c3KOETVcJ+LNBFPwFwiZPu798RARf85v96OipSjWl7gOm4iRne6XKHX0SzSItHkKMrrN0
DhUkfpqhgeBYDBA2xEnK302ROmMbuYUkoo9bsgIwJIMWAe+GrIo7hJA5AiIBMm1NSUBzHjnV/5H2
Zbtx69q2XyRAffMqqRqXXXKTxEn8IsTJinqJoqj26+9g7sVJFaVbhHNe9gJ2AM8iRU7OZswxZiuc
+rfbu7VtBQ0MmAI2XUwcY9zpzskgE5V3nyfnzUZfNx++/4MNlL8QP6BfssoYm360hhz6AhHkrCEp
CGqEAgLktJX4hs0jzif7ATbhmA/xu9gZGCXLFjouqf7f0O26V+0neQJL9iO595Zzi8xCB2uyEsrS
tg13gVgMKTEnAEX/XkgTaal6o2oDoKSNX5X4s6qoj6aX7l3vrrDtR33qJW5945td2RPe3D5T2tIY
oIbSkqeUlnsLqBq5isKmFYBIgEXArM/KCTZWF2P+FXXfrvyKEB7sj5iTsjTJR9u4rR6I7sE4i3h2
jbRyzDYnXQyeEYM+d1MXjJoZfPj08cFwIMgwPQ14n+D4Rg3vBQW3RUTNhwwEmkZ53+iy2detIBJW
cAj4VAv6C8Jt1SbC+hrg8Sh/UB7jU/3IjuYv5rPTvOdhaxaW5+q+Of7D0lArQEUJLEkrzGIyZBCp
Gy01qp2fJap+UE/3W/PjHgJXF+1VHt2B85Sfkwt/iubZCBptGCmW4eTFNNAG4zxksibu1kEADA1l
DwvXdzUG0dZ5t6jLpEbtfDaMt6T5OGcFth8MtHyGDINeK/eQsS4bSGZAzSF0D+qrd6/dm09uve/3
zZ36QM6xeTCeZEWV9bKujerXuzeTajIpkNkQWr+v1e+uvUgu0PqacgNwqhizcFHZFo53rM1KFZfg
nbFz3W8xN2l077P98S40rID/kU/hocUpRkS6mmRMQeUmWuZ8Cs3O8YK2JRgucpVs99FDzU2BY47z
6IARQPBurcaYMZkLuG2KyV+KZ6Y+1rbsrdjctT9KQuDlQcdW2DVNr5K0aHAWSvPBab9O5D7OP99e
xwafAhaCQiigCYiKV0lEURul3pOZS5Zkx864L07TvXs3BDb6Pu339kkDhbdffvF+kfC25e3F/TUs
ROMGmwG6s2HYXRR/qZ/z6S0Fp85tI+vcAqvD8CdYgzEFaotjmXG2lAxVCHym7qUb3rIFetXmqbIl
Hemt+4OwAQ8rwA/Ql+JrvfA+1NZn2uF8g0+13sfeFFqLLJzbWgnGazhhDxwDCvTXJpTMxpFrbIgt
jN+gvgtK2Fb7Wun/coWQ6aOHCoaNNT1CT+rZKF1rjso53RWWEagLrDEZTc7Wx780I6xGZxnLMcqK
6fC09ulA/HyZj31nSz7/xoOHgSS06XgHAInSH8jvxYfxSi3raW0MCOunUEfdixSBW+yqgwMq0Tm0
/iufzTgcj7KvtYElvjYsJGeMscFLChiuH9zZ13fL0dnN34ZdEpBTtpc1Ujfqe2jfIW3CIQffBMhv
r0+HVeVUmWxrjCx/DvInBoBd+Qdi14ZjaA8+O8jqtdz3XBdMry0KvsklmPgqanNEpgZCLDAeupXi
58BV60er6ZaXrge5lG+yEgPsGGSfKj9WSV/sbt/v9cUDlQ6o7iANirAJzaXrdc99YRVu0nYRxkBB
5AG2HrumX2/bWN88boOTrwDWgYshPI4JxKebqsq7qJq1o1PlCM2z/hzr5sNUOjKYpMyYcG6mrG7q
zi67KKG5X1p3rEj8onmuPqzwi24lni/gd8FejgsivF+WV0MyhXI7etZmgWlyKqJh6Co/a7RW1prd
WBXmVbnSKEIzXhK+/kxu7raqi4EoUCaodKcvc/tsFkv1Sa3NN6u1CgkrxDrVQdMPKQFnQXQcPG/X
5jLTrue46EdIw7xbQCa6VvpI1WPbYgTL8w0lPtw+IRvezERbG5MJqsGVmYWwWrdYRZqqAaDdSyYw
9yHE9uMmgwpQb87lp48b06Dm8Aep4axCqdYd00H1CghT5H1osvw188xzl9uScs/6k+FeYSwBDWec
+VVcYJeTRWc1HSI1G88VFHCCTIXyIxhvtCBuID1/e1UbafG1PcGDxeZCNa9KICBxSn4oj+5pjLpg
8b1dDKLCT+ULfVGPMmD19hrBjAKqNnBkic92rFV9NZduH2k2842K7GhmcIVQXXFkYslrR4XlgYrL
w+QTdlUMTdW+slDW0CFeQRpfx9ColBxi6xBieB81bn4oUOm+PvTwrfMIKAeeOsseARNgjvFLZ4TV
4dwxOgW3v9fWeoAqBRUtFDsRYQnWLPACLaUHKQa7BjGCOh8aRXYkNhaEnB7MkTjqcPFiez0h2pL0
KfA9hlb2IQSmlxBZhOfTppXVKjaeay5EC84JC/Annt1db16Rj5rddjHnQRlCEE0EZeor6OgYJzQe
n00Jzm8jLIE5PvMDehIwoIjZQ1arUCIFfQV62EMIUonpjoCZ2HdD87H+AQT+3v5KviShVLGL+9nr
R/varvCUxa5FClLbeC4fyZ25076i7zE9aycjYAGqhMdE8nRudLOvDQqOf5y6pQIHcxctzANRYR8Z
3StY/vw6G/Y9nhmlNf18boPFpGjG5J9QOodSqeMnLoiHi+KcG0lYusoJKEzZN+Av3K29EEIHpWtt
SDU6+OTdM9PpkbhKUNEfme4GpgElVa+5Ryrumx3062zyfPv6/H9OANcoAOAOiaTwZLSqR3O26F1U
f9PTgA3+iCZ//snbzXRn+0AYmnv7iGkW028kjn0j48M34Wg73FzcLdHrWXlSKZhu76LOLr4WlbHv
tOqRUevoeQeIZISUJQ+Vs+wT5dX0imBmRjgky6mv8aiNHrhV/3Pafnd7P9Z3/fo3Ce5kMLthijVc
iN5OUSrU1Crsmhlqa6m0wrL2XNemhJ2fEo9RjBt0EYVK3fzLI++3l7L9aflsFBD3EHIR5yQ8sPmb
Opg/uARi7PzJOpKdORwH1SdfW8xc1y/LFEx9mLi+FMewftL46v4aF051kmqpTZIJG0n9+BliZQ9l
qN07L2hSH9rBr6HsWoRlICNH/BMvrm7ThV3BgbajOg/9OHMHujS+ZoTGJ/pQHQ3Vjw1/Afd/gYHC
ZZffE9Bfc3FbsHlImbm2P+3fxQunyC17KGdqWPyoHV3tV5rJygn8bNxapXB2bJvGSteMXcSWJjSg
ZmNXLyRm+2Y42fqP2+do40ogY8WUJFoeeP/EtngOdbvBIThGpfHfkH+v28LPchncSGZE2DGjhRxC
pcMICNdb+mViL/8QlwAUebEOYc+aJgHbSIz75qkUPZUsKCHtWyeywsXGwb8yI8SPCzhyyNzCjNUS
H4/ObiqLMC6tQJVRq27uGdInTHcBQ79qeXVV7yxJYmJBy5NJfhDg2Znycvvjb/QjsWsXRoTlJHVi
9kSDkZyy35qThd6oBynAdbSwQNr9trSeX3mguisAztbVvaE7Jx2zELd/hmypQpJftSV1C+4ruwEB
ctn6rP6UE1lxeOPa4r0BvAowdxSdxNKW2eu0mnJYKa1y16TeNz1LZTd363hA2AKpLogmNESu1wEe
9Wzagdigi+a6dHyrUj9n1aj6RrdAKqqUPLFb23aZXAthFtUQ8aDVBmeYxp8y0/3FhuYeBQzZCODm
Kbk0JIRXhYJ4LnEKOLxA0UKn8VM+C+t+Z2VI6l1a+fRQ/mf+0/cCBhJj6wDYIoK53stWHW17cLA8
r3a9t3ECy/CpKdpJJia8tY2cK5lzhaP8LeZMJE/cYcxgB3IQfsve3N4JG7CH3D7jW6fv0orwYhap
2bfegD20tc4MF8cYDnFSOvvbVjZeDmCqEenxmgRIDIR6S0Mwk0MH0OeBHTyIl2JnzLavKewFEx2e
8fHGgX1lTTiAuWkUBlNgTY2/dulvT/vszjKOjXUBkNsA/JkTFCNpEvx6UmlJx+wEZ4+ifkQAdCl/
1sadnvZhC3xoGr/qsqrq5oG4MCk4RceCKpptoxIX16mPkLSrBt+TJWebRji9CuBinBlfWFeHIUpq
Ny6NQIf/YCZT4tOqaP25auzD7TPBf64QTWAk4q8lYTlEqYyhUzwa5Yb6vSDLZ5z2J8MmTxnm89RJ
+aSyav4Hjw6GbggZAuq/xm47jRYvrRXTSFG+EBcwXvuHOrzeXtfmDqKqghYCVqeJbB00BwkQSA1p
ZFbQY7QKQwucWlP3YOhhksu7aQrdN9R+UYZYteGo09QAZOJjtaZ+npr4Ux7b4Uzdf4jFgKTBjgHq
z1nVrz0eiBjhIxybRlNbvTtZg2FAMKstAABKPg//Q6sjcWFIOBKJMfZ2TmEom7rnsqjAsmf13w0N
iiq19lROiwzfubWBNkINsOODIXDFn0v0Av+na9IobhI/NWhgtPflKB0w2zQD3VYUO+ADVxMs45QS
AyhPGpXfpn1yzL8pcZhjzCtAYecVqf+4S3dNJx0w2zILg6Cu5iDMlRoDotu2mpoedzlv6C6pradi
HH9BzLMNbx/5rUcEg+pctxP4EEzYXh+QSukypeuxvqWA8mqQ92217BUlMRNJp3HrgCBYAgoKkE/Y
Et5er1rMvK1xtyAm6fmzTX4rpXNup/HzmPdv7rBI7vKWj0LPHpgRYP8tPPfXC1uUZTb6GQszyiT3
5xruULO7Ow3U1r5Sznd646a+vegSiratDwdmUK5KyrnHxXqcOVV00caFRnpSjb7mVFy+COEMhF8l
N27TEpApECfV4drFh5mC0d4gyoAF0jE/5SaLd7Hn1UcHoM2724dkcy/Bd8zn+qCjKE5gTzZGRYGz
wOWmZQClymCGPkivB/Wk+PXMkClLQDGbh+XCoBAeutnIwH3R0Mibq1dKs+LMquphLpwSWi+cbpzI
8patMBtVJZwTEKCpaBtcH5e6UAuHtLhw3WI9tm73U1Gdoxd3jj8w9/32dm5+OfSpOU82mrymsDri
FYjnNUKjJGks34E2jxoMvaKMvtPGVid5aTb3EggJUNihwm6J2sNlo03wyTUeznzW/WyyH+I8eXGT
5WkxrWcSK99vr27LHp+3QU4EPk9chOud1PMZMss0odGA53PAGNk8+2Y279jw2EmJa7dO5qUxYStt
YxpU4mU0KqYkVPXM9B11eGfx8Hui9FveT69JG0tuw/YCUaxCjR/uWURsqVriFQVz2og1sbZzvS5E
82zy5xST6czoP8eWIin5bjlpj7eLgUTDMKpIqq4zu3bGERzdXet8qYzkMNfzx/s8eEMByEa5AYBB
ULFefzatUvQkX2CDQhLVzxbA6tJckl5ur+OvDf7vF6AG5OLVUA1mGxXQN9oDNUv2WuV0kpdm0wqa
mYBrISsH3+m1lXQom7wA8hHTBUVY5OAYJ8fbR3zrAoNo9H8s8H+/XMdcgeRl1Pn3SN3zxHsBBrHb
E4PTlxy2Db+ErjMo5NBRAhZEfJ8tk9RuUnltFLvE2Bm98pQqygnEHlZoxUymI7+xdRwgDwZerpfr
iOzhWtbNtrq4+EB6Tt/tmVpPqEjJ0vCtNWHz0EgCdTFqUfyCXWyfNk1FZxo9tq+Lz/2gvTSevgO1
y89W8WR15U1bQCVibheSvKtAKs0gMoIeTRs5eaoGepOa9wOfA3D1hO2pU2qyZ3nDOwC3g/cYw5bY
RxHQkrZ5kttL2kZWRYBl8Qr9s5sVGdhLq8wMy3aeoLy2sOTT7SO5wVKFNALIAVfDgDIfcr3eVIP1
HYgrsiqyOUNPpu1ryOwQdzx3HaholRIx8nImmrfD+72/bXu9x1CNBJCexzwgIBRBEvrkKVXtLm1k
EK+OJsX5TwGh5FH14mNfNfqHbwTXqOSaBUCygoFQcFSdTuelyMY2GmbTOWRcHKH3MjsaSAc2xyrT
drdXt74TsIeaKY8MeB4lFECKulLn1G3baJo7kIY/O6ZkGmrLAGIB4O/grFCWEhaUIw3UhtgjEfiC
qwYojExGybH2VxAzRL2Le0S08cUpBNshthnnFokMtQi05cWmGqQJ1OD2Rm1gua7NCI6XxXoHGJVB
0Eqhd24TpKEHyWblTQuSINF8L/QeZPhf2cqEU68YeV521CHRuLjhovRBbR5SWwYZ27YCKhNOObEW
G7ESYoxcgDWy2/5zCZI2nwzxQ06zn7d3cOsiQTUFn4irfqxm78YsHvD+Q9kyz9Kjkqa7bC4CPalD
lsvKyptLujDlXbuLZdYqUmcNZD+o/V03lGdSaQeSsw+nQzgSf80YQhaWZhrtGlbytzj/pnnlb9Sl
zoUuY/mXbJwh3NGymrJiTkgbmVN9rKCs488ZGvKGUfxoMe8vOeiSvRPToRqEOunAarwpS3xPa+Un
mI/OQ6/Lhjc2fDp2Dy8kRg+gk7UiF696FdJlpAD6bDa+Au0Mftq++ZmaZF9P7KnPrTu7ix+Xynpg
iwyKtuWVLm0Lj/RimW3MCth26um+Wux7m8io99dP5fXyeHB/EQdkJU1mp4SJIn6yILyrkhcLrAzs
T0nWCG/frc2PBrA452/lEkWCczKMZAH4Cx/NAAnm0ekaiKwXWnkaOi+VTHNvrwuzSpiGgb8T0e9V
1ySFm+eIb5wqIN4bVH4Cuxv9sut9M/44oInv4v9YE69YV0FGYzQQcDjKe0uf3en19satUyz8fQRO
iNV4tVJ8b1NqdFOf4wpPOeiLPykEpb3pYdY8gCt+Nvn329Y2jx0IUOA1UL1Dpnh9JtS5y6umx96Z
WXbMIAVoVeW32yY2TwJqXQh0ESaBOfnaRIOZvLb1FryGSm8d5jl3Q5Si+juNMG9329TmSbgwJRy6
akh0tSpHEsVaku4NarchOMRBrtnFLirkZT6p+3LKZVyeG6gwVLB1CxAZUBqCa5ZvwcXN6kGSXtp9
R/7MRrRBB0Z5QBd8IKpBKquBPl/y1TagI9cGuYO+MJioVs60nJE/jDLF4he77LkKaBnSarcExAd6
PPCeEjBTyAA4fwZOryvP16YFR1Xo6tC2CiVgkdH2oPzYAxqmHTiXLjlQ2ZzvxvFE84Gru8CDgBhK
OJ7ono9OUhMS6SAZW4w7q5C2RvnLK64HCR8KNfiA0BkTnkyTlHFloSOOLn052ro/mTo1/JJUqnLK
0kQDXLGMdaM7TiUzzF2Vw8moY6cG/QiR2Kkwkz21p77l7R9t/q31GS90gvmGIeYbXTBodKBjQLGE
0WpfJshNnm8f+q1nC3EshNJQHkE3RSy9QmMOVFxmQiJvjNGyzhXYpPXoN+10pkmyd9wRbdEm+Q8D
Y79Q+ZVNC27cOthHNoIGLGaDxPYrZSOpYjtuIqek750HIPpgE/MIQPW7UXcPKFDNoWTJGz4FqwUs
ElkCHKWYpqNHrw+YZW4i7dMcxAcc+hJ86FnuKzuUhw4F8UvgOqBnP57zw23bG7GP62jIgxycyzVq
C/M7Yw8MexM17WuSlQGi4bDp0wCPnWSVW4vEkAb0R5BDIBoRYsY2IengLH0T2UQ7aIMXKOpbmssS
6E0rQKNzRnDgh8R8a26LuanNuoG8d3ZnEbab6zw0cu/u9rZtHRJ0s12UetEeWOVEZqn2bDCrBjWc
2R/tTwMaOw7r/IVAutMxP1wxQqsZ/oJLG2H3xKJoo47qYg1aHeUjQ7EI0uTl6KHMZmQvt5e1sXsw
BG5+jBICgiWyxNvQ0NJLL4ahamLh7NRlaIEiOKhdVkgO3pYphC7o//O+7Co6Ld05p32a1JGO9ijE
oEE5NPQnfVokVcOt1wzKxajgoKSMPFw8EcmMANmrmwZgEW2fBnU4vQPeCkaFeke/yACBGx7+yphY
vh64qRjHb4ofif5DqyXF/60s+cqAEH6MC3TWnZgfvB0n+vHZUwHtBDsErHJAokyDOpAVwTbgNigw
wDnAGSIAXml3kySLdbwgzZ/nGeeuO6R7IHcxmQuDb4mc2o3vkvCIofzP5QoAG+GR43U8oPUNdHDx
VGGsizw0Edknp+pb/KgBrp3uFpnL2Dwhl+aEjzZO4JwdBrcGMdUUKn4JnSD9u3XQdtNZrumxgQ1H
pRzuFiLGICXA2PP14pJmNJzKItwawUFEfIXCgJ+8sXuu5N3Gvvktf1EfljM9W99lfEprd8+VrkAh
jGlxdIZFJ+yas9337lJFYw9ytbkLevINHJXB0H75qCe5MiSy843NQubUVFFQdDNnRysLCmFjae0w
dlPtb5vaWhOSJTxgGGdBQ0zY0Flz84HmcRX19eL6VjdT0OA23+KpP/flKOt0rP0WKuquislaGxOv
qxhuymjVe41VRW33Xk3fMxvqu6ms5LZ+XrgRVAxRMwQ9iyWcSL3N0tS1sSRMIqlIApfPVtx/XhT3
qSTGT5tJOkRba4KIK8ecQTp21ZNqIIBZ9bldRaw7FclnNwa1eCN5MdeeEWgpTOgABYEeMOqv18c+
b/M+i5leRWhSAatHm3sDTVL/40cBuwWgGZy6tpp7nSw3NuzaqKI8BeVqNeEkmMNTW3WpnyHHvW1s
c9cwyYJgBt1RkFdcryjLJloAq1BFbjbftV1+YJhR7mkvCYi3jjdaav9jRvD4A9BRbUY1mBmdaoe8
7AjxPzz+nf3VWGbJCOHWwUM1Hp0AhKIccHG9pljtlXZQuipqEv0Fg5/1C6XWg5aTFsSPDeZr61yG
bltnLB5ouRFrA1IHu2J7cmjiXleYmkWGW2IIRnluyOs4vC/kVOuftaZ6U1wZvnfDJJaGaTGISHHZ
GGFLST6TpJ3n7A9JH2b/D8WdtgMKQhLibDzWYLxRTbxkYNdZo87SFDOKhVtnf5JLtfC1JewOSpAF
QwWpI7zVpq/lUu2Djff62qxQGWO6lSRa1WSIeMZd/b2ffNTSA0gGGEF6hB8+WzI8vdQk3/GLDN5K
+wVzmTDJlWH6Z4/5w9H0s88qmtp4s8vgH6g1rhYpev3Bqtq210kWOWO6S7JTOaMwIU0ntk6KgUEE
PNWIflRHWBexgA9QjCqL+m5pzx6Ex4qd1djqu9oZUNpzXFZjUkun9a/KQejpm3Vn2MFtP7MxI8rL
jpg5RE6KGXeXX9qLzdWqXM3mqUii+UQzX/+dDwHZt2cHRKwBKhVsh8RD98nhX87vlWHhIDUq9eol
yZPIfo4P7akJqoD5Xag8zyHFV40DGTnG1jm6sijs92SnxWBg+PvPjamO2Q6o4c/m4/AK2v5deah/
SrZ2w99d2vOE2AEV6k4zC6ywm30wJewQFJ3MgEeA7KjNAY9wkdAxdJ/Ul9umN14PVEM1UAkDLonY
WngPa4M53tgoacTaxfLjwpz9eVyek6Z/+rghzMU6SCBB5AQcyPXp6RoNVWMSl5HF6C/XoOfFWppg
0uOPExoiPcDfR/UJqHVdfDucdM6mTIOhqsv9wvoExm7IAIF4IpFJ12zsHcesoUKDURQMAggvr2pQ
U3GtpIomO07OsVXWuzY+aoDOvX9474CRRwUUQxoYlRaJ+l1tTJmRYklTrRbHMc1/OG73bBqZTDn1
Tx38OuW5vuPCV9IpY1WrZrjjQXmnB0ZYhtN9AaHp4tS+dD5nQvYC4954b1vMy2aBB8b6BmUhpHsg
TDjY9+nOqwP2kz4r0nxMcknEQRWKXQA0G5eyqApo4o6t7fqultvPfcGmI+DAWuoPpMq/3t58qTPg
kdGF3ysZsxXLwZ6Yh/HVAjlxERjPLqrB3Bkke1kgspGZXX0DTwh+kFlb42RyZ7BTA06xXe3qhy5K
A/CaH7TDhPAECMIjbIcysrCNEjgYC8FCj8OGGHmlz4cWe5EPS5pE7tsQuif7xwLm4Mmf7ukx/VF8
Hl5jnctpasEoE0HbeOKuLAurntIyHz0nSaKmYIoTzmxKu88jbeoBKqh9lx37hlqDX3hTGn/BNcHc
rm51uozSZPNrA2aOCgPSYuCJ+aW/+NoDWwaTJfja8dmlPk/D+QWYgpJTMuXY839gh+a2/loUztds
15U3Otjz5XHap5jOC7Odnof6E68OtU9J789HabVhw3ddGRUec2ardQ7N1CRK00MBLEDbPurkX27O
5cqEh9ssNWbpDfbS/bLs1dfuwKnMyZGVfn8HFOdeViLa0AS43krh3U6a2mI1ynlIWIMl9FCw0SAs
74OOOmD39bE9g0ndT/RweK13ECYE3v4TlyZWQutO4jS47xcdKRqNvCwLGASwuNfHKGWppvdzrJzt
Z21vPbRgNP85BdZvPEmhjNJ8+1v+tSV8S/CEzPNoe8qZAZ8wVeN/U8x+doOMi3gjA4Q8EsIEcLug
TyAOlkx5mYFnSFfOTel8sccMdAFxiCTd9OeFhbf3b3NJF7YEb2BrscHQOFLOJEtQ40vKN63NfxG3
+/UPdlCv4ZhUQPr/eIOL2z4j6qqMCV4n9iDK9NiyU6FJIqyt9Atwm782hDe1Z7mqYZouQRlxCIcH
fdcdhvs2tA6xXx51sNvKqr/bPuzCouDDrKnDFIsKi+rzuNNC9LpD+rUEoT6JylMdyMpE26/GhT3h
sE/Aqc4tsr1oPqAPkWLQ/SkNiiTIzkBqWejYli/1qXtSj7ILv9Glw4VH9R5UjWizr8LXYVrMwilw
TlIXiddSo43ophBS7/UZpICA6JQNeQJ2/JzO9oF6jgwFunlOgTIFDhTBJu779TUfJupRNzaV82jO
e2fEM2HV/pRJmgf8hKycCeaf0HVBK3zFPjfEtaNlFDdPY89s+skWGbx++wteWBC+oNKAnDltDeXs
frEPerDc9c95mH2pHX8Kqs8x8jrzXQkHxf+H63dhVvBcjlu3DbM15Vy091NTBGn9ilnk/6UR4RWK
2zHWlQRrs9gJo/wTiRLzy+118N8pfiAQlKG8gjMIJykcg8wrHK0pYWKYrOXerI080MZhuCOpRU5a
VXAeBsWVZI1bZw8wdOiFoU0NNJCweQlE3lSNzTgV1swCaLB9qTztPW6WD8PfuGYhnyfk+gCrYhwu
X9K73aCc4+LY0Ld8/GGy/27v39bTAllEYKkh5LTuLNrMmWajZdg/wMCAFEeIOwB7OdXJbgJv8u62
ta3rhK1BmxvM7RgoFDYupxWGjZpGQQqKepQO+m+pBt+2CSjRgucNRVNxXgVsLUUf9xRPcjH4VG0C
SiVHbuvru1zr9v9ZEI5co1i95Xadcs5GhItj8sSa8ovaI9G9vVnbdrhiJXAcoLoXPEOdskofSI3N
0vOjUVpfCUqiRTrI+PQ37aD2agOoZYJ2Snjxs9HIF68bcQSSHzmjfskKMMdJjrL4WcDcBogy8gw+
1QatLeHLxy3T5qGyp6hOh8ABEzLJft3eLvEk/7GATw6qPcigoeh6/SCg9tgmQ6JN6C/81KrP9dj7
aXtvyNTCxN3iZnizCfVAVB5WMw4VIuslpt2EglG2c6ChUSzjXWXKolhD8Gv/1wxiPTRd3TXzdkpr
iNXbzRRlpW+eIPj6lpzGp+kELpv8qELZm32/vX3b6/prkIfVF/GYNloKHtp2imzMZDsAeOvf3UXi
N1caVlgVuLzBBIf/RVVcnOK0a4ZGc2oNEYTwmt/qyeCSi2VYPkLrwH0Yf5I2cKifHocD5woloSbZ
1o1FcrJf/ArMxuJH8H+/WOTAJqccinoAInbxuwFcsoz4jgzOtrYCoCjm83iBCrOV4gyHQxu9TWzK
omTE7GZOPM/3KJJJkDP++OhH430ncCTzA4kOg/DAVnWJeVQVbCmpwWgfsKHEKIyia+DVshNEouFt
c+srBmP4fCi64T8QC7jevmLOzSk1U+s8du3jPNRZWGd54rex2QUgnycSB8gd6eXbjuTtDwEGZBYw
LbUacq+x7KzGM4IRqUcnHhAJKdmpnjz0rIk/g0+wGRYIchsybYctuxiu/KP8g4RL1P7hdfgiSzvt
nLH3SRmDLIvPtm6HafkpATNakSbnXJWpkImBDHpEFoCrFjQrMCZrikYLmxajyQygfpNvSffW/OxA
ljgiJMu+3v6I69OJCi26sMC4uRhpEhEAZs3obIP6GjOPmaUERb0UFeRO9TgNO4DdZcSuW+Zw1SHj
iBcGvQvBLYMwcUwmNMxRfT4t4EFQKUiPG1k4u4JwgF6Vl7dBtY7rgCsumkmndGxmo47M52Xv7NuD
s/POWmCA9SsLpYVC/teuT+a1NcFZEjdOknrk1g72ieyHI90NOx6rw9bh9udaH0YUM8A3Cco6FKDB
PHN95xrMTU8k6wGFIYZWnGbTmPQn3TRT8giOQds+Tao6T77eNI27s1rdoHdZ78XG/qM/w8F4Pygi
gf1Fr1b0nJ25GJVVDriL+u9CzfbV7KJd0QVWT8IChGCkNO7S7PW20RVlH54IADH5nJbDJ4LFYC5m
7jQ09uyczdbYu0p/B9qQ41xnu7q2Qk1Rf+mN9kLKcu8uzZuutXfMsMMWl6Yzi59zZj/hJx/79KPQ
NfwskFjqkF3mr8iq0UFbeAXVSewz/JNPrCYwIRI8DLKewDpmAlgYxRFAhdE8Rk/l+tPPWaWlqtrY
Z7OJsdmgITRkafz6dmIkTQUcA6kt0OzixOYEEunR7jXrbHbpNy01jt5U4Vx1kuhv7dz45BvSC/jU
DU9O3NzrrMaxzoOd6v3OVucqP8xZ4kD4b6iS7ji0c49ZL05BI8lBV81T7hmwMERR4KlHo41fsIs3
f4zVuOqnGlCa0/ijvLP2vCiTnZtDEYz79Oi6KIfKeMnX6+Wi0hAcx43F6IPY25sYK3MUuIto9Lrl
qV6oeXTtxD4s7qR+d+LFfYa/pBJPsXVbcPFB+4EpPVxWUVtJbyE7k+H+nme0ooMmRol+wP3ZT55+
LKzm1Kj4xgZoColl7wDCfR37BKSr8fDaK8Nz0ttLqNcIigo194IxJ6bEh6zqcfzeYBQZ1RR8E4QQ
gi9rzWpoC7O1zjppAielL+XoOoE+5w8Q+CUBxDggbm1701Hv6Mme7X07LHe23rWHWYcgkdKx7Hjb
w6w/FH4R6lgcZIWf5AjPRl9n1mKS3Do7GQUzY+r8hlLQ4qva8Ah1KhbUHdqy/zuTwtsxEg0Oqcqs
s8viB7fWz/U4HY1OSUPDdcuAKETGQr51yS8XKfgRNiiN7RBYNLHJZU98y/42Atl7e10bTzB0oBFa
I6gAjlxffd0UfNpd7prnMn5X5vyNWvq+8Hrd1zSoxKOvbQc6G/+rCf2ma8MXq29VPzGJBJS1jlHx
KwwIUmNomxN1CYtdOnQjXQpq8KLQ9kMOKn4HZ7z/1hWpZME8uL4OAqDkAKwa5oyQ1uJBuHYsFNdw
8DRqnfOu3Onq4hMkzyBTC9W+vSeL4/dMhmXeNgnxFU62Y+EiXZvU7QajzfNonTuCN677Rcv8mKf2
bjLJaQYcBWRJX25/1Y0Lgj4SWg6YHEXGK4ZvZC4hpgag2LlbHgflfdHHYwaWs1zDbE5aSgL+jQcP
+QUGFpGkIcUQb6PrpCAtAh3CGcPmIDKpZ8W2fc8lqoQfZnVGULfD8BYcJRRgTEw6iduYFyMg8NbZ
xsSF+g5ynV3VTT6cpWRBa4/HLSFe4nAIvLNiWFqmRj3bCSwVr3G1S5c97yq7xG/KQP+mBZq95zGj
LbkDqzaEhkQbeDob1RZkujib1wtUZtZriT6b5/zBeZzCNPd7DEYu/4ezL9uRFOe6fSIkM8MtEFNm
RuScNdyg7hqwMbMx09P/y6mj80UQKFC21Kq+KKl22Gzbe1h7rSjPIGOMO/anNDb+WjPiKlJVRrGb
wOEq1vI5KCM3hoR3RFhHXxufbZ1GzDceannUKm872tmPge3jfq01duWfyqjCRalqooEZ+8uVeq1e
Nl4Lo0Niv9NU7pvMuxvKHjMzNKqp8dX3AubQoAdFAug0rpHwRIP2ZA8OkuM0fNMzdIzrJpDFD4fX
0bA22H81mqa+4pmxzxbMWeQSJ04rmdFibdt4p5Ty2r38Tvf51o+GH7eP+ZKjXtiaeUxn8aRE5dQ6
ttEQTQCf0IikWNMueVCDEuyx6DbMWwkIlj6ewjjjC+qo1M4BtCZkiYjdwiioFPeopG5LIrZjl27K
noZyXNOauw4F1YYC8okBHFVSn9/Y3OkNJ1EeKjYKzgbkZbfp0Gdp9/3WDPuDsU/iqPz39tZeXWow
ChEVFL5sXNtIuC891B1cbyxkg0U6FUC7H/WwxmJwhVtRjnJuYvYSJbU5MdbCxET890Yv/nGyclP1
SH1Z+eAmwGsMPQ/yWGwb/sca/Gcp0x/uUG1ccwwxP7pJWzTubGuD4s7L11ePKBiVZajIYOdnfpWO
foXsBVc6n1qFj94m+Vc56NTqz03MAqp6rGIp3Mo66lUcjgWgSePv24u4anYqE46OXiPwyTj183i+
YxrxhddbR69roDCbRwnmI0eBQNEfwy7pNppDwqlvAzquImvVz78IM5RtYIcx0qbYiOzZY4VQsfQ4
wZWjTqY8sY0SMHd3RpT97IO1xGXxHji3NvPWxprSwho/rZGQbIArBQDzAFmNZ+OBbeV9977GjnGd
tswWOPPe1iaTZebY3Pyvt7NC4J70HFNaaWRDlOcwbMon0EGaWdCE1er043VFemZcRVxnd2w+Vj2w
yzCeDsgHdSP0NALamX7HUNTo2EPNaahNz70mIAINUvtOQI03O3KXhq4+orGZH2xPi5A+RFWzNjH5
KaBz69vPcteKgz7UVH4nNkq+vnllfkjD/CfYDrqD2GFEej9uwS6/Kd7t0PvX3E2bJiwf7X+qMIny
lV74dYB/uVfzwdysSRvRl3iPDLwE1Gg2Y/84EHAh2trrEGPWvvwnY89aD10PfpDDWvF+1f7sLmld
AB1s89M3i0OSB/63BNe3uesfhFRJ/Ob2qV+6uJG+QzdUdXqvpKKywRKlp8NcrsdhaoPmZI1F5Sqc
VxsK8S40rjFOdEUoneixBIIdn5djmr/mclvA6bSp2VVatjP8f8dUWxnvUJfF3KEwFqseItxmVyMr
VdygVpIiMOzMvynGuFMd076rI1LqkrhlZZaDWUYsTO7hXY/H6iUvpiB19T0QG5HJ1pqXC6ZQI0Nn
UdXr0fybnV/k7wwhEkylmcveJV7hj0YQ/1dpVumzNnb+9rZTLGwgmPvU1J6qoUNm6/K+KDvOITiH
T6alL57228ke4u7PbRMLUZFKnzG8hJoZyjWzK7iA9jJmffGaO+VvnT44FYls40C9IirLKbpta3H7
zmzNloOCgGdlPiKikTx3dn1MZLHRmbtvDXMlFVrcODRrPnE0ig/3cuPitkJfrEnwjLk7N8keCkd/
EnG+Em4srQfUHw4aRxgywzDgpRXkdVNW42+OMQS6y72AFOEvGygkLeAcA08oUydkjbt44RSj3oBq
MIrjho+626XNtkXRrEbl/Qitqzuv8CK/wQSiNelaQJEit537UZTusPLllp5NmAWsXxEuelfa4HQq
U810S+NI7tg+i/J3AdB4HcaRgTDzoEZlHUzxYVxj768Q1CxsMixj0BI9K3KdXfpTX/JMwDLNWnff
mzlQno37lNZtiEm5/xB7gRFBse5gaBZgwdmEBoTBJeF5rB9jWWnQuMbbl7laYBlalJvN3p+mOIAE
5B+wKQHrwfsVv114BTCpq5gtUe7HoNrsLsM8uqxj/OWxMZzQjGUQ62tF+EUTKIpiPkgdkDlFDqrz
IpWoUxyH6al1PpxsrZG6cPZME48M7kn0Fp15Za60KoNIAPmOY0LvWp399gc7LPm0kkQumYF2qqpL
mQjI57WiEVSNDUUDAAMZ3bHTEkRE3tbW9revrKXdAoEKsLAKrIJZxcvjhvHlbJIyJsc2o39Gx9lq
ab1CAbp0os9NzG7giRklyXmCBrDtPbUCHpeawC+n4HMHOWsSiwOX8v3rywKTNspEoAFBu2u2LKs3
vYnmhnlsSRPo8feCvt42sHRqkX0CEI1eGqiKZ9cU5+iNjD3UwZvY21guZptQbffFL7+wt7ctLaVL
yPUU040OEDYqwpefiLp6MbhiMI+FrldFkCO4f0ZBz9/qU85CZtcuRqochmYwWptHf9TNEAX+ZOXk
KiuzKARJpwKcoBOD/unsVwyTZgmOQYVjX//SO8iJYmg2XxuuWtjVCyMzV6kb7rjol8EI5HDiEppP
jEd6qlqCb7d3dcHvLyzNHtBscGqtKBvcEvF7l95V7sqY2NJKcKgg7Y1sGviV2UqYzInRG5N+bJPq
tTWN54KDllg2eRqAgTSJbq9m0ZqtFE4UywPKaZcuYnpQjS6cXj/izrrTW/RPKTeaXWuUXaAZubfy
ZC1sHrp/aHTiT8wazxH0usBoVUd9/cgzzJznejNg0jjb3V7TgsOpFiOmDuD1oBidxaJgsnAnwDv0
o1X54Rh/DBD/LYe1huaiFVfHMIAF1DzgYZc755hSFKL19GNmfuhQvWE15sFXfEH50uzo2OgHq7IN
KJiuwNWCVqmVUUM/uhO5mzA/3BZIUOT3immh3axU4xdu23Nj9uyBn3QjwSwZYD55cqROuvWHPgQz
TFA6EJgazN0qJevSDqq3HO0+wLPg85c7SEjmy4FI+F5uhaaGuWjylJjT168fgFGQP0IxC+jkuYfT
gjYGkKH6seq9MQRPVQoAGP+HZsbKUVrybbxWoDsCSADQoZnbJW0NBlrpkWPe580B/VNZBFbfayvv
x8KuORhVBUkUMInX1HpuJuupj0dyNKzkMBZkyxO50eW4+fIhAncDUJwgiFLi1mq1ZwUZnthaaWol
OTpC/Ops1IW74mdlrI0JLdw/uA5gR5WCAfKabZolm1FrJkZQlR0eO1GHupY+5Fr+DSUOFtxe0lJ9
FmTOqNSokAWNu5nDTdoYe2lFsaZj9SA/2L4GzxzflX+afXc3bu2/0CHd5a/Oy1rJxFgoHqJZqMw6
YI3CdOPlbjYGydJcGBPS4zA+ZgeyU1VEKxzfi8dy5zzpL/0Te4hffbDs2qHzjfLA/3179QvuiZ+g
2OFxlaD8PvugQ0/dXEDB5VgV9kOWoC9Ewd+xctjWjCjnPfMaxxy9rAEFwVFkCGp4tpUjj768DjgK
KMXQXcY4sD+rxVllVxaxj6Aw18ywLKsQZGy3LSz45P8sINGZXYRsEmaVebBQp/GxZu3JSyEJa7Hy
b2cXX9UNREn7wtjsGalrSMB2vkaOND5O4wcBZHRyXqv47+01LdwaF2aUg559mFFPO2SQTD+WtItG
nW0cTEz0dr29bWapjnthZ+boJW+KkhlUP9pg0LO36P/x++7fuAp+ZYEikB5QIOUREaGVB0mxqj+q
Pv7swYR5sKdD+QnzIPPeJ/BMtgDkkhz1Ooacth2nAeLbFwGOXZla6M2LP1XNRdDTtSHWxQ0GQgwE
3ThlqARcbnCPGR8QNyqn0ap/eMYeDca/YzOeb2/wom+qYhS6yt41uIPVViyB+yBHQbWQULKBdAbE
1bJtVZqvt01djUR9uuaZrdlhTl0AJ4wJm0l2LvLtsA+rgxlN+ziKIVMeDODmHP5oq6jOhTsESpqg
9EODBzi1eQbmgxreHTobS2yrrT1Yp7jLV+KqpY+lElf18qhBiNnKbAGUp+wdcoyhhqcNNDC1ODT7
w+0NXPpWQAuCrQAOiWxv5hJM6plm54IcIVn5NPT6H0AdwKA93A35muLj0p55CKxRIgeLzhWgn0Od
yINgEDlKX9s1Xboz6mnlaC+ZQGUN4ahCoIBza+bgRYMapdZPR5s29w2zfk16vMbptQSYAF7/s+CK
qPeqypNQn1C9zaaj89MER6BuvpehH+Yy1HZlxCNav/+H7oJqh4J9CKSOKMrMLqy0rzyviu3x6HQY
k2Z/jG4t/11wgwsLamPPrt7a5mBPJ7AQY+zbjQ81M0I9TkM3X0vmFj7RhaWZW1PIgGVOAktp8bNA
HxbEhLc9euHcXBhQSz1bihn7RmynMECc7xkIep3pm1GuFH3WbMzy63qqfb+3nfFYI4RIGUbG2bSp
xBrf9vVXQdMHhNuoZgI6djVt1TY1aVPMDWIu9ps02UNmiTu9mB7s9PdX90wZwgQchOcA3HZn6wF7
rNC0wkSPkvzWWiv0uRnoyRroZ6EM/VkFBvgGiFe0K2Zh0eSMPPGbeDz27FtmDQFuip0DsuBykocS
3Z/u1UWyXZtpkNbjlmT9xkyASDJRpJbNtvFE1Ezfb6984QG5+E1zDmSNDL7TcQ+/Keyi5mBsrL+K
eCuNphzEn4IF5VMTGnq4itVXQdNlGADDSMpRXUPPEKwxl36qDfrEG6GOnObojz4R06ZO2umlnHoX
7Wsxyt+jtJMfud16cTQYJHkoOanRx3czZxejor+bpGieZGJlT0Tz87tyGt3vWqKVLKAyr54Nvy69
MBmlfM2dfvhLJ5K/1doQn/QBHaKsTltrB7FYHTNH5ZCeJr/vtxZpGQ3clhseKIQt4e+mRufirRUT
/eH6PgKigtR2RFE//p22AsDJvNNSAOJsdp96Q3/Xanp51+N6Bg09S5znqgeu2IlTK6TdQESgOcnw
r431v4EpWm7jMeffrdHHfJcYNM4xJmm5IvL8Tn4ADmPft5aDLNVpvfyf3iXpEDDgck5tH1s/pp70
ewOgsQ/Jff4oiAaRnTyTuQ9Za79lR8PL4zsB+Mp9r08j6HJaKvEnejAnjMNrTqDhSdqb1K3Np6bR
bON+SsXEUbg38sfRrqx0G7tdUm6hFUuSiCWlK0O8/YV9sLy2e7Gnyf0ns2PyAsnV9nsLgZAjc1gM
Pb4OtI8Vi6kblJ7IVuum1/co3AetZgw0o3KKKclL97GZcGOscDy2mP2xmk1jvPhaArb3UznetbWz
ze2/fb9rh8NkiMj2dwX9s3J0VGxw5cH/+wlzzNk0AkqDlos6Ov5j7QTZm7udgmEP3fKsDcATupEH
a5/tkj4gbaCtlOk+yfPn5pFkIcQkalRgXjmuY+EL6sN8Y4ZyQzb+vb7PSMDTTbOpD/EDV4yzIf3p
Qufm0HRBsrUeCFha1loyi1fI+Q+ZvThOShvMluNTSONZQPOxp49s+Mvbj1z/kZRH2t458pF3btCO
5XNnirDpuqD1UwiTr03RL3nF+U+ZXeSdHtuN32FPaGre97EISpltVz77dcEPQJKzfZ+FjJU5UZtB
7eqo6QH5sEK2oY8NDTRwxqj8yTAw2wT2oX+N/dqdubQ6kPxi7hNpNV7EWdJLGp4ZwsmHI/qlzkaO
FbtPaJyupNZL6wPpLeC+IFhSsy6XJ6vvO+gNtyCQhzB0LfLA6d+66dHKrCABymhlM9VPnjsxNKYw
kQmxPSR989TaL2JSkwzG7oxQBNmjQumYm+q4FkMueum5pdl7A0RJJooRlhTBCZ64sPceBnuX83sf
xPEq781fGxllXLWBV1a59Nad254FsObYAdJi/j/b3UH/Bv8P1Dr563/ykbMNVT50Fv4BV6xZegpT
HfMjiakzUrYrDrLQs8K46ZmNWQwL58gHu02HY5EUB2IyEVR1Hxpp+uRx1HsIu8+S5s7S7OfRyb6c
XKMYo7ufClHgUpmDSjSGFmPRQ2zNgCJqlRUh0u0NJvyCyfo6WPLS1Oyg8ywZNZlbMJU4gZGbu4o2
0W3PWDrRPpLbz/4sUt3ZWeOsJlR0fDpCqjF0JKitMRdx28R1rI4aAUBZOMgQL7ia0O3SzndHMoxH
j00oCtjgZevDvNFWrsWFWB275QOFg3lcA83ZS7+zZaa5WYaUAOJ/79YwJt81t92yVO93Tk3XsDgL
+4a+G6J1DLEqYsjZgRrLgZa1LXEH129J3AQCmhe3t21pPaBTx1IgSQft2JkFw5XNRDkfgfZxQwxi
BcQ4gUhx44pkd9vSdT0MowC4zlFfx0zQ1dDdwLXCKFUkkx6gw3PHdjkIdqvdGpv5kh/ADTCfgsnU
a+qKUm/zZNBs3H92HDjutxr6d+kaU9UC7hDdG/yH2xwYjStdNZ8RVxTIbRAT9dA/DOQOgsJBftB2
GDm4Wws9ltZ0bm0WBFIpHTAx6MPRZLhvdA3Qz9YMBXfXdMgW2hKKwBydRDUeCfbvmaXEq3nuqY/U
bbuH9Lf54N5rSNwAKy3u+20OwriTubH2Rhuk7/m32w6y4IrIgYHUwouP0bv5lcf6TDNHPxmPQFOE
Pf0mm59ljYED1oS3DS1sp0q2QbePsX0MGqgfcvZ20C6OC5D4DEeoabGAuNorABhvmW+vhWmLKwIP
gxozhfjpvAQMBUGLWRq+WyWNXdVmr6D12abx9JqW9ff/sCZ8NKWXieKRo9Z8tqZspE6FkG041u2/
NvnF6zdnVdB3cd/ObMz3DSllhsbVcIzTLkKCCUqYPpxYvrm9FPUYzGIlUHEg2kc3Gzf6fDqinVLK
ixZmfIc5Qc6GPupo3oWGpG1g5e5TmRrt9rbN+ZeCG6BIj4k20MQj6PwcEznbPnT/3T4f0/wELJPc
dLpfqUZzC8CczIYgriChtHLxzlepLMLLfSWqhbGheVqTJ+40glw0Oxl1DHlOTXbmFCVlkr6Xul/o
QSXs6r0FzfOv2yu9GiH6NAzOQHgJ8KT2HAOTZZQkbWpmJ7/Vf02pZRz6SfoHV4r0rvSLfAvGQf9B
82I3D1yvzHaY7Xe+Iz90V8774g6oc6EGlAE8nrlskxp9ng0kw3tjAr2HAnX7vWpd77udeEMNXXGL
xYGbemP9RQf73AGl/gLWHvT6/XnsaPlMB0UPdqDj5HuctfZdVgjv0DX1eO/Rfjhp8JB/b+/7kodh
JBTAFoU/Qq3/8oA2LiMokGjZKRtz84FIId7GxPLvqiJv3n1fW6tdfkYi58dIrdJGsQ91J8xRAVN+
aRCyCt7g5/jOlHnlPp1qN2oM681ytT3oy1FjS/w2BCvEHWcJDyaf5QH0IOV2gCAEyhrWEBLAz6IO
AGPRaI+YlJI7vxEiaCAmEoBq/c8E+NZg6gfuA8Mt9LxHAAF8i50AgReX2s8qI89N3ThhbrMS/5qf
AA6l5/hX3GqTeHYdxGAT36ZjPR59W8pQ97pNXzR/fT3/azbtruLjg9Pp7+AqizA6/ifLCm0zkIHv
KhIPUelkSdRw/Slx/Hsr6Z5p7DyZ1D5lvHnuK+YFes37AO2p7YCgYOMLXm4AiEAV0mNvOnTMAuhs
9IHbNdWblUorFNAOD9LeqzeWnfyhXvtBxUh2nd17QV6SAafSzfaWVxZbMZWgCSBVv4W6yK+JZ98m
Ldtwgo1trCiXzhhyR/6ui0Sq1vBdDuYp5OyRPUIx10rIR6Pr2aYd5VogPI8Z1XcHFxnUotG6cpFH
X373EpWuJq00fsL1Om7SJmE7QACbw213nr8Fn1aA1FIJkipQzdx5soQipXf5KQWn0BhqTKJnYda8
ein1pvZWTuyCNdxV6PVgolNR/M9eHoFBNAyrm/yERKX4ZnDb24xNBy5xLydrt8PCQVVoMLRO1fTA
VUNOr2U3oHKI/SPmfYwSTmHb25y/6Ci7fX0PP9WncKMuCO+gv2TKzneyk+SYxeW59iEJead0WONG
Vxnc/CoA4AKdpU+uhTnOkwmty+xmwoXHcMIakXS7BHp/v4vc1EJfZ+yuqkDPqbMuWXGThc3Egwo0
umJgA1BCfdizd7UmOgeiCku0U+49uSyTjyX1q0NR6N1bggtse3tLr3J25ZeK1h44K+TOUPK4NNg1
TlHLWman1oQYcUBtUhb3haVeVNdNqg+9ywcaNaU18X3h9h9x06CGLKt2pWypAuXZloOiD3gKVbcE
zmeWV0Felw+6Fqego9cjuwevmVuGVZMFGQUNK/Roe/tvV8qVyHbh7KtxQHguBhrQUZql8rqXSVIS
+G7aTPoJMr7pQ6ZAt7c3eeE0Ajmk9G0sRBGQn7jcYzOGrCnurexUmF7+njSOUaNu3xleiAlbsQIF
XPIguA6Sbjxk6u28NDZmvGvIkGWnpifWGzrO9pEOsnxtExEf+oqscXEsfDhwRgE1h1Idgpo5n0Kr
1SRpyjSDqi+VGGcrtG1qdLGq7vu/dUF1PG1jeSBlEwNw240yur25C58QmThGn0283fDg2XrN0u0z
R2C9dT/hIigxIvPuVsOwqiCyuLFnhma+4ng9BfEODFk7ts+HTeK+sjslCaOHnRc1AmXQ0PvGSTTe
r00FLK4R5F9QSVIUdfP7KB/tuk977LHWYY5cg1ID+kW3t1Ft0+z8XbyCs/PXCS3G/Q0TpBZFE3aj
4/Iwpm28pfE49SGosos3Cp25NbLsK3wdbqCLM6gc7OzKAyMeGTkvOfa1PUAJBlwugWNHoxWkj9pG
aaXUD9a2DREspNvM3DrF0Zx2PlQdVscVFw4qfgpGLyyMP+Eenm2CNRpDKqGHfSpptdWJ3NKBb+vq
q3AMtWKcF/UpAeYDA8rlijGZSI2WaumptYoHWzN3rcX+wzuCKA90pC4Ed654rzyLQ2C54HjBPC8l
gWFOTSSAFd0RFtdIYET6ett/FrYOpxC3HPRCkRGayoXPvmKM2rLvVwa2zmdjHlLPbX/ISpY2hjJF
ka8c+qUHGnxDqFoBZwKC35k14Nyz0hskrGlaG9E8forF+ELT+FtZx0boJIgSW0N83F7j0g0ASWxQ
bwJdiT7L7HEGQs1obRbzU6EVOcfrNBr+xsu9DBI7PfD9QCgLb60mclU6Uy80ZLaQmuCcYGRsZrWQ
Fh2mDrGcV+uYWMdoIVhz/f5HBnj0nvpZ/lBmJRQ1SqqHsc/FvteIPOqWkKFH2jWKoqU9QA8IkDgQ
FBHEDJffmRoM2iU5dn4shJ+FOajL/S2+RVtEeY+IIfKN1iz/w+fGUAWqHCCMVdMHl0aNDEh6qAzx
E0JYdg8Qt7Mza4b0CixoYetJqEy2LqKXJnf4f3i7FQAEnQ04GsTOLk2P+SBQXeH8NFT1j0zET2bZ
alEvWLeyxiv8lPrOZ5bmao8a1z3mt7h8lIp2nITpLyVX4zwa2ySUWkT2a0nC0ssNIDXOK9geMRY4
+5SZ72a6N6Qc/LhFcj8AXjLYHQjDdNJHFqWVDOQk0zuiN/E+A4n99uun6dz87KPWkDVK86rgp0ln
7QHCtX3AgB7fonmT3BNjkPvb9tSdMH/hwCeL8AugPlSQZucocxyWxxblJ46p0hLt2IauodSXrqVz
E+rwnF2C02gPbdPAhF9nesTGFok04vytW1dFaDALUqyYug31Mu2+2P76dB5gCFENVnXo+YVoY+dA
RFKBLa+iAKCzLsu1ABMP/pNVDvHONvK1xs7Cha8G4DHtZIMX0J17j1eaNaVUBQwu8pJgNLxhiPjg
lz9aAPbilfRgYWdx4YALWGVF+IizfrBEiw2SWbh6PY3yl3gsDGvfFpOwgEMZ8iby+8n8oZWxI4LO
TN33266zEBwBGwyNaqJE4a/mhP3YaFRFFSluB4b5AER7AyQiUAFJA0zj9XwrawswWxCNau4KpG5h
4SjqYkgZf6gZ/Vms4ICXJospTsnoJSiV6LrIdnAnpgdjIlQhoRDiX1tPhQid0v97e92LxpVuF6Yu
wBA1v+wNWWjcz+FVRsPTtynxGiMo07G9r5k5bZ0qjn9VxYRUg5Yr9FsL3oUTCvdSlA6Yvpgtu2gt
M7YtBIVEODvRT9+bCqLJEiyvK3Hv4hIdIHwNpGegc5jd7yg0WNJlOT/ljp+aoWFCKTSkTMokoAIU
ISiXcEs6RlR2g7GGmV24klDJRiiBUoMqPs1WKUGwkNlAapzyjKJQJ8whsGLOwttfcdF7VYvIAawO
+Fz1K85uJdrlPvSSEG6mzAsxlht1Y37vWP8WhXia0naFp3RxTWfWZtesO3AkCRbWRB0wcmgyfWzk
qEe3l7TwdPl4kX3cPugpX0ViPZwQFwLeSpnFJt4pMKn9cHEsDm0tZdAlNn3UJjK9NgWhG9fNrZXr
dsk90QtQhGkgNcHVcLmlbp5rGA9L+Kkes3gKJg844cgbPf5bYvJ5DXCwFBqo0ANQdDDz+1egNiIo
Gc3YSRF0Eeufum8yG7QECbmPwV7eB11HXTcgkzNx8L+mCjLgglg4oGCN3JsaR3l6NMYsIolrrLFG
L50fQ+E1dRxX6CzMzk9s8sap2jE9ZYnRQbnKEa+8yKsHMA6zFwsC9Q92H7NDji7cyhVxbRmKMsg4
8KDDNG7Iy29g+pmVj2LEe86HKIv7bYHYu0l/1MZr3xubvpnebzvd9UdH+g2RB8xCG6D9njPFp8Jo
tSqB+nLmjg3dGKM+MgzaEgeygU5nrN1MV71l4BfxrV0cXNz7+PRqA87OLRqHKXEmCCc2kWKvw0RO
9yB2cVRH7M3ckccpjIOu3hZ37NF/u73U6yj/0vTsq+ZW6sY1h+kOMb0fmHHf/QWyMt2VjT682LbV
ftw2uFAFgMVPjQ5kOIAKzIJRBGapyzO099JDe2jtPTizIEbENlpoQYLJPBGgojy2JQFAHQ9l1IFI
Amy20RqF/LVTqWFqpSeKRw/dp9nPsFxmyQ5g/xNPGmMLlWxgr4WnCdCCNkhwmBHIOkejL0VrZGUL
rt0LphGFw2FwoSEvv/zclZ86sRgcJDk2zbe5IwHUstqxeTEzB7ykt/d70RhYjNAFQtcB00iXxgpF
P+IkaEc0Q9mBGoy3/l8piNiNvg6U8W1j196E+jL4XWFHgVnmnKSxQQsP4vLpiekZpDh6f1IM405p
RmWbt/0xGdlamrq0PvQI8BHBZIunQv392dnxISAnXbtLkTS7fwu/z+5MWxMuSFedbK2Cdf3ioSkB
MBU+G8Ztr2h5hrYTZdzy9FTIqusiUNqm3/WmSdfggot2wAqCR0dB4+d9fgu89b3lUNghTnUQHm02
SZGtFasXrVg2SlPo9oKufuYZID2VBljF2Sm3qXbnaX33MohuDT+wZAVkKjjrAHj6yMYuv087Mcz+
+yZDRt9pMiBNST5YkYs1Rcwl10NLF80N9NzQB5vZ6TiTXmlBGD1OeGhMfnyyzAT39cCGe0qyeHfb
05fcDj6HFAXZCPKw2RlmXs4V+Z9aFopeG9CUiBpU4b3A6EBXWubmtrmF1SH9AksICkPoX9pql8+8
vEB5h2pxg6yID4HovZ0rOFLMb3hQtrctLfSJcI7OTM0OVI4KLUZXUIJhnRFy+2dnA9jMf5XFLm9B
4O92/5jOACLMZsXwgqPALhIg1EuRehmzxI8DldhYDPUmLScvoD35TbxqJZi7jo8hMoNZSVMB+lAD
nT12Vm7SAcbpaRhBLFA0jh7YvW99dybHv0tjg4TMpZCOvb2jC1bBaQD6CRW+KOjq5bfDEEVB+z6D
UK6T2iHuD3rowMCyg15DobwF5Nd6JYqn21avPQZ83mhFQahMSW66s9NdkMZpzRZqm9NEx9Ds5J1d
Qvs8TuS+wvN2+A/W0JLBPCiIk0CJcrnGtLU1jWQQGMwKt8LUadyN905utj+FmelPwAb0K+fvelMR
KCE/h5+APRn38aXBrBl7k/U9O9EmffE7udMtbQqMwUmC3h8PwzSs4UGvTzwsotEO53fx5/whrWMA
O1zANE9N1Q/3RYvioNF75WbIpzX6t+ujAFNqQAyTr2rKdnYEjToVtTOODANJUjxTvecssMEktlLx
XDKjmLYRhUGh5Qrv1LZFnchSstNIkw/U1/Ng8I1ftx1j0YaBSwvUEQrLNXP+rKKDsOKGnSqrSu44
CjfHxINm3m0rS96AfPf/W5ndxkkRJwixYWViP42qpcFYNvfSAGqgroJq0FZu46VFISJETdwA9gId
30vnI/Ugq8F06anmTSX2xCi8+NEdJ0K/fCeizQo0GlIfH52BeaSY6rmL9BcXlqYJcfIqIJ1DSTp7
bWR0aUGISQEKRniDW2N2fMvSGfrSNHExSkM8Oppu/IBeTrnCiXp9JQE3AkUTwAhBiYdC0+W2aYnT
M4gM0JOBgCPwgaXuCd03JquDVBorzr10XMFbo+oTio9/jiJEUI1wl2PrksQoHiur5TzQcpFEQ8nk
iq3FheGuBcelApXNI6nO9F0NhBr0pKdyCm0QKT6mqE1vRtvURMingb3d9vcFg0rrUh0oWMUs+eVO
tpM7mHyU9CRjiJeYyNoCS2oJZEK6KhqGZO1CWthM7KTiJEHF2YPy1qW9kXlyJDjLJ7vrkgDi9du6
oCTErq4xOC94Iu4+kDcrCDLMzVZWosaaoIwDTyy6MWqbJH20ATVaeT0WrQAtpSi1AP+ZF5nNRu9r
b4yhZe60mJaDropnoJ9/+yOtGZndElWa15U2+ckJg9JF99izXnTbXuv7Ne3LJUMKDwzoKsLRKzY8
PrQes1pKT+C+9vJI1owbW79L9RXAyZIXKL5QJK8YIMAzeOkF3KF9V/lOckpKIGj6oHFJoK/NIy8a
wXMEyDEeeMz3XBopO4zQkkYmJ9Sbn71G/6Bus3X97svhEUhp1PnBBaEqPepnnAXUsY8WTufVyWlo
uQynCoKAaUwcyCuKtpGYwhn7j9vusLiwM4uzM0TNHCLQXZOczFTecYwf+2477hBL5NsvGkL7ABJY
imEVlWD0US6XVjhQw3RKSJTaPQRdBl87pJjKKYd+jcJN/eKLPhviWZS0MboESjJ43uxTCchuJphR
948uye4weGRs0TR/dUrw3012siYPclWwQY0GBRs0Z/F/XOizZXXSwcekvXvspI3KNs1/9KK6a8z+
DgyaEMfJPDtMyBpz7NVXU1Zx4SkKAgA45kiAoUumQhCIqnVTXoNRwaq2PcbKt2XJ1x7hZVO40SGH
iervfDuZlla1zQb3mIgs7OJtgvmSZFippV7dFZ/r+Z+R2aVU2wNJuxhGUtKG45SElf3jy+6HHfuf
hdl3wnkTiUxgYRJvfrFn0+tkrxzepZ3CvBTCYyUndNWly5M217sJJgzW7h0zjlrhRaZs919fybkZ
tZdnd0Rb5JL1EmbGUQZKwOT/SPuy5bhxZdsvYgQncHglWaNEzZJlvSBkywYnkOA8fP1d8I67u4rF
Uzzu029tRzgLYCKRyFy5lqG9QCjM+79ZkYs9scL7zs7cRO5XG906rXgDmjrz8W5aWc2FWgFwuxL3
iTwFeCEgW2bHtastFRIpcGWg0T/HN+0207wyjEMIzW3UoKbbePu341lzkzNvS8oqGstInp4aPAxJ
7Okx8qF+DSS07A9oiAMFBe64+WMQKRk6Qihgh5WLoXLQKt9DmOyJ6iPx/8W3wskE7yyqMCh0nn+r
qey1uHZqO8QL+MaGEu8oNmObBNetXPYDdKnMKVVAocwlIRvnZsaopxrJoPzdBBoIdvixU/yO3Gfk
noJpYDMco3353KWbmj+mIugbSHat3CGXYeL8F8weVNNoNHhr4BeIDGoBhuE7E13xx0UTaK3JARdc
IHPiJQUS171FMwWKAeJXS9J7N//bUWjJnI5GPi54ScV4wcxJgR5QYofQsEj7u0SLvkUT+bz+rRZW
cWpizseZCTBkuAVMJPZPJ+m8tv/6FwZAimlAzwSDWHNRrKERQ1y2lIZtxPZ9pW8SPq587Mvjg23C
q0zeqxjanDf/YxQh0NmzaNjlkELOG0+ACT0Ble31lfwpdJ3nC+d25k6l1YphFg4o9IbGDZggN6wb
5PiLss1Gu/DQ7Tw0Gr0x7ebdMMWLlce3Fmu2GPEMXPe+0ep9NNhvjct/Xv9lSxsAykm0mUEyJMmy
z89b2hc6uEdNGqoj3qVW5lvjXULXqO/XrEhXOgn0JSD/QGbrkEd2VI90X43SB8QeVnZ5zYr8+xMr
sZvEAiUFGrr1IzWeCXt0oxWXvOxS41yd7pdMDE9sREail2YLp1dK/QuTT1sImnhWQXYxKsN6xg59
Q3bl5Pj2kB+jot83ItraTvcv/Pb0Z8zDpCLiPFOwoWDK3hcp3VpWCTKhtalLuZq5256ambvtyDq8
U7GjdHgt23pTdKGFTjtmgVci4lLcP9vXWVFTG9IajMUGDcdj+0kzr7/LgmJnftfuYkj7iNjH1NVN
CkUz57W3V/xmKZBJWhOpLoaK05yHQxF5n+eTAt7TdHpgDtvztl75Xv/D+v6xMUsHBt11mtFgSuju
7XtQKpTiht3k0GEY9u7GDLrfU76r0eq+c74pwRr34+ICDXxIaJGgtDofuHHsWintAU7LJ3UAgFcL
MAK3NiOxfDTQX5DlTuSm88rCpJPeqCeVIslS/X6CygQ79sJrA8mNl4NIO2j/zYc7sTjb1AlK6CWY
huE0zVdXpVJoesXCn3rzxQmQegt/SAVBH3B+3qkxpIORtRTMKf1GA5FQ7WG+cU/uTC97M36DtfkX
39qH60FZHqsrRuc3a190YqJOh0BGP0cKFFzybLnCqzsIajbRQ6XoK+65eM7/WSWZ5cc9CtUZpB8o
9KrEk9Pmx0wvMQ1hPLK6X4FOLeTiiKAntmYfreZNJwCal24yBJC5DIYb65D6lidV2LNHN7BXYJVr
i5tdcTRGE77nMKi6iY+U3KPRDQDevguCmOvfbfGcnSxN/v3J5VDyPkuGZKDg5YLeFMe1bqwGkjUb
s0tupKaOCeGGhtVPrfAUz7jV9vYTKLdC8NU1dzxQvq89ZdZMyg0+WRZoTDTmWHDHobEeWsu4V+M1
eYTFqxvcoOClBcnoBbONjjnHaUhhQiuY76q3Qoit5fz181x63j9GZrdZC5gbY+AmD+MJ+gtgelOw
ZaCRW4kZy6f3HzOzkNFglrvFf9guI/LM4kcZFb5GHnN6pzsfTWwF151u2Rz6c2j+A80wb5TQWEAJ
Oq9oaGbc3VdxDaRLnd+WeXuUiulRAaE8gZG1lWrK4qmSICY8PAHdmrPQUI3nJKU1VlnQmwiQLXJL
RnaIU7KynTKVuQiGJ4Zmh4pXmYq5F6yvaSAVW2KMWpsCDfTNDbD0ZC0X+MP5eM3c7Hz1agzCXFri
fAXkvis8/fdQBwXzcgNALfwAf9w6GfTgK9tXjsZvNTD3a+F/bcWz89aNOnBEE444q9+0VGySlEGU
8wApJa9LzRX3uaR+kBntyf7OUkk3MmMgo2EtS0EyWfhp+iPiuLvFo+DPfVd5ufWzbWKUu8vddc9d
jCsnlmfnsUZdyWx6uFBCcRbTRx7/uG5gdW2zo+ggbPVsggWZkhRP9k0UpL6xq1+K+7WPtpzh/bOa
OQoHb+0BSAh5h75NW/2Ng4/Rj49O7w3fUr/92Rde+tVgeDL/5TBPWwNSLvsMalwozwAgPq9w9YZW
m3mU411ig7b0LkEm5GQfxfQM8OzKgVx8zKJP9V9b+vl90GH0VW9stLO1e+XZfh8O4j6FqMSfK7y7
y570QPjIZverwpLLDvOP4dlNXkwV5kIrLFLfQVIi4Jv0SA/pLvb7IH3A0OiztlJtXU7/TpY6Cz6A
vUYcAGOUII7ZQRxMPwsk5eYD5tEOUmFZ3bsHa7PitYuX4YnRWQhKWdygu4Blavf1b7pTNxF4Fmkg
9uX7+J7fldt+P60sdM3kLORMaAdpQhd4IWAKPdXf3ewXc/9lbP3n+81CDcXr3BIudrPctBu2N32e
YvjAU0Pl3d6mR3uDCMd1D81PP4MOeX/IdsXK5q650CzmJJBvjVUO322ad4XeZtPKKMvavz+LOHWu
gpJWx7+vFIXX1qanJ6tI+aWrF6hPsKVhUlKSxJ+fP3scbbUdsY31hrxnDyBL2VoP8a45Tv4YDDv9
RoT9OtPpkovISRVIkaIPdYHUdusmzV0Bq00gOSTdbRaA4YX7jWfhi7XP+jcWrMkMr9mcrbQpBYjo
FNgcm8aj1R1nm5is9ZBXjMxfW9MQtZPoIKXh6mJntM5n71YvyUDWBmGWPtvJBs4fWSBbdozEymgY
YconN3vfVief8c6jxF15iCzGLUghSjwBWvwXhAWJajZFDSW30ADhJ39CWzcJaGDs7CN7mDbWPt2y
YI2Ud3F9JzZnMUR0ac3AHe+GmX5XxMwrMOmTWc+adViJj2uGZmGkq9UGbM1YXLkRh+GW7xWExp27
YYdSxyU7HrJN9ijaYK33tljhON3VWfDIMpoNMWa1wxbpxBBApuOXTCgsgPeHO3W/pj30B0k7z0WB
X8R/6CbhVp/dd8KxKs1qJxcCF7jvtiqc33PemuiWTjsn9s3Xim4h2J4Eiq+/9FsLBAI9OWiv6XsC
SezoQ6i+Cx7k3doPWzwxJ79rdismBgWBOYikwrhotwZkgasOT5yEBtc/9FIsPV2+/Bkn705IpGpU
B+1aqGaFP1k35WpjffmcnKxk5rOV5Q5lY2OHmwCUjU/tXftY7hSQSJNj8ZXti+24X0O4r9qcua+V
xiaIUUY3jA7ZYQqqB4xf/OCvri+/YJ+jNPi/EKmWkXLuShKBAX14MDKguzbbS4M6As9dtJzIlN6k
YFF7anJbvVUb4r4PTnWvZSZcKgGLyve6xYDIStK4kJ+CVgTvRHT3QEQ1p4eJrLwdppFhowHlmx7d
fiy6g8Em0NIIILzrZwuUufwWSMZ6ldRkyTZ0dzFqhDvTuGxdxnnUsKRwZcUJRPO/ja2xVzZtvMNI
r+mhUAnaDX6vPIhu89cDxMALgZ5CjixjqB+C0OfbDuozNJb60QlN43s3pp5J3lLr8foxWVieHKEC
cwDSJzlBe27D7Aez79CbDfN4l5rRDR+rfZM9RGXu9fqwYuzyTEomUKAKJTUEwEOzENhWZhkT6tih
kd52Tu5hRHDFUy6j+7mF2Z2fS/YFImw7VDvwpFQvXe+8WM0eEhW76/u28I45s/RnHOAkvoDvj0cY
fEJLG5ckuymPNlhNf9lP4pvMaZQd39bIusMCMlBrV9jlcYRpkKMQAJYQ2ue18h6qG+ZYmXaYFR65
d++LO7LVX8uP+rXbx34b0GiTf4IYChRDQbxlayWqywCO7jrAz4ANQ6X8YtYSGqusKO1RCw32qqae
BfHVWqyscdEGQg3wWICpXFCpq7SMFb3otbAiTyPSgSZ9NiALcf0bLrijHH6ClDD4Q4BVml0RVAdf
ZN4WUODtJk90b1359m8MSMSDbKRf9EdZXQvGGAy4duLp0evYrdTRLk8vsFUgk4E7QNDhgmKgKzVa
ADikhnRSAy37sBLb7y3ogttaMK6VWS/PlqQWQCAClEz2gmbhaABlTKMVQg3tEkWt2LkBlnVrlNoe
s2vpX3+ac1vy052ernZshSgh0DjwYa/a1WOtJSuo6su9wzwCGtcQKgZAF+jMcxMcdBfmGOlYDldc
4rktjzvMQEQWDVpM68QbIRqdgC504H8N1gU1NjwO9DxoWUs41rnpeKjG2i0SuToT85oZh3RSu4Ya
v4wSsIHPhbkuHKSLQZaCS6ywo05hplZPakFjT1jN0SnA1NfoqVehMZtAqse3cvOveyaY8pPsNyDN
tnC1zHa2S9wxtTurD1PMvNwMmjodI6dE5zcVbdiWzFw5BZfBQo59YGgeoE2QBczTE9HJYJxlXZi0
TrpJs4I85dRqHoRq/i0pMmbpHV2D1BHoRORk+8wvNczrIPD2XUgaVHYhTUP9WhuMABfeGqXPwqqw
hXKwy0DkuOhqIOmhLR/0LoScu29UmODmFjSpflwPUctWHEeGclRy5zjNHDJnFsu0LnS0XT69leZv
pj5dN/Fn7PI8fYQmqIQMw9WlQvwsziaqUbi8hA1FGd1dg6LYwzSMQNPFfbJBZxuFuKaqbvKRs4PI
soqBjctBi9RKhYfwh8xH4zzeGM1k/bTUVPgNqA+3UW3yXa6o5dYqK76VFKVeqqD8NILn93uOXDRI
IutlEmXmVz0MmzGjB2pMKIRbheoNU6X4rZPXgWI04hgrJgMWo1EfayG02wrIopWtXsjdsQ8Yg5WD
UGAEnOdzSq/aXVvjiypIfe4hwrDlx+HGObAdO7g75Vh9/Bsk4bnNmcNCR6gwmh424die2705WuXp
0Mq6/okvb1JYkRwHIJ7BofiTLJ2Ea14IQsq668IhosM2HW3llrVNs5IUXEZsWJECMhggBQndHK5Y
oraUA7kKKz0J0Mq8Zab13mgVD5gpMj8u1pgiF5f1j8H5DG48UE1p1KoLNRCE+HbV/lJa56+Lp3JR
eN4Q5CFoX8pFn2ydw0CDXJQlIooO6ZFaOWgFpKgKp/z7oAz6c4RJjHHqiJSzQwj1NA00rbCjT5MH
ZLqnF49KFSN901bqR0shRaoNSrA55CzmzpABe6CRym7DSalNH7w42iaKasNLVbY23rv0gQBfhyXk
WLgAZtADIuKYmB1MxYUUFeYjuKIj8vz3zm2BYBtzr0h8rblAR9cZilUTow2BhEl9Rsj0A0qEoHO/
bmZp2yA/ibwaOnqQ5pilV7bDhq4QWEujQP+qdn4kurEdIJ5x3cxlFifZAP8xMwsIgGWPzhjDTDcZ
ZDNxmm2EkZW/+mKsj5nL6xXIxuKy8GxH/os5vIvQoOWVAkZ47B5kb4YbjbGbunCKLTHpmg715QQ2
hnaB1P6vqdnz0m3LpEeS3IYMw9g7i08hpVnIB014KHv/Aj1M+thhkjeA5JYKAkbQhF7f2yV3tHFj
g6oIdCtgezw/ywZzMUICAu6wnNpPpyt/dpq9vW7iMquTa0TiCuZajJXNO+eYm8zRhQB9YUHc8rYf
Cn6j10blcdsWEO2KFffOzUsMSZOm+qQ2AuV1+0sxGAsDYEByP1/o7tRJpmY43W0YQYR104vWDpKp
iwO84nD23GYCB2nUrxhd9KETo7MP26h1VpR9jYhCiXKoaFbsurIcA6du1sqGlwgjVCcsTLdB1vZP
b3t2DLneKZ3eU/hrYI0b3dc/a59tVCiaRz4zoV8+vcbbZo0h42JbZ1Znp1JJIXDY5QrS4zHzKvRf
++FTB9WrC8rKqv5rqnVM8EkYvmZAJhgTDTNrtcKKAfyMTWiztLjti7rbidqdbrvSzH5e95eLT4em
BQwhpIHQFSWm2afDqBo6JFpWh2NC+k2sadDnURTw9SSKtb9u6rLCDlpwF2Ea9w54/jCfdn780gGs
gTxW6jC7nbbGlm+SZ+6rz/au3Oo/qJ/41+1dRFI5TIXLRxKN4OHxh5b05OZWyiQvMftUQh8qMzuf
cKUP+4pFQrIhAJatu526Jvu2sJ1IpUFZi1xHijjOvFPv1B44V1WETd0cIMPgk2qA+me+u760y+YB
jKA5iDQBM7jIgGaRrFUwo1ZNQoSSVylhANpBtyFwvfSmDMmd8xBDo7G/LdBMjm6zXy1oBHwOCWMw
vj9T3z2stfIWthpcDAh5KDzgBp7r93UF7WvgPERoV3YK0uHcHk3Joi/UIBJ6/aibfdGvfF55CM5e
LTCISUcsX4pOQ5Pg3JvyJkptCL5HYWw3O5Nkt3gtv1/f5stTf25i5rCIsbHJRBGFWpwDS/YOEg5v
anqfcr5t2JpI0SVPrvyof/TMwBOCG2pmTliM2tpgFvio6ZPYpjv14KBI2Pjqnq0KnS9+Muwfvhmo
XoArOd8+R6FuiWS+CIlRQuPOnRJD2StgsY4hn+EkP+kw2MPmb/cT9SmYwyQ5SqMQ+Dy3KaYGWmpK
X4TxmBxAsxc2Q/w0JdqeGuwrbpW1TPdyjWCkxUsE8QY6ohccSn2k8nTICQodNd/ID9cWSTiBwYmW
q+S3l+4o2W9tDI1iQBWV19mJjJlm5EXeggvqrbptJcDdd6BTT47ijfiqF6/ivhdiAFi4ZXUKQWCB
hLsalBKs9bCo3AwIpy2I1XZsR79sNAYnz/3kuBMhdfxAc7/vPfGjDNwdmqeD5+Y+iKSqxNOUQxO9
Xf/G+uWhkZmkhCmBCQw1n9lH7kXeOk2q8NCN7a+8a28T29nQqMCjKco+BxVkSYnOqTeMeVhU4AUb
rOSp4M7RqukjyfI2qIZ6hwB7w0WtQ0rVvrcrVBo6lu1bK7/P7ewpMunwveqq4p4ZHMPatvHR96O+
EmUvPylwOuiwE6RyGLmalwF5DuEuq44QYQZm+WrHiy2dpjXQ75oVuZ8n11QH1poytigLUSz+Mt0I
JHHtShy7kAiVHA6opAKAC//E1TS7lkpmW03V4ZuId/Zk+t0DhoCMb+IGDPWfGrRdPyuJyYl+rTUG
L0sqM8OzKEOyNqexBsM2mhAb89hDf7tSvf678SEb68zHFwyMNbzc5S2M5eJqgNSTjDPzmQ8R1aSG
Hg8P1RyApwqc447wAU5aeRFefjkdDTmMTcq3E7kIL7FoCbyD8nDU7bfOJseU0pXX2ZIJJBKoMGLe
HcxzsyuhH4Y8cTuWhyb/mRvcL01tJSYvWkCrSnZApFzjzP16vXGjznZ4WGemb/fiSNs1hdrLMCzl
LPHoAsMcSurzPo7m1NqkTDYPMUIPvFsvEKWI/cQtM9mxMl37LBdPMPgc5A8MpCFo7Vhz/fW0VJHK
miYPKxE1BwiVg2xR0w/gl37oYtAO8xyixsAa5xtgddaGAZfWemp8dtJsDIkXfWLwUGub2i8G9UNw
kXjGmOabwV1T6l76eEipMakJZnc5m34eOzKRGpAmHXgYWeoLVMN1v4Xo/L9wc3g3yh4oQ+PxPrvZ
DDXRBqXVOCpTYjhkvRh8ZezWpgiXloLWlQs5PlsqGsqvehIGKwAFereucW2o4+98ZK03IK+9fjet
2JgT1IsJ1Mj2UPGQlRxsc51fiXT/tybklQfPswGev+xZWmhuq2mZ8DCuGzkWVWjFIYe0wtN1M/IS
PU9+z81INzzZLajgVHYZxTi17eRFboc3RumZUBW0QPFMY3XPm2/XLV6eKjxGUTWE7AfkT8l8XjdR
i7HHeUnD0f1m6AM6cajTAx2kczXQm/yQEP02ysYVxKWMPufrNBGakFD9J9DOs9Q2GVMDAj1J2LRs
unXe8s7u/ZyZ39G3pX4BBaLd9WVeFqkkhgQ65OB8AwvIBYmpK8qGMPArhaVOiwdoEQKuGjnmtpu0
ajfhtwbwfXcXa7a6EdB08KcxMlec6HLVEiAMACg+Mlpn81JjGycOUh83ChW1CCrOv0ztA/HEU6IO
x2JcWfJlyAIhkWTHkpRf6FbPgoiWJ3FS11hxrph+L/SgiSBah3Hpia547eX5I1BZRQ9QtldA8T+z
1CY9g9JSFIeVbtxHIPLx0PfNV8LVwuadGZE/4uRoOGMmMleDEZ1CBqKJwYOudO1r5oxBbo42ZAvx
J9ed5vI04nPhdkP+D9rdC54GSJPHECaMI4hdW57pdl5Z6xuH/k6N21Ld1voa1vryLP5xD4kswLUK
nazzJTLNBBUnFAXCXsvV7ZA1dufFucN9K3KsTWlnJCi10ZIPuXeTTCsZw2V2Ja0D+SSZy4F8mkXq
cmCkcnkahbbC9pGh+mn0qbUric+CETmsC0pQ+CWq4TNXcfWuJ+rg4OmdtuKI8psdKDovAp0pa434
Ba+EKVQvAH1C12oO1wFfsGtmJolCjL7uMePqpdq40txZM6GffzA7MlxKY5hIFPQWW2ofQfS4JgW3
4PjAGhGgPzQkixewYKpkSUSoEYWDmkOesXgRU3Sw48pTRFp5lvF53ekXv5AGMmXkBgge89yjH+OG
q8qE15HON7hMdy4Zt3VcrcTCxa1DRoD+Dua3rT8vjJPjbLoTQGO1hVVN47CvGDja0qYhK12+hRMs
aaT/a2V2n8auyRVD4ANpdXkQrLuvWwXJqapuBSWYLQVLbC9WztFCvQcUwQ7I9wEhwPS2M/NxJa5H
O+v1CM9gGowq8etYPYBJBqHjHgqpjxCQmUYNOL/XrsCYX7ay5kV/OTE/iyJFguR5dOEvanIc9dyr
8vSgTw+kpJ4bk5XFLoSss7VKbzr5jGM56AnY8aIwKoYfFVMmMPznd7SxMEFe8+1YRJPXtfbWqJq/
nnBFoRCdLdSBAKAEt+rsDQVt5WyYCBzVbeyHtOgeubr2wlk6C5iSBEwN+Fcwqc62EjjJTgENLc4C
s181WzwCbvKWOGsKv0tn4dTMbBN5ZVdWnLZRqI+u+2R3Rn5UrKhrVq6ztdXMDgOFAk9cq1UU1hZ7
SYviUyjaDVs92UtnDvpW4A6WagSQfz93CcUc295wO6wGNbwAJLyBMF8LbSvUeINRCsDdyzWC0yWX
RwcCpVXJc37B9KdHDJLiZY+LU/ysquzI42eWk4MuJD/M+9/Hx/8UpyXSCrM858tL9ULrIHQchWOR
+YyOfgu571z9a6yaLINDDgpMCRoMubNdTJAjjCVBLoAKz8cwlG9NXK0ply9kiGc2ZteXyoG9y2I4
RO6MnquX26RrNnqav1rG6/VNW/Twf4r6ZJZbKEZPqQJ1wbAR+p1RTt9dNqypySy4N/JdBD7wzyIf
nb80W7urm3LAYR3beGt0065t8huHi931pSxsmiS7IybSwgV5KWOsEwVvhig0etAtgD+1BRFxNile
w23/uqmFkwRT6OEhrwav1rwbVJYV5C0g3R26Y+6LEcOp+eTlaY1mBWS62Qez1ywu7qGkboKenyzm
z74TYQUXeDXA6yJrG418J0wzIArfX1/YQuESbxM0DCz0JtHvmueaRd0QVBBxbUAOUUC6yfJYsXFv
yp0VjFtXP9q/3dEjfhrk/pq43OKmQjQLtKBguQe/yvn5tZSJtphRi0CPc6+YWkAr8UM43OPc/NDq
+gAe65W4u+D8EjIOjJYkyUZl8dxiSTjA0BGcX5l+E+sDoLjg+nYuLUnOGuEaBDHWBeQ0sWKMvHZ4
p+SoGLiTe9NTI9v2oC+WCLxvZqncoqShrXzEJV/RwaMpxV9lKV3+/cnVb4NUqK4jl4W9/VxXdzn/
svqVVGbprEFmC90sVI4uiavLznQqA1ICYVpVNXTqGOAPmP+grHuw9OqvWblRzMTLB+mi9EsAWs4X
pKbJaCnyuUe16bNWxgDVoNKLnfoF1R8A/MtVCs2Fe0vWxnCPoJctD8K5xawnpe3khIVCABkGav8a
eHjzDlRNhd+V1XvTrpGtLtRB/lNTROkW6f0lkERXwaHeoy2h9M6TW/KtCyAaojFmfIzNkFY7fYqC
0Ur9MTdW3PRysl/qdqCe+f9tzza4tE3WGgOTn9NXR/I5ut221vI3I3Z95ja+mxHgUjFP5fAnyFWs
HMOFpSM3kBI2kkBXMiKe7zYvE1Ud8cq/FWbsURtETkTdNl2xzzCC6KjVRuDPWKzvRla9XD+hl2ky
kJNAJhlAvIOOeB50FD5arDRFAfJA+4XEmb1L86rxAbktgW8BW0bg2EXrZVq9po9xeYQQyxF7AD4E
QhRYkPNFZ3VfqWlN0ZPTwsJg/ghqAaFxr23XWqWX8QBMSzoY0w10udFymDmzUOiUYjqNA/3FtBc6
gWfEUzJuvJoAGK8RjCwsCxUEJJc4p3gBzMGBbimsehwLHmLsud3Hwqm2Oi2H3ThN4LGCdN3z9Q94
uThAIHBfyMAABOy8Z5jVegGeajxXDa37Xjmq4rVQ6QwyXVubFL9c2bklGTNOwmptC7tCFTMKK+M2
449m9KbER4X++r+tZ3YUix7U202JOswwPOcNLuGxgXDb2l27uBbI6ODES97qudtPgzWSGtPgIdzG
3NTMfsl79SBZeHyAdFaKMQvGJNQRro4WNcp1M/9zkrFD7RzAEdq6FtLZLPeKavzIm5x5A8f6ru+g
3KGzEjamO+DngDzZyCWwvPPvJDpl1IpKOLeAy2u/1dgi7ylx2hdUtbVvI3K6m7iwkzeDD9ZK8Vz+
y3PLUMaV9PYIqGDOPrdcpUQri5rat6LXCg4maa78MiEouGLmwuWxQMxF49mLnAKQp5kj8mFIEE5g
JhXOtq4UzxHN1k2iFWAs4p98Mp0vCMtA/oKUDHEK86bnC+KV0w8Tzvi9ZWZOoJfKl+XWT4aNGj0l
uKJYjjsJA11fJm/felolgWjVN65qbyiF3VoZ4b6Ttt8ztQxqY3pSK4gvZ070pYj+wxT8tz4NUB0Y
CuIDhWrD1/WNWSY3pVPslFa8x1Z3U7vjU221r1Zu3Opm/Qwut28Y3LD9KGvYPusVTG5H4IRqu0gL
mMt3PG9uI9fG4CYmcNsy+2H2yQfpxxbquvFbbKX3GcP/MFvd2lr8kjdF5nWiNDy3EAfdbPa0I+9V
i/cjS/rQTClCcoQ7KNKHICpG4UcpQalec46MUujO07bapna94Uwxgj4nvxyu041ohzHgzDlqeJL4
BMmDFwk0FyiGLLzIJhmeCvXkpSI7ZDn/NvZmf8wT7bZuow/DkPubWPWmbLmDnz3lbw4FtMsWNGIe
7VI7UAcFWXkROa9K1oy3aVWmQdxnzbZomP2t6LnjD/WU9T6JhfsMOUjjNSrqL9Xto3eMf4GBjyvd
tLezIafbNm3AiZSS5Kklzj5VhOFhyuQ+0tTG6yhOqRqlva/o/d6Jxt4rnemxEeVRGGXtmYqNXDYO
dLuDeKMSoBHhMbcIkMz7uTptUEkMhsz1u/QlBtZREZWnscqrhjSILP6cFxPgdJGvpravW3Q3UrLr
2o9IxJ5pNBue6AGKQB5ICvyOuQFVfpKJBWL4ZdS/mGBBQZwvOlgbq3qstGinmopfRFUAbtqAGeOd
iKwb2wAOmLY3rQVipChmAr4S9rr60fNxD6DJndvbALArdwZpt6OreglRttaU7Oy4DLRoOIJb2Et7
59HI6WNJ3VtgLB6iQd3pYPMuG8W3y+bAhx9dqnjU+Yg1dy/AfzuRNOiYsSe8e0yNdEtL10/ItyKx
74qepB4xUh+jRvs8xpxs+ZKU3SYVzQZF5ReXgKNqYFooNH308ELflqRiQU8JOJwz4Hq6T8Wsdy2f
tgChbJVGbIe2usnsm07Phddk6m+KvFjJ9Q1jRjASceyTZoNRceIRPQkIz3Y1Th40G9+sUuyY6+47
63bkrpfpEIGO4o1l8DvL6PeDo4lAqJDp/N6PA6QNFCd0SVW4QRUlyVcJpVs0eKLqwXDi+i0ZGu0b
1M/rfmP1iv0GCr/+uYpq7QmNO1PzIUVv3alIZicoJRglcGGmWb81faExz6xdB7S8Auetc6GENkHz
4uDWpAmVuhAY3K0lyVycKkrpaTkgLLoVq/eky6Lt6CTFjcua+BNYh2arWUr+isip36VTbmLet8/e
G4qeQ4BBpk9mdHfTBB4PDeTXOdgezOguFurWivWtRtP9oJqBNeVPwoFYfTSOO2OoD8ysnsSQHC1u
b9qiPpZN8ykc9UFL2I1j86ASxqaAtnJpVXdondwaGVzdNLa0MBuvb9TvFSFfeZ/W0AcxX5VcfNO0
4bfdx2Fbd3dAiTsBmdDqbCvxPPXoxbtGWwU5KzUfAlGxlzl59maqpeITVjIMpgN50Ndq7kWlyjyU
2d9MoBm9oqXpRqQgWhOkO6AF03p5YqaBMlJMRnP1p1W58R5lzOg+y0c7QDHwwchiw4cqN9/EDZgh
EtpaAbeAgEZzOQenkPpoalXvAewARnRV+zRHPfNSE2Bie3jIDK33+OB89Tn7Gks8FUD3wnaGUAaP
FNpXHGGopiCQo+fNy5CLwotb+SjVPy01wchB6x761LQ97vYvGjOfDZo82xHOMfQZ9qnKPys1/yCK
9buHlgsK853iaRZ0zpLMod5kN50/oqq+bdSUglQf2+vWhhpCwKndlzQf/EyvIr80CttDG4d7OiOu
R/kUYZmoY5gR+allvN+6cf4xZOmb1ZWY/4ys4qFjQ/I06bESGFlDfbXVGt/sgNkauinzLFL9LPSx
8PLOsDwyjT9b3ISo/MR7qH6AL8wFW4CZdVutjzWUaYawNenoJVbbBO3A+W6y4wZ/nn/PBhNyf/lA
cElClLxFuASNQqV0jV8rVfpNjzk5GBxNJcABiDcCY73VWC42mPp0w4nQIhgRo4J8THTclTT1ad7w
m4hFMdBRE9mgSD4F5f+j6DqW49aB4BexigTzlWmjtMqSdWHJsh4iQYAR5Ne/lm92uaRdBsxMd0+3
Dr1yQxNdRazNL6Hgba0D199n/hLU2MD7XGbW122YJ98mt/Ghzf2xQcg1Kb187w8CRabRlPAq3VJR
Keu6q07F9Lw5Rxov4Kwxqn0fEa/SDOOqz5nCJNMmwfsED6ciCZYQ/k0oDy/jtJBTxLk65vv0HwDj
12Bo5d0cK3mTzPsJWOKVTjuvSFyqCp7q15YPsNKY53fsPy6FD9Kiimf7AzF2D6uUYK7hwTE9wHpk
L2K1h00GsUyJOHtadnruCmS7v5kBT3CKgljCQ74txigVtfaxCxLCXrLyf5/ovM3pq9N7ejQERqPF
FuXzVsx0MiewHY9dPxokTflvSz5R/H6y/iRrML0kXYxXlybt8x7xLzAR0YULg7hI6Q+lG2ZZ9TAF
v0Ds406r6OC3CD0rvpeHpNxcOXXgLggawhl5JPESN7YjH8OG8jB5Ek4w1ObF5vtZwxF2AA1Em9yT
RLo62EN2IsOA/+ND5duXLQLeOE4N0d92JbECmmHqxA/h5BpRHLdpvn6RkOHY8LGy8r7OedoMeY8d
6HhbikimTzOfSAEo618Uzrro2BQ3IsLzmq8BOe8RIl65D60LwLs/EltZZbCNwYVkbL4GG0W/AivQ
giYjGrDFvc6Ejc8L8dQzjIxtsQ+LKucY7QTpJjwPSCD66Jbhky4It8L59jWHqT378W/gGnDcCgH2
wdF4CrehT9qSM8CrvRXvK4/2c5ctQxHmKM5D0OYFb21/4d34aEOUUJY4eu5tlBfRFPKHiPLvbF6n
kiurr2pC2dAiHmuTb+sRjfw7VyN6MUhe+jtrR/tKgyFBhEXUHdWUyEJp61Qxp8mBdPgeHkVhl1M+
FHyiQTH7W4ZHNF6eBo+tCOD9hS5oj6HN91VjdmFrukX2HIU6KHqnsXC6TwMWpFd4o+AQPLUMp5qD
+KrEeTdV8tddlHbJ1JgZfcjarhdsJPqvbG/7D8QDwNIAnHzhVtpfd559agDGZU6GN9fuz539lSti
0K8jmHwd1jFx9RqFY+mwxlcsOh/KqcOeexy74Ivv2MoQGcfTFbsPBQODMljjvqQI9qiw6+/DL65b
DkM0zQV0ASEKE8Z3DwG5FXRY4rBn2hwZOuETLKOnW9rnj7GG/1w3tK8wifSL3QTIaMVaQqlSD1FS
iFQtlfgNR4Jo7tAlGW2w2fNvNu23SWBkEXG515ND05HRv4NYeAlflLBIQcGUfS6WQzJyUcMpKS9W
ishSUBaf8TJ8dS3eUhf8OjSJ8Y+P2K9iXcXeYPRTdULaoLYsiY/ezO1T1iWwCpdsKiaqVLnNY/oG
pGIdinjkrJicgPI/pD9+m6cfA4LRXuJpwevt+5DQF5SH4jhMCEWPQdG3hQ3b/RNhbagtEC1bdJUj
wpjPig72ElroraN1CveCEyx8XrYofrLDVi7rzxQGhS8BdCOmQCMcNQWUGIc9e4lDGKTABUZfbIRP
okDJXZYsNkWMClrs46ju3cLiu7DT+5n3wnZVpD0AH0ueaNz5VJlqj4S5n8kOYRrikhcMWYtbylz3
rJq7xDRLSrxDljCYKY9BVyduYF05hhqlLB0dpF69acPzGux52a6zKaM+SH7g6G4vhAn5ZuxvCyn1
ujUbahluyMTheCKcD9lvtPfN5IXdl1nN+NrJZPtMB1AxASc4I7BrXod7yEueO7w+A9Jfu16ekNeB
rW9/ow2OE3UX9+jxBk7g/o/JAN11FDeDntqDjZB2phk2quMRd9znSOFTboCe2tdLE2/oGiMXL5Uk
Gz8LO+dnM4QG3YgHpfWubEEsYBsIpf5Rrz0xeBef7LQMVbgH/6I+/CRejrkMWrRqX4ZXLLdGCOpJ
FowtAkdJ7IUFosTmh0ns2ykQ694VhsfhQ0+I+4OkQmbqPmJpFQymRVPGUTPnYfY+kpXM2MRPu0a4
vX9cRRw0ScSCe6naBKsBHAv4wv9NnvL0Zda8vY35guvTihirBECb+a03iF2NfSVL2S3tgzAdryYo
aitIO0/hIm4pFmZOHWNhuRJyTAIMZIteH8S4fyetXkoCB/RCE/UcKv8piHWTwpoJ0uT3sd8qkdly
WMYvG4pbIvNn7us3OQ+vJO7/mDDEtElSmNzv+tn0oy6TmB/DxPKim6P7kMd/TN6eXdQedgSOlxJm
3a6fr0DzX6zgtuY5uY4jsjBUPN9y+CeVBtKwYpzNM2DgPwoCuHPmVouKPFy4pN/JNrwqGsEOQG5P
iDGBiH1IXNHZDcSXf3DB/Mp4aIre8D/JmpFi7/zjFiCj1cbZbWyZX3eD/wlniLyhCosvYsT6A/dz
LCt1x13EsFqcY1GilLkCHeEJWOU/GbYvcOeQRdaFp7QlB4YJvFozHQC1iP9z6c6LjBJ09x7YFJJ+
zTrDmGmmB+pBtPK7mVbtMsJ5w8hWpTSvtR1r/Ib4AuPAtmALG0qtoYhOLDgSh7oXjZXbxp9MwtVv
Wdv7dQDGT+SXF6p74nsfA0JTrMdfwll92nS/D3IBYw3oflRCLlMcNSYx9ylT3wHeLRb1vNRDf2YW
SUzGSx76SD4Ad2JV0hJStuFIyom3mFamJvaiw6z7oFgc/5jRjLVO/dNRCqg2vpPGjNUs6Wc/zT/r
PiN9Mv8OqfqRjPzNPbuUbeLw1YLNFl3i37zFex/F1jisSZd9Jl63NLFFxrOHXfcvMhiejRs/03UT
zTLtQaFYAiW49ioMtufILlmxq+Aj2sd6W82DU/2DStuKp/1HFyH1A09OWI0LNkAhZEketAx+siHW
xZQBYiPkLRyj696aq1PZUA5ibbIVZhab8ZcCKqJz58T3GLGTFfmX0tOZhVMIqwzxL02WO0ybeOj7
ubLI+C6F0DFeMguvqJ5isgAkVgI9OVjGbAXvnaCMpb3rvCEsghHtCpbUCiU2Wk0uhCfxOmUFspnv
sn1/YJ15hNne96bYEb3tE4JU4GZjgAfKKDz1c4I+tz35iFpEJQv/BW7/N/T6m+3iKuEYUcUi/YP8
alEukclqyMk+7dh5xa4JEFP7ukfhB4RbezPno0RFTh4j4MXoR9asoSmMe5EQmQRQQPQbrGZ4O5ae
xx5739xgfoq/tGKtPKaCioslr/c06CpItAmqMbbsd1gSFMLTwDXc9oZVyjMyKFSxDfxmc8yiS7fQ
OuzySucYn6jejv2uXjSITdZ319GO75sb0GxkUjTZpP+02v9KXQskCU3GhA465pje407D4Fjc5Brw
hvE0Krp+SGtDlpNV67nf6S3r8rtx8pMitdnHvGN6CaWU1011P9vC/6J+MnAyflg6tT1OPaQsgfUU
qiQDUqChDDqTbIUxNI1w7fMuOKgFj3iwbAE2xKI5qGmEGth2LjwOCOMqE29JS7MCGh5FPcuVloKO
155Mtgqx+sxm2mCn78WO8YdAOm+JnauumHxKymHmmGMj95hrcP8C2FEVrVTCUXIkDRMOXaJxwACM
l5XSemsJXqsr0wjW484KiHEnuamzkdin7PUSnEkEG8o2jcf9KUqlcGWHTPEDkPW23GNnbpZuHX5c
SBdbd8YIGOHNIR4ldBhwcN4iAykint6TEVN6ny6ZMwVpI3fe3PYL7qdt8CDb2L3v2zqdNobF1lqs
pr1BMUe/He37O2B9yTtWwcRSMbGsZywQ4K6rmQN5SnshoaeENQO4yRgXjqI7LKd07Mp4Hqc7acP4
j9w6XRITADqJu+A4R1Fb8CWZfuZg6R+nzbFHjV02W3qBYGGx6Sg7j9AJDegaFZRB2HpIX127Zle7
uQSSPD958invaqphWJD7jD+tkQmx4zd43tNvCvE7MFAKyIz58qDjmb2vFs0PtIukL/oJBSGf8sAd
xhn7l0fLOw/sil7TSjnIo2vlE6nKQHJ1GAywyFZHcw2W1scvdOpdwSkzLo0LgLBO4/zDkBiSYPLU
FoMoo3igQ+v6J9LyqRmwjQy5JE3+ywYe1tY6T6Ih3cezJt42lhH0KGExzVmoytwmUP6RbtGfQx/O
fhG20LcXyzj4oJwTlz/PncbemOQWb5zbCLmNbln7MnLB8MdB/yZKvGR+XgVkH28hPFr9jq3+2Y/c
nOB705lV0BODzgzTGZ5MvWB5WMwS6PIo16UKg2S7pnoY64l5bMRufeS/zir3rmsatW/e7mECakky
f6T55B5YnrBPxJmsNw+UwWue6eScjUIfpXTD2WbOa1g2CwYT6pUjoc+GA5Yy55QchpZMR808ddPJ
ZK5RLjzUSudtgNEXL8dAFPhDhURY7yADAeux3mx1t/RBvRLk/eHdzDAYR6LaOHbZpN/3hyGQ+SkW
cr6sCVAOJDkM2ADqVS1zl59hL7fc2ZUmdbexHDZYDJSuhi8OTLP7CnJ/+jAsMFxSPcD5FUbowBXg
v/E+xZIfMoLLfoWTVfylRDe+7FlAVQmITgPhQRZvM40IEDNUAbgVuxckyDF25LDEoT32XI/o5jcL
4JyQZThIgy0AAHlZ9olsMP6MVt2d+5lioBiHfq1GIb2s8H7bBwyCnn5BRJTXZAhOO/j+vLz16e5g
wxuk3WmycXCwLkhqTPRCFFk+7/8I1kL+8t5NGiQ9jrgdW21FLBTk/g4iHmA0JeJV88LFc4f5Cs5j
AA3SKzAXV1LjoornaJi9NBT3win7TCPHBgz+W2+wxJXl8J8KsEooNVYy8ZxP67XTVkBa5WX/mWBS
1QD+9ZFws78MnVtRHsWw1xQn04e3Tckpc5g3P8J9oX4Z+ja7YJQFiGD7Lx22aRH6BrABgzrss6db
f+oRsv22zdlyj/aJHjrl2CHVMO9bAFyW+M0TQnscN/d+S2Je9i0bDibc9XYinripKLiipsrS5QkO
Y69FT4yxKWuiAJmriZxc4SvQ5AU+7ifUgfLRbfl0oHvOb4g/AqgWUlLYFZlYE8b1GgbFDrK7eC0X
P90RHBTxZnS/K1M6p4dRgx+yMfuAln31Cu21/1Gp0iLbouwQuxV7/8x/YWYgzRhvYQlaCP+EMHEo
xfDVpUFfvCjM+b7DBxNrh4jGju2XzGggDdl2mXegKTjoXJkMLgGaNAKmGtGCzDr/2RT/NhwDEN2X
9JqkmShgUY2IFINa3SGK2IvjLzaE+71EpGGRtgKPZJbqBijTWPnciVJ0bXffBnB5xBdIMNOHwL68
6IRDDIOPUra2KXkMZ/69mF6i1UYjtnGZQ/E2kSrVkNfRkVwt675jf0RkoW5xmu/rfReFe+lYBqw1
iN2h78mXbcVTBiHPKzbQ0wNWVMEcRdCvR0HLqxZjaUGUS4HYefzIQ8A9iIraDlEy0DKyGAPayYp6
66BbjaLo3COfoRJ0W6/eSLFLj9j7AXZUGQGdEkxdM+9W3xuP/yBPnRWWs/Oe7le/716x6BOfjJNt
1ap8PcSA4I49RL7HeQ74Y7Rt0WX2Yv8rWVn4xyrguCZHuC0KBFb9Ojdeacj0CQSw/dO6HGsgeo3c
c6ISuLdlEIpYmZy8KWUYR/t1vY8pdqvL3GWxQB4gdo3llkV172HORDhnVrGF3IYV2ZuzmuUp3X+t
Q4PZOxuz9xUGv6jUssdWm04C7CGx6bxNuyzhRBEX3eJ5hchX04RmCsEJSRzRqAb1hnqGe+h0sVHe
wv4Sz94yrCxFYQPWxUeFKI0MdQ47u/5jz1NEQWYT+tNkGUY8RbSlB7ic8jpOBmxhi0k86hRFrzQp
nccCGzJU18vYQZo3j/sagruz3R/4nSRYeHeTGCEDG9TXgAyPvggyEWbHHJnlS4pMy0WPBxgxSIQW
spX8cVKzv2trFXIMNedhhRXfTlS+oHv2DFeWzL+CtYyDk5S9B5Wlb+IRYJ1vGo0vvlQck93Uw6py
kY9qBW/12AKDe1UR4fIMxY+ZgPv7420DTVIKw9MGBWq9js7Sms2ruww90MFCjBzv/TxHIFSisKPf
OMXpZx7Q5BJ5ZkLnDkbuthouQe7EwbnvxkW1pvG1Bl5/NoHmBkQorDMR4EmOXdruNxX227eA7WK5
5davvUXZz211GOsQOXWTbg4/lFrVCSZN8UVuBkguyBKLptCyqt+1ftk9Ej+IcPPhZcTic86Dpe4J
joQhCtAt+OjpuwKJ2ebaRYqe872dHmB4FjxFzrZlQsb83GfgpKTd0CDiMmQlow7oq8MUnPldPBRT
tC+mELPIWOHFKf8F8uwFeJK797p0vwvQz96Mc9H9sIV4oOA6lP0QnffN4CcSSwwzxKGL2GsPMpOK
jd1w3mP4TmY2345oPfoq7un4d9ncNAKg2+erURF9Yh5GPuxtkfgtslS+OJWEf+M+ha4GZOdxoVhU
huWPQvrzmp7sEov7EHf0CQ4tFgC23kdA8AJ/KgYVwR/WB9l/+Y4ntR6Q7J2U6GEAiStGxHOXYneq
gPoMEDUc07rvzdLBq8aIg/CicJF8yfmY4LRCyK/EEmfrbeel74GaEqMeN9ZKVWUZT59EzrZfsDkl
14kH6yfspjqY1bebeMDrHD1GrYosYHbAXuAJAl3S3ldxiQyzADNmx7y46AUVW2HzoF2a2ct7+KGT
LnAPgHJ5XFE48WOeEUzeg1Vd2oMe7HQ0PeLqWtMN8uID7a7GHaO3gbJlwXxKdVcyshjdoKdW/Um5
XwB5oV6KnqpPAXTOeb997G2b/KxMR3u125DO5RAjnB5EgMYpum+wXVW5XUB5+dNJ7WtQaYve6wrJ
B+DybAHq24Al7syzF298L+Dt4+FcDJF02pYWbSDsLrRMgTMI6/0GIsK0/EG3Dlt/PFso8MrO/w+b
DSosBbi7J+C+aBFASQ1rpRJN4dsRpPJbemvSFVrxGK8MjbutQnMGuNcl1B3zedpAyaAfONHNN+8p
6cbncTTmYBeSPlmwMHmJlxjkQgpweaikS8PHTMTmlZto6HA8KqgEWvT/jzT3MigbYdLVxEYxeiHt
ghOmdz2pImnyJ5mJpC3gkyvMeYe2RD44jCDzD8rqBJCpm+kAUUYeDQeLew540Njuvx7cSyUWevD3
CF2bhgeKs/yW/0r7CA/6usPtveBjRC/hJJc6WuyTxWT4mHpYs1r4lOFijLzWZvaaX/ptvQ+XRJgy
Ttn8lA9xW2ntaGNig1K8qe8E7qStRO+7i/GJbu1gyw4pYqd2ofE5wKZY3Ubg4R0ouoJEDmU7laFB
EQ0l2csIxnNl503dTS3AJxIGpUkh52ltZDiGhcDQBygrG3NZiZ6hlIxLV0P1/ro4MZeTWh8X06Ja
TdMUvKKUhgFkEMKWyqwnKCgtaAwtX9cVX6kAuQxCeoCSQht7aVv8JMnFbcr0rU92tAaprm3exY0Z
FPzrMTREacPiZKqdTY7oy180C9rGn6Jjt+dIgW8P2bZ/Yd53JfvVqgTqHwh6vHzLJ+Y+gEqWt4Ax
MI8lPp5I33b1kvkA/LB2WHQj+UwiDO2uRc5CnMCFwW9ZcNowANbOy0QLQpcPlyEZ8LEnj3UVJFNh
Q0ezPMTc72oWW/snDplfTfC2uRstV2gD/P4FMXUYT3DSFg7WfkZg4M4QBlTnIrQ1cFRaIPNCHaeO
RoXV8YN1Gs7ohJ+GXL7YboJVHLn5GygGJHqTCuccGGFkw1W5v95T+PjtCj+7pRZPOdRBCVR1T6EI
kr9bCv4bdqrHNOVnGMVkZbu1Kaan9R70FmpFOh4l5/UUdAeBfiKOp6cpyA9tQq4ETbwZ0J2T5Dnm
WJSUrF63BFCRXJs0BdGxDgf4zTYzDH7VApM5BUyBYiT1xgkHafpvMMnV9h76yfTRUFvD8usOKPXF
h4Ma2q1Lhs3Lffeu++/gMNtjELYPbdI+eYOQv+vsD1sHJU9rs7/jPl79HXvDJH/tB1mpdLpf1dC0
bVslti+TDllYsIfyAloH8/CZUFLbUDeRQz1hC/QTSKKMk3dGMRxss6+rWcMVwktAUs/u9guJBQsM
oJlqYC9HTgFZC6jU0pKL9eBtG4B3Ht5HhlzWTqdl7u1VQra7jm2nsJ0uyxDjDvYVmzC6yniGGMcr
5QixsIqnr02F5wy4JfQz7jQrj2O6Yc8jnxLIBKYZX6CT5yVWb4CW6t8tmyTpSr62jZSkwGq8BSE0
nmQ7P4yKgct/8rvlOG7rOcVfAVXeufQNNDIykjMEb6q/2ZodozA/oBH4oH5SeYFaq6HFqLuJ2VZJ
jG9gBsgONB/kAd7homzldmnZdpBbgnXA5KHl8y9zcOfFHyT9iMUALBk3d1rl82DTBz9C7hqL4biX
wVwNw9Q+ryXglofQpi8ZLNxzHHMDgRGCOZpuPO1cnYY9fSG2K5EBNGNTWh3ldhfHCb4wPbAY/acB
8rBGy0ECuiuQ5fyyc3mSnEDlIK54I94NQarv+NNnmGZA4qBord5XuoRLyaBcKaSabsBVsBplH8Z8
eEw3dpQjf8haMAsDmh0Qb91J9Li7e39k5l0GeCkRvwX8pO3J0ennWSyNXN0xA1CDqqxNRYG5/zJl
dockLMUPV6wGYPDISLPBozt1GKpp+AHzq3pDLjTz+xNEx8CAwSwEXg/UbkHhyeu8BbnXjggkWgpl
sekkxses4ye0dsC5flFqgIPHjuE5ChlwM8wJqdbvWmhAfO6vN2FDH/GInnG3iA2XLB8bhqG0CPlS
6+3XJnAzoMihyBvIEQgbVPlz07XeG4a8MwMXknTAbMCGnUWbvfWB/phscDdP+YPGuV0RbjOMaejc
IbSBaABCmAGXVOi9lAMQqWws4O5aEY8dY5Hd1o4+dpL+p1YHWcyQWVSIEVMxvwajLZadHdE2XccF
uCcogSIb8rj22QZpFhqbghhgoQrxju2u7jEHVlp6IIb3/jOncT24TEGFQ75XDdjE0EYm83vWbsiO
GHWEKxC9gbL/02XcFQ7MakH87IGEw8FZfYw9C1YnbF8dJIQAr/7w0H81OX/Bg3GPGgudZTuZagAS
VXqUPsThQsHukO8ZBsmuT5DtypkqQy0/2tS77Gx9BL55T/odAia+/7ckOWqi9Kez2ebh4Bs3l+GK
lTJpyRNKDMILqLloSlkxd4M46657kxzMX54sT51Yas7Hqpv4ux+au3lZhytRwRF9+TvA5wPf92e/
T97gtf+BzaQaOVaVipBZo2Gz3ZKvOBMvre9XqP+AD/LKrPlrmPjnOID+JRpgocMR3tlJ1G2bOx/6
vlwDaPvVN8F2DezuYR/8ele6wqc/rJodOPGftMgaCHFqEgJm1+4zC9t686Mn5nc3yfVBm+5eAqUJ
cnnHEC5TjKTF+re7bcK8dSYCmZj2VUrGjymdLujhqmm1n5y0n4KJ6wqyKR2hFRuEgyRi3MEsTj/S
x4MTjv0p3v3L7tO/hpkP9Gr/Wrp/rT38sIbsAjgT7OpoyiH5B3DyL6KPPARoJD/jKh8Au5UYO8G2
fyJM7R4tYeWnUwNQ8zpkd4Lhmosd4qIAYiEfFLMZtvtg89+klltp9uc5W2u6d88EaEK4frIgPmLM
BbbWH5JWfQhvPYTiK4kuMh2qHgOrnAByGFMFs7ptiMKS+plNySuo0Ld0erIgujfy4Py4SXNe+9kA
eeArMJd3NQSHUMF4jX5Rg3SlyH9f5WecofsbcaU8DcXjU+CSp63369TxCiJK2PqcNCL6eKswY4rl
7w7cxoYPs/ELip8T4lUkpAjs868UxkBMJGbs30WHPbpkiMOl7B6SskuCxLM5YI102V2Wf/Up+hEm
+ldgLkcsABxDz8wFxsyXdEyueMTDYlyGby+CjMUEHuwkevHs5xQgC8beU4r95jP2k+5Tyv+FGWxu
ZipD5MXpZ3/13iZLXgihU8XZXi+Jd5WJuKaQmBZBD3VHh7OPk9sGbX45gp8vR3AnB3DBtNq79TEw
0BalU5bV0GsPkBSH5zEhh9iL/4Py4iX2W34gAGXuUzdLiJD3F08EB8mn4+bmExyEZZk59sE94MCJ
GeMSna1fTyBy8/krN0d4F5QyoqWag8pf7nj+5fU478dzGj96xiuz/E0tENEu0WmETqeNPyBnuXIu
KxcsGNnAI2Vwat/Bj484q2u+/XjDkaGJ9fc/e/ykzEmFkOFNtIZ2g6ReYcVpGTWAZVdQ9zUQ/a7y
6C7bQAlD1+HZJhw1OGny1Ju5jHFKpuDe+kTfE9HXPnBygSnRpgt2gPCaDPRZx/988aG9p91NTbdi
71KfZ+qfYd8/mPWGnKnaxwhAE/Xkwc+LgXzW6j8HEpPgsrXbZe1ft647J+v770Gn8orrp2EHPiW+
Q/8lc/TGo+jU+z+R6q+pZ2DYNjZcq8bav1Bt1OCMS+xGFEGwQGgblZaEl8kPa2AEEYfmhJ0HfLs2
GQ+B+m/o/1uC5LCl/jnz5MFLsQ2YQReCWzPRu23dKwqVh6ebVcHRhz6Z9f033mwIgF1A0vIH3kD/
zK6QHJ2EO1htdx9GEz4cY01gkzqgeMBmitYxbjxkkRR7787QJjdtNmNU0nW48ockthU0P2UGjU/n
eow8LyOoQ/Atd2mbXly4Pae9fRZL+gidRd3jfy20icf4BPTxF6QtSfrcY6WAELQ4HSobNuy6HlKx
PCw9AH+g/uAG0e1Fx/dybb1jurqKAmgsV7DpEehSvUflr6Zot+aYEAWpHwPyZE9t4GMg5pX1FkgY
07PtISTra5tluLQ3TQ3O7Q5ipgXKEljzhkuRwZ6tg+G97oZiVneQt5QhOOgMWwpx+zeG/kxkdQxV
gdc/0zmrw2wEqAjqbPvm9HcEnAqoa1n3H1fe+4z8b7wKDbg0rJ9COYbLadHSzzr5k2ft/xydx3Lj
SBBEvwgR8OZKEgCtaCRR5oKQRhLQ8LZhvn4f97KH3Q2NhgS6qypfZr16s3XonfjgOMkm1edxU1vq
OTGcYEiZP2UyKK00aKAEF28K+PZUwY96M53EN/WfqR7DvkyPjNCfWz5Q+yEzTO9Vmh7TVj14CF24
8dd63FydQqxhf3zFfSis8MVTGpRpf5niaUMDD3I+1tk6dbR1U4p5E+m53z2uI/xWYToYGELiGxo/
ORbjAAwi95nXcYllnE0LKnjDeGA728RkKbeh9d5RVw7RPJ17bQgiLd3YKpkstBZudxLud1TjxdCb
Y9N9zdq81UHkovjK3owTat+e7dgsbZh8kwogtwWtLkG/80bYP4r8jZvn1nnMFKsXsZwqEo7q5ObU
8UWNrq0mtk0Rn/poDlidsdcIlC2VYFRznAuXeYnh9e+5+8/Q7xW7qGrR7We3v831r/X4fgtnZdvO
wZkxXTfEQnXMOIfpVDO1S10FJar12SO35jSqFwdmTpwsmp8OU0HRu3uhLiutHUK2e676VoCswdSw
HN3poabsP0cP9Hlnlx+pe5hA+ga0fIW3KXZSiNgszNP8XNiI3na7JpJ6VWVZ0DyKotrZdaPn621O
2RcUyo/nXO1SnrB7ccEvq96ed7Fc1tjwtil6pEDErdCuWhR5z2EF9vA7cLFO3R4PL7XltFFKovqc
D+aoXD6/jpcETY8owYhByNs4M77WU0IpbIgb5e7lctuOMiBUat0P6jWS4xpib52A4hdL+zTOT8LU
fhW9205CZ4Rpbls3utVqvYfm3KAhvZc2lVgVH/qiOrlTfsDR5E+pe+08wF7bOhppG2izta5i64Sl
YTW6kR93xrtZfpJq+ekm3lFKPAVe9KogBAyFEajSPqcFaWyJylQAw7+tr6dYbEqXxc3LEKENS3DC
KglT41EuD376QJpY2bBR3BHRBP+OnCA/hyLb2bG1NRuAnjS+w7xh28nY78KioPsyVJeSaM1Vyd6e
VaHAdpseT6g10t2JrMi2uhguaeyRX6Nb37E2A+3p5EBXXfHn5ZhTYgvzTV3F+aWNjFcQA4fn7CGJ
u8aPZ0T0bCXh6k6H/caVNDngJr1Y9k6a+I1l+QWP6gQZamb9g39i1Jg8lXGyWaZkV5oNRZ22c61l
T4jxcWE6s5qicrc4cbpqvX5VowzLJDnr1rDhltkthbJWHMnZSXRuWq2SWf2Xjd+y/oaMe/Pyj1ox
X1lz5kvF3SmVEs4qR7a7cZidieEjiqNNAbIzEq1r9vF6grFcKW3yrljp3gFOnTP+Q6JdF66fJaPd
y+rVIEZ/KJVrrWGjqljvEE3NtOoaTh/TeOqdCYjFURCb3DplREFHO9oa4w+W8ZzRTczAc7gIC1P/
pH5PVymJUlgxEm2blnaLvGIph1nK+dzm07MCLx6qHp+VbiWf6Vx8E6zxwXani66V1xktvhnUg1Wi
AIzqigCLfaGaB48qMom0vTbOq66HOmvL7VTbVObePhXJxmS4ABa7La3XYajOHfaeDpmJFRJ+w4Vk
efMmgdBZSuVQtOz2hKc1sOFFcba1GnojUIKyLC96NK46avp50Z8jKVZta23R59l1Fb1FkHvLmJ3l
8HjRlePEhJ6W7ab29mbQs3SVSfz1lou5JgoHGzGOVzShXhU5kBuDpQJLUSOZIM1cZ72Zrtm2BnUp
ta1wlROkzY4ufk/Q36VPUAOl+VZUvVwZIw6kWPsj12rtGNyVIg9mrV4TXYQphFy3QvPL4nUAf+LR
e6HQoZgsGVX+pLn5msuJ6qxcSwXHnpaspsHbGIPjp7PGUfFoJh4wuf5RVmxW7hCZzAdSWwWKPnxI
e6J1j9vHGgy+Xoo5z0svkTKuAP9cGpb5WBTgpyLNg9yYfulwg6xArEzQy0fnrCKem6JdM2VdZxFJ
ybWL6+zajMMhGikKRs13opjnOj+YVP96kv01S7WbZju0HgG5zPkLd6bUIIEnpyiouyteK6jBbyjR
U+FMG3W01+00bluz3Ht5dyOT/ZTOLVOscp/06Vb2VGMDHq+iTu66beLQAKpLOYCjNBxz72IOw7ru
1XXe1pu8dHEo6qu0VUKLsLx+LnjY3Q+1rn2zXjidsSWxFGqsFNhhcvpBuBJ9WHeR/hmZw15DLa3V
dKNlyTZWIYur1u8Ks14xE3f0bPdgds0xWUtcnRhU1rZZXxVu/IFJfoZSUObzxraHu8znbR6le/Jo
z5MevbBigas541lX1108HwgHMhAsi5yCRHiBZZUvg6puDUPZyLHZ1PF8qdoxtBVrMzOcaOVFCNpu
cdCWtwGVn3ivTcrRQGrBcZzzHcHV66Ljxhj/Hs7ERLVOitN/aMn/o/a919JRRNZ5GF5Trwud/E71
6uv5AiSrbqyM0R6TQZfJYrZ4K82AhUhRbF2cLCkTpUENtPqfzlMt6mQDLL3Cb8PEqw68Fi+DaAOp
pofMutV9+gzwsZlHHFpZymyD4Xdlpdg1eHtxLh3SzDl1GieTovfnXm1Caii0CYIW5ljfmlR5bd/v
ugSz7cTjrWj1lqwbODMD6ZthBHrpL/mDZYDD9dIJFhQsjD/t5mDXCzRy5D2MUHoVdIr9PHgLMbxu
/wTaznwNleZcyCJ5bTgSEFPg40y3QavqnKApNDhvdK2t4Aet44f/rpsYxci4XjA61b7yWEXZeErq
q5m1Z0nIUSwduIuLmgx+3u7AfSXmS64DN10kXLxb+JaROzupx+qWWVMSuJrxhoX4vpRYqShKzLVL
N7GeWwZUjGbflIYF340GNBq3QwXnsbzUTpVtO5PaPrMW5Qz6/s6Y1/hFnubyzfgNvSL+ifvKryLj
pSua82TnP70R/Yki81EjNqOt8ythsyls3TcEKUvJaKFUyL3jfFlZpW0I+t2WxcC/N29dh5OPkTNH
UNjNsJeGNx70Jv7qI/sjXgxjXXqw/X38sshxYzUwW5pC0xuH/TSErBS5ulH52nBoDhYXX93vOCKC
Io24L/gT8vps2nJV6PDqugwbW+xK9Q5Efp2W5HmOp1VroVC2uEEYaqSKE7rIPpbTWauEGJgVPtgT
SsvKUJRLUY9cabQFsj490lg8FpezUFGhmS03fWRde3dYm+XkRxERhZqLuYnDQPFWixwa3DbiOtCP
MtPawPXsG/hbw2rXEmJppZd5A4efPD6Kcyatp9gj0XdK82ucZc+WhbjuYU4rm6M+pOE8dvtx8d5k
i6WyLX8mrzm7w3DklvTHtgqdyOKN5vIbXbzHKPdJr91Zvod5J5nwIWW/Bc+cmarviBTYpu3bEvME
839sYloGyDfu44pFgHrJloE8cKtq49XRquzydZk2Ys3BfcXDwVQD3i3W0afmZouWvCtdHBFFielv
8aNi/nKn8qUbxjdp1xfFcAN1cvbwLkTzpV+uAlsb2VY41LwKDdhxAea9gHGrdbe18uhYjzCi1uQK
v54Z7ojip9UGHedWZK/yrg0a9jqsFFW5M2e/LQvXf1F452RYZtAkaoHqFBFmwMWsrHSBdOzsDIfI
7Kr/mOJPp3pNHBrBcVFCxpuhTvwMOuUmafO3GsHArsTGNqrvXqAmGM3exV2NaeDDmgxsO2KtqxwO
wjkMTQFrp9yFHHmW3mZHbKfiYqj9VqspAtT8XzVb+mqmJTAyeVs0+/b4+pPZCkRsHR+vRo/YFnNh
EeLip21+sFy0E9E5f8agfXu9CFs7ebJaa60t/qDROWY4uLQS7G+6SNed1kN/shiJtL0SDnzdxELv
cAMHqWF+R557cXt9b4gRYt0DzchDAh72RpLyZt17WH0SqzAyoOEn+M6xZj/0xr4KykbZLqKjEm5X
+jIHMTNFi4FSLneJy+gxUZizLf6cxk8iI+8EngWdUxqZ30c/HWnKSUa3Mz6PNgrFw/mSMKvXn2Y6
27aiYldCcN0gTdpzSf0n626twvPU+Z8YtVWr9keX32uR3rmEZSoAOldaVrd+sShvbaNdOKHfF5rJ
qigvbq1gu1Nfqmm55pb7/bBTu15/q1Q8sH35PHKDAXkGk0OrT4blT9JTVYB8sbj9FONKM8ey9dtC
5QJnTuGpgkUPXPqNF2hquRuKetervxhoNmbOiCTf4ntfa5JIy9ah/Lx4JjYrLXIcOMPoOIJx5h7G
cmV46qbyaVDkI1E6p7vOjopa84aIfWLBviRFRC/72o3RIZHLTz7Yc+hlXbq2Kslei8l1HhVbFPRj
jkKjNg0RAPbCdA7vSh57xVnV6ipwyqijmqs52NN+2hRF5FNbUjMaHsrCHA5ReXdE/KyK6hWS6dwW
1au9dJ8iBfDz1PNgKfuYaxmB6KudzunCw47d1+qXtcY8oKsgBQj8ZDrc1ScEttNAijPxQTQ805ol
Lxgw0qrcALV8SEvsUpLcN11OHZeWuvaip+oLE8ubugxMgNLGfYqdepcUorqMfWGtYQ4Ir+8HfWu1
hA0bUh7gJrfjUi6vOfi2KqtbrrINsWqntVjaf6NIJJEc+k0rIn3VWbyHtgQSyuxyS9oCh72o/g1d
HlrqcJzYSLmSmXqbraVfeY0SEV04/8srFe6h+CtIfWD8iAGTeH3GNPbeqMTOSDuMauLHSrJ4E0Nr
r5LHFlur6dg5pM0HzbL3DuPSNnc+kb2WgOBrH8ONn9dJGdpad4WFgCydIzWsbYbNAM0bd5zhdLTk
q5Qe1kPMvIW7hXU/Gn23kSatQKH4nWWfabxupFa+KloR+z3b0slu+Gpqlj5M/lxZbLMqI66b4vig
4ztN3OrO8KXVHBXycwq3Zzib/RDIAsGAPpuZexS8D5XIjGjpTqMLN6Gq3xgW1mMm4ZbfdBpq1gL7
eALplOcgyfBHsNwwerSNESp0cqgMLpYk3zTqbwKssKqTd8zrPipOqHkNsp3YeGn1hLh07PBpetPT
pAGz8NWvjd4L/s91L1Veejr0zrFuvA1hPWthBEcFscNlU8H5CyIIpoanBmMvqVnBoJkfaVycR1O7
DrwKrHXFaP01NtrKG3eWtTYWe50U+bNINCidjekerT50Wqbg9MkKBbLl9+nLqARiglZjk9tqpNti
++tkndBZWN6LIf0vpr6Ix2sikou+4LBhk7sn3auclqcowhCUUFWJvYfLi1xN7gBhEnJBBxPLgdAF
LlhEf1tGvj1c4vhJdUVY1295+i6t97L8q820pfsk+bZSSH1GQSys+UmPEizv/GQv35lG7WfM3NXG
CQsuFk9/qvgz4j6iz8c/uyh+6w6sNJRbUZG70oPQrKwWtiIbSXnIOriwV5bQnNz4ObX2dKpWdy2Z
TTEq188Tf8fupM4MQEZ0z3KHK30NQ0qhlx1ibHyi/p3sx/fG4zsleyD01aAPQK1fOUVjBNc9nhzL
CydaXPw8q4K5YksydzedMnAVQq6os3KHI8K+IJi4KvbvyQggPkf24RSF7afVd4Q/pYDjRKHTe/SE
ktWZ7iVr7f083j0CVSzNDEzGR7X1nTvtFpAFbyOFrjeevIhu71WI5klx2w+arOPUG+8A21uT+NjV
7MSX1pw/hQITKK8aARLxe1ZMKw0/VJ+9Tmoa5NX81MXy5GWUHvQjZmmEY/Irq3fLwCbQ3W2d4BMa
YFMhwUO1mag9q8bZqoxQk1fiWpryGQ6/pP+DKzAxf4BZLGZ2U6whhLTYKry7Cn1Q02W7RIPKF8YB
fef02IQtWUxaM7S0mviMkYOkhZrXtQicuQo7MH6TzAvBOLJkLhAP9ossyZiQ5vgkxzGhTASOhTvX
4eZIaTn3S6Wsijo/xbMSVtHV08U5TbW1O6Z6iMvr2ljGnxL37ymcXIsoHLv6umm0b9nUAXwcrS8G
VqEJ5h2qL0XFV2H0vylBbeshNbcQre2qGcpv9idfnOifQ2KkaSjvVWMTszJPfrao+97VXiSGLyWa
NyjnewOCTHB5ji1Ah/PYSJK751mmL5oynV1JBlFp1Dsxie9SxGe1fy87XMVLqwVpM/NmZksgltR9
0aREy9Llx+zFQZRE7jEyDbmPMkv6asri5cJp3vAcOyQ22EtoWeMrC5A/ZdbfUryOq0nBmCTnHo+H
lf0IzdjwCYSdwm2WZ8sXTd5W15ytbPstP2RbFSpOVTcosOlXS/Vi46VjGMc4B/1iBtg9YtBYZ8jF
Qx9dTQ8tNM3TvzHWqz1+oWS7oLmOIOc13og86W6KK2zIDfi71aR70WVMsp9Kd+YVFhTAf2pQM1Lo
Dfr+1GQ0Rp4jQsZxq5gveDHHLugdpfmb60lgADNB9oxYvZmMftTqAeMwFWiQhEf5puUNE2bTZVXG
7OuR8anhbuSSHv1eVZ/w1GCq6NKznvLd8DgrWXqaYveJOIst4bBA7xH1r36zyuEDQmY3l00YZWKP
Us7zkm4eBvyIn5U9WPWSZCL1uTL0l3TSn5aEBbiC9UB1ssOq+9To3ro3s0+b8pmgSRZNt2I3Dtah
zFssz3NxjqDGsEHjPFE/YjX7Kh+uCytij8wyWuuBHCd4Hn/sfyJQiWnczabOtPPYAjI4ZYwA4bwW
ujhYnY7DT2511h7oOqgFrlrBEYxN5Brl2bXrypccg15G/kRqQ8upxbpy6o0gCBTr+pPUgDub+EXM
FnW79tKzbCRq7Cf0+D3j/j/YNWCNMlwSfdMZ9INw9oLdm/gBV4PyjxVzfq00Z3Doc4JRiNW8DRVW
Hqa5Fow23j6rSH9qOSRb3j6AZp4D0f0QAgIlbEeYI0XybM29x0JYcJiBqXfXA0ilm8lIaD76M0nw
m8jr9pUlnm0yHchw59V3VdQo6si2CZXxt0BgqLUpmNncVWSHnirPylKas5g1MOWpswk6mtvQoZJP
suJ5RCoQxcOcy/y6rj06/2HbW8auNauw1wzoVy4nhx5grhHSuhmFeuBkOZlx/jkZra/EDBHoFdW8
XzU2Pf98H8xs7TgYopdyHbGcoW3jwDMOmdu8Rfw6Cf46UgUUv9AsnxCFzaDNYZUk6AmQCMiehH6e
mvRmdwq0AUm0i7GZxHZGg+nYDwy7s4QKy9aHMgsnT6WfcU6VVF4esrBFNBIU2qYRQSzTx9+UJJqv
SnmA9dbW9aprMSnvE+APpxV+x4QxIG82swqagUta5p+V9zE85PQJaZYZwgM/3rTpnzBtX0l/C6fb
uc348DkE+KxAQapV01qwzF3YZjPsgI61F9E3/e161J0oYfOY/dFo3b9Fqj/tI3TtzXIRuVJ08AVj
qz3ccsFAXrFYhY5FOWA9yTp+jFc9966N5lczWCulS/Z9+pY0H1Nb7czulivJW9NHnwmMsMo7mEO8
zJEe0LNtSQk4RgZHLB6HG03RWn14D5FJslXd/3QRA58quU1dRk7NNk+co90Uv07VvoPBPyaR9zox
/m8Cod9BqiaOpvtkauxRJ7cNj25sJcxqyArF/HRazHY/k4iQdyzl6/LNzDuxPOZA1oWSfxVDjnq4
hoZlweuAMg2tnmC6GTnaSlgsa54vQPPrlGihmEtNLUgqmeq1RMcpGKRYTX14fOd6zzSnVJ5qBrh6
Zx7iqH5P1HhHdszRnB4uK8Iam7xYF0mxrYxXtcfpP5ZHT1RIaulLHbsbfMv/Z4isCMN60xYLzFN5
wQZ07kxzmzLOEmK+6HD52giFl9us2dXT0xg577WKpEBRoxaoWajm5FqQ2/Kq12ZosBW37x1/sQqx
Uvgw9IeWWE6UOc4YyqhBiKfxA0TKYDN1JU7Xvd3tO5o3OSuflcniGcOa+NAwHzZl/YvDyNeT9kjs
jp9bJabHlL+UtVW1S6zrAj/iMXe0P49BkpGj2cfakbwOIH7ImREGY3RmIrisD7KPvugW/XHsPx1G
fkYUnWLBiYbD+d447mcRjTuiqBizX9ocg+D8L+IhqpuzSLHJj+6xfRiE5umYae4dptBaEzC+F01z
7fqL3TSXXo/9gsGzluG/yiRJQyIa/inMTzyFLBvPg1tFFaqX7KbLV1X0h2GAe6/kOdLG/ZgrJzZZ
HpOhxQTvrT1P2VZW99wV2nMigMNZbq4ghmoquKvqXaz6C3uYtspGdOeWHJM1O5SYpyjGlRGrDFLM
S3yAxMy0GWYV0uG+nI6CvPWk5xKDokbHEm7tmFumcxbW5ASL270VrhrwqTNn09JzWb31Ej4wnq+i
5fZcVHX/IOLa9tLHpsJfb/JWnYmoS2gWEJrI3rzaXRFkR8TgdCMC5oiCsGOczb6omdEVBo1963bX
VnU/vIzcBrzwXEuK82lH8gcuOVyM4ZLM07uM5bGP46O0u3/Mg9lvYyr3ZkzhD6tAW7zzAKzbkRY1
TXSjNV1TMomzpiYUB/JfqfI0uNlS+UNHWes6tguOkvpxr5xgiEklHD5R4MExedNwsGG/fdh8qncc
ow8QBXOfIx+We7rmrCkJd2T2oS7oWRVTgzT0BPplkgC8RWgZo/MUzR7yn5t8ib48q3ZCiJ0gbbJQ
qycDBi/TvLclnp+NbNoJB6e0jDaJkdwy49bkc9hT6toYT/W5O1sxSPWCC8x293otb4jzr8KsH6Rv
E8AU34ElGKafG4ptogt8nlwGSZwopMKEZmagGQ6/ERqFMkIat18wnFsRZxfmmVs7Hw4e6Wey6wg/
oG9VNHNfgNFp6D4kioxXowFuE8tDcLK1nY1nfBoRUs1pOk8OY1J16u9eV35ncbaxWwKm8q+OJrWB
1pxGT1sl9nCFi7ky4Tq0XRJUpXsZy/zaGlCZppkFFgYjaMXm4vXaXkW9bXDquUxYPP5dz3lus1eX
IdwmV8nAqdLhUM/ZZQbnKzTUaZeBJXTgpXCEwxhzWZkWEONSrMHHiUjiGZ2NKJR2CwHXmeOuYNws
Bm0vLCR2M39RzRwWTnDswt81VOMM6hyo/mGsCTAZtqrzL3e1rTqQIDa3xM1FB8Yi/KLFXVrxk5Yz
/e51ZZsObpgZBcFi3nNikTmDVfpsOuLAybLF3H23new3cZcwHjC2FeIsu38lbORj+qZDtGN4DRRp
hBQ0W2dABGNOovKPhzEvkTpq5Gz+EfPz4hU1LgPqLGl59ynmf3Iwdehoc9FSvdsRPkuvkDvDMHZx
POy9dLL8UbZ3Fogz85RP+MK2dTeFIF876NhzOvdb1+yOXlZ8GDkFKzE586qXFIt59Z3pw20c4B/7
HF0p7sd7q1snxN+CCt3AtzadUOe2uapd68i56F18Wx4sJ42O6JSD2pqnWqkYFZL5AhLiRMxoKhNP
RT6AzQ7une8NlsjSqAt6JIoFDsFs1M6nymFKMzBAdYn41/VP2FJYZBuyzEtcghpaytKhq/XHKkWZ
QuiUY7pLFS/O+TUJ6fCYXt8ovt/bZda3o5DaRBWTUmsS1r7GgBx/zugOu0a2rY855SoLPvVpsFDp
8w6EN2Fmgw2+QNFl4u2bLB76LUYn95O4i747FYIz6GhQ1gmLwDaSU9Y1XZyLsmMEsrxPTbIt7eKJ
a5N0lqw+eATPPHwc0hwA3efB76KF+daS7mj2Ni1wLf5XVnZP5QkvQOBUdJW13rxWE8Nzp+F1ka3L
rt4Fx74Y7H8o9gHmLXQQ+VlrwLXdqL/BhH+JzgvMhdxDInj3xhLvOgN1hKj87xY+quXYNHLx0iYR
wE4EayEGniUGE6yKehtEu2eu193miahxs6UYZZHgW5qYTxPhAls7areGOsRPRGCKjaJk+1RBjZW5
fqJxORk9Zv7EaiF8HwAcWYrXeBBETdKcgrwF6ZAx6RpbDWdfHXo5NE/kXeeWaLxGKSF0EjxKmuZs
eGve1OlT7fkO+vbrYZcrOg7CisF139cXg3dt1SLhxBXktON0P2WNcaxcmheUpjuBhPmGuL6XpFu+
UXKwfcv2GYdcGFWVi1Kk+I5HUEEijt1YOShGs84NOH5goFKCpWLlkMZ2embB5IQjYeNl1zklPeWu
ZflrLRk9rLCHaRiI+INsmtUVAa0FT+XyqDkkuU7zzYvbnTqYO1guXCFpFBQFw6DYxOxREfIUKJb+
rvW6ddAXUFtjov1ZsPquSB8gyoz4dX/kQcBOg+RojdGLXfPcw2+8l3hEQUt0mwjZ2FxXJC8iMZE3
Zf8Olnwn6RprC70iz7OLYLUMsd97Mf6Or4r+3rZfK9MbgjHjptWUqA3tssEPRzJMiUmSsZzjN7Mz
7nWi5YKx5KaBp8VdrpqAQAwfHZ1PrrQ+qKq3sYzfnVy+FpVyLqYYuZ2STtH8eRGBC4LWMhUTugz0
Kr2VRnK1BhlE+MvYRPevGKszS2xgTdK3iOwDzDWfhDTsDQeDvA4cUypvTg89YajHxdbfhcIb3y+b
Niv3hFCgHXDEMaBJ5hciNMhzISTDjujLHbaCVHoZZLwdbs5qBCItj23vpetZizZq791iwzrZLYsy
KcnUqHiP8nsztbgFyPoaW2DG6sN15N2i26tjY6eSeEcFQRgQ03ynvoxAR6prnKJFfeK55SVOkFQ4
hFzV2HWzcayayCeb5DYk8hZHi98a8TMBH+TttuuB3t6I6Gv0+a8xmVL0WeduOSHu8Si/Fi2+ly6h
WWVF4mwVNoq1lg8gxhl2hASsNYac3UglEFMEM2qvk2pTMFHOrJUdL98mpbRKhNag9M8NntbaZrY2
5qGDNJHO4jAt0bOiWM8amc7jOOCwmHY6Sn/HYLTj6PPI8Bxb56QuC5FZg0/y50ZZiIbonr3BfrXp
cpcxCWt1oEfonrOsP+R4GhEcqa3T0bsyajJJ/UEihUPduSoBkkr9wOY/oiVG9E+6yySLvVU82lNU
DzVO92qUn1lyse8IP0Xzho+QFFcV867y0GOazWKkbW3cpPWPnn9rD/szC+YGInRdlN+G4R9cvJff
qGDT1TK42srmUlmo5NWhOg76n8fbYDr6xq4VcjSQWlRCOSPzNGjlxhwmvxfNlrWIx9I1bl6S+MKB
jSSUbBATB1n6pjjDp9HoD6CX5C+vQXifgL67ox4NfBAVNQA538OKLwjClYSKvWMWxBIrMx9g8a5b
1d6uJuTEbotpdZNJ8eEUWThaDIalsksF3hh4OWRUhrpq5F6SBY62ssp3NdeetWQg5hRNpkI33vSS
gkrDzDqJym9NWH2HrGCl46ZXTqA34QNNKuf+kDqHuDFuNn1ijc9mZuw8jgxDUO+cpVvHmbvqG94N
Ia7egl0TMM9wcAMxciAbOyAy1HfifGc7ELaUGnn6aFa7PtRiL7TdbEe5SL6Ls7wkOQ+OncEBPigu
9lRQ6JG+A9ADa7eWTLV1Kl+LmX6qEC9rVicP093YJUfDa3kniQe30+IDFy6lVyu3cDXEs4swdqGy
yWrFRv4ZF2LrzlqgTPZTPcng4YOKi+KY5eM7psCNRg63rY9c4Hnni5rmyCyuAxEZde2+ldWfZb1W
scMz6eGmd62zmqsvtlHfMU71q8noXxJauUohS1FisuxRQgv5TJLTZlK1NVzrDfuyn3EQ9Uv83j4u
bpu3pxOkucJHk5ceZoDJC0vs3e9c7YO6vBP8FXjeW161YC+kLOmU8RCv8zBjV1P8mgRjNgODwmhX
6rOAoWXY66+jMocMZ9fteHdRJryOSIb6mC3MVhzaXQMnjgdgn6mrKBmAG9SwLdptJz8Lxp8lhjxp
wAZzbmFv2SKvfwGF/s1uwiSjDAzAKvyw744S3RpiXRvH3qmxsqmK355nOIPvw3m9i3o31CfGSlC2
Bc2N285npSB7u5Q/tLzfrasdxlmHA9enP+nNTzZH2+zB1KiqHgjGrFkN56vBzekMDgr82fn0Pbj1
j2m6F2LfkCbYvW7w4KZNFcT68pIlRdix4a2fum3LohEbv6MrtLCoGzQRWhGvQA1pQ/0/xs5ky3Uj
y7K/oqVxIRKNocuVGQMSAHt30klvJ1jePfR9j6+vDWVkpqSI0quh5M+dJGgwXLv3nH0aMFN1uFtm
AkkibYnwvG8MMFzBtG2q8WpIymVK4i1c67uhye4GSdq3nX4aMK3pUbSZB9uxuLstFf4lVzyc6KTI
zcHyATXxPOOwzGhicFXBqR06JgZDt4tYW/H4KgKLE4agk/5oh7Ond7FX1oZLdANsEHJggIeGs7UL
CM21zdc0BQfGf4KD3xWRcvBpNNd5sJ2a+YjCa4/55IB391RwfFXH7MpfpplrORNn5QntfYY4zWDP
AXt28pPgljfyti0b1B0Nuit0I1fMixelyDDumutZmG4xBIcO35bXx/LBaO372bQwCvpe02svnQJQ
1Ky9gp5qWJZ7lRkC45FB++4K3TOC2BuNXaqWJ3Zy4ByAB20d0xemuWw8x3q4QbCzl/L5yw8bF2ki
6GgQMz1rMa9zr50zt0yNI97wQ5XXd3M5fIIIucRAm0ujPoQIl/NF6hlo5xEnvOUzidSZD6gj9uTY
FUXi1UqwNXNlHTAksmfroOsWFaJOjfstK91h7pNNrxGJSRPDJ6uNlzto4XTf2slTyKmgxp+g42rW
Ozs7z6Wu31GQTQ7FhGBASeuntYyN3DC7BKH/NjX8lskwMwqGb1pua6sBHElTJizojmfzay51H21P
eQsTD57HsZEbyAUl87Pef5klyU1U85Zq0r73J9dHaJEk05NKVTfqAE/o624KxY93AjeKkQX9qtZg
KTUlQkMMQyu7HG5+prnGhKHKSjJt1TP6TWHb+CZe5LDTHcZslA4+81kyC6I3VcyuXRqYduS7fnFw
Czn0es33Biq7PIg3ec78h9NJJ5o7Gbi1SQh1OstnPekXFuHOVBI0D5de49GJNjxv+xeT2eLc5Js0
iy9W2p6j5k2eE8hSOWEGWv8jyQpWeXE3aiyuiuYMkRDfsR+8cD490vVAeaQp72rbfoBi/1QU9VFr
8D+g0oFWxle9arHdrxLqchGyNcc6+RPZspKqdZnNV0sSnHZGL07HDYtkE5jTGXSFE/Dx4SD5bwXf
R9dncEZD9dm0p4Ou2B/GTGtaLuYHs1aPPP+YdSPYlWDLWtVHE+DJl1IvgTs8w7VoU+0VIeyLYnfr
QjKofWe85PVGIrcJzzl7aXwzZ4TrRq5ts6h0pra970T8WleGE+uA8+VkcOEG3A1Ce9BxGhRZ4DRU
QrGa/ehL3eJmQ+ySqOFeU5MXgSRYJNkG5f0Of8AGOhZOz3mrSuZHIturABULDVxgjERNkBWZQGUM
DwHD73K2X5p0uqZF8RziBRxBfNOUxxyRIyrTjjlPE6qDs5FY7iL3g+C8mbTQbYfPDjahNdmPaZq+
ZSLfzjBdzF5aDxy6Y6n0FLq/IFb3ut8gZsSPgVBAzJ9y9pY07zEkRkZ28LkzTpJQabuHjjqNFoQb
1iTpseo7JGVq+MB51NFFue9Htk4YlNQo+2QoPnGbHlKUTypHO0szNyE5J1ooNgV5WFgvdmGl7cDT
cObBQIQ8oW+qdTdEu04x2Y14qQYFL+DIvvaPUNHvpzHzpHo4mqaKtbAj9yRbBidwQDxEGtupoE4H
NgrZwp0VZacncKnH3+Bbxbsds59bub+SrfZ1immthDz1WqDQM3NaQHJjNGxTXLFWoyKJMs9UqsfU
b12wyfs+o0nHjK2lHlZaZjy26Yw2gxei0JmQZ16bZItD6K7FSiABnuBTsLpVAA96f9RQUzbWUiT4
Jyhwb0arQU8i7cB+RTj+OIf0mhOaeDj98/k2lhkNdajkgfGZQmkCf32QxukBVBgKJ2T2GIsCmbHu
hDFfAVfYm4jBZKNnqQISrAyMzP5nK+D2ptlBaLEXt5onIStUKv++rJo7qY0fy0I6+GPoFlr8IgFD
TLkNOPAtRsrOi63skVEWhUy5smC6TbNw43F6joQKviJZD1qFaj69R9riGApONnXCeTpFG6Fr+2Dh
uQGmpiy1EPYUnlEKp9LPlvk5gnEObNnrsZRmEW1SLGdRlB9jOlOmz0HHogKLjmX9yI2GtPO7r3pM
IOiSgCeIgEFc9aSB+FtUlvTxLKyo01wiokDrbIbeUI8Yo8GuqaSAJAw+IEhue0QzhKOd51FGDJit
0WmEK777dK1q7wxxcWTwjCxQHfaI1bLSYNyCzj2mOmM0OFS7eAArZqob20ZRtkR8SHSbYv2RUDLE
A7jc1E862gSbp9vGiO8lpKBtuarCNwoL0IvtHUHcrIdxI5O1UkAm63GzNcTLYCaMkS2FJBY0BxoF
1i1JUyTok/RCztTRBnqAEuM0gQXtfB+Fq86L0yW5sHU8yUaNUNb+ijXNy/MWyooClVuxDxOHE4rG
rdVXj2libw153kzlcACFm62mNIUuonM1LHagzlgmiTTbekBNqkjXqWTumEGxT46Ivsr5MJQILwDn
FI4siqvI2JWQW9xHSb4ruT+TjNl3rH1wUt+qabhTUpSmYYc8DhmQguPIqvZSavMNUUFoZKKAHcMb
OR+zmbbCXG5tX3LURn8GhhijZ8pPPk9jCTMPGrOLVJH/Ir8uSLtE67ymQRsd4Xj3WRNztm2LaDP0
IKWYTun0BMKa+StipHkmL4EFoFscSOwUEEdAFM78KgFG1sv2XqlT0IYZw3rTNfS3Tg72w6je22nn
LLk1igbnNFTXjJDQXqQH/GWbRu89oRcbTf7MLWM/hLWrpNK51IaTYVirqReXzraPjPKIIso3U2xi
XuDeDjxNnndtDssSr8Kk+o5pGA27yIXcBrdQorMiTZ6J3T+caHxVBp2OjL1CwxpucP5RYK8wDz5i
7WCw209MR1qnqg90qxw9mtyWU0UYsh1jBdH86QF97SHWePQVa7mJ7/wAv3OSgGYZCPFARqTrgvii
aFzPk34XqvklrJZnbOFZRnpCmXyOQaoHIJ6mPLsv4nmXU5okwevQIipX67VKrAy4z5WMV38QCYwb
8Gi509THOvM9fby2OpAWqWeCzA2e5jsWNbzZ/MbRyFMSjlbHuCJbovK3SDFdOd83wXgt0vkgYVmc
OtqKBtRYhBkyWpCmmp8QKO3qiJZKr5wJfuPS4TzuhpPG4Tr29wYd8xlvWjPMW8b4D0MLnWjq7zNO
Urhp7jt118YGlKS3lkl71wHIHejQR9VXRy3dlAor0DraZEMwe+Y0MmxKtMMK8rQCq+dQwCNhHOVr
2dYX8wFAicMMylWRIsfGc66EdBVZ5aO/60IUc/VSwlFhiFMop27GWcKvetbbd9TemSbNY3FIca21
JQHZAKaoohMOa4pGegnLMQXGuci+202LhEoFBTkHryl7hQUMK5hSdxrFRu+GNxmVVs8Ds0Ky/yPv
aZQomB6ycavmD1L10OZ3dmCv01w7BXOwJT/O07FelRUC327c/xZgNLOcuosOcLcUP4CY0OZN3sEp
7tWw+ghpQteZCiWArQHfT4MXJUAxEsBICuju4MJ1lAbkPA+iBcevDYkbWr03NDfY73x1tCzqVPaG
Qv6q5OotHQwcZnR/aWb2Xpmo9/RBoWoE0pccp1CkIdIoIuYc3T9B+ITbOitk0ETlQ9QMbywWer5a
67uj1rlqVwNgap4DW/1UjenQGMkdA6wnRoAW2vyGZvbM8yjlDIFFqxTmpsF5KszUwX/FZa4X7gva
wEzB1MteNBvWJk2xZ5ljcsXp/6zV6jfTIx45JVMNRs47PTQe6es/t1Nsc9gkg75C0d6TrTHTJEJz
iRS1DiGDRonxUJlM9TWFg6q4oFRwc/8ugMRV2px/Og7DMyD1ieE+uDpuF6GXh6giIQGF8UYW0Y8C
w6mmVa8To0yWWHnDtwC+RYxcDz/JMVEi+pHbhtFtPRtYLfOtVvmgeCZ8VGxBr4k9g2EgxIrGClsp
wEl8gMBPDLN55rs9+Vn42hPrxgxqgC6uS+mmmOfw1e441fbZiHgLtq8Lw9qHuUXTrTTT7K6oBv1I
nzZ7IdwDcWyPvToremsf90ULco1HTFzMJs0O/6XxCQZQ8uYplBDCcd4kWQH7JgjvTGyDKG73RC0B
tKRivk/NRippV5nTidyEZQtQ8g7tTydrW7C+h6YloKLA0p/Ttk10msyEE4CN3fcDx5g+ix9jA/di
HL9rLcRdrbOPYtlIy5KmR80dxPTnJYxaTIIc75go0yaeZRaISvjcvGS3JWZETGo0fmk5qNghE1ct
TApPBDDvJm1ABj/WDJpbf7hTFHncTrU23RWxlVwLmIWuYcho7AzJGbMRBQTaGVuf0edYenAZyjbZ
QtpYVS1PDq1/9TMIE5m2zGiYLHZhR95HbZPggWnR5l5roxzvBf1eFDShwHQPa3yArZgp/sGCeRpI
2T4qwcLmNE2qYivaEsQq2TZY+xLZutATRpamosxBeooUDfu+RDhepVac6/XMd4qcHVRkkHJ8o9ph
FWSVS9TPzD5zDptmBO0SP6zZI6kVvn9JgY/JU3QCSuKVPHU7o2HEW+3pA3xGc0ZtGFYepsLGGYVE
9aBSLvYdAjxrJFkkLHyCxS19x8XuViKUT1m2NFlLG2Vw+Yku7qCEmcZ4zM+24dBdo4g+ZGpIaAez
ByIQzyGdmChklG/0pBAx92r1h17WrmlGL1QS/eNUDAgA8vOkWie5yk5xWZ77JsIw3oK0aMdNX3Pa
DaKrrvZHiOdYA9HCj9p9JmePCuSZEtcY4mL8EtNIe7sIlDuZXlplirU545TG39WZ4qROFY9GaXF4
ZC3deVydIKJ4RvvGi15RE3GEUiuwwxm5CyYgiFzY34oEdNzWdHCDShK7rHdjOxLh4sDSHZG9IFu1
a2opzM8rgioTcvt6c6NGo/1UKygcZ4hqX5VI0UQPlj5tNUNRLnmWeuzutusP2hf7KWgcAB/MZC56
Ut/5HYfbvqCxjm2cuawfrPU6wrDfDwZhfWixtXiT+RbZ8hp4oSyl4xMoMp8LQLXc5rBKA57Z2qaZ
0gN0Tne2kUjlyP+2uBBBHk5jcNQLpiNIpTZm25hO1pOo04UHM+kuQJkR7RDoYdLa0Sx0zzKGSYBh
FlMgn+/PSF1d5LegaGg8gSgHtJJC0qplWnmIZfgWdP2mQXtuaknf0HeMHHSaDAA5pazKqf/IUIrB
8zFBCTXPJoAdLLUFXpkSxaq96BO7kkP1+CHP2UWbO4LDGl9e1XqwV1vbwACkOaYOFyRK+s2Aga8B
81lm9akNrHNL8EhjS4wdTYoKiQZQLUvXThUfphK8VomEaQyNo6ppzBCRQ1SBZ6UV2rz8KUiUu6yR
wDfRIc2U91puv0UDu0tdvDYoui80qXHUTHdxlTuxaL0mQ2DY5gcIZFtgW0iH5PpER2gNQQgLfaG+
0HDbygMXxgrzfSuZ/FpYeGNAzDX9YgxNUXch27twWsYRruRHYtuX8DIsTbzONvZYWldgc2MZwAXG
0pQ1sidbAXGPBqELv+2wQ4rb7dNKqREcC/UAu2FCl6Z0+hPDUovicH6LliPlrGawd9PaYlpQ7FG8
nIgwOjTkIA1pvomtHAsFJVROiipoZTpDgGk+pjqEep3yOJeK6dLLCoVP5MOGm7xu0RnG9h3454iq
Lzsz0sV4j2mstvqjatW9YwykrBYUflywYF1X6bWvZHRR1vJHe/RLQ2Usd6La3EsLYzsoo69OAnVo
oALrZ2uJMXmajPajop2yHkwEdEyEO7v9ihNtXTeN4QnRHtOJyQUH6ue0z1HDowANjXyHinSHeNba
AsdlVhpqR5NtcewGHC6L4lGucdKYovHsqbkpKixVHpyPuWG+J/ZwtnL7s5fNK/giz5SLY2stIa3t
R0KQJ0gbzJt6j0aW3vyqj1gzBcbQknN+B7VxBfrhNmrGI2lRJ6X5EamYNUK9v6otoIMcxgpqrpHZ
ZLO1SVyzQ3iS0pDusFQPJHTix1aNF6kMbz02z1WRomM0zRCtfYYWCx6JRrRoQ4eqQ3/ccCYcRuhe
xj7l2thGtMF0shlbQbusv2tr0gFSQ19uz+nFKKaTMljkjfb0CuaIrBzhloKoSOyDqxnsg9DIUQlM
vExGUjwnhiIxvUQ3z4DJowg4ozf2jAm6nZLtaNpu0txgU5cuba8woMAQGTNwy9pdFxNBN3AY66tp
H1SlgpKM3FNDBq4seoN5t0lGXhF0X5Y5flU2jVS92dGpxuc/IkTXOgaRRaQT+gMbl5kEQBnmsDFF
9aoT0ncZMR8goWFezbSgwCeYBxnEtIOGE6ZVCVGTq7AmxA2X3tANrmRAViZZatd1cL+6vFnVRY38
IXgJOK5pcwS3u8jJybWLD9GFd5ZmQC7Vmb5x2CTizKgHGsKx4vqKUW7YoFtCAZAooGBccCrzrLrK
mLXPEhnH7xSpw2EmTFT4cOaxfxr5zef7/y60Rn8gpy4+oJfs6RaYPMpxjnX7NuwNREwFfswqar/b
ZBAvpblgYzocR6sh5UDaQg5x8omDXT0XjavrfXCr605H2o5Vx1hMW3y/fTicCB2luZjh5VKU5EDo
5Q6s8aYC0SDHgodTsR8U4FFT8ijL0SaV0byNFZ1gc8cMah/EXQ2ox94V6C850h2CuVO9Oknf0e/d
TFJWwYLTc88wE5GBUEwT7pCAx6SylP0INzayIn2kmmmRC624fT/eNDuWkd4ARVWEwh3HwGgexJtk
oSbViqVdl6tk1sxn8BhfumVerLb/mJaRh44Oz1JJfVPmCC5SRwZNH56NonhBe4zcrs1vOpSEddVI
FV5AX0JOTfBalWOBlWLOXBFOXjS7CbpZ4mgk8SMNCjesiJJqRvPYNjZK7uVxWd6r1uShRN9aAdSw
tqXRaIhqnxriS1aLK+FmT6NJEVoBHDVF31/MCh+MkqlEFhjfSLIWhDgiRKHTd5jGaSZlioBZXUFK
ok5Gsm5zBfxi235zO5x1tX4QhXTk2QUJgrDfFZ0Nr01hRmSkg0RMjQeRPmqdLxEDnRmeUrS7EhwR
tousoH/W3Ipc+rRr3sOk1qiWobCIitIsKIJ9YwYX1AFHRVJvQipJswm8RjeAyk31abS1S5o1aORD
k8d5QNzCbKFDKQaFnSF/Yco7r0OFA0+c72nL3rBCHqZ5dFRZO4xpuW9su3MVYwo2Q4k0JFYY1yCX
UImESDO/PmID91epYt0HHQLWEGn4QIpYPBx6Rb7N1Nnktth0RNUSOjcg9FFHC0GB+27YMVJii9E4
wNCcoIjoI7HpKJs9Hd9qQu4fyciepgz2QD3pMHCJgXA47JVuNwNooDdzIX36ZibjAAkodJthXBOr
6sU4s3qDwYW/VgsVsmu+L4W8n+XSTVUqN9pDoMZi/ywEU94x2IaJdGyT4GriqCuBg+XyAsIHaZRD
lZDNNQZMjB/CqcfaESbVFSutpdc6h/22aLNnnf7OMIX7JMTZ1V3RuzqZHjhTnTuKCQVOpc2Lqj6W
JqfBz+wjTV0xKiJfLH+A/j2DQC9eJPEY1a0ThlyQqVH3FjOWmhgCrsd44SztyBQ/JAptRFY43GJO
h7Be2+RUKwUoMBBN7IVPJAAcSkIVmVYdFwvhQGhUMfegZ0vAhD7GM5VpKOqLTP+0Mh0UBRRRjlE2
ntBYlU9yRwOYimPWK/rM9X2E/Y+izlUqkEg9Sa9KdpiGQyGm06RU21L4O1X5QSi5y+3gkV/J058m
GHgAMwQhjTFFyt6ZlHlNbjkdaK/IuhH0sRkNZm3I0814fGLSezT6kcJHpfJPX+OCLmMn3D4QTkO8
XBz2V4BUd8bAU90UO5F/VqHA7OGfRHcfcmn0CE+t4VTEmBVmdiir0DOogttSvwwMa8MUZYRRBq9G
QdxOWL13lX+0LKSwcgwo0e7O1fzeqtadgla2jq+h/DR0wS4pR9LJOLdby8SZqNuIU1izpIgQpc2i
LzFslf54BCzn9ajq5FcI8gepIRYQLEtkWesuF+dkfgTTzs5e8WrdxmZuojOxIz9EBVk2s23jb/eU
4SxX36rKYEV/9UlfqqvsWS0/YincqWPionAaVbRV4ZfU7hRp9urpPMAjkGcSy2nm0DnzFuVz2LwJ
rAWK8jKx8lRNnACIX4a6PQRE0QTFK/7dVV5cCxDHZll5AUojGgXSYK6LGWS1Hh9H+WQ0p8wY33pi
CY0JUovFNNOSdhHeltLC3TjLV9R+G0pWD+IMYEjavSxXrdSfsY1OxS3uPiqkTeWUv4YkKQmCGHMd
fFr7I5JuimbtbB4DDF047h6CBK99ejKsK2fsVQqtpudvAUol/SPeqr11y0d6X3J3JTGTCO9sR/WN
k7g82QKniE7ztv+OETgvJIxelbeK0ji1ku4aC5tZk+CPD2gv6uVaQe/MM5/GUQjEEAQ3Rv8WjgPR
lNb0RMbVNvRD2MfZ2pcejXQmkxq/f/4yAiTASVsz6TTQfAy4fwqGdmHyHgxn4kJuSUECV5ZiSPWh
AcUPSnMiCNstY2NXGxhS7CRloDivjZIxxRILj99slnXIYPOKwGwUpaxaHUE3E94ohhvBmS4y9Ssc
irdgsdTfdwx3ffRqRg7eE39Z2UCPh5zIfJiTPA5+DLAjlVDR1PDEzBNncKfoCE4s6JfW2v3C++tz
+IMatate4fcBetcm6nMeZp9VbbRoxpInS682pcLAjL4FhhxZx3mb/Wha61zwVQP62CiEWti6cVLl
73bqPHTf9CmAjMTwyMyAfTc5w5zalz3PLmvKXtitV8Ju3YHWw1RbT8LqXY1AyCSa7XM/+XdRU8Lg
kcRXM8s7idyLnlQXQwmcNPwyVXnfYwEbTVRlWQ+LuyEEo+fN+Od6hBOg9ysppcYJ0VEoeIEDfzu2
MYc+42y29iZkojcPhatokWMxv0ooGFo6grpMUdBCsuGRD5OhSisUvPQErIQWdVXnL7VdvOEZoif+
oFY2ShzZvteT9M5aLolac1ZGP4CAoFFj14wR5UnI03NBFx1XWbfttOiskxFvSdmhG+TdLFeOpMWX
ISdPOQe37scHrRlpcwEZJwwRgaRs7SwFkYtS3A1FfAmJlE9n2OYhpM6guSTE7KQ2bW9dnBG+H8dI
P4Sgy3fZwobpEzSPw/RDiyGILxkBmzBuSZP3KZuHwmIAEJaIujEtF/41iJIbAtmK1xyukyJOOTKW
VK32feIfYSS84Wh+tMbFjDjC464N/7sZqABzNc4PZkcrbCzqAlBHvaOpiVS1QRpQooftGCbKVvVV
mGR7SvOB3d4JSYPneX6gclXoqfRMbq3jhEi4a6WjHKma2/TBj6JHZ5Br1qbO/S9/rB/hnZ0KIRA/
qtK9mgXUVNXMnRa+myWz6WzB4ZmD/o4/ENHjIoOVoaHTPrzTc/mMcffFtOeHnrAHtIO4Xi1KE96m
vSLkkvdfRnuODu+dyqtkxUdcEcYpF/hAssnehSQlIWFPybix0AGF5mOCH2VtIBNza1JY10Fd3eUo
WUz4n5ZIvqzSeo9gjdNCi7xhYirmc4SBX2T3yD3Cco20YWPG03eNnmOEo0OiGpKARPjbUNHem0F7
BmlAalob7iF+0uSQQNi1+jNfPJmCXf2UdcaW8dduasQuQD1ShmyIaIt5yGb6uxJozyTH12uNhzLW
tmANJsmbTRjtLN57pah2KYHhopjMdcBIRJu0167KwWx392VW7ut5ZjAT1Jcxza6aBAUhZPppZqNn
E1SRBXMGkZLeVCnm7TB2rmlIXg7qFmQHGfO9/Rj06n1bBoSaQgoXVveqiZGOs27fxCIgKUGvqFp0
UTv5wSBXtgtmNxmQVqolGuvI0Dnca+WHPOb3OlJplPp0QbPsnat4H/oTUFPzhjLORRH8qYThN0KI
oyjCb0gMG1/p8EkWHPIt4IEScyKUlzAJmG2PdXpErCKtUwucYSx/GMIodxbMKtqcIA3pDb/LAhwE
eCDctaSzl1Y+rIhljla49HQSHQr2WsvCmCgTOGnvi9RHFhX2yNmEq6riR9sVB3ku0dsa6l4i2qsP
Jr4KceshIMH4h5/WA8mJlsCDt6h4CnKlPVV+9SMuacAqZNvjJu0iGiAt1iWOFxWUxrxSPUPpPiNK
/KCK7ookeCQa4rkyADLL1Lxk4L4YLRek1pAbR2lr0JkLdzLWG3iCJhbUMHuzBrHn1aB5MIeImywB
TFNcRIoxadKRDPz6y7/9/T/+7XP89+C7OBM4ERR58/f/4L8/CcOroyBs//Sff78vv/NrW39/t6f3
8rdf/Z9/+sdf/Psp+qyLpvjR/vlfLa/3P7/E3//H6zvv7fsf/sPN26idLt13PT18N13a/vYCvNPl
X/7//vCX79/+yg3i6X/++ll0ebv8tQB3/6//+NHu6z9/VWz7t0vxX1di+fv/+OHde8bvnd5xOb2n
6S+7Jn3Pv5p/+tXv96blr5jq3xRTVixFNYVQCMT89ZcBQyw/MeS/mbZpK6rO+V83VP3XX/KibkN+
JP5mmKppsKcbumyZFu+kgWbKj8TfdFO1fv97v/73JfjDl/W/X94vJISeiQNsm+UPi19/Kf/rS10+
I65DUyeHThM2zxjdJhmMn3++P0R5sPzz/1MFfkfehRxcG7c/GvCEsco65QH6g01QG2dSJmhrsQLY
Sx19LL7jV5E5SvFK+CTFFcXwmix4uB+dcPp8K4KtEZ9FcpZ1WiQZ1sDXPH3v6jvzmeDaKHlKa7Ct
MGLVA4zsgQQkSEOTcV7iGoIZug1QuBgLDVjCdXGCxsjUnKCYYA3wmYAx6wi4B74hli9amwZiZQ7j
3bSPEYkgUjdM19S2/CSb+FO7XF3rqGvhn/W4kNbTNx2bDRVn7DMAWhUntWYovdI9vSDd2vMdJkkm
ffgV50eHcD4qVPJ5IU8S5HJdmJ9hTBRcsqFVJibw+bFrWTlPim69tbXrMHzr/euIwzOywCGcWntd
r2eDexdKGF4sgMPZCc7iUGzLPtmm1Nf+8KQQ3FDvy7U2YF8gVhB5YnfXDjszcXL5RcDZzeSPsXeZ
zfxurf5jIfzhi1f/1fduK7Zsszhhu7P4fv+9x4TBE4CmBFcmwS6PePTRq2AjVtVOcCheabufvJ72
k9fjNvj964UaNUKR8XrDWvHEOnXmD+uV6mctbSD+Mr50/voFteUD/NPC/t0HNP/4gmU5WghCeMF0
B1AWOPVBsS/E+45bwJINLfIqorQfmf860eqGnYQZepu/qL1rMBdbD46Q7xTDm2SHtNoa1+98rMRO
n/Y231U4sBc/mcL52dtWlrf1z29b14RuYOXQ7eU6/u5+tJupt2TsxteW1qIXN46VbJFTVaSY7GE3
MaPG5G5thAf+KnEkwGTD+idXbrnl/+otLFvG794CtovKbMiku45eqjoTKURrAkukymVEAtCjSg6W
6gUuige+xeZITFhPGvvkEXynrSSOnsyEEZw4KI7s+wQms5sjrYm2iaf1LtG0GOCAjIE1smmdzQ+F
2Pz1B/jpNfzT2rZnVIq0jYKruBRPk9vfwnW1pmi3EaNQLq5xoD9hWAMhS3PqJ1dP+dnV+9NCt2UW
i4hFcEU65syO6anfNFh8J/3wt9kx3Gae7cAukY8ZmvnVT9eP9bMF9Kd1n0i9hMyUBaTqmDCcOfXi
8n52dMb803VSN5oTe3DQGQiYhLwGB1kBE+1oqPt1p9EQ9h0VC+EEETsupuB+a0depB5G8V4ideco
/05LiP8nB4Sk3sKdTpW3ow0POmF2lMidnup7LrZznqDY4S19UI1Vs5pXt6WN9dTnSI9ReK/9HUMx
DOXyKUT9RA4NZ4RohTL2OUXICCyZvRnnJJTiVd67/Jvguf1U7rG81Dt2cA98BiN41mO3HXo3uMSf
eCv1K5UUXcRrcxiYB5zDb40gasCEH5wzD51LVMhLFKwX9xnqGmU9rvKPM96A5rMQKxqydA3t++li
fvGh/I3q6gex7z3tk7MAbrmJ1f6pxjfiK4Zqo7IXvOaPxeDZZKLfo3fxSFWFSgl5l3aItQoGl1k0
S3xWHusMuNSavZ7nB6f7DzJisRdiUd6n+gU4R+df4uwMxkUZd7rykiDUV3dG5gXiIzSfm+kp39jR
AXEvzjq6a9+zcTaG86w/m9PLT+6df1kP2P+7/1h/vPkZvgCbl3G5jR6etMYhAsOloj2KT3hruyWZ
2vv5mv3JhvOnGiSla1n7OUu2bjedslF7Bw4YDY81XV2LZz6PcjbwZM/svCCohEbiPi69+CfbhvHX
d44hy3/86OFEpOeocOcKYmw2MKDFXoc8BuSMuXG/Yl7mquNGb8/lAY8Je8dB7JSLfZHA363qR9sh
EOIl3RWudNa/R5TFUJ5xS3wi1ySF1zwbh0F3QXO68pGEAM3VHtqb5hhrX6xihxHlKaH967Tr4l7d
Wl5xkx3adlfrgeZfvsaPGJXuX3/Z6l/vVahf/viJwUfIhQWN6zrf03NX94y7u2zbk45sPC8fcFvj
5HalDfUXc00Hzf0c7OmsFTdpT0AIFsK3+r28w/zsWQ9//d6Uf/38/u+FaMhLAfO7p1CrNkmjZrw3
9dK40n15oyNBs2ZHM5Z0bERcq+Eav/10ESzr+//98DPkPz1/taalzSh4WeOtc7HCmdsM/PvUu3qz
REasoQSmlaN2Dn1VHimMA+abiQuDnQt1teY0lgu6ohTegEUC8usaNIXYTirsYHhv68nfU/2u+moV
b+RLNGOc2UfvxDCPjOah3SlbhljOAitzKnDb/5e081puFdq27RdRRQ6vIilZ0fmF8vKyAQlEDuLr
b2PVPbVtWdeqfe7Lrp3BAuYcc4zeW/fRpk9PRHw+s+5aYCC9ckI2z3kO46+26NnCuLCPXrNobtWH
49/52+9wUQTA5S3Dw/gxIGFFTjAFuGTjJ2QJAynuHFnwfn/e/wrOywvKosaZX7M4DVkX+9YB8bhg
SjrUvhnCQdvw8pk8PdmmXTslG0ziCKvWFr3ESW2DAwkoelJ1FoIT3NjAlWsfxdcbuVgB47RPs9P4
l5t3MQbMzXGuUJ5iMcbPugPDJCLlX4sv9XxD2mBlTY4z4J+Y7V9DT17F9AmWxrPwkvuJzVRZ9osp
tp+X4/5AM8m2lr//atJYTfz2q10snQya1VpFv7YvPqGcyRCDCluguUmSGeNE6nlpmALUhuLyEHrq
6sbVrx0i/vNTGZcrJppZiKrjMzsty1l3F8zUCWUg7yhrtKPfvNq1d1KWeD0kTTJF83K5OlSNEGs5
YEezWtLPjewKVZcpfJq9H9UbEVMSXjEs5pF/Rjh22JGudCKZp/XprjNeQpw406lwHnDm+8gwhVf5
7OlrnPz8m/001GyyMVF0Zos2dRLJRQt5tDknLBXNIwCYc7AeOmU+zfCCCHYtOqecDpRTIreH+PBZ
ELL+xyA1Bqm0XZBqxBB80kRzBM/gv3t0GDYT/tIdcOWCEKPCUI/TGPO0a1GmsazBBcRAi7jZGc+f
QHC6pThTazI5J6FLe+i9ITdsQmeKuQdtKzRzstsCJ1ueQsKemjXjPiaMw06pPf5D9G2taoLtn0sh
CTYTXZnqwx+i44VwXnf3Tb0KontRvPEZS9eeEeZ4TVJE2h3Gvy3ny7IthLEaS1Uwlr/4rVbZPPNJ
xFhCWpyUZEk5Nxeqa5/rlwsqF7t2HdAlyxKLfYK0x8/BQd28z59oIZzIkMvcp6Xho7p62OrMJmu7
PNz4g+Ubf7BysYfCPa4VtFTjH8znV+CfJTicxhs7vzkJ7lFfUwmf1wd4ixPZoWw0HPlVxh1Z3RGv
5xR/bnyT1zawr7/Hxb5Zgf+KNJLV93ThGKcMk9YTVErfyk7nkRNJdmvXh5lAiicHb7IK7n6//tWa
wuTBs4QrliZffqQiOQ+oTU/ImOZNs2NmdXTx2sf0tUVb3HP6EveDn0GnRDFysPMFbm3VHh4IGSCz
IEDwtAgF++TnoR0ypkSLdWtnu1ZYfL3Bix/IknJQC2kW7VGYEcIwMQDiTvI/5zX6gCUKl8mIukZ7
cOO6114UQ7TACeuGpUqKcbHBZbTiBLMzwn00bBoXUQ0nI7KaFIdw49RGchRKXovkju7wBK8Ckykg
liJKs3yW05d3wQpjuP39aV37XL/d1MVmJzUS6Y0tS6o4x5nkZXe8rMGSbcOmiPGDFeaCG1ccf96L
HevbFS92LKk9kM0dc0Wk6DPhOff6KeKdWTFrt5F782hx5Tjz9WrmxerQNUxOe4kf/Twf21znO+2P
tSMizJbsbq//sWb/v3+febEeJFrGcAQM714i/YppMfk07B0YQ5hUdE6Pitm/uTNeObl8+ysvXulT
AbjqQLzanppQ/CxWld8ulNci5AxtOuZ+sINnJNHuYawmf3+cyq1Lj8vjl/X+PByPqTj+uaRDDHa6
YnxElDG+nk35ks7bqbjXX6Jn5uB4A04zSfMBz4eQkJ/RxL50+8gNoFBx7g6n0tEltlZn7jhnpygJ
KUZPClJ99vsdS1cWyG8/1kVl20Xm//0O00/RHtdFThX3DViMiTStp2Pn71y72mPKb9W/3Lj2lXLt
27XHtenLryUf9STHhD2errXEi15OHlMxCuvX8ZtrXekxmZKBgZnn1h89vueXX50kyqrKVIHhgXpx
4e5wqBtFBroa3FGpPZhUaoNdbVKvuvFCXGu+GV+vdNH/MnCiSkZ7jPaA4yoAkxIgefpgEPHv2sAm
M6MrqUgTCJNj/9JhznnjN772yX+9gYt1VsSPcDQT/tQO2S6KZbfCp+AwKAgU57i0fGRVOGyG25/C
lY3l219+sZZ20aCTbp9E+zZ0GU5jppOI0GYkzHACdnj1HuSfJ4PDq+KNHbJO8E9nZ8jtlI4Szr2z
YwEKR1avMcKUE09QvMoJJm+oBui61Av6RHhyDv5RvvXIxiXpt5fjYkmuYSgYdcYjw1bt1LPEYzd8
Vj1UPs6w+f3pXN0Fvzwd7WJBVtr0lHd9FHG+Bp+i2nLtmcO9xECn8aLPbAarHssh6rV2fFfYIaEy
4oHF7DmNu01AGtuN9+XmHV0s2Lpi9MhuuSOh9yqBo2cQM0DyU1t6PZEVayOJtbElIIInqTiYKPNx
MZWnxst5emu7urqaSiLCV9NQGRn+266/rA+DIpqo3lkfxNcjgVN2RET6PllHe1TZjuAiJoOxIeD0
KPyyIqvsAXXCOpybdJC88km7a5xqFtqouY4I8nZkonYW9hpHCefHdgNu9tbH9q+6/fnq/OeGLxZT
ScDiYGbjggYcyJaBCtodiThO8QBFtzBchbEaasp2awL88PDsPupTQP/tLJ/HAF2nJDseWPk+kM1i
4JVsWvLKzZb8tVX36696sfjB+A5Co+UmSydA78XR65NO81SiY9NDSLdh2uEH7dzzVPBuvO7XPy3o
GKpBDgbe8e8Lfp3k8rnXOSGjL9XuQXvN883JIW/T6YpJ+Bo48myYw1XFBU6CMbEdTqy+BRnJM87v
d3JtHsbq9J87uagRpK6vY328E9WvZ+c7jLKkyUrqGsjyeQwlx9Zxx8iztYkgWqJWiebICWxCCs7u
qJO17G6toAnEEjr+VjBBcbrNuz/FPnpFlb34/W6l8W5+vlf/uduLsiKXICEUEY9M9SHtHMeXqJ7Q
a/czD5QOCDz39wvKtx7UxYucHWksGCY/T/s+eOHJ6UifcNpmdX6RXjnLA62nk3diTNm/63DiHDbp
SPbMW9XxuNT+9ndfvKqHGqFaiAcefMhE8iQHnmk47RSGz4y4lZZBiV0DIJ6M55TDawPkdlBXp+Ih
1ue//yDq9YrhP0/gYh+vtMHKEPOyFGHwgrFr55vGH4xtSStMxK0efCp8vJ0OFyYPnZTAJeu8xMIV
+7FJh0VGSRn6tFQYKj2An5Ll5UnGh0KS21zhTxpzS9sXC1VA396D/5YrHG7FE34VU1kTVfn7XyNf
XQKQYGiiblqqqV5scR3wJnBG46HPTUD5HucqG67bZX4nwOCaSU4i7xLdR9k6yFN1xKA/ZfoujV15
Qk4kPhU8SugTImLbvZutz6sVy39u7nJPNBLzKMYNN9fWBK5NSqd9b/sF5zFlAmKIXnPkIEHPOnvY
CR/mvoFrF7kWbSbnvC/9ksnirdfwxs+lXSxbZYUWF8MCh/jtCOyfAAJzhZU+4xijTw6rZpO8Qn+4
cVX56iv35Xe4WKIiAzfbqeCqtXe2O+kuzjeVviA+DgugK7iEqQ1kZk3MZz5HOAGSndcUKbdGAFfP
xDCO/udd0S7WnlNF3IgijI8DfM1sWJK8wknEC+7pzxtOUnv17WteO0Z9vebF8oOnVTyY4yuA/NU4
enW/KOgTUjrbxQfJDXhPgnkoO0CX6P8l7skPk+ffP5Gr5yJJ0iWTXUBR5H+F/Zfa45AkgiiT2bRH
E4jfUXqRAICg5OXXHw/psTAt3qEyDcdpvmM06Rn3N27g6pr/5QYu6mejt05Vjk6fNR9gnsr4WXc0
P72HysRMJLnxtl2vtb5c7mJJ0Kywa3LghTQiMNJHwQNKyWO5MUQ02cnKqO6aN6xqLbJQO4vnEKNA
aCjcD1U7OWR3afNsSLNSmsKtjKahgpMVzoi6jZJZ0PjFuESnDgyA1fm0EpQbvfArN48CGjuypeuS
ga334gOV6gwz/1AnrGcxiY5x7enjOZbkArsQXpOEaNp0ETAgN9oPpVyqB7dwGJ64UKAEmETTynwh
8q52idhz9fOSvB8nz+9lEJMnNrrOzoVpaS0hiuWvN57y+PV83+EMWRIVS4QuZKmqcvF1lWanx6eo
TTgCB35sTOK5AEWKSQUjc9ucouG/9WNJP9fX75e8+LiiQB4qANK4Ur1wCnFXmv6TtFXuOBkp5+IU
t370379e3y96sZPrQdzpjclFcSiVngx8wT6enDbCaYL+6PySlqsueQS6pEm7Pr2Dx4xI5Gg8WuKD
hDnj9NK7yQhD/iwJnF6HXtEFrpg8q/JDJz+o6puQLzFlq4NHVCEMuhsbpvZjQTJHXZiJjVGSLY3q
+Xvh2vR60qK4Lnci+SKshnZo7c8N2IHgLq2XmL5NEpL0RRl1zgD9Yvy3h9fBYBMHgUw6pv7ZtjZO
UIEKBclA96grq6Dzm3QdnRbpsGkHAtTtMpmr5UzLVsvY8lFIgCyxyJXH1XYEVlUp0UQvnSS8q1Q4
nSFRnm4Ed0XyB9PmizMt72Qj7j9jP4LvevhjqjeqIHlcc769rSa1AjNJwOCajobzYpGQizY+Jroh
7vpnKXLMz+wthvrzyMLQE/ipAy+ht+0GjnIXOeeHccXKZobuUc8X5dZodmE9i3U3R0Lt3zosaj9e
6+/3djn5OBihIhp1IO60tTlM4+OsgwRRG7te3sA+LXaVhaN7mcib2HIiUo2JMo2mTK7IzKw+5AJ0
HdQCO2Zpz2yGWPL+/BztovoxFPcGOfRQQpDrGJktL8/P/WfwHD+Xd5HL4zWfOgUNkC18Qo8InlEg
d38j+VVnGntrvKP+nCeMf6Ulm7JqqWzJxsV6EUhpHZAFK+7Cw9SyYDD64SpPQHuve7o5xwe9Wer1
uwzgRU3AziL3OcVnx8CKJpsgx704nuIiPGd2+4QAHS0o6DPoeQ6JHsAMwrOHJzmC8rQKno4gIdRZ
tkbzLyGwF9eFkjma8NSKuLs5NRI72ev3LbARDbjTMLNezcJRsO8Q0gJqW8CpvNP8bANS2Iugq00g
wN4Rg+ZVSx2/TuieN9E+3Z5JY3uiB9rBuj87pyMJdQj7ZgKOZ6pfyUvAMCOG9zEd+Nas9nVv+AzR
h7x2LyoUD7Rjm5A9huw9cBAAaNbdi4mf/zMCnKJNKF6VrTIX6XTBGF4AG5kVkQu05PQGRbd8ZLSg
N9DHSZPjHIpwl78B9WObO7KGMZ9J6TC2yibng0vPjNCU1CfTaqL42vy0w1bUl5MIlzmxU4hSZvI7
tZiu8v/vZqEbk9MHdWOKN0TZFc/KFg+j8NbFqw6dhHgixOxRLQ3mQhPwt8XhtU2cTC+BO0+Q/27Q
AJdvZy9eFhx3pDcOO/Ie7yFXS4VJw1ECIUq8Etc01fn1KUMlztQGo9Yp0fWEnGgolAiKiuyOJF9X
IqKbnjPpGm8J+OzH83qilIszJWPgGdtAmPeRXScOFqTSDF1ppaCpzLzyo1hDqn+OSyfHB3DYIo0m
xXWNY6PNiUdOUCSEfxlcRdmcXM72MANmwdHFCPCzEQ/vVcpTIC0S5eF8gAMl5kCJdlU4A6RFOgRW
pWczeexJKBy5M9Vblm5Cy22PtsV7E6I4whY+iT9OU9ghj+Yzc+0tM0t5dtp2uBlcmHDC5xDNMLL1
BAIhpnttQ6/3JZwRNkDIRHRP6rxfnffiUiODj69zna94nQssqPAfsKfpjOKwZMHMWbFrPCnsIkfX
OjymqKqbNXNJ3SRf5g8LuRC/B3aYYLXbHGtWlE3ez1XzvledsF6l9WbI7g6Qqo7ii169RVU26eNV
ILqSRfocjAVAhca64/l02GrB88PyhUiAG/K0UsTHoQHO7DTR2uRFDN0qe8ytO1W8L6qNJC1r6VOI
HuSzDV0W9rxZ4z1+1AonyNkxPISN0BhEnF3i8Znwo5FbAF/zoX8ocLMQPne0ydrIT2+ncN4KO1S7
Zb22wOCfHTPHfOM38PaN+6xaNWcQsQv+ZS34KWlS1bKNeTRYPh/l5EMvgUZZ85P4KWjLtHtXiR5q
sJ2Rg9Ue8d3RqqzK/dnCBV74Rg0khnQ/aNFTeWfIK5PEyrISJ7+XTz8PskD/OXshlKFI19TRGfB1
glC2ZlAoXSXuxLNt+viA1A+aSae/dQrZjGimmdzdodrEbY19FhMUKeGp0yFFCGljakwRs6XVTpMz
FUN1a8T5s/fPzcmWqctUpSa+m4uiQVGTusS+IO/C1NGeRfdsbLSnclG72T2FSo80ZU6Da5S/QhC5
NXnTxv/3i73629UvOhYauKlgSAd5V2njO6VL2xYRN9uxjIbUzkghw9/0XPMvh2EvY7PG2QQWJAGy
T+8PcQL+LVNZFGgn/O5kx6+j4qlHquEdi5dY+4iSCaB4ZyAt3k8XOLst+MgM2bIEG0Dx0siYpVyF
oobyp2t9S9jQupY+SH+zPuTpbd2kbP44pl/83hejjiHI4vhYKPKOXAYqItIYCpJ0RMjVaLH/6ikJ
qB9nPJoHpZ80gksFgz+oNIl9ojYZZlm41fPNsXeUxrSrx+FZe65kmKLJvFG2FlyNExHWYflXBrMs
vgoatkdY8Kk0O1aDLbc7+MTqFkuqQ6qLQWS7GM8bEfNnu67olXSu3t2d0i0HWCytx0e4ZZhJ4EIH
f0V9yerYBJ8H5LRoU4r4kfA14ns9QcAfDbtQOe80GDTn45/uCAKjXPSkwbNVtBm6P/x51MnyWm7u
2Zi0rdjM1G4uWh8xCLSs6mAGsKqUFKdeEKP1dSxOzOxYhA/yhIDhAhcSkSw2rEsAFP3svDDNGZ/2
MQdrMT6yjmPCWiFjjjHZa9b5IPdMxDbtOsekd4TpNjGWBVspAW+zozjFAOMUx2mV/Q0ChpgeEa4J
9Od42bM/o69O+QvmhHmm5v4gOT37cjMtaCOyHPXBVMyedFcXXaEhkWYKBytjfe2XQfNIqGBTLhJs
Jwc/lNxYeghhy0tenNwZ9ynAUXioyozQ617yFEgzbfAJqcEj2IsOO2QtC6AvpAi8gzmBc2bhnwVq
73eRfOhaXjTsxLBWOmxxh/ijOryY+hqKTHdvnFzpTTTJmHc1O2j9LINfSMApCPvMnB7MhWr5wjZb
ai6ptQT4cXDJ/wxT3cHI/37aoVrdjMO9biqv8nnEF0J+hfAqrWA0uKOU9CV3Ia+6ON827Wr87wlo
5IgzDWaBQJDIItI9M+XoekcJkD2YTvkpoZbGTsqqDgDvKWzp0m3JjvfrBrgGWszAoMbewgw889Yq
w2veP4wGYBNZxRQiygizPfLWzkiM34hT4a8ywQO+i+a31qBr5wVN03RFxrilG+rlCigQlqNJTSzt
IF0AWetxkQK3xXfP0sIJfdgK3aY/P1ZHP7c8a8Xru5WNaUMaYOQS0VmHa0Cs2IaIFWn6kdh81zB6
utVpubZuaKPrTNQVUaN/8H0TIRCzDRVQUrvKlQfcS8QikkvBDAnoFlI25V7BB7vjoJPTeLlV0v8/
fqP/XP3iOC5n7GyENkq71prEj/VAnCfIu5qv6E5SH/FMhgnKn/nh+d/UtvxD2e5I4kxJ9kMyPzKi
f7OSp+a4S+tpWvnIGssbZ3dJ+9GKYmHlKUq0V0YZm37RXom4eSuAQbIb1gDZDhGF8Up6jx9xgEa1
K/R7GZ4Fo1rU6m3pSMh5pXpujiL1Vy2Y44XJSD4vvcQAz+mfMQTk+GNrDPBFtkrlOQFXZY09gx/A
wMWwIXhkEgAu0o6vVY2iGI9zZzgqIt+iMXCw6lCdMucEJHxYpQB6e02eQOzATW9LZ6+P3kzhKQkX
MbAxgi+SuSzRZw/9Q+OC/7P7xelJXTPJVIM1LJdanPKP5CPjTZZYx5dnBef4S2PxUc07NZp09bN4
eGiwtqMvzuX5YOeal8v3Pco1kplOrpC6aQYgsZ2cBt7Xu057txBjEhdauUG0G43+VskSqfE/53ci
ZwcWkMCG6GryVkHcAXCWALhlYADERXWevcimn9PeeKZiRfcECki37hJ5GmGcf9efGY2ZOfOQk8uX
D1tILh29uLO0ibTNF4Z9nAl+vTJB0EZuQg8PUJJiZySA78fuVuKXVNW35lNjmXVZa3x9QS5a1VBb
ZGLDBmlncIh+5hFK2SRD/BK7kQPrG3fUaY1RnIAV70zKmwPl+NbISr3Sm9A0XkRV5IBs8NF8/4o1
/SANbXeUd/U7gtOY/FkHz0noH5OZEb8V4toA2pQfHZOufRT2JJE8y71zaCXHqjBuFTTVIXkr2bT8
0/B4ipeBEBRlKRyntShMrG2A2Ss8L9Tybmh2uemQQp3ps0J6b7DMHS2PbNqshhbyAHSiA3+zNW80
of6tlj9+ZcSMhg5bB0PGxWeYEQxiWXEh7zq7I5thakX+ERBNshu0aSDswbyLxoZKF5VuIHjYlgCq
7AJ4Bpji+mIRFK4WzYXNrc7LP6nej/uyGCWpSBxxi1/UuazwekW7l1/eEeGwehADCIwl3VYnL2uS
kvDZLyRH/Ih7R39TBu9sufRbRvrIMn0o15xrOC7aCqnLNsWX9qkaZK1asCCJU5cxVA17XTSdEKNc
kc4Ni8MFOXnh5lD5WuwRP6K3U5TW1uQgzjLaFeloiNBdQ/Q1sLCDDcE0saB5fSblMom3ivFkhssu
XB7fG1a08za05rE+6wqJwfyEOClasLwlEn0Ay63TR/3gURzdeJbS+Kx+/maqBDxqHMFdyh+PSEw6
o+iJ2Z5Y68AHYrFu0eGFL+r0pgZpfPN/u9bFJKEBxUWZz7VoHjIpk//Nb+hi4D6cijhsBOfmxv+z
X8qOga7zf/68y3NZKjVikJ/l3VgRT2KmVaFfLkM6gnyYpgsyyqBD+AqPt11sRiMDOVsaIqjwT1DC
+fXqR9UjVdZR/mvBDVsZpzEUuZKpmSwV31eJWBsG4gxZJU7vvK2mrXkVHUuONidOvU6+745OioOT
8To+OlsYe/AqnH+HI/Q5c34/vf7sxI83I+N8N0cZP/rw7zeTNOfKSut0/KADX2cBags/zGzClDxQ
EAB0EEvbjEB/v+zVQ/PXy168D21ciC0fl0xaK3J7gU4FerR+ai5l2qLErh2dHiuijovxHj0+Cwkk
VhW9upt3bt3bERxquOwkKWS3+svXCg2c/2ORgQnfMC9WEjPK8rQvA2kHtAUSvzjTqmlXbACOMHP+
cyDZa0Is2rtYOsw+2SU7gpltGfw0VKebldnPmf+/x8PrIEo0WqXLyadSnxS5A32yAx9s8lMlUwrY
5uRWNFjNve4Xlg1Q8YS1wcFETxeM6T+eUcBvDVDN/YEuP2nsPEriE6bkO+2H/EHulhWuLeQuJeIJ
RslwNvgAh9rJRLBRNx71T0HSxZ9wUVwOsSAMkvHvDUNh7SaOZWzhg6enp6x3ERvK84zAjtMdH+KR
RtBUKidATShlGvUR2jstH8Lpd3DiNdk7YbNMZ2H/SDK00dxYEH+O8C7u9OLRJxpgybY6sEi9n9kG
iKrpvArRri3ehQtzbjyX5fY8wJW22bUhyAO9HWWDR21DcLhkOJYOaZgouUnznlQ2jyGMsZs4CC+G
wpMS5o7Pnbgjhu33j+nfWOFycdUJGUVJqiCOu1zIG2BAhazK0s4SKVHHI05GgRHnn8eBmK1h3dfT
BIzuHL4RnfN51/nIGRvDySMarsNrVKzKwVdyL65dOFQPFIl09oHLmJgPzzcWnOuvgwXHlAhBmmb/
Zv1fhtpl0RcMG1tulnj7yAYzxz8h/YXGYmTddTQTXGKR9u1MWyh/LGU6EDtNMwUaamAD/CEaDQYO
wye5teMGOMBkuCMMjSHDrZri6qnIUE1DgVnAAnlZzQlliDeAeJLdQCgGVsLjHItf8aLWnPGR940x
LuMT7kwfyCubR04kHlkbY560F3uAnqbaGp2QODVN5EngFYUbn9Y/0cflg6fcVLSxAamDCvy+eIdn
wejzvJF3dDxrEku3xMgmlo96ZTIoj4Ww6T4lJnapvNWUv+lpcTosYaOfLLjpExjBnx3Bgs6B2UAC
4yJ3dTIorI2K+JUU93my0q0/B5XAMNSMj6m+6+udjCHANbYkRFv5pgTzbHNKBlN/eqtmo8NMu7FX
/jvWXfyFLMHQkw3kH4p1uRobvPFWKMbq7viZ8ge5CtgOto1Jma/1ZM6IigqJMPTzw6Auy7/IcyrD
Jr04hkN6nKS9XZPLTZYyQd0KeDk7vJOUmQnIcHJk1NM6DGw0pJFY5Fgh6cqmNiEode0Vnphjf+h7
RyIcpdgw0C9IgkeQPjLKxvRaky48C/EoWxaE6REsSzGXW+/UOIU4QTPV3WrlKj9bBIBpTMTSwKJY
qC4/HOHY6FKWJ+VeBQZSOGmwiYotAGiJjsbziIwUo3livNZP4ownU5k+deuQLoYxtpQv/jyJVumm
9s9T6ggAirIMVmPaSJMOav6HjE9NWUfSIqw3inLjmzfGJf77U/x+6xdbwLmOKiD/p3I/hI5lrkvJ
EWBUJjYMuyKppxrva8daJOjvtErNEVsJypzFZ6sBKJcqNrWcNLUnq388qW8JXZhwK0i0upTdofSA
fZ0VW5rD0RQtUgR9bStJzMaSXRROJmTbMlCk+bjLn8ZuFxN6iGfV8EhW96CQVsbn0c4b3T1Js1P/
IJd3sjXj5GrVy1y6KyqCS1yGhZ46jfdBuZdJfQoIDyzh7k6E//4MO/5OKjISUZV5yBffM5j7QYqM
otzr1bLC+Jjpk+SerNWTw95on/4UqM6fpfTTkF5wdvzNvMSnG/H7bnLliPf9JsYC6csCnQfg3Yqm
LDEgcYQ13o/DTBI3hXg3FA6HODqsdvUquLTmLcMmYjsq3vt41qJKyidYpQjWJCe42dzSP/xUhZvj
fRkMFERJ1xg+f7+vc5qqhzyNy31hbWrnnwYNUSiMa9KqSYrtIWFAz3dOLWNXUChAFMdZi9D+KUni
8MsIMlj7+PtvdaV6tiB3aDQXRwSUfGmRVhg11Wk1lHumGyF0ZQ4ORBQWtBxUfdl5qncEso554LZE
8Uqv4fulLytoK9D0whDLPf0OIXTUwxPWCpPYMFKeG4B3E0tzAxkc+ey40D+y19N+WJw/mteKI0Xs
EX+XZcuDZAOxORru4WArrwE2d9E9Lo3t6a2ZFV7/YcJ3pWC5Y0ol5QxS/xxO7yHK0cWJMbp8Q0H1
r5a9XCUUZEg64yoV793FUeSQ1Kc0z/jIoNxof/NmDurBApPq55Fv0NnSSCPv96nsk8Glhusi23fF
3wr1/8mJAgZ98Eq1x/q8ACNL0iq5szYKfRuSdeOoj8y1bWrlxD5Qp/VktfUPWV6hqlpV1kzMX3Rz
GkNiF+Z5Olfp/B6gBTCDkdzxbHqrtFDHb+jyT1V1S1c4e1m80xeNIoBxTRGJRYWwLjk/pcBEzt4I
j62mw5nEdLr2PbL94bXg0EM+vV1QUxTIcIo1dWWyoh3ApJ+BJwnyj+WJYDyUZvS3S/VePRKMrGyD
Atw8DOOt2i+qahrXENHvGn03ogJun7X1HzpRvk0aQqIx1kls1RcLl2oRQGBJfYXnrHUiuNq6vsjP
47MyK686IIIJNxhx+SsrDNMdCccGco5kSch3LK5VQ53ELV3WYs2gbuCTqXwzJryN+RjZax9N+tTm
TLEoxKMtD9uTVszG+9g2EYIGjP2gTk/EcHWu7nMC6cjOkUn2jCS+gWBVAk8GWDyJDwQkjbyGHIZj
8OeQL2C+Ukhgar3VekAmeu35gpATDQ2c24+ZcJ2KhxhCcrVv5qcZjaOe6gQfecnA7txTIvYFqTWP
KjiV6UCrqF2anHLHyJF+0ebr3PJr9ABoR946YRXkK4HjhIzSKtglp3Ub7UC1Fk1C0Oj8mM4ICDmN
sXe1geSClv1LS5cwA9vd0kvsIH2T3TP5l/gCrPX4ntTAInrCjqi0u23B6Nx46JzwBV1GebyDtTZs
EiiKpbjulMe0AnlGmCkh4aNBM7QzhCHne9qSGrk7vEtMlHYFJOJY/YNyTHIjsmLMTa9tmfGQikML
LQuB6fJsT0+lvDVSdjRCn06yf0Zr+B5YgDwmzd9CgFjLorWgjG5PLlqSsJ1DBS77t7B9zqEnkAnV
bsGJ+/+LFVw1EZJptGx/0r1gaUpFHh/HN7dz03whmw7uUM9io0PUYoYLCeIsrcEbl71WzH297EVF
VLKb8H5w2c5unSL/TGhJMgrzMx8oCfHNSI55sJ4eLmQMZr9fXL72dmr4NTgxmhaLz8VCW4tqQjqe
Rcb8J1nLnvEkAtcheMDRlvV65CqIe5DIWOcDAuBoDwA0sTjPcO7539yILEls6gqjuUslmYxolrKQ
G0HWPDo/ke4Bw+om+QZ1GLAHy5b3keGcE89g4kRf1D0jGPWGA1SPGzXqT6k7SxhVBSFA3JBMJ+x7
eWEEldQLJEnuTfIYYOQ/hxV+V/qU2au1AzMS+qRDJY/SHPy/I0+PWIRQqf7+g1ytJ77exPjkvtRe
aRR11D/cBNQKkrLtdBrPTQfM72A3S9Ayrrm7NfxTxkLhci/6es2LvagrKkMdVK5JvWmQvHBiuWSt
hTtpTNB9nQuYQ++ndgXxtKyJ453xk9jmC8qtv3S7K3lpHGaMleZ1ZpMKx3TjCNusnSnZMm1XB4oz
G9QqEoYt50pNuOnQ+3fu+XH/4DI5pNMB+WGkPcojVVDg/hFeJ3Oaqb7gVpDc0BHQOWI2dnP7vtLD
4F35csnx6/7ymIZDfOxIbBy3b8GYjlMeAHZ0ebCWmm6gOjp9TNVBVKcqLoof7eyoBJl74nI8I5M8
1pLAyRxvwcIZWp4Kf+0jAxZyq8P/b9v97ae5+NArOi2ZVnKfIEtUN36zJBDGIMvs7hVWKN0gxBb4
3EqGqePggf4PTBA2xFs+EnN8h37cCGN4fjN2RGBm33+wTLNkVeET20N5FJlegt6nFukX9fCk1XOJ
wJyJBROkmIs5RbRkR8d1ZMxzzZcNV9U2eYFggB92peuEY/s0XpEOmR0Vvq2B3UdUd5g22kIcZc7S
PcpbH4Wynq9SN1mnlH0cJ/mviasUNR7bvWe5aJYfsXIIiPC1uZHOJXGaUGv9a7eLxV1WbJNP5J/h
PVue6Cmac/JP7VQLQD1y9gsZIUgHvxboXiL9foqVhwo32Dnp0PJzMPx9Vbi+Xn/59S42C9zjIMAt
fr2c3AfZ0UD5e9lbv1ScYRrO81HhFMsMOVFN8p5xEnYhhrqBHXzcuJGfM1be+y83ctEg1YZKKAuV
G5H4oIc7WBn5JjQmImev0wRCeI2kahet0WG9cSonsQV3rvYYEsX3OdL1EteaVYgsVCddHx6Uvzfu
7uq2po/NIna1UUXx/SUjazfVGnFcwVNwcXe6rZBKf3LJCRlIgZ6dvPQDbSpMQ2GFwqMc6MtNNdto
HGbf7G7GjXbyv9HJj5f+y/1cnNAaWQ2Ts8H91M7hvtGJQ7BhH03H6WjOyI22hRPaKmMO1N9/bm0l
V4/LBl0ik/JTVa1LnbyoHeo6NoJiT5axgQQA8ZND7i4TZmXPFNUWygUyLCpzZDxds+lkcrXkxdHw
22yhABCe3JbHadfeH0NDhWio2Jl0/eL9MYuqrc6mWYyaK97lPHKU0hEfz6vuA795Tok7xC9aSXNS
kZAm01Rv5clZ3deEKlRwWYgAOU/iVbkM/P4+22YP+ibKHLW2+7N9IikXBVMybfgTtemZdJrQ7sjd
YdR3RHjGAWreJfdG/nZMtyWJp71N54tCPIHBgSau3ZiImwpULnhviZiJ3sNbw7arNYaFFBMGj0YT
47JdICaCFrYsIlR94+4OAKivvYHEHIKLOAgy+j/egbIL7hg2Aa6LQrDsldeZ26Dm8KQo2H9//2au
HlRgWjNcQrRg/qx6ROMsVCel3CdL3Te8/0PaeS23jlzh+olQhRxuSQBMohKVb1A7CTlnPP35IPt4
JIhn0+VTLo/HMx6jCXSvXuEPkNi3055ygNHf5TJRngPV4kTIok7X34Jv9H3Y2HtR4uNzVfH7a3h7
k1vmh6p+qcaT5vZoMLxFaMk19KuvpmyPHIk3lwFy6g6obiXz5en69aU3cHZNSIAogAak7xO20Ouj
wZvbSlP6mu0MVxn+4DWhPsfGbo5ZVoA/2saH0HEpPFx68Pz3PyURTVl1XIl+RXjIkOSlY5Gg04rL
KNrd8JuxcXZSF4nq9qLy89knWypw4Lnw+aYIFmGJVZcy2xCcNVKC4LacCGvvD9RGAih1bT1dPvz6
uadKyK4TjySC9PLwJzUS/mHBU2cCOaFZRRrBRzpyX0NoDzF0btpDFr+Ko0bhu43wgtGHXQpOAzUC
JIz/WMVOoqXGX0tmAeRQ5Ar+AaUJNIexVQ4fNdsaHPM7I02qTw+kMF2T0EnTK6BpXhExQX4olYqA
ss4zN4zdXrwalIOX3k3hn75pHFTBUUtzLK1fJW/KuPELGyvtUHK02+R4Ke8+F6Ch3f3zPhZJZNQJ
RjEKFsGQGMgcjOhG65umVQH8BwldsQIajt4ppBGsrYU/WKAo6/53Ktoe7KpoU8N++Hs0OFcKIDwO
Tpzvg+f8sv/s15oiVIIx57UoJmpOoj4JWHZTBNvUIQpeQ7PoHqj1t2myCwGzHkdkLI49CSY42irM
b8ASg/CIdjJ4VMzN0OewyTYfEjw9TDfL3b5oqCNB9F4YFJ0NLZ+XvqicZPwrggpr3lNaX7UO90Uq
ODHVNHA037F+pXMlR0nQYkjHYlvbpBWDZzNunmscwmYpASTGLp3xcwk4Qu40FlBIxNh0Cevsmk6V
q4EXOgd8fFPlp/Iusk28uMB3lI+zmCFSUKucylYN3eHxMoLAmO/UZcz9vIRFmBlTYRjQ//lXa67Z
zQKE2+wGsIXdoX21Nt88OIP0jGGLeCvzCf8LHN2Yy7v9tBIoct8EyE8oL5Pb6v0u7bFtcyL96MfX
DfoP2Q+Oawjjg4GNNP+sNLiHzySS0vv2YD0DNpzeuxLuVLdHZLq0O6e49hCvXvm/srce9Rz+D1Wk
3O08OeaQKRVlVdJ0QFC1aNGYcJToUPR4MK2Twi3QKL8IgzpXzH35RoukpDDaf3+j0oGps8vv2OQP
QrsacbemK/ce3Aav5g84COXRuAZzgb7oA8VSTpP4xWw2/oOOhZ6LCMwO+MQlQc9zKYNMVSvOGgn0
J5ZD6KYYkjy3dPb1O7gDLz1N3k0dUkHNJMcI6oNtorIpwDo64ugIripYadFtF9/2sIYu3JVnQ9bn
xSz3UjhUfRiwl+p3iAErpGUw8Y3iqyMNJFYk52u83sQDIkpQB7wbLKfxXgKjsyvCZG2Rwdh/D1hn
6BYWh17UZE2luPwml6zhhoXlJwsKrsJr66XlxYROhPAFu/m3ZO6Fcl8oq7lLnDPp2Ckoc54SPC+L
Kz3ejHSdyRFBYmHY9wbCQLpmSjrdp9FhwhceZp14o+W3oYHcx3p4h7M2PqgFCAsKUCetH+gli/VO
fxldpMEhqv3Ud/dtj8ELaklbg4kKTdmCIdnKAFwm2qldHGtlq/nbunoO/vj4ZMD3hl8I6vpJpnkr
rOa8U3lOmOIgI170D4p2OybWyoL2hzONBW/NuyjiegaK9fUdLiKnV7RJ1Ka8w84FzAwbI7QL8apc
pxsRuzC8o29mxPFz9LtwBeDx+qp5UuCkocLRxdddt1WgAl64iM5QTEmTRQVtEAxQRGkZNyXUyoYk
HGukphFY7tamuO1Q6u7WwFvKd3gs00xjxtMAnVgNXr/yo1fskoHXL4zZvYS+Kdkl2Rvq5Vup3JnZ
BciNPNeSy6j6eYGLk6D4phQOIgvMwhWWDGj8eibwgWcEGx/xPgODsAauXaZuXt6Mj6iPrWTpykB8
bZ2+BqjlKCsAXfVox5dUYs6eUVJrRZQJGhgfLfuYdWiZYcIoRk5s6t9kG5E5y3uF9s7ggFeN4w1u
KwP8ULu1ewQs/NvWQJQtuAde5QROFm0C68/fz+kZKA3f89OiFntM8gsJ/U0WVaNtgHxF1+Dp+Zg0
5HJcyG7b3gg9hXl9GMMncFMW4sw6OFj9kMwznxbfypO2lqC822rYrzTsUKr2tQsvzN/PBtvPy1y0
qeJxlHs54KtiPlNBaVxX0zMc4v4+3dNTfIVVm9KtosqsQIcmzqRTJEnDXjTcv7+v74rX5vy+yM1J
kzW6GYtWhjjIpTiYXX3y6ZeNjq7OOmhz7+wNawcnoKk13ZsnWVmlx3mw6V3hwMAMBqsezJjht98y
F28A4rew47K3CmfI4HUstqmyagEdv4S2dRGCfQaF9nXNi3aHZNaeOs1rhnKwkZo7i05VcpPYdfzU
QOzqvWFVq89l7nZ0z719YZ0E6QHMhg20wg4JibKb6FfAfVYBya5mrCI6SuAt2ueL99h8Bpan12Dk
AJcELDvAyq+l1wRnEtW7al5q027mEQzTVt/lwsB4Ax80YV3boea047WfErnRSBK3muGkras0F66w
7yIvfOrPa1lEkqnoRhEG6Zyf5SZZIsSfwIe1EAZbVKlnpg1Q076CB+fMIDJcaWXvkmb5uWj2eQ2L
FGioJ0kUx2be9wr3uRtp26G2odA66VVvx6EtV0fmdLMQICewPP19t589djTsdAVtC8MyxQWyw6qD
MJptYXkFrZM0Dk07EPuUZdVGqw8pjifZrT+eepCvVyXjccSIRVQ6Q9x8nb8v5VzPjjHUf5YizYPu
T0V5KQ9lwb/nhF1yp8ZRCYlrVTmADHCGOa1Rmqu4tlEmJ4rnu+BS0/DsKTJgExsq5AoCwOLke5LY
qWlS1Ccv2s/bsgzgJJwSWxt/ifljiDJxgvJaSgQM1I3abIzsUCBm0caPY4teB3y8tXddtDujOVrY
p6rTPHMp5ccm+hkk/wOMm82rSSBgTKTsxI/X+el1BYNnKPEYcQ2266TZaMXdiOKs4Uo/vSsDHJy4
gneuQtklYYpW2ruFwDA1jw9vKrNnwx8F2PmlLHU+Md9O96dFLQKRFo95n+UsCrNMrEWZSVOjtsG2
kX/Owr+IPDBViNfFHOFtJE/MGxzDRLsbjkKySxkx69mlyvr8Fv+0psUWj+UpNS0xIVGF8VvTk8Cx
bZUj0Jg6grbpuyPMCzCwq5SzNsuy0/xAp/tisXNuwMgHU+F70BQ2aQ5/3d+YxZs5CsxEPnCATHxl
pxBtLIvDxsalkfYrAiX/xcTsbCH8+bnLZoeVYIabYdvWFcXKAw19Q/PvelaU0tKV+uoB43KGfE/e
BpVtckxE9fCGIve7KOx1NrekCc2mNVHW+oa9UUaaUGMa1NhahNt6E9gehhKZS0uppCMNaBTTAJWq
Jbsyr9Qb0pK4ejBvRjS++q0q/sACtzMcCSgobdsLl8EZuCvnCTOFWUJKZrsskrfC6guvmfx5bZoL
/7PfRJlbmMdCQs/nIcQVlzpjss3uqOl7A8U+ZKWQKEGpNTPw1tP2IZImvpOGqxKxnpZLzemtm8aw
Ne0QgxahsGbyJb6BrkczJcvfUf3VxJtqTdRYUyhZJ7n4pcYnTXqPgJWgtDGKTlgdZtd5YadEMGSy
tW6srPqmGAtcSK/76CYOsE75exw+t18+IiBZEDQZa/kiSjks9boFCTk3TkxgRMF20Dd1+Zh3r5hf
6dDmmeHNA5S0PWjDCuEhjZaZl62K7sFvLtQj3009yMHmgPx/l7PIX42cIpEtU53ayvXvhZU7z8D7
aKNk28Ihh2lo1TIANHbaJU7hR4G/iGYoz4qqArNNMcQPuOanEKubmJ8UYoWsxTpMTnJ4U9gG/U7X
N5/1/qeHj1uBnegRYoWrwedXIKdvTZspgtsoG2YhebOzKndwcvnW9G89ESJ4lh5E8PO3ENv/l8+m
IU6FB4kCt2kR5qoRFqJM/XrKfAf/IjS1sYcBDLkzLKyHVx/GA+pvPKRWkGYS0irm4UJxsX48F+YA
AvxnHctr3FeyIm0GvTrliY0C+8doY53/CTdzIkqkAdV3ucN9rvT68tTF6S3pJhSgeunoWzclbYZs
Bza13STDE/Bw1TbHPdgAAbsHTua0roRrS9qF7R5PaMRObGsX1hcglef37af3sNi3YWdIVWrxHmad
tU5xSrZtCvVmlnEGzRUh+ExGp/Sr6ff/305YotXbIpGNUNZAq3Nqn4bkPoZjGdyIBRop/yLlKuLa
Gm2NLuOAxTm5nT1hO7m5HPElcb7xv50hzSRLIcGE47ZIqsIgnUI5GqpTzW5Erqa5l+IrAVkGqMFc
xsHaO8bX5oQlYGgnmConV9Z4SIvJ6XuYMkEKhO4aXwp64Wqy7+pdJhxFgOrCbQWlEA2LInBS3MOt
7CZFpfQ94Go3VvKdcMJ/pNCccKtt07sCZFe86VH2QiE0PWJ7KinVukYqIoLk56KIURo7AljcoN8G
fg5Awr5Bp8GyHBSt0G2Ss8cifCDt8zwY5rBP1lntxiAeJieo/lTJjjqlZv7PHY74oBsDZxV1H/WI
MOo2fn0chXFl9ojUVLU9Cj9anP2k7dhsTXWtDLte30g0BKSfpUkH9tA8Mg3RXlWEyiR6eiAy8FsC
T6tYF2LrGdYVsVWX/h1gaeR9TUnSpIlkKVXBdSu4B2ZP8NUcPVnl4TrcpsyrY5zS9+Ku/IXMbX8b
PBl31qZGye43qqcur4W77wn+eesigwRhcoeiyTWDhq3+aOYXyoPvvWJLpC8FRJmmI+LDy/jWdHhl
wKQtKRxTaPyyLTraNjiZt1zC+Q/loXhBuhL1AWBslQnUc+PRHAtvDSwMgNhY2caYHGW6m2/bBHMi
yZb6C/zF76Hv6xKXoc+oR621CpZodoyVql2BmwtI0dVIbU2vYNc+pCiwudWlB39o4n45ZIsHL6Kf
wPwlKDOFB3vdOhhOdajSHj4GaCMPRQ8AjNyKHn96oAfEZ5sZ1HGKRgwuxLqLwITkuVGzRRtljZll
ZGPsZ4kcRYQcwJA5JpiAuyR5bjIHAq0tMGJSrkLhaMrvTfbeA7pJxdvQ/Jmk6roFwFO/5LUz2soP
OvR2oV5I1L6DzhY/dhFYxyzpM9GSypN+DO+7eW678x74AU90jRVn3BaXXI2oppZBbH6kBO+Bjcef
LINYXgWC2ldDeaIjjBZ1al2j+UghEQjHEq914TnEjEBBRyLv0IjF3YRxwXt4/xLItvpuQGLVPHdm
wbfrSnMac6tLR3SqpCvtquzstlpnsCuhjuHJ2rtklTsV+gTEqBatW9t7AWOEeoIP9XE8WdJmMOwc
R2YjtX3oASDRj4ApTEb37PodIN6R7gkiJs1+DOwfaL+M5lYy11jPAueUwl3e7rr8ORcPkeTEaMnh
EF0lBCha5a2tu9lbcxdgvCjv2vQK6TLRu9MzTk3wRrLQoFzne4fOg7+zwoodF5cH40JH5Ps4cX7Z
/AsajmHAi14kMkmuVCjRggowHy3IG6qrKesCDkLqtpsMfoe6zU4x9ihY4bHzEA0w10ayVSk2R1sG
YLaL3xEEu8QB+96r/7qsjzP4KRkcxpFg2QvlSapeBn1behS2qjvg5iGmdoqoBFoxgt3RDh/2FXqF
/orLAFvb+4zxurSVaxDY+wDkfEPGr99fuPPna/RbBPjnpWmLCBDJgAoUelknC3YXzfcaoV5kbO4V
m71YuIG5UsVDbDrc/J0IzNnawE3DwNQw7Ow+cfwZ3dEIWx+65CWYx/eqb/HmFgfWqrui6TXQFjnX
NXJxxk6cdhAKxTxYSYi2eDdRSC18KqFU0QPMdpmypb8qA4ykLrpSJbu3lQRbKu3Va1/G9qUDnLxi
Rnmp9JHm++5vb3HRnIxrzWhGiW+MqKW3F2dIAEnsMyLz/SHGwvDXzMtH1MvwLgw1vrciP96RpaOq
P9v5Lbs5RV7lk2fGM03vXuqw5y3Aw4T7OroOqo0IqeBX9669G09NuK5ETC4vdt8+jtX33/7PChat
m2oa0qwW4Tji2ijIICq7X+NEYPGPzSCtkIPuESby5VclefP4cFMISx8xdqNeRelbxwE1jUMJR6QD
rbkRxpMi3IwwfPw7sfnleey/8t2HL49wR3Mc2r3U7ETtVdK2vu4KjHSNtRc75aN/N8ySkSVk7hLO
YHaU/Lcif2msu/yITlQ9+36jG/azRufxjq5kI9+QyVr8swiG0/EaZm1yW3ob1qW8kkjXti1yjuT9
/gOCWCiCIPsp98+a98xNqSKHyVlZB3faCHyT/40/RW703G58lL3vfhlv8yBLPwROSTIxhL+DuFmR
LeFGP7Q3+jOgN9GuNoZdOiiwBrHtyY9TcaWJGCtfZdnPMX+J7tRrjBrtiLG7CvWihqmc2xZ57wRH
pkV3EsZOZaJ1XK/Q2EcayJxcy0DZlIDy5pE2hsXNrBCMoioCkvyzwf4yUuF85qJYqBVqBvrZH+XV
p+CWVOpQFxKVrnxs7CJdx6Y9Hme/LG1WFjJqtzxdlrM9Hxg+PXXuJn56atYIYlFFPLX4JUGMdgwE
dTtgN++DCkbySC5XfaAmAhCUu+nQrdC0rb2jtbf8u1Cn0TKcGKYBvx226MdV0st/gZubu2PfjsWn
NS5S5CzwfSOeWOM8qqD9s5nL6mHrxXa5Z98CWXKwy8YYE02CNVcUdBuHcTMVyZ7/YG/8PdB/75LP
geLTehbdvBpGUa3OX4r5yRW8tSL8UZe30Abm+hLVnD3Cbhqie/WuNu/RD+8v1Qzz9fu3F7Io6GpB
UeV4ZAHqZhD2kIpE+lzz3CBGPdLclulWe+5mB6PbRPqZB9usZ2dP3UYcNhU4N/yMQjeTHWtdwVw1
0cVw6lkU8BhwL8nxg9HtxOROVHeCdOjhxQferezZIQ2eS29yDuZ/+yGLgNfFmqcLUH15k4ghdA+J
jV/6WjtmeA0CzA3eLsbYb7Xw/O1oAFMOo1dvLlHSoSaWsZ4BO4NGbtyoCPLoG/rAjyQtGeIBNhTe
tVWu1a2PFA6Z+4VP971JMj8fDKhiQvX8joHVhb5JLTC+0Iv7zAFC3iQuDLlicuvBrmGqQZ6NOjfE
bgJ2r2t5jiE4EVYnQC2yVbAXJSfrHv6+ob832RaLWnyGoq7KoOaP9F1JVXJ1bwh7um1eb+vNFTXe
PEGAbGCpN1lzEDSaKP0u3IAzHA6RSHeWTr7wNjuF+4hLp9KqGO5U/RgMEBPglaHmgz/PxSnm2UPw
6U0uclQR/RpZEz4OgfzOBTfiggB08vdk+/jSrwO9Atuy8fdgUua2F6TMwc3pW1ewtkFDP8hzqSLS
OISoN6BzBfA1v6ouunmdDV7/WaaxtCRuBzXIApVlIrs/rWNxF+tEBpcihJl2iDjXtYBZN7AJ8DAU
em29RQlPiLZ1jHANcniIt8cUJv8F/ezs4fu0skW+2gyT13cRX52Oi7FtjC2xZLIrxU7h5/hXE82T
SMdeIvJA590P+qFJnax4KncYTPQmVanvQxy4OP0/n+V/WtciV02HKByHObqhxww2EaAZPG7zUfRO
oISDtfHzXzDprnIN/1haOyvaV+0jqei2BScX7DAvz3G6XUu//35M1DOfki0FetdCEIVEf3EP6b1Z
CW3HC5sFU21NeUpoppHOJK4vb0LGkKA7Gdpaji+4hngsqx2mAi0eX7+m2gUFmP5JQ5pguz5Dt8Au
6u1Yu1Qt1P7PyG/2qEk/VP6ditwKoEg9vprZSDVZzKbRb1XPttDzvtDR+VjyIgB/+UmLq0yZY6TO
bOqUcnasVa0ftHYjk2/qsH32EA4GO5kNRwJtm3h2hSJ5u9G1+5QghcibpzIY3iAqXK37uf9/6XpQ
v18PX1a3uOe8zO9Gq55fuKvufQjPT/MNq4cMohFg1fEzCd3ukqzM9+HLrCU0Q7SZjzF0WGptJqIW
iJXMUzNp7o8WFXNoIjNIGIg0sROdfFzuUAsYUqcE14dMJLop62hGbMoXo9yZovLLYhaHARXirh01
FjNPguCOAf2SwOz6NlcH58IkpGDdi3bIno5RcmhwR4Lq1kOZd0eT3rvdbDLZraVZNOUxwXTg9e+H
4vtod/G2FvVaEuVeZ4osECOEQXOqW3KNILTxnH4O3I38m+5bvOUmo5+Ctjz4aARSs+7CPv7eRV2s
Yt5Jn9JYMAO+DMGuIpEwjJ9NfUeDeuRCnf3OvYh5Q2GjZqWLxSryEFHegQEL3DHjqj+hmt/Hro67
AGaOM4kGW6OquVLdiH8StFV/h0C9DM0x3vlKg64jgtSO2F9ouZxL/xX6WkzazFnD6iNR//QLRrVL
qypu/vWhYVMS9+hdPqJKDZ9yp8ureQDr/7zw9c6GtH+e+oHH+PxUY7Ky0OepVvMBA2JKlTePY76x
EtdqN9UDTcx1cMJo6g2UgAJ3XdAPCn4nOsB2tIjcJtg3qi03lwDtlxa2uJzUSPfVQuWDJvSUperO
MO7z9l6tAB4fNdQiELtZaz+xoXdi9N3k1yo+MQ6VrmuUHzAo2BjoeSGO9HSJun4uV/r8nZTFgTQD
K5akgDemrUoTmTRtPHQxDZJjGx7xUhamVd4d1YF0nHFxt/Ya3CbdmLm0dh9so30TXU+aTdoRcEvV
2JzgpH2l5aIdjGup341MQPjLl8KIdCZZ+rLqxSk1SzXNY4HX2SCuiEbvoZSPgX9QnfgusLGfLpCj
v1KAq0u0dagPysdq3F/s7Zy5biQJSTHGHchSioy2vx7TiXu9Uycd2/Xx2FhHQ/0lFQ9Nsxfhl1K3
FIem2TXer6i/jtMGDXvSI8oOYXzqo3AlR+NKmP50IBG1Bz86qj/k7ATMrpQ3Xu0alV2Wa/4oK3c1
+P2C4lTSf6H/hlxEEt2PwolB+iRdy8Gua0+VuZ+kXz6VNf8d079m1oPCCLN6JhI06UosMULZ5t6P
WTA4oWE/IvathZBfoQl4e5nbB5cgrK2M+orOcICGseYAiRawEg6eC3qz8QC37YgrUmVedZHdo7YC
mhNHS8Ad+vPYHkJhM2CCAFWzOkLxQngYPa5khKUxD7c60HD5KgFLOxHPN2W/6ZJDZtCseBvMQ5U9
C8lzpuxl8GLBRox/pNBQdOERwlZVupa/Q5krT1/a6lQpJ8wYlbpYA98o0AcZ9kqIhPrz30PJ92Gr
JZkGPrHoVEOfoUP/9dtWUalkwqhmmOWRFDV8LxrwaK0Xv8fHlBsz3qVwjLqr9LKZ9Pdg8fXRi/ql
7Ud5jCcloz+GAIvc3gtYutKIoIEDWmUV7kR/Yyl3Ve7Q52dkeeH2OfvTTVSZYNBZyNosuV1N4ltl
NVrZScWiBbJtvZXXljsnqpKxqkboHybKcbQN8Q9fXRKXPVNSSmhl/fP0RQ6nJ6ksTqORnXwsF/w7
uf4llTeatpNCV042E15dDix3WuOOsImM9cBAiSFckG7Z72a6Ht5Y24XM7TuVis2AL4glSZKCWdVy
qqmHjYWjTAXdQAOeXkELmK5LNh9CgoariSvIM9CAM/6a5XbNuxTA6rhtkTmjsZgJcAf0tV7fJOrG
9Jp11NyWc7k5vY92iAJLvIHjYdkjyomZFKzUGG+M5nYUXpTOcGPa1n/f2er3NHT+Mext3I4V8Rsv
TFXg7ulWnp3EjfQSb6eDCKX5uYIsybhLl05++BSGv3TvXpZ7BrfxSrWtzRxGzRyB0bVSYiFsW1TB
gFnFObxPr1OV2OKdiY7bKmo2/XhU0238sxTZHRDvejsQD7ozCatL/r/GfD19Tfi//pbF9aWJndUo
WpaRKEkusiZuFdKGSI6S/MPcNUz5tRz3ApzMcNhUI1sp9ujUHoXg1RP+DKRDpoD1dUni/W9FEj26
Cc2VwfyXvsmrirgDVtDwjqfH8ZSD2n0sb9rCxh8IxZDkTnoEv17cZW+MErJWw7qI+cJWa26E3z2K
GvfVS/1u3YjxFjWjTZxNfO73wN9r6O7I3Z+the8v4huMdULFFh4u4c/OjDXlWWONvgztIeq7RQjr
pSTI1STLTx7QOPpRJP5k/RkEerdHcpBj7f0XvmlnLmceC2dfVlFMkr4VHBGt31HJ65yekECSJV6r
6zTcZupWx/QwcLt1L+y18QbkveLQ9seDY7gq8h84CF3Y6N+bYzIRTBTRJhW5nZcE7aZveykuq/IU
qm5GGWqggoIaPpQFtKBRuwNdoazHp+hFxJVDhZaw8orVSr6drn3s4WkT/LKOMp1EDGP3ebZmemSW
mGivgtaVwFCQy0K0BfUh/KCD4IpMUEO7/82dOOY7oXOm6KmKNpmKVOjm77/sTJUiSzPNGz9RlDa0
pUB6khZ+BDSLX/Yu7/EBOlJyk5gp123kyL+T2ZVozRR52z9P/VrOePn2eGENZz/z5zUs4rQp5q2V
aml58oWrQvmTGVuYTphsr/0701a8q757HoU7S9x0DrwURpQbfC8H8+l/ehVAQDHrlFSER77e01Ni
5EofR4A4hB5awm2HWRrkVSqed9XBoCqlAsBTxo17wjHewziA3U3yUdyKqNFeGrp98HG+xqP5w/yz
mkXhVpFztkMRlKcqxCHMTS3Er/c5LfwWcf+BmYxd4rgLAR6lXNOg+++n23ZjmC5Z1IoWEH4RzLkQ
4xD5iONLJm5QjyNYYE9zm7TpCl0EDUVQgnEp/4wpg8tqkzI2uKhVfQYcwy+BR8/uokWEQePX96rF
0jhojVGcwqfkIbmd/NuRRirZzngQpSMm78ZWO+SPbbQpAcbMOgPWJsTHJgE/tRaOwDevTOWnkaO/
Tt2Ovxwzx3X4/Pevr39v+n1d5SJVMq1Eh46iFafsRdRWQv8sTttcPI6pE2s0otdNt7JeFFt7rls7
12EqrQRrptZo+VZCHELbdZDR6cy/5JgKHOh8vaXHEI42NsiIyPbeDyu/NrEjSVxENsKdNa0gCL20
V5nuhr8RzlWSlRMc1ANZ/W0X3QrRQU2OJsdwnaIHIRzqn9bv8OelOvfMyObrz140i8s2m2Ij4+Nw
7ZFe/5gl55knSpG1KiObATibRqJxYXDqcCuSm+BCEnE+Av2zPT6kzj9V2lmhBJE+sYIezBryFyiz
4II4N6rdsnNmvNtwg6Qu5i1UYKF+I8E0xKD1Irb4zJj7y6tYMuR0CWVGnHCLEwZ4gLlhdPHMwJbs
GdT7oc2SiEdR3w7vujug/HORofBxjX4787NRMM1Fht3LYIyZdTQKTV+cAgQmGsRq9pjSRAFA5wdP
pngD5938TDRcoPxNWP1Sg6ORriWZ/vkmgv4PZLA+gPDoAPe1xADqQ6jK63iCs+1W18aABSBdnRWe
QT1Ib1+8lQV1PVa7KIFWI69Q3dOCY2Mc+ivJSahypRvtl4+9BR6jqFWd9PswgPrZXFeRPd7//fx9
Z04C5tZEUfyX/OU37lUQoBU5tHJxUtVD3tvFrgntptvUuG2pP4rmmjDB7N9a9+p1NT4p4riqwyfT
uCGOZfLr5KjeTjeOMYZZXt+THeBqEznxhc169rhosE9pR5HBfwP6JaKQWtXUFqf8HcAkxiyrBKof
CvvI/2N0Ti97Hs9hdEsM7raYdv79LZ0pqOa39J/nL1F8aVcljadW83EdKWq203BL7FyPrxDnrUcc
f+aZf4+Tbwd9/kLtcqYTx8PhY1oiU0L0OhZtfi2cybd1XFBPXfvCrY+IvOM75s7icenK0EnugQCw
SS+Vkd+bNPODsSPUTZo16Ll9vUEqsw2CUhvZG3feXXldY0cBOWNdHcRduFPhp8yGoMm+x5/Ev3Av
nCkiUSSSQNmToQD0X1bvXQF9MYh7SthNHIK5AUpVVc+lfusPd2Z0K8UPeX4fdkekcsnc7BInJwSF
wlcpelKnX/OBacRDG7gXNsL8rpehglEQhwZ+EEXuomGUae2UMzybU2P9XS4PMMHkH5wOVAhQx2EP
jhPBa68IXGIXNuHZ1ARlnJkRC08GQP/Xz9G3hdEoZpOdcs+JafXVTh1v03vpAY5MLfwxo41YPmre
awantLvRg/3oo0+2LhRH+AlX7RFrLHlF8pENHwTGQAL0945T3eitwhfzpznZnemAUhC67VA8jvJj
4W/jbJsPl47z2bsHgUBZoYidfU4Wt1+iiVEbZj2KwWtxjYVDaWFbfRTjBtTEMR1fAEwA9oBIjqNS
tZly8nrvUMkHlCaxAfz7Jz2302RRJrSg3E8uvjxemdLR68aX8xTswMIjX+/5xyF0MoZohzg8tOgu
zgztG6/ZoLpaPc1iTNnakFzZcssRPD1on92FNcnftxkNSTSBVExzZn/nr59alHPBUkLWVAzAQH9Z
6nunXtXZfpquZijuHjC2SV6A6zJS6uBgskO+01MXoBH2pZl68tbqJbD1uXLh85q0BRdzMiqrzTLW
FOGL+aKjm5uX9BnvBWcat+FwIJmSs9fZSjlcWaC+x33fvQugwlfdJdTCuaPwZS2LYygbQxZ185hA
3Yz5oafz6B9iZT/AzITkKPdrtj74Lw1fx9vMTjcV9GWAOsxkZwnq2Uf60HqgxlYNfis23Dv8DqHq
rNmBZrUO8FmLrgvL4X7WYOA9XdasPHejffkF8w74lH51ZaOIYcQvqJ1qOIxOz0gDvw8fkcQI2dV7
LrLiycj/0LFRuVqfLva+xe9dJFnm2ld03UTaQTMX9YGcK1JgdsWHYrkqQXvhSbNkpwi13XjBoi/m
z/vHsrjFaoO6eyQ0KM0mUR0cimkSVdCJpOeh3+vVYRpfLPRQx01RvwERj/yTL94X62QrPU3HArEm
ZTW5OCOU1XqGtnQ/pYPoyPuBWuNqYM58DV7WM15qLlLKpnhnim/JK0Mzir3YVkzXuDau4dJ5v+kG
JUjDoR5fjtCxTWeMNuqrFLjZdA+hZCocsb7JaHJ6HywNa6UyRCbLp00B7Yc0IXNKdJjL+CoM700d
lC5mBGUE98WDC4qhY/yIyV/QEkH3/W9k94TC9W8u4ZnPnyXkxlVdN6DALCf3BVQ+bIRMwOOI2Fbb
DgA9JAT6a0xURy6R4lH3/ui6M2vPDT/Udl83D42xRjkAHb0L98r/YzE6+mMAkb6bXTZap6RVDcoz
HbGcZRRykwX3SHeaf4A/GftE37f5lVHfZs2V7BrMaaCkoiDV45J4YSnfpTXRPhH1f5ayqL6FPJri
WAbyiket+G6q7lTuKhyFZ2MwyGlwdJjCxE6CpbiNTlQkOImyz4NN+5uusp1fGlOdmQ/JpB6zTCrd
CQBaiwwoy6Uw7cViFkmrPeY1D4l23xaosuD9aD34BebWMPl2ka3369Tfl9W2wRywuJ2cQboJ5G1m
Mtjq7OTt0vE9AwpATIQeO9ONuYe01AbTfZpjU0nXZJKeisYi9NarprhBh7Wchwwr/WRgkJNfB6m0
abSVuNNX5a5t1q2287hO13+/sM7011mOAT6fxMRCTHIRTJqs8DMk5eYEuU7h3DQ9sIyT8OxZV2p1
LfundCaf42cAZb/85QFWxkyvt0PlauJCJRRnG9rNtEXadekdIi9jMlWumvweGbBIOyXM6TEV2ihU
+kBqnSy78APOZfhffsCiD0GqMuSeyQ+InzyMOG1FvzGeoe6uDREwp8bozb/OgXekwat2yenqDOh1
fnsa8A4NpC293q+XQatZKbASr5jpK4y3cU6VbPUOe6PbBrmLk/yH5iY+v7f+BtzOuAKQlZH7zilS
AnQHJerZPdtzOtrh2YXq47tOIEdSJenEBHceoi21fyZNHpOho09QIpIqrcb6qgcCXsdAToYbQ0f4
oDhSO3o4n6oE72jYH6i/kv/D2Znttq1tWfSLCLBvXkVSVGvZktu8EI7jsBP7nl9fgymgriOrokLh
AhfnIMHRFrW5m7XmHHMXvSeksqZckmE/hR+ZSEnRSeWlziIXrETWYjWm8vXU5Ctr2JU+ca7EBXEg
XOdwE363b8VKzXaYUfqlsQm3VbQf4JFb5KTS/EzHF4BCIO1GvLeGU1cP6KhJqe6Ux3EdHaSYPBQ7
+hne1OJcuRIRRkewPHBr7PrfVBGyWCqJqBYngYKRtBMfxKOxg/yw8TeRsZSf+n37ZBD+tpx+qrCk
dtyTPridTvyq6QYZAIjDfU0RZX/zIn9tO/8yskvlxLmPjEmNGRnTB1x5MLoW225r67/93wb2HEDu
SwDJ1UrbKyk0Q4SRtvBb4zfaRDR9Npl3C2x5xbUDyY07658KznfhUtz1itQUXUGTXzM9MeWovGzd
qLxXcBvXToiDGkMhGTGxjew+307duwztvsY6w30+U4jtutUIvHru+jqmi3NXWapl7BuMCf1Sz8Zi
kVgWLzNynN0ydkm5yO/qZBfAEzFUJ+zW+S1WlT6X1S+ukH89lYs9RTKkLihlahnCyvRUW1vlkx3l
YC6fKGHKmlOC9Qt+N91z3QLhTxSnY5+t0oeGlCgR4MgMJFWyOwyEffUjaggJDZrNkLw0bgw844x4
Ojjbo7zjZlcq/J0HrnyQr3QWWU5FtPL05cyUiO1wZx6j1M0pWlelU9Xlwk+I3CSbYyJ223hWYEnX
8SPN+iz8JXSPjfApxHi8WHzjiNA14+Hmfjs//ctnQ+Y2WQiYgy3t8mKYnrnrcc+dfx2BiGClsKEs
FWvdHjWnGJ/9jBZ2Yb1hpy8etU03gGLanXXH958wCTntrW3t6q6gI9wVZdIhdEb198JcxGJS92Je
nAZQzTVO2IjMLiJ+vYge6h52g3+HWaQ/KuAkP2/N1T8V+m9P48unXzRolPM5jqU4ZVswEHE45fCk
Ghi1zkRdZQUdkncj2o3xGkgRvL9uGxVHKmIGyTxerJA84lAZ06tNVt9FMd7MjdlvdQX1h5MaHp1w
EzX3lBJLQrG5sf3Z+39TnDTfw/71DS6OBWEkKH1mxfMKkBe/ClS96/ADD7EnDdT3bTWAGsEZVxsO
lE0Bw2EbRna6mDlxCpgAH51xxK5L4XRklXDzG4SxP6eki/HN4F0L2jInqW8ZR1roz1EkGlUmYOjW
exI+GMNW7n4a2kHtV1JqkxCOBWl4WNbaXcFOpXm59jKBhLU4mlIiPRjh0pSWueFCAJnGXdCtaplW
1VrJkMKQI70QYycgWlrzUiTrj3HpyYprVEuoRVVKSMNdpW+D6KiWMzgyK1/OxgNzq9PQIh0gHCHh
fDWXA/pS2h6mKwsYmgTdEVQSMTEDpNU2iVm96RtqPzL/mepTbi2b8cHi4Fnv619jRmoG5Hm/YdEQ
Pq3g5izlgP79R7YMENKY1Og2fQO9621t6L44IEcoaLHadQowGQ6fYnrt6BKPI6TIzvaMuEI1Lixn
lZrpUWo3AkeLnszkZMarc/Au1ztf9KyBgKIVNFjB8FSJuKXuBbmkxbJnYPhf0KSk/WvxxzoLFy5m
B0qXj5SoPiZQYqr8UWLeqy6Kn/Y9e0se1H5Rkf4oLojYmu4SMrn8pcxBg1SIaNvjUUeCCrqQog6J
RpmdzcBndNwLNZ//X2bdc87BWwYoUF2kxdKgsCglDybpgx0X9VX+IbacWk7w9Um9szxOZJ2T9MsS
eMGwIYk+9efS7Kw0aI555OTC0zTZ6qvKiVZa5JVTJC+SNvemJKxBMH/oeyn2FOI58YkQ6JccmA5Y
wWzEe0O1pL8wHDPc6jRprIV5iNbp67SBVcDrg+sGRDayVpzA02Z4jqq9biJDV2sOhhy+SESbmVl5
ejSJsH+t37rRicXFCNGVor2y1qIDXzpWV2m4KZOtNu6kAdoOerH0IRpszl8Efj3htORWdkytRb6b
uR3y6vxEpOYKJfyxuJN3/ouUuLKIRA3w6YL/5EvwCvVZe4913N/EOeJHTpxNfa89Ked7q9+rwP1y
pySkBHweLTcfuwS4jr0quUVzGHOEGRoxJ6t/X1iuHblBmyEGskAOzaXmv1f2lENALsfdrDthkv4y
c7v+NM77ZF+8NKCp8ecidGUl4lCLBsbcEw3ipCflE/fxnXTfk1blGW+39r9rvbC/RnVxOpmSLjyH
NaPqbTzWG/153I+jl/8w39BJ9Q5mZiw3MjI/R8Z0//jvZ3JNbvLXp1+cTDI/jPQhrrMTLyomAtlW
7dlKwAvpjsuZVtEtkAxqt6p51y6Pf33uxa3fL0cjMds2OxknzkIN5cVFyE0VAkm0bH6i2lCmRZOt
oie2wWU3cxRhkzSetW43TQKF/mzLHr/PsmTq2sLSP5L7R+hFbrcg6egP3CpTXDsW/DXgi2MB4ekT
HkAGnDzPzC6LGN+FcRTXPlUm2/+Yk4FieqcUjt9v/ETzf/lyw/o6bS+OBJnRJ1Wl8cnBc3zfHSgV
+r9IGmO3CZ9Jml3BH9gYb7ry48bnXjm0/vWNLzbytlSsJDP5XERiZ7qESMHpzXYUiHxbc9WD5v03
kUtqb7yoJBHc+MoXN3OjVYwgEWl7WPPsMH80AUY0W54WcmVL4KkJ0ol3nGc35UqGrBQtohX5NA43
5nX4Lq4J4Vb27StmJqqE4c+msLN22S6th1Z1jSflbn7VxQVOzZ20MTbyQTmCCIbjxWrH0n7unZrQ
JcNtBQ6+AqjixSis5TdTsxHdycFKvy/ozqOonBdDehW0aBF5BJsemScwBdqTe8vc0TefcoKyHEK7
NPOQvRrt3DQ7aW/hg+WI3vkR/KwrwARaZB/W4/lJPfpnFwTx9IsS5/ZWZ+9anY1yH5AXqjU62uCL
/oLeR/q5muWQ3ZLg4WdpoUEkKZ6mkKDdhaV6LZmNvw0Ub7aJHMjRBI+rAYiHKFtbuKBulP2uEIEI
RCH+AJ2uBleLo8Tfq3E2GZKg6imhmOO9adiz1q0/if69qb12plf5G/qeiS4uiD1txb0/rVgbbZko
kZOWYDiZq/pc3eyUV4CEKW022DXqshpd+dXnJvksPKm/OuJmob4oG5gXMI5YU5Jdyw0M64qNVJ++
z0E/YPXcNj8JHXbN1/EDgbfqYF7p1fsqd1rlFBKGEneABvrf1LQma2mOnkHpcWPFsEGpyHjmtl/H
3LCKO0PfZnfto5KQYtnSqL6rW7eBmbMr3svdbAhGSa5ui+khYZ+ku9kdksLxESsqKynagvkRgo9U
fM9HOnDHG6/zlXvWX8/7YhkJItygss/z5hi5pApeAX9hnG60E7wg+r9An64uIF9+4YsFZDLFMNLm
T6RQmnmluKrNOWaqJrmbhg2v9Bwi3lJuMx3LdKlm3SjwKdcGYImqyr1ybmeLFxu+oIVYS0Qrpcp9
QGKqPujINokudlQ0NhwLR3d875Dof9BdHfkXV3FwndhhtTzDxTW94bxoH+lC2OOrRLlC/shVV0th
l9F7d29d/cx5Ubtc57+O9uIgYJ1VOUxU+PLUcfLflolcnBAA2NYLiergrnj1PzN/M/WnaRoWQ/7I
ydkcyQ23hZZwzgej28rjPo1e+HLq2UNjxkW+97dSsx9RwqcaSI8dnRwQwgvD2kfxOmgTdyQwwOAF
jFe9f6chAQO4ap9L6vz8MYwqr+F8ii5JeDkTdwmkACtCmuyy/F6pSAJZgjCgcvkoK8ch2O9C9TWM
Hg3x3aR3kW6lnktMtqnrjZ4so+q1y37VRrKQwUr4FoFfGyn75Yc7AeGW5XVcAEt12f2JxjZvclKv
bSmWiDeABisSh8vlz6qKNIxFIz0ZwVHJDkWzccbm2CcvsbWWnPJHt1U88OXxeWUqv6z8vhoXZ6qM
w8u8yN8uSl1djr+Mx7horSYTbDauL1C1Zw8PblzZTlYQ8wU7L5ZnWoGkFruRubKkTe+U9/6LsG7e
xHCJJyW7ZebXrh0xyLBXdMi78vdg8061JtCobXpCj9fPfUnTtBHizVpMwda7blmMP+X0Pet3ORAy
v38dmrsuXFYsdi2V4Htt2An6Q80brcNhJBIBrqyVtfCjHRXDLqjLyBHNbCG3n9CnomybspwPbHbr
Ojpgfw/tbM9qynFT9XS8X8hNSHi0nFLaDJ1r6rdtQN9jl9h+vn7liwPoORZHZTT5ypb6M9w1GO1b
Wo+F8WSlh3P5KjfvYvPU6TtkyM35WCnHTDolBZMX1manxlx2sO2Im3N9qNtfSnQfD5BpxruM+S1U
q1p4kTnS5uVIuxmBfvkrwZs7kodHXVb7pUMMaY+W+ikWnwaEwqF4q8VD2G8k2Ym2s7dYPGF2VutV
reyM8vlMFrEWsg/JDwKhaZqrd7b1O0p/nKcD7cuA9iZxL6HyZiqgahCvgmH5yHKPOBiNXmdwnPof
xvQUSc+j4VnVMY2epHEfsZrV77nyoZt4CvV1LZ2UgvDV4ZjWm1ZZiIqbjtxu6RHG6dqQVwWG5sLD
tahHd9IR5lKJThrdBuReT5zICnEUeUvIRPb0773rSk9OQQNG51ozcHR8O7u04SCJ5blKubmdy0dR
2KH+V5ZY3frf53HXtPel9RxIS27pMVSVAv36CgIWVPNuqXNM85+b5mAOv3QKoDfbA9+L8H+N7fJF
Tsc2bZK8TNnlpGWn2jrqgceyd6kv+EBiz/sqeRTToxzeNW6H8JtL71ZXoU7ip7ar+N4g6rTSbK29
ISgxvr/UcxGTSDG44iZC+ovtdxglfGOp2J4scw9JoTN/pmCNZdrivaouXqv+xfSCbesNP3sQUQvx
aYCZZpfGnU5cehZgw3gdnLhdcFCIH4PV2aHJQZ1KfEe9qhDOQsmCYjpRGysNeW5zAJWjhY9+9KzH
XtzddSsKBimxHHhNis+w/uCMFinPirSx6l3Sv7RMutRwG1jDYKiXlvKiAZ7vx11FAky5amfJPs2f
57Z/DdptLqoQQ7bE5dyYWt/PCH9KvXMSL5Kzby6h2CCsoQr19tRQgcxommyC8Udjemn/BECLpZCG
xUA5jbqJgpLqkTDWmpC0yKPeEu7P5e+oXSWzpybcmMn+34O70qb/e3AXZzY08pNYlUp7GikAn+Wd
pP6GzVy6Zrc26q0uLrmGiITOGChI6gUHhcEeFbfyEvMtjR/+PZg/3aS/zyd/D+ZiPtHtzduh1NrT
FO30cklZj2Z9BglycrOaFg5x2SxTZ8z6y7ZbIWm2ZpvVRpNwOW4kWycHYSaOE4/TCwfGTabL6nzb
4XlF3PX3OC8uj1mgBUpR8dCC+limn0Hm0sOUhR0l2yPMTt5MN2zvo84FdqcGz716RE+ACURwhs4Z
Kw9K041JplxZI+Z+wv9Msou7V9ucx4BwUyaZM7/t8kKdYBlshuGFKqdWOn8SOZjwBzGzh9kkuYXW
2w5LeJsUKycqkTbRhHDuuJ4SnylxYGDAnYcniQHH8nKC6nZLfHgFgsGDVOY8ZhoSOgmWf9/QInNS
CkWy2lOXvQn1Km1255GsNg/LSCPdVeXK+MmWGS8tu7Y2A5xUDP/oYuPILoUNxEIggdKxI4M3WkbY
3W881O+JJsQtfhmednGCEgKzz9XWaE/IHeI5cL19n5ZgS+G5Z2vosqodlitS0kwKFu40/JzqI0Qk
CaBE5ULiK7TlyHTUX/BoN05/3geF++835vrr+58HeEnj6/0k12uVtWXqtyV9rYQqG6jAsN4PpMC4
NAjiepsPdxLLar+sEDXp8LVqHHBVf+NpXfGM//20Lm4Xol4UQ6yY7UmS5YVcc/eH1PSs4A0J7lXq
yJibM2oU0lPob9XK5aYzIQFrnPDwMdjYpCoWacVRqwdswUf2kX5ysPeWhldO+gLcydQ/wK759wO8
onj5e9DK3zMwNPtUlgR+4trtKYbjszbo2z7QEcDlDKY0ZY8NVng1B9fvTn541NHBeGGxC6yH/4dA
cx6MKarkLBioby7Wv8DMkkEMhZaNfiTbWHosuL4C0Cnezo6/HmlQ1MZOsu6tp5njn9SPSXAX4OUw
1cPE/n5je7/Saf97OBfLHIbQULBGn2SKdSjNGGR+DTYJOgBotuWYFPt+vIc0JDeePi4B79VrWbbD
DesE3j2y5Erppsf/+trLSiFZNNfool38YGI1iE2u8IzE7F7k3IiZQa+XrWnrPUbGTFlARw+dNPYE
6WmgoW0eyKkLYM6WRw3IkFOorHKrW8Wmm8O6OOz3URBkrRR2J0F0kvrYsFoo/vvgqC5WohJgmze2
a7NdGdGBu89JLffg5BLC1emR0hKZlQHOjak9L57fdtMvT2o+vX0RgzaGXozGGHQnlv+meJyY14v6
Hd/4FHpT9SCpttUtCRmysGgsCEMbzCW/6HIgurufsQB/vDl5sx3ifRewhuFLvSU4u75+fRnjxfHD
T/U2V0ce2/BhVSt0WiRKW/TmZy9Ctxh/qZGjs5nSJHfGdUJNPvl54yldPcOasiHh5je+p8sZaTuc
ey3q2Dh7t6R1fcaOMzh/OuAzw5wMRGB30KaVOx+OLnkarqi7xFQZ8Gi4tpDFQqxwXrzcGNf8rn/7
9b6M62I1HWDAJpWcdCfpAJ4nH11JekYb5Nc7c1yAjBBrjha2P3odyAWEyESnsahyAzZPA9q9ZfRK
+c+XuKs56XkuS92Sm37Pr5p3xy8jvHgTBUER5LE5dyfKLs4riqz2eVKeU7CTrE4f+riOCaXWV+0z
5nidPuee4y3xkAXuEsPW5PzPhRAlVuz5sWfcqYfqvXloNfI3qAo5AZlR3dJ4U+6BVd5Y2f7gS/71
cC/f1moqErPm4Wb4QSnuhxqPF4GsnfG+lg8RMdMoeNYgSk7nF4vSMXDOch2GhzyZqezZc1rtxWbj
tzY0Qnp4yr0YrxTZltvlv6eBemsaXLzESS4l8Hji7qQswkcpdJXzMgKVh9Bq+NHNEu+hQ+vrIosk
99ufPFO46zity05P5Qk65Eo1sP52hc23KLQtGKC6elVPyEwOuMbGkMxPACILGL39Sf/pk4IM3cva
BUXh4mivOPclbviZr/79ta4YxP6eOxfvfZxRKhoT5k68w3QSlR9TZ2FN3OTvSb0YTuFH+YQoJUJp
nSyDcdlaYKyXZkXxDLTdorW8XrXFRzRvYYGB201vvH1X3FHz+AhpYR+WpG9eknb0zwacV1YF5cg1
dN73SrvTPLk+UI7Qt7N9scHfeNMKNH/x7zPzfz748q6fCOVoWmHa0YpDaVesUwpkbLLpXElvVgQI
oWHrkgWSjFtr8f8y1f7z0Re1bDmtwrBP+ei4eMyzT39am9Nhbnv1XGSSn0mBXVBfkftJOY4u/wS5
9yl+NYJnE4uhtTEAIaThvn6eHHZhTbKlgZpR8R4M+9gxo62u7ZLQaaMjld6c6ObmQRogv2xyadFS
Fee46ozqWun29bBLxacbE+67nOSvH/QPMeLLZij3civoGl8OZwRnKsnThpNSrQN9kRxlV062vbRk
ysdPfutFyY7Mz5D551jOTV3urbllXKybaqIJdRoyt1CrKGdKOuoz0RFAxBCmnc8L/bXaFJ4UL/79
BK5vtUhuEQRThP3myUzVVjD8vupO5bjuliDv1IE3bqWMpIbUnuDK6S7Pd8SeYcvvyF37WXghRjj3
xjDmWfRtgn8ZxsXS21jCYER12Z10ErnJPhq2/b3+qtn54TZTV7n1YRerZ9yYucVS1qG0D1YYOUq3
iBxVXCkYskK0PsDUFZo0Cxqo6oO5oSx+CA+0jri7SMQocO9oy1Uk3fnTyUrWYuSMCY1eJFM3HsrV
o9qXh3KxHPZh2UyC3nQn0zxN5OmIwxrKnOTQCVdXxfmVdmT9arVH1CsczvZN7AKuSv5/RQTYzJaK
gUdT1YsVIBUsI2mSaZ4iC99THOVnCzxH8nIyCMB7sRYR8kwEUWsbvEPUqOS3gptJ/iO3YN68CE8Z
Uu32CD0j5aSdF47Srcm6HX1K84vbP+/1+/mX8V6ckRTab5019tzLqmMiAEPyJGmnEDs5LCmz6160
mlB5E/srnYxsU2UrGoN4kDXZlbrlwK+crnNiUTFSJ1RtUyfz0pvP9HvPjYXnyxgv3vZejdLzWeq6
U4QgSu6eMH2T1G0zjNrGdNRVVLu3bf8TXzo1TRLMxeeWGVlzO7YFGiQkMsIHI1wW/5bEUdPt3yjR
0DhzJGXZSx+6HAO0fO+apRUit86Ak0fN57/n5//yHv1nYly8tOdz4Mu+PvAltKVMFi8WPYhvOh6Q
5zmUVCXsXa4+fXHfT9iO+ncEM5ydOFD9aNrPIL5rkGnNhenENxZJvteUZSqe6ulXv9Ie/z3Uqxcx
iqyEReO6tL6lq02TEp2p5FOFOCgfESosxygOMTVgFjZg2h6ZzbW01IyFSltBsVOnCVe6cQSQrnce
BdobJ50rtHsIvej655jHKy6MziwDpZzKucDgey1QFjUji2CTVYfE2obynWCtEnXTY4Z+7k7o0sAS
FfpGjLb1Wx6R2vFiMj38FcZIK3mofI6ii0Fb1LUb4zvrHZJQOAhS3PHf9HpbUSIhwKjimtKnr0ow
LgASSaqDWrPr122+zmjuEbxi33jo106peE0wEWsSAeb6xTobykXciJLUYWBOJ7foKNnYgeSp+zq2
0aGshYPRIvT6b4nPPkGF8JmbXqSvit8cqxVPSNbGb3V16+FfrWB8HdfFutp256JUJha0KnBkEkmS
zVSt1GkPYZEimV16gj2KyzhcKqWHSFPIOFYvtYr4MK+OCPNusBzerNVe6zVBQfrP05qf5pezSKEr
wzTFcncaQWw2O02vFz1tALF69kOcVz/lMlt0srjwawdJpk8sYWwsey58srZCxmAUOwMgzKJla1BP
8bi5VTm4ompgzn4Z4EXhR49GIR8DZf45Jxb6zEUnPo4HI3/o5DtV9EIKGoO8SJUHWsqYu9e++dwM
O0KsQlr45/p4tu7Ir8p8/mxTOmXlWA/De+rkB1l2feuxag8xBGM7vVVQvgIx+3vk80b75dGqulrX
51Kcj3nRXabuZH1Lhk5WrUhQQeIL5gGdL2c7U14M3aZTXOQ+irHoealwZEUe1PjxTX5UqShXJE0t
8GbDPVQP8R2san+ZxqCBZ+ahfD7oxbouVzlpy+t6N5Mabh3Ir+g2Z7g3pUBqgXTO/xRcv3yZc5+G
ejKoHVEdhDK8oHDp4xdz0yCrcbtVYTnTQANc3iTpUrFDDo8PkRM+3Xi1r+1fXwdxsfQ3oVaKgc4g
GqchsUWP1sa4TKc15wAkS2N5H2dcGB8GxMRzU/le+AxmlKmdhM9S+kmxHt8V2I9yJwpvRfHzdqDI
1cv81xFeLD7NEAWRqjBbwQi7bP0WiVsfISrbfIGq8Ix1PD0VvkfRnm5Qc0c/YfzBe6VU2ybbqNyB
neLIxstQEUznvyAYcNaTF0KyrdjcvH8/z6s906+jvViS+tBUsqnU54pXdLR4izNHajeGv1BRQ4Pd
1DiBi7NhedQoyj21rFoZl5MHP78vhi3ByVmzyrFFl8qjX9wL+i+lekwyrinEILrRsGpQp5KMJm2R
FxryOrO2FkiN+AcE54FqqbjGiqNKZIzuyWEtnqN76dmi/K67SmQXd8hv2F3iZ9ZAcp2Czpa7TQub
MCIAqXgtafNGnop2HJVmuI6RU8Tw0lei7wm5B/Lr9lo5H48urwtfH9fFWtnGVpsagtad+geUkWc2
vqWIxSt+yZpNhx6PRhd0ITqBtlquynadhkc8X4BKZ2xGKbu3fr+rXY6vA7pYG6Mp87uhZbbF6+KR
sgBWr2LcSuYqOgO4OOjpqYF8VNpgWmNyiN36jq6bE+37D1AP09nRq1UPT9XjLwXPQ7nUTYCrJ53X
56YE5Wp7DdoylkJV1E1DuXh4QVsVQj5YbH8fjVOnJwFNM5yXWSgn6ssQtjalDYmZj1IVfQYWMKBo
hYkndq0uk4/s7KnW8vaP+qeP8e1H/TKui2c4mK1sTSHj0hZEDZrFr47EFcCM6zmpF0yVtsBb0GYH
UTgE7f/h4nD1Lvz1wVxsExKB7Ho6P5hsnPMhe3at0c0oV5hAYc6k0czYv9+dcD/Ea8Ue7mqwjlTG
bl3JrxV7vgxDvewv6lWTxub8HNQjQX5uVR3Irlzm/nEO6OiblTasONsVPwLnZm9zvhv94ze4vOsN
QZCcm5GeVvCsUoELEDJ7nN3KZy4mXjHufCqCkEwf5gDe4tiLu7JYS5/J2+2kGfX6Y1CRDtP7ovV1
sYBnMTkERSrMm3YuuJZIgY/Fqj/1aN0Vc5XC/2V1KbeByW8Bomd4aCbI69MvfXj0TXdq7EzfJ+Ga
LCWfO9PsQUN/64/3gfJpyQ9hSZMsdtOJ86e8num0D9YU23F5zE+1ftCzvV9gY7sr9OD/IsO7VnlC
8cZ1RJYVrgAXF8Ax8QspkYL+lKC2g4JBb8WCCLOoalSBkEVWwmczHorqqDaIjSXYIEmxLtWbvZY/
veBvv/iXgVzs5FURa6MwMBBo/7JjWXu9+zFIz6VwGnB5KruQRNRmVbJGxfFbO7zlBKbZs+1PfIjH
nzSQzWEjl+/ByLm5e8FDnRLsdnaS8N1IP0dI0s8WWrFqRWfyUaFQIby1pVdhIjvve2GrN6EdKE8h
jAcf/qel3zXKtl91t+Q2V5ywCsem+X+I7777g6Osjck14msqiqtY+6A5tjzy1m5/D2hLJxvNTUeU
a3Gv0p6XN2eF8MEVNChgqLa0Cj5NKK/QXx97sqgA6CGdIzzu/FCoHICabZiSDnZXwLTFUtc/ltK2
6n51ylqo6Va1kjP7aUJit06xojqi5ibWz0KHt3bWF371IOTbWSz+lD2Ebg3w0RZh61bYb8tsPWo/
WvWgQp+VBq+InX+fO67VSrgUixb1PwOO9J9G+NfDpDFOwxCrICgV6g6eWv2a6r0ZLA3peBYdLIip
ft9gRFTvEvzJ+m6IVymF94BFAUenW+gOZO7ufJeLx1Z5EiBD5fBD7tSbccbzNLyYpjoWAppx5GCq
38BkgZxbbde1IptDS+gDJOVppc4utln8qdnTJwi9G/dX89ZnXhzKQjOqq2D+TH/P3MjQIsgLJVpo
iBz1hfAa+3gCF+zrBm0tO3wkhkLZ4IKfPninu5xioZe/l7DS51oSTGx12pxp9a76p/Yp36Nv3SH0
hRmDgSBqtUXon8bXGEuq4jaktxYvskUxKlt1ZB9hoNv4gStldxK9nWecWa7pYr4XHuUXMhM1YMXd
WlY9mHB5hzxq3c45qU5bbxtjh7Y1nRyDOIe3tgYvvTDeiOvIs8W4nUioeLrFWb62kf/1W10cMNpg
aEW957mBWHQigobF1ZwGCSxzthamgYdPAs3YJ40a4Fa3XvVrtR4wAJBUECES1nt5QbI6EYOXFvPx
yzNzdjEsRS9bT6yq5T59ysSFWiw6OjfWJlh3Lgur04NiQkn8SxxvvV9XDKvKX4OZ59iXFyxrzsqg
KmcR8UYVAfCz0TgCNox5+TlAhw5YIkVa5Bo2j0XX7qd+wYEiJuqEfyP10JXOdspNFMoQiPsnRdqV
5h2k9xrPQDA7fMJd+TK8CYJjnolTdQsCxcu1VK4TWgdku2pbupZMLvPHGNoiMQvNnhTMHvoppzt2
VGyn3qxqqTdYFVocvIru8tcmC6n+exmvBUrbgZLPEOTSx5FO4oRd0RM17K0V7cTBVaqNma6Uxi7j
FfVhMOcG3wt8kv6ohVsdgyoW3AqJLj/0YSr3k3Uo6EhL44uOTrlTduzjvuCqBG4j53pQqKQ3GIF+
pONGGj8EZR2igdwJn+KhGBfwSIih1fLf/EM/LCnMdP1HRFwjaMDzvhSOEhQzCrtMddFGSByWP30K
Nr2t3/fcQ4FFRnDdbHy6+iOfSakvpKdPZLPp1MXCCB60Z9pV3TEEx2J42nO8jas7n1qHgoN3AQWF
ZRrfyPTObbAytj7JbfUqSpddRmFoEZCSUMmPln8v1btB2sQ8UX9f44ut1sgVKG2d8XCYnLcd6rgq
DATVoMa1KBEXT2scs2wUkratJJKRWWFWJfbCjGuEU1TGYtAdHQT16JY7E5y9ImJVXYwcg4fDedpD
uGfnNQgHpWUB0Jma6lJQFmPySCpPkN+a1VeOZljVsTNgaECWdOlpmJK8UYOJ9kc43qGhHxzdNl5G
3RmaPRo9DQO1rVNe5PW343e5wrjic5wmjYcg9c8zvsGV+iLEN7Ut+pWqBJxEVZMheEuEJV8cqupU
KP2kUqaT/KOtAMP9edNSm3kpLYddR2roDJxGVaubOyVa9iqBF/cYkfFbnzNehnDRsIlh8mRzl0n4
igrKfqewvRuUlXVM420g4YF3QhgNhR1XC36JApWRhNCDotB5LTXLWp/j1PHgWfG2TPcZXD9OBf6x
z9YKzI+SabAg+KTYB6WrEOr5lrtF4NT1XXa2ceQlbb1AU2mqmyG4hUL8c7G72ENNAJsQHXURUbt1
sS43SdEP9bkdWZfhzvL+zomSmnQcujstdIkM0qk2PhkG/mRpnYiHXqFH61c/eLHyioluQxw9r/xF
EnlhVTiyQmZLs+66Y2P3W+WXDHRF+dFyY40dY+xu7MbSfN7/NnoIcvgIZVnjG/y9knaqVBV5MUK8
RsHC+5J7czpu2j8oojfbpynekRc9CgATh1tGlSsWbqTsXz78oqeU63LE5bTjw8nDcgNYtNOPovgx
0rFZRyulVBzSBNr7BF15ttKDja7ZdLZRUCg418XssfASBCWj9hTSIu/X1EUq7//TLzRllYo6LG7S
uy5fy2DwM62KpPFUADz4YOdoCPxeV/f05FPAHbFr/voAlhjuFUwd62ip9WTY/ftA+QcM+u1XMlS0
irIy14ov7tBBkg5D0MQT1wkaG5VNTTAZACzHS8HVa/kuQbIPkyOk3+KoS1N0hOc5TCml6gRsWX/i
H4Bu2TByziexXGYJq0RD6J6qrG4VtK/uzXRgIHFKPDfqIX/PqDgU9aE8R9MpiNcG9kSawW/6UwdS
bE5RBKJBlw1nEWIlhqqcPdgD7o3HdeUaiO3J5AxO8BW9oItX0oyksmjKYDxFaA4seSdLmwChM90y
gGWU9t0sX49kXwWbQXybuG35wodlPmKuGY6IZ/FT2qlOxMuu+GHpZCXYwEzaB7zo2a2rwrUiOhAq
MFRzWMN3r9YkhGLZScKAjxdQTrXEmw/xyTOW0la44z5H0flFaO8r681s3wxuFLHFIvjwX5yd53Lk
XHZlnwgR8OYvbHp6U/yDYJFFeJ9w+fSzUD3TKmZlVE4oQtFSS/0pQZh7zz1n77Uz87lqVVusnhpX
9DUkjcQ2J4DUQ1eLODm+HNm5ZDZ9jTjAWL1Nnscvcx8+AYBPkdOlWO+vDqYuCABARSmGaJpL2MP5
hxKfFEWwRpaSqSJveMR+WRv7IrDggtg5srXZMwYKVhK2rN+H71mjEg+uhddcsIIppi6qy1BFZhp8
/vCjsJukRp7mB8nc6wT7zgSlU0tsljFuXePwvtamvDQ7+PaLZy22yKwjZdZYxnjPqP3iBks7sEy3
u1O1A7ug4XVutwNUOjTk1dXONS3zxUX8zz/5bHkQOr00mRjPD42XP6rvQurPT/DKwI60nrKJGJto
q+NTfM3PcuEk9+ffbZ611Boed6Qsf7ewxY5K6Iur7ST02yKJO4wijhy8r60ul05B337zbL9iHloM
ucJuqwbQxQybKt+BNxx8AEhxeLwpEzoVYWlGW+pKC/HSqO7bb59tV13HQw55wx+0kDOQ6BnheiJB
k+VkSVOFy+LCdnJYi1MXxOVsvCzdaAIeSeVCS4bfD0bb7BJy60KYX3rm1lp/MnHPXP8IlprsfMP4
440wz2q24aT+36LEJPcBK3TJ0ueF6/F2CQJNZ3TsV5/MpUriz588O5PF4nGu0GXPDxZyfki4CYrs
0+MSr6k+5nameWxL2VUc3MXtRmdzhv6P0Iqwm+/bzWk0KlUSuvkBk6On+NlWWuk/ZvMWrcwSKTQf
CO+zQ22VeiGK3c3x19XP/1Ld/ucVnP3hU6RZQnLkCgZf8dmcM0/wYtOPyX9zS2279BkHQru7/LVQ
r3yCvztJfz3nP/76s8220CDhKe1x+RwIVc8+YzgK9DlILl/L+Y7B2lfuQYJg5z9isQyfW+H+2oO/
2Bn48+8/a+j0eh3rusjfDzJKLaCpUJU4Ksp84lUcIpR5+SAXTqvx9siq0Jbu/AqRxgiuv4OXBkYI
Sf/nZTjb+I99rhBsxu3gMJ9JrBBFTmHEAI0AQthOI9WRKxbPy3plornShgMiFQsajYTKah8yoMiZ
Ri7LVvYcYYe7Pu+//MRwcbJHWtQo4tlanTViratVxdsi+NAKZCei75DdhtWzpT6rTot0y23BOTHU
ZacIynY3DDfk6iQh5OCrk4lLlZIJNnjZMhUTO+73rydmDS/lVC/Jw82LBcNF56QB2PfYH2JnKUF0
5KWhI6+1QGsc8bjOPo//G1g6yBCDmhFIq2IyP/5+FVpN8oSgqwtagjLBfBVyf6xuw3St+V2QBAo9
JiyIbGMuwFQxfQOSNSAhowsE8u5aHXOpgPh2NWffs1VHMkMEbbknKqKebbSBEraTnH5dkvJzLTD5
d1l09gl/+7mzRzCNnaqNMT/XvnZQCmRyZMlHp+9hJ4Yz3hMXln7q2SolAK7aLmbdj7qyo/c69vrn
lDCSlQRXqWbtKexfUOyAuf+kUbDkZa1pr5S6TbYqg5ivsLdhECg4nO7lMICWggoIP4/qgXogHRwZ
BvXvULnYMsQbYS/cQVSDHGM66Z3YbABtdD8T0zeSLUm1ubD+d8l+Safz7S6cLSLoho5l0nEX4F0w
QCAOD9VI76SFUz+a8LxVDIDLAEcJajmwRk4vt57VAFbIbdOfVxj+oYkff/z7qrQLS/u3qzpfTxJl
skqFFzP7YmwpqbtGuWN0UyFfON1ABSdqz0PVqgCvyVwNFimhMax2MtAqG+9F33lZFCzoOoD1NUZZ
e3ox7jNS7BV7sLW9dEg1f9IHW7RuutInfCrNN6CxJ4hqlG7z6+gKzeIJldGimXej+WPsb7v8Lpw+
Gx5nOdmWK1xx6f0ehP71PtKIWhgrBmT5swqLIIVOGkKeBOag3hM9DhDq6M2V12kMrx573Zf6bdf4
U/g0odophOde2ZLpQVL68ddUQ2CtIVpSjZ1yr1Ge6iygY0NCLZ5nlY5w7ZYyXcF5AwHTtaa9ZKJ4
WqfTVfXH5e8YIhEdawhx2vnU1TTo8QutCXYK1/u6e8t+HWn1OThuF+SLsDYU99+vy6VR95JS+d9f
PCsQy/SYJLlJbiauebAXPxcGumes0ockkD/0m+iWaXtnPMUHBAGba7Be88L569uvn62iZlqqcany
6yMvYaCgfWAJhyQIijfE508zjesZvewwuczhODzGX1W+1TN3Aufxq7nX348PQoSewxWr+9y8a2vv
iKSQSX1KFr1faG6HCUqwe3BK/SrN6VMCLCcXGWfUISX0K3ci8kkDHVk9Z44W0Mlgt/kqZQkqPKbE
ZWvX29lPV/iOIX+Vvml5WntzEgKt3LVklqTbMXss+ltLu7Wq3Un2heyQdS/pW5l/iNkN/b9rYePm
xS+cpiYOUKhCiCq/bz1JFw1dE7IBEnZB+djfAwHZJYf2McxXJ/3XALpL39YYgShjZricPmQrWmVM
y6XSodVoCQslEYLkJsYiE+Sf6nt1N4O2qu5pNZ7CbZh6SoiI5tBMgFy3muSJILJLZxCdin9Wejdm
F2N48yFqH2q7Tu9h94huWdgUSiBGu8EpRc6M4LLv1FXkxgEjpkZbo2y1Tg5y5XRySybd1c3E0KVG
Uzt3JHsP+5lAO2EdxcQwO1ArrvfFLtT7GEP/586dvezRMZvKoed1m0FnixlKPbvMgS8qQbw6YjBR
wX1WvqZe3aAvKaSJ72HcrJKw8ne2SjTEXVnGPLPRwX9vtTR6EQnamuxWX1FnAzbv4WkuIKATim99
H6a39fAcUyLTd7Kexm59bP0o9mrxrf8UV73pQ4bRINbD67Wvlce/TbLn6+kfV3tubI+lsc3DifU0
x0gmB4uESpJ+TmikPcjp4bBqi1d53sBnIgcK11gg7aFSycIdO0IsvzNwkcsdqLrWcsMe2zlxpeuU
PFXJ/8jbxaEP844AFDHbH/Ofx2E/mr5ip91GCVcjynv6QP3gn+TDWD5r1VNu7HLQz1n449o5SF42
w7/+UJn4Nb4kSbF+Y4n+GMqp4aCpYSKXC1mdE2Dsie/9e7Ki/1Ih9uhvwnGDeR+JckoxHrarbAis
xJGa32NXeV6X5rNTlvcQTa42SJaS7V+XdlZdxPVxkM2MS0Pt5OpfqlOdgohzgRaEr2Xkk075cq12
kC6tLPIft+OsdlCNUZjzkd8cfOuDTgVBUye3H6gIPA3J+NKuoMh3E6Q3vlgHV7aiaw/jrCfFLh5Z
acivq3u2vwWxG+C4yZyjtKiwj+KPZoHdplsah46pBMfi/coFXLvlZ+ccMT6VndguFxBkSD4BITGr
fspoUGubFv/qguG6pi24dP4j7OC/r6B+1pHqRIJBp5h6bek/jqbbE24w3UJGEIx1PG9R856oWHCE
BDUKdGWdNG8hTKTMXJnpk0KQ+lPSv+rNHTxhWqoWehsnFVYQkLr+19HwxOJK2assi+T5i6mIdK0U
GuXACM7ukmDJ/dAZ4nKXhA8j9fvmNk481jDFnxK/ZcjlFJpjkezHKV65ydLnKccGiDvQhQ0lusmr
uMpqLAw3an87CHjKhZoDxCrviVAIrh0XL0FjrD8u93wtK2YeqWqelqNRGCTp/ibbJh6u1yjzRtnP
rR9ExlvYd11ZCOycSbCc7cwjpNcMLbqjfEpr8u5Vgh2IIh1+iVf1LBdGlUSAQQJjELcUsGcl0KzJ
odFagKxjhCLOCdd/xD4NdzmI+QqpWR3ZWEWfyxE/IxKMvOp0e+1Ad/km/XERZ+dHpcVXqvD680w7
nbPBpvws/RY0yICV3Yufi/QwNF40rQReMzRqy8A5FtcZiTSMeRcp7c+ek1/nlMU9UPCkzpjhWKv/
xff55606O3Ya0fGYpTK3avlU+vs2Bv2S7S0nn239g7nfKt7g8fr3j15qfnx7PmfrsFnAW5NOc/kg
BybKWCdvN3EX0JpMssOJw2W5mku/wGrd3olu90DTDFK3QZ0oINy4uTYquLhjMa8gxImRhcHi8L34
KxutkgtzLNEXD66Cb4l8gAngAERagsYkTyNDlm4eIGO7eVUR0sVkM0zEYZW/QOCcSDE5uRP/yezQ
vPxv7pQpIiE0JZF41bPHY6rCXCYSlxavEZFRDfLO/mg2Mfnh6hp2PUm68xFOuT2ZS0jXUzRSxNy2
8abeX9s9L41pLdSi/72Ws6eGq0eYqplr0Z8gyAyABLvxh9G9ROzs9Q6YUb+OnyEwSb2vLpZxETdP
RNONtB9ODg/UJFb1bgx7vfbKDHHStY7NhQ6kyhoKe3ZRKPA8l83wj8pjOmWtOubHhb64JKxTnscP
ZmGt2xmP33RXwFBJAxN4q/QDk/3iL++CuXYlefbMHC98+iyBBCbsafD+/RiNv89kXBkeYB3U3QUs
bpFHZZZ13LrOi8kiWIsBoiOGuHdSt04VPP/w9n2p2bD0F/GajOD8JrkzwMMLDk3Aejg0v8iFsWfr
OetdxSg4UTz6ZhyzYPCX1hO0+Hsx+VQ659h45LsfyWKBZB37xp5+EbyMXnLEn9rgWXQVZcj9UAux
aTCkUkhJOIQJaeo0QbHU7CMYgMOhKl8L4+20OJ8KW8kInX7oew4R3Us+3PBuXTkyX9gAlxtkGaJk
kN6Avuz7o1PE05iPIctQysSfqDh12LdAXDLbQlz2M0YYlY0IxKlhCI7rjy7OMSQ+1qH3YQHDSsW0
C7d/lVFYqOtZAaeJeVMHGK5Nd3X2oV+POLlQZHDJBk/099Ihn3dwYzaYk5ixiKXr+bmEsT6ujeM2
pQwfV2G9G8d1xawFl4hPMh2Gp/iGxxPeLkNP9kivpCWyFU2ay0Eh3p+IelRWQ7wZ5Z+Re9WJ/vv+
fS8wsCOQM4YhkvdP0c+WuGRATtDp8AzFeZ2bwfxlfKAcIOHL3BRegzgbbsVa7G/0hnOC8DxmGZs5
1oX8IBn7BDdLSaQnAFloZT2s48+J0/G2e0s2JBGxWVDHSu8zDCw/rQ9l5yvhIceCXAsP4CxVDuwF
PQM9eT81n1F6X07vceXBHDnpTmzcjuJ9YvmSsIrK3yDf0e/KfU1Ti/MJSLejLd7LFXM0MifeRsMJ
YfmKW3RXknp7NdTnQu+GG8WdMqhvEC+cP9Wo07NE68YCxcLMH+VzvNSltdL8GHEIcTYbsTAzupNt
WX3ujXuz+aFM+zyortVYF3yUy4VolmiJeF/+Ei+EpTxaVqhAoEw3emAB/9QY7IYDmubnxtrlRyfa
fHQfZX1oTysh25h8puujc8y3Rwlx42lbzb+iq7bTC8cZLsvQCVrAsc5+efYi0Sk0lFoyi4cmfWmM
rXn0W3Amiw/tuEENihpduCkZfoUkbKyu+88vRAyoIvF0cJ+XOlk8L+2KMNW6KFrqlcynZCk9Qkpq
NHuWb9XuCDjFzyvwpQI+SOEFusNRv2PRR1KRrRAEI2pUFdfE3ln58V0ICMqD+BG5HFUTlWNoQFJu
jW+n2oSEgF1LXr2wg36/+LOSMJbCWZdLlgwCPNxpzVBq/JFYOwVFXBM9DLXXDHehsAKeXawblFZ3
+Tt9opWWPEvRqhpue8CCU0QuoS+bfjquRfnp2kp8cRNFYrS0VRAZyefFUBdnptAvkQjVl+TPpWs0
G4LRcbZxeHZ1CSHaTaN8tpjaSk+GfV+grUGqGgscQB40Cxn/SBKQc432pf59ROLe/XFdZ32mfO6E
ZB7ItFgm/jJDiYexsf0kXvcZik/bqlzjXn1E5Tl/NscfirxGtikyxYLTe9zMrxGRKmgR0H0It9qt
eMgl10iIafVMy7EUN6k9A/ztFOCcMAAkXQ1WvFDzcv3LpA9pzJJPf/bhJHzpbRtWSx9gLrYD46wO
KHfHMfRWzA6mKzxxqco7AfIsLtamTDh7Lpyjazfygkzl+4Wc3UhRruUpkdoSt/7IFYiqPYgQ0qcm
OCF3TV9G1xK85sFAtRUaB9hq189nfzcFvl/C2W6fNZVolUWzHDrCQF20hvLCNKj4oF1w3T3AEMkh
q1e/UoddqPS///DZBzj2kV6FAw9BTzfCMQBjjR/Ey30IBRBFFwd9Z6dIr+6sn5PsVY5F8dP7iaMa
a5IjYyjZmEiqfdpQptlXO2d/T2G/X91Zsa9botLORr20p8CyQYtx1ISxnwsnx0geeccXanikMF7a
wG10SUZs49s4DfRrWZEX3xEwY4pFHpQGkOnsAVWlWpmWUXJAu6PdXYkrXfEjDUSpfXphFOfJfoqC
hTE1zRxrPX5ex/xfEHSoC+nsv5dw9qhMq+/HWSZngLWysmOahIrTdQwnnZ5EJemt+xA/Yp4WTwhp
yU7FCL0at9e24QvkoO+XcfZM2koYyJXlTgCr9GJ4pIX9W0ngYIyh8b5d4uquKqqW23terf35t5+d
tJSibwU6B0tnmzy6H5ZpNwECfnfyktKp364fnS5Ix77/mWdHJwumaRyF/GKLQLO+xYhjMTTmiGAP
VKX8sS1m5PV1G9DFwvTPP/WsQZmNM4VOyQ+Dpma2WnKsdERi1qT7Tt52FZZBbzkFHL1hcOJX0jnk
9Oex9nCZxC/4tNdy4R/pkvRO96Q2tmyR8oZA2oBvxbQpMEnrIMW8vxWWT9uFgSXWS6xeKRMI4OZa
oK6HzQJg82TZNdMdAVf18xLpweDMTndHImNkMRBCn+A+PdxFp3043kghgaYrHEBt5U/Uv9q4kjuH
3sS1vfhisWWyCXOaXWS00tmeMTdWLfVTys0xYPDvzBPtILt6izzLK3ZAozj0dxr+Bpt0KxzZV9o0
F7fcP3/+bKewBCS8fcPPGwSczLSOpc4NmeuqDmska3bFTOqBlPFT9hYe72FFa0PAOp76ksmaucSf
EWPppwqOxLt6yTUbGifn1DFtQ3O/IMNPKxJwRWuloM30ppRm2C48HtLMS65RKi5MRXnB/7iVZyva
MNVhIfcx3/HGeGh3Br+XoAcDLAcXH8m7c+LzUohNd0VMZbKdmLiH3jg08bqw1OM1Dw9CuNerrSBs
6ugATCisnPGJ5w9NsR/vUusx5elwquAtVG6VhvF+eD8rL7Lky6G0L01ig5yMeebCc6WYd/rY05Wd
UDzkwsPigMH6GznH0yZKImfg8KFylyv5Z1PcxW8jjAGjv8luJE6Wx20n3pvST1MAI8r5S7slK3DS
Gffa40vRbVX1piyZJWoB/ND+57U+i3T1xThbmytRlMuxS5ajbyEH8+ktktCO7ODCxu2+Ou5C4bY5
7lTpThJyqB58vxLdRbn0sLLoAVF/gd69Celj2Xhz4/e/kuFHg8EDBJ4blsFJ2NfWqg+KaC04o/ml
BJK4EvLPJjpMeM6MVY8igc94K1TeZNxp4fK9p6+KsvhNscStJdg3hWP298du5R8VhGiygPzF4hQV
zCF7yX2ZrQeUG4XXvp94ofMNcauMsaefBrXXhxntO2PL0xafBfx/navUP04uy8tyzDEQd9LRZnpY
FpsGHCk5nNbkjsaHEO1H/Wk01layGrBQVq6W3VkoIQiZEWwWrYR/agMGPD39zHs/o/7gtphryDdW
g2evgBu0bCdy+ijyuagwcw0mkZnyftIauxVflQl7FD6axOLoolueFa5O02YQX3s7vFYC/GVeBX9C
jDW2VdYdfKHnkrAwbtMcUqv4YBhrMuRO4DhJ8vjC8Ybd7EgcNDlNj5y3OPQ7mUBw2RZiq0wXrQHQ
SZpb8Zn9gJpoHpfEhusjnvPjwPnlnW2RQ6lmimpyeWoglgEkVCm0p9IWcVAvyEPdZKMIRHK0H9Mv
/aZZ56vqpn0ilQlAstQ8VdLPLNqN6lNyM666rfQjfRomMoSu1g/Ldfy5lf++Tg1Nv4H4kd7L2bqT
zsc5VqdZXLAHCeRDJdDaPdogX3AicbvMRjRpL5VubBHle1Wr/JeeimatqBMtjyJ3cW39di390RIV
U1LDClU2HySQvjtwHS+mh9ewg1xDo61j+tkeDzoj79pD9mWw2j0jFdP95EP9OZOcuL3mX/3LRvaf
K6KtgdiQjLhz8kBkldGcJIP5oNyUO+nGKIkYbw7jc0ly1metrSk5ommJMcNOxqme4cg8ARtYo6it
i8d2vG1bkHNoWZy2c/oGX96LkfgnDUKSh5SoJO2S1DgNp6NNHHXRLVPW/BBvNeh4RzK1v6po10CG
s6en9E1/CVkP3nrWGXpUDyR4jMTnPvSirakP1rCG+SkJ9szVhRjSTvcDxuBr2t3zw9DvG0JHhf/S
LrT4o5qO+9xk1kP5Os+ONR8StAi8FrjUb6K7GbvlId9aNfZjN0PGzMLw2oS2XAC5J5AU1YmVbIdr
6Erj2lWdfV/jUIfNNMQWso58ndHxAtOxzllGb5oR0UFATa4SyZJToBIwlclBGJMNm3xFNFVO4PCc
kvAvcnZ70MTYZ6kk3RpDLnNAsq2npwaSmp8T5WfXRE0dWWQdU3NPghODMN9oWzKjnXwr3U335Dkc
jUVFNzYunJyE+OQ+qFDOnFCFhowUbufwXax+yPH9MVsdUae6/UNTL+CrzKkesgeWyivHyN+DhO8f
9X+aYP/vkZ1Vy53eZnMlR9ZDL+wS5c6gsWCu0J1MrIafsC5lKajX2VanLU1gAl4+mLme8EsW/BQD
yKox0eDXWw02ja2G+7hxAEMw/AtvibWVRpcySRO87Efh90eS8mzhU9iRGabVtn7ofkYPJIduIU0L
6+KlZ5LpEGd4ovqcAuWK8PGv088iBxY1mhV4aKDM/Ra1/LF8ZGEmmfUgAgDxiJXBXk9bKGhX8023
S1dwu0h8u//3qATcwPmKefab58VFPcqKkBjk6wTGQ9ah7azIXGQ6s0PxCR1p8ixyx6xDzoI+PZjT
m34HOVws3C5xhI/sHT4AHLyEwKpp2zF6Rt3a9gEZxT0mNP5T9LwtSPYBHxggqLhcxHEiVL+v6UYb
bRGZY2bXpOKm6/h0iI67oXU5jSdkzFsgv+2TSWjSF9lrgFzJwDLqx7K8wf9dZKtieJLa1dAHyrjt
ABnI1oNyuj2ZgRZx1ujs2Fyj2a0JaIJ05ffV7bFdKzni2+o2ylZztpHCjZE7lbyBNGrYxRfMaTRn
o3wX4s8W4vv4iHDwq31N1ylCNLm6ragbTKecX/rTDRRwPV1LBE/p+vYUBfGtYC3a2Sh6TfqdrjxC
RQFR6GoQXdp13a2kKBjjPbSXNHHDeD/N20IoWFXvDDioAzZuTNiNo3/FqlNHgWq4gLAn/npgPSa6
tYNmrUEaSeE67wKTmh2vd/+rfcgn2im+1u3Hxu/e888+YFJTbeBuaVuSzshhFOyAw0FU75Xj5yCy
IdrwQYLiJn7KaByuEKmtUJRGffCfcbhiYLluNySPAFTMKXMFNxPupHzdWCtjuE9Rd4TmT0ve1PG+
bT8kPPnAVcpgUW9U/vBUjP6RL3HT3YyDM8h7ECGRFejc6HW8sp4bpm0ZLDnRlZpnChi5w0C/ULsa
dL3v6bPxNL9262nPCWsIzFdmHKSkeuqw0u67Hwo+8d1wh6gV7+lwsrEMJmGgdcywg0HkzvgJvLEP
aCje7DaudljSiPvEPnkoMhuiVJj0wxOIvWQN5etHpNrhI4UV8+Ww8HOOE5Y9PKerisvPVwJngphY
a2z8qN7Jaxnd/MRfcZo5nD+KfvOZPaJn0+6MYHq2iFCNHROQSk1kCokabmfZwp4pIvFr9zSTAiJB
/GqNyEyMPLRAJFlNm3CVGlBVaJwmj6fn07sMXkMj08QHBsLyJUvQFBzRF3dAXt9jEE7Dtnttv5LH
UlzlOVN8HrBXsxX0Nt9dH+JXsDOefEKEq5o+dZWtvI0IRPsgH59KoHCaX/B5zyvlTv1oIbtHgUEe
QeHplAGEEtKEeD+9R7czC91HBCTkmZ6PEN3lh1nw6+fisbvNbgvO7vKOW8X+UOirbF0/W3vpLVvP
XP0Pc3pRG05SzZ2cMwd1tT0PWWgJ5Oby5FfYAtIXEZ+8cVb6Yp3WKd+abN0A+bPmm93wZWQv1bQV
gGzsZvd4d3oyOKUFup96cEAWK0D869oiaJ0LWM7X3bOukyoL+qnhQT8yHHzOsx3f7LGFKhIYE6tH
u6YaN7vd0nlHl5+8J4CSIdSeYii1KGti/jvnMsA7bE6dJTo6XFApOGZvKaNIrXvF4Z32Abs6fZ76
s9lIq2N2JydbvnIcQ/pqeS/ED2inaKBqzuzP2NX9bm1C7ZeD/D3n80cqkm/U2cf4Zx81v8UqE3vx
O28lseLHr/Id7/7w3BRvNWyNmIlUhUT+5BFa0gtgG35y+CVdtUfd/6V/jINdxW5W3YQEvptret8y
aXi+8cUbz6gG07JebypmqZ//3mzkv04R7DUSlTmDJFXSmbexF/2xvylmpZh5O+SPR795thZ4oR1/
0M1IbdON9vGXuryK6RehJoiXmR4QPPEyZ3vjmkrwL2zc8sAlU9HI6TEtuCpnnZ5BE6IwFvv8Uc++
Wp/FX33Ld+0u3GTb+gEXQeZM96JknwyHw2XGklTcZOuTl3vWemDVCIwxOF25OX+d8n9fE4oPQC8A
Mcl++X5z5siQjqnBNVG+QG7XyefbNpqt7kvrBt9DVcFQm+yq+6j1dYqHgZDz5KEUfsAEw/6qKG8W
uIUCBUO0X0gw5eAOMCqavGYLvMu6vWZ5tbUb852GJhKLA7jrIRhbD8+m9aMQttf6FuZ5W/X8Dzp7
2nVRJgVIpvxxFDeTdXMaXiTRF7bIh8XbboTGF+uOJQuuomhunXjmmLjR+DNrfkUVnw1Ql5j31TLu
CtZ+3c3RJhwG66UNX0qi5EWodUInu93xDgBaaj2YdkjqdOWI9gNbx5zvhXFTWvfyTwZnRXQ/y7vf
XVV3gBpgEmvgaUskDZm1/aeAf0fbyt2G9VIIQKDIW5Vjf2qnXk7TrX6a3kvAzy4uYqQddIbypbVm
tc9dewdqysNgUfLRv//7a/nLdPuf+2fAh8BUv6SKfn8hFC03tHaUuH/OlO5oACBJ6iFsbBPFTwkM
05f47GoIMoqHRYtMzfrvK/hLc3F+BWe1oaRZidZbp/xxLg+jR58ntwJIUCrTmPbkmzgPk2PiFPKG
oq0unGqZoQDHMVGP4cIslh7GoTrhSEezwZEEic0LD+so7pnuaBBI5f8PR+xfQsDziz77jrCEGnXU
ir9vG9ewyaogih8jGqKan6CV4NEK1hNTYUXZyY3D2U/lfrppQjZQQ7tSfhSjoNZ9pfsUiW3MB0Id
sDZ3v9Js2xhXbvFvJci3sw0rEeuQaWioqGRapt8fcidMdZaVGDAgjYblQaVawH+l/mpPB8tYteKt
qb/OjgZjp75Fy0QK32n2ReFWgsbDtKh1T8cRfnFgbpTd3BAj7LQroQCT7SaPPSKGwNiPsHa+YNeE
m7wh1dixrAP7bgLNAyFJRZr3zH5r1rS8VnxQU32oT07DflEGEz6vgioA2fSmvId583TNPvPbKPzt
78fpZag6/yqql+KlJeGkKYqU3Ov7cl0dFtApsZBkEDkSGYyRey3TR/9rVVp+UINUCFfEMv9qiCSp
Gtfx0Uju87X1moje8Ni/F8+Y3zgKSKcD2lFA1YJsV9IKGashfRyn2y7cJaxJJ0G4sdTWjsrNifkJ
uTQxpnuW3XSB7mT0iNeytFJCv4JW9RS9tS/1Vn5Qb8wb6siJQ7oaBxrN6CkHFAiGgeZoPt6L0W0W
fsynbZ28agCFjPZWPXEU4B+BOyvfJtjY9M6tpZvp0F6lt/81KDfP7sfZKh3r4aCcau6HcmPe4Q6C
eqVi+aM2+VK9BEWVXvoAdVt4XEQEPhNE6Znb61nOfw1fzq/j7JA/nspa1GKuQ8YBzGuIwHHAPt2u
hxtcqOUOaKq4N21SADL/2ujl76V2uQlLQQI9cCHjnC21REueYimNU2hZK+u4yYAF9aiQvNLyC4yR
vkwoEul4dgYbrPeG+ifBTfAO/r3c/jUG/n0L/riKs7Vg0opTFh2T9H5o1iJcSk/jx130bagtpAN0
rVklupfpIFQxDlAZM3vlGnHur9Hk+UWcLZ9Rn1etoHMrQKNR9+Jf059/953pDDIJw8JtU5geoY05
1wZwyIpY7f5aDQyalaapX1BhZbVVnOouT+4pfJLs4UjvI9s0J0wr7wWM9ck8rY7SyY1lwTnpxT6V
iGHQ10wLAUClsx+mL7q0wS4mlwyLsRK0MVOgXVfXfld9asiL4cM1vMYEoAkk/mwI1Yu7FTyoTt6Q
rlc0KYswYWj0u4rwUPX3wolkhw+tFD2TA9Zrj22sENdxbtplcm9OtauHL2ZF8RAefUgULdeg+iob
I8ifliN0yKFBkexjRCiq036kaAFP62N1I9IzaB4TaX8aGrsCiDaHyN/4nzX1l2kWzmRRz0u30fBT
np7yOABodUzcSnSQ/s/4dZDZM7ZiVEueQqnd1C/TnVbdjsJG6lAH24TDF5Kd6Pyaixb1VPk1FNks
EEbPytecEDgdn7ZavVWUTYyFLAEZFp0eBuXHAJAu3pvi7cg5oXnMw0Ov3Z9o/+QPafVJ2uD6tO8e
hRng9q5owKbaBNiZj8kT1Ae3PCgBfcMB6PFdKu7rdzXbcSIV6ucw3KjcjogBVVptRR0CKS2T+jPj
f9HnvirvEgDJZRDTVii/qPtCnjb/p+MmPWhfk4WFBEXZVCztAtjN8vTSGyv+H5NY9Wpor+i3OEfF
d7SvTNGuN00cKAxDaOh5SeJiqib1ckL+GQgkxdOyicf3wkReiajjiaNm+EHyN0d1VGucSxeyGzNu
lzJvzn0MH+1MHped0EviqIoBmATzI4sUkoTQo5GIAxObpZG701d9GN4Ibif2SaAzymlP8EJztpXi
q9M+inWUPlXyLsRj3CBefaqLgIHK53ErFHSdEwdcuegvMqTkoXVMHz/iIbyhqwDN13KoplCDTpvZ
JypYdxvSKAecvg7/nrbmq34z5a6qr38n1DThXrlrtUWQlX4Z815QXmkeZCTLftGhMPb1c0ar4LFt
7WRNRhqDw8rLdnC7M85kNwkcJpmyQMu9cGXcVYgvI48JWYEZpnJVISiHT1PAgfrSV09T5eKvzPZj
5dOjGegXK03AQHpo6FlvWgS3+V6BVpfndxLz2il0M5rL2bhS8v0SqtKg8jSQlMTK06gNvsj4D3Cz
g341zLziTUKO/SB7RkUiLQHbDsyv/DDulOccrKjlVD9YiyYPAiijPbhp0lPb7LLWa+O1PvoLWxoR
HU1EXOTWAYyhKbnmKxBEVXXm5qaobSFxYnU7NbvuSJi2rdJhDd1GeR+YBI78Xe2DYD6L5UoyvFi1
swelgV1rL/HLL8LnyID5/5B2Xr2NY1GX/UUEmMOrGJRlW3KsF8KpmMUcf/0sejDfuGWjNMC8dDe6
0SWKIu+955y911bW49xfal5Gf2CxvNdB7lVEkftnzE02ewRRoWNLsNu2a5x0fKZ53HOajA7/3jt+
HtXnHcyUGGsYpF/9EIqGUWgpbcXKmRWPMYMtYVC9WZVfsV2VmwDZttphoYXkdmvQR6H/f1u4vJWD
y90oVjmrqMK7uuxpPAPhZ0qr3FnqvejfEVqW7i3GAN7/5yXPm8G3bkDeR1MSqVl0rJywvC/WTb9M
gqez7vbnJdDZyEkFB+/YcJ8K+4rnle4xcGybXn5s+5LjI1j+olJkLFzQ5yNXgXetgAWy7qkuKf/+
fb2/b8+WicWJEd9PvnBXVTCH1Tg+QihViSF08REUBVT8QxIvG1Zk9PrrPvXIZbDxCjd4L21fvuJd
+yFq/dqfv13FxV0bh2kwVI2r6Eg1C9DJZG/55DapJ5hLHLljwkhvWRs2vWW98IYcM/LKdMJsjcWI
472m3ffaR3jeiKUriM+1dWee1yLJ7FfULL/eLRM3mA70HAGmcXGey6JRC1SIdEcWbMWOpBsrdBrx
UHiWsOXWBYyqaRkb9M20XVztCqAX6bXAZm0+vF6eJ75fxIXcyYx9FbBCwlZtuTqnWicvb3PWuuxJ
pCCs6O5SmZqHMVnxTjjnW5XYX7xHJrBPnrB2OPTtPu2ChZzv1P4uA1mqqqeQPifJk025wcJfIw/K
bOFhXjyjYyO4dWuzz6TCU1oexvqenSy5ya27EfypqWfksMXUkpgl5NecGwFSM92HV7/3fFL81/e+
MDhWnaprYcarVTzT3pUdYu+ZZ1Am9uq9itPZWtfSihNHQBsZHNbgyLKXZW99c2ONDg5oHmXNVeye
On8A1u7kxr4Dr5zbgeBkzXpC+5e/KNYTdALYG9HtWdtrxZrSrXUmEhfs84Gt2UIqcG8N6+oL8V93
uPlHNDcr9Wqk5Hwm/fF1cUAbOKBlXbwU+05qapxlnWcNbA4TBfQlvZNjQppTM9wJ+lxxUDiHJQvx
Knjx17oFOz7Vq2iCaP4qLb6tYkF31kcz4lYrN3w9471bS3j6FDbK2znioF1rj82f+O7a+/WzzcGC
//1zLx7taTSlxjD4zjzBf3Wszedto7rxbvImh/CcJzgIAd6ecvF5ftMR4X/oL6oTap7OSIWi/hYe
8AzNNlwo7tca6njlfvtFvt2Viwcw9EPBPyfclexvS5gvQ+j9WbPVDTGYn6HvTOm+w5DfeZ3/kiW3
uFgHbGxysSNnBzniOb3ptHU57Mv2T2Iwt4lW2jYlbkl5AzyumJuB7wWQbjXItvIGsfGo7E2a8MMT
TQvOc5W+oIFz5jU2tnlGOb6Y5qr9hvGRas1VlLGZXgV5qWUOhx0mIIx0kIF3+jxF6ell4YYXCYmk
cwUZqXTN+pTctMR9n3WORg8KYy6OLmO+Gs3KMTuCUiE867lXVst0P/Q2kxei79RTLpALyLS933Mw
HV6qZzm0k0fpJnkDEuEDz4E4dXsteVaZm9c/3oY5UQnDFNGul1IioRVjM26LiB0ivAU0tApUJ5PY
PEXMrxB7xac+XJ39yCVrDbcUrkFovV5fLc+QNg9DviMXKK0eeGFh++DcEG5NV1Wu7A8/W/A8v5bI
NXJqgQByCfDti0SeFRrRsbeZ7naZNyAgGMXcFRnDhRuhOsm3fbfNq9XUO6GxlfiV7AiUGMPA4DbU
D1Jw0ig5MGna6UO+/fdm/+W7uLyJ3y/v4vXKujFOgTvOr9cA3z0QgZqRvUSLLcueButN82/Sap21
r624bGYRb+1M5QadkfqHKN9u3BkDEcN7iSmznRbbbNwG5NcjZ8R2nFd7X/8U6scYOJ8fH4MSYGxA
q2F677SDFrvjtdaC8lNaYMkIzGbimKpJc5+Dh+bbMmXFhdK1oZkcS9igJSiOdSBvoFtNwgYpCatm
0W+7lrXcHiYv1jSI3YeQeaz/phvjKrB8709oSLYp9gdxUBYZQ1alXLW0cNWAfz21diiFTqzPcUE9
/jvMFfDPO5/DLwuRFb8J4qGq7634KKU70W3u5b9oXLrdcG89KQ2RiXa0ND/ED+Vu+kuNl9xrf2W6
/zAca6/WcOGv+he1utGMg9xt4/bhXOtOTeRZhJwgMtYjDUuKlx6IALsari1MRlSDrjEuWO6KY3OX
cRbGORYpN2VNTbtAGmA2x+mdf8wQ14o4/hdnxr/vqG/PuMMxfcZkpDP4W0gno4UHtdD/9KA//H1h
Lqt3FbgU51DLEZi1mDsOo3x3OYM1vdC6dTbuBCIdNEe0CN9jiH8o8MEzKmDiL97ossN+9DUPxTYD
ZGCwS8a3tGtftWhDhEuNHZr4Pgj7siNbD1G4DCtbrh1L2TSYuHlppiedER7J2IzCYepT8ih7aNd8
LdfK3st+iUhy6I7859xYlmcvipbttG2Nj1i90xj4Md8oVyL/f7dLOfnQA9AQYkNBXxkYjc44ilFq
ViiffO1vIQK8odqqu2VFbwACfHhUSDef8vepeejZafqIdujo4EbGf+l/MLEZpIcuuhnj5dDeniU7
mp51Y6ehHiRSNfcS3S5ZSssFmnAiOYJWQ1Be32Eu65OF9EYyDwu8D6/wAfY6SrOs32tPSuwhOVRI
Dez2MKCbggn9bVLYU38w2mpxNveSRnz9alQYn9/05q2AJuRVrj0BOQvJlycuVGYTFPZUbCSWdMW2
wtYgHmo4GeYRMXpcfUrCYZL+GPT6xnUUvYkA3bSd5ZsIpyYH6Xst2xODI2UbFbMM3VAdHpNyOqq+
4onwrcgiJ99AWBQif/iN2HxqZmkn5LASe3O2x4LAlr9K9qoiIRPj5+Bt7N7Dgt17RApn64Zntevg
WqVlXM63LaxcoLQ1Q0JZNMdJ/PflH/0mNYNJSI7Vc/mX+UKFHLthldn42UadHsR8qcJW4xYKXsMI
jLeAsQDBDsIiDY6MOy0Zo6PdbpLCLd6NUylvhHfxlRwXUtiHdficyjb+W6LYY45AVduDtcMsA2ex
nGAPT+EqSt7ygaitv6q/ApdNj8iERAK6+2700HisxlN6lybLTreFfu3Lb5mJrAaXf7LM4C5FBp4c
8Mlbqdv7kpsSFF4F7NjYk81wtJXmJog4QPB02MHTv/cB5bKCuLx1Fz1ZSwpSOZaj9KictPca9Zxa
zlFS7V3UOdUZvv0CUeTERdqhV+CFIE1sU7j0kkont/NN6Lwna5NUnttS2zXNoxYwy1lwmHjK37Jr
e9aPUxcblmYxzwbFqUrkoV0s8loqhaGoidNR6raN4BnNMqXno34QAEYCUM+5HEEXpX2DrselmSgj
mtcJW7fLz2hjGVj3nMa3x4/KZeIz96Ecw0ExCgYTtkC8ep3sWfKx05JNQOlU7vN1iweWImhl3SSP
xg689R3BuYytViYZra8IY0Y7T72RYJA/CukA9S2WUGF8m/LNKGiOjwJfY0H2/6blU8ez08euUB9A
oOU0WhRlbTpa89eQXmsskTB81AWDluaJ70coUzTHFwzGQoRS8TYLGtfTUi3u+MQ+cPIWVpc3IV6b
MO0z+rPlF3FtpW74Jp+GyhtvYdtHkjfRaDsvhPiEHBexCnoNtSuQeXwazYdVogP1CSbZtNZmEUZr
n8nhnfC3STEv2mKHRAxGDIwRckyWSUMIwfpMVRmF7pS5Kc/leSOp+yK+F4bdJGxledskN3G5SZJl
Pi6hUBnUg0G4MQoXSXDNgoBHJsfndVvomzRHTxW/Cz627uwZl2pKFmpOQAHTafqS58Dp5IdGpJP7
Tp9Niu7HjuV8L0nojT+F0KMSG5NDE3n6PD3fTCXE1RmuoTLeYc0Ki0Usgj+LWlvKFoLkJoWn58ey
+dOqiyA46T2/BW26maHIp0Q9INDOnszIif4UiJGAIw78uNhkbPqgIOaaYAECoe1eGCTK9yU6uMxD
rR8fzFPtiV7unWH75Ed6nAufXmKd7gPd9IxiEbyVlaecjHvVt3MuS2OdOK/DBL/53MZmG9M7m9dG
DrdoTCcnV29qcZFSlgq0I6kh3KqjyevFbCmovdR9QMtb3wwswURDwOIrSJpeCxi52HnQrSNbAg/t
8YQmto5aAg1C46jyClmvmdyFIMH0/aQ6wXmdElLVrWewV7zoDNfE9zOQCrGi7QfdreltkyaG/GDm
qwjj0/SsCCs+ySC3lE5i0P3tAcwJwiK/aW8bJuOh28h7y6RVudDpUZtunthidiclrk4rhyRx1dFx
scAx7yWXT2rGZ63dC/rujIYPqnKz9VkUD9GTicEjfGBSFeACEiuv5VTh6qAO1PcU5hejzA6nP4eU
JPu0ahqW0q6RP5BfCMNtKa8a8THwt2nsIrxss4+WIkTKXhWB4AvhuWtqJgsHVAc8FNrCupfzChmM
2xUP9DLNo8Rmd342QePH27z9W3ePIq2QPqbqVvf5bE2gRTAT+kqfN9sxxYer0NIfFTernC7KBM1p
QEd08Yd4p+3NsTbV6Tiiqm/WcutU4qzYQdOyCd2T6SpAQlm5/r0TSJcl7dfHKqIuAqGA0Xmp7U/P
QlTmNR9Lb3muY5fAoJYSRhIUw1dpez/aZ5efdlF/WOZo4Bvm0xRCvgd4sOmODIol5ht3TgmL7JEH
2T27c3jWlS/6c8vj/s7SKEBFugwu+b+nhUTSUzMrp+kI96NdThJ89dGtCVC1ST/O1r3HbGrOPuin
613Dy8bV/LUlFReqaphABi87OYmiUBg2nKfmyA3D5BSy0bI1sjpO68xz/JqZp64uW+1Kc5evd1E1
z6IASQZiJdLcpYN+sXeGVpHVbaUFJxSrG/8uvSUPTWw8MZqtAYhv8gCBgrkR98m8U6ancY8UN36P
KecGRL/YdBb+h4/9hddGA2B2YIDMpOCWKmbcjWsJKIlbHWg3MBaiM0EU7kOwzuMHXjQbBw0kx7vu
Sb9taWEdUKD1+3yZ2IxqVt2qQQWOmen5vaGTAxZ2oXJc5q88fwjwtWWxbVaxZ+LePKXUYsKanbPR
N0KxFFkC49uM95dDF/DhPCI8amEqqH0dMnRH3ClAiymcqm3+KXW3fb8KPRhLS2S0TIeYtyFn7OlU
mLHbSK7FIKRg+Nzdw8IpYA2t/OjAnyaTShUfQvkhx7U10lliOaZrAuZB0TdxVixH9akQLex4r4DU
snzX+39LFkkNeR85PCIfX8buwL6gDO+NvyWfTwBgZ6KwXtRf6FNdWHAWpNDOnUpZFQyXOK1Ey6Fi
0cLrxSq/DLPE5mrHYam5HC39nRy72MFM57xVb/ChJsMmiRn1AKGz5/kH1Gu6IFv9tgPr+HLeGnAB
uakfCtJ/816MbtvY7cdnBlnCq/7BBQRrJJrErGWLrHN9r34XLHtxVtZqA1lCPahhZE983q7ha2Ae
id06uuXHyGPuuYtKJGKGiAibPnybBrakmo7ov9fdKaRI0wO83ijwo8Zp3+PiPcXtca6PwmfB07+v
pr1p3nTFe0mEWSk99s+EhgXgUdVjVXkNhw4j7pcd2WZBuVcYh4aAKyjQaoQbUnXUZjT/JzNjjRtF
CaMsTHQeCI/1hzi8qcHNNspNNb2dwRyHH72CLH9iI8bGW0yOHoMuGh79eFxq1j33xpDcfha1k6wI
f7hmygFpKnwJ1RywGJvFDA0agXSNmzJ59IclD+UNg+pymWIg0u2zRx5JjrX/7xx5JBwiVxwW2Wb8
rB/m4IyCmMp74LbFqiqXo7BiJmi4+Tp3INT4nGaKTYwfAz+RQAdOtO7zSbWNgF72Yz5gp+r38QZX
3wzx+BhMOFMovvOjUT7Uk49mjSgc9VV+M+TtlBx6604rW8Z8JzrcyY0SnuStPO7giiUGUkTzLlBe
c2LtFOWkqE+NcMwkuvtex50evFFBoJJt6+b1PBzOPecYdR+NR6FOHetehD8k9PyaM0aH401X4x5A
3yW9KJ1BkB0j11hwjYrjRAE1nKmj1XNAocVQsYcHcGf7FvIIfB6aujUWnGJZrixlUa6qZikeTIJ8
l8qHRdKenm11K7BbpqN4IoYbidQXQ19jAtLldWF9xj6N6KN+KOKtcltodjSyDmFHq8AccPCNCcKk
TEtixAINpFYu6MxZaZcnd0XsTr1d06vFmhAmy9T6VPV41/KWyd1HWBOwUiIaYLRbv4V3E+cm/omD
GcF1w8byP2HItfIDzkB4+/SVmP1GHQgwbV/lr205LQvtNo5YzcplUrr+cYidyf9UBzxKqBmlV8kM
vXO3Tyn7FoZw7NQnjWidbFGTIYpEnz4C+9+wyatTA+uWEy2S8zdyITsYvDAPYQlHj6H/qRenLnut
elrKNVzlxb+3yi9Q5Pcu4demoYHD5ThClJd+IZYZRbMSx3gIT/ofyOmk71oraWE0M08e74o/3YSN
q5oYTZ1Ed3pql2ghjtD2OYKWkyshQBQ4V9pK5hWc4l5LgzYgw24n5bg+HHGtDjabfMbC7UTKbaa4
eXkjjFRw6BiJYJT+Bv0ymhMnKqhcjnD/76/3Q6/9v7+eoSKVngk1ykXf4Jx2Xd+pU3jKTFy7rK7e
3PJ6rf+y0gAsIGqCs5dkJ1RXmo2TAUOjIW3OaFVsin7LUW6vXNBla/vygi6q8THrEkvJpfA0I+cY
KE7FnqYljcTole6JrQ5r4BQCZ2jMvwQUBupf0slk1pLPq6eky57K16UA+KJLTfbSj+OgEHRR2RVa
CKlCYsKwYwg7OX5gw0WqGLi7QLhdbDO2pd2b7QnFbLu6cjN+PbHQ0tHRMpJRdikY1/I6USfTmm9G
36QLn8K38oCqiIOjcVhKDshFczeTPgVGPxyfQFwLNrL+cdzpI34P75q+/8fkYb4n6Opxm85hINbX
7PpbkzlTp1zPB2G+J8UayRL6NVqHZOlJqFSsReNNXgeEJ3X1YM3oEBdTSQefgC+O0QC75ZW+MJaS
S1mmBruzvM6kY8Iid13w98NufXGlX9O1b1fat7VWprrPkq9tWx1B2aI3MKqBsHZMUhycElcuoT2P
LG9ZxViE8LYbHiySHpR6UQobSxdn1lH00fANd3X+/P8QunSpVP26RojOs1IVJsVlwZEUxiCHWhbB
tVc3qs1RfMWJ8E+2jlcYEZxrI48vqfHlYoZl+n8+76LkkKZS65uOz4OUDn2CZjLaaD9zefl7i+Ei
DWuMKAszA5qLjmYAEIfhshDfzBnhBbzKHvHbV3SOBrZ38GCKI6RPrE3L0CXR4kqZ8hNNNj9spA+h
edEUaBMXZUob+EGmhDz+nYdTZx5mr2ajd/vivwCfBTeJuwRaBjSVBx896yKHHSF3L1XvBT0m0CXd
liLYS7bauGSiZp7C1xaeBRqWMxnwo+hXIjwinNvXoV+z9uHHnf526fOb/e3p08T03PZFEJ0e9x1u
XY7lNrZnqgXS5P407UHJN5F86qa9yM6ZPBj5gRfEaRD/ZtF6svZpwr4wgNa6VuT+JDZd3NSLFd+Q
9FDNfG5qb8sAoz2jdut6pw8uXWPfcAS6xsUW4DEWxHhL0FL+mK0NBAXKRsIBSLsusPu1dkYijAH0
ym77w10/vxCqyoAfnjRTw0tJSYgSY6hSeV5eiII8QROgnzfDtEhnPXN6idbcGsPJQ1eyzwHPHYjK
DPlVbE9nT1Kwbi0yrCHX2us/esSX13Xx4vh6lMtTzlZgEEGSfuaWYz7oS3/TPoQAXJyz5VjjPjo/
tI2DaC4gRxracO/WI2R2hGvkIBW3or8oiYrwCdih5U3HiTlSHnpmuQ3bvXxelaEntVdeoV9Xwe83
9KLmFVur1QXraw/D8gvSn4MIWVI+7sB4TpvOA0/SVkStZGjcOdKD+5uNOPpz+QKNQ8LK2aUbQdrL
OsyWBWC4K1vcz1SU//7i5gVZPM3zrJATfvHSrR8ZTVTWXsFMaz4gppMI3QUuW298n0we1Puj297p
4fNAQcCJsl+EOFh1Jxfo363yysEHiZ2he+xmW6fL0KsPXcE6aERoVGsEOjsUs9e7Kb+uqt/u8eUy
VWna+dxo3OPBI9OiFv+g0ALlUuRkd1MAZfRpCzZrr3Nx3S55xbYUNv2NTA8g+hByy4ZaIkpoio/+
Dhkjrxfdw0zfWy/EoY/ilUfi60h3uTSB/YNPKsmaCrv0v0uTGlutn46caCflmBQHUL3qHUda3WBa
Shoz9ZKV0lJUb/IYrS3iiPVAyxl5vA1ad8MEDESzfl5XhRdYdwkk4FJfW7DeobwJtskREWHsBI3m
mgBS/u1o+P3CL46Gfk6foam48Op9jgIO7UJwAJjpPM75sl4K7gwSRdWEhTfF+Ar4KmHC0dd2pTr/
Ppj92kpSNctA3DDDkS8lQZ0llYOg1fM6NcLgkVYWJHFmvMJS3cKQgGB95QMvO3ZfC9C3D7xYgKog
NUstbcOTgg8YpcvkkoEM8NJDjuZA+MuaDROpdp15liNdOZN/fZsfTwxfk1gSnSjVrx/m22ZmaM35
XOnc+Lx8R2ANY+LcHUIHksY70eDIi1HzIpQ8OwAM5t75v7+7/Nspab7L/+fjL/bSvNXDsijmjw/t
Gn0dENmoogB0ZQ64k1dAxUe2ZvLz40f2W2YYyOjBAD8gTK8WCONzW762I/xaOH2/qIu3iL1dVPOI
H4QtJ3oNEa/Sm8AuBD0k9pqTRaOcaoUm6qNIMI+qL6Nnuhdls5e3/erqLZp//p+/kKLJhjVDRi9b
m6Ok6cUo9+Gp8TfBxNO4l7xeWhlUKjEGN8KTDTR7FlwfFWgnx12wSMi5dfR7N+qaSUu9lm9msHWz
p8jnLHjlJ5x/oh/XZ5IqY1E6iARi/3fNOesluRUBPyEqAuVGhQ61ClIklPb0FMi4VNdAnkbIMAdD
X2ReMHck+njlfybTjjX9Wj62cu1y5rft2wM9SW0QiXoXnsQNm6GMCSp00gJA82NEzxK3hT49F+fF
TAqnAVIucIbRk+Wv/Jv2U3DPK1AjLl1MMrc6lOwqhT4Iiv4+tpUrFfoPWc/Xm//t1l2obE3LEoWg
mH9aB6rpJ82UfbOYBwT9B3Y9IiivAYV+gpLnLfnbJ16sNanfydG54hPTNW03/QDpgiZh+8cP1iOD
edqlWuF2I9KZnWqsssZFaUHmtdLeNP6jkQAoMzaG6XbJ4VpBPJ9WLh4jUgzniZCOwolw5//+bk09
TFHBZPQUr6s1uW6r1hOW86H534+rPu8k//icy9qRnmFk1WYWcM/Zl1EMC81hkB+ktzG3u6fogeyf
kMnnk0CSycME6ju2jYMVLLrJIVXecJOHkH7jJ3iQci45FhUFzLiUX+jMzxQl0nEcnic4X3qwijbV
aYbz1A7qoHCFJaSy9dV5k0Dwg4eQqgcTjRUdW8wGDd1S4IQZqc+0RphYzo/d1cXkl9rl+13+6gF8
ezukycoqMeIuz9+emas9PNHtDAD+trdl9qYxLMbNUS2jB1VhVl8x0sXd5DFhRkF3J0aaY4Dm0fbE
jjXXcr1/23n/c3EXm0FYnrNMT7k4FXxOjaZonpclOyy+XrXsrsmsf1vmcWZbFPsK2NYfTPoxbITG
7DXhqKhHqV0ia8PCsKlyJ1PfkR3riwA+Xwr6oiKUWSSCwHeZ1wYiCAe0Fdd+GsQ8vz2ZqJDR3H8N
KS++fjkZYqB1aUD1NrOGGXIwudYIOJnxXDx2JJUri3lEdG8kC5a0rLnRGPFkCz99Cx7iN0Jv6OBD
U5kFCelToNilvpIOyLpgPEsG9Cvbh06AopXHTOVZ3Pak/xbLQlyet0xCaskLlnMf0BXRSmQNEomB
MBVbtY56e9/3mBIWMbZFhh8eengsRksFZky6F0PPeknvosptz+wy4hOjfJ6Os4SkdiudhvdJWoii
K6DNUI8lQqV3Tv+i5XSK7GpGYoOn9ycktprdnW3IAT0D8T1++AYp4tk2dsAHpYX/0HjZk3nXcgL1
6o3lhG5+UoJTMYsxvGGErGn9/fda8cPezPpsslr+zy9yeRCYajEXfX6R6LF1Ne/sJcvpOC1bR/Xi
Tb+6JgH6/QX49nkXp2Cmm42oxKxNMAM4BdPWZ/PyVxx43Mgrr2zcVz/tYuOW+tiU/IlvhwoaFGnq
sWjNtMbZum3x3l8pTqxfdmYTnzzhc/QXNU292Jmb0WinzveFYyTsEqYmnbFsi/ecx1Le5AzkIdBm
t9aZgs+JQer0Dj81wKezehAUfMxO1yxzAW3RfQRRcsT3v7TqG/OPXHnas+zOI9fgAYK9zuByPq+n
5SOonNxcGkCrkxUDNF1YolMnSjDh6IYsOUMmSTmziwTOUIfS6BwhWpnlujBeKnKIwFpVTjwLr71A
2rVODXCCERfsnwWOQR0jyKKqF/0JkijRhlT8DFC0Dx/A0p3lEUB0hgxMZIo7oDyvEM4tmXUw47hK
TfxtR/t+Xy9OEbqZ+ZoccV/Bu4PKl916iSA0W5IBgQskeQfVd8Wvpv7+kbwe+J0x42sXm3XdKGJH
VSkcc6xeJAbuVZTHO2GrL2WwjZjwH4Ntcmccx1t5uuUnSIAOPYd/K4nOvsidglx+T6rHUvCiQ9e5
AKle0LNuohXTl+5kwEWgo5bRVHN9dY2c9VqnTPul7uBZ/J8vcBl6dlbEc9loJmv/Kb2XdtJJX04O
qaMsbkRofOp37MjZW2sjeWXsiZ91oTgQ2JHCLuWTDprOPOVraQ/isL619vETDfwbPAsU1S+Vyxda
wOrZi2/0jnZMr7pFtIqXRmPTzOrJ0Lp26P2t8fefr3PRTTVSTTC1weIRmDO8UmASblAvQAYiSQJR
9mxtYy90yMihjI52yP+UdNHcAfH8GtjCS1qGw0KUXAZE/15Cld+OdZqqabMfHHf+5ZhjEqrcamNZ
OPJeNM0yHhiJrpDqMSTIbaaoOHyoTDD8OqGHeGKRvCJg9TmAgcI6yu60wk1tA7pKMg/sb8WczACp
lQVvvv7RwKmGMvT/sBf/thV/v+qLpUqt1VEafFEgJwi7OIGc7qhvRxe8kWfY5A8b03609vTXF4xi
iHN1/n3XfmntYYeiL07Vhy8JLc1/D8NkSoy5qAUZe2f0eEaSOGythfoK9RMps+UBXlbVBQM0Y0Hy
RY07HQcDFDV3xOB1E3imCDoYxqHdr7ZBs/j3xf1yTjFkaCeWyftDj+myZdCIjValVp+eIm2Lnr6r
V7IrAy8JdsgjAzfPbtTFoNz35oqSGAjPsr6q9/n5+v73Ei6OSlNpKQGW2PQE0DH1NwqJTLpjZtuz
uTRTV77LH0XY5sgg84eevCdqudKRKH73SICtYgNDcwRkROVX0tO1Wen9U4jriBgJazVA2wRpt9R3
vtdbR+QpjB+CzkVAydZIFEIHsgD3wI2Kw5jwwLfyCa70tVjGH2RHQmw4kiqapetYbZTLeijw6eSr
WZvShjLBmNryZ4pknve328fRsuuWdbMj+vbdH5yk3InTQ6et2uKYwN4b7nLSquIvrBxRY5Tld0ga
7cyDJ1CK0iLQyeO1e4mMrAbH7knTTgBjOoiE+YoK5ZxuI0en5SSOV57rXw5U//lSP4qvrhvUUuJ3
Qws0hzYAgCg2LAXrhv6piBsFkcmVgk9Wfz130DcxWe4xGF7q54ug8IVqqgTMM4i34CtYYEZTHcIA
EQ0F5vyRwPBEf5Z81e6710b5VN41MuPFWwnakAYtQiFcwnAGa5EE+0RcDcqOxHJcilNq6w8+pQLG
s7z8SFH1GcXdzJgDDeHUYC6Rh9H2hd4OM0Z+rCdvgOPF3IouNulPSG7eQ423pcWtkf+ty/t89EYH
HDm210Uj3blAGkRjHdcQfvVtD1xQXvLnBP4+jbAEowIn0AczAs+4sTLNfRVzzliZ/iqQd8qZFOp+
UfhbMXzvtVsBjYkqrJCIGiWRHsj1NxOG/8zc6bOOhPQfbYnjg4A6A21JFEBeR+GM818cNub5mOr7
VHkVIAqUf4zyCRm4ECARDQ0ON0+d+Capa1HayuGHMLwr4y4J/p77z8LHe4A9z6q3IS+J4GPqm2OP
0a6aKIeARPaPQysvFEzf47KYQ4mgbkR8oc6rrBetuw0HL9pkNqKj/KaEDpu9Rtqtnp0dKcH1FN+n
2r6kMTfiJAvr7Rg/9sRMaGSCKH/ms6zuEe9stHYT3yb6H1Of0dewUbaq/2JaL6b5UsgncXpLGHye
KXokOhyICM1GXujtLV3PzMughJh3nXJKsjshf81rAt1VnggJcV0HCXnVJcvC3CnBZxycKCZj8dkk
8Dsb/pIxWiJDKjZRfYqLnUQeB1tevG37D8v/MJHyt83fIXrX4/sc/WEf3QT6n6rn57vH2010kaEe
AsD11j2MejyKYfY2pW8peWjoNpKDnu7PsheQWfp+Fp/VCYdPe9sT1+APoDIfYv/Ki2TM9cBl54S1
yGDtV0QR8NV/N6VRteLO6HPh2G8mT2VrxhFSmJ4cHQxtU5JIk3uNcSe/dByGm7lvUvd2oECPta32
UZFeB2TJqb5BjjQrGdm7+pdSYSFdJEz3BGUvwIcMPBnPLeYsUIbYO0mDe+uVFZzZMlvkIww1BsFI
EGG9bYr6RohctNz0EEee6Cq0DarF+7S9l8WHs3LQszWPCnJvjuXRgYLUalfMnMggj5GGu/LoEFIr
kWJ9fw1T9cN/OBeOYAboKtCzZQu/OI9VU6H5CRmAp9iABTQwXEkwC6wq4jpcbWVwRA+emHCgxSeh
j05yoO9G5QMopBw+WNI9KBGcrgrq5PND0N5KApZ1Wqv+ttX2Y7nEWaaNDm+rAyw0eSxlGy2XIV3l
xv82lUFMizoKlRN63q+TwLdukR7mWqsV2TwKIa4TFydjbCYCiEJcUgluqffHp4khE5fKtlHi1Esp
i69JG37ZNWZN7/+9jIvTkOS3QhvHaXgKXqu1stJfdG2nL6z93B801soiuZqJ++uj/u0TL+obQx/y
yRT44n1og7MSoAIYTn1QVkSm7AhAAakjudInKOArRbL8I9ZofnL+7yd//fdvt3w067EXzvH/1kjJ
NnQb7TCg/jFuqptyOffiRKcJ173vNcNioGWpc8i7dmq/ehUXz28/VFF3nrjj4mYGIVOMoQkxnEin
Y1pUm9QJ0bB/FcElkL2JGTIg6BeeAP/1ymFz/m1/LDrf7sfFSa9pfCsYa+6Hfle/ckB4MJ78F/1D
2DPt6AjRm9+BcWUw5MaNvbvy4Vceg6/p1bcfIxpks5cGPnwuTbVp19xOK52Jf/NYHDBhbNI/euRd
G5v/cr7mETARs4sGxz4CDf+7zqaVqCW6HIYnzK3mch4zh16dONbRckdP9ZDSlvyNAbN3re74TRH5
n4++qHvKc2x1uh8xP2baJi0l/GfK4+Tv/xdn57XjuJZs2y8iQG9eRSMvZabSvxBpaUQjevP1Z7AO
cDpTpVtq3JfGRu/aJYoi14oVMeeYWv6i6s9+AqrlDlJJ2621cBfiOZaZUq6l+BW+N+q5gJd/bmJ5
Wvc94a3DLFE9Wb0z5cc++0rQFR1LnFBe3L8W5dJQAVUU5Ra4qYSCWN3IWNH2JHXNlBnZMUBED7QP
//2LapdqwZ/39qxXogiJ3FpkwR7aD61/EsdFdl8fiofR8sq9hXzjNkZ7hz78NFN26TPbLrqyg3wo
8any7hkPReBm0lzeGw+nctY8U2gAWzoR7OXPxjcQFTA3oA+g/eWMX6LULrzoKXumIzVKj6fnbOqE
KsiV3q1sI979+7tdfmlZp0nONaew1bOX1mr6XPYVKzik1UaRqLYEp6MfBHEMewHJI5uwfWsARSKV
B+09JcH+7+nZqMzZvy/lkqbG1KdDC7ugqmLM+P0I11bvR9I00p7klU27EeVb8bgCjDdQ9CuOtCBe
uDM3iNGnpK5YwmnPYXHZARIDSZ1ikYs+quKByUnAPqe4CYEf+UYT16H6xHAzNDdxuzjKVxabS9Ox
n5d9fjwJKiHyzZzZIbapwYQC5SatffoE327q2IIdpfX6/kvKV6LCqwiAt1EASBvUtEvdC8AHOBVY
phD+ZT//9x39C+z3p6L4zx09H9zI2hH3ksEdJQVwypZbtnANuJH1gvFvg+hn0y3/myXhz+nofAH+
I4PAO0Ulcy6S9o9Jr2p5yXiXHnifqEQUfer+AcCeIm8KcZmLC7Sr9GmtpfmkydsIdnqBY8UtVbcE
V05Ahynjk9uY0taClQ8UUf+OTt+ptMQwnq8IfWAvwZtRoLo2OVIt4tpTR69GA5jSQTTfw2YzGg5Y
dVDa0Md6DCfoUU7rInM1k3Qyx6ogCKyrYVszmZsL/cwg7qi+04KthdNneFKUe5PmkQBvJG7KCSkm
5SjT3eTaBOsvLMb0K/28WWfrp9+niiUmOTIWGtiZK7p59VYMJLVZ7JkMBulcoZSnPrZB5cUEljQr
pExIoWI4P5gsl4Qaq/mCAj/Eyn/t9H1pO2OypMIVEVXL1M4WP18chqRNOd8wqc/YsbO57CZOveg+
BpqDeF/vR3fqsF0Te17c0X5+8FkBJ0hmYihYTg5HeBxeAFzPbfdpb6e2vCSgmCkkKUn4R9BrBtcH
a383i/hRfnzts8WoSttC6AsdW+y0+jBYQ/0ISmAS54+vyW1m//9IHX9+4nl3edDGKmlKvq/+UNEf
72VkGk4t7PcKVtOTU5ueoDsk7h1Tu5MdHMvBHJodaKlXCyW+HX1jYY1z78oScmnv+3EfzvcHVUrM
AWVTgJYtgCHBAc4g/gCu9g5eoHftR7/8LvzntuvT5fwonopcyLui57ZPan+1ghCD/cMTwR1+C/jP
LVt+iKBB2h/hNxEO4iIkJI7Jytp/rikcaIgQjHz1qpQr74B+dogtBNNvNM0I2Jn8ua8CX3bBH8Ar
xLFO5pGHo37qTXduwq7DK+vrGxjZ4V0EyiPEsZlrRJChbp8DJuGns0+6ja8lEZDG47/zJs/9lZ/t
UgedXuCExpo8KuehWNGoaE2rw8shlaqEJiLc8ES1xMAq2r7D3K+iovQGax5BBxCcwlqqmykY7eop
TL1Qif+8junf//g9s7gR9VyWpzsnTrGGCvLx9GvKOHcs0yYNkCSTq/W/eqn+//mpZ8VwL+WyPihD
cAB7003yhKyiawvFnPCQOH6IxmYm6O8ncTfVyWQM0obo7Ah7dg/WcRYhQILH7dU1cRQqPLdqnk1N
47kgL1vfHW3BcHxjCQ80qt2gvmdOpYT7Xt2n3RpQqTbVcjaolaPXkamQ3hbJ9tpZ68+q+9cGi9sC
n44FcU88eyKtHBbsINe8ltasMk/AbGDNle8+GNoS1A/+3ZZry3hVNt2RIBQwYSA+gXECV0SRprth
BwhfqW0WVytco9003fK540+91hyYjnPabBhG6e42BF/IaJ6eo3Hn+zgiVqr+ngz7lhgxX7gd813v
FnBctMfxRPfPbcp5p2BNc2HLINy6tkxerGmMH9/87ImKkuqoCEoVcLzSvO6rFR3gloLbcC5g+vMs
0kAVoaleO2Nfkl2ZBnI1SUFuomh/WTO6PC9OzQntgASjOryRbeE99NqJm0p8K7klpONefY0vjZR+
fujZHpgIpyI18yI4ZDlNG0+igYZWfMV54Ml0EHSUwk3gzzQbHXOM025vLK+sIxeX/x/f+mwbVEko
VnUhZx35GFzSahHQ2tEfcc24FRwG/v/+vIszyR9f+I86/Md6cbIy1eh17nI6uBOymTgjIK/arOEE
wGvF2DhDdudUpotUcGc8JKSku93n+EY2TYL4hjVmrUGfuy/nV/F7F9ey/9yLP/27H9fWNoXe92EZ
HIZ0njZ35F91gztIKyXlHcNzuG+zvZ7OG/6/Lew1XOLkGQMhXvXHZ+QEpop7+JCQEmUuyccZmRiR
0Lk4CltTJomUXYC35Vqew8Vu3M8berahDmMgSqGKPAoKhnhc9M9H/1Azx3HxUBPJQcSqJy/zjT8c
hJRgjFUIfZyN/b+oqP60IM7XLEueMg8stEoYOn7vBWaemW3fxZhq49UQHwhJzA3g7o68TaztsfTC
CBILaW4ErT6k4m2ULgWN+rIn6bLb4PVYSosm+Mr8k+dTrkuYjsdycqZT+ff3Kb3eQFln2pI1euTW
q7MykXYK7+ZpGuWdFEfr6f8lBItnGJD1anHsSEakadrtFWNfRLdGTVxjvWAA6mR9MquKvSIt9WBX
MiAnLOo1LG+yZBnmB1AwEaa1wKtxE89YeRHyKrqXAM8geAQpJnCpCLwKGYse6dkjIULIgbs/fK0A
GrM+0WyHaH5SGJkQ8GL0D0ZKPPNmGL2s4umFcOG/F+QmS3tD3hLvCz3M0jwOO4bm5eG8pv4VSQR7
swg/QRjhY3lY18GCEePw1BfwaOB2jBlRf3aoLwxeCNPfqPFWooYfjceYgfC/39uLxbqlkDdJn4QD
/LneWEtVqxrGCtcuiFqQXLjWLLZ2L59bKBsGR7Hc7uTArzc4C14td8xLr+aPj7fOTCNCOGSRZPDx
6lzxCJyjrUTnrReA0D6L4eI0mXTWejkyNDtUZAwY+9NLCG34Jb1jTtpvyBqOy9XQ8lO24WMdvlZ4
S4eXTCF60ckTVyLycDs+CdiKYJrOB0+HusuCb5JV7iTR6ojUrCOiaReReRY81uKq1G6FESLbwhjf
mih2pNor1ZUlEOC6BAchZPM4d1XOU9Y8u+v2UJGk5Ab05KnnQErOohuSkJO/AdxAmt1C6sHaRFZn
t4i0hcJ59XqO6qUTz897eNYJksQsNcYKz7s2I5jr+dQgJLPYV9XnSQ90HWd6sUP/8wPPl6agSgU1
Y8SKmdVFM1p/oqu1GVrawcsUvHC1jr/6iWdVU1nDOTlVPCaTkLW9iQvMgzpcDqBG2cziybzaHP1/
fCSJPijxeTfOj89dNEREwHTTk0lirsoIBOnisnFkmFnx+roK5OoHnpUMUekX2qnqhbvekzyI0PHR
SzwLU4gwb8qJYiWjKrry9l86H5F8+39f8qxKCIweX5nPl2w9xfMfq1tlQYt3x8SJNlz9wKwJOoh9
5UMv6F0088ennh+Yq6KS+kThm07K3+b0PgqIQ53ko91zjiaC4YOldbyPdVd8gBVG2C0J301yQwWh
Hl3xKzs0QOR7JPwHWC5q62asTsYqbtbDuBrCZWggeuVVrTNQHjqpOCnI7OQlqr7r7F7WD2Bgmvir
iMPZUXk+TX+4vxEhFujRQvBvByww4K/0OWsKAIayWKRsNylZa/5GKFZF9tFsmWiznHQPeTLPk7U4
ruJkz15lPBm+EyB6q13JzW5ry1VRmJUPR+W9rXu7FFrP9MnoIzDwmN0LGZ0hA6grZKweM2FJYIlZ
L/Np61Rm/RtNZnHTE/8DeGKm0mzkLlErVt2z1DELDWZGchNUcyNc5cUqqzKWOybJzGdOG8B8Yb8F
DZtFqxoka8WWFgn3NSKIwq3HuTGuNIJ/OUhc+WkvqUzBAv3RdcNex+P1u1QQsqaxzIjB+ORLngZa
8smrYw/uFHt88QDVMQIkeUAqEd2aN/lXcMuPVwq2JiOeiDyZFHQ6Jog2gym9pF9WvWsqXmp4Jo5u
2ZqAs+QAGaM3xftIN03/FsvsA/pdJmzT083JXJAuvk6QFy8khErpTkjso7wqUlfBaqDfAntQUMKL
gW14Ryxxb/lOn4MXLZeqq62rr/CQ+Q7i5wygIagZ2pWfonQIHzXVI9RB3Rtz6LCGiFK8Qj0CQKde
mf36VOz0GoL0Y0hCtNJuTPmuPIJwbw5C+ZBirs+QSmdweLrC1TSnUB9M8U6IPtvTW411+UgxidGi
da8eQ6YO5FnlNhn8SSrXwQz+NdIVBzlqej+cNPZ0kKE7dwl6IGbTytpfDsRV7uk9UoalaAKvTbbM
C/vSrw8/W9CSOD6ZoxhNLQSghgCZbvWtaNiou4G4Bv2+/UiimdGtoa1UKzCc1gJ2JcN/Y+NvBw4P
wEHccCktNYV/VUYPpMMO8UI6iLuIg6Nn3vrzYI1zTH0g9tMAZ0LKBjztL6BAcTmLv7PynQGOstPu
AlwO2Lj6OQhBaC1Kv4+tnXoAA8jB+k7en/IbWC9+5TapLT3WO5Way2OY81ln8/x+2GSu9PCQLJBN
XVmALx2buEewwfHCGH+nCEedL8W1hZSzn4riZTXV+P2skVcEVplvwpQB4YwLCcPIjEQfHb1dtdSk
eVGvmKWR/aXZeuGeEMHxrrlI1K49QX8mDX8/Qf+5wLNT+9Cop6xEHjT1KwzVDUwQfURkEkY5uAXj
smoG1COb8K2W5WHKFRmP3Em+HRguJKSS2aA9deaPS866jRvKC2RXjeiMvZPcXhN/gUj+63lnHKZJ
JLtrkjrFu/9efvxAO8oy0cwHvyBF6HHIH0/FNjgus2Yly/NS2mUGfpYXvQB+wqFbtfUvVIK8m7GX
bgWGU7A58O44LTP4vbnECkXqMGoxF27PcK880m8TCZ3hTtvFAVZMuj9t1YW/jsa1Lu6K0TPNpSTc
WP6TAEYpk14s9fmY33dg/BL05/pLrNNkNB6Z3DmJyBlgaG29hDVT7+TsLWw6QuMeUN64voW4hViU
PqV93i6BdkndZymwKTc3OSobYyOC5tFlDzTXHKJ/W6YOs+tZb94PISMiEDW1qd0MwlfUoBnqZgmY
p8IPqWUTO8ROoqD+a6uDHHxXx4/BZw0tn5J6HcFHA+itLk0Ysdo+qQ4iyDSL/BeOe8IyyB+U+Pao
PCnaNBVDU5l9j6Au8ln4DUIz7SBKO+HghpAclJnIby4Ap17k1iNzJdsYaFVqr5H43MJ6krRgY5Y6
yHC8H1nu9OmzHq/FYAH/UladMl9AtPI/1WiuT7qhtaUs+dtOaKdkcuD6VZW98Z2st6PqivwpHEqE
75TmQTxY8XP+rBKCC6NpcJivT7Ij5ElIbyoC+F66DzTRljHxtXIYTAQJ+sPNaeCuESTpyvpCvycJ
92P4QDBKd7ouIa8+8M+owOjMzgLzoegPwHOsEU3WSu+ffGsvE/fF62jaOb3SkY3cVZgIoVbIZ+JJ
sU2LYbErGc4JWqs4H4rnIH1poGNrqw4bzDEm/ZcIu8paZdlnN9zoxVLT1l28yQnBQi9lHqLoQWuJ
qCG8JG7fUnnikDnWQwskcmW94pclB2kInFpe5BJNpWyXwB0z/Y8AKHO/SZ+Pw66QnJh5Q0cuJmpI
Dgf1vitepRCG+Fbg4QE/KvXd4oQZTIcb4XPCEtEUBqeHPBq8XhwRDRK/Gnz5wneKdO/UpM6xBzqX
GCAsCdtBP9nnC1+iR1zVdhN/pmpglzW2Ok7z5XGfcMA3YO5bKcKwBHuT+KEz0Qtx2Q6fWbEahs4l
J2FxAt+fC1iHsLye+PXJD5vT3811ZJrTSGXQOFlR1awzfd7kHBoXAu2tKYeWRZu3mRRizdFzvKir
6riX+S+hHzycinVUOKPmyETzCY5GCj0PWPmE5olX01ZxjzL0hfxaZo46kqjlGiRtNOsyew/1p/q4
C7Jni0CE7Liu1AUs0DBiVYG195yiC6/8++ow3JM6ar5PTQYDM8QmGk03OmExuRmMV92/Px73kdeK
zxre4XQr4zUY2pss/DbbcX40tr44k4Z7sVhxFackd6vkvsiXGavRkC1VK2LdSSkCdypPdjI+R9oc
8pYMzDO+74zbIvJOsmeBG/PhlwoLU52jEWy7W7/fSNajYmwCr2s9HP9d8VQYt5a47hED1NENSFU/
W1nBY9o89HD8q2/J6OdJ9pAX711pQE1sZn7zdgreJGh17TG2i/bBque+eQjj1zKgZTMQOUeG0Qio
zpEjForHEQPZaG5TBcuauurS9WDdDNaTmK2JxAwIqfTf43DeBbdltazZXQYUzv6bUhCg9fYnrrR9
EIrlGLhDay2D7KZM4aUON6q6zrvNKd3XykekLE/gx83dMVrq+otPEa9kD5iKpGZbwnZl8Tmtxoax
dLxvOOqHI6Pk9dhuVW0L+zU77k7hiuQ1X5tHxqtKVkzT7iaetRKApFrwq2ZoKhrSVF5pfyjlzi8g
H7JqHaL+kWSJLCfjHdgbZwOgTfLJ7ogiVgDHgjZZVuYuPx7EeGVANEjugnqXBSzQGl6m463FNrEQ
hEXMA0++Fi+TJMO57cFvdxBoX44NPGOYyItEQfhH2yJwWBFsv16DixUFO/Y3tJBqlMyyexTWOXrQ
EaN4TQbMzMAlD96XwTkUnYFgFZyfCi+b/5Wrr5L8JNQvoCNmpUxKA5zdilStWY3MF/6kYFuGO+YP
WXs/gvDIj5JTUVJluEWw6tk1U9xOe4UaG3WTGd/EQIwtkUZAvBtbEUmqThzbphLWKbW3xq82Y/zM
rgaWT+puE8S6pyd4b1X/0Ri3/vhuGs2sgK0bY9aWiyejXeKgCqV1KXwOEIeVGWrnGDrEEplnaryI
NYRj8KJldCN3jOUOCd/SiuaGchNLcOEPJt++uU002wpfjfy2DBxkObgKiQy4ctL5++Q8VRpEYeio
JWUGC78rjUpWaTq1YXKQDg0TMoy9zbxgKXIgB7wZJBoy3WYpulaPXZii/P7cs3pMbtRaRByZHNQt
ASUMLj+Rz0IiJmNYeGV/4XxDG/Hqof3CJPX3555VVqMYYg1TIz6XvC8LrdGuwssF5GUuPFOrUv8B
WUxeFNHRkdinN+i+s4NvuMVWW5tLZR68THGCOFXajawfqQlt60uHo8NAj4V0dfU+TT2o33Xr7+s9
02aEpR+b9fT74ERq3GBx2tNR4ZUg1YicH3GBh+/KE/H3Wev3J551ycV46AD0BhxuByTQTMFlGxmw
JaF74P2S5gGmQhGvPz64+ysf/ffY9PdHn5201FEnFFLhy8q6oyJmAqRlaEvfdMeI5vYcVyNehSl0
G7Itm1icgDslMObKVfzdy/19FWdn/0Ax9GMichVkG1ErqPbRYhvivIfsq/PEisQB4urFYXOt7pem
v/mvHxuKgEnNb2H7OPv+SiN2oa/HyYFh8C5caveVmy01T1scH/KtbLr+smSqWYhecfNfjJf+6Lv/
9fFnX7xOOqkwTkfWgo/oiepkFdzFnycWAh0Hxw0cRCJT0G+Jh1J6ik6U8sDBC0CROhtKedM0H4Gs
uCpnkr580bTHiK5EhcOEQK8K5VdMHCeJDqG5UMeFr3lKSKisNY87cKktld5AzxpAbu4fTsJqYGCe
+zv/OII/NZhdPIjWbmgNm/TpgAYIsGN5iopV5EdfAwUZbHHmiMEWf1fdH4b6zgTc28kvQ0+DvLlT
xp05DxusIzgddjVHznJbIRuKO8cMajYLZeUba7nY1epGmxox1W2o6/ZxeKiKr+q0BslqowQbHmOD
aSv7SOuXd3JDPY/jJVG/mtNnzVj/+FQNryppxnXo25K80bqDmM716i423st4I5oHZbhR9IUo5TM5
etLaQ5Tt8tCaWdqmCPcdYFykj1S3k6m5k9Yc60/ausApYLBfU1KyodMStMsnUFMREapfBUJDenTg
9Of9Sl6CzUdrt07em5fx1j8gDMg3GW8NDzI9SU/cj+NSPlS05Sj/v0o4/4vsMYadSZNhFr9zKCjf
w/fuA4dNTYiWVzNfFLyjsZSIFlCJNpEfY+QM5sB4UcNp7z/5XJE1zNLP4iXsF1Ezozbgt4PBgUzI
Kj3VnFvHlWguSbw6fU8rh9VPKacl9tR8r5JaNbCRl3bhPyTotJsV9pz8pp+TPEA1Nk8W3YYkzdin
c5CsWnHRjm6PtOVFejCxra6PL4bgMkrrR7fhwPIWAh9+BAY68PmR01q2MWL/t2wxJG5uVpFm02wa
km3ShUDN6s8s/mv12zrdMLuVgzl/JgTerM/aN7mdEYSTyHPifI7hPKs9krvMcZdHd9FxI2Gpwt/z
ZqH42SX52spvDApLtIF+SWbCOshiG/t2K92KqotUjLYfKRjU1OZDZL6X+ToLt5X1IBbM6DAaEdca
LznR4jHLhZVuLDCJyhEizXWLwY9yl1gi7h+/0ZP8ApwPnMJNf1d+Y/8bpwTgdCYSw5PMkMMdP8V6
Otx31SJLVkN/CEXYXy2H2E/B39XCQSkfsQyejkufwJV6eeoZFy6J8EVDoVUebcGywc1UOpKyGjMX
idOYrFAOBdCNZiFdrX4m01G+V8eDBnzadI7yTUWlEhjfQgl8u4pmvrVQ6ErHLA2F+JgycGxOKbzg
je7PS/4Mg00NkqxMaCVOiH+v3n9Eur8XMZqEU6C1YtE6sc71YlYfNFpY1OkBQ5GcOqLLuK3UlpFh
a5FntrdttsrGRaO5eTsXUYrrHtC7/UTTr0I76h2aQULkKLAIQy9J7LTEW3bVMCH9vcn+vsqz0dMo
5aLUiFV6qAYXdYHiHTX6UXPm4TjgS5swj5OOrIImE5HT2n+RLHDtAs7qPiVPy6GL2/TQDPYIKsUr
ABNQwHp0jCco+ADPUDIdzpeYc+n3X9lk5WmY96+f6az+64aqELu8SdnqgtEul2a4rLCbe+b4PNUZ
+HPE0qk1zzcWrYki4MS4m5PgquT093Tlkbl2LWc1YSQWqj70PDIKfdt4gS+3cQmrKXWwCVN+LQB4
EVTyjDRw3sDBwaUsGEQZ6pBzED7++2ouTLJxUQMnUGEgG6BRz36ZOC1OmRxm6UFYZBvhI+KVW0hr
35E/xb0MEmtY5t5YzKyb9P3fn3wBG/j7k89+kzwcMFFUKZ+8Dh61hPzEUPCwc2i91z5Hb8Fd+Fkv
g3WNpYfgl2VCq44GOEna0kzud+LhZLA0bIKl6CHOXAg3nKb0O6AY/77MC0eH35d59nONQ6S2tcYN
mmT67efwRSiZbW2zN2uu/THWA9y8pvqCC3bhgf35s5wV4qOfJ2OQ5OnkHx/Fx9DaqlbjBHVjFwRl
UBbJGwgwZTAfaSucTKK15hQSotq4OXEBnfpM/SOIG8C25rAMOVHmlRfp8ET8Nyu8Ezuma1NLQkXT
dmNCEpV8n8FRCpsJRZ2ySVpo6PPkWJE58oRdt0hJQVebqRWwSAZxLvaoCqKPEb/VuBCCB03E58bG
K62abNe4R1z2IZMTzBNIEnMIUEUFfm3wEmvxWAB/R2NseBKL3bj367uG1GnYcQ1DhkY7Ul8wlcO5
qlvZzK8P/SCSb7aBiZ62AbO/e4z8qImqyd2P5UBlONOai1ojfizf52yGpwkQz2TdXPbkJHDQy/HQ
pCoYxM9OuBEHVIFoWbPPKe9CIu17CockggnQg7Dnt56lytHtiferEtC146t8bJ2guYublXLcxNGd
z+2S27c2fJPzXThFbSpfZfoanyo7CpGLhfcoMjT4ofqSXIjKzvv7ut1FASkKzEnSZp4TNHviqxg1
ySrwpHqfISqceJwTI7CiKN/gGPV9D+Ft0MwgpxrWU046SDBFVjWfFeb00yIFeuQ/CuQh9asOyafo
MJuMvPDB2CgJJ1x/Lr4V5EZO0P11IO5j8SaV5iJx7tAAhGVkejrdT6PbZj35UIsjyMa8+6p8ePhu
fnKbCIYwpbRuN7Jr1cgFkkfTurXC77B1lKNDArl4NOdVAtfluEmVqczJkVPJ8zhZ1eJyNNYhx/nm
bhxfGQcZ46LsnfI7EneDubDGRT8gLOVLs9SeNoF+F1AJ2yUYBKlZqAnsCvQ9YFqoWZRHTdymPJap
DupJftE7eLEQWgNy55dxHs3yZm4aGLvnxWZEA0rvcS772xoSakfpXNXPAUnSUDSoK6R5rn5RlIbZ
fITry1x1kA9HWlIiTGVm04LAC3GcGk9fQfV8lB9L6iSNLngwBx+hyCuDI4VZOWlfoE6fdOokNChA
Ny06pa6SOnnpDhFhXLDQZBzhEhllTJNfhO5R77bi8aZN7qHckstlE3qfo2jX7jprJVmEvx8/BX1F
ZFchHSxehEFFNYMoN6HDs1WBi7sxqLNiHUuLExNpsZ6X1iEe953yHUE8IN8riu6wjQ2TvC4mEXBO
+pg6khRp00Xmaav/F7jSz6gkmQYA8iNNXsPXDy7YVkNHMQ/4QXwCPWvqNX1NzZn6WwMibkpc1b6W
76dWu5/di+b8JU1s0tfrhqhAA+kQ1oTOSy0SEkEWDYNumyV/4fDO6wAkk7rNnlKEygd6aqRWAVBY
DQfpOJfJEjG8K+v13+fp3+v1WUNBCFDJlVjdWa9ZGczHzAuQ2XBUjDYtAoMpjGyKe/r3p/5RXJ0X
GDgRTYkQAe3vXLoWRJcUhREwkuK5YwmsklmDOFkjN8voFafIP5uR+ECiHw4B0QJE18kxZeEza2lY
uSoLYmKLEEvGLTuh+K0CRNgA8Fyd1j5aLAfVKwdVYlUCR7odnvkn1VoJxPTeNORS8QWPs5BBzoo6
Pp/132p3iOMnjk3TL3MygBfOkm/8SEgdU/v0OM6zd0J/Vv1OWHWb8C2iZ5l48eNo2BHYaR1JKfCn
vniPFEzVhZOF3iAwT3IgPJM214F7mzirQrOo5EXgy86/b+ZfyVBgPahFyMbVkNhZ2PTYHH8oT01h
tKy0ZvPrecqnbVdjLylJ2IScQhaPQbx5MO9dUWXY8gc0x1b2dbW0nz7l75/0P1dx1h45GXFeSVKR
0n9wNHKpBmLCXXrHDYKEBWkvBMHkM8NTmZmEq/YEv3qBpT+DpwCXMgB8MwzrDr/BJABsXTFbXLlL
167vrH/S1aUlpFOJULlYVXoadR3Phx0wL2OuyOiMklqf2Q80DXO0iOWVwugClvbXr6SfiRCbir2P
SOj0QBxbg1C7G4kjl2lLMuFEaeqYpBaWNpY0Tj+anRO+VgIBSpEqaTaJDctrzcsLgtvfF3Sm6BOs
qBkNuUz/mGni1h5qLwiXckhEZStB1vPICgTbWQUuDYHMPZnrOFkTZxrQ7Oc8W+JB8qbZFfv4tS7f
BfHW72s7O4HlUVE0UsHDND3OkTFLwo1WQEpqGeyGH+TRN+1Tmc1VCjrhZnTVE/TExNbSDSwGsBs4
PZmA26V1h4xYK92wvXaQnS7gH0/7uedHy3vZCnOOiAFA2Jw8cAorRwIm7FBCFAx2MO12bk7iL25/
leRxm23an9ELiifSKVHAV3/PizWwqpB+IGOphO/zexlQ8sHIZIEDAoABnR2bLhE9onyvoGVMHDRu
qgoLhSctj+dIJk6nQ59gHJwCzyUAVLSPXCn8SnMHpTVhh7y3/0WK3bWLPDvF0JBqdNwp08nyOFEX
e2lH2dWR6E4205QdAWcPko3ElAeEqNOweMquBujsyqJ58YiLIOb/7tbZOSUZj1qsKmGKmZP6utix
A0PS2BrkyZ3cApDpLGbUS8Nq4oHNmfm1WGCYDV4/Ul467P+8krOzSycqIVrFI1eCWXF5Ao1wYgMk
Ag6BWYgiG65S+kLwJVNCM7/+2PxNh+BV+3EjznaPsdPTFGNFSmoGjU9NnszdQMGOTBT0z5wn2mam
wpg8fREXxbuSc4jzifz59+p8+ef4QSc7uwpLGFNfFoXkoAU4zHOdZYX5KqQCcSsRpWsi6W8ND/5o
vvSxo4EK/RjqNZwcw3CvHScvGMSmUGQJ161MNLpqnj0bgzxEmj+OyWH8kLz6kymTtE5ts1laPlA5
f6Bxh3B2P8quoM9LbV9q8/b9WCyJr7bsmhhyRyfJmNLRMxgcn7DqumLh5slrQp1zLJfaaspGsKir
NwVGWXmhH7d6vVtUzS42XD9zjgoz22sb0IVK79e3OnvOzFxI1Drqmd9sFWx/H2H8kGNxy7Aq4aqe
DR/0KwO6iN9kBB2pxVYDwdOAMIRPMgBX17yc6oUV9NflnP3ig5SNjSUOySGmsU2dRxhdj1JlU0Xb
elyr9aNIwrklLyQ52koEdisjZwYzmFelW78Oa0I9qdKWerSUzI2JZqLfBsBgC2PfNCuWWUlaxplD
IzXTOAxQDdElM4x5R1FYenHTzv79AF/QpPLMmDr5M0Qd/R38dTKEbpRhPWGmZ5p/301T2unQMLrt
a1nMrmr6Lt0+MEDG5JWBkv6H9faj6DPKqoji6RmtqWDYBh1LJVnKreyEJZOqwuu62RgtmWOLHgNt
a1xhFhAkWgo2WbPba9dzqQiVf17P2dOlFSMZoYk4TcdSugZshGGHQV0hTkGyR3VOjdweiYZYMk7g
2Xek5aDs//0bXABDGr+u4eyRKgQ9SQtleqSW0YKbUECCbOeGuhg10u1TZ+g3EKjJ/VhExZp9mkJ0
1LZmZnM8lFKHSQQGHfB7w4ZJhSpsFaNjRMORAc2WsY13KKzW9F5I9Y3v654DhHblHTUv7AV8A4PM
bsIbcG6e1WRZKkmxYf75Br01x5FVMtZhxO/oj81r9RrWEHJsba04LCJ7dq7a3J+gOrUHofeU7IWz
UQXioPEyaL/Es2izPF4Y+2gHL0ChshZtLXT64p7AaA6nwEk01IWKJ7U7K3qxcid7qp67xmZQMQpu
ryODYO2yje9kZ+6n02B7azJAKB0/dDoTNESzike7In+FwZVyhx6WHNjeFR7Shmqe7v1M+LYCTzg6
KEdkpiSrE/pIjlKgneAcXbl5l3qzRNRKE3rbkEjaOKvwdZVJPC8neMNsTUeYJOgV7SS7bHaCjfxO
+d+FQGMf13bJ/Fqj+sJ8mKdPMUDsaBL/Y549fWU2KqYZyABtPNFmK6UHOL0Gk81JJndjDgGPFhxO
RTutbV8AihBV127BpTX+5zWcHcIUwyjaPlSmtzDHzpd6jGI9WfIG7V2bQxN0Ecj4tnotJOYCJ4bv
rkrQRVXMt9J5WzwEgSNktZocaM+XJn3KJV3R/yHtvHZbx7Zt+0UCmMOrmJRsOacXwvaymXMQya+/
jb44u2xZZ6mwD1AoVAELixQ5OcMYvbeeqw/VtKnmCeBA5SRwOlSJ67R/ywU0uh4Jufa/QBfPP/Fo
Z/7jVo52mH3ni2YjaClohovGkWsW043U7RpOWyZy28Eb1E0P79WgQJnSkZvRd2dnw5Pf8bfncbSD
qFCGmGrJTRD4QjN9coVsdZBdU98UXjrsfGNfrDVQFUsfoWJUrvTc/ftceKqH9eMxHM3Hea/7iear
6S3wc7RD4UWmbHJ8I4K8nLHVbCtRdaurFuOZd25tP7kYzhGE4Hk1TVe/zsLfFqdDVoZpMWsVtAsk
wmsqhJbqLC5m/t6/sKadHPSA8chcRCVFBeLnwSeeJLMutWxeelGnQQJ8mVYzTIySgo3OnXru/r/7
hd+uefR4xT5rEkHmmgwxKpRLXCee7kGEYQPlmFfmOWzYPHn8GtXfrnc0uRR6KeZ5hfgkXZfrxRJv
yIdCKu9auoLADPXRnh6URwLZFXmF/PDvY+mEf4Cv+9vFj2cVVSUAykRzY7ZWui7E1aIpdkVDrbD4
MC2N04K0MRbvAEEliu29s4jWbMIiDsXSUgLAqW/6YS2wO2b2yQ4uonP773d4cuqfa18m5WNywvWj
x6MbzaTlgYEQKwXBs0MWxfrle7ndIpcllLqxIZtGxprAJc3LUkLsV2cLYCcaldL3ezh6SkkmTaMe
6Zwa9pObIT3I3Bj1otU45jtHu9GpoXRBpiVWV042qGOy2U59vsl+civ2/UaO1sE+EEM/brgRVGmm
Brd1M9hNtkGDbmXeELrv2jJS/2jKF8kdldC5t3GCeaV/fxLHIW2tHCVGlYF2KyivanBpNTph20V+
nZANscmUyxLBPHCaxDLWCT629gGnFAZLVVwpuwJzOWGWZrf++xg5kc3x866O9lZxWmm01c15bexE
T2XP3G/ywM5Sb1BWGAFMdZPwISE76JL7DI8cJWM44S4VJB+GyyYzz43aUxPXtxdlzHv8b9Nk2wqT
LIWM2nSNPOU5hSmCiBgaeWdnd/XygCK7dKY/f38OJ4B8P5+D/POqeaKIRVhyVbTD9SwQ+jpmB3t5
dehXUbhqKQQQbtTaLSnil/p22uGYCnWHoNjYEolNCC3Rra8SpBG0oNxZB0j9ZsoufFtWXg7sdmwJ
zUK+RZTS/KGCo8tu1ECDXwmoFwIXLxFq6POTgHRq0ZVNbKaaPDfnj49ETUrbq/epLWlIeWa6vngX
Xh0QihacvbemD/PQrEG/a6RFBuzFKjo7dKpQNbETkQgJPSyvUSknw7nJWz35or/d2dFqEWqSXqsh
1Y3yPcE/SJ9NS1ZBv2uMbdltO+wwgxX195ObhNeFMJEJ9jqSA9EjMZPkjZDPJ4GiuvTl53i6HQGk
ZY9p90SIeG8X1VVPR1Gj+0lIwsQnL1QPHfDolJiP/IrI9+rBz7cRjvL2SeHVUc3RUEIl7U0VXgiR
laQbXXOw7qUvxJIFqxl5EwpLOb1uv9j+OFtdJUZUxDYfrwd0TKW35GRliptDsdfjFb7E3LjsN1L6
kujOgb0mRqZrkl818+J5Ki+Nei0hW85wW3pYzRA/mV42bAXioEDv3rMRxpUZr8A+FqoNhm0mgS7m
QmX3GWk7Q9+15p0xbLTFugcgCR6aEqsXJmvREVZl7BnqPU4E1EwJtVboM15a7zBhmESGAV5HLSXY
gUgDeU8KMaJ1RVlH4u0Q3OUJxb36QUEEoW9RqB1uAYcQN8HoHK5C/0ktP3Onmnb5fYxdp7r9+1d4
esX6NiSOVixjiNh9RgzW9omYHOJLaRdxatdvMmLMLcltMfGTCcTsc+bC8+d9vJP4/pUcLVNGcgi6
MqXwKXkSVWmL7/jKfFXe4T7zGcBbDb0zVzw3+o/Wo6mOElE88FMrdNFPPrkwsTsW7uJ1ZvK0kH+X
vNrFmU3LCac709w/D1g96rek3UGuAIbNO7RZtZnaC5SqHv5ZCrrtfXx/LvvmlECHCwLX5ww6n0CP
fqaUDlpEEFp2y8DqKKsXdl3baejF5qpbXAZECG9DVhX0AP2GoGtIyJSIFvgZ6DsySJFoEuKcEOuO
JNIJCYaPjSf8fIgY5dQzhT3FuH9RkD/9cv5z118nu29r0DgcAk0U5uahOJNhIRDA2pYxcEWU20SH
sMxs2VF7Pvd6zl33aDVukLelZTC34/DPScvhbrwvvMirae0y+mWn/zeBWCfPqd/e0dce4duvDVq/
ETK5nPtKCFvokxJCiWpmDVM+ptm2oGG//NrGKysDEe5n/S5iRX1EAf1ffROmbBoSxbtfNG85qfOu
6VG10XtAkHNHxe42s4o5eYO6D1THpWljp/n7VU+1/Bii/1xV+rn0s0eulEP4P1f1YaI+YKZSedE4
Jd2CjiTVfg7K/nryBPhzsOhKrwdqWN5gtQOd/nx2r3h60f7nlo52I31YSqls0EjD/bVoHAj2zcug
eia7QNWZcHuQhYuZ30YbIaa4Z3uLZN50B8wveSoAt2AqRxxVugvsrNbfH9fJM7QiAOAgYlrmPHv0
RddtcEiykM6MOlfZyvWc1aJdTZcYXFcz5mp6qNxxG72duex8Xj2eob9d9njmUlNVyIuEy6brgQOl
g5V9oB1EGLRt4hIlohTVvvp8Ttv4FZb1+7rsRQRKSAzJoyWJ+lmWBf7XxwHil7R3sdhLkyMNK1yT
dbqPydGqbQLfSdqw8z8EZyN0UgaropyTgaSPFksV05ht9g/tvL9C2oRkPJS9ZoTiHd1o0pXa7QbJ
y+pNFnooWtSKWY4ouW2E0Ge8jpK9lt4hqD5rm9F/TTeGgj7QIJhPot2lmUe/Leka0/CjKvnPahBF
fwrqY8nBmdR9gfGaQSbN6Rql5HSHtayj2vet7qPVPDT1OlXV2FFiepLoGwgFWGmiKwWbuv8k5AhV
GWao0hYPn+SReXkWrxaYS6vqlVOzlzTUIRXtkkxwq22BFI/PafosBftuohdxGZT66pBtMGNk8iaB
UCux7XhV98GDeduzvf5M/eVhssL+qVLuMHJcS52Nu4ApOn0cS9o2PvAJ6H3kF8evyOoz5YE4Y7Fi
Brc1BTuSM2nuVG41FZ+e9icfAIKEXsoV4a5Py+gJV5xVKSvcq90e1TeC3pE/Ogz3sfLcY2XKh1ed
z6xTNUdtKKdGlt/cAfEbcJOaOv4SL2E9F26I8ZTKTU05IKeDXAFUSOJ9rVxOwcqMt/24Efvnrtmm
5oOCs3wquuWh//DZ7zwnh4dYUZd5+mYHlWMcPlKDkFAbokq22FLUyN5mZhfamTftsnsrk8tG3bcH
B2p5z9jEA4aCqrAXzxPYesrjsUc6Rvgy0KR7QcrJtl4TLPNP+EEQ6JkpQv116J/HFVxsReAf5MBH
40rstSZJAgUL5ga5opnu9ZAPwnySF69q8FbjlasnZvJ65fekI67JeBew6F4uBmKpqFDYC0vr1kF5
fZDF5dBexv5Wba4S9b32H9ly2356L+gNNDgXbWJ5M9IPxlol+TFhJzdQibLBbYFaoK+L5Pspfeji
Z6FYgz4AixaeJX2c/bVHe8cco6IZJkLCEbonu0APrnIzWqY5YCxuKevJ4Lue2lUUuA0uDbb72g2G
IynbMJE3r+HdwKyOYHYXrHIXTzFE9It8XOrTOmmdA4NO4Pji06sJpsdKYUKx8EJU3UZQHUZlbWwH
cTXx0dAFKXGMOB1e8FBm6p/f8d8nYen0izVn5rmoUNQ/Kir2hXE4+H4/Txj6k5A6sb+uTGGJmfgr
Td6It8TwKB541gVJdcRMI7BClThaxe15Ot5XwfTH1Pw1zP65m6MDZAQaryM4ILkljYqZ1i59nCfy
fFdvQeHI85k9LzcKpldbDi58gNaIjPw3Q4U7VL6K/g7pAkfbsyvkqWlVFmUypQyVXe9xpzyvyHZJ
DwueEmpLqtnewljCE6nfeiui3zS5qD1T57DSpjPv5/fazBP5fuWjJyLLIi3Q1khYJJkdDUxFOdiH
dVo5db6ak927kPpWOV0L4hsC37MryjzUj9/I9+sfffjVkKaivNCT28KZXNWVXrtrahy3CfaIg60j
8LQDK3ai226l2n8fmr8PGkc//egr1OLSrHKfn04y39RuAh0v3fWCk3NOtbtPUZeJTBgCNHB8s+Z9
NUdWIz5aj/01ri2IrslKgCPSPokRZjrpuu7eMpxI4kUS3WTTo2pNxKLMgW9/v+8Tn5RKdVZQ4LyQ
Ci8fDxZhWJj90IzojjCuwnMxPaSdHYZEOhQDs8gyutfu5BfEwPQcr8d+mZmrzF9Lq9xLzo3c39VA
Buz3mzkaP7FpJFMnTeUMLvfZXmbW4h3h4lZ+pEbwLPwJPwvq1Tg7YOIgIGjSPeJlFOBnXubvYu3R
fRyNI1FPlCGNh/JW7ZZoPqTNXE9LNtE1ihKPcuCa2CZYoHRM/8Xh7/cgnh8Cp2R2uERXHrftmirT
07ZWS1avej0HV0NmEf0tRqfZtQE15n3xWVvjtiRhKr0420SZ988/v6Gfl59nl2+nsXRM4lBJ5PIW
OBPAKCF3AsKsR4cm9cTFUdHB23iOrBFO5kamvVy1Dke2azKZzgzNXyKor7fwz4M4mu1baSDGXBFL
erfx3YS3r19Wr2Fo17tpB/fsltOHZmdrYbytL3W+J3z353qGX8P/b0/jaESG/SGME7qGtwvz4iBY
YFhFV5A3OqUyWNiCq2Cy8kJlJwA2xvFaGGjHJyu9o8qgTpcC8LHFRXIzFlsjuJ7tKxiAGLnajdg6
eeRV6Tao73O22kDd6v5y0V0taku6DQ1cVTsd/endKF8S+LELuueKIsTI/q2zemFP5U5NbTPYq9Qk
zPDOFAkhEcgcEF4jkuytxQI65ldHP4+vCEKh34PzRXmc4q1KNY/WFHzLxWfkP0fsZztpwHmLbTFZ
Dod9XxDX+TRNr4vpboGY64okrb+/Wvn3Qs4gMxSKMrKisUIdfWDsx4i+NLRybl4Nbr3On0v1Q8g2
h8vxY3jrZr09FtAxhYLkaOZy8dKLnnxJHYCS7JXsFMTHNI8tCe6kyxHWFNvJ45k7PPUVIvkAjUoQ
GsoP+ednoPhpFMYldyhBB25e+/iGbolCw+ZGJpdp2WkWmfHp8CfuXeVKvkGQi0AdswN5XthTQzJi
XwXR7j8JDuF8yLyJSIP5f2V2ju5TIr2cGrgi/VqMvercvZ/6hL/f+9EnnNBAkISeew8hvbmiTIiK
hT6Yfe1M6tRqqCIV/9N55B2Ol9ilL4xn9bJx63qJBQWtiXwNOUn0DjbM1BVm8ek5EK2CUFwD5ZxN
5/bMeODM92vWoTFNFYQUTGJQpeNjLsPXVLs2jW/Ha3l5sFTdG4IbLQyfTJ/K9wXclT8wfEJyhIi0
qMVl8smetRxd4wU3CwwYDjdjs+vfc3EHmVjVoLI2G0O4Hg5bQXzOzT1VdkGs3bq664h+rDC1NlSW
r7J2h8OCjbGgLbPaChfXermiEDj0V8LhAkx5zplRO6yT9AptTasva/ZUMfc3I635c8QJzA7misxp
5ITg0A6XXeqU2DNs+UmyOFheLED7bJP79kB24BJgymO2Yn9ORBz/JuPudc7kpspsp2/wdiaQTI/6
JUplWJWmtKwkT5bmbZRGVDyDvcPE4sgcDEt34IBmukiIU6BqBveDGs8Ohjt1zjFefFYdKRQTqdpQ
mYD/OHhcOpkeo4XAHyiWRpJWtSzYGAUr0uIj1R4TR5ScYLpu+csCy4gIzxg3PhDOED6TCtzrsy/X
AlYrFJWg0Ehwut7H5bonmlYK4chrdETgI8Gfh3N+p/duVdxUwUcXe10M1MtWATTW2zoGArXmDtB5
yBCD7nioxAEy9vwBt/G2nbNCrbKy/HctnI8YmOhF3HCfiw3eXmNb7Ys9tGBLuzAI6n3Ac8I2V2Z7
dQVwCimwb83xwlLnBp+ytiu1XQfL0x/toV8RBRNqeMm8UNoO0hYIkCnfLoJVcovc4gajkSRa/Zy5
ODfIW3pRBEUuwBOty0tqnzREbO2m0zcaHwILcbXUlHUjvDeSU3OqNXc6ZVIHvRb+BduwFh2kLSu1
qi2NEBsUaGnHw4q/nnNYTIkMK1GDikxctvfmlUo4yRb7PlpAKPwf6csIFih2kIu1z5G6xlOLLEUM
V+Oqe1zsKuqklrzOL9Aw4lSzqJpA/9qyBM5SB6ZGsshdY5yBTMZl8FAHm9zKbAR2wGHG64XLMT5M
gNEtuWJlLBXhfUz2zb72ulXlHLYg7krEWLAr8osvpIy+vpUdOJ4kA/RPMdutcaU8GltSA9pleyET
sPKREArMdvFlkLd0SEsqgUpLFUnZ9tfmJwa3kVqmV+yyu+pKWjWrwV28q7eL3WFV3ZYe2Y2lV7iH
tTC5PUdTN1mDa6TfBckYl066GlqXLgivFgUVpofdwg0/0o9yI7nl54jDONzIV/5NsifoeniBlKom
a6PnbgrXT3fslWbh6Yw1EMatQICGYhW4++MdDS7oLOAWkeAUG/+BlElLuPJBDF8269xJuiUGtpFq
GB8U+qk1qLFrPnPsczuTv6yidx95dAJCK1xhX7Slm9QrvcFr1qxZcbKaSIUVryF9v5TkaM5yWS5E
1SrfE8eKQIS1IX9tX0XspMvaC1/aaz51W3oKX+GIXw6ripPDVkQLcA8g7BY3TLLW7Mrz7Xd2hBbv
nRbapndqJ1gHXv/GvQSz0y3BNkvJTF3OBb8rpVqRY+iYgyXnD4m/S8EnGyxRffU2U74noKg7327u
sYyv48+m9YbMw+5PeBh7uwBloTjzJ7FXaWAIONQDoquWxp3OFcalVK9QJQtw8wuC0bMrsjtcM7er
9zDf0s6F6XEI7PKhuwOAUGt28F56qbc4E/b2W9rA2Us3REkiTA9+wXG9Z8DyWBRiG7NRhEfSb4R7
mWgXOlp7ji0KZfPFBWuwEjr1TfcHueSb4Ns08fkKL8iAPbOWndjb/Lybo5NgPaVDPgVNfMvKNBHd
RQwP3Ls7AkyNe5TONISH1qE4oXwoFWiSJROlHLLRwd5GbnEI6KL6qh2mbnSXkqAW2Eiu15155ql9
Lak/t7Y/7/OokM5ZHSpZwVOTA9xxNom42iaXl9XkHSR3RiQTfzc4KYdOxo/sCY/nNtdfvf+/3MFx
cgRMly6QBp5UTbKMBx3nFoC5TdwiQyR5Ld/T1paf9bvWPej2ZPd/lGFNWz7jIwf+akGARiWs7WA6
xk7xBOeoriwRMkLu4P6UqAhBPbHHN5ZjJmTVxiR+5lX/L4/QEPEkzN0I7egRxpXvS11dxNSjYLt9
EmwElu26J48gvKRtb/UvzDBWvDn35H4b+r9G/H8urB/1URdpFBwyNYsptEBANJbdhbhdOIotX9Mr
AgFTW/5kj9m5+s7vTfE8ZP657FF/MOvlqvSbfN6lJa8z2kDdFRtxVXmQvC+Lnfw57tg1tBeLZ+nm
7/vxE3WKn5eWfu7HI0UcckniUee74jW/Und8PAnwyb3/XK7U6/imuzM/Yqd7jK+VbfT+L7hiJ7eo
33788YkgnMS0nHjm8DdIVLvmQ55o/ywRGgbgta+mG2ZLtqfAd8iUMKslu5GLxRnZijb/zt/fzD+v
4GhvTyCkUMikUTDkJrfK2ZVt6Ucd0o2MYuhgZ1BJxY0wrvzX4IsEyFRnXnVvFOwxYgxX6np4JxKO
46oszxgROMxJvS0+zf2wzo0XdpPJAK90Nf+iw5JJSb9XX9jYiNigsO6ndNDhK5OlXnKoab2Wijnb
3mp4bAxmqi0fXpS7zPSA3tKXbnuuQnSyzPZ9BB7VBIRgLKY6ZwTOeUnln1lJHcCMGO8OL+N991Fd
SFTh4yWRpE3jFPJugZsYsNFTfxG+qGvt4kDkyH545nEAZpBKL9/ptnCWnazMb+Fvb+mobNDpRjhO
UOi/bJzCg95Z5RWuJRrc19JoBQ9Cb5u7uCL2Ob6Qr/KdQe7s/Fq+us6poxQAqOb09IoVguBrDIqI
ootlTx2K2m1EBrMlMWl+aq1TaQ4AKGX1L3KbTo01g/O5KOqmTtzo0cMeglEPRrWMvn7FnHMvPs4F
KLikTn7RnFmPfnuPmNNmr44JjIiCpHZ0tawRDVJNOQLGa9qcU8vwpN7jfxa6pTQ5senRshvpToLn
X6WLHXxlztqL2hVsaBJEuM+bf4M4tzknXERO6NtqbFMvIXh+HvutakEFUqZdQeEVknDpQAbJC4tN
/rnp+eRk9f2nHL1+rfyfnzJ9FVWxxoNduWv3/oNJcfVGfwtpyT6O++GTHbtaeFO3i9l4C8HyzKx5
8g1+e6ZHdZbiYPRJ1PBMqVJAiKRP6Ch4jRI7hpGketpiNUYPyMX6xvV7D66oWrhqdHVothkM3ZkU
2D///ZZ+S4COXvPR9igvq9CQc24pf0IW1lsHjzxVK91O1NMs8SJ0zlU0T/Zpvr+No1XaD6SDvOi4
4uAO6O/YxAIpIvmPQzGoExgttUPNbN7W28Q3WIT1wBggycWSe7R4+8Xh+twA+W2K+vkQjtdvDN6N
Lo3c0tyzk3pIpTZb1sCJ2ebAnjUg+cZ7LVgXHFGHP1r/rCiXxehFBdtGdkgNcOi3iaDUWU2fQXzC
xn8nLtb1+BQttlGxloONfrhTy8Wy5GTeDR+TCs35bLLbb+nO0e842hDIWVVXo8jvmEwIfjaPN8HW
RkYsfE8KToAOlDs4eUmxJ9OCWL7lfOomksw5V687/cnpgspgpzUoHbcG4yIHpVt8PdEDSQtONrKe
beAZRIe1AWF8uxC8CnmxI6ZO7SHPV7wsX1eLLYkZheGeGeTzB348/xMQ+5+7OZoAKAU3ZpJyN+m6
xv/3OtnkTsiFDU8YJ9iGxXTjP84n6vFsD+zUNgXTBaU01TBU9XhPqkaCNKhiMg+tgyMCqmmdWCSR
k4zLYbTFZHMIPByYc0zJ3BNlKxN2+1Kx//4EpHlm+f0E/nMbxyNcD/PBaIOv9yFAveA47CakJ000
UnIDdrGrl44Ed5hWsjXTOti3m1byR8WDBtz84LVUjUSozx6k7nOf38kD47dnpB8NWxgnjdZJPKPG
aXeUyxTjCT3yQb3sOVYjsx6W3XMoPRtz0NM8F6SA19d6bFNuLvw7qj3/VduH5e+f96bPU/m3vksb
JXItLLinEF5CjDcCz3WwNkUnCDbJwkW0kICXyilCFcUGHSME5gL6gvf39yafHrn/vLejXW7XBFle
w/nm0ejxLjC2BuCbZVbehPlTld90h7sRyqby4g9X6XhT9mC/XWGxD0FhRRezkyimSKMlyJdXdWUb
5PhE29RnP3kdR2wOK7AQTsg20j3XtPuto5vnIrxNZEDQ9Ya/8vMBNlLflYm6iOAyy++qm133i40o
2XC7LAACpPoRAGBTwAZDM7qB1/HfZFAv28Ka6Cpw339/kieb4d/v52ihy8CKqE0azk8S4TsHfigG
cxW+FpY+OfEWdmc/s+DSfXn3zXOXP7UF/X75o1UviPO8xQsWzQQDdlI5aWjmzdyDB+yJxoN6XvN4
zqT/227JOzBR3TCQCfxUvxb/b4M4FUu/M3M9ugVGQsGaszr9mW1+cKvFBxa790Vq69R3P9MNgRR+
s+1Qm6fB+lwAze/kz6P7ODol5fXAcCALHGZ185pTXeO7sYS1Ql34K3KUmiPClsu/v/GTq+H3X3+0
g436cZplpRGHk+xVa9xwcGfdfNPugVspLpx8FDUR1WB4ZXMadUX972BRpD9zH6eWgO/3cbT69FoQ
NGLLfcy7CxJ8QwsJ4OHgtIdoGbV7QbotjIcAnVpleL3q5pwnHI1b5BtIBK/pKXtXL23ixfEWa3br
NeomXazCcynqJ94S2ixEnMR2K4ohf63p30aLlnZqmxpK+XWfPUpb2E0OmzAOdNRKLZDVUEhgjZ45
aZzYgnJdXRBlQWOQ/mIzHXQyKkSZFncAbVdFZFv/UR9ZHjkjEz6Uur0XMOX//aWcqBX9vOjRdCCJ
dTk2DT8WXma+Rk+YmHb4/rX3XdYE3i+ciIOq6c2pzkgaBPfM9efB93NB/nn9o/kgzhdh2IjSl9Cj
gBJKfpkX0EboXcj1Oj6Q+wCxF9V2L0FBJa3/b5fXjipWZH/Uwljw83HDq+4CkhtKAltG+N/ZpUTg
y/pQPkt27gXKXsxez1z99xfx48drRwu+ATx1NHLe+OB2FZVDF/Kxgd/HgaMEpp2VoQNpbUfmSv4E
tsIWRF2stbNct5PvABs6h1v88KQI/Fyi2iAwR61B35KQLSPZGkdcr/DKimN1x/FjuhxehxdKVwvP
b67+/gjkU9c2ZVGD76Ghnj5uaFc9GINhbAqOggdnfCh0N9e9cfKGclXzAARC7JEEULC/Gp9g7w3S
puVJITHFG9R7VWSrH/CvaGm1yZUvryqO11e1q9N8eETJKfmz2rPunb/ftXnirnFsYyHFaohk4JdE
eGqaQS7b8ta4AMCgFVfmYRsFF51aghqnALhstoDundwzLE53dn2HjCpcVYlNK1PfKrkdEfhpd+Ny
gewCWRaNkCcZrPWy3af7DDk0cU66E93LSmqJRmS32QVtUZ84IM7CyloBbSlD2smehjfjWW4vp8L2
76AOQxKgKk5C066wtbcWQwIJLvKHsjPe0OxKkSuPmzaxlcf6emqW2qq9VyKXbhhBg9nDnCvb0w3e
i/dgOtNNs286RyIVe6AX95i9B0+0IMliOntek+fd29Ek8ONxHk1Cie4XlZH25cwwFuql+q58DqhA
sRsg93qp2Ngabgzn8Ll4754aQMLQB+vrlrkJpYCLPnYGH83cFt+SYHRc1uzgIzfDk/b89xd/Yvek
yaogGIKBCEOWvn7Jt7Wh8Cet8aOajLaLOSB9BxBnKW+HbfsGF/KCQckOxj1sz+7afldMNEWRDFWC
l4D+yjzaOQhCYfIBcV3Qi07fW5ydZuEEeVzOUHByPLfh/m3LN7ggn6Mpk9Jnyl907m8/NPc7zafJ
PhD+ifIuVHc5XIrKHpwouQHCZ537hSdOZj8uKB/NxFp3kNRe54JAYbSnsH06IKI7kH28LbV1VHgd
QzO76xHbSMVOp90Y7g46LQ2FAaMQaq75azV5RMy6JKR+vGYr1X2aYnVmE3Oi0vvzNo+m7L4W+roy
eRECtdHDxfBWk8DGHcxlrGZpaFbhzTXgAzwTNvKcbitMOmjncWfNxxDIqbZKhZ7m8OTkhQcVtWTT
dValdqKJxX2iejVMchZF9hU/5/RoKCcjWPA4C5XK7NLcj84Cz2j1OjKRjzuF4rmGayaG5ZJcd90+
CVCBdNIyRZYPorpfBQfcRhis4gIvgO9xGijxYPs4OliKXQj3hOj8oUIk24N8WQcfC4wn0owVJgMN
RVfcO02xVpVlqp49KJ/Yz/PjTHnuKsiEFB6rQw+ZH8t5Uw43leKOtdsiyOi9hgKig8VnCZR1stCD
JiZhkvO8AJP4/IAVT38i3+7iaD+rDF2RdGk7f5PwdMnZ1C/G4FYnakUcHtC5BzVcOvGpH5nWq02m
XcJLLNAHGT4AyQgbCWaPAMr/mFkCPlkYCCjeTTdIx1WMoLTL37ShWAbVLst1S+r3vYA6pQBVRaDG
TWJe9BBsy2RFVJzawzVnCkwd5CHEovfmQ5NWVl/eZ+LboXKaisMm4Wfjx9i7KaW3NlpNLA51fU+8
mvGYa/YhfxqG9UzaASNJMtXsEdnp8G+QAC6CTVPYhA7Sn5ed6at097kobxKsfhkM02FNVJii7aOg
t1TtUUkVx+gvDyjuD3f+W+SqscMroD4hIx8A5GIsQ6w0fN3FOkUt4ESH2SmUVcCt1y3tHRoQeFTc
s8W4U5PoHMMoEQgr0DyYl6FvcxrpSQvZz4jEqqaLuN1AWpG8MXUqSzXvlJCMg8NdIG5zHU46mfbi
RdM9qaRYmnZqfmTKBbglhDdndqDSPGH8XPs0JM7/3NTRzK7nTZwuNEbRPNsxh1jV6KFZyu8OHg13
tDek2YGM7WwF+gpBV4tZt7SXz+zDxP+vZft5IwqnM6xchqGzHTs+JE9RvoiHIaWt0m9rfS0PbrgG
4m3ekvDQfJaiHajbDj0o8sadAewaZlFOgFGF/1BAGJZST6AjZETrOnCGK/2qDlfhRfTpR2tZ+sC4
mLO5RooqXIzqkgQy46J4bVvGF3oltysuI8PKmETjOXmlplS7KoSl8qLWK0VHthYiokUeSD6JeH1I
PwsuGC5e/BG839VEN82AHpGYt6q+jgmEm+BFB1l4c0g/ku4+maDtYa/VV0LxEIedLU7Giyk+LIo7
VdwFJQoZ4Vms1ml4H6QfOl8uVCxcACn80vZDCx+V5LMWP8rUaqU/kMW92t8YmSdlIVgAJ32SrwI4
HqTIxnfBazbueTjFp19aIh29xTbdxbXdfWJdZWc43bZkVgKNNvYjkOdqPVc70YrDdwYt6XTXhgYm
XDGWqr+JWhmDy1MiEsy8xNSUMTXYnRVOV1zVv2a7GADhG/e8o2ChLhfVk18Bq9XXQvzYYSnIGiZ+
ZVnICln1gP1pSLb5swp3uGt2RgN6cIGrnnT0T7m4CA3oiPfCdNGTC2lcduKdauwH2kDTlVRv6Uwi
M+uIMrMqStXMd5iPCdUTzMyVRapG+trYlOTY0my16tuk5Aw1r3zpJWmVXXlhoj7q1o3trzJvvBeG
pR9YFbUvlNJoXdbTZwDbA1FMuV1gSEFtVDl4UC5pXKem3eWWaTqaTWeMSom2hrlJ5RzTRHeFxPt2
8TJeFUTnreBIsPcKbqXl68ElkojTY0KEi4h97kam/k+1cqpvKjuoV7m6rHaiZgtuTBxsQTvCAeA8
PrFyIFHKYzKEPI1fAGObzF0wBXvprhG2/YYES1pD5M4hcmZsutotmSgEcYJfv4uuzM/+kslR/Swf
0ofqiY5OWvBugOJbgOHk4kHbSVfwQoCELKeVslbJ8h2qyww3xrXyRouLbW3qJs26Xjwidx3fm/dh
wN79SiuIkUeZvLaaZ4OYo/wygFofgchgG9h585Ok541GMY7JiJ1uFG2FaCc3ba21MlgI6KBS/4rN
0mFrdvfGPrvTr/vlsDRZLVc8q/KzdySbgLhblODp8pmKTEEiKR8dVLv8uW5uBp86jU0mjJh5/bTi
BEZnDAUdjXfpeXjTrqjbsPcy21e12R3MZShem2W1Mheosg4lOckxWYFEA9DXX3Hvabg3+5e5X3ov
VOtkeGpUK38TLydqsElsF+NVU+HSpcqro6unaRI9JoToYQC59sVdpRMctWwRuz2rhjvFFkdUaVir
3X36WrROhjTTvDzUazD8UfyyiB7RwGON4+qGuDwABm0cWvGMKt52qroN7P/6KUEL94DWVSxsGRVW
M/e3yxFZ6fog2gIqNwm8hUW2EY3uYVwSQJrFL0R/LRtRuNN4kmH5Hk4rgBM6RN2FQ01PoKpAfGT3
mmIcQc5U42Vxi6fyk0KSwHKt2+1D0tjhDbuxJn9OVd1JDKLcr7UdskBjJ+zrTxEg1rDVbN0jqMoN
7ihDmZkz8oRJpKhQS4CoH/Jtieq0fgLdLwqe3Oz4dEYiHxoAe827blrdeMVY4QAp38zSJD5L+va8
r0EHj47n0O3+H2nnteM4lmXRLyJAb15FUl4hhcLHCxEZht57fv0s5gzQkcpAajADdDcK1VUp2stz
z9l7bYkwJ9LpX0jKzYel3hy6YmX6775yA1QSiLnhioO4DvgCDAgahIBghccsvi2yjajchcS43foH
4S3F0suqzVZSTM8oHlDbkXBbRk4G0k4gl7hzJ9gKIDo0XNLDe8eVFGo0/iCtAZND4kd2CaHDTdCe
8Z/mRouag++hqELPTrUMOypUnizlKA4rISOo8tCZL35Ioio+hIptkenFdikkrmaRz6486bQU+1uz
h8BIadNtymhl8SWKiZPNWLq7Rzk9K/qtIFI6HQz9lkdM7LeE2IbEdZJ3UHrdyehYiKZfSNNIksRb
njtj5GjgdjhN06Nj2/L5uFMz/MpwWtdkFtkTskozvNHDU63eSJgcQkri4olEAvaPtqzM95tk+VU7
rLiCSvfRd5swkIG7tI5eEwR9CJBZStMv2JGLmiiuAjh0Ubjii9V+mhmFJY6jdsm/a7aoz1YyV5jv
Jem0kS1iiOkwpJQdGdjaNh+2GYJY/pwRWBKivWDZcrGtXWQuuSaNekScYqQbNthFvZtamuLrJL5N
nsSNcit0FD9Obn1x42rDjdqT/uF1dolqobLzHtDuAiY6JX8e7trGMaodq2MRHklnppkrqWRWHDi1
XrmrSDhN5vTOZy6XOT574c4UNmX4zrzG89bRsCfBfuBaoM/sHglW1i0Kr/ZUdgde8Ag+KoBsWOPF
KkUy7SagCYtFHzmwNX1pmaoO/7jQLpXw2HbrUlgIGTW5a8o3rb7XjPsy/jXl24qLmjI4N2+bLLN9
7YZT571IxlkpOvg4H7DFIqlH0f7iMeoixq4ENt3bmLfH6FGOTk101NJnSTwPzU6aHPMjefI+TNUB
acQd9PjXUbNqm1K9MaJ7L3/rZ/Ra1m2NqrFrPgR9TRqfdmfpFRlh8klFTWNhBe9OSncD42IRwvOo
V/20DcQ9CVtxQBJX9uyzA8in1USUZcIw0GzoCBpHvToZ6r4LVqn6Yha7mngKoVt10k3TrBUSEWJ/
WS6GYDUorkDhaC3j1hnxDcCHTth/2uxDTGFbC3yN0OfRVNGz2k5Z5LTg4NdEV5vI6QObzAxbQDIi
6fTcdDa5ymMsnTr/WRZv4gIna7MZhYdAhATsoDJjfeV/J0ao+CEEx2idZlgbwXoK1kO/8fUD7E2o
RY7qOSHic7qNOqCn6F4d9iUOIcbz6SJntZC8cxnfMpApCazxrReJ3OiWSDe7GVemuWyE8yScdR69
JL4Rhd00blvk8UTNSix3kHGKV9W/4fMzo7FQS3cBncN2M4fn9vF9xq4UixM9OYK/hz4hnHldAWsG
9C94ZwnIBgcZ+J9m+4UlSSse5sOlc0Y0bE08jDDL5DP+AXuYnouOtlt0lDnMGv5zySAtnugloz3u
PizqYr/YWsPKiHb5+J5nm3o8K5qtlogpFjXOgyaiiWEXMnE8nT11t0lDCbmr2nRZ9Lel+Ksw3fqX
1N0iazey88RopqKewEtKSyZD17zXWVhk0s1xzsZ+5iJCpzxCaKlv+YelxtH5UM79v/HXLLfQDmy5
MiqYql+omPrFh0hANEf1BbcLUoD8FGdrNd2MvsbK9tlooy1ICm6Xnr1bFu2CaE7BhSuwZzxf+Osx
347dx2CMhMBjS1zzG1O/aPR6xTMejo1TZhBCuo+ObESvWAUlPT1WxzZ3EDvxrygst+rJSM9xvo2i
VWLso5byES4qFRc21Pg2Vdaavi+bL2Gf4Bnz691o3FZWTkd6QZ5gSvM3PCU+7hNX7h7LhDT3X+nk
WKyngMi8wkU+pLBGKJJbmY9VR2zSL8QVptovG9XRjQUj/aFfyKKrtffCHn9GymoZWI/mOZ/OunoE
HK52j1Nb2HVIqtJNKM/MgQIdP2K5RloqjaN1m051ZIPNR0/WIgsVkeYsjpEbc6wURxYjRcBbRP4Q
IhWmB6N4ICBBGVZVvqRZIt5E9dEyHotuneZrRJI8GSM5IvVRiXinCkRBfGm9XV6uwnIlIhgnVG50
+vBYFq6HQk80XlplMw2ryHTREebtEvdsotyAKEv4+dQ0HU1E+agJOMUm6u8Snb1yVHloRGy/TXQD
gZCD9tKFptl999GkLKIk6abQ/eX42U9IA0eXsWYwOHC+LL6IFqudXH/J0eHfbVbl7506e1GDGkBk
aK7+pWBumoa1UPw9KCV6hxTrDfNJu/IIutorGduG9kB31sUBUE5Lgt3hH0Cnor+mMCPkIXXJNWgN
OglOra5k5diYj0HxgDVVZOB/ZYSm/qBNsETAL8CcZqD3pcZHKqs6rEwpvOuYaafFSR+PXBq46VK9
ZS+MjGpNAvis7PFc03LVhnBSJw/sIX616K5678NyIk7G1qZZNGqRNMW0T8SahO9NOZnioxYsVxHV
i3rWrW0zbQzrJjUIFSNQpmXz6uAviYola2Ldffz7RvwkUptPydJESbfMvzjJmZqi5eFX7pRj6wL8
FySIcK5AYhPwPlsgg2Qh95jJSULdUV6ozhSvIVXqS2qk8MWfoMBdudw/jbMtYOZoKVQFbJd2Ma3y
RUGsBzkL70iGAhJRZKSf0DpJkXxAJYtdGiYlCUmYnirTie89prX58frk9IfGDfxibJhzNhHw/8vh
nSCFshLlaXgXG4zlCMoioiJJ9nmz9EJab04SHcNmFQsHocCTZJwyZYlXhi6OPV71LPwwl/jzYOYX
6ltri7Y43Uadg5m/DnOoDx914pY7xB12Y5GjvoVwrwY0m338MhOkrit9rN/Kqcv2kWIwPhQhmuHY
v2g4p2HRASvktnAE2a6zNlPBDtM/+coztlrb6H30g81CoQJDYNUV/K32MabIHgnHRAu2osDFeQTI
Q62Ohn7PJyx64C1YZYRV++upPVLZvvroaiMX9NWOtInnei3fasY+yM6g+DxWdLvT12b3CB1GIWH7
twsXoB8GOQul20LVbyXCRFVtFZeOyDi9OvgIX1wCyBAMVXyP2ec5Wuj8+yX6oV09N6uhacmSCPH6
95P07eakudB3icXNIX5TPODPBUDoZgUPqRNWDuM6ImFHx+85BGofPmjUXJTkVw5D/mmd+n4YF8/I
wBFm9fzARsAu2lngQUcKZNE8d+RTGfgOjKbIAdU5IgN5VzQIjjJdJijQjH6I+MAshcTM+EDm9e8r
9ANhAYPU7OGgly+bf3Vmh0qU0L754Z1A94Lk0mVq7gws9f6uZ65Gq5akEUfUT3l2LqStOjzF492I
YPOLTEMsZL73QoP638ekz0PHywf6+zGpf75SeVP3FsljYDlGt4mXXWZXTv5IrU5ypwdP40Xz3qSP
yliTcp0Hh3w6ChhsG0KfiQ2wS/+gZ1++iEfYFgc3U1H4ntJqybXrWSgogDoRcBZByUhxOmUds0mK
Tnq21PttCDDMZFlZy8KtSudILzeGcMrM3cxo6h+Umi3zPq4oyHbVG1IFzYWuScWhOUN1IqRZoUWJ
rZYdLt7Ef1+VH+4UA0iWXs0QDUX5S8cZaYE1mZaV32UYNleCjzOXgCoUC69E0GDqMxPb+xhIdHYE
dZdu0g8VfydhCuzQk2tj+B9WvT8O5lLNGUxZnlcaB1N7J+zDMCF0ZyK1eSYwxAxlB4ccUfC9aws1
rXY1GMicBwZ/PiJ//v7FMFALp7QMAiO/o+igt50Y594/ejVh6rxffpEflHy4k03BRWo2YTwtedke
OuNWwM96E7sMeUBzeTgz2Uuwd63pJQSMS16Ns+a2B2+zeMdxiY3zUbnB4EiuTfBm0feMH4o50nmV
fvRIZOdNQbkbOyf2HMPfit0XRWZRgmK0lv1d+ALcpgeoqgJxL17bez1wsq85vhtUa3pQ2A6pbOUz
QUab/JmlrAMjaouUkHLGVyVW22Ezc5McYZaG/fth+lFppc7OekVUgWBeOiRFfyKDis3AneEXwDxw
p0sLMZ/hfe2M37RIiqeYO1wfb/+wFnLnvv3yheIgLRD8x8P85LhWxDZ3eIqsY0ysW7lAA3rP8Em5
H92hPljWbVUTN+OOSYex6mvQDwLg2rK6TRI+JT3Rpqtr3FV9Xlr+eq6+Hd2sG/r2wZgSiPiiHxR3
gNBaGj3egbKyfCPFXupWo7TWg9s+fAaXpdHEe+yTTUB80NqkSg63bTkxNrhJX70N5v0dbeG4Xyii
3XFXUdKcMdLjaQ8WnuI2LDALf1W5xSN2ZcKarFP2WsU7HzYSGTCInxWNdvlWzm4Tmi0edvAwI6oP
R789Bg5qh3aT8zn2MXD/+8n4SRGikFWjM4vSZuDjRZEXNUKqyVFU3KHMpcScNi3eti+ACNEL21Lf
WBpPeMGgArpt6Yy+Y1iEUAKap0NBGmb9m09LmsienTDsk8ig+bzonyzSYz/+faQ/P0nfjvRiClxk
TZgU8u8jJUK4a7a1vMWdH3zEa1hbO4vByasyulGKJGXRS4tpK22NrfZZLq0t+5R1sA/FK+/VD0Jy
nu5vx3RRi1VhPQTmwDF1zyKifmBb4LkrBxjEvOyAJVlNq4DGcrQV36cv75mNxpoLFLzSu5BOxhVz
4N8JfRBzvh/OxcvG0BGBRsHhsDsWqrnJoD9Qs5fxOhVcXvtm06/qB/3FOKM6o6tybHb6vqsWOfGs
w455CJFiskPzYaVe0cb+ltRfvmmayB5G5HtGQtLFc1bXk9fH85WaZQRLaz/CEbi/1e4KOr4dz9mu
fkv1pU4czH48ZNGyuiu3Ch5aY9E/WN0SAS8DAPprBbbq+3qw+Xs5b8jS6mgLkzasHrNf2U62DrL4
2Ilbpb4Jezve96qr3o0fg3qYpc9kTgG0YOvkthjEJbsMX1RSoIf+VpbfSqKLMZXWRAY3PS0OMC9r
atr4Hdom3L5rtiTt7yoRESBLMsgTE4HbbyTKt7Unt1pDSLsUQSgCJ2LVpupeZexDxzFrDl7I3So2
WomKDEczBPqdxlfIXEVvEb4fapsHBZ6lPUIf6cAZLjOmokuIk9lehjJAdrJ2132ADQddwiiL1DwS
TRYUoP5eG7fp9DjxYNKZ2mp0Cukh11RPY9fAjt9Z9Chs71cPUfNKpfcjV+vbKVsX0qPU6w3Zijll
duds2wcnJt2Jjx8NB8fbjx+l79bYWJfejqlnbTOivbbeXT2Ei0piUCOrqeNk1hzHAgh6YhiYkSbO
8EuKkLSEHhRUsAgynRgbp2BO5/nakvu3EOGPG29dbA+M2jSKsI15kpmzv+JtZ/+WhyiZllDm9XEV
F/vY3CPGhYxCLIyUu2TXsW9hcEc29CG9S42t39x5O8kdZUcC7G7Lu2sSeuXvqpyjpFTAiYm7nb/4
89OIbEGYujKHA+ZCMRiZmSOy5NH7GLFlbotjfahJUFMfsvhIaT09scF8MrPldNZeTZoF9C7AstiE
3lKV/rLim1zbsPJVh5wGeX+wdBulQbgUlv/+Smg/fdFR7f2Gyuozx/nisDVVT4yxKGAKoJvg+4DO
1hiXRbLUVDcGuhqszLfxITn2K/8svZP8VDvC+BUwNaepTDth3coEl5997RTc5SuzcdhEN+IiPoib
cdnuaUSTy2f4T+Cxk5U2vQ094asrgc4YHz8omOaSCQZvUEEVLGyubQt+/F7PikhFFkVRJ1L0z/Oz
yj6x8ggF5zM0Zhozozh7uCc+iMyEnL47h2yDMiim8KvleqHspQWZI/fWsMifGWK2FT1JmtqbMKWV
R5DyIr+Xl9rDrOj8951QfnrMMePgHjbpaKmX0l3Ujn1Vtf1c+cHGhEoDVuezUlz1wfqlYL1VHoyW
x0P4akiBYFoyL9DCCrI6sZpywVRqOQL8Tm6rfpNWTzlzqRGkjbLO9a2qrv59sGw3uW5/fp9wDoIj
I+BNVP9HtPNtNQ6KKtd7f+zOFVCdzHefA3NTSKeyiXiIgOowYo2lVzXFPyPFjz154yITm1E66KmT
wglWafuLI5je4itXb8025t2wnKZ9Krx3kZouJ88kSzXbl18H693wKrc6KZV3r2SvIpKyREVLXOzC
kajjXxYWndAiBY5f0+BAJabk5F2z1vi3agLcdPBLqZDagSkT2167uk4atzrwqJ9a7UVmUxiUynaA
S5sZDFfisyQPy7qm7JdBNdU05zXJZg5LD8ZgoR8J/wOjFFq7tPmQc6bv+os+vYX6/eQ/EDya6/ci
eINpN1anBCvfEPwSumdB/0wRTFmIfyf67Z21Bnq7loR2RY+WjM1h1Q2ZDUs+hkNBFtBysmaANY47
k+Ap9VES0GoqpzHZGd5LJjqJ9lbUwQZnoKcwy1rShzUKWxtddAbadMCZS2AkUydheIFEZo1bGeeC
i4Sr2KeiUwy2Qa+Xb9Zkq0CFkhX7QqpTR5/em3pRbfWnqGSv4ejdNqX7pUbn3jt6qGDMjVyvScxr
/KVFLpC3QNIUPZYHY0knnJI91T4HyjbCAMJ3+lvQe5Bp4lsok1e+tCWqi5OIIOcm3UB4Xam/BpgM
5tPYmIzlTiGzYinOlmrtaqQLNa5BHw0EqeWUXIdNQ9In+oGv4IDaG3jJ8FCXKIAelAyoj0hrNz92
5+FNJnDZRl1/8H4RFIKkQXublC1tIw15zabjLU9upmHhf8xH79uWvshkmiKLqV4WtAdGVO6oCGqo
zM0WMl01PBSE+nSLDrK2RJx9Qm3vAoIyyPp9oAvlR0vrE+q00SylBCo1kxZXk3fNrfAqo4yapZ5b
cZGt8qf0DupTcTt8ic7oQUC/acUAUde6bxAiInG1C0LgbcPctbLj9t5CXbeACsyn5m1wkWLkgVsJ
N6Puih0CfZRGgJ7yU2Y4wyP07IZBQ/mLAd3bMLoJXec7TMTpp8RPH7tj8jEnp3UL/agYgCGTfZOu
E+y0GKzYebf47RKSSNfYN/nLNjr73vuk3rYwevN2PXuQd0G8gwKNHmzAiTE+ZNZS21uVy0wtIyaW
e1rsOBWh/IoSstoowUj+cYy37LGZoUvdOemQR9tR4nQIjjHZoWv0gJ/9hoA1D5JQsJ8s5iGwzvNv
lx/lkYnDA9L+MMAIYOML6N7ERffAldIId3TpS+omBL6FgT0HXoGwyKddgJQFsDs5UfmBX2Nf7Mbe
kt0lzm8T/6fOUMKRpIOIZhglzUTnAs8dIPdkLdaOmNpKsyTgj4kyGoqGlFmAd4S/dStmyojVRG9B
+ZACg2PMAaVW5psdPw+Egr76J1AKD+1dkEKpCmtKIjZ4HIh/z8NPAw3kM0qFVVTZirmTwrUn2F50
FlkZjCcaY5PmcMN1a112W95A39tExCqg4kobnKHLyp8z1atkhefGFKj2HLAlRNEhckSdhfVLg6ln
bjn6lLcMHT6dvQWPiaiCv3Qr+jDlEegnSSWTsYubddyiNLIFkpIAPvzmKuukA88D923EYwipmvc7
dtAWqe/8cQbcvniP27h0yLhJETVrH0nwrLOLK9VHhgzFixAcpoK9gHCTm/Mfzy+TopNjUzsx5Qbk
HqfLbOBtEQ4SwkffHd8tddn3O8ZHU9EgEHku2k8/JqWa+PMBMHqS6nD5w03HXwtEnSqKsejU4yyR
GSxYNozYvVPAELm1ZrRfpB2z5CAj4UFs7GFNG5E+Y1yCliCToONvum4pSxt9WIRujH1OyB1I9RFG
x/alYsAYsAdu2M/cduIvMXrsgWNEjLy0s3+rzZDzOYyPC2TZfPQYlTDWQhQtM86G4w2GHtLZuENL
oW06WO/ByyB8Mk1NYM6ItM8B1peuoj4lyNk91qYAmUX5EEAcEAj4DREZfgb9JvLvZj4nKmrlLRCf
23w9WvfJuM2iCGXCTcjzNg97Be+z75ZGSUCoxOw9fDTLOxOrWPtYtOAIY5v5PHg+BJZw68b4tmYS
rvGHrNpim0Q7Q983zE//XRL80DODJEabnCpLoUV06UAZyi7Qo1Dv8ElMy544pUV0F64Qss0LIKyW
J/YGVyMF59r/sgz5/qNzefutDCmqSvM6U+vOc2KxbidkD3nrztWXc+TZcE2L/HexzCnOMYIioHBV
uRyohuqQVZUU9meNTWQHVrddDXC6EX/MKYGzX+Lq/mveNvx1gt9+8qKLUxZqG8pZ3J+DTfuo7Gdx
qmEbq+YN2S6Iv6u/91Nd9/0UL+rlxBxSU005xRmHQJWjbk2dDSc9reGOxRLtbOcG0hHdl30tfFCa
t7P/OteLdoypTUhOfM5V3GYnZdesZ1OKvL/eZf1h8PXnjbzY9eRi3HSRHPTncY4VXMTbmBVDX6Dq
pBUVdNti2a2p0X7z/Fk7A7dlX+v++4X5PQ/+63Sxa1lo7CmwL50wWT2ZldF23TlDF0JRyOcdIDKX
vQ3x8iJvOGbRMVHXnXaEYFpFy9n8WgTL3N92BeN2R3VqZTELjhPWGDLSXGQn2snQoLo9U+BVJOWG
dg7xiXYFuIFVPZcKaBlxbCLoW06n/Ktz8LqrxBe8xCeW+Zk1+e+z/AG9puOH0XUmjNgR/2qYBmmu
pyVKSswoyT3W8qGB8VquTALmqWke43eBFJzlNZuY+tN7YwKaQ/yATOMv+2ZdjonWydL8s6M7NZs2
WcOT7gmTztcoxo5MXQOisCmiUExLjqDYCBfCzvHwgCP9wYPog+JfdNkMukFLPNnDY4AOkA+GuhEZ
ubkER7ObjTfpe/MJlaD8Rd3ewMC9Mr+eH8XLp+T7iVyscHVUKHnojf1ZXeU3GQR8ZVXczOjRf98n
5SfXkPL9hy46jqGWpmJItNI591wCb8VTR3t2OtbsQxMRKwoleQKTUXvO2zdzOniYfHLvrhaeJBmv
vvo50EP2ipNffIbKC2p8hWzAvCdGO3RhYq0a5oVygrKzuvUFWkdc6AFDTRcSoRJvvPacN2h1zefW
grddZSsBZ06KIwFZ1qopqQ2HJ8vbjtR3GiruXp+HwZB/ZitY3WziNj32dYLkrluMAvlKtcFuv4VQ
m/F2MLHJST8HsuAP40oiAqelDygon2nxqdWo3KWT9SzK2aIj1RA+od3LK89/LnMk5RznyIalQocp
k/Qj0QY160eYasD+0eT5MbZY/MjaARX6lLkY6GQCiolGppJ2RHVTFWdTfBeqCWWsuaiGjck+0/Lv
iRcMqxeCioRkmwXPOJjymF4khS1FVDY+pBGKOnak6dbKV3rzzDZTcQP+ACdRbkcUE/XsKwCJa5YM
GRxApMYKnWW+5+FkioIoPY5X7YP8pdxhM6D0n6FRHUklU7M3hL1g2gaLAX3a8VQ8so50v5Qdzgwo
oIVjuYR4TbO023+BxfupIpYWFwWqOX6g2UaYekUnNn/18mMZL1OgnYYj5Qha+TqFs+C/DBy9RVg4
i86Tkm+HeCuGr1Z9nkPWjU0JDL9advwfZQP3Dy0kf18QQAnnyAu8p0HAX5m/NAj485uUSYWEB+eF
uj+mOZW5rYnTxU5gD4QP+PBbfMrNs28yG3otgzd/fMqIjowp8qQFUk/GjIl3o9RLSVqN8dkcdlFI
4TuLTGVot8KdQDtAlp3ZwT26sHbGXSK6UXGjK9yI+lccEROMItHcmP45w/Nj5J+ddNuReMrjz76r
1lymAYieJHYpwYB485Dxg9JKBnWfblV/5UX7mITOmi2vAKA5OPNbTMZFb1uBqRGWRXMOugfyEtma
dg8w2vjDR5NI12UR3ldoTbOzpB5bY4/3LXzIla9greurkEvv733a8QuxYJtIfSdTzOK22AbD1suv
fK+kH5dUmWR6VYJxx6D9z1orkL0qSiKzP0uopeulWi0BRr3KLJjaXALxPEOPu7qS/1hXmjTGZgkG
vTFjPqxvJV6QSVKia213jh+r+3QN3cdmg7idk7jpGtpYSa6c6O/p7l9L7rdfvFhyFbMMsyjlw8xM
SK+WI3YkWqOL2p7WlnFfKTCy0JIttGY3opnu7oOIYUoLryTYgQUptuVdtJLuEPtF6CrBDresi+4H
xi009Ia8LDnsflP++vcCrv5UuZm6JsqSSYFKC/rP61QJg5+pHdfJQ89VQovZx5jhttXLyMg9XtXk
EmJrTG6BpdUMdJB8l8G2Ve/0eGcyr4x4a9kJE3dmk2iBQzj2Hgsw5zyvC1Yp9pbDcJCRCySnWHgZ
mLcU40uuvgX9i18/jdqhi1aahtbhOYnfJfXp6jBk/v78fVf+c34XYwBk4MZoxdyVmdLSEDboIztA
HmrPkLAJSgxSQ8sZjv++rD/XL98u68XjN40RnKT58UNa+i5ru2KTLdHd89jDNkCttRxhtzFno339
71/WfyqHTQOj9LznoHa6eN8MbWyrIOGXI31tDTdqtutJ5XaA+qO4XLTxTQmKXbvhSxRM+6JyEzLP
Tt70HA8vZD2l9RLJhK0hn/gtgMFtiP47/Gyn20BYwSAdV0QHE5Njo1w224VIz39TN+vBX6pgv4lv
pOldv6gkn9FCbDD8ZmRbhB8R6BdEG6vaWHrnKjg0vP6O4ajXCCg/CHooHL+d/sVuYEzDRk867nc6
gTffdI5qIxoMlxky4WPI5ywVNoJ6QFhj0+OV/R16Kzj0IV+ipXlt8fthVPzn0VzsGKakjoIm42hi
FoR6iW8Z/qiy5Atj05Vgs+vFK8XfzTb7USVvBz5GuaFVVFi29CAh/sdaIG7oThKOepWd9ROj4Pu1
Mi8GhaKe9FkfcnTma0yny21OOZF+qG8/5kCcOf9nsv2PTFxHSCyOoAWP7Q4CyDu4jscZT1FeqSZ/
XrQJA5nVubOt+WIxkkova3yPAwKAQKpLReykD8UQ2z5kjL5bMB34zcf/9yvzw4yYu/TtZy/WCCXy
fCscmOow6QlHF4svftjwUfpo3f6xbJZFuq90t5cQwH6I6U0BFGNX0JIylrLpGPTMMUjNkV+L7lTf
5q/dr+LJWxu3xVtQLyI6qhRhIIwZlTFIII3qXftKFBp7G0t9QcaqYxBV921W/G6OP9Irs4pljrOQ
sVPEEOnKAqHNb8BfK6IJNNGYR+KAB/5c8ZVBmYw0GbqzQes3v+GThaXxYTR2Emm9ZO05FGT6sJVl
Ounqa2wH8mxCQThPazYhyWakG5zZIvkBxZnMMS++ybqTMb0rwBT6QlgRNW77tBCJUt8l2K4cJU9I
vnggmMvyN0lK3xFzutd9FUmL02GNu3YFg1zyHoOxB5oPVdsgy5EQxUl65kNIg8R0nexqSvJPWyRL
hLfLAFYS/5rxhUllTdrELApLi5TYoj05RHmqpLDagBTNW9Ppl5q2NOSVxrQMricrxLXGyQ/OAF1h
J48SnetJ/OjF9ilpW61P6mn+PFlHZansG9lW34Rf5u28DNerivmUbte9a25IBlvlH/6wNPKdTC+H
uAGstjlRFji5kTJJWGud/OqA8ademQXsj1hnCBxoKP58XCKsd5WEB48vGRBVLk5e7OtolQk7L99b
ytsg7Nr+kKjJQsV4vGZI7YohfgA3GBymNNVq6tyc6UmIut7fktUoMqOZLXmOJi2lj3+/yty4v59u
lYVDBSFu6IYqX1xQaJimH5vTcPYeiFxCYcWHL1y36XZo7nGHS+pexz07wi5i3+qKFPGimq/E4qsn
DljtSEAz2QXw31F6LRo8k0vVFtUFTtmGacVRj298MkD6WyXfTnQiwqMJoMm8zc19jG0Rvy5OLY3h
tJTeUdcbnzOCkYoKex+uPx0tzTqhCIKNoYsLtGmh7wQCSojEJQmE+FcbkwUteI+wqmIjpUykFJf9
roA+QiGCZ1z01m3OuGyVeXa8+e+kPYI9TFuyFiOtzH4dP1k9vh4fgxzKsnRf4tgO/Hul/GK3ojXv
9SBhrCzWqv7FjM2rXgLt1qLzSW4KwcuNeAUD91O/ShUt8BS6SM6Tdkneac0h9zxBmUE4c7D3C3HP
hVM9+a8GET3Sftam3AOfecpxmdjtMXCFk2d7r9Owm9ij3KCvN8cV0RgKmxVSGpLkuWCLOlbH2Nzk
/iqFPv4FIr1bjxu4KbjOWXEN85FOdzKs+vFd7D4taRm2N1Z3WwlfGZkGNNavFP8/cOd0lV6VJKqi
RBToZRtbKsahtoL5LA1bXw3VfaE4+B5xVdfCps6PE80KzF1LjeRzijGMcN1j0W+vPP0/FPN/HMXF
FiTt+0luGnlGuDACHsifWSaoX7Y4xYJwQ2MKBfwCUUhhD8pd3978vy/Dxdsntx5GqI4DELdjsk15
/XUiOsVsYnJ+HIHTJkuM+CojYpdli9vpp7fl05Wr8MPC/sdVuGx+y6pmZQoHoc4pixW1zMDw0Ja0
daStQzcq77p4K8hb01tpphNsB++r0nACXNMD/1RfIXIgdRntomyYl3srKSuIWRSk+dEn+qOP10O3
yhQqbm6Jh4HaV91M2yKlZD7EwPQlfOl0PAko3XNq1ujGoz1UUGOr2EyBKev14t9X6qdi+Y8DvCh8
1C5rpmE+wGHZyMx0bbDlPodnWxSidXSTVMMia5cojfzOxo3kEE2m5W9qYDD6fbGcKnKnuyvH9NMC
/v2iXeyc2kKptTzj7hEzQ6wAvXUb4WfA5HqPeQt94n3ZrGQJTNMtRLp40XVrZXrOmxslejSDK0Kn
3yCyi2Lpjyt08UZVUtISXMcVmo7kOPghbnQbhFAKIdy3xRLyC5WyEB0n+HXEJixMypt8DvPSKegJ
qJtTXqruFHAPDWyzqB57MaFvGa/D+ISdSe8Jj4VaQaKK3t/LLdR/bQUfEIs7yAQ6p7w2z/oz0+fE
wv25EggmuK0+8TZamMaDj7RBfYKLHNv3mjEdAdERX6L+U47usXQSAZ2tUB1Un0jxu84td+KNtrFO
4xM30icMKT6lRLBFvJKebIfiWZF3Jkczn9drU+vrllw2c96U1HeK+Cx4jznyUP/Oa3k2V2BiTv+X
m68oJJXzuhAzdLF+eH4Ohib8/ep2qBbwek/LoF2PM18l7e/D/Nwlz4byKkONCVahvoEGlUDqSjqa
tN3pmnL9pw0JY5b/cOouHsaha31BiMCO1a6HROOhq1eMTi2kguqSQXh7Sqrz/2LQ9EPNpX6HKF1c
hlG0+rIzgSjN80nVlhbhbbWjPb1KXPxu11oGPy4DeFNFkmlFFZ75RYlXjEqtdmlLzRRtaZKkdqbB
w14UgFYSVyYNgi8xUBJ2BuZKfp5cVPOM/WX0Y47v3UK7UK4sTD84YaBI/eeILiWspDsZejBTpKJN
uKapxNqj3gjRvZWtMSMiUmJQC6dBOwwY4K6t2z/e9e+/frENTatJVwSNXzdf0+Aggh0AKI2QqkFL
o9ghag8XFUhCH+zaBviHvdkf532xIHtqWtZqyJ1QX3UAGahz6FkEjvyRjU67nGPR85fpMXEFSGM4
Ra+8fX9rCeerrkAJnr9W8mWr1i8UQ0xHfp1GVbXQDafRXM6+tkDW7GXU/TN2yVVMW19q5SzWhqIm
QFaiem3X4n9xdl69jWvptv1FApjDq5iU5WxXvRAuu8xMiqQYf/0ddAOnXbRg3XPQD727aje4xLDC
98055lWO66XqyT/jme7WlxpupcpdU4Ztf6ffmy9Rdo95TiWgD65cYEcIlEygy75bIFN/AxXVkYmQ
WPhtBN3iIFTejIa6Cls8zHK98qvEjaK/orKSTq+DyWZ5yrbivzOmNSt7iR5oiBiARiZ5MhwgbGiW
hHsRqonIRV2VAjJnXcz1qZX9oQFpJ8kR0W24QQH0ELMEOKMELq5/6GKXBRwBxqI91u1Bfmwe8KL8
ZYo2/vRYbFDWsNHG0mZxwJcTZloXyc6EZVNItkJqtBTup7S3twn1R1OBNsghvoNwk94pnJXxwvt3
KmYMvr8IbpqOs/83Wh6JvoQbCeISUVCH6pRALHNnQlB6DVenaJOjoCNZBopFhuANjZStX/toP3fy
87VSV0TRVCeq57fqTXkO2kRfDDyuhUv00cnwOtFDONk2VIdT0i21G0N9PkmPjUDwydL8nUJn4mew
yVic3FOwRrbitthKqtOWBtxkzoyu7A0vuK015esYZx9YsSiqKjcZI85vHBE509jCYTMh2C1mjny9
cFpiM+kYIld6oA5nKe1Nc95CCIiunf2vjmW2uAhKbBhhyVGVW1TZrC/oXia3fNH8QkUwcPbzeduz
SQhoVSc3cE+IGhu7ka7MOp+Hk58e3GyTMyqtmFYFNwUqngqdD1nSg4J1/75aF/WjWop8GWxmFlhm
LWSjWe10ZBFiNfNQa+kw2WhpoBgu1lpyNHCMyOzLpsU5DnjXuhWwIrYRP89Vn3vn72NWEBOLks6O
fla7rFs9jQN/OnBtOFbKxnoM7cXLSTx0phV21NnIISFo1lJy4oeAoywrCgEgTBSH2lS5U9wUR4ut
b0539OpXi4ds22F9A/CSvFHnQsI67ssjR9FsCTwx7L2fh3+pSs97+N/hz5aY1GxTGP5sdEp1WZlL
ktgpkpVPmmGpKDXgJkuORDw1VdneLgWLCU9c9VNK5STcgNy+RD9dWaMDYo3eaW2XOyLEPNkRtszE
gL48fzm8lW+md8a1kP3B5ua2hOWJVDff6LROGvtzuurW6WYqH4XXft60Qfn2dJgGBBkMt0n7bTZz
l+mQmY3Q3wXJPZWJDjLZjnIp3NskXWfqr+COXLcUmW9Ka9V8ydVdTTKJm1B5ROhBCUnfZPbJO/+V
XwWXJnhK4Gf+3Cu/Ktgyyw5d3kP1muxKii2oULz+gMi+OLI51e7RwsqWjBbmNrxTLeNZ/ZvsAEmz
3520oIrqSJQJ7pi/kQE4Pz/VixsHXcUdD+gDp9+c/l2oydlf+EpPr3Op4rh5muK84qMOUHZJlaVa
io6yuib1uNRrUnQN1CUJ2hq71dn2TYzO2SkV+RQUT+23pnCPIYnoA98auu1grIMbRNWSVU4r0ura
3vFi4ePLxec7NSkde8GI+ckdaSQAjAETuJNkeIi9XthoqRtGlgZ+z4Zm5B/AylwbwaUO5tefb84+
JV9ST2NSM4KGl8I84tKCb1fuGpJkwfJUxKn1oqVBUyts8HAV6Ngn7KWFK6LD/ovJPKVIj6zjdDMx
CmUyzqDaoRRdRq8SmLsPwuUhkf3CXMCaxeoM5w7+UOrmkjetD1QMiZAJ/w/9w39+1Gyd6kM+K+RJ
/V1lU9YjO1u5TU5el3hBC2f5II6/E2YpaME9nmvYPlem12vv1NyXBCX+rA8116dGz6ZfXA+pNwn5
Glg6JeL0fHRQwBBdHACmvPYZTbPDt9nDmMI+jak4Pve0SEyMY33iiaZY7wAzepG+zVLqaYbddBtD
BjutUQhdn9lDYW67Kh6QLm2EdZQDIPxFGYDD7JU6RcFYaa06fVGFsGp4s0F2rajWwkly3+qJI20O
DioMTv3aFghJvmRrdx1PcElxSM39vwOZvQbFQm8yWedOKJoNiDlsPR06mYyCY+0DGMVJJ9lN6kLb
IB06I6F02BnDE4tFfOWZXASFfx3JbLNyygqlyxRuyWIFziJABLPkiBhnfAB0fZ6wlIp2SUkXEKUU
/qW7fALIgftfx4vvDMbjqHj+TqGhSFcJwcASLYSxU4zbxeLDiEpKt9cMgJeUaf/cu9mups0lXStl
7p2/Pz2w+Hv+Gnw3qnO0FTgefp76L56hv96faUX8elYRx+gEaYKpPycPmWoBWLFceayTraA8D8Gm
1HbAUU7jkanjdCdQ0Q/j7QnUgfBnDNYxSV32zyO6+u7MyqBNUQTNqWBEk+wYw1BXHtTxycj+JB1w
wPJep2l5KxJJA26o2fbtcWFXwB1jCG5XhnJ5p/vlNZ5tB6KuhyKmTjdHX4vVKlzsqYTC8IucoV1p
ULrZjNNjazwW7+CX3tls/ymVhVCZl+W17DZ1+mjm0wtwGG2Cs7BYfyqWvjyqNk1y2HLaVGGkJuun
G81anBtvwOSnZCju60el+BPbZbFb/JWY5KCeDodT9TlEvDVhT46DBQRWE/5U6duCWJOcfQjzcXB+
jiVPsoMe99iJkPEpl0iYcLzlmoJJxl64XMEcrl1hxfELHPGZM47PmfXK13rxhn/9ibN3PyAyuWg1
g6OYuDz7e7LhZG+MXRzfKtAexQY+CRdcxpALo9r1ka8hUBk23fA+pdX9/CJePBd+Hczs02g6BXm4
pBMyUe8AZ8vmhjsaEH8Ccxm3XWRHI+todls0R1ndNPEuJiqexJotIYKAG3BU01BUAzgaN51sS9T9
6mdh8Wu6cz+P9EI4qkZCkoxXnFYn9bDZe5pqFfqts9/fDbfGb/1IgJDVozC0fEaNDYcJ7U1+Bg5b
1dsQTPh7jtBUt9OnqF1WjkL4+NJ/QOvkpJsYoYJg93vO+nAZ98ZdCiESilqHDtVCa539uVY7vZB2
+e/gZ9USJdDTQS0ZfO8Ojukqr0Ph6S/c8GDlYmxiH9TgG4nHXZhAD96STap0Fj8jYEcjenmxLSW7
vCnQeDSgCHWnb/cL8qg0ZngXyB81heRY8DCq4qqG/+IJ9OuNn21h67GS01AzWV2g3xEmUa9GAE30
ZQVAt/reDzfghU4aJxV9o5Np1hKRQ36G0+HF9Uh5uB1WebuKg41kuAtK8DLop5RiaeUtwluF7J2R
I9G1GfbyV/bf1+Xz779MJEo9lqWWMGoqTgGhwfiVpI2AwthpsRy6JBsAuY7Q9a47/Q8CYGM1qXsD
6Srl4OIu/Mv9+9zQfB1JFGbBGRgYGxYdkS/whTU8Tspz1lC9yOwdmLM8drlTTSWvfo/NlQnn0gMk
YYVkQF0R1O825CEErmROYooacp1VrJSp5GP78Gybm7h7IilpSQ938EBRn+l62OHTaNUP5ztNWj7K
ppX5ng4fIKFPXoRHVkO6OmaDGByN8NPPH/mnAmA2/RtYugXkcToH1E8d55d7dTLrfMh79C8R5SfY
hNSWeyJK71BlqiWo+XVb3SvdJuksNndHxc2IGXGKCJOm4we/o2C3aB/0834UXC2/UonRp6nwp7HN
vuEay2u1aFEiRTW1f9qWWDHh3oO7G5EP2jBpHWZvYfG3g1YTyff+hFKOjrnx0ES6JYPnaG/O6rER
XmS02IuqAgwwLCumUvhcOEGSkmKNjSX9WAsfFUp4DLRxsR3VbWDscnkNFnmhvJ66JxFqiSMVR3Va
vghZ+aMS/k0IvLRNhD9xcSfGN03CoS7ioDu2btO9s+nrNl22zdnoSK8LtlnxNqb2MOya+KGNb8DE
diz12WKbadf63hc6vkTMQXWk2kAWhjDbr8c0kjL5FExuhwZd3+KWKjA5W4BzA4fdBPMGxoK/PfJH
1kCoK0Y+gXqv7jinVXX29P4Zxmy3Hi4Svc7CBcoqPkFXcBqPXAf/HZm/l95N7dPw9zXHyiV59T/X
nO3LY38ouoJ35q5Eo0dafO5MHUnKb1Y2Hia4YIhH3rvyCV04H/1z0dn2QjZqlLxns2UH1VA+Jds7
54uduKY9RXI7IYTdEVVXyKibW8JKxBPLHquxa/qhq6tuvou3fcJ5GiSay9+ApeVJEAdjsmURt3WC
asW2q1+xIqNyIC2AHS7lr2tbhYv3nW6ZqBlUujV2/v/u94vTuQwztZmcQpNyrLbqiR96XgY3qAMR
913PzJqe5Pzt+nrF2X4+rrVCqM/tdMXojpqkFbvGWllTOVz3B6anXz8/5EvFrIlL8j+/cLYZioMx
0Yv+8xeqL8i7nRbT6g0OYqvGpXKy2Adck29d2iqacOeBSnJlKKSza5aNPuZmhZsI0jqGX7v+ffpV
LTbIOGp9ydYa0wu6GiK8VdGBWB66dOYnRxhtcVVjRDv8x3EZLycNV2CXZ6qhP9+Vz9yu+VNQACtN
dWf0k/MtYi0FSuSX6dSZ5AWPNkaApdfpwJ4LlEfetKP+0T0YgOvD0wS1B+fVKE5bWviZSDaT4bHZ
o/ys1Dd9sFl0Xtjvp0DQnwcpTa/Ct0FyIxXNRAEuzJe4Bb3lrqzqqX8c1yuCIJ9xgMKDKGwO5kyN
KCpCF3WaRzSvk+8hmaeUvDm/oDpGgPV+ipc/j+jSYdykYvU/I5otbGVRhXFRMCI82kiyTzjSIk9Z
mh4Ngquif+Xa759tJw011ERlSntDhvQ05M8EaZFPBRsbzMj5UJG0smzUP4RjsMsE1uoaNtjWM/gZ
Zgzdm/otKQUVsgkLK/c4yIFyPVtjTjEq0JYNUSqQqg13EJYfwDgWMUYau009v/3/gOddKm9+vXPK
rNHhZ4aUymrV32E8hIJJ4WsqZJDHAfgslZxR23Rw3C3jnTAX5QFSRvuAn7m5IWMiw/vdW/Q8dX2p
/mk8mtgWO2e0DMjANPgl0Poh8S+K6bd26j5t96hKFp9CH3JglCOMPeHau3lp7fjyJsxFUYPap2bS
82xaN1ipBMPTXQ9CqBm3Cu3QDTzI9aT5bf40tI1SHsQKi2rEVtr++ZW8wILWTJXQy6nMKILnnq2c
Y2tEjRqceSXNZXtaTo5P5ak7cGZ3+2w5kDUirdLFFstgGvGxDO6EFImRgBpu8Cku/Hk8l0qu/4xn
tqhyJOWknHJjFM/YaHj7Yzdaob0OEMALb8wmlkjPw73atLiw5+S6OppZTSLNfi7wVeq8Oncqp5iO
BHlLnAJL6SKTg+CRZD9O4GlMcdmZtChXlK88hEtCj68X/5TzftmMZw0p6FnFwUXYCLWb9M4Iepu7
Haov2dmbgGrSTlid4sMiOmAH/fmWX5zMQSepUyUIBfbcb+DnUnMWNIL3plCDGwmzr2GTIjiyrnKg
s+rBk86I3FbEqQTGx1TF03fIA1JXS1zlYYAfEuMwtdDrN+1BQaQWJzdatT1Rmv15pJcq0ubXkc62
loGa61VXlNN9CoVDq90lCSgtaERSdRA5WkGepnCi1q8QLnRPGZ+rAi8PwZaC9JpFDz+PRplm6/n6
8nU0s08njZOqLwLmJDR6r9PmR2xdRdwCwQYg2idWpNnnzqOGRkJHlnrtuV8+FLRktHudEFzRd+UJ
kQE5RHNGOrHjKs8dVVgZZ+RNuxhRX0TbE+NqqSTEqa0C99yuk3gT4N2EXFptmX+x7dDkhHjy5+ff
doHIxrRAWXBqPJAcN7dHSEYd5kWN6CSPdyZgoRLIlNa/6pObVbkVVyEY3oFAlrBAlhU8U1LziVpz
EXS/sIpOSJbuzwILLmp6u58ys+qb2ClLJ+QF39bl/eIBtnOtbRDe6cKqhsrIbHe1JzhtlL4/IQPa
BJsVDU0yf//lu1INcxHoJm92t1Hvtcwjm+XkjuoRa7JFogma0ya6G+zeREklsC24mjp+cQAEMGMp
lJDzzVuheU8DWIsRN0zVZ5ark2KZI5+JrSaTmAonvOTG8QYeVCVvlKsAgUvaW1P9cv3ZbHoK/L6E
Gzq9ouAHWzh/ZUzSGABiXJmV4DIMVGUtfVm27/mqtk+vfX6vspRWntocx34d5I9B9yIjiy9yKPcB
TmD353dNkueLocnZASQILxulEwMP0r+PSemChSELp5G51/fEh+aAjolWhWWs+zuSg6JyWWhgvKjN
kviS7dvnYM+8w/72BjNhOr4VjZ0UU+JbroCVWZr1TfkWPYxOeaRKbRW/2HhSeaGnniJcgh/jRBsJ
wKFKtK+jBe9FvG3PN2b7LvD/Y6ofjsMv4oZkkv+Uw9BSf4E4Ro14GaxLSF9eRI61M5yWoCy1B9J9
upf8FUt455L8YdplfCiUA4Yt/rkh7K/ajCdPIPvrfNMne3Ww69juCF0izzQn3NomscMHSzPiR6cQ
+azcY5ZX9wLZKWDzXf0OloC6NG/lj8Ut+o2ugwe49DGP3oN0r2KrsIY90Uj2+FGhvTWXi8f8DzcD
BPVIEf9xoWJ1JhBo+QkFHjcVBScauIdqdLp1vukEWA1AcDzz3bzpPjml7OeUE/nwyyS2EtxJbsHe
GNvt+EjG7E3wod3VTAcrbY92QX0DjbZP/pifMSgKSR7yff0s5jsFppr51MjrJtkr8W3Z7xplnyIQ
c8mDSQn203cJCbXnm5wFrXcjoso0OBJsQF8mQlxL5pxMt2YlcOsEBzfBAkMQNOnfwGYRgJ8Ik1P3
wLP0B6V0MUVBNE5u8wkzW7iSN4k5mn4nNvsEF1OxY462F2ef23U414iKrkkG5fnmYf4Cz1aCxMjJ
jRjL8Y5QR/xB0IOM5YO4sGLZJhZcAlDkGX+pxoTuG75Qh+CGLHUj9aD9mvzYk8qO3CUWDNv3rbJy
ZJxEKJxgD17bd37bacxHOpsQam2Ra23LSFtXdqnq/2HzmyaWD3LAkW/paN9h02NQUPXyK9/51bs0
KxaobasERca1U+SsoGaHv+GLvwlZADcEj+jstWS3mcLglvrBp3bSO6dD9zBQRYKUeyxvyGL8jbGo
dyb++wKYGkD6yG2EP9c2xd8O/fO7NJ2svqwbmazmlWkyUgx5LlQHOxi8atXyrLKbT6T2msSen2fB
bxvf+TWnpeTLNRfnUZQSY3oybxB2H6LVdF3Dzl5Gq3pdoHle2PUVV9K3du3nNTm9mwLWcMH8rGd/
uWZvmr0YZsl414SWpNtaeehhZ95C/SrJFyWEERzfQSEC2AMeMdjtofotDbs8IU7iGNxfNb5On8nX
5Xo+nNnLuViIuZ+e0unlDFZBjOIbRm90YO7uHfNpQkQ1ycvPt/2bunZ+zdlLWZRAKKOCWyDcnnaj
LRBG2blYGrpD9zpKtqw6ZyTnf8Cv/4qfjXtDIQbKrvIbhLLwRrC2Rm8twWvosGPaRNHTleFNP3l+
SxRq9JMQWRLUuY+9M4csL9lBsDSG0LJ7u3qnGhQuW75Y1SJDT3s/o5m9581EqCk7EP9Cyc1Anjb2
KURlJa5/HtG3GsZ0wxQDqrYAy8v4Zk44S/B0wooRTaUfnZ6Ahe/3wJ50WelWt83ffr7et53o/Hqz
b3Gs1VJqMq6Hj8nVWzBlmeVH3mQ41F6VcTXa/bvxmHJWQeUEHNcq813lQA3pkIw2rPVIryb6nOaW
gr0o3FF/TlzTNoTXheBm6opZpGuuPLZvR6r5oGcfcyUamRDGDLodDlMNPCCJkejZXNkP3e2AqNGO
Xqu1uisZ73CkmhHyeUmxiwvYCldwEKmlPRTCLnT+11Xr+dBmNShBaBVtKBmampD1wRuf4l6ajv0Y
bD+pBvLtaJFImG8HGDldB1H5/zS/fn2HZvvyvITkWqSMQXtkhu23nDOzQ7/Km7+txabUCuQ/ubS9
5mORtEsTzCRJJLNHJ+ZkftI9S6raFBHXPb+ka8iUnnl39m11vDNrwo0eErQ8Q/3bj7sb7L0n4a4G
HZgRJ+gBnhZgPUqJrUA9A0mtJARO77J0W/dkWd/43bDRxXgJx3oZdqhN+70q2AYFvuQpq8FHAM01
NmAUJSRLqLyrjQJRfiMi9iSfdYSRcnuSBsw7tti5vgLW5yGtPT/6EAS2hhoKkDdlIEcyWgXGzaKt
3ZAU3rBYys32dFrr426E0on+/ZQeSUsxzm7/fuq8BXJPDfror6zcmepaB/B9zh7E4WNE0HsuFOCg
+l1dm5bB3QinBDvKYq5a7c8+YrcVzhed3e3o8A+yW5lrROIZR9TB7U5/i9xJVQevJ/msd3Hr8T/O
JBZndp+CS1uqtNPXEgHWx4QcIo3MKhtC9AJ6NKXXvQEDbEUcs8rfiQ+kFErCFroSTl/f3BfV2idl
+qPF+UUws0o06BKDcgWOTbbNdMlJyad+CsMY0Tx/2DIzesE7DAH+LCc1nIgs+oLZTYRzpwWJ5Cxu
z69S5j42+pucadSoOdjYCfdnyikHFIvTcIFY0hkWdpbtFOnGyODCKaBnusNiuF0kjlK8dLUHL/e5
MF2sZKJONLJd4HGN3/E5jOnTCHMv+ghzWM3LXr0PKB51g61pZ6bhmps4el1Q7oP0yCyUge4+xclH
He4CNDO9o2wF7ZgRdPdXOq/AhUbq6xC7AonWsX7IqfxB8lzWyQmJ5rOoHSgi017HwKycCaZ8m5Ay
5WveW2Wwkzi3EQSR/4nwaGnPWk0oFACvXbcVODBF+qYFMJBsy7G1a8CnEflY5G2S2picHIV/o4+f
MmVdPBdXthrmvFgyTTuAFuCI6wKL2VyeC4o/Tcq0Fe6U/fgCxzrJbVi55WZaakGjZMvskO9EF7Mb
mrqeOPPzziemWlgrhP6Jv0BhRJCR99XO9/odu8b37BBRzsczip6A8jQqKUi2rEkxIRPrFqXiYQC4
QALYDbGC0lYtHXzkxHVY54f2QV0VnnxYPFFdqzIHiKpZ7eD0y8qL3jxm8nsm3PjlA527KluBgK1r
GwAtNpU8ALsOsncTiFb6m6JXFu7y3+0epRZMZWmB8H9Zr1sHi2Yj2tob7yGcZJ2T0mP/yL4aaLTQ
uD+vkBd3q19urTmrjSs0IovmVAt3UubR+ZMcv3Ok5Ab/pVkvs/65J3c97deZ5DT67c/X/taq+s9j
1QwdetKEKZxtn8pBwtxLBPDdKNoS3AoiSdDYcwLKKZq+h/Jjn/GUREtVN5PscfQPCiomT2PbTjL5
hFtsb3HlCBC53FpvlhK+z9OVsuHnJmm+idJMmqJTbRdZ+ux4dopG/3QyNGFifYSNJS7cAOfpR07O
9qv8pgjrXLur5B3jrwcneZ30Bcg0sNsrT6eHtNqnu+hZ2jcfWPTBOmR2fkP7EUf+a2C+mCAefimv
Yr6scV5lp5WExigD2E4mp13vM/Ye2rFcL3jjYYvjBDLalVG/1HW28qXdEOpuLD8g+4uGrSg/YICl
krlv7tNVdahvjG36G2Vk9ZvgUxJBB9NGnffzExSFi18mnCTgs/TIULH/e/CAzCNWURGKFMlCfeX/
Ju9SF7G04fPa6v02rdc6mu9EWJMbonV2KYIfGJ5VmhFGcegk8EZbUV+FAVaT/SBuhswLwzuWLZpF
sTc8a8/NVuHIDgWOPKLCRSVMfkH2Nkms4t1AZrlhmWiJiehb4vmI1cfWIEXGUeI3UdvkcOhO2O6C
VYnOI/mT5K9jEy0JytXuTQK+V/Q4sbLgyjQiO5TXQbSt9PtggThqG+aepq9SyUN5H4Pxest8dwHC
kNfNX+vhbXTeJ5GXmG9asIXRQY3DEK2Bw/C2Vx/AWg/BttJcbBTp8uz4D74rHRe3J1AxS2FVXpkf
vwXTTR+Sjnfhs1QJJWL2FAxxPIdNTQS1T5w0uSBW/yJ8KB9j6lY1h+VdT6QTMkoQjtTlSxh9zLZL
TCXnt3xH6rqPAcQtN3l70IDPEs7+dh73fX7IDC/BdD+4WLmYjIC9qx8mxF1C7EXzWQioOLjhk49q
2fCGF+G8WfxWf6OSZBeavCgssBQljIE92qbiNCrQAVku1jCPjhFOcAInQXdeO2F8E5T951YAWZmK
pkAkZpvnpDWERqsGgRNG9SBlT/rCagiZWdCYbK3mpVh3a/Ex/32i5Ndsg8ppH6PrZ9FLBy9d/O8g
ZttkQwyCUy4wCAqHXspxb+n3DyFCbnw2nl/i+lx322sb48/O/nymwjFD6MakuJfneopM9NNMyM9c
VfeElCBmx8x+EcosVRYldVf70HH43JU16QpLrHJYCp8kTnyYbE4uhV04t35BW7t8FLBvGSicsX8l
f0myx/kFup3o1N5VQfbT2QOOfhz+xBsae0hSnThZ6eJD0T2nWCXlxzzaKOQQcOfzJRLOFHI/zNFf
P8893/o505M2IFwZIpRZncnn36lniPQgW0iZcBfgRzHWQnx/tlnSJ+hPh1tKWTeQA3Pa0bG4h3KS
ggh1KnQONvPh/1ou8J/B6BTpVXJ/xc9l9ksxJKCM3viLUKD6YHBEm2B+FOrZksd2S7ho4YIEGNcd
y7rpJc1LDOmVEyb+U3ZSKGvO8jI+7fXmFqTkz7fpUn0cvAJkpOnMYnxjVfXYTIUwEEZkAx2dYdWN
8GPnXqO9sFzhzjW9kQqNaUlsbqiPkjtNsLQVFode3J/IagncBCt7tCXA3YK2bnSuHNzGDtKVa8KQ
S0/061DnhsRK8c3FqA4jvcSYOdTSRO8Me07bas2umygWMdnIVkwd3rxnqIsNieJEzWeuAIv9Sqni
0kSio6GRFEItmUbmK5tSyJifC2O8k48jwdlbIb2Pk13lr+lZOYvQDQoaVhBDDSoYJU5dG9Bpg1va
ufZdX7gtBC6r7HwFTQRWPd+B+IYfRWnLuzXcqm8l9rDarTGMk0SxjF+yTeAQbcmeN0TIMAnim+oB
NMwtMtAry8yFKuO/A5mV2EodW38tBMKdhj1uBOe0GshZImB7ReIz2kmSbCVMho6p4M24Jhe78ED+
vfpst5hw6lfb02Kq5XTFR1jv5Xot+4/q6YixCWm4MmG5sZ1n95LBBFcTxvMQF17u5F5yzQBxeTCa
oAJkNUWN//w7+XSnWKlENRIorcWEYiEZzDgpLUHsoU52WCspBVrMgaE3PkEY7l+nyu/i/edv+/Kb
8WUUs95XqdbZ4OeMIt5R9m03xQHegc/x4bV/T4+cqCk6hyQkgmK+k15qc80OIPx97QX9FlVmgm8R
vwxjtkXO+jgbg1PM8cyLgpc6WUemZZ4dk/MLXGLl/a2zzWTdsLml+G4JV8VKFypm/w5g9mIu+qwx
YVZOT+NcUXUngNEzy3UH5Y3tIcbYkiZFdyPB50UYQb8cBjC9NN/zBzecCh1nRyC4CBtaThgiwZFw
NX9+VJ+Gu38X53+HOHt7ZSVp4kWbC3QF/Nt4TSu8Ajg3FV2sAjABWss6sOonkfpIClbUhWsueXzs
NNIJxKP6ob9xMhjwhQLJNp1BO3Tpk6m8Zpx4zvLjAIYmO9k91oSa5us2MW6C8s7AOoUdJ1Lv4a6h
pU/+CnTTGxfZVpajze7scOsfwQWcDGuxid6oIA5eO2yAZcccA5G7pQdETvl+6uiBth6fyH49U7cy
NkSslJLTEnyzeBjYjFN4GNR1FRHZ96HBiMofRvzj4TaXPTO/F4KDsXgkml4/baWGf8dV2bhvULYy
U1xdjKfH/dO9nlV9MyHJ0lJIpnsdP3TCCqJ4moFFWGJiEw8ClQtQxr0FVJJ0rPFDhKVq2IbyhITe
IHLAd67tSi+csqenr4PIVGVEMnM75lAGSR6X1ArjNXPF6ezkkYOA2l7Q5nVN7WXU3LOH6GFx5bX7
ptT/z6f53wvPdqJZ3g6FGMsUS/fSJG32hu61pXYJv3dpHEUv2ilrQJv4Lx/84hi/8i4I7jRlqg+G
4l1r0sjThPT9yfx3OLPabXfOhoqokvHO16ga0b6rLUXbcohuJduQboNmp1FRoYS8BEUir3wZf2Yp
7Sh8MJ1wm/Dan3fJe/JuZk7ZbHoy4gm81Vxio6ZYhZ+/WelCi4vHxsILHEGE26/NPlqysVTZSBv6
O/lTr61iKUCr5Pqmc85dAU0GPyJa+yEZK2h5sRG8KAB+Kjcx74uc9G1zj7NzWDxTX+KL5ogKtBPs
VXCy6rv01+KlJ+MHCSKf2W/69kH+S9BWmr8Rk/sTryQtiNtgd1qZbK/RRRNYS5J9sxyHZcN+ZGnc
I2joHiieOtCvqA0l972nfqgcwAerwiev2ad4A/L+tAqPRJJHTocgaHNekalgFA/aEcnqXnhOu1Xm
1uvzh3EfNZYkw/G0QaAMqAuWplW+qV64gh/gTKm1r/Dna+zdsSX/Rlcg3BPYoDKYyNMdRZ6Sqw2i
pfbFpjvU6ArS5+GmcxW3Aoy4ZbDqbV4RTuVkL/q4zE9OTEp44lD8DgBdB78EwPmhTrjnWkc8QdNU
7XfJ+cgfp8VE/SbrPSbvxWrZe+2zR7nlWDqFjL3iTT8V6xHif+moxUogWKJAdGlmLzV+PMMBABrc
TrWUlszdFUq8NHhob8feau4zyppv7R4SxLlbTxEBJOXEniKvKs3SiQEBvBysch+kLz1thTlijegh
a12qTiAjB3D8uDfG2DEitBjdu9QwrQerQTuRVLFaRJ7Qvcn1set3RnjMYSlSrR6NJyAkWm6/Kziq
6mOmXtnxf5Muf37zcDvJByTQ8BtIUTBVvzZSttGweP29/nK6EfbFbUl0GOREm7q8D6HFwTcrA4gh
uW6NqXYt7gSLbn5Jjh95YleGpF787r8MabZAmwsVmY7CkMT74mNxfy5+qTD+QwpE48nxiSNYiHbj
RJAoiNk1OJ0vo9ONNq4r+SPCCkZd8pXEKL+n7WHeabsgWvr5UR1AXXhtjcdo4WaVbRwlAxE5b6he
HATjsVXg9PPeSpWtV0tsmhOrPHC1kU4Lxy0o2vr62pxxeaanEAZGgiymbz4auasF8L4cG8xVul5M
myEJxdAUukI0QWB1RKtd21t8syn/54H/95rT3f9y+OTli9s6MqejCvsHQlXOOz6ibT0tdNWqfjGO
Q38f3qFZo/9skRfq/TxRfkOxfA6ArM/JcyAb0qfT48sAcEOfxmFRCiD+2hf1TW8sk1aGtjz9MjAM
0VLm3aOCS1ofq46GJskj0A/WPR+5vBUeyz3T213gLR6pct7Srt/oT2W+LM3bnGDsctethRWZrgdz
TSzfusWOaaVOvOm2lQyAxLSF56bc8CEmgg0iY6RqcdRoxl1TkF7Qv+CqwNI6wb10aMezioPQjXEw
xBRYFGqDdscyCXZ6klRJ9xDQSeAg86yf7In2VP+78g1dvfpsKdelXFYXekWJ4S2HNw0s+LF5JJTK
CZ/6DxG+zTJ6iex8f+31+sYJmp7u1589W7TrKGyiOqVFQCQmNCV/2SEWUI9GYjesTb6b+7f++bfM
aqSBz7Ka1FH99SmOnaTsodz96fDxY+KHTCPFSz5azI01bkFU4EsJ3kL/dFYFJ9L2gf7b9wnP1A5E
Krc5hoD+VzO+dyvh7uf39eKB5csvmlPbwekKedxzK7U90dQy6/e4JE4HTL8tH5RpW7xiMsc4yHJ2
f93O/Y0E8XlHoVUDvKVI+c351PpNYeY+d5S24QfNT191E4N+n9vT4PSIAiA+QEdc97fk2+mt+q9+
lz6Ph/yD9JRfdGpD5sJtfeQQA/NHWUr6JmZq6f6ejd21lv/FyYUyiIZmQyHhYt5787u6roKoobY8
YYRJgBCN1fnmfF9a/YoKH5lBAxw/K33q4HstS83Dza9eW0CUS1v6L6OYt6lGOTwbQc2nVzvY7N+J
aHGJH1+P6ofeLsOX09Ecdmfz1sDlLN5pwVoEKUlrFQooosq35g0ZkFStR4pYgDOwRkQua76S0dxj
IhFGu9D3msi//xQEu0TzVNrseM6vfUoXD+xff8asbEDhVhzD6cGH6+CAilalKk+zZxvcamvN1o5J
6FBtJcLI1dxsQsXSP9pfc/tJF28mbFAd2JGs0dT6d73Q8iDrO5926v/j7Mx2G9eyLftFBNg3r+zU
W7Lc+4Wwww5SpNj3/PoajAPUjZANq249ZAKZB5mm2Oy99lpzjhlVLoxEdEAPzGWCTxWqFYPO8sHy
ivqo7xnpih+BL91Wj8bjHC0fum16ZVn7tpNCr/7/XsxFaVC0kUL6Fe9XPi27eqmen3a6c7LTNZqX
D95taGOUjpQsvZtZTkPI78Ki2+ReWRKu3ZOLUr/vzToZFC6D2GNq8XwROVzCfFLGDsCWI7rVrRm4
V1Pa5r358kT098+/OKsqgiRl0sTfPW9HwWMM8yegDWj+bKG6fjb+tof399+72MP6cyiXZ4VnP2T7
HvqOn3r0RBbGQLggk5vynqhR93T3v7bI/Fny/nrMF7tXmZzEsqr4uyW6hGrF6E5y+dN7psz0E8Dv
V3b81t53D+XTlSc738HLOwxNDA0/M5F5YvDv294rhRWN80SIM6c13BnGUUmwarn5AlJloYKmvDdQ
z8AWWEs9gbP+NVPzNy14CCl/XcHFVx8mTA00IF/UDYxBZXUdVgfJ+KUWm3zcGeJ20veSddsiINIs
P+x3J1599WjWa2FcydWSCdqbgldjcEgzSrV91e3janDCIXVFyozs+qJvzPfk8p4Bz9JlmGjUsZcW
TUFm3yrKGp0X1oPyRujs/kEebtPbs+JZT+RidR7Zn76UWrb2LhRuS82Vjr7SbPDx3Jzwedx2AbA0
P9MX4uBo2/qYSkvBfqchSLYF7GnhVbilE5RMfkJc8gd5wDkx8QNV46KWjqb6ILX4HFC9H1Ri/0iM
TxgcjluJ2APZL2QfcG2pvFWc7mjkPOk3MaKNdwLrQoSe11rPynev0HyWYrJDD57Q9X9foVQ2G1WL
m+kYxneDH98Tc2FtmsgjrSwgfVsw7iX1YeIfkUtzn3sjFjAmJeodVE5HAWmSESqu+h1SCsHaUh8i
Ne+WtcUqh6oPrOiVsfwXc9H8sUGJhzUrssZjFfz3egtTyk4lxKBjDHeaXOZfGjNaj9QCzqfG3fBM
h+V0Y95WaBhujOeOjJj4rnqP6g1sCTX8nM63VmjjwCV0cVrQSyh+ty3qqGW9JVg47JwBA8C9hU9S
tYEpkw0AmrXqbetQfFovieRd3bHm1eHyfdRNC5mIpsvwZS5W5y4JA3WELnQUjNW5uq26hYgKskdX
d9PGh+H0Yka0KbXXxjrUGZJI9JBbleAHoGPjmaig4SNJd6G6JKG3WidE2Tlt7VzdQ+a186ervFjL
2zwxitjkKtUFLwdqpERaSe7ZF2MEaq4yx0j5fCi+Ea4lpHzOdJUfO9+Hn67gYnVX5LLO8nhidfc7
YZ3M2jg0qtvztOFFxTrSLWFSTy4TC32pqX5oLIllnzmxSuti3CjBPJx+kUP1/1Nw//38LlZ/jR0+
m05cV3D+w9EKCVUwV/0NgaoV5hyOM3ahswbTKfo0SWkhn/6qVuW7e2OIbAK6qkg6zdh/P4o6twpB
77mGkE/RVX8DvfNTKKHJDcRaDiWjO4cpnO+vTRK171YPw5IRjTK9077k6IlFPQ11GkrHhMyRs2Ma
TmkS6LhAH0ngrBbe5KktkSzOpLr308LXhaWiLPHN6YU9vvS0aD9wERmBIwH0SnpP4QE29Gkc8UV6
7X+hYNH32qt5V2/7bXerceZi2AzDGbABLazoU363IOfbcuCSnK0DtonWWvT73GPYdM+O4F/Zb7/7
CuD9keAh8WsZnf57n+XciLPAYLczOlqKR9nrHyKfUrJQVzIeRJDcmCtvghDKl4ZWyheja+THb65A
ZmJLaqEiWxj4Lp501yAXVMZS4jsUcJhS7pvOhAbyCEqTvvf4a5jFZqSJqKkTr6+emL4pJf/58xcV
7TkozFGyKukIzWie0rY2bifWATdd9AclXUB/COzz/558zqovk/gLbJEuDJq+i11qUvKqxSQjcUYi
JQ2Rrms8yw4JMRtAN05jN78VeAvECdWbaw/9ux7BP397LnP/6gDlcjHE5izlqzWbrF/FsqX+qRpv
UHaFiCGobGWXAKz2FcYHNx30e0Xm7AplagDCDZUfPf/CISXDFHz5maRdDGzrAusdZaE5F4e6gmLC
BIIK5jAAzIKaydeuMZjkb9+cv27hxZtzGsq2y/pYOgaJnf+Wqfx/ddAWWCpc4YiJT7SO4su0TF/n
lOp0JbziDpy82WwfgmzBuru9ekCSvnGZzM/VkFCe80bjM//33mq6IchxPEpH2qIDfTXSY0XQTk4V
2JY2i6NN3VYtj5CHqmJJKf1uekzPnN2iVSwsmBcWiNOQa5w3Bu8kY0e1eS0S1bPquzbZnMcP5Xx7
jkoIt4gc3rv2AN0hYp7dE6Zp2LOKJiAEmx67O+rbefIgPo7KQScAN93H6eepWpFuzSclt46WEdiD
txHT4VpfpvvTXbs0yUOxSW5agOtbl28AIB4HhSgK10ANdZjI3bBsErRbryLMapWP8NVRgN9Y2Jbi
G6MkV++YCTS3xm1yJinBVEiUeu+SX4q5NYWN2Pm0jiLthga+BJv5VBDbfReXWzF/proqt0q4ascP
KdlYJlyGVTMsLf0J1KhIxizdemVx5tAFRZH/GK1OxgK/2HkglvsaN/27kxfxoKIGsdokyunSPyCn
pRwJpxS1K4tus55c8u9mk1Jno2SHwJLecVdmIsa1s9cfvsVFVcDph8IJm9acIXXxAhlypGhFq87j
cdGJXs6yo7wLDhQrErYbdl7FTksyAGz9M3pBZFN6TbEMVFdRGjsGctm+pWfHIMz7tCsnn7DkM27y
/xIfDbcE0qzrt4F+K+VbqVt2LfEACDSunM//tJm+/AYDZAxBbziaLivAEPkjs5aelt2tCK9nqJwh
eLeCh9g4qjGgdX8OjNlZ2YrRD0E3qlMxFWsk4OWaH856NrKHk37X1q9RFDFixOJq+UXv48oQJ+Rq
HrxnfGvW+Rm2H4gXSAQG7Ze7PvrME9dCtgk+Avi5BACcEFzlLTote7rOtDSDeUbpQXAPY7+ExdFu
yg6mcLfXadWJGl2nR10M6IO/d8W20p5ypIiJO7c+P4a3Hmrmtlv0T9p9IK3FRQn/0p+6XUQXRn1K
Kb7HVvdVnagl52TdS0QHJffx67UixfimSCF0S8TeAv3p66hTEZu878949i3ydUOPdUb4xcSSMhux
cWytE4wlQd8sxcaXmSIeWsXvIWRniEsI1UZBsTc/CoM+r2+9aborvRrYM363ww2dBZXMu96efcvm
i5CTDu2bqE4bZRVLD+NHAHK9nS3NJIqT0WA+i9sGz+7pd3OKbICVHVhQ5fwr1Pdmy0mUZ3xsJS8L
Ps2T7hXSRknOyEo7NOCBA/pgUWLbFZZzMl7uE5enZEcFLs/TlSrnSwYkR3qgwpplzLG/Ml/Wv6ty
BrygFoJcPtbkUWnhY2W+dcpRsXYyJ+bgUFjr07Qjbg10HCe8UbBPLSnNzXugP9OFUOG0+lVRu6Jy
GwcpN3nwTvXBCG41sd9M/SFJDxorriVIXigxWKVKLTH5dq+q2NkBEzrcc+awIObFSY1lVdMvMuay
YloM5cagpZJSaLkgnnYzv6tkEw160hCxUauo+ITRM3YllBhYhtN9lHq6LSyUz1n7MCHBH1+UkDTb
DdJ3sN9ONHpQZedu/XLKF6GG59/p1Uea0WK16qvdzO5ku4jepuOfOn7MXoqeKMDquQI1f1KOMapr
msts5aSfMO4lS2wxBBu+tDB00G0zmIRDFdocJ4V1+Ao81KQ49bthW6jLuCdfLN4L5VMUbKwAOvPN
TIlATnXLBOYBKfidDnCvYRgje01+VDNbOS2xsGgyWpNDM5P+DsjipzuYocGtQB2yUgnnlWhoMjav
dKwhKiNgVyles2YfS1xnd0VN+HV48+dtsQCdSRpKKePibcl1NRFDs5FZgpEn1fedhAxonDUgPh9L
diCMcnyYJ0ed5vz8pn6B9Px5UQ3LQKHF8ePrvhPkTaFBCgOp9xDW/vleJkXQnWc4JKTdFO+TiBII
SXdM2CQRMHcBCIFHeRkvugeSta5czdddcL4Rf13NRaFYBXKrCfEkHwecALI9bWfSvZAt0QNgFFuL
UJU4Ijjx7jo26c+Q4J89ZP7bTClnMyz7iHZRIOdWVYgBsXazNrzYY6tLb/CZkaDgKL+s51leOnU0
S6BE5pR1aAgRT2jqIkTbxCBZmTGqRbQ9q+/zfwhjUlbYFxLMUIwSdEbrU8rG5FiWf16JTnPA6hfz
lZ1vNDhRFlIJOlnqvJiNn0PXeInyLDE+6cOn1tzmWGykwlc6dqDXOHyf0i3zNd1yAmKNT3d6RkDZ
UngvDuppN55RW6wr0c30x4C3pmuIAn0L1VsFA49W72JjkfR7dnUFiKKIaiyFrVZU+3F8M9tta4mg
LhRXbLedK1MCRamvy6k3jJLNQlTx7yqZg4sIj7xBl6J9l06EZIJwydV70Rpd3HmyrN4J5oK2IH4/
GX8dNWnxYc3WCyx98NTfwk0rz7FP7cJioNZ5bbgxptd+RIjmFFPL2rA763zu5V4LbvBMuqduoVUf
iriyop3cDssqxbSsK9usOhRFcZMQwSkX+7Lx3rQEv7n1XvEP2+a0ipTWbhL0LgrTT+Y983r4KeqR
XRLt2nXM+0kMrBC9l77R/CK+RxCIfcMNrMG+HT8rJC96RX8T7I6S3aEY0ChhV6OA9y1zi956y6vn
uaFkVW+9fhRdQozczCk78CcLiHQV4UUnN/H7d+gLvA2VT4SGaDcPtKDsahG6Mv1RP5oW+EfI9o6P
0kKkeuqQPKxoRcSYSm512bNITS29OtslsJk/xPvmZpicPvTylebg5rMGD8Oj08nPxUJzZRLkE/J1
3PGpN9ao+33xFxoXJ3tFTg4hGdQI6j9XWEXB1hKXHE8A946OcCcQ+Waz8HXH/xDuvd29kEi9UvCz
zXp0CubFIMwOFcRFzLYJQEKyOW663qHUX/y8MH01g198jhdLgZAPUqW0fI7zmkhZ+tI/dMsKcsPE
nGdxbdLydegq0fkh4YMS0iIX7bL+FoZWby2tVOgKEIRVobhSwNprxyx5OI+bxlwl7TFRXjrrYRAP
jbms2ZgkptTIL52m9AooceVqGB0ZcEnk1cFeMQtHrm57BUSU8HbWZDf4zyx0nZNsfmmAzhePsYPF
fEatXXag6zwarTQTFe5V74nia8U6yUwgZ5yJMCYaMRt9QqfHz6GyiLfhrdKss3aNt1YKdmRTl7pf
YhbOngMKpPNNke3UBiSAdos9V2tu+/Et0bDT2nmyiPXVZL3O5OV8PcaYmcd1U6xHyYc3E0REZJ1n
ICpAUrp50O36aDUlILkJsvabhPIBEep6IgqqENeZuB7qzzDzo9CXBbf8aHFNl85YrRl3aM78yrXR
NoqfByNflLOlU92emtuCzpjBzFFZp7TRpRu+VuymBX396Rq/7Gvdyw3V2ZdVEnbwR1yejVqx0NtT
GKs0TaJDHC2qgJ1PYeoxufqb8J7pXtNwMj1o1Fbtk0K5H8uHHpJHtAmPf85wkThT39aWui9wZNNH
Rd1VeVgRcR1hAiGlTH2ntxpPC8YbEimU6lrH1v9s2tSveEN2ePPihw7o7txzj5cNJG6moVDlb/Ni
OethQhqijrmfmUQhGh50Wznn6ubYPJK5OjjDePVjUecj4cVWideWMQJyHpWg84tGSNcOah6VvYqE
diJuwh8DL98w/oUjv5KPUQSoBnusRuEXeZaMYXOWMU4LZdG8c6KsXrTAbW8Js6Cz42qsXWBqunWY
PqTwbB/io4irUUT7SPb7LfQHpCOyMy6VawLOuar6+itUhfwT+oBfxFhan6sSOfHzr0hoMEFBTV8N
DECnHZtrqT/BN2bJduKgR5q50oenfPSNaZmnryQQsFgTPDrTYyqQ0bh0vApNJOI/OKo/r4Rf50u8
hJy8FJiolEZfNBaS2tCzZvrEdYpOtzpJACkE9SFgEh1pK2TrBYiBE4Oz1g8PDIZfxe4wjGtW8pq4
sJwCP/3jsnoYsTQ7AV2yflNjfySl7voIWf9yVJQYLNGJmiup2f1wUcsqvVTXpymTj0LpNrHdznHN
ms/iERWrPn7MoQJp9MaUvdruCDindaQqd8I7w/T4nuzZzrwXnkixcuQ7WFN65lNiBW3qT8m9aT7y
M3XtMM1ptc5kOFa+nnWbum82tto5JxTkkAfcc3yYIJyrbjTcjs1BlHLnLD4HKlXjexT/Ss37SX2y
UN/WnP1UxIMGkd93j60KD8APRO/n52d9GS1wR3DeGTT4LZl56cUdMYUx03MhkY+FsWJ3oKynQ2je
ImVNZ65LbwNIylTTl1svipzAQFCfuCNGS/UORqK0NLzR7/JFj5jmfSwfStNLwYppCw5LlnMS/E55
M8YthC17Fr8pG0VlYnN6megOTFNs6z3BtduzQE8GXJVNRBiGj2geH5DuNWt0a6Zz5IwSRDx3ufaz
wgknxi1qMedk3MOMJ+gQJhbdlUB9qywY0OeFHKX2qXFCbSE2S7QortJ5J1RJhXagNdefCk8hOaej
rTIxe9NwBRLJnSNwtTTLjVpKoLm1pN4Y0WHItj/fcG1efi4+bBR4uogIj8k6//r38C0UgZIXATdc
NG9U9RkH4IwggYKKQpQQFDtHQIPSWmSyIg8LXXy2lIeygWxh3hYQ4pJNXrbkVtZOujAqYoN3tDle
dDv4FT2KrHEc1j9JD3Ykp7thyG7eEsl3Du8k0onP9A9z2B0acSWFqxhznue2y49x+dB3j9PwrMur
n3/sn9bWTz/2Yp7QDaVcp3JMp8EbsNHu2aVGda3VyzRhndAIqjSgs48fGuSDOFs1dpGiwDu7xGup
ga19Sr2nl14LpaLzO56eelAh+PIjDNKFdkq6nm2I58W1DNg/6vgv1w09Gc4PErcv9n6NRMR4rM48
pLXml4pfE0TCwZwgrNfxjVuPBAPHFgJR4yArCxNESW0cojvwMY8lSPDzUQD7JgjYU2vPTN/bcivX
1OGFdxZck5e0yuCeJJxyQPfsyvrBOvkAfNz53aaJa51v+oJNih7WtGUoMiXw1N25LZD1t532FNQc
weKCTXiR0Wowt0Z2DE4Gb/RjglhdqWltocjIIuqBnx/o14Y+ywVaFFnGE6Jy6rs4h6ZxVVS5XM6F
L3K6bdHe5cqCwJkZeOkV2a0JPoXzkuadjT0APpqqBPrhvjas57P2ojTEM1oHjdf8jLnGdPv8ee59
/XyR1lx9Xz498tb/fGFc7OWaJmRqPbZhL7MnEd+qotlYpTQiyTeH40KiKuclIX9uwscm3JT5+9la
n9NtKe9k85klrl816la2uL2wA0nyoG0KG3qB0EehoyPdYFEvXJJIss7HTCguRrZXCMLKaaOnKN9M
fVeXC/JrJrQkvQV9aYsurnebCckEoo+GEamt2Ui/gc0URJ4kTkmjCu2MWW5z6D9uw5yhIjuokDyp
PnCqmLxO4Yh5sofpTS/Jno5/I2gz7SbepSK5jpF4XwzMpZWJFQwp7zIQXsTopkkoe6515L/ryfBJ
SAgaROzaVFn/rl9SF9fyqMjzJw25p1lNgT8je2isRsRIkbe7Bl+Jf7ApDwNTCWGRp1sY09VnDhch
W49L7uzPz/vqJV2sMkLUhnV3luZLOstutZrhvYi0nwfCZObiDsPYPAR60rcieD+PDjc8E5bUU8We
tjZijwf28yUpX1RI83diQAkjPpxIlEuUvZniKxySRD1m+FeQMzTvYf+m5geyoh6NPUikHaTpzLah
YFI2mNpWNla1+tFUj1i+y3nUbQa2KdG5DOxmYR2Sa/QU9Zt9CI0/bBAoeEzoxLkw+GvsaSTxeYqz
SDkWgj+3zI2FIT8K9Ro/hTtt+IAFd3q3vOkWSpf10PKGeqclmzOegGhFCx2K0/3ZXBM8EilQYvx4
ekT7RTSWsGg5bDJb1BpSUxLPeBPzyCXC9gzj8Mqn/l1Pjl9BmBf+NOK8LpURoZ4nudzRp529k/Tq
nfR8U97OvAK2ROgzLKChH+1+frp//l8vFhhm1KhCJJOgAkqnf+9d0Ydhkurn+a+KgDwobjMvkRdZ
vRT4MInW0lZdvgLSWnQ3DVyk+inJ3svqIY3uFNxA8xBxJKMUE1X6OcMdtMih+sAgVE6LQOPTn0ir
7A4SSacJhxi3ug8gA3hIbiGu2GwWNXAuC2jyUUhLW2DoeOxgZ7ia6QzVo8IJ3zeLZ/RowVn1VfWN
HC19/ICuFIj2OAtlQPqQJuGcmjvJ3J5Yq6I1lB6yJH++Udo31aXJWjDLzygykTT8e6OCwtL6TEuU
I34fu+XA/1Gm6wwRnCe9Z+PWUF/lem0JT327Gow7oFEZRyn1ExuItlRRiKunjYa1yzt5xBmpbql8
qlBXvGoxGjYUWlKXYrqBN4GHccZY9VQRovFL3wIRDSgg14a+zgloI+SsWTBnDX3yQ5YhoCWreOW0
/POP/a5oQKFjKMjsFA2QwsXKWDRWUShirKA87L05h0TRXyumBKp+IHdrLPy+X6nw1VgbjTWtzGnT
APFL8KDu42Rf5SwAd/AN5XjDUb02vLK7sx7Mvf4sY8qeHBoK2LGb/iF4Ll/qO1yscyiXxQZ3c9Yk
gopppqi9Par7+glMZ9IeSkYEpZ3SsnwS37EnkNVpOtW2rNFKM4JJV2kAtrfgv/z5TnzVIswnrL/u
xMWCXEp1L2cyd2Jc5yf+Yu0Z/MmMRChbBqeC1t78cyQYPDrTiSusGUyGiIZDKGE8G9tkZs4Q88og
9o/08/Kz/fuyLpa8UIJyMepcFoar22A9rTj48ZFaHvJUG3EdHyIyrvMCh7NwpezXv6lJWKM4IhPJ
ga7nsgtmYtk4Vwl/OwrftNO21zY5oDdruOm9qHyRyX03aUUEHeQkEKRUHbugWfO89WopQDg2XjNt
Yr7wbp4OYXerxh9xuMV/WKW3nfxektNqnF6aqiFufQC4iPoRnK7hChKRsaajCmsc9Inom9XCTHdT
hVfDa38n9aaEOUIM4+/xtNeKB21oyZt+V8Klkvvj0Lm4MtJgU5yu4Bi+4rPmF8QywXuaFirPP97f
vzYfYYjCzojD+VMJpBdpblu13ow/Yd8OUcksGTieRij7ZuwWWC6hBoYe+H0qbpchD1V/sSzawEnm
NM+J7Lcrb/BXL9zFBc6NhL8usAuMk14FwVznis68r6j9ctba9W7ykXnxrWnY6vHnr2ZeC7+8nX/d
k4tN5QwIoJpCYR7xkDa7trw/BtTFtRL+K2vn4qddCBrHoW5OWsrGn0hABGxp9m3cdggo5gSn8/m+
Ih2ms6XXhiGSMwegWXCAfVylAWnWrB+jJyqgu3cgH8twDpKUmpsU2n3gaW2NVI/CFcuip7xlIBJX
E57iAKt47FZ3xHExFcAubfnACiTlqTK2cbxRFCz8MdkW5v2J5kmnEOCuXQsJm5ecy7tLeUCnVJFV
Rbv8/qwgZSQkzA903bmk88SSfd9+Jos5sDHzRswZ+6tQmG+6TbzgtGeZS88pvhfrTdYInWglpnys
kAe4hYmt8gRUc1YEafZ0j2xFUReJYE+B12/Bn0RQHEJXsZmjcI4YH7GG/z9YLr9bif6+qotXW+kr
o5YCix7YMnk02Y0NZTXuW1f3STxp3Wuwo6+ONd63v//exXtd1IasNCl3HosnUggb5qZs12+zujhw
g6WSLBFm4f0mOJPS8mpc2bef8t9//+J9z7MqG4WI74px6LKmac3UWHql9+xRFMzEdNEJ3n7+lL/d
aciWFWEDzkHdl4wVs8zTVD3x5Dtf/k0guRc5xtMcBwfKA62Rc8ocJlsWWu4rFde3Zf3ff3l++n8t
XOapnmQlNeaz738LF3WFVN0F/b2avzFCRi5901CUoOtlF4YqblJE0JF7ymQVfgIdWt1VyQ81dqF8
MPol1MJ2VfXroLzLZVxUeXOTpIDY9jWco9ylx1F3jyhGdHmZn/YnJPvX1uJv6yptZlDIaEM17bJp
m3Xo0vVSY+6O5qz4Be2xB8CH3UvDnWsH63LNoIZfRCgAzCx5lcMSxpCFIAk0VcMU6FVtXpJhbSn7
GMj/felakAFOh+pRSGxkO9oOG6PonwQ73E5OYWcevk0I4Ic4Xsg30bb+zbgEgAN64/F9eihL13wa
OezPOP4SpEnMoQc0AtU6QJNIuPJEv90r//r5xoUJaFK1U9fW6n/dDB0O9NihTMG8UCNANA2v7Xa5
SdSjtR7IT1I8BEUvoOtqYi3IViCTDr5BHK5O6ip2BNHFiRLUG0m9MrD49iTGsjqb4YgR0i/PROU5
PpdlMqsj9hXObWqbckWEroda3hWRXVareUgLVe/KVq3MLafLlf3vP3zxfUvJIICO4/SfsHEG3vw3
WWNP+w4CZ1MjGDyTzNouSgvzTrGbH/A8KLwtfpv2bCs/L4psm6c4XyDWOMR2py8iORxmaN78vCh8
RXLMAkAUzrzBSOq/DB+EoE+UsBBVys8BCJUdgwCztrg/zX51ph6P0VNS+4H5bz7JCZ4l7vFHxJKo
PVzfBr55rVQcNsxB4NOqjGUvNqdqSKSuArF2FF9HJ+MkWvspFSbaexwWkMZx4A82BbugrUXVlYPl
gPDfnXMAeIYdSS7MAPLlnJGG6Z3/kp7jlSbKtzcMualmzbpTxOEXp8dUrgwhzNR5wGkoTmYu89oG
odt3WzAZTAJeyD2RZj28qwRIgqkNJVyWiUD5Sy/fHccrBwhl3qr+fdVUEBSYqBQmJWQ/XlyQyB3T
9cRQj/LZleStPq6mZqGYK7jWQrhVMkRHpC7lt0a+EuXNlD7zWCVtQd62buF/KO4H2K8LFRFF9TmZ
nhFvJvG5Z0DPcoS2eURM2/vD6ffUfBSKH/rXaJt/qpwffoB2sZbEWmeqaaWr7IUFFGtEIfThaYeV
0KXy06ICZ1H2HD8gluI1suKNWKzDct0M3E75eOV7+FrwzndTRRzAmJMv+KIwGJtTbsi9qR4Hi6Os
BzPD1De1zsGDrp0qLOVuOaI06WjP2ekswwzb/3I2/0sOTGK/rZ/6Yqm+V2dvVJd8M9f2nj/D4q83
7H+u8WJxSYIQJmduzePNMFvExR5qu5iuJeA0+ANPmC4N0rfulHgtSOtwsFUCZj2StwmSWaO5laF6
QfM2nxUnl50TItBYdjRzO+fFD0y8XEZgP9/Vb8ot7qqhQfyRGex9OVoxEA+Ss8AVC8sWLexaOTvZ
igmGE657BoqNgxzCcGbDaoDaK2EMeuUr+XZlsUxmioqEWkX788//KkHyfBKyQMYGqo8ObX9lqwyb
hlzqc7MiShF+qLVtZ6Zo0310GFx4/hHnAUc+zAUIRmmZzEUIOSoUms+4B8hX2kXhQ5n/+U59IxTg
Tv3Pdf7p4f51nW04aspgCeqfWUZ+TPoH1F1y9pv8dIYoGNtxe5BL1D6LSFaRZ5GPobnk2dR2c6+a
nAoZWCaV0x95YYd3DddKtEcVdx73ouTGNyMASs6LUP1JgCfNEPIZCLOgfprHWfFeW/38c77ZgP/9
ORejmcDssjpL+TnM2kJ38HPdbtjrPMHTsnXr17SPCHN34s9rH8nVvyz/W3MWSi4VchNqfCS9hxSG
c6I/MieGJW3s5l22vaORcE0VBbzku+XYRBBlSejqvwhgxJMQpd0QaUd4sT2BR/sTWlmAQeVjjciQ
EGLZVdlppVXmkq+jYuWol8lkT7yKiXMu16n83Gp3VbLvI0bO3U4UljGeDCYxwlLvVoOIzKeXkSs7
8eSQN58yXM1clWFt5OqreRTdnImuXGbTyuKYixgR2TnMaAVYaej27YseLJscgs6ICgMmFbAO4Fj4
JUymnUCYvTpaKxyz3SJdTa1/Bg/tBKhjAoaez6FwRGSs3mNtZa8L3BMHJnUxag5TnvB0GDgcnh+l
V9MA6ez0v04TssDnSfB6/v+B9oY2YdzRR/VaOIjJu8QjEkrNl0jRaet03dY4L8N+TWy2PQS83smK
wSExWtNv1P6HxIXoikIh99R2Iy710EaGHq+YEYgTrSG7hnZUTgJJRBxoTisTZGFGvt/axMkA3x7k
NWZV/BoAbkBgN/1TIW37bC1spAjs+AOl6dAu8+QZti4BV7XhS51HfIto3QvMqUHvMrA/ryVHv0/O
LFXDevDoR23Ka4nr8tcT+vzN/M8bdLG8E35pjXp10lgCJNUrhYPQOkCnRzyLe8Wf9b1M14+VNqMl
ds0yfmw1z2zWesktQ1REtzC7vud8LWj/vaiLKsPKlbKYUl5r7vdJXpvTvkxWxaF2QEEbjV0fIycy
UU4AnnHlcX1SmfTtjOyG2b98D20dpUnjaJoruAKcecb81cDTvCPC7loA2Dfa8P9s5TqEeWqiyyLS
hGJcKmdUSrAgkaxIyGk9gTeo8OEjcesY8DLC6syNos+25Wsrz3dbDbZ2ijFmkcbMuP935WkqMY5S
s1KPRr5rosLpho2i/VKts2uMPjBxvBq0Q9czGKTIVoK8KkfiXgZsMtAxunwtJn7Fp+0EGXP1OwrH
mDvq1u3h6pXOb9JFIcGVmvMJ1mA0cNkR6Nmsq/wkz4VEecaZ5lWpz9RoViQTPTL5Uc3CotLd5Ao+
5H5jEOvhxOcnRLVMEDak9RDCKtf4nRv1DifulVPUV7CKxJMkCJWxvioqEIb+vZMlFmeO3ogJWwb7
AhX1cDepM/RfkG1cIqdwFZ93Eyf/0X/ZRlixwQY+5BHv1kuq803Y1z8EYgq+3DSNpyoj2aL6Z456
USHKhSFMSKhpoAVrcyTReBWpH9ZZcZL8hvO4Gi+jHNLdq4qaTyH7QjQQpfP+74RgJ9NKLoC1lfdq
czzHxMEPm2y4w8vA8QXcqJuFm75572JyvXDtLLN+c3rsPfhfDAVGpE+ZTcDegLkA3JsEFPeE5fY5
Ndwm7Zx4ZZTLRMbUaJAy+GpS9M2DZqvxp/xXajzERF5Chjit9MwhTJGWirHU6i2teCn7bRmxE0hb
Ydyb/K/byo1D1QkQ8YKD5Cl7zMPGFESf0AA98KaMLqDi9M26y38D9de6tzbY6adjGj/gCvBbYR1L
iwjBSF6uFAp4omC61DUE5KhkYaUzRBA2lLaTpBmO/RjlxEAjK8N61GZvXRmR0gdGf4FAsPXzewNC
ds0QemHOMepnj2SH8eQ3/ZIWpsKUac4vAYcVC8eSE7P5WOHF9qeKZsyidXKSR4JNNZA26dB80NEd
X2vkfnMo/PeduFiytdboOkPEvNSqfsuYrUKRizGk2xmGHwpEqi7L3qGpRXQBh0Voa3q6a/vfSNiM
AIKiT57Ez4WX/vVUSKnLNjIPMxDiWhfrdVAHBfQBDKoxZ6dJRq9PWo9FnAQK7cLam0HoRKfj5J/U
lxwoyXgjnR544Sy7vtGd+awgjA5nQyvq4Yc89vInWdzn30n4Niq/ouKuAJEZu20/A6vU9JgKK+Gz
G/Zja0uVL3SujrY58xsmft1SuynDtRq7002+Gm66nfB/ODuz3ba1bIt+EQH2zSs7UZIt2bIdNy+C
YyfsO7Hn19/B1EPFshAVbqFQJzgoRBRF7r32WnOO6WqvIxpEALLGgLT5Nj5t+2PwKWubdnA0lhs8
9WFgJvf/vifa99JsKf8VFpLF/cth5Otyog56mUtJvMxPkoiXLTe347C2AOYKI92F5FkhgEivt60B
sn9dFHvhlOA3gfowN17Z3OTCHdMn1cnkHYYOpdnO7dbka3XHjbEwF4vtcr4gDHGuP0q4o+K9OmwH
832SfnRpT1kuMB32hYakr6EjGu5R9ks3FtwhqJChO6F8X5v3VweMy7f6ush//dZnrfU5UsdkjHg2
G4+Oikhn2xP4lmBGsNgY7Mm2Mj798TRcxWd831++fvTZUlmWVT4WRb4o1uJ5hme3xaVHoUVaREj/
zVFX8wlheDaswvQT8bDH7Ea1QSqyWlDNpSrmHoH2p6p5chU0yvvVtNALjXgukZ1lidq25G+SZuL1
RjUXj4vJHxIE9jFa8ZNbS4zrAVhQrmifhfTw7wfxgj7564eenU3MtB+6yOBD63x10pxRcicN/rPw
LJKrNNV3mBhH4ZYHzWdLhnX7lnSdczwFKb3BDMoz/tuBiW35oxl37W/SrJiTTMFxtmPRprl6YlTr
QFhN1Cun6AuHqq8Xflba5F1WSu0cLs8SGIJCIPopcmLqUaTEBDGwoKCcvt5OveA043MtjSE1czL9
m+NaILBKkAWV1Ww9u/BnoJY5I3esvFGR3Ao25qYMvgfGgdo2RETQN3KF0Ad5bobmtPLK6LOVPIQI
qemlHN6HH/rYOG1kuHG3z5DLaGT6LETN/dC8LRJgDbnqQDIRGH6sFbjY4EtU+za6XebXKKZqXFfO
1AQQlM3IbQCLmHaDhmLaHLNbvLIlu8x40x9/DyWNqk3J72K9DtWmw45OWx5BRftbTbDCuByKcHcb
LWRjeKxISPp+Pb+OdzF6odOGl6Tu/JpTDHMw65epgzoyf7S8wId/P5OXX4S/bvHZFtZr5hTXrb5A
PkISggDKRG4U+agQPgpP3EIFfauGK92O7zBEchiwSkIhwomDC/3seZLjqe2GVOND6bl4+vFhyh96
fc1IJQpYoQnywOuW3lmUKGz8lJ2DSU13TZupfW/6fb2MZeP4q+mi9Glktb0sHUbkrkgZjWBGBzfP
d0eqIk319MkuPgEjDm+Ua4Eq/y6IXiqeiENN67cJxCWBPWmXuY1xQ9CzSbqxKHxKxFifHDPeLoJ7
qkM3+9VL/hDaLTbjdm9JWxEpzBOwyWb4bb3W2UsVBjp3369u21/xvjq9QYLSwiDp9rRqBhBvXYdU
8NpvsCw25/uDCo9yoeuaTAPOKoWu0o/dgs3jnT6ulr1/aFmE/7OkJKvm2qHj4i781+dJZ+3eKQrL
iIQr6TBRq52ASbiSZP9nQGLthuhHPdzLwqHBoH166HRe9qFyVARh5WHQyVEb7UlzLWg48eswQw7X
9jLWdeG+cZPTRyLfRuCO1HtsUGb7MOtODjEMt4T5YyTNmmmYDueMSQw/Vj4fUhP3ZOlrnFF/ttOq
rFy4DqiGd52wvaZR1ZZn+dt9VoAWMYvSuNFn1YehJHJixWRD0nU3Ti8yAIiTW2jerADJtFEptA/4
tvPb07Nyi42p9czJp2rAk5DiK8TxPQp0cdSVxYGxf5iI5mzRJXAwfNU4GWjbZSP/XfqFY7weJf6H
QSDtlbQIYsANxSH9WXefMn0a3mKFGd0uFbb1TzYMq3v891JyQWmF+lAG0Lf4Wr4HrKRtpMdmPQJH
aTcqjcv8tVqztbpY6KefbRGI3e1A1wDR14e6jnsP5u/qCeM6FjnBLhlTVN4SN37cFu2VDexCb4Uz
OWNbRWQX0aXzNrBaWTHnyZNyyMid4+XO6nslAdUdBjh24Z6jy/3FYIT2YPwiaP5MN7XPKJ53bQAX
xu7WZKa5xrVCSbrwbPx9Wedd3ySRI/OkNAoHcWE/vXercctzu6phKqUfwtX0jKufd36wpkWRqWOL
zvYj3sXBWAXM1bSdRHurb30Cbxvn2vP/R4V/9vx/+Y7LOvTXIqummpDp8YBftNgd+W75SkGj+7ss
f4PPC9lZ2xcCivr4XePrN4Gs3Ef9qsN+BWzqMX8TPGmHSrTBRD5OIBAXx8/naCHO5IB67OiXzG+C
RCNwJdXb8fSJbXPEPE5z2/n3431pp0QuJyrAZ0xd4Xz19Ys0VTsXMWaEpaoNulXJScpVH6H9L0qF
hbjG9OIa7eZP0+r87pnSsmxgvUO1erY9H7W8NuNh0RSjvA4PvTvUDr3OnYx9OVpTy5NORh5bX+1E
V29cBJzFq9D6PVOzAooD9XY0vfz7RnxPnwChhMAZnKVBm00+1zmb4jAeSU6TF5SxpXqS35MYjBtz
YmDtn6rNwFqUb5MceV9nL4dCe/c6YEcgDXoRVmLrrXD92Eq6wp/QE5JJdmf0w2x3VxtJF3o23DUu
lTun4/Y9O4jkR0tJTgVqjURZ9nPpuEl0nUrxThDvyH7yEUCzIZieOG564uxrfwI78zISv/qjVG7E
5v6E8s3yUZ9z6L2yAX/HCUGSABSDABN9KufTs4urFYnmX9lLjOAnj6Lf1dG2bSogjMkq0fZx6cjH
31b4OqjuxFYnoj72JQLgxZXFYyDR03foF8puC6LZ1VQXeCQV5ZHdQlRXHKozuKzoakFcBZyvS4NY
kLv0mrngQtf167c4e0AlY0haaRhY9PWgQxJ8gyoE06HXwS5rUDbjQ190kQLUTrc4VVdeygumrq8f
f/ZSVpY655bBTVyqGPM99o53cf7zlOyn/pbMSk6SyGxQW8xYqHOgCLwZCz8U6fnPiJ2/Z2y71YuA
tIbothJsKrXsV6Ytt1PBWK3fl9cITBcMIrooU3CrS9yVSYvm6zIiYliJixKOyCLA0/qdOdyL7Z4k
NIUDDA8jOvl3IXN7r/aHQFon9VtuvY6vknUA0pNMm2sLtLJUuV+XGDJHKVAW6zYyjPPnUMk6SY7i
dtGktWu2hB4aQ7PKXPI/K9NXRX/oHkPGTWWK+ZzYO2+CTKHcRNJrJj62ObRjcqZpvBWSr3N/6cvh
qFLv4u63Wj4PGm4khlaidWVLN77XrwRzKIqE/0fSSN87u4+ALaIhHzhMY6whkQ/ShnaIlN+MmEOR
n94PW9AfG4WXhKjSjOzvk1sLnpysRWsHKk01H6SXNF2LInShB8nnjxZJXwEm+30k2qdnnAycKhm3
ig8sDIm0MS3i8fJfYx6BHnFMhRMvAClzJ9ExA0UL0iA/rWM4KKmKEdt6N+b11NGWdEByym79kKWc
8b3hmW0inVL0qO6o2MeKPhu5J/ujHKhAKXQvvvbEXfqBJdVEtIK5RgGBd1aB9kI6tdOki4e2vLfq
l1Gl5WH5ZnpXPNTRRqz8aVgXuFqXLojTuEcMIajihRWwZbsaaT2LTyGWG6ypiysQnL875beNSMGN
1Gs54srvM2vNlV1mOQ+cPZYQJsDvSiINzW+w4HLOF7l2Cu5zppTNaDDinmCcTWVGR2sREtDnJseW
UU83PGbzTbOcWrY0/08+ylFGdvA3Tq+iuYb9vBmFHT03t4terzbavhdxOhe6EDpFmGroHb++0BDh
ujQajQULV+tbcm44QcOfeZul1UhbBNDitVtz6RP/bL/g3s3vhq4+LLQTD9lyZq+E2/YUjOZaMp/y
6kfUeIr0S848tuYW95lGMHv6WqSPlbpHFy2SjjX6Y/RYkbvhpi3GnQTdf+BIEni14IgWEf+xd008
dUG5onPix43CPIfJ2J8z0l81YJQ0bXeqhYU6V7n588mvh7cqdFFCdj/U2p/rQEcPiwvNb6cDA8RW
2XNemD67DxTeyob3qb5Jb468ZCebePBNCxDm6n68/E7nD9zfF7msk39d5EgHt0CYB01m2qfS6/H0
ETmmPmAiPIkED/FeZ8Esu4KdgUdzsVIpxHpq/olw6WlrKJA4Dji1+wNcMDIvauupZp7G/BYyHZOy
P1i1NcSU3vSsYT0yI3BBnKXXytSL95qVcRmfWUBOzkkcizahFPtJPDA7YgYqfBD9SfRFkjvDHHR0
vmqHm+6l42vkDtrdlDCenFiZgoJB0mbQPSH5xBjsHPMtnoxUDSL1vv7kbPAsXgM2fAdsL5mPf13r
WfFQn8LTiB2QLBa/fs/Qr2o0FZWtpd+axx9J81yPjzpP8hSDJtDQI0rtQW6d0VEzSjdXy1f1gE/f
IgkFPxbxxPS1+wnDOdiJmrvLmY2pBEuFaTBH3anZHu1BgZzy1Zh5MZA8S7Rh+8SjVddCZAyG+ApD
94L9d9nmkYSozDQp85ZX+e+HqpkVUziN4qEAk0UEvd8/mB2Upj1ZwWCS2fJHu6GxEfnIG1lEy+FB
kzzMvRL2QYganlF6mE90w2uEzzBcN+wa2gqjA0S36OgW5oyUj+FstzudwHF6w/hgUX+Z7aott2br
5YvTkdN+slXreyNfLa4tCFst50wRY6TkQIIdgzC/ZdtUc7vXA0t+bkoGiSP0+Pfm5CG9c4UCi97d
oKy75IU+ZBPtw94fdLf9hVNAeRLxvEzWtpxdIbGn55HUJISbMBIgpH10AOo21xZd9cLu/+W+nr2s
elmF3UngvjZemm0UgU3clm4ajJ5/Ysx9mYcFDz/GNnX1QVLXIoqbggH6DuEMtgJiy4kelvRCsDCK
TZr0kaCjpzKHjFoRd6j4wvr41NQOTRu983HFXlnD/8QlnK82HJ6W8ba+oIbPqv9m7jRztIArFzzL
/BdZ96IPQD4zbxZNjyK9/0En5MCCVuSf1rkvw+65Bqy80IrlAf3rOs5fQbHLjKzvKKAnZlEZZTSH
WxiKoEAppl0IZ8p8m/zIybOQ0QOjsl+Dvv33Xv/nHPbtZtAcXPy/GpyDswpliDWCJbJiqeIV/0jS
Kh+1SBAw6SareKWj20Ay1gBkA+2nXGvDXGhckQiMspelhhYRR+2vLympW1kYDjxM6pLvPnld9zHk
GxW6f+nl8utsrXozEJJDA+PJjvwa/0xrA1fONifzZRA2J+W216g0PoZmVT1dXdEvVEKQ9lSi0GB1
4Ao9uzunXC7KoexExq03Zr7KpjuMaWWQ0gFZUbNGqNqzX8LD+EiZzYhobHiwDe0eZkoKxmPWRBDR
YOdwNmJ48cz0USJH7Gpu+oXmkv7lMs8GjhoQic6SiCZZjmIS1P7tIkMg5cDLY6/7ZJFY/fuxubS4
fvnEs98tm7RWmi3SjGSE6uQxpLWj7kSbpgjoQ86cvnhf/sDY3D7G29yL76OH6nm8N+4jWHrC8o79
FH7OrSOx3WV3jbJN502mUTMtQWv1yPQnv825ocCoBnWXkmyIg4AYyNbJS0rku6Ryjcaxas/ajo9S
oB4hpJIqQj5q/ymMh+EYlO1EbQ/1qLGPJ2+eb9H+k6Feja42uskU1M3qlN1J2i6LgpO8nZI9K7GW
bBkSmMY9dTXoCFtVQj8u1JsEq0XC712okg24oVSCyLjJBkdvrnQmjAsP3AKXZHFCzqR/O6JKhjKH
XQzHjRZ8+M7frzwkkB0a1/pQN+OLcHO6Ld4WcxghnigL1rjNH6kh2sJBtNpMdlO6JCKdFvAj61lt
c4bQ0T0tjwPDNkd0ZfBn4072Yw5KlCgo6GGKPjWvAzkoulsidYHG10ItdxrLtg41vnKvdkfP9Nsn
OWjInXnUnAE2WrrCd/n878fqAikcXMdf3/88Jasp0kYrmpzvnwQDMDadsb3cPQn9wzFeA2om/cfu
h4ds2Gqcicd9qm3zbrbl6bauVgkya8GWOk+BZ8sUF+gKfwuw8dkzjnaS+Dl2Q9NvhKAKSu1OV130
TH3ebsX6aVheX/sUhDdF6fY/eY3RDeV0BByxW2nUZxMv9sKlIbw9ZEIWbrAwp8z08SK8xvdgwJya
9g8DbBIoh0eLg2fBfLJ0hpMnnPgsR0Fc2azFcatL8DZBbW57XhJzNQxb+bipJi+TNvLoQxKOxoRV
xi+lbUorBZ/7QhDh5OuZp2AI3cpyrdpvjhvsTXib6PkhOtZ+SqIt34Hpd0ofpQ8DiSGmAiFVfFWb
/jy91IwWcVfOr1J+o3TB3EG95XWj3gOCgb3L+/dvqSxdgLOdBVapTp+N9V35pkCf5mNmlMeww9wb
7+CBHaqXo2ZLlq2/ZSu8SGAm9rNbVDb5o8ECakgOc+RAWmYmCVRfssV997HQ6kh9+JxX/WKIuZ0Y
wByYXG6vJepdag59udyzNXTKT0YkUdocjrf/kXy2DyEd0z2d5V8ZCdY0XJ9xw4zPx8BageaI/ZDE
M9EeCF27titfEDTyGvx1786W1yk10gLmd3eYiEI3YT5EDpTW8ZMhWW4P9+YqgZNJIZX44SadNh+j
7sZPx1fjCbE3LOliBdZx00cwFa4s/BeMhcuV4X6BAmxKOIe+bthpvOifuro7nD4s4iv94kZqPEFZ
4jLb3JFnB1NtfnKKT/WJahvUQUyPl2ofs+VsdxnjgSC81V8NJ8z/lMDVypz9YV+UTlkB3B+eQddL
5NtAEy3s+HWRAj2rVyxYF+YJX7/EWQkbmmE04FPr8KKyupLZhhx8AQCGt/IjXbYjPSPigK4yCf/4
ar6/Ev+9eWflBJGJeSoby83DlVnMPrHKBsjaFehOxVqRLlHBVYUah6AExDHiYiwQKUmjXtT7TLbb
5+qVk7qrHHBjKZKH2KvkBAXmJkN2zvDFNcNVVrNEiwBjinUNc7LG9zmCFXGICFSI8wjgAFa/QBuQ
bilfO1Ve6nd9eTrOXqJomLs0rPmC1Yu1F2L4SnaieUN430ded4Cv56MG7gLyU7za6YO0XTEwWuE2
3aiyXRPNSdi9nX/Iz91PnoOEMwImH3KG/r00Xao6v1zm2euVzeMUob1gl4FKIbwgZU969PF2HjsV
qul983R0JV60OxI9Eiq3H6RFrYvRm2JPDpbhYLO5bsW7IPX5+lSenQfURNbbKM26P87/eoPuU/QQ
S7N11y+9J3nagCO1vMJg0C70Xr7ci7Nm7pzllVqLFeRYiOaqFz1OsKU5DDRLaDEpLLUYwMnE7KSZ
dvpWv4VvPIyVaefK9ph61tFNf3F4Vg6m/Gw0S5eIBaj7wEOA+rrgj5i8P6kXMLxgfbIgQh/tJvZq
JtOgusHkLMJmkPugXpxT6E7JY2z6//65r7zuiC6+rlmtmqflqeLnbl0W05zDBPQRd161XvWeHWQ7
9a/Vx5cXcEvmYIP3iqPNWWcyngjyk3o+ckkOWaV2BLN82uELsTI/I8GcGWGzoocKz4Z8TwhPJ8M9
wogqt43MKJwB4lOKLmJYh7wS7IHJ6nit1rzgmOV5++sal4P+Xw0SqY9jdV6ukXYVrRrjAdj2FKH7
Zi2fRqYwnsKiwmV2duyhDlZhtb5Dv9ZDT228HNgb7F4IZdsTye3opDXTy2BDPV3rOFyQEHy90LM9
R6X/HVs6F1opXF2lOhZQ3clRJl9s/GhJQ3dFIMfUXfhTcBpI0BNtEvpizROyjQZVev6Vhlhn7FH2
w/nKOOTPEfnbqm4taGMm09/bfmLZRP2cFzxe1uY4ekfVN5KbZvIS1UNqQ08jAiG6CEoQzbldBgJH
0m5mwWWoATWwIwpa9qhFAa9DoTFgO0u+Fd+nwso4dHSmFiyUpm8TY5sUrmK6p9HLUrTo7+YLe2jz
mDDeA2L673fm0nSPh+O/X+psMRqseQBCzbIwOPImu9Nuit45VXbZu+bgsUfxPAyvJq3LZwMXgGGP
IFywPOYO8REP+eOwphA2PQBr1EcApXqqa/TICbm0NuKj+Fm+mo62PAX/+hnOFrJ85OykpFwxN/yx
XZ/24SZ3ps/M1ja4V8HrBf++RRfkRXiSaeEg5GJ+R9P36/vTN0YrZsOxPajiY8KYqzz5Yua+tC+9
e4QTaC+6yTmQ7/gTczK/GWzoXg04YmYH+gac/ojLDKG+sZnSXZlBq2e9tMYfSbnu7Yx4lyToWIUr
wg0EGg6MTzOmL3ci1CjT01J3SBEvbqJNZ2x0LFM4h63XuX+8CoeVxWU//HprDTBOIg47UUZecN5K
rTIJynRYhQ9mHOQivmamkr+b+VZJRbs/bhrEciqBxE35GeYNpKmO/pFpTykDK+2lGh6UlgzGQNTd
YngurFslespnZN5uq3OkV9w2fqubXYhVAYzxlP3Wjn6oirYWQ+sj16Zpdo0APLAGWhCkdBpInKQD
/V5IWwvDFtq/tAyi+q0SVr2xSihHU/9YbJXTEtR3RJWi6J9x0ntEF9l0lkRlo+MLFPYCxb1OPiT/
ujcOuASJr62ae6pDoJvvx2xLsLFcO7KOOcOpIiL+5K0y3SCVqxhetzhAlgi7RHBw7OnugsvWgIZL
kPrVG5XXWk4PaXSnckJMP6z+p6QtihD+SmNG9BZjEdg0ZN1jWdeJW1mmbCcywxGdZclrEa/HJMiS
h5gKBWTW5IZPzJz0YMy3s4UojVjV/OYo73qSBMC9QhtPNq0MnHjXSEQx7CbrMIqrrPsxx48mrWE1
2h6bDZ+kElyae1m+qjpfeRacj7y3Z/F2LrYzLCrjCeh+tjJO2JWJnZ459OAzy2HVMAqAmnAkWoon
O29XqvBmSPeEFHSu6OsPpcCs2kkJSakeRf0mFT71/tGkzT8xuzwKOHw9Gbyrd0pe2imQ1BeyYfMF
9hqjMXVPtF0hDit0Wc3ZjYbgqL2J8X7Gopz+DDEWjQsjBe9yd4cq99+v8YWVjodbVXiB4fghUzsr
yodjV4fdaIQPyl5fTV6/JigCIr3VevAfJmjF2+SjFV3J8hekMxxGjqAP0w/dAdz2bKEZE/30I/9M
ttjPgVnZZCRQ5lQ6kQpXy4rvvfev13pWX0/HfG6i4Rg+kPG7mmUu52l+FJ/0zNbfC5ENz+2IKqR9
huOYhoYKhkC7j+Tg+qVcMJh/vZSzGlrTK2MoZCt8SNYY2EbsS68WqEWIwlhZma6jY15EuG3tg/BV
shXIsSsdhgsyHi5BUxEWgkb/rqMVx3S0BiGMHjDEYjmK7hfw3yYcQEczgMU2Yv7uiO6r7xT+aLrC
7Au5XwBOc+N4A+o+ln2j2amPdF0SxunwW3xhFX8IzLBjQhFoq023S9VPxIV5J1mUqdd+0AsHpi9f
4VyaWzGjKgUlibiLU+1oL6gic7u7zz5q5lOclTg23zTker31++I1xcNlD7eFYtfZKnsIawSEf5Yd
Tkm5eRtiTaALVbvc8P/hUr8fFJZLZcrOuR9itXFWEaiZceTHyKIH5j46jdZVuSM9+KWghVvfWBU+
aV+1HARpOQbMFFXn8EoGIrmffxzgDNL8MH/kzTDKnw1x0VFjCybvyLWnQrv4jvx1nWd1QNGNitLk
RcQ7QjwPpzomKoyo5F/Kz0aFhmwTW5PS96QfP9xOuz3BNUXj9p+K4MR6iPjRi2GHA1TeMpq001uF
TISFB08C5eTLrlH5auIfa09FiaGvTorf5j9A+tlOSrjOGERMaoT7sA7iOiDt9H84J4rfKx3DwJFB
USyjKZHPHxplUpRpKk28d+IKBEmBcl7G3z1s8VgJ2BTLjHLci4f3LITl8VgKdzrLu+TSsMnmnXZa
nzKfdIZQt4vWK7ubo+Bxg3jiitap8brcW4fseV7Nc0BBkqGj0O34jgZoVN31v3NiMHEhs7NyDACy
O+9yuhkIV+hq0qz3OqyYSBwYanZsFhOOLh80dOjh/KisrUwNDlZRJHBu0Yy4bI7yA71P/iVsOBqr
Xc+bZ6vxj7DGeNFsY+HXmN5Hz8o9QYhOtoHfadZE21Q3kX6nGN5QBG2yo8LOx5tY3yTlzRwTmvVr
TrZjspqKgBbo6erYatkTzgoi8mFByDEZMuVve8YUxXmVWbrA2Ipmu/zbfAvfTzcqiI8fypa7r9o4
PpPnPz2EEqXsRvfhu6hHt+EwjwX7Wkfjz5zs2wWRKQjBH7LkN0lW3s+nRcQqHHqwrgh3w1WTu339
mFX74327trYD6IyZJqG4Xngkd/pNr/qpRs/aHw/6Bx0YZwhQ5f083U7rEPjVLiO1/Q5HDI4J4FFP
8wrCCsNAxQMrMN+eVinabHLNmVP+DAijHPYjrOUNnb67f+/PF3S4hiH996udP+3VnOh9XfPVmg0x
Cysyj7BMpNt4WqmDo+wW5S30vl1M3Be73glul6XaYBXIT2qcEbJ/do3FdWEEziVZHOEZDUoyQRJf
K38jp5azWi6JnM7MzydGpnS6akrfw+hXLwT3ubGH3clQMlsNgUGELIdk4GUGChYnMVzpZPNSGbig
0g1QiQX6x1zjrb0Vf8LeOxbBVk1vpc/y51wcNGKwiistkcs39a9vcNYBTaNOGMqQB7hBRIyXl6O+
rRHWV69U7KMk9v1aGJuKl7012ykQHnGHTs+SYB+N5a4C6nz8969MhNGFVwoJN5i8xRf4bRLcNFaa
d73IE9yupoSkAm80V6BjqOQlAxqwZ8CN7GxNAn7glBH9YxemgUJuFUvfg/lWJmuOBoJlD6QeWGuL
3KB52xCpZfhHaU020DCvmjHIx0BFdo8QQwlY05FzzBthRepIGe6GeZuDyohFN6MtOdBC8JD14t4I
9+UeeLmCUN8iTvBmxqZ48nsGMpzwmEa4UTD+QmwR1Dfz5JWqU1LGb8qTa83rRH7MEBkDsPghSZvp
RT2RZQi6A/ar06guL6qL52TwtbcwcuX9cGeMRGza6OyZl2aUkvDlEEtIKGsijyjIkogLw+bckoRB
WYFLsqfRE8q3K7/HspufLyh//xxnu31t0uePmlngNE20FRLpZqfwz4T2M+OoRXg6vokBZlsEKFc+
+tqTcLaBt4oRMnDlo5G5mKsF45bF0O488yZ8HD3Z7lKnY0lqr7Q8tKV4PvvKli4CatRwcX8HUWl6
NISGKs+LU0XCy589wNzIp6dIbzkNrJWePj0GavQYGdJS3UCsQxc7XgI7UnyLdf3GlCMqgqEHmHAT
EbsR8n9VxTWuXHs6GQ9m8mba1kwPWUE6SaZjp2C92E/Fi6Q+5MqTCl0ILVBwIme03edyMMYQVfyw
3E3RPhZnx5hfqDBKhDad+LMlfebnv2/9hVYWaGLIFCIAP9wW6llLQxqSQdJjYz4YCzDPH8hM4huS
QOcc09WJJKlaYkxMjOmNaGwtK6gYQEHoxT3iRMOd1j5gezebpxT5yvEY1NOOR32saPKz2sn+UVuP
1o04YXYENhaD4D4QKxp03XYKbwBRkjOlrTIg/Vd+2QtK+a9faykZ/+p05p0yTkKjzYcucsZwperu
SeBM6xaPho/vRw6k+FkanhbsM8kvV0ZmF9qXC+952ZSZm3FOOTtgdlky0WewZqY+sbhWq13EoAxQ
0PsiWGX4Y6fHTU+IDq9xgRPBxjJHC5gZvuxVznB0BfAyq/6aE/QCQeHrZZ2dJaGD5p2eHmfecOy4
0XFZOGlC9Uc/HQILulDp0H2oJbde9/f9Ew0ZJXELNHOWT/hoI163+Vx6Af++UWdHykSI2qkyuVEL
QEqQXTndoEdYx0CQk4wZvz/I5K0Brw+JSfz3k/+nhXX+8hv8RzJMJAgUdl8fEb2WW60w/9yNAUvI
dNvsortKvJNNp9nNj1K35ewlNUsx1HzQsqAcFniIn7lLqPXNdc8cC606sgpoqR2PM0XKaXWdhnJp
517Q4TRnjQXYeC4pH2Mi3vVWnBfBFgr7dYOYjlRoaRtW77nwWz3+mmiFGWSW4ChVYmCbuv4m6psC
mne777VdbIHAOFj5QcBa8++7ePlRXwTZ8G1g+v0pU/960bJTJ3RRFS6CbBS6yHEad44QUdiNk4G8
HV5BOJCaQz6n6WbgoUmchMJa+oncuc18Q2k5au58/MFR5soPDMXmwvJOXAPkdbSgHJvOXsNEKSA0
ZxFafJ6u9i7lIFs/EXPsNTiRUHLAGQwh4ulEa/e2mPzqaKTWYNLkn3rqZd22mV7FivZGcS8dV/3a
lFdDQWS9xxNypExZRYUjE3VKJpCxk7sPEsbsQoZ5IZWVsyQr0iDHfuWa+WiH8tqAhxf+kOJDBdpC
3CnHTdrdMMtoqRxcEpGWOW9fuqjesELXKGth5q9UzVdk22JybgvJ/uhqogOExcQ8PHrk8mnz2zQg
1lXIEs2f+9NdXrxl6HkE6LZG/MIB/l2ca7sXPWXpcdZrOa3sbvpR6A9z/R5XFhRwYdMNd6p5PyvP
JWTkOr9NrfuJmOOrr9ylDpJlAgYEjyySQX0uJRjzOcoiiSc5O7nVcgYXGkdMd3EYUNiD8V2EfoiV
VgCHZ4JJgQ4//3+UFrj7lmM0qSE6yKOzp0JtRlOQO4RsjddgPmPR6XB/iQGqBhOvV0WakbNMyx1t
f/oPQE44ZOONSjsZpIkD0Kc50fFc8nBtRepskgCv9zSQQl56eJUlQYPWC2k7Z0vjgCJE6Ap0kvHR
6zzhw5w9QlDJWw19wn7pTYsOh3NfdDQ/22s34370hZcSKdctOVQKnEI3I223eTWN3mkIDSYEmKZh
WchOp9D5fWpIb0xO+zK0iJK+nyaVTh5HdcTKxdoEJQzcYlWnNycxkPmFVlhAl0iakjqoRWCH0SLz
R32rqH4IFSJP3hLNVylrjx2RTy7IqH4+FPltj7CnMbdydH9qHidxjzDLql0IhfB7gH9HrpqtFY6W
5EUsHmXyCLj5qIq9KvTDx/xJgNfHe4EuVHqVmp0leuiuqwgmo6umbwhxTjsj34jhKhXvJCAfe1IO
QJgcoJsUvENNjkLReuB4m372+BgSRycy1LI7zhUxcSAKk1olgBfLsEAeb4rjIbmN5pcY9oSh38Qm
Mb3ljdzdRd0+VJ4U2MtCzmymeUuPjy2BX/wpwh4uqEy0U78munB0COFqa5vQWgEETuh0nP/vFsiJ
cne04HIG4rU52MUNglQFTceahe39m0f01JzyauKYAAByQY++i/JqvIkIBqXm9OoDYsJhlfjwht76
GUCph+ta9a1sU3YvON+x6lxbey+YDZb0SgZIksLRDkH+180VNnNmFnolUu45cxMA7V703SiGZFt7
IavJ6JyiX+n1r2N4f9QAyM07ENXMi5ZHnSfaV5Dnl95UeLLgwVa1LABBOF1ZB/FQeMnvDkuul3ab
Ud4UA83w5EkuREQLJufqe70jozUnNevNtNZLLPiVTe/ixqIpWKVkajwibr5+O0uNxkg+IhK26CNb
6wHNqBRMJS+oD2dTckwZ8Zat4PTuFO90zxvrTI4KnwnFDgfQLTaVP6knV1fYC0r3xbr83ys7O8TF
JLelvcGVNZ72wh2bMM7NNrG5DXGHyMciVzNoX/i9Z9CEIMt605Cjd38N0aks9fV5cfX3dZwVV9Ek
9VHFme5wWiaHK/x3amrLm/aRxPsomJJtE67VYZ2Md/ycFZ1LwGhumfsqpnRSisWNgspSD9qTX6Ub
jcg1dynUE+SpdCzBR/37B72giee26Qx1JWkR4Zlnj2sqdmMzj+wJAwdeMtLXMD9XDLpFJ4F8pxzY
EN3FdlklXkfT9CrN4fsDRQcE3yBHUV6abwcGSR1PqZmNAnZ3FvGQr+5kiU/tYRigQQ1n3Ex7CvTy
/0g7z93GsW7bPhEB5vBXIqlk2ZbkVPWHsMtl5pz59GfQB7hfWfK17j0HaDQaje7SZtphrTnHjBbJ
rnHmsZjP2t/hMRbmbnub29MpWnFETq8yzi4fJCOTWbKB9MFqPt8lh2iyDbNsZ+ob5uZFojlSu/Rv
dTQf0t/kgG5rp2y6F5yCvSPZ2i78DVI1j6lEboUOtJLn4lQnbdjQ9qiIepytMi6hg9reCcqjlr34
xj2BNmPxSp+Vk9C8s5lLDQQxx5VDkl/fPPjqW5LedtNWC7a0v7PeMXPbn44ckPq3oFyMfOn9Nreu
bG2/2a18ufRPbd+/W9uizKLS49KTG3Tmcb0w5MW494aDD99WvwuOEcdaLCUOYTTV32R/7SP6Jv+A
AZgGni0Al5fz+tB7ZiTVvncspYNSbboKyO1vM3P4a/wNpIW2y5uKvgXrOa6kZtmOWy10Y39ZjtuE
bry0o6bUhrQ2gGtYe8qPW3NN0M+LTtOrsTttYRluScfW2ATlsnqVu4VGkmWxmga8cotmKS6S1YCn
uEGp5Gq/kPtkw2aiXWLiO6bif/BM0Mir0tjy7uX1UiGSnYLnterrNyrKrzdirh/98ySMuJm8rBSs
o9jZyKto/RHPiHoz3gdv6R6ypzI8cSyTOlfykNQQSb1Q9slT/FCNi/xF2Nc34TLep63t/9VD25ds
3OkVLUoMrbN4LcpWn9nybrsYSZ3PDojeO4Gb8+STbFHtAm9dyM8/Tznf8Mm+XtPZNjSO5w8+8qwj
9c3iZjYj5VuUBfhs36nf36jLfjWajl+4FGkraLuEVDSreftPtbZeRJUrv8jBnIk024LtANUwEals
mY0RHUK68UHtXqshf1MFZ8yWglnBUiWZytnZcxhV0axG0zpWgwsfdJk+DTiH6KztIT0UJ69BqNoZ
dKOQKDyk/pZU3QH1vfVENLBBLw1t0Al1wPSKTJWgcfE5WpKQI+yqv8U2dlUgXIQdpxtZ2YjMcdfA
NN+0Xr8M/6KvMJRRNvW6deyhioi/pHtzT0/dVh/DrXbMHzvm3XfgU6f6qO28e/2hqWD42UoK5h96
jr/sVuG9QqbWskbrVK16/CzX5pz5Dn5dN78O8Wwhkuq88rqaIU6nORdLdfxD7Pg7MjTW3booEDCq
pPVATJCfqXg//PxOfj/jzXVA3ZIoiRpn+xq51TK5SmMPFctSARPo3czhGCG3BLYDvSMfmaDv4Pqc
3dZYvF3jyvV/Ahkur/8/Izjbv4ihGQ0dNSrabAqsbYRUil0oduet/KN2J73QcEvmAuMa5UFCD5et
JdMaAtPfEuvg3/qgZk4pOnq8yg9xSP2DneGi2OXIZTq7traRt9PJa+02xTNcVUdbevyGWGzKyM0e
y2coL3fha/gB0QMZdULyFcRwW6MSjTw4XkxPJMlvOARCqT4m6/4Fs0j5AlTE8R9Ud/jto3cG2hst
ibLTGzpkFiHPG6REfxt1EUD/yZfQ65LDHDdy5dHNU+BPN+7s02wFUSv7MfKOorEMX3FZ2PkjzQb5
nVke289c6CS4I77GO/h+av7PK2OeKW2HLs3YdIfeEbHjgHUGD9JrgyXN2iTo7DviDJd9TzqrYw7b
ChJ5QSNkwdGSCYz0p3rvbbMHSkU23u9WWQgMHg6UBgdCW/H/30KkU19Ul/jYN0BbvbavlbUcuDWy
Og7q8S7tSRCw62dcQD/f0G8OVaaM/g1nFo0P9vhn83On9cFUVJwI+2X8qsacW+AxZisx2qBsR2kC
zkbMKf6zP8t2TbjpAQiX91O4l7UZ5Kt8zM6g/4cayvy7Zw/6y7jOirjs/atJblPvaO6LdhlRz57e
Jm+pE5xug/1dDLeavhQ217bI3+zov96Ps7lh7PqikwPuR0mdWlzRjFN/67fBo+70bMnw6y+suxlI
U8PVYiaNnrqttG52cARE47EHi7PVCEBBz7jM/rJpM67kLH5qLy/ui0qqiKjB37igjvVlEMsD9qNP
p4WPLKW269/lI6mK9+DdkDV0CU0IW8bo7cxuJFqJ+P3at2tHX/OycEN1CV8tG2ZaxfJ5RbTt9HKa
IPIcreRXjuKNdYz+ZYc93ryrlD8ciILiQSF6OnYbb+1n7xAkRI5IN5TYlzi21L31KpKs07pBcBd9
iCLIEOR/lP4eg+Y2oompbBBM1OGKZanynvtffFTwonXdSbzZxFaD1qmOA9+UTH1kaXaHqpDmABWy
NjhP8KfpD8phvKvSRQyJYsEewv+VZDZkb6+wp8SRtXVkLKFGiRTeKQR6MEjwF67UaaEJRC0hvH6L
qrWF3U3dN79+/vC+MUXM+oo5/IcqIcfrsxctG6XKEILBOo4H/zU81rdYXWKbIwSNWOwiXbgEYkHF
zr/yxUvyN3MoYlcF0pYKNMg6L7m1ojnWoFCsY2tQ2H2a6m3dvloCxIP0QyoepOke7Y3SQGdZyZ4T
KEuhXdAtK0gUpUjbNdIiHdHKL6RferyQ/qCZygEQ/qI092dyiZOPF+m6qPblJ/05e6v9ddfs4r/J
W/mnBk0KvF+wawnD6xpmKTUrrG845jcIg5VypW9at/qwXiueyWMjUkx51BIniuhEbsseBIp59+ml
EV+S1BGEmxF+jDU7bHB8emzlZ2k6zD/zFtUnSnmEqGK1AQDc01IP7nppVxmHIlt73TLZVakjK05W
7ZLwrlduTfb/D4hONXYDJa4uyLBOLi3qO5RRJSOFrfM8tq7OnmBcpAT0YuEBqeSBRX/A/fES5I8/
vyOf39D5x67IlJB5QRROzGeT81CHhtamnXUMxnsSAFrDZdlrXoqN4cpPCMAQN2Un6HUz1+sxR567
lVds1oD1tlvKgjLmL4g2w7qOHJW/OidC4oAAqkCUxzoGuoEmOzJ75imn/yMR4ofKH3hqaM/cSGkZ
rBPSTiCkQ0l5HfZTa2ugF8uVWKx+vtJvTIp8Df9c6dl0r4+JpPdNi7j300xAfc/bauukojM9N6cA
igfuHJiqrwmLxZT3ZACj2c9xfTRWlvhju2vpltI3JYEvQzr7QOtibIam6a1j4/43UhQLAGRN6sPB
ulj11yxmn1uIi4cNdIobgQnxokVdGtN8Ei6towrezrxtxRX6m+kl8x0g67F3z7MGKebPxZG5zwrm
dowoB9xqxgY9QZAvJpf984229td0cNJF9YKgeboBtvCmqnZC4rqwiEqnxdp7LKD03GWULfwj2o0p
2sq86vnCeqwqN6y3IicbYlfcDgH5diQ8XduZg9txXPD5vFyztDt0E9kyVk7Bm+HdJ8dox5kBTH/0
zF6RQtaW4GbE64rk1uyGnv07X7wyj33TkjPnsiT6fXKgkCqdPZ8yN+VRU6mVRTew6IFqzOaIjHrp
WipsPMNQF8jb5pj2Aki32eJDmu1HxbSSWjuGQNU503v4JqdXxvVNw5Vx0WqlSSiDEjsvUzdZNQne
FM41vCeM3Rzl1z7y7yd6azccybc5MHyXuWbsV63xNJBLHivPRYUOHY/AXfUBo5yo2EWUYI/2iaE5
lu1fttsaMjD1Pu3//PzlfaOM+DrcebX4p+iQikmhRYNgHnOyBc27LrxRdMdqs2WV3nXBfSeszGpX
WjYHJcDSWEEmV3QSkmOYSxuytd/LwU2V5zZ3FQz50X1C37HdtKVNi6MV1n30xKrs9SsA0JJuc6ii
au35qzxYqQGzDyG6fztQs/8DFcDX6zqbOzvMvLLRBdZR2OEOzXf9AXfKpnm33mIN0ueN/8iSkMPF
JfFPXBjDyuqXZA6Ja+H95ztsfLeVRYaPV07TwVmcV12T1uO82xvm0WAXrdFuXfvai1auA2Ez5kRR
PGki4np2bDj9Lc+l2M6yy7frZSt9cjrRTcpZj2Jpq0B2xPv0ZvoopA3770bc4J0fUkc0VlV2q2Ix
jYt9graRE/RIXLzbAfup70OftOkuZZf0HFmHSV03+PNA4wu7rthiYzaD2cgzJhjP5r5fJhKm+QF/
VMGxGjlh6ZTJPpDdUVuZ+RpDM+dyo3swGqYpVwIJrNNmuobO0i+BESAsqRbTcNcJIzz/jGRN9Wtp
UMyjPu617iToG3JRyngd3M91gughXvS7Yhuli2QrbExnDthWXAqEs7GdhYzp57eWLqLcTvtFBqkD
k5axqKEKWAvPXCVEjpNNUrBdJnXBoIqk7YWcbHoqaqz//EfjyzzRdwikAZj/ZbtTYQgxCXUD+QmV
0s6uOdC/EfN8veKzL7HXS0+QY9k8eo8zZ61esS43O30j0sqfbbLi2gNIdO1IrX2zzinQepitNAUU
2UUPy5f7pikk8yjdldKqTTnUTPfQEz4zXxAT5ki60uJ16j90H9zLVlI2pXAcoI9DD+gW0QdvTUPK
yjjnZxpbI9mW0Y3wGG+8P528Sqwl+XZpyCkx7vGFby1COqwHWl3C2mtdH6A+95KmqIX8zlZzp8Y0
xDO58hF+d25SeI+gl1HlR0NxVjioo1hQrM4054qL21nrmuoJXcthKXCopN0hoa12pMSW/zT4oul0
tUxM4sTj7w9juQJ39fOs8N0u/N8BnQNByimZ0q5lQKbIDLsIXlDaCaONe04ptqgjCip278LjMA3L
tlrPzQJzzbIV/IW36nV/2mhL1Wa81mS97MezdgEVB5Cm6LwR57WxYIxGNW7D6mhVTmFs8rSxk4yn
rH5oiUDBaSPVDyhFLNDaAQTEnTxstWKlGitjRF67lelrKyc04v0f04eluPqVJduxWheJPVDQ83aD
Hi4zAf6H4/XdSqU44nOcz23zhtr+rTLX4g8B0lB0UqYz9etmwKU9LnPCyRCdS8Me0ZifHab2Dsno
5H1I9FyL/IhcO5cfp/RVkU4/P6jLz1JW5bkILMKuYTU/53xPuKsC3dPKuSJA6pY8reniDrbOyXEJ
w0DCUO/IpKfpbjhTaa8dtC97nZ+/r6LsEZFkI4L/ukDj5jfVfmwrKjThbYIXTXOt2hkdPV9R/Ypv
06XWvneAyCAhG+VNWtrQaTNafO7PN+KzB/Zlg/o5EKRkCk1EzElnK6qYdlmp9n1FhbJSnkj5mv6Y
2S7ne8cm9d/e5ZIIwhXVSCM5WKbrGQ4umSrf1rlrlKvIcivrgb6FdNT2GTbap2abjUfvvXatlXiD
WIpiARhYap9o+tn7hPpKkHcBvRgDvtrfai/cWwNSo4Vm/3xpl8eP+dLIu9WQy0B1OT9o9bmUm1Em
VsfYc+ZasNagP3aC4HZUaNJr8YNGFSBctbZpbkJhOxBR5XrqJvbcKrlXd7Qjwqefh3RZcWRIdN5J
fuM7xFV6ViLvQzG0ukSu4BiOjoHyKWmfre7W0LeVsjbal7G6bbw3/F/xbYKgxTvo6kkztqIoODkS
p+4hoUCbqu8+VuW0c2bw23z0Rqgi2r1JHwKTQ97eeshDsuhN9NDn3lUq6WzoYuRHvz5BlEyoLzO1
a+UjheHQp+NSwgC88l5d6jVlKDpEsYjU4qGyngv/xNySda/hA0uj59YZ/YOETt3VCic1CfSa3kov
WKgiLzeroNm9UL8pJuKdHgBWqdF+0m/G4QjK+Of7f9krPxvV2Yk0GvtcHXK1PMbSakqXLVzIdabc
+eN2Nok7gKtW3E1tUwnrFARC6E6Rc2UI84J/9sF9uTFnX/5gSp7vxwyBIl5w367gIh9luCgLnSoK
ODt9adn+25UfvejR87KxTQUMZ2h84+eAB4KcFbGT+coF8SYgVWJ0Z7on+BtuQb6K1duxQZRV3dVs
wujRus2w9F1r7JY/j+OyMC0jBWUowOBhrUvaXH/851wijghFo7iqjkTShTrnIMfPV11lt/EGYRgx
yvgJpTXZo/3qT6wdPRAUgQc4eT262hOEw3JV+r8CFYHbzwPT5wd/9lTgioDIVXlpyQw820noRtMR
lVdXx/yDTfpg969aSujAgYVNeoAmsp5Kvle6KPFd2f6W9dsMPTYc9WNANHKzCAdaBi4YHB8gd+tE
wS4/SM8T37BBL2Csb2SkV6l/SlTAnDu5/E2qRUypE2BLttOBTAV2qTsiNtT8TRWh2BYbNb4bRZB4
9bMOamikSKAZiz66K/W9pd+LmEaDiYgiiipYzyL/eShc1lfoG1ctTVfujXHWJplESRxN/N6sVYA3
6JxCOfpcHxJhjzqeZNrIjaajFDzPyX9Lb1GJGLTQXgv566ivJEzkGAuV/upTu2RScmCAVU0t7TO2
+bxaIFujF2LzRILtUxyHJhgsJaogPvMnk7ebNTuIzz7gcSxLVXWDAVIe4HQWzjVB9jdrDSORWWTA
1EJxPd9hqaSoKX2SznJd0k/1cCPxchxQ5MBYCO5paeEC4rA1bAlh4KzCCkp+XhYuwwfZjrbp9Rx6
8/KpzSNCgYlD4hsd/6DnoyVNCIjllXGX124u3pX+IRBvi/FUT3ei8Iy3QEGHJtxiu8vLd8luTukE
42XBzpUFxNv6xSp0qFSxkQvvLW9Z6/dV6IrdGo1CBWNQWGrEACcPfgwLHJvkUgOQj6Dl2dhxum2K
tQ+BVzDseZ7voxnX11J0lmzv5L8XKLuq+wxuIHni+Jf8WQ7JB4ZxqdNvq+A0oPaswUiRrCBoJGi9
tOQzF3aoQtpbjHgnx22F5t+/Ke/GXfCIYFHmxN+vSRe7NmXPU/LXyYFbSSGT1i7tmQsDXdP6rW7G
sQjqyNvC4Y0tvOuLCSEJCvv1jIYt74murXDVoFT9ffX3L8s5uoRxFlQz4YSIas4XUyFSws7wyvHQ
wdVPV7m0jVC+IqPwKzpUWB2GnUntEhVaQpTZmjZRtilCUugPencgXxJNWgvkpfhl9I8kAdc19rT5
RCwqtoh6xCETtPxDaZD2BGKhbgMb/Wm845H1bkq7JYPwBd5JWnB2gW697O/Dh+KD6mKbP/ocqSsC
5ufwNA1LDBrHYDnSd4wcxViq4W1Fr10+TflMERz7bZDs1U+IApX9cEVZAwF1Qw1FIdNTCugFKHdJ
vu3ER2yL1EJvp3hfmC6ycHrBan2nK5jNstsRiBNpcOxrHnVMlYQwQDHx3tNoVTarbEdOGjIzwY7o
H7enINmh9VGbeziC+vg2wjXpurUusewQl1YaClrMABkw32UtL1QGExjhqo+WRo/vl00qtWifVVkn
Y0mu+rVMRYmg4jF342TfJEcjuO/VfaUGrlo8h8YDMBr+NOzE5BZd2dNeNpg+3wRzBgFTHL1YQKtR
suKgacfDXBqt1pK3h3tuY1Jo1pV5S/Efaii5q6dxrYSrn9fIS8/j2W/PO5t/Fu9eT32xRTJ8GMw7
wduKgNw2SnqI3CpwU0BLwWuUOxFqR9nxrn2CF7PZ2W+fHVOEUOg9q+S3awc5bVdtJFcGOLBs1A3t
0gApzlZ5TRJkHawz18pWl+vM/Ot8/DrWXtqj59p/dBZl3HnVSLVxmtOi298gN7DZB2iGCjIrSax1
RDczbajHnHsJRb8R3J/v/mVp4WwMZ3c/0mOrmoxmvgO5/KsefkekkgHWq7eetkNaheZ8OqTDXvHs
Tpxt62bs5i1tMaAno0EXlOyNuDlFf6+ufRe1JkaGWnreWZqf6UNf3wuVxa9R43gemUoPCvcJMNMV
piNlYyCjVNeD5ZrUyztUbPuS0MC9kG79difjEvH6J096jatrothrY5rfp3/eVa2PjEDNGJP3e/xo
NtJaWGZrkKeTQ7HhqnT58lxxdgvONvV1LkhGWnzegvBIavje8JZ59M7cRaxNbsfaBuMBrfJyBRfm
6qQwb06/rE/zr9Nd0pD/Aj46L4MletY0Us/r2bkqMAPTDqwNNKBKcVqkOzP8pyLtYVV3q7R1qCdT
BtNpqk//g7LG15Gc17+UsFbTTGGholGJcAB/swQcChHtxLa+2Il3KBazj+gNJ/BCdEVvpZULoO/v
P38r385U/9yQ86SNlBjtoWi4IY2dvop0JohPXxbPfxpHDBxcTjnVwf/1Y7Dmd/Kfdy7UUjMoEn6V
k515CDSK7MuwXmT34Zqz92/j1lvrJ8DOFtoaSqcINtfXtgqXrMizB3B+wGrDfgwEHkAx3opL44Ug
0AHN+XLU3RkGdBcfQJX+ov2Eu4I9Ma5fwtRoDbRYttP73O3fYmnhETw6XNG4XOrzzkZ2Nn8peSk2
ZsTICCfvOGE17wb6z3dcPCvdpt2RYITHbWLpnDzztX688kpc+UasswVkKFo97eefx0GDFpxFRP9o
uXzHH5fja7z1Hwmvp0ki1msofKnru+Lqav/q+3niP1+qdTYt5e2oC0bDKNRVn2wHsgTUhQo61G7e
2mGBOhZkL7gIsikdrIWecbgaJzBXmC7nCki4osam9sJXmCdiFadmMR5kUr0RWNSbEtAZGovihv28
5fjSRxSvSfFZxiI2JxewACntGTAfTn+EcldXTt7/l/fiPwM6uyWZUptKZzAgGnrZBlJwwykai6r/
NxVciiIQotFK3uILxA1iE8Nx5cWY//yLGwLJQcdHi/bqfG33c0LsfJ3fjxCIjsj7YDUsurvy8N8U
STsiqqdboUF0IQRenbrn1+6nXz/7KgK9bft6nL8KVKu1M2l8B4AL9Hw5rQGmgUejOE3kUnljZht0
3T9f/CX1ev4o1TnRi7/rmE2/TllZ2ZZd6mMLwGUqrZJuVWFjWcKsyzdw70WKtv1Tnb0Onu2DyxRu
xP6hb+4SXN7WQ2Dj2UAXMDoY1uDh4nY7wK3ULTdBJ6ovjeBPpZzC7kmP5pDWP/VOiBwi1H6+hO/n
+v9cwnl1QjIyKRV9YTjgfVE/JFv8q+TrYUGvej6YVUe0rLq+Va9AmS+Rqdw5UoqIdxR1uKnnRzK2
QnQVBHM4mAl0ZHlZlDY6jJrWB3EiIVsdTruhsKmNtS/s23xPWBIALNujPmRrbkYjCnUfWvjWJoG2
oC6uASAuwl2jXiHSfLt51TXUfBja5lj7s5qzZPGQrU4fDgUgBrit8boCjkmWqrpHewVfh6Kf9vv/
xJn/mkickd3sqtt6fpXPX/V5A40bhBoJ+a9f37VxNLNUbaXhEOa3iO2HnfxBNSKpD3K1MIkyUd56
XMPZUeg+iulPvAIoqdRvUsFN6m+kfi8CFRlvao5qV96gi+KoztGeOjXzsmFIuIW+Dkw0UhXpOus2
mtTeMYo79TGxqzemQ2GJ+kxa+YGDWzPeVKsQtwiqtecrI7i8NXNxAYMSBi4c/Z/n/392DmJaSors
fW4fcSgpEsWWhQyWYiPNzgNvOtUKHjKq0Vdnv8v55+svn82+UqJHmSLyy9JJR7myY6vg63b9t3jG
edsuw/ZlDpNp5N01H+I3S6FMRup8cKBDzaHqbMvs+Rbphk0w7weSbpFKRENM9rhvUb3Km7mMkDlt
usQgQnnn2pHlctIAPEVjiG9YxTh3kSNTtGrTN5KcnOQVk5wWP2oySHUQYXaHZGqWnM/rzbVzpHzx
pp397NndNn0/0/NcSU76Qf3tP4HVZLmhKiclLqjP7p1EG0DjqI733akKnQz3sG7DohNvM/j5uEIN
KJz+Lv6lrq8ati7Wwc+x0SVD1aLN1YWvX4GaSpbQ1MDYoKZqwH5b6uC5xo2wWASWefuYCCslfKyb
I7GJKqcJ+gTxlmZC5TvjtE7aVZ/fSjROh1Mp7gPlptMgaTuevmv1xUCh6Un4M4fYfxiVPXNNYxRv
C/Pec8UXTVqNzYvUP/blPshANxtvOhLZ3jUDmLj8U6m8I5lc+NN9RTGmAO4RDs/ES4zDcwAJtX2o
7/Asj2/5m4KIvL9W+LjYO3JrmEBn6z2wmYu5fhwmNSgHCDviFkoEqdyoMvuncXSY+J+Cl/Gv72hO
9ppObiacAvjSV8mLl1/L5xB0mWQKFYrXeePEy0tp7JU4PfVLrVqH5jIHrsCNdFrywI2liPDPsMkV
SpfNIbyeB/39HfjPz59tU7pc8zpBFJJTvf0Uy6e3EjFLv6dn/5Ga4Q1fDAr16Una5yfx2bu91p4x
rv3+2e69LdvOKlVC8aDkelsTA3gJMwudgtOZqxajHAq0dC0Fj2RjkVCgNOxaxX0tHyZXabYFjfwO
kc1y4shzj99dL9z+WJ3CWUyUPiriokBZCLBVnQnnbb80RddIHBUwr/VKJhieMGtYGMdQJwcOJwxl
Reqg3W4i58BfjPfUH7Xhpu4PVutORxqb3l1ynF4DVB/lTZTemsSiJcmTAItxuJfwYtEQvyvw5xZv
cDr1eq+Ui4yAmp9XlUuX3tk7czbbjEmpd2OdpKf0o0+dcRvHW8Kh04XePCaGM9GbYkPwNDwUd9Lz
QH1WoNfGgXVLhGuNmxURXzUDfwtiNR+oEBvZzlrB+1kGDqKyjWk513wa37/lMipLGU41MV9nK3Hu
93WYS7zlxYu6EpeiY6rAbUnXYknQDiCZAPn/4qkctY14bUN3sRLOd+uf3z47vU8Wq+CYcLcajoaP
8bO8bx3xwwrhm+L6zumuyY8SpguECmBLezASi/wG0vFM+JHMG5UJLRYX17YG6jztftk1nQ3rbFpu
i1pIS5FbohJ8mad4KBaAfklENz/I7Jx9++pSF07ih1hBdvQ+SmOGX5UMV70z1fsG72uxFKStCN0K
oKZld917ByxPdVOX81RYw/m605LcQfWekekR55veOgx/r7t/LsUP86WQnaaRaWDRBD77iOmG1pHc
B8xhuAmi8FGtj+N451cuptsK6RAFZfwHfwa7BFm9jKIFt7T9DVfWU4DJc8HRr/J3SSaDD7JoLWD/
9daGuhVmbZkrBMtiYZJdCdMaxgc6ymInZdg+bv17idBz5OU94OpFgVESKYtqB3+lzc8f3LfLO0xL
rozjNbuLeRb7Zxs3alExxLGXnFptIdNap5F8k/2S/aWQr40Gks0ipgvGpyWwk0Myu/AxohjLadne
JOsKZaCTcwL2qQplhtNatvf68wAvVYG0/wl4sOi/E5iLNezrAHtF6btBipJTdtM/Cchhor/B4A7N
Q4m0ujDwFPt3Y76qLZCFLy1omRg8xVjcSsGr3tD8Bnn6Vlf3Xn5qkl+t98JqGDvdusX+umzNtY7Y
XBc3cfVQirdQ5LJxExofsXDgvXB0citrHpFotxWdO4XH8Fxl21J6lpDjpE9qYQe/g/3PV3xZNTcM
DhuzAsjgREa6+9crjvJYnsYqiE4Ze3sNEvHc3IyDFyte6k/Ti77NtzE10skWREf6TR4RACrKUtVf
2DraY3qq30hEuDKmeSb5+knPYzLp6MHn00ib/zqmKTDM0SuyiMVstvBmtrQLTplJ+cdfUZcDOpve
tDczQLF9VjbjQXsw3kkkuDKKy/3e11GczXdpPSWWVQFtxw8NeZdImR7t2QN3qHziOKr+pXEALdBw
Rjda5w98PVawp4tgvogvKduMVyggq2unAmW+9p/uzdnz8kVO21NfRKeSBcom+fzVOLERldxw3Z0y
19uIpDMA278NMBYdenOF9jzJd9PWepyoWUXONtjrpYuRB7sozq8rN+1yH2KQ4QxDVWcOQ/x99gGJ
SZrpsFqikwgzeZl+hOpKCMlddfx4PWHUGF2ULBRaCd+iY0gfE4cjSlD5o4m3Kgkp1WJRwRZUl5Vu
y2/Wr/JKNUSdT03n94+CFdQwXUf3e24Tt8JWNbQMIqmJCc5Ye/7ew1bc2MKwM8YTdFpHpbozncgU
oItNVZxMWXozA1sVRBvjJjAR9e3Y/MjY/qZNB1S5dot0KwzoWm60Yo6Klcu7tryb/EOVngxw/80x
vveXMEftTngPs40wsP443Bo01T/f/0/Z8k+Xd/bpBGlqhaXXc//DTdnbKeZIxDLmUo3XvMD6KzD8
NnZEaMrqpsKz6eSv4c54hpxmF844uuMfvCPj4JrGo3pSoLA63bbNF/oL3CXmt3wpCrATSKTyZohC
gG/vmgRKuZDAMyNBzOJAr3PSwuby9euvIq+wjFGCGXtqjE2quVQdqCENL3x5Gek+H4ZvW3fsVJEa
ADClCPEEghcVbkOefIUY973bTktrO9yi+zFvdefnW3ypTD0b33yG/WcR06JeG8tBjk7zJtfJe1uE
phhthJd+793L9/f3ZOq0cA0txGKQZ20yz6576ZXLk/LXu3T+oVmCr0QmdynZBPcK0Vx38KC04cSW
dfojHyzqjgvfxUmKCQCcFhvVu/JWW8ePIDzL4LH3HRIHDZGCzVqDx4ajydpPEOL8mXpdOMR1mTDE
r3Qdv11t/nm254byRGj9Sk+5d41kDwBn8DiX+/7DV7Y+whqbtXInb2Rj06SrjleXhVW3SfHd9DfF
tlole8gRV57md/PpvyM6+2CidpwTYRhRtCmfvD2eDqk8SOaGjYmb7v1VCqWckyTVl9RunqQnRJmf
kWH/y2GcLTaG3lsGIOXo5O1hwTyQHBwu1Y/xySIRMIRIDJnNb7dg2W3MXHv9KGyu9c+/KfnwRhmK
qqK9hQV0Lr3VKUXpmcadoPWiufHkgCki301dFCQW8oJVi/pBXRubn68ci9/ljEzRk/WevizJkucq
ZKUSIuBIUngaKmeQbuTqWJivGHHD3JZmlasD3NWbFh7iIQouR/2pA0T3lNw1O1zQ6F4KbxmUz2F3
YILOeGnQv5DFU6x40VGS6SRhoST+PUr0Va3GRYgzpOSgrxDIEImcIE28wZ/LdpN/oRxLYQHzAUTB
O/9hjWj7N5NhaC0qyPPNrWkSwALbaOMPqy7f6gaKHesp4mz8lntbtFvpTfQqEXoJP2WlirYS2yiy
gtgWSOTsV+RyFsO2MJxUfDBap7Z2TXbTatu2eDYNFmwbVxHRrx4H4h54ps2236ru9MwehJXFiIXV
pFyZzb7bT3y5+2dnYEXumriutfDUuEwgqH4rjSSH6bZWthwwAokEI3JdjK33xOFYWpL9iHwJACXq
PC21I0LjgOkhyiUWrhKdoHQ50XMK9WAs31+rclyqY2ei6z+vytnSMJpik0etEZ5qk3D25UCGz1ND
nmt4pDLa3gzBCiyiR8ZOhop0IfyG7V2Xv9rJlcVbb3QnwxZW7HrWondlYtO+2Sx+GdnZouBlw2iE
shKe+oKXEOAFnNCFKjhoqH3cPc2fVFz6CLTgaD1TEpHqU5sfg3xjSThClv5f+b7/Fe/zPXnx5V+V
0ORHeZN9gBDvPsAYVSG4cThHmStOrt6txmAXkI9bLNO7gqYJZ7V40cAh9e0YRuJCBKbRP4kFVsq1
hbbh/78rNj8HTFPAM2Za0DkqyOpiaUprMzwRy9vqM8ynItnKJtvbsh4t8bYXbjuTQyYda7Sv9Mv7
dUyziYCr18TG8dcSzYzjX0XiALNQMV+w4SOI/R2Ny7je+/G8YD1E1jLaIVP9da3u88052zBkkQhw
U2cHeIE9M0e1E6O6Ck8dij0dfK1rjuskcSPlpkjcqtmSamvqtmXtPY7Ohl3CaybGr8O3aUsPYE06
h8TE8K/K8kp5Mbsl3VaqEBOtCPyTq01CGMeDBKBSmVsEEQwbPMe8rpo7UWbyj8ZntzTaW8pJeA+G
LbblnyfVS9MKD+ifK/y8A//sUbLivyh7k+XGkWxd94lghr6ZomMvUqT6CUyhCKEH0QPE098Pymt7
R1I6yXMGNcjKKpMTcLiv9a+/SdoqEbr4BAuuVFCkbgN1o8L405f8trPqD9rLhUlbvwHwGiUoMQ7J
qWHhppyN5xnnaxOnt8hv9PRtGXhDuSuTpZYtLuGHVqwF+S0292GxHztf82YyITo31PKqHTyTBVJD
/hOW/NPlvDIEeyZe3nKr+qkKg9XMRAravkJs29VRMAVaqtZDEROpBbHxgGsYoJwzLk2u7XHRiBuQ
hI/Onbzc71MvKX0BzqFom9ONRy19x5941H8t5PrLbwz9nBUlZxLqJNWh2cFu22ncWXaCVSjf3y2K
ws0/eVX7lYoeSub8JwkXxKXOPy/wA1jHD7xBsMfb6PJ30fm8nf73N369jL+2U0uMd1Rq5/jEW2Xa
sh4wnHwO30xXeJ+Wk4tHGJPA4jNQvGSOxlMcIi4pU0hyMRKUUI5+A4tUbjz0a4RAnQJxOid5fErA
IpgNcW6oWOZ2zlz+1rBePThV1i+N7Cq8hwnlbO/ydq9gBTse8WYn4gabTADK6kPEkZidqjxasi9j
mKkvwgRC2O08gu/M1KuHeFXiiVaB8inmrQ1OsaoP0QcWd07vjJ+qz9m3QOd1k272804B28HKFHLm
N1lL1k6RmZpnyOK+4iuxe3mclrOKB8XlH2MemN7ia3znV82/8q+/ePUr61wTlSgpI7CbYKE6MOZD
P+ud9jdm3DU3gbhndGuZtv502UnPuLoi3AAe8/sdAdGpViOahWu9D2/OFmH7/VBoIi8TkbzNqrfr
+XosCAVu5t0czpXqftR6aGxInYFZEFGsVEttj1Uf0K8Uk/lRENQNrnpfxp4mPo/4cqKPo65jyGE5
FWVnhZkivmkyATxejNF/7g4RCVJ2yph0eiyt5VlZGLk/QOLqdIj5m3D+dx5pf5O6zYJf1dH8w4Ql
xT18M8HbUZfBZR28qqtwBcYl0kNqXi2+aTiRtQ9T7GSidzGOY76udZ/7ZMzWU7osoNRT5MIyabtH
hQRG+Dkv1Wp6GndVujdIoUngdmu4IFb+RfpQCXUwDuRd5caiKvxu2tSX94FFhoesfWrNzbna6+bS
bJZmRCLs4ra77nenqXl/4HmJ0nZuYK8xbrENirYsjOiUmQuFW4U+9DOReWROBVW/dpKtuC5wetGg
a/O7PHgY0zOuu61oqw/Ni3A/zAwgz5o6uu8dSYlEK3Do3Tpjv4zCr4AUhMAyzvcEZ7DYK5ytvHR4
jUwi+/hlDL0WLuJ6ekHdUzbLRH3ibVuRVwiP8abeT7/O4gsWZ/JBeTPuNSKJCYxMt4gXI6LKXieO
6Gl2pypLaPGgh/6wFLZp5//3nf9jcSyDrvP58QGq4tWXp+f1RZDJCzvpOyp5AwMjojEmr1pne+ZD
FO44a8sfyVGW7frJ3OuMt+619dnl9EtGJ0fSQCH6678X9cOIjfWYQG347prw8a8eo3WRpSrV4/ik
nEBKdEAawCRpkcv3l8/4CXd8mrlzi9m4R3WIrWmPBcjeuLvsKZxwK0BQoGVrjPbIwIt752yt+sZu
KMTCRWS65fs/ER//78JYNinbU1RIIcRt7LoVNnutkQNLjfHRx3HCVj6sjwploJ2nbk0MLH5Zy+hd
+axab3o/r3I+V9wvS0dchqdYutGhffflZDEqgCpSXQWzguugPjGPRyMyxPh0WZvr+rWAEw5JGzDP
ci4IPLpfnbgUkQc+qY/dLn+smTaUyIzRnb0Xd0rkTNK6Bph+uVzuEsgrv9tPGWPDFZLicVUjs29I
pPZMqOgHCcHsLExxbmyCHzBXcgZltIMaOleYjP9GzExt1Js2vcQn/e38lN9VhMr84Vwt4sUF2jP6
rnDD1yQ+hvftRn4oSKC07ChZ0ZYHjIDgmxIJxTgoc9QXa236+nORLghBHdGg5i/Znwp9T+GMN2hh
36l/83O3gF30WRlKnOi/Vy31fa6ryUDRMxLAgL08gWVwMogjhqBr2THTEePlfOz3zVu2R6BcWP6Q
Uk9vYrJ1yrVi+lF31yZ7/WA+iL8Twk/eOz+ud8RYX0hI0G1V4jR+HrPU7tXnPLm/8dR/QAgNsgUI
F5k11eZ1kybIUi6oqhCdMNW1TjLRVd3MBFAIJ8fvY19EeGmuigMlAVEHrR0hjCa8p/CxFa7ig6w5
0vEwLXgDeE+l+ZvY24Juh9RXj2npYhiDC6a8zM5YA9j/vfKvJ3t99hqWBiGPMTdDoKvavked3bV1
G58YbTSsjGuXGk+nJ7Mvd+k6fbwc0FrhxzQfEiT6Zr5huB1a5Rdz23qzT9UobajhvphRXn3joP1p
hAAHDRcmUWRLw9S72hilNpaCZEWnr6QdwVglWK5LRIG7EZsjcftim2/kRbFN78BOJheCeVGuIDJP
GOGO7Gw/Hrwg8awIMkTxGQWeCHJEo/huXSiNnNp0u9/dSX4mLEj7Y1TOObAnYD8SlQBBh+Wtmu27
dS473SI0AwoPsN+373OozoMYSFV0Ehep4ZKyqZ0wvwOAwmujWcdPu+4zf+/Oi6H1BX3fDZ6i7gVt
3a6jJwJysnRZNau4XVWxJ+PLyHQOy2w4297ceO1uTXB+rP3/Xu0V1SYYxdTQKlYbspm7eY58GdwC
mzKixN5KNP7kDEA1eLsopxp0hThfyxZUH9I2xx8bhWgEM6YjnY/I8T3ZiBs9ZKx51ERfJpSAxKhb
zE79J3SIepNHjMsIWWRXRwmK7qYUDTJMifvIc68mQSdNlwO+PFmyHZrjCCnnTYU+EqzPpkOCguhh
DMyYxj7vavS4ZP8ofl47M1Gs2Ymj25guvriagBWzG6nLSFsMuLDze+7PL4xHSz4Hgp4oNfXNRC4P
5g6YAzEQkN0BuIwEeDDQEB41JS4NI2k2ELirO/g4qEtDbalAaydb9Whx6vqJJ6zON+qC7/YiX1vu
f57I1xDor46ymaaLWXb5nD4bLOpwYyznFjLbWLvzNj1oT8YfwicX2i2web5p/n2yYI8FRwwiNxnR
31zK0ksdh70m4Pq+0gnJ+m0sKZdcc2/kKNPqhXWbGCZ++5PmTITmBiEbhwi2a/JsnpbCWE21fsxn
UofyKcPEgsIXyURvNX4iHbJufRZOkn6UgxOqC1UH5PPExicdSMYQ09XLo1DPqd4W7IhViFltvbIo
hspU9aaCly28TqjZJJTmAxZXZ/4jwgQKV5HwKpRuZZI+xydJLOEufuRW6m2DL4QWUIbM4sKpiPFZ
Q9SSNovgORW3ONq4mI7j1I2oeGVop4htoMQv47hK40Uy7FusAU0w6TtV29aA0wo8k3lOYi2o40Uw
YRIOs+e5yRzOuwyfWOslinfT8KjIC9i0thyjPx3ByPqXUDrU5saI1+JwqIJVhudsfkji38Utkvd3
mtD8Ggym4xTGpvmNyB+OVdWb4qQf8STvslO04PAmWcSRNqlHOxpvMJy+3OX38oBfceWMW1Na9NYi
ewVCvg8VP35rf0ny0rgnWSfkc8U5dbCjfHk5VX4TLKre6e+DX0O0QDt2m1/4HV+elw8dGNiVBvrb
xs3jqDSGgE3CnMI1P5lOY4RDFlfUO8EuUz0r3k7IM4h8wx1fdMeeCFeyayr9Wcp3E5jwOG2DaKVV
a+SPafKEeXuGKvKluMP+a0N5/tju1IlzwB/TBQYvfenHxa4x1/2wT6aHWn4h/AZvIq3fG9NCDxaZ
ug70RV6uIq49vGZvBj+r39r1r59M4cLdhE/NtUOXkRuhIQW6fhzWBtwUPojKAUkoV/q9HK/MyMnp
yDkEC7ssbPXs5JkLNackxgivTDCE0KbfwsKEEfFEHpDPCVl7wkLdiN2z3JPShy8E/i9O+XY59ceL
G1Bh+vVRxCRxcTM08NuQ6+rHXDVncRbnA+JQ/dh4THdwCSNBmFhAyZ3Oe6a3ReEbOjozpIDLjjif
O+vz3N5fEJDX6yHxIwOugV0SX/DflRYinusD0aSvQKIBuocPzTco/GJCYsrOZ+3rs/AaAXNZXxJ8
jdoKHthd94wFbLILRbs1cC70Q66R0G3690Q7mvhJqL5CYHR5B9k2C3ZJ0TtdDFKOYydI87TXVsar
9RA8wv8Qg0PCVZRjrx7s8subCnIh6psiwv7CNTu3lz0jnXMuJnwTTli39iptjB29v5bpUqyXNPuR
8NxiT3sIILGh4MdR62KXmm3uMSpCqt8x4IOqUH3g3zndVSvRbe8JkLp4Vu1vOTyx6mJCRzTGhL+4
n67UD2FApO4xZBFDVJ8EI1IR4DWSPGFTbpozYXiUyAIRT+nZLtIlzs3ETJKw82Lq3nSvMc756Fba
aKMYBe3nfsVxNzJP8NYus3zFljCIsDErmcOpmqW8OaeOBRP2Vb4Bh2rfSv1/v8VruL8u4qSfhEw7
wj2+xKvxhWk61wHGI03sgO2XHcHmToV1cGQrDxj+LhR32p7f53gH2Gmvovws5u8X5Q5SCygBdsIj
Ez48PFv3o4z8El+2DSZ5bnmnbrBvmEmenqa40D8KdTajvWBb/NH9TmGvLeHJde45mq31U8kpb9Gy
jB/uU4zJTF2BvqN8DxaWLoHRYNWmHbFhnmkhvNJ3MqYEhsLssv4R1rliPDKVuqBghUqI5yU74ezj
gAI+HCRrLlHSLYIEf+bFaDABXrTy746xHS8K6Nh0xNZXixMaoOEtORHwNfBe3Qn2z+cESQkNd+gq
lU96kRJsR5GY16XwFH12mnPZs8MjnjgslXARE3A85wudzhHeNGjRMWw20U4+T9pDaW4Ir8LADNlT
cLzVukrfJU3zhoDNx0gdU9Zvmj2rmUSjFnT1GH4Cu4QSlOWK4OG3JnnuVUwapFeLTRtAZ4pwI1hj
F3BO1xW2mae62qn415RMgRv5VYnee9WZWkf7xVW+scC3ziu8Ys5bwEbsIuVT90rNSbQsjGcOXXp3
KV90RAVILtFAKTZ60Dx5ZHBT7oW5QMEkAv9dnGodUyP7CA6uDem0mJxpcppmGYMDxIeQHBFl/KCa
xmuq96eNqd7Jxrbt/AsdVn0KdUdWiBVjwka+YvyMla8EU9JaB3hSsRcuNscl6VxnnfvgyUgObcQB
sja057IFhapJwMHLW7PbV9mwjWYfRUv03oJqQ22km+xesidwKMA7R3os/rQkLZSL9BeRRLT+Qner
Uf8Gj/CyeEvwK0zdBCa5oqAUZn9OO6atR2S3+M2mT+Ex3CQP7EetXuv3A1EhsofsR3c0bceTaNJD
Gp7qyxb7RqysdcULMalCRp4ue83vSX6LFpxKExxm07dwz1PvUglRu74ub/nNfifMXq396l7TrSI9
16SDH7kxuM0A9ELO5cnP1bXREGBDyPYGljL+eEV7IrijGvERTCCl+Q2Ri+/RU/uZHXnb1qdkutPn
OLjNSn8m+epcebwxFSPTE0LwAW9uY5OSuPk0Vbb0mMJQk+1mVa7B3Fxh25Ckxb1RrZpbo9TvxkXz
L5RBMGmMRXqGuUz5q1OxgnrUdQQuGBdF1iKVlgnaByyAnqbn3IFlEKvuJd72OMfWzmyu4cT14oxv
7VPBP+/VG0e99DXa+lcLM68HIHW20AegvGZYVoWuo3Sx9CP5YRjQZnQDebEhstSqdsZ0dyEr6ELF
/0Ixl697rE/wOSiwIF1ozVKRt8J5bxCD61jpkRqEXl1zZfJGlzjlrZGoFA32km6jnWpx24sM78uX
SOaodTMpsQHEoWbXtopX18SsXqQDV8fczyvDI3VFK+f8O1QROB+LfjStWhLXx/QlHDyelHqQpPfQ
ypd5vEXNXlXKUikg158kR8HzDjmbYJeU1fOQFtPvhekYh2FzYUpDXHLigPdrDHX7aA5trKpnLbkT
L1uhOFbQx8QL5l+53ZaPeMfZuUxOX/WooZdOTK9PPGzqWgHLut8NnZWqwAgSiM5CBEsZMRItZY5P
5z5jR0J6yx7U4EGjuA03g6560hPHZe7fEpN9H8zNb5FoYh2cGcuUr1vu711ltqU1CeZcDwYLaIy+
rMKwhhEBccTjsOl95ZblrTx/i992zl9/8wo4EUI9VOSKnXNZzK7BiOdwFSpWF2kg6MAmBEjzxA/r
mFImjx5ZuF6Ke7rxIFFUwFy6UXn+dOgxrJBJPoNtz2X+788qn+/2SuQBDI7kS26CpTJMp7nkGzFI
Cx1K4d3IkhS3Hdf5DbrO9Uct4Wo6R4lYlgUYABn4CsKjn1biKp2yIwRZrXxIxlMi1jZzqDh2cKpz
kxNuMLXdfhqXt7b4MxR7mBs6Ec2OviwwLiL+2PnvB3Ktjfi2pGsegTWY5tCI2THO3UnZUmCrl7e0
pbjqDBD/1ZwuPivKAXaIrA+Cjwo9tFW4FnMH9i6GJroXZQu0AkHrYRyrYSn2LDz89yq/sM2/9tC3
VV69tloNlUBX5AxD4XCZ9q48PU4C8ah2gM1QhztkHnsleezTWrisb9vCkkP2wyZmeEirxHlsfTv+
MqVqKy0V/2mEyYDitNBcWj9F+hBHW/oCQn5rMRVsc5KSfdLdZch3CnghBCySj+lQ4k7SO3mLSeB2
0W8z/G2eH3Pr6awdRIy9+s9mWAHOpqqbGl6WPOCpFYqbARoo6ao9on0s4hdm8zrhkpXTb5CpIT/U
yYqJLdmgfvt4jryL8vtyflD7U1TcifKdWr7pcPfKhWkuJJC3EtldeiJC05aQeKp14uUgKGiQKuKk
vsRjdgYgpmi+Kb5OJOBVkHMuZDAV5b1c/aqS1G3pkILmPeZfFBZmwj7ZLTqu/klM81u9BNN9QiKG
4YkDdN+Y0LxBdYTLi0HwuqQ8C4wtx7WuT3Y2lbZFPMhljT60OTTQ1RQ76t3zxEdo+brkFZ3bGGs1
cI3hdcL+N1wOlVcMS+3GvOW7zwVHItUP3p+WIerS9ahQSpou0Y0coCynJ9waD/oCBdOCCAd4mJwL
mFgxETJfAqJQZs31zeiLnzqLvxdwdT4a0llPTYkFyPe9Gy+rBYF9GLyZXyPm25jOF8b517ck4ics
I0OQoC9hmkWZ/u8jMBqnXjwLIINt5qTCYdI+MiHfxXrpRCi9GwdIw6nrjUCDmqqmYz6EWLD78cHU
QjsEGjb21tP0jjNmGRKbKqyrA9kgvnTjvXxP6KDXgiyHS62p4hJ87SEpNGkWj6muHRWdCdE2wUG+
FXwdvt/Fw5JuKScLYXKrwaMUoKgntnzbisSqgak7Rr3MHrp0GSf1zC4rKreqtl3pX/pdEbi4JELQ
OenmIoD0/E66vSrb/JBIXlxUujiHj5a2nnb0bCwrrNkh/j9a9+Ud+D1tdRggZXYb2iphQX5S4Cv3
I+T1mIreNzBOhapKiX+UNylKxMg2cNbejUCrzN5tjEubu1E+Bd1vw+CgJ6z6/+2knN/u7JXAMH72
ceUB/vvtdtz/xdRdVFJf0dZa9EOe+A69k0hcvC2fQrirc+dD/ju5cX9u6rrmzXO1uSgSZ+sA8tuY
UV3dcNZQaYoQjOpxrJYxKIa+MYU7qvIGpyOnw9aCGSvEvt6pVI+QkPF9KtxYdKGOEpXtWt0N5P37
1GZ+HIqh0qty91rXXzccC6WQJtYjLi7r8H0E/T3Whxa0tJFWQBUE3ixLrL+81oPtimyCyDUVsTx8
idd+dOo/ze/0AZG/gsmthKi0O8Awq+zzrUzcn1rnfy306hToL8JQZTILld8wTGEO1j1FDlEml3AV
a880rbM7okZr5kssRUavR8Hpqe2d1ez/ewt9n8vxzAzAXjzLEPx+cxyQjUujqUqn0XqQqfdyST2j
W+fmiymuAlW1O+EgRfBQ3JL9deqc/mtsVP3pn3m/IGAvBuah2HYDZ/LJ4ah1jj1p8s61p8kbkzSx
G1v+Wt0xFwd0JogJFeKEjW8TZ7Z7MBmllB2VWYxCUd5+lKskWAHRGrJ3XqgP5w9IoW60SUxXc7A2
y7OtvIUkv9FW5xu8iesS+/9fzVzd0bVRLVx9AXKr162VCKT0rPIjaDDjl3C09VfDMRZYZ0wMOm4x
i/8PfxPyDY5BM+Xuqlms9VY7h3qQ8dFHud/diZXdBy48YeHxvCq8WjsVu1uWZtI18+efX4pvNBas
M2XlWrVaq01BZmCZH8V7eQ38tdVwFyS1D20ERja/Y/IdMCEg/tLyE3IEYRu2SzApuNmxlz8Ch3Kk
z2DOgxbtQ0BAjNW5kHYT/Kr6PnpXH4RgQ75zKXu0X0wXSij1EIro4ZwisNPJFkM/Urwp3Jp/wnGp
a+6l8sPexV8vGWz1CZCGTx0RPSl1LaIfH3g0l6k98LsFUBG2Su4B5wLNhHCVicYVFlGwaegMyPU9
P0ZE+TExjyhHoCMfqt7jfxaSyebFD+SDbHKuSibr6rKOloVKYC5MJqIUnFJYSv2qqU9FccTLj0im
WmE53YHCJrnHXL8B6ndQOpezWYHwR4KG32xCRmFC/WYpzx08GVK7B2CZabhv+9X5VsCmfgXc/vPm
QN8ZCasSHJ+rcloP26qdiizDVRuhm9EsC7iIsrSb2vWED166zarXWFlPTFha7Y/ZfJT6HxkiQNc8
SVPlpmxrQScn6SDEgN69jTtNSt/SI5ataqfJ7+TGlpHKji4XszG5YvIRd3udYKxiqaBygYeikFNg
kzWRofIBe+mcEfUzLE2QPEeFOiKT9yB/aP3RaP3pzYheJsiPBoFxHd94kVdrlRs31yO7zwcukxTB
5B/c0pbxrewQ9aeHNVNZGYNRIupfV8xfPbOCIjecci07Vp65QGWgkwUAGd/cVIaPNFfO1wpcon4G
6aABC8oW+7ocr0cRgyDMpVzELLl+IHcdQnBYsOlW+IPnI25e2i88Qdn0MmTgyyk117K2j7FtTX+n
6q/UauyUOzs3PiX57dL/X7Air8fhX/uAahDBLKc8mQBXMBrIYFG2iZ4dJWYHyRLWfvM5+eXB+jX+
mvtxJf+07pnJ+jflV1egwD9/mQphHovPAWxXJ1acdaWl5gZt52f4Xq74EPfZc4Sv2Z2+TG/jHvOG
/qss+fbnrqoiQxKixqjMDNwjOsyS6vnZQt3wKnkjibbg0O/6iifpjkluRuWn2vI2SVmb7/Dvq4DX
xY0FQn6NvnRB2IvNaGWkTEgvKX6k01IcEHSE983j+c361VkextGMFJLfBN3OHK+scic8SohjhYtq
HuRXjAneieDEnwc+Hiku5CIsQAaa55BtY9MicbgIr3FkDybWJnc9luul21kkstvpnlOq1Z3bfu/X
EM8/j9dUFEX+J3Xr6jzpWzHp5Jb7R12Y65zkhpkoCNNAqghOcbAhzzFocdJtj6eC4kB5GCnR+ZS1
1WVzqxy4Ji5eL+Zaai0H597q254w5dCr5S0eu5G5zLQ/MhsMXFL0GtHp9cUZw+jeGxmO4J63i2DI
DjJIB1bVHDRI/DKEl5TvFH5Guw2tX8Jnpt5zVPXiXo3s1MXVXO8+FdXNDWKxTC+oneC9q56Tm7Kn
K2Xy1w/CjQCjI4B6nCGvKgqh0q2xGprsmH4yM1nhATX+ahGG926Oak/yq2Elhqsmu5tIPSeKazH4
gZ0sJQKtOsbtd/yKwFyH+UPyOCl4R9mqsitvOZZdIyTzKjX+g0KLz5mZ7tUeMDGWMyzBTKkGCKqZ
kxqUaN4AGtjqW78h7j6jtaflWoI41KaDvkz4pCZwIFoy/OXyJ22YAKwbmBt//PtX9/fCrjk/WjUK
rdZEOSG+RBsBS1vLVNrjkT1b2aRLVCRA+8d0ixVJ4xOIzvR+N5R28LuCwFKMv8d8J0m/MKaw2qWg
OMr4fAEqw4MTj41Ghb20DjOvL4loXBCa0R5SL90B5zlGd+w+LG2tSptjbd7r4Wz4HDjTLFZsTiow
scxHGkYQ3P7QWp9TxTZlMH5Xy19KqCFnvhGnppXEOpjx1H5sD2G7z/udWWjEw/EXxk9hkaxrcnV1
nGMz3ndguaa6J9Fnoi8uXiqlX0lwJ5vmWS11pxdR9GayE6uPklja+fA5tW8kO4cB672sxwu+3Wfy
Mzgmws8iWl7k1JZN+7ZA5JqO/7VZgFowPSFrlanq1fGvo6Dq2iLOjyMpA77sXfgYNZcaTw59eItq
B/XynvgTtZgH7NwLPAdVwOLezFB96c3SwIXUwY+IDGZhuDfP7tn0hd8V8T2Q6m4R6a45If8sV6FU
gsalz30RW+yvEsBq61LWc2r6S/c41SSDxZCoCMEji2ra5eFOsN6jdIvlwryXIoRhfhXN/ST4QYT1
OAUdoSJ1+dw2G7VbDcUsaPMSwevl+ywDfNNFm0rRig9nEYx8FHZJ5hTW1tQWKZcSjAV7HuCft7fO
SumLBnZ1JRFe8L+/7KrttARJDeKOF4Glx9Iw1kVwL0aroD6c5d1gsVk3sOQm7cn8lEDmxHWQ3VXq
hrvTEF3sjWb7n5HD0yGSiuSVod8Pu3xaTNa9hQDAnN/ZnC4xLshVsYItnWHe2wp0oWwty/B9bain
teaHF59gA0plerQ6uEMwqwt+Xt5nFVmKjTdI9gUgFA7lCGX4k5n4QIYdhZPun0/Gn8xwcoJYtZU1
Ehe0xIxsndyTBPOCFpScyXFYVpPbJgtZW8TCRuiXPQK9BDzrjSm9niEKvav0OYwac0PSEpLxXhle
e+iAZx8B9di60q30wZ9ap3899qv9LzZ6KLQ47xxFemVsoyDb5l65Kv3Ihzxaq/sE++PggZHVxbtk
sPyxPXytVfoRPzVt3P9kwpoZIN9KQbru/b/t9KtCqQjOatsoZkKJMo9qEr+HS6LD1MdbthJSR4w/
xGafMRoo8Ej22N2BYBfP6TY5GgiNsJmd3ImwV+ZhQXVS4XOEl1/zyJsg24sXMOkqa1jF74zH/hu1
uPmNXt2SnSgROhiF6ZEU+TLHo8z6xcQaw63iSzrRs2mShSFhpMXwza4g5xrAFLakEbS94vMkg9dA
ikuunpc9o61on4beriAl389mYrGPUoUTVj8zXgTUQKt3wCkgVvad9EhuH8mGy8a6gWxcQ7X/vA1V
EkHSZjThmkvPgHNIUk1PjlTmZLk7hn++z84rxXqNhqf2DKlu07Z3HQtVjrkKQ8Qz4NxmtvgQBG5A
emS344Mok41qviZwUbSDbLkSbZK8+u+n/1MFOBPnRTJtCBD7NlhUhm7UFRLN5slWwdBIMUkaXwe0
+yn3Xoo6KVEXKvNf0iZnjyLNmcalMay6cp0zT+aBStF8oN5a1xW4/vUE/17X1flman1alGTuHqf9
9AJNYJbsl77xSxA2wGqjDgN01ihJmPDa9TueKRcMqCi1kQfqxQoKxq1szJ9GWaA01mx4YdB6X9P4
w7Q16rjhCwveBq+6U5Z8+70H/1O5az344msIRMylL8/0kv5/v6Ufr10UUQpMJuJe0cT8+x5LBsmM
MvmcHwUMFj562vvL8C6LuI5oqqO4fbvMPiKyX/UFwYGK+dB0r3q8qMJlAHELI2xEAnamURQtI1Oy
sxHfErZThzG9b5JaUM0SjxtLnk/C6wvq7yVfzSf1Zu44kio/xk+oSBgzpXf1bwTxeoH941KA8gT9
HFweJT86AMuTyiUhfVG9CNxaXgrFXTWe6nQ9TatUPJTyIuH/KnBd2UW3j85fVRPuxf1ACu2Nr/en
0ar299KvKuIwGQpBtrL8+JV3IO0slZS9M9ZsGlNndOOXu2FHvDvqp0tqF9nu/HJ5UXQbwyNOelPc
ds19qv0hpTNYxeWKZIJb0AYZWD89XXR7hqpqCjSTq8KmreSLmAQDRbvqj9w21lpWXyay6cHMbfF8
0KedFr6ruUfVO+kJPMoBVf9BmQlnwszfEjCLBqyrHtLgTmF4oh0x79XqVZ6fNAiX8KvAiWXkoGeC
FZFMQPvwzLV1fq0gzw0jjItO3MgS5vrdESFrWe8y69cZLUifoUF9k9Sn8+RBLh5J4Gtc2LjkyOZQ
CBrSGhwDTjl8HW86dliuNqu7bLJDxdUjb1C3hvGi4aV3DJ1xUT7VRzy+xH3vAaTfK07MHGuVfeIv
U5QbDW57HrnDiy5DiRCXBvKwovulNCjI4aPPivqs/mjrj0LaDdG72C1kgV5GkhzUYuEhOsLyFO4n
GbIZVt49nqfidAiHjWmsogvdu+Ea9VGtVmG7bjfqnoh3RJCoQ1I6oMDDaBDdBFLay6upeA2DOCde
COc7uiSM9vFvaNdIkGzNEe57xu4ETrZ4mccQrWMvUR8Kxm/Nk8z+OcTkp1yGG/kQP3EWNEbr/7NF
rk7QerT6SdL4AIO33hWgAuTk6aFmgTTrRa/aFjs6siqZ986anPdB2EOWbTEOKR0dN7pHy711il2P
Sr7O9L9XdFU8DaYSJEPDKZas6tWwUDbjLyNxwnVxErC8twnYnq3xiIogiqlz62SBnui/T6UfD3Ed
e2wGDj/5zbWKfum6gCVoCIlhNC7qQ3+ieXX0VQuhA+uNT529tZ6n6jedwH4AJHkj//PHjfmj/qsb
aa1Ki9KUc0Xd0UTm78Nd0kEiceLUTdSVTOmVha9DhfGdkwWOeFLuhXvdV58jBh8g28FGjPdlvyPd
daImSBb5838/HfXnU+V/F3g1YVabUY6lPM+PELXc+G5yFVeDMHHeysopmj7C8ljTLpteh3659yI8
4IgFw1HcmKEBIozhq6K3jWMXUOb8OsFO4isfEF7aF9DlhLbqXivf+uBoxF6rOVG/BNH479/w81X5
10O+gkaD3JrCaCzoUOk/rf1AWFEDYEsqt9L74rCqorUcrUPteTC3Fxwig6MQvDSjT/VM1YhP44eC
gTlOOQj9E/2QJAcVzSAxynp71+fHjubqv1f8456krDDQ+syJT9eFRRa17Zcj7bH8YFsY+K5BXCdO
nm5+Yz3GtYsodyCVDwkrbQ1Vxn//fXkuHq5v6pkcCK0f145v9pmXaLCCwEryowkQCXk0ctJ1KaBX
WaXyplPvRA0Xv1WIqWHtaNDez/Zd+xQ6xT3/5akMKVZfL9BrL50/XG5dxfNV+21t2jwDppIGbrgq
fIQmarSopc1tiXkwP0FZ5Wg5VutefZxkT8t3RulJ5NInsFO88uJAmu7UWZ1Uh04WrgzMcugcXxPt
+Qx/7+yP46KmNbwxef35FVJBw82bA8Gvr+PayDPCLKkNLWzDHiSXaSvSaUC8aqEpK3A/h4mCF5zd
Kd0okn/TwOfaLOTraLX+WsDVYa8lRmIaCX2pQoHImApHBNIdKeeR6L1XqwpmkI27TOjeUqrc/MtX
h7pkVikROPzl4R7iX343rpo/geYQyAko56E8f6tO5e6WIPCaHzD/YBh51JDYPgJIXaOWg6KeOyGp
syO+nN350GkYKTnG+WFInhXGkylhuClFDLSYxNfnEmH0G82pBEhonpJ57bSsqh2Jbu3FBeL4/zg7
r+XG0S7LvkpHXQ964M3E/H0BR28kkXI3DFl4whPm6Wchq6Y7k8pIdXSZrFIqRYIwnzln77XTwRE0
uxIXYfHZBD748MD9zkz4u63WTyJCvGW/Dv9l3IZl06CFQ1EKmHJgu+eVzwOooSlfhRRIfwLhID3v
KRyhVn6k6Peikr+JlPbPj/w1xe3vs8dGgpqvOWEzr5aPZtWX7Wlo6XWfnxQGvfi0M7tj3a6TFEvf
vM1XYrMWX9pN6GrbEiO96sFvGrfgrmV52zYzfdxn8RG49znaYI1NqiXBtJEbfJu0/NuzhnZZRSnA
7vRL70VNqENCiI5vS82ui/tzvyJ7FesAfov4ETkcdlYxxpu7QmcRIPKBgtITGQiOZJEOZCnQ2LP/
6dv/77f+/wQf+f7vAaj+j//L1295MZk8w+bqy//YRG9VXuefzf+dfuw//9ivP/Qfu+LjfNdUHx/N
5qW4/pO//CCv/8/7uy/Nyy9fQHyNyCFsP6rh9qNu0+bHm3Ck05/8737z3z5+vMphKD7+9ddb3p6J
a7v9CKL8/Nc/31q8/+svlLU/3UrT6//zze1Lxs8d2stL2n75gY+XuvnXX5D2/vq37uPH/xr6v4ua
RetjCnhFrMYsfM6rJvzXX4L275DoySfBwDAN7NyDf/1bnbc/vieJ/w6CgDWSQtdWJGz3r///UX+5
KP91kf4NpcI+j85N/a+/fkwO/zV56GyMZBwtdMlFpPh0Ma4nj8Iy1WC8DEe8PJq0PmcQQbDrUM6q
fJL0RBYs4k7G2ZW5Jo1rp9nHb+HJbzUXxIHJxr7wmPswoAAyq7tlg9VJus3fQhwrgSvq86rfnQwc
rq4mrKvJJ7IYBCwIcC8t3a5umG2O6U1Dj8pcZ+pCjQ9USxJlntFXTzem9CLRF0CV9s18/uvGe/rU
Cvsdwlo15IJ8/F8/9U9X959T+vMpvBKo/Hgxknxgm2v40JUv6WbqJWkbHczSEYnOxUY0gFX+tEB7
vqkf2S+M+JGU7yqCV6zar296VcuUk+Gk9qpaHWG1KVg5pVkpeAn+VYtwmTndKTF3tG5rVcj4bNMN
1gVG/cvRurjplCfKmpWuCw2GUPUT+sY4ihCGY3yxTYy4NhostBwpq1RKbDGLbl2lnFLMvjlz0zrz
15tP+eXM/XoZ/lc9Wrkah3J1lHFD+5Summ0yNZeWJMAQBu+23133KznV19N2VXGRe8nKBVGsjp0T
H6y3bHupFyTKZML+1LntlqLwHUqOhEPxKOCzHX87qR9j+Y6C1/SL2Xfa77/NoH86Bdd1lMwYa0Hj
5kEWQjRPDO0uW/YkiuhJhbFysOMnoWYOHAzbVA9NfROXO+RfCXyfQfYikpsyJkmLBWfG5rpPWNLB
JRCjwB5pfEXD08RtKAGbC09Zyf4xoP8BOwONX5NIa03LcQXRxIhM9EX5PkruxzRZJNnrSFomPnmQ
IDiF4jUFBkx4KAet+8ylAx+9Kgp8K9esnJGu7f403kpoVhFIwWPqFnTtLcFmMa6Ij1a8r9itpoAr
+kMkuBXPuld8XEpbQK2mJCu6+hzgBZVR7OfnaQl2MvCG2iQeF4rPC7bJTiGbrvOEJ75P16g0bfPV
BI/3LL8ayR6K/+QzK5eZ4jWb8LkYZifoVsleRm9EI42ugiD7vC4MsdkJrfiGj91/kEjyPNAFfdab
u/wuuysZ3XqbapTUkYlgdyGIC7vqbZTmJ/x3u0u21esZwJZLPz8JJGbN+630Mdy1zaLbYXFOFR9/
XExg0vlOq9m8BiQH3gzyXurdPNi2p1lcwRQgXVBZ5gt9V2wV73IEt3S48Gwuh9rN3kW/8U42hchl
tyi2zUjespPe0io9sh7TEVHZ+aHeF063Annl9974LN0DxaoXAtSpwik2NNSInFkC2t2fb1tAX97o
hFsNOqZOwKJMlI1By2dvVH7crNsUoCrI6JVwO66wdfvCrL3rP4x0y72Vai6wlIQNrLTKXodqVa/S
TT2FHRnflGGuZOpfnsrrLrZZlrGEUro6jr3fTTg3mm5sD2iwp3f5B6xWdv2qaU+Mz/aO3Pf0MZeO
34xFv+6i/jkGZgNFQpDNFu9quZdYiRCm5lgdNcg8LGxrT182O2q/xjohxhdMjhvPg8d63W/jZ/Cb
f377qw3m32+PtMCQ+RvY/7Uzv5fMHD1bPQ1MejV57Wvjh5EYo7RGIldluXRveErmxoZaHLi/+0wB
ByOBYjw75FMFwBMaBAff7Xyv9i7//8AmLyXiSxnJ+q8r8i7K4krWquo4hESKQHfoKIihCHGREYwE
MQLgc2r0A4TTONHDN2fldxeF6D7CD8g2ITftqthCfF4yZNZQHQ19rrKyoALhCvSvWvlgCSS2Ekz1
GCI2y2axwYjziEeOFLesngfmomb+gCVfuZjhRkeFyWHdxPH9tyfoavX99xlCEg4K0poAS9f770DK
5So75dWRZi7JajVAKgddpPwKvarofEPs5nXxEp1yf0wPYY0xq30wzX1obmp1VYVbvXhVz0RMzSQd
XaA+eAKm74FBVrvsjQSyEUboi+WdCc49xa/KcGt1bxd1o7X3WV/May2xDVrWmo8dRaY/zyQC0KJf
CC6dTbzk6VHe6LNyS4NIpnoSP58gNVjh1lD3avQkqPtE2Z2qW7P0NSCvxqGP99JAMMAGqHYOQXFi
H5NqsTGtpyE5jNZ6HGcGK4e6YeZ0pBYN5CQ7VrDGngkHGH2wRc3ZnVw3SrCQokeghzpeNHl2ye4T
61mh/SJqO92iPu6INCSfQ8JgoemRsCH7uXKskplcuE0y60Mu+kTA5XeU2FUNW88eQwD3g/j2fZ72
j6Xu9VSsinDaka/x7/UIIJrnPrPyiFHorVHWneEmNSAuT34RsoMcLArCcpaDML+YkH4dKL+Fq5kA
CRJHAJyerdXuNUxelPFOTRZEquqk/KlPF3EfvtfEukIMyd2GxBDtxniu09hp2f338rKjKZA9pPUH
J7ms3X574iH/KCDNyHAOLP/0evnICtfKfR6ypIHo6EHgVv0Ir3Zv40DPmpV5Kzc27LBORMTqSIhv
hxkRkpxIW9GJFPwO5Hglrfz7jodQbRFnKOG2vHbZVAPDxEk64Qe9G5zyBZFsL/oW9sLaYSFS0FNB
0OCkz/WOqsY3Y8JV8fKfNycLZZLW0Ge89hlKDdJs/D8lI2XyMmi+aHD3kAuBxcpmGQN/4eycRRau
K8gXEjL5GqLCXOWSoUh2JAtz7CVi9l6EykZj6rt4CavjJdge9zsZ+VUN4euxXi03T6mWdYHKsTJ4
YoMcIROM8wvtnjtpzvUXgOpjQz+tCZhi9dYNM2r9FgGYTgWeEeNfAAvfN2K6ff5UrCNLCKdd5yVv
w+vJ+/NYe1Ut+nqsVwO9anbdKU65qPIz+BsZyi90zcN5UezrWYY6Y3Nq3PqZJKMLhyfbEaSAKfWL
1sADtI/90K1QHL5Q/MybZef2BLpwX3wvNP3tYoHp6J/rz5z564QUU9E6DyfOKTnrJZ13QHB23eNk
tom/EbzKM8BRIISHV+AhPPbbh28btxgvvuxc+D1lqrZQXTO0a4nvWRmi+pKdgiMoU/bCGdS8s4Sn
lS7igCBxq6Hp0qUnqVpUyqfBpa5Ct0UhpNBVNF5lA2D7vRlsTB5RS/kMGP9P9JoG4QHkiJ1ix0v9
S7PMpgTO4t28mCy0KXhZd6I0y+WbrHk1cF5GNfnqm0swG5RD3q7jFETHxPQrs3mS7WWYPXoY0DJa
jmhRob4P75bxfNEW4fieMzGU/VM9HCIWicZlGxHsJvKnVXYHeb+BW3V+jQ32kMmOZyjR72T8w/pW
htZZz8ThJmCBbmgvKsDcYvjsBRaVbhstzeknnCH1TvRrel9q79L8pswAS16Y09RlpNmj8UnkKIHb
oH6lNf2+5uRnA0IlvyJLJcI0uYikaXxcCTlZQOs2pOeIKEccZoJ5E2cxxnsq6xqq5o+UDN9cdYP4
ow2IWGjo2v3w1PuYOF2L2JVMonEVfRQls6523iXMKLFrQsxg0XSrzIRlXczZeeCMnfSkunhrTjsi
WjP4NauP9LJTRfxQc2WYaZnqWrAQhfsEqpDmRrJz7vmee37miRTZjNApnpQCbUIXVp5XidsHjvFR
PZNpPnC0JQSoHlCXz0+CT+mB8vRwbsIl4cKkDDCEGyAMEc0DhdL3QfwkDbOEhRUWfjgjgUMnX35N
7lLodOQTLFpsfsg9PlLkdO2AFU9j27rQWvd8cePU03ood4uRyxUt2TExj+JRinuvu5Mp9haLejfA
pTEf8p28FrkWN5D+3qOn4pl49k8DIan5IL2wtEPCCYCmbiggb5p0FbR2YXlFNJeNTWU8SNa6b58J
UsuEQ6nPNNRraerVMNYoJcwzwS3piD/0x/pdBjIwYwpjU2d1XtHP2W3lO4u7sn+C6ukZi0t4R0Yl
8Orho+nnPfeiQpiBaecdaYK+SaiIPuvGtVW+GDIRmHeZ7ODHNtJ3AQk2XPh+wZZSlhw2h/xgvxVp
XFqO1rsiTd3LLRNmwNZlgG1k3ahELauLYZ8AZIuXBC+BZqbtC1UIBCNBhYAnltq4E5J5yyrGGVC0
uhUdee0zJ2iLL/r+pV3Xa7zKzf35IV+byrrUvLYBbtBai+C9pDbt4r/zEh/5RTrL3D5yljjF0lvW
aHm67rSPul6AYijfYb9ETN7reFsYq7q60TkvBB3IbqKsJcjH1GKWkxMaoKwDLGmk9IxqdGneDX4r
22Cb5/xH9WUFDeyC7jAt211rzXiNsp3pjxkfUYDdfkCXDNGEF9VITCgVJ6sfE5QBsJs2PaLmJRGv
tNrnAgk9+SOdXmOWrAnrQW12djHuegTFueIbCJrzJ1YV4lel2+JTuukeWXubu/IxW1chPrDL0rhR
J8rs8Kgty3WW+udPfDHpJ7qK/DH9HB6TNUbEclqXe8OcrdR3sZpXXoRpKptGZ9UgD5HB+QvZjb6H
GYWZFRzPj4aEMNlD5NHH697U90JxkMqNVm56CI3LjrsD7r4P6iyfXWzVpZ1QOuOLtMn2YArE8DYp
CrvNn+TT5lzspVnnGksDmUt6BmIVj3grhSOfmmCX1FZTXkS4LYlzVrx0CbCLdi4gCOXw55n6SmD5
z8fD2sLqC/ovheBfZ8A+C5qmKIrg2PuwSojPu+/d0GHxXZYwMO0eWi6mhMn1oeHDWcpQGEMNCTe6
q/i/ARAwfzsZ/nQ8V421qojqpjDz4Ah4837ALUekR/3AkWAPHIp1OHz0PPmhudQmb5ANlZrvaa/N
qvK4GxG/zjHpf/Y357vQFe5F9Ji7dhb6lhctMkL4dEdZobHPfdXFzu9yL/s/zNx2dEPsC4ZnZTY8
krPlsERiR2K+xrNueT6m8Ux8AP0j2qfjtIkR2ceQakRwyJzRtBtxTqxDz3Jzjysl5S/n5C04HcJi
bbS7QXAwQs3Os+9Iq0jAf7NyoAvJphZ9BRX+qy1tYpzFNrSi8CjOLtCIZFs6nMP1QP71K5evwx9b
lEtOkUB2J1kG6lzJ5xiqhMjXTWKWNik8EW02YWJEbXspC+gQFHu7TRAtz0ws2T4giTDhlS/LIZu3
6UJg8QbWIq43NWhWxPiw1vsIydCExNCLbSXsAqg24ayFNtGxZSjYvh0aIXJCqbbTIZkhvyg3Ec4L
a9lKD4U0xwzedLdSfhckvj58iuZzXc90yw+HRXNbpLPLNnsHeyCuUbCxrKbYmN5cbrJD0bnxlt4z
MHz9MdxeYItN5HHyIqDpUxIMN2JybIWNWTwxbkdP06hrsrpH2FSfqAfOusPlBe3Ynijys325ZZap
D5f75kWH1ORRKVRXwqx6aZz8Lp43L/l+/KAQaPSO+UAEa2E49Z7Z4aQtmJk06PJUFWtYfOOs+uAk
6ixWP7BIKQ6KV+RGOjPstprpF58ElnXq4Ue5rVh8t1OYaxHOKbmk89iLbyK/W1F58+S5WK/ySYNw
ZukG4maYM3t0TjjO0mPiBy5noaYwb/NYTtW+s49OvIG2RDnHWhUrBCGtY9FjfWm2mEeOKjoR0zEe
m7Xgk0YkHND/D7fw5k7RwuBXyP4b7ux6LpLIu+/m5xsUWdJRWxbe+XVaBwM4Bh7o07zE7nmOgd9+
00f50UL+dc+sGj/fzVOF/ye5Tp7WxkWM4vB4eauoLzj11niMbs/rHhMJMogjGvlz907Aw8KYnSih
k1J+pLMvG5jhjE+2ryS8FjOcI38eImmi/e4xs2RjatwCnP/hDfj5wAw1F0ox5MAsO9j2mnVQpMqT
s88LZ5XdWIvgRtHnTXFjZpF9ujktWcj6k2pixYPnNfx6vq8XyaJYMciUiBOo+EJlSVGMOrRUJbKr
/WwhGQ5rVRAMi6n4ZuDioDrQsNQxuba2InjR6KfSxkQdl39AVMzLjXLbfOL7ON2VB3yiT7qdLQqv
XkvgDwcfWsAuWWjLqd7OQ8ausXLrZpmijIMtDiRuIb+Bmi3X4XycZQvFkTbVC+m+7dv4eaZ5U7nW
zbBT386RY76xctDfzpX9dzqJbDcfwZ20//OZ1qbJ5ssd8NOJvroDhCSQLTRBIdWv0wx26OUO3yiA
WhTjzlA6wiOllBkjtl+68iQbQsy9qNF7ukwJnUvgLWROJoRi8sWwNHcB6M6UTTWXELlGZP4UL9ay
Id2+o6Y1U7WNKHvhMtuVd93quzq09rUtyN3802e5mlhb4dRIiclnqXx5lgPTX5dwLFRPjh/oEBky
LDVtqza35FehnWhfLHbC+2qatehaAb501OnW2Sqf8Ugs606U13p5oxrzBm9jcxsX+w7McDEhVwyQ
6+1Mnf6x69LtnrK18VzM87ce4s35Fn2fW75+C83+TT1i+oA6SiHwI19JP3p4MepzbQZH5Ksv2WhX
J/zKNk7mpfqBF7u2mZKwk7xTfI8JXGNGxfE+BW+ZiGa9+l1/1YUV2x7JK9cCpt16/ue76ffjyX8d
4LX8TykMM60UDpDws9MNYwmEphQL1YvwkHHinqdVWuuL/vgi++Zd9BE/BOvwnqW3dg9NmWqYaSfq
orS+0VjpUyfy611OP16nUW+wqvx1nBtFApRHnf1+t4zBoiPvvYWKeznkL9CCqdaHzHY1/LzNGQDS
XFdsik088PVd+dwfRC7qvD8oq4ytGXQQwC1opM97Yx7RYmABCmz3QmDAXPCQbk/898mza+4q3T6H
mzFZgIbGFWPaYunJIMSgxoECmKXSjjJvwQB6ZFelBX4BNvm8EZI9W1ntTCnum7PwmyYF+rfp1qHK
TZfkuuoRVlbVSgXralAMw0qZ1sS2uKEIQ0NwM7xT1TSes8Nle9nwcO6H1ZjY0ZPmSYRsymuO8Xt4
lTwtl64uDMoJ3aAMCQpF+jE8/TTOE5l3zrVGDxh+uHfTRXqAmBPv4wUrHPfvrE3pk6wk0yEFQPhk
Ted8N9n8rhj0yzFcrX+jwDyNicEx6JvwcFmXnzzltSdhp2wdNV9RoBGZ1EO3vh/dzAuW1HYQ98pT
S9UeFuWBrSlBWTaFGG7xeboYXdWLWJI0xEvZSji7rLlHrNfYFzwFv8mN4RmzwIHNcKu2y3RlzGRX
fTiPtpC5gznX25n5yI7wZNmX4bkjpV71hVvWuvdhCWdrSskA00w4FLtzdtsnaqTOdyPplbD6xxbF
BJUDOwPxiqb9uGw/XRZ9PJmD1hsMNMdoGzOETJR9j6waAqwIpGVsZIs9zmnlVJ/lmihMeBBwo3GC
sfD685iifW0iQQX86ViuZqjGSsh7abk86dpc0r4c39kKEviazUbWVZZdt/Bm1ycwZjUCKpjWbrCF
yHy6oWJLx6skhXoRsrUj1XBHfo6xAZ5Ur7NyI99p4rRVNnwVvN/EfGBTnHTsj1nwdW76WZhOtLik
brBgjcGQL0gzyaEoheyeLrr/3WrM+s389csnvZ6/Sq2IeoWzXnvJNpir9+RmeXSe2XjP46WxUO4o
k4PeMHb8FuGvrXRjsgYLMk8D+SvNDAIQyvROwVVCDjzWao228paIrsvF4Vai7LSaIgUwcNjSPZAs
MXPkR+QCrSNszvhnTJbpS5MLnHkdOj3AyWQ288pMKhei0pP3RvOztTQz34MF2eAed+KbNDxXA1jn
i+HYAWpau5CXVAqwUhJfjllyIqb4dPPJAhrm9UpS3HRNnXxn7foPOnz2n2+W39+4kyIKnBKGr2vN
pBQXfWG1YnDMBqej4/mm+eVSC9bqsb6NvAkWCMeFEtCb8gkYNuShW4KE0VysZ8X/7FhofmpEMn7t
dKSDKqWl2jLpOIC67knuKhFZqXhstn2xLOP9uJrkMtyvDkZn87JXqXg2CbBAx3jKHobZN+dmelCu
x1qySWUFBTaRQ+Z0+/30UA/tJVCU0BAO2oRAGYAjDZ5OSq0NqEwqCBpObeTPE2asmmpMikP4BVs4
7gRPlaCVbprvKN1XNqS/xxmZ8Z+/CKBXrof/2IgSVek14dCiyCaYMtrU6bzOA1T1ZNARXEtH0fJE
00s6fDN7zLpN947hK6LY44/lqkrfq2CRay9xuh/HJQBW/icOnPh/dO4m9TpmJAbF665Vf5b1SyCd
g2PzmN8n23GtzcvjZRcXADCyWbPUbhIOiW378XI0/XR5hsWXf7O6+rFK+XIBGSFAN5HBBpLr1wuo
lLqSqKUuHHDmMijjc0E/lPRuGfgGCy3G4xm2fPw7IyJ3WOARF5Qg08/i0G7LGYl6IFvYTzSfWeiF
mq+P20uCsdolsaIkrjWnruMIB1jEf77xroLjpqtMKJBkKDyTOqfvusNuCEERdac0OIaLYt2VDpkN
9W2FivuVZKDV6T3AXhYFIF58oP6e7OaLZA/A8zQ3dxOsoFu3O3EeAlrkmyfnzOMBVocAj+88Z1fs
ob8PlDgJQ4O2KEvqtV5B1ORea0xOcPF4RsIxgYTPe7odAajFvXgMn+L9Zaf3jvJawzXpbi4r5Raf
bnzPNiB+IZ0aiWVLNZEKL/y9im6Bzdo2CzBl+e2bjjQ9meOaglJEZgBbqX6p+uo8IKshBqZm437N
PwUgB7VnskiX7OC1HRyFbfmycjW3eIse+H1MGwWkM9jOG+EbJc9vSpOMDDyOqCqh9Uk/euw/DRFt
dZbFy8jzeH5UZ4PXzabGx7EeH4uHS+3owDOfxi3bKvqH792CcgXslvaVx1fBn8DM3Ibf2A5+s0Dk
iFTyEVWTzv4X1nSXkUampTK3Zbca2S+HLvnRDFmOuWg0O1oU9/pduu0uNrEdCyjnsg14302/WYT8
/T6/Pnvcvdid0ZUj+v0CFLOE1qhyuZcPWbxsURFZO5nImnMfoqt1w+EBJNUlt1knaaCRg5v0dKJH
5g6Jblt4eA2ZjG1xoeWwz2xQ2TS9JWMh1R4iEAB+jCb1MaJJO4PoKd+pbujGpo1i4cwiz/Isaata
sL/XJ2VV01fD610pZHkhCBSct8DaIVOJXXKzS9ThfYrsN8A27vTLnmUzEQwIzASMNgrJZVzDt8mG
6J7mOc5CrKWXOeTxs7AC0CKhPjBINqceeadIM1YIevmU0FgkyQWv5VwAspu7l26Dqo7qWXdyksqv
OOhoZSBhOvlhP+kACUGRsLYHCy1YgpHXUPhJWIumDM0quElo8mGIZeVcFWxYKf2V5yfx8jCGuwu7
rt7OqmP5rKt2jWbmfCNZfjTJDJ2gBgWPXlGlG09FlJQTMETPTKdn8q2e5XhlIu/onOwDNaDTrLRX
EyIiGy/a8ERNs5wTlnLlizflvJ3Hz9T02gcsibeVPzjqp1BvzH5ClTgnZIZ4nal82PUs8CJHp2ij
QJGl/P7RPfdzqob2JOHyi9dKm5XlMbsZFz13XoreMqE564c1O1/VqXYWYQ9PEk7K14AOo91IDrBL
9gbz0p5WdhapVy57R2lYTyKHhKKWDcSFcpdr+fkz+1SwROMyOVg05HX6GBQntFk2zGJIj/FO7oNZ
oClOB2pcEAJvCOdKNasvbmhsupGxx4Eynyz5DJ0DXY4QAIOuB51KFVatWxjASL0qX3UDyIBbOkt0
TdENT/niwgIUzIRAstsYmgO7421FLZPuWrw4i5vxk4VjbEFXmBn5XOvX0sU3s1cAMby5/kO9PFx2
Qewk5uqsuMShlMpTqnkUY04nL/hsCdo5Jm9qOOP9hsgWScXgvz6/XdwYmDA0n0cHg0b7cn63VrQc
siNVOpUq+On0DrPD7P2C7I18l1Q3onKfWoVtUkA134sWpgdG/gEpaUOVchlCXwNNiT8PvGI/QINr
CdYSHy80pHPLH8/9rgk/jTjzMAZCa3kaY31hdfOTBXtvXJpk9dJAPWIqp3cspjQOu7lEKaB1RUQ9
JZuiKemkIMiecDg6ux2eyknJQ1+jt43KG+RFm2xIkLQit9KJBpx0PqW6aL4TlP9G0zONT/ylg1dl
bXdd4YiGUTUDxqfxzXikjrmSVuYTEVmzkHpWRUxe4lv7b1M1vi4pf33XqbX003wRDOcxM2PeVZyF
+2Q+zs+raAGDYkrRIt/lz+uI3xSFf323K4mLYEIjDi6dfGiXNP5oM00LhokPr/u0yL5zWU5n7OuI
/59nVL8SqqhgT6WxvcgHVIqEb2qedYf/a6s65bIhGuAgIgjiqVkxpE3PF9SOWNhTRSSQMPCFQ+IL
OIUuLnbDm+gdQOvpsUEJTCa8evvn83IVyzktWzgvdBIlE38KC+nrhT3JrGpQ1fLh9FzI7sgKZEG/
nZBpJ1sR3j1X8xloSvmDAHBRWSZYzRF4vY1TrdCYU894jT/RxzKmYUSwFidxG5JqmK8imtCdm7+n
S1iXz/q3sQ2/O78/HfWVBSJTe6ZaqZIPio0iY02t3MtmFFDH+2b2Hcj6NyJPTpGJW4dfCN+9XtlJ
ah+K6imB53k3XcLLvv2InsPd+RUQ0qLZInixCaN0gDzZyV3gYpe4PP35KiFxuv7AEgQyuhmqpCpo
caWrR1RumupiRvji5efyk3QK8ZMgir5fZaBXMwAXS8OYmycgJBYGFOFB7I5JRGwE0x4EzF4pF5L6
SYzNItZvT5wtcdEZyCtq30qeG1oF55kBsfS80MxFymw1pelpyn12r92lC3N5fqpNR10S8FaKz4J1
7IJHqaKLPiXu9eK+uydxVjadi+YVo9+MPuXQ+D3c58xFb+hyCJPUK1s33JZEjAvtureAFtei9Upv
uEHnvTgZOFM+Sf2u3rFkolOn8XHfr6cCMDuTFbm2/uiFvYtzTSUy4LFUJ81rZM7REhBpnA60Dtpb
adxF+xjyCNxqIArhhOqcifkTGYHSXrdmZEibrTN+mvE62uNiNx/jwXCIdOSFICBI4Mhyez2UtNpm
ozQb2llqrKikCegwcDv13UsJCLi0ZiHiMgU5Jh3KM9G1DtqM4D14EpYWXaPmPp0KGXAVrNazLtFc
VBvHGneG8BAhOVoHwwo2a8xz0VJJmMIpKNcqiz/fL19v2avb5WpsHSw90Iuc22XKtyPNuCUYLMlX
aB/kM9gAv3ba46kgoMk+KzcBqwyKXDplSMSGwH94+OvlN0dkTZXQX4bEH4fEchwjt4mw+2qgyfRB
qNKhUg+0L9tkGck32mlnWLMc4URkqzTnYURIu1x0CFJRdHBnO8gYVKV64rXwVJW3bSu6UfwZtg/J
5VnHtFRrNzmpzKjO2vOdyuwoVIdaPrMaedb61VC8VwbtMTRs8Yhc/qAw/JouC9/+/SK8KujnaZln
OomLHokHZLs0+n149mNrXhi32fmu19+14qnJyN9K0nlCC041XDTarMRLGomnemlyA9XybEyfuc21
0xFgS9auRWnRwPEtt6K4Q9EdkIlFXWKmtI8SSz2lXYoe9d1WR11FHzFdBOXKKp8mdCdFJsMZ/G5B
+V/XPGoCYTqHTX8y7e6Q49Q3qO0ma0pPFU1tudoYwU1oOdl6mjo6hFpg9ac1FI0DHpziQ4r5jCHI
d+W+1T6CU8a9kBKgu+KzhPDEEDmzB+GfFbB4kuBVEr04cd2AsHJFjikckeSpFmlrzsXgtQh85OUo
27rTDN1YyJ9ibUsyFOsTEdoQemieUq/Dt1C76huKZm9YxDfjUUeGcuYJDjNXPrP3rP2OaMsLk2+4
qu+EfbjJ5+GNdt9QFLTsATeKPG1/2wN1+5AdMTcmgirFOSPXwjjYi/Om3KNkr0bM3B6uHFNmZepI
5b6MkEujifT6xm+2I9ICNhdini/ph2qFM6JKIX3akJY9jfVPpq0cEpnd+eqiEu0PCYHEA1EJs95D
TAlwLcYB1DvwyLxype3Ob+NEPRBA3jHTkDzsQUChKP8aPQSNrZ4cVOoNEU2mV+/aBbmiH5wQmpUu
oSiW13/oq/QmTt3ilu1+g3Zrh4OiIoHv/fSANCF+HgiZc7LEUXBBEWD9FBAIWT8UpicXnkLrP714
RexF3xXJ5S+ylOnJ1CF74zelsXNd97S6rEP6HqkHaQefnS7Kutsacw3xzJ59AH3p6lkkTGoaUG15
/t/wmXxdgP56BNcmIG3Uu7BOOYJ4kdyOvkqwQD6pjJOVoa6l+ubEszJETntPGp0KxeDiqjfRVv3M
PaQrhVccS8VDAbGKZ9Ji3E3Jc67kyqUdzcfodiPU3nlB/HLIjkGaKeaiGre9+VoJm8uPsHSRPnzu
naS5aezj4WPs6N4TQKgZMKCpqirKsQujFcobE0dWY/nZh4y77bmraQ6v1cfLS0ny7z564yJ29O6w
sjaTga3rfPEwQLTXvBRqC7bx2ulwuEaEAZ0dyzXWEhAc2onL022B+hFor+BO+snitY+WqDZLkIl0
aa3La0QGYM2+/wTHtQ+Ji33UhQ1fSOTs+hW3i/ed1P4qA5F14Y9LAnpdkgwSXq+LlhdLKxqYE8oB
+vOb/hlgKlxAJ7fY5e2L9/EwtULX4xskpNbD9MHOVnAo8xBOdXqKPhJH21w+aVahD5/K5tEheD/R
IIF2zRM1P29NvwUHPJIpXr+SFepPpWxgl3fBLvbwzvnZC7sCgm+O3+nyvzYyrz7Y1dRYKWIraflp
+mDYbtYNib+s6e7Gh+RYb8LOJi7U1Z+QbWePpzsN7rzdkpzSzaMzbQhoRjfq7bfbhS+dzKtjutqc
pBfsFlVsKmwXOhiDNsst7EQslSh1PlFGS9U5zhkipeqn8JNEzDeeRekTt/8tNmoQetQEWPbdigxO
7z3RrPPv2ktfi3vTERpkJ1gisAFoI8zuP23WzvDxTnFiIDaHJ/wiC15/gOLsoupT9CX082qYJKrT
4nMXrvK7U7xTX61F6lQ+7bSBQDrFTh6+WVL8dkXx0zFNG8yfjklvM3OsE105MDZOYBYuZbmldFGp
hE4NR+lBABKk7v4fe+exHTmWZdlfydVzREOLHhpMS9IE1QSLEtKg9df3BiMygzR6uVVWzWrVxDMj
GHSoJ+479whW9xwHT46xyl19a5LYIdnsZFdQvp/ahOENmZD7aNhgF/wJwH+5mybs+8jMVeU4sKYJ
BE3aW7CmCHbyzl9SUWIQzS6pnOA05ycHitmVk9yFfdRfM/bLDVwM7MJ11TzlJMPAlqYyHb5t9eyu
zugG8wnOFd7EvakW8XLopDX317q+Vx//Ygg3hltokcDjA6MRLOwATCIHmelvAt6mbKjsIpQi7B8V
R6RrL/9n646Xz/FVIvrHJHhXvSguPc0CYhUqBex5mNYpa7S+kF7CTZzPwnf/VpgU436SlQv80Xb+
Di/sGzLY6mvdis9k2Msi9+t9XJxLiY0NzlHIfeib7Jn+iWhzELIHcqu8iB/lFpjOTohAXRThuKrG
vpOPsm6ZU/5os8J/rRREAVjkkAPYTUnHCh/zjb41brJHmP2wPSp5QjngBjuj4UlaLH9W/rQFomt3
Hh0PZYNU/AwDMHqx3n4/2X5qQYc3TBAHroQyeSSfC8SX4Y1foWDUhsLwXuiIzCcIzufBSz13WJew
vsTNL4Zkfz3w/VcH36/XvXijWUT0qquLylHb9QQrrNUJ+c0HY0vrxD81nAvNebshbXbWkgR0vPLQ
v6qMvl784tSdmHocxT0XV2fOspiFMxDjUbUAKZ1fudK1x7yYvFkQJ01D6+5IpjsRy1D+19hy3bf3
pLwaJ0y8p5qdtp/CdJyYKTyvXH+Ynj8G7pfPezF9FbXMvRD+zzFaDwWgsSLbJY9H8B8BlvvVwMeD
sjuoS6iJEd1bN9fs39QfeOD3EXZZBLpBGRkdg+/IuQqTPQ2F46Z4bvaAqwUanVSdpyD5ylQlb3Gb
HgdPYWwJBnYGXI0N0IKA1CLfBMRyztptfAtk2pMLANVz5JOmiqhEeKw5wCOze/Np71/pf/1UHlzc
/8UWqVXQvtVaYw16RXkAFiM793TjIocAWVtN7Qz2RwPzd0ZOd/XcHvoXFfIPHTscAHIcmUbNTerY
2LO3s8aTbaxVTP9O2fvCPn0JAtgk8jSeEAONXlZq4BKunU/cPX+usAUQ4cbRDcG7/dXD5pknntUl
8aqT34+Tz1P6b8bJp0LzyzJg1rpfGiHjNH84P+ugpxtr1+N9KSLN1+4Dt50mHbIpaB9u8iLcG/Ng
R/dpSw7G2BmLCx1nlG4X9tuE+pF2Z/WaWlvJ5lyozgE/pQ3k1YBmJr4p3qmXprSMJObcUqUjM9Kd
MWf80sBacgaThX4ZyycmfCq+jCMaaP0huXe26TJ/NxbizC+HJD6fyLMzyghyCkdIm4wlHalgRARJ
vextdDnpkh+YyVLt9l69AHv//fvC0vj3E+vSSsoNSM1UhyUko1fUDWgwpKJI3JYMYAUFQE3Pyjbf
pTkg2Rh3jq327KYsqa03iuUJJtTMQrFdxGQf3IiP3CtdhTEnYsE5RHwAO0TofVDSsfp+lheth0Zo
2j1VJ37dgSRyL264gruvJXSkyEUsd5LFJM/DLNfvLDzQynvvJb+XD/oixSvmGIg0kmEjenxRd+5C
qqSVRWuyWICqnCcmwecZQoqbStwm9SxuUaXvG2MvE1pLAgNnFwTbKicW0RZIYYw2Pd0T7BjJiq4n
uTuXnHeBc1tuy1fjqX69gKLFp8UKdedSGKMKcpOoRqscy6mxU5fu3F/FxB1643gV3NFON5bR3FtG
M2F+zeLtl+dn0xj00MihTeWSGpmcTSeQ5YZNnwgsyMzyMklxph4bmEegn8TolFUKN3gZYhNx2MgZ
zCn8/adeAHi9spD/pPkOq9CXm7nYL7VAaxsp6BX6TKMzrBgR5s0wSaCZBli8jS192WOmKczF9ERP
fkirekKE0I2TR/j4ymmwmiXmnSZFOKmIWAEGoTdO9BMKnGvZGr8sWU3kWhqWgBQWl/kDnVu5niDm
w67j3JI+4bbIafGZcCdIe2pvCitne77RTqh7lFO2u04Q/MTNf6xnX+5A/X6GsOQoSFyDO2gGzzmX
DWMdv1G42rT8wD6M26we1c/qOp9dO4gaPw99Q7CbBTcBigLs1YviolQyzE6jc3gs64M4awQYCT02
EnhzRwmQZ3MQyllEErlzCJE2G3MoO8oDMvJGRw409o2DlTyo79UgAUr3Kol07aPaLBLI0cmUlE+Q
vpEH2PaSPPTijAZ1z6m2kse6/yJXtzm4ue7dqc1SwaXbN+9czCDqg9Qtzu5eMWG6ZwgwT0U1a5PV
mRBBeebqJJTNoR0nNKeaaYY7bgss4NfbwkeCmBF2koJpK9idZxyYl1K10K6RvvCG/7GeIuyTDBH5
G42QH2+tEJUoTnRQeg1u3HnVZwvdJzpmFqhvGGFFQIYzdFRhZjPswSvoksTCkp5E82GYi+Ggn/Qj
jX7cSrxrNsFNuAoenbtsz1kbABh6iEbbAYA3vqlv4kcfIhn7ClTdZxROR/2jiZgINjuP2TGpgtfu
3V864+j+Xj9I+/olhNuwGlBcC6K/XbgLNFXqKbSgZI+Ao9By6Y/aFgDnXnxo1jhtLLx5CbcxmZgr
gjUoLq1Nb2cLCq0JnO4RRkyjQV6C6c88m5dTdWYtWOIBVuNJuGvuiXeDXGrieYBbxiS9O3PsWiIc
lykRATelO+Cn5EY4LzuYI9BXP7pFtBTv66fqpuCwfEM+uD+uVvnUQaVlzjsaj/gar6RHktanGvST
Jbmg9TLcDFuTOXIRV2XT5CFZtLPo1j/wd41JcVEXPp4wOIgNsJgxgglCNBp7yBhWGxhvBK65ox8+
5jT8TNufo5jxUUQ4FQUvzQbzbfwoc8bqPaRtZCAWHAk4HntrFq/I4R0Y5Oosl2wgpzG03X03TScg
c8Z8oFOAC+P6aicPxq3wDMfv3QBxP5ON2O+xS47vzBtIMntEmnNhW52SrTQuNsOPaR6ID/29AAPa
5co1aRWAg7tm3FGgDEYC7QTSzVTbN8Cd4shQFlo2w+g3AZHEb0Owu/dztPL7mTRV7T5fkgegY4uL
W/dtwmfEeF59Z+PGJrbOJpi2+8vitqLFcc+5L5sVGYWNHR0YPbdiumYiCbb8ptxiZNsPUln/SEO4
e/AdEioWEA8oXevb3J1mj+dwD/GFL0y7lSgW38Opc4Flff7BH4D6rmo7HiFVOOgds51njXMAb8LI
18JA05zK62ApDYryRWMdxXghii/4PMmSDSNM4xgZ3jp7C0gS87XMgdUD8DTWjVGBR2swTiB23GiP
hnwIEfUFkzpC4OW8hcLD72sm82fJxBTHXkGWVXzmUXF9X5NVtRDTuq+yY0NZ3I7Dbb3OUSva2pt+
MhY4LAObTwdHKu1Ip+OQTQJ5lM2DDXsesQwvPT3LmlZsb/uEIJ2JpBn7m4SK4Mmb3Ta3G4pwYqix
8W1X6TxfVSGMKX+mZdMcjsk02JkLecFItjbiG5w8zF/mKWpA4FgIGLe0FEyMs0CnH5+xQKBJMUjB
p9SSJOTCXPhPoOPXXsfFFpX7nppoBq+D2kIcLFtHwUF+HDrO1jLfo6qb/f79f0bpft8Tv7//CzBF
xTv/XPstSyyFVLtOp5iyg4OL0qy1MPkZycJKMSYQDjnaQJp36andZXcczJhm4ale0TlDkGvuhQc4
DiG2pAAXLefGaQNkUIzdOSN4jBsp4jRXnUSYd5AjSj6SOckFuxjg10UIdIIpYfeaQ5in/zXXliDG
h7IeF/2qTGb0TwjVSdHUBA+euGzAHOGaezPQ2s5cCuFKGCs3gjFpmysFvTzUT797ORf1FbENbptK
vJza3FHMR3jOHJ+KbXI7tfZxdSdn85xFBQxmZdyiAXSJBQacMLfiXgbOZvGjA3ANCP1Z+/LBkOYM
bll0cH74dDmd6mlxkR2rYe0J9x5CoW1AV3cqLrsPXFLG9RzSkrVBQ/2K7kJ58tGl8L+ILsDkijkM
05V4BY/8RVn87a4u8+oEuWxhHDNuc7wLDskz92Ubq/MpvtfXZ3gmG/FBWIord6wsODZY42uAgjFM
jB+f6u/XIl0cyA2vin26GNmx/yQ7s5M321IZKY/yFiVbPg7WOGLeZMvq5N6Wc0wmjogutW14K27S
Xbg634m3aGfVW2GnTNs3/Z0dgJQ8O6vsAKOXg3IrLtSb8635kTwru84mIXDSzsU3560kXnTpPQu3
6bPW2zhJ+DhsjyTSdvB5WaMZYJ14hxAZ2ObGOgLgFy/XxAzmtYcf0JYvB3XDkZswcPIMvC5eZNCQ
78POzvMxPQLpkCJO6kY6N4wZ9U28c5bn7RmYZF6/tW/0i+Md53mlmA01S0jYwMCnVJqtGG0LJAhY
czQQ/Gzr2doGuzAjeo/KfcSgz1eo8cg+3TZrYRnMaxwQJ7k+xikR0NlYNEjx5/myOWZrfUqHzJ1S
ukyaOT6IY62ld8pWCXIxN+W9+SJS15ojeYWKG0dGOeO/u6bI1365tH4ZIRc7jSWew9A0GSHeOnx2
74o79SMt5s0t70c5JHemuHHvrIMzM98b6p+bDgERfl32+cSx+ZAzRqJDfe+iCjnFqxS3xWib74kE
KvfwTcu9dNfSHD+eVdQkY/NB2rSnel+exBfaXOOreYDXnuVim7CqTGuMmGepliUoKbJbmOLFWH+A
jfKfMQf8ZSH+5d1d7BKKU8VSJLHoUJ0tqlk9/zS/sBGGXkk6lMVhrP5uIl+suWEgF67oZuyARAt5
6Sh/FHGIhFuKOw8RoGhjKOLSkQcpNGdgksjFWBqp+tgXJkh46aYNmV/ncHxEx9Rqi6DdYmisdBjT
IXMal/7EfKdXwxgGNoGCQe8vmOmAaPoNWW9ysyAShXa46M2tFCTjRsxGJFMYNZsVMZV4LEC4DuDz
Ql9uRrCg+VUPm1LSXYCe8DZVR8SvQcJtHuF74p6Xb7xoJD2l9SvxItCuKS68l7qjC03cyaidVEd0
nt2hfmLgYw/EAgHNn1T0ABLvM8wSFNH8KziS+No8s8V57oypJahjXIGqNzjsgm3lVOv1ZvA18+/o
vynpVOXGIH7Ln1sQ5/tD+KIcXeFeBUQjUbSYnD/6Q4D7/2OPESiSlHiLGGYiYDb1cD4PYi5nJ8yS
MfKwlTDP393zVKHmJR0SqRznc18a+fmE8rLG3pWIOUpsIDiOBCX9HucJzWPqz/gNkE4/gdUz4cl5
fl4fjU0g3AGGQMdufcDpwBlCetZO5RPFa/gQ1GPyHE/FDnClWGXQEzkopSMLFRnuoA/hy+8LoJ9K
ZOn7znVxMo8Sua/rkqGNkKNcp+7M2gnZUFOiQLntbHcP12TUzjWEf9laFkburF1qSxCeaMuH9cER
6hmrPHqY39/YL5ow32/soktw7qpcOndMBHKuMuASbAvwOlvB9GMX9ezzDfUvcrRr9EPzV0UPtjrI
b7DXMQnE/b6ZREZpns00HiryafjcrrEpRn4mHjK+NIXgyNqXo+Y1fmFO+uFEkkg2nPYSd2WnNEKT
mWnabrqFc55kuK9Meo6S2ToTJ328qfpTrX/oMDVgt+JE4iszVJuYVkz5h957rvQRJRYlulrsAnz9
9I2E92ezOOsAubO+nsrm2oddc2wJqMaURx6bd8znm1Yfi9IUFxXPbs52CtORCMpxISW7pgCLdtDV
ZTutnXexc5/UwlQojEk0K4NRJi11a9LIJ6N7CNTxlS/4q1Lt65u8WKUjs8o1xU+yYzkWO1CGfjoo
fs9Lj2NHvcSZkyPPm77qXhAVLn5/bevHtUGZ4PcoOmnfKlTfi69o+nlDKqboHOhQ6z2UtI9SvYvM
17SscSjc1I0/K5xubFQzXnqhT03vtpdQmNT5pG4CnNYeMCR0FtV5K7lPvj8vk4Wvjdn86dAkAPc6
6R45eh4AABF3rnKVnV8K9dD3+zKd0NqUJYDrcVFjHUgGuu3vhGP5Km6djTnz985StDu74pBXrM7E
HLlr43bgjzmccxzMHCGeIdDBwCtedcHJZSEvvY3QPNOuHDmJMEk5HeWmv+pJEiG8GCJYZNnYf3lY
WLk7HTTAK8jBuy+7Y0WY6Vmjc1hDqPKIRuFME2Qnb1iPogcxWRKB8vtXL//0bJdBhinQFaziFcjW
F7tlrhH52TeVdjA36rJe92vmBuITtb1l1+BFyu5BcYy13z4GJks5PLeAepJ6MYsgB0I5RJnH1pFB
gSyIrCwSyHqxfzCrbqnC264C1puytBXQKX8yWHt7rjZXMKStQgxr0rGJkxJmfy9DvPbxVT8YRHQr
6yI6wcqR16AEYL2BPw/6o6EdKLacZO7oG6N4Ml/Ya7JHiz7akBmhpCsuFSHWxtgA0VEwzbKJhTOq
O++RoePBQHGbh5M6wXPTRvpZJ8+6ukAlqyC8UfHnnVHjJUBb6eBqEBGceR4hxrPoYN3gtme+FOae
U1wGJI3IGCMznDTImU3PE2lbgFRSf7KlNZui2cTnW9W5EzDNgLVGxAUE5Fkg7j2cv1iSpiF7A0UQ
THtb+pBm+HS8nN2FisX7k0E0evBoiaOGvRsbv4O2Mp+zmWXcGjYWJViReNimv8QH/BrhjnWTgrda
3hOhCGwEhWxvYrHwrtzDBDNuiIQc7JNAcqbA/R5vq7ERmnC0JRcyZ+vdl/dOMKOA6KI7ymmqixkb
9qvx5BTjWW6MaPFqT8Nwv2PLRA8gEFBDJwg9CHwBa4ptYBCuvKSeB+FrTLpUuXKD6RnYo5n36cmw
7lq1GAfhTWQkU70xNlnAaI/KatKHySTCpTcs8lFXYxTWn6eh1S/TmcWxT6MoKZzHSL/J9CdRmRvp
ifaa9Hgt10z70Vsexj4MJg3fEV356VmWuJbRNb52UJ/YSB+qbXMCBmvI19Wxk5wVzRwCRCGtROej
JVVY27B1ZLHtu2jQjqazb/0dExt7iXwc0jWUxt6dEo3xvqOZ4r7VW28f4MXUzc2JBOVa4LBNNlqo
zXp1mzcLE9iKABRpagYPabWJhLlSb+JgJYukYY415wOTvhiZxjUJ909SI4+NpzCT3pCgTlgXVYTg
1kEVmp52oLLSR8GbeZdOI7qg8BjHzDoC2KGIYvX071v0DhcGIkcYzcvWL7larS+moSU46qGxMTea
MVe2LucqAgXjOYPBAbsyX/CWvEYklYbN61udfnHhizNnagom2B0XVvL5gBYRQYN9D2RAjvcU5vqb
wkEPdwX796vrLweYKvOsJu9aVJSLN603Sgo7SFEPejbF3wkzEDYw+hRLpHHVLTKyMB53T122704g
0yEGy5gr509yTbdl55rCHLWTgX4FM44seinjfm7pFQ4a+xQ2buO9FuIqbV7FcmxVUwXnJeDbcmaJ
G0PaqNbciSnnb3QNJ+18RAqzjiLNihEzBLTgaSWRwBTmzoKQJlp/qwYVRag+qQQiC2+6fitVt79/
G5dMLASmOjs8ei6in9CL6BdfoTDUtNRSjYNmo920mnZe9nUOxv7nn5//4u8/ssLHsCzTUXz/8ucc
ckK51PAb+7zLvyJ6bv4cFReZQBf/+D81Ikijev6//8zl+RERdP8cRX7xD9SH/yBLuYqfv6UFDb/7
Z1qQIJERJMkqobb0BhXcVICv/kwP4kfmH+i1dOKpcIgwzEHs9s/4IEnhRwr+kCr+xCw8BpPhX/FB
6h+YGEmw5AxVJ9iKbug/7/PbF/t1fpA6TKsv032IDRpyYPE5JH9uSJ/7fipoMeAJtajw7pxQOUqN
uFKFLmBA49vnufq9KwLhyMWd0pkIhBDR9LS6iicd34WqQsrsEpiFqf5TfQ5wi38MRPZKs8AqJ1Pm
je4t5AS/JJBkscVUJcAxFB/vNnvVfLSTlVXvRQ2PgjAW7drhEIKjd9BHmzpg1lnmPCfu109fO0na
laG6DFxp35YqUrzK3w1aTOgCu0B1r6xEknhxUvrznQwvn7nHUvRJB/kCuylmGxqVFXvU1dmLmXHg
4SXQ+56U2fk9gcFm1CjpzLLDUhsE1nK0ZduGU0NvpmeO/011rOVm5mJ076UkeaELLPVd5Mqz/Nzn
tmi1961Bp0ux9mplYMqiGR5YBHmqAs4WNZi530OELQ9mT00W4KucVmuZKLK+KbEU71ZFR7CIayXz
BBOHLBiUrPgiG6ic4w9Tn5y1xzjGDxm6SWxUIyHcmZG3anR5keoEiFVWsffSjEv6CBVlpLS9z75K
pSNqR5MWiiOkW0uiWGf0Tb0K0kA5uO4gwRHNxy7ObiMreSYFY1xW9SwAk9bcaKUX/qo2xZmpc6Qt
to0LVdVinVbi3TlTcZH1b4wmm50tTBpl/Jy8alw6Ed7pLqJhdSZl2jwxq52B0Ft3rVnWK5uiF2+c
goOfF5cLJQzOlBXGWKuBfaRWnBi6PDmrIIt5eoUFdnlE/3MAoKHAtsIUEQteEOl8UQ8aeJLeHa38
iYbd+1E+uZOzXUNwNz6yt45omas74CXWztUY/SbhJawFGtb4F1d19LTuArUvTy47/TDcIr17UPER
LiMd217xEHdvHoZGaVdg+hnPQtmh3kPDrQr0LtExokp3CyTnYrnuXWOd4Wf9ZZX7a/X4GpV1URtc
3uEnc/bLxMjVsnLzxipPhdWtog4CllhcUd3+2Pn+fAuUPKxI8CpY3r5h3pXZ5l6HC8fJv2smKj1a
8lnn7gQYFMfRfsL8WeGsPMaw/PH3DzesdN9Wws/X//eFL3AZQQ9qsY308iTIIO1eOGlhw0ZKfWV5
+Q8+89/XufjMSSDkltJzHV/wVy78hfitZTGrpVMTNRhRg7ZL3r3RlUsVx/EIZZ3V0WpGh6nkm44e
ruCREYawJjgLt5Fuvf/+NVyWvMNH1rk7xOQYBYnS5Y5g+ZihWVVdnmiCu89oOee098VTQIAx9ogf
xYIuXXR7XZ7wi/f/7brDqvxlcBFHfjaw2WFwyY9NdbZpIFTOFRhauuwn/Xi6i+Hl5JpXdQmTrNTw
qATVlX24DVK9wTSBVELc30M7ycGl1GqXxed78nM2TkwgjCc+e+Zd6CMDLMS1cUbbbyk3XUKqlZvP
REtYCChpRRfXTOm8K2RppFhDBHlke2e0gtk+dDcNkEpOaERYJ69JttaMGEVtPW2tYO+Z7UYps6lw
Ppke1MqytdVeWPbRY2x4q04VF6VwnoXwmwx/J4nFCKnACA6n3eM7mQo3goJHm7nKcnPYDjBLyAb/
gWKWl481EXNxtfVpOyK88qdd1d8XwesZUuEZRmbokQHUdaDKnj9NST4+S/ljnnK6ybGfjyCKcorv
mlHaiPivukvFDHZRK4IZieq4Uwk2qkVx7CGdkwrcdoFywjh+jolSENTwuUhu406kU+VNz5VpO35F
Ezm6cQW6KjFUEUlZ9zl53YbzlMCM13uoY2qz8WQanY6/kgLhFNfN1JNFjnnFpBw8VzJjG4fSTDP9
aV8Yd66EI77wJMJ/sIqQGIEzKzY7YlRDQpYsWMgOKsx8KwVLlUBdAkrPdiL1SwdwiRrE9tV85mTh
iRVpYzr+vFAQeCqou7DgrYu5yp4ddMo4QxPuphAvRMhCrreopeRodnNNPvhAj5mVk7ugIR1t3gUa
3qUaLBIAiKxzlnrRrsmsm3VyuGqKm1LFHIo0xQ4TJ2eZm9bojC1gUR4oD5eut6s6fyujXfNT74qA
9xfr97cpdrHESaGqhlrQscPE7tTxML4tjldWj4uO0l/zy8JAiWoXx56L1c0voyI08pZstnW+CJcD
i4qvN5fn1xgOn2KFi/Wah/nXlS6p5q1YtX3lc6X6IV+cEaaO6gX5fzTMxF1mk5rAdm2Sn5YgpQLx
nkbvOM7gT3hNt/Lrl/r3fVx2qM9uXKcVK0rc3wM+ScG1BVn5uTF9e9CLs2DLPh7FFNEn947Jc+PZ
Aw2bQq6ZkkyOffV/+80ON/RlJfbMKCiChAtCVavseiFB0noVbocQNQ7/aJH0wxCxgIyV9hVV7bof
96jXrmaXXfI0LgeTMrz6LzdiaDomlB03Mijg3ZW/1Lbl6ChxnO0mIGGfLQUYXCwLd9a7urNITWJJ
aOwU+btypTy45Ln+eTMD7jsUJjjwXoxsuc7rulDl4sQxu8JaAF3yW73ApQxx5JCePqMnRjynMlOn
2P8CIi6vpStfYP+Xd3BJxoh0JbJihzuo6Xl6EWk0Rrn0C22uisik23GLD89/ZTr//dCX9IvE8BTW
Cqk4qX40T9pHyVGmkUo8B7gvLQB4lSLqeU26gn9ce9KLIZ85odN1SVecgi5bFOaDrG6jcl/q8RzP
ojK58pS/rDy+POTFePdjMcq61ixOFsJ2TApHfXSvXc2gH+qXH+vVl6sMd/FlMHuSEggV+9sJH4fP
PoCvOCvVy8Z6UV15oF9cyhBp8sGsHbBL+WJJMitRSiS/Kk6i9JjnKFAdHKqkuZBIV+qpX3ynbxe6
+E61l/uSIRXFqYuWnA7GUR0u5eAlxkC0K4tRWarXFsNfX5G4ZVSCooam+ftbJLKptWIqrc8lQb5D
jXfOpsgZ2GeULdGcOJHTqJ+mth/ah+z+99PhFwOFx/3Xxa1h8/vyCfs6KpKGBzuVIoJI7BbOWAm0
dP7/e5e5+HyuEPz1jAKd866amD15A0F25Sqfc/diQH57mouPF7qlFnsNT9NAqBIqWr2J8yTq9PxT
B/YLVL4WuoXo0NxRG/ACRWtff/+gP8An2mlf3+fFxPOKoPNiiXGaYsnrpngQdYQorkwDxjTWs58X
+1+08v/Ig/D/d2hl+P6PRREBV37HKfmtv1LNdf0P0rTxFMUhiV7DgGD+FXLOTzToiOrgO2+KSB3+
hVJK1h/0QHV8ZInpASYbAMy/QEp+JBOmaQCh6Z/p59K/g1ESxf1t6USMjREUxmYaQgucKX9MenJM
gsRoNBEyaz0t0MlyxoC/oc3pCUV4KORjQ42nRQ8DvHrSCCY46/U2iNqZ0xBl04Nckm0Iiw8VvqHX
i5SVqsS/rtENAosVFGj9yGlJffDRoyb3vfKShG9VezTSieZNPTgxdJsxLmqxhNtY546k0rXerFyB
OLQJiirpPMHfsw7QHGC4h9fITJjUtnZ+ONt0BqtbOElQdVChTGhpwqz7AAe18wJtSvPRjKy3cqrf
ajf5GFMMWz4p00RF4u0fAPnKdowsS2oXDrzc9hG9YJiOw2qbrGC3WUB4nB3AinZiPoI/3SBOlJf5
Ecsdj7Dim3hBpGJ410Z2BD0BN+bKbpHucbK405+gYQBMansEIXPLJzkadSYRAtlEeverRcCbSTFx
JoN83OFwm22s5EZKVpE4h/3jwGj3xyqhKtQ4xGPxOUbkx74k+NBMhoYYieMCjaMZDUq7vitnWGrk
1S6amTaq0POHOYneo3CWIUSAiI1djOFMmjURsdquhaaM3mpsLFpjpj+pM3GGT+a7OR88EM14V6yt
pY4ZEBYG/akSp/x/EyWrjvXRhr/tIYJiSHy0LSy0cKJJKw85ixlwLsfgiww2mKqB7XHy31QOXuLb
ilCWwg51UrHDXYyf27yDHATxpZzIZHgZK3GpPlUphm500DtvC4o6Mv29/wRDZixipIURqYOlzyJ6
rvO3/nwgEvSGwzm8dZPAYwtSXYJ10Che4ZuNj+YombKSciPTolnp8P9veF2zIdtofD42D3iGwpLY
+tNinqIaHEOCh7xWTd7IN8dAaIYWBnVourPkhVeuZPgcs4IEMHW0z3EImxuDSGVsbQq4w2sDVpGy
0KEmuMI+Qp8ZzBLNVqBhdYs4mOfKrnKaRV9+1P7xDMtTXxvSs9Xjj4TcdeWg0MwPpPfaIaxuO5oS
wrdDITGoRAgsJGTHnGL9Ea6Lx3bZjen2J4sE+ZXdzyXOyx+oO7Ri1C+rV3OHK5nyUbw9tvkoB8Cd
6Mq2gpOWjMPwMzCElwFMTbZqYmN5Rk5RI4+iO+QdmToWkiUUISgqfnebthx6UjxPxZHij0MkIOUc
Y4gpWlW+/Hkd33PXwr7Es7Lm5WLecjDdiXoI7iHzKexvN7GW21m9Obvv5wLr0ENHOLRudwTaEV3e
TgaD8IFvGXjMkmn+kXLWCSfNVlo10AEQudAJLJoRYWJtPEPuoh/MdUVYwVQZqx9te3D1ldCsGDjO
R3Eewzq7iQntyyfWS/JeMCeQoGTSSicfVKSte6NoM6lcxYPVpD6r3oe3EYzTwm7JgYWBJ2LZGt/D
Q061kXtU8NkvB0UUJ4v0g4o/tuyW5CwmIBaahf6ktIWdNrdZ9OA2d6rjT4pEsk3zqMYLI7gxzto0
tlV92cSLHJ1tDN8ZvZQZbswYVQhg/UE/f+iaSQiZbb1mW2hCqwyjg2AeM4X8qYhCuCgJBrSTyo7w
zJOwAMVmbekcw88gcosXVJinTnvF+nhQUWzQeqDxT4jzOLbuUrUeI29eC3O/X6fCh19tHTRpBge3
jtWjf7FUd6MY6yYlewlQH/JnTGUVuo8dFERF1jBdLW1spkcQcxZoFwpBmfp4QWtyMk3Bfkz0CV4A
Ird0sFK1YAnA/wR3CGZdMlYqohmaN3Wrbour+mBtKMj+rqT+2p/o5FFwizonwwtQMc76otYMQ8S1
o7jL/QkAcjVDEeQj81iT1TgqD9o9OWAtmYXBJDHXClGnhr5rBBprr37LkfY9VE27hzbhGvjg3WjB
ETSOSXROIf6zZJstZvqjfg+bhEwJEu2RKKzCcFtKL3uvezXxm7K6fYyhI3IANAPVxLiFrUcyFqpd
EFsSL/tm026IIYvnGdwcvF0/XVTkmjV4nMF8hggJUTZhgQw/pEMT2AWhmPwNuPVr0HPG6axkmS2h
HaV2i4VNv5dp8JR2gNG4OfKZX1hnpfvEh9ybrn3phR8w6NEFtER8omrL7i0bp1UcxCxtVagF+8vC
86HqdOOSBEerXZrVRx9OcwKAyQrqUK0uDRjJEmb1ZB4oR1TgQT54p9avKZo5wg2sbVHcqBGtqFF4
niBmshKCQsZEx5LRoiOM0/2j1D40RDtNqXI9tp1xL/xZSf9vZUllSb33H1eWh+dz8vy9puS//1fv
W/pDsSAN4T1FZUlX659FJb1v+Q+KSWpGxcBm57Mt/qX3TecTE3YglqEHcdH7FqE98rdiCW7K1r9V
Vn7CJX/PWv2zy2fS8da4SdXiXr6f5sTQTzpB1zFBUoeA2yKZVDn8rEzaOCqjHxDzsdDvmgaANnHN
05cX9YtW2iXP5sfVL7CtVqmlrJe09mgV88B4FAPIgLlL6uTJYE61Cd52Kjb+DrWDSIC0Wj3kfoB/
dDi7ciPfF6+fr+ECl6icVJb9RsXUeIcBE5qDQEQuSho8bmdY0Vy52vBSv710iMfwmgZ4WEPoNAyK
r0doPxfjDIedDpc4cymNJXRwJZGlBAyRt5duivmV630/OvB0F9e7OOQWqVfJssz1NJ5OGlsraYS3
4KP6itp5JK6cbXYFEvkFRvDtAS9GleIFsQ4rrz/2bj8yYTUGwkEL5D8Ps6/t//s1b+NzcP7uPV4M
H1l0myh06g7Nez8VMBUHVMK0bqTNunGBqvga8fjqBS+Giesn6f9n70u249aVbP/lzfkW2JODmmQn
pTIlWY0l2RMsuQPYAGxAkAS/vjZ16x6naTFZpZrW1OuchEAEgEDEbkQyYMDguj22D+DxrpsV1O5/
gSa4XlaDeq8N+cd3HGtcJ7WWisQaqht8DBRoZm7hVDIyNSA+Mtrjjtaz3mV3WEKhvT1az8bn5Co3
US+K0MO2FH30va6dcBNn4F3UbXwsQMlgHj+QFmSqllgNssb+wbXtV5v6uKNqaASS+JOt+gNx6hu0
4nDNNkUMTiOY6HWzNZn8aSS0LNvojofykjgOqBYKnXvPAtGPqYPLwlufQYajSvN7CBdB6V3Dug71
tcCH5r+O+DrgBLoCcX4hTf29lfUTEd4+GIVmdPRVVvVlbQ+vSTyghFKV30qqjkUItrfToHungi2Y
jyOAV/2gIoWgVZbei6B84ZYATVuF5SUxVnYt+pit497cUJt/D6G0KVzI+Gjvc+HSKymDT44ARKTy
YQ07ohOG68KKX/ImeXFjgU6WAIMG/dK9p+znKBQ/Yka/hz1gwr2lXlNFfwU2FbsgYMCKQ26ds26N
Qj/er1kKUxIObEfEASEpHfgmeNDHj4p8n1guXStZipVM+F4HwM3UPbxFmYJ0pI2Etav5Rc1QvHWz
4hJcShhvag5tGxvayUQ7HXweRz9vJu6aoMA7osuPijrPNginhoXIlAvnyAIQU1W+jx3IaBhNLuyw
/+qXwKbCr/eyVO1jE6FjKusO6MSSf4MHOF5CrdrEFBR27fIvfQyVgjT+oUX5kLbNdR523zFz9FKL
6ioeMb1C4R1VuceEkXzdez24Jo17WRXmQTvtsXTR16fFT5N8HSicKwGUYT+TxrqtG1xNQ3hZQtve
C6y1yOFAZeU+Mmdr5xq6L3vvgXXmmid4UvuDc5vZHU7VBIlbTssbLmG2Wg3gBNkcT/UqYBeV9n91
IkKOauGtFXJOPscGqOvQhO2zVUPjnvo5pBcyqEznQ7PxPQIbUFYEez+08EyzO7WhPTgBFWT3dzVB
lunriqwGBUeMKEXWnTIYzCmgKnaVCCBmA0TFVReLizTO7lwJoRVSfbG6dFSjcW6LOj4ELgh7dnjM
wwBCnbD/HaB4EBNwHTo8dwZq7WXldkA5ds+DwlkuobKWg+iMWEhQIwmvVaXDPSvRnfAcSD6EPnzq
M9c6tj4UetDNaKHGCRSSGz34QQpQEZjMFhDrEr7rfkYBcYVaAk2GdZo43yzi3VIeQyO2s25TqtRx
cILPPpYW74y42lDGbqsID1XG8IYUwY+gsLeawF69777FCLI1M7W9Uprvo3A4Wn61dUl6qcIWMmAE
Bus5Xnm2RDcl9+2fDhmOvO4u3dIZ1h0Lt6UV4c3DkMwHHgTjfF8VG+oOMG2yqtfSuICKuz8qF3a6
gQ9Ebl0ISFzHa16IF0O6n23MylVh5S9xWvnjcjylTQttLSiUAyHWPCniANil3Z9+AzSrjKHLFdn0
tmPDU9IkjzFEoi7rFh6TJjQjT4tkX5WlX60K4AFqAbTX+RCZ6NubSmWfaQ/bi5D96i0Qyiqf+6sA
GOINqRN5Mzi82CVd393mBO8b1weBVGTNw//yoh8bByf3RRHnUR45430BRjDeAc9w8ABmOXqANzVe
o6PmxvkR373oAcSEvAlyW2SQfw6YiSYZdNf1j6UHGiwwm9ddHh1VppfQaO+01F0PbUcPhdERgT/J
KBIThtaQ1nglNuzQdwfSfXMRXD3MUnCcXQTkSOGFZyBccX6CfyfIY+50MvAkx8hah/R2YxNcwWBP
rOzL+hIViy05LCrXjVP4K5s5GWmSXNiRUWFiC4JsxoUC6S65a1ffQaNEHWBFDyXqhgtT+yvpnUxt
kl1EZUI6PZTjgCPKDDWXA72EWslWXixRJ8Y6+NnJTVIKIIpSy7US8miu7B1woVfg2e3ii5HS+9/A
0b83GICrYYhGZfAXnlcpOwlrgagM8mcdfFJIVWx6v/D13l0u4CJHVDPU0rxJEk+JL4hCYx604VGz
tdzRPehlWxtJ/MgNWOLBv/sF4XcGJLw72ta5k/BoUl7TriL9mxI+xDOgLQUZxw105zfm0t0vzG7c
uNNgPB1tEhvEzgYX9xhGu4WdzVX6xXsKIULSXtr3kHRBkwp6zd0zugL1RX6xtBXegwfitfx7rpNo
QfutMFEe95DTCq5gurMNb/Iv9SO4omhyBo/hHZqBdNXdkkO3EvC4WcBfjsfkX5OHzRUe5yPJcNrw
bztqaFjl9qNXqXLdlHLvMvFsO3qft+Drsaa9NUF5d/6Tv/dIgyXHP4NOH2lxkjekTe3HTCWrpoVt
tFkI2fcO69MRJmeo7h3fEnVlHkOn+ToABdZ2oN9qpMDnZ/I3dBgHy+lAkzOzZLw1MsVU+h1khbbI
AjfZdYjNMep0QLvu0tovPc3eXTL4qKAigl4/cSYR07FIWsICJzKsoOAKj/jAfKr8Gx+wuqb5XOt8
aY7vHZ7ByYCTq5a7JaszNIwQonDLBY243IpHZwPe8KJ07Lt78WSoySVLtROxQSb2o3AGyGUxogAA
H43TWnAQHTg9daiRFj00gxrLWYJRvIc/ck8mOoWY8ZySuuSGjBzyEd4Ev98Y2kXBHRTs18UVKMpQ
u+IbKLSxPbQRb0BXuyBoSIzVzKWD4b12/R9/zOTQNUYGNZBJ8B26cndQTP2ZXEBC8wqGnZfekjXP
Qki5kw3plYXnD7mLx36+gR8h3EuhijIA/7iXh1EDrNtUOInGzkuyKb4tbKF3T4Pfaz4lqvPYK0PI
H9ogFuOB+BSs0Z2FjeyK3IJGvhuuYa60lGKNW+SvU+9kyMmurZuuacIBYeavqifkvMGV3CQgtKzq
bbWX6NeSDaLvAWWVT+cn+4aH/HtksMk90H1wAE5GDnoTpU2BHEtt4TW5SXftJwy+D17ZDdw5gHAr
rkGKhf4k/hCzR/exvq9vmlfIVMFiXl+J5yWMizMT9b//pMlt27YmGnp3sB95bH4RbncrOTQMtJ8V
wL7YhxFM6mxIijIU+nUfXAdhF1zkLbpa3PIf/AE2hLIXsFEooWTgWGY9wKfoB7PcY98nX7Uvrg3n
VzyqLyPfuuwqd084BKSCQB+MQ18jt3wUZXdVlzku3TYzF5JrSJLS9KEvYQ3HY9pBHa3295EjyLoE
rnmTN4JflLYF+vAAtC9rgdPl0voOhTJ4eTd2tCGceSsDRtVG2MxF94m4mzqvb1RRHDIg2tZOJlW/
0Q1UlSSVMUQg7DspiqOfB0/KsV6CCB09md/kHcX5o2Nvm9kG3it5ATutpJHQaM2xQfIW5qUcMkUu
ntOapJ/6GuLpIBcE0OKDNJuL5p4pwNylUfiNmAEaVy2EyjITZhuUPn4C959BY7CFSGyItssQqmbD
k/7FaIP+i64g12/sbJPFytsz6IRu64Rk4DF6P0AWRVWiV/Ap9Km9NaElVkFrPxdF/sUu6iOTUAhJ
vdFkVaWwhZGNv5IMnJHUqKsMcJsiHaB2J/N1lAsYZcNEkAY1QAUKNP0ACMeeBt1Vq7R75TVdDD7m
ALedBA2V1IfwSMRsmAIWDQj+On5slAPzS+LDILAG7mLAf5C5qKw3NHgqRfkrNtaTXTkQSvFt/UNq
FDLwuk83pin1lvkoO3U+GlWA96Zrq43Vpu1hJRR2z5bX/6AU/rXSpz/a1r5Sxr1uGnuAgAr6WRKi
xSbjz2UtL30NZwiU6UDIyipIQmTgc/OhuWkhe2Cxgq5yByj9gFEQm+JPZT/AQwtipqvKhRqCDU6W
aFFCoAqva95DiM+XcGZ3DJhVjkQdDvDxVaNVt20rPNTbigY3A3D0WLwM1GdOQOFvUJYL7d7eSi+D
IBMk8UDeAa+W81LelDVUX6B6IHcBunVD1eh14qbsoaR6bEnrFr16dPUtCzUYu0L1rOxgu9m6qCFS
q9kETXIT5mNjDNXAVajBTndc5KcDPs7KSvDabka9we57FlUgvRJpbyydQZjRLT5lPjkmNf2U4Q53
DDyXw+FLFSSQcBSFvUmi9lHyUSNuKDEll0CsJvkUS1S+qqJehKG995hARfyfE3CSbjtD3TVWj0s2
P9popA+X8BQJYTcCyShk99UlfT1/5L53vQAW6ULfwUc/e2qWVzPhx21cOY812rSJFaw7e+kGG6/H
yaGO3kaI0i/eYL4dTTKyyB6oUwT+8DhieuB3tq4Aiwj23Q6ORJDQOj+f915Ho44qqNO+D+bYVJYi
CsDMkKNqcn7EW3Y7jJKaeF+yNQQS0Mx9G+3/ep3/D3yFkw//F+f3XiuVINR+yiYBQubHf/zrf/h3
szOIgaADOA1tfihIo33572YnsHABkLg+dPcRDDFeB/8g6CL7/yME4SiMZy2BRc/4P/0Xgs6zwQBG
1R5dUg9quyMk7n/A8p2EiAUra5CFXZi+IFBPimI6qlWaKQ8OR12kGRyGktpR3lZnhOXPgNI6CJCA
h6+2aCts/yKMa+C21OApr7nLpXTzb6z3u+CoSi9fQn/+uRF//1GTt1jv5qjAh6U85kGdffFJ7XxG
hXwhsfrzwff7xyeZa1A7vHeKThxzpWtUdwEXXrvcru1NqsCnO4mAT//a0fN8yN+DTFLxwoqAwjeO
OHJhC5yKvLGqjeqqpaNqPPp+nyO/f3+CMxahRmFbZuKoIg28RM6GC3R07iovN3dOVS18qplR3lxF
T4IDegJpOnRCQLvWye4hmHVHmK+v7F56cFovHs9/q5kFeRPVORkFlhgF2I4+VGtTJF3gbJduAsMR
F9VLjo7TUtFybjKTI7dOYjJUHYfzhWOk/RDakgjYC0O0W6yTPgCVMyzH2srq/Kzmdta4q093lvKt
WjJe0GOrWAAx/EANg7hAeqPRK+BVCiG3WNlRgcKsqwTf478Ocm8XWtT015Y/eI3ZkKA13qbQkJMK
F8o4M3trivzvQ6pSV0T9gdlJ/+SJAQbNdkRhCXp+3nOfefI2sOs49Nq+yI6FUDeS1DFsLEqy0ayH
dqYkS+WUmWlMiT/wi1EJQz3/YBn+3NmjGluAsc7PYe7HJ+cPDZF/w+QjOzrcA66wy7LrOP/o2TB9
Oue9ciqb8ujgq8GsGz8CETK3bO/r+T9+bjtNjh4SUt4WYQrZJxSDqu8ub0wB6YXUhiVdGsuqbT74
lSZnUFPGCYFMXXrkWQsdwYZyAZEltyRLCeDMMkyZgk4f9blddukxDPMc4lZh2Vgb4vZLUImZUHUm
VSopKcQB7DI8xArnjiiAIXUb64U5MQXZt/vyofWYFt+Ek2Radl14kPBq3XjQ9dvQBFpdSQ4Hw/ND
/Fmk+Oc2eHuvn5ygIGOkdeLa+THOa7S3q/YxbtryJWMadntlsXOKHi/x82PNLcpkfxNeQrHB73Mg
NKW6iIuMvUjWsgUe6tySjKOezsRxy5Zpkh+ly8jW6gF9IECArdFTBk6QGbE7P4uZTfLmNHYyTmuz
oaBFGx4cj0OZEoyACxq6gETmOlkoHc19qEme0YBOkVvElsdYdulD51ng7bbZw/m/f1JN/r3kk83n
+I0iBBzmI3AHFrSHHJhnBjuLD3H3iA5u2rjbAmYNKNF0Lmt+Za2KyBc1FCHMCfJGOw91hXIxpN0s
EkRfktyKHZi29fVgf4KDqNTy4vwfOvOhxwT2dEF9mjh5ZFXkYEXqV09KBr8LD8pt6fDBASabOM4y
CMNABOfQZ5Z9bJ0czo6Zbd9nucU+tpJTwYnYSE7DtHYORrhqX6NN/zXKnHphAjNx8gZzOglF+JBm
0kat5eiSEX9aGevFH6pELOzXPwu2/wTKWwCd/HwV0CpqvDA/WlZr+3CeojCyacBUoC60dImk7Wts
8qz/4YyqoMATpqA6LrmgzGznN4jjyeBxHVgKAgf62DWobBQ6Yj/LMr5zVcjuq4Cnl+eDbG6YyX3t
qgKPKgpP5jKFLDtKWpAYCoZmX2VAj9TNEgZsbqUmOxqPEsYJsCSHbkhTva9CUgJz5fuOA8jW+ZnM
DTG5vK2hrvogB3AbL0WzhjNdfS9oiCLPx35+cmp4BQpEkWXFh7RP2mDbgW7a7kRH8wWI48xCTBnQ
xmmYbrIUsdxErHmqbC+HWr/TBlG49TsZydeia5zOXlj3mcOFTPZ+F2ionnRtexCpKh8HyzfHiib2
XZKLeOGgnZvReOWeRHBkNX1QkWo4eLEm694flYlA5t/IpLwzfvo/g4z8s0vfBKdOhuE+cmRZe8l1
WYnPlvYgiFjUm5aRD75+pu5VQyKMIAVLr1HbfI7yYOP64Mn4CV5yXa2i3Yfia9qroEVjcS0YP6Z9
oI527QCeDzzvUu4xfvR3Xr1T2S10Tqnl1ha5z4b+cySF3HSc/tBuZa2plMjehm5zfiIThMvvBZns
9c6pOGWySK/zhDx5GUh69U0CaNvKi1qI5Yrwyc7cVdDHcInXgPadH3Yu2ibbX6C+njks58cip6Bf
pMCm0VjBsgVuyn3iDB9cpskxUJXWUKVB7twTAaUVJUqoCcUpWdiV759hUTy58vMO6lRu50JsXxoL
/ohOlpQXYe9Adfn8V5obYLLtmcsqt/ET9wBQqYS+o8QXqpnlLCTs7y/CX57YnId8qAbOj5oL68LO
Wti1miZBb8Vl264oPnSygK3+58lC45oMliv5tWhryOT05a2fMLEJI4D72wpEso99rEm+nsa8Aa23
AIsL3utQvnaTZ4PMdyF5mftW4xL9cW71Yc0iyq5xIcbrROaHwo6tXRewL0KH4cKtODeK++coNY8s
cODc4pi3OoyvsC7ucNGbHAPvPFfEKV9BOjDz6oVXyFyATTa/0w/KqzybQSw7dtZuF9mHHBXa3cdW
ZLLJoSObMhdyRfeQSutf0bAHMYpnIaqr539/7mtNdjf6yIIGdok1QVa0JjR7Bog7OAAZ/dKkgb2w
Ju/fvX8zrqMyjJEHsWskdfxCu8TeMq68dWqbJdfHie/zvw/hKJps9D5PMheyJd5B0iJ2UUDVmaOG
bd75gCFfqqYvCrNC0z7TX3umJJSYaIoKKLzRAFSHkNaQWj70BrMcnlkgr9cdgMFcRPCJTaPcuFs9
dFX4SjrVmduw8gP3Koavc/6cpx3RVyEqeHG4on7j2bANixyZ/KCl1NEClmJmncLJ7Owczy1DcE52
bRdtGru8JqzPN7ULsqWVRPHHwm1kS51uUaVlrZmflXArgU1qQcP+AeAJ9nQ+2Ga2ypvL1MkBUNmK
AptFinvHa4tjlEK5Wtie3p7/9fFT/H3hR+Hk8KKyV21rebDNi1PJIO9rxQrUTld22S/RhT7g9H7O
QhjBpb4MQTL2i7brFgYf76t3Bp/26DLPjVonaPPrqi2enDq/zwiFbLdur7y8ecld8M5104ODCnDv
+enO7akxUk4+ZuemYWCZhF0XxPqcKFiaOS4P13FVlgtzmhth/PeTEbJAySDvoE6gqQGIXKOhTi2V
XqT1oBeuhLnPNrkSPK28XpQmv1aN/SuQMNslYKrrroKFOPNdtJcJaKIdbBEsP1g4jGaiMJpcEF2M
QnlSUuvo1U1+7/UulOug9bzkvjOzU6PpfZD5XhJzxq5NwIoLaoWfMqtEGU8U0TofZ/ix5Z9cDB0f
6gF8mgQM56IWLzF3s/YmTllRwcWuYhR87/MDzWyrN/fNkyiIsO5ouDBxPebRmtm3lLVAL0GkWvXQ
mW9RfIjHfzk/2vtZexRO8sGq7ESXD751LEoOCEvV+GvhY/1JGpE1dD2AeyzN6/mxZgLhTdzxZGYZ
LHFDNx3K+8hX/E7jdEKRg5L+8vzPz2yfcBJnmRXahVtW5T0QGO3eQd9GwnQkFase8OMPhkE4ibas
c/2Co9Z9CI0L4znRellxQQTPQZzKaOpuzs9l7lNNo42qwY/zAJ8qGwnZRQsevpJ+8vCxn59kIY6j
MhjflvW9B2vgfRB5TbYutQP4y/nfn4mqUXbm9CRjvlfYJrf7Qzs40WYAt20NWDjggBr0d6G9LxIX
/8KRNrPsweSm9lIU0Zjxq3sBZanduPdB5+hZuu+9Nvx+fj5zY4zzPIlcUfkQFfXc5DgAKARKOghj
2dgjcCIkLbJBuJ0fZ2bZg8kdQ4GfTxC49X1iOWZLLOJW6zIVakkke24e47+fzMOguKhzJxuQsxlg
JXkMbwDZqjVe7tlC5M4NMU7tZAjH5x0yp1jfG0Odgwgp/Zo1xr2qOQ7phfCa+0yTnZ7onvs1hMvu
RTQAzh+21qHMxBLzYy54J1uceAXQ2EwFV33cRVD1QAh3YCPVgNtL6Hwyn+7DREAKblPVASl+nl/6
mZs5mOx4kAE58JWDfzdYPdeAn3cmb7pVnoYQ8cMb16LgrDkWzk99qfok8pN1OQw9CKe4zwOxUE13
Zj6tN4mQJAtpkYDYfiBeV8lu43YdKHbo7lSSXUHHtqFH9MWZ0x2GvGugapbFQQ+zmdLNLdg9M8qa
CKQSm0roNABLH8OEAirgNhndy5J8WKsgBV5wEzVdFQPdDpcHhkJRmXJY7nQxjfXKcSw4ualex35z
2QY0lGKd50qk1jrLQGL8cv6Dz8w0mJyBossiOjAIUFW9x1HI1eElcly2Of/rM1nJm1/GyTYogn5o
TAB9lgThtDNOuItabq5SZKlt230+P8hMpI46Yqd7LQlqaM73BaYgWmfNBDi0BdpYa0bMrx5DytDy
Fi7XmfD0JyegB1vDsiiRbxdQXF9TUV7pApdqkSFNGIdyTP5l6Dn8w+jw6/zsZhZoVDU7nV3hVgA1
DZ11oBEavvvCbiPn2a2gFbZw2s4cVf4k1iUkLBrPGP/YWl0LbQagCnZQroSCf6mh77BwWM0t0ji9
k0hQrUGotx4/+jRLEN6kjiolrqIm9oHza1Of/OwGE/F+57HOtZbOyAnx4J/3+ZR3iCzOZ1lt1JHF
sgibTVZUPvTQrMSN4N4kMgCBOTBE8OuxoUags5uhLlIwiXVdJfmLHzrK39jAI7N4IYRmPvebdPzJ
hwgFYUVheQ00l1SFXldW+S+M5hV4gi1PF/bdTNBM24GmtAcnYWV9iDgE20ocTd+J43afzofkzBT8
6dVg52AZUF0euZ3CgDVtOSwd6gDC0WlfRhfnB5loKPxeuclVAEgSCpmyiw+1aFHtugyjoNIPGa9K
76WIddAUkBEYvBzFFkj6w9SyyVPP6FVFkPjqvWP6gD6Ysu39S2EGUkG6mpZl9tJnMiuh+kBqO9oO
pogasjv/J8/F+OQsxWuYxm0lh1tcXVnhXTVZDaTzusiBO8mumGfBwmJTtXjWeFDO8yK1VHycOZam
LF7OLD/iXDBoa/UwKdnxNMKuwlUJfwur4pL88sI0qqGM7tihRq7gNIJe5FUUmSUn27nl8iansITO
OqQ4Y31IXJ22L74wqu1WfulgGXcudcBt99KyGdSxg4tID+oFT9L0Sum2Lj/HQYpi+cqANqfQvwDO
81eidNf/AMtQlMkWzALirhIBceClA2lmi3iTo7wzbtV0rsvvM2UMCOI1h8BBEBfBQg4x9/uTcxtM
EV2VdZw9KGeIj9AxKPOtLLiiH9viU1RsxSO3z50hOCIhh4BFBoF4bwuz0A9ucm+SXeqqd+OEJ/kD
S5hfrggQNU8A0ehuVZNMLzRjZ3aMNzlJulwOkYyy5KjhobMpTB3Bpr2Ra7foDfw0qxtUg/r1+d35
hud4p1g2Jfz6DpcgysTQ6hfSc/2dr5Om+USdAPy8vVJ1a6xt5KD201yY0C+BvEyM9H40MMxxrpu+
L8NvXZfgPbrKIR1BIGmWkhgSHQQGBPZTn3YdrKODgqfAnxqWdFZ2I3PX/Vk0ieb+x+r+3uSMKRIR
Q6bdTR+ge5jQja5avz6EPZLGhYt6jM93vtIUUGtwFyr44CRHnxXetgjVs+yxNoP2HgrcjQuLMbM7
poBaYI5UbgsdA3PjZRd1mZbuOkyVvYS9nJvFZHezOAKJBwWxY0N7Cyp19C4aPHvPomzv2nW1MIuJ
DtY/d9QUQMvceshZNtgHpxRe1++oU0mUDgsrjL9Kr4WyH9wFe63sXS3KQX6OlUlCOBYkfEClzA4h
gfNZ4OEuS3gQ9xaBwmroVLB+bEhKFv7ImU8xhTdZPopYphH1gSZ1DqVRCcylB7UVqFNnq6oxNqvX
sI/yxUJ2MLe0k3wy1UzBPUGaYwri/Y5ENM5XkW26p/PbeObImKJqMx4iGbCH/mgZE98CWvbQuu3P
2q6HnRhosQ7dpSbxzIebUjiTUjixgoPWMajNAGPZXuj8ws8ziR6Fi5zEvYSdVMn7hY03k1VNMbc9
L7SdgN99qC3HhcZpH9pwp2VZVK/DYqiW7r257zdJq9C/yQyVPAS4mveDh5kgB/phEhWiTxDHIO7v
I0APu7vWHlTOF4JwLigmx1ZQUQ91TsPvkxh05OekVjW/9+qi/9htO8XhCh01SGlofJCc1w8+GIqf
65w9ng+5mZWZgnBFRSvwBwky0dAyF0Gi9oCrFQ+64P9lRjiriDYmSe8culMArjGBaoQpxcEKZEGv
3UKH5StXVqV7yCPbpX2Fcz+GEDJvWeQ9Sx7HYLR+bHZj+J88SHjk9b1RLuRhc8/GSRYEPIYGqkkq
iD9lcPY5P8zMbnImx0ITwywwZ1ghr4JdDWodn8EZfhygirF2yBLmdG6QMfxO5gJmGVZ9GJqDiVov
eHI6V4BLyToxyC8plzEE17rMhVbT+Tm9nfPvrZv753g99xIFiHl6JQPZ9D/LiOrhIiqoA+N6EHkh
rNzC28BZWSGr4xZewjyFMETTl533KrzGgTBUSivLu2uF3bVPA2/TCMVbEldQk5Wm7yA/ha0fZPsM
yGKyzquC5ZBYjXgEiefB5d5tDR0vyOkKrSzcLOBkijzY0kTl7MZupe186/wM9tJDUPeW/KIto0v/
e2Eor9aaKsByZQnoG0QMGXqiL04a6OJl0CVLu3ViB3V7ldUyaBe26ZvowDsfbIok1XRAOZFFcFuR
fuZ3cEGMkuQGtGSDTg8e4iZZOyHE6o4kakPX2VidS8Aatayo1OgOR0K+qL61SfcCDKIG49mShMq7
xBQk0XjTxdLb4mKDUK6ufNBSQuW6e7jf9kKttN+L/roQjYWPC8xU/yDakAx811GO6pHy6hqGVY5X
ZrB25n0KRjNMGvB5twOo0aG1Mk7tRsP2fOzMkG8iZ5L7ZoBuGe1n1QEe2xEEkj2nLIZbyGe6A4CI
JSQbVgWion/NmiAq4Roe2AF8hE2ukkvHwfP7s4kSy3ylqc+9ZuGvmjmnp9QbEuZ4l2ZJgC9K2DVU
mxL7Qmpt5wunwNzvT++BzClQ9rGDO8dCc28H7f0OQoCuU23Of9WZo3oKJfaUjDun1M1R5jz5HOLt
u/ZaCp1dX9flx+bwF2IYtro2lP7qAy6B3vpROHgnvQZlU/04P4eZmpVNJskr5VZb59LNXh0PbZUd
DRKmbiueACEPj7bEBX057TuL5quyTgPl7prQ1t5r5ImuB5UaqHsQd0ToQk/4/F/0/lf9l9foybHq
lF1PLNTIngsVBd0Kvbj83rQu/VoO1ZJeyfuRYU/Rn1FE8iZDhfw2qwf0rkgSpBpS7BCmPD+Hud8f
//1kDl2f11Ubtu2zNxTqU1DEvb/vaQUbyvO//35eBUGpP3/f4ATndUWgDeGkCb8q8taUwZVvMV+p
FXeEco5Q2HQ82CCmIrHLzflh56Y1OUU0am+Ol3j6WdXwAF8RWsOExA0a74NLP0kXg0DijxY1lkUM
r1kn1c6i5BeCk31oN9lkciIktiXgVeVVrwzp9X0DT9DPFPT/D/35AKr9uSpJXEakifvmGfTmJNoZ
O6TZNpAWeSpVSBYq6O8vPQyI/xzE06hb6ZpCxsTq5bZl+EgaBw8oC8muqClkxQu99HB+fyv+pdIO
KFMUR1kcXgGVlW2q0Sm8S1IJXQt0MT8SUmSK+nSCXkDXgxa3yNJbf6t4UadXparVEqnt/ZiF8cqf
3wvXc9Og4C+eiYrVlUloDgV4OCCd//MD/MrfKQZC589fN0gV+ibggJAL1MguM2B7sxtPisi/DhIr
+wGUb7AEJp9bjcmmL5JUtCRPmmfa9/ke4i9sBXUn2CplRbxQ8JkbYrrBC7upykGr54qGIWypx+5W
TYG20dkS02wufid7HBotjoWCVv0M4ZhBXDsV4DWPcI9G4RbSUUI9oRmScRsKn1k70IWdORcEk30f
tS0f0gCybGmQ0n1eutBkrKKnD8XA1GBL4VoqTJCLZ8UG2FUQ/dCNuxJal8M65NHH2ptkCv5M/Ebb
IuHimTUOKgTgfaJ243nRZZPKL77h1cdiYArzAyUcrB6o3DxXHna5yTTb+3U/rDlkAj7UlkL38s9d
U6m8sXPXls9MUnetQ9wlBUyMVz5sFBdWfCaSpxIfBOSuHqqs8jlDPgEVrDpgnyMX2MyV8jiE7D62
9JPtj6qrRIKmUWMwJV2BGL3LMivZV6yES1HS2Bfnh5mbzGTn4wKPmow28tlLCrh/Ex5udGtJmLf6
SxC4mR0yhfR5FbLvIqPVs3F884UVfXSN82vpmJybwGTTk9Z0ufYl7Gb6OoFdEcSH/pOzK1mSE4e2
X0QEiHmbc1a5XHa67Cx7Q9jtbgFCCCFAwNe/g99bVKtLyYvcOBy1QKnharj3DCLI6SGkrXPfQWJi
+FzShXGhWHNlSDFVG7dGNW7jB+4ajNMyQCZqL2pcbyxrV1zxUI4+uCJLT1HEV7YQy/iY0GdgFdKG
42FyRR2LbJ3Cgw0rgXePr1i1slRtTSz78ZsraTZOflZFRXvN2rTaYoPSB9YydzeKbI1TZRsiI6yL
EVLtI54+VxQfyWcWpPOjCNia3qbt60vH3nYARZICFb366nLUZg8yA5Y90rwd97eDzPb95e9vvh8U
fuTVuFpdiaOjh4j73q+WDfn1vq8bIUyhNkA6LxBXHVXANGUdEhObLm3Z2l1tGeR3biL/QUlWOKx5
OpVXZCb1cYJc16ZHTfZEtHwCCfq+SqAbG5GccJZrJFXkcyCKZ+6l7S710jVytG0KjGO6zxVyKGwG
QaNz1EnnXetucrHOl7OMkYmRdLs8wo7N5LNMxaN2yg6pR/2zLcWnUVVrdBPLBccERxKYcadCCX5l
eZmd+JhLINgAWM8YaABxEl7airHD7VVl65AR1Azw1DFOxvIauNW0VTT97fYL5Kkrnv+8DG63Ytk6
TIhk0XOR56hMPqN8CnM7x4H8PgHWA95myHyuwaJtrRjxHblj2TmTxgIOVbIFEQVaDTjCN02k5/vO
iMgI8YThFuAFrLwWFNJ6B+0kHnTXZQ2E7O2RsizgyIzyTuXV6M3ymQVVjVpt+KEdmmHl19smm/x7
g3JB8vIYj9h1EjLboFwUPhWQhdgWtOoh8O+HX2534n2Ah2vCIqXnzM4AEcwvvBihiMuh07PlTigg
/I9LQRNnJUwofHUSZf6ct9HL7VZtYWPEfjIincRSF08PSBIeCuaQR91F8KJf3jlT40yfB9+d75sn
EyqIKnzCqrHgP/t5iE/uAIMCcKeqla5YVoGJEeSlkGIUbnnVsA4J4WnWAKqeEReih7fHytaAEfbJ
RGsOkcLqOvlM1s80Q1b3nA6Br1bOQstkmDhAN/QcDxL5/JrgBDwybCfYH9mhJ0W2j8f0d1WtvqBt
fTHCvhfunJYBLa8AsYw/kgjmkpB9vTcnEy7NvjnV8cDASu5J+5Bl4ltRgvhGAk0OHXCVKwkZWweM
mC/GPq4hX6QeMtU8LlzfTYhkzMpM2ybCjPlFY7XMCDRJJwLvSFq26Qe3qFFJVeEecJb0oSRDFq10
xbIF/3HtezNYE+h/g8PyCneIXC8VpCF45WOfPI6hk/9939o14jwIahqDoVpcBR74sNkYyFRuklmN
P25/39IHE55GpOAxcqIDYqOGZY4cPqpSylMM3+SVObFMuAk+w0k7ogOsfaCOV32PchG0m7xj/K7c
rmtixYoBtwdQUPS1h93aEdXaF+GOEKgcy3bLGYXNpWDdfRMeLEfNmwmnTDXjkA38WlTZPP90+zbm
5yRRYL2MpeqqX7fnxDZiRoxHflslkxfJhyLyngvA7HelBNPu9sdtE740+qYPHBquuhgm9yphiUMT
mR9BWb3AR0WtXLJsv94IcDU7sGLRMb26U1LPKOfB5SF7dF1Ixt6XDzGRaYnHCbQm0+EKHc34O/CS
sKyREmyIgd9XVXFNPFo0IcmKZ+b8RXTZUx+UxWGsUb+pS+wlt+fBNkxGYJPaH1uatdPyPuvLU4CJ
4buEsv777e9btkITK8Z1o6oCAKif0Nz8nevwQ0LydsM977dHhi+e1xUrC8rSERMuJvKJTnHbsWsA
K2R1EZwRfWRl1fN/bvfEsmJ94/ju3T5JZxC3v2gH7rNDXG2VV+tDhyTVSunb1gUjrjPCp4BQPF4V
ik4PsK2Khm0D48jhvrk27UWyooriJBuHqyyLCl3w2Tenc+49tE3YFXxmJjCXu+kLl9EPSVBe3aTI
vkC0G2Tj23NgGyEjqCU8CibUuKcvNJkZ2YLjMnkPPveGaCWmbQ2Qf29LANO4Ik3RQCEqtcl6V+zm
KbqP4PvHDvTtpgetKsfrgAK5Zr4AuMJtoUO7wXM/2d03PEYwK5+OlI8BvfJqwhtAgUg0H/N8iO8r
JbomhsqVjlum0Tx9iQrOP/KZBr9xz+F/3/75lggzQVRTUMWC9+30hcx4vCTO2O3A6PNhirzKHLfM
r4miEu4kSNPm9CqI0wBlGTX9gYzdvdupqWGIRIjbdlIvns/Yp+FoCFisS4uV5W8boOXvbw5NrWfP
rcK8/6jy7Cmq4n5fSJCXVDltb89Aig+9k476Q3Z70wAEeecBnoPdx0IytUkcoJ6BiFJy08Avcg9K
xedQ9dNBMMAqu4wWK80uG9x7zRphzfsJGkUO9eBfjoQ8Ae1+JwWoKSItX0KYk6wMn23yjeCOoIBS
Ii5wJViKikpQpPR8MkW/bg+ebXaMJFuma1Be5ZS/QtinPwqqPycFKKOJyr7dbsD2+43wzrI6a5BA
jfCsWG40STPE8XlOxv4+RSXXxAFLKkKAqpzsyiAiHDz1Q9fQnykMPsXK9moZIpPZNGmoVlMf60uB
yLiZUM/f/Lk3Dd1qcs3WhHlMt4tjaTNNVyoj2T5qv2+dvesWgvBNC/5z8PftybCsWROmxivYhdVN
PF81EgdHmTffwcETnwCw+epUSCPdbsVyfTLBSv1YQYkm0PlrBGfHeksjqOzQ3um+B2AH7aXbyTPD
peS+ADFhSzCRjlMUdzKcTx37UYTVkG/gTLImcmlZv3+sd9/sLv1capB3Axx/DaxKtlOZgm1Xgt+x
Igptm3ojvrO6cRxwv/JXnvhXFF2Rwk0FIKodD1ci0NaCEeIeyB466cL+45y1cJsMmj7KfulMOenW
xSO//X171m0DZQR6AsfwYFFcf3XdJpJfChLL8nulG7AS72rAVDgkohs1ssD5K4kpxOPB0dt5vfp6
++OWyDD1DGUb1yWOVHqdovo7PFN/CWDJdwG0pwE8Q27wdiuWMTIRcMXcwpOlbZ1vikIKfC9QwR1g
QjLJtQdF8v6hZIoZBi42kLnPsi+w9/2ncJCWQErww1K6VxE9TW7OD17QrixdW2+WBfcmNKYyg7WP
W/rXxOnzTU+Dv8HXWWO42j6+/P3Nx5kn4fLi1f6VArD/O3F9+OA42RrAxfZ14/B2M5QipSe6j5zH
yddiEJ2/rcusWcME2ObBiGohPWjcC5a/CEcAdVuED9xpN3ShUIMnH+1rJz8N1eBsbq8rS4i7RohH
Hg1TlO3JVSnYDmJK4DXCC4Cwm1W8jm3EjPBWVUNYK7r8pWgi9sBV65xbqJvf0wGSmng2xoH/HphX
vILLI05AAUcPfja7yNYB/nx7jN6NcDSxTNWbBUVZGNehPznfaDm0H2CWrXdZqsfT1OrsGCfOSu7g
3alAM8ZRznqnryTtgitEPuCmm1DuvkKcEwQlxw+T19t9efeERSNLH9/0JSsAoCZzDjSTqIq9G8FN
ONQkPMzd8Ai5oqM3ZGu3a9uwGUHO+gAyr1D5f40kdl2vHMptEfnJ0QmLcguJ+LV4t42bEe+g0UTI
DIriVS7UdMiLwHYpQkYhTYPftwfN1oIR8xIxKfA67D8KuKPhpRbr52FMvc3Ctf50XxNG2HOIh7UO
98MrKVEBPup8mvvtBMe1ZltW81qB3zYlRrRPECkGLMvLX1vJq72P1bCb4KQR9v20jVGxOd7XGSPi
AZcDajVXxasv2mIPfDYcH3R4wVvOXwnJ96VeCSCe/17HpEobGY4C56EaXglBAr2h+ilJUQkSI7wZ
ZO+E55p6/3iU8KdOrUpzv7uboWFjM0himAW5FTS+YHZCDkXGo58wt51X6L+2rxt7gISkG3UdWr5K
DQAP1KOGXVl2a1yA9ynp+PFG9PM+Al0XtlIPGbwrdjqe3X3QMv/73Lr+s66r4iEYyrnaZNkkz1kf
Al6ZSfUTboEV7Nsq/wN8SKoXT0cvCvadsA+nzl24HPw0Y7fQ8Kzt59yLrrBemGEvD9gz23R406zt
4rahXf7+ZucDsxkielPSfYx87R1pusjNgfuPO//tRW/7vrFJ8DCnYkjb4pWjoXijZn/eyLiReuUG
+O7FAANk7BBRleXA8PrkSivXPUCM1NtGbTvsZAXBYVnnv3sv7rZ4Iq3JW9s6ZGwWXkE7iCmW5WvD
yxDlL7+v2SHhc7mGBrKcRSYajrlJ3w40QPpFA3CXhf0XWtbqE+uHz/UU090MZuTK4Fn6YgLjXHgf
w+jPK19dmNDsY5qDSlEAD7u2H9m+b+wKPdKCOhlj51vCxRGW78PHGcJMn+9YWV5s3tESCjDlDNGW
M3VHecKPpluZ8f+zgLMyLd/96fi6sVlHbT7MnXaGc9TlaschlHEcahxu9/z2yLyeiTYQZEji/lyI
kIJ5JJs9yYL4zq8bwy6gMSXbcCrOInO+cR8V7XRe0498f1wi8zrWp/BD7jpdnOExrY9FhXHxh/By
e1jePYi9yLyGJU3TaHhfFudpDnj2CG3cqspOgHtkQm+RwmHC3dK5AkL3dnvvhhraM3bXIq5VF41C
Hzn3kKsDNtTBwy7mn9qBvXRd/+V2M7YxW/7+do8t4M2DkexPkOoCTwsWYRIFEejy0tfbDdjGzdhk
gxyKuwlzMeFRHHxVLYNsjc/pfhpD9zx7dE3zwdYR8u+O9FFSug3H5E/UKfdsqOUO/rRrN1bb142d
lXmuCtw56+Hd0jsBFI9ILA64MU0r0/DufRUDboS0RlkZqO9xOMuyAUA3c4ZpX0TjeIJn4V2SgV5k
XsAmKLfmJCqnc1EDCsVkl2+WQ0iJVWFdyyiZN62Ixnmv/HE4BsDc8S1U7+d6F2J7lCtBYWvAuGyp
ISJ8qKvhNDFU8BKom7bV+PX2QrVMgXnTEg3UWd0k7uDdW5LnZHbyrSTyqST3HWmYACOkew496Lac
h7NYHJn/wNDqcbVGYRub5e9vIhlE/gR04RC/X9P8B2C79WbZKm4Pju3jRhQXsDpK4Ho6nidk4IGb
q5NtjPrs+b6vG7HLCSnBBvf6U+R55BoJCYMcR5G7xLMx7kbwutlc6wCK5KckmH/2NegneY/c632/
3YzcmUEwMVXjmTH9SiIBvah0zWPOsneadyA611xVpBlOyinbzeSVmbMJ3AnvwAYJ/LAbZLTSC8vi
N5kCsq5B4y6YfKBxVjxSmhYfYWQAEpgc1faugTIF0iM9KiiDzOJcjOK7DiCy1nXTGvXHsj5NffSp
j8dE+s14Bu8L2Ns+b/elU6/hEmzzYAZuyqjqwnY491V1kSSKNwD65sdslE+hQA3nvgEyAjgLG5nW
hTPDXB4FdwrRgH1aNivQDct1wpRUzgLoPIQVH05yiOAjTZCqGNxnmUDqIaPP4+ge7+uEEcp9Droq
UO/jOWgKtnNpkG5rueYpa5tlI5Bp1VTxXFDv0S2yJxpP0abFC24lBGwfNwJZtox6fu70Jw5Vno2C
kds2HNSvu4bFpAioEJoBvRsMZ5i/s/bYe3XmPYYUnOp7KmNeZNIDiiqHoYoO9TlpOLAJ1C37cDf0
brtyjbOMTmScvH0ddN5QTRrRW8gNQBxf++beR4HJBCDNyMIh63G6wC9wSxumDqEDtNrtsbdEb2RE
L7zXQD1URJ/dHIVQoabkKesEbLm8rNzlfrNmj2YbouXvbw5gMoAoJt1BnyPF+KYH9m4TR/3K+Fs2
aJMCIPo69usO468C6j6SAf6JfYcXZTuvMkFtv98IXVgx9R5xXHVmZdpsdYyaW63vUozH+jRCl3Ue
wEVicQiBWrw3N3tVE0Xcp9DVXkP+uW+mzRCeewa4Y6fPmpbPUZ58Smb9lfD6m+Pyv243YRkkE+Kv
JbDxacCwVAePnP4k3NwY2vq3v768gv+DM/EiE+Lvwje5bJjuzgFw2JwnB9pgox4hOewULzPJtnN8
FykKTRkBrSEK00wAAp0TBpdRcL29jdaTf98xYCL9sZbgS6zz8dw3k9gmLmWHvALP//YwWYLBlPt1
/QLJRn/szgKGOduFRzA5UbcNi/jlvgaMUFZgiCVR2qmzC4bpJ1qxdhNBeG4fjd0avt+yK5mivtpp
RzFpCNQIh/4AYhpZ8Abkz6aHmkxXrEqS2Joxglp1Duk9hMHZRbXwLEov+qZAU9mBs6COjWB8zSjg
XWQW1pMR4DzwszAPcQCxkLvxo+zL+aML5VrocHVRWW2FAvphwxOeQZAx7cvP0LtWa1kl24IwAj+I
WAsKs9RnDrP2DWUgAmcN/1ZLQFLuWhEm/p/6hYgh1wsVHhpULwmkKj7rGvyegcGraGVZW+bKZADA
lJcQDU7zWQt47mVZ/wU4Kn1QMnnK8bZb6YllBzOJALjyZXXnCvhqtGP/oWCw/tnMTQu9mtsjZfv+
0rs3x2CgqxiAIBwjYPrIB+5LenbctXeobYiMsxxOlHEgcq3OIOgC5jejePTnHshZS5/mcS3ZZ1lP
gRn/FRl94oaY7QQZyy2RrN0zJyl3IcyJVrZIWxv+v8cJePC8D+dZnYsUlk4kTz9NXhd+zMH2vz0R
tgaM0IcCll8nKUGiXvX0RxaBTxsOSbUdIu7ubjdhmw4j6IMcmVaRN+q8VKL2kADrD7wB8dsdcSRq
4FZX2rF1xYhvWQL0PBZKnfuxc7aKq2TfD6o6t03VrSxby9Fr8gAY7IZjYIG6Mwd3aCu7udplAcpp
EdCLW8CCzrls6T5d/nR77Cxx8h8+AIQYa2CO1DnwZwbFOII62rBGSbVMzH+4AKhAdJD31WcK6eaN
0LzaRAEmhoImsw8HSff3dWJp/02w90GnM9IsKS3H0bvCDct9SFfVNmy9WJbDm6+TaoD7+UT6U4G0
2RNpEnXiEqBiT4TpJx/PwZfbvbDN/TJFb9pJxlEULO2nR62mTV8LuCsOBzoMX2vZbz3BLnNUf7rd
lG3WjaifQEDNh7DDUdzRK7KB09YPVzlLto8bEY/KxDzSsFZn2rIaKj4c9lxQE7xzwRrBDh0PH6CN
CTlqcO0OUPYIjxBTvvP5/Udt8c0cQCvYrwZZYLdy66oCSRC5+yIY1q4nlqExiQHQmS7hkc6H8xQF
6mMWeuxhGIvwdNesmsQA3jReO+rldQNIBoC9GPia3qex4SH78+/lCeedQHGobkIAJtRbDlrrFgDV
ej9O+e/7fr8RxkUmoY0H0VEYdAxf2AxC9LjkeW9/3LJ5m6qpkxh4DMeUhSPLkZwrgGnZw/+x31S5
jO7bh0xeQBSSzOszb/xTLYNWIixovDWUl23pmCEryrl0ZT6cWYNrWaLbaMf0mh+V7eNGyCbaL5yG
keHsxnjKtBCG3k/MXYMm2r5uhCzN5pZO4PwVcAWAfZpuUPPhaffl9sTavm6cytj4A7cEoeCs8z7Y
F1DK2UzS//v2xy17/3+g/kOEDJzol1WjZbklhVcep1o5W+lG3TVO7t3WTMh/VBCPJvCFKuA9GtEt
pL/jkz/eR+jxItPGRLSC1qG3yHe6tRwgC0Gu8CC/B4CIjxtxqyYex3FX47cXHWIpGeBEy5PFgCkG
h/v2RFhm2UT4c8ElYLnLRAjouO1I3GLnKZEDv/15y+5gQvohOq9q3Bums5TxCxdduGFwJNjWkO9f
2RssL1MT1S8aOG64gC2fVEp/kICKn1lbe2rXZ1UCrbs5o6esAod12ytYPW2d1L+LL4bpMYLbDUKw
7Gk7HXtU8reuTnwYm5bDbgintZuxbXaMCA/qLnNaRqAQrYf8R0EoTBJHDOLtybF93Yhw4Pzrsqvm
CQAEL9sFqIl2ez+BUNzK1FiC3IT5C0dVCau96ch77zlpipP0yTYaBGIxKw+3+2BrY7n0vblYTIkI
G9+RGKEs5WxTNPX3BPeWzwEbPg8Z/nO7meUwfid1Z8L9JQlnqF+l0xFSJvEmaNyfUJd1nkTA64cG
PshbiOtGK21Z7qsm8p+1AU3TOZuOdCigCROdl3oORWpQxMF+ov7fXbeG+7c1tYTtm9GD7YM3OX40
HZVke+J4zxL+bxPKRX0RvuRZfOjaYUWhwLLY3OXvb5oKQPjIyRROxyxBtExQG9q1pV4ZMss2Y0rb
EqnYlFdzlm/+iAMqEIjIgdO43Y0eZPVW3vS2LhgBT/10UGPVwSA3qehBOuRv3MbVnR83Qj0pQToN
PHxchqhe4yx/xZm+pt5vW75GpGd1OMPGq/ehWpzCjyd8Kfr+y9TL80D1AXZwz7ej5P1gDE1wGYE4
h4Ilm3skAkW2hIePogseIQVVbiENs72vESPiScumFsL1WKOyuiTF+FULvWNN+GE9LN6f6NCEmk2B
QrIpFN5R+tGPCDoRm9hfVQJ5f62GJtRMBB4AWaL1jpCKB2TXLVIIlhWoP4fb0EnzNSKJrQ9GaMPC
K0mo6PG6jocvhEcvc7MWbe+vJgAejFAuZVSP0u9Oqhx3AWMvS7E5SH9VKf8ek2Elpm0dMC7mfdw2
tRiH9sQH1CSlFlhEdE205v1bQ5gaoQwDS0+rOCpPjOsDQVJOzdElAgsUSsU78GY/86R+dOY1awlb
c0Zw04w7lKqGAJM1AQC2gP4yQbbCd75P4/y87LYNdt74zoJcaCLO2Nj1bZKJ8kQgT7jLivx3TMo1
VUjLzJhQsyie9Og3HraqJvUvWUbjZyeRa4pltq8b8d3D1ysIJg63hWr8TLx4eE0rSArd3jz+XAv/
e5CHplAtHTLIfUL08Eky70jglbMBYCXaFxQWqQmmI8jLl0SBsIBUVLsD2xIyxurXOEHGdhxWi8mW
PcBEozFCZifG5eiJsZh+JUVPtlntAY/b1P4KJMTWhBH/hCXUzSDy9YHxbthKveS4k8jfdm5c7m8P
pmW7T4x9YFKgacOOrnoCTxgK8sB0XaFukG0mbPZAi8cZXUtO2Voy9gIap2kbxTn8HkT/CyIo03fk
DaddzemPUU/TynvLsq+ZiH6pQrDbnZKjP/VOsmHfh6gHJGPUbLsQCZMBxvXn20Nnmx1jQwjCEI5r
aco+UG8GES9TZK9n7e/ypvh9u4X3r3bhf8D8wASV0LDgTzok5VPihg4EeufKP9SVjn7QQYrPbeeH
j07sDmt5GkuvTESbpj3yZHDn+MBzGEEwpyzP3OHQ66rvXdYmlI12UQOLW0KfkKF0geOBOEqC+8Um
JXeWbkITykYdJONyp2BPHFpjm6zSYgu9gOSIZEu5wre1rGcT0Ea6gGkIPaI8XHXJkbL4jJwTMuxt
me2bOnq5vQRs07H8/c2Vuw+bzG3cDLOvWHqQ/qx+0Tx4CEvAS263YImY2NgBIFdTweepqZ5cguxH
kTr9HjDkYtkLIBRQz76/r8umv4vr64UmzG0q2xHWHxoz449AHUeCQWZm8NpozdLVNi/GtSBSNMGv
jtgTLSa46WQoy/IoJfkWXNb0wXc9by13Zxs5cwMY23RejGyeyrlDK4Ca0/FFodq26QO/9J88l0DM
8vYsLbPxzpkXG7f/RJQpeKwZmN0FgUqqylG+qzx2uf11yyozwW+Ss9HrygK8LRbiPisF6DCJGH82
LVmjWlk6YMLfxrKKPGiY8hOLy/OgxIjrYLxW0bb9/mWG3kQJH5MY0pg1Rkd74hNhDUWmLbg0wepp
b/v5y2p70wLcSasYRS2N12ng/QMkw7D1ubsG7rWsWRMAx2J4UlZ5Wp1Ym//IdHwQOeyxu+EAUuTp
9hTbOrD8/U0HVEspc3gMiyeWZ97PfhqcaNd0MVuT47M1YJzvcmwhNAf3tVM0RD8geN1sWJl/vf3j
beNjxHQxjmngMa86Ebffk2g4sbJYRIlPgiQr4/M++9UL/4N/w3kuCM7ZDyzQO12gbF0UzYcsLNkG
9/5x03YOjMTap7Kbfv4/VKNtS9cIbDLXjU+hB4LAnkX34jL9WTRNfEnJmsyMZWJMQFxSNoDAlLI6
TZVe3ivtuGkq8e32zNg+vlxd3iwrNknIdFcpfj4u3OUZF630NKMP933diGsANOPBgdMtBiebiw9T
gIpm7Torv90y9CYEjhZz3o9Dgq/D5zvc9gHklEH/JNt8lHpzXw+Wtt+Mj0wGvD8mXEY2Cg57mz8v
BPhGrNxBbKO//P3N11nl5aVKlq9H3YLiY1CZWGfr2cbHiOiEq3xMXIItgwImtgGgZ96KRY+q0VCu
uT0+lsj+r8u70/LaA0RlI0l10T1STWX4UgJcWVZrWCHbKBnntEshus+cHP3g8IjY4EaIs3MVOG4b
JSOAFWtJTrDfoQeN0hu4rzeggKBA0pFVsyRLGya2jVdeMYOwhTaiiIkTeG6/k3KEMXMaRofbE2EZ
JBPaJpVTQGRTogk2x+EjuLDRuQEA5nj785Z5NjFtoDAMA+5fzjGoq5eCkC1kSb8JFp4bgOhuN2Eb
pKXpN8GgSlG1ia7QA8WBTyhqOuwzVYc7OBOvuSDY2lj+/qaNQKV+2DVBjYmgWfwXzwNfHmH7GOpd
x4Ves/y0NWPENVFRW8cQGIZ6eIR9T6X9ayK94WMI1O7KxmRrwgjuymtE68Cf8uDl4ckf+m0r652X
r4G13ptvJJHNQ6cvI8gWzym8vb3iOWrgj7Pgl6HfdSmX/9yecVsjxuEDoxfWBFA83cseYEb4L+Hq
9KmEP0UO/5eVNt6Li6UjxhFECYCGOiLBno/h8KkIpPgAjcxqrQu2zxuLVgBc30H/An6iVaZ+MdgW
v4atTr/dN0DGcuWeA84Dc4N91DN/AwsEvSdt45RbaMaAY5cw/HtfS8aK7dJ5mDltOeSjkydQsR6y
EPAgXosPkCT+ebuNZcjNN9AyFcaSVQkkNEAj418Shlsybx68QX0ZVHTxcCv0ljzg7XZsy4r8O8gT
GlEFnfv8y1JocRX40Jjvo9dBRqHt7iilLX0xzyScR2kfCbKX3GcPsvXdDZxb1hAB7wX38nXjTOpo
RysCENtlwZu9zFUxgGxX8acCkKeVRJtl4f7nSIJvF8isSXdhLe78k0PotgKHYWUKLFNtnka6BVWn
7Gqyh0N0ioXr/tQALvb9UO3cKNivs+EsI2WeS13ndp4ovO6S9jMorQNYm7gm07PfK3K4vZxsI2WE
eOB3U9DE1XjJUzFBDDHxtkNa9vv7vm6EeOZKrUqt0YEQdmexE0NBJiHX2x+3RIKJshZBigz0nJO9
209fXTc/6XL4nOr2nFf3/n4jqOH6GbYB/D4uQO6fprTONtU6PNU29EYkd3Qes8bLhkvjuHTLe9Zu
J7p6xtnWjhHDmU7w4PWkuuSkB2eiHuptHLTzwZ/CNTkXWweMQC7iyBtdDTHywPnQZ3/H7L7tx8RS
Q60YfG5oj15o6v3jwn91X47xmqGP5UebuOmxjNmYswzj4kX7tO6eymAtuWf7tHEaw2Np6kXv4tMo
svYo6ND8zj3zj/v6m6udmqpIZmxsL2IuHv1Bf4NLJZSEk37lhLT9dCNQsV0medgn7SUFRqB68lJJ
+otf62YtVWwJVlM8Xcra5xDNbC9RE12cWr1qUNNQ83gFRPvr7f3AsuJ9I1gpnCjdjLnyUoT6o+5Q
YnOq6Nzlq7dS2yAZAavaqqw48sKXseNy44IAs1Eeu+/I8o14dfva4XoS7UU16bCplP6BPO2ayoBt
9I1IbbIyFWWr8XElp6PjpuI0EdU/tGkEqExQtvu7psCESSdONBAaJPKSNLIatnNY03Gra+L+FRQQ
69vdbsVy/ppw6dyHNJ8IRH8RDvs4ev5jAfYDl/I8UvLok7WXua0ZI5ypCkt4XPrBZWjDXSQFFGrb
hwa1XI97dBf68eF2dyzr1tRUr4jKldLleIGazY52cLjhYpeHa8o2ts8vf3+7dYRgI3XIs11wb4TQ
24RSMJSdB5RQqmKlB5blZcKnw1J0vYJ296WJ5aMb8b+Wq3UcDQessa/3DZIR3FFV+SQo8/HSO58i
t9mUyyu3W0txWyKbGJGtkxCc60iNlz/cZRnCphC4gPuOM2JEdtj7tVfX2DY8z8nohqhg+Kr8Uq1s
HLb5NWI7i5oOghW1vEDe/BsV1V9JVx9zb7jzlDeR1JyjEt6pjFyYl4HUVAU5oASrX19ew+88m0z4
dF01Q8HaxL/QvnqpUCgewLn0w2LPmuQE945N7/PL7SWUWpoy4jmcpgnSDIRcSvd/ETKgzmzLNvih
IkAfof2fFfU3gfi+r7klWN7EnYZIQCPhfnbBu+AyVcM+9uWHuFMfoT6x/dMzrz+oojnebs6yhE2c
NcCCaTcPWYMbQoP+5TDO/TyrsFnLBViWmQm07lAtBBKaNJeOxb+1SH8TDq/fImFrZ5StASPCA9X6
sm497FMzqC8ZpEU6OMjjMFkTDrbs5yacuvPCvGncUl46r3uFAvlDOfMjnld0UzfqIabpSt7b1o4R
7w5wZf4gMVICyGefxnuOdG5chQ9hGP8/mrFNuBH3tHaymBDZXKoWu3nXuxCOnea1HdEyGya0usgG
PANrLRCXyK6PKqs3I4Pu1+zBff2uFWvqqAeD40MwWDcXuJb9Guqu2+WDWPNWtxxJJp56ikIfjmR1
fylQkCPYy1OtvyAf91rV99Q3kMcwYdRZNXWeDoW4OOnMHqjH20eXF/dg55evLxPzZvvIqjDrAG/o
L6QP/w5VV7DP/Swm9un24FsWqYmWzkBIB2C+ry+QMD0tF+ZeskNUYZwSiMD747i53Y5tHoyojqqa
T6Wcu4sLyPm4qYrZ+8FmZGBR6S2TF1Wl+cvtlizx4BpnuPLwaAxyMV+GqQ033lQl23bK77xFmZKc
E5Bb2VTV4hI5voas9ex+dQMebNqiEL9ud8AWckZAA4ytwhTWZxfPh1ipHMGRyZB4BcyZroFC3p+N
xMRPhzMfWj9s60ur5+cIOd0iDnfwxDgsL6V7epGY2un5hNsZDlp+0bgPwjrkYfGb7ePwvnMoMaHT
ZTzrAPL7/OLPvNjGdQ/FtCFv9lSqe9jPIZSmjZObDk6jO4JRaqjzqZMKUHwqPhQBUzsUb77dHifb
VBjxXfSRq0jS1BeXQDJtTGkDhC7N9gwkzR2Bp+l9CePEBFMDp01xuY2rS+aKb/7/cPZtzXHq3rOf
iCqQhJBegZmxx5dx4lycvFCJkwgECCFukj79aZ/H3/lfqs7L3rsq2fYM6NKrV69usd199CI+cIhb
/1dP/v967wn5H7t8Jspyw9Ej5f16lBkVY8225H+TA/93j+o/djYbxiNC0NZ9xoF70woEXx6/fzCt
VpPqf34b//XeE/I/7mxuo1wWx7rPme3od9D3XSVlSN6loFP9//cr/mN7tyLRCy9I+zkv6MORITwT
qLpMBP7jf/4F/81L+E/V9NGr/Zim2H72Kb0auf/S/f9mbinY/xUn/r9AXfynOWeOTGUIyZL95PsQ
O10nNAv56yxdkW31AR20zmtqINMeK2QnSEdKNR0Iw0EPYbQFKcEMpA427fPEFILzYPawzpWCHLYN
Jz83kwrltOi+uSQjO4qsnjZO1GeeDw7vYlwQi/c7BNwlf1KaI0vrZtRhk7Xu7OL5G7fLOP8MU3eg
KxlsHJp30sOA5zqvh1dH2VIQWteUetGhCb7nVtkKHtSLT8s8D9lpnUh/PWaej/igc7p0X0mymdmV
FEkMGMz4iDYgaem38CE5LrJCNgBFIhMgmTT6rPvL2qnE0BKmikY8NggMXr/RLevXqs+cro4k7f7o
MU6Hr/pCDLSARB9heRedNohJvh8RRqpuGh/JRQgcJ9O/u2MgxNYiF3t0zybOnCZVJpch6U9iWG0X
y2yDOvoF1VnjETmJFnZOKtpnyNFE6pTy4idnKxnOfpwTIFGexK54OyI79vzTsFLDMVTGAx2ymjci
CzBHV2HIftF17dyz9YNJbNUT9jHVShAfXnwzSFRke6Vjvxevi4T56M80n4rZnAY6QgpctYOb0M/b
OyXHpWa57eexzOS2fwzOHdueNaV0WYT66iBHyy9t3w8gvHWr555f5l6SnpS5iTn/PSnMMIzlKrqG
9pWDbnL/q5EAIMmL46ylD+0akycpvMSXhaK/KR1caOTnGZ4u+Z2E3S77ty2i1e9yEQhFO1tNpwWh
YiTfFa0irBniu6Z72n2FEVrXrA+7oEcBlTn+J0xBbnw/lvna75Sx9RySQcHmNvStCEMZvHxHFOce
wokc63Ho85SHliDqkFHU4IHtcVelxmJKf5p+SORUDUzk6k+Rsu5QMNaXPX9Osp4Mw0Oa93n+K0nU
mulzslna/LQmtgUtXbaE9rWJ+ChfLdFxuUVMI05PC2fw3D273WFUT/Lc7F1FRGQTLLiSMbjTDvIt
u0Fc2nb9CZncno+Qzk5uXuti6Zv9tcjj1LZlZvM9/A7tvLvuEefQJh9DXvDG1w4DwGtWTghgA8mp
VmvyoSymLmnjicJ2wsdHOXVm+L31HEMulRGTiI/WCpH/tPms4nVM4yKTs7YHZW8yS3ohzseW8Pjv
CIZv9yyd18LXftra7QvG2Kn4kcCaf2cPlqf8I08pOsPOmwi2eSKsKeyNYlVl9xE2efszX2yyX+Yj
b9cHrUOyb+ckRbbyYzzC0X2dD4L0lqahmLEoHei6Moe8DA0ufczkuFqVF6OuRZYv7NsUxLa8FS5P
GrgjkMU0rzIP1P32SaF6WRKy0OluaiRB5Wgxy7GWLHfZwSAqs+384oAgOkxWDEi/9BXcAts5lHIg
63hC8J/u/2iM+YymRPy6WV8N2basRBgDVAdDvm72l2/XJTwkOce/aqaW4K9j32f0Bwz7ZPcZZOCS
1EMLU1V1zvY98pc9Ozr2VWZx9FeNYzBXNaTwafpr73vfGazxY1/MY1NA3wW+CekYcPWdmtWD30qy
bH7FGFjsdRVodgBo9tO+0tIzGMSaKiLCjl8YgiSH411pNYzZSSHUTqSlOvw2P+RdmK0qvUMO3TvC
C9f9KwIlGv5t3WUiaiTkpB0+bt+9Fg5O8+fYWsTGHQvLrm7NZ8mgXGSrGuHoBcfMr37oD/KywYln
6ssd833JO+bcMyRgaDbInYNwmmn3Mxv6Kbk1QSpYEAyrJ/tcdYP2NKnTBGvoJeFQpSYlzkwt/9FR
D/STaot0UWUS5TFd4Ug/T3/JsA7T92LFx/tX8GQOP8mKy4mcEMw4e7SDGqfOZLeFD5WFH9z6fae6
W89zlhvmq2ZZlvWz7zEMOJWiTZBWUWYYxkYsXsrm/hlEXxs/pWKhY4uBxGD8P9WtHUp0RCwpfdmd
m2A6jRe7JFCXr3pcf3Gx7+GGaVyc7aWncEHAUglq6OrMtJm9ukU2sinbuFv+x2RI7ToqQfPe39jq
/HBJE2yr5zhmYvyuLI3tM8s2u1QLGbzYq64DOfuaQEkbH+g0ju0POKPI9S3rklze5fFQR1buseEL
gyF5HPkLsanIhhIJ3H3fPACjdN0twrE5ZXVPO4cdwTjjKcZWUG6NpexwN03lriex9yXomo9R6YJi
ama6KFzOs71DAYiB46+NhqNU/4QYVKr049KOk/AP8GNNjr1CAqqBsqGSKu+W65rMkpgzZM0W2Zy+
2zf3QwaXJs84LfFdqnSYp+R9HA3B7FkxmbwvG6rdeImwp7XQb7Wdzf5g/1LLS02SnZQRsOWHUB5r
AfGVBUZulCMzF+fwkXv8DYmQkwslrnmGa6fN285XSWMYTk6W5ayeCURnFxGt6GqzYti4uMrpAOVW
6WJNu7R0EtrAqy5YkXzfoML6aNMNOfsUAqDr2buN0+mis/QoPvll3PCDXQocG0sMBEZ/8Xm/IpRp
4234KceppZXkHRLEr4NWHepMtgqc9HWTf5ioSn0Q8bmBVfoxlyucjDzcUFwL9Uk5wkUduz1AHIeO
+zIzxOaUC00gDbpuKC+HCWDI2/XRQ0eax9IqcRz0jJcZtpe2BVPyu0V8Uy5K2u4Dw6vAlGdd9Dk0
2qem0Nt4yQskEf72nszMnpxJ44gZ0wQe92fVpXjGDdl/EXzRrC3bkPl9rkdacELOM/5Y88oUacs+
Q6CeTeOlTQ7NL02XzeNjYwfV3hROgSlFb9OHoMtt6yb7qLtGeVcldFC2joLiQBdhUzuacEmipxoB
amF6Y5Z6iOzl5tK7NG/5NUM3U8rSCI2UGyQEWXMM5Q7kOMaq8Q1MCSqv971Q97vGxGEL5dG8Zc8w
IyP8gmsll0iXGn1Da4iUt+Yl05Nnt14Cp/a19LZn71I3rvukhiZrQ9kycSwRsZXF98OTjr8ahLPE
HzQSQItKWl14Vq+q0S1CpcQWYgv3SW6mp5hlzPwqihljB+XEkllsZaH2gMJ/P2y2PnmVLte98yu2
6UjTfE+qgSQ4WiBIWHCRnhqVa2IghShS9Xd3Mp+/jG2v2d0xREyv3xNdZCKczTrAyvm86kInv9Uu
x6DOivWhOUopZ908JQAP5u8SLEHA3dx3dNprksPHklSySyaBjidPMFS8bB9xOnjSB4dwmGxj/mSA
yNY/xW4AiMtih3twehcR69n+G2NrFgMQixwEX2Z6FNE/DgWiUk9WULuwGoKayR+XnKk8xWhksyCm
FWFA/Ejze390xDxDJrQkn4lpu+F70D7rl9LEDlaxtQ/9ZsQ9x4Hr58cUkpD2UzIP8aFNF2Ft2Tq8
z8/7FsX4qFaN6YgaM0uW9vdEHCsdL2kLIwR7bZW09rdjBNVgrZFPBHNLKUyxuavDP/q9cgZvZrob
NKEsAhLwlewniDdayy9DZ7bNngBnFrujKNhy11/yLcmG/bMI3BF5knRjPWQkga3mig6vbWOFxCrZ
bmeIx34l8AmqoEZEumQNdJ3vn4RZNVsB5hvZDXDchtnPVme0Qx0D0mNloaviBxDqah2bdFkAl2Xe
9ufYi0Opc791QAflao7YDEBAO2eyBEpy7Z+YO7tgEW5jkN8JIOD4jXyY8KV3wB702E/t3u0z8piO
gSGXDGcLvIDuhUNAChJZYZ1ts/OWL7SwmAZJ1nn/BAMuGhkoxMEs00ee1N6x0tCcel3mSb6IBwPw
sbd4K5qFl8IcS/49ZtbidabFfPxttSJDQPUmbX4OIPM4QGCPrfq+rEfR/Wr5plpRct05is2cHVYg
YnzaOvFuicN9L1pE8Bw1Yj+T/FumDj286K1dhpttU0XfNmv78XO/bA1Jz7I/BOoypGzmoofeGr1F
Xg7wTE8AL8QBkVK5ZWhcF/XadP0AL2zjlkPVptkFGo85UiBRnPhkX54H7rMBzizDxMdPmBlkSH6w
fmf7VBOPm8+cGKyRUUuFDjcRqQd4V4lLky8FzP4R/lxEWW1mC/xtx8kQfwzzarfvO3yng6oXP5r0
q257iWlR6rHXOxjcHAp3etjD1j+oYojsH0031k1lxO6f5sqP2czb017Af6Uvk5U0lr1QilV0wLp9
bENfTpwsKR6mn2RvK96pyf9hvEugoooF7sCxnCDcS4sS39006Ia2SITKcFdh6uF9Xpsl+5QhIDuB
YB1ncs0GGJWUoyaqyctoeoT01HIrpDflyFjI1QnwrYvvR+wOnOMcpcj0ALvKrnHvRLoWqb+NMSak
lfGdR90Vur5jplxBHczyuUVva7lahpWGebkNIcFf0iyMS4qvWnxkb+Go68Y/CayGCK8at4chrxyM
gLQALpic+KJxdWhb2RaL5IOEOBZxMWLGstLt1OU/0sNN5CVmA6oDCqn55stC7sP6bJhx5HlzGBtZ
YcrmCv3UtiGkdcgxL2xKFEa5fZAejgsWZkAd6GDgKEr1+1wsWIkfM4Qm3PS8DQB2CD7Nkp8oiSbx
gKEwtw0XOCCy+L3fhVIo4u2sDcw5Dr0u3wmDoeRWskMJFGHDzAf4kk1pppOfYkz49rORczKRZwgE
++Q5YbRDygP8KtLZdOXoKVV5uafH161DUNgrpqv0sZdWRxs/YXUeON81XCGYLYUWoBIeLDEyZWfD
xzFJysMd/G+T9AY1ASqbNVQOs57wkCAggijKrSNZjKxoiN4P59RnoT8A30YrtnpsB7E+DMU6zMvJ
bPOW4ERwpDvyKkztJPTjOO4CNmX73KxqOk0NqjJe0zyuCLk9wMBQZC/lKTZTmWGTZX94khR6rWwo
5uTC9T6Fr30aN0AcAEdMxoSgutdR5CMy2BBUswExH8ch6R+lMPb11mGxdH+baZiCB3CfF3fTC46b
r/KAsvILnPubva/aJWbFw0jYuqCQSbKJf07naFKMmy5tO6CkzzaFikrRaQ7fhcc+eOKrSbGtPFaW
+wx/VKZM5e3M18dVJVZdiqQZ6Vguemu6O2RPZ/Y2xDnxoW5Tgc1b0Qm6+awcURL1zyuDy89SNXAJ
D48mWwmB/zhogAt1SKHVsF3WhL+yto3NDcpNK9vaDx1SDMohJfg5Zcz4aufvk4LJbayygOdJL8I5
bnF1ph4uVWqa9unzgdqicdd19Tuo2qEp3FBuuY/TNfLlCDlUrYiBWUqe9Q0wagExBwfmiotYzuQj
hBhjpDYNM7IgKCnStymHqXaEP7OhTVsaydqGVWOD0pSC/Ae6e12K0QyIq2viNP7OUisxpaMzPCRX
+oQRllcfZwzC/7TqsfrxocDMTRX7IIxYqeQyk2/Yg65nJW/WBK7DczGFmVcO2BXNDA8H59sEvNDB
5gS6xEKhzuoSyPlnQM3+PeAcj9fJzL2+tZxlmPBHqm5e4sVtDNiwcXI+i43k2Yv4ANnhlIrNtG8d
75tJ3FLZBL6ebGI7n1xcNsouXGFM3GpyWl2+5uOZdC0yly5so1sAgYTic5xgB9rs3Nx/lGd5hb/e
fgWUxuVUzXZqZ3E6/KRpdilQduT6LmIKFQKgUWxwqq293zLUua3K7AqLV3ps6xeDXZ6ab6n1QuKq
ysGgzvfagqBTdwkm0rx7XZXiL6vHjMaNY9+0U0VhvKVZzZd0b39NDnwh/8wkYjNRHxadQFSUEluD
ZgpS8u6XHfrI00FDP2DsYoK+FgoWzUMJZ9Z1GUszIYIcRaBekh/weyBnwZfXg6S+qTTtB/oHk+3H
tpSda4Efy8Jiosnc761DhYxTfp2GF7gb8e7XbPbBXjkWUTNXDbI+sNFgJz2vDt/LgGU8TxnmKn8c
DpgGvx7T2SApBVFZ8nrsqt05ut4r0oZLqCs0PePuM42921AR780XzEb66QtmIdf+HU1GOHiBb5/X
9V+/9gQfZICp7Zd5yNPlochx88kT2laQKJ7GqSf+meDmxe6Scl3ZVqa404ZwamjqqTpPKOV0rOS0
ZerXcCS5wOOYIu/cPT4wTtHqyFUgV82QWHDKmTbk9QgSgpDKLzn4LtqQFpsP83fF7xSewHIrMWZm
2FfA2gNeNBNdqDsLMHsc7bM5ThfbJ4iXPFF4XuahGlAAoXQiK7DLiKpivq1Dx3IchlnB1BlUA/pt
FV4OG95ynnr5OUXh3L2TEQfn5zlZx7CWBSqC9oklgfJv1jRS/Zl7TDBAGjNsxw4fONAj8hMIl2T/
jsVqwisQNBVPPlni9Og37X/1Oy7yppz1HuUpbKD34KOTaZk+KSCU9E7RIuy/hj7H/UMwYt3UUvfS
1hjhn/VcN6FlcMZHfbKryoNGGV7QFOuE/65yVDi0wrv1zfPkA/EnzsYiRdkmzKAwWzbx4P5truPg
jWXX8V9pdLBqIjhEEG2LZv3Oj2tDCt2hSbjrVVxx82evo1lVUS8g/kI5O2DgEhGkHR4s7F2TM0Y1
0qJKDIrJxwYThfMVa3Y704hozHJUH0x4ywL/YESdQ84RSg54V4PHX8qMZFOo8IVHEORmX/RJyiS+
NY3pf8LuAS+q32aWPPQzlRwXPUmWtBwsFX05SLeADeP7cB+YK24HascHyuAPgWku1BKs2cxVjaxg
Jcnd+pMfXnxt4ki+ozbn73kaQ6hluu93bsBcANlogqtqysyFD7YZK4+jfr3ALLxI8UTb9hto/PA6
jvkcqmZ25CcCFeFHhEzgR5g5iAWtZ8/60jWeugotpe2cAYicWzra59jYnp4OnR9/dcyZfB0Atvln
2gAF3iPrMdOgxKdlPxll9VLbvLG/VpiI30saKLBv08Mi8VBR5iUucfMbnE6+vkOw/9H5dGCAz6AP
ra17bBZQEPKYp4uJiXSXGNosXsWatLRWYaLsjqwZ1pvcmja9YtttgLM51aRu1tm8DXlI1WWKPfw7
DEewunYSfjskqPDufBqulHFggbgPdEZOyTbfZDa54mPOJf82dQv/bZIVg1SgsZmuFO6Q4rT1rHvL
h1RM4FcUpu3XbBbj85xuMqnpovqXPiCduPIs7+mTdDZ/TWcVYon44MHcAaPQJxCM5LfOkLJbtfsI
y4cFG7jsCkHAdOVJzIu78RiMuXOgjOYTNiLPahli/ryhycWf8x0TkFU+DrlHV8aZV2uC7krY0WlT
UihTr4leNVjrAdAPsMNPXzc/4nWCaB0RptR5nd+D1250NcBIFGmKsLScq2zbVHIqiNr+sTht7nbA
s9ZWrYPlDuqQwGonwjLUAm6O3zNbrLEG5YiW34pipq/gpTW3jzyTnl5WCuB9kXm/ePAyRUxqBjM4
z0oUxC20g2n06FTsoc0fOp9taBCJNHsFvMV9ZvG8gDDbLpI79sF2nAxK+Oclz5O0nqHPQ+cGDkZb
6VPEFt/5BNRf1ZAD7x6yAChyQewvv/o1gFNR3Y7mF/qL+XK/byT8Ax8n9XXXqVvunJpRSZlCa/+k
ko9HBdbC9bAnNeyOedf0VVHsxY2yXH/uvRq3Mxk1Vm2BaCSOE48jLGwHMmXlcLAdkxsmJL7GIYC/
I6d+mP4uRWi/CMaXuVbkcPQ8c9iEV5J2XX7WRw6KeU6kYlcBd4JHtmCh3LVAOPOnhbn8eUCkHT8f
sZCfxs216I7wEfBedtuPTEPdXuXz0T3Yj2C6y3Dg5r9Gv/GPSzxf7GnFjS0rlpLNVE2E5W059GuR
PQsTItjWFdUBbmgMn3w75NSmqB6mIwfnNswzuAsb9Sc2YoC7dJMmzy1aZvfB0+DqWfbtR58ryX6C
y3XtHaKkluzE+tl3eHi45Uq4IdAvSJWnX5Rtp/3xaFfmEROTufmSoeX6BWpncxO8zfmLoge2NqJR
V31aUQXil8/wLLnYYRtqoyKPt2YY8L2BmZYv5PBDWzormuz7Nsrsbwt/qN++4/CMAJXREn1Dv9A1
JzAeXVp1wPlZxTDDxhAiRtzxkPVm7a5gMo/mx+ZgilZGC+D/ZWG0/zdse2FrU8R8gxGLY7iaVp5b
mJrtSwt9lCYDtvwRU/YlZy2ap3B5T9dvB8LhcWlaCOP6q7ZFQE+ftTarIMtb23pdVTuUpECns8a3
TMNfy5s5PgCKkPkFkXbwMdRuSfLqAIENx7tNjb8aj8P5ArLEZQheQUO8tL0L4ZF7isTnEXd2ARNY
C7pIqrlpXgPQXriTFKxZ6WiLpse4s/x5pDjPUYB/HPy4HfPxbhiZ35Aq3AdbNx+H12nBhP5PG0X/
owPKc396CwuaO/gNp7foZ3wsMvkmlnEW9Jate7+VBDKGR8aAMcmC+cYzIKh+81O73Sbm9zdMjBrU
0DKZAM13T9mFi7T9Oy59sVWb21ddwiQKAgUFnXLlYH54zbqQIOdlQXWBrB+6XFmONtZ5Rd7WnzUj
DLPxOeHRXGaX5R5AsNmz6zqq4c8A/dKnDKiIlemMQPHzItDYfSAQId0rVOPmfZrRWUddnZMHTKIt
n8MCGvPMpyg5rPk6mf5m207cG0O0wXCG5k4ApMwDfYLD3dqeDS6gpEbq7Dyc0GDFNZiuPW5ugDYI
dNA/8O8cwbdLPeHIR520umT805tDjH/GsaPLqR9NqLJG5p/6ZRxpmXTjZD4fWe/4pT8Orp+aGQ3y
S4JWRXvnN9fwu5mjcq1ITENRDZgBvKWp6+c70kJugNASPLmnoJEgezfSLbJ71yz4ka6QRNfwySHp
I012XWC1KGgFlq0YxnpTpI+PTQ/YAiPbpO+QcZuD7L8Aj/CuUiRHDE2CGNkX0R/9e4b6TVyDbxZa
dROEK0D9ofVP8LIBiQqNA8dR2WRS3hbA8OHLPooOwwWFbPWI6OQQN+kqRvIiXjaI5ubfJCukvYBH
zuLPyWssniVIG0rrxPLY4R6CnZtzzc8O/YpbCqbBPYi44brYYWQ5nzKKQgv15CwxeKO7JMNocKba
JqBJY2bT41wWjZn+rR2ZVnnZjmFzb0K0/WLfwsbgTHjzOSYIjsd1SFOrIbyWKIboX9eKBtAGnQH4
Vg1ILwvH6SimsYADEMap6TZASZh0/nZMg8meuzzDgOQ2Qyn0Z9hkVjyh0O4B6IUAsc1Dgvw50aOI
sWWejkl7g3okkZiDAXtW6d6gUBdA1UUNRDOQevUfindUveqbJY3z9TFI8HdcNgxXuspaEMEko+aB
0xaKgrTtE1aTWSzuTkYnX2BVEItLs8flmWDNt6fc2wDmUqUIGd7QGwHBuGmzlWj3dwE0C8rUatn5
st1lQ9FPLwZy97UUVE7fUO77WxGz+Q/uAvaWShg3fxotR30+rKuFONcEam87XAU3iFqyfMV6gVFj
Oem+TU5uXAsgekRcf+uBZGEDgUAMjpgzIxJEjdKBYWsromqFZLjr9IGoH9qI3lU1FLl9BeJqmtNI
XDG+batYcZWKhr9C/EJelikZ6GmYioIgkMJ2cm7PGRp7uH8XbR412sUep1m7pLfNkH58XWI33UMq
MYy3cSlcd5VzA+bjyMfmuIOKMzPVgnGDnVZQLWz7KROOLCXciSGcAbYhsYZYBLtiHEGJ14CoA6BV
wak+ac7V8LR2AkKRfU9xFVrVwR12UZRM5Qej1N9bTOWjEY1Xpk9shaVv7RjMsE7K6MzccQp9ykPU
2r2CvxT/gh7kY78jpb6cfJemL7ov+Hc+97b/JtCg+qthE/W02zYzICkUSZ+SDE6bS2nxRUAANGT5
EtFtEJA1BRofzehwrBaNt8tlhEfDBoahO8TbYB2LP03RIDWywjJXpqgOsqh4Im5VtxERt910Orpk
NDc4mGtVy8ImxT1J1234i0pyl7eQ0hWg4lhxxqF/zBAwBX5g+LYWBaQeBoId+DmHLiclYonlN5OO
0j6h8+t/ti7Z43lJuPJfbciO/ncvxyEFOT0XCVRhMKcT2VKlIxHfPiwA4LomSJb94oc2N6C/Y72A
sUIiH+EeU8T1GJt5RwdXsi7ePHq+HMZI24bmpj/ag94dcPSa7lHSIOYisqLtzktPZwIbBnrQi0f2
D8ap0Y1pL/MgAP7IsXBa2kl0GgQDuuwndqRO1QOo7K+bylRxjyYsVTW82vY3Pu/FO04kAoDrRLKe
FocPV6WJXe+hNRgRwpSb04J6tTmhCrHyPvEI7Ly0EMMsU7VvQkMCB9nHMD8vtthiDf94tz2KGT5C
XemAwrpHs6lZn6xLlDvlCHpbXw7Q1urXiMIxuSVN98EaTqChXmc/+4eEHPa5gybrF2a9UlFNxwG5
9b6wdQUtHXd6DbSJ6/0wbLF4wm2FP+VbgYUUgQifmA/jrbdFbE7b2LhPKevllXgxiprqNKMVM40O
L8w109eIp9JVh1VtbekC/jgBzvtNAZrvsggt/68Oq3K686iohxPczN2vURzsC4Qh7hGqWvlPZmr9
Av9Y/slCO/M6DqNJyshc+sY1sC+Y2z7+QXWH7gKquvblGCx/YSjF/zWDNgoc+Gi/ha6T4q9G1U0v
s8mLrEJbEYU46Gb15zABNORmYU9ijSuODxLdPEf0n/9AZAvQhqCSo576FBXGDr3OvQCkOKsZSoY7
611Ew8IvfErp+SB+mm+Ir152ChpYFsWd6OBUkaFJ6ys0duYJB0v8Pxyd2XKkSBJFvwgz9oBXyF1S
qrRL9YKVqlUQbAEEEMDXz8l5GmubbpUqEyLcr597ncGVTeVFx7XW1YEgJf0+Rv76kce8bzecN9+N
9cyIoCtHfWR3V1mRvt4bs4v9pXqK1j574ki17uYwK//WOJTO/rigso4mtzPwYKZ6K/P+c2dTle1q
W5feZVR6mC/5JKbytGwVLIlkvc7UKfOGYO3vR8dTPjrzNNkfk+TALPBR/x1nf3AO7DCga6k2j+Ka
MjHYTrbvtXbqICLGO9/uQDRyaHrmIHNOFcCcxX+n3bqJwT4LDvdZ7OVhyhMXQb8US7f3CEtkFIwm
cg2kHOZ9TvFHHJOoVXAYvHYqL808yvtCExB6yK2a/aAosCj8xbCtu61z83VfhbLKGd6HW3BCs1Lv
IIQe6raZGpukzMpsR2dqh/vO3GpANEdwvDqiXSJMBCtrVId2RWE+hMF+zETxS8dzPqf8YoWd2DYA
tN+Z/L+Kcso6UlnX/b0KW9fsVn+pvR14mnxhll0+ul3UFleGyKw5HGTvZQfAKIJbF9FN6jRVFIL5
5mQI+z21TBSPxesgePDcLF6vjbklOiKni5Pb2VDjeVl4T3UwzxcSk51XVzuu2RfaYpYArWLTcemh
ST3PL6rE01N9HzckryWTzvPyhPqZ22dfhKZJa5b5vXEyCubwW0kdiijVIh4v5R++ZtRsYZO9ai8T
hUanBA9da7Ws/r7plzuvN4tJGRPETtrINngYbVck2OGXE18p6hd7WB5Lg4QwW7mgk0AI8JNmk4N1
G5QKQ5NLC0nsgkfdzvD6OMGFcG/1Vuvs8s0z1au71PV/rRiKp8ruyY1pEb7Tfon5+6qKCLalsYbd
OJTmjWahHdJMboxEraqs/lEd6+g8QroNu25wy+MSN+JH2lFUn1i6q/e8whntB9Gfepc1bFfbx7Wj
u8TlxqT+d8khdRombzu7bvKzznwOVjviFLpUmfGiC2Jh8KDdpvprhXGvmUjZnDCondaYZJXcHppC
zDpZdVjMO2REvh2PlKD7KPC8YxMv6z4oSsrkwuRhkfix7q5VLpivCTl9TN5A49AG1vOSCft1NWF1
kUUbv/sOOhMFtr/uRZYNJjXr4D3LqqJU7FqAPmivMLpOTeV+N1kt3N9Vma1WfmhKp4pPee7N1tOU
Q6imTUVIOV07aush0AYAMmykZMMrd+58RHyh5dJex66YkIFyv+MIc6b73GrAaQIZDX8cXaEK0tV6
aa96ZnlyisL6bm5jwYS2Feq3yTzvHDAeLLgfoZQSV/EGaKASb2fgLO6aMuggappA3iO+d3+nW4p9
ZrXiaysZt6C8dkVzWIkw1GkY1VnEFmmEoiNbIKpPYh6DKK3srnob0BSKJPIZRCeaxUj+C0J0cNcF
QorUt3hPEmby/CXahhHdQZKUMZ7tnKaRzk942z8Ot658XoPWDnd+FpXmngFTMxxnyMpkCInbPMJZ
T/KcrYOeH7RV5B5csIPp0idq6Mdrc8bM/TL+jiq9fhT9gumGZ93NDn48V/9aOZkwsQY5vejVVeJQ
zCVpL6u28qe6Ev18oqnT7o5gg8k7Tbo2GqW2ntSuQwybgM1Z/UoC2hIfIlTJfTOyuDgREydFhlj8
HfMZVbt63QwRCA2slFOXzTWadfMyZb749GZSdJOcErtOAcKD4TB1ho+WJTNxmyI0ef+iGS0cnSFc
/8ZrPn1Ieyn/unXu9mBTLU1Bl2fzpcnKuT10o3YWNonUN2ZIwlhfASy81BFBL0457uon31ihpm51
EZe7yTZ8ks50N0dx+zF4WsQq8VZ7nP8WvBjrQSgrFKcbGnFHNsecqoxf3CIqFKa3zqG/xS3V2pSm
ukxeFoOLC/cpU8K96xSrtTxtWXvfZwpvWojVyb/90gyb7TH1Z1oOKRcXohcClG68ZEtnXHJtWrI4
Mu0QlOZLUfpE/0IohH0fmF9ZvLXf41gh31nx5M+MXfzxtwfb5h87VtrQD9VNuJ8tEeyjbfu3BcZh
yskKRXG+KVv1Duu0daY9huKfBsPlyPjOvQLth7/hlztxGBgIvMzW4v7mGfAfA7sv3rUbZDNYgUaT
pKKFGOIUHj+0Yw+f7miv7a5m2L8bRY0S4+k4YEtnle3n2IG+GWzsMmmoixpQ2lTOb1WUw3TtMrpG
ZBt21aexu5l91PFHI+6G3ne1devLJjhaOU75JtfAmT8tkMoj2vnC5NJd79kk092VQXBrDxpf/VHL
WPxUJD38Hkb0xsQJGXQnq1TDlNa95ZAcygT2UADgvBFBPw0H13a79QSk6n/5Iq7I9QNfGSkRd9Rw
23pA6pbtrulLh+Wg1RQ4fG5rwJXX5OO3u/iAoKu9ZkM6uc32RIM03GmE4LtgvR352GN3MzNTMK9I
7fJ6RAufe5JqqtWRd5A8Q5Rauq/VHrM25WAY46+YXeacbdARfAo2VqRmIj+573S+51OWXdoO48AT
qpT/z/a6INzR28So007QnZzW9Ya9O+GeTIy/BJ/BUoQ/hiyPV+0u0xemC3m9IRwmaby2Pxgks4VR
pOv8qR0IT6Jj41+qFl2aORtHV18Fp6YDZljqIaOumCj56nL1LkEZ63cO5s0jpVhkxxxR4swA3zDn
hZZagTSl8248QJVdZk0lV5VYyZKIOGt/NMjYmOixh9WaOxsNvfVvYwKora5J/KJV3/5sh9ODGLP6
ipEl45y3wuGH0BDZfoOh6CHZoPfLNONPe1gzne2turQOUxU5uz4KyZ0Huo2PWC9QGaTS/mssG0TN
DD/BkGigmP3gNIrZDGVDlmYVP31Zeywa3VpRNXReN93PBDG2SbAVw5w6DTnWacVtx5hdyPEVgbf8
Ezpg8oy10ObH2G4vU9cjJXD+XauI1F2r3Tj6x3xFECyZGe27uh7fpFupu0K22a8YJOLVAnrjwbO7
5jDBLj5abc2IxhrLk+lcTYJFGH738U2uzsIFCqmdl3vpuRx3a1GNpyjCzUBA+CKgaaomOPHKGu8u
nwbnx27pNZKBc6fdF56LIDnCnbN4dEAndcKKXWKric4Ur7rZh7x2OqmsYP7PtzYYiLAnFj6yhunL
9LnjpuvEDerQXnP/zPXeVpFPMPK4nAK2z1nognnlpKQxuPuZGvxvIEbrJ+bC8lgVV1ZR2iLzmRTH
EpM6u6+o1uaqh2jBVqXfytqXwd4ybs3i+9DKfxil5P98WdvPRUbDfaUr4ZWK+plToQhpSEnjNN/c
p85x9nr/k/vdL889f7M3UMDys8/W6olM+M466noJv+uIPpYFvzaSZtxEf5cGG81hCabyezRrvZ8Y
dD04ypbFQVoLOveyEXO0y4PFO0vDuZPEHEvpthp1GibXfiSdexpS0Sz9SYOm1RhkVW7v6oga+qxJ
vbyopY7ubBiWtyLADTf1jRwwWC5Fway7tj9nDeLRecbda9NMd569qje4mfqrqIL5V6075EZsVid4
jdsKKeYzAJuTwqNVkTAzTGN8nzlelB0Vk+seoruxwaYim8+0AA5taHeqrE3BhLXL+z4ytvFb2mVi
lX1nV1RFvFsmg26QzYpnz3CMjtFUPjDas77lYPQNLx/dBw72aNcHXn/WjbU5qVnG6p9yi/y/sYnq
vRtSjtOPoRgbbgokBqFPMfTiAaHWuiBLwbowH7dcQhTa/mvYcnTBJrf9eL/FsQZGXjOUb+XGYXR2
XdDRxKB0vlJmjxooJAau2LIyii55RbXE+Gyadnk4bv8tOYAHc3Xlpyw4Dj9mJ6Qb5oMzD7VdiEc7
a4HgGIYgs3hUD1USTEKVR6uHM7wbBSNSkHmmha7FjlOMTONIIIMXhE990/Qe7g48OfboGf9U+71u
qBrk0C6HUfHOYsoMTHDpZ7U9bZ7nPnnoIAcNBFDs1xYePVkp025eClWinnqefU+DkQ+ffT96LBFi
iavzoSkoM35DwfTFYvVqeYhjd3ylZl3uo5WOHPceqpVHe1UfpPAslJKWz9ffZvMWoEgD3mD3GtM6
s5xvf43ZjVmE1lf/f6uLJyQP5mTTdTB7cer8jXsqfpdyxWXDcExZokiDqryBR5y73vgAT4X2CMM+
yf3c6SjaC53L6BVsudC/NsPYfCFHaYGEkb3pqP5EJbsh7Zuer03MZv7lFlnzUiA7PonGVrumidVz
3dtuiusiVyf6/plM/ij4tqtudu4C4Y/F24LR4g15XIT7ZuvpqScrDtwzieMOlj9EM7VQA+RZ4Vx8
OY7hmWN5xtRoOhbB2wl+WWfZkmpV4hlzYO09BhuXT7MfTLXsHMgqNuUW/fQU5sC2JLuUj8uwdA8Y
HrjwMqBoLrciUnskMG94gl8QJHUSlJ/F985mrGxPuqxyykfKXCqocjM0ynGGsJm2yG1xovj861TD
Zjm7bKrd6dhU/iZxbU6mOlozjeBpYjLhMlctoSt65eg8tajoynTLt2Y8AJkpLD59G+9Dt+xt3njH
Pks/bJ/49VGYxw18Oylam18gc1lvIbQffQabQwOtdM34fx5EEXEm29nvWFm0mM2yXXVr6Ys1xua7
HCSEzxBkK6lCsBiSGA3+FUBjV8inCEuNl9hLNz1iJlsnhBBi2I5djJMocYSHWRu8IPzJC5sJRaCK
4S6co/+zJBii0qCd+OEwEnO8GzwiBJLB5knex3jWepCQKosYzbkt8CHNdpd49Sph9EAr3jAb1ijR
1JeK4S+f3l3otOIv0Sv1iSK1f3Ss2WJ6dHuLW4pd++RbLE7fW6E37XWHR+NQ5R5+V8FVmF2KwjYH
gAWma1bkPmnjeo+SoeJBrhWPiuN02xWcbLjjhM3PbcXUZFcre0T+H4BjU7uz6sPMNvMjkpF7WJHL
r2GEyuxNHDm1gNp87AvPWIzFZsbOL/XED77oJapf8YITE7NtZVCcCr6eV1yj0VX3AVO1BpTnfgli
9SpMqa9TN5XAc5nPt+G1fAxWzcw4YeQ57jIwLuo/7rWS02whzN+OQlYdUF3fSyaDHwo56FcEEwuj
SUF41qynuSXLoucSf1x8CGKKH5w8cL+80snf4xHahvqXL7uog+Jr4Ym/R1JYfs88Ac7OnecRXJTx
F3YUnnT2JkvpfkdBsV7cIUbzA6+D2u0nxWwAuc5511mEe7/yFWG8U3Rn6ky+SFxMx3jrmelMbocl
k3k6g9puwt6ZMr8P/hVaNXCrcxnfd3luHW8BxR/QGZRmsxt9rTYdV1KojqkOz4PzbZFhu3Aiz+Nv
PXbxxRRe+Cgm2ZxUvmSPyMzxPYxY8KuZ4oaSBbtSiRI9WIeu8eXLOETN42B12bHCz/VvJHhcQIbI
YS9KRPcGr2QLL2DDEmmPRblNECx/I3fgWaraAhDGjITBMiMhtZIpzQHbcFV9+b476mdtj0hHuIXq
kxMSPClDMNxEF5E37fyxCaAOqjqP9gp/zk/ArB2cE+PVocV1wHtebb8a8NtrTTec0rLyaivPZW21
jIP6B1cXxMEw1GcR2e0xCiXskGZHU2+DxZ06cl6/3LG+jW68W/FlmOPTFBRkwMJH5nd2rvUfS0aq
ARWy7ccA49TRqjA37Jx5rco/fliO5yrP0EcMZ37CZQQMmAYeNoFDjcz1PjcLTvGoCt3Ekw7+xgEv
b3xBLdicZycij5mTpqO+REyiZ3TVRgZ349flnOClLOa9ticnZvTVe/VXWXqGSXYYYmkT4RorgqjZ
53xQKybXlPDR6g8MKlsyIzLD9S6MiunDYiAqrjdBhsM57iOxo5sfvb0Y5yViAy6gizMvmmkft2D8
rzfWsJzCIkRGD3GcJaU1YEHeKinFKbYKiec1jor6qpuAwt8PI1KdtuGGgOZiiuYz4fGlfRqZTl8q
7BRPKuyDmSn4sHE4O1H0XxnSmhFoXlEqVH2ZZ6eJ1hhtPAvBt4PSBhtqsfE+gK/7/1lVHsvrJpos
3jtT4HFJxfC2Cax3TyPUk+r/IAM7aHC9hOZbGAYWu0bXOa4BqIjhMN+KAthLw2dMVgMi1kyJ5yW4
Fpyd2JoIF/U8mx9uxnm+ZwLgvIs1oIMqIUEsWsisZGenjl+XqLXpSGlQsBms/nvYYtplfoS789i2
ZGT02jdY99eKzsKfu2wfVSVGu61a/AaRI7aBUb3Iyl6agugfs7GgCHYtQBSH0p7TVRT6lfKwWI5Q
r94xXzucaisSxSOnD7sQ2lxk7ANUNo+byRdktRxIvmA4U5YkCetyGPA2q4K1ffmEaSmK6/KOwTET
nRYCWiRsBA5P89bfxE7n1rb0EA2pso3Xpx6BAT9WNFTRY7HGW73rFzE+rsDH17Dr3fXYawTNuYfU
52xcsmbvdrjo0skMsOk5ubRQTvzoB6RBesPNxVXfEPJnYU+TrBl05yHkee/XPJVURc4e2c23U4CP
9sd0KM8ddfxv1rj0JxP7478omjuOF+DdPz2WqPDJVV3z02TT+oUFoOmO/uopFq71dTddh7zFvVTU
Yhe7Qj+Y0eCNLDJ6b2stfZGneVnbHDAer8KBg25BaULUPFOiKv+7ZWvgf7hOmPFxScd80NXQXaeI
JaHEG7MceOG64bhFlvBTTYR28AmlE3jhToWyVzVyx1jcXJNrT75k69VL/zWqQo/4RjzHP+bYkOQ7
lgXG7PKiOFNa5wGorB7ye2gLpEC+g2m5rSlovCaN8D//G2FPspMidPNZxH3Y3yiWobH5JtWEpVJk
k/dvdufqre9d1Dq9beou23qbyojlBIK7rxits1O4IsIyN1a/ichjajXFVXnY8LFPLWV1xWR+LcPs
Y2kbHQU7t47cQ9z460M4zLX9DvAb+v9hanV1tgMgNcurVVYm+CEZZuYCoiPEaZs0wvIEpSd7C5Nm
xUgJ7VKF/YEYh9i+wBFKeUBTzJkBLvaN4dk69Y+OVphHHOtOv1NFpi924HKvZpHrPdcrsQcJho+e
x4Q0xGNZo6pGblV+8vSjgLvY9b9wvt5eaSfintSy7v+7EdHPDYGbLFhhUA1T3PiA4s7CONLJh5h0
1Lid2NoZaaOc0+Cvi9g5FjRuit0M5kw1nOE+3dsa7rnk5tZNe9svg73DALJ+am80d5XinJ/su5Wo
2z9w4LXaVbDS0RUnZlTvFP5H1o011VQ8x4DNPWduhgxcRD5kXVsDsRGIgDl8h5+WPyuGXbnnyuge
4nl1m4OSuBOTYZj5gmIM7++GgBbcSJJvukMrvzeGUogZLPahU1NajnyWcxyVr/FYOv21QvcFceEf
roLVOPd+aCGqeHlRKaQTiuUUxGW+ZiQYhH/NVFMKzC0ESC+jJma2XYZIC8AAF/78jUYkjmBXWael
LgJf5roTTaV/gkURztAFg+6PBfcsw0Q4E32nSl42BlL01SpBLqVx7Mux2s8Nbs/X0epYb4RfHf4p
2Zo29G+XqHGWfG95o+6+qTcRUxP28+F/45L3kBuVk1f6pcRQpO/Ri9B8VxGF5X0PVzPjMvH0/AI9
u4W7WdDb7WqQjSHlflrmX/nWxfQJTAK79wns4tlxVB3uJ13K5TgF3fwY+G6m9kQSdG6dhgyFhjvH
FhA2jN4kvb4DJ7rvMXsy9O2094sEivUMsd1Bt+Jav7iqhqMY1q4/2tHmvHEQD82XTXrKTHw8UtdZ
+HBOZ5IgmpKqR6zibqVX73h/q3z4HQPinEYu2OzUTiyTxI/JWpQrJ4MGodOssCufVsunkeq9+SxC
Nar7gh120w8CnR/+VsGgCmSLWn23jNPD3ab1VD61+DMZ9ahwy491oGx1LRp7RuwjIC5cvnirJ+Gn
RPxi1RgJCBl/CjKfzHctRyjZxG172X4WLQr7LzTM1T4ULiHgsMpBZ1Gp+UN0ZJYlGJv4wmicV7Yz
R/UzC+nrzdkFIZbocxMzyHgqK+mwq9T4TDx8rvP24jKMEn/ohhZ/RINVwEpcHtWUB4S7tK2/wkXf
Oo/UZESPransUT+uPQ+Af2IliUeCDPzo8M9H6gkyJlkcq7fupRTeycaf0n1HvCX6riS6wGcuxFDm
izQrF3XejTQpPi0LTpsmqX1jCGjJ26n+1YW4bc8oi0FzHdcliBz2C8DiSoCZL1WAQJOzHmzVOYsj
RuVMyeJ/NVa88N5AVhG8YvWj8X53zOZuPeS8+T4B6n0fH5a8D7PL7DsjgR0MSop7axx18bPBB7gr
3zYl/FeOeboBPgCea95G4srKdzF4bvRRkh7hZSyL4nh8d/M2JGa/qtxtZNSp2TppzoQxuKs+lZ6c
hhJtr4oCa9+bsHayZ1mUxsFh59Rt90DoDD6P27MzmmNO9G4hSraH2qbYE/pW5qe1JzIr2i0dfuUk
oruC2h5U7x8qp9m2lAW1fsd917DW08bDv6zx+zC7xde65aK8i0fKeNI4qJm7Yz33POEzoo8+l61e
LCJ42yV7u7FZzp74hyJ/9kuH+cIuG/wW9cG2/VFcXDFh504GMIDxbQBRGk9M5FHNM6Ms/8M2EwhG
vjrw8cPoxs1+YUQ5vkBci/ap64fRu4MYYysqY/a1OhSWG8knPpPtFxY2X+4zzIvroWSW9xysIpCp
bCoslkQ6eMScDJqS2KkZ0zH7j/NTh6RrDlkgKpTmYIlPzWKNQCnELDl42Lqx+RCGX5xisLWd+MxU
Iy+OOopNBguPMHYNa1Sp6+CR/fTg6mqtTzb80fZoZKHUsHMCofK9rEm+OMlQZvzV5yWeu19Qb2XH
Y+7cptfzum1Z4qOo8g9QytrnsLaGYK2OrfDxzxNf0DAgQlthHMl5HTjyGI6B1hGXYEhDvNctaBL/
M6rQGfCXDW43nszUxdVDEHcmBHJqhkGksw7ldj+32bJZaMo2s9SMmJPpwmga+FSsHjpby9qsY84q
359uwzeKg3jOxMPQNcyJWgmHx1PVQzytsUPZjIH/BcfIIBLXUoD6TOWWX6a9rdMjpGZ7ED08eqKF
MOqQTYv9aDPu3PYxhhPqpcF7bIfKW892I/CUL5MrmW15M5NFx4rtPy7pK9AE0mujZEVrK/ey6XFt
hiEyswrG/K3kpSOgMhyeLbLO/jjUWpw6pQ1EK6aq37fDzPW41ly0REatjNjKfiyOnnJ9h4gXG/WO
sANZXbOJ+PCDo3zaOGcs8oMv6vKFEQ9cdBCzUgcr21x/lGs7gb4YZJOkmAY6I/akMbLjLnT/0pVP
9zoTxCCsi4OYK+oufs9baNE0LhbI0W1b2PQzFXn33Acx1GFMjBblZWMQxfpwaBwu16zYywKXBVml
EFc46bH/lTPz91u+2pbW1WD96a0aMMv4yvoTLdskLw4TlY34c4l1A9sZae4zKWJgbaQ5rLem2cSt
jRN+ZQjix/IGGTAxyZKSWNE3gqbw97Z26cyn3OrsU4329HI7F+9WzS7VJLfBNZ8ZCalzWOd0iFQM
WNTiIPCdJGOy/8YsvLkqKIVqX02mG1DQu5popsHlvyYmcwebFVyFtBGogGs5+toiSOp5ys9yVNt1
qSAaEwPQE4N0NlmOs3KxtfoTWtVod7wZ9rg86GAUbFScJh3vGbIV+mhKbsH6aPAExx3udQflqiLO
ZIjPQbBFsqO+bGX2ZK9uL8d0WkHaDxutSL0wZx3X8YisUdmHaAi0+cr6MPcumgHsfCjixcQUPtMs
L2Pc4H+r0KMZSTbtDyFTHhgBprL7rFjEF0vsrG+KMj6TmTuk3q09lkhm6beKWRqXoinLFhqPdSOR
jgdMW8PRD0HBL7VnRfKtW/qYOVrUYtTqrakwZ8zAPBMFWVTnwlDUgrTBQyS+XepP9ESKan+jyj1J
4RA513HHODt6EW4VQ1qFum5K5W7zDJSCL222ezuv02aznYiVpkW7uGQPA5wwJ4MiKj7ZET8VD1l4
m8LuK61ihkyRg8yMWQRKuqjo6XzcTjTGSBHm5Hk4eb0nVKRpe98Eq4GgZ4KsDXeYX5r1BJ41VIdA
9JGD2jwpPLTCSGd4nis8GfXqUqEZxhjXDlSo2s0qF5I0sBmurF9tsAhIWLq1wOTM80D3qJbwC5jl
A8gpwLnsA48loiMxL5H5Fk53EmrzHWi80Fc1LWY5xHXUmBdD63vflvmmU9GXODEksUZxUrlzr++I
9sFM12R2NB5FOFr6I/d7PgIYWt8DMPa8QF8Kb8IgMY/NRvnMWwwCVFnd8tssQCJ3WS/ddV/wPLav
UU2NtpdwORgafMv/xMXBBye2toaZCx0IviYebfU1LmV4r0NXzsfWMloexwk9/pGjR9tLuo31inEW
fKGBKPbj8OBI97bc3J7y/9YxC+WZf9v4O2sii+OeB0d1jF0L5R59AvrGLw2a8c+KUGaZ9q945DPK
769tILgKvEa0zkn2a7W92aVat3QerTDADlNYWcz95CvWm+fdfMGGs9qXDdLynVgpWaQ6RoQ41ZiF
I1KPrOHLy6fpE7WTnmNorKDFnlp29WFz1bwc17rvcOrM8cvQOozzJjS0ktQsJrSkJRX9BwNW/98W
AZGmOpw3jIj9fHNxuow+1ixcvxpjSHxB6YNvK27Sm6j8Ntq5W+63eFFlJP+g47lP4VKI8f6mQWlU
eTXAkpMwvJ0xZ3pHPL3WDzY759wTdGoeCI/A7K0VcKh2N6RGOCH0zLICqS69qVEHn6n8RZc5dHVQ
56a9ZqNSLXVTjbMrFq3gUp0WKiYoaerTadAoJWi4IclXdNO3mB4OwQd0VnyTKI98OTF+cnPm3XaD
r0zBSyQi8wDUUJe40ga6x09NR4QzA3UxT7axpbLtl4b/k/u2nNO8U90VJ7J6d6xgfWmt0PldWoH7
VwRobT9WKOP5XNK/4/vDLl6Z78zUlCNqJOTreAtekTv8hDFMbe3Quq0DlM6pstC9EwmKe1wKdD00
NnMXbFbzKC2BgXSxo8o7uoSOwbOwmQjUNLD9DMV45N7zSVk6T42f2/uycsMP3NdkdDJYZJtuJpv4
UDAqcBMaVQ7Ckpr/FW1yPgXlJn/WSKonQezQAwml6z+rpC5iQyHiYzrfDHBJkfukELhjlREMSeTL
Q7QF27PT99aPV1js9VxUED/lUI1v4VRz5DMfz/dDHrp/C6bLW8JvfZuOkv5wvzG2pgPhFqTsleWp
cwtN9EGf7+3K42Lstlw/xW7mPQ54Ue4k7kC0w7Jmyiu70W12IaGav24aLeCK69tIWiNz8niBjfRy
5BurhRgkFiqv30Pe7/GM/MUIeCT7B66ijK4qDOluKx1E50op4P6ytZ8nbFXrnmDEWymDa1embZOR
4eAQYkkAivk0mj0LUCOknIFZFuHC01QXb57nlAvGF4kGVxc2hvY2D978jrSHxO9y+9Pr1eQeQPfW
KSE6GJqXoLpg1/dTL5PRYXzYDV32KPkv9tnSQk/zc10ePjLHkZ65Zn/7g67eC6BRhvVbsFCUDJFN
vM0ykBx5UrIU/o6qUA132ZTz64Wk+kSHsJmMdSsVEApbuOwXFTOUR4mtnvk0Mbd0seW9ESI073K/
AcPQRVi5/yl1G8pvxAoeCE8sAXnEzdfoETrwTF4DPQhJhatnkZBbxwcbVZ50mY1P593FmszChrxr
ItjZoL6C/WDkJz/LHR9prGR1HNeqKlHY6UKumEKWgONYdc/2SCRUqkmCvTflGrv7TbATZS9Hz7Y5
k+EA0Olv537tDk138E0/tL/KkbzUC9GJ+YQqwpUCyBNRu9veKuvdLKGvLsAuqKLhJkhmjWgus5hk
zQMO8+gVBsv2gG6UyU96AwxKqoaMCepY8Li092x9baAsSVNDR/FSftfM/If4KpZj27NjSNCZW5kz
H83sMxFP8rDp/s8DMn2LEp8xrvPHmigp9kElzHhaGf/iZ5ndJjwALAcvsNtBcTCSZL8Dck7e/4+j
M1uOG0ei6BcxAgRJEHytvUpLSZZs2XphWLabO8EN3L5+DudpInq6LbmKBDJv3nuSTrLHdfmjIz80
j+dKtx2tmpLef5ZNDq+BUrE5YGzT6W2cdDJ8c/Ikv6opYMTGoHr6kryy0a7F4fu6apk/dRCS//J/
18uhczc/W4vxgIdhJBG4IzhclC+4CbP4nfkYMV/+SKd8naCAhGf8qVN4pMfJcSbmngJ5OJc4COKy
78/xALHoAP3G+QIETHzKrfX0GQDWFCuzrKVO7iKtSGWPRBw+a59mgy8sIzQ+DXNI2l/jqeB0wT6H
R5/aVxW4w9EfB8yZsEBMchg3giKWzBp3ks+6+vpqAShgfMMzERwA6rrhd10HDIdwtnxXgIVPCUHP
5EhYm2i3iYksnEE7kgwoY+5c6q7oJSQ/AYYWlZIC1p3khTW+tT1HBfCmrSrhWypQd59l0eKNWFTp
fKPOjMNbhS3Suyqd0E/Xps/MrbIh2cwkjrlSdkUmFRwgW7Yln3Enll9g9aILHJcFWByvLKn1QQCu
MuQKSHuYMn3qUGcQYnut3MdsbRFWxYB7hNkUITfMmwHjgzZs0JgciADLLlwqZPUYK9n7jNxw1kNS
C2y8ZP+OsUqG9xCo0L7v4rYBA1zyFUZVFPxIZZ9/VSsDu8noUp8LNnmDJlN+9dbarHw3fj/ZP0m1
eO1vXF50YR3hu37H9bRldeJ+Hs4r4W5z10if5hFup33smNcdSU9V4Xlqw82/MMhGQvat1Ssid8nI
qMqJwuNUGIOj5V8x+2K08cekV31t182K0IIsOjGz8vSlSKaASafs1u4Num6iTyS42xzGaYV1im2U
a7bz7dK/9HjluAX4cCgceMLOwTwRkK8bRvIMvSUjG5uK7ne7ToRAcE9hBoDR4+1xXaJ32C5f/swr
wfZriz2aYRgwyjN6b/Oi+2yqHzeNfd7rjIT2nnhxoO+5hu17CtFAhlM8Nu4P5S75OZeecR/xC2lk
/6qiPJ5F1hcnzCssLHEDFOQ/WB8oiUmuqBf64XJLX4i8vulGT8jVtUM0+SUViz0rTyAqGK8qsiMS
V+08zFjGH1z05pelr4P6bz/VU3RQIkjqX046kUPRtgiuEGV5xutxqOtzQCQye4TbxoQGrpD5bNNY
XHEqYV9hYFl4+8Yxbntaehd7kMavWBwYNGN7XKVtnpJ+8z6mWd92L/5UMJ0n4ReR/zM6fU8CJHxy
C7jHjgv+QP/KCe//p1up8MASB4G6zEZN7PB0Tnj42ZKIJWMuzqjFICt2SeolPzCG5uM5Is6z5UjD
ur9UQdK0sP881am/koILDmjVue9kCPx3LBJUXrRxifccOBC49kxECOtGDVG9h7G3/XjKsxW7mwl7
kV+bzHcY3Xk5wYCEp30kTrP4DrmshJZp7qVbPquJbcinsslzdeimrTbrXJNfsiAt/yL6ojhZAPMY
jtg8jC/Ti+RHvUY4HUcq+/tUBNsk1vriuxQDOY54jMHomjxOnvwIieXLAq+KzkzIKVVtgdfgZuAR
PACRYWIVqrqzF+OtGrZhIHJiXctMCX9qV7ZHwMqUABH8JmLw3eXUPDsidixewlPQp/UJ211b7iE5
AMSYRTr8bgjT6zv4MjXc8c2JI9MOOjYFDR09uZ3r40TSlAxiW4YPkSoyLhIImQSfCjqbbe2KfF2K
MHYfkomt71dIiVtUhmZQEUYb1OaPrmDwqCXNsBEPIYno3kz/IGH7762SJC+KxCe3nXJE/8wCn+O7
bJq1PhQ25sojRodVFqtiMh6WnMCKQbpfd9PYlsM1zyAA7ou8QXuJZZAxHmmE7k4OExq+6Gour4m3
YogDlbrAFizC8LjENZDPeICFvI89bhSAUxUlljRJ8RkStcx3CSb5F4HkiRuUeNceEABZkLanAN+b
0rXn2C/ky8jArNpza3AQE3DZjLIxjgQ+nh7Xeh3N42tDugIXhAXtsFOgmhP8f4ALj3qBjbWjnXcq
CAJD+A19hhKCbfblkZseA41kH8WHSzzE2RVNrP9uV6TY+f6oXqDnqEciwMS/whpsDS7FzRaKTxQH
dn4uQoO5mfrJ9469EjQFStRYEriISnMS8zCmRyFiqMzMP9PuVCVtcp/QDV6TJp7es3ClOPVH2zxP
stNPmcvpgDswAZjgyQ2IgYrKLgY839mzHAHqnYBbyt86GYGDZ62TvFUNJhOKa8kftOBIUk/Bymh3
YfJ6xNsblxfOz6J5VnLV35Oi8n75HU4yYILLpqHR6F3anAEQ6N85JCHSJXwg00RqZj+V4/Acu06O
UAVi+4pUFDTH2GVghJFoikg5+6QUqP88YmecQk98aeWvrJf4acjvac1rPsonjgziZZDWcdUEhm/B
x4FT7QllbUGrtI6PxHy3QU6zgWEmcJczauWcfixjGBBY7Tkg9tnc4DCmcqZSYjzbM5Cts3xfkJq6
Gq/kHAwSi7uhIiL2T4Eeio429ziibbBGb5kZ0m8VQL2PCGC0t8u6cLMFrGH2064bzEEOHf+u7nT9
JUYoCvy30Q9dhKQNRKceNVOiz3j1I++wCULd3oQgdXdByxS2xQv0RpWvmmNWg/M/0Mqmr7FNI4xg
TW/kG6h1J7vAu8G4Bq6YTjlRjn/JRAZZgCl9+RcCxAoyhtHQp+gjbB99pbM3Q+z9s2L/SnvRmLER
pRGR+kMR5FgVjEKr2qnQDjixKub6GUvEIsRs3SUM6QI8yk6F0Y1cF295v9iS4FDmYcJIAFC3dHFc
D8W6cMpVAM25oNsgqM5q6dNvpivnO0rVyJEIqAltGnOwnRUzCE2JlBPrAr6GC3FLBcad6eejj+7t
HVXCwPSwrYP7RXHB2c4wgxiw4Vh+nSRuUQyP/DZtgmmo4s4xe0R6npMWq9CnEy20E5kzYUMjb5Jh
+FvMn6Tr6gQIli8vgIYRAmMmymyOCIaiOS6NWf60fYRFMIOdiWldsJI6QymgSYva7iHrNP2hLp3h
F+BZHvAicADGBelmT8fSTY6M5oe0BJbFv3JVauWE85sP26N58XsiTh6YqzAQaYdOfI8LP/+SpK3N
bnKz3GVh0aRuCZHZ9ax52gjEOg2E+bnAkSRoRFpk1Mypz7M34WjESwzfhFVpY3qbzNyHO5sPfnpK
e/xvx96to2LHrHcsn3C/Y5LsVvxdFwnDeLrVbV/0p6SvJqLDqxLL1ZeCWA9uGiQS/nJ+hzkUZFM/
gBH/jLORv4sYDMfjEI0I6ISn2ivsTSyEZlDrQ5tQ5Zxouqb4ezMsQKv0uimBbiA61M1+DKbrPHE+
0HDyO1JE66vOsQkcWkMHg/DhNMA7km3bTcgin6tINSXfALgSJg/WTNyFelbZowmtt5zGhkppoWbM
HzBxdAuvZ57B/6c1CLCOYL8pHuWcFfWPjG8hu/tM4rrXRhVIlxBWtdwnCeUanUrQqPZBBVE4WuRM
KJ1X34f9euOcqdMXXoO543SnNtzDReqiu5+XOBuwevbiwq7fJuv2YP0UkJ944tukKYT8XjDu/sfa
N8WyMVJyGfpxY/kBwE3SdLrowa2tOFhRDetw8UGMhpw16UYiieNwpBXsWDrxbNi6sqA9RlNx0B5T
fXusMBJ17SMLp4r427TwsN6t28M+ztIIGRgXKJf/dcgZqzwnMN/Vw4Qs7RyBKtHeUIsU3dm6sPMM
8OJpqpNb4fMK+qgieKFPwrUtoVjCiIzebxRLeKD2UpH/JYqUM43tLsmEu/xnhT8vIWrSCXkB19N2
1UGw6sD8FatAP5Ack8XPVtbMoI+Y4jR/dwDonXwOqoGUqVpxZu2roLIrF+sMQudE+yQdPIu2JS9o
+eQIfUZYrfDzwFDiWfUxLFM8jCNfP9SjiPYDrwdQfPyaG+ZFJW4lHmUvM+YH3Vyn4W4AHBV/FXr7
34P0Cl2T3piJoOL3KZoq+BQOzBk2RMDPP4wqYwyQFSPPMdwp6T21zQj8Nyms4+5kjvqMC1LBqnyI
5yLQjyGudFj0ZvCBkkzKD1kUM5R58AmbK9oMmXjdCBB7CzY2woxNfe1qvoDN4GFkzJdELOk6ZkHT
PPXV1pnrxtLjLoWoAf+5YarGH4Bmx+plYrpd/JegsyCqLHOx3v0W9PBlaSTmawZ3Uj8RqOccETUQ
rddkgBX3AsiqwuYqutp/6iGcO9cR8wG0Ynj5/pvyW3d5SaSP3CYg4RQYqtuh2fn409pLDA8KSZko
+XxKxtxL302VqPpTi2bx02PRuhSp8Ahxi+B7ih5lamASjAL4VEhT0O15WJfmOodsgdgtTjimh8ll
USGcB7/5a3lN97hfpvEndyewpCjVQwW8YaZT3UE3JLSUwYGOr7ZGkUND197yFzu5SO0BCagVUKw2
U/ewGlWdOzK4CWPtevpmPRz9+8wTxXdEfAoM1oERIImVxKkMcqFElB6UPjAbcsxfcsLB+I6S4SGZ
YH9izlTEwcJS34AvXXwNqlL2dz96Bhwyq0KH6ixXdx3AbElP3xmnuZSVcirGH1VeN8UH8ohD9j53
sKMcFY4OsgtWJ8rc5BwMK4loFBXEcEsY/NagOhenKSSkk0JYmw5+DqDvJwshhvgygpikDa00vSwQ
sa5tT22YAKYnuJvQh2MZZ8qHfJxSUywUiWSoKFjqwtgHTVe/xLzgPSgeqrKoZg2vBuTTQzCcMCCM
h3axnjzH84j6tGQymT4WwrtgAZOsTf6Q+cqTG4lRolbajxnIgEGlFoEaT2QFYEPyxLhocyDSLA8H
AwGl4iYtWPixI93lzVeYjoHzQ9YZLveMPt4b9jqJGW0wx2NikVrBXYUxs6MYwXYB9lPqLgJzFrrL
a08qnImhY7icJAvkzD+ROza4cai1d2dLtIlso3Z0xVbAg40lTFe5tfCZSIuiSL7BCmjqf2y+wbG4
MMkUr3S72C39cJ7zE6aD0b8tjPBrcmHbNBsNgDaCQ1GfgYgNRUJftuiAU9uoa8X7S3ja99yvrBJC
PCejdXZhFlXDzwWCAvuxyDzkHo8kbPR/+O76+EZNtZhnaSasPqelw3nCg2v4RL/BCJPBnT4lPRmw
jeMF0YBvfI8PGNuAdROjX3s+bR3uPIrSgdGth7vBn9dkhks4ZqgkbURPu2s9auyHpohme2hKoZb6
iA49LAc2GqFUobjMzUtmq7XqH9msoOxrNlVjVO6ZckPW2M1NwvhEBHaGF7uSmkjfLEpQ87fqY1xx
4CVE3L2w0mFj+OG5hHjqsIbvRASIaxeGGzJFkoGfhPqTMdeX2u2759VfOUskSM3lYvOG9LZQwfDi
Ay0UDz3Nf0eyW3ftkyFx/2UHuDDXhFal++rXztMfRrKx86BB5PYPy4iH89W1jq5BavjrO9F0zz1O
ul3cW5UCE/gp3Sae76kFSXLqCB6IHoOT5DBdzDJ0Fws0yAW7MZDjiGPbF096oXZ4YI8pIZjW9k32
OTmNU3wovTjOf1O2Ug0zuOQokBCKgp3qcl8P+DYZAB/XAFv8lftuy7LkffEPNBMQhXwVR8maI/PW
ynVcn4FdZxXeiVpHHh4jsmHlBZQUfxq0pf6zBf/NwKfM0Vv7kHaT/kOUfn9EJY+BEqfI309+srT2
NA1B8EZVDflNSH7DvebVkHu1osTsZYJV/TCBwsleVY2k9pNCsdzAWl7TngQCjweoM6V/ApzSLGfA
TnjkaLB9vPgj/fO8i3IP91RRdBE9j+hbBwFkNsSqofd5AS9/vrxVIq+cu++MRj/6LsIYxz/bDPId
5Vxtv+PtKhCnN0gsFgasHkSNlvA1y+NweiC6IJ9IcAEDgbwiSaugI3FOJSIf8aIpkVj/HStNOJwX
V4PL9VlbR6U5Zm10V9onbYSiEk7vOfMytb1CntpB/o+3AUC0fPlRMtLzmpCjuYAR2x2nUUIl8RlA
RTQFiLunjuzxShZ9uxk2n75zApPHipYDb2+5vCn+MwJWnBzrzZGWKELPHnDnd+LIgpHwxKz4smLj
RFMhvm8PsVky/UslTOpOLsiX4DTHTNsOWkXdNkeKmuyhB3wSfhk/hyBBD8qephvpPx/z3gTX3DkS
H3YPThMM7anpiT1D5wFWfq3aGPXMh9ZkdxOGu482ag1LzNhac1SYm2vubi9rfscTa14WXIf473mM
CE7OPuJkNpUYcQZIUQdarEqCQQQifEaGmZszawA40diQ5niPPK8cwkndKv9JjQ1TtZhku7iZkGGd
nZ2YXUqjq2cSs0nmPEtdYUuC0hQNZyJMEKf9Pmz7V51hYXqwdnBTCobI/aIrKNx/2i2M+zGRh2VP
nChBfVYLFqBjVRUISaLG7/WYTRMgtNijmnlSVY5mxuU+C3I8Hvw8GNgu3k2z5OGhVV473HAgmz99
BQWJMWJiFkxqksOmWYuU1JAUQQCWDJI5C5HWzH8OANatV/IBOnti8FK0B43fAc+vWgkhECwX2cUF
K1aeaThIatIhz67zwdhiKD8FcEp1nRgVMY4S6KnfG8fFIp7MfTff4Q8Eb31TT+qIsDZX7zGUYGYG
VcMV0o8jdaPykwgrRWl6kjY1YuAPvaYyIOITJrW5IiSVy01R9E5Xztm8faHvoGFPBlx+MWmu8I3N
SbTg2LIgUsRoo4dW5IxidJEs3m8bDFV90fWc08SGG8Z3EdQ7mmZaMFjUE41pHxHNOjBBL+UFonOR
PpGJj/tXOw7s7z4ivnGLLmXDrMKujCn5Lh0cAhUmVnVhWlvaX8phlPZXLprnnGGiYQtPjRkQin42
2frEzU7MhziCifhpBIXOtuKf/FPwW8LLYjUvaqwicMKMsOnkuF2JR/kVO3wuUnuQGNo2XP0/g3UJ
BiRNB/jLLNHAwrZ25ZEJWcv+hEtqEa8DSPNPvI59f+y7hQqELU8YhHaLZyf3UOKf0lhm1hlPrFnz
u3FHOrTFm4j2WoZzFW+Ddr8wFm/GPQPHkoK6Um6z7x0vvjMqFExaoQF3Z71M3vzMEEGJi8UvYw/F
TDbyya9bUZ6xs4s7c6MkeEjzhlI3o6H8O82b6ZXT2rM/i7XP9R0mLDI7ag7ReYHHqqay77l0Kmvz
7CuLW/s4KUMEpcv7NXwo3M2JB36FElDpCsBe4ZptI4wZ0MNxs2QxKLUtasfuQ+SSjIVZ/dH8v732
Uwbm+8nx/XerFP8KpNL+e5LnifPWBpJbjxi5QhTGpdY8zu4wN7ds7NhAB59LGId5b7ndP9mMJg70
pfRAg6HY9b04CuwunOY524P31L7xgElz6n972GNCGrGcS7b0Svkz4vInqc1uqg+Ke3A+Nh6hJOqk
IeUUiikClDQQNbI52zV2nGWsTPawwQ8vVDxkpainPHWUow8Vmn2XNLsdJZJ9YtsDc7HE4JMC+hNP
46f04mF7ReZ+eGefTyneckUM5KNohnBgVSMzcJb6xA6jAoTEqLiTW9hA1HNSPq1g2M+RiVP1EMmI
6n30mMO81Y0KPKr3gbEtry0PDrIcyisMS5f1noir8UNPxbvejMrVP8I1EDpVF+T6AdNp+i8m7pee
/CJ0BVt7ap6SNu+EfyUj6wavSwVt7KPg1x6fy3GW5jbHcm0/BJk2zX4jaLL7DJRuwM4IxZywH0o2
lzE3XhyuQsIa2aEXZC9hWSGuIWxh4XpjOKN56YK6XJ8lhX5w7q3EWCSxmGMUQ7jDz6+gMVRVGekf
ol2ddjyaPlb1nfVZnft39KZ6fRqHNPCgLDWWvU00fcM/d50h31kswd4zamlNV11MfoWNm4k3oAfb
Wop+E7Tzcu+zZQtkwPxnXc8s2uoZxD4K0hIa6PWcm8Hy6c9srj1qGKTlqWXDp96pegzFhQ7X21YA
BBkGrcGHIR5mif8fkz7lswAZYCQQVMhlNEAunNqfeGIEoQwxB/MlCdX0XtUEDSE/StlTGFbZyaMW
Kc4kYDfJCXn1N2OvYLgXdK7OnkKQYwhOqZTndmEUswk9aNuazRz/R2uThtC+7H4mDk6GdI8FIhYP
WV+P47XGg2hfqtEJyge2XSHlCDdp0ZgyJYPoaatWkycOExK3SQdY6pLlLAG4mGosgM42sfvmA1Ic
WL7b4Hc9QEmazTOOybXEhbxG/lsmx6m8Ei3FrYre7/UsjxLCVaQ4xzQP/xQ+Tv4bVyGDGxJS6p/Q
zfQvg7ZfPjfsEPCPLI/I3xTezfQdFdwUp6T04/Su2bhhqIOpmfwfvWJD0VvB/ObLuq7XF4wZK9c5
xnTsQBFqkWR3V3WcF1kvtjUBuVDRk2DSz7fFDxteJwxW85fqEbJ4O2I2wn4zMRXbXrOXxj1pVok0
32iEyORiD8oGjZ3Zc4FCeAgT/40eEyuUZZc9Lg3gqJkJXZTrbwuSPuhyj/O26LEpJR2rlrMdXkIG
QAzGgTvJyE0heIR0T98IGKbmQpCGKOwwB2Pza0Ht1DisSIath37KB/EgVA+THZ8LIgOoz+0od7eC
OAvT0R74FhamCPhow2+V4263qvW88UaolKNi8go/vXg5VNs3sTQKhKsB3AjNGdraXzFRSjAxWCHr
+STVy+OUVJP7Fi0KAdDHWxXcvcrn7JowG4envJzRYIXXIiyVsdWC0GSxoGf2Mg5uTEvIT/j4EVha
uXQ2uXdKcSQD8FrCM5p75XJJBn2VHieVUL+3fogoM3jEoA/wioQ4VKrfrnMNSLM9uAt7XXbMwQHw
7dJmJDbDJZ2vd1i6/uzsrcsig+dK4cFpzvzZS/CIk3lZv21yJM9VFbIjwI4NpHAEJ72kO+IJ3D2q
SObpsjD87B87J6jcVxksKgcxkISMlpQRYO9Zvze8WHgw5aMcdcHMjcC+wiXDwUI0rc/D+cbPCqOb
joq4vQ3EWr55kPids5cV8QllFrCgz6cX/ROL29QHgbo24WkZ1SOrSsiv9GKryObKQaFsBnzQ5eyN
7c2mhsOE+Xn+hI6wUdRka9H0wU0X6qiwoGzG+xa7OlZMdArTbDhfyZIsTBNhzsDDZBlk82lw+/yF
IpI8bFaNU85NS0TMP2WNb6sDSIQUB5JqmuHT6shv3GOb2fq4jDG1LR5OyOIw5RNTHIq0mpMP08nB
ec0h5XkX0nEouWIi9H/IcP2SzCygyzKs87i+pc3L8TrNjcWXmEE3+LRk5lt+PkN7RM919SLvVMDg
wonM0UfqcYnGyhwndisRN3OiQrzZKYzspzCFerEaMMAbdaSfPofYi2f3UlfMg+/UNbb/2bXoppdC
403ETUdptJ9BC8n2UHb5BlYQ05I/rTQaCzgMeoFLOmq6zckbIVH3rLFin2Rekgz2yWYigSjg6EkF
1f4LeGlvzlbwxJ8rZpbLN24V/DiY27rgKSsrkmBjBUCuXcy0sBgmKRmvZpYsGR7PaNUPsU+g7Dzx
186uTB5J1U56Qh1gIJ56v3hrg/iVQZRPCJ78Xf/Wmggiceb6zM+dYvYC+tRGL89ijb3sLdkO7yMs
Bl08xT6oydtGicY1oUNg4BCe8+AsBwhrrApYtf/CEkv5GWWxad4NO7m9k7UyjF7imSTrji4/HfjO
GSiekgrywGtniVOzjrZAqNXF6P5miIz9lOQTdroJLkV51XPvZU+4YQk8F74/qfdxjif/Xkpss243
Ous5ameucNH29qF2Z1xrqLbIzrOfU6KT6awGIN3eyKqLUEJG9tiUi3Od/Y0a64U0YFZYdfX/nS5z
h4I0jmzVxSPUMFct2h4tpaEUUmQIZlKgnsT4faD8HQ1OxAqfzr7lk+/2Cd8UXJ6B1Aq8X0xIEjpT
AHWO9H4s/4yuY/wXjgtQswJeaXZswz5ojzgmenkExdd0DzpXZEmpy7h4Wa/H5qldD6OFHcIpC+jP
/byBnQsTlOzomHK+BoaTVrOQqWrLk2yDOPtTdahsUwgj5aY4qO/Adnh87Lar6D0IWGYKcJvJ4XQV
7FagmmAfevNTIedN/9gvw6So63BRHTtheRIoGpzEssiyZwTmsys2+4Y5Q2U/0PYMD9Zk4VTleKrS
n6IBygGJkYIu7LEVbzGUhXmiBTb0VnPrBmg6Eigxwc2gebWD5KDiIjBcoWw9X5eEb6SBO35UWFVN
dp4QxjA/rHPYmSfXujZ6btmdET9BB4SLlhGwxRQTjp04hpDzK2jiRa5eoMoswZlJNkz9CtIGs//A
CABPeRvCMENS/3/f40hi2tpICjogu55A4HYmW1U/fMv8wftoCweGdeMxlZRuhYp2jAsc8tChQs1F
uGCVk2zncFv7VmG+z977Avg9FB3U1jugBcYruy0zjwGYobI8jL6agaNhQ/nwLC8wxU8R3tnVkLtn
hhjwCia3oYcJSP6QC3QorN5B8WCPld1Y+U9iCiYWLQVN2bg7VAfeLLa/0cRY1seCRmipyi7IvdGj
oPacPnDqcHSj7xDhB5ri3TURo7XFHBiwAA632wg4iyMLHtZQeWxH5zwJBVu7EcsSMcSELk0pwGOs
wqF+H0mVhx99uo3CUxah/FA+cfLDOqUOY62QbXQHNHJ8AoH0u+HWGG8WDcaJlecyaTGQHHDgePIe
uoEMxh1QZ5ZS0tJ13aXwoRg8rlHZQ0CDQHmc/Q4hDG9dyHo/6APY4tdF1MERpACi7MxYOcFosL3/
l2TshXO1ws0ekWgQm7JuddtHnVfDH26v0n3xGMywkbfMvPL/qW12iGMLZnscfZ5LCJoxYmRJ8UPj
Y+yYQ/gIjhLRZ/kC9aPyh56qnSJLb1JoH0o3/stkAHEN3DiyR8d+yyxNB7LUc6te48wB/3kRyufL
5t0peWzi0S9vIdYBd0+HRDaPxjXpLmGYK7RswiJJ0l78tPe64WUDpQVPsd5ye8BdTf1PYRkRD44z
tRcDIy79L1kqaWFwE+JottiIO34OEXjPvYvF2V6RkwY4+HoOEuAio1uqb0kO/zvbae0M1KbpvKnK
akHaZ+eP6uNdDyR78ytXPh971c38Yk9q7UzSnEiuoiy0TcCZlaVafyfW4uv6GM0KVbCWlIlfeFyk
/O75Id3DOtrCQVX1O5xpUHbDiiUCccqWH1ZXJepHGTPLHveslkLgbuPKn+4jdtPqOrOo1/nh2hK7
jbErgaM+5M55JUzEQESosfqnmu2mqxfU3qMaEZ3OgwFnxuSt9opX/Ms86YzwicOPrCVYv1gCytqW
Zc6nn2ygjIvH0ky8Tv6UxuF7FAWZ996XNXAPcBXuOy4NJ/rZmmZ4L0i9MtR1KkZ5UeUxKRvW3FwS
0SCZ6tkv6hvLYvFV0S/hrkaVYr6GujS7hyxjYxAnThnQHZt2JeZAneEk/Ttmta427BDwGcMxRSX1
cTbj2NkXgEohP6NoffkryNlZthtYCYpqgfffPLN1qCTQLjXxFahpkEFZCS0IwOIMibVqHoaKNoDZ
s9w29DLLYv5qqU4AyTpYU2LG6s3eRGuCV4q5srkVgxk9XDgLFLxjpZooeuHpoc7vw7GV5xDNZjop
bgjooFFr8QCwGFd8z/JJmq8eWwCWKkV2/t3kFQuUYx+H9IG1uUi8i2PFHS/vOrrobEx7jmzyBt5W
S8F927oOflVFU8ncNypw61QMUNf0JMBIR4w+clV/N3ma/0x7FDYCmQ7US6rxAYL3FxF7t/hcGqZ2
H5GegNAe6pKdwhJeJWuCyMuzg246IXd784PO+qi5cjpitL/Nk9t/h6G3VGwI852VBQmtCbzS7BPE
IQwhuL1XwebvZAIblNrCBY4Hxr6BMh75JiECOqf0dvCSuARjRj7La0JGaf1VBQVJOcG4e6UqQNkh
RJUG/0dCWnClvzgjSyoPgBareK4RmLDlU52UdGIg1LAPsZyJVwdhJ/d+8hiPyb+EsWezLybiQB8I
le5yBQO7OnsV132Kq3rLQHBQdtNv6hYQKWzBkfnMAsGaWu5fxF+BpUCMu6jmGZADB1W4ZV8CqDYj
zoaeFDCFD7GMesdyoWz6z4WAUx+HYGLx8g6XzobOpSKuj5jjmDHA+V2Tfa786p9NakxpOfpoeKlx
Tf/F+QngjJ04/UtA/S5fHEm49b6NKscdO0WxDgrM4c9eZljIk0wyy37wqlY5OJ9AYm3FZLwQGmA7
gsGiNNY9y7QQo9FfY0LwbEabnYcQ8zUv/ezL14zbl9eyoyo9jh0o0Ac+6tn+TYjkmZvv80pAAZR0
EuxCRIlZ4k1W4kZMPfAvzHSF3/MNp0hi036MrRyeGLe2zSWFfMcKY9kiAxOsiNUt5qBgBN6D5Cbv
yw5v4sKLXs9sf2HUn9mMzXgdadf+0UaTg64/B75+ZIpD8iqrWZ2xG4Mx777hocQYF2WJ/BQeJiP+
cW0Vu902QXNlCStEZ5LVD86QYKNL0pyf5EajZdpU+gwwAl3D4uK+26QMQrwhhMoimO6MfCinqg5Y
0p52utCHJCGoAxd5GJq/0iE5cc2cLIKoXGnAMtj+GHxdC3JlEAWtMfJLeR2qylmy4CV5ctoOK1Nf
SV5T9HUOUpwqmbyZYdbBV1upQRQQxouIVA29F/PjXT+bOL+wpYv8FHv4OA+QTdCVuZppzaZhxDmY
NMQZL6Zh0el6oqXBhhH3oJxfnDFUPevDsE6N0c0vnEmQTe/LMKOfJme8+DuvqsKIVA0VgtqFW2AQ
vYMFDim2I2ic+jbpYFtugQVJDjWMmxXTF0Y3IFpvqumQdg9RTBd7Y1ebt+D6QguYoZAx4U//Y8Fw
rZLLhIIFGQkninKPBA1Xqh5vMnH2fQZVpena+Tgls/kmWdnOmIm2rN9twj3KVBG0TdLegwLqwj9F
wcuUKkcO3PrPqNERnXodA/Kla7M/05G071M5LE0ZHbMx3k6NMOtYndvOgNJYPtbY+SLqPhhZTuR7
83BpWG2knENCnqkC35y37fpCCeY5v1XQ1aydSeA1lUgfeOJx5DShO4OuND3Lo9bCeDzQE21C+puh
CpDT3ZLKSXzEA1weSKHGYlQqxu5/JJ3Hct26FkS/iFVMIMDpyUk52NKEJdkycwDB/PVv8b7pDbJ1
ArGxu3v1/JJBIq5vqdAE4wIl17traRDwBXeaaB1Nq9y2vgVfFjp7COBiwwLL/RK0VNUjLvVet+ce
ao68C+pDdk6pvwI18RPRO3/4MlvqSAt7+mfx8vXOom3WGvZU5gfHx/7adh1uXeoXZXPHMSrBZgDC
fhbFatkld4+Mla7FfLbQ6sjGyLuZTGe/wWhhotPRgEONff5iHiiikvU2wUtygX+7AEWh55IiPewU
Cg2nYJHNRb1f90Cygte7RfalLGNIGsH/zMBknpw8gOu266kcb/otTrHRBsk5SRc1OfTakPy/XDrE
JGeNg/kwUeAlaIeIAxeV0eHGwVj2IglWLzsEJ5DnmZROdB5RWJK9y16QGrzWRo6ok4R2MzTt2HmN
EASRGpd6kfdxi0scevcoB8x9Vub+ydlu0q3DeP4U2XlYnyyf5tK9IFvsHGb2b+6rPUbzO+FyxKNk
bsn01LPtrCLg5GQ9ELBBIySF6jU2qUmvPU4Q9VQab65uuphFe9NDlgTbHHdrsSv9JEwvgVpEip62
yD8c0BZLNivyq7NdtCsxqljBB5Gni9d4sQzjDf/5RBhqZXikO1ilYcOFAEE1IgEmWKnTa8Ayd+HO
9xdIFKsiP8NEG3cCyzecIVaadq6htPYxS9IbCQjAAVFYBV+x1PoIbWRsvtvJEVc+41bLfqzzzM4s
hBAOHLkDuAiybEt5R/KBz1LTTKAVW/IU0EKzjPKvyJ6sO79tpuSMQapRN3zQvBV4hrs/BELNNy3d
PLfKxUJtc5dQpmeVAJK/9yu2QlsIH+qIwMtvrfhQPdRV4PrbulM4eljuu+YE5rI3PwFTTA97W+IL
/j1gen2HFMtcWA4dJxLV50A2GF3lg2jSlIozYCL8FedxQFhyGR7hK1tT0PzUntOV77nvuh9g4OoT
SYK8eZp7p/W+YxxNHYGH0o7YYuHCztlu0muftXtduHO6C8a0+4xzjp6j7TXyeeScfOqjgLDIiiUe
mWGX4qOOhMlY1pbCe8qBnfMwbyapPtwU0MYH1E2NMmGxlnbplGo8TNhxxpOxdCJCzVr2uLdHE0LQ
jn3QZNzMcfn+dxVlY4ThVvumKv82kWCrAnp2fHZ8O3nG3su0oBUI8v3qH9SXQuCqxEO6KvV1vrYF
EO7GT1FomRB//w/WubQtu8cdmjKuijYkB/dt016K7aFGi7e/V+7YSDVBSP2R7fMUCduVvpTlMVMU
33H9AIUhHh4zdpp0YVLq2pszFASdXLHzTGQwl9JnroQ5Q5NGjium67ZJnDneY8qLN+CidnFr7OYW
JsYf0u/D9BKbpUkdHg2Fyr7MHE2sHlArS5+UlMgn+bn6GjhzwRGo8lxZU0zNYhhI6wqRgy8n+X6C
Ed+uC1PrN5p8bZ1ddswe2rZtVE+1X5xYfN879+Tghb6rUDLFoyBS3x67MoPeGSvWqEJ5sX0Go18l
O3JZ+AIV7GFiA7kK2P+ESNFty47qZLqMiwyITbDqLs0au7mgPoDlcpyPB+mUrj7gWOs/OJNXLuKc
8K3rTf+h3JZP+rQCWW9sWWISwgv6Y3lcZOKHZyfim3jLeJbVH00jyE4qTFriPsaxcZFJaj/T4uW7
+8ArnJ+Z9gz11GUB76wNgXadE1LUuDny2DpKknLr/oV+Qc59vjouUaH0kBQom6qVaXXH7OHeTRKk
4HqSIfTj5ud8qUICMFjXeQj7fom0g4+412l7lE0V/p0kIbhd7QQkr5dl6biIDIH5kg0rb2zhiM27
DEPJXdpE4GrHcI0RSHwdB7BKzL6Y29AxgtnRFB0XTZ3zKUW/2bhMCxVUk1V/GpNcS06imjGvrtdn
Quzh9cadNT7w35o3FWXJCWShaV5kQk4NlD81N7wqdT5qrOIj3b2L5oK+qQew+yKakBRsR/sETSxL
PmLbxNsqBr6yt9gXXDTCIIm5Aray08xH0LFfewyL7QWBYQix4VuClT8CW8S6MMLEqelsSyhn2+Oi
xomqgJb43JP7hWsbfrCMmvuho+N3myBUVZeyi93vFrxCe8DW1vt7TizulJhHIZ/yvJMVs0kSup3a
hvmg/OesDIFHmoiMyR3N8aHc+4lDVKTv8WrZUDWAEcDiys+CbG2HPye1uoNo1oRxj+xWn4C3daF4
7Izr+w5tsAIk4w65uIek7BMQ3PJwiNszkxVdjEa70TeyDVPrBm9xaa4eVpNy5Ta3fXTvVOvqaE4m
+q/w644Q7EHFiJDYlg/Y6mqWhPsMbARok/jRhhUMGC6MVi6eXX3gRpS/Odie5MU2djqefF3OLzmv
aYjyNrVukG1aYzrnjAiJ0exEYLKhH6Yc+Z8F8xM5Ria6eU9zX9TegZ8pijerijlhGyUTZzct6Uh9
NJJNcSNhi3+LU2WcnGe7HwgHUT5Wm5h3rGE19EBe0Qt/QoboJNwGYi7C+9QXFUhOyqZNunEwvHnx
KfJRbPaRYXq7Yxnot8+L3UNLRZZveOaQEeRppWEjqGsQWhlVy163Tuolsz03FTvOWS3seoJzEci8
OnH1T8kUXHRHBTOfbnJSbstOd57itkHNNjlQmDxTecfHnjEzSB1MVao0nPXwPkpT3djLDMMTrcZ0
SHLG8Zem24LLSrLBHEExPXhj7fyLizQzf5ghEXgRbXMPLVGl9rcs64iG6AHn6TXuJJn51AxcsmLp
gstkSWz5xWcJaMLfzwqPgNzFnh0Pz25Kjv9OY/+cPzl0m3sFdwJRV1XBy2j16s6wqDuxq8EwkFPt
ZN8wvYj0OgmYNI/wgoLslDTjGj32RJfuS8k/sIMsHljUoMFdSqyf8P0yGH7YFMpJfusOabmmM2p1
ZQQeZg22+cQnNnkLkYKaRMpB6GavGZbQvGiorSBdbuGsBD+TsOE6U56RflT+IMwWW6jbXRcpiS0L
iXzJgdswadYO6SdOO3TUMifbArOR7F/dd6kH6YH2z9R38R/qYWSJ1NseLitKm3Myj0TeqVpQi17t
ldRxr6Y/hi7KdFY20zLTHhF4BEK2vvLW+K9m/1KmHbvycvDnj1CtrrasyNdKRx1THDlQ92CfZs4y
Q6baJfmppEAd8ez1ss9+Zfxd1Rmp/6rDEAUfjq3DxlaDMz3bGCyrxxSw2PiXvBZ2mBy+bftBKnFt
SkGgwZ46r+YLTNbuXZo1uaETaIFUTPoCeKUxJcC7vkctnU00XlldIzowe9JtUSZL66D01VT5xrQs
3AvyFuWx+W9JaYswtvoDd/OY7vK5YstskxPvdyDbw+7Lz5F/CLOn3GsB2o79GjuonMBiyQ85tvXG
R9pM7ZNE+Y0OicgDeRwiaw6O6aKIvcx8U7/WgGB8tfU6loVO2X2SjkQBAZbl//VKS1b5hnKi1r1x
/NrVHQHLecLtsyTODxbe8S3Fs5JveaG4w6sg4ByyrT7Mbugq5odxj9dbBaRT65IH+jb2itJQaG/V
z7ProBy2udP+DtIMRd+fbQC8omxeiTaNBm9SgpQVoLyA4HO4qECtCsVLJkbkOJZi6jcOqUI9lKnl
PhKp1j3mGxvkYgpBsRsOcyIlZ7UIq9/QduqnkS01EzvQmNd4HHHXsmoZD35ZY48sTej5B6I61UmX
bda/aJtuMLtz4AEsKhnRMP4rD80dPChUmbn6nRULDZBkn6MyvQ1iMc+KDylxNo4BdahsFkFQXbxl
2FG8zVWhTmkknHFf9NGWqz7QrmvAHYmGDdbvCulKdO4DjaZVdsudNc0ucW4hWHeYa3nfwejOxKTY
uR+riQgcmL8Rj7lfWj7jIj2Xw8YRqXzo5xIvE5Dc7IUSHnajo5PAThtbzHLHtILG8wcyKdZ6go+k
dFOc+IjiEHixVtqheU9ZH8Duoc0+InlKxYbPSVyjmUaVd66DiQSuh5dqGxedtO7XTG925PeIYYrB
ViAHAFyabzqLVPkPIaq1TrYJbGtvS5uTfOtq1II3WoqS9sNu2fi/BZYNn3DD96UuQMIXqo6jJzZX
GFjhAVWCc7OYnB6qVm7ifzMfB6l2Cf0UXnxjMeKP92Tq2Opg8a8gaZLAC652lsLxwYNGYcAzMm2W
VGdU4qK5jzAyDC9sVbqWxuJmHerAzE7e1VcosRjoNMrrmdA98wSOYse6p67C6teYu1P4/Eg4bPNO
JYM9PI4aYOKPcHso3rztDsZH48yclgTYA2vun3nC2q3eBF3rphghFU+/R0GphGEowzP2x9FNpOdX
o2ZS+puhcXXApMTQ/2bFSZI+x8S4ma3ZXOPygA8ikhtB0HK6dDDqIO5iQ0hHjPN+Ec3bahLuwv5w
qOwbkzFyKmAz2Z4WBOb5GcGdflbtwRbbjlSFgF2G25iPmCDd2d4ClsNVYkeC3CVmsyk4rD8UOl4Q
juLZsVOMqz0kD3GbJ8t3Pz23mX+lRefkJ4a/jOoBLoKivi5B2ybXroEdQQlD2VRXAkww4Ry3n8Z/
OU3o1Q7CDWsRf2EhU2JaXG1vay6jXwpsxnCLmLDtUOHri70R81Wv2+Ciw5C7kRTlrO/Is2QtBwgD
Ch7CFgweEnOzdgVGYfuUYOomhZSX8aEmpIsvjhLrNQjVeUX426V1x6t4RC3MBa2TRCc1V/bvVPlF
Rd0yjMV3fynG2wSEyl0XBKL9EdCN+P3IcaPvCJtsOTBPNz4QvwNgsZET32ti+9kfDmlZyDUgIQey
NGzjkVV8lx537JaeyiQ2WJ5d0VOVzLLbO1bu5zkVNu3aR6dtR/7ieescqqlp+vsqrLmpeJ6F7RVy
EglwKuLRItk6rYwruyDCAQGbKcawMGRrRLms3rOqZsubAOr4LJM1YltUxKjBmU4J1W0VZesgi8JS
3MZ2xf3E3FHRlSMWS0fgEE74wssJzaSZFYW/pvRVu/NS5L59vyj84yWIbGtTkvcw0ItYlRyskksH
2GL7BWYs7v+8nez5EBOSZSMuc9Ffw3wm6TxEo34inbb0d6S43N+ezTG18XHZXZ04qwlNKYdssBps
/xfnoOMyp1DI7DAjEwriz9R2pBGppkm3jwEhzJ8FScCDk44EdhcLFor36QD/cRcJhLRNhuk3BHXl
O/pUNEO2oo1oety4rmd++MSK9BkE7aJ/5wMX2BNUBaxOxKz4crNEZulPOkb7x1FkDUNG7YkGHi3O
dmAukCRSDwaAqsJHY1qnOGJ3cMuHkS5O8W7T6qE56HM0aOAflkJeRiyI9bs2aYuzsfMlxdtoKQSu
cxf7XZ9Kt7gsHW7pQ+EwxTy74YjxKIE7qm9mCIAUuhZEj4uHAVhfl8R23H3iczD8sG7ubAFes1nE
3xkhIXli7efzaBNlCkQlb9LhAKREtgQch3YtNK1nenPJgiQXSlkYYGZh4POz++O50dthxZGbtBn7
3YDf6pAvJTsEnn06useLw1GM7jSbG44m4pbAwKaUUEDLbIZzZ5bbCDKXTTsD8Gh2BgWex1SEPTja
0PScM0sS4xDSni2/eqbxZuXKASmRqOwbutipWeP6CvKIfA6HN6641eoMyk5f0pT2tpstMsgkPanu
lGrQkX/LMwVdQIfcp3d5W0hvG7de5x5s49GUCcR7wZNauqw+yHyu5gQoMDa7mm+6l/lqwYUX767l
ivt5KXjFqMpgJQX/xe7emYG5futYgfkhgjZ0x5Wx8BH5TvLD54vZUmGu/3K9bHxWbc1HRPcrW4pF
MeXtIwsQTmacmtamB2+bb3M9caXFhobZBK76f3fMFaBTpjY2oxpjP7+sK/hg2JQH8eRa8eKbBHrf
H8CPCC45aLffBfsBC5NnlrOJECy4tn5Tt5/K6OyCApdYO/BuAc2wnkFp5qE4a1RDeEDsZ2eSNjug
b+zQAnvB/MgGP1a/YhWYS0+2db7GAIP/YJ0nU51GXs6Bp2krW71+pCuMS4XaDpM9C9cRYuVT5ADE
2ONWa5pdnLvcuEoW5FSolJl8TTHfqh2+K7J7kWusT35B9eaGsAswAnOO4WtKdXUl3IexD28q3Ats
UPwN885i4+oI816OAp8ebhmoyMBrg2/bLo1PqIoVuX8OC4+3BoNXWV5aWmTBOTgNfB8ipFRrUHuy
XpQBUW/MCDOV1RCO+AuXZkb7OqIK9QDpGlOwHc2xvM89cBJboKUUd0HxLa4uFAJzBuzPGoDGm2EA
x4tRkthneGES5bCNLIv4oK18Jls9Ym/cIBIY+t3a3EaM4KfTWJ9pdnQ86J4ae2JuMm4T3qArur+s
viEqKBmh/EfbRXDf2W6TiKdgAFcCIW4Fmswp8QSCnmtREojp6QbVoiCo0uHtCbyZMCCDWv4YjSnQ
EWwPPpZscqV7kDL8GmZmt77jrjJPt7gDP7BqrTPi1mrx027BzYntj7+n8G8Ez05FVndWWKDpm+8H
2E9EeJi6NTFp98XPckbmaNJUz0WYxb7jyrWufE+I5uNhDp4CZ+KCWOsUP3cKNY3tXTVW/iPnEFNk
gPVXwrpsyHmYyhHdhs+/Sc5tIqz4OoeG+p18RMi4JViOoGHgO4u37PSdz5kMxc6wPmRV3GZE59S0
Bn54zhPJm1Ef/Lc+tZrxLU9D6GpZiP23pBHxTAx0HUPot2CuxAHFc5Su0xrAIoykPznWwXK7DLX/
ZuIsdD9kRXjiqhDnXlgX5IcqzDiHlYJBuMm9rPTPOrRhFbi4enl34xAbc7TU43Pmu6z4bZM4+3me
2olXP4JoBsSD1Ax+yWn61ekVfhg1iFUYmBYTHH0acpj2iNiT+JhGI7YsmQveZVOsSSJgV09VjLHu
oMcWcI1Pw4THF6uIqN2Ac0NW+JCxVlC/WBLRcgBGAYiysQiq7JATxQkfRYOtOfH1CwEpTnaXFyp/
6al3W1uephW8M+rlX0QYgSK2vs+ppIZwd+zrBYt8FuLhvlAoaU558V/2zqeWAJd2g8GOtFDQ8QSh
7vJMaR+JRAuVg17jgI7a+xjknOZGmXWXEfsBV4LcUY8FYkQHWCPwPrTjxfeR7JNXx0iDEc6DVrFm
HfsJvb7OvrWv6doVk1WqDRGPlkf45IR1hcCcBw+qW5xm02rEgXNkrPARqwfNMwUjzcsYg7rZ9oO0
FNUtnB5MUFF4JJlKspzKHdSznGwZdo9qxoArg9AZnxfWj7BRuh72vWw7ZwII5CvsqqcgKrBZyVy3
txDHWf/gzhMvDoSIdC9dHEqHnh2vf0+ecLAOrnHSCSkrGzAh+TC56drq3E9CNWPEnrqQ2bapp/X7
A+CAwmAaxEa83SzmD8Jj0GyyGeUWOA0fFR0005egM4RKnSLFPxEW5OKptR4Ka0NfLsrH/7vNAWaR
x4lowss2IKKcd9PW+mEoS0wqRBI9e88OojIgjoaG3jxKLv7Gqrf6cz0EPHbJtKGPTLVgvK4B4MDO
qgc+GxlJHB7KaVjyyLHgN8ycelevqrhcYvqxul3Icn45K8T7n3bqMf42Hdr4YcpSJ9h65Jt+yXmA
mgLv3qn/hk1WsXalmlb+kmRL+Im8SWz04PpFCTxAmKbnMvNtSgB7qw4P7ix0j8srxX24jci0m4uV
dA3HEgCoDt8okV9SGmUkfEybnpGUxbhpCyo45wrKchKVzmne5ggEHzYWHH+PVk6+4nty5rD4Sunz
YwHLxpbWziAxiT6X2N3dS6GsAfXUULWRP5jGW8PpUwLi4jLFsnPzHa7vgBWMt3jFMQUvTSepIZhv
cAfywWHFj8aXc73NL2QtAQSUzZjyUtI9TjFSTBXrcjJt1jZwj2giGh8hNGDVEPaamJt5QI5HSI/F
K1Q7TCHKWFia/Hnw+S5jpUguKULARHtRy2LBZlydbnXPdLqv8Ya5z37eYetin4kM7/Nwei/JsRKB
ykSA7B6Ivnip2MKXrxaNBdNnQPz0V01adOED146gGmjQwG6Z9fqPruzJ48xM29hhTUXhMQ+zBYrB
v1KP3Qi4eC6wjJ2Dxh8oEuWtadtffbTYgdqs7ciNvZUE6O0tBDjFtN32A5IyzgcIt2AI4reoG4zD
IsfTS37hs+A9lHE1du0d4VM+X4Hg8cJso0eFKR0pO6Ylj5kEmHpV41fdleBSDzYGyHc8d5QxtcbV
58xn2VQQLY0L7zUH+Vx91mFIcS+4zOxWJ4GFAqtJG7meDi69cienPPmeoRaA8h+2R/u4kkt89prJ
AnVZZ175pX1bywN34DD9xlXFMpo2eK95rkTnx28FT6vxo2glixLU8y6AaNphyxNvSQHdByLgOqyq
3ubPjzT3239syULfMFN0DRsPvaCS/usHrhLAFQx2RVAanr9AYEyHXAcvfUsIjpN6ALPMPjlMZiDf
yu2oeJBd+bvPoKFc+RRNJsUzVVPJtVUFo+sFZXxdP8bCobxDF6FDk00YowCkDmXKD/3UK4A8fa/H
N6wShTUTAeDzY21xpWRrDAeWk+pPOXuXGcFD1AHVXEureDwN9kzYayRdad5RG2rrTZZKls89GAGP
GI/bxTlyDw4Pdqsx/BaXqFSETTojJ/3YB34QUoPEzaCezghsY2rzDEIn+AjyMS+DTYGBXT7MjCRD
tLGCpB9+K2DZrtguwRwT0SgtlCYIUi6T2EEgPkZ6lyUiTJ48q14zJ6A86bbF5cv8wbeVVEocw/WY
CS3tJWkIazxoS8WtvnNAN2UBUhYkejzJKSlXsRlyrw1ANNPY8MeEOM1ISY3mWVB3DpuitvoPkth8
+y44nI06e6IY3c88wWW7sbmROViVMMUNbFkUEobRYa6PFX+l2tnnU18aKEGp0ugAXkGf2NMSWF59
z6K9oz2JhNJIhTstxzT6EX8ebswrS/jPVdBftx1lDO214bJp39cLh8gl1emUnbOmHdQL/vgkvZW4
WJt7QzlLexi1GFH7TKOfgVJ0ckdQiUAJC314hFsinezeC13k/psoLE15sTOKpyVL2OhFxp6Lh7hj
kt3GvGXFMWjEIE96lL7ziUgIB5Q96Q8CW5ZioNWJT3pOSDiFcZ9kjzIcbZx/BQhRdi4ylMk9WjTR
3q1h9URCufMD64s6aSd7gqU9yxcIOfwJW/o3dH4ka+4E+yxbLOdgcd21vxvWnd6NbRjGaS2B70+b
xvXDV+QfQgwV6rvzzFNVDT91UVTInqXpnYFgnXH8f54xfrRVcbZ6kFGW2reFjaG7gRna2dcw9bgE
DMQRKK5ebOmeSX3OKeIqHVBMTyZs/8XaK59sbeuQSR+zfU9IluACLsMQv/Zj5mGO/mS4i6dzJYXz
lY/UL8xsVxm+H2zAO3Bk+Ou6WM0by/Gf+qWmKGCZsMHf8Dzm2QNMpqq5DX3pAZaEXS9/Zn+Z0lfi
u5jV+VpPmhfNYdDYzYlwAAv2jryrpCNRlHhk0Z0Rdg0cNcBbx86ENd1cU8IOp02plV41xcZlEqek
Z9V08ji3sIK4NP1sJEhOfEZZ4l+asVLfEdHSbOu09oBRzTg4lrPU8ne2k4e/q8XFEYXTKRL8nRwx
HnHwUeJqC8t/hVykXkgSdOzXOaEb2x+/Gti/yW6hbwL8Rx/k/mXAI6bZw/GA5pDn3duQlXVfeRTM
d54aARBm0HXpNS6B4JDwyfo7VJ/yg5W0FcNx0CQYoHaW//AMzNdaq+GQctn51cdp/Ui9tzgMDAB3
Dm7deysowvdIjNNHzw3JowkAgAIbpTy9TWyGvxTPNHj9kR2rk+X6NYFtChXZlFmxLRl5wWdsl7Ht
vmXVqBWoqVgncc9pDjKOaHwrkId/wI21n26hvWAr0yR/Xq0LL7T1ui+YvyayYWlsXyA4cYrhIeAm
VXfxfVEZCoY9g5+dSyTEn3TEqjBSrvDPbaR3BbtSEIJrYwDkZm7/kRydrsz0lLsshoYGRp5q+rGc
Pg72fsmaE5AEQZ9XCr7DmQwRbhF+cok1n+VfVvKx9xLWKavVl+t3RUMBryW/9tuAqwVmjCf0p5MI
/VbGYDwYZkR810Wkw09TRWngnskwp+Kt51GKgxcdesjd8YGwNCKk0kG9La1C2PdLm8LK2FQYV5a3
mWnMTbeDXloo4QZe1FYnQfhXNCQSdkkVqGvB8wdvWYutbFs08ExLJfBRciBwG0WoG7OPKnKTr9gV
+a30aNfYtqFsmhOyS0l0TpbJUctV4WQV2gSnMLPH4EBVTy5/JW5fnjBucqbDOpP/YnrRuILmgNt3
SDHxgAY1LONj4FoFQft48M8wg+IJDKao7E3Fjp0jFACdJMfmTCQBS3ek7DMKTEAth5uke+gUJbmv
SNW3prRnb8vKoPR3YVEJfUYKIKdCHIyNcTVreIFkOQsHLTRSyy5kJ1dshyx37iiqn3YSBCXo86BQ
5rxgzvscwLuIHQXvISiUVkaGdNaYvI5koopdj/xav8lgwNfUG/7MPxDNc5JdJpeKp2/rDzsq6KV/
CopMWXsrNx2qeUaqeTUXUSJCH44PSZviao9YYRmbOvKOWsmhvDIvOD72JKtQ3DXknPOz/tMufKcs
fiPMA2wYqxKuNU82Clwt37yNogjCjeoC+68HZujLyhwLjEjsiS9YsT1smgXzIeJoUX5I5WBCJjlI
0nHAdwpMHfwBeVDAO/Rl941+EqJjUVVXPRpx6KrL1M6df4lybJ77UPhMMpmL8Wo/a6/jxHcwrSGC
act/yJvR/TZj0FU3Ejcmfat1Z304ltPUl0BM5T0XKdR5QsKUHAHs8PFucROjea6eqaFpO48abBoI
rDdMNe2f2WUAp6/WsuOb2yoee5Olp5RBCrsqhh6r/LJ1HuYMrdzhAF0ioep9WnIT36PGlm/KSTTf
QRqRbnJqppjrQ8LDuRvTQNLoXMBiDoiHPpm+Ty51zlVtZ3Vh9oaLoX0T3NEuNvee8RTSykS+CPtD
BByxsZPXsCIZ/YekRzXdVTGKGUtckUe7yV0KPEVJ7PKZibsGr0+Cz9y5ZaGXNW9d45TTHfHX2rzm
We2RTW6SRhUb1FxdY0+EqX5kKKf0lriBENdAWuQwY1a61Re+qdx6VakHEGNsqDEi6000cwsTgEpC
FVYdD0hQ4iWru6mywwyWe2YvO57IvP7w8erxltpJWeydpKgtRB9h4xawJiu6o5DA8o8pvk/Ym+kM
OItCTVZ1FbqNPK83zfYjI5sS+kRS/ag85wCVIY7ZJDm3I+gIPju8T8Md3T+p+zESezTTFqJPKiin
xZrxy3bYnu2aEmDxq7VwO3kPyaijwOZjJD94YbTPWog+kJMXTvH8ht4VjgeDdgY7C7e4eySlnJHL
jRmg70i1VPK0jN6An70eBM/dOEvJa8haZtHB+F3mH/sptNQb8W0swhvW6mNGaWwkflEN5dCLw3kk
d9nIYpL0Mt2VEJ7iME82BSMWDZmSJP+e0kcXDgT15LvZnuL0FrJkqvYuqYn6RE2oKR6lDBQ/Yay1
9J5YTc+41Nwc2MBH40qtufHP9bRFvKqrt8Iwvlx42pXlVxLVln/IysxtxQ6XTkbmLLLr9qEg2+c+
TtKZ+7uhTurygeiBXJB3shm1kLE/xEDBOHTpCmSlXzPFnu4eyYCSa77t8XygKditXnEoujOkT47p
NxevbDJvS9+n3Z4Jq0C5DVL8YxxWlU9AlOTqW0H+SPw4XVLJxxVWNu/npeFl2lUgtH28RjO2050Y
Ei33aB9lgcEtRuLcT3C5VlBKq58Svr3eoeQxBBIej/m/gKaebm+NScPhbwv5OU2yfBEIOdmhkKof
dn2a488LgoS1oRhBxbL3mzFzTHWofy9lIFk7+dIQqsrHngoONq0wp8ms5LtwlG10r5PQv9eZImZW
amv+7hi1mSCyviO2FEwk43f1kOREZZD1NiPPaXylbui+t6RMSaKXzL2EK1jTs2Mis7W1KbJ4aJgH
V9dLYn7Z1Nqw4kWHuTYcRAMrecf89cbRGc+xl3Vg4NPQDCfbRdsGMRBTjC0b+gCB2SEcgMSsedTw
9UEutacwwJA1h6xXR77GFA/FbY5oRkUJ22UEsPrUhNRMAg9hgUhqBOzRnstA2O7ngjbcM0hgWWwS
39jRtrVY7ezp1tAYIT2UtSs9cxrjIzt6esvLVYUckAW2SNuD2hivSOMDhDvS/AKDFT1g6512w3vq
q4MRsqUwueGI2ABZdX/JiA3MPlOVBbwQRYkrVcdCbGuU5gB2M7/wLnzG6l9DWsxH9tZBv2+Io2b7
xRS2f+K5ZWOR4ub04NQRjOZlztwFxF7Uvku/NfO7xuc4UM1ujfOfdMx8Jqw6AEbDqzpOJ5pLknvw
ME7zbJwFmria9eydOTJiD81GwSNBjTV1724wduvxHremW58CASgHPh6VLodoDJkNdVu6xGpaY6V3
qUVsYovAXoWnxGrnmnhaQ6vkRqWDSq7A5TN8DX1fJxgW/Pib5L/vQpQdk2s2grG8X6jjXO7Cse+C
B+CISw9DE5DPTlhW8CVh1HLjbVMmHKfmgnfKZ1QrChdNtv6TtL3P8Ehf+GL1n3FIuo9P+5D/buJc
JQ/k/8P8TOlduxxKLeQzDJ9x2lOwRBSIJ+RYvy2sRHEOETDOiZfz9DjKNpi4h9CqyhshMohaoPia
K2nhqLoGZZpNvCJYBLBfdx0rvrCKAtBZut8v/Bh6NaD4WrveglLzFqyRcDBOWPMPvGPt8obLKXR3
dFNUDR8iPX/hmqLPMqgTB9q8xV73cehb0dyyMRizW6tyOhUXUpj1PlyqHnYmo+wfMFJ47auyb78W
0YzDPqL7eeAXS0u+aNwISaQPy3wIusSX+3ZWIGwKKkW9V09AS/nrNDbuV0TUbHxc6CmZd9bge81R
t6yqjqrgxNrwrOzpW5k9pXa1W46S1fNQ0Xxe8zQ5UNDRvOSz2/0j8w0akLxf8BBpbEjY3nrc9GMA
m/+c4eQZT5ay0mQ3sELt/5as1AHMJyjfkErGNjp6LLadHVZ6oOzFLMPXuLcwbLpwOIrLUFpddUZo
b+0durE1HDBisQwUIqmbW0kS4ySoIVQM8VBjsF2SExpdtFcI4D9Ow9VXwxG79xC6j7Mq6/5LlH2B
z2RQn6qhuLSt3P9xdibLbStbl36VG3dciEKTABIVdWvAVqKo3qZoTxC2bKPvezx9fTz/RMYVyAie
kUMnAiCaTGTuvda3iq1ZpcrX1igkOhU46y9xMOSPJiEYjHfwd2uGBGk5jp39rsncPUHQNHR4sesq
LPVt/TnPFe9HxRy4GVGY70y1zbMn1g/ag3AVW2wNO2KzZkDM/J2UvoPqbqx2OLQtiIh6vyrpu74y
nenbwFe0ZI0131pDyk22gBaG57xVDbxjKXw+o7J+UqJrX3OfZPdb/Fjm+8BsfOdoPdWE2h2/g1gF
8ZpJu1jiZKIoWZF7eROWwJA2atMLk6+HahurPPWr18zvrV1V4bFeRnmL/jSgt/ysQGcxgJpSUEIO
FaxTjYxR+NvWhoQIVDWJ0+6QsjYqW/TcCh6gPzfBbaoLm7eBlMZlo4Dyy8PAvfWrcSA+E6XfAjtt
cCzDEJ5rlxtsmZUAifcCmjlSebMyfIQXDJ6WeFa6u5RX6+4NZLFfEEXr40FXLE3vbrLCLF9cz6CP
AMQQNAYVAZL+CqxP9z2RF0W+wPPa/CJ6zIYiXYHpB7mgVvcKlYRqZdKGwDIcRgNpoUU6srirBhMP
ETCTZoNHdYA0bmiPVPWdvR9he8YxOH6zu8H4Smwr6ga2lwKqJEaVO+6xH9wSpRfivqOHyLSqcCy1
0NVvPQZO9QZu4mltRLGvprnWZhAB6giiES+iV92A3Bm7/ZAaYbaERoNZA4wrPaVbtQ+Fwz6XBLAt
AF/jCVgJMNM2LrZaV5V3YOiMLc4jqAIAuQ5RQT4HeSDlhhV/9eLFaVltZeAAtyjZuDELS1GXd3qE
EpcqCtKKhRFIhX5IBgdglbbRQOUB0ohOEQ1A/zLXhNUhbMbKcPBiINlF0SWv2VDp95T1SszhYGwO
3Vhk5JUVkm6gRMGs0Ryx2jS7kdiynHVM3jCATegmpLi3VOgWetrlfLhdBxg9icA8QpQvNIGJ/HDX
Xj6G982p2sNXoKekzF0DqgVI4hn8b39T5lp3pLcKDHB01R8B+RG3rhjMG+xM6S2OoXBY2x52tFUX
j0p0K1g0J9+VAjzjxkijDrklKaFiqeZOCa6VXR+7grTVwrUX0i+7QRdPmFMoE1j41BQTTVogLdMS
020bGApRq0WX8bRrdnWEV479NiijtkJ/HYzuHdaC0fnqSPKVvhTMtywLzIowzSGUbrwHVd8Q1kL7
fQG8koAY1ZbmSpN58DPk3byzvVrcIakGbF0a5hPCrZ6FGX/LszZG3VlouJjzIlwa8Px+dRoD1UnL
YrgxrFMvuQQIQT4qxkZ2/L07klKN0nnbliOe2ZwYLfcxy2FwgcUJvT/gV6unVFDxWmVJUO7aun+F
NxOKBzUO8YH0zO8EMhhjAOUJVNEqFMRLbWqAvIAQqIB0IO6UttqhrtOqeIEtApdxkKcjQ9WggRPA
0aW523wdFHpPfBA0eIHBNgRiopEE6JD86+PjZ0nkPiIHH5V+paCrbLajoUTsDBUzd5IvCD61oF4l
lWrKagONkJhV3HqoUbo6e7IrXCldqhQAJIlXBA22Tmr2wPUq0EbFFDDDKpFXK4VtepPtyTUe46+k
ISv529BVLb8qr3XR70ytogV6WxY2/Z2VBAdS/kDn2JbY1Ig6po3QeVjHGOSYvr2VSfH69MpZdk2H
CrDjsFQc4bxIUjRYFwCMUIadxTc7+k3Xc7BBQyOhEQV7CCJ/Xyi0Gvrtv//1v//f/33v/4/3myof
7LUs/VfaJE/oduvqP/+2//2v/H/+evvrP/9WyDqwhWXQBOHv7z9eAvbH//m39r+gkYV96StkhaKm
k/dKg9HgySJUDelh7lQmamWLWYziI52oZHX+pGLmpPrfJ8WoGbdJaiZ7P4sGDyscRYVq71MpK16v
O4P29xnQjShlN0bVfnAK7bXWQbssYUGZ79cdXv378KHMhSFRI+zNUnur87R6IDKv3l91cNX5++AI
pjTkraPcBbYyvrmUBfTFCLVaLM4f3+Q4nzxyVf59fM23B/UULHbXJ4OXPpkt+nFCC7yIHUmHKDn+
cf48M09ZPb1yH14tlR22CxA4u+vGLkI5CO/beqLw7Zf3508wdyHW3yfoEArkjBVvb+UFhInErgO+
iQSzucuWUJJ8ff40c9dxOv2H60DswRbFbdwX2othtWYvh0CWoQQb8/wJTr/3swdyOvGHE6i2SRJ0
oIR7fPZH5jN1PZLMugTmsGvMfrww0ufu1mSkWwiA6Q0TllEkkM8Tt4VAPNJQyCI4/ecv5PQGfXYh
k3EtYAroXlnVd74HckRbEaSkyfcEr75j0udxnPYGZE06IBthJX1o4F2SDnb+3J8/JTzZf99E8KkR
HQIR3hH1FI9b7C3+l8plcbY6f/y52zc5fqHw0fOJbSZie0S65uFkhUJA/gkt1u11p5jMKq5lwQEA
LP9SYBmgKm6f6p88HF9rs+U1p7CdydzioafgAQn7hdKIiX+KntsJt0/Xjn+dP8XMg3Am0wvkMxGN
GOf3qFWap5CY1pqQmC7JLxz/8wdBp/TvBw2aqarCXtovLpS+JUgHFXc3RriahfGFu/T5e2w7k4kF
lvzgGdz0OzurnNeankLwrmayVDdKTSfsj+hdf3wfSzPz7jNEJOaVlzaZaSicIuVqVX3nlAqEvk5n
T0h4022ddsrd+afz+ffediZzDRlypdoTkrjTbAPWZtqyVtfjld01w9Lwuk1ktvWFuzj3IkwmnAgf
OcgkYT/rolboQpfdV70Fk3H+QuZeA/3v18DqI/h+Zp3sS5Po79cQhJ/xhgYKg/gw1j6C8/Pn0ebu
2GTg81UEHoUu565GBZH+Bo3VyTuP9ZG7cWsq7k8mVSgdr8KYa3SRAIgq7QEhl8geiZwHZIbTAZjO
k6xBZ932IQXTPwWdwFwsCSTPmvuwdLC00yOzMOnuzv/qmbtjT6YS7ERmXvRat6OtAul4mVrg+Ak0
a+o2oPge6OaFb/DcQ56cqKLxglLDFi+qoHF6G1UBxjJEOijlr7oSOZmxVIt6cZLU6ksjQMl+GdQi
dYhaSyGzhSAUD+fPMnMZcjJpFT7cipj5HLtrl+0HzSmf0zivNtcdfTJlwdbQQeXmHkA7v0zeGmj+
6lZFotddeYLJhKVqjR0WZae/kFZssBWly29teq+yLixJtdPd/u8vO9vKv0ebVJTQFGZo38FQa8Uz
gBzVGun5WtJYWYYJFK9jZwiZp9BoYguFUkC1xeAN08fLDMXuoUG16DGWshwtZC6DkXrL3HSZjA5F
JEqn+5JnNnF+Cw0FShAhrMQv+YR0Whjahanvnz3NJxdhTSYk9FEoSUVHfA5gU/OxM2mNI/tJKKFt
I1cpUyB6DrV30BYisSuaJ2TpUiiQekc30AT2TTJeoKXK0QQGJqhqsalqX86/IzMjVp7ezA+LwKGK
4UnarveaRA6kE+kED56syiO6ieH9/ClmZjI5uf4cQI9CbgyFHBtlT+T63la1+m5nkNQLCxB9LWKT
dnn+ZHPXM5mfBQEV1BWJfcWJw7SHUNmgeRT1u0SornZhcp47yWRuxrmrdkmpRK9FWtCc0rF24KEz
Qc0vcJ9cXKDPzQ6TSQ7fik/rMlV2hHaeLCl4HYF7Oirt5PM36zROP3kz7ckklxFCIhs3VHYxLlnG
hfabZk6xI1HUJ1M2cy6cRpu5EHsyzZF3lZdYvVUc+QRVhEt/oN2JqrGxCXDWgxEYMjENqke9LcLy
iUrfAil+Cl/WSd4GN2pTQWpzN0wXPdotiYhbs4ZoZVYCt9zrVTfDnDxUANUny11hPXR2XGMagdbk
QcRZGFb3FUmcfeFmzLw79nRSNimhe1i2X4kVhTmWSNR8KqTmekXwg789fy3/fEA+e7KTmRmEuAYE
KshhqZBPJRexLUztpbKQecEm8Uwr+In6KRg2dubT1GDmwWW30ISODHdBUtQYHtGzat1mxMLaeiuP
Jme38mnxyGRBJ9/F51oMzVDvaUYST75QAV7kT2MugwauGEDSkAwurGjpH7MIXLlqY9qT0L2QuqEW
kSL1CfkLZJ5s2EN3aHhFk2hf47qQsbtV7K5In3thU8tfOi0drw14Z2TL27pNOhgAvdBd+QAnJUmf
2bRQ8VqDK9aC38GoYs1b5YTwJEdBG6u21n2O8fBnqJOm+UwttAh/GbbuhMB1KpHgQMhwxDx1bW0r
6QqKgJ7tQxIG0q2sYQbRFU9oST7kWBeLN3av0liaVEoLFH7oiv2bNHA0CBUxnEJ9h5bFdR4oNuRi
WHYNUlBjaxAG15ogB4Ii/47OwpXbAgGheLN7w03rVYesDBkNN4BNYyxQWbz5Cqq2Hck3JwwZ1A0x
3NXUQOWDRUfL3dSgUKq3KpJhRo2c1nZG1JXbd+2qAjKs84DVwKuKpd3XirbSvFgZ7/FggepCOtXm
9TO7SHzo0Bk83XDgvinYOYFSADa58P7NDHhrMrGojlJJKpjDnSSNplrbKle1cm0cDuff75mJy5pM
KF5bgoxKtfwVTAzxuJGu3yQScwsK75aOeZBcN1ityWAFL0GWROm2O7RPubVBkuugvcT7iN94DOPs
whJh7nZNRmuWB1YWJ13+UgCjpQKTJuxXApKffp6/Xc7pU/vJdGCdJqMPX3mXJpmZ2Uny4rQoy+Qt
fOkq0r9nJAt48SqVJDizh+hU3Legm70Ghw1iSTOmpxBV6IBH3BSs44eIoAOE8jBAd2hcZfZEU4mu
asU3RFsgVwiNe3bfjb9JaJO4x5xy6DMU0Ga8w8nH/F+0PUEgMjDb/jWwB0//qkKtIFaPqHBwIYEe
5aZPVDeSFqDU1JV7/N4tAMyhUcuGyk2LQR2pDt6nU787J0t1dOryAL4prl5FQt3qiExRJMvIq6VO
2jTLP6O8ZXUHjNkgAs6jO54NnagpgNPwpolUQjRZdXyLiNiuLKBCMa490I1w5CyakbTZTkmJsa7W
BQIa4rM3FfEU6i5Aut4uM9bY5VdUexlOzz4nLPeF9hhcphxcPWQbBya2WHkSa/6a7TUNWVD9J7CL
QNhupLeuJJULaDvuiGxTxLDB3NtS1lAPdNJaqcmJxKqTau1T3gDIo4pT0qOQA87WRUXGTPTStV0a
/2adjBmalp8l37tiUEEEBrqjofG3VFFUMBYig+Ie1uguzbaEuyX5V5uFkTasfIKxwVa7cZck1Q3q
mjxcmvlgZWvi7VtMEGNnYrnYtzVt6vxJq8sQLgHfbru9MMxmlvn25PU8Pe4R85y6q9uUpVvokE1w
5P3yk9tmpMklF+GgolGCmwBaFNgMKIwgXhtpHadP54fIzBC0T3//MEK0ygDAgz3pzsI8jqiFRQCP
k+ijC5c4d/zTyPxwfDQBEbKybrwzGT6YtCE0RquBYLALM+Lc8fW/jx8YQhcBmsBnxN34lah2YkwB
g0NQ2fkbNPOMrMkN0kPFN0nwzV6CkCmXFqCzjHTnPhp9m0CCBqSMyBTU6tojVNdydd1JJ1fVU4/2
0CmdoBtt9aDrkGEGIGWNh1BeBFgEb5C7CTdYlV1eUUHSrVEHSZQoDua7CzWNmTtrTdaFKAXwB5+Y
MIlR+fU+pFfmYonAq7I+f5Gnj8lnk/Nkme+EQY9uXHXuwlIO1m+QHmbwLUckmB7KCq4UsJOgtQu+
c3iQ0x/nTzpzVebkC41RsPPQ68k7jDUSN3eTKoS1qa57Yes+d/zJF7oiIqwbLa16ZRsh6a4DrFwq
GoHWF953feZ9NCefZiZxM0X6bT1nNfoy877xAcjayH8JiczWNG9pZkHXFETMLT0ULQgKO7IOXlS8
c7gaIpQQ/MkKsqQOto2WozNcpai7W0TCBgLxLdUTIiTj1uwxq7t8SCALodtWjz0fID9apybBMuaG
bwEBhDBOEuze0lHQgiF56k+MKteutFuRgrqCFdGHxDuqcQykboCOOl64D5/eZ500jr/HPVIqEHoB
LmmhaMa2tZsjjHtvdcVLwsEn6xJB03vwEGm8YX9/TPJa2+KWuKo6xcEnk34EUF9JBlwxaqsEd3jX
npocmuV1v/x0uz5Mt5EHUyrpDP2tqtset31Z7kNCZC4c/fQT/2vE8tMnk3mAwcPyMse898ibzv54
jhlJbeOgyI+GTR/hyPKu+WxwpskECOYpSHLHNX6AXjVvTN9H2l4pJU6B6+7TZHJzeYfLDL/720kB
9L2gmkdeC67vS7//04U6v38ytzWSiD6iPYy3THpEfmJErI1/SAT1ba3YwC38Tnr9dRcz3XWgXiW9
tUUMhwMFmJ4a5/144+g52bDn75Z2+tmfPPjpvoOQYwhPVj/cV5YGABidt0GCsD/ow0aHbI3PuQhQ
2ixlDV81hDEpHQdxfWTnIdT4NAQzff6XzLyB042Ji78/E12rvSXgvMOV7UbNro9rs8PgbekXtiUz
D8+aDH8YL8yN3NO9BGmHZQQb+RrCITpbItZ8EEWYda98dJPJgIzFHuCZo71hdxf2XoToT9bDKUv2
wg2bmSenyxchWUUkYUwk+smNsHIxyt+gxXXVzXUPZDIleF4e+LA2oqOqqcpdpZfpri5tZV0Uen7h
Euae+WQuEJZaDkUg5ReMBfJeJanTe2xdYlsWWEUa88I7PnejJjMC5eCm1E07Oro4STa6BsuSMsql
UuDc0SfzgQplEYFGGR0LHQ41DkOQYwsbdtB179F0WaPDH4G5RfoxrDnZ3VktfYmt1zVKcWEZPHMB
5mRdI3FRCxew7E5onbEPMpG9ANq8NF2ejvLJ/DJd1OgtlU/iFMOjCssVzq2gQJdAp3ZbPVuhIAdx
LmKxcHTx+6rX1pwMcagE8DxIRPuqNjWZGE2ekKxJcohqPitD4F7VNdUdczK8MzcOXB+L/67K7Oy7
KoS8x9Ns7D0PetN1V3J6YB+++CERYDyMPjwqniA9rrGJlgZYnizCMnw8f4qZ+dCcjHFZKCh+yCo/
Bn0abAAoFuzbU6oCzMOx319a0s2Mc3Myzmk1BqUQBQ6/kZJDiRpyFcj4WzNq155hMsY79vsEeuXh
kVAJZemO0YuBsx2HbfTl/J2au4TJMMf8S8YLCL6jBtev2cFXqLMlmMnMXVvwwPoLk+7MAxGTTUxU
CCfWaivb6cnQ3Xl50q8tolbuXC3x1gBpL3wHZ65GTMY8n3eAyZZzKomr6W3ShOq6HcsWGnB9aTE8
dyWTZbxCkgbeWCU6StNQlkUeucuwbbOV2hp/nBIsxVXPRZxO/2GQ6BCIer8d46MEz0lSM9YgiDgU
+jCJx8rL+ZPMTJFiMtiLsQhOjP6QOb5Vbgerea10edVuHEjHZJjrQvfJly7tvTfkJUU6lLpm8AoR
e9QuTVZzv38yzJPWcKH91nyjAOwYC0KYqLW1o1lFF57CzCwvJgNcOhRQbX1MHoSBpquRTwFqRegx
N0CFv8FXwMqrKf6FVcPc1UzGeiQQw9EBSagnQl0PKs97NApRXSiOzA2NyUA/NRhE18fJ0Rnj+ga1
crDXG+0N19jP8y/TzAmMyRBPlXHswDMlR0313/IEP9E/y6pM7fQLUpJPyy+6Y0xGt95KgKCpSI7B
QGJNQ3kVa81tqH7pWIiWPrbm81cyd57JEIclhP47zZIje4P+B2Y3SdJE3C5j+rxvmad26Br88rqn
bkwGugThD38jSY5l3GIXM3CB/w6iUNmcv5a5pzIZ4pU+2AbZU6cWW/eV+nW86tXohZibenX+BHM3
azLMVWwsvUNz94csG5/EmHyP/yFbxlqBXc/7UmAPvPBY5vZ0xmS4F3aoq40Q7qEwMG6oTYkVK4oT
Y9h0meeAj1Htd4w/5oDp+4RxCIv21OwILi3BZgaoMZkNBsVsUnf0modBl2Tl1q3xqJlj9PX8jZx7
UpPhD8CBbBJ6JcdRJCmsAXIssIkCEzI158K7NneKyRxATgTQTxpyDxZaKZBCKgljtkfMm7ykt5i5
Rf/UAD98tpIReBxpmukxy2r/OdPMu0603uH8HZo7+GT8i9hR4Kt50QMUZo99bgKm28CfpVmE2l13
isnQt4MQUJ8vIUVhuf+NF9vagU6uHs4f/fNSKD69yWA/2Se72C7UH3AboBEreumM1YJW3ygHUI1S
ZMfaD0hQXQLkSZH15z7ZZesQExOOa4hspb+xyhOc5rYgKjjq9lT5hPknAV+BDxk4U+m/gfM2zOci
V63gGT0PuS9OWHWPXVilA4ZFJfTMLfaHABE07/EIwC1QyWWIVjFsj6JY6i4NdNi9pqHp6QvgSwLV
3j0LApO/On8f5h7kZFJKhkrpO99JjkNN9ce0qmGdNMbL+YOf7uUnOzP9dNIPr2CgtITU+GN6yCSk
GtB3pLgMrBMWca6627yi4XDhZZkZTvpkPnLjxEQlI6LDYFhfWIzYC69oN9htiwv3aWZu1acTjgR/
kIVV/M2jEwlqOFE2YD/pOOe4wJawA6v3PGu8C7XSuRs3mYDEkDterobZoWjN3+BsvrttTCxhbZSY
GtXw0sp27uFPJqHMrICHWkV0SIgCXXe0L2nfGd6FKW7m6P/oEz88fXW0zRM9OT50A3M/WWr995Nb
/Ov5d2vmgWiTGQiemWHRtcsOglwBwAgV6CdH+1mlqVifRiwMNKG/nz/X3JVMpiKr1QewJmNyJPGn
sakZEjbxagUIai/cqpnXV5tMRjBAAsfVjPAg5AhG3mAh65YgSJ3h4is1d4rT3z88jSCstSA0Umcf
dCVA1rJ9kAEpMgpyoSsv4nT3PpyBhEi9IDkgOZr20Gxgles34KjaJbZye3XdgzD+PgVyAxv7fuDs
I8+90Vs2rIB7LvVN596oyRDHO6RRaPHygz7kQMYKkwgVhWx4F24e/L5wIIyrIxHjukuZDHGIivTD
rEq9t0zVVV/0mpDbNdrdNlufP8HMHPLP0u3D4xiSPCbBockPgaI9Ul4Clxt0sUvoTPdMg+7aBsLU
AucFFFYV15BQKqvxqatkFixs1W0v7DRm3tupAy6oTZ0M8ig76Ozo111p7SNIUKsgEd/P36eZwT21
vllaNhiDXkYHT1VSuegaEA6rsHAv1djmjj8d2wWGga4PogM2q4Dg5ziwl2FZIdY5//vnbtBkYLtg
HEiIdNKDRY7QrdUh3E4qNi0xU+L5M8xdwenvH94kkfu+Vqu+s+/Af9whe1K+YaM2Lnzr5o4+GdMV
ML+kNE4rEMLjAPrV4G4Wutl3F8bB3PEnwzojRJYwtzI8SBy9conTAvH00CfqhQLn3PEnA9km/zgD
9ZgcSWd5t3A1L6QSX1ilzoxhdfKBduGhKqQDZgfiIosbz1RupdJna20kQUJe0r1+/gLRXPv78Uoc
AMjrk/QAsjZ5bfwxeiYaAUheK39d8wLJqc0MpvSQRb6X0ucp5FoQ7ffQEqK8PX/0zytDcmoyk1CS
6CTH4j4w/UBBiFuTBczfUJK5UOGVaqNpURmRjE4W9zfdqCP1knD+8+dDXtjftw42hhQe6eNHL6Hg
XOvOBrxGuyIBqV0qErfb+Suce0KTIW7B2E3aMRT3BJ/G5A9ZtxKe/a+yu1hn+fwlllOrmYvGeSiJ
hj0QftEiUmqqvt8bInHjm/OXMHeCyShvErBmhtmKg2QJJdYo1hF7YNO71GKau0WTUQ7H09fJyMiO
0D6JChr4WhcwC25HN1AvXMLcw54M9CDyFHck2u1QRaO6LtACMU2BGbGLDLhCGG2uu1OTMY+Kzm3U
zPAPnlWlO9iW6o6UEO3CXD5zn6YWraEAVZSC7LsXZI48yhbZm1SdIV6kcfp+/gI+X0fJqT8L0JQZ
ZH2bHTvT7x8LG7y12uXFTeZW2XdFjb6YJaT28+eaGftysjKXegR6I2ydvS6zu9OisMizu2Y4pdyy
/wZ32LzaxN9c92jkZLh3YR+5QLyDQ4EoYbjB3ZZ3P0LHdaILArDTlPvfG2Y5tW7pxKomlWVpxEs7
v/TgObPNfQYt56Zh51lGwwI+7962Lr7SM6NyamQCZleDxvLEIZF1ePPP8hD81CWL+cyAmXqYhhGj
p+2o2TGzc7zjlhC/NbIbto4m9b0umgsfyblXejL0rcLtM0V10yNmIijyOeqctZIk/cEtUpJLzr9o
cyeZDH7ixhpeq9A8VAmBm1D/KrCnzGWtDwpbEcmFOWbugUwGf2TbAHbJTzjwLSOrKs61bTiOxur8
RcyMzKl1SXeKhJs1ZAdA9ukO91z7ZBU5VB9WdIHUqnttDK6ySelyal/yLNso3LD1IYBa3VqWTn6P
BovYVzAT3yEayK/nr2nmjk21fF4zKIhUquxAwzGVa0+14mppZcSwXLhpM2NyqufzEmZLv3G0A1yv
jWgDwvakugVCfp+F+F10phmTP4S5uNAemrui0yv4YbldaG2RVuZoHLIRav9GSIrdz+R8k41w3S07
nfjDCYhXJvddb8yDHHr1yGcybBeOdIBXnz/+zFiZKv08DA+CIqh5GDqXCLtsHFCBDrVT9Otw6Ibh
uiE5lfnpSWzEpRvmB1dV6uVA1tdGtuLFaPIrl3dTTkUEOS+BesO7JQZrZ5HJtMB51r+6ahIu+15q
F16xmYlyKviDek16Shnn/6ORaKzsW9Qo400Kjw/aZvTt/GOZOctU6Ue2HbgvUj6pxkbRO7Hm4PhC
G2sKfLBl2FySMcyMl6ncj0N2Yxrr2iHxLMwyAYsMFO+MjgTFZKYad7UXv8R2duGTOfOyTUV9lhaP
fm46VOtdEixIYhkWYKR/Kab65/xtmxmOU0EfNljHDESlHSq9IQIrBYsGaly5VAea+/2T0Z4ABg5b
jGqgqX3vXg8EEP68TB4DZp0LE8rcKSbjvTIVtwThaB0QeEffrdazyGqJw2TRp6F1e/4uzb1ck/V9
4JD8RAh4esS4bb3BGRZfstKVC1ik3U+DKfTCZm/u7Zp87N0y1jylbNRDpnnfAzXfJQrp40xom6D0
f52WSTKVwN8RtJy/sLnHP/nwF4FhC8OkzqybphOvdEzFyU4JqVlcmMbmTjD55HdwS/DxDunRogpy
ygRA94oi1kyit6uuYCrvQzk05AXEioNFghDxTYq5DYk7vO7nT7V9CQFXZSW9YFeRKEEKVDFs4gCR
1/nfPvNaTbV9apLJxlOT/JgFJ+KcVJNH0mnIlg9Jkkr79Pn8abTT6/PJwnsq6bNSw7JpX+dHrHnv
gds9dX1y20W9S3Ju9qRCbe3iSF0lmbotEINIx/9uh/zf86efu8rJHDAYpkdKLTumQe2HTRDkewte
7Y7CxoYom+sawtKcTANdW9Kl9fNgB+r9m9uQEegyQM9fwcxLPFX5mdIegwxn8jE0xJ+2CQBW6xcb
C3MHn4x5Aap1IIYrO0DQtMlUTwYGH3Fn4td1P34yxKs2gcVuluYBJ72zkaMybG2tOV538MnwHmzd
jkti2Q7CV91HEDNAS6X15aqDT7V8iW7gOCSR9viPMsYB97kwhLykC575bkwlfNZo61Vf+OmxqMkR
BACfEhpAAoF1ckleAqrNDT0x2cIntCIEmSnRodPK1DLXVk4rZN+1cLlvuti0chLSQtUkCK8CyEje
AkQDxV2jlavCPYCsVH1pYZMqrx1E50uLfoLaPpsR0J+f/v5hkUzYAmJbOJZf3SYT8tYOnDHY1lmq
/3bYn71mJProX60yGEkWbaFMliiRwqB90RxQMXflgJt8o4Qh39uU/5ZNZ1XyNbbMQAUUV1nud7sZ
fHdVJwr/JNKaVrigVm2tHFC3G5jtqH0bm7ChEiVAu2qRBMplQjS3vdCxLJhLHzaAty11qeiEjdRW
UWyTOkmP5CMpOUEfrR0sbXb30QoMkqZtTNRN3Spvbc9Y1Wk6/hq9VH7Th1BLFtTHK8QueWIsC9Xo
b2JJMmbk6QNm4GwE0qwQGrgi3LXDwYirRi1XZupnWxO5RL3oBjkot57ijf6rHpnknHZeRcs3LtBJ
AI51qucR2Wn2U3fbSNloIdGhG3i29XsaEdm1qQZJSmwmU5JUdZvV8NLKbXYjmJATDTi961fHoU2k
8uK3+mjeldRz26WAs0r6Sgxw+m5QvPRxNBU+PkEnLNE/WKSHimZJNlQ+LKU1QgAY876NtkrrFfIG
1EFJHpiuBrH3ZOel6H/rQxlpz4hBPJMULFg2y1CNm73wTrF5Tqk2pBznwaYLstEhltt07Ge4TbRQ
c91IxT25bIa4CQFsI4YDxV+H3xDeRdqDtPNTIvmgENtplRkCe116fr/QkggrdZm1HkFWleQvRjWa
3DVfhqYCfCII7O2Y2elOhf7aioXJwjn74+oxWdaBE1j9ItHCzHywAoUId5l6bcJ21BNwfEIDQMTK
NCKtIhHAJsV37VZ5TqM8VPPTiNK93FCTDf1433pUWkseHA8fKO9dSBr2YOjkP0FwHd47rRgYWUp1
ixWseho9E4w41AMjW+jlKc6VBnL0kiqIUlagx0v/hoBRmMldpVGzXkhTMYIffmi01ttQd27xB+yL
55CCXaBM62N16Bf2EBjVVhg1j9MmHbmFMUrI8dbLid25DTqlOrADLlKC607woszKOxGvWnAJzZ5u
DvmDMhO8QISf6O+WYRELrYZ2w+0h7NcjCifIfipOEexxgJM7WDgtSb4RyOQUnqKs3BUvurFTQJl8
z41weE+BJMV3hdXjSWqNLgTODKwi3JIawFyDSpcecFJkDL6Im+ahGfKCfFnmvmy+Gk1ED5FYtPEl
JsbdX0HX0teiG+VrCmS3v2m8zPrBvG0+2FjD1Rt8Y7a6tIhvxQ+vmodxgLT0pescsg1xQNWPxIuV
wc72Kq1Zp3qqtTdEq7naXRf5UtvXY5NEx94mimmlRH0R3cMl8pu18Fnxfwm0oi4fFD8noFqIVj2W
xFpV65xYRGLyunZQn1Ng2M1CQdBpbE2C1xqyiJHtLKGNiHJRkZ4GVIHMAp/8Jje/D9WieiKJw/nl
2iHpcg0pBMPG15Jy7fZh/uKOp9prpGVcTq3W5rKpFPjjdpq55ZM2mLSvCM2M7ealCVDOR4vB7J2S
fIpSpMbWAksgefrYhcmPDiqFREJoNYteh4e+UCrNvK/aPnuG6O1oWwUVO6sBLxp/VdxMonl9Eagr
P6sda2GRT2FvC9KInzRNN4pV5bsJ6Gb0TiemsmnqCwWX7Ze+bOofrTN0JEtYgnBeJjwv8JdRX3sb
YHjGH+4DAdetlxok9nl9YMJQLk5ZZFrGu+MTm0bmdekQvfuLyask0r5SJSWoFt7ywoSkegrbcHyj
uGmphbaPnTAtI1oQA6+O61YzrTham3pWWSgAm6IlxNe3v/Eh4L3TbZJZ96fcPY/kqKxzn0gZLJVd
M/oJOV9FMjhrh2VrsybQOONH25UO7rolSOeOQE0doILWq+kO8Z/1poQB19jxUak2CilRLglSoqn0
DYyLoF/5cZd/KUcCjUiA1g1lG2o5gRe6mgFrEkbibivf8yugDnkQq2RT52AO1omWmdHGhaDXMCE3
QTUuy1Y3KwI6HL/+w4CtqpUau9Y3xbbUYa0jG/zS8DV5i/Qhix+wGo/qc0f+onnb9X2WrxLNDWHR
pMIqb4dEFC1RNSWpRp7mNeYaIkWjbBzUEsOL3SpFfff/ObuyJjlxZvuLiBASCHiloKqrV/fi9UXh
8XhAiB3E9uvvwXEfejRNEV/5ya5wSEjKlFKpk+cEzZIl0eKz8h7UG7OIBxfSHVDOwD3qGSrejf3V
Ac0LxCGBV4ZMUDVDHYsHEw3HMZm+UJEoMJ5BUsyjx2HoIWMPWaWRg6qeTfTktHXVnK22XazbAVeA
LsV5xnDyhHbt+fKcVw48OmwGiOqgQQmypRlqimUEbfEyf1mIC258iBwNbggZbVgXOI69X+UAFpnP
eF2rGyfMas9JURux4H8KbP5QL6FCdjFygFRBY2sCuZTMRP1PGixDGaq6bdRnAFTrFxuSB79bu8cm
Dz0n7n+HXk//dcLO0Jwh6DwOZ8gAu90AeGnLq4dpzHs8gAdl2kAWO8jFV7zELmUM8AOZxxBasyp5
6dNB8NsBeuZFDE4TnM4tpBH8mKVo8BbrX3QPfhpYtyxlkKR0R7v7lVZyBgl/17YyOFSjnYHdK0Bf
h0xCDfXEQDALCZo8dSz5y05IVcSBvVSAijdBfYLyTZbcQqAtaY6Xg+IPw1ZEbutb0bvIbQHuq2/w
PA6Zu1TfJQLavEIo/gzJSLbTxYc3EnRhxKxu0k+VtsFpDlQNHmWgK/UZIIxi5za6NYD1mvhuAJA7
AR3TXKhjB+0cqEMlvIeATQ4iKRwJQ+HEl+dpaxBr9++6ESAFyUFrDmL2RH+l4JqNfDD57aQFtsaw
dvqucUn5oDLosB9RvJjfBIz+U3TUAnx2TnbWYKsHI+NU2GCAL6EhcSSNzm4gc1UcRtayM0vk3qPP
OuH/yQpgmY2LZ+ozkOtMVnoEaSY5oxwrhRjZSE+87csDkl3zTlLr436IiY9QqO4qVhnSo8y5B52s
/JFAsT5y0/qcLVflmQgxYRIpJI3qCeKHR4i1QEBvUOWRQ613ZzU+NiZiIiEayNa0KYRHj1Ul+huG
Kopag5OxBHPWTopha5IMc510I+raF/Kz609gMevPUAQ6Y5oe5ja5BsqDKTKMFm/40PxD2dpxqSxx
Qiojv0kzFG1f428QDvm3S+CZ3RVOMmPTsCv1M03X9Cg2V/cqDl98vWGtuL71DQNh25GMTlohRE25
F7YutO2j6wZg5EnUhAJ+CwS6R8FY+pjAjh6h8iN3stRbFmQkSpZ0GJnOMfmoIUDFkmc30Bq3lqC4
Kv9FiAl9yANQiLgQMDxWgeXgGE94NHnB3nvnx9sRMVEPIpkSyNHjgjhZkFMJWF//rEG5FTorAdCO
Ba3Hy3/3I2KiHRCqsKGTWOGpTp+W1IFmoFXdyETfQnX2qVmuAutgplYXfLd5F6wdcLUl6bFEzHgQ
pK+gzQnil8tmtOHIJshhgI5eWuNoO+omeEon+TJ5YxXiJR0CKqW1M1Ub1mQiG+YZJdqA5qXHMeUg
RwMbINSEqp3Hjq11MDx5rDLIay0E4mjd2N0VAuSLnXjIwEcZ9gJ6N8Kpd7bVNWb5aMUNn06J1lCI
xZ4BJrOzkzf3zhLj+e5HJutzX2vcOvdQO1s9Gc5dk9Sq/dW5iy44B8GPTnh3LW4ZnTfFzFdHmemr
whviG45O+egkybSOyfMgbmljr2KtKuKsAn/pZRPbGIwJdBggw13rZEIXlfNSNPTAiuYw1fbNsshj
Pj94INS/3NPHaUIweP3bVbxUQBCqA3mfKBeEmewApO9TL/xj3zmPaqA3gxW85G76erm7DbP+D9oB
4lh4y0OkQPq0pwer7kYBBVKLuzeXO9gwbRPtAJ5rN89kBtFdK/2ZQdPJHiAy682g78/q7jZz9t5t
t0ZiHucNIoSyLazYBk0scN2qP+Npan65PIyN3dhkpqMWbUhNYc2o4oVqFOR8WxDMuMFI45xOyINe
7mZrEMZGkCVt4kgQgMUpctgh8WkduRlEmC+3vrFRmgCHVRrUxhsXDizIVZ2GmpAn8Mlkn2eI/B1A
9Kp2ws+tURiuzypB+84eRVzbefna0L49QAu2veYBFXWfhruDYszBI0IrYvCxHSDRpUMmhj2u0Y0p
MjENqJZbBqDfk6PTpNUt5GqsaYA88pSDkMPHJRlMxLJQ11QKEGIiG5SuU4/jWR5EnQi2vjR+I6HI
DKnHvSq2jYUwsQwLEHIFaFktKDdW+bPbCfvYdsq9biFMIENW9cSaBBYiERa9X+ZZgG13LD9fNtaP
S4IxO4ZDK8j65kjWkS/IzuYJiGt1Duh1n/RQko5T2+7s4tgNuHek4P7OQTF64nWBV92YIxsHfT27
8Hm6M9SNXcwkLuo94fdFDuKMpiuKe8tNnccFkpFx4rTiUFI+HVA8lF/nptzYBCB60CZpTax4VnD9
xQUXMyixxwfttDJCulfEl2d4yzrMWCBok2JAYUpcpkC0DtQGRL+HNNnl1jd2TJOx0Xa1nPoJ1gFF
NOs8IvF6QILHiRzb3uPf2nJWYyfwmty3GelEPI3Qtu+hSbhMSAT3EOi2Zvbz8jg2ZslEO3SoDqOA
bYl4WezySHx7eSpdR+2cvxtDMNEOtjvwBaA5KwZ4kodu2ojnxYcwAUUC8dTOwx5Z3tYoVsN+F4EL
ywJ7EdRJ4qbPBXSLGLQZgnKvvHSr9XV071qXbg2JcDwjxUpw99lFVHN2hL+XaNiwJJO3yK47laDS
EHbagsdtcnj/sHChHqfOCXbiu60BrL+/G4CLDDR3OiyyWzr5JxF49lkCXn64zoQMh/azLEDVGbZh
MG9l8cQsqGGKxD9e17rhxkHQeu4YYG/KsRt/BRFLf4a2eL1zlm9NvnGWL4uDcjO8QcZUsfKmcoYU
dZLZeJP1+ZXniGu4sdP6i6BcidUHcFVIB3XLkwVvOZfnZ8PFTExD6o4jdHcgD2r3E4ucLr8Buvfc
S/K7t6c9ZruNsP0/0IYMD67ZNAV4u9eHmuujlbJbFAlByH044tYVe/DnQA47m+uGvf4H41CMk05K
jKkZahpNtpNFPohdd+x147QzCYrAXUpAiL0KqpLg3Pj6zc+KLC74HE54Kj8QOl1FFkmIyVKULEvZ
JjwRMUGpAkosmIV3kKzamaWtcRheDX8o1Ai1phgixj9r8DmBVb37PjB28hz5F8hD9pIDWyZmOPhY
9VU2UuxQMIPga5L76r4G9/6Z4KIb26kNmcvLtrzhjSZpUQWd9gCSpUEsZAtRS0A9b8DAyw5pQfaq
krYmzXD4HBp0tu3OVgxN6E8UUApc1tR3PL7dcCiXhk3S7CmebfVk+D2ELiG+7doiHhM8k/0IyjlN
bosML7fnfBB4Mh4bC9dgH8LKO9O34Tb/4THiydx3xWTFHqotfhWeXT9DJ/cqyi3Qavj/PkRq0oAr
pw+CGPT0wSFB60B3Zu0OLnlt5YPMDVtn8d0RxXiZLoRVaJ2qV7z8y7geC8A6hvGmtwAy8PLyBPaF
nYzUhkWb1EU4pxiwOU2AgDcVx1mw/GiTsbsZE6s5NMm8Bwnb6mc19HejQqrdbXMOgRk8XsI7z8Ja
QFICcv+dDPyGwzBjC6BKgOerQPsJfbDG+wxBlfvpKl80KYtyvEJndoqm0wRnOl6iUbdR5juWuvXd
9N/z0kOQWEJSmkde9plMp6n5xeSV3206+FR0gG6hae68kelRNzfkymCBGR5NPdQciMANYi/j/bHk
NEAdAF2BM+OVqWSThahZYCw094JYFyOIxktweOul8U6X13Rjg6CGC+MON4EC1w7iMWgQgPT9HADv
s7RfLje/Ye3U8GHAbHK/bGZAi9w+5lN+At/coV1KYM3VjuNuGI5JQ1QXwQC1iwlWycoYeuoHkPUd
CzrsNL81QYa/Wqi1rSzA7yOIDB765NuA9Mvludk4DUxun9JvihqPozwSPgFyEVENGZDiqY4CqlsD
dNwvd7M1P8ZRnaSkhsAEBsDSE+BQh6CFCiq00S+3bq9O9MEubdL6OAidAE5Zmx8A0LoD0R8kPfxX
J/nHc46eW8RQYY3KREROtfcMtWVUhj8rypk3tAOAnlBCIeVyCzWuQ9nRu2zZ2422Vt30a+0UBZHo
wit8PKE9T95VeHyoQq3x9Lv9v9GBU5MO81V1X9whPXgAfFhPiGyjywuyMTkmq08T6HzkNr4cbKgH
7XoAvkG4DFJZ2bKnG7RhUX+0Q98NQS2OXIYJXTTzfJswEcHjTlnKdqpRN/zCpPJJiVsmRYYZgirt
bZnPB3fxDp7dPrRzeURt33WObRuOXYF6vu3WJZ7EEvHpKyR1rvO4P3p07+aHpbwtO4iQRY390OS/
ZicJWfXz8vJuGKapYF81TQEQINpu7S6skdRI1c60bxmOcQAjeit7MM36Ee+TMzzsKHB5q9zkydXZ
P5c/fstwDMf1/XKYRYWP79RroX8M1aO/V3+y1bThsBWH1Kvu0HTq8lAHX7zgdZi+X/7sjTk3geyd
Y4MEeV4/e/rcaT+c8j1BsQ1TN4FWo8TFHGgPbAbN38PyDRDIc1UdPfBvoz5mZ4feWFcTabWguJ+C
r4NHS1vdps6NT397vIwS++Xy7GzMPFn7fWftlYagAnSfeGSPU8it56l6TKsuvtz41tSvnb5rfAh8
Fgxth8Z5ephbVGnsmOJWw+vv7xr2bbVAEg9xj2QqvU3nnJ5Y2ia/L3/21pwYZ27WuPnolpjzofie
QxZuciHo5+/APLYaNxw1423ilSUm3J8rN2QBP7fefJtXe+a+1b7hpQnBmQ5UN49q73Pt35akj4iz
x7C61bjhp1B3LBHawJcEKYGY/b5UsdI0/t+n3Q3w59+LutTpxIEBRzCb67+Qhfhbut0KvJBv17Vv
BMseqGx7GbRwJevY2SwGhQXwR3vJ/Y9Mcv16I1YuapA6QG+KR7S5Q6E8nX5f/uqtdg0HRfkFLTyJ
dlHi9NzX9ifHs3cmfKvpdZXfeRFDRf0ECTwIPJLgIW2CQ8eaK6x8nY21y3dNQ5JNDygEQlzpfGnx
gOJ2Rx3sAWjW7zOD1rVxwz8DPcyOn60Lyb5oiOgW+dFvyp0Nd6txwz+ZDjRwTA1H1HuXlKgUQb1K
uZep3Jpxwzml648udAIR+9rFF1kSCR2YcSe22Ppwwzc1czPcE/DhKNAPAnkzyQdBrwGbYspN7BhE
STy7gs5txLg65fOXXN0uwosvm/jGl5vQsS4DO3fiVoiK1jvgcCNQYDTuqctvTLmJGUshBJsxH41D
bvxmGuSRunsu/9HZvE6K4Zp9H3h4wEPTGfuSlS5qnFCj5734zR4vwkc5tLWDdcLeeREkGlMN8RAs
qUUechdJOlyZ6qlFRUih+tCt1V8eGT9ftwqGyyYSrzCVrYKYk0IcRDlmoS+94RSoee9had3JP3Bc
kxBnWMoaBbgF1qJFYS9AuKWO3OC7Sn/ONQnTfjrIK/Jo68wZXjxlvqOKRcFex+Y8Qoc5gbBmPHo2
PV2erY9iv7UDw5M71grWuRmPXO+p8Kezi5Lp7ltV/hxtfXO5iy23MByaQ9c9Cxx00WVnd/kyspeq
3LuEb1iWCRDjExDd0AhG6Dpbt771pbYaFLb8lcshIv1BqR3yyg0PMdFhOaoAIRCKbob0p1f54erc
EOa0ir2jYKsD49TFIx/Cy5S7ESSKo5ZARnkezunCX5qq2fGLjQ3ERIQ1QFJAWTUN4iLJp6dJ5P0n
PS07QI2NNTb17Hi7NBzMgOubgq511ICiRMXNbPtTZAfZHv/g1iwZro1H0Nqic+qjomXuTnLi2Y0L
Hd2QFNZyxBdUny5b7JZVGQezN+bE80rmx7LhP9QSTKeMDiDARS2NrVHT5hAx3nXM3skBbPigiQ/L
wBgAhfLJj6equIEq0S9/XL4lZXdanPExUPZe0mdrkQxfVxmXqHWqvHju0+oAEoY28sqhCucBwerl
mdsyMsPXdT0OEwqmvDhAwcOt4wXOGfy12U5Ms9H6f1BijUoFqh94TLyZPLoin/RNkwfBNdgZbIYm
MKxlYE5DwS2PrLY/ZBYHspmeUCy2E0xufb7h5JAw6+zAy52Y8lYfwYkBesvFSn9fNfUmLEzmrQpo
5ruxn9tsvCXQ/0PKk8kp3THTrc9fzerdKV6RiQN7P7pxRZc+SvC3Ow9qj18vf/6Gz5lQLwqZ+skp
Bjeec/s0i2+yqu6k50ZkYXdM8vvBza6zURPnhQrnytK8c+NEW6inTQJotJfXsAytJmQc2LZbT10H
6Z4YwrwTSChKXU4PuBnnfGen3dgDTXwX1H/tMafMibvMOxNe/KLecrIL+4lZyz+Xl2KrC9OJfbv1
s9Ry4lVTUtwQiOLdg5bLelkgg/DEk7Z2dkKDjxYdyTyTrgVcfDWSCBl95sqH3roWVTuR0OckwyuQ
TxctbzlRlkPPVjfbwZ3tB7LcIxT+aJhr54Y9Yycp/aQeu1fugXdsHLL+PHugIrf5UB1qqssr7G3t
Z/Wnd37D56Z3UYLbrq/HkDRP6+DeCmp6TcIUrRtnlZ9ADjyzJH/kSW0dacvfRF+C9ryFVGVNyy//
u0msYzDMWgBUCCQx4Y/QiakOwgVnqqIdiVEafs7qfO/SumUPhuWNNWddvXTNa9crYE+pDWWPO9DR
kw5KozZh7TdHARSI13FZ+1O4uF7fRZdH+NHuhhGacCVU8q91xGn7Su0y+Id3kEuOypxn+RVn19r+
OuR3VtBhEOmQUf85yQHTU5UWT0vrsytbN46W0YPAvYQc36t0h+Q8dmlzyvm0J7KyeoR531m/ffWg
d98+tv0IYT4/fSGWy56oROF/CPpZNyoDP/t1ef63+jC80S/zweo7mb1wXfU/5mBxlpC79vxPT5zk
qldIDMRwRapo75VWNT2PvKq9SOp2Ucc2g1hAlEuUzB8vj2XLlgyfBDEHqUFckb7Q0nEfUUmEWnVG
Vf12ufk/j0MfrYfhjb6eiiClMnkS4GZgYTUJeybnhq78PhD6zrP6vsl491ZBAGECQwQYDia8Ieoy
nyBznjHuoqQTKjWnHLw3VRO6NsvBXrEsflE9pE7fq2kn5NlwaMcIOUEbIrLM6pIXXXm4vMrkK5+G
MgbhNg9FhU2+rUAGQJu9Mp6PQunVUs0NhAcQ5YIjv8wu7R47gZ1JgtM5FjY0GCkIRsMh59dkwdCZ
CWviWtU9bujpi3RwlERJrkFewbHZ78FjN2bPRDZ1BSqHm5KR55nJ3JmOc12CMSPWXslnMGsM1ej5
ILKZGkkPJQeYExrtKQWnzmU723BJE/qkNbIP2aztZ6HTfHqcx2TxImYx8OOUObC7O3HlxjlsYp7m
oPfasWzqVzJL63sh3Xk5zXL0vdtqXlqwPFQT+IsuD2nDPpixy1CVgFqjcp1nLgJYhWOR81x3f60w
wmd/HD73/a6c7Z+H1g+81MRA6WypOejkvWcwDSfVN4LAsDoQFCPz7qB1jhtl5BcJmZ8pWIr6/JAK
pkrnhFnus8jxQVP6rbDcoTuCVpS11sGnfufdunQCv+Tl2dhaYHOfqnwUcCIZ8wqGmiFsICMLAE4L
SiOH6/i6LoytSjrpAFWIpXoVwKmDCESt+xUPgpsWEcWVwzA2GUxrXncgkH2VNAFLSY2NtkaBTATd
v73ny40d3URY+e3QswHqY68am/uzdiHHllnlXtH9xjqY4CowXzt9Nrrzq4868lhOFY8FRySaAfex
sw5bZ4YJsapoYi/+UKuXogP9rRgHeigY+yoFORGKdOz6D98ajsID0BTSD1lUpOz3n79ogaM+I+Kw
YC8NL9vFhtObkKwqJxK8G8H8CgLDMfRH/a1wOzdsUtTfBe615mfCsiqZZ37TcPpKir6Ok6QP7gmU
jKOh6fIdgOjW4q2/vwuOhItTFpnZ4hUQMxKBIBfbIyNlgqoeMcuripOYZ8K0qhw5+hGC0a+NP7OV
/yiwwN3TpW4PLpG00/FQNqn7fHlxtoZk7AvOvDSVy0vxCsKSR14pkEJZOD/7knc3l3vY2IdNvFYB
+JFqtBavwLXJYwEiqTgpexL7xHlZmtaJFw8iZpf72hqNsT1Uvj3xBZoCr741/2ycRZyCYawOZUDy
+HIPG7sDNaKOog7sOek78Spmy7FDlHel6SFQQbbH9L0xBBOulQCHxD2BBSG4Lh8KFxc8QFigZtVC
pPPyGLa6MO4nfrCQIqBl8CoKwL+7dKVMLdvqrpf2tLPoGz5vIra0D6Gv1O/cZ16AYJgoBaBziEdy
GUASjwQ1+W4FEtrv0XUjWj/jnWOChtdtwTKm3ioxABOybi8aZGcHKxnJzsJ/XCzJPBO+RcG/PMwZ
k29J09Zvomqm9oRCYnCTdWyorJAV2Gd0npN7H8QtiGsGIlU4oEB3Z063lm01yXeDFMOCdMVSybfC
cXKogFef/A4aHXlwFTUpRmjsBYW0IIxoU/nmtwrCoBpi1igKu6qgBq0b4YFjdTiIAmd6wftQ/Xej
nf4r9tNU7pjAhmP+gYu+mx2dyWkWrpxfqm6efiD3Xcet06Vvlw1sq3XD7f2xWDStafEmPAVt3H5B
6VoIlVa1Y10ba2sivnTCgIMmgXoDi6DKUaaz4DjhxdLaYdqu6ldXDcOEf/lLNSd53gQvREkvavyg
vAm4vjLGNIFf3BaIxVYpUi209ZfOuu4E/rW2CsFDucfjQf9kUT6ItU34l89yaY0o5XyZUaCc3VfO
WJYnKVMryUH5BzP4kUGzSj1J4Uz5WfEepKpaCCsA5R70yihelBTLTsRynCByplXw2JfArJyRPidg
J0xmt35IgKiynnChDYIkBqNiNsrQX+aiP4NcU6GOtKtFFwfFIlHqr9oetC4etcS9qHvv+2C3EH7w
M+58npnq6P3oZo44Ihs0ikPTdE391mSp8u+6MSMgxZZa9CqsGCSsz7MzkvoXEmCguuS5BWmyxK5B
CuQjxcyOc6KmO4Ty/a9ZeIU4J+4C9nQmmR2TOujcIycVtOrmcqnse9Rmi2eaUn86VXVN/DsEyd5v
qwdX3l96kbX6qllXBieSlw6CwWBq+NOovTb9C8pPztyEIy9wuAHroBuwBpasgAbbelfrUIN64ADi
IDiRXvWraIupvm0siguV77XtPS8a0D5ixqfXrizGtgH1L4rD3hKZ59mTrwWeK/hQO/N3ntMKGH1F
gZ+PIQgr+vnQNaX2jwq12PWNSGdQNdI56SgKdqdk/gF21cH9xFmzPPMKvK7HpGjA9JmA92uK5wD0
hUelcLEMlcqz5IakXmFHTkA7CongBUyMyhdt4fUhSecGtFFBDWJNPGjCVvpsmh9G3I2cYzFUXVAD
19ksTRHqjBJviUALnfNYZ8wFa2vCkuGoiqmY9KHoJ7dh4dyB8/V+cnQ7xc1SVT+9CaDlmwYYNDss
3VUEljqIFECgp7LiCRS8/mdlZ1YWTUzW//ikX2ATWO+vUF1h1p2Agtjys9Ke1OcqZ6N6A2t7q+9k
MggLFtHPX4dUL3/rRfVOKKxJC7xaL6siIhTivqNyXtZPlVZNDXZeS2agDcRGdo/q7WSI6r7PSSgn
FwSOvHFRR1JNOmCn1JPTHTiXbXZoaefE6exNkBEsQSkYMZAckp+cziDtdaauVrc4lBpymBpdjb9q
0oOINoGCNdI/85ipE1ss2f2qiGz+DpgG90nhyuKG1ok3P4127/KDswBHE2cZbovncR4tEbW6xBCL
ep2zNuAFpALAmRgcHNDuHqAozZshmlmWtkcXJMkjYFoDUiKzxevvHXOhWrLoPv+0lFkJYYMaIog3
btlODsa4DBZkz9ejGtX4AO4n3BoDUJTilhBX4FFuQOPW1v/Y2Nq/+DkZ09sglYuMkAJ3/lbJiB8E
OJBelCfLNqxH3tK7WtiKHJze6+ShVKtoSoLX8eRQpvj/kfSdmhUh893uth0lkNNNAb0+MslgwAf5
XN21OeiU46FQWp3xvj2T44S07oPfWIu8cTRjBXysyJf7WlmlQ0Olq4B9a0FoPYSqcFR9v+Rz82ot
dkch0ZaXacQCcK+HeUHyr00BjqtwACU/JJxS3XvnetTIKQhJ3SK0kxoC0qoDQdWBAXHsHBsr6L7k
sp34QTRUBxG0eUh3sOzR0d+QGLb7L7am+ddR2skXUOB1we08StALpxUnzRtejhhEiVFmeDtlHf3q
2ZD6QCChFn4HFjKxp1yxdVquv78764WrCyAvG//FcVU3xpxaAYtUNtb6iLrywr8upCBrMPCum0KR
NnOcjL100i6KCNSIK891qV+vO4yNcMvxgCdy0j54Ebk7HhRyPo+utVttsDVHRrjVZT7vgrZMX7kY
ZNQJC0BsXWQhYDTXvK4iKUqM21bHtM2GMUtfwQBtn8h6465nCLNfnp6tARghF/E0a6GmxF4m6uSv
TGvr1AdsAC972idXXeiRi/r3CvO0ozVRJXsZXFrXJ/iU7anik1VANHBnGKux/Ddc4SZR5DT0NvKn
i//CaD/eaquX92Mv9kq61g/9qHXjMUhxIkdVT/7LvNRDBPm5rsMu55dkATsbngVHksUls74D176H
w9rq0rhr+Z1Nx/WEfiHO+Myx8LOG/rjuIBCILW4+YGtB8R3eVdNxnHcm8WNb4IHh8LJsqj6RtvdS
uErqmHdj2YeVn+AsGOpS72WqttZq/f2dwxNG+FCCKA4On9IuJJ702I1F64IcL9v0VgeGy8++sEXv
V95LUqwM813HrCoaSLf8fV37htM7rsi4mnPvRQD9Ux98UC2Nx9Qj7h6bwMfJHNRp/nuGBAgOPVDB
6bcRnM2xVAX9Mc6g9+7wgH8q8K7XRIPryR0AxNayG1sAd5mohNDozRV2qNMBAitWUoQeqKJPl2ds
zXl84EAmSljPqgm8gYGAIRF/dwPIv0OorYPbvgcVfgodnmgaa/Jk82S6blAmdBj0+W1WSqnf5rTS
K2/+HOk+YWG6dnt5UB9nX7gJIB6hQezkboVBFU4e6759KPzGuxG0ecida53SxBLTsQBX9OD34KwH
B73vsu7WnobHBe4SXR7HxlZjgokTnjuul2v7heKEASrArw/Q9QnlitoYwdAd+o5+9ufyVCbBzgPD
VpfGFlBBYkDXjfz/Lglbfs52cUh67Kp/enTapIWIA+DMsPOdfNzGrmBijBM3L0E6MeERl0s6385K
gku8GPAssNPBhh+Z0OKZdpC9zLPhLRnUMoMpzp2S22WSlJwsvFrtgcu3ujE2h8JWMsn8sn8jqZ98
aTy3/j4vvnVbLmWw88i8NVXGjmDjnsStanafg5EtySNdELwDvmcj43/Z5Db2AxNlPJb1xKdgWN5I
j/jbalIwRxdDpMbgCyv5fVl7Y9TXubVzIHxczQzFqvU73h85Y9cunXabt26G1PWLPwGRMx5ayyfz
uUgWVLo0aUO81xFE9/5P32fUfVIzSF7bEEVZNqhDnM6xdiDoG7u7SVWpC8BupNB4QkkXdi6G7sHB
1TZ0fFve5b73CRHrjpttTbMRRDTIBthZX1Ck0cFvT5PmPqkws9Slv5NSHJDxemjJ8Hx5TTfs0kQs
VxNkL3I8g735RIln3TfedxEEM9gqqLsTy291YWwb/jRR2/P0+NZpmT0S3QEeQGw1nxEoVXvMiRsp
aMix/ttYJAjAmefP5G3xmi8LOJ1C7lPrgZbNiOu/8+YEIuwnmCsgue5jn7U7q7VxnpioZUhcWA0k
dN1n1dJlCuUQKFQwO9zG47W0WXOwVOXwT5dXa8s0jF2ksSEVtXg5ea0mCLRrmx5UFtiYTQvAMIrH
Smt0XyYStNHl/jZ2fJPs0i+QWHCQiHslpQxClVkHbqHxP2+UXZ2VBxATxikd5xDKPnsspH9y6h/E
HSa+uYOuUteWwfSGd39VkgMybXNfhLJ0oa8RBr3G/VxAj4WB7wqKOcs9BD6qBCKjDrXu8gqk8EOU
iSabAfHmzJfP0FBErHd5Sv4c4R99nbErgShiKYDxD140hHK6N59xK38YuyD1HpbORaYB2Y/C/oFc
LKiOo7GWwyJ+qqHFh9wOmUDUrAD45AvUSsukBDE4CTCtblH9rJmU41dZB3XSHcoRKpC/OlSvKx26
OoBUSwgGVSQ9bnnB1qfqvHGVdZbFYGsS8baWyLYJRZA4SfrUQjWqQ5IB0kJOm8/D52lRSIyJRCzN
m0jzvIOWj67ykGbKgkM2dmNNfysrdyxAklzcHCwkgTIavCauC4EnSDTVgAnr0m8lqji9omJn3Gpp
83MkvqjhdT3EvciyUKcNqQ/e1Fc6Y6VirTwxezd8gKL9UTmDtrtYZQTQb/ALp36pIhSU0PGZet5E
ZUhcx+k+Fza4Gm1Ao4DFeuNO1cs3L1XM+trxLMnUoSiTiZehbnIKBpAMEjGgUiqBHQgOvtUP7G7y
VM6/ya4n0gd1vEr5jeX1qeI3fLbwIhnJoegJvlRYfpMiPRUgH9o2TdbOUTOMRfKEpG5CnWj0k4JG
qnN6twCVO2GQJbOB+UwOjHNQRVVZPw1d2Jd68p6oCGrbAXLBH1sep8NExO/LVrexy5hUqpzUzugR
Xr7O4K6eCbYxUvZgK3P0a80qvWPbGxGEiZ0n4FjLqC29V+ISpO0dmvfFCW+FKtjZT7aGsR4R7070
ZmhdOZEZKQtg4JabfLbqTxX0D++rdMqmm8yv9oAeW0NZf3/Xk5rnUo0l4AjOhIx2DFWcBpI3NYS7
4ssr8mEHtmtyoSHlLDTAU+TYAA0ADHBxsHzm7czTVuPGPo+rSZXYTFXp/3F2JU1y6sz2FxEBQgix
raqmuhu37R48bghf32sxCzEJ8evfKX+bttwUL9hV1EJCQ0qpzJPnwIt3yyMkQEAZAm2C475vtzxF
5ZLMoyR3YyIBe9SD0xw6vZT7Pt7GA9KBqRLxXhMj0w3KvuEss130Ql5gIwHTqgvSHgkzcO4iRHiQ
xP01llN1CgV8vl1zY6P9HK/K/KB0l7gR6rRQ9xim+m5f0xereLUnIW1Wt60/LHHtl/E893eAxG/s
xjcNCxNjGVYNtTkOVacl9uV8dpZ3fY+3bd4cml0ELejgslNffbvMS9LpGosasD5GtOmswmXnjFue
G81ZWUjkrOIiHcEV9S1iW9w4b78g8NXkz6+eyACaZIXFnIs4uqEHdvCP4T0SEScnOOrb68t6meO/
HAJ0YhlrkDaOF7njgjTh8BRo5wnLE/tO9+1682tLaxlrhMKG3kHSK3ZneZ5dfVblCOWqGrUN9Z6w
i4d81p/TBPgugSilhF4iRB9PEJIjKEvG/duUmxS3bz6f0IXlNakKWCcFya8YOCoIsOVFfkPw8Ljp
fd7fZGPw3SPVLt0b9HX5hld7FYTvWVYH2KtTbm4YEsdabp0OK4thA+noxGXqOu0Sq0WHNwvKR89t
mDkQj3TSwyxSuWHPKxcAsexZgZQ598yCM3T5BJWUm0iWG7v1TZcek2MZMoi/cAdWtMkOchFFIokc
v+VmhMZLI8UHkZpfcjTDiWXuh6zyy43YxIqNEMvGof8XckhyoFdUo0NXu/M+sLRrbhZvq+JsbYNZ
pj7g6RdV4WTiCHTNh0h4pwZCjI0LMYaaPmXjVtH72spY1p5mEyhdqfDisiggEifEcp5QphVfN/a1
1i1jH0paiR4pzbiZp29QGP3C+ufrLa/sXBs7h6hBjWI2yNweAim/KnCaICD5FUKOL3VW7ynC8oK/
6M7GgU8OtGniokOa1ylisN0dImq+QLT0fH0YKxNkg+c40CYepKCWWKbi7HL/cciCDZtb2aM21Rmg
sSC/EQw7SHyqwLNTuPeb0fq1z7bsmbSmAJw9g+MiG6nOrNbmxtNbu+ZyiL5xA9kcZ6SB3vJ0YU3i
bY7KaaQ4wBYGPdtnMOR88Ed6X7Rbj/O1bWQZchgJnLceJsnPy/Sgan2nF+8m09FNRYJf+9bYMmXm
N1mHFk0Mibr8Z1GojhwMXKd9bpiNhhOyLQKddW4s6fJDBMVyXgZ/q5py5Rj6HZ56dfdEXYXnsglN
PJSld6odWjyZov82IBePWrFyOpC2qzau7ZVNZQPjwIqYOirK3Bjyz457qKWDEMMiqqHbOI1WLMKG
xDFHZBWfSi/OufDuJSmqA+9EfgMnqN44ltbGYN3VZVD7BZtdN+aDAQRlbvkZ9TxbDuBa65dd/Go1
ctEbydMFMzS14JBf8vkHmIyDz7v2qWsZdQkCvT5w3So7MM2dB57OFZyacEsAb232L4N6/fFLU0Ni
D1NTo7z0qNq0OQtAOICn39yta11Y1mwyZ24NyscQmJmBx2Mvqh+eETF93DdBtiFTVEwpv8c7U3Hy
kcEVM8dmGvpdySEvsEEWI6uNj/cI7jRkvbW679OSpHdA64RbFBhrG8i6j5mZw7nHMxMagUt1Mv1U
3S1ss873sg3/PrepDbHQwM3WepzQugpfelz98f9sTCEu6E3FFiTo7UFQG2ahCyC42kJjlUv3h2qy
f6NFbUmTrbVt2a8mPMITH5u0dBCokB5EIAHJ20qpv70/qS3D2XOtaw3y17isoEUmvPJFZHC4upaL
054tSm30xKKcrGZd7sVLCw7Pqaqcmw6ikzfXW1/7/susvTJhBXnrMWUQonc1bn3CwT5IUb4G4GC7
hwyEedRmT8v7GvkuKdw4J5F7R4u5/xF0BNKu10ewtr6WCUOIOeh04PCERCb6LGU3qYPX+9HHfc3b
3rSnB90WVZT0Y+T9IFCfRtnddvNr82+Zr+vkSgVZESbU02y8R5nw2MTFSNw5HjwyOBtQqZVJ+gso
wcq8jAIdJiNU2sYYuumA5PYgIN8IAawMw4ZFIMQFUl+/4Elp2FM6hdUR/Owq7qhqNzz3tR4sM3aH
KUoB97hEBC91aI3Ij2rI2Z1fd3u7sO5iQKBHHgYZT4QrsttxBkQAAb7xZqGbmIiV89TGRNQDyMx1
67e3xgtf6qK9z8vun2mhyVxsudprS21ZtC55VqVzqZMaetDPlIXFhWlrJhuv87XmrQuZlSR0mzrn
SQ5qzhOAKk8BhF3P141tbZEtWybAgou+cX1wmsvPpubuHRJR7+cmDzdy5Gtfb1mzngFurxuqkxRg
zRMHWBapoEbcXP/8tdW1jBmy0nr2Zs+PR9reMwdnqfLqE235w1DK9HC9k5U5sjEOroRwdSM4bhxW
NAc3rYPP3dSR98BM70LSedSGNfQKwvVRPvoxdduPv69jhTq865//dnQHMfA/L5x8oHKcKj0lphhH
VPoJNxlnHruXV47rsfxOTz1/0MX02PX83+t9rqyLzaimK9NKuBgk5jIHQqwGgyxtZzfWQNieg7AI
t6A6K9vLxiqgqsLVTsX9WJfyZ0mVOnVDtlX4t9b45f9XVzWXAoQPQTYnwHeU3VP/G8t38Eu/3eIY
XOvBsu08pFA7zVCkgiSoAN1Y2rLlWJmObdxCa1vXMu8+qEZIPunl3Nfgrb5EeDjJZNzix/WFXuvA
Mm+UYJUT0IZhUs5SxIbAQaVGqlPkAFy+rwvLxknUd4MfSj92MyiDkAj1ZJUJ4ZzVZiMSubIKNrhg
jCpaIkuuE8odLC0in5GbVF7VNb92DcFmTzPuNBcRn3BM+UhR/ebe4KWSSdYpd99K29lgQQPPq2fl
47Yu5IFNZR0bx/sCgfQt+PrKUtuZYJKFPoob8DIRnCIaTBYKx8wRQcoOHsjnnI3jam0xLt2/MjqQ
zxSLW8KxoSgd+IaaHnWHurX5x76VsEzapChDLXBmJIq373ROyKPpOvC6VijQ2NeDZdIyRESn7niY
AFv8vZ+86uY3m8vib4JhGGbijSeiTaTW05HRDmxg8QVRntdwCoBuicNKP2Yz+XJ9FGurYNk1NHgj
gBMrnnDAQ2710jtJuHC94RRcrp63RmCZtOcMZYRHD0bAWkBDW9IficvIqel9pOF4Ex0z+G03u4Zi
y2VS5hKkmeo5yfNyLo6uHgCDD+A2z/t2rK2YmQJm1nG30kkJaWmgyJE8TwpoxJQb7a8YXmBd4LRc
gB4vxf9cfYm7+8Fbgu/R0hb7PEyba06GhRe69eXBS8kPwRfvQ+oG6cfr07/29ZY9I/GJx3+IcAkH
pgOFrqigivz5xuFttbMHy6ZFNDhchKEbgwoGj+l81idEDp9TIaONK2jFGmwmOfAippQwQePRBN9B
PeQfiqnZgqWsTZB1RzNWDaZaaJgI4kf8CIQWIFhiKUZ96MZlCHaOwbJotcwc6PPlEpnEEXhkOfNO
XYVH3fVlXpsiy6SNGhkCe6FODJdRcNBkUPkpmgb0t6sDm4UOia86p3UXnHvQzg83NcjK6p9gRvDZ
Fuhg5Vy1eejopDJuUPOcgAA4OJWAL5uFfexzB3TGRbTP1mydzBRyEBDMmDEtSH1Xxz5CdCxD3vN0
fZZWNpPNR1fODoJh5SX+rFpjUGI7m0MtShx4cthSSVzrw7JogSJwxMTA8/sbcJMqU5160HjeOmqT
cmNtKSyTloMxk0orczaD9yHvqqdejkep/AT10lsbam0Y1kU9gvKGAYg4JX1ZhieIePegb82Hw+T0
W12sGIUNCNOtdEoa9m4ialZ9o4qiYs4JHJptrPZa+5ZNywmlrvBTw0SROQ8Ophnm/MMyumqromjl
orZJ41wxDhRFvngx9hUIHAwOvdHP5K1i/nhT+KS6RaH89PX63uVvewU2SEwW3Ckgze0minH/ibfD
dBx9nFJuSjQYaWd2kA7wxT5UczfOlJUtYGPHZKp7iMR3eL2UQ//RHTvopwO9fewz8Lts9LGyRjZ4
DKKAxiuoEyRjxsFUAXbL01BO4cZxsrJANkNc6dWhHIqIJZD6lJ8Un55ZgcbF5V1vInmhwqu2tErX
Zsuye9oGs4LyOPqana78xBoSsdsU9Y1phgOS91t6r2szdvn/1QsAyG3oIbUTSwTw5AejQfcdCNAg
Xd9la61bZm+mUuuBOywxJftO3JbddzUyjNcbX5si6y53Zz8D5YNkifaHC0lw1oEMdnDjyUee9HoX
a99v2bzO27YKpsVNoG2JDC+A77RAVUu3NYS19q2LnM6Lt+AWZEmO9xcg3rVz1/lipydlw8qIs9TZ
4nk6kQ24FJ5mFdTVez4MUm0kwFdWwAaVkaIpBr8bgzhNA7D+FHK61VFOHoKKbAGXVmbIxpIxxDRT
V4C2mjhEsYMC724ORj3O9wXebUBZn43CgODBTVg5Fbf1PCPMSPOxeJgyzraCmmuDsIx5ZDLEMZuz
RJpLGUeL8yKc2q2ysLXWL/+/MmFTOIOT9T1Lek30f6jkRj1glEbuvoCNDR1DLYKPaj9nSnKQuBy1
1EDbmc2g8toWsowYNcBGo97CjxsJzZI+BFUiMf53MQzzhi++1oNlwzzwMla0DUuozsoT+BiCc3q5
Uf3a57sQLdQmXlMNqV3w2pbZYWT9Q9+iPDeQub9xCK0MwEaOjSRoUXfWBwnqGvgpnbr+k6kzcGQi
ZLDRxcoWsoFj0FCc2JKWQZKW3ln2i483e7dFhrvWuP2kVt1Qg2cRUhVsKNWFu6sYj4WatpgP19q/
+LWv9j98InC3QZ0mO/QyANWPXo5AIut9by2bWs2NZp83LQ0S5Tv9oUZ848YPN0u817798v+rbwco
EMRUEw8SgqDeAzho83c8oE+7bi+bMw1SDK4/c4GJuWDSXAMOuCnUuyoXPWpzpolF6ZnI5rLpRyOP
yhUiiZBnP3ozeAH3jcC2XQEGcYlIaDLK/F9SgrRrQYnMRuXgml1Zl6/qorRFKInEtHTAlmgqiA13
vosQGVhud33/XwgxAt1D8ArDrlRYfiJc6uK4TMbdevOseKQ2QKzPqeyrLguSC4nWifbRg8zG6pvx
h+cO7FJQUyrqjWN0ZafaBGoyBRnSlLs0ISSgFYgIFuLfhXlL85t9c2WZMYi6phFa7UtSUw0vixAd
Ove+w51mw19cG8FlH7yyNcUpJPrSjiapE4Y97hoPJE9VXyyP+wZg2XJJewNWL9dF7DOPXpjxx3/h
RIzRxl5a2a6u5Ut7VZ4HQJa4ydL3KM0T9ZNUQ3ogEPbY9/3Emp/S6bhpBy8ZoSL+VUM+8hDMkHnc
Z8s2WEw1FeUk8BZ4Ws2oTqIFWPbUZhOKSfd9v23P4LMbiroNEgqUhgn5cBz6aB8Y0LehYjnI6ivZ
p9g8MKlDX0ho09XT9OhFECTZ8/0IP/45/xI1rd1ABooAQ7+0B2CIPHNG2SYI9PZ1YF3EOh38MnQm
L+E9YvMSAehD4+98jiG09ufnU1R9BJCOpck4TcEhnZ3qHcqvq8P/4zn5tgn4NlhMCR40YeWhiyyV
H9MFHLqugxRrE4p2YxOtdWEZseSElW1dkhgk8MwxB2RYZtSfljLPv2Y5afK9i2GZM8saRlUwzQmv
6CDe1wxI1gNuuybaiPBc5v3vvI8fkT/Xg+dQUG2zHPGwVHzPA8hVUa7n70MLuhIUNZe/dmwq1Nxa
4+DIXIkwyOVzD17VHyJHZf9T2Kpx2pNrRfvWMEgWQXmjDdQjrVxc02pqp+I9tKHr9LCAn3pr3d+c
LXRjeRo1AyEkOMmyF0RApiNnBOIoRZodMw6c1CCG/HR9ut6Mu6Ef+5ASM9Kt4yJeUgW1HxROJxcK
nNItmhMiPNAKDFE8XXMWX+/uTTwKzqjL/6/uvBEcaFq59fzMU4CBXNm3NygevCgNyJ+CFpe6c9N+
SycfWKRqC6ew1ql1kNVDnk5Z7ulnEzbd8VIxDRqgj6Mv3/UgDT26INFoOeS3yy0OiLUOrYNN+GPo
iq7Xz3oEL/WlQ1nJj8AyVifwDXUHFnrHEDQ8gdwXn8PEXvbRq4mVqp66pgjzlzQXYVyL1L0Hzdh4
k4HG8+762r3pr6CLyxH1qos0r9FHTfRzDd3HW22C6T3oVszGZbA2Z9ZBp1NT8b7j+tnN5U8+6t9r
xGZQ1rhD9VPRIg6waCFYuzZ2/oqF2Xm9Po+KXGlev/ClKO5ohtd32nbirgrAEFKEm/2sWJitEeV2
UNHwdTs8Q+LF+Uc0pgRfZI6nGxkXMCRO5F5n7m3jw+Kur9ObTjjWyTo6iHGyJl1o8yI18U8GAkhg
fkDriBJHx44hoBSNm8oyb95P6Mw6PyAaHIX9Ms4fUqQXT272G5mQfqt4tUXbtzIcO/eXkroauW7N
h1qJrPlHuJNPz5EKUpQza+iJNyA+6evBnPqec7oLB+4zOx9YF9PcFzlvX7TH2VGLTj4uZl+ABq1b
B4SrPNJ6dQaytmxo35O0yGMIddMtEP7alFmHAdjwh4bzTD0bb5nu9YIlV0vQnPvekYeZjc8RWIQ2
HJSVU4Fap0KpSscvwP75nAZD9LlevKg7ThGIPDZ284qZ2tpUZsqawp9K+ZKyOXRva8H7XhwMqTvk
ORGso20D2m/oNG/AU1Y2NLX8B5036ajA2fhSGglhGjDeOP/kPi3/bVwdPl230LU5s3yINA/yqKmg
56b9qXCPY9iL4J8MEjPzy/UO1jaAdQSM0Mw1EBGsXoREFUbdjKidu7BTXVjiDr4sm5OXbboQazNm
HQG8HyenG6voybiDc8SVps6iD/Qpy1wSXx/PyoTZ2cGSuvXiN371ki8je6zrcJzOYQ4o/3lf+5aH
4IqUOV6bqpdyphX4qoeougEZj94iCVqZIjsPaBahqxrkxS99lTbeSXa8R7GkywMezw2LtuTuVpbd
TgiKHKJNIQvEI1dL9a7mCDoiWSGRJ+rYfQuQd9NQurEkK3ZpM0yglAISWJ3OHiFRqoH5yPI+vQ+M
DAWSa0HknLKJePx23/pc9sUfrgcBqZxk4UfEYoIHeqF+Job3G9aytjq2yQ95z5ZMFC9gD2coIkbo
Ss4sus0ryY/XB7A2W5bF88g3rKUsfzFOyE86Y+/UhY2PBoF/9AVYza93s2Yntt3nLHL9Mc1eKHWJ
uTUMJIYPPgcn2Maqr3Vg2TotIwkcjs5fxmbqz3i2D3fBAJjJ9c9fWQg7QTgy1ZMaDuyLS8BzcyDT
GECASQfZTdeCMPl6JytDsJOEJUuVpsPsPLs0RfHSuBRpe4CcwK6yBJ/ZGULuEjVWPEf74FXAlUu9
OwTswU2DmLQu/7k+iBVLt9OEXEG1qg9E99IHQxE2N/0SqTFm/dQwdaQgIzIf/NLh038jdxbdbKzP
2tRd1u2VGZqmGUbTpfxJKDk2RwE6lUPJlnpLcmNt/S/9vmofdOteXWiToewUQelDmUmfHqHbGrH7
pZmLjRt+bRSWubNFU+h3gREd8GI/O4LALRsOxsED/vrarLVPrFHopjNZuIRPsub+h7KbBQWtfKe2
guxvs9hgh1lWXk6QNHCZ538EMKfwzm2UhtA9ROxBISNkGhVF78hI9fTVg/jA+IW6+eQPYIJth7E8
5KUR6UsROXSLGHxtvNaZMKIwtS2ryn8mM/gpQeth7j28uU+7ZtPONpbCK+pmoP4zLWpzVMC3vWuD
vW9aO9GYgrst6LXwn/FQB3KRAyT8QNqy+Xr941c2tM1OkVPIIRhPkWfwYCz9A3PwfD3WeQNKSN7X
P693snK32DwVsloCCZleH9TyFOTic+u+g+Yp1LW75t5DPHXfFWYnHplArKSNJv4xrxQkwnpaSu8L
KaLBvw3LxcsekPYUak+SHzivy157fRIgt9lCHtJ/LgsRfeWy96oYGlGLuzGYlT1rpyIHBmrxxYzi
VypGkn4IaR58BQ87dz5fX5O19q0zwAB26fRFlUMDFfc9xDu/a55tPYnWdpVl/2Lo6oy0fvZsZgRi
jJ9CgiJnhd/fDF60FalbG4Fl1VyAIk8jBfYCaO/UxGnWDd9p57XFHqwOUqaXONCrFWZTitzR6EXP
47Lk7/I09b4z0zc3gVzKT7sWwc5GyhoR+5xHzrue9eqUwzO68bwt6e/fBEl/xbMxgMvV/GoAxpNg
XnUK72Pp+X1xP+oZVxaKrvLym6hFWDyIbAKQMIPHFJxSNvCjK1DdcCOnZXLvlnLp2Bl1G+HTCPq3
9i4d8I7+wGTXOicxdngW8rEfDQR1ctW24I6dwvKcp8pHrEp0MwQYfD6o0zywgHwHMBY1iftm7XLM
vBpX2aq5zIpUPPXBOL8bAey+b4Pm2/XGV/wWmyJD8W7sS0cI+PB49ZCKnUCI/tlM8Pb6qvnoATi+
cQuvGIktSNKD4yDK+mh8Ee28aNAM+9DMBQgXekSDBGr5+nhWzl47CTqOoH8jUyoeNCBI8YX+vE5R
IdB7DcgCibMxa2tjsU4TcHTlXlvNwceUj11CIxBOCFDUfJhZu+W1rnVhnSlsyBcBvcngoxakeHCX
EDpIquFHhURTvG+urBOFgnilbUUrHn6bo5jGr1Tg+aNAk3nI/E2O4rcPrsDOjPIJqmNFQJxHw8EH
cgdJpzrW2cTyjffD21s4sNOiigXg+w179UL93tzlWfRRpEjcl70Yk76d4t3B1SCyj5iiJdr1g+GF
ZXk43pqhoSX8PF/jmAxUUWyYytqMWRbfhxRYRkh1P/UV0nOMT/wlCzZRyr/FgP8+KAM7S1pOzewj
IxI9GhICFhU74MYdbhFddaKDK2jF3xNS1ubASgD7khInY3ArJidrxVF7bfA5j2gWwq6oTI9j48se
nL0mEPQo2yqtIchbMc5vaCMgfgWetDy/FxU37KUU04x0FnfG7l5EMyous6xfDgGbqgh+8hAU/gMo
fV23PWk5aBnnYdpnZ1NHdfBe8AECVdc3/tu2FdiaBbzqhPLzsHxKSdMIIOkBDDgy7UOzoHEWswsZ
5ge2ckHadBNSkm3+hBd6W972NPP02XGcfT5TwK0jwjgVkp/QinyCfC94IMtRwdkApivYivK9fZiC
vPvPm6dHIiYI5qx/UmoOHmRaAbTC3c+SFi9Lk209YldWwyZIKSuRzdIx6aNbh1VzL/pSfBdIskfv
u7afNw6JNZOyTuy+bJe+GrLuKZVheV+HTvCjccYtGqu1IVgrkQ6F686lXz6hXi8FcqWswJM9V7ed
2FfSBS0467CGsDEStXScngTLo/dM9/37IOuC03WLWDlDbYIU0eR+PiohnnQ2tpDAg+jT5H+RYgFL
+bh0PvlgzJDxbzNlSu0qxoB9WEFeDQdDR6wr0WkDSbu0qcrmUGnlqF2PCqQj/9y/mswuM1kQPbKi
EsF9CRE5hF2H0fvv+qyt2MdfIjJQtdOhFtGjx7JPSBw67yAaJ9571K/AGw94zpaJXGbkjRPb5k3h
KXdCZ3GqJ4aywTvVgpmYAkOpq0zExEcx0zCB0nGzEmdtXJbdg2wmbQ1EE6DBnnv3KgegiUB54g7M
zh08A/iG1+dvxSi5taehzBAulSbNE+RwSPZgBgTIH1sUA5t9G8AmC5G0dzp/NNEj5ZAVOkjWQQGi
2aa/WpkomynEBHrJajVL6Pbm2a0WOu4V4tQ9QVqvCPdVrqFE19rHkGRmBCqZ9dMYueR2hG/4zumC
p12LYLODQL11ZpODW0TUF8kKCJ1DtWXaxZeDT7+cmK8eL5dgp3BAAPdE0zRPXHj6dzIqXvZ9urVP
TRhUHpgQul9lIOt/R5fP2dmTHM7Hvvb9Pz9eh5CsyZGJehkF3sSnMmITTaK8gd9zvYOVe8PWJslz
YZoIXKyfeqgnnHgI5Tt35s1dODZ9fL2LFRsLrauJmWEopmD2HhmvAQvFHLWQ6Kj9L/uat0zYddy8
DRwn+6RA4PVOXrTNxhEY6V2t21wgJfwaUzXCeeGky85cdqCAW1i6Gd9esV+bCkS2XYPjc1FPaW+4
dzS0aLOj9EmRfw6ghTAeBsQLuw1DW1lsmxTEZKDbccaQP6oOOqq4l76XgZ8/L675cX221jq4jPKV
rUGoVDXY/uRxDD11pxoUaPDJpTFiIltV2SsXEbt0/aoLlmdZFFbKedIjh6ztUt5gP83vJAdKVIVZ
f+g4qtNajRKL62N6G4UUMMvEyzpo8cYu/JeynD+pCrCwQ8qC/qHU/v0C8uKFzuXRjxbIE0NXlm30
ujZMy/AN6UqPBy1ElxhALWneJhBR+XdEXvJSvw1BE1D2Dt5mFcOb3Xm+LUzIQSaufAqkDvfTI611
rE1hjtBiefzNJUJwLCzN1nn/5i5BZ5bFssqrozIIafJbkg6hDPG5nPDsXypXfLq+aG+eOQh72aHE
bKCFjDzkhJGKjOssT6GSnG9ki1a+3/YahatZ6reOSYQjhhtEx8BvVBhz8vaS6/i231jPYFs1c0QT
MN9B3CPCFmNhXRxnDWa/fVNk2eqISIvAYbAkwtfy0aBA5mcw7GRpgkTzn2ZKqFNVoLFcEiis8DvO
gzyRU/qt4xjJ9e9fWwXLLgmHoqnKZy8WBjeXGRSiqZcy52pG+dz1LtZ2kWWECNuhGEkXS6JqSUOc
MZyNj4OEhuaeqxHblPw5S+4yQO2xG72YYnNSx6cxqAj7jYTJm1cLGrfuXYi4e4RUXJ8NhYRxblzo
FhlcXHCmu8SvIQm6b5Ysc64rMK4M3PVi5BxRdoOaCXP0ItP9d735lXW2PWgi3dqwEnAFIHIgmgsm
yAlLf3Q2yelWVtl2oZlTZ+7iYZWp7+hTaUL94cJl9Xnf51uesxp6GiFQ68Xg2O3j1K1UPInlB7g0
gz3Rec+33ee8qRZIrlEPok+g+FCh4cmkymXDBlZuBtt9NuC87Sah04T23i/Dgv90tfwYi/F9KlqI
ihL/fsjrrQKctbW2bLoOxOjSbDFJ6y3KO0V43DTmQMNRhaCAGkMoaFxflRXbsKUABZMI6TXeZVOJ
72lZOzGrJLupxPQ8k026vbW5s8y7p6BkBZFsmkg6fXXLn6IBYQZK0k8sZbHXwxbnWm9RH1421F8v
dGwDy9zVINKuNr0+l5AoOxCn+Xxh6taej5LH+hiB7v/61K2tkWXuJq19wAhZKg6u05CEIrB+Ey2+
vovI1G1suhWTtL1u09CMkLQhMSpc7lKfpXcAlJGNNONa45fVeuVB1lOT0gX13IlrCH+oVTU1h7bi
2cfr8/Omv+hBk/TP5kW1jCkJBsyPYu39CDaAG7fLpkPdEAFoDGTZ6uDoiGhKHBd8ENc7XdnPNhkf
wynZ51NK4lqhupuDCjEPgCAGzvfceCi3vN7LytLbvjcqOAvALCmJQV9hmtMQLv+NdAEnf0jacONa
X1sd6wjQuehcDeFoEMR6/SeESs2dlwXDProM364FMtPSz3namESKANH8PgTc48bJwUOxsRJr32/Z
fJ5eLnQ8GpMxGD1+HHmu1ZHXYfHz+hqstW+ZOSqy6imcGj8xiFsdjUSoHaJ/8vF662v7yDJuhQL7
RgJjlQiG5OU4e9WJQ0fxkEOtFBJq3q/r3axsJLvmh3T9WLke6prFjGoYKZqf4BJSJ9/dyaCL0K5l
hWosCbhR/AT65/8QIMhuJndfRMNDTOnPxsem1qrLHC+p03p5r2le/qqIUXfXJ2dlhe26HTMGIERe
Cnz6hYMZ9MKnJUrFvtPbrtgxzUIhg5T5iSzSh5r13lkxRY6Fr/yNPMfa2loGjJp16dWoXI4vPYjL
l7dT8H3m4DvfNz+WVw5qP4eGJMf5rSb/nYEC7BnPcr3Pfu3anFLMS+Y3BU5SCCIcSY63ti82yf3W
1tayXpTb8DKKIpJAkqK7KfMw/4q6j3Fj6tdat6yXQGNkzr2ZxGMZocAVudXQPTqqnLcYkFfuNrvw
RuBKHnnVRtj40/va97+YxiB76YCsHSWCFAqDh7rqg4OXhhu36cpu+qvoRiE00WRFlBjKCBK7vT/d
yQUP8MOE8PbGS2mtE9uei5xpYLNwZcOV9Q/5oMPbvPbkKZhqFV/ftWt9XE7cV16HcX0/8jvOzkoK
cNdBb/hGCQaOl6XZSipfPvcND9CuuxlR4GXm2iMxMN7PF2VpPCkBxT3IC0meJzGoyYcG1IYZrvVm
2TmSJqiSRIF2zNA6m8gXpnxxFCV9AkX2cvRTvvXAXNt1lsHzii2guh8jlAkHQeJGEDkFGhj8drx6
KsF/Pw5D/w8bIVFaIDp+fblWLkKbqk9FQ+t1VRMhADOyj/UyyPKUplDbA52oSuPMHfYxNfvUOhIK
hboc7AkoKBXEXw4CeDR2YM2i3s2LkJ/3Dcc6GUwFL7d2axIrQC9+hLgG3rc89LtEizHKHzStgw0P
YuUMsutygFbj+Tz7blzQjL8TXTq9o6Hz9fow1hq3bnWVd6ArnxFqKKGmfQ9pWueYCiL27Wi7JKcE
LsT0LvZZnpuuOqakyj9yqF66B6jhuk+1q6CZMjqAqZ2uD2flTLCLc4gmsEqFVRm1/GbA1H2ESNSQ
hL6Rn673sDZhl55fnTrQBOm6IkPwBIF+IEwgye09z0MUDhsjWGv/8v+r9qGZNclJqijhQdZ+5n1Y
/IJ2in++/vVr82MZPplLYlKcm+IgIBN1Fk79k4XIAs/dbHYOwHLXx5qHE+chXppu1p90T9vjgNfH
PmfC1n1NpTOVkH2FFmgbjg8TSN/VQfnpXluzrHrU4HPxQPIdw5RdVCjlhjhflsWR/T6Hwq6+kYQV
aVRxnqSAaH5hJUW0okMd78Yh+xuP/saNZRfeMB61wcBRKHaoRw/a6MM/0JGPDmlIv0O6Tp9STp6R
Pnw29P84u5bmOHVu+4uoEkIImPbLdmwnaZ+4k3hCJTk5AgQIECDg199F7sSRTfMVI1d5gFqPvfXY
69Ee4Sd/MwXlTRS60S6fUEx3pv6UJPnT/Pf6gltYzjZRZww4GUQ14fcoQfmuaIiaRYs3nlzfUHQc
IBxz7PywMiryHQX2bJcg9FfS18I2aRvChlHvBlVKg3uYzhcn3vW3yozYULIi2xV+e+xa9dBPX6DT
tkY7Wdgk3xjFxiKSPQ72J52w7Adnyb8xKEg7w/PhwWmLcqVjfyD47y0TKw/wOAIffoAvEMexM+5S
faA6AHTXbx75CBE7HrGXMfe/8MgVULLus5sej5RJWj1AVZKsrI2lzlqZogjrRENp0ztBQ6m7r6EU
AG/LSf2ahro6QjId9b9ti9A6EOiKaBjK1dPNSL2vHSgIe3gtrT0ULa1wO2VkHdE0h9oAWEE4usdQ
Rj84ctUrbSFj29Qc6PL1OqtGBBD0C/VNOpXfa5nzY9qwl+ujszANNj2nHtjkplmHFkLRwLAm/D72
OAZkEXQzkpptuxHYLB0H2z6Ef6cmhRUESXcMasdyKH95oVevbDxL/Zj//2rn5GGTM0iwox8slOpQ
NF6/w4H60fh9fA5cuTJcSxNiHQDCoGJl1czD1Y0Sz8AsvR0a8gAxi00YUNezeTlFRRpA6OYpn/N3
GqPwjlvGWpVvYb3arBwVTSjNdO083W1sDhDEdA+z3cH1xbT0dSumaTgMaRnE+Hqa8uJRDtDmpbPz
zrbPW5HcVcEguxGqaLgiDzXQWRB7ZlW/ctJeWkFWKNNcQwm7r9gJurDASA54ygmUgXZr+Rl13OP1
Lizc8mxOTj2WMSnzgp1meeQRaLydAA4AvJmzzJ3v/aqz8kJn3hBzPOrAFnVup9KPteyPjJvneqgf
W5NsnA6bnsPzRBFhDDvROM6OcQ2xlaZdo3ctdcCK504TAULGyP5YBgNO+mu+Cfdl+snbaKzs2UyZ
ogj7MW0njFEfnmIo6e7x7v8wVSBmDFL/vD7hCyFhk2R4VtOuV9AEwOoSBz3X6yEqd9n2cWsjn606
p6zo2Ek0bXVUUfhvqHOyklGXfrkVzAXsPpyub9gpnZJ6lybF92zz24otDWh4W3QAzrPTbBTUxFDB
GtRnVAq/AKT1c7NZKk7tf28LZmq7vAixjDpSyp3Ixx/VDH7dMvzU5sGwEKmUJD4WECwBdqRjT+66
HPz7w09tEgwlUBJtfAKN+ZhI+K5MeBbyy22Zmtq8F1CXPQkaoIOnphRf7yiemPBI3q6MzPtpDjJm
fw97lzCngOQDotc3Z1j6jjtSwEkWLpS0KvZBu7qfvb8fU5v5MpadAzEZJO1OcQIRJlAxuq6BXvjY
bXojoTZlQvDI6SDgCn+0KP8iFYSenVz1K+O0NMlWAHeQfs8NR3ZICQR1YwbPIY8424oT1NYDRFlO
xHSqkXscFzJVIf8Cnwx+bNpoRT90afStDdnIGj7i/eSd6rJysZL8l3Eq1ENiBmflyWJpIVnxO5rO
S9OSewix8LNB+te1gUnn8ENC5zN3yQoEbWEe3uDbYJzUTyrA3l+qix5xmMsbgBg2pQkb36YyaLYM
NUWWLoEk6HDhxpELKfX61xfmwIa2GZ+3PrSAMMlxUWhsYVkI9zg55eNdA4pXu3JwWRohK6KhRAvB
E81ggFf5Zl9n8FyfkujfbX2Y+/b68A6+mh7YwE5hMkJZwUmns6nBTBiyjZLkEDf5u4lU1tqtusE7
cfiH7cdoppCScCUOlgbHCmOZDDkEuuAvGgPceuzqojtBVOvX9cFZ+jj9+5cXvpfArWr2kHUkSHUN
/PRKdw1hvPRxK4JhLDSmWvcYea5uilR4u2HmoWz75Vbw8iKNobGJ/DNGhh5lB5jZ6KTNyopcSA02
kG3kkPfCYHgnqR1x6MZR3CmDmzeBbO8Zmvk/+94zK20tDNMbTFsjQdSC58gpBtLpIwknMOiqbQp/
LrXZIFFeVxKAfjgidIhgyWFl+Ee6ELI87mHTVNigNoIKeN6GyKOQ8RMoL6G01JBwTRVraXis+E37
sqnzQXun0M1b3Jgw0aRco2YvfXz+/6vkoAnLKW2InJ9YoPeZiHLX6lUS+9LXrdAdeeOVMc38E6xD
3R3M0ekugRnISgTMA/D2pY3adBCROYD4GPjnxgHePoRQ4wcyn0FZNm1CK1IbpkazGPiGKUZe69X3
EI5Le1+vPrAuhZgVwJTl3Liw9z5JxZ9SN3+KE/hAE/5ZtNmXqNpEtnSpDU9Lg0j3cYrl0+UYpT8+
5WFZ/Mqg/XDYtPxtWojOCC1x1PJOwpAfeoLNVZDJtcPuwhJ6g1CD6iwtFQxNVGq+mXTiu//hgLv0
cWvfFWBmC6iPAJXUVmwnZPkLakprvtgLy9MGoIV94nlNOVJs6rgEEA5N7Vqj7uuYQe+3jfzcr1fR
SwY9NAI+xnCkAIwP2kVwqC778fe2r1vRC4cxqPJUZS522hsAnFNwzkVuW3NdnAf5nfC1lag7QK/z
Mu/ngmL/Dy2rh7gCxRyvKGW4lt3+mGe814a1AxPVkalo+wlSm4Oi4otw0oD/6rpeVv8xEXvZflbk
/TWWWTR9Hksv6YcdV3kYZJ8gD5Slyb6NajnWe5g1jlG38mC7tOysyCcB6B2gWqLnLdwsi1mw1zMb
Ie7UxquJADYloQ+IdU2ghJ0b7zDg4XzbcduGqqUByQiPAIYDauoLyv/5MfFwu9204GyoWjwTkNlI
AQ7HbYq6PlB83dStXHYWwtFGqjUpYP4FwzGyVcbsagNLyULjuCdhkH7Y9vvnpl+FI+MhLpxR455C
Nv3whO/vOWgGK7vdwqLxrVhXRVIqmNGiOl6iwMJZRY9VDI+YbT/dinX4FSWm8xUw5lmfwHpTNkc3
ydekU2bIwzthaOPUFJxOMJGgjnTReIK3XNCfu6x5DFAuavUuiOBSdb0bS5NsxXsYRaaHzff/Q+UV
7EkOxoMtZgOa8UoLS9Ngxe587a9UDftnKnDWGw1Vh2yCoM3137/wdRuzpr2yduMZX2M6IB6hRXwY
ojw+bvu4BUgpYF9HSVlgBWn1WXg9OWZOnK4AQReyuS0J3bVDBnW4FCMv4eUx1vJJw9Fz58FDJ6+2
Cem61LaIjXnuoM5VoxXK2TPLeHofNsM2gAi1MWkQhO17rTBApOjN6c/wV0X7c9voW/FbtLgkDDkG
yCSu3kNWnR2nka9RMJcWjhW/oqZTpnXrnriqHyTv9N4tVo15lz5O/85rekicsS+QHKDMXcIjvK4+
wivCW9kNF87BNqZMTS6D8t8QnSi8ciXjdzwkKCfT3yFhT/m45qKw1AkrcAscxSqo5WDpgKbRZaAm
VsOqyuPC6reBZAKcKYjL9BFewt1Ps4wWld1HpcPbdSrLwu+3/V5D1Jzg1V5hmCYzBagwtrDizaPK
PF1fn0tdmKfn1ebF0wKybAB5nZTGEa/I+480mG7mF+U832hgSm0QmXTHOHbiERuBQ/RHDX+kmZmB
EsXK8WQh/9uqzqkXtKTs5jAIYVBd4/a5S2P6e4hXRTiWWpin59UwpVwIkFc8EAgdmHHUGs++LgD7
w7gNM0A9K5IVqLR45yrRAOv8nYggE+D2J5riTTD0hm2HCc+KaAImfwrAGsO7O3Ts6j79tw74mjHY
wm5vA8lMLn1YbOAYxEr/A/GTWzHgxqMU4FCQEGoz/6Uck5W35aXpsKKawtiyq72aQ/wqrFxwlmgt
PYg7+TQtTyhPVfWWpwAYs1sni6yOUdL3pfnpDhA+rGM3vgGAyax8/d3gw9etbngtCTtZTOPPnOG4
UjtDdhPg9e0m7Iv2iMry2kHs3SQC6bUZjvVq9UaTL2mc8uEnp6joeLOIIWiwm0p2+Lp1wIhzVzup
zuRXaoBM50He7Mt+FVn17lTj61aCarIhgkNY5rx4Y1afRg54n4G22m3ogtV1PQcuDc88Pa+GhwBA
6EKU2PwkAtYjzAf7sYdOx/WPv38ZRQfmjr36ejro1pe1437tGmb2VJQnH/vRrpEhqJX1c9lM93Ff
+gdRkqPH2MHpxn85D1dS4/uyy2jeylwhyBB5B4ekn/DrO4VZ9dnl7JhEMCYx5BNEI45Bl95mgNzn
nHwa8B5yvdtL02bns4wRM9auutRN1rb7JAHMH3wVWn+rVZSUK71bmjkrofEoNqVX+Py5TxIft3q3
bIa97wBFeL0X7+IVMXhW+HcTDGkpLMSfHQZv73R0dn7q4J4U4NF6+tQw/qRlciv1cLje3lJ/rISg
MuECk4H2asjc7MZE+QfIjq49vbyboYlnXzM8JjyI4YnwGZxLHfzWWTj2303cBdmpgvKQC4irNqhy
nXLVTuM3oDVNdHu9YwuZzubIMBjv8rFy0l+dWx95VHyf0Z65R256T6/c9JeasBJFInVEqlpkv5I+
OMAy7BOT8ksauXvZOZuomRjBue3XsayDuBRmYM9Eo9zO3eLSekh318doYfLte0gMpN1AqpE9VzkG
hdbdeOineEs5Db98bvTVL29YTaoWkrLPXeX/SBT8KAvqrdm+Lf1yK9iLQVegwVOgocrqvh9Qr4Av
1sbtxaa5+J3MtYDD9XMSg7vVC6L2maj1Sp5a+ulWhNdD0OEGS8zz4Hb9AXePT/4wrV3PlgLODudK
0LD2OvPcgOYOy8BLWCHBDoTejE73sZRZuRNwe9y2fuzbiOc7qSg4l5cykq3eJw7E2/eRk6ofm9an
fRXx4P3kNHAYeRZe4u4THqNymvbP1z++sF/YxJa+8VtwtXVxaHH/+NJq6KUE2JNv2vq/6w0sTLR9
B3Gmyh15nxaHAoJM+ykSebOjIAH+2vZ5a5dve01dgBDx+53grgLl5FPW0HZlG1pYR54VvJ32ILCd
1cVhCt3bAvD/vYqLahfGkXeEW+7Bo533CNL1mtDl0lhZ8Ty5XZJNDtqrXNaelEOb+xB6UttCzr6F
hEUTNyg7FgfTy+MYKaB9104dSz/ciuYyrODOidMz9LnJTpD6lzeGK6t/aYFasew6NIeMxBQ9myrw
PgzKJLvIJ95eM712PXPnb715MCU4h/+dpENRZX1TFcFPiO0aODYDexXU5d5oNwk/+0xlUuyzVpPS
7CoVl7XYpyW4Ex3UqIPKy04D/Ka4vzJNCx22iS8TPGJ5RTCWfR0dAtRbHXEivrfx69ZujYI8gKLg
1x/YLER+jHqWfS4gPPk5azriHDYFpU1mUayWlRvB4a8UgTwNmfS/DhmfVt4+lwbICnlXG8iMQ4/1
IGqGSWIRA+cnfqIVWznRLDVA/14OUIj24rxP80MRpP7HKpP9gUEAOgEs0qycyxaXnBUxmVu6bHBC
cWnYFPrZUchWVd5u6qJI7RvYZdfFfeA4FVymZdLkU7VHwX1y993IHL/ay6Lsw63TZYUYaUXSDSLD
C6/Go12xq+op6PYRAf72smlB2NwP5rpukpkifAYiucX1q4j+KUUcrlznF7KPzfuAb05PcVcVF6U7
FBR98PKrlP3e9tOtgDFTFYFRnDWXOK6L4AgMQfyIPcfrTte/Px9h38k9th/LmGs1aBrIX8SRTgTA
vgES/XZMSG1AlvBzlt+W/jjylRec+We/bQ4vDn+v7XagHoienX/hVf4kGAqwfVl8nrKq2jl8/FKY
fiUHLK1w2wGmNWkrGKgyP0rdfRwq2OXgwluJ/JjW5b0Ihl2ASzH08Ks2WHnaXtiubboJpcQjGVX1
jwKS79iG1M1ginsuwrukzD/PN0av3kQCJ55NPolHwiGokNU/IKx1z6vpMayb+8BNIZ1ZbykSogkr
DUXtEDAfgXMJkrTYtYqYQytBabu+7paCxkpAJGzaRJYhDjGz3zHSC+70sBkui24TPwdDb0UOxQoL
W1jZXiQtTLKH6ECvdznt1l54Fh4JyBxRr65WYRAmXhK0zjNej4KPAQXLrhghEFyM/n98SOI9hUA4
oMJQF4k0ZMOvj9ufd9W3EfSGaiGIwDNY2apDPJo+iS8FY/GnZBASaccp2iBqdmmlGic9jMTPmuIQ
UDA5fxiUdVIfo23c1oVtdjU1Lygyj+5PAxu2dhfEIfumJU0cqGaUnvaznZqcSHp4JCr68OMATLQs
DrnOxl7uDPybi+9RKDJSHx0Yu6vhFk4MLP0nkDC0gF55k3HxEmShhyAbpki1e0c2SVTvHDyfROVN
MvJ4kGvExKW0Yq1VjvoCU6WPBB+WD1nSYddH6CUDmJCsSfNdYuRKvnx/3dI3cqQ0BC+hoeEzkku0
o4Cz73wHLufXZ/f9rZ/a+qMTRdJq4Nz7HHXjR7cK7pCkHrlHVzLU+8me2tjsiouUtUyaiyHjzZRL
fg9BeX2EpCsK9YG/0srCENkg7YK3reijhlwoiCl7NYVk36pNbAtCbYx2LwBUwE81FxyOo1PTN+PO
eJ5ZyXnvj7/3ZzN5FdM6KbiBnUP83Jt8eMlHJ3P+0X0bjQkky1k2bnuVsalrReDlXZMLcSEu+W/M
nQp3im3mOMh78/b0qg8KoBous8R5DnuvUp+h5CnDL01ZseC/amyIXjlCvj/L3hs2lgdXPhgkBbfN
L/K5P15f/+/HsWc7FImmUaVj8vQFlqZ3pPtV4jxQOermz4N1uFZGWsrcVrZgrW4cEkf8WacGqin9
P6F2+a5Lyn2CcNaoz5ziKDvxeO1+utQta7MbsyzzExinXkJ0K1Ygf8M6HoZcn8MmO3XFsHZ3W2rH
OkkbCCVXJhm7i/bc/7TiDz5MPVvf/SRM+RkKkpsOvG/IWigr8NIBUfsiUvEVNJX6VKU8PFxfAu+v
qzdkLVxlBzjhtOQ5j0DToiyTu5GFX65//P34fsPVAn+Em8Yvo5cGIoujSH/Pn6767p9tn7eOBHwC
6FyncfgCPZYbmp7nF+/G3Xbme0PQ4gOOySqR0UtchSeWAhfGTPgvqq+f4Qe8VixYGv75/6+yh8mh
eiEy41+gBRnQ37gBjP5tMNtaruwO75+Sqe0LonoQnSR8hC6m5E8D9+7nGM9dc2pT52PvjzcCTpCb
psNWeq7V6ICJ1A0XOlEOCSbYORSg/+emjf+J4ES4Jsa81CVrzKLRJGFFPXPJnf6g2uAhzNXnzBk+
lX10O19pOr3JahLbn3V/SjkJw65mw4XUEzmWJMY7zWqxYKkfVl6Miwi16NwZLmHYT/8Gjhp+oqBv
vHu4I5h4P8Q49nAvmodyjHW9aTOkb8SgoxGv/MYELwGRchc4QbXLymStRrF05LFSYj2ypE9BRX+J
wu5UBsOByOgxLLpvTU3+u77M3s+61GbPsKrjgGGXw2Wo2zuWx7dTU/wpELqkOyZ5s/Lu9P6uRW3i
TBzy0g3KxnuZd605wctsZog4wMyWjbrJOvfFG8CgrfTa28NSx+b/v8oFYW0YbztDXmZNPerzQz3w
L95YfJg7Jro1HeeFlGMTatIIPgxVT8xFTGAfwTnN2QPqvoakXVgAtko0G008MNVEl8nxdoHn7GvA
UobSfEwTenN9ASwU22lgJYDYi8eo7PLo4g6w0MEiM8p8cyPxqU+9D1Rg4DL1ARZu2c4UBTj+9UqB
YKlvVjaQSRCmskK7um9OEjpLYPh8EL56Yf3+eteW5sZKCSbRbZ6avL/0aXRRWS13NQnWVM0WdmOb
cKNhGZAETthdSEhgUUHlp0RJ2OwNw8rj/dKvt4LfbTQUOTvVX1oBLn/BqL5N4Xa5clhd+Pk218ZI
x88JNH0ubl4WO58UX/5IDGI/vj72C7NrM21MhSu7KkV7gcfpCZWTj3OZVRf+04hC6MqFc2GEbMIN
U1oxyQJ9Iazu7hNJ8ie8/W8DOlE+9+xVAhka7BgQjAkvbuM/TA4WTj7Sp8KrvmPTP10fpaUezLPz
qg1fhMqXUxdcPCevdimB2I4Y65/XP76QAW2HFZfprFRQe74MrL4AQvx7DubQh0wVbf3/4bVyqRNW
IAOVlZdJzPVLOvAXiKWOEBwGnP16J5bWqRXDIZchHfvav6jcBw0MdO/mWwWDkK80coYtecLzbXoP
86chSXPdf+Gurw7CB0o7j5J/r3fg3dHBx63rEy0c4sq+8M5MAit34qPixU0e+vKy7ftWmmjGYdJ4
Psue+4qnwSPkOuP6m6icoC9WhufdkxWwYPOe/mqRarzXpyYW/RdS+/eo/d9KCeEDDo88PEvDD80p
gQ0fZmPhTT2ysXkjxC151UA5s6iNejAAjH90+TYCOHpjnQtoDJMZcNfLJxkOXoX3wghZNjqWtd+B
DritB1bqQJomcM5yYHw3eBBy9VV3mnK1tmHPM/vmERU9sJKGmCo29PDbfuy66sPIqgc2mYMSIEo4
0N1XyCEjnT75uL7BMX7TdodG5+X9ahEUA/fHKZvYucN+cWKthNtCX48nPB2vYUHezVdowsojRqvQ
KyLjPJG60dD76Z1dqGBGKiFyfTRO/D0DmnnlPPpuWkFbVlpRPIQJU9A2T8Rx408adcr/jF/V/zjE
oWsQzferOGjECn0hpyLGoab7Qo0LwQrp344EogPCH3+MHfQx4PwOD6qycvaow35w4nJl711IOb6V
Eji8bogYM/csvEqrfe1Obv/k536Vbbn1AJ5pZQSTZoMWhPEznXCTB5EjmaIj6UL6fVP82Mg740B0
Q5QdPYM22iUnMfEpusH5uvvv+vcXZt9mANWMBXFDs+is/GQa9nAegj1tKN223APKLDfVVjFMVhpQ
gUdlCQ3Hc9j19CMc0eH2zIdthui+Db2rVRXgMXlIngoGJaMu0/wYJ8ELlljyVObblA3RCSvw2UhQ
kKlqmPi2oDiCM4VT40PTxFW15dkaDVhhD9cvPF5C4OipBm39Rovo35j55c1k1q64C+Fgg/GgC+Qm
eFck51GAGXsbEkANb1vD6jUy6NJysuIcKtCZoJBpehJwL/gBcIh3J9uGql1QF+Tb9SW71AkrptNS
QkynT9QzWPJs2sVQ6/Z3vb/KylpIvjYQb5SkleCu+79SDbGv4uQEZQoIqpR1F36I/DGIv7k6xLHo
rk4jvKIcrndrDoV39jIbn6cZajptVQbnsCTtwHZlnbj5r8BlxPtucOWJd35Hk7US0sJE2YA9SH9x
SqpBPY8zwCZNEwGA9OyQFw5rEjBLTVgxz10xZKQchjOycPHI6EggyDPGP4Y4MCsHgIWl8IY55DaK
ewbpvQMJSn0tmN9HZxGpTU4Tnm8j90C3CHq/yMjZ0GRsb1MW6QS33MlrjtUUh+NK3C9NvRX3agA8
z+hQPuPNGX5HpXOBmmN7SP20PgWq3SSmi95YOz1IKj3QuB491y6dgvAkROySaBc2IcrQKQcH19s1
eLrdxMxEe1YyoD1jRgZu/mzivAmgQpb76j7HHMmV6Z832fdCxsoE3VC5JQWUEiUy6RQ7E+jxn7Tm
XfYYgzb7AeTo7CnTqV9qHJ9Y49yaVq8daRZWtw32qxXxeSDT+Kyy4ksna3GXNO6nKSL57aZ8YAP4
IN1OdQhu7jkMC3nCIQO0aMiUQjIF5fmerom5LVxpbEHqVBdF7VamfBq9Prsdh6HXUKJ1GM7NSZZx
bHYyZcnHMSm6dIfH8MrfhMb3fBvehw6lUyBE88z7jgFhIabu36CXot92sLXVqmO4Hfis9Pi5gLf0
A9Nt6e9JFES3MF3swm03NFugGrIKleumrXfmBULnCJ2rrD42HVRtrq+CpemxUkMxTX2uZIL7Uz6f
lysgrULf2elGihNsWlFWLTjKLqs3zqVlbeWIuAEjOZoa8TRCVT7YsVRkd6HU2MEruq02iJm3EkPn
TwrXNjmdKXE9euTApbJp72QwIBXH6+P2Pm8LbVi5gbec+qGrY1yd475+CltSRPkOwAna57sRbNPi
A8w+aPS70VOS7PEO1CeHOIW3xJ12IDlx8Iu4Sr6mThSt8VwXdisbvhjyofG7GAu+Y05zZoPqDIBM
odyE+wbbaV5Dry6mwoN2SFQ10bnWTe0c6hBIf6iICtLurw/qUgfmE9OrBjpRR5mT1s0zjTv+oRth
LjPVqC5d//rC0rMhjJoVVQdbJFylBAPYSvhto3akreEq4YdcrMG0l5qZ//+qE6YxnXIT4Z/1JMrg
AWV857cpXDe+9wem11TQl1qZh/BVKwLMUznmCq3QZPgkUqhwjlHggxDhrkAwlybDygy0nBqmmWDn
uvXoeBRVXAC1mnjuynQsHEps3GAXe0Bdu1nzTIjubzW07nfGh+YHMb44wG4wXyl+LPXDSgYxHMPL
JHHRD6dO4ZKRjj2/y4ZyWttnFs7zNhiobjw+SS9on6nRzX3E9KT2AvFO56JbNJ0THBjNTcWZXJOU
WWjRxgUROgZZ7Gvx1Dku+8bgrb2T8SgPgrjlIY2r9MEhItq2A9k4IeyhMTEuYWeTu8EIQwvpAVQY
CL5tG7Xxl7jogG1OhHjihWr2GLLxVg252PfYv1eaWFgCNgSTd0XEGfLsc+FJ9wMvRufRa701qYqF
LdQWtYayiWcSNpQPeFMjt0VF67sCQt27YlbjCQMYOkPWadi1UJ5dyZPevMm8czB9A6py0qIIwG3H
0aZx2ludZWPy3EFAvd7xugphA8aL+gPtu/Rjq3v5OLXpHQyAIoAwwdxpdz51xBHU+HzPeCmPtO3V
F0BsgIDkBoYhhYE2zq5OIHP1yJ0e1Fw4wLQoSzpZGoA8Q6EG5Jgg8G5NwL3k46BC2T6SPmPqO6rc
Yy12SZYQfVMZmsa319P30iRa+UgGdZ00FIwy4zgRxEodk9w5jTPQlZe2hXxErJOJKvsgz0rqnyXN
ydMIWcK9THT4OE6AG+A9YC1zL7Vj5aPUy0Uc6bJ/hsril3Tk+rZT0HH3JrxLevn0+fpoLewPtgq3
5GlUtDh5n2Fy1vanVOp63HcCh9YdmPFriJb3+4IQ+nsX6kpn8iNe50+p4xSfDBgpN5JB90hTib3V
BUlgZcW/3x14DP7dEEljYCHHlJ4V1LmcTyRgOoBIVzFUN/CgMO2mNcZsjW7d4j0snvrywUAIf18I
SJy0ek1z8f0FzN4odKf1MPC8886qY91NWo1tcxyIar3j9Slf+v48dq+OBJSGYtIQK3qOJ8nvxtiB
nK8jfX+Nrro0B3O7r7/fQK3IpEg6Rk3eeIKoZGPuOtR21GXyQLk9b+uGFeddX1cguofRuQpIcd94
Jv2as2aNBv7+1slsgW4OZVMJX0z5xFJcdeDDeBIaVx3R9e0B5iV7z0vJymJaGi8r0DsB3mU0tv2z
Glp2TMEhMQ5u74nwvm4bKesKgvoJowPe1Z+YCFAODrnh+wjmn2vOGQsdsGHgYyxKloaJfJJ+nu80
k+oUD3B8auFvfrzehaUmrLimFY73ukD5YQyg8jtOfpvtSKyih6al6uV6GwtJyoaCj1VbBo3qcD7j
7qc0dYtHCJKU+9wDdshVnrNp/2A2YJFEPfUh5tE/s8Qo1GqhzVR91ZD0Gm9UXaTjHtAY4q8JPc8Z
9u0JgNmYmGLwXEAw4+4J9ngQcPWhHVL7/m8FRCEPq3RXq6A5jH53G+RrqtgL4xhYy60egzGq0nJ4
MnVCNd7FW/ibcZ1LfdApHAdgCZ4408qpc2lhzP9/nWxCFy6tVTadRdjF+ZEFQPrB7VyQA+wB1ox/
lhqxMtpYwS+RkAkX2rjHM4FnPo55k99V06rW8cKY2ThMkdHRpEOc/aO4oo9GxlG6qzI3v08BVHic
3LhYk4dY6ot1fEFLbRMleJDUEJ0GmyK9VXglunOmbc5YHqw2/p4S7aeZwpYYnnXWJMMRPobRJW18
17mZ0mnqtu30obXKcLHNA+363pmgHH9vCPfv5RAM/whw/k/XE8LCRmkDMXlaDZLhGIa8WUp5g7uz
J4Z9VORkXJuNhW3GBmHyPHBDGPC5PyAK07j7sCt4egL0Uvn7vuZNv9c+iUEW6Qqx7TWc2ZLm0gtr
wCuId1/ggf/FmHpqL4mbCblyolwatXmJv4pIOYCrFlUhTL0ZTNUNHEWj2HugJBqClQy6sIRtCKYx
XMoEUiFnaOEqdhCNoR+NEik/SMm2VYqZjcEMFWz4ipLpZz0Rv92puI75XZPG22wbPBZY55cwT6KE
VJ14CCEn6O7qsFbFfph8tTIPCynFFjjvenfqU6jj3cPfIr+XAKSMA/wtJN6cTo5f/NoUIzZokVam
aEON1x81VNk3QrD3h32wdiFfmGkbspipNiZsqoZz7+R6X1A4iXc6JZ9Sp1v5/UstzIH5arXCpsAp
yzTtziKDzEkYQqJSNnnz0IebnKCg9WPFA4GkFIj9WfWsEQ7dQeYT/6pY0q4h0hd2eFspXEapikmv
yJllXfPAvcDAXFd1g/M77KGBirM9yoUSl6Coh9S3DmCx+LWNVK2r47YlYO2OlMHWx+l4e+4m5DPI
ibTBV6n7cKUo+YeD/M4RhluBUjdD2Q9e7JwJ9bLuDuBGov9jia+7W2Em6b8UMHnOj93kjzjieBUg
/59RpHDCgw9HYBeHN1ZTc4zxDM+cXdBXyRq9bAFOBF/2v1cPc4yCfn1vngyHGF4RNfxIIv+oRPRY
R95vJcPkQ5gxvq9I908eu2Z/fcgXYttGMHIZsHDUY3suUqfd/5GrJLMkbx1Sshu8NaDkUjPWHluU
0qnrUaOsraquPkOSIk9vhOANORoZltHj5OAItDLPC/uGjWkMaeX4RrDwR8udZufPEpxBv+rduLDR
2ghG4ikI6lMn+AFj6PhG5CiTgV5Nk6f8/zi7suY4dSb6i6hiR7zCMN7tseMsNy+U7SSsQohNgl//
HXxfHF1r+Iq3lCulEVJ3S+o+fU6Ah1HQs/k7yPX8l/P7o4kqKqIRwI0lDMGM91jllnnMPERFURbZ
sTTElkirvdrYJ26hUpKDvye16BSSR2KU+fwt9fOptCJnRJGuR4YcJMrXbdCM3j/gSEmrY4H8R3Fl
Gj0f71PwcaAZEbJERgWsVbnINOZL0YAMqEAqS14QwH1AqiK62jMjG6pdzjfuVCiOEguSp682RKtQ
5yaB5L48GrOV7epHclwVSNmXPmcubeanlIPUPzKLspCHls2hv/HY1lmZEqwMLxQ9NT33Vz7zBghg
aDcUdsQANhi2xBd1pqbEq6qapGB9IJ+AX/3S1yAP56TsksL2DhY6omLoTG7V5nV29p/4s0C6weqD
l65C+0wJlrqszdhVOLQbRRFN+RIEDX9HuCp0HUHIMj+tHULCLC5TNFdczTNIufuwLiM+uXdp1UQt
WnkWl8tbLwzKBIqvG3VnTQhSgZM894ljkF7e2DgD+irJUrPrm4Sgvp19TcfUkC8LaKs2PlfzayqK
cgRZVW8EnftSTcjr4XYW10YaJkXZnbgIt7ryNTaoYikrvI+GwUGZIavxdGGFsVxOIzrkdsUeFUkp
RNcOBHQ8L6brCfB6TUlqo8CwCnSe/wHd9NfF+3BlMsvQXlyn8V7ExLM0Jgsf2i+AB7nmzl1Yrf3D
D3QN+MGtZUGsXk+3PuAgXICQc5QbqC/WZNxqo9Z9yPr3D7/DCBpf62UIH1PI1T9DpUqyqEGVbKOt
WeOcKopyZALDIuPywkFbiZu98WvOAgeNbk69cQ3QfYDi/kVdOhPIVIpHYJrL13lCjqo38i3Net3o
iusXpLAygHDmJxfCQCJKxTiOkMez6i1Mie4HlOuFa1OkWPuavFRt190OMxkvec+yb+fNVOPLKnxy
HEHbEQx1fyPGzGsjO8j6QzGDesbMgiKMnO2eUM0NXEVMcnP2ytAhxgkdr3U8g0InAnl1YjP82Gz5
uKAZWR/J1o4Dt9mlT+m4KnAShB4kRAdy8CLzbpLPXUuAlzPNfLONUnOMqUyHSAhUUviyegndmkdj
K+6DtCojEHX5MbgATharns7vlG79FH8HgSyrwYGfnjiFjF5VVclKIA99TAHSclREl2yOJO3uFpzd
G56j8U0VUMmzejKBXcJPZp751Qyb/HEmMzuhEL/l/hrrVqnYTUmWYhZZ+ci6rn0mkGB5XuSmuqpu
dMX1wfgtkPKws0cTActJQMLuVzfD4HnV4fym6NxH8f6a5V1JpOu++MXgHUrSoaue9yTuW+POH6W9
sRG671BigF/VAfyzIC+kkvUtwoF/Oxt0K/ut2WYVHOmOZOBNLocbm7f9cE3Y2Fy7HaTSotQag10q
oo6rIiRZYDlZFVbjjR2YeYY3NiirjQQYJXfZyHhpNkMFR44thAcDEFw98QwpED77Pwsf0CSa4rnX
cPF4fss1e6ECIXs6QTU2TfOnLO3nKzvsytewG4uNU123F4qXM1f6qRUE6WOxgKjNjJllAvcUZSWp
iXWVu2W45dxrUeiTl5GKhcwy2/RNYH0fsfv9MQvDu5GcehOV+feQbKI9PJ6G6nnfqinX/T4k1JDA
FD/aJZg1o8KWOCAddGc3G5uvWzjF1f18lqnlj+IGXwKiUBZeZn7LL9GNsVVE0W284uuVZQXQsctq
EIyU/gV1J/vUFdVWP77mIFERkHYdji1F381jxUbAhrEdLBOPwkfXa2+H39BBsZHx1HyGimtE+4hL
iDmMj6615vLAB3cAB8QWfEtjVSqqkZWjZDIzGuD6wztQAONMlNYFL/tXMuOQYnNzAVnwjT3Xfcq6
lh+upmkVpK1F2vGrmEwoIvkS59TNAFjlLnJBx1VBjgQUBs5Qp8MjK8BV5ErcVAi6wGdnbBIWlP3R
6Dxg1u1244N0qTKVP5G7BUjVi66/KTpkyWYX3R7jmKKB3raBSMT7eOZFmmTNXCe2NzBQJ6Fr8ryH
an97XeUPq1l0eeED6AQCHYucVoGd1GBl7K4ilj4tu3h0lwdJAUJBk1t5MHi7RXegsxklNlBoNdB0
Jvmja/u34KuzYr8mz8xEWquwmIjknAJUisvOzg9VQgVEs9AoYrv9Q1XOJgB/aANPL0TYtNULB4x6
uqGLLNykBQi+iWxq+r24sMeqSw9ZHph83LvgSkABcnIoITnUw2SL+UKODG3itvUnNcZkDoKT6wJW
NoP6D+wcgJEF9ZbquSbUqBBLGy13obnM+SMTXXgtlmdKAtS5yfDvUZka9HB+pTUHsoqs5EE4ELdC
EX8AavuU+x2/mGtc93F8Nr9klvPk/O9oYr8KqkznkZnc6qYX7qGZkJpo782Edzs1obWxV5pIo8Iq
0wGi5EvG24ceJFn1YRAk/T741Hg9/wG64dcF/OB6fltC194s+U2VMe5ViW/YBJBHr0fF8Xj+JzRO
puIqXaAp5WiM6YmttPgZkjZ9Js0jmRt+MNgYLxU7TRYlO7dEDSZ+3tu+By5zcBmh49t0jMa5IuHs
Dd+7ERx5G+lwzaNIpa6DxrppoYucPvpOd5VWgLyy6Q1XjJuxhHbNe/RYaXO69Vpzfh11Nm3/vVVF
D2VfsnTNg01RrDevKvRgVDPYO1sDLd8cXFfBTZd5otpqN9N9ohIlUmSnpxkvsa+p73wHN1XwD2mh
Cw6bLyL40bXHpy/S85AHbuTeu44KeDTDzM18wOke+dh07oXZ1j09Wt3i/ji/ip+HIEeFOrpuRgaL
8+pr35E27i1k1g1TXqYe7oaDee01xN+w+89dy1GxjvMsC/BmF/Uj+h/qZyhl+49NE/46/xm6wZUL
SNE1PnhcbSjZovkQFzWe2cFxseWwpfv8eWQDy9ff1tbTCiQW0q4fIemWg8SC07p8YB3SvQAFhxkU
jzfMWvdD698/RKCqJ0FvWlgmyPaRKi5gcdDEgbzUjWdYWz1emjy5EypRwfbtAdj3gd0I0U5gsFjS
A1RLl7gwxT0gKVDoKIGaFtREIdIdygs2PA+suzOmfYV4R2XCNmbDHpqyC346Yd1ES1HlFy2qhDsX
UYkNvdcR9Co1FDS1EHPu+eIcRt55d5abbemCfB4NHJUJ12+8HumGyjj5YHCLi3R47Ut5oLhS21l3
JTpowLOFIgGF4uo+G1dyD7Qk+ezZgET6ae72Vz6YwrJDNVMhvp3/AY3pqcBIG0yyHqtEeqJWYblI
QbbLYx+OuG6hG3QrbGvWTaXHHRfmTC5oLU6ZJGFsFu1pzntA/XpcR4S3/HHt7MEesl/1ssXjpvss
JTaEoH4pZJtVr9waRAKtCKBX+pULKxDGRlpI91FKdMhM9NJL2zVOdCgYmg3IEbCuISqq9eyz/dPY
mhfWUD1N6yvy/GbpXFild0QTU8Vcq5t/0ZRnD8XsZTE1c3aRGUCq0xZyn6DcQVtDK9ILQ1A77nsg
p9M+/CcARvtwfhaauEuUOJJW3HSKks4v5uCxr6mg2Dw32BJX1O2c8h7J+rAtR5/mr2gnGCGUjcee
W0EzsLHh0Oc/QPcTSqTwah5AD13krznuqYU1pRdDAD7rXqbthm3ofkG5Nsx+I0yJxqwTKRi/MEc6
X1N0NEbDMG1RsX1+pXRUcGGfOQFI5LPgxMC4iWaI5h0BjmYmvJAZSJZ6z012xyEVZyi83jGN3M5f
e3TwJmYNhdzSrvjF+Q3RWJQKMRRo3rfQoded3HRAL5tZQmgRD9083ZcYcVRA4cjTNkR2Ozj1jn8r
wB5KbDC2v68TWbwr6ZkP/4ebanZfZXf0g4XVLhftybSAlqfrEe6j1wNyD9Bb3Ldi609/uDGMk1FN
szSGE+M1uxqRGDMjr0nnP+eH132B4uJz3hiGV2X9qeqRiEaOfbqzmfcsYXMbd1CN+arQwhTQxWxp
THKypUS8HINn3+xfaR4O8QywxvuLSK7pnvMfpLMwxeWBXhwAFWLLy2CYpLoxa2i38QgCL0H+cv4X
dEumuLxNkUIc0pb+ezfAzf1Ac+jmDtx/Pv8Duk9QrgJ9AI4uEF2GJ0DTrYgBJHu1WMJMzo+umb4K
khTUERTcNvRE/ZoWF9Ro4SAjInHz5Dk13aIm1XyEipbEUdgEvtPMpzlwvqcQ0ovRC7VL/sJxVGZH
YnJZZn4/n3hZ/hpBKQh19s3c6nqs/zdj76gYSbIYftUZ83yC4B+/fhcKz6BbdJqzkcXOuPnE1a3Q
ukEfPbsXw+hVoTz1FjNWZtDQ+VP1jb2Rf9MNv/79w/CkqrzKgBzZq3TlS1nZ3eH/UAnXPCxVGGTv
jrlf4K536kOcR9ysaAR4L7vNGAQRVmbojqTTxs1YZ7CKR6dhxQVEXIfT6CzTtbvYwNo4sro2Mkgc
7vMJxaWrAbbk9Z3ATzT9EoHBhNGoEtYov7STwdrnfT+jOHa6QAiBhgWoAgxc4EiBkmk02BVA9rbR
vJ7/Dc22q8jFtE3R1ohWt5MdTuyWCdm/DJzs4xZyVOQiWp86ZiGPdWIL6Pc48U+ygGufn7rG8VSg
ImdlCTKuejpxcy0s2uifo+tpmucgMCuXbAukrDEoFay4PlJcuyLjiafebzEjm+NOww8kd7YwVboP
UTw7B3gUnCRz9ipruAMgEX0MLbsnCCgVN8wJNmqYup1WHJyCqaoARJWf6DJdmhZ6571ilxIJHobK
3dxtO0sQY8LYtbCRHUf5Aw0tW2lezZVAZVeslnwpwdtF39aZu4V3XVL7wqjc2/cfWsj0gzeQRD1v
VbplUnw7FRYI+GnFceXs+cFeH21pWP+zb3DFo30KIrJgQZ6VW4a4MBfhfQk7KADtGl1FANrAjY9d
SPmJddaSodoqLbBMsHofqArdUX8fEZVs824cSfuTIJbeZJ2xPDlQSDicn73m2axi/0wEhjJvRPuT
DZXorCjkg291SWjJufWPo90Eww0xp3k4ppNfewLZ8hT8YZFDgiHdtz8qqY6b593QDtx+QQtwGmVN
6h+GMt9511SLyYXBHOmTwnuY0Z5F0R5lIJvS9p1b7rvMqkXknEA10Km59VK2s2mezFI4t8uCs2rj
3NNt0RrAPtwRHJFWvjN21VubWQA5SVC39v4zleOXUoChpUKn66Ewi+dZbrG6a7xRZaUcS8rAn0Kq
N+DtnIiDm+GI9+ZWHlc3+vr3D99TjR70sXo3eLDzyXBjJD09GbkgYbg8b9Kaa4+KomQzZWZutMED
RCPmqzGrn95vtkhvpQldhi+7YRA4kP7+FHDWTMMg/OXGbMNLHgB+Fjab3KC6dVJiou9DT542rQ9m
Wyet7kbLGj3UvE1nS7NM9wNqXLR5XRTlWJ9Ynw1JCnDoKw6UdsvxNAfsf+CUhQlGzWEZ39BwyyNe
BFVcrfeD0iV2NDldvi8Aq2BKMwczIJ2n4mHszSq/Y6Mf1olMp6JMzhuU7kNWQ/tgsGLxxVh3S3UC
JAzdieshPjpgkJoDgACcwLw6/zOa7VDhk8w1cmn0dY03n78EdxnyX+PRpnW9S1nHwYXh7++gfeaz
aiqKhzSz4Hjj6IXmYbHMmW4slO4L1r9/WCjaj66ZErM+FRnzr3rXyr55eRlsochXw//kzfcffCQq
YZYzIDltiqCw/mFTTcffRSfb/jL3anAHCbDwQ/zEcYVxV7Sl8VMyOM0Ramf29wxahdmxaVw+tShH
WKZzEEVmLdeQ6OH4d+W7RTJPA/q+FuSSDYgnBmy8Q5tH3V6kOS3a2LZnJ4wnw6+bO68gLk6QtiJ9
/mAjwUyOpssm6w6iRaX/w3Xey1IkbEL8LyROePgAXGGHJEEFLfZLsPs11ZH3Zdo/wh0EOdiL5Va/
IeDq4u7Th5x6SI5MWfpqlNQiW8CWTy91ZviuH/JhhxjAvign2MYruAu82ButGPWkp9BjoN1Z5cn7
HA3ErruLdg0/p0SYTPIupzQz35ClvhaGePGCYp+ad6gCKhhtar+CZPCbP4h7SFX08TCDWWeHL5qh
iqIwCTal8Nj8ZjqtefDXWYOKa6uH+1M/wehKQCk4LqJ4+TlveU551JNyiAhyF/umrlwXmlLO8zRj
6ospUHxYab3DhJKm34Jl6mavhJHR940AHG7mG5kt52rBe/CyWpp84/TWja7EEBfS5pkXGvQPycMW
iCsw+wbWFmWobnDlxUTLUGaz25lvTc+Gl9q32vse/UIbyRyNCk+oEj3JKXehQpFWf0IygDYYoL+S
T4de4hVeGxD+mtr0zpPd3ciRSZW595NP4U6DVS8Lc+OaYib+a9ajIkBLyOQWwErsueLCYBU/dru6
ybJpcl+BgnNjkzdTnNbZVlz/LKybRMU/2KB4AJC+dV8Bvp2iZUG52OyKDYqWz3ecqJAH2ysgK9Ox
7M9c+UOFBs7a/u7Uw667B+auePIQonUjXbrw93pViyAbaEV1Xrzt8WSiAh6cHDK11ez7r7nZjcCf
A+NIudyC8H76rMDUFTeGDgQJl2CxX/sFINuGBL99Sy7x7NB/7JGW0BCDUuSyAFshpL3LuYmKeWiZ
6/WTb8u31vWqIqLZwq+6jrONtNrnpxtREQ1tIBzmmob/e3JxAQATD5r1rxoh7krc1uqhvaY53Yiy
6wb/5y6C1VNu/hxIW69EcvgNFLc/O2gO1A0Kca37FFYTLulb/eLrZnz2M4pbB2D2WwQIE95CXoXX
HZpvL7LFn7L/hzZO9xuKcxueWXQ0EBKPoybqRjvK6E973pP/gjTgan0fLhyQBSiAr2tlYrXXRTYA
T79V8Nd4topiMNDg4M2hxMjVg9Udh/LbLq9TSZ3s2rGsjGDczktFxOrhBexz3kaY/vQpgeVQDudZ
2OE4oVSYGP7lLBI5FVHXfWNiX8RQAQkjxW3YtrhMxqy9kkv7mvEtCpX33pRPTFHFGVBi4Y3lmjIJ
IrDYJWE0HPoETFAxi/IDObTJvX/ID89vbmTF4iAOMsniLhLRN7YRPHRr5/xtSt08L6EtsHYVu8ms
NhqDb7n/XIxbF0qNHxDFpbucLCCeweJ1jD3U6PsxzPm73eTfz9uVbvqKK9d1xqdy6WQSjk0R1Wl+
hXPoHu+AwwLN+Q370jmF4ss5GM8mJKEk6P+aOiqZ3UZdsYXi0Qyuog645GFB/AUbm1nREAxH394q
WWjWXoUcGEbTQ49iXGNQOx4CQmoAskf7UvjDFpmqZv1V0EHepdWQD1ia0ntr8nvW3nlhi7bLDevU
LY7i2WFYoUm07eEecqaRncnf9pztE1AjKn9Rg/xv31PYjiX9CIJ/ETQwI4+HyXnT1M19/fuHIG2j
T2X0Mwxv8Gc2fXftr+fH/RwgZRIVVgB+GaD5A7iU+NY8m4l1Y5dR/d2lsX2o75o42zj3dfNXPNeY
mtntPZxgEKuPp7E5htPW0ugMU/HaqauYvzT4Akm/dibaytlrR76dXx7dtBVndZnfFoE3ycRt+fSH
9IPbxGgCE3wjGGjmroIInNGuTBBLyGRJx4iGfzzQzablVnpPM3sVOwD2T2+oPRhNE1yh6A66oKfz
y6J5RhEVONCBDnRpCUYGO0n96t2dZDxcfKmO7DAGG0ujm7zirWh+t+oA3VlJQ0o0mLEDC3f6qsqu
hNZjbo4Q400MeeTiqhBtNPN857zX7/ngqb4X9iEL1sHL42z89HdeHFSoQCc8UDtniF55cJnPT6Gx
ERU/b6Qyicp31KdTCMlw+A9ozJHqp0+VJZ+n3rsitv1mVdDUG50vVr/EvbFF0qAJ9CrVUeM6GVLP
+Ba3/D5ZPM6qpCz8aF+DCj5JcdsF70gnEzWiTZ4M4JEtN9IHmieFCgpgU46CKiSvE38uwOvvPYm5
SWpjvner9Aq6bBttIhrTV9EBKOtBGFBiR+zhtpDXdbGHd8UkKjBgDjljXkBlYrpBYrdQzQnGLpr6
5gspGhGdjw26ySt+G1qknUFXgtAwh18zg9ewKb6l+KgzVpVLqLGHFHkUBB4fmlVAjx0Lk0YWeIsc
t70yXHI9BHXSySCGwNXGB+k2XXFow2kK357wQUFWHyhw0bQ8FjmJUv9BBI/nF01zDqg4AQvA1GGC
oHUiBWQ7rP7K8wn0ROgG9Ee3J8rpG4LhqaRI7ibzbESUQdvadDbCh27myunLxexwr8bMyXDrike/
u2q3SPY0UUKlCfI7NNrUPYZ2CjtZhi6evC4eiuqQ28238+uuWRgVGZBPBBATC+ZEGpy9f8Su/vE1
Ff33IWA2tPEmgUMAMhdH7qRfgrraWHDdlFcz/XC+SNIJMKQiOAR1GkOrLgYOcd/RpQopzq7wCRgU
RNLWP63uSXobYVM35dV2Pkw5a3r0GK3mZ3o84Z48GNW+KgAKOn8PPdK06WiKDbTG4gJkiJArEsl5
29CYn1qklu7ci0VgoRuWH90WiYb+xTXzeO63ai8a31Fr02ifprYTlvgF53fr/azqn+0uUBMMUHHL
biobi0EmITGNFD0N/CCzYiMe6i5/rnK6NqKibmogII7jfGibb4vVHNvGjxsPceWuNurrnrSHhd+I
sD2c3wuNBamFaplZIGRAR37iQSzRcJxoGrb6mnVDK66aWo5kE4Gr9vVV0T12wYb56MZV/FS44GIn
C8YNDScKKmCn6b6EuVqFhvDPKBcbcRFV1VreOjuvHWrx2VvagE41Zlyxe3uEaN/Tvs1bV+iD+1fj
bICVPBAJNy+LCcZ+PD+u7u2qVpsF7MsuMwyMZpF7qCrc/bYevfjaOGWHrduMJgiosob2SMzFJbhJ
+vKnBJqycngUBDcSakvnP0JnJoqjOmXe2ihFi8Ry7KiZwzjIt0pCn7NJmuRdQebDwtchOF/QIYb1
if0LsC8cyiO7g85vlD7PD7fOhRPHefTl0jEi9+km+77rg1R6Hq8bpyAIsGJ1fxWIW0n2palVQh60
lVIeAomdeNy+Qii4TsnOEKAy8ayp5HpwU5E4dXCQgTgE/tbrSmM/Kv0ONNkkWtDQIEp4f0do8L0p
08QsZIya2lZA1hwjqhahw5nnjnzdZrDtQJjtLmzD2G63kroaC1WZd0RX5Y1f4VidPbTxgqe3SkTG
2GGfuTh/Bwe/TlFBcbBALLzPjCxavC/7BlbuvFRA3VyAbixxwgasppeArm4cgGsE/yTNroIhx6Ug
Ywv1kEQO3XW/DBEyFV8lXoLI0r15C98iGnnnbfnsh5SDNqxbp6prrI3/2B6r6+xncD9FF8ZX55od
y2vyxG4uveddq6UiJKcqcNquwU9xmrTFg70V3jS2qRLsNHnYEKPLkF6kTlR6aVzmPwbwjJ6ftW50
5YyFpnBQVgSjL95TUb3x4smkP/YNvTr0h9i5+D0xrRpDT1B25PzFhdzhWOyc9/o9HwY3GkgpNiFi
meE2ySS6i3IewW2087lnrZ78YfjBcirKO5yL0Li4DxyaOFOwMXNNMHjn8/4wNBVQXSpTxBob7EJA
BERd6Wy41btNfGLu78f8h7G9UhZeZmBVuh8iTn9Wl8OlEQdJGC/3J3pLb734Mbj6RV/Pb/C7aX/2
c8rJKye7bMz1tWPeid/pyRaRfzKhQ3hsIvH6J71v7to746q8Cw7pyxa4a7Wez35T8egxMygu5Yil
IWJHVIK/Paq99sGf1kfASOXGG3G9u37yMyrwqg1TMcgaOLmafM34LSXhgfHH1PpaiAsQ129tmOZr
VAiWETITqshg98gKEXvecjWG6YW9jBEBqWhI7IcWDs/D6dHJ5W1D0hs7JfHSsLhpoLhSAZo5G8n5
3dRNRYkE4J2DnEuKqdjj1zI79PkpM098FzsuuJDXX/1gmamkJa4GXICshyahL454Km9slW7iSigY
yroYx0zgglDU4YEbzgEEqo+ivZZ+u6u5GtNX4sHYBwMQ9QjumeHf+jlw+yylN8D+7stXqrQ2XtYF
Ri0QKwmJTePCy/blK1WwlgdlYG5QeAvUc21o2mQvJUnGrR5qzeFhKv4PrS8UjmqQHaRuGmdd+yCY
fZRNfXHeInU+qLg6KxgUtvl6gEyxZaF6cevNTeT3N8YM7oONS/HnV5FABWZNi02tpVxXvhxOdjs8
L9y96JhzN1J2ybh1OP8tny9VoEK0QKdTBC0Kpkk+39DgtliORbkBLdMNrThuNWf9KEFKm3QE4t8U
BbBjMIMcmoBF9Hh+9p+fWYEK0sIlcDanCbMX8mfg3Em5c1UU123Lpnb69W4j3ac5/Cb4HTc2PEq3
KorHOrU71OgoF0nf3xrOVZ2e6n2ZoUBFYI3M66vUwqxneQiN235fdT1Q4VaFBBeOu66y7biRn74F
/q7sYaByyNSEedxYMLBXGFD/GPAE2XebCULFR2mKvqpJYmgXHOTOg1nvyrcHKqRKZJD5miHLlqBP
9WgR63ohW71sGo9XMVWIsqlrhJDgquzHcrkywkuD/BOIr9a4lQXW2J6KrhpYIGtD4PKA3sEfbrHc
9yz9M1Zy33aq+CpobK7eiA+w0zTO/TQW3RZrjm5tFIekVZUCct7iYQbVpdRo3Agta1Exjfei5IcZ
crcbifLPD+1ABVqNeVPSJqzwQyVEpev5wve/WsUSj1s1J03IUqXjmBtkVeHDMEFM9w2d8k0jn88H
Q93u2spVxrRoAFUy5JtY8GugVQZ2oYreS2usv57/Bd3iKOeqj44xaDjgF5bBNxOD1uOlAWD+wc+a
LMkl3UWVZgYqn4s9l33DK1ycLTsOq+twS/ny84M7UDFUwgJS3q2wuTa9qJGkKbJ48MQFs3nkyOw0
lRsPEI21qoCqoWrDosixTgGd7z0jvcuCNgZe8sTy6rKg08bPaExJBVW5Tkg7bo3Ig/DwJ5DnKyks
2dWvZAYqcQvjNojYPDjzZOVx7o3RsEUwrLFTFU+VykJmIDCektaJnNI6hNM/Xb0FrNatyfr3D/f5
Ng9IaktMm+Ug+Q2qCMmc88avG1lJZ02jJ4TtrtGtuYGWVSc3Is7nUPBAFX5j1G6nui3WcfuoXm5z
pOJKgIzHkR9q+0ttPdbS3HjXaRxYlRe1ugHyMCm+wQtEjIpXRKvn0Ltxt+A37/TA/32eBqqYaN3R
MMyHdfm/vYLT+fQ0ny6Cu1vzMEdfDKDBN75DY0IquEq6jSkhEYVKaX9t99+EnUd+82PXPqvQqrb2
WOoUGLsyrzJ5nW+93DX2owKrLImewHrBuH33FpplNHVbtPm6kdfd/mDzYe8bSJdRvGHBt4czPgIX
2fH8Yny+0J5axxxXIfOZo4axHOzEfeMbl+DPZ+ypNUxp5UaPbNOSLCIgcT3Qh4JB3XbfnJWrH1gH
zYCF85z0kCyJaIuWFuELgFWqcudPqEVLC1oRISNQZO5MPwYbKmBn8Tj9OT//z53UU1tqwauzNFBl
hUa5n0bc+tGw7yU/FfRx3/DKs6yFFGvudhjeHo1IGteze2L+DN3PjXim2Vu1hinsXuSDgfGbpr+Q
lR/zOdzYWd3Qq5V+MPShwPXVTbHsgz0k/gocnDYMUmPnqsCIZxtGIAVGhvZbhFsHyfp4MX6fX3Hd
tNWTw0j7sipLdMG4acRc+2jKDVPRjWz/vSBlHvABlItjAqz5bT3aP4uh2miI/vxY8hzlrjcxSACA
iH1E2eAGPNaRFyDF4X6byNHpjjAW6Z72rY7irqZHDEk5ln4ic9Ra2XEi/HB+aI0nqQXLzprRs2D1
fRJSvAKRgo6msT24TYDObmeLK0ezB2r10h8h1t6su2sMyCcHPOZsn6eqxUvPmAba2qsnwT9H9wY8
k7DN62zYMHrd8qx//+BOPi+ZFH3XJ7bNIlQtIjKfhuyx7ZsNf/38vu2p5cvQaouiYPgAYz456TEf
bmj6C7HMASnSlvloPFetYXZjvQCzjOUflu99OwKW9asCh8l5A9INrnhuF/pmvQS8Rx5IRoF7bXdZ
3IYbYUE3uOK8fh3aZdr+62GYPEiuYf4blxjd2Ir3QsuyK200nCe9N12HokbIYYdmEcfz66KzecVn
M+DfeFGZc2J708+0dS5TsUWkrpm5Wq6sFy/ghWsMiRjBOsWWCFeQ2GuMDZPUzPw/Vcu5y8EViuG9
yTo4YwjKoI2RP3/0eZZyrjKAgaCsnC1JXjlB0sxBfwNqsXjIuh7SBn52LNjWOaj7KcVxqQB7WYjq
AlB34AaFxkAFeBZ4d3F2ec73XVusCoCMflCVLEP2jNdDNPv0EkrEGxFfN/11bz7EnQzMJ+PkZf/G
tYJ+H8PfpPjaWheIC/smr7iWxQbH6iyYv9V5V21/4kG5z/LfkXMf5r4q3uJBnA5oBkKX7mAdB3cj
GusMX/GplNZhGeYIZBx6WnkBCTySRqv21a4lUQuHRlBCx9IplqQAmI+H1heP9Bfnh17N7r+PPk8t
FlIBdSsDCtXJyG7qtInc/IYQ1JDpvpVRGRsEzW20X6+7acvIG34T5/dE9yUMvP8UACdQDMoay14M
QdyDhw4HyL5lWTf6g6k0njGCHBhmjoUInN8lfZw8D8NvlNA09qKW/polZbIKEclA3LZeznCuYpU2
rEU3uHLwhUUN7g0fEQaDr3d4XDsaf+taponBavEvXWQfAu0/vD9wwsBHBmhr3jpTVM69PB1pbkBV
MenJd9w48LZJ591PJ5WJQbiYdZFh4ov122p+tPQG67IzaLlqxa+lkAKaujUs4uEU+O1h0xI/D7iu
WuSzCuFnlvvvquDFtwaXf+ee+7tOC1elYmDVwA27hzE2pRcvo3/Ye2K7ao2vd5yROethJ/hv0QLu
HAaH8w76uR26KgmDOVWzdFtsp7s8Avccdbg+nh/5c/dxVaoFGUDlNRQYecIT3jR+96aMNq/tusEV
36y9xpnBdPLum/8j7Vua49S5aH8RVUKAEFO62++k7SQ+djKh4pxECCHEW8Cvv6tz78BHn2mq+k56
0AMJSXtvab/WIqV3ejRe+JoO3VRfSPOCSR3Mh0K09jlrQY0E9JRqeQKyutyK3q3tu6OkQzNPqDr0
ZrTdzK8glbk1cb1xFa0N7VyiSzCycVQJjrQUV34VfQX8/8YttDK0m/nLkZ/UM4N6Ugwtyxx9rltW
a23ok//0/qYQvanbBmzJRWdee5s/LcvW0CvC4qb8ZFUJMhbQHngYQf8blwToCTYuibXPdp6hCFRH
VsoErrVebuNAPFdVuxF9WPvs0//vdkRxjug0ChcPem6Aic5LOowPMVCg9a5G0fmWf/fxdRG62b45
9iN/rmC2+vEeNx1QDtLK/N6M5K1tkKOposz8Rk4wAxNt/lrF7WfL2pc7L9xJFoBOszhXXHTl9MKD
lxH+0uZdtDa8o6KdBLZOWGF4XBflmKUzaD0QD0sQ3jhvIde2xlHUSquhYiEU9fTsypMlraOL+ADQ
73iKaL2THa+x4OHIsOu4MCrRHqTfbliXj+MZoZvXYwljqGDhPSq6bro7Y36Tok+9oktpdrUZLVy5
rN2sXt5TsHoO2JkZLl3lP7b9Y1w9RsWL719dtPduaq/okMOdJJCqalA6BTsfBeY3TUWDrWT9ivC4
CT4RLMbvue0O2pT3rGwOQf2n4sNXtpU+WDuHk1C9O2EqG2Vgev7GJq25X6pXUDmdNPf/4yp04RP6
Vo8zO8Ulq6i/zZL2ONZyN2T1hov6cXw1dNN+bWmHkZ8CEU35ZykMT6HCVfbY6nBXN95nGtWHzdfZ
ijV1034wcOjamHF1FZVJT0YOL0twDpyXprXTdjS5CahFeSYGBzJ8iismDP+FGQr73+eHXzEU/5Pq
a/qk0vqkDiPAAEOGtuYsyrcSomujuzdvEs+6O8XgTomcmUf7WYgNC7eyL26+Lw/1KKce+5IML7wQ
IBNbQCJRpdszrH38aeZ3auCrnlRjd/p4ZFhOFvryoZ37F7Suisu/oWdVp3/TQ0DYOn+gK/aNOcrr
e1UkihhfDZ94HP+cbhcYN6S35GZP4doUzr07zOL/hVLgeWsfrrF+8srf8NXIZUni0EVWACYoKORA
zgTUsWB6Zp1a3tqliZYN2VkxcC6KgvRUKUiIPcICcuhsPvMb+LLYp0TGN0n+5/xRrNgFF0zBoi59
HIDTfGj873Qc05LXqQr1Zc9DF1KhBy8XxZU5/KqryjypypteTBWUG/WxK8LvIikMOUifCLgo0AmR
8+nQxF43XnG/QSXu+c1Zm+AkXO+0qyRDwsMIE7SnZKOc00XEN+eHXjENLr2CwkeKqhzmw2LkyxCQ
Y56N10zmN21uLvNWXDSFIqctmnHw9QMQE4KsudbQs/NfvyI1kaPAkwDt6DQ2M7qng10yqX1Ut3tl
ww3ZX9t3R3nrKrJLmZsZ3V3THiSn6M0JNoZe+3Ln0VyTpUxQGNodDLIiqq7ROj090eXSjXEezUEh
xwwggfPB2rx5bfqiHb/qsWfJPZUmv4hyjoQuPnw/ZDLpC5RPnd6HpwQJQVT0opN1W+5pOUsPMMvL
YWiD5qqdQr5jBKV9pjDzxhGsWDa39Z4bD4wcUwXoRlDgZHnzgFT+ZwS9bOov0W+UvIvU11uYaSvn
7VavjA2VUwvMDbzXw5s2a/c6Wq6Ggm+sZW1457wVJ8VU90F/SDIUashH8D3v2KXetduL32uTh2Uw
dQdBUGWs9R/WL5dhIKNQ8L+2DSXz4xJYvNBzLwcODdjVVaW3nOqVbXHrV5Z2sGYYMHjRR3tBSVqx
8rlstyiC1uyD894ciJoy283mIBq8pjjoC1PhhV/Oa8CKZXZRQxpdhK2Oyvmg/Ejc065Jdn0Y3em+
rp8pk/vzs6y8T1wMkRnP5WRsKwTAej8NQS06z9cogdzRTKW1t7GUlX1yyUWmtg9L2aHwwTbRPSh8
9kO9RS+7gtUTunAiXlNNyzDJ+ZRFHW96DB72/jWf7FU/+bdKi51hoLW30T80Cg4XbVrg3MeA5S8N
Qc/1QSqEas0T3kM58BuL+dJSFPTm/1ct5DKbKfHH7lAp7wDTARM7b5jWldNwERi8XBvwlEApTrUc
KO569FSwEStbG/r0/7uHSt7GM5gwQrgB7fS1C8mnJNsQoRVtcFEY6Bj78ICx5QhDiLzdI/eWTeOh
a17OH+nal9P/frmPGv6uaLEpcRW9xF2X1vmwRQyz9u2OcRZloVriYWxExyAtwpo0wdsQz9wNeVyb
wLFDDD2Skz59PIpb6vGesccmuau7rUKFleHd2iWgBkZ132F4oGKlCSrVUX5ivbsJNLfnN3/FCLl1
S61Ych2dojQyuvJqZG7wQISL5CGqLW22sUkrJ+yWMLVaxT4F4Qwa6ovPqkHBYVtuBFDWhj5t3Dux
BxVTZ2SLoWeTpQW+mERbcb6VG8ytW8r9gUUzmC0OChVXTXyFCsxcb8j82rk62gqzOOaJRU1andzB
S90jtgcTRi9EHgpp8N9tiYqo6+cKRV1Z0H/RYAIJrTrmpb3M7foLSPJu15lFMAm2rDtY5LJ5mKRT
8HpeHtc2xlHYOB6BqwUsjcNg5QGk7B5eDtESHdDgc6HEOxq7LEAn9Xx8u5d7p8A29a+QAUyBMoWA
2EZWfmUVbvnSCGZtygxcDEmeouH6ZHbgtU9b0Bdrw5+e1e+23zaVqVFu+NfoAMV4Z32QQ4V7gaqL
86ewIvpuFVNg287ziYZ4+t0V119rYa9Ff9lN9RcN493X17GMvVDlsAYo9YxIfBO00dX5717xK9xy
JWISSzRANIH19Ccy1TWOF1VRlv6rWgvIvQ2bs7Y7jvKi5CLqvHn5O4ueTapz2OataMyKQXMBGGzS
hw3w5log0oZ7S9nOk+H+/O6sDe1ctEAjm6uCxO2hDosbz85XfbJVi7a2JY7aksgLMhiF7hBN/Z0m
4oiCt12T8e+Xfbmjs41kmqgsgcuO7Z6Zuo/4/PX80Ctf7lZEtZUaTdfgy2MjyxuaaD9dkqnbdzGZ
L4vCuJVRI2S9jPqs+1vTZan4VJcXBnjcoqhoDiWwCxjSW6S0aROoHyYvNu6oFXFxa6JmmXVLFQXt
YRw78DVpluzQ0nZhgIeczuOdFejYLMAH2YXfuamLVBJ4n9Gy5fKvffrp/3eDe1HW+3k9ht/LpEQ9
baBtGrXsn/MSsza4c7d2fGDlmA/h96LLm1Pr4CvJ9a/LxnZUFHzKopZlE36Ps4SnHWgTU7qUW4BD
a1/uaKmq25whk+L98KKqTWMJv6aum2HD+K5pkqOkxtT9jOoI7wevfJYOEkwmk2nQ6zCprXvp4wUE
bnEUW5rcZJSBWGlgzQ1jvP7WadF/uWTzA7dAKsljX3aVDb97hC0pb4dXSsotT2Tt008P8HciqYVC
O0/bz2+nOqy0ikBjV3Wgsbvs008vhXejS3DKxSiJyn/YoWVxOid+gpIgA26X8+Ofxvnf4s7ALZLK
UP6rQpHoX9WpWGdUA9yo+KEXndpN/mWN6YFbLxVM5ZhMkap/RKiwueVLltwg9N7sUbHR7s+v42MZ
DVxwBN40NboTCbhWRfmtAWzSr4hO8x6F1HLjPvnYoQrc2ilAcQpVI238ayxZ+2CLJLyaFu6DLUYW
O94qnae8YIfzy1k7Fkeh56INwQeCySbDXk4UOCaOHjoRPcTNhSXDgYuhsHjgzBjEVPwM6nm8HUIw
kQI0/Pn8Ala0wi2nqmyZ6FJ14mcvWL+bUaidzl0gNk57bXT3ncxpx4IW9o6E5bdZgoA7t4j/nv/0
j9+aINv9r8oRNpRJGOXtK8To69TqXcDrA+JtCBMWX4q53GlvK+i1cswupAIs3ASunbh5DZNOpePs
PxQegmykKXZ4z22YkORjFXeJa2a2+Ih2BkhZ2OCl1c8NCJuAyJEK5UFi+9cgZLe2KG7O796Kmrg1
V1U+SG/BG/SVjmzvx/0NeuV/RH1w6Gx2k4z16/lp1iTAuatrsBhIEmj6ynqxL5Wn0pAXW8X0a2tw
Lus8iTKBSiD6GnjlDpfRo82jA1X+SwNN9LItFOE1QXOUHHETn/YNq1+TnP+WaPGTvbkfTPupYfS3
KvIbEOlt2JMV8+hCLrCWAFeo66qfPRDGouvJNvy5mwar9ozqQW5I2sosbmlWrMNhBg6C/z0KjL3S
QaSeGgL328ak2nDAV87drdFqPaoTmPjqZ9v7djdEBqSxudiirlg5eLc4awxEgHSwqH6SJAGFjU/S
gQtEFuvhTaniJgSByMZWra3DudfBae7hghr6H4mfmT1ArMadqLcu9ZUAfuCWaCGIMPdJWZQ/Vc++
cDI/C2GuT5J1kioxF9/iSF7JTKIpM7oochTEp4W+e6ggYxyVhaX6p4hoj9YrPT7yLPA2jn1Nshx1
l5OqCcnq+ocf6jCNdMl3CvHBVKlh6w29go4duCVbgH4HQuoSJj8mXl6x8K5ugz8Zix9zym5yGDMK
hvNGRi8y65/aiG/YyzVBcIxAA/rTODnN2pa6TsuirvbVXJH9eTO5csG4gA1CgVC5yOjyXUa1oL95
POUvYZybZid72dyFzBBvAx5oZSq3kqtRHc5mMtl3RCR1fOCxP5k5NbRU9UM/Gm4I+CRst4E+tqKp
LoxD2MaNN85B9oYa9nIAUHr+JS+M3BfE5M9tU9p81/mbcbm12U7/vxNuYRNRee3Q/so9e3N6jglv
fGq65lNBvtUQkfOHtSIKzLEJSnsxQPP65A1VBdEOlNUS/ep49F82+km13q3BTlGjOxOiccaqVx55
JCUFUnznB1/bIEf7LYrlGz9J+JsI2QMIA54GO36WZrjpmvHJ6y/LmgQulc7YJ7HK+MJfSDi/dBm8
0SZpnwLpiX0DqLXza/mLtvqBT+RWf2nQ9Qw1gPLfJt/4ZbFrm7j1CQCaVTHMaThPuvKvuoiP5dcw
a7wZdLCo9/TSFgwPSfDcxXPVXPlDPyqbBuiGMMG9DIhKYK54JP1v5z9zRd/czmi0cefCBnm5r9n4
T+jF30bWPbVdLlIxqw3zsSKRbrZB9bNBUlaDPcXrizxVkYeSEdksW8ixH64BrOnOQysse/CkmkQ9
Up3735pWdamq1bdw6syzjcfn8zv18XWIaRwb2/KwjAtfer/6uvQPpKPZvp36r0Cna1Mkmecd4UMH
Sg6AuCdJtad9clF/BmZ2Qid2hkddCCzQVCq6+Utvr0073tUxWIrPr25lD91Mos55rzwd528iYl/8
HjcjUghIlxUmuZI13yoKWJvm9Ih9Zz6SrqjCymIPAUKGsB6lcOpOzN2SASJT6C3m0bVpHEvLpqEd
c2qm+3Ycil2Sm4dYhQD6nMRBh1shyg+tFaTuNPm7tZScVdagzffXksAn8bwm7W2wK9v+c5Jolapk
67X64bMFE7k2tx2nGbSeYLEHST0/WOPV6sgbadVT3VQyYxsy8KGeYp7T/+8W1PUwBbod7b1a+LSr
MzHtB0JezgvY2uDO22vyu3aMPKneUD8RgF5wLPTnyAz838uGd21APYU6zqh8nvN8ru94Yql/GGqv
+HHR+C4kQNQzzmm5BD99wCEea9YP+qHH+3QLPnNFYt2Umpjx7J2zTP9UJkl2nsirXWXQgpmo5q6B
ddudX8aKKLnJtYz0rGu9PjqqKZc7iSNJTS+a65KT6/MzrC3EEVaAtoVEJFX1M25LBkiMRewQZUl2
Re3/UDXoW85PsyJOLsY5+OMEa/s8OpKaJSolddcDiJ/k0caDem2jHHEF0Wxuu1hWP0XGvvR9Fl6N
Bbuq4Wxv7NPaBI7ADrNf9XgXhMdwZl8siYNd04fFwY/rYcOX+jAwgOvKua/yJJlFy+GtV3lhvxRE
/Rv45TzuBsGqa9HO4aGL23kvjJ4ueU5jRuee0hNHmsku+o237EsnyB+UidqdUvyTpKJEY0O8VZey
sntuWk7rxZunoqdHy/vwYHNTpCoO2C6op+fzArZi3d2sXDvLoTBNpN+qJEL5bKX69ARnAhp2sCl1
IwQ5mCa1oZYr0uzm6egkK2nhgN918Odb+PDx7O2WcNnkCFmbwLmr7JSIdpiG/M1Pqi8Ti/k+LoA7
cn6r1gY/HdK7e4P6nm/B8Sfe8glv9GkpgqNXiy3WwrXRT/+/Gz0sK90SMZEjDetuPOhC5t1z0WfV
eJmqu/DlQs+yyePB+xmVlOLOQBwYdFMKt/m44dSuSauj6zQbTMUojY+GJP60JziO4IoZASjwqcq7
LUDqtZ1yFH4o9YjA6TAdRTlW+m6YAG8CbQf66kaaZ20CR7/ZFMzxNA7zkfX2My2UvCridgsu6ONN
om7yrptGMtJe0/97NYEl+0b2Q9Wju3EGBuV5SV2bw3l+dnA/ZF3P4ZFkXOxNmX1viP8CFvliw6p/
vEPUhTgQUeENbavIkQH3tr1pxhpQxKHOUbp+2QocRUYkxvMS5HWOytbA2R4bpPUFsaBV8Ir9+Sk+
5p0JqJvNk8SPaiDYQFwrHYtjN5WT/WeIo8o+TjyYUHYFgKRRP+oORG+ftAbb4YutcxbBrRMG8a25
4378mnQ+UGwJHuNTtR9JlMsXzemykNTn3UwvSvria09H8c4+yAnAljmwx48hKUF1T9VwP8o2PJzf
jLUDdd4BSds3YMgl+qcfDg86T/odoGD6jcNcG9yxC5qSqcyAH30k1A/2VqNPDyx6ZNxy6tbGdwwC
kSONJuWHx6G2n/lc0U+RsuISkHPsu2MMPPAgmnlu9c9cSjTczzUJ0iTryYWS7ub+LPJjVGLao5in
hD6g0Y2WVw1tE1mh/r0btjrQPkxsBdRFVJciHkBFrOldl6PShBHwdCFLqvLxRJVa3ZsJ6VL80XZb
rsqKEXIzg3xJAtHNsz1m7Qj/NybXWrberQ86xauLhNZNCBrLR+TJiT2GASFXbIn8/cTZt/ODr33+
6f93+tb0kvEQ7QJHYk1lSSqKwO+GtKs6a1BnaJp6oy7qL9Hr/0TQcDInsX43E4rRYFvmef6lJq7K
KvUDOeQy1TIriuQ+Z4lUX2wwZX69bz2VDEfEmUC3tkNdA/MfTYb70O6TgRb0ZmmXLvs25B0Zk0+x
MMN84nQPZX2dSMSYn8Yi8MKvLe4geiTAqG+SVC71zMtUCGaOsxc0i7cfFHwCCxSCvCoBtqh48VZV
XvRT9O101Kyl8srk2PJ08cEQ/SUes1j/mIDjPiw7+I7dMqXVkJjkOgrGOf46NkR0n+qlCgiqm5JC
108e77X/GTmVprwKZEabPzzxh+InD6iuDlkWRd2/tpFJeWBeAXzZ7yLypp5fwUsBq/Z1AmpOltwS
0BSCO/r8ea/ph2MBDcU7tBb58qu0o9rlcfJNN+NXNA7613EAciy/Kv4VyGakrG/IhgB/7LpQ7hjG
LueMBTxaEPGgJLxVlLftbViP7Ecz9Us07qOYmaQ9cOaTCrEX1gT786tdMZncMZm2q7VgjWB3cq6W
T9aOwS210UWQP5Box2ZKynJUoGJdpoz4rR7z5XPYd8HtFHliC1jhY1rMgLr507nu5phGEo3Mhbyh
BpVEzPIr3GJPIYtuu1H/EozfqGB8npm/89roSynyrVAljU479YHWurlVEy+mFCDu+SHJwrO7fEY8
9ls8ZblXHnjoIW/cdF1prpi2wHrIeClCkGCpist0nADEhZKesH1IVBuhuHXMwPNNGawA+AN03+3s
FGjxTLt4me9EK5L2kQ1VLO81SbDsZ1toORfXc2uY2pu+48uznHUxXWtgw7Up0Eom9SsRE63u2hzF
XCmbwA8j06xNYu+KDLEAqDqCLxA3oFWiCVANFN+xTGg4DQ6FEqP+Q4aqBUg0NXJKbugUJ9VThja/
/ovt1WI/KTbCjWjayc5vysd9+HnpvaV55mpol9eGLv78iZddXf3uJIXV2QnAYERRWrZoOuUgyKsr
7zi3nHpfcwoi+C9BwwRYivpCBU/Gt8B+aKueomnUs8VumXtwODCiqf8ttwDs+Cf3kEN7AJxnnjzX
1mtLBPHaju6yoZXZdcRm9N6lPut7fsvw21wHYx6wfc2TmR/ATDe0YHDy0EGS4MnT7qqhHIrPMaEh
0tiIdU973fnerUCJs/rNarrUKTNZNxxpWyfBg6EE6L+0NEFzXckwEg8j7/IILeOIN/o3EwUEJojP
gqh7q6YyrFU6ITzUHUbYNn5bNIWaP4kxHquHaiFKpyywfXY9dEaZP0sdj1wewsKO7XXpIx7eVkmi
HgaPcJOKDi9usuvjjiIMGzJdZW9VM5PoifR2qZs0K2UBYOJyUHHaIz0Ton49m07NsbaKR/UtDqMg
egKAvxZ8V43FPD6OeRQjToaiJo59ZIvMql/NqOGVZCYOZRqjRDr+PUcTFU8WXRXB3QlV4A1yNGTX
/SBichwzyZb+CtKJctbvACiswpci18VyLX1w1+7mrOuHHMV4SQ0Ef2Fo+K03SOej6Kxsyj3AATN1
GAdJyTX6cHxzKwlCzYhAJE3dIS7Rtw8L9SbfT8sSVXhqVwE3vblrZ5odp6Hqxl2Wi7G5QxWwN11l
g2+yXUvU/DWI5pG/BoKwfs8mwb2rPKoydoOgJnROG28xLyJmtNlXntBiz4XqKNh7+z64sV1Vdlcs
MK0xqYG3cBBd1kWgOvcE2yHbWBe3tgQD1l2C1tdl3xVJNdzXMqzbawbaQHoApBJv7stW1t+YAJIg
3DyhfnW4rO0TAoe51OnCmpNA9ePA7iah4uEu5sCsBbojIRDhgS5JdR3rmtWfTNJoYdHn2dBc7unk
Rc09NK2xO0hdTb9kM0pJntCoFoBxL6ySAXEKmeXdsMvzkDzztrP4Z/CGMZtSGo+Jhy2pAdjjVx77
WWbjWH6KI5rVzyqqo2RfNEMyfDa67MuvHg1xo+tQFvpY1qOhn/GuX5KvDZmq4rpAUL390Zm5ViNK
s3Jt/5QBLfNv2th5uSMW6FKpjHkZgZlPCO8gsMF0n5d5UFyXZhaoGCC1QV4mCKPoAJVi8o5kRePt
OvCx8msRWpHdKL9i1W20lCfKhqbx2z8JygzRCUYW9BoDNt+L87QFN05+t2Qk8B6HOCz6m8oUVS2v
EAvO2+/M63r1zeOjBMdSS/lzVgbj66LbOJMpunW7bD/O1dDtfZ/k0ytGG4CzEvYSAb6rMRfwwvZJ
tpRbIdiVq9gto7FxNgUUHYVHvVjk2kCFo8zOjLn6c9FV7yIcNSzyKt0T7xsYqlugTpc+ZJdOTZxt
lJusLcB5KQufFZ2duH+MUM6O7JCuCrTOdUWWHM6v4G/Xx0d37Wnmdy9k1dgyxksC4OtV0aZ0htUW
UrxIAqlJzEM35Ddh6OkUZnVIjY3/lcFwgwqHe2+z8mTFHXARkMJMkQYX/XQMfQQkEMXx0rnwwZkz
TBcGVdySmmagsvNYvhwHKZJn2HVe7nH7+FvR11Ps5KNddN58uPSTsh2K8cgmBEYH9GPsu5LbvSZD
czup8ev501p5SLtVNGiC8YtQSH3PfaAlh8n0zEvz2HT5v6f3mAgFIpzD54rinXJ+wpWjcWtpjBgS
BvT/4ajqhh8Yal12tLcAENTzFs7Eyta5BTSSLhUF89t4XBZOdrGO9rIvh6siAAEo8bai/R/H4qmL
kqRRFCJIbqZvYcVHlQ5ZyVI+EX5tVSueRBn/O8UXlc8gqXta6TuVCrnOp7xRw5GPvWlYysB3clJe
ToItvvEVQWCOXdBYRYAeOnJHiDyKGtS/JrwPFar9h9wAfiiD8pQqbfFSv0wQHDNh+iUZu4GMx6bN
CjRJgRktywqVFlOyEQxaKY6gbk0NSM51VgNB7J5pOBxDUWeHWTR3rNTNlcijBxoN876ZUWxX5vyx
xAN2d35ta5vpuIoq0N5cJmz8jOdboq8CYJM0PAX7Wx2i8tWESHXC2V/gQ4owuZ0yGpZpHYICbQvg
Y8XKuzBMNiqNl6m2vKfEt+o6C+Ysvw3yuNxKr6zureM1ajw/KxVP/l3YRYdZ2s9DzB8HEJBY1F3+
9ecGNAKdGi1iWmwlWFf21QVmQtRwXDxDynsBIdVdW+xMlJEdcAdVynT0LVz4pyLBdEmV/3v+KFfU
3EVrknVSDOgRwk7GPny40YdPrHGjRCkrIv9HYBZw7HmjaLaIcVeOLjp9yDtdNyLz/EaAnxEUpETu
RE56s/criQKi8ytam8AxJuhkHUtEKIZvA6LIXopIFUPYyadblWxr4zuWRFEjEJueFyg2vjlrub+H
B7fFQrgmAqdZ321Pw8KwB03GfERlRR7ztKGIrt+MQ8ySPCXlGE63WVYVSZQSa9voVVZ1Ocq0GLhq
LsrNAQfkv5/Ai3KOrIrHo+0WcpjDOtrztgKjbkLN/vwZrdySkWNALAkWkvPFIs5ctiXc8QJlIwge
REs7/hsncVb/OT/Rmng7zwzNfT8cfD0cs4nzZ+L15QPXGU/BhGZ2iFGU9348jhtvz7XJHJtBlxHE
ptrX90OdlLthsZ+B7H/fALtmZ+fqcTThxkQr2+eC4YCnIahIjbsFjROoT0MXKMjHzS5HocmGDKzZ
PxcJR4Eqw697Se7Ck6cs+Pg6w9YxRo6IL9yIMb9pbCv3i0o++Vm1EX1eUS0XGSfMNCJXYmqOGQo0
5p1agMWyy+clWTYmWIlxuvA4uhu83HBf3XenjAYJ4ZHihGb4U8gzIWGWs4c6MFvdl2vLcSyFrpeR
hGMj75EtY2KnjJLTPhrb+Pt54V55CLqoYLZhxQhOlv5olL/AR0+GLOY0pQOYm64spZkcryq+iGoz
S3mS5P95tdPIlYpG+HWHuLR8Y2SUe5/SOT3VVCuZ/QtoC7xBuHmwqn/1AbL+oMbyn/ML/VDeMa1z
Z4jBY4Wxgt2ysv6ni718x3z9TztC8C+bwLkzSMcnv5wQqTUZhz/Kqn8yAq0NSL+VBf9QFrAEVxZs
ZEpLuvxtVrR44x6b8SSKYr1RBbS2Q6dp310bNAsB0pEv0e3AEM88LQCdaNUO7dBbnVVrC3BuhbBs
DKK+AbYIz4MEzxGFiBwKE6KNa/tD44kNcq6EPm4I1/6g3hiAOsjeQ93olI5UJK+gXu4AYaXieOeZ
+fmyE3cuBsWVZQHKVT8PZTWkRNknEpDygBr+rR6xtSNxboMZUIBJphbzOeQDGvjsskv0NKeFX40b
W7ZyJC5YHJkHkjezzl8J5fVOykHc9vyyOxqvgJMNfSdSSVDArFRT/jpmaNXq86xOi9JnT7QBM9D5
Q1hbgKPXSBtMdsmEetM0yr8Ayu1X3GYXtTXh+x2dBgZgSQFGbT4T4MGmhhfV3suWi3JWGN3RZ7hW
VsipyV9Va8hNLOG/wiiVZKtodG1rTv+/232O4L8BOVL+ytnU3PBBxiCf1Zn5cn7nP7w68PmONpue
jmTo8gzAr9MzcDzst4ZV955X82vk+enh/Cxri3B02pO0QOEx4y8xQDEeVHmK90ZIkVw2uqPCc1kR
vLiS5EVQ8KB6VtFHdLGJ28tGd9SXM8SQSRkmL1POHmdS+Xj8jFsvgxXb4Fb+c4Uk7gRX6AWUCf2u
avVj2UZm78X9tGEbVg7YBRGTSMKAtGaMX6SKv1kZLMBihPCHGjOg/o1dX7RLLowYsy0NaFY1n3RL
8+BOok3DHHgdzRdhNNDILfgfyowFZU+SF90M0T4yvf/W6GZWG9u0IqFumf8I91cOZZ28GBGVN0kX
9r9s7gUb7/QPnTl8vKPEaAbTc9BpfQcvbdyHwLS1AXKV0S0f7LPxCrLPh/aTt+Qbr/Y1sXK0ekgI
ase0jF/DjoMGoZNqz/3Q/tMmm/7p2hSOSs9x1JOcmPjVr3h4Uy9JeeU3IP9QdbXVi/xxMh3b5ig2
6/Iitz0v72jD9nKIfp/cnIE/0tjc2dE+kwIp9bKC58NvKLhDy0VvvKjXVuco/YiS2iHJqvwtQsNa
v88zXR+yAlV+Muo9b3+RzrhIZMSQbvC7hL0KzegvY6k9BjFvt26OlTW4XRNN1siWwX17qRS6HpHM
2TdV/BYDuvnC73dubUQdWVAsBX/JCjG8DDW5bs3/4ezKmuPEufYvokqAEOK2N3d7iRMncca+UcXJ
DPsiQAj49d9Dvhu/itVUMVdTThVqLUc6OnqWfJOILAAOxqmt+qrmnsfz14xz/+KOqil3Q53gNWzb
4C+j9u5cTWdFYBWiitepRHktVkN/KCp4KW37uhHwrgrafIZG/2s1FPTouQlYcRp4/+tf/5jnjMEx
4jtNOAdmOspfSVcUOxZXezCHzn4mk50/j9+dobwRbYh3QXafYZfpZfW80rLl4vcnVN8NW694CZCz
LF7jIH7tuu7MCX1M2uoWt5l+N8T6pH19aAlwLvjjSqPLnvLBbdMkU0C838tcp8hfSzqcJx95erAY
qTuewDt1QPZdMv5MBhThsMjLnYvdoRDqxIAdWplOy/5tcisyBqiCbLz8VfXtw/JooAqQeoO4eIZw
2y5wIae0jPNU8ZVxtpzaJsVCuWOjCl/Sh5g6zzVeqhhcZ47C67+21NPH6+O6LMYPhtVkWZAYPIGU
lNWtlIzsmACcWQfOGhjJ9nVjd3Bc4VNcpvNXGLG3u7h1+Ockzcaf13/7H9nAj368sT/kckZiA6bp
69R4+z/LoWrGU6WH05+YqDJ/3zaIh6xjGvi/4Rz25f1IwxeG+g7Ak+kucNYsRy07ramX5oaR1zik
ZG+AJyf5vqk0tqnO7d2fuq7XLAlsjRhbSrdAiLmW/kPXL6WJNFb7dPbJJSzrbTmcycUQHNY2gFN4
D7xJXqXsg09FybqVRyrbz19i+93GUbvCC7nQ0RvmA0CIicfhCdrmQKMkyss3eYV6ATEyBlIEgwxn
QS+eWzyRlsy7Pg42WdHg40ZSQCLqxrPEx3HK0R1n089c4CZzfUF/PD5/eUvKcQJyJub4OMcdvsuc
Z804dJ09qKdva8G4x+uMs7nJ0ILnN/CtdcLPZDn12hLsqustfFhV9f7ymJSQ8ijcktELWNkXyG94
mn0DVOtYi/ixQMV4aNaseJdN5O/o/8tyUkG8XDVTQC8o3T53Je71nSv2oGV/FxDeUdzdX+/Rx/vw
XwaUys+GQIWl95P5rAh3wGI1OzeL6Z4mPQVGZxpXMnZbQ0Z0J630e8jy5a9jq8qTmvEEPfBa4dkH
qcM8bYK/Y4aMxKHvZOcAWo1mgng6s7Q4aWCtHsQk1jIfW0eMOCdD2Yc988hbAVBSBNgT2DddBXwC
a9v+kXG8RF+fGlvAGKEO7PkkIVNZvOZDO5ylr8KzBzTULtyo3IfRMgI+CnkkgxzHflMP8TOBAuRd
oIdtexU1ORZpDUC7nnvyhpJwf2GLpsASJJtG5y9iRQDVB0Gr4jUq0+JpBKPywtqg2G9vwTjf47RP
QtCZs9cS+I9divvrNI3y0oB5tHIeWYLcZFIAZJnoTFFc9Mf8BBb+vA+Uu49keBGz0+xkoFeSiY9T
FWrKq3lBn6veVdFbmg7ujZQOAQFcgnSwsotY9kWTS9HDqUvkvh+99bHjnQDQkjtQF/gt99tx58yT
OEz5MO+xGLzTtuk34jzPIVQ8gg3+k8MR8Ucz6enCBY4TXoDKsa0JI9DFCJWwBCHx5oygNI++Ex1b
v6qO6EW80oRtXowQxyNgJ9Xs8h+DE+ePbtx3YHfgv213QGoyAqYCwNM+1gtUWbo3HavCJ+aqcoV4
avn1f1EBiBxq18npPSBn4zcuSV3uHF87K0+Ylv3PhPo7IJP5Tjpnr2QGHYg2cCPUg3PxgpZ+uz7D
tg4YEe51WqcwS3Lf1Ny/zQPXe3hItysr1BLcJgCUEjLEIc/ovRelv0Xt7UmH8oqXx/5u6OLXiAAw
t60bywC+yzw1nwQaa8VL4aq0OgEB5syH2ed0pSe2iViG793367CcRN/GzlsXtdGtCJHYSt8t492Q
JNFKJNjaMOI5GjLaZFI7b5BIrR5B5Qf1x3e6B48Ha4AT22wb8czgJstT3Yk3DsD1Ex8D/ttJxrXV
akkLTINLnVah68yz8yYBhjsl0Mlre1zMtIMMtB9xib4+17ZmjBM7GxgcdbLOeUvwbrIXXRUcuiiv
Dmn3//trvlKSsAzWX+hO0tC+gDrZC+iL4D0okYnuizP6WbSSD1om3MR2gmShQoC7nbcgH/AiOWYP
Y+K0h4moTdA5j5q4Ttn7gWpqTS+Awnc/G074ncujNQVW2+9fJuhdUGTuHJbQ1hVvadc4p8DV3bMa
W2/fNR7ZOAdL0++a4JUCHzkQFLxRkMhvIHKl/00waCvUO9sUG2Gtpk5E05jEv9rMT/9xnYzd9G1F
f19fqLbxMQJaj/ns4lUyyHZURi70R5wc1aWpl5eOOcnxeiO2LpghPdCuZvHgZfAehSfIjXB0kz04
oarntUulJbUxAZh5HHp13eYhmmhm78cgAUGvu+A+zjJx1rqKf9cAqd0GabVSmf+4FEdNR8yJwpye
QaLjBbUkgHQaN/P2MpvVvQIhAugdWNFmpxjslL7Z9ZNoGaRls35N7cwybSYwM5Vj1/BZTS+yx7Ku
OvHZiQt+lwzpWguWOTNxmF3K4wSwLsxZXMEAmnBNTqhhrSxqy3SZoEvVi5HpFFo3OxUWdD6AIzeC
HTYWZ134+hgAKbQfxVAFp0Zkg7OyDi1zZrppTjUISKRP55c40yeHzzdB+1LQ5hIhrxdZfesH36S3
xly2HAGmr6ZMCfTbmyH+FfMsOpEoOBJoGz6UVX1fNGNxuB5atoWwTN+7zScawRLOg1m8DW7oHiK8
d06HsQ/zp0lDt2HlNLM1YmwSkco7VrJxeqlSiG87FOXMaik9eV6/MQU2AZhwncurmboOSpcOpA88
KEs+M4IuXR8m22o2Mng2MIDs8ki8SQEllNOcoAu9nwRrFl+2ETLO+3KO48z1Yj/beZX2YHkE6I4q
UQUYpk34fY/+hbEsHdK2We28Zazn38fldkND1EziZA3FaRmkv8B0uegYoz2eytPG12UPtmgPtu3g
w7lFrkyEJQRN5FwOjHWWN4F3X0ILG0jib6LHM3oaY9+iy8tNvQB701Be5hL6stcn3zI5JsiyQy0W
6pM8euOZ47xMbvitK0T9DTjYNT9XS6z/BabLYqanpuWXReUkB0BfDjre+Yk+zWGyrZJigis5LzPX
74n4EaL+fojLugaFE7pXlUzDlcmxLQAjzmtZh33tC+8CIDzMvFskrGEYp/vr02AbJCMLACbM7XIR
FL+mNASrVoX+IdP0tQTbGlBRQEK27VbUiHW/7mvlSIe/tZBmPMHHCEsrDuNDkqypX9jGyYh2kvVj
ME2+d094kh8mz1fH3lu9O1i+bqLogJt3UE9UDBixnOR7TXA0cr72YGUJBhNFJ0GNZtHsibclDvIK
1/W4DO77FM9616fZ1oBxW1e48ZBER94ljj3gexz93ZMotkZz/nS9Adv4GCm9V45dkU2T8wbzwZEe
4LSVNZdMzV220gNbA0vP3p2pavJBQVnKcDmsjZyffCy68S5GTixvtvVgafhdAzUZcj/H68dLO/r6
Zs4L7+xk9efrH7cUNEwkHRNZBxrw4N2nVfeQD3hU0TWeGpnoj74TXNoOKoPXW7KNkxHQHtJtqKo6
6T9emqnkVMdz2EH9R2m6kiXaGjAiOYeodNe5XfOSj2H9Gsb53B94Wum1NwLbUjXiGBoyrpdVTngh
YZ7CBrESO16EINGvlr8tk2Hi6nJw3UiEx66LhhL0AdV7DwxcGBrkGu/b0HBlkL8l20bLRNjl3FNx
5UXxL9TLnOhEISOY3MOaJVuVtV/G5YPXLhNclzqOdnFb5JclfwYj/VYJ9zFNm/sST9gTeLIl7b8O
bblrBV+pP1guCibcTmqKJDPq4l9TAmBiH3B/B+ngT101d0+laKvjDH2ToXKgiL1pUZsAPIpjCgpc
Jb9Q6PfsvAbCxE0OIcBtXzciXzpUpe4svZflXTgRtN+ndJt1l/eXoaeUJPXDgaHWUcCPEdl0dXR9
P/5y/adbgsX085yqtAStLIkgsunOPwF1EQeq+MMcr0L5LOH+F8wOrj7QLnHcF+nBtUalA7t15lUR
N9vvN4K9ngGmzCj1L/HIoz0YMCEYqqjyzkn0e9MImTi6CdKaVYAAefEAcaVdXsCVlBVw9HPXNL0s
fTChdChTpwyFXZR40/CJgPN6syx/B0oQ204mU4GYyla5bd3BW1m0pP03HouUQsm8IEDGH66PkiUN
NAF1Es+bcM3V3kvdt8MeaazYQdiaf/fb+Wcm/WYTzoP+weu8O2Njl7JcpFP6i5YEBO6J8kNTZeWu
mvL4dL0nttkwgjkitO7TtvReCn9Obsopb49hW/Nj2eg1XLYlJEyAXVmHCeBeXfILYHL5lbYFNG5B
f5gu23pgnOAaWmYlqQXkrbBiO0L+A3062UcBNr3rDdgm2zjB9Ui7EmPkvbTKf+0Vifc0AKS/6Gl9
KNpVaoutGSO207FKfenT9B8pqpey0tlZtd4PTqfiHKgiXZlvy2SYYLjcZzV0fyOe7QgPOv5a5kGZ
/4CCzFrqbDnsTCDcxKsQvr0tcCsk/CYDTi68hBB4DqnPozOM35FQQxY8Teu367Nj69CStbyLEcCk
pxaawOkv6MTIQ+DDQq/Isnrl6LZMiukNqmkxsbAs6YXihnRIG8H/E6kDBb9o8s5wrApWIt2SY5mo
tzlIdYLHu/qlycdzWMi3OB2Q/uTjaRCM7WVYbXwHJkbAS8IGf6y9+kW1I1DeLkQOOhCEV2LF1g/j
9p1EHstYOqS/ZNPkKShggT42fpDsQ5lFn1zwyI9dH6/5rVs2L2KEPhxi2ghJH/bHHHYSXszVMZ7z
7tT4qzJwtiaM4M8H1c0e7vUvAPON2akrg+IGitMZu5ugg7yWldpaMWJfJ24mcp2FF68HY6UeCnUn
yPJ6mxZrG/3HcfKXpagMnCBwZem/TDkPwVth6SXI+/SwJQr/shTlyF09yDzSlwCoD/XTJ94Q3AaO
Cp218tTHQ+SbgsTE50mVhAKPI7GqErojjff/Rb7unMxFu3IdtKDB/WjZCN5tJzlXgWrzvHppC/cH
HXh/yuDP+bUXEOkJYyC7tOvf+QVupC44zV9rKPqdRJL/3jaMS+fftY5LOngSui9fpqpODhmXt0Hk
rZkS2VbA8vd3Hy9z+DIkY8guZdw8yxbq4LAhXdP2sE2PEfiQ05NZ0GTsApBXufOGUhwX9GABRuim
J8q/DEdVgseixk/ZiwRDYnGz8m+jstmWpPiREeddW4+0SKvqRZC+vcsdJb9upjD85S0K/VZZQcKP
vQCYOgGCOMx6l0KLjq5su5apNeFvnPNqCmaS/RJuhYIwk9BN38H1YVoJC8vsmgg4CLX6JYpf4Qst
xBkV+3wf+O3FXcysNy18U0p4bNIaaPmkfOHKxWOj40MmawdXRrrpTuCb8DdI64yTzrA/eVAsKk8e
ENTZTegQOv/Y1gEjcgO/wrUvyjMw3eR4TuD0+RUpb7+y9j8+VgGn+d/QVWGeCzgf5798RxMBmT0f
r448rIddNyDW9k7YNp8Gj60uqA8n3OVmhZW6vJ0iptxLDdjYASql4DSAoXbgEHpYWbMf9glNLH9/
tx0RPZA2JZ17gSDo7zToshvazcW8a5Om20OifdFJDrP2eH1+bB0y9nWI7DqZM3TeReOGewP9c/eg
tJxOuI2mK018GITo0NL0uw6VJcRQc927F544NH5iRV9FN5Dg4WvUCFsDxiooPU/2XIZogDnpnaja
7gavpmvUetvXzR0c+mAsKdIE6Nmp3tOaNvsIuPbrw/9hHo2xMTI1Vgq3EBDlvEuDOX7oKtHAzwEP
yKVTsfu+XU3XbJ0wtnHIHhUkc4sEyA+3JQ81m9i/+QTN0u/X+2H7vpGowR94zspybG51Gz2IRYQm
SmRw2PRxs9Dq5Fk1knGmqG+LGW8yEkfSDsL94c/r3/+YA+pys7pa8sYlasQUQ7qJ7YifuPtSxN0h
h+VxPevvaVhBKDhj/h4V8W80AKIWanF3A1ktt1vWgVl97dTsZXMbTbc6hAJOTsQearNHlvj/Bqv1
asscmeVWlnljEdXSv/A+GL7gIhWMZyf32jXzVVsfjDifWJIP0Ozo77y2SoNd11K/dSB/60gKYAEf
fTUcMx3N5RoVxNah5e/vNhbswHNGonC6TdsKmmWQRIc+mni+vihsHzfCnsmx1bTrgjsVu495gpJ+
UCM13PZxI+ynOgGUgNXBnT94/w5cwUyuLr5u+7YR6orlVdROLZiCDhh3aQRfdT9aJfjYJtkIdCII
IBxAROA1PGj17SR4dAzdunmAZnMiL5tX618F167x8wj62BfWlfUZIDkok1U9IdHNpmEyy60ATUvX
B7km3gWVO3xKFs1nIJ2LlQKJZfmYxdaStLEA14pdIMTTtN+hkVzWXwbHd5016rWthWWG3q1+1oAK
RWIR3EnHhTq2F0QE4uLISzaBN11uVllFqdxMlb5zLrNM7iYFacchW6un23798vd3vx5V6IkwN0Kp
5c9OKyhERf2c/Ldtco3glZ0HbYjYUxBH05/yOs3+gWtD8WPbx43gLYnQcQabJ+jIA7t+gLpst3Pn
NeyhbWCM8NW+gIiDHwUXCFHFB5EvfBpSrt3jbV83whdixZ0sS885k8kNIHLeBNVPrwdmdtPQmFXU
WeKNhMErI97NeRudANnsd3MNoMO2zy+11XeLhjSO7Ao3xeehg0OP4wxIblBsTZKIkXnXEURZhayd
81RV86e4g4oqc9o1bq1l6M2SaT7WGHndxtkONkAPsE1sdkmBW+/1oVkO2b+eb11uFkrJBEuYVuC3
k6iqKTQU/YnsRZ7JU1LSf7e1YcRsCrx+p0UB9JNqMv3PnEKLvOWV8xDJetupa9KDvQiP53IW8Gio
5645jouDQ4HQPWzrgRG6tShdLhIfn+9SJHliru+4Am8Q/psrjJllrXw0D0b4Sl+HIXJhdleW7g18
cPdTDW5wHS6Pqcjssl79c70rtoaMSM79HhLfhYRbsAzuloQRCpff06G6c3sgu1bToI/P+9A0bVNT
nQsaRvI2juDY7Q0nxYLDFM6PGd2WaYWREdWTz2CW1IzRBfJQcQ27cTeJd47TrfnOfRx4EPT8310D
5C4pIXyv7/gE5JuGP8MuS+aVu8PH0xCaddE6GwdN4ZZ3J6GR37FvXcbuWc6+0YY/wG1ojblt64OZ
WwfJxOC00N3Uchh3DEpFu62pVmgarE2hrvtA8+6GljqLgOPvnPzYz/n06/pStf144zSe8EQAJY8u
OOcFROwBm2n+C+CT8WPb142Yjl2IeNYwhrite3y90/QO9gdrAhO26TXCOZcqnuO0WvC4Hrxgpvwp
FgXeCOvgEnb0to+aNWzKxxt4aPKA4WdNJkBt9B0lzWcYcPFDruGakeSTXHkQtkyDWQz1pqHzw67q
b8AruJ8KJBZzK9ewv7aPG0Fc5hByc2Y3vMgu+uwpcEygp6pWNlXL2JhVUMET4HWaBE+mAjkRLDYz
ne6qrk/rez8AK/G8aSWZxVCRlUENdx4MUBD8i5czwErxh025S2jyf3la00EMEmXinE3NwRPcmc+e
X2rxfduvX2bmXXKUgyE4hEUfnAGzGfieOuEXSLPCSWbb540grhsCLXCPBucYErn5rkm88gGvpGs8
bNv6MaJ4KoMgblnc3noz3kliDyWWwEOmcf3H2xaQEcYCOIFyaliY7mQxz/sSBlH1jrXUu2t6Mq6p
jVvOSpPqm/YShQ9v6G9IMOcAQ9A7vFHPYgd1qfjgzmLadLsJTdKvJFGtZzh+3DIHiqg6TR+nvNq4
Tk3Kr4DjOQlEMd7lMB8p96SF/fZ3fygdbxNOzg1N2xfOwUOb6hh2YAyWeDs+6C9TA+rk9am2LCST
8wtyaa2bPmZnNgaJuKlEl9yMgjB2vP59y1IKl7+/C7O0wNJ08Nx2jgPkc4pig2Bt+RzOgCNcb8HW
g+Xv71soq6GZXYVlBHeeXEFIcYAh38rHLQea6eYiWaLiIc3Yn7RxChW09xV8/aa9LNq3iCYzdG9B
2FnD6//Z3v7Oh0PT2gWsqACQPJeddQUr0Z2ELVGxG8eB+Tsv0sAul0k7f8mahvMd/CQCCkhzRqGw
2WCB3/gVn2Dr1I70v0oGcKrCr4R7SjCDryTdiuSfRIr/jZEQ+XAumCUSpMkLvqZlX9bHvMkicc4y
XP89eFpWT6Tx2Vtdz6w6US9wXlA4ST8JWSXjzk1d2H/QwuvVZwcI9xeme8AY5lrgNV0lMLjf8aiC
d+gwJ3V81DWdoezOWMUCtouDyosPkvV5iitjkyxubAUAtYABw5dJ6jP6QpPHqQfbygfnTit4NrHR
wb8deTaWFcwWlIy+MQKG7F6XMkz3JfwXuj2sLWNovbZt1O0VeHv1Dn8QxQ5A0+EzaxP8ucyJ/zTn
Q599LgqNzK2Seaa+SXfw+ScKV7YaZnBKjI/TzIfmJQQmOj3EeZMMR68ae38f8mp8q9Og/FdXqfyR
JGAH3uqS6fyA8kBb7D3hTNNu8GVS7ktnUOow8wQKwPBpYfn3ArwSsVecJ96xIAlsN0IKrPAK8Nmy
pzIjGGCklVUw3QvPmkVnATe7CfMcUHeXiPAUdIV0th3+zDjfxJBVaopIeM5zx91xJ5zvKgYTt+sx
bds1zAMonzNHhIydBUnSz2JMfot+zG+boF0BStkaMK6DNQxtWsI7dk4xZXsI8LjsAGnUSz9mOjlc
74RlYzIJ6VRUunVbzc7wJ/3MJVj1DYPS9LaPGwlk7YZTSOtC3eQBoKOaoXIE0extCaTJQxfUV3k2
Buycq/ybDpf34DAoycEP23btqmAbnWUFv9u2p96BmAwP2ZkSGHSlOQQEHVgqXh8dy/SajkI5rZMZ
Z6a6SR1W/EhL6jwA5hO+BJFcoxjYmjAyMAgADiOfg/DMA2i/dS2gPGmdCrCfVulDy1x+cBiYRG4y
0Ag+DmiCUnhjORAZ7PTUk1fS4pCrsVpHzdkpyf2MvF0fN9ukGGHBpShChvzr/6Ma/MefNNHfN33b
5GmjDhxpQPCDdFcT4h+ggDztEmAzVgLCMh8mSbseoCHUiTiGhaDO5Y6yrv1nElQdoyAsNraxZAnv
1iwI0W4dw70TqRg09nfAaz/8ud9KorYI1LihScuWs+wzObT8PIHW8YnhVcd7dOLBTVb2PcsEm0zs
mKhEgbIXnYFU+kUmuDWEehtpAT9+afTd8ExOzYKxI7j4R26tk10KEFdwyNtx7L9sW0PGqaNKkGPT
cHEaXdJgndAnBz7PK5uGbWyMiCaCLXnQzM+pQ4p0D8/sJNxnebemmWpbocahtqgAtQGwQggA4Tx7
SzEbTIxnKBFtq2qHf4zD301A3HsdBBETHApL5UgtMosAx/S7zUX/0KReK0WiIkkmfec1VXsEAUPu
ag9NbJpfk3bNVYY8yvX0HUybH1SEqg6yjDVvPsv4m3xrISV8eStXw9mSvdZjM+ynGGeC3+bxmpOI
Jf0y6dUA0BEgr+voki6jszhX6KgWj1NcHbLE6Y7bRmnp4LtpZgrmzCHJokuJ6wJQemEP1+ptbihu
aJKrUUCrPLjiqhsVwj6Txfh6CLXb6z/dNgdGAHe48sPDmsHr2wEXWSgJ+/qKuYcCNsQra8jWhBHG
dZzJHCBPN92lCYXjrYKrcwvjWa48mp1ahw5kWw5ssquJqiXEjbH8d+mY4sl37Or7Co8M25JgahzG
qV+MqDhO9S0jANd43eIcSJFFZiGYytenw7LlmfxqPbuNjGbKLxNv2RG3nOYI6P23bR83UlQe1f2k
oCcLKcspeMiBf/7SZHO/ogFg++nGWQyXGkaTqMBuCvNi9+AlgIHBfWjb1JoGJV6NkgvurBTMbV/d
wCcjPi/K3dsGxojfyZtLEY2Rn+4mFvxLc7c4Fk01HLZ9fRmwd7tDOpQR79qOXhRSiIeu5gxunfBz
3jjuRgTz0YO5ePrnx3v+D0Faua9KvUaSsgSvCfADQXjSIoka1MVbDE9Rqt0EA/NjA978adv4GMdw
ly33ej9vsHuiCdlArADluufrH7f9fiNmkT97beDyBpp/oAQPmfuc80ndDGyBpG5qwoT3xXXq5RxC
4ZcYRWa4kEPQjums3Y/FKjXXcoyZAD8dkyCQPdSAOreY9oqI9lBKR7z2QRvsoVrlPF3viiWGTRhf
6YVTB1+M5pLL5rMWMF/KAKnfOE5L597FQV47C8ccegg1XtB2tcSdI6/LYdcu4nPbfr8RyLovJHxI
s/i2brJqp5bXrV4P264CpkFJ7fpTiBQ0vs0Lp9qzoD6jwLmWqNhG3ohiFqmwDT0PcTYo8shz2LcD
lJNufMI0CdIkd6e4zxFj1GsG7HLq69Q2emVibb/dCOAS3ptOW/dYnRFhP2jk9f8Npe7XjPRsnzdC
mKTZnKS5S7A3oG5DCli19d5qZcLydROnRzq/8EJ4D+MSUKFwJgonuGmGoTpuWpEmTI/VZQBQuj+B
M0fd/2KgQp4GyH+vZG+WfcFE6dHQZRzKB8VlQWvkdX0jsHjilj/4Lv+9rQNG1ILMgrJKJdtLOQYa
IA3cUJMcKovXv26pqJgYPVnU6VSXOn0ARSc9QfeSHVPkizuomTd7YAX6A3B7wcPAVwGgtvle/v5u
F+rCzNHpTItLXtS/PCB+j9Gw6vVsmw8jioU/K7C8GiymEtYAe66wP0Cibroto/6rr3DDuT5stk54
/9uJfKoYhEIRcYpWoBN2nlgUA9p5TWl9ydk+KHSZZiI8yHhYeCR96IYiuNAuXLbrz4ImX1UdO08D
BPhWFoCtJ0ZwL+LkNdESewdcch5qMdbfZ9fZ5j/shiagTzgMvqzCLy7S8znQlE163+pg5bS05BYm
JVqLvinh21Fc6nH2L7ps2ec0Crpvnld3K1cOy/CYkD7Supo2KSku3EkfZY0bR1O4awLYto8boV07
s/JZ5RaXSen6XkFv83Yxp9m0RE1A31SwGaVSrc6aoGAAP7JvQM6vpdSWbcMkO5cBnMgItKNv2OT/
SLPukg/0LnfVl5LIiwO/iSIfVi4etkk2Qzrz8eBYKHWeZuX9kAAnFktikbz0ReX8e32sbG0Y4Sxk
hx0WarbAJuiTaJL+W1/xzyGcRVbOiQ9nmnhm4doF5rQb4ID9DMF2th+mFLanQn+9/uttHzdCmAx4
+qOAPkD8f/pOXGxyvtjGPyUAgf/vTgd9bT6Vsmyf9QAYLmni+jLo6lclxFp68eHgo4Vljb07EHQ8
E9xwSPscLtr/ygUcFyDOZE+jeo1maRkhU1GUa5CoiyJon/1RxadB192XAMY8KyRC29eNMG4hIOtx
r2qfk7wPsDjnQs6AbcZ6ZXV+KIuIAVoG7t0AdXifnca0bZ8DF0DxcfzJA1hB19WB+xU48+E9yEdH
VazZnduaW7r5vrlgIoDp+/3zkKY/GriiuB2aGeLzIuRU1tkTQCN3Tb5Gj/vwqEPvzPiGkCchFAts
MVDweXMzFcNRBBwij/43t1/D1domyQhx3fG4GCTzn9NgYeHNcN1JPL72DmL7upGB1zGp6yAJ/ee8
6ybvdig76YLK2zTlSsJhCxIjxiXMbGNHus0zC1AHdmt2HBrZHH06fNm0iZhl7KpoRBfXaMCBI8Al
doEuTzMxr2zilkk2y9hdKGCUjuX7vKynbojzHWTzQFLMTlShJR++ZNe78WECCNPQ5Qe8W7yFDOuG
pkHzHHF1go7EV+jVPPUSqAlPyJVqla0NI95pPJW+4oP7zHh7KSZR7SqWPvZJtX1PN0VDpxpPI23V
uc9cT9ljF8XpERaW3cqOZeuBEeIKJs8Ro4I8pyKtd1Tpg1fKBzVXd324Zu5iCQlqxLXrz3MJQQn3
uRBDANg0n6HfzDrn5/WJtuxS1IjnNM57ylqPPHfYjdLSfaxHsLZrWKv1XnVwm+DVz/pPGV29t1gi
0Kxtpxw1Jk8F5BmQJ/8pmgoERx267nACuRfmcde7ZQsUI86hgAKj73H0/qhQD3l4qqX+4jbhZWy8
W/gaPl1v5sP8jUAZ6H/DhOsc9COF0VOyeJpSkNhKPzwB3fuQOeMjTuObkK1Vji0DZ1LeUx05qhQd
lM8gCri4bWUzu1BSfrveFctaNunu8IlyPAXq5oue2CWh6ZNy2ecCVE499CuFJ8ukmLXvqOnDhIu8
golXeV/WCyOsuJtp9JBq+VA3bAVkYokYk+cuIQyAK6UzP3eQEboDmpvfZH0ana6Pk60TRsw3jdBl
XBXkGZ6XJx6P5JjJ8csyzYmAkRc8Y1dOEtt8G4Ev2nYA45LOzxGF/2WvURkRg5r3jq42ptNmUbyG
5ApDPXaGs+UwfxZ951wax1e/r4+UrQPGYR4FTt6EYTU/t0EcHWbSiaPKBnlSkzcdrjdhm2ojzGWk
C7wBTZjqAdKfHgxBTgAw65vrX7eEhFkQXwycOl2Q+dnN6ZNsEd2Kkhup9W9/Ll+vt2EZJLMi3rRZ
5laNmp9FFLtHKBDgXRHiHMsRWKx0wzJIZjGcj6rqPRStn8cp6B+yVP5DGp2vZCS2jy9j9y5R0KUe
Jqdxx+cJnLRdTdWXNG5XkhBLqJkyoWAuupTolL/0ffUEtP6N63mvOlInUs//BXKtHm6bgqVr77pA
oinkjsr5S8rcRwinPYaB/jJ3q+/etmVkBLKUIGfDvil8gW7ocblzQC77kffVzRyvuXnaRso4xWmf
DDRJSfw8+/1XL/3SAFtSDOlxVg7kqNbAk7aOGAGtRAVi0gx3PEpSwHDRE8i+f4Ho7mM1rHnh2Hpi
RDQk1yWE39CGP9H/liawb1xieH8vl7P1w9SybM1qeeiWhEuImN+Mu7A++v9H2rftxo0r0X6RAJKi
bq/qi29J2kns2D0vROI9oSRKou63rz9L2TiAN2O2Dvq8DGY8gNhksYpk1aq1yuNlb7bcB8wsed/W
PhQJPfc8BulpXJ4YXpfrhtWw9rA8VaHeuHnafv+6fO/2bN2mXuYp3z2L0d/zqHzcdgeLlU3u0NDj
oV/2mANAgvtyDG6dFmLLk7cHe8Hj5WWyDbF64rtfT/PFD0gBcPei9D226+w1MS2iHXVfLw9gcWlq
uDSYrPMUpALi2Uc7Y4WbBQ3ne7zGrwtMJmOocrpQYJXYnyXC718fYd7gf87wAsj9rTuszcaGU/f5
mKkSwm/nVLHTrMHqCLLprY9b7v1mZpwRtyoKVU/njPmPUZTvXF7ccLwf11tlEj3WXbkrmuAadCBh
pqY2lIgmsFLw4oyqHaQ0WOl25fcsykBad9nglh1l5sdLlGSTKEqas1NWKUt3Gcum5aaoeQO52EVT
0LPHCvXm7N/L41mWz0yZSwFamryem/MYiV2OuN44eFkWczylwz5BqBp6/H1zK1jiipk+97Oq8Ujj
V+cIgWS1lMJO0/MUj+VwLHH3zKJw40C3DbWu8DvflOANTvkUVmeN2ayzw/6G0vZ+1e+ZaLGj0t9f
XkNLqDcz68KtxkGEQXUefXQeseDoI4/hRiBd4r+SdIsKwTaKEQpa4khe1aQ6d20HHbpyt1Tpce0K
DjqyI4AKX56MbdmMQz7qEjer+Vyd5zoHKqa7m7FWahC7LkJyI+2PKOFcuW5GXNANGHEUEmVndMvv
E/nM8uZOpmKXlW/ZvPXatG1w46wHdSnpRJTrswBP8chQkZ15jBrXvhNgAsB8QsSMDPO7bvmMY38E
lRT1mkKf266IUxftSOvLEz5E0IX4/3NXon910ocDCyhuTD9Kwm5lkB6DabhrkmE/JfTQOtWGldb9
9VfpkVCzmz6HqAK6mNzotc697meSVsqPa83LemPFPo541Oymb2mTAGqtsrPCMd0Sfi+d8rEDg05U
bN2/Pz5FqdlT348BeJABET8LBkBTmOiblkU/0mhLcPvPcfzRGhn3AILPptRpnVfGl4WX8cAkSC53
HSh6e71v0Mw11TskwLT/DaGiKh8KKKRHxY4x2jtAJ+naq/Nb3cs+R8KlFeMrT+aiu5s0xKg2znrL
OpvY82LpfB8UJPlR0wjCaRR9emAEE8hIDzLaoiX+2NuombyfRVTQrhnlC9Hpbc2hJMLv66rcJy0I
ONzoKSNPs3dViy+hpgxYATon6XeZ8+RLAoeGgM9Y7PNqINcFKOoZsSPkrKmjPHJ+AC8bS4TY9Ro8
L92Bjd2uZ+Hxcsywedj693cnVRn1butAqOnVjype3Taaeojsy0TdDdN/fHRQU0BdR00NDgyPvPZp
Kooy5g5IOpuYT1Pm3vRe45dI97GujnZTIIt6IyNgm5YR3pELkBXILadXlUvX+8QznxZPA1mW9qrL
GDWpZGsPVAplMlSvLKn0zx5H7T/AxvDn66xiRHJ/aPIJNcL2VVdlLvdQgaPtTd9lXnhzeQCLVUz6
BKAVWtCjtN2rI4p4oXRHfX4QCHpewdAqOGzsLkvwMyllF+6iB7cZmldXlGn/k41TIL6CiJSofzqQ
FMvv181mneW7TcxCKaKIqeo1dfXDeqCnaYm6M39YT3S2WfeyBBiTUqFIwqFYWKhfV5dcz9fVLSGU
+6UIZSwI3VW43l2pKEOoSbKgSnQR+mFf/GCi+7WmxNf7alvzw0zpi5TPnM3XoIYxkhEEojYjQowQ
bY3yNnpqxyJ50v6iv122jiX4h8atrpISPcpRn7w6WLe9mqrlWEX0linIabZLdVVnASZhuHw9hFE6
Fyp5LXu/XWIsFMgggR1u1a6Zu8TbKLjZtrQRlydJF05oE75AU+pzn+XHJAjO4APeCJeWwGXSLkhN
kANM6vAla9nUnnGm5RCAFCV1rkobUJNvodecq56lwcvaxCMDB48veQs+0jjzt3oJP77GU5N1IVh0
NpZV6b9QP9HHGiJVsagbEYMzZMdwdO27Hmnguirc/eUdZlm0v0gYZLr4vSO8l2Hoxi8JyP5ecn8C
O/blz1tMbrIwaKjZ8KFJ2AvI8cYGDMaQ+3yI6NAuh8Sf1FUgKYIOvf+NYtAThQKMDrLDqKavrK3H
OArxj8tzsDhhYLi4bNoF9C9hdpDdeFwNoZv+deDBfSOijcqUbQjDz3s2OREnqnsRReq8QH5LCvc4
6Qyk5TG0toDse1QRcbaWy2IVzzgj62UOITgTJgfegbsCyslvemqSeAUEXV4yS7g3UQg0hwZvD2zl
jywvH5KRggUBemhpv+tVf6AF1KHLz3XRXXehMFEJuc5lVkUsP+LB1uuj1LIsD4M3TtHGIWkzjxEf
dcs8H91V2UE1Q/goBCt3QqT0vu5UcZQld39fXjbbOEaA1H4EdEMxJAfV5k9tjUJ4yvS9mOrPy7SJ
BLN5vGF8luaZZMmYHMS0tolMaFTeNrzl4yY1gD+zhmSznx3CYX5Oe7zdwaSxlUqxLI+pUz/Rua6b
CV6eD+2+hfwc4fK0lhhI5J4vW8D2+43rkJtS39Vemr/gwPV/gl4qeel40m61btg+v87s3W0Lh5Oz
oG1GvQS99MNjmUPfe1cKV26d5LYlMgJh79AqSttMvehOvtSgl/AzcuMu/N7dzMxYgofJxFFnWmfc
9bMXJdUI/sqKR3uIaHIwg6S0DnaXDWGbiBERB1Rru3ny82Oqk68sIY8Bdw9AO9yHgNZuBHabNQy3
LpappDr08mOl3DH26nCMF5dsqdXb1slw5inlPc9KkR8n2Xi/PFzo+8MIGPIT51l+FeU9oaZCfSuh
tAOW2Py4oJi0ozqdbpZx2gKTWZ46Jmi0kquksoMpCIZ3ZzlG6U1SAvLvTzLdB2U7I4E5ehsWt1jD
xI8GtSwVEn75cW6y7x6C6kHT9ip9C+QcDL8m3AVFpldhnTJ+SkABtpvKTWUy2y83vLrra5nqScHS
Y83uenRaHP0eGoqXPcFylpqwUQFwXO6mTL6UCiWYqmd/UqGRhPh41SzxgkuJW74l/XUQRWpC70qv
r6F8jNt5HSzTjg68OJJWuTezJ8PD5SlZnNvsJvcgQV6hCSw/yqQJ7mgYuTdt3pFbD6i/OCyqK4OI
ib6LVCh55oQKyWJA9O9psDjhLfd6fye5SM5tlUj+67oprXvjXWQHWtsd5xp7oO3D8Z8B0u1fysgb
nV2YL+zrIp2I7C+PZHFKE5AXpPkClYAWHd/NmH1uWPEthQClqHly41ToPQ+CLRDmn/LYB/lRE5yH
Skyjo6EIfjC82EF1vaMIXJIkt97i3CB23vS0R7PReDuEfGNr2GZnRM2myAvOaZMdgyW7JVIecegn
sS/aE274UMIMtpK/toGMa1Dly4HNdZWtYI7ved9Nuzlwk51b17dgWEmPovO3kPGWoUyUntc7fue4
EttQ9f/iiqEAYs0eRCBunaikcYA+hau2hgnR8yeIb01oTzx6Qn4PR/FvRp1XKODcuDMtY7fJfl8e
x/JKNbF6DoG0ToRU+JEHi4pLd0FXQX5XecNtqIdnQKe/dql3vDyWJbiaoD3RjDnImQJ17NxIsH1A
s6w95Dkrh40dZxtgPb/fea4GUJ/BOP6PYmC7rlHnXqVX2mMd8t2n8yCipXR0dkRp7nOQO2jpj4ov
XeEewKKYxl6qNjITtjkYt6UUpG9kQmvTMRgVd3Z5HaIHDOyo/cbZbNvBxk0pIKCKHVuC8qgWN4vX
KtwIhgPate4WSNnvuvQqBgFCXcP9BxygfTqNGKhx07PvDsu5Db1oi//Ttk6G0ydidLrBYdmx89se
7G4MvM3gOe6n5LrdakL2HLfEjQ+OdnTGbIYe+1xDM1tf+fNNsB5kJAax9h8fO5mQs9tp994hS7lF
Lr3u+A/CvQnU67O0E2kyoIjROV+8vIPMVDIeQya2UBKW5TeVZ5y594MERY1jFza/oK7o/hOQBJzK
lyOFJSqZcD0HshEOeFiyo4ejY1LsCxJ2j4yU/xaOvO1a7zDMeoulzuIQZg87SCNHtMwl2TEk4tOU
INE4JMsPN62O3KUkHq+9uDLDs8FARLFkaXZMkqDfF8pdjn7X0augyoAv/m+Aijw/XAhFIF9A9ypu
l0Q6X4puABL0skksFz1T7XsuZcqXAnFpVklwlLl/65HytglVtV86tZE8s9nCcOqOjtILvCw7+sWC
lEzUHRFYbwaORKmsplcSBFsam5bpmKi9OoVC8+wpWN2hD9MS/OPx4bYopyNK1Rs5ctsQ6+Z+d2SM
wI4rrrCxkrr5hBRWLGZH7iYeHaY5+H7ZKhY/N7vdawouUSRq0mNa5s0hLCjFlUc3n7qo7q+cxjq9
d9PoJg5ljg7bNmrQGO5jGpF69ef+3lvS69L9Zss7OjtV0Uscri2wDYcyC7sDF8vL5SWyRCoTwNdO
jIYDEclxSfvgpKNsAdnlwrbQb7bPG16dNEVRyhnLUylg69txkDuyiaq3mddwauGmUeCO2EKqTHay
ap8z4MGmstqoeNl2qHlEO3mWpGOYHFvH/ZW6/g9GepbHFaU6rvlYb1Gm2cYx3NrvFhckwZgGD4bP
SbmcCtJhGvS1a7cUXy2RgxhT8ec8kGGWpse+Wz4PSRfFqqCfgWqBNmsBB98CM1nMTYypuB7zctdz
kmPqjQBVOP54R/IiuOrcIyagKJLcr4FQT5A4kfdc+NHdXDafS5fsmzBpoKbUT1CSczeS7R8/Cl1m
vj9RN3AGsEyoB901w61I+b99FDxKT9+oBV1aGlTzsWpkEztyem6mq/gzMKyxq33iVEkU9ONJcLkw
EFUKVUMLemmccPj3CqfHEMZ2WKXeQ8L79AHr2d7IIAHiEOXdm+u+bmwCHnSipk1Zn8RKPS8HcAp7
8jpBJ/evTrC08kE5Okn/BJqA5Emh0/4cJPmWL364gfF141TSkWKZ6gZ8PaxBvQi63MOSNM3GYWH7
+uqe7w4LWRYDsn8yfygicPPHzHFY9QCVEyKvW3rzDTlCo7zizZI9pOgw86HZWGPjKm9O95dN+2HE
xfKsf383AUVUoHzaDqd+DsMnmaR1/TDXqII4LQhYjpcH+TBYYZB19d4NAlhOnuYTT54VrrKqhrwJ
zXKQiC0nVIlPC5gJNh57NnMYh1MfIrCX7aAeWoj8PSi0P38e5/yq9BWmYfgx0ZIBL7Ukz4UfPsqA
P9QVOFdIJE8JVMU7PW49B2xGMbx5VMLzmyiaTgX6kw/MA0P1nypnGbnj4bJJbEMYLg2+yppmtTed
WFt9Sv36V5uXj9gKVykAuMx8TaZjN7rKU8OJszGoYzJPRN65DK0XGxP48IzFAIZfEyflEv2j3SlN
K+eoIvFDTN18HGcQn5bb87Csk/mwTJcBScI67U+AxoNOcml/MZTZHqPEdb9dZQnzZSlbZ2Z+wrMH
3qSjd5/Nufzl6cldztXiuNnGldN29plPTO3OYzWwBpt37JwdS2oRt06ex6F0foxOm8SFWpzPIwv+
U8roc5S1vy5Pz+KS5nOzTjKepW2VPtRjVddx2nv5HAc4wbboCT98O2MjGD4fij5AxV7I54JrcVDO
8Aplg/vRW37jtfBvPSZFnGRXcThgMCMECOmkHRS7yycFaZQQtjoE0UA2trRtrxlujx4LmWbzOJx8
Wf1om6SMGcm+rfIf8XW2MJxei7BNaMHlc98XNTjsRncP6rCrADMuM5+YfSMB8GrrAVwBOL1rwfR+
zrvsxpmod82jH0MYTs8JcKQFTPvc9gGqVClIEb/MICd7vmp9zNelP7QBLSEocYIWevVCJFmKuGyy
/io2a/z8NZa9OwdDd8rAJDTIZ5Q9poc51QLUYOFW/58lIpqvSt664KzLs/5EwCbEfrBpnMpPlIXi
hUHYNjzif0Gr5vJK2cYyTnQZza2bufMCCnxN9izLoN5Ku3Sf/gF6uUm9MY4lepjtYr3TBTA6H3F7
I7/1+uJ0uR9t3BYs/vZHS/u9OQLmFX4RjqdJJ9CRHgY3TmfevUQcx/rldbINYbj0mCBGTE66PNf+
Mu/TDnJNOKa+03lTdco2guHTbR4lJAfH+1PYj/0YK8XofFvwKjh3giVso2nyY31xl5ldYrKOXNJW
/fw8A0Ahd33kyvngT20vYjWzih2Lph3VTeVMqOPzpljIvZ5yJffcqfR4mylZ1TFqO35yuLyylp1h
tpGFlCeUo0xwwiVM7tI8Km8cIqMNu1kOFbNrTEQJ71LZiifm6hpcBd69IiC1H8Xye6yEv9fdU1Kn
WxJDFhuauqqtF6S0LBzMZV6C27oj3gRhmi58rqYeqezLC2ab0jr4u90u+mlwPRdTStFhsFN59Zim
X//cYFuo0+9mBbkPRybB/vJwtjkZEUI0VSl6hzQn4UzlIZ0BWVC9096549JvvI0sQchUWhWFq31H
dvJBoe0cCJsEKhwYAXrqNM6qvNxYONtOY/+7cL7r9BOfVH9ihUfitoWkYbUebpfXyfZ1I0K0UMdS
FPJN9wja3k5nKn/0BHh9L3/dtkRGdJgDkMrVIa6vbd8nN62D5nOWiG6n6cS+/mHduDzOx7P4qzNs
BhbPGQs9nNQAlQPIBJP94G5a4ONZ/NUQRpAi6CEY7NwTv5RHKfxvIRSvbiTULeKSbTb2fuwhf/WF
gU0ZmCGIk96PQ8WhAwHILHpDQwTT3Rq0Pa/9Bdm3n5dX7GP/+KtDzAehfxJ5M07rtix3eC6RAy/W
1FO1+BtB7ONnN40Mj9dOwgYX0hOnMcqCPeHiP5EO8sOEBu8dclAqjghQjpenYzPRujHeRZd57uaO
58gjKJ5CYikuRorKEisG3ohdA9mCqozBd+dexb/i/tVgNPdAJmhkLk6k89FRVPX5Swcx543IYtvO
hsuDf9YZujokpz8o4zbTSA5Wy+/rlsr0+KWhjssEUi4RdK5E0XlxPSCerJf9oNpUpLBtMMP1xdJF
xTI39FQsg3NXFxDT0mW9H+m0tb8sNjfbiSSF/hHIx+iJQxlyPyuy7P68JCHG5j1EKzr38oJZLh/U
bCia63Qug66c78HN/0+KxdrNtO2PYIlII/1JNGCWIR27RW+83CmHf1rpP7vsyksoNbVba1XmqpwZ
OYkp/1botD42EvoAlyf3IUYOnMzr4r5znHYhDdjv6Xwva33j52G4HwN9k0LnNp4jWcQjFWfkL4/b
L3JLKuCvFqM5qAWGBK3DLOmNjKLPPqentAOFauR98tsi24WD+8D74eswb5KX2TaLESD6VpKhIp5z
P2cQSCkGpI+h9+6A7g16Ah5Jt5pOLdve7DuCEjSfB0XIqddBEPMFxHLrWrr4l8sGs03EiA3Kn/yR
Qi7rBCz9qoSA5JwCh8AxkOXbIor2eHkYS/AOjSgRRjhy0EP1f0NQ53+CMiN/+sN9vmpqOJPrnC8P
ZYl2ZveRGljJ3Aa04Uguu598f06+VS2uOpe/ztaA8xc2w/2r92iUYVe5ogmetNIUbXp9p4ZqDyw2
hwZkXtb/1D3O99teg9n1tW86Xn8THgEkcV/OfQ7iY5d0kR8evHJ0ne9hMBH+JQRcvxjRIQtmit8D
HnElwFxZCJXJXdQy4OPiJgH8msRALKHzeSMQWRbKRPHPKKnkSUXEPYAx81taA7AWg9Un26hPWbau
KfE3y8mTkChuTgxojG9jVT1Czbk/qmTOby/bwjYBI9ikruI4L1PvRJxh+lUnkcPipEDC4/LnbRNY
//4uloklGwedu9VpDpV8AOtGtEsh5vEpWAL3OhOYXWZA3bpZ7tfk5C/lJGPVjQsEHpLxKrJ+bNbV
Hd9NgYiSTSg4s1MBYcv5yMehlU95qLXcqBhZ1shsK+tLQG+oEMuJ0fybLJ1sP2bD16mDVM5VRvir
oazyoX2bNeJeDoQcCxCY7Qq/l3EQbtJyWbaR2VaGTEOIZDVZTm3H8kMYjs659MJkq/xh+7z7vzao
I0ekPS29E0iZp5M/kfA3HSe24QOWA9eU80VbX+UxX3mnVnkPfRA+4kR346KB5gwpcXHA095FUOn6
kF5pESOUqymavElRfiq8Se/Y0n/vSZA8Rk6zhT38k0H8KMaal73QqcMmJ+lJ42Zc3PgZW3Lkwjvi
7AGCS9QXUmXpfSWJP+9G4O7C28x3ifMlnIj/DwddX/WkHfTRvtZirPsfbRmV42uK8lP9Gfrui3td
poOaTVbzIgaUhrj44pIyyV6WZvYh0qmdPmVv1cK6sNo4dSxuZrb6+GOwQBu9qv97Dah7/dCGAb/9
f4hEthGMXRpOQ1o1mtUnUs3PArlJdAnO7k3l++TpKk/2jZtGCk0kh0lanXxoIuxaMXxVKRkPky+3
BF9tczB3Juu4i8yqPiFZzA5Fhw3J8dDeoc3O3cgcWq5LZpuPXpqC51NAT3KIoOcx48NF6nsxp/73
RBP1fHmtLDHD7PchoNITY9fSkwDM9C7sJxwLuUq34OmWWZgdPhJZZz9LZnbiQRMewiCbd1z25Ajh
abIvUf7dCBWWW5/Z7APKGMcPWhdPKndRO8gxlPseBTsVZ8Xyc+iq+a4bNiOhxfp/CZtySPRUbgTr
l0t+R2jv3qUhTophVX26zizr0O+OU6Vc0iuRN6exGhN3D8HwAJWCoG03zG5J2ZgUM7OTimYGpP6k
yslBCbMPzmLi//id5x+jGryd2ejfQ+Vxq4/Tts0Mp5+F9NAFMeOGs8zpJ79bxecDVFderlsuw+ML
qHA0wSyqkwadN569RTyh4nz527YtbPh6qrpWzANeelLl6kgUyQAnGfg3PKzDQ1CozbSAbVsZZ9E4
ZZEsW0lPdbiyXpGC5cEBfSk0jCcBQtWNrWWZj9mozSMnxzmegt+P9FDcDJEECJr2pu0IP3rD4m1A
dC0WNzu0ObRVp2hAYNEgGPg9ysnNdgtJt/QqLYtltqyBBRRJTDcipxki8WuPhf+zC2B3cF5tkdZY
YorZssb7gOixQuxaOUF1g/RiujrE+iIO1v+q1GY7oW0269/fubsIxsbplhI2qfGqD9c0sAfDLIuQ
G7c3mznWv78bgfOyqQiKXCc+Iwuc9OLkzvjHZRexfdzwbl4UWT8VHTtB0riZDyQp5H+yqE62+hNt
3zfcm1Ma5HUDY4+MDl/JBBrPIcEN+vKvty2+4eB8EW5bOoV7SsW4El7T1P0BMsco2DuVmw43l0ex
zcHwbsD4GaRDo+g+TUj2S+XNTOM8rJuNCr9ls5oNZ2TssH8SD++vEud4DWRusQqZBEcxLhnbu3hw
3GaD0zbHq6ZjwgOLslwaH7edU5iV5FXIZvJ3HsnYVo3Kslxmv5kfKV7UgAKA0b4rvpCxmYCP14pv
4XosUdDEB7J6LEjOKve/ZQReqacwnMbn9QWzQHLmukuciRLUYC4EaWfinpi3YghUU07sXngZ/TeS
M7tFX0E+Pl1nkHUh3zn4OIeaLbzLXiTIBXY1WtB2Iki2yhQWH3END2fODHphrRHNU97+bB1W/Dvn
EKRPctVsuKFtB5tODvqFLIKo9akuIT32UKDVqYcotzuLf9N+nsowRqeSy/ZTu6Dxdn/dqhm+H6Lb
LNMRoSelK30sKpa1seeE4e/Ln7ctm+H0rPFHWY+Z+9+cpwrxnBpkepukUCO7PILFT0y8oCjRr68k
TV9EmAQAaKMi7u76JHO2SB8tUzDxgv1QdqIAgSXowyE9Oio0VrHOqeKurrONs8niiyZWcCzzJfeg
zXZayxTjGH3W0I+644E4VxTwhOsWah38nX+0kDxOBjIupxAVxGgnXDSPxZEu5y09Rsv+NYGCoGoK
SmQr0pc/N5Ixa91P65WaFyi2Ug/FKsipDhtxxWYUw9m19rvcIfNyAvGxu59D/7/57T7nV9W/qQkO
LFqa1GXPsFpuM/xJvcx0ZMcK1bB8KLeaq2yb13D5IlFLBkVM7K2gn+9E4i8izrWMtqAbtu8b3l0L
aBZp5S3o5kmiL5DL7L93tR/ur9tRhnNrh4ai6VX2MkdivFFpIKpjXgsqrvu+iQusdZLkI5kQm1hW
9s99FQYAteR+J/vXq2ZgwgJZlA46wM3hRSKhdF8XS1nhVkv02+XPW/zahAX2ZZAHLImWk+tO/mGp
p58j6aaY49V8403XlhlNdCDUL0HF2OT0BLW72T9qDkLIz5PTAm51eR6WbWQCBNuSZgV1qu4FzhY+
+D5rvmb8SsAPNfvOUtosyDN77QskaqYfnCObwCbt7fKuui5amGDAtC5oxHHtPKVzJeK+DR/HRdY3
QQCh2MsrZIlHJiKQDTmXrK9DiEe31aGuyzMrkubghls71TaA4cnppMJQBaJ5gcgw3QvNdqDBAUEF
dHsvz8BmY8OZx6QRIgyr/gXpa/AB63SAijTTJHq8/H3LBEwc4NynQTa4pHnpGWW3SBp8Ckudf5pm
/u/lASwZHRPXN4ZZPbKhxQBIFt1xcBwkX0DR4CVPbESWe19AHDB4DicwytwkDdlKJH04L3QJGRfD
qMXhowqt3oa8zUBcNy0xVKGXGASZWzq3H4YRDGGcEgCqBdWMq8GZ+E71OW/QQfK5j5qZ7/nQD8ku
L+hQX+MqGMvYZ2EqhkBRTMcXuAkOo/+fOeVq54Ny5bKZPtxnGMDYZ8QLgwRCYdlb3Y5jveunRkx7
N9XXpaaZazJWVpVTN2PC/LOLyRwY77+DsrK+CYdmC41tMblZSuQVH9MAt6c3UBb+p9BVDxZ9959B
XtcDgymsN6x3VzWQD+RL6av0TUIURN/o3OPJbVApMFNfZQSzluiGtVp8IvM3ImZy76RafQ1Bw7mR
+bLs178KiXUVuLWc8zeNjfl1ztAxkhZZ+Qr+meSmbrPqcN0s1i32bpm8WpSz4+X8XIDUqNm3EuKS
d1ONG8/LdQMYvs2olMniJdkbqxt5KLmuvpF5FvmGFWz7yPBrT5doFYXy8xn5l/Bb3YHgJU4mUCn1
wzxvDfJh1RJ7yXBon9ZuAJpecjcm+dOqM9fSleFfP9Zj8Nh3/Zew/VzK8et1K2Z4t1M2SAizOXnz
IJ5RxumQQ8U8DUdvf/n7lq1llgELJ+q8AST/b2xm7Rc9IpU3oaRSLG37C9C7rYYaS5Ay8RrZ6HKF
qOqeFSCk8coMft93cksW2vZ1w70R+CY39zP1FgYp2mJbPOinWAKJfl0M99fFe+cXkgSpAoTePbuD
enP10B/zBFnVIK+2PG/9pX9VjRkkTv93hKIHID8vEvdOL8tPoE++SVbeiHC5weVh527qotisbTh4
3xRDzwYveRM0LL574eLEs/R/OJPu7uhUbQArbOYwvJwvjS500npn2bZOsRMj4/7N1KEZaX9509oG
MPy8zp2+FhPNz03Qopdx0uwtEskm+tgSRkyB7hBZ1TmH52VxCGuAAr59LAt9s4Rii3biw6sVzG14
dYh+kBxUTtmbPwzC3bd+l3x1KM6/JAKhUKjpnac9b96HKd/YwpYN9ldVNgebwyipf8dU8CTTJLub
597t49EX54HjlwAYVG2gpyzmMUu0ECTOtcNxGNZzQtpdEHoVOLTLPtw4Dm3fN9w9Ar7CD2pVvNFM
ohNeDegH8XtdXwPCQx+24e0+xDb9JK/zN1rldNjnUaqcY+mo+praBr5v+PrgzIkCcTk/g6EFZkh8
9btidb2x+JbNa9ZhWzw6hoKn6s3LPTocOoV72g7E2Zx/Y+jP2zCBJZCYWh9+MKmAgYjp7I46lHQX
zYseVQxD13hEqWShHEXgpUIf0N1VPm8KfpTQEK7ZqNO3DLiCINYR0oU3fhCG3XVBxTPOdd12GqjF
DvfosV6qmHjgxOylI7JrXrQwu+HzTRCVwcJ1cQapq3MHzZeqBnKhrH6sZYKNMSx3E7MS26dFEpB8
UmfeNdH9Gr0463d1B4lw7brRrk2mn+lQPjjAiV1llr+KstUwtdQf3Lu50T/aHFyZcRQN4RbZl2U3
m0VZ1YC8fCYLTt3Oe2rWm66IsuP/w8vAspHNkiw0m70um3TxxiPm7JrSewmipnpBEcLbQdJ0i3fB
Ng/D53GST+U4QzvOdb0XBHmGasTo79JxmW8uG8IS4PkaLN/dUWpIm4HiEIduxIaiPHTe3N76nfDu
dKn9MW4Z8mRDmbErXzwmg0uR0IFKkIW8gdYzdWIadneDW/dXAXzBU2Ec8QyHU9nr1j/ziWYnqbvk
ydEQibq8WJYTxCRp4f7YLtoTK8qGheCaLKP7DowqW72mts8brh7m9aTbivl3BdrHAXqXCMDJVkOk
ZSuZdVnulrgtVh4kAeHt9B7ic+CYOQA33o3TvsRFdWsgyyzMgqxc+p60PdQUR+G0935OpmqX55BE
2TCCbSLmMV7PCte3Vr6RlujbPMzzRw0mpd95B9K1y3a2DWEc5UNTgkKeLslbRuq2/tr7edDfChkO
dRD/H86+rTlSnInyFxEBAgS8UlW+lO2+uLvd5Xkhpu0eLkIIEELAr9+Dv90It9oqNuphYiY8Eah0
yVQq8+Q5GUHb9Ibx2cZZ//7O+OQwu0AnlM2LdN1/y6xLnhJCv/sgyP95fiIWN2XytvSuUygl+vKl
qKAEHtCqgeANhRAVFQDaNGwLrGnbcyN013iD6L4Y4mfaevRIs7X/dQT9zFZ9xjYPw6x70UQu2h7p
M4lUfzdzVaVZPud7rnrkXnU/bBQAbRtiXOYrn0ZQiyR8XjhBt+XIID5FqodGbnYL2VbKsPEsqoO4
c3oPdKyjEIips3Zu90PRht0WjcNbwv6DV+FfpViRoUbgiBp6jPOcCpE9zPMKwFjEXVADrYvX1fh2
p0PG/UuEJwrI4h9XGeOqdJ4CMPycP3yWqZoFWzfMo6wUKryl3izuyaKBHOuzYdmqhrzptX40T8MT
lO3Y+DFHKqXUYnkI2qFWqQAV1QhEvsP8HajivC7NEZaNICAm9ZLOSOFC+WcABKKKOZk2Zmo5niYD
DAPsOcb8vAddAvQZa9BrSYWW7IUnr057GboJ7EWmu4AqV+9VjD5PvAGvmgfxnF89NC82ngC2/Vr/
/s4bOaGGBwqG5kUrIpYqTaaSqn/Q31a2W2kji32Z1VzlsGghNGhemja6aySZ900TY9kiOpQbvts2
C8NVAD3YRm6bsefO68J9PlTfQ9Ak7S870oZ/6OiMnS7n8DZzm/4gB1antC351fmv246R4RvILHkB
3tjmZW3nQ/TaXXdadmAviJojcDtqS0XOsgtmPXdEpRsZFhD3T5CvR2+JN96qxhV7sEJ6FzHVELRF
/nmYgLeuIHcQhs9to0a991hVtGmAgPbx/FpZttks6Uq/rYq86uNnnbXuPvaK0tk5Ygbm5Pz3LU8i
s5ZLuZpEMEIPmlSBBOVSM/X/qhGdg7twBoPNPo5ml+w6F00X6bKg3PS5rZpIbYDobLMzLN0VvuPM
AaJw5UfsBx01ODmq0ePJxklbPeQHntMs9UL3UJe6ccPbPOjGnQry4XtX80eJAAFc+0JeOZmTbGW+
LcfarPrqqfSg4OisSyl1Crav+zIHWGvm4t6pu+4y0zQrv7JU1dgka9gZzf9yvO+h1jxVG4GabQqG
3de88qtkGeNnvwrdQ4Mq86GADwYKSQ/Q9vPU4fyps+2L4QHibIQEgVOLFzkt/2acZweXBPI4QAdh
P0Pz8cEf8nIjtWfxAmYhOEZOQTo0wG0CLYrr2u3863oIxL4mmyVAyzE2S8Et3gIc+k7h81z7SOzU
IJM+4nmApvnzy2WbghEASCdgNCIRhRje8i0PvH+alUZ/cS98kJm0Ll0/OnkZJvR5Ttpxr4DCTmUY
X3bdmhLgkGvsQw4Fv2fJBURb0C+bqgHKlOeXxrb069/fXeYTWJ3ioEJNS0NEw79KZJDxL1kH0oiN
xJolF21ytxThwNBDG9JnYFJeaTxGN3qENvAgjlKNB+pkJA2q4dLpGLd6A54i9Id44qVJPDdLdRv4
zhfuuSN7vWy9DAsHORBYkOr2f4luIQDD3rV4DGwxLdi2wzRsJ5QlwDX0GTpAdEDCE9IM+147UK66
5PcTk4hXNWHeV7EvXlwc1bQRun7lJIwuStcRU9Cb1/nSMI7MhAA0ZQfJ5n6fMM42fvvH3pWYct7j
gA4TcA3B63EANsZkCFJ0tY1fM7G+UmXGT5et0Tr+O5sg0Vgp2uC9wEbQ6HQT+rCmLtlqErXNwriz
uzHLPQ0y+FvitkfW9N0eAmtfIbX2kHSXydCBlNMw60BxZ5KJjG67AAgqt0JVF+yCr1nn6p3Xhv+c
X6iP/SoxxZ9d2mfgF/KiW1nNP9wGdZJVBzApgB09P8DH5kASw5wzr+OMt2N0izTdfzO4ONOCNk+X
fduwZIGGsqnhMvupFhQry64Y/LRX85ZKqm1tDEtGeKXQ3aCzn1NcFF81+m+vSDgMNZri1PL1oimY
vCy8CIgQjo5v81Y04K+HXGl+gCAZ21giyxxMOpZgKYsMCHM8nKvg59v+8rVRBlLfh/MTsNiCSbgC
UnydRzHKhjxfU2d8zOvkzudYoSvwJjXhJ690E7ZRGLPNZv0R78y6oxo5eBRzH2gHhlcy0X8o8LvX
RbJpdZbjako6g5iRlGUex7fMW+SOwFmlXjRu1MRsHzdMWvlAlCFZk58KMLXv0Y7jB7uahPFWx6Nt
eYzcXBD0VetCavBOKtAJ0I6wY9zRfI9K8lYcZpuCYc6kCMpOSEkeFB2xA+jivR4jZ4sp3zYBw6Ch
wYN2kmwmD5jAgApb1ixf0Gapq900eVvMobZBDLMWeeXlc7JEt6JdfSoH3H/xNJgp4mjZnzcKyyqZ
gDixDGGVlNr5qcEf8bkFDva+jfuL+i8IMcFwkH5jWVJmzk8E3M7tIqI75CjCjVjVsjomEC5ngKfN
C41u4/X+L0VXpmUWfO+9yxgp8PMNIxa9w0YuEX+VPVqtIBKSoix02duQmEA4ChrggoNjEPcZc2gq
xmbWu4uRC8Sk02hYxVfeVudnP5b8WpVVd+WG8tv5Y/OG7v77sU4iw4BLhXoNLwP/HjcbLkx0pTSu
us5o9EVXXEANiz8TdCWBEY5eTZF7PehCgDEZgQ1o2/OryRubQ8v7jbjfdhQMW4ccY6bQw8JfE/RL
pLgzpms0jQYHp9yEXdqG+Mvg/aCd2oS9zlXlBWk3jJ9oFHT1rvY2eV0tN1Rk2HsZDlFc9jl/Bbip
AgmQnz3hZor3WbD4j15Bv5/fPMswf+HkhlCzuCvo7czoA+/9gwvKLEgDZc+Lg8rqZYMYubaMR30I
sun2RUaZl4I6XTzNoFXSqeNM2b7oh0VsPLgtLswkOALvaDUNyxjcERexIAd4I104IqDz83jLCH1w
0k3AHDg561y2rn8bZFFUPZSJG5J814H4poTDSXSxCr7kXSnu+nxGx2qeNNlcpIJFwI/s6zjg4y/a
JRwE5W6vBzc5QGlhpBuGaJv8elzfxRlFVIcq9nn2WlUsQweaWnUulirfMCzb59e/v/u8imTQCqaC
Oz776AVTxQQWxtwh8qJ8D0ju//w+FL2d2fVqsJ5HTtw06AFVi/guVa1ZlC5sTvyNbfw4iRWb2AiK
jmgXiinNKfZZ5l/Trgn7K5m1g9xPiiT3QOHFzh4Y+uVm49ysRvv3uYlNrdV8yZErq0dxkgUekG4R
0Z9g4QA+OMqC+a35wwV3/U2HrtRrTht6n0GSbcP4PnZWsQmggKxfPLt50Z5QlF6u6zkKrhqGp9my
RXL98bmITcREV4eTN3EiTnFB0KotQv+723Kv2DBp2+83/Hm4hD2q/3lz6gPafsLVWD+LLP+MLvct
neiPfWBsoiYQ7g9z6Cv+RKORHFbWLN4t84ENGfgkGLobzp+CjxNScWB4dF7M8VIASHaiS8iOApTI
YDSHYDsYLU+qRIuw5NmuaLbCdssp/wtP0Y0syZE6fYoRWexBB5+DvQSMme4Y5TdLm9w0IEs+nJ+a
5QiYkAr0iCsnCgV/UmhJviLTLF6W3EMj8mWfN9KoBdVKlH0gTn4YgeKlmJ2HIGZb5J+WA2Y2uLN2
QdfXFDcndOIM/g7YzoR+XZwR/IRo5/W27NC2Ruvw79xn5rgsaGJFnpQeQWOfq/J+7DZDEtvX17+/
+3oQEnCuCNU86SrL9xpTce6ixOd8wznbvm84Z7Zoltcs5icdJ6+dh5752mOP57fXYn+m6g2Z+o4s
k+89Ka/ujrMfS/WI01v4xwxcUfIJ2YCtupJtGkbkFtSlRDdI7T6piE13LnNAEtpmI+iPLpuKYeNu
NYV14bnVU9DT8C4bFCC2pPTH9nmqSSa/TgIJyo2xLHMxURS09n3STFULx5hln9GG0DwR6m6p2r6V
vD+4s0x0hNIMQmatdu/RpzF85s7cOTde5ST+ZyB74+A/1dApXK4nLmf0Auqc+uENQTHoF8UKOMlO
DXyu/8uyCERZu7gDTcUPkni4aUFzVcwH6Fhp8ZXWYwLydoXkpPKwH1Cs+MYnpdvvvocS7ZiWi9/2
RzIV2ZbuuW3ZDGcSA5ITzCppHzofjGSy9fInz+X5Rq7H9vX1jL+zw5IhI1kPnffk+itrtOxqeqpB
reVtpIiTjyMJE2KB2iEb0QKX3EsPD10drEwDSYFWfXdJO8HGPVviG/Rh3CJnfVFuPTb1dWQZTAV1
qu4kkg6wdJDIP8yj3up5sHhfE3GRZ5L5KCSTpzn2q+ATpSACuXHHDoXyfoYg3Hm7tI1C/tyWxdEy
geBq9NSGiXOFPLgLwoxpvM1BK7IRVdqGMFxLLtoYpRPaPoy0m6/GpvjNNWiWJO+7jTDScqO/0d++
O1tuInsZAE70NIeQskfy3j1JsNJdkUCr2yx02uMQhVsoRstBNjEYYeHOgXARJHuTHiBq3zQR/VbJ
rt3CJNkGWMOk97MJ3ZxpH80Zcee5BcQl36CwvNsiurNYignA8JpaahEpuMcMgEKGN2HpRuMhoMFw
Q0qBe6a9a2dkShcw/lyfP2a2ORnWr2KeNR6oCJ+65g79Az/nZvp1/suW02V21oc+nxfu4wXRAQL1
HDvxtGuQg0+XTvuv54ew/fj17+82RNZQhpAN4iDieoCrCj+m6ivEHvutK8U2gBFDZE1bRa6bk6fO
n0m2J1ziZnB4sdVOavu+YeQlBUnNAGrdE2L5kewjLwr5N8fPAr5hgLYBDBOHokGmJzEu/4se5iKm
Vxp6lRv3uW2LjdiBVrqJwAmMOFRoXeynCM+PhEFK8lDget0Y5GNqdhKbqArW+T4lrJcP6AZy0y5k
PC0JLkLm++paesDXBKhPpXLi4uvseT+bGSph5w+YxSJNtMVC+eAOY9+edOex71mT8IcSpUjcLl+A
XkLRPAuT3eyoUaa6QQvf+VEtm2YK7WjGswDsrPRJDFzTA9QjPHbop34LrGaJXk0MhqoSJIvR5/3U
9f7PXENEKvEDsCKL+wjNjxsnz3I2TCxG1vEEitHwxhrvuB363ZIdGZIWfLvB1jwsaFWIuf5p/7nr
yokV3fzEXNntVzmHzCN6J9YDAM4WL50J+a1d/+gDhTvUeEpeKhyHY2n4hjJAzjgfJDIkedSEu9Kv
PedQdHrcOny2Y0D+nF3Q90uigwQONG6DJMXhB9lbhML+RgXCaliGc5gnKXsgveF9ZuXu65XMiCdk
PiROeDehsJiOrpi/rWILiAqPaPDyNg647WwYfoMATzyOJGtO8+zwz64YoSXSqjiIUs274rKwOTLx
G3j6eSqp/PakmHR2He3y2yppp4taa6O/8BtC8TZAW+0DzZHmSRV3IebV9GW4YT9rUPH3YyYyERwo
J7YRa5R8EAzCO6s0VQ6Yzh4Y6GchIGWsl1DvW7X1ov34sEWJEQe4xO2ygeOwJU3XfIbSdPtSdSBB
Pe/RbJNZD8K7izoYqYRqOZEPsoSAEPhqbjRRJ16TnyXijhlEqPup3UojfXy6IhPQUcaFk4kAtxJo
8yB5IQM3jVvu3nFfXtahiKzEn/OppsZH9OeKEwlbr04XV90WBXTQzq+WbS8Mwx+QwcuXqhUnCLrG
O8jJOTe+N2/99o+9f5QYVo+Mi2CgPpUPauirHdRPX7tKHHMynJJ8k7fJtgeGhc9MLjosxu4BKCqx
RyNLm5Kqj24c6ITuL1olE9ExQxkdSgHwv2UL3RtVQyxgdVWXfXw9yO8OLATCehYMhH9SfvkaoE6b
dtACOf9tizGYSA485rsl6KL5XkaoV9GeyptcczCu5A34dVD+TcAkeTOuocVlAxq2TYIYI7UzkpE6
flxG1qWygypgDJTQrp3o92Th4z5ctl7ftvkZxq7CYiq8CNl1SsrXWchUxAWkKfgzHk/HzOH7bRX5
j9+XUbxa0Ltt4iIsOpxw/mmNyrKk2WcLe4S/PKqC/Kzw7/ML+HEYGJlESN5cUx6BFPwUVB5KppAF
PPRQanGS+BligfVOA953RVq+I3m8JRFjcQImM5JwkrLJhqF/eHOXSuOFDn6hq/MTsq2b4QOoXwwt
qRv5EAvA9soJ1e1Zop0pb3XqDQCsIx1zfiTbYTAcQe4XAKYhk3E/gwV5J2r9tQO4zhX1yyof1+Bk
1MEWsaFlLBMNguZqgAVCeIRqEfdhhl7unsdPASXXIqg+62XI0zgpNgB9liU0wSGuj1R4N2fygbeZ
OvCa/pZhDiiN6rqbIXFRtqq3UrSWo2BCRZTqpxm6E/B0binSIOLzsR2l3MgA2FbN8A4gbYhkOGCH
ugCc4eXUlFdr6mE1WJH5dOe24CvA2T5/HmxzMZxDOcetN+UIa94uBnQp76GtcRGrIolM0IiohmaC
XCj/NDOSXcuEj2lRoLxz/qevC/JBRGaCRiJaTGGQUcQVZdQdPJp3u8FVPdzZIHnKK+09XTaQcf+L
oHdynWj54Mo42VFY/f+7pUvI4Z0fw3JBm9xJIOKMmezWpQKndEpZM+5pAtnrlkCx+LIhDNMHWSa6
SEenfwCPGK13ea/XnP+YP3Vzvmy9YdaI64NNMdEgc995Gopg/UNWj0RduaJo+BHqLB4EwidZe90P
IpcKdWtaOjoDF5HMg+rF7XJ3eHLqFvD9vVtDGujAxRw5uyqbkNW/aP4m0xJ1WDgXgeaf9DyAOLEM
fud+0x5a/Mf5ASy2ZEJHwESGko2TNCeJh+i4G4e+/A2ZwS1YruW8m9AR4TbIQddec3IK301RDHpR
het+Hxe8rqe2VRsPKYv/MQmXMpdJPVSyOQHHc5qQv90ly8TKHWvpSrqKml1dQqR9B5Wxpd0wZdvK
rX9/FzcskCmueoYIOxxceYxnaE+lCMm6rVY9y9M6MpEhLILKrAO21ZOboDOzm09FRe+gago8p0ZX
Clvf2tEcPoaeN91E5aZ8t21ihutgSd05aHnhn94YnQMPAeYKl7/svBlRg6Z1ntSt35xQL0y+QrEo
dlJIfyDzd9n3DYcRdm0+FD5rTmPdhPuSFeImBpl+ev7rliDO5F3q0dkELSvSnPJGqB0kZXOkDOPX
9Z5b00RFn+zeQgQRuBfGcCb9Es09kvR+35wYKcod0Qt/AER4C55qm9Aambw7xOiACKuF58l9HCWv
snb/U1M+v2SQSNm/0fBWMRNXs1zyhwKOYsNaLQfMpGQqCi+cIJfHTiOgk/+IqB8gVVWE/s35TbJc
SyYjk0xiHWiIHXxaKf3WaFEoWd87OQk3nLLt969/f7docb0SUWQlzpj05IPv1N4vYFvEhl+x/Xwj
L0BchSeoo4pPa5eHnEFKJ9pquPXR4na6bIEMA480HWI08fCT43t++bMLRp3/ml2ZT/eZklnw5bJh
DFOf0craLLLHw2pkMgUQrFfIvItw74Hh4r/zY9i2wjB3HmVOXEAK6bT4GTvq2Mtu6eKKcsPeLZ83
GZj4wHMQsjS4V5gbJLdT25T1DxqDzW1/0e83CZe4I3ntRTE2O+ziA/dAyZrgNX3+4xbjNumWZBNm
AhWG7rhmzPIye9A0T64CZGqvkbz/MvjoNFj/V9NdmLGPTJBhx0qdiDLip6oA3W/ptDW4hCTSwbTe
CqEt9vEXqjCcswE/n52kLNjec6r+N1LL4Y4CWnrZqTLBg5EIcEMh8juNvQ7zH7E7ul254zWoM76e
3xrbJAwjl3HNpiGu6lO2PpiIAiE50IMPEN/ZejTTj4Nak3JJcJDktIPHTshZy325gG9kR8HB/AsE
w/Lkdot7GblTZAIJmT8lYpgmfqrH0N9p9OJUgFLH9PmypTJMfGplROKR1icXytc5GC6rMW1Bt7jr
hcN/nx/DYucmajCiuerrZuanfMofAUddrn1Y/sZ1YdkJEyZYdoMaCmeoT2ygj4wtEGRARfi2wc0E
JmCx4W1tUzBuctFNiuYrjfBUja8syNJoai47rCZUsEU0mNfQuj9NdFZXgPWKWxAjA9GLuOCyJ70p
hNOUUKyQUQG/0XpkxDUh6bhjM99CcVvszWRcAqFvzZYgqoGlDOUhJL3/3C6svJrartm4VW0bYJh0
wHjBS7fGOeXTj56N4U7hmbiRYLGUKSMTLVguVV81PYScV4cdU3EdA9ycDkvfXU+Uk8OyvhGCYD+q
Se6GEOer4Je+wn3jJl+Cxvc8lElPox8O+8LLovKqlDxqUuCxLmsDjnzDzglu8hZaMuzEIt19YwUt
3V3DimyrjcHyRjSBg87Sq9DrG3HypIOWDKfYARR3WjNT6/tQLCVLC7+9DF4LD/VnjEioFzdV4dYn
HUCBZdFKo8FpdvoUyO52wzNaTpypiyM9oN7A7w3oio/EaErIUP+M2lbM+/Ne0WI0Jn+ScCFx51Ox
Pj36AQl/0bc36Fj0bmiQ6a1nrm2Q9e/vgmnovDdy4UHxyQWPC2jc3Ow6c9E2HQXNluS7bYh1/d4N
IWJ36fwGDpiMCVLvYXQ/DMF87S1tfji/UradMGy/Kita+qjmnmpkIq4bPMplKbewgraPG+F6Tp0g
GKDbfCpV8xzrSH9OWJ88XfbLDdOGbGGW+H4Dx+hUN04YiX3YRVu8KbaFN0zaZRGvMh8PjXBChoKR
el+17FDlEOc+/+stEa4J1+Mx2itH0K6e4oneBuW012tiSUzZUzZ0t3OobsClBl1cd4vPwXKXm/xJ
HDJtCTKquGWb+Ldeepa2YMXdo9GlTlXYb1wlttSPieLLPMagw6FheQgZ1ARAZSzQ7l8Cw/QEAv/7
hSF2QA0EkN7+PhpYfnV+PS0bZtIrCeyXJzHISQ4gIEJDrPtUu1UV76Bvihbi84OsEckH6VYT1Mdb
sIp1tc9PEli7N3P061EeoZ3TpX0RfOmqaUs5zDYfw/JzZ/bLAf98kgkY4OQU6b1OWvqrYvkmdap1
swzjFzT5v/a5NgmAxO5xWqtE2eLUD04i+b/hqs27oM8rLbrCfdKJZBs1RYtnMMmVQqcApTXyqycE
5ZmLuhEoj/d4RAaP53fK9n3DObiDE8KAHVzJVSluFzrmz0Hoh/+e/7rNeA3vIJ0cjYpgxj+t9fEO
pOL5HL8OvYYWswtiaPkyl+y17kp6e348y2xMDKBWPvAQDuIV7oZ1tCrBttkV1cKZNg62bQDjzhcA
2gWJC3cXD/10z2eNsm7RDVG7v2wCRogPqQKUJgNkI1q3o9dhXnY3Eak3knIWqzQBfXScREiXFsUc
cPFfo2tDegeAXfx7P5AySjmX5T7pNhGZlmjMhPYlLWlZnE0Nsuf1K1mRniVE7K9HmJA7/xzBv7pr
Xbp1Edkmt+7Yuwgg8D3aSDmzTznKrY4CsG8m7B9QhXWxuCJae172MOEh67Y71My8IbgoLqAmQwXI
F5JaCZ1Au27SjzFQ8fdeN/y65DhQE7gws9LxdOInt9yb6Fdo9/r/TSNKAZd8nVDy55JJFzBidNoE
dx0Ppxtdw3WWxRa842NLQTD858fBal9m0GpdK8T1Y9mT8RacuFtyDLaPG35FyZ4OgAu0L512Im8X
oP8YklY89soNt/jx2SVmFSBY0Ew5LeO8Jrjy8svK5CpLN/s8j3hHYEOKHV4T6HJt4fIv2gyzCKAo
6ZZ+Zt7v0MvIVU+q8KZuNoFWlgULTb/iLY3fJ5T8nqXK9ackZzxPF9X27LKzZCb8RdUkSK4QguJf
0NGUxCKSaeMB/nJ+eT6+5omZ8VcQlZvdtvVewgK4dLd2nH3v4NkVal1vXB62IQwPAlZGUHEOsfcy
cFeAZquNSLhrnV4eiVM2G/f521v079CImEIMkQhHH2QtboUO3LHPv4N9q80O2P1OtClLqCee5cir
2vs5+2TS4QGM58Ktrkkzjj34Y/BCc2/A4IhcHwS99W8+BYLtczZEyw9IYzv+Xe5VgwcekrHqH0kw
91B06LJA4PNosQFb2Q6s/DXXqLRLgBHBodn3+d2ayKAQXxLag95WSLJ+Hq9kHNToBJCtdq6QhaVb
5ZuPQ2yIyfzpG0qQJkDANyN3mbfQ41yC0YB5cXEE/ubgdJuyMLZh1o1+dyUMkR/QpnWG3yFSQMlh
6R2dpPPC/LHaDZWIky8B4e3T+QNqsTAzocyKGPyakevfkSz05muWMFnuWu40aqOs+hbyfXByzHZ0
F5k5+Js19QrFTsG6g6urDk4Impd+7O99f0noSfXguSlvUOFVE7lyR1HkwS0Nh56quxhUh7Tc+1Nd
VGwHxZ8yvrps8sZNQiZVZFktQPOy0MdsAH9+yNstHQ7byho3SVSGvu44Z6dAzr9UCL9Suxjhsl9u
3CSSqEBQ4fJjVwPmKsEvmoLreWPLLL/czDmDtZI5Qdsnt3pBO2PmBfEe1Hf6sp9uJp3n2u3rmFJ6
J+TaGT2gUVLrrXeBxRma4ussQBdsEtDuGFftl2xyyVW9jDd9dyEEAZJKfxqnw70gq7VHfsscIP/7
uSlDcpuAqGARG1eGxfxNARqd4aDHTANQAcsEJaazK1v1rWRo/fGKjWvPskymBg2N4UcgVEDvZhHo
XbzoKwm572tv5Wm66ICaKjQlCBvKKYSv5HWign/lEEhy4AWaSR4vGsAsgNKwxM7SYXgBE10kDiVv
mvlmnPS0gYC0GIFZ/2R8HLFMlNzJRUEJD7iW/f8Hm5Dt60ZgU0VK6SwGaHkpxx/j4NG0j6thY+0t
u2uWLIJFJGMIfq9bgog+5yDpi7PgMeSoKpxfe9sA66ze3VDEh6hwgI56kEqC01OU+sQ4onAUMH5d
NoCZuOANutBrUh9pIfODi+40BTQ0JAiCjcqXZf3NogVk54thgI7mcdZQ5XX7dtzxZEsay/Zxw/OT
rCJ8RmrsGGdII3XUnW4GfWHqkpjViHKQgQJZCfktZgicyyr8EqOH+qnX3havv2V7zXoEVfkoli4q
jnJCDzA4ovCe6N1VVrgP9KWDrE+Y92dIsYR39ZiBYg3Z9RgRFUqzE+wAvEMbdmDZB7MKgSRKotoo
APoiQQOdnDN3t+DQnj+ito8bF0HGwSXoofv0f8LRAQdzCOQhNxJQth1Y//5ucWZXL8BfzPlREbC2
xjlkAwJQxqdTM23li22/f/37uyFEPDQdhVjmkbYUMmfe/F/bbjar236/Yb9QJWu60hEIjVf6v7ck
iuLRsBsr97/zy28bgfz5813UlRbaVAiARvFEPPqdUDWnAA3xjcNjG8Aw4rnrnKoZFPhPqoalbjlD
S5kVMq0ETur5Odi2wAjiuAyiqqyrFvr1oCFn6LzYoRvqsgZLYlYgStpBKGaOyqNL2i9vqz8F6K6/
6Kf/VW3o4mAakaw8urO+osECMuECDajnP25ZerPGoIqlVe4MpLMK0BGgGN5ZWcVY6jnjhbx0Zjkh
1p30tOfXR9mjJYnHy+d2LLeIpSz7+lcZYeFcISXaHsFcDf0nX9V79Fq/XLY4ht3KjDmszrE4WlU9
7l7c7jkP7/3VAV02gmG8Mql0lHcDh/sfT7kO0DyNq3FyN6kUbftr2K6c+RL69VQc4wLPLghYuYHO
9kMG7q3zM7BtgGG7uSBtm2vRHpW3IowiyNH09fTj/Mdtv96w2hhvoshXE5ZnhluO43zeLRIiSWO3
yc9o+f1mPYCWXc+Fw/iRxdBaygEXrvNL4wez6z+Hbqd2YmwvqdQvClGpnY7GH/16O55fINuvN2Jb
cCyqZSi67kgBRV5bh+MfPaeXQUSJWQ3oSmDr+sEpjmpCV9rqdAB8vq62j7/t56/7/u5ijGMFVt9s
3d8GzJi7DhYG/yM5vexwmm39ulJLj0cqvq/Fyzx1ZNfOm3kBy+H8q22fJ33jOENzzOfxBEj4fygd
DHv0827VYW2rY9guqT0ZOlWNe5d1RzUAp9mDPnF/2ckx7FYR7fViDKpj4JPFT/Og6cafftU45LJm
M9BK/rm52cgaqRRcs69bZxfRKP86DXhen//9H6++Z/bk5wwc5nEVoUUnXOo91fHVm33hQfB42QBG
0OwmIifg3WyP1ENcKHCQjkEbP3gEwqvnR/g4++CZjfk68aap86AZA+l0QBo1KNFjyPBcrTqDteq3
2vJsK2VEzxCidh13whMDsr6ofLPhFAzjlb8tBP9xXc1L1oHfWXEJZfABrocfZ9ndKw0Oc3e9yWYX
ShQVW5Iq9QT6gs8v2sdG4Zk9+aKKB6SAYmxLPn7rPL3gnbFJcmtbKuM6FqUa/MohmMn6VEVb+wNd
aXTRqnfRW9hLDJOWyh9AGEmbo3YA6X+7DBKiN86TbWkMk+4m0JHGScKOAZLAKUiGkbnHc/6ydTes
WUVhhVdYVx9jl/pHN2qS+xHgtvT81y0Lb7bgZyhBhI3KmmPngyByXfg8QMeor7Yary1rY6oqqCwJ
dDEzcVQz4kShBvTW1lm/P//zbV83rmHeUGCxaMyOmQvVyDmCvKGYlo073rY2hv12SxZC4zlvjgpw
253oxJfMhQpUXmytjW2A9e/v7LfTQZawIsELkoFen7eQSYYEnUg9wrc6jGwLtP793RDuXCwJQ4yC
5Ufz9punjjCRy1bfsNp5LEs2qypHmWgWuzefgHvs6bKPGxabt+0yNlndHOd6PLxtrUc3g2fbyhsW
6/pRo6uCdEfi9WXKy2nez/7wbWClv2FYljsmNsyWjxypTzLhZOZh8Ujyml8RljuP8RTeD90mNtiy
v2bDfBaGoAIBH8QRrDL9IesX9gNti1u1fC98I8P5u7KFZpg/D1CsixGhFp4Z7hSLf4BB6NpvCvfm
k1oCsCURyJO/oiO3aq7IFMgbOUByDvR2dInrJuW6d+vDGKOJkR7I1NZFCjRAeygV1iatygbZWqIT
RvayLErvgGQl4Z+9RUztUeiuZTdxrsAChOIJmYP8UOIXx/wnn/tmAqAsmieASRr8xCsNDVWyF/5U
FDvigp7mKojy6pMo3aHaQ4oGfafi/3B2ZcuV4sDyi4gQQgjxynIWH2/tpbvtF6LdiwBJgNjF1988
c1/mnhi3b/hxHD0cFklVlZWVaaG7ZCkzN7RvMZUDw9nltCDPPsKwrlpTU3p1HkfgB6P8nL9jDrnc
clls/g9ip/JLRElwZ9fCz1xMgwdXttsXEhTVo5wbcpigeotfoxNGEOeJ309N7ZHE66r6O2MaIqXC
Myo3EGfdLUZtBDAvrCJ8t0QH0czLbm5D85sbxY8Eyc6MyXdIRaUW03R/VK9hzMBDNeIDx+twOyl6
fmPgZtMU2n/s19Ay+CltgBTgF9/b5tiG2/rKpZy+oRDiXyY/5jsXQu0ZjWx8Aw5RtCfrFglBx6Yf
aS75uQBGl/kLBEXkiZ3b+engG/idwjRmTHXc8CAZ6mJ5kmUD8UcabCPatb4+lQV6Hhju9dbMRljW
UHDFBIEM8N1ZoKt8s7w60R7d6oQETcRgGNdjyNtasJqYBzVW2RH4fUEZvNvB6Mq9Qm6y4NCRVxUS
QD5ji8YjTsehw7QfUEK7XpN4g6ftBPWJu7Zz4sgpSjAzxgHNVKQsFOVWwZ7hS66nTHI1nQjTEYMg
/lTrg41b9r1tHHxv5bz6bAc5k+lbjLfgH1Ccw1lhJm74QUbdhYnwSl+czMCHZzXF3gvqSpmJvuja
E4Ro+2wJlvLFDKP/W2IKWF7ZSm1NplvLwixowYy9Bk8EPXNwVreHGoPeZCcxGHtYMVn+S1k7vUwY
/7wrpsXA566DKK1uMakFq3B5LOHU9NzCXq9OiO8jr1hAaDt444ylOtUbFH03oZx/NchA3AyOsOAL
2dCSuq/UzPsjTC58d7CyKH63nn/uS8VjEWTUiqHd8wiHRbXGYMgIWy83UQycCBM9hbi1BBK60EVB
up3UDrYDmesj61Kq0HJJ3RaX94MBHTUZRorB0RDK3j+b7R8bYVsOLINPtyVJMTrVHUkFFgh8iMbi
huuNKXgjyI0mtFTjmNsOLfOMgaa3HsCl11Feh4Vobjy2dPVOygp7Wwyl76AEw8mzhjnnkFOF4yAd
Idk75JVe0TL0oW6N27DYvA+QkCvNl9pJU8CAb2qC1PakYClAwnY4GD7w5oGtWEHh0k6PxoNlQRLP
0H5F64uD4EtULZq3xcO2TQWq1l6lY+XYdvCjrighE7L4E1LfsR+yoQgD+UBCToYUvp2yTKbeD1Vm
UOea1HTjiM9WDPCPp3O4RHkUr1GTx2AH9HtOR7wLEfYgwUKqmMg9NNp9vV9A9AdVVTG9D2o70AQG
gvSwWWhY7jwbRj0YNU1H9rjZ0Q7JJqVhc1owXtBbiItUUUpGWEAkUYAJ7GenOwxQptNUh1vC9Riy
fAo2v0khGuHHU0ZINTa3S2gqlLm04FcsnqbusQoAjEHEbVnHg4ZBgH+9urULywTa5DWsfyLI1vcv
YpJ0zSZDPfpTWlmv6K86qJxAhkI28Xcetw1qEOK1gn9XOPTma+m2YYIfSs3FEWI1dePyMJpDPicb
9VfvFWArYjG2OV+W69b3R4qZyW2FgGqsWrLmywyX7jmheP3zztuKnvxQ6B9g2Erq0l4B369bmixe
veghgVRwMyFqTJI/kmCsxtw40peHanMachyqV9uR+ZszOTX1MKVlFHf+bsaUjUghLT3wLOzDhb9U
UD27VcsWb1/UbOGtgYILw7Sqi7YpNbNn1zzEAbukA620zUCvkvM9LyPTYLIT8lZHf47YdkPmgqet
ZFTumN9t+zLCMvjhum2aj0vsLLSvxr4gx4WUNcxQRljjnUyzBkM26jGIugQOnj259zEs4L7WvTbT
PmaxqtY8NkU33EdS2AAnYg/N7xxTnwU5gYrUx3/K0DPBfVHImP8hXHj+j2ouS7NbihhhMdriat7X
a8uXo1cav9mwj9TW/3YyjuQz0Ca17EAIkg6Gq3W1QG5K1tPTwGj5RCflyPMIfZbaT+KppkODGhp8
wirl1RRDhSZUXJ1QS9gI5sBSj0tqlG+Wp8JfTHOoBuqtGBjQcDeBmvRqS5WPhsflDxkbBJBoKTCA
BNsSGj2rdSl07uYNm75w0uv2ZA57klQ4FrvMtaN+AmNJhLA6w9zSoe6npsygG7gGe4mDxd0skEcD
Ud8PZyQHHtVH1fq264Briqk+FNjFDWIETr4UpB1oAVPhBplilVh6hNYHs7mbwPS+4RMx9a5t4OL1
AEZj3R0Hsfo/KB/A3U2CUev+eavrZThRuGBvmTdDkTkLVbD1BmMRNr6Gmr1cct4LZEwpqeaiwV7T
0LcjySrr8xEWdAMT0DhZRrXiBLHeutPTHG+nULj6rRxJEe4NWBND7q8zeNTQyZ5tzqt1G1746Efx
zdbPOn5jcRf7S2bqaOanqcYo0a4PhkIfZtYYghm2MHQ/LPe3OJ/GbYhY6kTTuT5XHEzqK70E8fKn
JWAgz1Ez+TcFFrU8ctguveAVrlWwrwo4F6w7y0DzCxLUMeEq9gojLdGXKiLafqNRo9UXjG5L97WA
iLviGRPSm+7Eopsmgycn7VBXjZ6N75Ra6vYavvW9erBgs8U5bUQ4YWhWNfW6J8YvIPnAm7Hb4B5p
VI/77bZe/2aUWjjbtGXnqhcGaMfeu1KzPpk8Pi6vwnFkFzyMjS9xjyya967igXqEzBe3UP5uJDsN
Kwi4foJ91dk3OKmNP0MJlum9kaYEUcvnXrDkrT+aJrelPutgw4qauEPBuynOICiMg9RWE6PHde5h
fW0DucYHzdBl2Nl1bOPbqaKCF4laG+KOXMGu52hYG6Gi1Ovivhd+1C9HJDgdwazJts7R26g3GARA
xLGVY1KZOByHlNRmEru2LMITEw3zDqzWq8icbsEWN9u2+BktfKhvEl61Cg6JTUTSisJNTSPCwE5y
npXMIcLasEcCjtlwa4N2XeJM9m37Bl5jXB4Dw/TDUMxle23QD+dHYYIlPE3Lqt2VAytCQGhsqdCV
Bw5Y9L80qHs2NXTw+jvfC4LitRsIVufAy37JfThmjCmNO/20hnN4I70SUqFJ2yH3OY2lQ9BdvZrG
t94gw9MSdJBNnkBBoTsaA5kus2IxdWwShwYZDhoFvwk1JatTTIxJvAZrsKvI5KDZ3y4CqsGZ7GrD
XphdGv95m0sPrBa4m9X3DFLpzcnipYVfMdza120SbE1RQqOGIk9aGhpte5zEjiRRq2AvSeohxt3R
yJP8ICsow/5YPDuIqwiuh1ers2jeJbq3iLpsqhRC00RXW4jUNgWvjjCdIwyqkv0aPqPSDIodxpop
yaMpbF+N6Dv5Q8DWvsaZijQgc8I1TZ+IqlmfprKp7L0xfTn/NlXQiz9Lx031xceAt0k8t4r6Oh5K
6DG14SjXvCJeWe6Q2w7mhVcsLHP4fGrymzIQcDLEQMiHUB0MwJqHIihvZY0vlIi16fujGyg4e7Qx
W/RIMQLUv4nyLKUUFJNmR8Y6N+6Ebt2astaN9oaG8EX5rSxedhb1drK5btZ53tt2MdXzIKJA7mxA
6JARC23ab6JD8Dl4folEiIdzj+KjGDfW76yokInuMbqzvvY9YvCbnHUgeTJD4LraIc0f5dMyxax7
CCIzbqdY9wNs2/SIjASPVLDHEAk/weG1ekhLiCumYr/4UfVYbEgb7yoKRYIj00HVfp/kKKyAm2ob
VHnjKvFbLuDuI5mAAkrqZu2gjUEZ6qddyMpweqosgk0q67ET1zHeO4Rm6gYFBbC9pdwHruyG60Bt
tsnLOSCp74WIj4mNXb/lDEf2ltBiXoL9EsfSpGqEaE1Gwn6Z0n4dygoxd5tNBkVVpFoTkhU/G0Jq
5Sls6w0gWakWcgxBW/tlfIHvE7PRU7m39M5PFjgKuKRHRr/lWxh338w203o/oTA+kW5Bkgja/YY9
h0OIHBXMwvzrAqNJzw5iisivpkaPqdCmMyeOInwnGzabFEXR8CbrnrGD8ocYg3WIgOzr7AvYzK0j
199iEnXltxI6MQ/RLPoWNUg7XdflSouT7/d8240Rm9XeSIkTYjFRnLLyTKoxRST7HZu7M3Q2xy26
Tbhqah1ZYZqMHhHYMT1BtQHvsphk0F+JHoTgUuWFthG7R9KAHU1YicDM1iECVUpD1zZrUbN4LIXT
lti+uNbHALGGeXgWyyIas3gt4+ZpbtvwaxuMZ4UbjGe7hGG8HVYMEZ1vxRZwl+Eeq0cV2eGH81l7
P82k43dA/ZS+bUF3/ob4OQ3wn5kwfxep879tLGv3yI9l/8XATwtV/9ZF8PecK2t3ZQMv8TMJtseJ
3BQB6iS0Z7ebDRYdy4H4MvKz2fHNy+yADWyZXoD5FZWfFliGbabWrWlyVSH0fR87DP/etQUHpDGh
tBK3TQQLCeIp1ycGrsplEpQOTGYWCf6N9mBzvGHTxQMcOrrgWnVBjQk4uooc6snUy7HLsDu3Bjyh
f6K5yHtvXX4X5hwlMLAZQskU8dmmk7eWVdbCPt7LJjaYJQMFcfpVVBvWInBiCSqT7H2RGEm6HvfS
6tbkcg63IhcYvH6b2mDa9mhItL5JpC85fxhQvYl0CzYd7NY4Brwyn+GdAJIbS0K9QR9Jc34NxMnB
naC+aI8TmaE1UTQKqW0RBPOwI0s82hyE8fJFwYv8N8Ksshl8XNGURnGCwktD+rh4nSsMZeZRNC/Y
6GGskgDJ1REuOLxKgb6wPidQNhe7wRuxnIZuRaRiuhjCnQLr/XxO+uXTFkIVHvCF8jRSDbL5sNQT
GxZ+BbFNsXPYjtiN64A9CQZ78dvG67oMadMNWHJlj8fCOC+SgQV2Py027NnVfIk6pNFN1wfXBZKg
U1yBn5qoxelDPEmLVeRDTRu2hVsE+YWxvuMYly6guEpHmzETYjshL/ZVKoOev7UhqSdA9WbTSa8j
HJsxPF/mAxylFn9vEVjyodl81CizgY9OQTQWJVunATcSwK45cTEQO2nmxaSjT4Y+0eBJmX3R+fP3
pQywTmjfreapXSXKBSmYLPeSkwIIkhVrdLM4wDRPFvq313A36eurqtTwAJygOLRlbqkRrqoR8JKh
DnBfI8D9oZHjV2oo6swsLfCnWcCsU6DmOnqFniDIClVMnIC086FQh7X81SGVzKghKCw8zoaraa75
PgZL6eW8S07QIae3cQCEJwHbJYhTLZZeZ61HNy9lYGC/EfD51lyYsoI9BtmgmYFpmOGWkX5eMof8
V92pQmJNIC2kw5GVXWBTybHTpnaCErxZ8DbWwWw3SOrhINGopfwmKUQQVW31PbLDcyTBVOmzEoM9
THyZ7zcOCNZ6bA6RFZQeOSnUvV3OUSxd8bWK+lODMIuwVQSzpsDBGiTNbY/IfI0xhQCiVt70ZM3W
dEnpKv1LR67/ja0S1delm2sYvDgMs+IrIKmT63p2Mumc/Dp1Y/1mi3l6VNIu7Y6P3vLDNjgzk7EU
5m7w7DZjbIbJVPgYP0E7htI+jYTZ7mm8QDyxKtH9hNO2eeQDkFhTYtKdAPu4muMSX6RB7nmQQOmA
myjf5Q0pRJQxFqyvevAwqGxbHW1pJYuFI3MHCJ7xqSZ3fI5KL2kqMjxw9GyuF16sHaIjRoMZJHGr
bFPnVcnhBZzHsG1vrgKUYIBRxPKjXLv+5EQBRHj2xzbDguG/x67Y5gw+BENesxXU6GYOurQoB5wV
4LIBXuFw5Tx0BEeFGAJcG4YP3QsF/3hIYwisbSmhCpjX5uJFIQpAj2KJCUBBBY7yz6US8y1Bn3vX
YsA39ZuJpjg9Q56uRkL8ww/DE/bn8qw7qSoMyECCLgkBhX4l4IA/BCUfrqr47PDVaDJmbjTqVYyr
+e1ctf3p16X+QQDZIVHDQZWqgmJLFSBnXf/zzze3rq8iVusbzHyA7Du27LttkUe8+OgwR3ZaoDld
e2+TLdqHlsZ1tiw4lTIHGYQBkBpStaytjIDH1arM7SCCUmIwZWiuBBuBog5NvPzuutJ7hUX1dJIo
qRuw/zB8xlbCnhdIjJRI8v/xxCin/jtkUy1JMbtSYzLJ2OghtPN8hcKEfwNUoK7gw0e+4iHCfVVH
60/aQXWMYIqtTAjR65MDTkkPaoiLHwxlsU4q3esnGNO1X1hBeljgtTg1kOOcw2BAVZtBYzZQiZVr
FF9LrettTYGWYTPCyxDqBa2PkjGxOKHHpOipbpOVwIf0sM0b8EpYg22/cD4V+z6IKEvRoZhOVYSR
mw7rpbwjRozixsyqRRJDtJjReQPG3cStftC04/3JThyqVoTLtO1C12W80HWdUHRavgNqweL3owJl
vPKG4R6OnVY9Tw1mQHFMz/dBxMw5PFOklBPCYJt6sYVLcczEKY7I9Auw+/i166qgBDoZRnu9LQQg
WOvjZc5A/dJiRmLVLa40+zqGwfpewEr5CIPXocgMNwD5RVeSk9dXFc+IwOQj0GSO8BaVeB3ReY6i
UBuq0KUP6r0bY+HttAFRIMGkBzSoA6BMj5FXBV4yrwgy2div6N5tMeIZ/kwevIbEIsUwDF74wlR8
W4NKNWRwq18fsabVDtFgPDq4RydzIwrgbI3DglmHFtWTCD03p4zIDoVMUb9G6BJAlsoT8pmrVR8b
5RUm7RtlYZkd4SOhJjM3iMDdCHacH99DZUrHJzOPYVri6EUG4K0YsaPL8gAzi/lQ9TiiEKfZzq9i
jFhZLhqor2w49TQvxyfS4n0la9B5DwT82QPARQC8OFGDP8DWxxcyT0gHV+EDdx1muJN2cDSHq1m0
4CjsO4gPo0znJkjcqMQCbMAsN0Bg7c53sYC973rGiyM62cM6e8j6pWbVY9OG1ZKC7lHfDcA+0xG2
XE/V3PTpOUM48ppDkAj6teEPbK4/wg7YBbQTwuQ6REDfC+eVeY+M2Ns3U4xXarxIPBdFja8tmwFA
cVzGusD/08k7IiNQOzAwQA5dDUmxSsfA/SB3A3gPLhdPGJ+TSI/ZtC99Xz0TBvG8rCVWP+CZtz9w
RPck5j8l0Gp/wkZC1yy4m3qLBIAh0GAtcOr+tOEyPID10RxDg3hQlFT8gcaV/sUhnfVwzkgO+Arg
XUVefID9nvfgRZ3qriUzSFilF3f9Q0R524NXtrp8E9vwAJwZeXQDlkQarq23Y7bAycPJ2XijoxxU
Vegm46WRUISPjqI10lt03SbXmp1eGv6j0SH9grUM+EF7FdpbuPWH2BqAp1UQYxCn9pCdumGGz/O4
avhrkGUusk6vCMVBaPGJoZssv/IShryJQAvmTlRBdSonw35BV8l7pWaUd4IOwE8iIlr/eSV1MB/C
YYwrVHXAgIuJtvfoRZe/sYUwFBkgt+xnDu1D2QIV+mJ8QDcJmnPQhAgHM9J75rXTyQCYHTPPPy8U
yDbX/d6EDbKtdilhbtlGNU5PSlWNxlGII8bZgdzFfQm0u/X7Ydf04XAV6UYNgEaGMTqi1gWiQTy/
+9ZW3lzmYC9FyANn+zjOa3TQMOdsM38dyHXcQw/p0BnnEgdNQDjlkppDr8LAkRCjb0q99jMTx1hU
KKiUhV3WMag5e5omBw/JuueYgY0xv+33KG5TZToL2XewQWOr7bomdY1ZnKzgnFxBb3h9dZPx3hSY
Km8yZOOWrQMtHzbAyN1ewfg7ZzE6fI8bCvY7dD+KPaIvjgThrXY4zZ6MxitE5uWuHJYmL4DnQzB9
Fl6RycUVccLAh+HQMm56nVYj8+u0XbjocsJ992te4v4LBpJpLgbevrZDW87Qhe5RNKLCfQA3XNxy
pDs3rIWkBmr3Kcwa1Dgt6jGK0r6aY3O3zVUZZLX1tlO0KUSxri/QKbPhiNAggXXG/mjXtKcB/UK7
qs9pOU2PA6TyoEdrzoU5dn6LcbAQhRr1SvU6r+ewBx9QwIUAvfgP1bLqdkN3HOJU+Noy4z5pf8oa
+aq3VkhG4zJUX9F9QXUh5xq57xrJswJNWS45GDtqx8vWe9PQVh3zmARsSzoZgsXQLnNwvQmAp0ko
g5XvfFnyfRvo7VdPsN4PHszB68T6psg7fGM/8SI+ljuB4H5rQ9mrnLoRSRJiCqAI05gaCr51/Z16
vP3pBWfvUtFruSv6wJLMFXC7O03r1r2oCf+NnKm6/adLikSrfGox+IggCq6sh8x/voVMcveNSuAV
ZSyGQyOXyqFa5fqApYZi74zTY0hJNfStj2e0b9cI0vY7vVaqyksIQ2LmH2UNxqOZ+O6JImCHeQ5a
dTBhiArAYyFSNBsVo066pqTVg1cwir4M+k2YzO3gIJ5Y55c41gx5YNDjh8d9PemHecPNBR6Qx2QM
OdoPM8S9frVYYssd3QryQGrffCOoVR/DKBq+dl4npqSEcqgH3mntbbAMPWfdFdX5gPNEZ2RYIfPZ
k+F5IY3d92GH7oKEO8u+95Bt6251L2ymfnnTSrS8kgFCOUcDMscrxUd+CLRDx5fJoD3NK6J9Vq0w
dUVGieY+EHR8RhvOt2cjLguS3z+NALW2W/AqIRfUZALdzz9Inqz80a6V3I2cUG+vYKpwWr3K/Vw2
C5GNVvlzUScDtC0O42yjDfkaBOTfoAT4WvhTE+/ljBvuWuM9oNTfUJI6AwDCLvBFQCQqctRi3Te5
mQoBNp7QmLbRbB4dHBwO/lCXL4Cn7SOOE/nacR8dUfTZyt+lf64LhqjWQXr22L5rx4ZkEwpt9oKW
vbtCq731ksgPZrEHbhm6DBq/PUJ9sXL1LCSxB1MMAOv44i3LYah9qA6UqFqSYcbA/aF1FKEPMgQ2
gxe17Q5DB2Hys8066QBqx1WdxAMHeSWWZL2b67JTNwaT8PWTV4b+skcjVD+wUlrxCNdnNAwNPIK/
qVpjQSIpLjB2P3ojOdGqU2GGNhG90VXJ6mO0wVH2Oy7hj4fARXJDX4aAqkHCQouvEawNfjVwhIJy
Na9lDsc9dJnikhTxLZAYCtX0caLfmm0jcBsHdNQe4q7eqsxzG3rH2NLtskfdBDwGCHklb2OmcZ6g
6kTrPy4d68ak27Aa70G0mF7CiWvQBAHSsun7pyhZly4WlDTcddMk/3fiqQUYc9g8CGp+7uoXdDuh
+pb7QdFeKQDlO7udT6EywlH7wfXf4XxFF2w7WsAr4Cyv8L+s3yqAaK2l46Pv4C71uSe4INtNJlxm
CzDnqg1Asjs5kB4IYAzQiT6nculfGli0iKQCBRiMRD1MhJ0fIYpq9wHf8T0u2QXjrmJ29QzDC2J1
dYfANiT/D6bmmS/2XzyyC8Ydsr8qRr0DHllIyI7ashkRw85aRyUk6jA0t5bI5iLUIE1QMf45hmJ0
wcIj1YqUfxUGvNmzc3HLuzSC8OvfP/c7C+rSuKLwB5DD6lZeITDwFAy0F5w50HUW9oMP8t4PXHDv
OEo8SjExd4VxUf7FgAuTt0QEf7wiFrefe4YLAi36A3OAViLGeIMOWD1DC4n24f9nUPudVXXpQaHW
+Nxui7ApGArdZ+7NNfvie1v7wYzqO0TLS/MJak3ZiT6CkXcAoONA0HU1PsheDjUSjFEi9xNQywYy
4ude2MUeB06OAjYC1R650507z4tNW/3w/xise++jX5BqyeJNIeOed4S6YIn6G4qK1LNvsTLTJx/h
Yp/bCBU2DzWY/Gh0tMkABZ10llN8vdatfvr7a3rvq19sd4acXKpW6isKQfUrMWik0Sufoo9sfd/7
6hcbWyr0+/jIgGiFXsLweVOywLupsQDEEUX2f3+Kd77FpdRUi4TYuhXkdet3YLMEHPTKe7cAi4uy
bUBl8hGP/Z0fupT0kGyMY2+07poRuHnRGgItboIYQFQjNfr7s7zzxi5FPcgA5QLb0OHKxtAZEpEB
ygl3Jcqm28h8ctzXv5Rl4LWnvaKO8Ctt/UugfZz5DGXJ3x/hnbd0qcMlJ2NJC4/gK4Jgggy0eYEy
DA6rD8ce31m1l1Jc7RiEML6TSEGKDUHqPHFkTPD7c3d/kd+gGw8jNa/BaY5ZBdT+RULW9UfdfzhR
+Y4UJkDo/8vVtkwFlhXNjBgrX2VY3bHwSRryB2SLR7BhX6QtD83ifmy0+eQGOb/If40XQJLS76SH
4ZQqbufsPCdtwN48zDiTPzis3vskF8ehmnzQaEczY1KxQKJGIwVwv5SEHv7+Vd67/sVhSArN0ab1
2QnOH/nkDW8tbT5IPt5brhdnIPpQhW/7OoA7qqD3AmJe84mgFQYofQyBu/39Ad7Z1+HFSSho2ZRr
HdCTKn2yAzVMhugP0qVfv4y2a2FVFJG2+2h68Z1nulSksSvAByo9enIBBieUbMsvBZLofizmTwkz
QXfp/y4pW1Q4qMYei5gWQeqwG5NSfyTaGP93FnrpycFR/HtdWI1XU9xDlGPNBip+SS94WGJ5YJWX
AAi70hS/+feP887qulRTA6vHDY6149USa41uMetSDzY/n7v45XaXc7HFgxuvBngsJRYQZKbVhwIF
750m7GJvT+VULzyqpiu05tBNwHmOhvjj+WVNpZqBHZuv4I8eItHsm/6TJealkBrrpwB8PgoIUOgR
mgWQlQEZw+z+/sbOWe1/FCHsYrMDeYPhLPzhrqZtuS0mCEHJBvkVbMNuULt7if/hlOw75c6lK4dZ
u0nLEM9x1uiCAYWFxAM8Jmd7JHxMV1SHkfNe/v5U7y2yixOAo+dPvM4fr1jlni0mcLLRYaT1Uxe/
1ElDC72KgqqZrsQKzRo69W86wPTF3y/+zmlyKZMmCS88UN2nKxV5X9GLBJt98GW6Fp+bWiXRZXUQ
9EEQ6q1cc+futua4BR9oRf7nneO6F5sDmMFckWhbQEj+ErUjtscxGsQHr+U/PygufhHzRvTN4Amo
gfRG5XyPYZXHAGzgz1R8uPjFHojWJdAABdfcdPfKO6jyQX9KrgyXvgh4MzjsgbW4dMeu2/ChmD7Y
tu+9j4sFDmJB0YDVB+I0VJAxrZqDzpj9fQX+Z0CAqO757/9KYPpp0qVCcz0P4nrajWdG2eqjm5WE
S9HstKQkC7qG36tOBVkDSvXx77/7zvq5TGX92gvhEoNPXATmEXKXQ8axyDLM0H3wmf/zqMODnf/+
rwfzoK+3CkiG5sXQI4y2wwsC64RsvNyuRpjeZmjkf2R29M73uRSYLYQyhG8xfkvcDuOdKD/ILt+7
7kWAwzhPYOjkLXkzVHuv7vYYKPtgSb33/s8/+a/XowLwlVGqgKHM/vAI/H4c0Pr737/te7d9sX0n
NHBbcPKWHOYgf9AgW38Z4m9vf7/4Ozd+aaUTxr7ql9YtOchPYngN3asQT3+/9Dv3HVzcd6sxdGis
P+fNeADkT9yvv1/3vVu+OHE6o0bTczLnU30cp991nG7zBxDce7d8ceIIDQYB12zJ622HfnLR5Z+6
5Ut9Sq9bmZ1CbM+VXBv6bYifwRT5TETFzry45wrMxwL650vel9WfCEIsyRirz8gc4NoXJyVStqZF
Wov7hl8uKe+1/0GZ9M5xcpn3A4tA/78H21zqg5hMyqqfoTnBnKaR7QfvnP9Xckaiy8RfDxoTTQvu
HcTbjC1Xvnupo+NE9QdR9Z1leJn7b31UbzXF9Yta7MC+wzwqZlbdpwSxcPvnx/rXidIqONJi0u+8
69Ex6ta9iD9yvHzvzs9//9elOYaMjED/NIfZqSp/Uf4b3bQP3sp7H/a8s/51badAzoDC35KP3g3m
oxLtdaBf3cdo76v/4ezbmuNWma7/0KcqhBBCt3OQPbbHhyROJvtGlcTZEjpL6Pzr36X93DjEjL7S
TaoySQFq6Aaa1Wvl80q0NbipfqofUaDQ+Rntj0R50NPElDbDvNGf9EN91fVeWGf4Alal7Jm2arhp
W4hYrRjIZHzNXcc4ophJRMWKzXvuqBtUKBwm1zlejzQm+2sem8Xc66g9DCjNvu/DLyipBjrknAu8
Uq0JVxi60I/wFXQlfBcFbMeiekmzm9EvUFEwA99k7Z1iRb/CYCX9JM+4R4GBQoz3osdSuSimv+HJ
2iHN1PjyYe/WqN3PSTrV7nDsRHyes/QmzcRpENVK0DQEHj0zilsuEn1A9B79pA5G2t85HioYwPWK
y+HKcc/gAHpaNC6qyOsdzLIkd6kf7Wy5KRFOPEdbP6zB4olHGH72fvjJQzH9jIvf/XhzfXUaLK+z
pPp0JgPNETPnYTxU4PwhAqAQNa4sfoNZdJk2a3SzCcV+wxGyIPzZcVoPcDp7/LVt8NqyYShAG61l
TfZgtalBHu4/hOW3bW1r0b5xqri0Kxw8WAFBQJAf9p04iHYTayaBmMGfK94HCAgpQjRve7exANBj
ZRs3zace7QUH20KBdr0sfrUzgYxE8QBYzUoUMM2ndoKkWYxylWUx2jx68Or+0ITix3WDm5rWDpFT
BTQwKlLQNA5M1A2Bey9WdieTUbQIXym/dRoUZhxZhJp2W/3k83zyR/Z0feSm5jUPLTvf6yNuD0fK
vrf2j5z9horZyuZkG8yiE6Ay4HLI3IbW25RzsmNg30kqQXeZ59x3E35JLfckVfm9AFYJ4jqQdLAB
XdzxnDwV4AEax3KTFADxdLZUT1IPJTBkOFZVA7ZOEERYzrYJ0rlSLchv9iiB7o94WAoorw/5Iosu
vW1BTudJHcGxW7CsH46KJq/elAkUN3jfUVO7CRcC02jeHEKZiPUM+5dHoFAm9327likyrK3/lsW7
nbGmFiqDl9sgyBl2MyCSUYFKqOfrC9ewL9qaN/tz5PGCwpshqgNmuezG8/mNjPuHbAhX0mim5at5
dW2nsVUPLW6zA8Oxk35zW/FyffSmpjWvxll/kihuRght7UPlg9JhjFYMY7K65tHMEcM4OUN/nJw7
vBfuHLDvjT83DVunRZ2Yx5FmX+73oj8rN/8x++HKOcdgEZ0UlbgoT4ZYFXZbHvTV57T/d9uQtX12
9qk1OlAlQGi+6dKf07AmTmoa8LIw361uN5k6SzhomDRBI5+6TZAR4unqZ2ykCYrREPAh3IcnH4aD
6qj4P6KxM5TU0zUMhGGZ6CSoIHzpw2nC8Fv6NUzv6TzuWL3t/KFzoNpu4aKEEY7T9M4hz90jmA/O
4WoqyDR0zS8lHwDCU13+i0GpaJey/JdMK1Q01nTj+DXvRLVj1jnLZR+syxw1AKChoO2Ke3749oLp
1dwTxbygj+bYiRx7DIBjBXEJDfeof0Idad4HfSe/94lY42H+OEoCAaItUgCUSzoig2xXXo5KJDep
R9TelOQUudkY+GG38TTO/+Noe+cPqAoHLt5WwzF21c6l/o1i7b71s+MWP+Y6LerUOK5juziNe04W
iDEfd2VkbQpr3NdceaqtWGXLfM/iXKhvNH29PuaPFyrXKVBBPRSP3nKxEp11N41gbBB9tO/j4m1b
+0toemfyMZ+VAiAeG6yQ4KItvnKBgsmSr2TpP45w3Ne22JK2fltymGUoyiPuKjtF7OD6yE1Nay6M
inwrAqwYZWqdB+C1tetQ37Otac15W9yR3R7c8qD3wMNwMxwU28RZT7iv+W46iCzKHZzFyqa2j0M/
Uby/xHTlTGDwVZ3t1BPNwDrwNR2HaEARanoj4umG96jJJ+DjuW6cxe//emMmXCc8BUEbUD4TVmQh
zg4Yn5Tzq4nvGu+r7aDIabgna1vAxw/06Enbd1GkOjcsHaPfcRwXBx/i2gq0afuhwpP2wmdyC+YT
e1eVdN+HNLvBg8ea8LNhbQnNm5swZ7Qg+Ma6CcCplm1Lk/wl2BnytkIdO9oFGH8PqqzbsaCH69Ni
CBR/yXUSEpcMpBxHp7kd/Idm+GWLtVuYyRyaFyOhn/HI7xCEPKhZ9RLVbGDR+Hx94B9ry2GaNUdO
snqG8Cu2s6azftHS2SdxBx6P9kfLx4MbdkAeQ0Bi5vsW93rWtAk43/jK3dXkMJqnT2C8gMoJ+nZB
4yI85zlF3rwNUXAzeyspCZPxNI/3uzoJa46JqfPhJqOomYPGyXXTGZrWyVFbj8zQ00Pwls4dRwLI
kXLFyU0tL0ePd9tC2wtQu044pVvqJVQXFC1cH7HB3nqFRZqw3oEWF46M/fxqheS5yA4eKuyE2nTu
wpvynwNXLFNhmOO0Iudb6j4T77aJVsZu8DC9vsKrhMcKIfNffunzu5KiE5Qgy0Pe841xx1um453Z
hzrtMmtZjp4V34gk2YNscOPoNR/mrpM6sYQH9VEO9dVHQZqd766cSE3TqrlwHJa155aYVjsBZ97d
MHxBFeAuHH5fXzWm1ah5aeFT1LOFOLiF5b2y/gFpzvV2TTOquWbtE6vxEefBu4sysagBwUK+y9Zy
kQaj6OUTBJrpAKbCh3z+07deXccBz2G2d8of10dvsArXfDQinYqmBt4/2GeGnHtBNmFSCefaxuuq
0QIDGVpGMKxA03GMp2ZNs9pgc71cAvwbONO2sEoKHsu+ui3ktynelADgOhiqjwpwpS07SdWcWP7A
7eN1S5vGrLmli6yy9Cz4u+8creRpql/itaBimkTNLXPQIHRRHLbH0AIZcd/GF+aQtbdP0wrU3NIH
QwXwSnDLGDXcOz4uZa2g8gCs1U13HWs21YxgvWj+mVBFwlLI7uir6tazq1Ov3CM0k7ftoFxz06Ie
ob4HyqNj6XanOeF7SzXb9jkdHoXH4GSaeliIWt69HYdHPHxuwfkSriOgwMXIJQ+j7giKv53woZsm
vW37vo59GlXqwCJY52GXgoKIgG7Aaiq1YhPTgUyHO7WlW3Xgm0BYtK12B8pT9yEWfflc+NN5YoW9
p/HwCp46F9XY3N1D7IWASpnQnfJntW3OdaAHRMLtCuVneBK1TxBAB0PBdVc2+JuO8yBAKKPUVrTH
GOTH0Gbdh544bGtai8cKFdqO1xUdKHPDbzbu1Tsk9S+b2tYrH8CVk6fUw2V3mpzqvmpH+wKaI3vT
sxZ3tfjWhIU7DrzEyOdmBybn/cJUdX3ghtCpS44PQ2M1dbtcpQf3e6am20QirQO89fXmDdOp45hE
A32A3kPzXvjEfL4HYdq22dRRTGnfV2Qq4WN+Nc/HAp588FU+rixDg1l0rI7KQCgJvmLwr00RmIke
CxsEaWuPJss2/dcNnYJQ689TZErqGAw/dfYopOv3JzCVg4nEg6AAz8Aj+DCE3YsTW2plc/xwCtCb
tskUswzBBq7yS5GDSEzM6UItU/rZyp7+4R6G5rW9BVzLTZYVVvo4zWz6Htl4PQDRTJz7+yqa1aPt
tWCIuL6YPk44oC9to8k9JsGy70VnBSo98GWBV3tyydMkandXJuOPacZDOLgv7u02BVlI/Ha9348t
+FeGdVBxAnYaN7uA79itj9EMLNEtKqlq78v1DpYI9PeC+DuvKvwJPCokOpPZxXFx/rJ8Fd4Zfw4t
NMcX0L5drKn+mj5GOztmEQcZNGg1LjRhKshryp//y85c/xJT68sqeXdBAkPR0PdTkV2aBtQttfAI
uyEEXLaH6+1/6Jf0r3Sr6It86p02v/gTf24LL3vOU4+gpgEcZNd7MCwyCJn/+QnE6qB76sfFJQ9B
SxWjWiIpxn8TUueBLHx5zgQqd7Lh4Idy/OHla4Un9uIwHy0CLSrYoFnjbkfzi6jtf8EPfIfiudDG
83jURD6wgn26h1TEwUbxfZ6kbxWoKrYEaRhVixASXHZgTI+yS0zy6hhCMewZHI/lzXWDfhwguK8F
CAF+QhA+JfmlExBgAuNstvNFXd84wApUcbUJo4+P0GIDAPognLKj4iJyv9qLes5uwKxSrJy5DOta
T9yGMYjQoRSRX3gHci9k7jzwJtk8uG4ig//rKVuZELxwDTy/QFPlLCLULkaTeIOQ+9vosx14NHDr
dUG1eL030wrX87aWmxXgEc2AnUUPZVv+GgQ0QkLJfve9qsDp3x/AYvU6j9b3wSE/rvf6YVqacj1l
W0hZJHLE8m4j96FOy/vEKa1vHjR5DjOJb5uyGYIYrxF75ttkZcMwzZruUtB/APnuiD4lydUeTO1d
9b1LbdfbJnX4V260CqcQIKweruNQ8HNNnYvXPlmD9Om61UxfoDkPB6PkDJK47AI6IRCmqrBo+hfw
jPbZCjDQEFB1majQSutGSZlfSF3Zn2dvnF7BseOf8qmoVjJbhgCgZ0FV6DVVHNPs0oIxUO4zEHt+
Aj1d9xrLilkHl9G1AgLDx+haUTyvCDj/7eg8xRNKaJCTIncDByUNih4XAoDrc2LwVj1Hmkc2qIMh
73HBQy7dWVH5kLG02Nnu/I379U8wgh1Rz/vP9c4MC0DPl/JMgJuuyvILpAibfe12QIdmY3jY1vpi
yHfbddog/oLsH8oVhbTv6oVqWWb52mZtGvvy+7vWgdhZGO2c6Cwt5R4UBEwO4DGQG6dBc27h9kKA
NDo6pzJ8E2MH9miXB51ysz2r+hfI6rx6oVqbdNMi1vZIhTxQO7h1dglZB3GRJVDFObiS/azOwNco
rRV/NNlMc/guA1o6gfTA//ohE1DAmZ1+uj7dJv/Q9siJWo1dd0l6mYrh0REeP0AkoX3qElV9u96D
Yfh/5VSB+4tRTJZcILbYP9fgKfmaMMz79dYN49czqrWNPd4v5uQCyuz6NkshqVGAsO12nSPBNH7t
dJy0YvAkGDcukIAQjwkkVEckzPiqLrHpC5bl9c4lgKid3bYr43OSMMcJKmjfJC99Cz63oOgUSJiv
G8r0GZpfK6hqtGmLbUM0abODuMPCb2kv5MTb2l/6ffcZqoh6wF+TAtpyQ/yChjMCba1h+rWtec21
wdoe+plThifKlvxZrwogL3E/3ta65sppkac58/3kksfC4ofEt23xHIGXIlk5zhlihZ5uDeUUjULy
9JKXyB6AgJkGUNScH1FR+4KTSLbR1zRvJgA+VE0LXxtyl73mle9Vv6vJDtPLdTsZPkPPvUpkJ6B5
kMoLB8RnL7GoDmNfZCdhZcMppZW79pxh6mjZaN+tpppUOHbEg7yEY53sQyg+gZkYmlpzhmIUaIOw
1+sfZPAKPS07Zd0MPoQEeg8VmP2idA5/eGERr/ic6SuW3999BbMyxxmZIy/Et/+FNpdv7aDD9ynB
ZrS3cWLbVOdFuZ5qbAD4d4qJY/mqIq4XDRawcfrhAPrK62YynNT1bOM8pKCnhKrZxZ77bNhLp++e
i2qonxKSWf9UnqLfPBs6cAdQ6QMaiRCzze31XOSUznk2QVnmUo6Z811ZJPrqNWAJvv5ZptnX3J7n
FJSlYLK+KDpmD45NQhuE72X++3rzhsiu5yOrcMgSzEV2cYuxfFRTmt9REHTuy7BvVwKXqQvN4VXH
qyrvZv9EJwiT54X7jxwdbwe6kp/Xv8GwhPXku91L4J3aUF68erpQAT5xsHrY3/ppUROgZfT1ejeG
mdALLXlu+b3TW/Fl4etJs0rc9MCQrxygDEbSM7dQc2tnywNhbDmk3qFAUAyajn8C//La646pB83R
SeRGeFbp44uIWXbkLSBiYc/Tw8yg7H3dQqaJWLp+F0sEiDltp1Pyv4TA5BPxSpqIomwL3KqkLQBq
uN6PaSaW39/1E+WQQZxU45/IHL6pKp728wjw1rbGtV2cgflJQigxvgBYw18UXjBs6AnWENLY1r7m
0FGrwMILdo0LOAXAL97ZDbTswtT/vK15/SQ+gwcbcx1feAWhV7A0iMuA1EG0MnpTvo9p3pzjhNON
U9OfpZrkQ+fINyAGIOMZg0qOg0pucBrw4ZZF9gCi4GRnkeFQqY0pbb0kE1KLdgS5QHlx/YhDVhwc
u/s6ppvQtuBN13Z0cNlCaThCGhiiwZV/U8xd0z5UnNbDivUMC1fnq+Mg8QT3PuZ+UpBvjfymrPft
bK++Wy3n/Q+SsXpJ5hRNHdrH2Sof3PS1wH3joZ2KT3xK8schz7NX32dvm9aZXpoJQUPg/+c4vYiy
8Iu9tBeFRr8Du/b19k3pPp2xIedOCOZ35CtoV36twugJUiTPow3qYE+SCepJ5AaZmAd7kvlu+wpz
/gwtoL2xnax2sZckbnayoHf5pendbq2Y3hAhHc35UXWEOhWQ5V0Iafy7KW6SPeV9uYf4whAQKeyV
IGYI9o4eBaDy5TBQvuO5pL6T0XKFgt7Xkz+50M25PkGmtaYFgrGvy9jqB3QxDVCJLvL7eModvqOt
hSjAbbWH5B/kSK73ZvAcvaIWguHgGg+BY+kW4Ysgs0p7PIkmh5rX9Q4M6TG9ppZCO8qpy7F5KGcA
KyKI20H6xbsf2OcoAs0juH27+6Kt1/BKBuvR5fd3W5iEQHwU+dgqW2u09lbenolyqrNoQHW2UOkl
eDFaSWSaQjbVdv4ZKnh+XQz5xevKAULJ9Ifvdy8xzb+4ZQi55Kr4WiurAOQ5e548ejdU1rYgodfj
QiSvhXKrE19oxdQjRAUg5mm7U7fSvMmIy2J5Z0Q2OWSRgssvrMUWhE0733GwTx6gJPhj4mCp7+ww
P1xfH0ubH4RWqgUG5A4al9h1fgEb/MOYlfKAHMXaajA1Tv/8ELxBs0EkPd5p6vK7UqBUqwpUNVwf
uWlla7EAQDu3tNzJP5dJeA7THrBEMLiVvXPvg9jei/hD1nrB9b6Ma02LCnhqdKOOFfXdMPET6weo
ivDuMxhIh4U4AaIlnr2fvfjJ7iAHk4jpx/IweL1vgxH1ml6Ssyh0/Cm7pNSHIlWZhSjFSVJgU6+3
b7hg6pW6U+6PWVKFyE7hpRPoqDsqXyjKkqGZfQFDbwQyM8iyds7aUcv0PVqI8MIQIpaW87/+7HEW
B6gRrNWimLZXWwsKUPGKkikHeVPWNg8FNlNSgLuEpeTfykqhFe/aTxVLZVCJ8g6CSJuwg5TrNb2d
nBXpQQ1yCiucemToBQxqMgdqITK1TrYGwDPsf3qBr3JVkY8yaR4FMhjPqoHYwFMiCyhOWLyBAvD1
FWGaIS0mhFXcJ2ld+uchh3ehaB8k7ElxuN644ajwH4zuXXCDIGML9aVSnGSd9eIAfbzoNlqU2ySU
7B5pS/zn6x2ZvkKLD6EqmnyRdD3XnbDOfCiHTxDQkiteY2pdCwgQZGJ93AK4AfUT61NDpnwMFr7g
beTGXC/8HbzSJoMcQWxSx/8wSEsd6CJ1ghP82m3TsJb0+l9QGs94FcjCM4EETL+vE4FTjuzH/rko
Ufm6aRKI5uzAH3CnoFaGNA+0NPco58nP9XLmWbl5mD5Cc/cSElNdT2sBvbPomyQC0rl+/wpEwDYq
btxk/tzCGBiHIaYbeqc0hBYNo/6ZFZ5/+/9xMTc4hF4XHIVj7yCz653T1kP8GPmXaayjk3DD70k5
/bg+D6ZONJcuvQLq1jXIvR0xJju8MEFpeKgutc8d1GmvxieDV+jotmlyBaQd7O4xn9qfeQguWG9z
5NCxbSSubDa4rncifZFcJIS1voFlsP5c56At2UGFEjLA161l2kV0aBsJJcQ3R7zDW9b00qS1elHh
ED6lEH7dgbKh2qV4W/7c9FNyDvP0TfLmcr3njw3o6uXDDLiMbiyrHqxJof9CWry8QIWvgurgtvaX
w9S76ItUGRTAaMNRAoEn2hxMirjYxGuEuqbRa95ezkIqiN6on7jMQO2S0Db7LqGTs3LiMzWvOXve
1FRB9at/hLIlZCtroPFGntXBNtNont4ppx5IxvtHZUMcBBo/EIlyQdayMrMfH+pdHcgm1JTPM4eo
5tAJf4+jHLTnwGZ3o6R7wj0JFKNbQzuUz/+cZYhJsqnoC/VIC9DuQ1AskE0fQVWyUBuNpZ/sfd6F
QP4Nj8BI3ao0kncoU7M2gVjBYfnn8CPcSfJCjuQ8QXsNmpaxvZeETEdI2arH9fy6aTnpWzjqsKaU
zs0jrf3wGy0WmWvPHv1tchGujlIbuKpZ3DEQMUDb/icBqwwIk4f8cx+naxo9hnsJouufpuIZT9K+
jOyzEkT2/VOaTQ4U2CFF1dk7e/Z70e5kh3eE24EhJjsB0EVdGe0EsVDCfsf8VGV8Z/muszZ5H+/I
rg5nC+dRtNbU2GcqxDOUPgqolTf+Zyhgq5W9zDBvOnattKcmgWCJfSYFBCdz3ymfY7eTW9D9FMqS
f1o0ixw/Vw0SgHKg9SkawhAA6mLtfmIa+/L7u/jbjYNoyj6fHodqtO4zOpR718PVflMIE5rfo/ob
crKNTC/MAnJQido5Wcute1vrms/XDSmtvMr4TzCwj/tkdkBGltdsZeyGPdcVmtfbSMGHYZ8DXIek
KKHupy5S/le35WJHI+ZBO9k/55DxCcgE3Sgw0P3c9llaGFB8CmXOJRZs0Vif0hQKo9Ngf7veuMEb
dLRdWTWQfJsQY2QyFpc0HV+j0JvvOw7K/G09aBFgAPV4GY2cnzrefyZ+Wt/IKg+hrk3X4tjHCQIo
Gv65ZjNWO0WW+NaPGFC7IAGgX472fZPOeAHDlrZHUvHN8rJ76LZumxIdZkcZpO1zr6JnYL8ncQxd
EDLex7SGiPJ1o318HHb14mQ5QyzYbig5/3eqlwP/wtTcXKgTvc39NLxe78U0+ZqzD3iqwvtBguCc
VdPnqAuHL1A/dNtdk+OJZNMNyNU14Ci3cOi2W3IOJbDQdLkCydQhJ6iN9Jtu0ohHfy6AUhXKj4RD
zswaXrseKY1srKLjdSMtxvg7Ael6mtuTJmmBDBftGRKtwNQKH9kgCCpDRfh6+6bVq7l3L6H4GzlD
eokaMOGNYLvfdYl8C0v1c4ojZxdZFiq8iXtv8STfNic67q72rbR1JZZXiXqIw39zgvJRdrQdZd9c
/yyD2XTwXRm6RTTZHTlzxuJPkGi2zmVarIFODCtXL2lG5VOdOF3YnhGn2JsULoS4Yx57+zGGYPC2
L9BO85CZ9ZqixRfUXgFxdK7OJS/XsIkm8ywf9m6fRaHwWHaAP56ln9N/uBq8/r6YRDmtmN8QQHTB
B+mlUOiKHX6inqx3k4/sKLFq677w5+7GslezZabv0Hb0UqFoAjQoBM8offZQKlW+eKJTa49dpuY1
zxZQ+KucgfBTCD7dPY0A2S3aca001tS67tpRVvSuX6D1PrTOU+1YZ6Tl3c/b1s+fjn29DcM610F1
dLJcx4MM8QnXfQZiMzs7diEkRzKIoa1sNaZzjV7ZjPrBZBrDUf4crOKXHGOQCVtp9QU00s2hqFE5
51h+A+IApA770HbvnRh/XP88wyrVIXai75I5d8D5mbfOt2gYX/9LJOIq9e/o5lZwvRPDLOv1zxGq
MzvPi/lJMSj78mkuf/kxJL63ta45cl2QvIjnmf4vzuEZzzoznDpWJsewOejgOjpOmdUNEzuJkZ9S
a/6X2PkvIgYIzqLkqxXlQwLF2VsH/7LtczR/niAZgsdj4p5CnpS3eF2mj8Cy5Cv8YablrLvzWOYk
mYn8mWY9kP1FGaIiPSmc9Mvc56tQf9OEa24tZypRXRHLn6jYV694iKK/MuAQV/Zr0zf86db/Lwy9
yZGW555KEQ4HZBTBY5sxvvdVuA255+rAOuEPVZgo2z3hPFPclWXbtth/PPvgFmIt3fOhkWyi6+oQ
DglqQFNIIKFWBoaQctdCd3xl2Zoa12bAZV4N1HRsB3NMlzRbXR29mqxVpH0YNTB0bQY6aE9nUenP
QbSo5OZVfxtOJV5Wk/jJs/uVqGHoRI+8zGls0jIF+ygl9rnMgrK1vvOin3YjJSu7tMFOeugVtlU0
E4BvAcpFs51Kw3jvFdCt2uDLNrRd/zxjCLw3uw5lUIZcCmrojGt836ypCZuGvtjt3QEmTKPIikVF
gkhO1k5kI4d8LbKE24auRdVOtbZbJ4vycuM/p6NnQ+BodcczDX35/d3QVZvWWVtKGqSVTA9Sluom
dlbxnqaFo0dQZwpRHOs5AZute2BYIMbqPQ+0f3Wntdd+0wdoYTTiDCj3VJKghIl2KfKcR4Ct65VF
+WGAw7LRnDflSdGQuSTBIOd0X4sCr9Je+skDDH6/bXY1B6ZTXvAR55igFO6nMk6g51uDDmpT438F
T4H7Rj5Akp11/tvkAPsA1uY1dQ2D5f/CIiNtWc2c0IDXQhzUQlFY4UVk26rXwci5k4xJLH0SCAdP
OEtgDvEQvc3ouuBL6jCSZXVjB9Fs15+ll0VPvF+tEjYZRnNYMlZV5koHU9o3091U++WnsZvr0/U5
NSxJXdsR1JEEMAnXgWiSiA5TW9o3rY3das64XDmKmj5Ad1sixMDDhgQodvsMWHiFy7A3rLiUqXHN
YZEfykbWICYMlu08OeDi2zsuXj2uW8fUuuawSjbCTdrODsAFPQLl0wVdX7iHbY1rvjrYiaJl0tGg
hpLtXc2VXe8QdWpvZVkaplbH/gJHxmYlGf3fmmcWJJgB5XF2/oQCok2foKN/FfhMUhe0EgHEyhN7
PyUFqn0R+tkm+Qub6PBfMUSTy2xBAiRnfyCjkhzd2uu2xbO/AL9NymrIkWH0bRLepiEAq3Nnfb1u
GpP1lyX1bitkKEGKXXt2Auj8FsdcjOR1jgfkt2a8/F3vYjlt/JU/g3E0x6IgEFEWzxF3kgQ4tDn7
FDbNSbLygbfFPfhtX673Y9h3dYjvHOHJW7mSBSqmn+YxP0xlfQ5jchP5a5RQJmtpjsYBIuYAHzpQ
UJG39Uyeqq44zNYaGtHUvOZqLIlpYS2by1BM/oPMoR44iLD84g7Ag103kiFU6HDeOhd1PPsOC3gn
6Ms0hNO/rpzWSvcNU61jeeVcAQPBbSfgkUKdggjKCOpcefIJDww7p2NbAIc2avT/XLRpwS3aO5Dr
YB0Ig0sKzMM8g/Jxm4mW9fXOJUThFKit5Qynw9j6EVEfdSI9ww1mW/PL5L9rvq5UMXo+Bp/7/IsA
z8UxDvs1clqDD1DNneeUTAxoWRZ49vzEuvRLHRZ3onJPg+t8vT5+wyLV8bh1686lk/s0iCrGmmPq
FCq5Y4lXeocGdYDVlldOzLG2Yw5uS+ewm1lAGXLhHc7+Rb6JYgZta24MqlTU5cTD/5YpISUoh/qg
dqDoNA8rW47JSporl7bdlkNDacBUlDxSR9pfa9HQIx7Ds7VaA8Nk67hbVMckOUBGTpB6w0ta/FK8
uFm+YqnOuD7XhmihI2+Z5PUsuoEFIsvnm7wc/c8xSBo23k91nRzZ1KlfhTGCUVI/DIX35oKw/vrI
DfbXUba8GZswoQil1Cu/lx68TEiQ1vjjmG2bYR1Qy5B/8/wI2004VQ+8sW+GlN2rXqxkmUymX35/
Fybmubb60mUsaGJ/2JV4ltqFvb9G+m4I1LpUTgToTT5IiomV8U0XVw90wv0394uHJUr3bbMG5zKt
Uc2NO1ChDR5g9kFkW69hUfIfuYfH31FW/NhEzRrVm8lamkd3IfW6NgRDgnSdb3kVv1nJxjzHf1nz
dxMROknPaOtiUyYk3TNWJDvPlmtFj4aJ0FG0rZ3LdBhrFtS+/O6P6RPY3FJfnLsw6cATsibfbJgG
HUoLjTNbjhCJRflsfjNm3m+HRP+0YfzW5urndY8zfYm2KUfg1E3p8iU4Dz04vh2ENH4ThH2qcpAm
bD0jkeUL301Hni2McV7kBkPD4329PEoIsNkfmsyJj9e/xLCYdETtGI92KXnPgopNMzhZo7fcS+Pg
euOGwKSDaWlYQmU5aRjI4bxHyEe8UfBI+L76cr1509i1w/ZAQDksUIEWlMNSHIramf1ooeLjeuum
Oda8mbixTWcrwxxn5Lsr1bJaeYHmUT7z5CMVdb0bk400b65wKPI9H9EpibPPKJRPdyWOMCIm3za0
T3wdw5oPcYd7SujgRpW3uxJcxzdQ1Dtn3jaoJnrQMC9Q7S2E8BA0SEEX5dKwOVSk+H59+B/OMRrX
PK2TiW1nauYB2LFfZQSOc7thv7e1rbnXnBYRVHsqN3Bc8jO06e/BU/aWmz7GvUz3O9eNUhQTgvOA
4dg+3YCA+Buts2jnFuUa/uvDKIcOFoO96wDUZF6hoFwXiLr7kQtnT2X/GGbdYx/zLScidKH5V027
flDliHMdTi+HEJyLGejhVta9afyae4EebCiduGVBS7qHmkzBbIdyl9tJkKXpSvz50IXxAZpv4b0N
O0vZuAGvIKuIik4hqnShujv5lvc892v8lKZFqh2ABwpArypwdGQTECai7ttD7601bjv/5W4+yCro
APg6lTlzVRgh9ljU+5XbOSgVqBrEEKhkyp45gSS8ILkHFQDkGKYdL6fZ2w1tO/4DVAp5bb2a4u+C
u8mROiP4VmCJuQ0Afi7agEZZHrCmwhxXeIhWTMT5fgCR9r+k8O1+xzyLfZ0KVT7IBEDm3RBX/S6s
an5XQ0TtJZ3rwj8CCOqDu5CrW5bZziHtKRrxhCgvTla5zxyIpR0kj/x0x0nXPZR+Si6UyvJ2yLPy
RDmosG5S3x1eG7+ij6Jm1VuBL7YOKfdiYJxABuW8oKbLCQMceEPnwNyor38pv+ii34KioGIf5TKa
dmxIZHZQqN9QgSJ43D9GvO9uGtV5n2anqL7klKDshfnVnSyK8b5DQfRPnhbtl5JkaRCBncTZ1W2R
7EmSIDNNo161+9Qr22qnqgp84UM1sfgQ9XZEDtRDZpZUE14lWNwmly7rus8Rzf2gYwNK3DgK8eku
lfMsd8r2LYB9aR8e0hHQdmgJRDNkerIW/Gw5ZfMTKnNhX2sCcnSfuun4JWqd9hfoFQAbTSsoVQDe
l8j9hJp79pXNNtgwQxBI/BBAutxzi9HwH7D4NOmZgn7jHmmn3j1GA0y7j1rm3IF9x7mTJKaH3LXZ
hdgTrYMqlurL5PhDf1i4L9u7nMzZSTqob+J+Gt2XKKvtDrwFdAsciyoqb6JcxekxwlNh9gn/L7R2
HASd4T13VXJrJf3U7Ej0f5xdW3OcOLf9RVQJIYR4hb74HsexnTgvVBJPxF0IIUD8+rOY7yXDSbur
uuYl5aoRtNDe2pe11yLqFUhoNA8d6DsLFJHmhqW+59rwtQ+0BHvKLAfsK6/bnQaLg0tikBbj9pO9
/pLVKM4lYDJeQD/vR+yFeR0Nk8mfu3vlrDgWvolkMswTVNGNDuPPTamQ8pBqwFdqmWRlWmV+5p4K
h0kzZ/FiTkerrgq2Ud8LhYJNSucC2ky0t7ZJSATuxT0BPdW74pgcrCKagTx5ncaoe/yXdsUIIkPL
oMoCTNwSJP9yt5kSYwOgHZkH/7odDXSqq4WVvzzjoZBCTYeXVH7s/yAsYy8Sptkn4MgLbmqQ8s5X
s6CUfKlMEAR7i8PH92SkFfAPy1AEezRcpk8F0F8kyQJRf829NipBte3YN92D2cGEvXwXUcm7J4oa
yxONygmDGJjwIL/AruSZHcZLliFxiyd+axHgn1pGMhWd7u+Mj9PVLMy7zyNf/eOMst+XrK/vyrwX
x4kHeH/QqgRHOmCDEuAC1WdEKnl4G7MG53XphvZmCBr2DoJpdoDGhrh1reh3YD9SWSr1ML3Isq8f
pRz5z6Hihbzxi9E/WtlYu5v0UAcpwIuoZGWuRiRdLbNbktjE4re36Nru2ASm7M816fF1AvxPtwoY
8Ac4g+IQUzpek1m012xR5oDCbrDLRJ5nxylDkEP7YR379MfmS2MmMBKKKusSoP8HftMpU/uPRT8A
MZvIDm6g2KE50RcPHWu4vpVa2d9NST0coGAO811DS0zdBoMcP/nV4IqdzAAhvra0MvLAp3jqj9I1
UiUQSqpuCj5gtwJVxuNOVQKR71IWw5PWhLsUck3DKxCn0VNWiuplFFXU/uxEhbMfQe9CHCM36at5
Hdwp09z5GpLe8Cn3wEsux5yWThaJpVGYpc7VxT+G9eonjWP1aLUXPzYw7CeRh9jFyluPH1ivqt+Z
goslJMghnyEzwC0znKVn7qj/0xpXHme4yatMRwpzvzqQr7iXg/II4oAx3DXA92CYG37teQnWM9Nl
fRskOdjgluueNNBOZGVPzD06AW2+MxwkJru870vdpKhTtq+ebcn8T1VMwafJTUN4oJBhiI5yFOOD
kOH0jCK25mDXNcOnIM94kRZgihoTEYrW7RTB4UDH1ovThlb0C8YXxxH0ktT0GIE18V2s2HjNFzV8
t6RoDigRqX6H0XAA8rKJ1V/bYgm7/dTRQKcoRXreSxGXxn4KBr8ViUJdm6Sk6fu7RodDvOPQmp7u
M2nC+xou4AWcW+7N4t47RkXEU8ajziSsm+vHqVD0nnFmnrxwjJG7tiR/riQLjnwq9Bsve/4ZV9eE
KdFVhaJf5PyczWVYYDK9IeOu8oKAXc1MLdXDJBcF9RRhS7I807rNuIYzytZHSSAXfzHu4faM3Ex5
SuosxIs4EXxCaQ1IWQqe4CfK64xcGy+aMOWVgXodApEQV+8OqgtwEyoz+vk9lxiOb2pCyd6WnoAv
LaLxvvIDlDLpOCtz1YGsXh1Qgs+/GqhjtvaKxb0r3hBjgkuybtC+vrZi7KKnLuoYhEcl8CgkAzgl
oXmoYTWRAR0M0/Shypv6sYwX9oIBfOnt2yL3558ujOnt1E+uTmMddXZKcqKH5k3i9Pgv2hd4KzVr
/g/q9v0/HjDBB8K4eBfUqToJ0IzeI3RpWCKRHd1mMRB7HB433zHqjQ+cBi5KFCkb/8GArze+ZcoC
wkyjSgy7TI7ekyttqAGVd/y7Cb3iGx1bC60Xu9h3Hrv2W5yXOk4MrQqXRiizuMPsc3orQJ7xVpQN
zLHhNuxvRdfj5Tkd1d2giX3vZOMwDEy6skoRSi0kzQjcYc3D5pNSnq5S5TlaJvAHwDZpXGs+lJSi
KUs1zYKnaZlxGXEVgnUmY4b/cKOyXyKDMwe4DKuSaZLltYe77XpSzPwIQyBG0ikT5a7MGjKk3RJi
dBv0Z/Euhwz0oYs1OCfLIBtaZAWTulO9wu0ZxzmuahmT4HooWPOF+X0L1dvCck/uUGsAo5lsJP9n
yuBEEEJm5r6BKuaTc0z9ButPeQxm5c0H8H5yc7tAUODowEc4g41JGsyzReVSJ2Kg/DvJc93dsrHG
d8OAHVQPCECXkU56WnMCDZwi0jmgUgQ3GMgMCuw6XEjV3sMlYUgpGeuWkJ1XeLEuk7iGI783QEEN
uyAy+KR+lFfzwxhzWe8HvOICluyWiy+1X4ASYgYLdDUEC9ktaOyZI/ROzWu1jKxLFBx4j3ocpteq
cPSrNI67EhowhB381su+h2DZe1hYUd8BkwCxxobnQOwRj7lEBqUpUq659q7AGSoUJInsANUjVL/z
tMKuVklt5oDuWtFm9b6nsabXbcTE9TzM7i3C0MFXFZY+38nSaoiBoy6SJ1kp+3qn81YfsHPebQN9
tvmWw0NCKWJ2CME1GhCfaF7AT1aIOKu9rQOBvZUcl1s+31IbuLcsbuv3zgvoozEA0dWdJnczJvVu
tCq7PIUTLcH6UtePsTcFZh+TRQe7EZHn45TVOcT3avAl7sYQQO20DZz6LgseQ5Me7CN1Oto5z9OW
BnCapGfYjAgUFeAe1Z58MyXmkI5ERBLqrs0oX4bcz594mVWfI3hbm+oA8+UJQQ6zpOADl+POYQpj
P4Ug7EtNJrIftBvtG890/UMQ1T3ozOIKlZrAsayytOoAFrn6K4Lx5Yd2GM0GDZSHQNHiIr+hGQlX
FSGvX5BXrAdJeH2jP0Eht9LJGOr8M63y4rGUayKD0WFcBcofRZuyYO3iFMh9wqvWRWB1cVyjFd8i
yPyu55L/YG0/vYRZow+V9uYfmIOJ35tC8AMPVHHQIkdsnC/qZbIOQ3uRGxLMk8VvRR5Vn5Esy7S0
8fRsJMWMyaiETIfOcpIyb8FeYzUE6C4eYCEY4HoFtbT8pNpx/omEBkRKQlRIKRrmZV8l9/0fdORz
fMWhmgzZH10WiGpMh86+RVkHP6ak5a/c4FVVN7jrEmrECES7EnerG8cbGarpwDkbvopZha+2QxpY
GUyIMuRuV74G1YMIZflFAinmdj0S2BTFC/tlogCggFkR36wd5TVATAIIsiG8jwrApVKn5/HGNEod
Akw77Iq+LxLCpmxXzO1Ck7yT8rYPpmzezX7gv+aoXybIHKb7fKJLkfYB+ixgCuieu8UfrwWFw1u7
2jsuBvzvJiBxmaAqSR+cpxAjiVbzR2YbeJmJdMsxmyiFxlJrzIOY7FweUAAEoIKA1jC1Qdx/rnQE
ow+7pbknwmLTlazJVQVNrtesKfm1jvtw5zrJnhawLt7ralB3oHLUN4haILA01svnXpRAo866+u73
JDtm0KBoIbuECkKRMbXTkEz6StbYKPORVUlOoifWtdUv7gaovOSDr69Df4TiolbtDUb23FeQuXj3
kxbLLbAH2SfLWbkfDNwQSkPlTnZtu5uxCRDWkfYNrFeItQvbmRl3XbbUe0Zc/QZgCi13PWY76a40
eZEqYPxuMLnR3qNijONmHQHFKrDa860KkdRWXM2vcbYSYoigxv7N1eqgA2N9VN8be2iqkh/BcVFj
sg/87W8AE5MEY1n5o4QwfYJOEoonhIhrF0iQFDbV5PBrUY5LM0yWcqRVdKqv3EDHbzrS9l1NjUEI
LptsX3U4YwxEjcFOkKi7B3Mm2K8F/w7STIv+Qg31UqsU5LkJ1KI/wTrLOKEUOUvTNeaz5EN9hxs5
uAOn2Xg9wHy+jEzCPaOjlge7ogsB3GMxYFN90mCCwEAGJPdseES6RDwQPFuwuCV1Torgucqdp69I
XpLiqvU1b78PDGWnI8aOMDaN4G6KQGiw1Mg2+DCweSdmSTAoGItrk5GV+Smk5U9KTIsrbRn9pwFC
iXPiVfOdI31sUKHUOKmIs+bgACi7J74QN/QekmWNu5CpZgDvF0oZDC5iyeqvzRzM9W87+ZXZaaKQ
363JUInRZJ2rKwa2F3MDyg4YW0z6me3KHMhrlLoFPpRuuWQ3mfKRq9De+Nk/WUer8GijJuep6HnU
XwVLW4KqStmgvZGVzK48f23x511THGQ1dms0GSLWNgb8il8qRKJIS+tWVsUXzx/yYkwAm4i936Yd
x3xfML/CGR2QeCQrKXHwGnpwAawluBuRjgJvpMAo1MDr5CV/bOiA0Auu14Y3DK7LwEUH4bSrQo9+
ZqqK+I9g9pA2p9h+xFxUIS+6XcCgIx8RXcQRxwXqq5dxrCBQUPE5MjeU08i/NspHQCOq1qpd6+gE
RhlT9ahXNTj4x56SPrqaMIcX3bBi6cVLHZvVV+aSAgvYrOk+h/ZsArYP7EA2IyI+ZDgVdQLnPWHv
/AapZxZFU7THkEDVfgWPvuruY2hUP5F2Dc5JKzt6XB2dvjKgv/cOArqTcje5yn0plgBhPwfVo9rz
pTA11grq4sgQs/TAiIjYA/sqjncStHn95AaEOG+0jhbx2PRh+4PGJcxBIW7P0yK3ZX5oOARzEWbA
fT5gTGiur2e/ndDvGDi9r6KuHr/CnJp83xjCyyvYGcJgZ1qgvoqYj9WxnRR/dN24ZAmijeE1m4oS
EQtp1nyjUG229/hQzQhPu2loW0SenZyzxIUTvWLoXZpd01Tj9N3HVxlBJ9irX3TJG/9HkAcTu2VN
kAPKnQUUnWjvehmR4l2biQES43pkqFz4ObnmyHVpgrK1h6B/EEdFxbRDnDmTd9sMkdrLBswM6P0a
XqdlABKABLoYqPmrZRAtx1iAqCFt1S8IjkZiHowtu1c2GNSnRAjHLGw/qScH5pnnLO5EWiDBPoI+
hFwVqsJISTlh7KKBZiUUXTLej/t6BDDUz7w632MiWL4bT4cA1xfzLOIbjeHTnW3rfo8sAxYoqhAJ
6WhdlZqRxHdh3MHy1nOTX4NGKaxgi9UAYfQF3hCX44KiA8308Cx7tbxPhMrXiE3DDvh0excQICIH
UfifSzLp7sa2s3mwMgofMm7BbeNGf5Y7goG5Y4SoNEjA5hqkYLvB9T/D6SRZFQ4VKHwGmualXEsD
gjd9eWsRetdH4RN4UTOjbog8pbmvoMIXQ4i6s8UeYn9wZ/DaxaFBW/QRuW74AEyyuJaR+gW3gWzA
F55C9tVDrNKq0kc2xr1s15MI3HpoNuCXZRDHuKFsDu8LguEZsNaJPXQd5+9kDMsf2Yx6KhQV+d1C
lM0PZZSR1CwhMsmm1vzOUqJ+5UtP7vwZhFlXAWrVv0QnkDphduKurkd3iFlU+CAoZjWsgEKhMIFm
jRlvmbP5sbBUptwvA9QeZ/8oYrU8MpWjAIXxNtRaDKSovpFmYHtdY1Yy4eCseMkHFC1RMY3CF2bg
WZ0YCdAAdLxRXotSryDa3g6gTb0XoMO68tQagUx9ZQ4zqhpXuMS7h0GXcQjqxsG7NbkEJGuOIHGS
gCaje247fOMY1c09vNH4OYMr58d8ABFeU0u77iQuZa+LcnTJwMdpBKpPybTIQB9dk8fvNFviR9G3
9RObGFJajupj3zflt2zh/nfbtUjwUc5Hnoz7z92gXgF8DXR0UfDQoUZOzjIzHfzRRG8yBuw2YwPi
BOQjrx1vlxaxQob+EwKN6RNsXH7yVNc9g8tefprYnOVQ4Q3k9NMHZyRNA0QrL0McmnvKouyrAOIg
5VNNMgSeBA2EjGXtMYMUdho0FEx4Zq2vV4UKVGoHkBFMNvBYwgimJGZACD5HoavaFKipsMNdJhFp
B4PKeoTxlZftNY9xpjXmseoEXC/0uymH/CtUsXqZUg9d8ARMOW7Pqik/Qq25aXbgzfVFMlKUvveV
K0mTjOiighS0NOF4mFHFTMEHXtHdIupJ7SFrVLq7Zi57L+3RG+h3pPP8+oAmyvyFkyrqrwVmzavn
CrbtXWtHkOJlE4lfQXI7Nq9F1sfVW+G13gHqnj0KZzUGxQwk4x49wJJ2U10g7x8CN3wqJGDsXh+q
9TNV1a+5YDiqljpIERe12uUxcghji+pg7dIC+h764oUOE59Si3IYisw2BvlXGXT5Z/hKNeyXebFk
nw1UuasM8dyCa7wf4W+DBZl0te+oi8Ln0PhSX+OSL+x1OxTgX0J1es7gNEb2AiL83h28yqHUUNIO
74oGDyoxrQ8RQlxGLPgkfRRsTAYqQ6sj0ex7IWETaiVYkiRu5b7pkX/DktbyEXcQIZBLv5S/TQ3C
5LQTEzJhFOZ880PYwfwgsbS3Lij1m6EdLtumc8iXw660X+0cGmQ8g31vZjb/KrKsfjALirjzjIAR
ATup8As8kiqw3oOOF7wcnsMs+qeceENwh7Jk8aAVXb2QN5dH2eLC8gn+VanGPPZuwkmEMsn3TPi4
68upiN9zAGQPCrXN+6lcQ4qANS+eQdwJFncrbnFupzQTc+4haKXud1uj3pCi1op2DG4e9R0OH3GN
Bknvsydx5eyQbXlPqofiStJPBr2mUGl7Z7iIReqsRaVFZcDVa8wxIj6vFAGDRtk9tRPYsgLW0wfa
FRyzrcbzv+RwHt1zvkztkAwI3OxVXg7R2yAHgoo+agul2bs6cJ95V6HI3IiQXNtQ+a+ZF/rf0fxb
niYbm32jpap2YPQbgqu2QdEx1xOHQBptB9DdzAPUma9jUoPkaKcXF70Fdk3jqK66BgkfHTXi6EBg
h5AB7mg9FAjs/T7qb5mk9giVN7QiGNr9+a4qaDldgYoXV0MHj5jYtqvwqh5bbjFAG7EdKlOeS/qQ
x+hZZeXvAF2ZV4eRMmSulSkBcUTw9dYTXKppzqi+kxGy2CuXN+VVwzBdiIoRZgKbhrXXOosaKPGM
QXPIvb4o916E2cAjGiLIjrpm7c9dhAjYkgSZpXTLFAIs0UQK/TXMAA1LcW6Sb8VD/L8uLom37EAk
NgQRiGGHenE6CaL6UKGEh3zn0GDuOanK8QBy/v1lv2SDm5hiM7qmXGnSJ2Sm6EUFk3urbYRk/OMH
nOjfi/Xvf+APWOu1Fp8+PGB67Tfy4N3kmW/MCkgPnWvfn2irb8l/kAAARVrFoEnK5hfEtV06Dmfn
BU9gA8QGP9HHfJHlbMIDIETfG1sd6AJsT2PBzBVx92OKLuKmxGffoChM3tYg+MvDQwM63yozX6OB
nRnj+St2CEtvMBSOWA2KyJgdmgzYj2a9YnCXDGjCAAhyBqdx6hkbDEUT8rruRoBk0Cqze+hVtsdi
mbJjvKLRLjtKG/iEsoblmJUODhCXMgBmNm8rshc9yFvf2i8fP+PEWdpS/7hCZuXQwbJBdxklhiAF
4A35dNniGwTUGIZ0QsGSHZDfDamK+/am6FGyuWz1jSk3BH1135/DA5HFFfgpVTq3KPh/vPiJz7sl
98Emg7lvCPghQyUiUfHKgecNYH3iy5lxtlM7vz75D0dBMDIYmYHxg4tBn1hN0GoN2vLl49c/4YWi
9aF/LI6iRz8TgddX1EcSyhBkA+QZO5Z0Q+5dditsSX1MV4m6VWhfFib7oTPUpcOaXDSBgdrkxoaN
V7a8AwAAs4QOdD7r1531uXm2U193a7xWN4xA5PHf+YsqAxEKaiZjEjLb7i/7ABvbhSRRRKXq//f6
Ap5tRYaD1O6uy1V2mQvaEvhMpmEdiLGB/YcmS8Jj7JGb7ALhSpS5L/oZWwIf43dRWHoqXPufj6Ob
dyBzfmdAqyJkOjfmfeLG2dL4ZCbyTabH4JCZ+om2NBVR9goe3k/j8tzBk5/ZrRP2xjcXc8WEKME5
Baw++EX+Cau4/UVbeY5C+MSJ4uvf/zS4fMyBflk3KnboVrV369BZG15EbkXiLZMPRZjfO6Jx5cc1
alEEVzLKmD8//sindmZzE2eBQxbewBogLV+nFWr7O3+99C9bnW52ppEW/I9YnZj5s+wwwxD18bnx
l1PbvjHkIh7yxeYmOGjgUxLUCoZUA485a/zj49c/dTo3hjyNoCqRtQsPPZ9ulwBlHtzDwFSmEUaR
au8iXlcSb5kmAq7kJHIPg4sNAERoQ+gEydO51U9s05Zioui7EKhKF//rTFfAeRP5Xwd16TfekkwU
NeRBFr6IA7JBSJJATrXX0TluohN32Za6x6GcmEtQ1AFH3dy5Qt/xNRLqkNg35PPHH/nU/myst2hk
7ASglAfUSOsdgLBTUkHOIEVL5hwu+YSRbUl82EhshLIupr8r9GhcD27gnPX3H7//qS3aWDAq0yUm
10vAqgKBmjL0BCCPrYr28Tzc9kSWFm7MGA1Q9AdZA1xhJ73HTHR3xGsf84C9dzEExmSJilx2xuZO
7dXGquHZUGY1PW4Y6Rf5FRpM5rDw6vnjzTq1+saiJUSZIDMUCSQebgUj1tm+RR3ycNHqW+YJ8ARC
t4jNeHe/h9xHp+NoH+XkjLTzCW+0pZ6gBqAJ2wqMdTSNOESF/RLM9qXrgz2KZ9/rIHr8+Ff8nbKX
oKT8X69dUJVXfejhQaOHqlzljtPQHDrt//O/h3V3UzDtxFJ+CmCIS3PZWMOWn6IpIfW21KHANWri
GzuiJ+y7Sl19/KtOfHm2NXOedctU5hh0j9HGRVso2nXSnpMqOLX6+vc/QgDhUM/xDCy8IMPPyUO/
3xeXjgWwjYVnZRl2eciDQ6nHKvGFrVMRsieZBwFuvOnCw7sx8rDtuFoYBGmCqn3hetWNEWa5zKrZ
xqqFJMMUeyGmDsgQoj+EfGGcLprQw3ndGDVfhnIZjOSHYo6eCwxOpssEIM1F52arfKemEBX3zLID
OlIsKQCqv9x3b7kvSrSNIIMcrJNagJYXfXMcdFsAZEBvIvTNzkRhJ26ILf0FyuERAO8ZA/w++KrX
qHqtJfQQCMxn+vWybVqf/YcBELRIs9g2AAIBILZHQDkdg+rsLzhhXlsKjDJoRs30AnV22w6Pc7DM
d7RX5Zkb9NTqG+PNBi2A57NYXfvBV6iY9LejB1zAZTuzsV7iyCzVqLC6sGq4Rmuu2NkwI68fL3/i
VtiyXrBy8ha0k1HUXGLZJHOodi7UYdpq9TNmZkp82p1LnU9t1MaKJ3Q6gaBjeJasabBrpYj3yG2f
P/4lp47pxoyhLjnkBu0v3J61+CcCDC2dqwCIZv6de8GZS/REKLPlvxiIXJaYe+tDxqraU1DPoFuZ
PQDcJgFGH1RKUfhndXXZpbZlxADmRdV4XofQCTCqtHALEFMgpNx9vGcnvsiWCWPWAa0GqOMBNSkj
9DM8iJwCIQ8S3JfLHrCxazHqiFeCY78GitwQXU6g4tvlTJHw79SjJN7q1GXSIQHt129ehHaPblHa
TOJgfHYb5c1jjEhzdPei47cYTbqs9ralyKC+jFtHgBMFOEAd0TnBTEgQuv3H+3XqfG2sPRt7JFyi
xeqSAlTmez9hMNDF6279XK8oJXoE2Obbxw879fU3V3YRqTHyyqp/Jw20UkJIORw0GuyXOa4tSwbT
GCCox7F/byHSkI6++olZ1uDCg7sxdqCL8sZUQr+bcfrGBPB0ZQys0cf7ssZ0f+kqbYkxUBoD1jXw
vV/FUKpjaRvvNoqq7Crv6Dntrn/VwP72jPUA/HHh1b3TniZCYqZk8n97kQ6TlSMSLMUoz6h+SmiJ
grRjw34SQxrnwdd46WZ444tU9zCltonSIYAWTw4DIr/X6yUFfg5Yk7I6J5Z84lrZ8meoGcMIJKTF
LwxU7mpUVHAUHtCyeV75Ic7/iFOP2UTllZ0wYgt81m9bmGvn2S/EE/eFs1erF148yBp/fCJOWMpW
ls7izkJPqHc/Z+IkuvgxYp+eXzi3u2XTqBVbCjdU7JdZsoPP2R6VBIwoVPknHsYXUarie2+MvSPQ
FAL1SvizJoChT337C2QL5SXmSP1g3bc/TjPGnIgyMzU3DePPgBD1aUuATrpg87H4xidWtG14DWDt
zZQXmEcU8WvQo0n98eJ/tXUsvtkWNWXogXuC3lY1ZiD/xXNaDrxaXc3ykhsDj9iEPVoPo9XamRtZ
Y5RZZZPBLF9+iZfF4htHWED/VXoo7N7IHD6ctdmbR5CbXrQ522hHxLrgLPbMjQUeTAeodsihfAY8
5hxV6F/tivrb8GbKIZ767+5bUbwrxnmaB825NuupxTceToZjA/qqfLgREAC9mxbvzVQxO7PvJ84N
3QQ2VZl3tl4wfQWCl3cAd1WqZf+znqb6zKk59YCNa1uR513mcDDlUj8b0jkobzavvh+ZS9IW7P3G
ZklHfSC1anODyZUxBT00OCbWT/zx0Tm1+RujxcwcRk6zargxFpzpUDNK6xl1y8sW3xhtz+Oo9Djm
Ndtek32Tk08I/PWFb74xVxq1fIkHS2+VwuHfTQPCesDYg3N5yqkPu7FYIoAYZtwFt02u+rRZ6R+c
A8vs7PL3j7fnxBO28QsD9AfKEzq4JYvB1HaD2RWN2XdfNeDodvqcNteJT7xl93K1k2rhE721FdB4
ID99G6qzyJ5Ti2+MF7PtGGFcSgDrMY9UX4+YUQZYGyDscyWlv5cpqb8NUXq+kkqMGHZMqjx/mjtd
QXTY/wpU4jUqBXUyZ8VVjRm+FLxoegdWP7LT43TGfZz6eeun++PCBA+BiCrqMOOXczOgOyRAjHDw
NCY5//n4EPw1NMLPW5/8xxNAb9B7BgokYEjxo/q6Dr33PuhewwKCRv7Qf2sCeoZO8a+JN560MfWx
HsEIUgyDTGILtDFEY+tkkJAsJU14R/L4oj4pnrOxekn6ilvfx+h4G1efIIZZ39TCf2FD6w4f79mp
r7IxfTZmgIjTGk/ATYGJJwHG89CdbbqfWn5j+S2IQaDa4mOjesmXpOigMQQuwXO0RyeW33KBcYA/
5TIwvL3s5xedW7eD8tC5vTnhVLYUYNAuBpXvHGL1uLH3eV7h3ZV7mP0LhZL8rZRumeV8knE+gxqA
ggNjr4WXD0+MUtaco0s79SM2t3bjKdCMlTXA6yDvvcYIp9wvGCPZzxiOuuxa3bJ/DWYQka8HPCIT
bL5CC1h/AV6+2n98RE/9go1ZtwwzDICrB2iu6JEVyQA6AUO98J/FByTx42ecOkgbg8bY8iKmpgSm
fvCHbwCQgdECY8xnijanVt+YsVVjP3isx+o6K96RyYfHQLbiwv3ZmLDKgzKiKLmjIrSi0tocAYJp
KoVxAiQR57ADp37DxpIx6RNrPweXRRLO9XznWR6C/BPT9Zd8ACAC/uu7jcQ8lRd1Aj/Cr598kWcl
AAohhtguW39TfBBW9AJUURSHyIwcGHqhMRWUkTMXwt93BwCs/76+a1e552lkKJHldbEnGAEg1NVn
vvCp1Tc2DHqLIkQggJfHFN8PT2TNrhvzc5yif7cvoCn+++5VWHLR9B3eHawLoDMBQPCmkP31eqGl
l+3++sP+uJnBscI6KIPg8HT9EiYWzBkpJhfPYR5O7c/GejF6h6HtYHVA0YKwsgBif0e4Pae9cGqD
tuZLeuUN0s/eoeqjEsTfLqmtV2EEbjgnq3XqEVsbhvxXiZpq9l67eYBibVYeIqfKI9gn6IUWtjHg
QA9eYS2Ud9cm/iPAguFRu7m8KLpDReK/X1gXzoC+YiUjCIi4a2pAuSHmEZ85P3+P7KAr8N/Vgyiw
3hBZrL7Gqw3GiaRht9ZD1WJa2mPDL5PgA+HAfx8kBwyMDvJfT+1aUASNc37kxk5nvNCJz7yFu2sI
ZxMQTuMqA2iG35Fy5UoB99chNOfALacesf79D1MTdPB8TLRON5hfiRKbse9ENmOymOEcAvGEtW0x
7xiwGIUwGX4EVziomGLD2DHBmMrTRc5iC3WXU+RQbiMZaBKi56n0imsfE59n5LROvfzGlttqXMKi
UjhJo4cYi0gz2wR9h/5cSLr65P9X5V5lIP+7/2xGhqXajt2orrhSOca4bftKVHhd63Od41OP2Fiy
kNEEdcIcv0EMRu+sjB/jKh9+QOyW7ifthWcGA07s1RbtzkDN7AgDS10C5qdqh+oJAT0dUp2LvnO0
MWqSaX+CTgOWN31XJs7jdt9Fw0UAE0qijSlrNTcqHDKMlwYhCgAZbfI3hmrVRbArrL+5lKkDNRzI
M/D6dQkDa7up3lf2bP39hB1v5Wwb8ABw2juGWlWPIXjrVy+gih+CfSQKVxwv+wTrl//DWRQZYtxq
rqcb6OWZHxUDg0vam9Z9/Xj5U79hcy9X+aK5MKAOKUD2czcZ+41OhXfwwovAafgGG2uuykHH/8fZ
tS3JiQPZLyJCEiDgtS5Ud1Xbbbfv80LM2DXiLu4Cvn4P3n3okVuwwYvDUREtCUkppTJPngM4Fbsi
rYcKMRFPR6tG3HDf8DVTJm3G4xyhiiuYdD75Mi4Pkdu/t0fQeuzrQDfkoBqHEi/wK8Ii6tDOCvSO
KJifDimPp0/rfRiMWIe9YzGjII3JcC1UK84s8/KjHN093K6M6IB3AG5s3pQTuGEi/sJykHPGfAvc
Ztg8OtAdqD3kPtIxCtvK7i+wNPA1kvQFsj3uxgFkOEd1jPvEKgpaY4YeEhUqEN7WCDczF7GK2H1Z
n/3lLHvjNtCB7pIPs2W3AgCi5TpAHdozF9VTWQxn5s2XuvHCZt6XFyE66h20U6S2WIK+qEzPTed/
9qwgXP8O0y7SLNkrOOtqZU1I0o+QcAzyEsEK0Gett25aas2MwSGAUGpSzzFITcAT7+TRA4fXcnDt
ZsOUl0P/rXXQTbnvwGEJctn40NDpY+GgLJ8g9ZxlL3yoH1Hsfd73JZpFtyhMZkCK40usEeXMbrpQ
sKJ+/1gW8y7pJEZ08HtZlEPlKGn9QpWDOjso+rh2Vl1+3/UFOvi9LiomnWbGTElw0J2hnQSpv6G1
XtTA9/kVOv4dXIR2MYKVFYtRueTsBuBuAQkQ29hNBpvTEfDFwkJG2Ijma9qfC2ZBPT35KIDx9trS
PViVe1sABuvTZTAMd9nSr27QHuxnmYDwyoJe4c4XoO6mkM8F39hPhn2r4+BxXYJLNh+sX844WgeU
cPchrZv6ooT6gupD9oHiLbf+JaauNBN3sx46OHOAhR/A/fqlnbIlph2DvQjqUMdhqGUI9sctTR9T
b5rJ29yLQD8Khp/DPKUgdhJ/xTwDCiB9GZl9JqTaFZsERd1/1ycGxYZSsgYtE5HkLmE7xyHdGTYk
rmbuZCrGGP+g9a4HP2EAspYj3VenwIgOjgchp+N1rhXfixEA7KRbWBxBowqS0BrpGWy8bFd1MXrS
XPF+SB2HFrO4ix68jnGG0+rgzxaygOt7y2Alf+DjQU1ZZ61Dr1mcPgPVpw5diXtqvXHD7aGj4PuB
2G2TiviOKFx0qfoCHJkxyDGCWm0p7pnGr1l5QgZHtg4cNaVA+AKS4Pl9BVqijTPE9AFLr6/OkMhy
LNurx/juT+DsSWoUbk5VloH2oPi5PkWGI1HHwwOY1tuADWKfgg7hW5nax0gO72d7+Bscqp87t/xK
i116CNhLmmXPHoRlnJiLezy19SNO3OSTBEHVy/qXmFZCs+cpzqsoyyUsuK4SUqPWXoq5Cg5zZAV8
V7ie6Oh4J+WcClBDXaOyuqkORd5ju+l0Gj5AR8fDPRtQyD9N1zqfZ8BmO8SCOIKWu6ZHh8fXAygB
wdZCrsgK9BflBWBgAzPuw3rrho2qw+JBF2eNuAxAv4Rkdf7EEwcM2dKzwT9E+cLBvK8b7WXdp+Bf
iyH5cm8LULIkKgsjNyDXcqQ7A+o6Oh6sVkpI0JnceyeRC0KenYcR5JPr4zct8fL7K3smLepC6NSn
97oZQOHVDkjmt+DA3Ne6dk+Dk8vNuE3K+9TP+QlkhyB0Sa1yw9E3LbFmvSCj8iVLJQV/vwDBP2JX
UU6/jWqz7sfw6NKhYSyzVdMJP7t3MyCsDYI0t4Y7Nx7R4UMAqt+tKKXpQ7SrGTTbSeXUGb2KFptI
joue2QzJ9kZZP9YXwtCDDhVzaK0QHbPIFYwZJcTSQEAmbPvqBi3bdzHoWDFLDh0YfPL8LtPoXRdE
/NhM9N9gFMV5/RMMO1UHw0+8tV0ryOQdjxb5d9FN4BDzJuJt1fWbpkiz5BrEWq4AzP4OapHklEjY
mVfL6AIS1mKfg6fj4RMQ1EoxtvndkfIyQ8Pu/P/IavwGXL7xbtQRYxnNGzZzZwT1KgYOhlok6NND
boNZDR5/loEcuShHNb/UTZrnoHkbxny62rUHPbhzQhOg189UdG3mXhSw+QX+KElE3oAOOY3qv4ce
vKbvXeTPkS0nKQXgE3wi30UqQRknczD6VCcasALM4eB3A59nbr2kpC6z7xS4ByqvYPaP4wvLpmEG
rqZ2R9c/WwkNXHIomKLV5zydxz44FE0XpGHXBKC9XN86pqXVLmJIKrUFiHTKe5L37jEB+vZDnarp
0EkQ3+3rQjPh3qvqtrZKep3ALn6ebBe8WiV1qneY3725Qx055qLKjomJDPfZd6OTsqOv5YSS4/Uv
MNjXH3ixshzAyJ7Sa9+r930CSGA55uVG44YV0OHsmZfVpBwK+jvTUNsos+MEsQwPXMPro/89B2/s
fh0vBm5rixRkkZxKgyn7WCfBBxKPJEzz7l0tEkAosd9Odh0P58EFVN+tZ/G40IMeLR4/lwW+lwzg
uE0z/0xzfrIH96UFKeOVgjxy4zo0zcLy+6vLNinHGYzh3XAfyz46VODcvLAY9EsDiZON5L6pi2V1
X3URcRs0eVZf3CFh9LUJBrDqEdDZeTYiwuszbepBu9NHOo1NJbz+ntuFeJ8UMF9rjvkVHIxbXRi2
oi5CO/XTmAdzQ68oUXnhYwzGhFJ9WR++qW3NaUjyegzk1Gb31sI+OTiDA1bQNAVj5kac2eA06Dg4
HwXn1MqlvPdDPt5cUd5A/uvfwCAPrCeogjf2kuE7fuMmXy20D6ydJwW8Z4QMPkTLMzWoNqkxTI1r
pxmzWVVayTDcWw/8M7VbpMeOQaR3fQkMO0hHwjlN5wxDQPq7M/jV0emSZwfa4UfB/X2HsQ6G84As
t4gf9ffKVjYQCuP7XNXtcSr7ne94HQwXFY5oVc3g2Nae/wW82+xbUMTYT5aTA8y0Pk+GuJMuhuln
7TTTbpR3cKjVJx5Bcz6eCn5FTrs6QnfnUzBCi2O9L8OK67g4x/J7Imhd3Een8W8VsHfg9pxs0EHv
a3/p99V2jQYByjCr6O8QWPGqk+PE4885rex9/i3RDiUwkdspmMPLO3j3b5BFysOyBAUmwyW/Pn7T
ntWODYfJEhDgvIS2T/TLgZzEARzT/WF3KIJoPkoCSY7Kc9rinvpueXFdQh6ht5Zf1odvWl7NoGkd
t1kfTcVddsQ7sGAoz6OIotN66wEW8Y+7l/6huNlGnmqSAHelTxRu3grYeeAri+aRp+nLIu4Jvid7
2pU7Qm9aAHCKhyLGM7i5J36FWzRJ/ipb+/P6l7w5T2h7McVX27QlXgbycCyzW5Yvnp398rn3a73p
N3cQmtbeFwnIAKaxHYu7Z7XDb2AoL1p6yYesCPf1sPT8avCIaiBFiArVewH1gxOYnaH30yQnr5n+
Xu/gzasNn7DM2qsOhKybRTekuZMheUY96ouruvcMKCfLdTb8F9MCaIYM9USvbBJW323P644sEARv
DXdXBgQfoFkxEqiyUOPc31Fww77xLJg+zmKqP61Pj2mFNRMeXdY5gXDrezKo5MRj/jUA/fmRR2IL
hmIyNM2MgZWC2Bxug7sVWw+4477nefsAxwsyQv3D7Mpfo939P/BZhsXQgXLzXFV8itzinnnp+DxX
wGMe6kRBX2d9wkzta5YMSn0+Qtywvsugrc4t7s9jRi1/48g2ta7ZMu+savYbIXFOWOnZwT6F/NFS
ErNz9JpB+2NJZnBslneJq4Y5ePO6EoWh+6ZGs+WaBA0EVrrpmuRgCM0S62vdQBZgvXHDRtVRcRUB
uw8SgeV9Lp3sSBLwTmcq/4mgu7PRg2nuNTPu2lJm+ezU9xESMw/RnL00Md+qNDE1zrRjiPpeK+sB
z/kR1Qh9EJQXK4UYwvrkmFrXrBiv35HMJK/vNODlP2NagsMTHC7NzpnRTFilPCVp05T3uEy+9HHe
31qaWhuBDsPYdRTcNNqtZ7Oxu3t2wg5en8lLADGWfTOjg+DA69OJKfbq+0Tdu+qca51sAWjedHWh
qKHZKortJ6+fgvoOXckfvVNdlxQ4WPc/erL6kFnJRlLA1I1mshD3Rf2HXdT3eoZaFY+db1nefScL
AYaTDR+h43DetYl0RFw99+44qJxBWSNIfikw0dNDNUCfct8u8pYN8OomhhKX8KxE+GFmN23oux0J
7YTOO1vXrJcVDZioJ6+6IxRNbk2bF+9k7NDTvrnRzHdMQHLp9m5+hxcNXZmB9yUy3mm3C2iHvaQb
cOaRoYbY3N0H6XHxriAK4n0gCMg+7hu/ZsHRXEETUkZemMRQluMy7i9WTv5db9ywQ3UInOLzMLZQ
Kb7x0vu8UE5EyfCQZM0/3KPHSpHLejeGg0IHw6U0l0JWVnvPEy8DMD1AnfRRTgVyZPs60AzaByer
L8t6uoJ76Q71iV+ILG9h4d7mlcExrJmx9IZhZi5G7w7yr45Byz5LPXXmkNeAkqo739KO5xdu/T0o
mYV2Kv7a91HapUxzSDriHVvfA89iYJu1oA/a9F/WG18G/8YjSofESTeeoYnLs3siAX4caQORQr9m
t0mQZwp5pHC9G8Pdz3XbbnxnyLwE11shnTO02e61O6WnNojYxtKbetDs24L639hlA85yv5Xp0YMG
+jWYF1lYL636jbz32/XB2AOalUO2wC1t4aBEdyC44i5V2bT+l7H3Jf8OrGqVhUOPh+L8rapzjgMG
UbmIgQNXVRB9hQ6yhwj3y2hBTYNtXC6m79bOBTYK6HsliCyK2YeiVh4sGnxQ+hq2DjbDDtHBdEFt
S8qjMrtnNtgwvkB8FlJyRw8sBMl3yMv0F+g0l+rz+j4xnBA6NKLl1EElKeitfeh1HHBGf42aLQ5K
U9va2oEkrVhuxCicCGUPkVTpZRDz3+sDNyzDH6BASzkA1MnpGrVQZxQQGRLguQbYt/y63oFh9Dok
0J9GbvuOwBOV5PSYJoM406rcCGSZ1nj5/dXFDgHDrodn2AJPAF2ZI7fikZ5QFDBmp6yWlJy6QLB/
9n3IMoOv+vIRXyqDEWc0tLohRZTGsAu5K86OJN4ye68aL7kibWAP3d2ClBooSnwuIKhoo1r1vG/0
2kFWF3XKJlpinSsA0lWkvvBgE5tiuIZ1TlwkL/0x5yPI3Sf+ONHiuIiWJDH/XMfeh9EX9b6zUof8
AUtM3cppg9AXeRAmDsQUiDNy5IZ2sU0sydT/rgMqV2zw97sBOHHV+5pCJaNt08/luEnHZTAHHfk3
ASQxBPVAb5Di+drOKC/Z/wzWwX6oi8Hp7WH0ooJ6XkGhfOoWm4kI09A1JyUDnnqSoz/d2nRsnvAc
kC9ICbcbPpbBlHWsX2bxFFqmcxBmVQnhQxTN48nhxACjj9Afpf3WkWHYqzr3bSEDvMrcbgLXTRdZ
p56p7lkFDkTNeQCpQ3DwifEQs3T6uW54pu/SLJtH/gTFYo/eRM/kDYSg0COuUohJk2Kwn+eBV7/W
OzItj27hkoB5Rdj0xvCGiriaj5CD20oYG64JHTiXiYRAZ5FXVwea6Eg+2bN1U2UDknAwSBf3XV+g
A+impCjGAHmtMJsphwA9slze7k/QAXRTq3paAUEHoZoiO/jUvU1w7EJrsyLEsAA6hi6iBARcbRUl
hz6Dk4VIbDqk3yDW0UNUcH2GDJvJ1u+7JIF68NCTW1ErdvbdFGqNHgQ7eJBHB3t0diVAaKCj6Hyv
iOwcJJeh34A6pJ7zPnTjYOtJa9hMOsEaVxb17CaabjJl/0LGeEJJt3POR4Bn1qfJ1IFmCgRQashE
ptO1R8T06ACboCL4lrudGp1oLbHsCo5k4dyixlIXNqAqXTRbkF7T6DV/r+osq+pT208Onjei1KGc
/FsOfVZomu7Lh2OBtXvOaiPW5VWAPhjLPwwqQ7FvybZq3g3bVMfPQZ8VzKtuLS4gMP0gBiBJ4Q/4
ELIGbWq4vsQGY9MBdCgUbyaoJUNWN0E1OjTqmlkeA7vfAuiZ2tcuOwdvHdFOTf9UD9CxKn33BcDn
LT/GcAfpfGuRsJIKcdP+SQRe9Y5L4M1ZvmwkFBiIqIUQcu5tqmeZvmTZZq9cS8KSKIjjCcVvcQ53
YwQ4BAiyXZopAKwtvb5uHSKzRQdWZbEg8/1HG4w3x7GHmOn6MhtsQce2QDColxMr6mufjFOoCnAm
QjXafQ82iPa83oVpfrQHOMur1O4ax75xBv7jfgT5eDlv+fWm8Wu2DJbKvksLEoUMLA3ZO+7UfXP2
VZnT92RUgzqtf4OpG82cnWhyiWcRvE3i+jnygF5SvjhUTrURPzBk0nQoHY+iWDixwCr/Zn5vIf19
cLrp7z5t/lHKeVkmrAIxBKBNG+EBtkz/GwEeHWAHnI4NSW0x31jEl4IyhCiH7jLhYLeOVpRE8dEX
tvARyYinn0U7Q4izhfSyvErXpU4o8UQgn3oKWfm7HXmuex7ybpyeSUBnCVnRoKoPGUQpoR1dQUri
UMxBGR0HUdfjKc9VnL8bGj7sIp+gf/DTFlaN2EsWR3i4YAfzhPknGM0WQ4dh9XUwn8yb3Gazl1x6
UkvEJ3vPQVn2ohdPIUAzgVnm3/VtZjAVugzglbFHScLHRFhW2EvvM0QGHmvWfVpv2nAk6gxvABRC
mRCyvxe/7p1zm0PuBOrc8qRSoCqLBm8NW85b1dmm79D8A2HDC+dZFIR1l/OLmiL5Ochr9bL+KabW
tQMloZHvjiKwwkmWGWSScG1Y+fhlvXHTWmsHihN0CeuVi3tvqIYD8+QPleBUr9ut3JJp9NpRopq5
Kn2JNS6SDjKwKZ5hjnA26kMNq6xj2QoJLZtu9qxwqd9E/O9JKAfl6/mPyCpOYzpsHB6GSdIRbXWs
GnukcA4IMNtHJ+FPfMk1L9RH66tgmCQd0JZYo99BN7W8we2YTlkBrtcIoY71xk2j15z8rGkJzlZl
hW0X/VIlNMIKUP5DP3lntkFHr/mclD0bvPTCWqg9RwreK9BaG1eFafTLlL06I1QziYqKwgqjDIH5
bIDWmTUj2zDKDcSoae4141UVKVFqEhS3aOHxcSwrhpB3tvV0MLWuGa8PcXBQ+dTFzZeL4LtAqayY
0s/rK2vwi/9ArWWWldt2aoXKHr8sESYwfD+Abu1ExnEjnmsav2a+iSfAXy287NLb4Ho9ZCDdTr5U
bqacXdPv63RuEGcDGZpSxY20oBQjLYQWliqf9Ql6e/SQwv7v5sk8RgByGYrb1MfyQpKOnGMUie1r
XHPpeyT5/Rpyo+IAUvX0H9G4T5US1q5sl68D1vy4obaKaXFzmjR9H5HGenRRCH3aN/bF2l5ZVe36
bVt4Pg7OADy7TpE3T3QaxB4EMPV1pBrK8tLZt+3ixlHNduwpQtsTiiPPFAJFh/UPePtY8APNap02
UpM72uWlpdg2hQfRIwUd9a7aJNl920f1dbSactsqQY3bcnHJryADEg9Ad/iPTgzpOiCQvQONvfbB
7iE4Tptmq5Ll7RvND7T7uIgbt2uHUeKpSy8Et5lUQ4jHNYoz+aMFSMb69JkMQzNrmc+RSuUsLyhT
5seCzNMZ5+BGFsXQuA5ci6QgpUdRZMW84VNfMXVs+LgVCzA1rpm0j4i3pCOVF/yvQ9jN+2UNO+FB
vk7qRgSOt4nNxQ0SdhB9HQtxtqn/a33ODVtWp3RjUiSWpWDRSbSUknLcv8yzvYOLCtnTvi40s24V
Ba+L50vwxSAGILKqOnNo2YHoeKvCxbA/dfAaL+M851MgLxzMKMSBKQz9pwX/6GSQfVD7sny+zuwG
sgzwfRRyvhYdHKIoxrlBomnXs8PXZcwLSAeSmmXztXX4iyyT7mBFm2xcpv2pGXCGKNKMh211UX30
zrciebC7fYQu1Pc1sy1Y7MYdHIkLj6v0CG7Fr/G8GeU0jFyHr7V9A8ZvUD8+qgB1sP0EYoQ841vV
V2/7Kr4OX+NFl1NogySPi8Rljbd9P5Rfs8p/oB7k8HZtfx3H5pflmFGqqgsJrK9qhKcr5yQ/eMkW
Psg0RcvHvbo2M7ekpBAOFjdPn8mS2G527xwdtTalQwRYaFDfWNX2YUYq/5LXw8Z72DT9yxe9Gnkx
jF4ypV5zVT2R4hIlLby5KG4LVT42pejb5tFyq67fYNYxTZR2PUMze5Yd4BjXPhsn9oCzzkcYLMts
el5falMHml8NICGcXwjpIIJT9gfCy/QAVOHnfY1rNjyBHjFKZoZ9NINLJ5txOOzF2PueZsOTlfs1
r4vmpkZITk8keymWWpZdI9cBbE7gwUm0SH2Tge+EQlDxtWFDvnGxGzaRjluDnIGfV9bc3KSCgzIR
PPhQSxqQ4hgs7/p9n6C51Y4QFR+brrllcNovxdixYwHt5o19Y7i/dPBa5mcRyhqr5HE5Ihae85Z/
TvLmcRL2fVFt3PcN2j0sbBelDg20DtsJG6inuXiuuk0K6aWVP0OZ/h9YtVmm7tDEDV41qJXPUMFX
LAW0iKJ+Xx++qQPNep2hwy5F+uzmdBaD754JfiFNLH7F8bhLwoX6XDNgpwP7L+6Z5NGZI3GSfvy8
0EfUPH1Z/wbTQms27Dt52QfJCA9iaN8pgOIOithXUCGdhyJ414mt2JDhIOK6OTseE0hJNbfIqflZ
OV303OUA9m8YtGEpdNQZazwQIgV9cyOO/ACeye7QjsHXIUYcYX2eDOPXAVuJx/woCcrmVvtw1kvU
RDVBOl/2Na7Zsuxl642RjbNuABQ0iwADBpFHSneVKkP1V7uPkQp3m8FO21uWWlV54CxOwm6uAXbc
N37NjiEs1Kss6udrIpEuqr38xZ+SaaPYynCa6hitwoPYFe1gZWR0XyLlgVzSffTyn8jC2xvjN+0e
zZDrJMognkabG5vlV4kU7VPi4uVqq81sl8HMdKiWX1FoPjK3ufVAKqBWuf+0pE6u0M6EqE4ZPCFA
stO709FaWZuMAIYNsOiWpMAXN4fMQhZ+97tAB2vxOqdcDW19gcZg2l3KRDj/jiDE2ooFGhZcx2pl
oJfpvVzN18kFYoTYw3coE3+Tc/Cb9XnXjtUhW0DbEySg7Pgx+s0o1LHhcSiaXZKo1NfZ2SAZ1gFw
P8ePKvfyi3AcdbK7LXy3YSvpiC2VVSNkF1n8WEz2twICWQe4xA9t0X3ve2zaOQs2wlOmjjSrFp3s
YBhx+g4Zra/Cc27TSC5qHL6A/3Z3/Z7vLCfuK5cblLeg2PKr+sKWIrKCk+ftrWr6BM2wI8+WzeQ2
7TXjjKsD6Gl966jGtDuzhifivQSD/81jM5UbGQrDSfIHINnKVIs7NXmUiZXMx0nVdnruZ9q+lxPp
2b6wlC5lHllZ47t214KJG0RJACq3HypCdhEAYfdqVzXKLLrWqxR9XEoGfzvd1bBPdo36OtisRWVo
40Kw6JFAe00cIugST8c4TbqNePDbC8B0DAzzC8ksZGBDPKi+QNCXX8GB9bXEamys8NuOANMRMH5f
yRnCeuigSoLvvivjb3CI5a5IPNP5o/AGSYOBofVpRPALAlLDkc7uzrnR3IAsUyUC7xUNExG3pwRO
6gnScVDV2ybYMs2Odmb0fTyTqMhoyAMUFfsWYgvMHvaF4yHa9N+jIiq6qLAHRcOoSZMPsk2Dq9tH
W3XXb987TAe9FEj/tQASspAQ9+b71g8/QbVdmTyXU7wrS8d+oy5enXV+M1v4AsFCZuE5LiZFQrC5
f8xHiIStX2yGkhOmSyYn8QxaeBW7IXo/qsD60c9eyKvhYQGDsQC1AK77ks7OFTxX8lDt4+hDYbp2
akRTZ2WV7GioJpRiMKR4DnGV/Fr/KsO20oEwUY18I8i7aNh3TQoCw9I92cFmLNJwZuiYl6FnWe7O
UHyAHLfnhIMPseahrNODVe7TiKVM55ZKgqqlbp+yME/J5zZo0kNUIaTEgCLdN0WacUPWo+2ComSh
A7wZssvA0FOWFxup/bcvUqZDUGRbJG3ujE6oaH8UE3I7LZ7WeEl8AO13eRwnZ+OMMq308vsrC4nG
dpZJWVeXbAbLJomRswAa0zutT5JppTV/gNi9alyrhnFkc91epMXiz6SFK/CU93G7rzIVLA3//Ybe
H1EiF81uGNlKPk08aOZDiYDoFhOjaY60N7uM/QHkuTaOwRnXP2oX/8qSTY4yU+OaHcsGASsrJjRk
TW8dJ+Z9ULO/pXlmOGJ1IMrEaxYxMM5eesf+Fsm5e65RA3BquuIQAyK2b5V1HApoKu2iIwkL/SB+
6RMQTrG4+GG5RJzXt5FhjnQcSst78H9ErRPy1r235fCdtaBoW2/bNEWaHSd12jYtiIjC3unPiPE9
9bZ8gp3F2ZYbYBq9dkfD5Z3HPLdo6EbucFQ2rAseq9w5N0uvrwyYWyCvmFAPhjIqIDkgGA5UbeLe
1yfHcAzpDEoJyidxv+VwvhJh/8Ty0qNPkTbiTUKeGVPFu4ZtHtlLqvTP+CEjmhlHwoZATwRfjM8g
zEXY57dP5s8q7Cn/AO21EpThfMOtXCb/rc40my7kMKV2As+g6Cp+LkaQmSEz8z4vC7XRg2nuNMPm
M+niwkXWB9RNP7M+O9dN8+hnYNRwurOdBBs3xdu7C/Q1/13/FjHMFnhlGrYO7tIIzndBm10y6JTq
QBV/Lu0AWFsndNrcfRCFYj+9XIxf13eXaejLzL3auiy2qtwii38MpqiDchBFLCY8qfe1rhk2F6Dn
AuMmC4U7jWfh2PyY9vOnfY1rNi2ES2oHOfmwTvlduWUbBu5mjdjbe5PqOBU5+Elvj/C+iJW5DzKX
6SGJM/UCndX0sj7+t089VEb8d+plnDXQnp2csO1rFtzIUpbPDy30Y+buMCao802OFUgum3C9P9Mn
abbNy5JBWKehIW5lIJ5w9xx8EFYfqxjPrvUuTLtJs2g1gwGgLTMHB/mcPPm5FXzsos28gKl1zZqr
BGHKKoaWYdWR4TAlQI9Egx9sjN0wPTo0hQvaVYPLMD1Iyl8xVd7BgYRcmLJknyuGJP1/VxwxK2cs
yISXbgOXHnWH8tSPpTjnjtp6Lpq+QrNnb06zOp98Gg6g0Mpk8sxz9Vnazo9dC6wDVUTSQ2vbWd6L
eTt/4BLqtrkctzJwhgX2l496dRg5ZSdIFY8slBXJjpGP7H/vbwaJTa0vv79qXQJMQ60It3Qm2wGv
BSB4xuWq3jczmjXXdG7KQaYUb5GiO/QzNmfFsIfWWzctK/vv2KHgmVttW+OlSZE1rOF/nRyiulOV
7VPAoFTXHMwSP7aSuGXL5vyrJbN9ItM8Hyw7cDfcPNMCaPZbEFb2aT5VF5lCqi9D3cTJs1HesWuK
dIyKjGavLlSxuC4Iwzhx+0MEIMBeQmHrHbztTFAdplI3rts3bo77pqn6j9no2kBpqTwrD57jFHef
c/8681mc1rszLLmOWOGZ16KWFxsqqoGOh9xqdAaHRXagy7GxrwvtelYRZRx5exyoTtQ+uZ53d8CV
AXwJdtZ6D4Yl14ErWZe5kmRwADIoGByLDGLA7jjtw7RRnWwp42DZHltE3uoJN5qwlYsYRvIcLIGA
fePXrBqqPOPoDHCPioWVWnCIRxQ+XI711pd5/tMBprryYD9GHUqO4G0DTZqdAfSVX3mPGo447ugF
nELTeb0f0ypo13I1d33ewqEIc4WK/dZTX2jhOTsb16264VHd0CW+l/b/QN9wOI4xKkh3jVwHrSDH
Kse0wgxBf1McsxStu8k+MCrVMSvQSES2LUZoFQuRH1lP1HFA8HB95Abz1ZUHxdC4fZwsI59R68fA
0/i3Nyn70RKb0pKGZdUBK4UzeVaX4NmB+vXgkOV1dW4ySAasf4DhuNNVBwkI5ciU4t2paPAQxdU1
aYs6bJruCcVS7DhPW+BX02csv7+6lyH/2GVTkVYXkSIYfaqRaM3fVbKcrV/rX2LqQDNiR7Giajzc
DHWe2wchRAJEMyQs97WuXc2M1Mh0NwDWOrX8qdwUvFZ8M4duGrpmuWRs6IzngI0SF1sdwYvw43fs
cd/INctNukx4oupxuBX9PyA7LE/jACr+XY3r6BTVQfOirpQdFnmaHyHN+CMfky13yLA3dWSKKifI
K7g4lrPIucEbQu0bov1TALlHOC63Mak2gBiG+dcphTg0lsbGwqOA1xa9QF99ePC4/fe+KdKuX1nR
cbJZCchoB1FkoO2DB0tZw0Yq2zT05WB6bVZBEeVdn8FVr0bn0LfSOpZWvQV/MVxdOkIlqofcgsxb
9G/iqvfOXPxs6/IDpeXXJio/7JsezWxBDN+5DgrT/uUlmBqr7nvXb9aImCZHM1rQMNs+S+P/u1d6
iURyM25qPZha16yW+34iKMIqIdJSqF4ORHBAYOhlfVpMM69ZLapRJieyMHRu+R+YHOejkv5DLhvo
4SFsut6J4fbS8SgM5IlQRB6rSx1BAJ6zSpxFo7JjU9f7ACNUh6NEgEfnzAcRqp+WXgTMi4cnh9fU
9s5P0F7CThRLDp6U4N8im6dD1sB0s7FDjMsXW4y0hmNIh6UUs+ureGgABibir9YFYpTGz1ymLyoZ
whHIkfXFMGwnnUcI6YORY8PKS2+l7cHP1UdWgeliX+NLp6+PiSItqVcEBFylqPJFodTfiop9IDyq
SwaqvGWiST1EmwL3LCs/PdkjCk/WR27ao5oNFx54BhunQeM8t3+0vEFtvXQb23ouE9etNszt7Yg4
1XEnoMEJGqQZqwvILEJC1SkhQATZ7lNv8XDsh/cj0kXrH2RaZ82ynbyxY7Bn/t86S+VDnyjOd5YN
Uh2GIqFWh3dAF/wr4UcffA9EY/7sbkTaDYuhUx7xqMshGrJkKYJ+fEo6eXNK4oT1gOq79dkx9aDZ
syAoRywrWIHyFnA8RbLdsZX/Lic1/7jehcGedc4jh5SFg0RRdQEw2D/CDS1PIir6Hz0FCt/xUbAD
ioBoH+E01ZmPuGijSsTL69VGbwWv3WPTbyHmTLOlmTUBTh5andT/t06AlsscKNdNNsSkB2uv/f2W
O3t9ciA+3pKmqC5OP6hQDODQ6gPUvruQAN655pqJq1jlxYhqxAtu/oG/Q5m3jaKLkbr0qZraTdGY
JU/zxjtclxMUosgAXazLSzT5/ikGPOwgh6oNJXPbl14N75lXD5DfAgs1RITqDd/StESaudfuLP83
9cIr279FQywfBIMmLxhUt0QwDSeKjgwTdgC8ECJgl8m1yCOho33ZLnI2jF9HhdW4NKBdh3K2pOHi
GAWBfCk93z7OSbwFLTQYpA4Nw2sKQMU+wtuqdFHu2n+Hl6BOy+0KDFRzogviZt30TTOl+eKRCxKY
2YdXNf0Pd9/S3DiSpPlXaH2ZHrOFGu/H2kybJUmQUiqVqZSUj6oLDJKYAIj3+zG2ZnvZ6973vKc5
7G2Pe6t/sr9kvyDFLCJIEJkEpktb6rK2ykc5IjzcPTzcP3ePrHTOy4WEAjHe6YG4dVwi9HxBI/dz
0kYqWFoa9y1kajP13Ieci69IPbttcx+Splic3kjXqVCKb1iqJwIXGS2NguMXDhnjWrhVfM+cC7vh
DkBjmHykKUUWLEs/luw5UtJCpjeZgnqQ8/ZAqT1bJC8ursUJ3jIuSn7BVcV7tKJN705/oUuwKA9d
Fd2gEuKQXVhi+VEVrC9+4t7JhrxQU+NzYfR1m+/6DKXiadNA+WSUxLo1JkaQDiQppl9MywihGpst
64UtuM55B0/jxeQ4ctFcF0aMwJZ9Xs71CH0/lQgKc5pnHSpCQ8YwK4KpIr5gES7jlrzBPAls7+y6
LtqEgXt3CeJMgWuHZbDM49D6YHmp+CmySafB85ZOaXdo2IWaSxG74A0YqyfHQpX7OyvNPGV5+gMd
WkdjxTBz20qjAgcdM3iHybZ66zhKMrcRY+zZAlnqkTuK7loEBIDlBQpcaQJjkNF/niDTRc57CmAW
T2+i6xPUg1tmcgm4algpJ/HueINd+mGuh554RwTpvE9Qmi1qheo2jcIuwnCdTNMMtUoGZPYrhv0Y
cy1mvR6D2yVPlH47CUaciDEuPgtzfy6ZEENIGKYX0tV12pRayyjbBiAaKQdg0Ny5VeC+xliJ6tKW
Y7bn9dqxARo1FqNlrBYCErCskRQw+CRdrkPPWpw+hY7102Ax3o4Dz3L8YOmmUfhYq4q8yNXSWAqh
5c5Pf6JDlmi4mIM8DMcbGJhGJuoaDftBTdXLpBDfopdvD4u6dkE+vWcz5CTilQbBg6WTYTpCnSXS
zCqM5iuKBOyH07voOgXy6b1P4J1ko6UZduAWkbVgw9j4gGqyMyMgLPnqHvWQ00KDLxx4t374i2Fh
mmYSMj2K1rVySpd9K9bQJsQCbRmZh7UAzHMUJn2s76JOq3GCXoMakp5LHx1ny6s6Trlg5qLVCjs/
j/GU/rJFWGUF2oZ/k7moCtGYNIazv67Q0e40/Y6LmaU0WJQ4OHuVHCx9XtHDxPC2MS6WxLhkxZCn
btz0mKLjmsDS4LC6Tm0NRV2YK22/85z1XBXQx0io2V8DR/lyejfHj4OlIWI8wxcBazPQ58xBlpK3
gmTGxHIY9XCrawvU7RxHqZyuCwXgZwwo5MGv9efQTj/zaT1jGbZvNNVxJ5ml2xq5iRc4TmEHSzWy
3XmZ2h5i4sy1r6CNBU9a9+aucivL1vNppnVtitJtK3caqWQYfylhWtKsioyZawuljnAOYIgQtx7P
oOsz5Mz2lBwt1grFcFl/WYoGOreV9+qaDKpvlo3V1wet6xOUruduHlcWF6DxSq1WaC5SzdxcYude
ouXTWMZc5fMYRil9CruaKi4E2cqBhsNA9qXBxzd4wn5gemP+XVuh9L4utbRmBJ5diKr1K6kUlV0X
iBoLiPi0b1pHl7ZQul8j3MKGVRwuw9r6ggGu6oyU2vYwqYM4jSLDWF4Au/kUDo7WYLCtxYbzyOmN
h3RRJ6qzJ0y+0vAJxvdg6WLxVa0Q1AkwhGd2+ny7iFNa7nOYD+PniKeibpCdyipCOaHTW3BCqBz6
ryyNHAst3m4agYT7pfJjnYTFnLznyVNeSw1M0ugF4xL9PfYhSq+boqkwiBRPxsZCBW3G/BJXBZrJ
Is3cYw27+ER+f+8QxCjObTGD/PBG9sin6G6RrHsnfHWtntJlA1BANSx9EgOOijmPeX1fHWvtLDTj
TN+YpXsclWsU3jOeDKCXa/sGQprMWp7GSb5WF+cJEqXEbiRoSlPjcrV8zMOZsrVioXMfy9rnJR9Z
utcRi8a8iGgKyFngtbiQK8BNQqD5FyEe75KXPp7eRsdR0IAyGQMoxHWkAdhi5SuMcE2malp8lHLB
6FG4rg9Q2kyShGiaiAlxGPhSTWU2vXHh6Mw97kxMH0tjyEKRz13XyvylnGTMjGVF7xcVKf+pI1m9
bSg61EEhpnxPHQJGNKzSx1Orsipeukq0JnKmnrYuzwMYsTSGTFbQiNku1wJgLjXG9llogVAp8nkN
elkaQ4bRGKylcpll4dVeOXM/QGYtYM/socEqlD4zgS2XauZz9rS2xC8cULMznuG0Hgnq4j11JYeJ
VgtpwrH2FBPKkqmNwa0LwRVL/bQGdJGnFLlO1xlvpYTz3DqJ4cH4xWWD2V19HkXHnUD3OxIDtGTk
iwZNSiukdeDAkFrNml0vKgz2kWrlPHtEg8jKEuOU0DLT+JZn0DOxtIpZ48KFOYtJNIqMcatc5gT0
PACGch4Y/sIVmp4MQQf/aQxZHvoCyyUgjctgyrvBsuoNE3eRprSWDxrDD1TcklbG3cp1zM+UVDvv
8c/S0DG19hRD8QCTTPNwmbj8JfqsslPSeFla90I4Oqwn3epIjIsYrWalZiHXqF8oE6isbAEfK6R2
37un6xOU8qpGkLFCmTYLWynih8bHKCtLsz8rRcCcJzx0TpZFdtyVmoagRBJ5bZIotK9U3pfTonl0
/RhsQh1yakhqbPNQ14p1fs0V96tk+XNBtPsA3Uf1F/TJd/dMv8Z4CZcwXEkKGFaqXzfo/MWLM09R
JB1xvoc6leJzLB0+ReR471MYEL5OU03O9MjI9FLJl6Fwlj8H0tQpu0zcCI2EXfBiOMV8wqm47il9
J3w+cEVBmTLPjRwLduhKme6491Xzjq2rqRItXOkc8wDylHlmvDALJIyY1auqFGaMllYAJNi2flp4
uhZPPZM8p9SiwOJLHQGYeebccfYXDeB2aT0/Tf+oBWJlWvSjTLYixQXbbcG4t2PpAyP3iH0XZcqv
UtYhj9ayVqGji6s2jwSfn+YMly1Or7tD6OnZSy7EsHRDrDtN5WXOe0uBsZaZV035dTMX4rO6GII9
lO4mpYVOyTY+wzEfUtaa+uuyx+Z0WAUad7DmLZ7z5HWua4wxtYoYljmoFl6UPp9mUBf7ye/vqapb
eXElb1bOzdM1GgL2ML6LLqWnis9WUQVbicxZMY/rLJrGhdHnBnadKqWq5Tq3XfQbL3U3vK5iFbHG
WztKZrmUTu2qR1+7vkHpK+fEFVut/VwvohtV1RPJWiCJ2gBQglDqmYdLaa2oxoKWqEGOBjwYRYWm
1LKRTjUMke+h33EINKIAryzfY9BFTVdCbppV3iW6ed+elpsOuaTxBL4YlmXqYulq9UnF3DHrfXAW
FpaVaRyB1PA5n5bgfMU81MJnnvt0eslHgSOgSylpBWh/zFsuVKl6H+d3sXoLPMRUTOMpJ74P/C8Y
BdbD9y7mkN/fU6oMQ0Pg6kM+2eaqFr+IyVfPOauRIHZBKWyEFEGtEe74za+ax+EOfI7ys6K6IE5p
bVTaa+RxcapJ8CHmvhrSbaL8kgrfpJydKX5PKojw+8hFS/eYQRFzYfkRspWFxS4ZvtKFmp/HuY9S
rerr6aPuOgBKeXM/iQQR3Wv0Iv6oGhhhfumc6SbQbWQs1HBYHIYd6rlsfPKy6I7zlKkllXM20s6p
RmFlGhxgo5TfbXx8IsuSqeXfoQalRs3IadZ0cJ8GBjhsJKUS56B1A9o38NlzKNj3YqEt0M724+kv
dDCf7iTTIIaeCS48P5ktbtI6/6pmzMdAOKtzObhDqTHAAKGDDjK5DvT9ZS3a6PT27KvMJTAtOmav
L8/bBKXCGBRThJyIr/B8cqNgQnFWRotgzd2dJt9hmWmAQC24VqGiU4MucfZcVAu95PuqsLoOmNbh
WMmBH/MwR4f7WKSZHlrw78Vmlvl9AzO6Dphvm7e1FjFsVUC7kiJelBg5UAaYyYqxOqd502GnN42j
9qxnnimoy0zAG8AJrxNbndlSNCtsb2anlZ4b7jRb11Ml6atL7DoK6hJec47BWSo8LBZ9LmdqpYSL
plyXPcaOuLFHjB0NDShzxveZgHGf4Etg3pOEsjU31W4Q4f4aScJVpZTOPJL7QMkdTguNFWiQr9eC
nM10SfsQMwif1Oylly0CUZgpmjQ/fT4dDKPRAmpRllpuWbgk0H1/yqrofKAq7lltozExm1Jvpyyc
WlMbyC3vPOGxd1s6Z2GiQJrSaclzS7+WsfAsK6dxmc8xrnZ2Hk8Ir/ZkVkHDFTdEpbGe2awuSPWV
mhs9KekObTtoKeNbXsinaqajmu9b7oVfOE7SI+BcT6+8izylzJJvaJYigSkp8GcYcqc0S+OsXllg
OHUNq7ESsUVj5/o6l6aSwkyrSu25xrqEkNJao5Ry1a3YUkclih6y1UIM7bPOUqIxACjUdJhEIDek
z7wXjObGTbKeMq/jtlmic/8K7q2I9cBsm38XOEs+U6cGexsofZf78cOUNGIX9sSwqiUHgxjh8GcG
58+VrMlnMVems6RZs/o58iLRif9CA34HDckgjhKfTT3Zm3qlo01V3unh0XEbJmlkb3t7YAtoJSZu
wk0PP5baTJPQ5zi9s8WPjNHXfaDrGChtderYKiGumY6++jOeQ5dM335Gt4P1LM+jnm10HQV1Dedu
5kvrFEcdScmUxPud7NIO+oaTdlGntFYTVD9BuRoEqQnnbr2eGc113GuDu6hTelsqAga3sBAjjJ+5
9AztFhnitzyffz4tQsd1V9Io3V0bUh1EyKXpfu7NIi2fI2I+P4s0ndEv6rBg1AiuCQIQGvuJYdn6
IQ4rxu0JEh6/ziW6KYwSG7j0XdxOHHpYY0TossiFb2oIbDAPGEyd8Loja5l+ejMcYcih8yCplDqL
6VpFGyl40ujWrMfRk2tguHdsTZkGrTIAowsyNB3iQ10N3KvTn+zQDDrxn/EcZovU2IFc/uob9axJ
vJkhL7Pw02n6HUdPN42JsiTKUCbgrEQ3yq8tq5ZQhhf3vY07TAc91AgnU7FaidOJDfEtgxaBThQv
rMiaeY4DcErP47JLBijNxuweN7SQ6NSDUiiuJcO5YzWvmvN1eFugwF9He99y6lVSXwK9i2eUrpf5
GnO6QyIFomzyhb1IY/bLecdBKXrCp3zBJxwMoZpcy5n1mKnCWTBuVqLz/lmVSUlO4ulSI8/cAOMw
mb5GH8dfCBKd7FflBHDDWgqe2cy5ZPOnICl0rc4uw5Bk3VA/7YVzvuR7HLCurxE52LuQPFdR5JSB
TkiJthCED0gOCJEDC2NN01yXg2qqWZenz6NDtGgIAHofOwHaQ2R67V/b4rfSu5Wtz3n8IIgfBbnn
RdIhTjQEQJVQkefmsv8ciuhOWOa1pzd+32Clrg2QG2WPV5IUZPZaRb8+VqzfAs8wjdRmajTqLLVY
mHppZmd+j5vWYapoLIDjx3nFqgiy+aFh8vAuP1R5ys3RLxo95iV53WOxuj5DabuwLjTRKfJC57Tk
Umq4Kx74aIn3MVPL+PX0qXd9glJwz49R/6nVwXOGvnhTK3EfIq34xgraIgFG4/Q3NoHZI3eJQqm6
V4nIW4Rpqas8+syLzy4jTe2SnRbqCs08p1URT5GymwWIFDeRcBfmHwPrgyobU1I0JmAUbMmsgnU+
d2pWD5LPgLbpYmzrvpTNVV6YlusvSiFOJZv96PhKjw/VxRjKUdD4BFXnWQ1f0/CvU0l6Vwef5Nyf
a6r07TRbOr5Aow0AeRLKosKNAUymt1hjnMCsFhTjqgxEeaYBr/f5vO9QNkQVOLfWtAiKXfFz1PVO
rQZp6SbypoLIVme9iSQagRBJYe43ET6Cua7u3IntR8Mp+qoTiQYfkR+6f41dykHJ2nWhsyX7TVAe
xKi5szNNP82fLurk9/fsRhazqh03oB5yuT9z2JJ7a6FuY7oWErnHNez6BLGHe58QURfMosSn0A0G
NeGRt/SN9WVhGWe9oyWZshNNWgWCJJaFjt5NU67O3lroisfmQU86qmv1lI3gAhmBeQ8MShW0ghTU
NTONYu1ZbLK+FmYd15xMGQhMikrzdcEVmDwBCEU4EyrjQ579Iq2vDMVaSOylLPXF0Ls+Rem1FRZx
5qMEXeciZq4m9TJBPxJNKB7yBgkTI37yYuWdhhbxZwkX3d0mYjmxcmu5QETU1RmDdWY+jxnvQt7X
4abjSqU73GhJ1HDhmi/0JtfiT4WKKsK7TC5j/+vpDXRYKbqxTcNokpTZVqlroo9oBx8uskoDuAsp
T0ZY99wQHRJGz2BygfiNKw0SVqRvQ+FaZX6t89vT699M5jhiPCRKvXmOQ6pQBO3mnTd3dGd69VC9
ix6s63hpL/yZ9elOeM9+4N7qjR7MvrHT+/tk6S7s6T3+1Z1fGu8vvRtrXk6FaV+QueOpQLfEaTBS
xc7RmVRvlLe5V80y6ToQMEW5nEpxz7XeJRWURahSYEYtGZvGPCJdZry3KII/z5bR05pQwOO5ko/V
swhZx0Wtaw6mnYvOmeQpU4DCP8FAoUKh2/KvkffNC+6q9JfTotAlZZTqo70RH5R8Vug1q7wl42YD
tNsR+2rlOlhOd8KRJcz7zbzaecpr15/yDjpB9DeJ6yJO3eGyGhmMwxfEQBqYNRvlvM1d+qitYXvU
pIM3NAKskYPIxmuv1OOZc6XO+iBTXWQp5bOYpkm9wkG1DLNwimLKBfPC6Vlyh79PI71QF1phenpq
P5UpRvDmzqVsSPMUXis6Vf4SZg9N0DcCvmsXlDapeeJ4tm0UeHc5fD7NGIFxv6HQNhZ0Pyr7TdVx
N4ejPoMmBkKZSQh9FWo9DeV4XlvnZTYwn63tgMSqEWmq0xQIWbOg7ePl4rpPG7X621P1n61VeLu1
penf/wW/fgqjOsEgnIz65d8fQh///Av5b77/nfZ/8fflKnxv+quU/kut/wZ0X747NzOz9QsdkaWs
/pivkvpulcJfPf2n2xViA4TQLcZjZA/hAYkf+kubfXQSmqw263qoo9W//uUpzIOMrM9ywuAvL390
9fyvf8Fwkz1b9X1Jm92couCZ2HT+DNKCcIEeSJLKkRSSFwbWy++L4gX6mmpoKiexm5/th/a42LX5
0/va8XgrBd9X3GLiqZVv2bLZO0mX/+3gaz+zd/5CFhWJ15AY2f60WCCJFxJQmRLLCa+UBeRZNIgD
vHwhsZjthErr71vcEwJeu1AVET2Z1e2fkrEM+N5rEgICfRrEAoG74GRZYUUCH9nbuyBfaCIHyNaL
/JNk5WvbOx4hg/bOXYgip8mqgHPd37p6gYk2ggbl2KrFVsxe0bGj6+7ArQvqhaZqrCYov+9xnwUS
WCDgM5yyFf1Xd/oEtzzo8GX+QlJEvFc4/pjuM5p8IbN4gbPci214dSzgSEnWIB5o2CLLCogvvRi4
9iWoXBD5VzhMRN/+wH9+ZTZguyLqNv2JO1BULpCMY2H/oOR7CsDh/hdR0a++3vufQAIGnT4vXQiC
IGsqL2/tHFRqjwUSd4GZlpLACi/3/6tTgM1UxmEsEC8g2TwM/c4HarNAIBogqhj/s/3BHfm6FIAn
77RBLBA0+ECCpLAkTLR3/IymXbCYmsoj37fd/Ks7f47E/4ZtHt4PxqnzHFIw2582DxRoCIDZmB37
8vPqXAGOYC4G8QBeLtmeIqpHL0JZvVA5SUBe6LU+AziCSx7EAoHFHnmRl+QXUad8YfFClTRR2T0D
Xp8vTOZkDeIAjD0GT2nkIbSVdOo6ZC8EFQX/qsq/KMLme6/IJcYrbSALROFC4iVJAsx16+3gyb9n
DzkeDyX8AQkLbH9eGwuGW0MRjwIeF778Yglg8fc4gFgJhw5NqH3+/bUMoXtNQrB9oJ/vDjLwiXAf
4Dogdc17e8fEsQtRw32ovtq9kwDnIBvA8xcCNIDFPPfvEr7HAgX3BOohVQnt2zc/29fHazr+oe4A
w0PEZRUzpnATbH7aNoBHSEzjEROSXp8vNDgYJuAxyIsIB2rbrZNo197xc3gS4ZkkysBIvU77R/Lc
gxRAki40ASBhQXl5DbQvQRIygQ0QgOPY/rw+Z3CoI4SAKCdJcIXkFw60HSGJvZAEiAAchS0HXp0a
EKDoIBkQEfaBw89K4ss135YB/kKUVEER2d2LcGtyXpER5Elh0iAWMDwkXZPR7o1MRtszAbgcWVXh
RP7F3XxNuyZNHgbtWsJbXxTw3t1dfm3RZxAulPBGFtldQHz7wR/iwQ/8pe85s5nteM+blJqzSvfy
cr1/YZcKOiSwnzGDYHN/af1VkmPbEv895/b3Vspt4+Lt/SHJWe79svV3t4nIvT/d+YebZb1864Uf
hyttLUwnKUAwYfebl84qMZMnu978Qf2yK5L9/Ne/vPEezcAx95ODCGf8voyDJOJ3WTlJNXgOk6RF
FVIxmGqeZkl7raRqdCjZ6QrNg3N/R4jkCEl6dDDZMAVjJ2bwPLlcJc0KkC4naLGEtNUf/JWVZyZ5
uiO0WTzs2GCyuWeZFK9J7mQo3fkq8M3E3REiyyXex1CyVwnYEDzvCG3IjiBwepqFlHKQnl9DVztr
Vk92W45JRmIo2YUT0Ewg6PnBZM0kXE2uUkK7JWdk4u5g4okZPK12dMi5EUdkKNWl85iYXmYmO1KE
MIn3DSYMuEeQruodpQ1d3GeD6a4S3wzaZMfgQ7JatblLyi2HLnaWhICBtCwZR8qsh9K9zAPYnBYT
OOKTDaV79XRgHDhSXzaYbmZ67dWSUNpQqm9XCSVgm4Elg8maweTGrFcUDGgEs/POzApKGgjodeiC
MXPLzmnXZDPObCjley8sTJdeMl5kQwm/c2DXs1WQZiunzWfSaW4w9bxa+Y9hnlg7WsT6cCT/OpT0
Teg9gyc7Qhu6BFA7nG5gPoU7OluyI6jIDbHtLaqk1GDoYt+vMnuVHNxyHKkOG0wb0yzNtq0Y42oG
GJLyejhthEv5Nkyy3DK93b43B6eNwOK7ELdcW/EQMN995ihm8YeeG0SjVzRhbgQBvt9YzcQJWkLM
j/HquI/MtpHgSTZuqKDdFyYedEnLE+ZJg6bBhMvVc/vy4Md4JN2XTtZstW63RiJtPGm7NXTJn9wE
LG45lzzpOTmYbuBkq+fJtRNYz2H72UiCKUPJf4Zz9QS5mwFevKO24QmJnQ8lfhMGuKBWVtIW6DFe
Nfer5JHSbVJhOXTFeHisJuE3OC/tKxXB1nEMc2aD9tPqmX7pAeA4hj93HaZh0eK2pnGiTNoyDGXN
b/+NmP9jTzMFOEyCvQD2QAVQVxD7P3cstPQ9R3kYcGrjsX/+z182TwRb0AAj+6HQGuJaAZjWE1YL
n1Zm0PN3XkXo7VsCRd+JAeEEYJW7X+4uw5ct78VoT8fd8Oh9IvZjR4eQ5ZB32v36TLoppdkcaaTZ
lt+fW6mOwRxRyzajkuDQOv8c0fdwXOzJG39FMxaA3MNoxc/RfkOCj6ZH8UFhDzXr5+jeh/nxNW+Q
1MOY/IFoQnvFsqCqACypoiQKyNYCxXjgdfzc+m9Rz2LRthP9rhWgQ5EVl4ES1QC2OxCX/PfKlPQH
pRsyY1KCCAy6KvKYIS+ipIVTZYGUo7Tl8owP3azSMAoz02/zTgHKRZNUgnbiFAXo30OZOudjpmUn
q8fdsjd2QBAU8j+gijQFOGKetA0bvKsZArqPj5CIScdTRxUFDXkckeRyFRb53JMex/bU/rhrg4fu
8T90bewdysG1sL/+/7AkCzIMTtMydqRnbeeB/qA6zMI0Myd3lLEnZbxDKeve5N70ChNJnB2xjVge
3E57nP3BRS9zM1v5pte6oA6vp58nfBkGz8Q+7C+YI60ThzLjPRicmFbeWjFHphANpXxrBqbfJqv1
kt0XWB2mepvoO/a7eznQXSZwkJ9GvJMWoRd9OZHUPFC3E3/3D0uAWnAXWqcwgga9CTCSt0X01AX4
g7ozDbO0hMzsJG/j241BF7GT1uOKdMwZKtzTPMmDZ2dHiKxVGIHszDZbwY1DlzH/3bH4Qb7eraL8
0XOeyDMTMcDJDOWsrRcbGbExlB/zlR8+JeRtP+n/3ggSOEN6P0G3r93KyQGc9MJ+kFmz0Mfc1ZaZ
lUaIL83AX7jXkzebR1HwnUf7yyc9M4Yew8yMVpPPq+S5dR2TdiJDKc/XDqLzWUvi5V5zvoXcnnrT
6VYdZbvlkVMkgMWhi9Vj3MMh7J43WeZ4VLdsCmkBNfgDiZMlbbJjRIPQPNgJo7a5JjPKhi73AWq/
NH0qgEV6Pw6lvDQf20pIWlgOJmpT18DhKzT/aTN4KAjAKw9f6+y3/52tJs//dFWETtLSOlSHDSd/
vQrqlvQeCU38PC/eOY+0VwD43vDVvsPLMrNblwuCgSPQdR4pLogjXLY35rNpmSn8390KNy7HGNcI
ctFhlrXF4eRz8wevJ+QGzbJlgzlSnzdU4UCWIjqCFt/gIn2i86MjqMSNiU4wGR35QU+CEfgQNsRK
xnn75MgQwaEsfu/AEd+R2cjZGIZ9Q7V9X2zKv4eudmssmamTpmbeWjVpBz6U+h3c/OeWVePZEXzC
+1X9ZK88b9Vy3/gxwDsvYcyDkPYGVT2UHfckZdXOR6PydDib7wGMTczJu1VIpQlJSdDgRSPZTYeL
SeuZwXTz53YqDIG64VQfwvaThye9PQYv9bf/GU7QiOm3f9/AYG+T3/5X8OS0w/68MAKvH/LAoSLD
SHoN38CDGTS0HQXOfTjhT9aBgo8BmsKj2wXIeLIw05aPgfKk4WsGYNyhHGR+lGgjghpI7LXuV0xs
H77gXw8cen4MoNCvjv9oPpatG5AnZY+D1WWTCro/0O8xEEhTJ5k8wDNqgXqQ/hm+6jeP9ap1dgqP
QlCBRfsHBSl0GOr+x8mx8OU/JvksKjKmKw0Na+6v/z8ui2DaBNCyO7Gti7T71S6vm//0s29WR1QB
AamHHirLS7MxJ/co14h2tDbrJbWRQ0lfATO+o7IhOsatepUm5qqlHJvuCCOsNW6tdQzQ1NswoVyA
UbAw13lpOq1IEzeGfXi3QoVROwSCHmE7ppwvtx+AJdxR2YjBGCb4I7LZ7UfIYX7851Xs3syfncmb
xKSvz5PZ6h988d6jBWb7qUDGSQ4V3E9bkBtZ80T3HQSuqUfDGBnML6s0m0zNoFUPhCT78OX/svIp
tOIYZUbvwwmE7p/SCQ27BcZq+JqXBM07uc8fnx1S5/bUUkWRZ8cwy3CUH48BxpAphb0bAzz85jGf
3ORpSyJfqI/Ao3+70+/1u8/6/L9MiPCgGmdyIP+AabBoNADXgzToUsXT4JONlu3f3/o/NKmKECtA
F5gM8/+FC/ImyR/bJztc7N+A38iub16IUzN5hPu7I0rM+ghCg2Rs7njtdCw3gpEhqwVGohVMGQMy
OjNrmJljajpGsceMOsIxwqPz0McDro06HOOptaN7PB8oj3CGy2QVIMq9L3FjWEHAXJ5XXpi3Yx1j
hAYv4aO1nlvoubNb/fnO1FsAUajzQzOL4XRvzIQ87el48RgZYwJlT0n8rnVPogvH8FXfoswzCwm0
qh1FGeOWv8cTLkPxQJalG5P3flU4LQuC7hHDd7D9yrv8iXINxzBPD6iHcZ7N583yH8JHwD93C94Y
7DHK2h8QyNryZwa5DNNjxhBNNnffPV/wt4z67KAKGcdC4PQEAbK1CsiLt09mjJzaFKkZJ7Unn53E
co4aebgvw/f16f7kF0a4VadhYFIJXZ70PRn68pgBxfdktkVqjEzQvdl2XXgyLm3oYu+JMuuAhiOC
mbeFZYyS/q10ws/I7N/+3Vv59W7FRNGkcVIg2MCNiS+030uI342BM9luYHsLTP662FT7//P+JgQg
jUcIQv7231El9LzCw2zy3izMNF1N/vbyb+aL7Zj8de6kUU5Kt0wgUyaf7t8wl2+uHq5a68FzQdbw
D7r34zmEnmX96Yk/8PFACjuGPhxeISQzOFbFIvXLyR93EjxBnfwJT+KbBaQRwhHtUNsIDucbVH0+
ms66TXgE3+1NgshP2+sZwZ9CkMry4NKn9r7xGqNK9aY2SUucFtkxFozRXW3ejpEPnQLT2072CCOs
FVDVx/C5fWZjZEPvE2fyDtHF1utuDBQXYPRtFPYY6VUUMFiTa/J/92/u9sWBGwP6cYWOXHBn20zG
DIfdh873oEGZpjqCfXhrRm3x5caIal/XiVU3tDlDsnI4G7a1h9chBXrlhBFYvAXXHKE9ggd7jUSd
ax+yZAS9fmdSsbExCgBQq22GByoijcBlBBRQtEHJ8hgAB4AHn52i/ZbkxgheEbBjTev0GG77+1XU
hluhs+9wFbk18bJbecfe8ugPPQZ998BV2bT5H/rKu0VrSSfC4PH2GZ4uy/zR9B3aSJgRzMZu/5sY
yhjh6QfbdOhEFc+PoNcP5to55DRQH7stnH+ZPJgOoI87OhtWjOFhkHAScQtpM8ePYZE+NY+rI+wY
I1b/2VllqBFs8WMMU/cBCcawmFxlKNKK8FLWUQsSZvmLZu5/jpNGiUe+fPA6D8zUBhTpb5PdvzrH
PqqIY2QP7iMEh736mL0ROAL7GRz+uXGenxF40M20FYTegoq6qSNQ9EN9jV64dm87LqrRA3Dt+79u
+zHudkAUBbEAFKWPEBLd3ComDgjjRP/vf/0fqWvWJiKiNdIkWMEl6lmQKzjGVBRky8IY1QwPDmrM
GNRKtAsEFLRYx5CF3abPtzLAE7umuxP39G9zxwxrvJecyUfULLZjj5oiKfwY8cd56D6HYOCD6eIZ
6bQLfzEwU0RzgeFbuzZzJ3FagApMYmNlhbSeHnwPmoznME/oXcqkab6jR4Tv5RsjRPLQcss6QnmE
a+udGWU25dZsWdN7cf2BgaVN55I/X2RphgK2dtp1DNOFvM3qoAnuGJ3rblYVlQzE8M+dmA4wRJtk
4C0pQ1htkk83JFWKzvE70hsPqD/w2V9F+oLnukeignJiySC0oYbhe/XukdY7mzYd3V/40bvwe/eS
3Wq3ZucFPdNH/w9U4E2LoD+fAh/thzRGz0UEUr6FnnvELZTR8w1YKU2W0UGNTJjsL6X94859277p
T3juiUWsRTv+OYYvPUXshWokPEaHv2liNu2qhzEqm2aICLRe7GO4vbPQC+kS9DFee/oT0EjtVj5j
XF4LQKeebNI/gCpGH6NeZWF6LgleHH1njOAnL3PkXcz2XTLCg/AejyY82FuiwZ1sE/aDT0ESOwNK
sm6tWJV2vzzfBbldJW1Pvt+o/oC3keT0YjEaafhiP6MQtIGD1Do4NCzro/zHXQPH+u39CS+Frd8H
MLbph63DGQOjMsV0BBoVPELG5p6Y2/AoBGuMhNA0zItVdsSNGaOoZhYSUNxfr1foLBdY/3zMSo4B
VtsktQjIHggeYuWPfWeMRvGzMNw5fHgPbF8jxL+Xel/m/bborZkAYXnkHMaoF1o4a2d/wWOkSRbo
tE3qbZ5RP0dea5vux85Tcpi/RdlA98PnBy+Wl1screTrg/zwGE3upgh3JUe4r44Qx3tZ+yY9SqSU
+AsoJ9i2wCWp/+eWNI1xXQLY3QrHj1EedrlCx/YXFm2jAE9zgCu93e+1NoE2ucMP/TIs95yrHb3t
i3qESNsO47qBBgSTTRvayQOCHA7yDG0XZoxW+m9DGzM3YMnfZKHXruEcI91FGr2Teoy71epbi1Vj
PCSuEa19BHi0TXgE3ZjZCdJdvnnM8nFjjPK6NT2/RveMQ6aPEVHa9rChMLWYn7zj0/kO73uHal4z
Rl+yz2aAhmptR3oMfPF7tPJpUx3D5r9flZNfVwAPtEemoWX8cPbemhGKucgXjvQTGycJ4dEdd0aw
iHBwUiQHjoMTxuhPu0VCX6481Bv9p8mbFPUGqQObRe4sVFSQzPQECbZZHtgtBxptrYcfykPo4tHU
EiSMKx+DLsALOzKbWPUYcKeHHFNMqMWO8Hj8guOFI0gYvsgzZKJbCx+jDO4LfJ0jrg4/hht78LLi
x0gXIoGNwUSHNhx45lGAkgQ2Q2qpdq+sfZZLgP4rCjqOY2QyMpSiNMZIpFaeY3KDyT3J5EMOFAAu
8ZejablT+Ci+zKJgWEVkGU3x+5tf/oHBhCNt9YcGE/Z3Qy5VTI3d/y39pRp600z6xB+NOA/kWE//
f+wut49KEuP9PlB4t4BTnVqXqxA1XS2zMgas7S5PKYwfPwYI4uG3/4NmUfVqXyUxJ2P3yy4H65hw
/GPk4tj4hd2xbM7qRXxxer/nM3sGMu/v5nVIv3Jk9sOfb5fHRk28sl3ui0bLCm5N3YudfPLweP/7
/wMAAP//</cx:binary>
              </cx:geoCache>
            </cx:geography>
          </cx:layoutPr>
          <cx:valueColors>
            <cx:minColor>
              <a:schemeClr val="accent1">
                <a:lumMod val="60000"/>
                <a:lumOff val="40000"/>
              </a:schemeClr>
            </cx:minColor>
            <cx:midColor>
              <a:schemeClr val="tx2">
                <a:lumMod val="60000"/>
                <a:lumOff val="40000"/>
              </a:schemeClr>
            </cx:midColor>
          </cx:valueColors>
          <cx:valueColorPositions count="3"/>
        </cx:series>
      </cx:plotAreaRegion>
    </cx:plotArea>
  </cx:chart>
</cx:chartSpace>
</file>

<file path=ppt/charts/colors1.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7">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Vert">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Vert">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20.xml><?xml version="1.0" encoding="utf-8"?>
<cs:chartStyle xmlns:cs="http://schemas.microsoft.com/office/drawing/2012/chartStyle" xmlns:a="http://schemas.openxmlformats.org/drawingml/2006/main" id="494">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85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3175">
        <a:solidFill>
          <a:schemeClr val="bg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3EB902-9849-4664-9832-4DF113689BE8}" type="datetimeFigureOut">
              <a:rPr lang="en-US" smtClean="0"/>
              <a:t>2/25/2024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005459-A6AF-41A3-AB6A-304C935B19C3}" type="slidenum">
              <a:rPr lang="en-US" smtClean="0"/>
              <a:t>‹#›</a:t>
            </a:fld>
            <a:endParaRPr lang="en-US"/>
          </a:p>
        </p:txBody>
      </p:sp>
    </p:spTree>
    <p:extLst>
      <p:ext uri="{BB962C8B-B14F-4D97-AF65-F5344CB8AC3E}">
        <p14:creationId xmlns:p14="http://schemas.microsoft.com/office/powerpoint/2010/main" val="278794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735890-C3BD-E577-B027-97C5DF063F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6AD60B8-E759-B88D-1171-C9E708A85E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15B854F-0D38-05EC-83AE-E046673DFB1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6C349A7-3DEE-79DA-0C84-B6C02CA1E8EC}"/>
              </a:ext>
            </a:extLst>
          </p:cNvPr>
          <p:cNvSpPr>
            <a:spLocks noGrp="1"/>
          </p:cNvSpPr>
          <p:nvPr>
            <p:ph type="sldNum" sz="quarter" idx="5"/>
          </p:nvPr>
        </p:nvSpPr>
        <p:spPr/>
        <p:txBody>
          <a:bodyPr/>
          <a:lstStyle/>
          <a:p>
            <a:fld id="{D3005459-A6AF-41A3-AB6A-304C935B19C3}" type="slidenum">
              <a:rPr lang="en-US" smtClean="0"/>
              <a:t>2</a:t>
            </a:fld>
            <a:endParaRPr lang="en-US"/>
          </a:p>
        </p:txBody>
      </p:sp>
    </p:spTree>
    <p:extLst>
      <p:ext uri="{BB962C8B-B14F-4D97-AF65-F5344CB8AC3E}">
        <p14:creationId xmlns:p14="http://schemas.microsoft.com/office/powerpoint/2010/main" val="3712975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2/25/2024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2/25/2024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2/25/2024</a:t>
            </a:fld>
            <a:endParaRPr lang="en-US"/>
          </a:p>
        </p:txBody>
      </p:sp>
      <p:sp>
        <p:nvSpPr>
          <p:cNvPr id="3" name="Footer Placeholder 2"/>
          <p:cNvSpPr>
            <a:spLocks noGrp="1"/>
          </p:cNvSpPr>
          <p:nvPr>
            <p:ph type="ftr" sz="quarter" idx="11"/>
          </p:nvPr>
        </p:nvSpPr>
        <p:spPr>
          <a:xfrm>
            <a:off x="6867321" y="9843965"/>
            <a:ext cx="4572000" cy="365125"/>
          </a:xfrm>
        </p:spPr>
        <p:txBody>
          <a:bodyPr/>
          <a:lstStyle>
            <a:lvl1pPr>
              <a:defRPr sz="1600"/>
            </a:lvl1pPr>
          </a:lstStyle>
          <a:p>
            <a:r>
              <a:rPr lang="en-US"/>
              <a:t>Herwig Schopper – a century in physics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2/25/2024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6.svg"/><Relationship Id="rId18" Type="http://schemas.openxmlformats.org/officeDocument/2006/relationships/image" Target="../media/image23.png"/><Relationship Id="rId3" Type="http://schemas.openxmlformats.org/officeDocument/2006/relationships/image" Target="../media/image16.svg"/><Relationship Id="rId21" Type="http://schemas.openxmlformats.org/officeDocument/2006/relationships/image" Target="../media/image24.png"/><Relationship Id="rId7" Type="http://schemas.openxmlformats.org/officeDocument/2006/relationships/image" Target="../media/image20.svg"/><Relationship Id="rId12" Type="http://schemas.openxmlformats.org/officeDocument/2006/relationships/image" Target="../media/image20.png"/><Relationship Id="rId17" Type="http://schemas.openxmlformats.org/officeDocument/2006/relationships/image" Target="../media/image30.svg"/><Relationship Id="rId25" Type="http://schemas.openxmlformats.org/officeDocument/2006/relationships/image" Target="../media/image1.png"/><Relationship Id="rId2" Type="http://schemas.openxmlformats.org/officeDocument/2006/relationships/image" Target="../media/image15.png"/><Relationship Id="rId16" Type="http://schemas.openxmlformats.org/officeDocument/2006/relationships/image" Target="../media/image22.png"/><Relationship Id="rId20" Type="http://schemas.openxmlformats.org/officeDocument/2006/relationships/image" Target="../media/image33.svg"/><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24.svg"/><Relationship Id="rId24" Type="http://schemas.openxmlformats.org/officeDocument/2006/relationships/image" Target="../media/image37.svg"/><Relationship Id="rId5" Type="http://schemas.openxmlformats.org/officeDocument/2006/relationships/image" Target="../media/image18.svg"/><Relationship Id="rId15" Type="http://schemas.openxmlformats.org/officeDocument/2006/relationships/image" Target="../media/image28.svg"/><Relationship Id="rId23" Type="http://schemas.openxmlformats.org/officeDocument/2006/relationships/image" Target="../media/image25.png"/><Relationship Id="rId10" Type="http://schemas.openxmlformats.org/officeDocument/2006/relationships/image" Target="../media/image19.png"/><Relationship Id="rId19" Type="http://schemas.openxmlformats.org/officeDocument/2006/relationships/image" Target="../media/image32.svg"/><Relationship Id="rId4" Type="http://schemas.openxmlformats.org/officeDocument/2006/relationships/image" Target="../media/image16.png"/><Relationship Id="rId9" Type="http://schemas.openxmlformats.org/officeDocument/2006/relationships/image" Target="../media/image22.svg"/><Relationship Id="rId14" Type="http://schemas.openxmlformats.org/officeDocument/2006/relationships/image" Target="../media/image21.png"/><Relationship Id="rId22" Type="http://schemas.openxmlformats.org/officeDocument/2006/relationships/image" Target="../media/image35.sv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7.gi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6.xml"/><Relationship Id="rId5" Type="http://schemas.openxmlformats.org/officeDocument/2006/relationships/image" Target="../media/image1.png"/><Relationship Id="rId4" Type="http://schemas.openxmlformats.org/officeDocument/2006/relationships/image" Target="../media/image32.emf"/></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3.jpeg"/><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34.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6.jpg"/><Relationship Id="rId1" Type="http://schemas.openxmlformats.org/officeDocument/2006/relationships/slideLayout" Target="../slideLayouts/slideLayout7.xml"/><Relationship Id="rId4" Type="http://schemas.openxmlformats.org/officeDocument/2006/relationships/image" Target="../media/image37.jpe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microsoft.com/office/2014/relationships/chartEx" Target="../charts/chartEx1.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chart" Target="../charts/chart2.xml"/></Relationships>
</file>

<file path=ppt/slides/_rels/slide2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35D6B"/>
        </a:solidFill>
        <a:effectLst/>
      </p:bgPr>
    </p:bg>
    <p:spTree>
      <p:nvGrpSpPr>
        <p:cNvPr id="1" name=""/>
        <p:cNvGrpSpPr/>
        <p:nvPr/>
      </p:nvGrpSpPr>
      <p:grpSpPr>
        <a:xfrm>
          <a:off x="0" y="0"/>
          <a:ext cx="0" cy="0"/>
          <a:chOff x="0" y="0"/>
          <a:chExt cx="0" cy="0"/>
        </a:xfrm>
      </p:grpSpPr>
      <p:grpSp>
        <p:nvGrpSpPr>
          <p:cNvPr id="2" name="Group 2"/>
          <p:cNvGrpSpPr/>
          <p:nvPr/>
        </p:nvGrpSpPr>
        <p:grpSpPr>
          <a:xfrm>
            <a:off x="2384428" y="3418731"/>
            <a:ext cx="13519144" cy="6668492"/>
            <a:chOff x="0" y="-697671"/>
            <a:chExt cx="18025526" cy="8891323"/>
          </a:xfrm>
        </p:grpSpPr>
        <p:sp>
          <p:nvSpPr>
            <p:cNvPr id="3" name="AutoShape 3"/>
            <p:cNvSpPr/>
            <p:nvPr/>
          </p:nvSpPr>
          <p:spPr>
            <a:xfrm>
              <a:off x="0" y="2253933"/>
              <a:ext cx="18025526" cy="12781"/>
            </a:xfrm>
            <a:prstGeom prst="rect">
              <a:avLst/>
            </a:prstGeom>
            <a:solidFill>
              <a:srgbClr val="F0F2F4"/>
            </a:solidFill>
          </p:spPr>
          <p:txBody>
            <a:bodyPr/>
            <a:lstStyle/>
            <a:p>
              <a:endParaRPr lang="en-US"/>
            </a:p>
          </p:txBody>
        </p:sp>
        <p:sp>
          <p:nvSpPr>
            <p:cNvPr id="4" name="TextBox 4"/>
            <p:cNvSpPr txBox="1"/>
            <p:nvPr/>
          </p:nvSpPr>
          <p:spPr>
            <a:xfrm>
              <a:off x="0" y="-697671"/>
              <a:ext cx="18025526" cy="8891323"/>
            </a:xfrm>
            <a:prstGeom prst="rect">
              <a:avLst/>
            </a:prstGeom>
          </p:spPr>
          <p:txBody>
            <a:bodyPr lIns="0" tIns="0" rIns="0" bIns="0" rtlCol="0" anchor="t">
              <a:spAutoFit/>
            </a:bodyPr>
            <a:lstStyle/>
            <a:p>
              <a:pPr algn="ctr">
                <a:lnSpc>
                  <a:spcPts val="12999"/>
                </a:lnSpc>
              </a:pPr>
              <a:r>
                <a:rPr lang="en-US" sz="12999" dirty="0">
                  <a:solidFill>
                    <a:srgbClr val="F0F2F4"/>
                  </a:solidFill>
                  <a:latin typeface="RoxboroughCF"/>
                </a:rPr>
                <a:t>SESAME </a:t>
              </a:r>
            </a:p>
            <a:p>
              <a:pPr algn="ctr">
                <a:lnSpc>
                  <a:spcPts val="12999"/>
                </a:lnSpc>
              </a:pPr>
              <a:r>
                <a:rPr lang="en-US" sz="4000" dirty="0">
                  <a:solidFill>
                    <a:srgbClr val="F0F2F4"/>
                  </a:solidFill>
                  <a:latin typeface="RoxboroughCF"/>
                </a:rPr>
                <a:t>Success Continues Despite Challenges</a:t>
              </a:r>
              <a:endParaRPr lang="en-US" sz="12999" dirty="0">
                <a:solidFill>
                  <a:srgbClr val="F0F2F4"/>
                </a:solidFill>
                <a:latin typeface="RoxboroughCF"/>
              </a:endParaRPr>
            </a:p>
            <a:p>
              <a:pPr algn="ctr">
                <a:lnSpc>
                  <a:spcPts val="12999"/>
                </a:lnSpc>
              </a:pPr>
              <a:endParaRPr lang="en-US" sz="12999" dirty="0">
                <a:solidFill>
                  <a:srgbClr val="F0F2F4"/>
                </a:solidFill>
                <a:latin typeface="RoxboroughCF"/>
              </a:endParaRPr>
            </a:p>
            <a:p>
              <a:pPr algn="ctr">
                <a:lnSpc>
                  <a:spcPts val="12999"/>
                </a:lnSpc>
              </a:pPr>
              <a:endParaRPr lang="en-US" sz="12999" dirty="0">
                <a:solidFill>
                  <a:srgbClr val="F0F2F4"/>
                </a:solidFill>
                <a:latin typeface="RoxboroughCF"/>
              </a:endParaRPr>
            </a:p>
          </p:txBody>
        </p:sp>
      </p:grpSp>
      <p:sp>
        <p:nvSpPr>
          <p:cNvPr id="5" name="TextBox 5"/>
          <p:cNvSpPr txBox="1"/>
          <p:nvPr/>
        </p:nvSpPr>
        <p:spPr>
          <a:xfrm>
            <a:off x="3057433" y="7213111"/>
            <a:ext cx="12173131" cy="2622000"/>
          </a:xfrm>
          <a:prstGeom prst="rect">
            <a:avLst/>
          </a:prstGeom>
        </p:spPr>
        <p:txBody>
          <a:bodyPr lIns="0" tIns="0" rIns="0" bIns="0" rtlCol="0" anchor="t">
            <a:spAutoFit/>
          </a:bodyPr>
          <a:lstStyle/>
          <a:p>
            <a:pPr algn="ctr">
              <a:lnSpc>
                <a:spcPts val="3360"/>
              </a:lnSpc>
              <a:spcBef>
                <a:spcPct val="0"/>
              </a:spcBef>
            </a:pPr>
            <a:r>
              <a:rPr lang="en-US" sz="3600" spc="48">
                <a:solidFill>
                  <a:srgbClr val="F0F2F4"/>
                </a:solidFill>
                <a:latin typeface="Poppins Light"/>
              </a:rPr>
              <a:t>Khaled Toukan</a:t>
            </a:r>
          </a:p>
          <a:p>
            <a:pPr algn="ctr">
              <a:lnSpc>
                <a:spcPts val="3360"/>
              </a:lnSpc>
              <a:spcBef>
                <a:spcPct val="0"/>
              </a:spcBef>
            </a:pPr>
            <a:r>
              <a:rPr lang="en-US" sz="3600" spc="48">
                <a:solidFill>
                  <a:srgbClr val="F0F2F4"/>
                </a:solidFill>
                <a:latin typeface="Poppins Light"/>
              </a:rPr>
              <a:t>SESAME Director</a:t>
            </a:r>
          </a:p>
          <a:p>
            <a:pPr algn="ctr">
              <a:lnSpc>
                <a:spcPts val="3360"/>
              </a:lnSpc>
              <a:spcBef>
                <a:spcPct val="0"/>
              </a:spcBef>
            </a:pPr>
            <a:endParaRPr lang="en-US" sz="2400" spc="48">
              <a:solidFill>
                <a:srgbClr val="F0F2F4"/>
              </a:solidFill>
              <a:latin typeface="Poppins Light"/>
            </a:endParaRPr>
          </a:p>
          <a:p>
            <a:pPr algn="ctr">
              <a:lnSpc>
                <a:spcPts val="3360"/>
              </a:lnSpc>
              <a:spcBef>
                <a:spcPct val="0"/>
              </a:spcBef>
            </a:pPr>
            <a:r>
              <a:rPr lang="en-US" sz="3200" spc="48">
                <a:solidFill>
                  <a:srgbClr val="F0F2F4"/>
                </a:solidFill>
                <a:latin typeface="Poppins Light"/>
              </a:rPr>
              <a:t>CERN</a:t>
            </a:r>
          </a:p>
          <a:p>
            <a:pPr algn="ctr">
              <a:lnSpc>
                <a:spcPts val="3360"/>
              </a:lnSpc>
              <a:spcBef>
                <a:spcPct val="0"/>
              </a:spcBef>
            </a:pPr>
            <a:endParaRPr lang="en-US" sz="3200" spc="48">
              <a:solidFill>
                <a:srgbClr val="F0F2F4"/>
              </a:solidFill>
              <a:latin typeface="Poppins Light"/>
            </a:endParaRPr>
          </a:p>
          <a:p>
            <a:pPr algn="ctr">
              <a:lnSpc>
                <a:spcPts val="3360"/>
              </a:lnSpc>
              <a:spcBef>
                <a:spcPct val="0"/>
              </a:spcBef>
            </a:pPr>
            <a:r>
              <a:rPr lang="en-US" sz="3200" spc="48">
                <a:solidFill>
                  <a:srgbClr val="F0F2F4"/>
                </a:solidFill>
                <a:latin typeface="Poppins Light"/>
              </a:rPr>
              <a:t>Friday March 1, 2024</a:t>
            </a:r>
          </a:p>
        </p:txBody>
      </p:sp>
      <p:sp>
        <p:nvSpPr>
          <p:cNvPr id="11" name="TextBox 10">
            <a:extLst>
              <a:ext uri="{FF2B5EF4-FFF2-40B4-BE49-F238E27FC236}">
                <a16:creationId xmlns:a16="http://schemas.microsoft.com/office/drawing/2014/main" id="{B55D2BED-55CE-602B-2596-9147091AE44E}"/>
              </a:ext>
            </a:extLst>
          </p:cNvPr>
          <p:cNvSpPr txBox="1"/>
          <p:nvPr/>
        </p:nvSpPr>
        <p:spPr>
          <a:xfrm>
            <a:off x="-647701" y="971371"/>
            <a:ext cx="19583400" cy="1200329"/>
          </a:xfrm>
          <a:prstGeom prst="rect">
            <a:avLst/>
          </a:prstGeom>
          <a:noFill/>
        </p:spPr>
        <p:txBody>
          <a:bodyPr wrap="square">
            <a:spAutoFit/>
          </a:bodyPr>
          <a:lstStyle/>
          <a:p>
            <a:pPr algn="ctr"/>
            <a:r>
              <a:rPr lang="en-US" sz="7200">
                <a:solidFill>
                  <a:srgbClr val="F0F2F4"/>
                </a:solidFill>
                <a:latin typeface="RoxboroughCF"/>
              </a:rPr>
              <a:t>Herwig </a:t>
            </a:r>
            <a:r>
              <a:rPr lang="en-US" sz="7200" err="1">
                <a:solidFill>
                  <a:srgbClr val="F0F2F4"/>
                </a:solidFill>
                <a:latin typeface="RoxboroughCF"/>
              </a:rPr>
              <a:t>Schopper</a:t>
            </a:r>
            <a:r>
              <a:rPr lang="en-US" sz="7200">
                <a:solidFill>
                  <a:srgbClr val="F0F2F4"/>
                </a:solidFill>
                <a:latin typeface="RoxboroughCF"/>
              </a:rPr>
              <a:t> - a century in physics </a:t>
            </a:r>
            <a:endParaRPr lang="en-US" sz="1200"/>
          </a:p>
        </p:txBody>
      </p:sp>
      <p:pic>
        <p:nvPicPr>
          <p:cNvPr id="8" name="Picture 2" descr="News | SESAME | Synchrotron-light for Experimental Science ...">
            <a:extLst>
              <a:ext uri="{FF2B5EF4-FFF2-40B4-BE49-F238E27FC236}">
                <a16:creationId xmlns:a16="http://schemas.microsoft.com/office/drawing/2014/main" id="{3C62CB46-D67E-FA06-840D-BC7FC4BD7B3D}"/>
              </a:ext>
            </a:extLst>
          </p:cNvPr>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15621000" y="8420100"/>
            <a:ext cx="3759648" cy="2133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535D6B"/>
        </a:solidFill>
        <a:effectLst/>
      </p:bgPr>
    </p:bg>
    <p:spTree>
      <p:nvGrpSpPr>
        <p:cNvPr id="1" name="">
          <a:extLst>
            <a:ext uri="{FF2B5EF4-FFF2-40B4-BE49-F238E27FC236}">
              <a16:creationId xmlns:a16="http://schemas.microsoft.com/office/drawing/2014/main" id="{5ADB76C7-D4F0-C9E4-4379-9E2382C5A719}"/>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8F91F48C-9556-F2F3-7B8E-614FF2F54C1C}"/>
              </a:ext>
            </a:extLst>
          </p:cNvPr>
          <p:cNvSpPr txBox="1"/>
          <p:nvPr/>
        </p:nvSpPr>
        <p:spPr>
          <a:xfrm>
            <a:off x="1295400" y="2086927"/>
            <a:ext cx="7848600" cy="3744615"/>
          </a:xfrm>
          <a:prstGeom prst="rect">
            <a:avLst/>
          </a:prstGeom>
        </p:spPr>
        <p:txBody>
          <a:bodyPr wrap="square" lIns="0" tIns="0" rIns="0" bIns="0" rtlCol="0" anchor="t">
            <a:spAutoFit/>
          </a:bodyPr>
          <a:lstStyle/>
          <a:p>
            <a:pPr>
              <a:lnSpc>
                <a:spcPts val="7315"/>
              </a:lnSpc>
            </a:pPr>
            <a:r>
              <a:rPr lang="en-GB" sz="6096">
                <a:solidFill>
                  <a:srgbClr val="F0F2F4"/>
                </a:solidFill>
                <a:latin typeface="RoxboroughCF"/>
              </a:rPr>
              <a:t>SESAME Groundbreaking Ceremony</a:t>
            </a:r>
          </a:p>
          <a:p>
            <a:pPr>
              <a:lnSpc>
                <a:spcPts val="7315"/>
              </a:lnSpc>
            </a:pPr>
            <a:r>
              <a:rPr lang="en-GB" sz="6096">
                <a:solidFill>
                  <a:srgbClr val="F0F2F4"/>
                </a:solidFill>
                <a:latin typeface="RoxboroughCF"/>
              </a:rPr>
              <a:t> January 6, 2003</a:t>
            </a:r>
          </a:p>
        </p:txBody>
      </p:sp>
      <p:grpSp>
        <p:nvGrpSpPr>
          <p:cNvPr id="6" name="Group 6">
            <a:extLst>
              <a:ext uri="{FF2B5EF4-FFF2-40B4-BE49-F238E27FC236}">
                <a16:creationId xmlns:a16="http://schemas.microsoft.com/office/drawing/2014/main" id="{E98A54B9-3846-EF62-A7EE-BA2AFAC189C2}"/>
              </a:ext>
            </a:extLst>
          </p:cNvPr>
          <p:cNvGrpSpPr/>
          <p:nvPr/>
        </p:nvGrpSpPr>
        <p:grpSpPr>
          <a:xfrm>
            <a:off x="1295400" y="1909155"/>
            <a:ext cx="6900160" cy="1056625"/>
            <a:chOff x="-557057" y="-1192779"/>
            <a:chExt cx="9200213" cy="1408833"/>
          </a:xfrm>
        </p:grpSpPr>
        <p:sp>
          <p:nvSpPr>
            <p:cNvPr id="7" name="AutoShape 7">
              <a:extLst>
                <a:ext uri="{FF2B5EF4-FFF2-40B4-BE49-F238E27FC236}">
                  <a16:creationId xmlns:a16="http://schemas.microsoft.com/office/drawing/2014/main" id="{D4A44D69-3818-EA76-AF49-BD8A5BEB5967}"/>
                </a:ext>
              </a:extLst>
            </p:cNvPr>
            <p:cNvSpPr/>
            <p:nvPr/>
          </p:nvSpPr>
          <p:spPr>
            <a:xfrm>
              <a:off x="-557057" y="-1192779"/>
              <a:ext cx="9200213" cy="12731"/>
            </a:xfrm>
            <a:prstGeom prst="rect">
              <a:avLst/>
            </a:prstGeom>
            <a:solidFill>
              <a:srgbClr val="F0F2F4"/>
            </a:solidFill>
          </p:spPr>
          <p:txBody>
            <a:bodyPr/>
            <a:lstStyle/>
            <a:p>
              <a:endParaRPr lang="en-US"/>
            </a:p>
          </p:txBody>
        </p:sp>
        <p:sp>
          <p:nvSpPr>
            <p:cNvPr id="10" name="TextBox 10">
              <a:extLst>
                <a:ext uri="{FF2B5EF4-FFF2-40B4-BE49-F238E27FC236}">
                  <a16:creationId xmlns:a16="http://schemas.microsoft.com/office/drawing/2014/main" id="{EE63B209-3139-F2BF-BDB7-05A27BB6C711}"/>
                </a:ext>
              </a:extLst>
            </p:cNvPr>
            <p:cNvSpPr txBox="1"/>
            <p:nvPr/>
          </p:nvSpPr>
          <p:spPr>
            <a:xfrm>
              <a:off x="-557057" y="-256383"/>
              <a:ext cx="9200213" cy="472437"/>
            </a:xfrm>
            <a:prstGeom prst="rect">
              <a:avLst/>
            </a:prstGeom>
          </p:spPr>
          <p:txBody>
            <a:bodyPr lIns="0" tIns="0" rIns="0" bIns="0" rtlCol="0" anchor="t">
              <a:spAutoFit/>
            </a:bodyPr>
            <a:lstStyle/>
            <a:p>
              <a:pPr algn="just">
                <a:lnSpc>
                  <a:spcPts val="2940"/>
                </a:lnSpc>
                <a:spcBef>
                  <a:spcPct val="0"/>
                </a:spcBef>
              </a:pPr>
              <a:endParaRPr lang="en-US" sz="2100" spc="21">
                <a:solidFill>
                  <a:srgbClr val="F0F2F4"/>
                </a:solidFill>
                <a:latin typeface="Poppins Medium"/>
              </a:endParaRPr>
            </a:p>
          </p:txBody>
        </p:sp>
      </p:grpSp>
      <p:pic>
        <p:nvPicPr>
          <p:cNvPr id="4" name="Picture 2">
            <a:extLst>
              <a:ext uri="{FF2B5EF4-FFF2-40B4-BE49-F238E27FC236}">
                <a16:creationId xmlns:a16="http://schemas.microsoft.com/office/drawing/2014/main" id="{E3017E85-0E98-ADB6-EA8C-10F6BBABE8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0" y="3467100"/>
            <a:ext cx="9124950" cy="600287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News | SESAME | Synchrotron-light for Experimental Science ...">
            <a:extLst>
              <a:ext uri="{FF2B5EF4-FFF2-40B4-BE49-F238E27FC236}">
                <a16:creationId xmlns:a16="http://schemas.microsoft.com/office/drawing/2014/main" id="{AEB4F294-E826-0BC8-D0DE-2F68D42BF428}"/>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54242" y="-185982"/>
            <a:ext cx="3759648" cy="213360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2">
            <a:extLst>
              <a:ext uri="{FF2B5EF4-FFF2-40B4-BE49-F238E27FC236}">
                <a16:creationId xmlns:a16="http://schemas.microsoft.com/office/drawing/2014/main" id="{4DFE23E1-4D7C-F5BB-1D52-7E4150876E4F}"/>
              </a:ext>
            </a:extLst>
          </p:cNvPr>
          <p:cNvSpPr>
            <a:spLocks noGrp="1"/>
          </p:cNvSpPr>
          <p:nvPr>
            <p:ph type="ftr" sz="quarter" idx="11"/>
          </p:nvPr>
        </p:nvSpPr>
        <p:spPr>
          <a:xfrm>
            <a:off x="-5346" y="9804117"/>
            <a:ext cx="4716151" cy="414537"/>
          </a:xfrm>
        </p:spPr>
        <p:txBody>
          <a:bodyPr/>
          <a:lstStyle/>
          <a:p>
            <a:r>
              <a:rPr lang="en-US" sz="1800" dirty="0">
                <a:solidFill>
                  <a:srgbClr val="F0F2F4"/>
                </a:solidFill>
                <a:latin typeface="Poppins Light" panose="00000400000000000000" pitchFamily="2" charset="0"/>
                <a:cs typeface="Poppins Light" panose="00000400000000000000" pitchFamily="2" charset="0"/>
              </a:rPr>
              <a:t>Herwig </a:t>
            </a:r>
            <a:r>
              <a:rPr lang="en-US" sz="1800" dirty="0" err="1">
                <a:solidFill>
                  <a:srgbClr val="F0F2F4"/>
                </a:solidFill>
                <a:latin typeface="Poppins Light" panose="00000400000000000000" pitchFamily="2" charset="0"/>
                <a:cs typeface="Poppins Light" panose="00000400000000000000" pitchFamily="2" charset="0"/>
              </a:rPr>
              <a:t>Schopper</a:t>
            </a:r>
            <a:r>
              <a:rPr lang="en-US" sz="1800" dirty="0">
                <a:solidFill>
                  <a:srgbClr val="F0F2F4"/>
                </a:solidFill>
                <a:latin typeface="Poppins Light" panose="00000400000000000000" pitchFamily="2" charset="0"/>
                <a:cs typeface="Poppins Light" panose="00000400000000000000" pitchFamily="2" charset="0"/>
              </a:rPr>
              <a:t> – a century in physics</a:t>
            </a:r>
          </a:p>
        </p:txBody>
      </p:sp>
    </p:spTree>
    <p:extLst>
      <p:ext uri="{BB962C8B-B14F-4D97-AF65-F5344CB8AC3E}">
        <p14:creationId xmlns:p14="http://schemas.microsoft.com/office/powerpoint/2010/main" val="37053188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535D6B"/>
        </a:solidFill>
        <a:effectLst/>
      </p:bgPr>
    </p:bg>
    <p:spTree>
      <p:nvGrpSpPr>
        <p:cNvPr id="1" name="">
          <a:extLst>
            <a:ext uri="{FF2B5EF4-FFF2-40B4-BE49-F238E27FC236}">
              <a16:creationId xmlns:a16="http://schemas.microsoft.com/office/drawing/2014/main" id="{8DCDC4D2-E7AE-DE5D-F744-1D8DD6F9C424}"/>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C2ECC9D6-F5C2-51CB-6D51-1C8AB4F3485E}"/>
              </a:ext>
            </a:extLst>
          </p:cNvPr>
          <p:cNvSpPr txBox="1"/>
          <p:nvPr/>
        </p:nvSpPr>
        <p:spPr>
          <a:xfrm>
            <a:off x="1295400" y="2086928"/>
            <a:ext cx="7848600" cy="3744615"/>
          </a:xfrm>
          <a:prstGeom prst="rect">
            <a:avLst/>
          </a:prstGeom>
        </p:spPr>
        <p:txBody>
          <a:bodyPr wrap="square" lIns="0" tIns="0" rIns="0" bIns="0" rtlCol="0" anchor="t">
            <a:spAutoFit/>
          </a:bodyPr>
          <a:lstStyle/>
          <a:p>
            <a:pPr>
              <a:lnSpc>
                <a:spcPts val="7315"/>
              </a:lnSpc>
            </a:pPr>
            <a:r>
              <a:rPr lang="en-GB" sz="6096" dirty="0">
                <a:solidFill>
                  <a:srgbClr val="F0F2F4"/>
                </a:solidFill>
                <a:latin typeface="RoxboroughCF"/>
              </a:rPr>
              <a:t>Receiving Al-</a:t>
            </a:r>
            <a:r>
              <a:rPr lang="en-GB" sz="6096" dirty="0" err="1">
                <a:solidFill>
                  <a:srgbClr val="F0F2F4"/>
                </a:solidFill>
                <a:latin typeface="RoxboroughCF"/>
              </a:rPr>
              <a:t>Istiqlal</a:t>
            </a:r>
            <a:r>
              <a:rPr lang="en-GB" sz="6096" dirty="0">
                <a:solidFill>
                  <a:srgbClr val="F0F2F4"/>
                </a:solidFill>
                <a:latin typeface="RoxboroughCF"/>
              </a:rPr>
              <a:t> Medal of Jordan from King Abdullah II</a:t>
            </a:r>
          </a:p>
          <a:p>
            <a:pPr>
              <a:lnSpc>
                <a:spcPts val="7315"/>
              </a:lnSpc>
            </a:pPr>
            <a:r>
              <a:rPr lang="en-GB" sz="6096" dirty="0">
                <a:solidFill>
                  <a:srgbClr val="F0F2F4"/>
                </a:solidFill>
                <a:latin typeface="RoxboroughCF"/>
              </a:rPr>
              <a:t> on January 6, 2003</a:t>
            </a:r>
          </a:p>
        </p:txBody>
      </p:sp>
      <p:grpSp>
        <p:nvGrpSpPr>
          <p:cNvPr id="6" name="Group 6">
            <a:extLst>
              <a:ext uri="{FF2B5EF4-FFF2-40B4-BE49-F238E27FC236}">
                <a16:creationId xmlns:a16="http://schemas.microsoft.com/office/drawing/2014/main" id="{9F05DC85-F3F2-93B2-842D-AEB84DFB5931}"/>
              </a:ext>
            </a:extLst>
          </p:cNvPr>
          <p:cNvGrpSpPr/>
          <p:nvPr/>
        </p:nvGrpSpPr>
        <p:grpSpPr>
          <a:xfrm>
            <a:off x="1295400" y="1909156"/>
            <a:ext cx="6900160" cy="1056625"/>
            <a:chOff x="-557057" y="-1192779"/>
            <a:chExt cx="9200213" cy="1408833"/>
          </a:xfrm>
        </p:grpSpPr>
        <p:sp>
          <p:nvSpPr>
            <p:cNvPr id="7" name="AutoShape 7">
              <a:extLst>
                <a:ext uri="{FF2B5EF4-FFF2-40B4-BE49-F238E27FC236}">
                  <a16:creationId xmlns:a16="http://schemas.microsoft.com/office/drawing/2014/main" id="{C182E899-4419-0ADC-3162-6E5EC4E8AEC7}"/>
                </a:ext>
              </a:extLst>
            </p:cNvPr>
            <p:cNvSpPr/>
            <p:nvPr/>
          </p:nvSpPr>
          <p:spPr>
            <a:xfrm>
              <a:off x="-557057" y="-1192779"/>
              <a:ext cx="9200213" cy="12731"/>
            </a:xfrm>
            <a:prstGeom prst="rect">
              <a:avLst/>
            </a:prstGeom>
            <a:solidFill>
              <a:srgbClr val="F0F2F4"/>
            </a:solidFill>
          </p:spPr>
          <p:txBody>
            <a:bodyPr/>
            <a:lstStyle/>
            <a:p>
              <a:endParaRPr lang="en-US"/>
            </a:p>
          </p:txBody>
        </p:sp>
        <p:sp>
          <p:nvSpPr>
            <p:cNvPr id="10" name="TextBox 10">
              <a:extLst>
                <a:ext uri="{FF2B5EF4-FFF2-40B4-BE49-F238E27FC236}">
                  <a16:creationId xmlns:a16="http://schemas.microsoft.com/office/drawing/2014/main" id="{1A5D3E3D-EC1A-B84E-1D0A-5892FDBDA8A5}"/>
                </a:ext>
              </a:extLst>
            </p:cNvPr>
            <p:cNvSpPr txBox="1"/>
            <p:nvPr/>
          </p:nvSpPr>
          <p:spPr>
            <a:xfrm>
              <a:off x="-557057" y="-256383"/>
              <a:ext cx="9200213" cy="472437"/>
            </a:xfrm>
            <a:prstGeom prst="rect">
              <a:avLst/>
            </a:prstGeom>
          </p:spPr>
          <p:txBody>
            <a:bodyPr lIns="0" tIns="0" rIns="0" bIns="0" rtlCol="0" anchor="t">
              <a:spAutoFit/>
            </a:bodyPr>
            <a:lstStyle/>
            <a:p>
              <a:pPr algn="just">
                <a:lnSpc>
                  <a:spcPts val="2940"/>
                </a:lnSpc>
                <a:spcBef>
                  <a:spcPct val="0"/>
                </a:spcBef>
              </a:pPr>
              <a:endParaRPr lang="en-US" sz="2100" spc="21">
                <a:solidFill>
                  <a:srgbClr val="F0F2F4"/>
                </a:solidFill>
                <a:latin typeface="Poppins Medium"/>
              </a:endParaRPr>
            </a:p>
          </p:txBody>
        </p:sp>
      </p:grpSp>
      <p:pic>
        <p:nvPicPr>
          <p:cNvPr id="5" name="Picture 4">
            <a:extLst>
              <a:ext uri="{FF2B5EF4-FFF2-40B4-BE49-F238E27FC236}">
                <a16:creationId xmlns:a16="http://schemas.microsoft.com/office/drawing/2014/main" id="{F56943A8-17FF-8623-4AF3-BDDC175C06CC}"/>
              </a:ext>
            </a:extLst>
          </p:cNvPr>
          <p:cNvPicPr>
            <a:picLocks noChangeAspect="1"/>
          </p:cNvPicPr>
          <p:nvPr/>
        </p:nvPicPr>
        <p:blipFill>
          <a:blip r:embed="rId2"/>
          <a:stretch>
            <a:fillRect/>
          </a:stretch>
        </p:blipFill>
        <p:spPr>
          <a:xfrm>
            <a:off x="9601200" y="3560228"/>
            <a:ext cx="8263119" cy="6002872"/>
          </a:xfrm>
          <a:prstGeom prst="rect">
            <a:avLst/>
          </a:prstGeom>
          <a:ln>
            <a:noFill/>
          </a:ln>
          <a:effectLst>
            <a:softEdge rad="112500"/>
          </a:effectLst>
        </p:spPr>
      </p:pic>
      <p:pic>
        <p:nvPicPr>
          <p:cNvPr id="3" name="Picture 2" descr="News | SESAME | Synchrotron-light for Experimental Science ...">
            <a:extLst>
              <a:ext uri="{FF2B5EF4-FFF2-40B4-BE49-F238E27FC236}">
                <a16:creationId xmlns:a16="http://schemas.microsoft.com/office/drawing/2014/main" id="{917D3264-97E8-AD61-95CF-34B027A16361}"/>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54242" y="-185982"/>
            <a:ext cx="3759648" cy="213360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2">
            <a:extLst>
              <a:ext uri="{FF2B5EF4-FFF2-40B4-BE49-F238E27FC236}">
                <a16:creationId xmlns:a16="http://schemas.microsoft.com/office/drawing/2014/main" id="{9A615C7A-8FB0-4856-9607-D5888DFB91D3}"/>
              </a:ext>
            </a:extLst>
          </p:cNvPr>
          <p:cNvSpPr>
            <a:spLocks noGrp="1"/>
          </p:cNvSpPr>
          <p:nvPr>
            <p:ph type="ftr" sz="quarter" idx="11"/>
          </p:nvPr>
        </p:nvSpPr>
        <p:spPr>
          <a:xfrm>
            <a:off x="-5346" y="9804117"/>
            <a:ext cx="4716151" cy="414537"/>
          </a:xfrm>
        </p:spPr>
        <p:txBody>
          <a:bodyPr/>
          <a:lstStyle/>
          <a:p>
            <a:r>
              <a:rPr lang="en-US" sz="1800" dirty="0">
                <a:solidFill>
                  <a:srgbClr val="F0F2F4"/>
                </a:solidFill>
                <a:latin typeface="Poppins Light" panose="00000400000000000000" pitchFamily="2" charset="0"/>
                <a:cs typeface="Poppins Light" panose="00000400000000000000" pitchFamily="2" charset="0"/>
              </a:rPr>
              <a:t>Herwig </a:t>
            </a:r>
            <a:r>
              <a:rPr lang="en-US" sz="1800" dirty="0" err="1">
                <a:solidFill>
                  <a:srgbClr val="F0F2F4"/>
                </a:solidFill>
                <a:latin typeface="Poppins Light" panose="00000400000000000000" pitchFamily="2" charset="0"/>
                <a:cs typeface="Poppins Light" panose="00000400000000000000" pitchFamily="2" charset="0"/>
              </a:rPr>
              <a:t>Schopper</a:t>
            </a:r>
            <a:r>
              <a:rPr lang="en-US" sz="1800" dirty="0">
                <a:solidFill>
                  <a:srgbClr val="F0F2F4"/>
                </a:solidFill>
                <a:latin typeface="Poppins Light" panose="00000400000000000000" pitchFamily="2" charset="0"/>
                <a:cs typeface="Poppins Light" panose="00000400000000000000" pitchFamily="2" charset="0"/>
              </a:rPr>
              <a:t> – a century in physics</a:t>
            </a:r>
          </a:p>
        </p:txBody>
      </p:sp>
    </p:spTree>
    <p:extLst>
      <p:ext uri="{BB962C8B-B14F-4D97-AF65-F5344CB8AC3E}">
        <p14:creationId xmlns:p14="http://schemas.microsoft.com/office/powerpoint/2010/main" val="36368951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535D6B"/>
        </a:solidFill>
        <a:effectLst/>
      </p:bgPr>
    </p:bg>
    <p:spTree>
      <p:nvGrpSpPr>
        <p:cNvPr id="1" name="">
          <a:extLst>
            <a:ext uri="{FF2B5EF4-FFF2-40B4-BE49-F238E27FC236}">
              <a16:creationId xmlns:a16="http://schemas.microsoft.com/office/drawing/2014/main" id="{0813FECC-AA9D-2378-5A2B-587B626869C6}"/>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8025968D-18AD-7CBB-D79D-98AD4D6854F5}"/>
              </a:ext>
            </a:extLst>
          </p:cNvPr>
          <p:cNvSpPr txBox="1"/>
          <p:nvPr/>
        </p:nvSpPr>
        <p:spPr>
          <a:xfrm>
            <a:off x="1295400" y="2086927"/>
            <a:ext cx="7848600" cy="5616922"/>
          </a:xfrm>
          <a:prstGeom prst="rect">
            <a:avLst/>
          </a:prstGeom>
        </p:spPr>
        <p:txBody>
          <a:bodyPr wrap="square" lIns="0" tIns="0" rIns="0" bIns="0" rtlCol="0" anchor="t">
            <a:spAutoFit/>
          </a:bodyPr>
          <a:lstStyle/>
          <a:p>
            <a:pPr>
              <a:lnSpc>
                <a:spcPts val="7315"/>
              </a:lnSpc>
            </a:pPr>
            <a:r>
              <a:rPr lang="en-GB" sz="6096" dirty="0">
                <a:solidFill>
                  <a:srgbClr val="F0F2F4"/>
                </a:solidFill>
                <a:latin typeface="RoxboroughCF"/>
              </a:rPr>
              <a:t>Receiving Albert Einstein Gold Medal from </a:t>
            </a:r>
            <a:r>
              <a:rPr lang="en-GB" sz="6096" dirty="0" err="1">
                <a:solidFill>
                  <a:srgbClr val="F0F2F4"/>
                </a:solidFill>
                <a:latin typeface="RoxboroughCF"/>
              </a:rPr>
              <a:t>Kōichirō</a:t>
            </a:r>
            <a:r>
              <a:rPr lang="en-GB" sz="6096" dirty="0">
                <a:solidFill>
                  <a:srgbClr val="F0F2F4"/>
                </a:solidFill>
                <a:latin typeface="RoxboroughCF"/>
              </a:rPr>
              <a:t> Matsuura, UNESCO’s DG, Paris 2004</a:t>
            </a:r>
            <a:br>
              <a:rPr lang="en-GB" sz="6096" dirty="0">
                <a:solidFill>
                  <a:srgbClr val="F0F2F4"/>
                </a:solidFill>
                <a:latin typeface="RoxboroughCF"/>
              </a:rPr>
            </a:br>
            <a:r>
              <a:rPr lang="en-GB" sz="6096" dirty="0">
                <a:solidFill>
                  <a:srgbClr val="F0F2F4"/>
                </a:solidFill>
                <a:latin typeface="RoxboroughCF"/>
              </a:rPr>
              <a:t> </a:t>
            </a:r>
          </a:p>
        </p:txBody>
      </p:sp>
      <p:grpSp>
        <p:nvGrpSpPr>
          <p:cNvPr id="6" name="Group 6">
            <a:extLst>
              <a:ext uri="{FF2B5EF4-FFF2-40B4-BE49-F238E27FC236}">
                <a16:creationId xmlns:a16="http://schemas.microsoft.com/office/drawing/2014/main" id="{C47AD4B5-B245-C85D-C4DE-F2C412AC8E42}"/>
              </a:ext>
            </a:extLst>
          </p:cNvPr>
          <p:cNvGrpSpPr/>
          <p:nvPr/>
        </p:nvGrpSpPr>
        <p:grpSpPr>
          <a:xfrm>
            <a:off x="1295400" y="1909155"/>
            <a:ext cx="6900160" cy="1056625"/>
            <a:chOff x="-557057" y="-1192779"/>
            <a:chExt cx="9200213" cy="1408833"/>
          </a:xfrm>
        </p:grpSpPr>
        <p:sp>
          <p:nvSpPr>
            <p:cNvPr id="7" name="AutoShape 7">
              <a:extLst>
                <a:ext uri="{FF2B5EF4-FFF2-40B4-BE49-F238E27FC236}">
                  <a16:creationId xmlns:a16="http://schemas.microsoft.com/office/drawing/2014/main" id="{B3EE782D-337C-CF31-931B-E7BA52746224}"/>
                </a:ext>
              </a:extLst>
            </p:cNvPr>
            <p:cNvSpPr/>
            <p:nvPr/>
          </p:nvSpPr>
          <p:spPr>
            <a:xfrm>
              <a:off x="-557057" y="-1192779"/>
              <a:ext cx="9200213" cy="12731"/>
            </a:xfrm>
            <a:prstGeom prst="rect">
              <a:avLst/>
            </a:prstGeom>
            <a:solidFill>
              <a:srgbClr val="F0F2F4"/>
            </a:solidFill>
          </p:spPr>
          <p:txBody>
            <a:bodyPr/>
            <a:lstStyle/>
            <a:p>
              <a:endParaRPr lang="en-US"/>
            </a:p>
          </p:txBody>
        </p:sp>
        <p:sp>
          <p:nvSpPr>
            <p:cNvPr id="10" name="TextBox 10">
              <a:extLst>
                <a:ext uri="{FF2B5EF4-FFF2-40B4-BE49-F238E27FC236}">
                  <a16:creationId xmlns:a16="http://schemas.microsoft.com/office/drawing/2014/main" id="{C3C31806-34CA-32A8-B5C9-4C076659ECAF}"/>
                </a:ext>
              </a:extLst>
            </p:cNvPr>
            <p:cNvSpPr txBox="1"/>
            <p:nvPr/>
          </p:nvSpPr>
          <p:spPr>
            <a:xfrm>
              <a:off x="-557057" y="-256383"/>
              <a:ext cx="9200213" cy="472437"/>
            </a:xfrm>
            <a:prstGeom prst="rect">
              <a:avLst/>
            </a:prstGeom>
          </p:spPr>
          <p:txBody>
            <a:bodyPr lIns="0" tIns="0" rIns="0" bIns="0" rtlCol="0" anchor="t">
              <a:spAutoFit/>
            </a:bodyPr>
            <a:lstStyle/>
            <a:p>
              <a:pPr algn="just">
                <a:lnSpc>
                  <a:spcPts val="2940"/>
                </a:lnSpc>
                <a:spcBef>
                  <a:spcPct val="0"/>
                </a:spcBef>
              </a:pPr>
              <a:endParaRPr lang="en-US" sz="2100" spc="21">
                <a:solidFill>
                  <a:srgbClr val="F0F2F4"/>
                </a:solidFill>
                <a:latin typeface="Poppins Medium"/>
              </a:endParaRPr>
            </a:p>
          </p:txBody>
        </p:sp>
      </p:grpSp>
      <p:pic>
        <p:nvPicPr>
          <p:cNvPr id="3" name="Picture 2" descr="E:\SESAME-1\Photos\DSC_0014.JPG">
            <a:extLst>
              <a:ext uri="{FF2B5EF4-FFF2-40B4-BE49-F238E27FC236}">
                <a16:creationId xmlns:a16="http://schemas.microsoft.com/office/drawing/2014/main" id="{DDB6F421-B8A4-06A4-6B36-E12EB4D0FE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08828" y="3638550"/>
            <a:ext cx="8802972" cy="56959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News | SESAME | Synchrotron-light for Experimental Science ...">
            <a:extLst>
              <a:ext uri="{FF2B5EF4-FFF2-40B4-BE49-F238E27FC236}">
                <a16:creationId xmlns:a16="http://schemas.microsoft.com/office/drawing/2014/main" id="{AE31B50F-1B43-957A-B971-6396B24C251C}"/>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54242" y="-185982"/>
            <a:ext cx="3759648" cy="213360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2">
            <a:extLst>
              <a:ext uri="{FF2B5EF4-FFF2-40B4-BE49-F238E27FC236}">
                <a16:creationId xmlns:a16="http://schemas.microsoft.com/office/drawing/2014/main" id="{B7948C12-6D14-5403-65D4-8AA2A9BFD38B}"/>
              </a:ext>
            </a:extLst>
          </p:cNvPr>
          <p:cNvSpPr>
            <a:spLocks noGrp="1"/>
          </p:cNvSpPr>
          <p:nvPr>
            <p:ph type="ftr" sz="quarter" idx="11"/>
          </p:nvPr>
        </p:nvSpPr>
        <p:spPr>
          <a:xfrm>
            <a:off x="-5346" y="9804117"/>
            <a:ext cx="4716151" cy="414537"/>
          </a:xfrm>
        </p:spPr>
        <p:txBody>
          <a:bodyPr/>
          <a:lstStyle/>
          <a:p>
            <a:r>
              <a:rPr lang="en-US" sz="1800" dirty="0">
                <a:solidFill>
                  <a:srgbClr val="F0F2F4"/>
                </a:solidFill>
                <a:latin typeface="Poppins Light" panose="00000400000000000000" pitchFamily="2" charset="0"/>
                <a:cs typeface="Poppins Light" panose="00000400000000000000" pitchFamily="2" charset="0"/>
              </a:rPr>
              <a:t>Herwig </a:t>
            </a:r>
            <a:r>
              <a:rPr lang="en-US" sz="1800" dirty="0" err="1">
                <a:solidFill>
                  <a:srgbClr val="F0F2F4"/>
                </a:solidFill>
                <a:latin typeface="Poppins Light" panose="00000400000000000000" pitchFamily="2" charset="0"/>
                <a:cs typeface="Poppins Light" panose="00000400000000000000" pitchFamily="2" charset="0"/>
              </a:rPr>
              <a:t>Schopper</a:t>
            </a:r>
            <a:r>
              <a:rPr lang="en-US" sz="1800" dirty="0">
                <a:solidFill>
                  <a:srgbClr val="F0F2F4"/>
                </a:solidFill>
                <a:latin typeface="Poppins Light" panose="00000400000000000000" pitchFamily="2" charset="0"/>
                <a:cs typeface="Poppins Light" panose="00000400000000000000" pitchFamily="2" charset="0"/>
              </a:rPr>
              <a:t> – a century in physics</a:t>
            </a:r>
          </a:p>
        </p:txBody>
      </p:sp>
    </p:spTree>
    <p:extLst>
      <p:ext uri="{BB962C8B-B14F-4D97-AF65-F5344CB8AC3E}">
        <p14:creationId xmlns:p14="http://schemas.microsoft.com/office/powerpoint/2010/main" val="35061701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535D6B"/>
        </a:solidFill>
        <a:effectLst/>
      </p:bgPr>
    </p:bg>
    <p:spTree>
      <p:nvGrpSpPr>
        <p:cNvPr id="1" name="">
          <a:extLst>
            <a:ext uri="{FF2B5EF4-FFF2-40B4-BE49-F238E27FC236}">
              <a16:creationId xmlns:a16="http://schemas.microsoft.com/office/drawing/2014/main" id="{E6A4BE46-74F7-6E75-49F3-D7FEE04E7E04}"/>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97928B44-8CD4-0ADD-F945-548514CF5CBD}"/>
              </a:ext>
            </a:extLst>
          </p:cNvPr>
          <p:cNvSpPr txBox="1"/>
          <p:nvPr/>
        </p:nvSpPr>
        <p:spPr>
          <a:xfrm>
            <a:off x="838200" y="7930208"/>
            <a:ext cx="17068800" cy="1872307"/>
          </a:xfrm>
          <a:prstGeom prst="rect">
            <a:avLst/>
          </a:prstGeom>
        </p:spPr>
        <p:txBody>
          <a:bodyPr wrap="square" lIns="0" tIns="0" rIns="0" bIns="0" rtlCol="0" anchor="t">
            <a:spAutoFit/>
          </a:bodyPr>
          <a:lstStyle/>
          <a:p>
            <a:pPr algn="ctr">
              <a:lnSpc>
                <a:spcPts val="7315"/>
              </a:lnSpc>
            </a:pPr>
            <a:r>
              <a:rPr lang="en-GB" sz="3600" dirty="0">
                <a:solidFill>
                  <a:srgbClr val="F0F2F4"/>
                </a:solidFill>
                <a:latin typeface="RoxboroughCF"/>
              </a:rPr>
              <a:t>44 Nobel Laureates endorse SESAME, “</a:t>
            </a:r>
            <a:r>
              <a:rPr lang="en-GB" sz="3600" dirty="0">
                <a:solidFill>
                  <a:schemeClr val="accent2">
                    <a:lumMod val="60000"/>
                    <a:lumOff val="40000"/>
                  </a:schemeClr>
                </a:solidFill>
                <a:latin typeface="RoxboroughCF"/>
              </a:rPr>
              <a:t>as a beacon, demonstrating how shared scientific initiatives can help light the way towards peace</a:t>
            </a:r>
            <a:r>
              <a:rPr lang="en-GB" sz="3600" dirty="0">
                <a:solidFill>
                  <a:srgbClr val="F0F2F4"/>
                </a:solidFill>
                <a:latin typeface="RoxboroughCF"/>
              </a:rPr>
              <a:t>”, June 2008.</a:t>
            </a:r>
          </a:p>
        </p:txBody>
      </p:sp>
      <p:grpSp>
        <p:nvGrpSpPr>
          <p:cNvPr id="6" name="Group 6">
            <a:extLst>
              <a:ext uri="{FF2B5EF4-FFF2-40B4-BE49-F238E27FC236}">
                <a16:creationId xmlns:a16="http://schemas.microsoft.com/office/drawing/2014/main" id="{1E308B2C-6E75-21B3-8BDF-C1C080974858}"/>
              </a:ext>
            </a:extLst>
          </p:cNvPr>
          <p:cNvGrpSpPr/>
          <p:nvPr/>
        </p:nvGrpSpPr>
        <p:grpSpPr>
          <a:xfrm>
            <a:off x="800100" y="7930208"/>
            <a:ext cx="16649700" cy="1056625"/>
            <a:chOff x="-557057" y="-1192779"/>
            <a:chExt cx="9200213" cy="1408833"/>
          </a:xfrm>
        </p:grpSpPr>
        <p:sp>
          <p:nvSpPr>
            <p:cNvPr id="7" name="AutoShape 7">
              <a:extLst>
                <a:ext uri="{FF2B5EF4-FFF2-40B4-BE49-F238E27FC236}">
                  <a16:creationId xmlns:a16="http://schemas.microsoft.com/office/drawing/2014/main" id="{E9560512-3DD2-3159-0FB5-02A9850535CD}"/>
                </a:ext>
              </a:extLst>
            </p:cNvPr>
            <p:cNvSpPr/>
            <p:nvPr/>
          </p:nvSpPr>
          <p:spPr>
            <a:xfrm>
              <a:off x="-557057" y="-1192779"/>
              <a:ext cx="9200213" cy="12731"/>
            </a:xfrm>
            <a:prstGeom prst="rect">
              <a:avLst/>
            </a:prstGeom>
            <a:solidFill>
              <a:srgbClr val="F0F2F4"/>
            </a:solidFill>
          </p:spPr>
          <p:txBody>
            <a:bodyPr/>
            <a:lstStyle/>
            <a:p>
              <a:endParaRPr lang="en-US"/>
            </a:p>
          </p:txBody>
        </p:sp>
        <p:sp>
          <p:nvSpPr>
            <p:cNvPr id="10" name="TextBox 10">
              <a:extLst>
                <a:ext uri="{FF2B5EF4-FFF2-40B4-BE49-F238E27FC236}">
                  <a16:creationId xmlns:a16="http://schemas.microsoft.com/office/drawing/2014/main" id="{8F0EADFF-0093-C438-BAF1-113DB1132A63}"/>
                </a:ext>
              </a:extLst>
            </p:cNvPr>
            <p:cNvSpPr txBox="1"/>
            <p:nvPr/>
          </p:nvSpPr>
          <p:spPr>
            <a:xfrm>
              <a:off x="-557057" y="-256383"/>
              <a:ext cx="9200213" cy="472437"/>
            </a:xfrm>
            <a:prstGeom prst="rect">
              <a:avLst/>
            </a:prstGeom>
          </p:spPr>
          <p:txBody>
            <a:bodyPr lIns="0" tIns="0" rIns="0" bIns="0" rtlCol="0" anchor="t">
              <a:spAutoFit/>
            </a:bodyPr>
            <a:lstStyle/>
            <a:p>
              <a:pPr algn="just">
                <a:lnSpc>
                  <a:spcPts val="2940"/>
                </a:lnSpc>
                <a:spcBef>
                  <a:spcPct val="0"/>
                </a:spcBef>
              </a:pPr>
              <a:endParaRPr lang="en-US" sz="2100" spc="21">
                <a:solidFill>
                  <a:srgbClr val="F0F2F4"/>
                </a:solidFill>
                <a:latin typeface="Poppins Medium"/>
              </a:endParaRPr>
            </a:p>
          </p:txBody>
        </p:sp>
      </p:grpSp>
      <p:pic>
        <p:nvPicPr>
          <p:cNvPr id="4" name="Picture 2">
            <a:extLst>
              <a:ext uri="{FF2B5EF4-FFF2-40B4-BE49-F238E27FC236}">
                <a16:creationId xmlns:a16="http://schemas.microsoft.com/office/drawing/2014/main" id="{6925CCF6-9C45-1DF6-A016-18254DA1C5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16016"/>
          <a:stretch>
            <a:fillRect/>
          </a:stretch>
        </p:blipFill>
        <p:spPr bwMode="auto">
          <a:xfrm>
            <a:off x="2590800" y="312422"/>
            <a:ext cx="13830300" cy="761778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News | SESAME | Synchrotron-light for Experimental Science ...">
            <a:extLst>
              <a:ext uri="{FF2B5EF4-FFF2-40B4-BE49-F238E27FC236}">
                <a16:creationId xmlns:a16="http://schemas.microsoft.com/office/drawing/2014/main" id="{C3BE5250-1772-8775-09BA-EB9CAF1EAA87}"/>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54242" y="-185982"/>
            <a:ext cx="3759648" cy="213360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2">
            <a:extLst>
              <a:ext uri="{FF2B5EF4-FFF2-40B4-BE49-F238E27FC236}">
                <a16:creationId xmlns:a16="http://schemas.microsoft.com/office/drawing/2014/main" id="{6D2FEA72-956C-58E0-E277-530FDE9471E7}"/>
              </a:ext>
            </a:extLst>
          </p:cNvPr>
          <p:cNvSpPr>
            <a:spLocks noGrp="1"/>
          </p:cNvSpPr>
          <p:nvPr>
            <p:ph type="ftr" sz="quarter" idx="11"/>
          </p:nvPr>
        </p:nvSpPr>
        <p:spPr>
          <a:xfrm>
            <a:off x="-5346" y="9804117"/>
            <a:ext cx="4716151" cy="414537"/>
          </a:xfrm>
        </p:spPr>
        <p:txBody>
          <a:bodyPr/>
          <a:lstStyle/>
          <a:p>
            <a:r>
              <a:rPr lang="en-US" sz="1800" dirty="0">
                <a:solidFill>
                  <a:srgbClr val="F0F2F4"/>
                </a:solidFill>
                <a:latin typeface="Poppins Light" panose="00000400000000000000" pitchFamily="2" charset="0"/>
                <a:cs typeface="Poppins Light" panose="00000400000000000000" pitchFamily="2" charset="0"/>
              </a:rPr>
              <a:t>Herwig </a:t>
            </a:r>
            <a:r>
              <a:rPr lang="en-US" sz="1800" dirty="0" err="1">
                <a:solidFill>
                  <a:srgbClr val="F0F2F4"/>
                </a:solidFill>
                <a:latin typeface="Poppins Light" panose="00000400000000000000" pitchFamily="2" charset="0"/>
                <a:cs typeface="Poppins Light" panose="00000400000000000000" pitchFamily="2" charset="0"/>
              </a:rPr>
              <a:t>Schopper</a:t>
            </a:r>
            <a:r>
              <a:rPr lang="en-US" sz="1800" dirty="0">
                <a:solidFill>
                  <a:srgbClr val="F0F2F4"/>
                </a:solidFill>
                <a:latin typeface="Poppins Light" panose="00000400000000000000" pitchFamily="2" charset="0"/>
                <a:cs typeface="Poppins Light" panose="00000400000000000000" pitchFamily="2" charset="0"/>
              </a:rPr>
              <a:t> – a century in physics</a:t>
            </a:r>
          </a:p>
        </p:txBody>
      </p:sp>
    </p:spTree>
    <p:extLst>
      <p:ext uri="{BB962C8B-B14F-4D97-AF65-F5344CB8AC3E}">
        <p14:creationId xmlns:p14="http://schemas.microsoft.com/office/powerpoint/2010/main" val="13340562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0F2F4"/>
        </a:solidFill>
        <a:effectLst/>
      </p:bgPr>
    </p:bg>
    <p:spTree>
      <p:nvGrpSpPr>
        <p:cNvPr id="1" name="">
          <a:extLst>
            <a:ext uri="{FF2B5EF4-FFF2-40B4-BE49-F238E27FC236}">
              <a16:creationId xmlns:a16="http://schemas.microsoft.com/office/drawing/2014/main" id="{20F298B8-1144-EF92-E967-51C2D4617D85}"/>
            </a:ext>
          </a:extLst>
        </p:cNvPr>
        <p:cNvGrpSpPr/>
        <p:nvPr/>
      </p:nvGrpSpPr>
      <p:grpSpPr>
        <a:xfrm>
          <a:off x="0" y="0"/>
          <a:ext cx="0" cy="0"/>
          <a:chOff x="0" y="0"/>
          <a:chExt cx="0" cy="0"/>
        </a:xfrm>
      </p:grpSpPr>
      <p:sp>
        <p:nvSpPr>
          <p:cNvPr id="19" name="TextBox 19">
            <a:extLst>
              <a:ext uri="{FF2B5EF4-FFF2-40B4-BE49-F238E27FC236}">
                <a16:creationId xmlns:a16="http://schemas.microsoft.com/office/drawing/2014/main" id="{163C8111-ACE5-6863-A165-5B530ABEFD46}"/>
              </a:ext>
            </a:extLst>
          </p:cNvPr>
          <p:cNvSpPr txBox="1"/>
          <p:nvPr/>
        </p:nvSpPr>
        <p:spPr>
          <a:xfrm>
            <a:off x="1515692" y="11137"/>
            <a:ext cx="15256615" cy="1474763"/>
          </a:xfrm>
          <a:prstGeom prst="rect">
            <a:avLst/>
          </a:prstGeom>
        </p:spPr>
        <p:txBody>
          <a:bodyPr lIns="0" tIns="0" rIns="0" bIns="0" rtlCol="0" anchor="t">
            <a:spAutoFit/>
          </a:bodyPr>
          <a:lstStyle/>
          <a:p>
            <a:pPr algn="ctr">
              <a:lnSpc>
                <a:spcPts val="11519"/>
              </a:lnSpc>
            </a:pPr>
            <a:r>
              <a:rPr lang="en-US" sz="9599">
                <a:solidFill>
                  <a:srgbClr val="535D6B"/>
                </a:solidFill>
                <a:latin typeface="RoxboroughCF"/>
              </a:rPr>
              <a:t>The Dream Comes True</a:t>
            </a:r>
          </a:p>
        </p:txBody>
      </p:sp>
      <p:pic>
        <p:nvPicPr>
          <p:cNvPr id="35" name="Object 2" descr="preencoded.png">
            <a:extLst>
              <a:ext uri="{FF2B5EF4-FFF2-40B4-BE49-F238E27FC236}">
                <a16:creationId xmlns:a16="http://schemas.microsoft.com/office/drawing/2014/main" id="{20713CD4-A32A-3197-8ACD-F878614AFA74}"/>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533401" y="5951552"/>
            <a:ext cx="17754600" cy="110363"/>
          </a:xfrm>
          <a:prstGeom prst="rect">
            <a:avLst/>
          </a:prstGeom>
        </p:spPr>
      </p:pic>
      <p:pic>
        <p:nvPicPr>
          <p:cNvPr id="36" name="Object 3" descr="preencoded.png">
            <a:extLst>
              <a:ext uri="{FF2B5EF4-FFF2-40B4-BE49-F238E27FC236}">
                <a16:creationId xmlns:a16="http://schemas.microsoft.com/office/drawing/2014/main" id="{C900EFEF-646A-153F-7FEF-16E01D0EEC9A}"/>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544336" y="2735248"/>
            <a:ext cx="196514" cy="3200400"/>
          </a:xfrm>
          <a:prstGeom prst="rect">
            <a:avLst/>
          </a:prstGeom>
        </p:spPr>
      </p:pic>
      <p:pic>
        <p:nvPicPr>
          <p:cNvPr id="37" name="Object 4" descr="preencoded.png">
            <a:extLst>
              <a:ext uri="{FF2B5EF4-FFF2-40B4-BE49-F238E27FC236}">
                <a16:creationId xmlns:a16="http://schemas.microsoft.com/office/drawing/2014/main" id="{36210153-BA0E-E8C7-325E-B03A9A72F8A9}"/>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541855" y="5880131"/>
            <a:ext cx="242828" cy="242828"/>
          </a:xfrm>
          <a:prstGeom prst="rect">
            <a:avLst/>
          </a:prstGeom>
        </p:spPr>
      </p:pic>
      <p:pic>
        <p:nvPicPr>
          <p:cNvPr id="39" name="Object 6" descr="preencoded.png">
            <a:extLst>
              <a:ext uri="{FF2B5EF4-FFF2-40B4-BE49-F238E27FC236}">
                <a16:creationId xmlns:a16="http://schemas.microsoft.com/office/drawing/2014/main" id="{E950E7BA-91A3-42E7-6CC7-2504113A04CD}"/>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a:off x="1909937" y="5880131"/>
            <a:ext cx="242828" cy="242828"/>
          </a:xfrm>
          <a:prstGeom prst="rect">
            <a:avLst/>
          </a:prstGeom>
        </p:spPr>
      </p:pic>
      <p:pic>
        <p:nvPicPr>
          <p:cNvPr id="44" name="Object 11" descr="preencoded.png">
            <a:extLst>
              <a:ext uri="{FF2B5EF4-FFF2-40B4-BE49-F238E27FC236}">
                <a16:creationId xmlns:a16="http://schemas.microsoft.com/office/drawing/2014/main" id="{BDAD8B55-57A5-09C5-C426-255BA59EDF5A}"/>
              </a:ext>
            </a:extLst>
          </p:cNvPr>
          <p:cNvPicPr>
            <a:picLocks noChangeAspect="1"/>
          </p:cNvPicPr>
          <p:nvPr/>
        </p:nvPicPr>
        <p:blipFill>
          <a:blip r:embed="rId10">
            <a:extLst>
              <a:ext uri="{96DAC541-7B7A-43D3-8B79-37D633B846F1}">
                <asvg:svgBlip xmlns="" xmlns:asvg="http://schemas.microsoft.com/office/drawing/2016/SVG/main" r:embed="rId11"/>
              </a:ext>
            </a:extLst>
          </a:blip>
          <a:stretch>
            <a:fillRect/>
          </a:stretch>
        </p:blipFill>
        <p:spPr>
          <a:xfrm>
            <a:off x="7693643" y="6057900"/>
            <a:ext cx="101553" cy="2060086"/>
          </a:xfrm>
          <a:prstGeom prst="rect">
            <a:avLst/>
          </a:prstGeom>
        </p:spPr>
      </p:pic>
      <p:pic>
        <p:nvPicPr>
          <p:cNvPr id="50" name="Object 17" descr="preencoded.png">
            <a:extLst>
              <a:ext uri="{FF2B5EF4-FFF2-40B4-BE49-F238E27FC236}">
                <a16:creationId xmlns:a16="http://schemas.microsoft.com/office/drawing/2014/main" id="{EBB0B685-983B-1E86-B2FA-2B13CA03FDB7}"/>
              </a:ext>
            </a:extLst>
          </p:cNvPr>
          <p:cNvPicPr>
            <a:picLocks noChangeAspect="1"/>
          </p:cNvPicPr>
          <p:nvPr/>
        </p:nvPicPr>
        <p:blipFill>
          <a:blip r:embed="rId12">
            <a:extLst>
              <a:ext uri="{96DAC541-7B7A-43D3-8B79-37D633B846F1}">
                <asvg:svgBlip xmlns="" xmlns:asvg="http://schemas.microsoft.com/office/drawing/2016/SVG/main" r:embed="rId13"/>
              </a:ext>
            </a:extLst>
          </a:blip>
          <a:stretch>
            <a:fillRect/>
          </a:stretch>
        </p:blipFill>
        <p:spPr>
          <a:xfrm>
            <a:off x="8919127" y="2794804"/>
            <a:ext cx="99987" cy="3256736"/>
          </a:xfrm>
          <a:prstGeom prst="rect">
            <a:avLst/>
          </a:prstGeom>
        </p:spPr>
      </p:pic>
      <p:pic>
        <p:nvPicPr>
          <p:cNvPr id="51" name="Object 18" descr="preencoded.png">
            <a:extLst>
              <a:ext uri="{FF2B5EF4-FFF2-40B4-BE49-F238E27FC236}">
                <a16:creationId xmlns:a16="http://schemas.microsoft.com/office/drawing/2014/main" id="{02ADBACB-2C85-3831-280F-86B865F8639D}"/>
              </a:ext>
            </a:extLst>
          </p:cNvPr>
          <p:cNvPicPr>
            <a:picLocks noChangeAspect="1"/>
          </p:cNvPicPr>
          <p:nvPr/>
        </p:nvPicPr>
        <p:blipFill>
          <a:blip r:embed="rId14">
            <a:extLst>
              <a:ext uri="{96DAC541-7B7A-43D3-8B79-37D633B846F1}">
                <asvg:svgBlip xmlns="" xmlns:asvg="http://schemas.microsoft.com/office/drawing/2016/SVG/main" r:embed="rId15"/>
              </a:ext>
            </a:extLst>
          </a:blip>
          <a:stretch>
            <a:fillRect/>
          </a:stretch>
        </p:blipFill>
        <p:spPr>
          <a:xfrm>
            <a:off x="8847708" y="5880131"/>
            <a:ext cx="242828" cy="242828"/>
          </a:xfrm>
          <a:prstGeom prst="rect">
            <a:avLst/>
          </a:prstGeom>
        </p:spPr>
      </p:pic>
      <p:pic>
        <p:nvPicPr>
          <p:cNvPr id="54" name="Object 21" descr="preencoded.png">
            <a:extLst>
              <a:ext uri="{FF2B5EF4-FFF2-40B4-BE49-F238E27FC236}">
                <a16:creationId xmlns:a16="http://schemas.microsoft.com/office/drawing/2014/main" id="{F0D0D533-A398-FC40-A789-3549DC4AA578}"/>
              </a:ext>
            </a:extLst>
          </p:cNvPr>
          <p:cNvPicPr>
            <a:picLocks noChangeAspect="1"/>
          </p:cNvPicPr>
          <p:nvPr/>
        </p:nvPicPr>
        <p:blipFill>
          <a:blip r:embed="rId16">
            <a:extLst>
              <a:ext uri="{96DAC541-7B7A-43D3-8B79-37D633B846F1}">
                <asvg:svgBlip xmlns="" xmlns:asvg="http://schemas.microsoft.com/office/drawing/2016/SVG/main" r:embed="rId17"/>
              </a:ext>
            </a:extLst>
          </a:blip>
          <a:stretch>
            <a:fillRect/>
          </a:stretch>
        </p:blipFill>
        <p:spPr>
          <a:xfrm>
            <a:off x="12348032" y="5951552"/>
            <a:ext cx="99987" cy="2399700"/>
          </a:xfrm>
          <a:prstGeom prst="rect">
            <a:avLst/>
          </a:prstGeom>
        </p:spPr>
      </p:pic>
      <p:pic>
        <p:nvPicPr>
          <p:cNvPr id="55" name="Object 22" descr="preencoded.png">
            <a:extLst>
              <a:ext uri="{FF2B5EF4-FFF2-40B4-BE49-F238E27FC236}">
                <a16:creationId xmlns:a16="http://schemas.microsoft.com/office/drawing/2014/main" id="{60AD9163-A4F9-D1C0-08CA-C72AA80E90EB}"/>
              </a:ext>
            </a:extLst>
          </p:cNvPr>
          <p:cNvPicPr>
            <a:picLocks noChangeAspect="1"/>
          </p:cNvPicPr>
          <p:nvPr/>
        </p:nvPicPr>
        <p:blipFill>
          <a:blip r:embed="rId18">
            <a:extLst>
              <a:ext uri="{96DAC541-7B7A-43D3-8B79-37D633B846F1}">
                <asvg:svgBlip xmlns="" xmlns:asvg="http://schemas.microsoft.com/office/drawing/2016/SVG/main" r:embed="rId19"/>
              </a:ext>
            </a:extLst>
          </a:blip>
          <a:stretch>
            <a:fillRect/>
          </a:stretch>
        </p:blipFill>
        <p:spPr>
          <a:xfrm>
            <a:off x="12276616" y="5880131"/>
            <a:ext cx="242828" cy="242828"/>
          </a:xfrm>
          <a:prstGeom prst="rect">
            <a:avLst/>
          </a:prstGeom>
        </p:spPr>
      </p:pic>
      <p:pic>
        <p:nvPicPr>
          <p:cNvPr id="56" name="Object 23" descr="preencoded.png">
            <a:extLst>
              <a:ext uri="{FF2B5EF4-FFF2-40B4-BE49-F238E27FC236}">
                <a16:creationId xmlns:a16="http://schemas.microsoft.com/office/drawing/2014/main" id="{BC2C04EB-B4A2-C999-075A-DFB2300FED74}"/>
              </a:ext>
            </a:extLst>
          </p:cNvPr>
          <p:cNvPicPr>
            <a:picLocks noChangeAspect="1"/>
          </p:cNvPicPr>
          <p:nvPr/>
        </p:nvPicPr>
        <p:blipFill>
          <a:blip r:embed="rId12">
            <a:extLst>
              <a:ext uri="{96DAC541-7B7A-43D3-8B79-37D633B846F1}">
                <asvg:svgBlip xmlns="" xmlns:asvg="http://schemas.microsoft.com/office/drawing/2016/SVG/main" r:embed="rId20"/>
              </a:ext>
            </a:extLst>
          </a:blip>
          <a:stretch>
            <a:fillRect/>
          </a:stretch>
        </p:blipFill>
        <p:spPr>
          <a:xfrm>
            <a:off x="14286059" y="2794804"/>
            <a:ext cx="99987" cy="3256736"/>
          </a:xfrm>
          <a:prstGeom prst="rect">
            <a:avLst/>
          </a:prstGeom>
        </p:spPr>
      </p:pic>
      <p:pic>
        <p:nvPicPr>
          <p:cNvPr id="57" name="Object 24" descr="preencoded.png">
            <a:extLst>
              <a:ext uri="{FF2B5EF4-FFF2-40B4-BE49-F238E27FC236}">
                <a16:creationId xmlns:a16="http://schemas.microsoft.com/office/drawing/2014/main" id="{92DD6994-BC36-AFA9-9258-21584AE0375B}"/>
              </a:ext>
            </a:extLst>
          </p:cNvPr>
          <p:cNvPicPr>
            <a:picLocks noChangeAspect="1"/>
          </p:cNvPicPr>
          <p:nvPr/>
        </p:nvPicPr>
        <p:blipFill>
          <a:blip r:embed="rId21">
            <a:extLst>
              <a:ext uri="{96DAC541-7B7A-43D3-8B79-37D633B846F1}">
                <asvg:svgBlip xmlns="" xmlns:asvg="http://schemas.microsoft.com/office/drawing/2016/SVG/main" r:embed="rId22"/>
              </a:ext>
            </a:extLst>
          </a:blip>
          <a:stretch>
            <a:fillRect/>
          </a:stretch>
        </p:blipFill>
        <p:spPr>
          <a:xfrm>
            <a:off x="14214637" y="5880131"/>
            <a:ext cx="242828" cy="242828"/>
          </a:xfrm>
          <a:prstGeom prst="rect">
            <a:avLst/>
          </a:prstGeom>
        </p:spPr>
      </p:pic>
      <p:sp>
        <p:nvSpPr>
          <p:cNvPr id="59" name="Object 27">
            <a:extLst>
              <a:ext uri="{FF2B5EF4-FFF2-40B4-BE49-F238E27FC236}">
                <a16:creationId xmlns:a16="http://schemas.microsoft.com/office/drawing/2014/main" id="{5F62461D-9ADA-6E4E-9153-1E9F3B216DC5}"/>
              </a:ext>
            </a:extLst>
          </p:cNvPr>
          <p:cNvSpPr/>
          <p:nvPr/>
        </p:nvSpPr>
        <p:spPr>
          <a:xfrm>
            <a:off x="1176710" y="2254349"/>
            <a:ext cx="6004378" cy="767762"/>
          </a:xfrm>
          <a:prstGeom prst="rect">
            <a:avLst/>
          </a:prstGeom>
          <a:noFill/>
        </p:spPr>
        <p:txBody>
          <a:bodyPr wrap="square" lIns="0" tIns="0" rIns="0" bIns="0" rtlCol="0" anchor="t"/>
          <a:lstStyle/>
          <a:p>
            <a:pPr>
              <a:spcAft>
                <a:spcPts val="600"/>
              </a:spcAft>
            </a:pPr>
            <a:r>
              <a:rPr lang="en-US" altLang="en-US" sz="2400" dirty="0">
                <a:solidFill>
                  <a:srgbClr val="535D6B"/>
                </a:solidFill>
                <a:latin typeface="Poppins" panose="00000500000000000000" pitchFamily="2" charset="0"/>
                <a:cs typeface="Poppins" panose="00000500000000000000" pitchFamily="2" charset="0"/>
              </a:rPr>
              <a:t>Arab Israeli Cooperation (Dahab) </a:t>
            </a:r>
          </a:p>
          <a:p>
            <a:pPr>
              <a:spcAft>
                <a:spcPts val="600"/>
              </a:spcAft>
            </a:pPr>
            <a:r>
              <a:rPr lang="en-US" altLang="en-US" sz="2400" dirty="0">
                <a:solidFill>
                  <a:srgbClr val="535D6B"/>
                </a:solidFill>
                <a:latin typeface="Poppins" panose="00000500000000000000" pitchFamily="2" charset="0"/>
                <a:cs typeface="Poppins" panose="00000500000000000000" pitchFamily="2" charset="0"/>
              </a:rPr>
              <a:t>(Venice Gouda, Eliezer </a:t>
            </a:r>
            <a:r>
              <a:rPr lang="en-US" altLang="en-US" sz="2400" dirty="0" err="1">
                <a:solidFill>
                  <a:srgbClr val="535D6B"/>
                </a:solidFill>
                <a:latin typeface="Poppins" panose="00000500000000000000" pitchFamily="2" charset="0"/>
                <a:cs typeface="Poppins" panose="00000500000000000000" pitchFamily="2" charset="0"/>
              </a:rPr>
              <a:t>Rabinovici</a:t>
            </a:r>
            <a:r>
              <a:rPr lang="en-US" altLang="en-US" sz="2400" dirty="0">
                <a:solidFill>
                  <a:srgbClr val="535D6B"/>
                </a:solidFill>
                <a:latin typeface="Poppins" panose="00000500000000000000" pitchFamily="2" charset="0"/>
                <a:cs typeface="Poppins" panose="00000500000000000000" pitchFamily="2" charset="0"/>
              </a:rPr>
              <a:t>) </a:t>
            </a:r>
          </a:p>
        </p:txBody>
      </p:sp>
      <p:sp>
        <p:nvSpPr>
          <p:cNvPr id="62" name="Object 30">
            <a:extLst>
              <a:ext uri="{FF2B5EF4-FFF2-40B4-BE49-F238E27FC236}">
                <a16:creationId xmlns:a16="http://schemas.microsoft.com/office/drawing/2014/main" id="{49DA5174-A26B-BA6B-3559-C87B7AFB721B}"/>
              </a:ext>
            </a:extLst>
          </p:cNvPr>
          <p:cNvSpPr/>
          <p:nvPr/>
        </p:nvSpPr>
        <p:spPr>
          <a:xfrm>
            <a:off x="1541490" y="6509164"/>
            <a:ext cx="3043557" cy="2095709"/>
          </a:xfrm>
          <a:prstGeom prst="rect">
            <a:avLst/>
          </a:prstGeom>
          <a:noFill/>
        </p:spPr>
        <p:txBody>
          <a:bodyPr wrap="square" lIns="0" tIns="0" rIns="0" bIns="0" rtlCol="0" anchor="t"/>
          <a:lstStyle/>
          <a:p>
            <a:pPr>
              <a:spcAft>
                <a:spcPts val="600"/>
              </a:spcAft>
            </a:pPr>
            <a:r>
              <a:rPr lang="en-GB" altLang="en-US" sz="2400" dirty="0">
                <a:solidFill>
                  <a:srgbClr val="535D6B"/>
                </a:solidFill>
                <a:latin typeface="Poppins" panose="00000500000000000000" pitchFamily="2" charset="0"/>
                <a:cs typeface="Poppins" panose="00000500000000000000" pitchFamily="2" charset="0"/>
              </a:rPr>
              <a:t>Rebuild old 0.8 GeV Berlin Synchrotron (BESSY I) in the Middle East, as a basis for a new international centre (Gus Voss, Herman Winick, followed by </a:t>
            </a:r>
            <a:r>
              <a:rPr lang="en-GB" altLang="en-US" sz="2400" dirty="0" err="1">
                <a:solidFill>
                  <a:srgbClr val="535D6B"/>
                </a:solidFill>
                <a:latin typeface="Poppins" panose="00000500000000000000" pitchFamily="2" charset="0"/>
                <a:cs typeface="Poppins" panose="00000500000000000000" pitchFamily="2" charset="0"/>
              </a:rPr>
              <a:t>Tord</a:t>
            </a:r>
            <a:r>
              <a:rPr lang="en-GB" altLang="en-US" sz="2400" dirty="0">
                <a:solidFill>
                  <a:srgbClr val="535D6B"/>
                </a:solidFill>
                <a:latin typeface="Poppins" panose="00000500000000000000" pitchFamily="2" charset="0"/>
                <a:cs typeface="Poppins" panose="00000500000000000000" pitchFamily="2" charset="0"/>
              </a:rPr>
              <a:t> </a:t>
            </a:r>
            <a:r>
              <a:rPr lang="en-GB" altLang="en-US" sz="2400" dirty="0" err="1">
                <a:solidFill>
                  <a:srgbClr val="535D6B"/>
                </a:solidFill>
                <a:latin typeface="Poppins" panose="00000500000000000000" pitchFamily="2" charset="0"/>
                <a:cs typeface="Poppins" panose="00000500000000000000" pitchFamily="2" charset="0"/>
              </a:rPr>
              <a:t>Ekelof</a:t>
            </a:r>
            <a:r>
              <a:rPr lang="en-GB" altLang="en-US" sz="2400" dirty="0">
                <a:solidFill>
                  <a:srgbClr val="535D6B"/>
                </a:solidFill>
                <a:latin typeface="Poppins" panose="00000500000000000000" pitchFamily="2" charset="0"/>
                <a:cs typeface="Poppins" panose="00000500000000000000" pitchFamily="2" charset="0"/>
              </a:rPr>
              <a:t>)</a:t>
            </a:r>
          </a:p>
        </p:txBody>
      </p:sp>
      <p:sp>
        <p:nvSpPr>
          <p:cNvPr id="69" name="Object 37">
            <a:extLst>
              <a:ext uri="{FF2B5EF4-FFF2-40B4-BE49-F238E27FC236}">
                <a16:creationId xmlns:a16="http://schemas.microsoft.com/office/drawing/2014/main" id="{11B6BD43-4F53-CE4A-682A-A06A1ED09399}"/>
              </a:ext>
            </a:extLst>
          </p:cNvPr>
          <p:cNvSpPr/>
          <p:nvPr/>
        </p:nvSpPr>
        <p:spPr>
          <a:xfrm>
            <a:off x="7315414" y="7982164"/>
            <a:ext cx="857036" cy="857036"/>
          </a:xfrm>
          <a:prstGeom prst="ellipse">
            <a:avLst/>
          </a:prstGeom>
          <a:solidFill>
            <a:srgbClr val="E5E5E5"/>
          </a:solidFill>
        </p:spPr>
        <p:txBody>
          <a:bodyPr/>
          <a:lstStyle/>
          <a:p>
            <a:pPr defTabSz="1371600">
              <a:defRPr/>
            </a:pPr>
            <a:r>
              <a:rPr lang="fr-FR" sz="2400" dirty="0">
                <a:solidFill>
                  <a:prstClr val="black"/>
                </a:solidFill>
                <a:latin typeface="Poppins Light" panose="00000400000000000000" pitchFamily="2" charset="0"/>
                <a:cs typeface="Poppins Light" panose="00000400000000000000" pitchFamily="2" charset="0"/>
              </a:rPr>
              <a:t>'03</a:t>
            </a:r>
            <a:endParaRPr lang="en-US" sz="2400" dirty="0">
              <a:solidFill>
                <a:prstClr val="black"/>
              </a:solidFill>
              <a:latin typeface="Poppins Light" panose="00000400000000000000" pitchFamily="2" charset="0"/>
              <a:cs typeface="Poppins Light" panose="00000400000000000000" pitchFamily="2" charset="0"/>
            </a:endParaRPr>
          </a:p>
        </p:txBody>
      </p:sp>
      <p:sp>
        <p:nvSpPr>
          <p:cNvPr id="74" name="Object 42">
            <a:extLst>
              <a:ext uri="{FF2B5EF4-FFF2-40B4-BE49-F238E27FC236}">
                <a16:creationId xmlns:a16="http://schemas.microsoft.com/office/drawing/2014/main" id="{91219FA6-7788-49D4-1463-A4A5B7702D1C}"/>
              </a:ext>
            </a:extLst>
          </p:cNvPr>
          <p:cNvSpPr/>
          <p:nvPr/>
        </p:nvSpPr>
        <p:spPr>
          <a:xfrm>
            <a:off x="9598143" y="2085058"/>
            <a:ext cx="3817112" cy="767762"/>
          </a:xfrm>
          <a:prstGeom prst="rect">
            <a:avLst/>
          </a:prstGeom>
          <a:noFill/>
        </p:spPr>
        <p:txBody>
          <a:bodyPr wrap="square" lIns="0" tIns="0" rIns="0" bIns="0" rtlCol="0" anchor="t"/>
          <a:lstStyle/>
          <a:p>
            <a:pPr>
              <a:spcAft>
                <a:spcPts val="600"/>
              </a:spcAft>
            </a:pPr>
            <a:r>
              <a:rPr lang="en-US" altLang="en-US" sz="2400">
                <a:solidFill>
                  <a:srgbClr val="535D6B"/>
                </a:solidFill>
                <a:latin typeface="Poppins" panose="00000500000000000000" pitchFamily="2" charset="0"/>
                <a:cs typeface="Poppins" panose="00000500000000000000" pitchFamily="2" charset="0"/>
              </a:rPr>
              <a:t>SESAME comes into existence, Herwig </a:t>
            </a:r>
            <a:r>
              <a:rPr lang="en-US" altLang="en-US" sz="2400" err="1">
                <a:solidFill>
                  <a:srgbClr val="535D6B"/>
                </a:solidFill>
                <a:latin typeface="Poppins" panose="00000500000000000000" pitchFamily="2" charset="0"/>
                <a:cs typeface="Poppins" panose="00000500000000000000" pitchFamily="2" charset="0"/>
              </a:rPr>
              <a:t>Schopper</a:t>
            </a:r>
            <a:r>
              <a:rPr lang="en-US" altLang="en-US" sz="2400">
                <a:solidFill>
                  <a:srgbClr val="535D6B"/>
                </a:solidFill>
                <a:latin typeface="Poppins" panose="00000500000000000000" pitchFamily="2" charset="0"/>
                <a:cs typeface="Poppins" panose="00000500000000000000" pitchFamily="2" charset="0"/>
              </a:rPr>
              <a:t> presides over Council</a:t>
            </a:r>
          </a:p>
        </p:txBody>
      </p:sp>
      <p:sp>
        <p:nvSpPr>
          <p:cNvPr id="78" name="Object 46">
            <a:extLst>
              <a:ext uri="{FF2B5EF4-FFF2-40B4-BE49-F238E27FC236}">
                <a16:creationId xmlns:a16="http://schemas.microsoft.com/office/drawing/2014/main" id="{EC9FDA92-2BD4-EA06-0A71-1CC47FC8592F}"/>
              </a:ext>
            </a:extLst>
          </p:cNvPr>
          <p:cNvSpPr/>
          <p:nvPr/>
        </p:nvSpPr>
        <p:spPr>
          <a:xfrm>
            <a:off x="8534400" y="2172083"/>
            <a:ext cx="901974" cy="857036"/>
          </a:xfrm>
          <a:prstGeom prst="ellipse">
            <a:avLst/>
          </a:prstGeom>
          <a:solidFill>
            <a:srgbClr val="E5E5E5"/>
          </a:solidFill>
        </p:spPr>
        <p:txBody>
          <a:bodyPr/>
          <a:lstStyle/>
          <a:p>
            <a:pPr defTabSz="1371600">
              <a:defRPr/>
            </a:pPr>
            <a:r>
              <a:rPr lang="fr-FR" sz="2400">
                <a:solidFill>
                  <a:prstClr val="black"/>
                </a:solidFill>
                <a:latin typeface="Poppins Light" panose="00000400000000000000" pitchFamily="2" charset="0"/>
                <a:cs typeface="Poppins Light" panose="00000400000000000000" pitchFamily="2" charset="0"/>
              </a:rPr>
              <a:t>‘04</a:t>
            </a:r>
            <a:endParaRPr lang="en-US" sz="2400">
              <a:solidFill>
                <a:prstClr val="black"/>
              </a:solidFill>
              <a:latin typeface="Poppins Light" panose="00000400000000000000" pitchFamily="2" charset="0"/>
              <a:cs typeface="Poppins Light" panose="00000400000000000000" pitchFamily="2" charset="0"/>
            </a:endParaRPr>
          </a:p>
        </p:txBody>
      </p:sp>
      <p:sp>
        <p:nvSpPr>
          <p:cNvPr id="80" name="Object 48">
            <a:extLst>
              <a:ext uri="{FF2B5EF4-FFF2-40B4-BE49-F238E27FC236}">
                <a16:creationId xmlns:a16="http://schemas.microsoft.com/office/drawing/2014/main" id="{49053718-9B89-7BFC-BEAE-B9A0F42F23E5}"/>
              </a:ext>
            </a:extLst>
          </p:cNvPr>
          <p:cNvSpPr/>
          <p:nvPr/>
        </p:nvSpPr>
        <p:spPr>
          <a:xfrm>
            <a:off x="9619484" y="3813526"/>
            <a:ext cx="3388965" cy="1151642"/>
          </a:xfrm>
          <a:prstGeom prst="rect">
            <a:avLst/>
          </a:prstGeom>
          <a:noFill/>
        </p:spPr>
        <p:txBody>
          <a:bodyPr wrap="square" lIns="0" tIns="0" rIns="0" bIns="0" rtlCol="0" anchor="t"/>
          <a:lstStyle/>
          <a:p>
            <a:pPr>
              <a:spcAft>
                <a:spcPts val="600"/>
              </a:spcAft>
            </a:pPr>
            <a:r>
              <a:rPr lang="en-GB" altLang="en-US" sz="2400">
                <a:solidFill>
                  <a:srgbClr val="535D6B"/>
                </a:solidFill>
                <a:latin typeface="Poppins" panose="00000500000000000000" pitchFamily="2" charset="0"/>
                <a:cs typeface="Poppins" panose="00000500000000000000" pitchFamily="2" charset="0"/>
              </a:rPr>
              <a:t>Decision to build a new 2.5 GeV ring using BESSY I booster, competitive 3rd generation facility</a:t>
            </a:r>
          </a:p>
        </p:txBody>
      </p:sp>
      <p:sp>
        <p:nvSpPr>
          <p:cNvPr id="85" name="Object 53">
            <a:extLst>
              <a:ext uri="{FF2B5EF4-FFF2-40B4-BE49-F238E27FC236}">
                <a16:creationId xmlns:a16="http://schemas.microsoft.com/office/drawing/2014/main" id="{8DBDEA7D-323A-F37C-19CE-D9ADF5D276B5}"/>
              </a:ext>
            </a:extLst>
          </p:cNvPr>
          <p:cNvSpPr/>
          <p:nvPr/>
        </p:nvSpPr>
        <p:spPr>
          <a:xfrm>
            <a:off x="11963399" y="7952180"/>
            <a:ext cx="990601" cy="857036"/>
          </a:xfrm>
          <a:prstGeom prst="ellipse">
            <a:avLst/>
          </a:prstGeom>
          <a:solidFill>
            <a:srgbClr val="E5E5E5"/>
          </a:solidFill>
        </p:spPr>
        <p:txBody>
          <a:bodyPr/>
          <a:lstStyle/>
          <a:p>
            <a:pPr defTabSz="1371600">
              <a:defRPr/>
            </a:pPr>
            <a:r>
              <a:rPr lang="fr-FR" sz="2400">
                <a:solidFill>
                  <a:prstClr val="black"/>
                </a:solidFill>
                <a:latin typeface="Poppins Light" panose="00000400000000000000" pitchFamily="2" charset="0"/>
                <a:cs typeface="Poppins Light" panose="00000400000000000000" pitchFamily="2" charset="0"/>
              </a:rPr>
              <a:t>‘08</a:t>
            </a:r>
            <a:endParaRPr lang="en-US" sz="2400">
              <a:solidFill>
                <a:prstClr val="black"/>
              </a:solidFill>
              <a:latin typeface="Poppins Light" panose="00000400000000000000" pitchFamily="2" charset="0"/>
              <a:cs typeface="Poppins Light" panose="00000400000000000000" pitchFamily="2" charset="0"/>
            </a:endParaRPr>
          </a:p>
        </p:txBody>
      </p:sp>
      <p:sp>
        <p:nvSpPr>
          <p:cNvPr id="87" name="Object 55">
            <a:extLst>
              <a:ext uri="{FF2B5EF4-FFF2-40B4-BE49-F238E27FC236}">
                <a16:creationId xmlns:a16="http://schemas.microsoft.com/office/drawing/2014/main" id="{FF9C1F6E-61D5-9CD8-D41B-3DAB5698135E}"/>
              </a:ext>
            </a:extLst>
          </p:cNvPr>
          <p:cNvSpPr/>
          <p:nvPr/>
        </p:nvSpPr>
        <p:spPr>
          <a:xfrm>
            <a:off x="13106400" y="8071438"/>
            <a:ext cx="3810000" cy="767762"/>
          </a:xfrm>
          <a:prstGeom prst="rect">
            <a:avLst/>
          </a:prstGeom>
          <a:noFill/>
        </p:spPr>
        <p:txBody>
          <a:bodyPr wrap="square" lIns="0" tIns="0" rIns="0" bIns="0" rtlCol="0" anchor="t"/>
          <a:lstStyle/>
          <a:p>
            <a:r>
              <a:rPr lang="en-US" altLang="en-US" sz="2400">
                <a:solidFill>
                  <a:srgbClr val="535D6B"/>
                </a:solidFill>
                <a:latin typeface="Poppins" panose="00000500000000000000" pitchFamily="2" charset="0"/>
                <a:cs typeface="Poppins" panose="00000500000000000000" pitchFamily="2" charset="0"/>
              </a:rPr>
              <a:t>Completion of building </a:t>
            </a:r>
          </a:p>
        </p:txBody>
      </p:sp>
      <p:sp>
        <p:nvSpPr>
          <p:cNvPr id="88" name="Object 56">
            <a:extLst>
              <a:ext uri="{FF2B5EF4-FFF2-40B4-BE49-F238E27FC236}">
                <a16:creationId xmlns:a16="http://schemas.microsoft.com/office/drawing/2014/main" id="{13339BED-364F-49C7-6B74-FD30AE6D44FA}"/>
              </a:ext>
            </a:extLst>
          </p:cNvPr>
          <p:cNvSpPr/>
          <p:nvPr/>
        </p:nvSpPr>
        <p:spPr>
          <a:xfrm>
            <a:off x="13927380" y="2210183"/>
            <a:ext cx="857036" cy="857036"/>
          </a:xfrm>
          <a:prstGeom prst="ellipse">
            <a:avLst/>
          </a:prstGeom>
          <a:solidFill>
            <a:srgbClr val="E5E5E5"/>
          </a:solidFill>
        </p:spPr>
        <p:txBody>
          <a:bodyPr/>
          <a:lstStyle/>
          <a:p>
            <a:pPr defTabSz="1371600">
              <a:defRPr/>
            </a:pPr>
            <a:r>
              <a:rPr lang="fr-FR" sz="2400" dirty="0">
                <a:solidFill>
                  <a:prstClr val="black"/>
                </a:solidFill>
                <a:latin typeface="Poppins Light" panose="00000400000000000000" pitchFamily="2" charset="0"/>
                <a:cs typeface="Poppins Light" panose="00000400000000000000" pitchFamily="2" charset="0"/>
              </a:rPr>
              <a:t>‘17</a:t>
            </a:r>
            <a:endParaRPr lang="en-US" sz="2400" dirty="0">
              <a:solidFill>
                <a:prstClr val="black"/>
              </a:solidFill>
              <a:latin typeface="Poppins Light" panose="00000400000000000000" pitchFamily="2" charset="0"/>
              <a:cs typeface="Poppins Light" panose="00000400000000000000" pitchFamily="2" charset="0"/>
            </a:endParaRPr>
          </a:p>
        </p:txBody>
      </p:sp>
      <p:sp>
        <p:nvSpPr>
          <p:cNvPr id="90" name="Object 58">
            <a:extLst>
              <a:ext uri="{FF2B5EF4-FFF2-40B4-BE49-F238E27FC236}">
                <a16:creationId xmlns:a16="http://schemas.microsoft.com/office/drawing/2014/main" id="{F8D4F58E-5B0F-E706-007C-7D542A064530}"/>
              </a:ext>
            </a:extLst>
          </p:cNvPr>
          <p:cNvSpPr/>
          <p:nvPr/>
        </p:nvSpPr>
        <p:spPr>
          <a:xfrm>
            <a:off x="14869986" y="2032659"/>
            <a:ext cx="2733944" cy="1151642"/>
          </a:xfrm>
          <a:prstGeom prst="rect">
            <a:avLst/>
          </a:prstGeom>
          <a:noFill/>
        </p:spPr>
        <p:txBody>
          <a:bodyPr wrap="square" lIns="0" tIns="0" rIns="0" bIns="0" rtlCol="0" anchor="t"/>
          <a:lstStyle/>
          <a:p>
            <a:r>
              <a:rPr lang="en-US" altLang="en-US" sz="2400" b="1">
                <a:solidFill>
                  <a:srgbClr val="535D6B"/>
                </a:solidFill>
                <a:latin typeface="Poppins" panose="00000500000000000000" pitchFamily="2" charset="0"/>
                <a:cs typeface="Poppins" panose="00000500000000000000" pitchFamily="2" charset="0"/>
              </a:rPr>
              <a:t>January:</a:t>
            </a:r>
            <a:endParaRPr lang="en-US" altLang="en-US" sz="2400">
              <a:solidFill>
                <a:srgbClr val="535D6B"/>
              </a:solidFill>
              <a:latin typeface="Poppins" panose="00000500000000000000" pitchFamily="2" charset="0"/>
              <a:cs typeface="Poppins" panose="00000500000000000000" pitchFamily="2" charset="0"/>
            </a:endParaRPr>
          </a:p>
          <a:p>
            <a:r>
              <a:rPr lang="en-US" altLang="en-US" sz="2400">
                <a:solidFill>
                  <a:srgbClr val="535D6B"/>
                </a:solidFill>
                <a:latin typeface="Poppins" panose="00000500000000000000" pitchFamily="2" charset="0"/>
                <a:cs typeface="Poppins" panose="00000500000000000000" pitchFamily="2" charset="0"/>
              </a:rPr>
              <a:t>First electron beam circulating </a:t>
            </a:r>
          </a:p>
        </p:txBody>
      </p:sp>
      <p:sp>
        <p:nvSpPr>
          <p:cNvPr id="58" name="Object 25">
            <a:extLst>
              <a:ext uri="{FF2B5EF4-FFF2-40B4-BE49-F238E27FC236}">
                <a16:creationId xmlns:a16="http://schemas.microsoft.com/office/drawing/2014/main" id="{66423E52-3D02-2F1B-4A4E-F1AA005F210D}"/>
              </a:ext>
            </a:extLst>
          </p:cNvPr>
          <p:cNvSpPr/>
          <p:nvPr/>
        </p:nvSpPr>
        <p:spPr>
          <a:xfrm>
            <a:off x="228600" y="2171700"/>
            <a:ext cx="948109" cy="857036"/>
          </a:xfrm>
          <a:prstGeom prst="ellipse">
            <a:avLst/>
          </a:prstGeom>
          <a:solidFill>
            <a:srgbClr val="E5E5E5"/>
          </a:solidFill>
        </p:spPr>
        <p:txBody>
          <a:bodyPr/>
          <a:lstStyle/>
          <a:p>
            <a:pPr defTabSz="1371600">
              <a:defRPr/>
            </a:pPr>
            <a:r>
              <a:rPr lang="fr-FR" sz="2400">
                <a:solidFill>
                  <a:prstClr val="black"/>
                </a:solidFill>
                <a:latin typeface="Poppins Light" panose="00000400000000000000" pitchFamily="2" charset="0"/>
                <a:cs typeface="Poppins Light" panose="00000400000000000000" pitchFamily="2" charset="0"/>
              </a:rPr>
              <a:t>‘95</a:t>
            </a:r>
            <a:endParaRPr lang="en-US" sz="2400">
              <a:solidFill>
                <a:prstClr val="black"/>
              </a:solidFill>
              <a:latin typeface="Poppins Light" panose="00000400000000000000" pitchFamily="2" charset="0"/>
              <a:cs typeface="Poppins Light" panose="00000400000000000000" pitchFamily="2" charset="0"/>
            </a:endParaRPr>
          </a:p>
        </p:txBody>
      </p:sp>
      <p:sp>
        <p:nvSpPr>
          <p:cNvPr id="94" name="Object 55">
            <a:extLst>
              <a:ext uri="{FF2B5EF4-FFF2-40B4-BE49-F238E27FC236}">
                <a16:creationId xmlns:a16="http://schemas.microsoft.com/office/drawing/2014/main" id="{726F4BB2-449C-AF2B-DDB3-FC9B0CBF7F5D}"/>
              </a:ext>
            </a:extLst>
          </p:cNvPr>
          <p:cNvSpPr/>
          <p:nvPr/>
        </p:nvSpPr>
        <p:spPr>
          <a:xfrm>
            <a:off x="14871968" y="3643918"/>
            <a:ext cx="2871696" cy="767762"/>
          </a:xfrm>
          <a:prstGeom prst="rect">
            <a:avLst/>
          </a:prstGeom>
          <a:noFill/>
        </p:spPr>
        <p:txBody>
          <a:bodyPr wrap="square" lIns="0" tIns="0" rIns="0" bIns="0" rtlCol="0" anchor="t"/>
          <a:lstStyle/>
          <a:p>
            <a:r>
              <a:rPr lang="en-US" altLang="en-US" sz="2400" b="1" dirty="0">
                <a:solidFill>
                  <a:srgbClr val="535D6B"/>
                </a:solidFill>
                <a:latin typeface="Poppins" panose="00000500000000000000" pitchFamily="2" charset="0"/>
                <a:cs typeface="Poppins" panose="00000500000000000000" pitchFamily="2" charset="0"/>
              </a:rPr>
              <a:t>16 May</a:t>
            </a:r>
            <a:r>
              <a:rPr lang="en-US" altLang="en-US" sz="2400" dirty="0">
                <a:solidFill>
                  <a:srgbClr val="535D6B"/>
                </a:solidFill>
                <a:latin typeface="Poppins" panose="00000500000000000000" pitchFamily="2" charset="0"/>
                <a:cs typeface="Poppins" panose="00000500000000000000" pitchFamily="2" charset="0"/>
              </a:rPr>
              <a:t>: </a:t>
            </a:r>
          </a:p>
          <a:p>
            <a:r>
              <a:rPr lang="en-US" altLang="en-US" sz="2400" dirty="0">
                <a:solidFill>
                  <a:srgbClr val="535D6B"/>
                </a:solidFill>
                <a:latin typeface="Poppins" panose="00000500000000000000" pitchFamily="2" charset="0"/>
                <a:cs typeface="Poppins" panose="00000500000000000000" pitchFamily="2" charset="0"/>
              </a:rPr>
              <a:t>Opening by</a:t>
            </a:r>
          </a:p>
          <a:p>
            <a:r>
              <a:rPr lang="en-US" altLang="en-US" sz="2400" dirty="0">
                <a:solidFill>
                  <a:srgbClr val="535D6B"/>
                </a:solidFill>
                <a:latin typeface="Poppins" panose="00000500000000000000" pitchFamily="2" charset="0"/>
                <a:cs typeface="Poppins" panose="00000500000000000000" pitchFamily="2" charset="0"/>
              </a:rPr>
              <a:t> King Abdullah II</a:t>
            </a:r>
          </a:p>
          <a:p>
            <a:endParaRPr lang="en-US" altLang="en-US" sz="2400" b="1" dirty="0">
              <a:solidFill>
                <a:srgbClr val="535D6B"/>
              </a:solidFill>
              <a:latin typeface="Poppins" panose="00000500000000000000" pitchFamily="2" charset="0"/>
              <a:cs typeface="Poppins" panose="00000500000000000000" pitchFamily="2" charset="0"/>
            </a:endParaRPr>
          </a:p>
        </p:txBody>
      </p:sp>
      <p:pic>
        <p:nvPicPr>
          <p:cNvPr id="2" name="Object 6" descr="preencoded.png">
            <a:extLst>
              <a:ext uri="{FF2B5EF4-FFF2-40B4-BE49-F238E27FC236}">
                <a16:creationId xmlns:a16="http://schemas.microsoft.com/office/drawing/2014/main" id="{FE611D1D-0228-01A5-5130-024D5BBBBFAD}"/>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a:off x="904039" y="5908687"/>
            <a:ext cx="242828" cy="242828"/>
          </a:xfrm>
          <a:prstGeom prst="rect">
            <a:avLst/>
          </a:prstGeom>
        </p:spPr>
      </p:pic>
      <p:sp>
        <p:nvSpPr>
          <p:cNvPr id="3" name="Object 28">
            <a:extLst>
              <a:ext uri="{FF2B5EF4-FFF2-40B4-BE49-F238E27FC236}">
                <a16:creationId xmlns:a16="http://schemas.microsoft.com/office/drawing/2014/main" id="{028D02DF-5BD3-CC0D-ED2A-456D6BF6900D}"/>
              </a:ext>
            </a:extLst>
          </p:cNvPr>
          <p:cNvSpPr/>
          <p:nvPr/>
        </p:nvSpPr>
        <p:spPr>
          <a:xfrm>
            <a:off x="590764" y="7944064"/>
            <a:ext cx="857036" cy="857036"/>
          </a:xfrm>
          <a:prstGeom prst="ellipse">
            <a:avLst/>
          </a:prstGeom>
          <a:solidFill>
            <a:srgbClr val="E5E5E5"/>
          </a:solidFill>
        </p:spPr>
        <p:txBody>
          <a:bodyPr/>
          <a:lstStyle/>
          <a:p>
            <a:pPr defTabSz="1371600"/>
            <a:r>
              <a:rPr lang="fr-FR" sz="2400">
                <a:solidFill>
                  <a:prstClr val="black"/>
                </a:solidFill>
                <a:latin typeface="Poppins Light" panose="00000400000000000000" pitchFamily="2" charset="0"/>
                <a:cs typeface="Poppins Light" panose="00000400000000000000" pitchFamily="2" charset="0"/>
              </a:rPr>
              <a:t>‘97</a:t>
            </a:r>
            <a:endParaRPr lang="en-US" sz="2400">
              <a:solidFill>
                <a:prstClr val="black"/>
              </a:solidFill>
              <a:latin typeface="Poppins Light" panose="00000400000000000000" pitchFamily="2" charset="0"/>
              <a:cs typeface="Poppins Light" panose="00000400000000000000" pitchFamily="2" charset="0"/>
            </a:endParaRPr>
          </a:p>
        </p:txBody>
      </p:sp>
      <p:pic>
        <p:nvPicPr>
          <p:cNvPr id="4" name="Object 5" descr="preencoded.png">
            <a:extLst>
              <a:ext uri="{FF2B5EF4-FFF2-40B4-BE49-F238E27FC236}">
                <a16:creationId xmlns:a16="http://schemas.microsoft.com/office/drawing/2014/main" id="{8BB7E443-1B8F-48A1-A94D-A6DC0781C36F}"/>
              </a:ext>
            </a:extLst>
          </p:cNvPr>
          <p:cNvPicPr>
            <a:picLocks noChangeAspect="1"/>
          </p:cNvPicPr>
          <p:nvPr/>
        </p:nvPicPr>
        <p:blipFill>
          <a:blip r:embed="rId23">
            <a:extLst>
              <a:ext uri="{96DAC541-7B7A-43D3-8B79-37D633B846F1}">
                <asvg:svgBlip xmlns="" xmlns:asvg="http://schemas.microsoft.com/office/drawing/2016/SVG/main" r:embed="rId24"/>
              </a:ext>
            </a:extLst>
          </a:blip>
          <a:stretch>
            <a:fillRect/>
          </a:stretch>
        </p:blipFill>
        <p:spPr>
          <a:xfrm>
            <a:off x="966813" y="6103952"/>
            <a:ext cx="99987" cy="2014034"/>
          </a:xfrm>
          <a:prstGeom prst="rect">
            <a:avLst/>
          </a:prstGeom>
        </p:spPr>
      </p:pic>
      <p:pic>
        <p:nvPicPr>
          <p:cNvPr id="5" name="Object 3" descr="preencoded.png">
            <a:extLst>
              <a:ext uri="{FF2B5EF4-FFF2-40B4-BE49-F238E27FC236}">
                <a16:creationId xmlns:a16="http://schemas.microsoft.com/office/drawing/2014/main" id="{D7F8A25C-3957-7250-EC4B-EDE9BB359C1F}"/>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1981200" y="4130304"/>
            <a:ext cx="109002" cy="1775196"/>
          </a:xfrm>
          <a:prstGeom prst="rect">
            <a:avLst/>
          </a:prstGeom>
        </p:spPr>
      </p:pic>
      <p:sp>
        <p:nvSpPr>
          <p:cNvPr id="6" name="Object 25">
            <a:extLst>
              <a:ext uri="{FF2B5EF4-FFF2-40B4-BE49-F238E27FC236}">
                <a16:creationId xmlns:a16="http://schemas.microsoft.com/office/drawing/2014/main" id="{F1161614-9EC8-6C57-1E89-3CAEC757B07D}"/>
              </a:ext>
            </a:extLst>
          </p:cNvPr>
          <p:cNvSpPr/>
          <p:nvPr/>
        </p:nvSpPr>
        <p:spPr>
          <a:xfrm>
            <a:off x="1642691" y="3599281"/>
            <a:ext cx="948109" cy="857036"/>
          </a:xfrm>
          <a:prstGeom prst="ellipse">
            <a:avLst/>
          </a:prstGeom>
          <a:solidFill>
            <a:srgbClr val="E5E5E5"/>
          </a:solidFill>
        </p:spPr>
        <p:txBody>
          <a:bodyPr/>
          <a:lstStyle/>
          <a:p>
            <a:pPr defTabSz="1371600">
              <a:defRPr/>
            </a:pPr>
            <a:r>
              <a:rPr lang="fr-FR" sz="2400">
                <a:solidFill>
                  <a:prstClr val="black"/>
                </a:solidFill>
                <a:latin typeface="Poppins Light" panose="00000400000000000000" pitchFamily="2" charset="0"/>
                <a:cs typeface="Poppins Light" panose="00000400000000000000" pitchFamily="2" charset="0"/>
              </a:rPr>
              <a:t>‘99</a:t>
            </a:r>
            <a:endParaRPr lang="en-US" sz="2400">
              <a:solidFill>
                <a:prstClr val="black"/>
              </a:solidFill>
              <a:latin typeface="Poppins Light" panose="00000400000000000000" pitchFamily="2" charset="0"/>
              <a:cs typeface="Poppins Light" panose="00000400000000000000" pitchFamily="2" charset="0"/>
            </a:endParaRPr>
          </a:p>
        </p:txBody>
      </p:sp>
      <p:sp>
        <p:nvSpPr>
          <p:cNvPr id="7" name="Object 27">
            <a:extLst>
              <a:ext uri="{FF2B5EF4-FFF2-40B4-BE49-F238E27FC236}">
                <a16:creationId xmlns:a16="http://schemas.microsoft.com/office/drawing/2014/main" id="{DA162960-4F37-7D84-DBD6-06AA428B2ACC}"/>
              </a:ext>
            </a:extLst>
          </p:cNvPr>
          <p:cNvSpPr/>
          <p:nvPr/>
        </p:nvSpPr>
        <p:spPr>
          <a:xfrm>
            <a:off x="2662219" y="3626849"/>
            <a:ext cx="4908792" cy="767762"/>
          </a:xfrm>
          <a:prstGeom prst="rect">
            <a:avLst/>
          </a:prstGeom>
          <a:noFill/>
        </p:spPr>
        <p:txBody>
          <a:bodyPr wrap="square" lIns="0" tIns="0" rIns="0" bIns="0" rtlCol="0" anchor="t"/>
          <a:lstStyle/>
          <a:p>
            <a:pPr>
              <a:spcBef>
                <a:spcPts val="0"/>
              </a:spcBef>
              <a:spcAft>
                <a:spcPts val="600"/>
              </a:spcAft>
              <a:buClrTx/>
              <a:buSzPts val="2100"/>
            </a:pPr>
            <a:r>
              <a:rPr lang="en-US" sz="2400">
                <a:solidFill>
                  <a:srgbClr val="535D6B"/>
                </a:solidFill>
                <a:latin typeface="Poppins" panose="00000500000000000000" pitchFamily="2" charset="0"/>
                <a:cs typeface="Poppins" panose="00000500000000000000" pitchFamily="2" charset="0"/>
              </a:rPr>
              <a:t>German Government agreed to donate BESSY I components to SESAME following the request of Sergio </a:t>
            </a:r>
            <a:r>
              <a:rPr lang="en-US" sz="2400" err="1">
                <a:solidFill>
                  <a:srgbClr val="535D6B"/>
                </a:solidFill>
                <a:latin typeface="Poppins" panose="00000500000000000000" pitchFamily="2" charset="0"/>
                <a:cs typeface="Poppins" panose="00000500000000000000" pitchFamily="2" charset="0"/>
              </a:rPr>
              <a:t>Fubini</a:t>
            </a:r>
            <a:r>
              <a:rPr lang="en-US" sz="2400">
                <a:solidFill>
                  <a:srgbClr val="535D6B"/>
                </a:solidFill>
                <a:latin typeface="Poppins" panose="00000500000000000000" pitchFamily="2" charset="0"/>
                <a:cs typeface="Poppins" panose="00000500000000000000" pitchFamily="2" charset="0"/>
              </a:rPr>
              <a:t> and Herwig </a:t>
            </a:r>
            <a:r>
              <a:rPr lang="en-US" sz="2400" err="1">
                <a:solidFill>
                  <a:srgbClr val="535D6B"/>
                </a:solidFill>
                <a:latin typeface="Poppins" panose="00000500000000000000" pitchFamily="2" charset="0"/>
                <a:cs typeface="Poppins" panose="00000500000000000000" pitchFamily="2" charset="0"/>
              </a:rPr>
              <a:t>Schopper</a:t>
            </a:r>
            <a:endParaRPr lang="en-US" sz="2400">
              <a:solidFill>
                <a:srgbClr val="535D6B"/>
              </a:solidFill>
              <a:latin typeface="Poppins" panose="00000500000000000000" pitchFamily="2" charset="0"/>
              <a:cs typeface="Poppins" panose="00000500000000000000" pitchFamily="2" charset="0"/>
            </a:endParaRPr>
          </a:p>
        </p:txBody>
      </p:sp>
      <p:sp>
        <p:nvSpPr>
          <p:cNvPr id="8" name="Object 27">
            <a:extLst>
              <a:ext uri="{FF2B5EF4-FFF2-40B4-BE49-F238E27FC236}">
                <a16:creationId xmlns:a16="http://schemas.microsoft.com/office/drawing/2014/main" id="{A43350B0-787A-F8D1-9691-6E581C0B9B10}"/>
              </a:ext>
            </a:extLst>
          </p:cNvPr>
          <p:cNvSpPr/>
          <p:nvPr/>
        </p:nvSpPr>
        <p:spPr>
          <a:xfrm>
            <a:off x="8324850" y="8128588"/>
            <a:ext cx="4908792" cy="767762"/>
          </a:xfrm>
          <a:prstGeom prst="rect">
            <a:avLst/>
          </a:prstGeom>
          <a:noFill/>
        </p:spPr>
        <p:txBody>
          <a:bodyPr wrap="square" lIns="0" tIns="0" rIns="0" bIns="0" rtlCol="0" anchor="t"/>
          <a:lstStyle/>
          <a:p>
            <a:pPr>
              <a:spcAft>
                <a:spcPts val="600"/>
              </a:spcAft>
            </a:pPr>
            <a:r>
              <a:rPr lang="en-US" altLang="en-US" sz="2400" dirty="0">
                <a:solidFill>
                  <a:srgbClr val="535D6B"/>
                </a:solidFill>
                <a:latin typeface="Poppins" panose="00000500000000000000" pitchFamily="2" charset="0"/>
                <a:cs typeface="Poppins" panose="00000500000000000000" pitchFamily="2" charset="0"/>
              </a:rPr>
              <a:t>Groundbreaking</a:t>
            </a:r>
          </a:p>
        </p:txBody>
      </p:sp>
      <p:pic>
        <p:nvPicPr>
          <p:cNvPr id="9" name="Object 18" descr="preencoded.png">
            <a:extLst>
              <a:ext uri="{FF2B5EF4-FFF2-40B4-BE49-F238E27FC236}">
                <a16:creationId xmlns:a16="http://schemas.microsoft.com/office/drawing/2014/main" id="{FFE62ABF-7055-F882-DEFC-64FF165B75A0}"/>
              </a:ext>
            </a:extLst>
          </p:cNvPr>
          <p:cNvPicPr>
            <a:picLocks noChangeAspect="1"/>
          </p:cNvPicPr>
          <p:nvPr/>
        </p:nvPicPr>
        <p:blipFill>
          <a:blip r:embed="rId14">
            <a:extLst>
              <a:ext uri="{96DAC541-7B7A-43D3-8B79-37D633B846F1}">
                <asvg:svgBlip xmlns="" xmlns:asvg="http://schemas.microsoft.com/office/drawing/2016/SVG/main" r:embed="rId15"/>
              </a:ext>
            </a:extLst>
          </a:blip>
          <a:stretch>
            <a:fillRect/>
          </a:stretch>
        </p:blipFill>
        <p:spPr>
          <a:xfrm>
            <a:off x="7620000" y="5905500"/>
            <a:ext cx="242828" cy="242828"/>
          </a:xfrm>
          <a:prstGeom prst="rect">
            <a:avLst/>
          </a:prstGeom>
        </p:spPr>
      </p:pic>
      <p:pic>
        <p:nvPicPr>
          <p:cNvPr id="10" name="Picture 2" descr="News | SESAME | Synchrotron-light for Experimental Science ...">
            <a:extLst>
              <a:ext uri="{FF2B5EF4-FFF2-40B4-BE49-F238E27FC236}">
                <a16:creationId xmlns:a16="http://schemas.microsoft.com/office/drawing/2014/main" id="{03EB9BF2-70FA-04BE-5DCB-F244322275F0}"/>
              </a:ext>
            </a:extLst>
          </p:cNvPr>
          <p:cNvPicPr>
            <a:picLocks noChangeAspect="1" noChangeArrowheads="1"/>
          </p:cNvPicPr>
          <p:nvPr/>
        </p:nvPicPr>
        <p:blipFill>
          <a:blip r:embed="rId25">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854242" y="-185982"/>
            <a:ext cx="3759648" cy="2133600"/>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2">
            <a:extLst>
              <a:ext uri="{FF2B5EF4-FFF2-40B4-BE49-F238E27FC236}">
                <a16:creationId xmlns:a16="http://schemas.microsoft.com/office/drawing/2014/main" id="{50373B86-ADA1-95C6-6B69-FF0B095B3828}"/>
              </a:ext>
            </a:extLst>
          </p:cNvPr>
          <p:cNvSpPr>
            <a:spLocks noGrp="1"/>
          </p:cNvSpPr>
          <p:nvPr>
            <p:ph type="ftr" sz="quarter" idx="11"/>
          </p:nvPr>
        </p:nvSpPr>
        <p:spPr>
          <a:xfrm>
            <a:off x="13542695" y="9826656"/>
            <a:ext cx="4716151" cy="414537"/>
          </a:xfrm>
        </p:spPr>
        <p:txBody>
          <a:bodyPr/>
          <a:lstStyle/>
          <a:p>
            <a:r>
              <a:rPr lang="en-US" sz="1800" dirty="0">
                <a:solidFill>
                  <a:srgbClr val="535D6B"/>
                </a:solidFill>
                <a:latin typeface="Poppins Light" panose="00000400000000000000" pitchFamily="2" charset="0"/>
                <a:cs typeface="Poppins Light" panose="00000400000000000000" pitchFamily="2" charset="0"/>
              </a:rPr>
              <a:t>Herwig </a:t>
            </a:r>
            <a:r>
              <a:rPr lang="en-US" sz="1800" dirty="0" err="1">
                <a:solidFill>
                  <a:srgbClr val="535D6B"/>
                </a:solidFill>
                <a:latin typeface="Poppins Light" panose="00000400000000000000" pitchFamily="2" charset="0"/>
                <a:cs typeface="Poppins Light" panose="00000400000000000000" pitchFamily="2" charset="0"/>
              </a:rPr>
              <a:t>Schopper</a:t>
            </a:r>
            <a:r>
              <a:rPr lang="en-US" sz="1800" dirty="0">
                <a:solidFill>
                  <a:srgbClr val="535D6B"/>
                </a:solidFill>
                <a:latin typeface="Poppins Light" panose="00000400000000000000" pitchFamily="2" charset="0"/>
                <a:cs typeface="Poppins Light" panose="00000400000000000000" pitchFamily="2" charset="0"/>
              </a:rPr>
              <a:t> – a century in physics</a:t>
            </a:r>
          </a:p>
        </p:txBody>
      </p:sp>
    </p:spTree>
    <p:extLst>
      <p:ext uri="{BB962C8B-B14F-4D97-AF65-F5344CB8AC3E}">
        <p14:creationId xmlns:p14="http://schemas.microsoft.com/office/powerpoint/2010/main" val="35890763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535D6B"/>
        </a:solidFill>
        <a:effectLst/>
      </p:bgPr>
    </p:bg>
    <p:spTree>
      <p:nvGrpSpPr>
        <p:cNvPr id="1" name="">
          <a:extLst>
            <a:ext uri="{FF2B5EF4-FFF2-40B4-BE49-F238E27FC236}">
              <a16:creationId xmlns:a16="http://schemas.microsoft.com/office/drawing/2014/main" id="{0A72E2B5-54E4-21D0-4C4E-B2C91749301A}"/>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7AC179F0-7D9C-292E-9EC6-82989DC097DC}"/>
              </a:ext>
            </a:extLst>
          </p:cNvPr>
          <p:cNvSpPr txBox="1"/>
          <p:nvPr/>
        </p:nvSpPr>
        <p:spPr>
          <a:xfrm>
            <a:off x="1295400" y="2086929"/>
            <a:ext cx="7848600" cy="2808461"/>
          </a:xfrm>
          <a:prstGeom prst="rect">
            <a:avLst/>
          </a:prstGeom>
        </p:spPr>
        <p:txBody>
          <a:bodyPr wrap="square" lIns="0" tIns="0" rIns="0" bIns="0" rtlCol="0" anchor="t">
            <a:spAutoFit/>
          </a:bodyPr>
          <a:lstStyle/>
          <a:p>
            <a:pPr>
              <a:lnSpc>
                <a:spcPts val="7315"/>
              </a:lnSpc>
            </a:pPr>
            <a:r>
              <a:rPr lang="en-GB" sz="6096" dirty="0">
                <a:solidFill>
                  <a:srgbClr val="F0F2F4"/>
                </a:solidFill>
                <a:latin typeface="RoxboroughCF"/>
              </a:rPr>
              <a:t>Handover Presidency of SESAME Council,</a:t>
            </a:r>
            <a:br>
              <a:rPr lang="en-GB" sz="6096" dirty="0">
                <a:solidFill>
                  <a:srgbClr val="F0F2F4"/>
                </a:solidFill>
                <a:latin typeface="RoxboroughCF"/>
              </a:rPr>
            </a:br>
            <a:r>
              <a:rPr lang="en-GB" sz="6096" dirty="0">
                <a:solidFill>
                  <a:srgbClr val="F0F2F4"/>
                </a:solidFill>
                <a:latin typeface="RoxboroughCF"/>
              </a:rPr>
              <a:t> November 2008</a:t>
            </a:r>
          </a:p>
        </p:txBody>
      </p:sp>
      <p:grpSp>
        <p:nvGrpSpPr>
          <p:cNvPr id="6" name="Group 6">
            <a:extLst>
              <a:ext uri="{FF2B5EF4-FFF2-40B4-BE49-F238E27FC236}">
                <a16:creationId xmlns:a16="http://schemas.microsoft.com/office/drawing/2014/main" id="{9745EDE4-01E8-F9F6-B5FB-95EB9CDEDC96}"/>
              </a:ext>
            </a:extLst>
          </p:cNvPr>
          <p:cNvGrpSpPr/>
          <p:nvPr/>
        </p:nvGrpSpPr>
        <p:grpSpPr>
          <a:xfrm>
            <a:off x="1295400" y="1909157"/>
            <a:ext cx="6900160" cy="1056625"/>
            <a:chOff x="-557057" y="-1192779"/>
            <a:chExt cx="9200213" cy="1408833"/>
          </a:xfrm>
        </p:grpSpPr>
        <p:sp>
          <p:nvSpPr>
            <p:cNvPr id="7" name="AutoShape 7">
              <a:extLst>
                <a:ext uri="{FF2B5EF4-FFF2-40B4-BE49-F238E27FC236}">
                  <a16:creationId xmlns:a16="http://schemas.microsoft.com/office/drawing/2014/main" id="{B003822B-9D2B-17BA-B8BD-7699D903CE44}"/>
                </a:ext>
              </a:extLst>
            </p:cNvPr>
            <p:cNvSpPr/>
            <p:nvPr/>
          </p:nvSpPr>
          <p:spPr>
            <a:xfrm>
              <a:off x="-557057" y="-1192779"/>
              <a:ext cx="9200213" cy="12731"/>
            </a:xfrm>
            <a:prstGeom prst="rect">
              <a:avLst/>
            </a:prstGeom>
            <a:solidFill>
              <a:srgbClr val="F0F2F4"/>
            </a:solidFill>
          </p:spPr>
          <p:txBody>
            <a:bodyPr/>
            <a:lstStyle/>
            <a:p>
              <a:endParaRPr lang="en-US"/>
            </a:p>
          </p:txBody>
        </p:sp>
        <p:sp>
          <p:nvSpPr>
            <p:cNvPr id="10" name="TextBox 10">
              <a:extLst>
                <a:ext uri="{FF2B5EF4-FFF2-40B4-BE49-F238E27FC236}">
                  <a16:creationId xmlns:a16="http://schemas.microsoft.com/office/drawing/2014/main" id="{057C812D-8C6C-113F-A61E-4FCC490A2558}"/>
                </a:ext>
              </a:extLst>
            </p:cNvPr>
            <p:cNvSpPr txBox="1"/>
            <p:nvPr/>
          </p:nvSpPr>
          <p:spPr>
            <a:xfrm>
              <a:off x="-557057" y="-256383"/>
              <a:ext cx="9200213" cy="472437"/>
            </a:xfrm>
            <a:prstGeom prst="rect">
              <a:avLst/>
            </a:prstGeom>
          </p:spPr>
          <p:txBody>
            <a:bodyPr lIns="0" tIns="0" rIns="0" bIns="0" rtlCol="0" anchor="t">
              <a:spAutoFit/>
            </a:bodyPr>
            <a:lstStyle/>
            <a:p>
              <a:pPr algn="just">
                <a:lnSpc>
                  <a:spcPts val="2940"/>
                </a:lnSpc>
                <a:spcBef>
                  <a:spcPct val="0"/>
                </a:spcBef>
              </a:pPr>
              <a:endParaRPr lang="en-US" sz="2100" spc="21">
                <a:solidFill>
                  <a:srgbClr val="F0F2F4"/>
                </a:solidFill>
                <a:latin typeface="Poppins Medium"/>
              </a:endParaRPr>
            </a:p>
          </p:txBody>
        </p:sp>
      </p:grpSp>
      <p:pic>
        <p:nvPicPr>
          <p:cNvPr id="4" name="Picture 3">
            <a:extLst>
              <a:ext uri="{FF2B5EF4-FFF2-40B4-BE49-F238E27FC236}">
                <a16:creationId xmlns:a16="http://schemas.microsoft.com/office/drawing/2014/main" id="{5A4ABBDB-4914-1BCA-76CC-D85464A3CF63}"/>
              </a:ext>
            </a:extLst>
          </p:cNvPr>
          <p:cNvPicPr>
            <a:picLocks noChangeAspect="1"/>
          </p:cNvPicPr>
          <p:nvPr/>
        </p:nvPicPr>
        <p:blipFill>
          <a:blip r:embed="rId2"/>
          <a:stretch>
            <a:fillRect/>
          </a:stretch>
        </p:blipFill>
        <p:spPr>
          <a:xfrm>
            <a:off x="9677400" y="2476500"/>
            <a:ext cx="8335925" cy="6400800"/>
          </a:xfrm>
          <a:prstGeom prst="rect">
            <a:avLst/>
          </a:prstGeom>
          <a:ln>
            <a:noFill/>
          </a:ln>
          <a:effectLst>
            <a:softEdge rad="112500"/>
          </a:effectLst>
        </p:spPr>
      </p:pic>
      <p:pic>
        <p:nvPicPr>
          <p:cNvPr id="3" name="Picture 2" descr="News | SESAME | Synchrotron-light for Experimental Science ...">
            <a:extLst>
              <a:ext uri="{FF2B5EF4-FFF2-40B4-BE49-F238E27FC236}">
                <a16:creationId xmlns:a16="http://schemas.microsoft.com/office/drawing/2014/main" id="{A3E4F53E-38D4-2A31-1E33-5F95DFFE06EA}"/>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54242" y="-185982"/>
            <a:ext cx="3759648" cy="213360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2">
            <a:extLst>
              <a:ext uri="{FF2B5EF4-FFF2-40B4-BE49-F238E27FC236}">
                <a16:creationId xmlns:a16="http://schemas.microsoft.com/office/drawing/2014/main" id="{1BCD44C4-11E5-764E-67E0-DCB644E2DA8A}"/>
              </a:ext>
            </a:extLst>
          </p:cNvPr>
          <p:cNvSpPr>
            <a:spLocks noGrp="1"/>
          </p:cNvSpPr>
          <p:nvPr>
            <p:ph type="ftr" sz="quarter" idx="11"/>
          </p:nvPr>
        </p:nvSpPr>
        <p:spPr>
          <a:xfrm>
            <a:off x="-5346" y="9804117"/>
            <a:ext cx="4716151" cy="414537"/>
          </a:xfrm>
        </p:spPr>
        <p:txBody>
          <a:bodyPr/>
          <a:lstStyle/>
          <a:p>
            <a:r>
              <a:rPr lang="en-US" sz="1800" dirty="0">
                <a:solidFill>
                  <a:srgbClr val="F0F2F4"/>
                </a:solidFill>
                <a:latin typeface="Poppins Light" panose="00000400000000000000" pitchFamily="2" charset="0"/>
                <a:cs typeface="Poppins Light" panose="00000400000000000000" pitchFamily="2" charset="0"/>
              </a:rPr>
              <a:t>Herwig </a:t>
            </a:r>
            <a:r>
              <a:rPr lang="en-US" sz="1800" dirty="0" err="1">
                <a:solidFill>
                  <a:srgbClr val="F0F2F4"/>
                </a:solidFill>
                <a:latin typeface="Poppins Light" panose="00000400000000000000" pitchFamily="2" charset="0"/>
                <a:cs typeface="Poppins Light" panose="00000400000000000000" pitchFamily="2" charset="0"/>
              </a:rPr>
              <a:t>Schopper</a:t>
            </a:r>
            <a:r>
              <a:rPr lang="en-US" sz="1800" dirty="0">
                <a:solidFill>
                  <a:srgbClr val="F0F2F4"/>
                </a:solidFill>
                <a:latin typeface="Poppins Light" panose="00000400000000000000" pitchFamily="2" charset="0"/>
                <a:cs typeface="Poppins Light" panose="00000400000000000000" pitchFamily="2" charset="0"/>
              </a:rPr>
              <a:t> – a century in physics</a:t>
            </a:r>
          </a:p>
        </p:txBody>
      </p:sp>
    </p:spTree>
    <p:extLst>
      <p:ext uri="{BB962C8B-B14F-4D97-AF65-F5344CB8AC3E}">
        <p14:creationId xmlns:p14="http://schemas.microsoft.com/office/powerpoint/2010/main" val="38192875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B8C6DD"/>
        </a:solidFill>
        <a:effectLst/>
      </p:bgPr>
    </p:bg>
    <p:spTree>
      <p:nvGrpSpPr>
        <p:cNvPr id="1" name="">
          <a:extLst>
            <a:ext uri="{FF2B5EF4-FFF2-40B4-BE49-F238E27FC236}">
              <a16:creationId xmlns:a16="http://schemas.microsoft.com/office/drawing/2014/main" id="{BE15E3EB-945B-170B-836D-FC96955E26C0}"/>
            </a:ext>
          </a:extLst>
        </p:cNvPr>
        <p:cNvGrpSpPr/>
        <p:nvPr/>
      </p:nvGrpSpPr>
      <p:grpSpPr>
        <a:xfrm>
          <a:off x="0" y="0"/>
          <a:ext cx="0" cy="0"/>
          <a:chOff x="0" y="0"/>
          <a:chExt cx="0" cy="0"/>
        </a:xfrm>
      </p:grpSpPr>
      <p:grpSp>
        <p:nvGrpSpPr>
          <p:cNvPr id="6" name="Group 6">
            <a:extLst>
              <a:ext uri="{FF2B5EF4-FFF2-40B4-BE49-F238E27FC236}">
                <a16:creationId xmlns:a16="http://schemas.microsoft.com/office/drawing/2014/main" id="{0C919F22-FE2B-23BF-9B28-C9441AD54DD4}"/>
              </a:ext>
            </a:extLst>
          </p:cNvPr>
          <p:cNvGrpSpPr/>
          <p:nvPr/>
        </p:nvGrpSpPr>
        <p:grpSpPr>
          <a:xfrm>
            <a:off x="685800" y="6819900"/>
            <a:ext cx="13716000" cy="2830802"/>
            <a:chOff x="0" y="0"/>
            <a:chExt cx="5236994" cy="3774404"/>
          </a:xfrm>
        </p:grpSpPr>
        <p:sp>
          <p:nvSpPr>
            <p:cNvPr id="7" name="AutoShape 7">
              <a:extLst>
                <a:ext uri="{FF2B5EF4-FFF2-40B4-BE49-F238E27FC236}">
                  <a16:creationId xmlns:a16="http://schemas.microsoft.com/office/drawing/2014/main" id="{E42F6415-4255-CF0E-DC52-7E87BAB8184E}"/>
                </a:ext>
              </a:extLst>
            </p:cNvPr>
            <p:cNvSpPr/>
            <p:nvPr/>
          </p:nvSpPr>
          <p:spPr>
            <a:xfrm>
              <a:off x="0" y="0"/>
              <a:ext cx="5236994" cy="12700"/>
            </a:xfrm>
            <a:prstGeom prst="rect">
              <a:avLst/>
            </a:prstGeom>
            <a:solidFill>
              <a:srgbClr val="111B1E"/>
            </a:solidFill>
          </p:spPr>
          <p:txBody>
            <a:bodyPr/>
            <a:lstStyle/>
            <a:p>
              <a:endParaRPr lang="en-US"/>
            </a:p>
          </p:txBody>
        </p:sp>
        <p:sp>
          <p:nvSpPr>
            <p:cNvPr id="8" name="TextBox 8">
              <a:extLst>
                <a:ext uri="{FF2B5EF4-FFF2-40B4-BE49-F238E27FC236}">
                  <a16:creationId xmlns:a16="http://schemas.microsoft.com/office/drawing/2014/main" id="{0FDFBDF3-97F5-D042-A3DB-DBE26A288924}"/>
                </a:ext>
              </a:extLst>
            </p:cNvPr>
            <p:cNvSpPr txBox="1"/>
            <p:nvPr/>
          </p:nvSpPr>
          <p:spPr>
            <a:xfrm>
              <a:off x="0" y="491452"/>
              <a:ext cx="5236994" cy="3282952"/>
            </a:xfrm>
            <a:prstGeom prst="rect">
              <a:avLst/>
            </a:prstGeom>
          </p:spPr>
          <p:txBody>
            <a:bodyPr lIns="0" tIns="0" rIns="0" bIns="0" rtlCol="0" anchor="t">
              <a:spAutoFit/>
            </a:bodyPr>
            <a:lstStyle/>
            <a:p>
              <a:pPr algn="just"/>
              <a:r>
                <a:rPr lang="en-GB" sz="3200" spc="17" dirty="0">
                  <a:solidFill>
                    <a:srgbClr val="111B1E"/>
                  </a:solidFill>
                  <a:latin typeface="Poppins Light"/>
                </a:rPr>
                <a:t>On  February 15, 2019, Khaled Toukan, Herwig Franz </a:t>
              </a:r>
              <a:r>
                <a:rPr lang="en-GB" sz="3200" spc="17" dirty="0" err="1">
                  <a:solidFill>
                    <a:srgbClr val="111B1E"/>
                  </a:solidFill>
                  <a:latin typeface="Poppins Light"/>
                </a:rPr>
                <a:t>Schopper</a:t>
              </a:r>
              <a:r>
                <a:rPr lang="en-GB" sz="3200" spc="17" dirty="0">
                  <a:solidFill>
                    <a:srgbClr val="111B1E"/>
                  </a:solidFill>
                  <a:latin typeface="Poppins Light"/>
                </a:rPr>
                <a:t>, Zehra Sayers, Eliezer </a:t>
              </a:r>
              <a:r>
                <a:rPr lang="en-GB" sz="3200" spc="17" dirty="0" err="1">
                  <a:solidFill>
                    <a:srgbClr val="111B1E"/>
                  </a:solidFill>
                  <a:latin typeface="Poppins Light"/>
                </a:rPr>
                <a:t>Rabinovici</a:t>
              </a:r>
              <a:r>
                <a:rPr lang="en-GB" sz="3200" spc="17" dirty="0">
                  <a:solidFill>
                    <a:srgbClr val="111B1E"/>
                  </a:solidFill>
                  <a:latin typeface="Poppins Light"/>
                </a:rPr>
                <a:t> and Sir Christopher Llewellyn Smith, were awarded the 2019 American Association for the Advancement of Science (AAAS) prize for science diplomacy for their considerable contribution to the creation and development of SESAME.</a:t>
              </a:r>
            </a:p>
          </p:txBody>
        </p:sp>
      </p:grpSp>
      <p:sp>
        <p:nvSpPr>
          <p:cNvPr id="16" name="TextBox 16">
            <a:extLst>
              <a:ext uri="{FF2B5EF4-FFF2-40B4-BE49-F238E27FC236}">
                <a16:creationId xmlns:a16="http://schemas.microsoft.com/office/drawing/2014/main" id="{03AC12F1-946F-AB35-DB4E-ABBEFEADB551}"/>
              </a:ext>
            </a:extLst>
          </p:cNvPr>
          <p:cNvSpPr txBox="1"/>
          <p:nvPr/>
        </p:nvSpPr>
        <p:spPr>
          <a:xfrm>
            <a:off x="914400" y="2171700"/>
            <a:ext cx="4800600" cy="2816156"/>
          </a:xfrm>
          <a:prstGeom prst="rect">
            <a:avLst/>
          </a:prstGeom>
        </p:spPr>
        <p:txBody>
          <a:bodyPr wrap="square" lIns="0" tIns="0" rIns="0" bIns="0" rtlCol="0" anchor="t">
            <a:spAutoFit/>
          </a:bodyPr>
          <a:lstStyle/>
          <a:p>
            <a:pPr>
              <a:spcBef>
                <a:spcPct val="0"/>
              </a:spcBef>
            </a:pPr>
            <a:r>
              <a:rPr lang="en-US" sz="6100" spc="48">
                <a:solidFill>
                  <a:srgbClr val="111B1E"/>
                </a:solidFill>
                <a:latin typeface="RoxboroughCF" panose="020B0604020202020204" charset="0"/>
              </a:rPr>
              <a:t>High Award    for Science Diplomacy</a:t>
            </a:r>
          </a:p>
        </p:txBody>
      </p:sp>
      <p:pic>
        <p:nvPicPr>
          <p:cNvPr id="17" name="Picture 16" descr="A collage of a few people&#10;&#10;Description automatically generated">
            <a:extLst>
              <a:ext uri="{FF2B5EF4-FFF2-40B4-BE49-F238E27FC236}">
                <a16:creationId xmlns:a16="http://schemas.microsoft.com/office/drawing/2014/main" id="{AA353C81-5C33-CBB8-347B-6BF41ED28D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172200" y="1638300"/>
            <a:ext cx="11329032" cy="4029076"/>
          </a:xfrm>
          <a:prstGeom prst="rect">
            <a:avLst/>
          </a:prstGeom>
        </p:spPr>
      </p:pic>
      <p:pic>
        <p:nvPicPr>
          <p:cNvPr id="2" name="Picture 2" descr="News | SESAME | Synchrotron-light for Experimental Science ...">
            <a:extLst>
              <a:ext uri="{FF2B5EF4-FFF2-40B4-BE49-F238E27FC236}">
                <a16:creationId xmlns:a16="http://schemas.microsoft.com/office/drawing/2014/main" id="{3326F5D9-AEDA-BD66-321D-5538E30646D3}"/>
              </a:ext>
            </a:extLst>
          </p:cNvPr>
          <p:cNvPicPr>
            <a:picLocks noChangeAspect="1" noChangeArrowheads="1"/>
          </p:cNvPicPr>
          <p:nvPr/>
        </p:nvPicPr>
        <p:blipFill>
          <a:blip r:embed="rId3">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854242" y="-185982"/>
            <a:ext cx="3759648" cy="2133600"/>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a:extLst>
              <a:ext uri="{FF2B5EF4-FFF2-40B4-BE49-F238E27FC236}">
                <a16:creationId xmlns:a16="http://schemas.microsoft.com/office/drawing/2014/main" id="{B08642FC-B700-EE6D-72CD-37CD5752B86D}"/>
              </a:ext>
            </a:extLst>
          </p:cNvPr>
          <p:cNvSpPr>
            <a:spLocks noGrp="1"/>
          </p:cNvSpPr>
          <p:nvPr>
            <p:ph type="ftr" sz="quarter" idx="11"/>
          </p:nvPr>
        </p:nvSpPr>
        <p:spPr>
          <a:xfrm>
            <a:off x="-5346" y="9880317"/>
            <a:ext cx="4716151" cy="414537"/>
          </a:xfrm>
        </p:spPr>
        <p:txBody>
          <a:bodyPr/>
          <a:lstStyle/>
          <a:p>
            <a:r>
              <a:rPr lang="en-US" sz="1800" dirty="0">
                <a:solidFill>
                  <a:srgbClr val="535D6B"/>
                </a:solidFill>
                <a:latin typeface="Poppins Light" panose="00000400000000000000" pitchFamily="2" charset="0"/>
                <a:cs typeface="Poppins Light" panose="00000400000000000000" pitchFamily="2" charset="0"/>
              </a:rPr>
              <a:t>Herwig </a:t>
            </a:r>
            <a:r>
              <a:rPr lang="en-US" sz="1800" dirty="0" err="1">
                <a:solidFill>
                  <a:srgbClr val="535D6B"/>
                </a:solidFill>
                <a:latin typeface="Poppins Light" panose="00000400000000000000" pitchFamily="2" charset="0"/>
                <a:cs typeface="Poppins Light" panose="00000400000000000000" pitchFamily="2" charset="0"/>
              </a:rPr>
              <a:t>Schopper</a:t>
            </a:r>
            <a:r>
              <a:rPr lang="en-US" sz="1800" dirty="0">
                <a:solidFill>
                  <a:srgbClr val="535D6B"/>
                </a:solidFill>
                <a:latin typeface="Poppins Light" panose="00000400000000000000" pitchFamily="2" charset="0"/>
                <a:cs typeface="Poppins Light" panose="00000400000000000000" pitchFamily="2" charset="0"/>
              </a:rPr>
              <a:t> – a century in physics</a:t>
            </a:r>
          </a:p>
        </p:txBody>
      </p:sp>
    </p:spTree>
    <p:extLst>
      <p:ext uri="{BB962C8B-B14F-4D97-AF65-F5344CB8AC3E}">
        <p14:creationId xmlns:p14="http://schemas.microsoft.com/office/powerpoint/2010/main" val="5692555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535D6B"/>
        </a:solidFill>
        <a:effectLst/>
      </p:bgPr>
    </p:bg>
    <p:spTree>
      <p:nvGrpSpPr>
        <p:cNvPr id="1" name="">
          <a:extLst>
            <a:ext uri="{FF2B5EF4-FFF2-40B4-BE49-F238E27FC236}">
              <a16:creationId xmlns:a16="http://schemas.microsoft.com/office/drawing/2014/main" id="{67A96169-C2CE-1181-1340-7E887365CC9A}"/>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969D6AEC-420A-1286-6DEB-3B0A08AE3A24}"/>
              </a:ext>
            </a:extLst>
          </p:cNvPr>
          <p:cNvSpPr/>
          <p:nvPr/>
        </p:nvSpPr>
        <p:spPr>
          <a:xfrm>
            <a:off x="2667000" y="8049714"/>
            <a:ext cx="13716000" cy="9525"/>
          </a:xfrm>
          <a:prstGeom prst="rect">
            <a:avLst/>
          </a:prstGeom>
          <a:solidFill>
            <a:srgbClr val="111B1E"/>
          </a:solidFill>
          <a:ln>
            <a:solidFill>
              <a:schemeClr val="bg1">
                <a:lumMod val="65000"/>
              </a:schemeClr>
            </a:solidFill>
          </a:ln>
        </p:spPr>
        <p:txBody>
          <a:bodyPr/>
          <a:lstStyle/>
          <a:p>
            <a:endParaRPr lang="en-US"/>
          </a:p>
        </p:txBody>
      </p:sp>
      <p:sp>
        <p:nvSpPr>
          <p:cNvPr id="5" name="TextBox 5">
            <a:extLst>
              <a:ext uri="{FF2B5EF4-FFF2-40B4-BE49-F238E27FC236}">
                <a16:creationId xmlns:a16="http://schemas.microsoft.com/office/drawing/2014/main" id="{F2BC8D89-C3D2-C2D6-2173-CAC3480C2038}"/>
              </a:ext>
            </a:extLst>
          </p:cNvPr>
          <p:cNvSpPr txBox="1"/>
          <p:nvPr/>
        </p:nvSpPr>
        <p:spPr>
          <a:xfrm>
            <a:off x="2819400" y="7427894"/>
            <a:ext cx="3373237" cy="379463"/>
          </a:xfrm>
          <a:prstGeom prst="rect">
            <a:avLst/>
          </a:prstGeom>
        </p:spPr>
        <p:txBody>
          <a:bodyPr wrap="square" lIns="0" tIns="0" rIns="0" bIns="0" rtlCol="0" anchor="t">
            <a:spAutoFit/>
          </a:bodyPr>
          <a:lstStyle/>
          <a:p>
            <a:pPr>
              <a:lnSpc>
                <a:spcPts val="2940"/>
              </a:lnSpc>
              <a:spcBef>
                <a:spcPct val="0"/>
              </a:spcBef>
            </a:pPr>
            <a:r>
              <a:rPr lang="en-US" sz="2800" spc="21" dirty="0">
                <a:solidFill>
                  <a:srgbClr val="E5E5E5"/>
                </a:solidFill>
                <a:latin typeface="Poppins Light" panose="00000400000000000000" pitchFamily="2" charset="0"/>
                <a:cs typeface="Poppins Light" panose="00000400000000000000" pitchFamily="2" charset="0"/>
              </a:rPr>
              <a:t>SESAME Building</a:t>
            </a:r>
          </a:p>
        </p:txBody>
      </p:sp>
      <p:sp>
        <p:nvSpPr>
          <p:cNvPr id="8" name="TextBox 8">
            <a:extLst>
              <a:ext uri="{FF2B5EF4-FFF2-40B4-BE49-F238E27FC236}">
                <a16:creationId xmlns:a16="http://schemas.microsoft.com/office/drawing/2014/main" id="{58647C71-A0D7-7E6B-298A-E3296D834D8E}"/>
              </a:ext>
            </a:extLst>
          </p:cNvPr>
          <p:cNvSpPr txBox="1"/>
          <p:nvPr/>
        </p:nvSpPr>
        <p:spPr>
          <a:xfrm>
            <a:off x="10469612" y="7447130"/>
            <a:ext cx="7467600" cy="360227"/>
          </a:xfrm>
          <a:prstGeom prst="rect">
            <a:avLst/>
          </a:prstGeom>
        </p:spPr>
        <p:txBody>
          <a:bodyPr wrap="square" lIns="0" tIns="0" rIns="0" bIns="0" rtlCol="0" anchor="t">
            <a:spAutoFit/>
          </a:bodyPr>
          <a:lstStyle/>
          <a:p>
            <a:pPr>
              <a:lnSpc>
                <a:spcPts val="2711"/>
              </a:lnSpc>
              <a:spcBef>
                <a:spcPct val="0"/>
              </a:spcBef>
            </a:pPr>
            <a:r>
              <a:rPr lang="en-US" sz="2800" spc="19" dirty="0">
                <a:solidFill>
                  <a:srgbClr val="E5E5E5"/>
                </a:solidFill>
                <a:latin typeface="Poppins Light" panose="00000400000000000000" pitchFamily="2" charset="0"/>
                <a:cs typeface="Poppins Light" panose="00000400000000000000" pitchFamily="2" charset="0"/>
              </a:rPr>
              <a:t>SESAME Sergio </a:t>
            </a:r>
            <a:r>
              <a:rPr lang="en-US" sz="2800" spc="19" dirty="0" err="1">
                <a:solidFill>
                  <a:srgbClr val="E5E5E5"/>
                </a:solidFill>
                <a:latin typeface="Poppins Light" panose="00000400000000000000" pitchFamily="2" charset="0"/>
                <a:cs typeface="Poppins Light" panose="00000400000000000000" pitchFamily="2" charset="0"/>
              </a:rPr>
              <a:t>Fubini</a:t>
            </a:r>
            <a:r>
              <a:rPr lang="en-US" sz="2800" spc="19" dirty="0">
                <a:solidFill>
                  <a:srgbClr val="E5E5E5"/>
                </a:solidFill>
                <a:latin typeface="Poppins Light" panose="00000400000000000000" pitchFamily="2" charset="0"/>
                <a:cs typeface="Poppins Light" panose="00000400000000000000" pitchFamily="2" charset="0"/>
              </a:rPr>
              <a:t> Guesthouse</a:t>
            </a:r>
          </a:p>
        </p:txBody>
      </p:sp>
      <p:pic>
        <p:nvPicPr>
          <p:cNvPr id="20" name="Picture 19" descr="A large white building with trees in the background&#10;&#10;Description automatically generated">
            <a:extLst>
              <a:ext uri="{FF2B5EF4-FFF2-40B4-BE49-F238E27FC236}">
                <a16:creationId xmlns:a16="http://schemas.microsoft.com/office/drawing/2014/main" id="{CB137D12-3D2A-4B3C-B33F-AB91370DA7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119" y="2495862"/>
            <a:ext cx="8169832" cy="4708912"/>
          </a:xfrm>
          <a:prstGeom prst="rect">
            <a:avLst/>
          </a:prstGeom>
          <a:ln>
            <a:noFill/>
          </a:ln>
          <a:effectLst>
            <a:softEdge rad="112500"/>
          </a:effectLst>
        </p:spPr>
      </p:pic>
      <p:pic>
        <p:nvPicPr>
          <p:cNvPr id="21" name="0d0b30cd-eb1a-412d-88ea-b708af10e183" descr="Image">
            <a:extLst>
              <a:ext uri="{FF2B5EF4-FFF2-40B4-BE49-F238E27FC236}">
                <a16:creationId xmlns:a16="http://schemas.microsoft.com/office/drawing/2014/main" id="{BE002542-3D62-CD77-671F-341BA34A8730}"/>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204" r="1528" b="8442"/>
          <a:stretch/>
        </p:blipFill>
        <p:spPr bwMode="auto">
          <a:xfrm>
            <a:off x="9677401" y="2448234"/>
            <a:ext cx="8259811" cy="475653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News | SESAME | Synchrotron-light for Experimental Science ...">
            <a:extLst>
              <a:ext uri="{FF2B5EF4-FFF2-40B4-BE49-F238E27FC236}">
                <a16:creationId xmlns:a16="http://schemas.microsoft.com/office/drawing/2014/main" id="{BB47C492-90A1-795F-0BA7-0B7A16E05D09}"/>
              </a:ext>
            </a:extLst>
          </p:cNvPr>
          <p:cNvPicPr>
            <a:picLocks noChangeAspect="1" noChangeArrowheads="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54242" y="-185982"/>
            <a:ext cx="3759648" cy="2133600"/>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2">
            <a:extLst>
              <a:ext uri="{FF2B5EF4-FFF2-40B4-BE49-F238E27FC236}">
                <a16:creationId xmlns:a16="http://schemas.microsoft.com/office/drawing/2014/main" id="{DB3DEDA1-9D2D-1A5B-BE34-586E016CE8B4}"/>
              </a:ext>
            </a:extLst>
          </p:cNvPr>
          <p:cNvSpPr>
            <a:spLocks noGrp="1"/>
          </p:cNvSpPr>
          <p:nvPr>
            <p:ph type="ftr" sz="quarter" idx="11"/>
          </p:nvPr>
        </p:nvSpPr>
        <p:spPr>
          <a:xfrm>
            <a:off x="-5346" y="9804117"/>
            <a:ext cx="4716151" cy="414537"/>
          </a:xfrm>
        </p:spPr>
        <p:txBody>
          <a:bodyPr/>
          <a:lstStyle/>
          <a:p>
            <a:r>
              <a:rPr lang="en-US" sz="1800" dirty="0">
                <a:solidFill>
                  <a:srgbClr val="F0F2F4"/>
                </a:solidFill>
                <a:latin typeface="Poppins Light" panose="00000400000000000000" pitchFamily="2" charset="0"/>
                <a:cs typeface="Poppins Light" panose="00000400000000000000" pitchFamily="2" charset="0"/>
              </a:rPr>
              <a:t>Herwig </a:t>
            </a:r>
            <a:r>
              <a:rPr lang="en-US" sz="1800" dirty="0" err="1">
                <a:solidFill>
                  <a:srgbClr val="F0F2F4"/>
                </a:solidFill>
                <a:latin typeface="Poppins Light" panose="00000400000000000000" pitchFamily="2" charset="0"/>
                <a:cs typeface="Poppins Light" panose="00000400000000000000" pitchFamily="2" charset="0"/>
              </a:rPr>
              <a:t>Schopper</a:t>
            </a:r>
            <a:r>
              <a:rPr lang="en-US" sz="1800" dirty="0">
                <a:solidFill>
                  <a:srgbClr val="F0F2F4"/>
                </a:solidFill>
                <a:latin typeface="Poppins Light" panose="00000400000000000000" pitchFamily="2" charset="0"/>
                <a:cs typeface="Poppins Light" panose="00000400000000000000" pitchFamily="2" charset="0"/>
              </a:rPr>
              <a:t> – a century in physics</a:t>
            </a:r>
          </a:p>
        </p:txBody>
      </p:sp>
    </p:spTree>
    <p:extLst>
      <p:ext uri="{BB962C8B-B14F-4D97-AF65-F5344CB8AC3E}">
        <p14:creationId xmlns:p14="http://schemas.microsoft.com/office/powerpoint/2010/main" val="5369652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535D6B"/>
        </a:solidFill>
        <a:effectLst/>
      </p:bgPr>
    </p:bg>
    <p:spTree>
      <p:nvGrpSpPr>
        <p:cNvPr id="1" name=""/>
        <p:cNvGrpSpPr/>
        <p:nvPr/>
      </p:nvGrpSpPr>
      <p:grpSpPr>
        <a:xfrm>
          <a:off x="0" y="0"/>
          <a:ext cx="0" cy="0"/>
          <a:chOff x="0" y="0"/>
          <a:chExt cx="0" cy="0"/>
        </a:xfrm>
      </p:grpSpPr>
      <p:sp>
        <p:nvSpPr>
          <p:cNvPr id="72706" name="Title 1">
            <a:extLst>
              <a:ext uri="{FF2B5EF4-FFF2-40B4-BE49-F238E27FC236}">
                <a16:creationId xmlns:a16="http://schemas.microsoft.com/office/drawing/2014/main" id="{6CE073E2-CA3E-3925-F432-24705C6C27B9}"/>
              </a:ext>
            </a:extLst>
          </p:cNvPr>
          <p:cNvSpPr>
            <a:spLocks noGrp="1"/>
          </p:cNvSpPr>
          <p:nvPr>
            <p:ph type="title"/>
          </p:nvPr>
        </p:nvSpPr>
        <p:spPr>
          <a:xfrm>
            <a:off x="1965960" y="328441"/>
            <a:ext cx="15041879" cy="1031198"/>
          </a:xfrm>
        </p:spPr>
        <p:txBody>
          <a:bodyPr>
            <a:normAutofit fontScale="90000"/>
          </a:bodyPr>
          <a:lstStyle/>
          <a:p>
            <a:pPr defTabSz="685800" fontAlgn="base">
              <a:lnSpc>
                <a:spcPct val="80000"/>
              </a:lnSpc>
              <a:spcAft>
                <a:spcPts val="900"/>
              </a:spcAft>
              <a:defRPr/>
            </a:pPr>
            <a:r>
              <a:rPr lang="en-US" altLang="en-US" sz="4200" b="1" dirty="0">
                <a:solidFill>
                  <a:schemeClr val="bg1"/>
                </a:solidFill>
                <a:latin typeface="Verdana"/>
                <a:ea typeface="+mn-ea"/>
                <a:cs typeface="+mn-cs"/>
              </a:rPr>
              <a:t/>
            </a:r>
            <a:br>
              <a:rPr lang="en-US" altLang="en-US" sz="4200" b="1" dirty="0">
                <a:solidFill>
                  <a:schemeClr val="bg1"/>
                </a:solidFill>
                <a:latin typeface="Verdana"/>
                <a:ea typeface="+mn-ea"/>
                <a:cs typeface="+mn-cs"/>
              </a:rPr>
            </a:br>
            <a:r>
              <a:rPr lang="en-US" altLang="en-US" sz="6000" b="1" dirty="0">
                <a:solidFill>
                  <a:schemeClr val="bg1"/>
                </a:solidFill>
                <a:latin typeface="RoxboroughCF" panose="020B0604020202020204" charset="0"/>
                <a:ea typeface="+mn-ea"/>
                <a:cs typeface="+mn-cs"/>
              </a:rPr>
              <a:t>SESAME</a:t>
            </a:r>
            <a:r>
              <a:rPr lang="en-US" altLang="en-US" sz="4200" b="1" dirty="0">
                <a:solidFill>
                  <a:schemeClr val="bg1"/>
                </a:solidFill>
                <a:latin typeface="Verdana"/>
                <a:ea typeface="+mn-ea"/>
                <a:cs typeface="+mn-cs"/>
              </a:rPr>
              <a:t> </a:t>
            </a:r>
            <a:r>
              <a:rPr lang="en-US" altLang="en-US" sz="6000" b="1" dirty="0">
                <a:solidFill>
                  <a:schemeClr val="bg1"/>
                </a:solidFill>
                <a:latin typeface="RoxboroughCF" panose="020B0604020202020204" charset="0"/>
                <a:ea typeface="+mn-ea"/>
                <a:cs typeface="+mn-cs"/>
              </a:rPr>
              <a:t>is Totally Powered by Solar Energy</a:t>
            </a:r>
          </a:p>
        </p:txBody>
      </p:sp>
      <p:pic>
        <p:nvPicPr>
          <p:cNvPr id="72711" name="Picture 6">
            <a:extLst>
              <a:ext uri="{FF2B5EF4-FFF2-40B4-BE49-F238E27FC236}">
                <a16:creationId xmlns:a16="http://schemas.microsoft.com/office/drawing/2014/main" id="{983F672D-68E8-52E3-22AB-64249ABB6E3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067768" y="1926146"/>
            <a:ext cx="5074853" cy="379961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1B5369F9-8A7D-0FBC-B63A-3596CB683F5F}"/>
              </a:ext>
            </a:extLst>
          </p:cNvPr>
          <p:cNvSpPr/>
          <p:nvPr/>
        </p:nvSpPr>
        <p:spPr>
          <a:xfrm>
            <a:off x="8591550" y="6781175"/>
            <a:ext cx="3181350" cy="1257925"/>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anchor="ctr"/>
          <a:lstStyle/>
          <a:p>
            <a:pPr algn="ctr" eaLnBrk="0" fontAlgn="base" hangingPunct="0">
              <a:spcBef>
                <a:spcPct val="0"/>
              </a:spcBef>
              <a:spcAft>
                <a:spcPct val="0"/>
              </a:spcAft>
              <a:defRPr/>
            </a:pPr>
            <a:r>
              <a:rPr lang="en-US" sz="4800" spc="19" dirty="0">
                <a:solidFill>
                  <a:srgbClr val="E5E5E5"/>
                </a:solidFill>
                <a:latin typeface="Poppins Light" panose="00000400000000000000" pitchFamily="2" charset="0"/>
                <a:cs typeface="Poppins Light" panose="00000400000000000000" pitchFamily="2" charset="0"/>
              </a:rPr>
              <a:t>Inverters</a:t>
            </a:r>
            <a:endParaRPr lang="en-US" sz="2800" spc="19" dirty="0">
              <a:solidFill>
                <a:srgbClr val="E5E5E5"/>
              </a:solidFill>
              <a:latin typeface="Poppins Light" panose="00000400000000000000" pitchFamily="2" charset="0"/>
              <a:cs typeface="Poppins Light" panose="00000400000000000000" pitchFamily="2" charset="0"/>
            </a:endParaRPr>
          </a:p>
        </p:txBody>
      </p:sp>
      <p:sp>
        <p:nvSpPr>
          <p:cNvPr id="9" name="Rectangle 8">
            <a:extLst>
              <a:ext uri="{FF2B5EF4-FFF2-40B4-BE49-F238E27FC236}">
                <a16:creationId xmlns:a16="http://schemas.microsoft.com/office/drawing/2014/main" id="{D904D11A-6DEE-EE51-8DEC-EA423B08309A}"/>
              </a:ext>
            </a:extLst>
          </p:cNvPr>
          <p:cNvSpPr/>
          <p:nvPr/>
        </p:nvSpPr>
        <p:spPr>
          <a:xfrm>
            <a:off x="7854551" y="4258205"/>
            <a:ext cx="4634180" cy="151979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anchor="ctr"/>
          <a:lstStyle/>
          <a:p>
            <a:pPr algn="ctr" eaLnBrk="0" fontAlgn="base" hangingPunct="0">
              <a:spcBef>
                <a:spcPct val="0"/>
              </a:spcBef>
              <a:spcAft>
                <a:spcPct val="0"/>
              </a:spcAft>
              <a:defRPr/>
            </a:pPr>
            <a:r>
              <a:rPr lang="en-US" sz="4800" spc="19" dirty="0">
                <a:solidFill>
                  <a:srgbClr val="E5E5E5"/>
                </a:solidFill>
                <a:latin typeface="Poppins Light" panose="00000400000000000000" pitchFamily="2" charset="0"/>
                <a:cs typeface="Poppins Light" panose="00000400000000000000" pitchFamily="2" charset="0"/>
              </a:rPr>
              <a:t>Transformers</a:t>
            </a:r>
            <a:endParaRPr lang="en-US" sz="5400" spc="19" dirty="0">
              <a:solidFill>
                <a:srgbClr val="E5E5E5"/>
              </a:solidFill>
              <a:latin typeface="Poppins Light" panose="00000400000000000000" pitchFamily="2" charset="0"/>
              <a:cs typeface="Poppins Light" panose="00000400000000000000" pitchFamily="2" charset="0"/>
            </a:endParaRPr>
          </a:p>
        </p:txBody>
      </p:sp>
      <p:sp>
        <p:nvSpPr>
          <p:cNvPr id="10" name="Right Arrow 9">
            <a:extLst>
              <a:ext uri="{FF2B5EF4-FFF2-40B4-BE49-F238E27FC236}">
                <a16:creationId xmlns:a16="http://schemas.microsoft.com/office/drawing/2014/main" id="{6C4B6B45-D125-9601-6C65-CBD8CCCA84A5}"/>
              </a:ext>
            </a:extLst>
          </p:cNvPr>
          <p:cNvSpPr/>
          <p:nvPr/>
        </p:nvSpPr>
        <p:spPr>
          <a:xfrm>
            <a:off x="7291390" y="7012155"/>
            <a:ext cx="1300163" cy="238125"/>
          </a:xfrm>
          <a:prstGeom prst="rightArrow">
            <a:avLst/>
          </a:prstGeom>
          <a:solidFill>
            <a:srgbClr val="535D6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anchor="ctr"/>
          <a:lstStyle/>
          <a:p>
            <a:pPr algn="ctr" eaLnBrk="0" fontAlgn="base" hangingPunct="0">
              <a:spcBef>
                <a:spcPct val="0"/>
              </a:spcBef>
              <a:spcAft>
                <a:spcPct val="0"/>
              </a:spcAft>
              <a:defRPr/>
            </a:pPr>
            <a:endParaRPr lang="en-US" sz="1125" b="1">
              <a:solidFill>
                <a:schemeClr val="bg1"/>
              </a:solidFill>
              <a:latin typeface="Calibri"/>
            </a:endParaRPr>
          </a:p>
        </p:txBody>
      </p:sp>
      <p:sp>
        <p:nvSpPr>
          <p:cNvPr id="11" name="Up Arrow 10">
            <a:extLst>
              <a:ext uri="{FF2B5EF4-FFF2-40B4-BE49-F238E27FC236}">
                <a16:creationId xmlns:a16="http://schemas.microsoft.com/office/drawing/2014/main" id="{6810CC91-674A-61FF-FAE1-CB2E53FEC01D}"/>
              </a:ext>
            </a:extLst>
          </p:cNvPr>
          <p:cNvSpPr/>
          <p:nvPr/>
        </p:nvSpPr>
        <p:spPr>
          <a:xfrm>
            <a:off x="9151145" y="5814388"/>
            <a:ext cx="235743" cy="966788"/>
          </a:xfrm>
          <a:prstGeom prst="upArrow">
            <a:avLst/>
          </a:prstGeom>
          <a:solidFill>
            <a:srgbClr val="535D6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anchor="ctr"/>
          <a:lstStyle/>
          <a:p>
            <a:pPr algn="ctr" eaLnBrk="0" fontAlgn="base" hangingPunct="0">
              <a:spcBef>
                <a:spcPct val="0"/>
              </a:spcBef>
              <a:spcAft>
                <a:spcPct val="0"/>
              </a:spcAft>
              <a:defRPr/>
            </a:pPr>
            <a:endParaRPr lang="en-US" sz="1125" b="1">
              <a:solidFill>
                <a:schemeClr val="bg1"/>
              </a:solidFill>
              <a:latin typeface="Calibri"/>
            </a:endParaRPr>
          </a:p>
        </p:txBody>
      </p:sp>
      <p:sp>
        <p:nvSpPr>
          <p:cNvPr id="12" name="Right Arrow 11">
            <a:extLst>
              <a:ext uri="{FF2B5EF4-FFF2-40B4-BE49-F238E27FC236}">
                <a16:creationId xmlns:a16="http://schemas.microsoft.com/office/drawing/2014/main" id="{45503291-B2C3-F05B-614A-A63E52D3B540}"/>
              </a:ext>
            </a:extLst>
          </p:cNvPr>
          <p:cNvSpPr/>
          <p:nvPr/>
        </p:nvSpPr>
        <p:spPr>
          <a:xfrm>
            <a:off x="12555798" y="5327863"/>
            <a:ext cx="511968" cy="261938"/>
          </a:xfrm>
          <a:prstGeom prst="rightArrow">
            <a:avLst/>
          </a:prstGeom>
          <a:solidFill>
            <a:srgbClr val="535D6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anchor="ctr"/>
          <a:lstStyle/>
          <a:p>
            <a:pPr algn="ctr" eaLnBrk="0" fontAlgn="base" hangingPunct="0">
              <a:spcBef>
                <a:spcPct val="0"/>
              </a:spcBef>
              <a:spcAft>
                <a:spcPct val="0"/>
              </a:spcAft>
              <a:defRPr/>
            </a:pPr>
            <a:endParaRPr lang="en-US" sz="1125" b="1">
              <a:solidFill>
                <a:schemeClr val="bg1"/>
              </a:solidFill>
              <a:latin typeface="Calibri"/>
            </a:endParaRPr>
          </a:p>
        </p:txBody>
      </p:sp>
      <p:pic>
        <p:nvPicPr>
          <p:cNvPr id="72717" name="Picture 12">
            <a:extLst>
              <a:ext uri="{FF2B5EF4-FFF2-40B4-BE49-F238E27FC236}">
                <a16:creationId xmlns:a16="http://schemas.microsoft.com/office/drawing/2014/main" id="{988BB3A4-3013-71D3-35AA-0A3A3A49F2C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07663" y="1891279"/>
            <a:ext cx="6931133" cy="359925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Left Arrow 13">
            <a:extLst>
              <a:ext uri="{FF2B5EF4-FFF2-40B4-BE49-F238E27FC236}">
                <a16:creationId xmlns:a16="http://schemas.microsoft.com/office/drawing/2014/main" id="{44CD7AD8-3D66-2DE5-28FB-1DCC66FFE8E2}"/>
              </a:ext>
            </a:extLst>
          </p:cNvPr>
          <p:cNvSpPr/>
          <p:nvPr/>
        </p:nvSpPr>
        <p:spPr>
          <a:xfrm>
            <a:off x="7383065" y="3537912"/>
            <a:ext cx="5684702" cy="431004"/>
          </a:xfrm>
          <a:prstGeom prst="leftArrow">
            <a:avLst/>
          </a:prstGeom>
          <a:solidFill>
            <a:srgbClr val="535D6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anchor="ctr"/>
          <a:lstStyle/>
          <a:p>
            <a:pPr algn="ctr" eaLnBrk="0" fontAlgn="base" hangingPunct="0">
              <a:spcBef>
                <a:spcPct val="0"/>
              </a:spcBef>
              <a:spcAft>
                <a:spcPct val="0"/>
              </a:spcAft>
              <a:defRPr/>
            </a:pPr>
            <a:endParaRPr lang="en-US" sz="1125" b="1">
              <a:solidFill>
                <a:schemeClr val="bg1"/>
              </a:solidFill>
              <a:latin typeface="Calibri"/>
            </a:endParaRPr>
          </a:p>
        </p:txBody>
      </p:sp>
      <p:pic>
        <p:nvPicPr>
          <p:cNvPr id="2" name="Content Placeholder 6">
            <a:extLst>
              <a:ext uri="{FF2B5EF4-FFF2-40B4-BE49-F238E27FC236}">
                <a16:creationId xmlns:a16="http://schemas.microsoft.com/office/drawing/2014/main" id="{9A223DF4-DB5E-4857-709A-AD76AA0341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662" y="5814388"/>
            <a:ext cx="6931133" cy="3634718"/>
          </a:xfrm>
          <a:prstGeom prst="rect">
            <a:avLst/>
          </a:prstGeom>
          <a:ln>
            <a:noFill/>
          </a:ln>
          <a:effectLst>
            <a:softEdge rad="112500"/>
          </a:effectLst>
        </p:spPr>
      </p:pic>
      <p:pic>
        <p:nvPicPr>
          <p:cNvPr id="6" name="Picture 5" descr="News | SESAME | Synchrotron-light for Experimental Science ...">
            <a:extLst>
              <a:ext uri="{FF2B5EF4-FFF2-40B4-BE49-F238E27FC236}">
                <a16:creationId xmlns:a16="http://schemas.microsoft.com/office/drawing/2014/main" id="{696C8A2F-4486-BE78-B419-7FA1526B9571}"/>
              </a:ext>
            </a:extLst>
          </p:cNvPr>
          <p:cNvPicPr>
            <a:picLocks noChangeAspect="1" noChangeArrowheads="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54242" y="-185982"/>
            <a:ext cx="3759648" cy="2133600"/>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2">
            <a:extLst>
              <a:ext uri="{FF2B5EF4-FFF2-40B4-BE49-F238E27FC236}">
                <a16:creationId xmlns:a16="http://schemas.microsoft.com/office/drawing/2014/main" id="{CA8B96E4-9F4C-786F-84FB-A236EBAC93C5}"/>
              </a:ext>
            </a:extLst>
          </p:cNvPr>
          <p:cNvSpPr>
            <a:spLocks noGrp="1"/>
          </p:cNvSpPr>
          <p:nvPr>
            <p:ph type="ftr" sz="quarter" idx="11"/>
          </p:nvPr>
        </p:nvSpPr>
        <p:spPr>
          <a:xfrm>
            <a:off x="-5346" y="9804117"/>
            <a:ext cx="4716151" cy="414537"/>
          </a:xfrm>
        </p:spPr>
        <p:txBody>
          <a:bodyPr/>
          <a:lstStyle/>
          <a:p>
            <a:r>
              <a:rPr lang="en-US" sz="1800" dirty="0">
                <a:solidFill>
                  <a:srgbClr val="F0F2F4"/>
                </a:solidFill>
                <a:latin typeface="Poppins Light" panose="00000400000000000000" pitchFamily="2" charset="0"/>
                <a:cs typeface="Poppins Light" panose="00000400000000000000" pitchFamily="2" charset="0"/>
              </a:rPr>
              <a:t>Herwig </a:t>
            </a:r>
            <a:r>
              <a:rPr lang="en-US" sz="1800" dirty="0" err="1">
                <a:solidFill>
                  <a:srgbClr val="F0F2F4"/>
                </a:solidFill>
                <a:latin typeface="Poppins Light" panose="00000400000000000000" pitchFamily="2" charset="0"/>
                <a:cs typeface="Poppins Light" panose="00000400000000000000" pitchFamily="2" charset="0"/>
              </a:rPr>
              <a:t>Schopper</a:t>
            </a:r>
            <a:r>
              <a:rPr lang="en-US" sz="1800" dirty="0">
                <a:solidFill>
                  <a:srgbClr val="F0F2F4"/>
                </a:solidFill>
                <a:latin typeface="Poppins Light" panose="00000400000000000000" pitchFamily="2" charset="0"/>
                <a:cs typeface="Poppins Light" panose="00000400000000000000" pitchFamily="2" charset="0"/>
              </a:rPr>
              <a:t> – a century in physics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535D6B"/>
        </a:solidFill>
        <a:effectLst/>
      </p:bgPr>
    </p:bg>
    <p:spTree>
      <p:nvGrpSpPr>
        <p:cNvPr id="1" name="">
          <a:extLst>
            <a:ext uri="{FF2B5EF4-FFF2-40B4-BE49-F238E27FC236}">
              <a16:creationId xmlns:a16="http://schemas.microsoft.com/office/drawing/2014/main" id="{F56B9A87-F764-5B2A-93CD-2BC2D08B2887}"/>
            </a:ext>
          </a:extLst>
        </p:cNvPr>
        <p:cNvGrpSpPr/>
        <p:nvPr/>
      </p:nvGrpSpPr>
      <p:grpSpPr>
        <a:xfrm>
          <a:off x="0" y="0"/>
          <a:ext cx="0" cy="0"/>
          <a:chOff x="0" y="0"/>
          <a:chExt cx="0" cy="0"/>
        </a:xfrm>
      </p:grpSpPr>
      <p:sp>
        <p:nvSpPr>
          <p:cNvPr id="3" name="TextBox 16">
            <a:extLst>
              <a:ext uri="{FF2B5EF4-FFF2-40B4-BE49-F238E27FC236}">
                <a16:creationId xmlns:a16="http://schemas.microsoft.com/office/drawing/2014/main" id="{2A032741-63B2-E518-BADF-1743132CD97D}"/>
              </a:ext>
            </a:extLst>
          </p:cNvPr>
          <p:cNvSpPr txBox="1"/>
          <p:nvPr/>
        </p:nvSpPr>
        <p:spPr>
          <a:xfrm>
            <a:off x="552450" y="2887101"/>
            <a:ext cx="5848350" cy="3323987"/>
          </a:xfrm>
          <a:prstGeom prst="rect">
            <a:avLst/>
          </a:prstGeom>
        </p:spPr>
        <p:txBody>
          <a:bodyPr wrap="square" lIns="0" tIns="0" rIns="0" bIns="0" rtlCol="0" anchor="t">
            <a:spAutoFit/>
          </a:bodyPr>
          <a:lstStyle/>
          <a:p>
            <a:pPr>
              <a:spcBef>
                <a:spcPct val="0"/>
              </a:spcBef>
            </a:pPr>
            <a:r>
              <a:rPr lang="en-GB" altLang="en-US" sz="5400" b="1" dirty="0">
                <a:solidFill>
                  <a:srgbClr val="E5E5E5"/>
                </a:solidFill>
                <a:latin typeface="RoxboroughCF" panose="020B0604020202020204" charset="0"/>
              </a:rPr>
              <a:t>Current Status of SESAME’s Five Operating Beamlines</a:t>
            </a:r>
          </a:p>
        </p:txBody>
      </p:sp>
      <p:pic>
        <p:nvPicPr>
          <p:cNvPr id="7" name="Picture 6" descr="A picture containing indoor, device, dirty, miller&#10;&#10;Description automatically generated">
            <a:extLst>
              <a:ext uri="{FF2B5EF4-FFF2-40B4-BE49-F238E27FC236}">
                <a16:creationId xmlns:a16="http://schemas.microsoft.com/office/drawing/2014/main" id="{210592CA-8C24-94B0-30FC-C08633AA9E3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342024" y="7051818"/>
            <a:ext cx="6397336" cy="3017520"/>
          </a:xfrm>
          <a:prstGeom prst="rect">
            <a:avLst/>
          </a:prstGeom>
          <a:ln>
            <a:noFill/>
          </a:ln>
          <a:effectLst>
            <a:softEdge rad="112500"/>
          </a:effectLst>
        </p:spPr>
      </p:pic>
      <p:sp>
        <p:nvSpPr>
          <p:cNvPr id="11" name="TextBox 10">
            <a:extLst>
              <a:ext uri="{FF2B5EF4-FFF2-40B4-BE49-F238E27FC236}">
                <a16:creationId xmlns:a16="http://schemas.microsoft.com/office/drawing/2014/main" id="{E0EE31B3-51B9-9459-C038-CC55E63C53A3}"/>
              </a:ext>
            </a:extLst>
          </p:cNvPr>
          <p:cNvSpPr txBox="1"/>
          <p:nvPr/>
        </p:nvSpPr>
        <p:spPr>
          <a:xfrm>
            <a:off x="8191502" y="8022894"/>
            <a:ext cx="3238498" cy="954107"/>
          </a:xfrm>
          <a:prstGeom prst="rect">
            <a:avLst/>
          </a:prstGeom>
          <a:noFill/>
        </p:spPr>
        <p:txBody>
          <a:bodyPr wrap="square">
            <a:spAutoFit/>
          </a:bodyPr>
          <a:lstStyle>
            <a:defPPr>
              <a:defRPr lang="LID4096"/>
            </a:defPPr>
            <a:lvl1pPr>
              <a:defRPr b="1">
                <a:solidFill>
                  <a:srgbClr val="0070C0"/>
                </a:solidFill>
                <a:effectLst/>
                <a:latin typeface="Swis721 Ex BT" panose="020B0605020202020204" pitchFamily="34" charset="0"/>
                <a:ea typeface="Calibri" panose="020F0502020204030204" pitchFamily="34" charset="0"/>
                <a:cs typeface="Calibri" panose="020F0502020204030204" pitchFamily="34" charset="0"/>
              </a:defRPr>
            </a:lvl1pPr>
          </a:lstStyle>
          <a:p>
            <a:pPr algn="ctr"/>
            <a:r>
              <a:rPr lang="en-GB" sz="2800">
                <a:solidFill>
                  <a:srgbClr val="E5E5E5"/>
                </a:solidFill>
                <a:latin typeface="Poppins Light" panose="00000400000000000000" pitchFamily="2" charset="0"/>
                <a:cs typeface="Poppins Light" panose="00000400000000000000" pitchFamily="2" charset="0"/>
              </a:rPr>
              <a:t>MS/XPD beamline </a:t>
            </a:r>
          </a:p>
        </p:txBody>
      </p:sp>
      <p:sp>
        <p:nvSpPr>
          <p:cNvPr id="12" name="TextBox 11">
            <a:extLst>
              <a:ext uri="{FF2B5EF4-FFF2-40B4-BE49-F238E27FC236}">
                <a16:creationId xmlns:a16="http://schemas.microsoft.com/office/drawing/2014/main" id="{6D4B9D8C-E250-FC8A-E260-4A217E073B71}"/>
              </a:ext>
            </a:extLst>
          </p:cNvPr>
          <p:cNvSpPr txBox="1"/>
          <p:nvPr/>
        </p:nvSpPr>
        <p:spPr>
          <a:xfrm>
            <a:off x="8191502" y="1332813"/>
            <a:ext cx="3238498" cy="954107"/>
          </a:xfrm>
          <a:prstGeom prst="rect">
            <a:avLst/>
          </a:prstGeom>
          <a:noFill/>
        </p:spPr>
        <p:txBody>
          <a:bodyPr wrap="square">
            <a:spAutoFit/>
          </a:bodyPr>
          <a:lstStyle>
            <a:defPPr>
              <a:defRPr lang="LID4096"/>
            </a:defPPr>
            <a:lvl1pPr>
              <a:defRPr b="1">
                <a:solidFill>
                  <a:srgbClr val="0070C0"/>
                </a:solidFill>
                <a:effectLst/>
                <a:latin typeface="Swis721 Ex BT" panose="020B0605020202020204" pitchFamily="34" charset="0"/>
                <a:ea typeface="Calibri" panose="020F0502020204030204" pitchFamily="34" charset="0"/>
                <a:cs typeface="Calibri" panose="020F0502020204030204" pitchFamily="34" charset="0"/>
              </a:defRPr>
            </a:lvl1pPr>
          </a:lstStyle>
          <a:p>
            <a:pPr algn="ctr"/>
            <a:r>
              <a:rPr lang="en-GB" sz="2800">
                <a:solidFill>
                  <a:srgbClr val="E5E5E5"/>
                </a:solidFill>
                <a:latin typeface="Poppins Light" panose="00000400000000000000" pitchFamily="2" charset="0"/>
                <a:cs typeface="Poppins Light" panose="00000400000000000000" pitchFamily="2" charset="0"/>
              </a:rPr>
              <a:t>IR</a:t>
            </a:r>
          </a:p>
          <a:p>
            <a:pPr algn="ctr"/>
            <a:r>
              <a:rPr lang="en-GB" sz="2800">
                <a:solidFill>
                  <a:srgbClr val="E5E5E5"/>
                </a:solidFill>
                <a:latin typeface="Poppins Light" panose="00000400000000000000" pitchFamily="2" charset="0"/>
                <a:cs typeface="Poppins Light" panose="00000400000000000000" pitchFamily="2" charset="0"/>
              </a:rPr>
              <a:t> beamline </a:t>
            </a:r>
          </a:p>
        </p:txBody>
      </p:sp>
      <p:sp>
        <p:nvSpPr>
          <p:cNvPr id="13" name="TextBox 12">
            <a:extLst>
              <a:ext uri="{FF2B5EF4-FFF2-40B4-BE49-F238E27FC236}">
                <a16:creationId xmlns:a16="http://schemas.microsoft.com/office/drawing/2014/main" id="{B9A04125-CF6E-A180-083A-7AF41756791F}"/>
              </a:ext>
            </a:extLst>
          </p:cNvPr>
          <p:cNvSpPr txBox="1"/>
          <p:nvPr/>
        </p:nvSpPr>
        <p:spPr>
          <a:xfrm>
            <a:off x="8191502" y="4666446"/>
            <a:ext cx="3238498" cy="954107"/>
          </a:xfrm>
          <a:prstGeom prst="rect">
            <a:avLst/>
          </a:prstGeom>
          <a:noFill/>
        </p:spPr>
        <p:txBody>
          <a:bodyPr wrap="square">
            <a:spAutoFit/>
          </a:bodyPr>
          <a:lstStyle>
            <a:defPPr>
              <a:defRPr lang="LID4096"/>
            </a:defPPr>
            <a:lvl1pPr>
              <a:defRPr b="1">
                <a:solidFill>
                  <a:srgbClr val="0070C0"/>
                </a:solidFill>
                <a:effectLst/>
                <a:latin typeface="Swis721 Ex BT" panose="020B0605020202020204" pitchFamily="34" charset="0"/>
                <a:ea typeface="Calibri" panose="020F0502020204030204" pitchFamily="34" charset="0"/>
                <a:cs typeface="Calibri" panose="020F0502020204030204" pitchFamily="34" charset="0"/>
              </a:defRPr>
            </a:lvl1pPr>
          </a:lstStyle>
          <a:p>
            <a:pPr algn="ctr"/>
            <a:r>
              <a:rPr lang="en-GB" sz="2800">
                <a:solidFill>
                  <a:srgbClr val="E5E5E5"/>
                </a:solidFill>
                <a:latin typeface="Poppins Light" panose="00000400000000000000" pitchFamily="2" charset="0"/>
                <a:cs typeface="Poppins Light" panose="00000400000000000000" pitchFamily="2" charset="0"/>
              </a:rPr>
              <a:t>XAFS/XRF  beamline </a:t>
            </a:r>
          </a:p>
        </p:txBody>
      </p:sp>
      <p:sp>
        <p:nvSpPr>
          <p:cNvPr id="4" name="AutoShape 2">
            <a:extLst>
              <a:ext uri="{FF2B5EF4-FFF2-40B4-BE49-F238E27FC236}">
                <a16:creationId xmlns:a16="http://schemas.microsoft.com/office/drawing/2014/main" id="{12B0A65D-F175-96EA-237A-BCD7B6D6EF11}"/>
              </a:ext>
            </a:extLst>
          </p:cNvPr>
          <p:cNvSpPr/>
          <p:nvPr/>
        </p:nvSpPr>
        <p:spPr>
          <a:xfrm rot="5400000" flipV="1">
            <a:off x="3011210" y="5151479"/>
            <a:ext cx="8538258" cy="18288"/>
          </a:xfrm>
          <a:prstGeom prst="rect">
            <a:avLst/>
          </a:prstGeom>
          <a:solidFill>
            <a:srgbClr val="E5E5E5"/>
          </a:solidFill>
          <a:ln>
            <a:solidFill>
              <a:srgbClr val="E5E5E5"/>
            </a:solidFill>
          </a:ln>
        </p:spPr>
        <p:txBody>
          <a:bodyPr/>
          <a:lstStyle/>
          <a:p>
            <a:endParaRPr lang="en-US"/>
          </a:p>
        </p:txBody>
      </p:sp>
      <p:pic>
        <p:nvPicPr>
          <p:cNvPr id="5" name="Picture 4" descr="News | SESAME | Synchrotron-light for Experimental Science ...">
            <a:extLst>
              <a:ext uri="{FF2B5EF4-FFF2-40B4-BE49-F238E27FC236}">
                <a16:creationId xmlns:a16="http://schemas.microsoft.com/office/drawing/2014/main" id="{71831937-D037-1C3B-85AC-41976856EB36}"/>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54242" y="-185982"/>
            <a:ext cx="3759648" cy="2133600"/>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2">
            <a:extLst>
              <a:ext uri="{FF2B5EF4-FFF2-40B4-BE49-F238E27FC236}">
                <a16:creationId xmlns:a16="http://schemas.microsoft.com/office/drawing/2014/main" id="{60098E44-73F8-F1C0-740E-4042BE04657A}"/>
              </a:ext>
            </a:extLst>
          </p:cNvPr>
          <p:cNvSpPr>
            <a:spLocks noGrp="1"/>
          </p:cNvSpPr>
          <p:nvPr>
            <p:ph type="ftr" sz="quarter" idx="11"/>
          </p:nvPr>
        </p:nvSpPr>
        <p:spPr>
          <a:xfrm>
            <a:off x="-5346" y="9804117"/>
            <a:ext cx="4716151" cy="414537"/>
          </a:xfrm>
        </p:spPr>
        <p:txBody>
          <a:bodyPr/>
          <a:lstStyle/>
          <a:p>
            <a:r>
              <a:rPr lang="en-US" sz="1800">
                <a:solidFill>
                  <a:srgbClr val="F0F2F4"/>
                </a:solidFill>
                <a:latin typeface="Poppins Light" panose="00000400000000000000" pitchFamily="2" charset="0"/>
                <a:cs typeface="Poppins Light" panose="00000400000000000000" pitchFamily="2" charset="0"/>
              </a:rPr>
              <a:t>Herwig </a:t>
            </a:r>
            <a:r>
              <a:rPr lang="en-US" sz="1800" err="1">
                <a:solidFill>
                  <a:srgbClr val="F0F2F4"/>
                </a:solidFill>
                <a:latin typeface="Poppins Light" panose="00000400000000000000" pitchFamily="2" charset="0"/>
                <a:cs typeface="Poppins Light" panose="00000400000000000000" pitchFamily="2" charset="0"/>
              </a:rPr>
              <a:t>Schopper</a:t>
            </a:r>
            <a:r>
              <a:rPr lang="en-US" sz="1800">
                <a:solidFill>
                  <a:srgbClr val="F0F2F4"/>
                </a:solidFill>
                <a:latin typeface="Poppins Light" panose="00000400000000000000" pitchFamily="2" charset="0"/>
                <a:cs typeface="Poppins Light" panose="00000400000000000000" pitchFamily="2" charset="0"/>
              </a:rPr>
              <a:t> – a century in physics</a:t>
            </a:r>
          </a:p>
        </p:txBody>
      </p:sp>
      <p:pic>
        <p:nvPicPr>
          <p:cNvPr id="2" name="Picture 1" descr="A picture containing indoor, wall, ceiling, kitchen&#10;&#10;Description automatically generated">
            <a:extLst>
              <a:ext uri="{FF2B5EF4-FFF2-40B4-BE49-F238E27FC236}">
                <a16:creationId xmlns:a16="http://schemas.microsoft.com/office/drawing/2014/main" id="{52A54734-B28A-2B9B-D4ED-AA3D6F41D880}"/>
              </a:ext>
            </a:extLst>
          </p:cNvPr>
          <p:cNvPicPr>
            <a:picLock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353799" y="383730"/>
            <a:ext cx="6400800" cy="3017520"/>
          </a:xfrm>
          <a:prstGeom prst="rect">
            <a:avLst/>
          </a:prstGeom>
          <a:ln>
            <a:noFill/>
          </a:ln>
          <a:effectLst>
            <a:softEdge rad="112500"/>
          </a:effectLst>
        </p:spPr>
      </p:pic>
      <p:pic>
        <p:nvPicPr>
          <p:cNvPr id="10" name="Picture 9">
            <a:extLst>
              <a:ext uri="{FF2B5EF4-FFF2-40B4-BE49-F238E27FC236}">
                <a16:creationId xmlns:a16="http://schemas.microsoft.com/office/drawing/2014/main" id="{4CAFC287-D694-2FB3-FC8A-6B88536CDA33}"/>
              </a:ext>
            </a:extLst>
          </p:cNvPr>
          <p:cNvPicPr preferRelativeResize="0">
            <a:picLocks/>
          </p:cNvPicPr>
          <p:nvPr/>
        </p:nvPicPr>
        <p:blipFill>
          <a:blip r:embed="rId5"/>
          <a:stretch>
            <a:fillRect/>
          </a:stretch>
        </p:blipFill>
        <p:spPr>
          <a:xfrm>
            <a:off x="11308080" y="3717774"/>
            <a:ext cx="6400800" cy="3017520"/>
          </a:xfrm>
          <a:prstGeom prst="rect">
            <a:avLst/>
          </a:prstGeom>
          <a:ln>
            <a:noFill/>
          </a:ln>
          <a:effectLst>
            <a:softEdge rad="112500"/>
          </a:effectLst>
        </p:spPr>
      </p:pic>
    </p:spTree>
    <p:extLst>
      <p:ext uri="{BB962C8B-B14F-4D97-AF65-F5344CB8AC3E}">
        <p14:creationId xmlns:p14="http://schemas.microsoft.com/office/powerpoint/2010/main" val="15088854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5E5E5"/>
        </a:solidFill>
        <a:effectLst/>
      </p:bgPr>
    </p:bg>
    <p:spTree>
      <p:nvGrpSpPr>
        <p:cNvPr id="1" name="">
          <a:extLst>
            <a:ext uri="{FF2B5EF4-FFF2-40B4-BE49-F238E27FC236}">
              <a16:creationId xmlns:a16="http://schemas.microsoft.com/office/drawing/2014/main" id="{0A3FCFFC-8E48-F475-819D-15DFE3383C81}"/>
            </a:ext>
          </a:extLst>
        </p:cNvPr>
        <p:cNvGrpSpPr/>
        <p:nvPr/>
      </p:nvGrpSpPr>
      <p:grpSpPr>
        <a:xfrm>
          <a:off x="0" y="0"/>
          <a:ext cx="0" cy="0"/>
          <a:chOff x="0" y="0"/>
          <a:chExt cx="0" cy="0"/>
        </a:xfrm>
      </p:grpSpPr>
      <p:sp>
        <p:nvSpPr>
          <p:cNvPr id="9" name="AutoShape 9">
            <a:extLst>
              <a:ext uri="{FF2B5EF4-FFF2-40B4-BE49-F238E27FC236}">
                <a16:creationId xmlns:a16="http://schemas.microsoft.com/office/drawing/2014/main" id="{A5E35B87-E735-48D6-800D-C39F12092944}"/>
              </a:ext>
            </a:extLst>
          </p:cNvPr>
          <p:cNvSpPr/>
          <p:nvPr/>
        </p:nvSpPr>
        <p:spPr>
          <a:xfrm>
            <a:off x="4114800" y="3924300"/>
            <a:ext cx="12801600" cy="9550"/>
          </a:xfrm>
          <a:prstGeom prst="rect">
            <a:avLst/>
          </a:prstGeom>
          <a:solidFill>
            <a:srgbClr val="111B1E"/>
          </a:solidFill>
        </p:spPr>
        <p:txBody>
          <a:bodyPr/>
          <a:lstStyle/>
          <a:p>
            <a:endParaRPr lang="en-US"/>
          </a:p>
        </p:txBody>
      </p:sp>
      <p:grpSp>
        <p:nvGrpSpPr>
          <p:cNvPr id="10" name="Group 10">
            <a:extLst>
              <a:ext uri="{FF2B5EF4-FFF2-40B4-BE49-F238E27FC236}">
                <a16:creationId xmlns:a16="http://schemas.microsoft.com/office/drawing/2014/main" id="{7A5423D6-C031-3633-FA55-4ECAA3261513}"/>
              </a:ext>
            </a:extLst>
          </p:cNvPr>
          <p:cNvGrpSpPr/>
          <p:nvPr/>
        </p:nvGrpSpPr>
        <p:grpSpPr>
          <a:xfrm>
            <a:off x="1530178" y="1408592"/>
            <a:ext cx="11159036" cy="2244058"/>
            <a:chOff x="0" y="-9525"/>
            <a:chExt cx="14878714" cy="2992077"/>
          </a:xfrm>
        </p:grpSpPr>
        <p:sp>
          <p:nvSpPr>
            <p:cNvPr id="11" name="TextBox 11">
              <a:extLst>
                <a:ext uri="{FF2B5EF4-FFF2-40B4-BE49-F238E27FC236}">
                  <a16:creationId xmlns:a16="http://schemas.microsoft.com/office/drawing/2014/main" id="{1A15E46F-AF07-B547-AECC-89AA1EEDA881}"/>
                </a:ext>
              </a:extLst>
            </p:cNvPr>
            <p:cNvSpPr txBox="1"/>
            <p:nvPr/>
          </p:nvSpPr>
          <p:spPr>
            <a:xfrm>
              <a:off x="0" y="-9525"/>
              <a:ext cx="14878714" cy="1960001"/>
            </a:xfrm>
            <a:prstGeom prst="rect">
              <a:avLst/>
            </a:prstGeom>
          </p:spPr>
          <p:txBody>
            <a:bodyPr lIns="0" tIns="0" rIns="0" bIns="0" rtlCol="0" anchor="t">
              <a:spAutoFit/>
            </a:bodyPr>
            <a:lstStyle/>
            <a:p>
              <a:pPr>
                <a:lnSpc>
                  <a:spcPts val="11519"/>
                </a:lnSpc>
              </a:pPr>
              <a:r>
                <a:rPr lang="en-US" sz="9599">
                  <a:solidFill>
                    <a:srgbClr val="535D6B"/>
                  </a:solidFill>
                  <a:latin typeface="RoxboroughCF"/>
                </a:rPr>
                <a:t>Science for Peace</a:t>
              </a:r>
            </a:p>
          </p:txBody>
        </p:sp>
        <p:sp>
          <p:nvSpPr>
            <p:cNvPr id="12" name="TextBox 12">
              <a:extLst>
                <a:ext uri="{FF2B5EF4-FFF2-40B4-BE49-F238E27FC236}">
                  <a16:creationId xmlns:a16="http://schemas.microsoft.com/office/drawing/2014/main" id="{FB220C33-7726-7BE7-97AA-B99C61B7A4BB}"/>
                </a:ext>
              </a:extLst>
            </p:cNvPr>
            <p:cNvSpPr txBox="1"/>
            <p:nvPr/>
          </p:nvSpPr>
          <p:spPr>
            <a:xfrm>
              <a:off x="0" y="2429836"/>
              <a:ext cx="14878714" cy="552716"/>
            </a:xfrm>
            <a:prstGeom prst="rect">
              <a:avLst/>
            </a:prstGeom>
          </p:spPr>
          <p:txBody>
            <a:bodyPr lIns="0" tIns="0" rIns="0" bIns="0" rtlCol="0" anchor="t">
              <a:spAutoFit/>
            </a:bodyPr>
            <a:lstStyle/>
            <a:p>
              <a:pPr>
                <a:lnSpc>
                  <a:spcPts val="3411"/>
                </a:lnSpc>
                <a:spcBef>
                  <a:spcPct val="0"/>
                </a:spcBef>
              </a:pPr>
              <a:r>
                <a:rPr lang="en-US" sz="2437" spc="48" dirty="0">
                  <a:solidFill>
                    <a:srgbClr val="111B1E"/>
                  </a:solidFill>
                  <a:latin typeface="Poppins Light"/>
                </a:rPr>
                <a:t>Two </a:t>
              </a:r>
              <a:r>
                <a:rPr lang="en-US" sz="2437" spc="48" dirty="0" err="1">
                  <a:solidFill>
                    <a:srgbClr val="111B1E"/>
                  </a:solidFill>
                  <a:latin typeface="Poppins Light"/>
                </a:rPr>
                <a:t>organisations</a:t>
              </a:r>
              <a:r>
                <a:rPr lang="en-US" sz="2437" spc="48" dirty="0">
                  <a:solidFill>
                    <a:srgbClr val="111B1E"/>
                  </a:solidFill>
                  <a:latin typeface="Poppins Light"/>
                </a:rPr>
                <a:t> created under the umbrella of UNESCO:</a:t>
              </a:r>
            </a:p>
          </p:txBody>
        </p:sp>
      </p:grpSp>
      <p:grpSp>
        <p:nvGrpSpPr>
          <p:cNvPr id="13" name="Group 13">
            <a:extLst>
              <a:ext uri="{FF2B5EF4-FFF2-40B4-BE49-F238E27FC236}">
                <a16:creationId xmlns:a16="http://schemas.microsoft.com/office/drawing/2014/main" id="{386318A8-963B-941E-9E55-63FD89C3755F}"/>
              </a:ext>
            </a:extLst>
          </p:cNvPr>
          <p:cNvGrpSpPr/>
          <p:nvPr/>
        </p:nvGrpSpPr>
        <p:grpSpPr>
          <a:xfrm>
            <a:off x="4572000" y="7498079"/>
            <a:ext cx="6473952" cy="2223323"/>
            <a:chOff x="0" y="-38100"/>
            <a:chExt cx="8631935" cy="2649152"/>
          </a:xfrm>
        </p:grpSpPr>
        <p:sp>
          <p:nvSpPr>
            <p:cNvPr id="14" name="TextBox 14">
              <a:extLst>
                <a:ext uri="{FF2B5EF4-FFF2-40B4-BE49-F238E27FC236}">
                  <a16:creationId xmlns:a16="http://schemas.microsoft.com/office/drawing/2014/main" id="{46BF50CA-E6F4-823C-19D0-510C6025B036}"/>
                </a:ext>
              </a:extLst>
            </p:cNvPr>
            <p:cNvSpPr txBox="1"/>
            <p:nvPr/>
          </p:nvSpPr>
          <p:spPr>
            <a:xfrm>
              <a:off x="0" y="-38100"/>
              <a:ext cx="7260983" cy="435027"/>
            </a:xfrm>
            <a:prstGeom prst="rect">
              <a:avLst/>
            </a:prstGeom>
          </p:spPr>
          <p:txBody>
            <a:bodyPr lIns="0" tIns="0" rIns="0" bIns="0" rtlCol="0" anchor="t">
              <a:spAutoFit/>
            </a:bodyPr>
            <a:lstStyle/>
            <a:p>
              <a:pPr>
                <a:lnSpc>
                  <a:spcPts val="2940"/>
                </a:lnSpc>
                <a:spcBef>
                  <a:spcPct val="0"/>
                </a:spcBef>
              </a:pPr>
              <a:r>
                <a:rPr lang="en-US" sz="2400" spc="21">
                  <a:solidFill>
                    <a:srgbClr val="111B1E"/>
                  </a:solidFill>
                  <a:latin typeface="Poppins Medium"/>
                </a:rPr>
                <a:t>CERN</a:t>
              </a:r>
            </a:p>
          </p:txBody>
        </p:sp>
        <p:sp>
          <p:nvSpPr>
            <p:cNvPr id="15" name="TextBox 15">
              <a:extLst>
                <a:ext uri="{FF2B5EF4-FFF2-40B4-BE49-F238E27FC236}">
                  <a16:creationId xmlns:a16="http://schemas.microsoft.com/office/drawing/2014/main" id="{2D2BA318-D487-390A-3168-E1FCA50A09B1}"/>
                </a:ext>
              </a:extLst>
            </p:cNvPr>
            <p:cNvSpPr txBox="1"/>
            <p:nvPr/>
          </p:nvSpPr>
          <p:spPr>
            <a:xfrm>
              <a:off x="0" y="937258"/>
              <a:ext cx="8631935" cy="1673794"/>
            </a:xfrm>
            <a:prstGeom prst="rect">
              <a:avLst/>
            </a:prstGeom>
          </p:spPr>
          <p:txBody>
            <a:bodyPr lIns="0" tIns="0" rIns="0" bIns="0" rtlCol="0" anchor="t">
              <a:spAutoFit/>
            </a:bodyPr>
            <a:lstStyle/>
            <a:p>
              <a:pPr>
                <a:lnSpc>
                  <a:spcPts val="2211"/>
                </a:lnSpc>
              </a:pPr>
              <a:r>
                <a:rPr lang="en-US" spc="14">
                  <a:solidFill>
                    <a:srgbClr val="111B1E"/>
                  </a:solidFill>
                  <a:latin typeface="Poppins Light"/>
                </a:rPr>
                <a:t>Conceived late 1940s - aim:</a:t>
              </a:r>
            </a:p>
            <a:p>
              <a:pPr marL="285750" indent="-285750">
                <a:lnSpc>
                  <a:spcPts val="2211"/>
                </a:lnSpc>
                <a:buFont typeface="Arial" panose="020B0604020202020204" pitchFamily="34" charset="0"/>
                <a:buChar char="•"/>
              </a:pPr>
              <a:r>
                <a:rPr lang="en-GB" spc="14">
                  <a:solidFill>
                    <a:srgbClr val="111B1E"/>
                  </a:solidFill>
                  <a:latin typeface="Poppins Light"/>
                </a:rPr>
                <a:t>Enable construction of a facility beyond means of                                                              individual countries </a:t>
              </a:r>
            </a:p>
            <a:p>
              <a:pPr marL="285750" indent="-285750">
                <a:lnSpc>
                  <a:spcPts val="2211"/>
                </a:lnSpc>
                <a:buFont typeface="Arial" panose="020B0604020202020204" pitchFamily="34" charset="0"/>
                <a:buChar char="•"/>
              </a:pPr>
              <a:r>
                <a:rPr lang="en-GB" spc="14">
                  <a:solidFill>
                    <a:srgbClr val="111B1E"/>
                  </a:solidFill>
                  <a:latin typeface="Poppins Light"/>
                </a:rPr>
                <a:t>Foster cooperation between peoples recently in conflict</a:t>
              </a:r>
            </a:p>
          </p:txBody>
        </p:sp>
      </p:grpSp>
      <p:grpSp>
        <p:nvGrpSpPr>
          <p:cNvPr id="16" name="Group 16">
            <a:extLst>
              <a:ext uri="{FF2B5EF4-FFF2-40B4-BE49-F238E27FC236}">
                <a16:creationId xmlns:a16="http://schemas.microsoft.com/office/drawing/2014/main" id="{D83DE969-619F-1BFF-20A5-394108089B24}"/>
              </a:ext>
            </a:extLst>
          </p:cNvPr>
          <p:cNvGrpSpPr/>
          <p:nvPr/>
        </p:nvGrpSpPr>
        <p:grpSpPr>
          <a:xfrm>
            <a:off x="11355368" y="7498079"/>
            <a:ext cx="6475431" cy="2332152"/>
            <a:chOff x="0" y="-28575"/>
            <a:chExt cx="7260983" cy="3025473"/>
          </a:xfrm>
        </p:grpSpPr>
        <p:sp>
          <p:nvSpPr>
            <p:cNvPr id="17" name="TextBox 17">
              <a:extLst>
                <a:ext uri="{FF2B5EF4-FFF2-40B4-BE49-F238E27FC236}">
                  <a16:creationId xmlns:a16="http://schemas.microsoft.com/office/drawing/2014/main" id="{71E744C5-1CA4-58DD-AD91-7B6BB1E829A5}"/>
                </a:ext>
              </a:extLst>
            </p:cNvPr>
            <p:cNvSpPr txBox="1"/>
            <p:nvPr/>
          </p:nvSpPr>
          <p:spPr>
            <a:xfrm>
              <a:off x="0" y="-28575"/>
              <a:ext cx="7260983" cy="361344"/>
            </a:xfrm>
            <a:prstGeom prst="rect">
              <a:avLst/>
            </a:prstGeom>
          </p:spPr>
          <p:txBody>
            <a:bodyPr lIns="0" tIns="0" rIns="0" bIns="0" rtlCol="0" anchor="t">
              <a:spAutoFit/>
            </a:bodyPr>
            <a:lstStyle/>
            <a:p>
              <a:pPr marL="0" lvl="0" indent="0" algn="l">
                <a:lnSpc>
                  <a:spcPts val="2027"/>
                </a:lnSpc>
                <a:spcBef>
                  <a:spcPct val="0"/>
                </a:spcBef>
              </a:pPr>
              <a:r>
                <a:rPr lang="en-US" sz="2400" u="none" spc="14">
                  <a:solidFill>
                    <a:srgbClr val="111B1E"/>
                  </a:solidFill>
                  <a:latin typeface="Poppins Medium"/>
                </a:rPr>
                <a:t>SESAME</a:t>
              </a:r>
            </a:p>
          </p:txBody>
        </p:sp>
        <p:sp>
          <p:nvSpPr>
            <p:cNvPr id="18" name="TextBox 18">
              <a:extLst>
                <a:ext uri="{FF2B5EF4-FFF2-40B4-BE49-F238E27FC236}">
                  <a16:creationId xmlns:a16="http://schemas.microsoft.com/office/drawing/2014/main" id="{553EA3C1-FD43-23DC-5428-15AFCE0BC980}"/>
                </a:ext>
              </a:extLst>
            </p:cNvPr>
            <p:cNvSpPr txBox="1"/>
            <p:nvPr/>
          </p:nvSpPr>
          <p:spPr>
            <a:xfrm>
              <a:off x="0" y="946786"/>
              <a:ext cx="7260983" cy="2050112"/>
            </a:xfrm>
            <a:prstGeom prst="rect">
              <a:avLst/>
            </a:prstGeom>
          </p:spPr>
          <p:txBody>
            <a:bodyPr lIns="0" tIns="0" rIns="0" bIns="0" rtlCol="0" anchor="t">
              <a:spAutoFit/>
            </a:bodyPr>
            <a:lstStyle/>
            <a:p>
              <a:pPr>
                <a:lnSpc>
                  <a:spcPts val="2455"/>
                </a:lnSpc>
              </a:pPr>
              <a:r>
                <a:rPr lang="en-US" spc="16">
                  <a:solidFill>
                    <a:srgbClr val="111B1E"/>
                  </a:solidFill>
                  <a:latin typeface="Poppins Light"/>
                </a:rPr>
                <a:t>Conceived late 1990s with the same aim:</a:t>
              </a:r>
            </a:p>
            <a:p>
              <a:pPr marL="285750" indent="-285750">
                <a:lnSpc>
                  <a:spcPts val="2455"/>
                </a:lnSpc>
                <a:buFont typeface="Arial" panose="020B0604020202020204" pitchFamily="34" charset="0"/>
                <a:buChar char="•"/>
              </a:pPr>
              <a:r>
                <a:rPr lang="en-US" spc="16">
                  <a:solidFill>
                    <a:srgbClr val="111B1E"/>
                  </a:solidFill>
                  <a:latin typeface="Poppins Light"/>
                </a:rPr>
                <a:t>Members: Cyprus, Egypt, Iran, Israel, Jordan,                                                                             Pakistan, Palestine, Türkiye</a:t>
              </a:r>
            </a:p>
            <a:p>
              <a:pPr marL="285750" indent="-285750">
                <a:lnSpc>
                  <a:spcPts val="2455"/>
                </a:lnSpc>
                <a:buFont typeface="Arial" panose="020B0604020202020204" pitchFamily="34" charset="0"/>
                <a:buChar char="•"/>
              </a:pPr>
              <a:r>
                <a:rPr lang="en-US" spc="16">
                  <a:solidFill>
                    <a:srgbClr val="111B1E"/>
                  </a:solidFill>
                  <a:latin typeface="Poppins Light"/>
                </a:rPr>
                <a:t>SESAME is more challenging, because of the                                                                     persistent political crises engulfing the Middle East</a:t>
              </a:r>
            </a:p>
          </p:txBody>
        </p:sp>
      </p:grpSp>
      <p:pic>
        <p:nvPicPr>
          <p:cNvPr id="19" name="Picture 2" descr="viewwith lake">
            <a:extLst>
              <a:ext uri="{FF2B5EF4-FFF2-40B4-BE49-F238E27FC236}">
                <a16:creationId xmlns:a16="http://schemas.microsoft.com/office/drawing/2014/main" id="{1206E044-3E67-B924-30BD-F591C1249B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4114800"/>
            <a:ext cx="4716152"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4">
            <a:extLst>
              <a:ext uri="{FF2B5EF4-FFF2-40B4-BE49-F238E27FC236}">
                <a16:creationId xmlns:a16="http://schemas.microsoft.com/office/drawing/2014/main" id="{DD39454C-5920-7ABA-7620-0FF664FC6695}"/>
              </a:ext>
            </a:extLst>
          </p:cNvPr>
          <p:cNvPicPr>
            <a:picLocks noChangeAspect="1"/>
          </p:cNvPicPr>
          <p:nvPr/>
        </p:nvPicPr>
        <p:blipFill rotWithShape="1">
          <a:blip r:embed="rId4">
            <a:extLst>
              <a:ext uri="{28A0092B-C50C-407E-A947-70E740481C1C}">
                <a14:useLocalDpi xmlns:a14="http://schemas.microsoft.com/office/drawing/2010/main" val="0"/>
              </a:ext>
            </a:extLst>
          </a:blip>
          <a:srcRect t="8656"/>
          <a:stretch/>
        </p:blipFill>
        <p:spPr bwMode="auto">
          <a:xfrm>
            <a:off x="11377732" y="4127500"/>
            <a:ext cx="4674483"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2" descr="News | SESAME | Synchrotron-light for Experimental Science ...">
            <a:extLst>
              <a:ext uri="{FF2B5EF4-FFF2-40B4-BE49-F238E27FC236}">
                <a16:creationId xmlns:a16="http://schemas.microsoft.com/office/drawing/2014/main" id="{25516721-EE76-42D0-AE1E-8E7178B13554}"/>
              </a:ext>
            </a:extLst>
          </p:cNvPr>
          <p:cNvPicPr>
            <a:picLocks noChangeAspect="1" noChangeArrowheads="1"/>
          </p:cNvPicPr>
          <p:nvPr/>
        </p:nvPicPr>
        <p:blipFill>
          <a:blip r:embed="rId5">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854242" y="-185982"/>
            <a:ext cx="3759648" cy="2133600"/>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a:extLst>
              <a:ext uri="{FF2B5EF4-FFF2-40B4-BE49-F238E27FC236}">
                <a16:creationId xmlns:a16="http://schemas.microsoft.com/office/drawing/2014/main" id="{625DA4CC-DB83-8251-0BE8-475149705033}"/>
              </a:ext>
            </a:extLst>
          </p:cNvPr>
          <p:cNvSpPr>
            <a:spLocks noGrp="1"/>
          </p:cNvSpPr>
          <p:nvPr>
            <p:ph type="ftr" sz="quarter" idx="11"/>
          </p:nvPr>
        </p:nvSpPr>
        <p:spPr>
          <a:xfrm>
            <a:off x="-5346" y="9804117"/>
            <a:ext cx="4716151" cy="414537"/>
          </a:xfrm>
        </p:spPr>
        <p:txBody>
          <a:bodyPr/>
          <a:lstStyle/>
          <a:p>
            <a:r>
              <a:rPr lang="en-US" sz="1800" dirty="0">
                <a:latin typeface="Poppins Light" panose="00000400000000000000" pitchFamily="2" charset="0"/>
                <a:cs typeface="Poppins Light" panose="00000400000000000000" pitchFamily="2" charset="0"/>
              </a:rPr>
              <a:t>Herwig </a:t>
            </a:r>
            <a:r>
              <a:rPr lang="en-US" sz="1800" dirty="0" err="1">
                <a:latin typeface="Poppins Light" panose="00000400000000000000" pitchFamily="2" charset="0"/>
                <a:cs typeface="Poppins Light" panose="00000400000000000000" pitchFamily="2" charset="0"/>
              </a:rPr>
              <a:t>Schopper</a:t>
            </a:r>
            <a:r>
              <a:rPr lang="en-US" sz="1800" dirty="0">
                <a:latin typeface="Poppins Light" panose="00000400000000000000" pitchFamily="2" charset="0"/>
                <a:cs typeface="Poppins Light" panose="00000400000000000000" pitchFamily="2" charset="0"/>
              </a:rPr>
              <a:t> – a century in physics</a:t>
            </a:r>
          </a:p>
        </p:txBody>
      </p:sp>
    </p:spTree>
    <p:extLst>
      <p:ext uri="{BB962C8B-B14F-4D97-AF65-F5344CB8AC3E}">
        <p14:creationId xmlns:p14="http://schemas.microsoft.com/office/powerpoint/2010/main" val="10321523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535D6B"/>
        </a:solidFill>
        <a:effectLst/>
      </p:bgPr>
    </p:bg>
    <p:spTree>
      <p:nvGrpSpPr>
        <p:cNvPr id="1" name="">
          <a:extLst>
            <a:ext uri="{FF2B5EF4-FFF2-40B4-BE49-F238E27FC236}">
              <a16:creationId xmlns:a16="http://schemas.microsoft.com/office/drawing/2014/main" id="{55E12EBD-8E91-F47A-8E45-6FE9F3925970}"/>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E66CC7CD-D95A-E338-55DB-39B56DDA4277}"/>
              </a:ext>
            </a:extLst>
          </p:cNvPr>
          <p:cNvSpPr/>
          <p:nvPr/>
        </p:nvSpPr>
        <p:spPr>
          <a:xfrm rot="5400000" flipV="1">
            <a:off x="3011210" y="5151479"/>
            <a:ext cx="8538258" cy="18288"/>
          </a:xfrm>
          <a:prstGeom prst="rect">
            <a:avLst/>
          </a:prstGeom>
          <a:solidFill>
            <a:srgbClr val="E5E5E5"/>
          </a:solidFill>
          <a:ln>
            <a:solidFill>
              <a:srgbClr val="E5E5E5"/>
            </a:solidFill>
          </a:ln>
        </p:spPr>
        <p:txBody>
          <a:bodyPr/>
          <a:lstStyle/>
          <a:p>
            <a:endParaRPr lang="en-US"/>
          </a:p>
        </p:txBody>
      </p:sp>
      <p:sp>
        <p:nvSpPr>
          <p:cNvPr id="3" name="TextBox 16">
            <a:extLst>
              <a:ext uri="{FF2B5EF4-FFF2-40B4-BE49-F238E27FC236}">
                <a16:creationId xmlns:a16="http://schemas.microsoft.com/office/drawing/2014/main" id="{F1F57BB7-BFD1-31F4-6C08-78110821F94F}"/>
              </a:ext>
            </a:extLst>
          </p:cNvPr>
          <p:cNvSpPr txBox="1"/>
          <p:nvPr/>
        </p:nvSpPr>
        <p:spPr>
          <a:xfrm>
            <a:off x="552450" y="2887101"/>
            <a:ext cx="5848350" cy="3323987"/>
          </a:xfrm>
          <a:prstGeom prst="rect">
            <a:avLst/>
          </a:prstGeom>
        </p:spPr>
        <p:txBody>
          <a:bodyPr wrap="square" lIns="0" tIns="0" rIns="0" bIns="0" rtlCol="0" anchor="t">
            <a:spAutoFit/>
          </a:bodyPr>
          <a:lstStyle/>
          <a:p>
            <a:pPr>
              <a:spcBef>
                <a:spcPct val="0"/>
              </a:spcBef>
            </a:pPr>
            <a:r>
              <a:rPr lang="en-GB" altLang="en-US" sz="5400" b="1" dirty="0">
                <a:solidFill>
                  <a:srgbClr val="E5E5E5"/>
                </a:solidFill>
                <a:latin typeface="RoxboroughCF" panose="020B0604020202020204" charset="0"/>
              </a:rPr>
              <a:t>Current Status of SESAME’s Five Operating Beamlines</a:t>
            </a:r>
          </a:p>
        </p:txBody>
      </p:sp>
      <p:sp>
        <p:nvSpPr>
          <p:cNvPr id="12" name="TextBox 11">
            <a:extLst>
              <a:ext uri="{FF2B5EF4-FFF2-40B4-BE49-F238E27FC236}">
                <a16:creationId xmlns:a16="http://schemas.microsoft.com/office/drawing/2014/main" id="{9D4320A8-876B-627B-6E15-6A2D61242EBC}"/>
              </a:ext>
            </a:extLst>
          </p:cNvPr>
          <p:cNvSpPr txBox="1"/>
          <p:nvPr/>
        </p:nvSpPr>
        <p:spPr>
          <a:xfrm>
            <a:off x="7524751" y="2625491"/>
            <a:ext cx="3238498" cy="954107"/>
          </a:xfrm>
          <a:prstGeom prst="rect">
            <a:avLst/>
          </a:prstGeom>
          <a:noFill/>
        </p:spPr>
        <p:txBody>
          <a:bodyPr wrap="square">
            <a:spAutoFit/>
          </a:bodyPr>
          <a:lstStyle>
            <a:defPPr>
              <a:defRPr lang="LID4096"/>
            </a:defPPr>
            <a:lvl1pPr>
              <a:defRPr b="1">
                <a:solidFill>
                  <a:srgbClr val="0070C0"/>
                </a:solidFill>
                <a:effectLst/>
                <a:latin typeface="Swis721 Ex BT" panose="020B0605020202020204" pitchFamily="34" charset="0"/>
                <a:ea typeface="Calibri" panose="020F0502020204030204" pitchFamily="34" charset="0"/>
                <a:cs typeface="Calibri" panose="020F0502020204030204" pitchFamily="34" charset="0"/>
              </a:defRPr>
            </a:lvl1pPr>
          </a:lstStyle>
          <a:p>
            <a:pPr algn="ctr"/>
            <a:r>
              <a:rPr lang="en-GB" sz="2800">
                <a:solidFill>
                  <a:srgbClr val="E5E5E5"/>
                </a:solidFill>
                <a:latin typeface="Poppins Light" panose="00000400000000000000" pitchFamily="2" charset="0"/>
                <a:cs typeface="Poppins Light" panose="00000400000000000000" pitchFamily="2" charset="0"/>
              </a:rPr>
              <a:t>HESEB</a:t>
            </a:r>
            <a:r>
              <a:rPr lang="en-GB" sz="2800" dirty="0">
                <a:solidFill>
                  <a:srgbClr val="E5E5E5"/>
                </a:solidFill>
                <a:latin typeface="Poppins Light" panose="00000400000000000000" pitchFamily="2" charset="0"/>
                <a:cs typeface="Poppins Light" panose="00000400000000000000" pitchFamily="2" charset="0"/>
              </a:rPr>
              <a:t> </a:t>
            </a:r>
          </a:p>
          <a:p>
            <a:pPr algn="ctr"/>
            <a:r>
              <a:rPr lang="en-GB" sz="2800" dirty="0">
                <a:solidFill>
                  <a:srgbClr val="E5E5E5"/>
                </a:solidFill>
                <a:latin typeface="Poppins Light" panose="00000400000000000000" pitchFamily="2" charset="0"/>
                <a:cs typeface="Poppins Light" panose="00000400000000000000" pitchFamily="2" charset="0"/>
              </a:rPr>
              <a:t>beamline</a:t>
            </a:r>
            <a:endParaRPr lang="LID4096" sz="2800" dirty="0">
              <a:solidFill>
                <a:srgbClr val="E5E5E5"/>
              </a:solidFill>
              <a:latin typeface="Poppins Light" panose="00000400000000000000" pitchFamily="2" charset="0"/>
              <a:cs typeface="Poppins Light" panose="00000400000000000000" pitchFamily="2" charset="0"/>
            </a:endParaRPr>
          </a:p>
        </p:txBody>
      </p:sp>
      <p:sp>
        <p:nvSpPr>
          <p:cNvPr id="13" name="TextBox 12">
            <a:extLst>
              <a:ext uri="{FF2B5EF4-FFF2-40B4-BE49-F238E27FC236}">
                <a16:creationId xmlns:a16="http://schemas.microsoft.com/office/drawing/2014/main" id="{3A8A4F38-D955-4B1D-ED9A-863AC3F3E3EF}"/>
              </a:ext>
            </a:extLst>
          </p:cNvPr>
          <p:cNvSpPr txBox="1"/>
          <p:nvPr/>
        </p:nvSpPr>
        <p:spPr>
          <a:xfrm>
            <a:off x="7524751" y="7317270"/>
            <a:ext cx="3238498" cy="954107"/>
          </a:xfrm>
          <a:prstGeom prst="rect">
            <a:avLst/>
          </a:prstGeom>
          <a:noFill/>
        </p:spPr>
        <p:txBody>
          <a:bodyPr wrap="square">
            <a:spAutoFit/>
          </a:bodyPr>
          <a:lstStyle>
            <a:defPPr>
              <a:defRPr lang="LID4096"/>
            </a:defPPr>
            <a:lvl1pPr>
              <a:defRPr b="1">
                <a:solidFill>
                  <a:srgbClr val="0070C0"/>
                </a:solidFill>
                <a:effectLst/>
                <a:latin typeface="Swis721 Ex BT" panose="020B0605020202020204" pitchFamily="34" charset="0"/>
                <a:ea typeface="Calibri" panose="020F0502020204030204" pitchFamily="34" charset="0"/>
                <a:cs typeface="Calibri" panose="020F0502020204030204" pitchFamily="34" charset="0"/>
              </a:defRPr>
            </a:lvl1pPr>
          </a:lstStyle>
          <a:p>
            <a:pPr algn="ctr"/>
            <a:r>
              <a:rPr lang="en-GB" sz="2800" b="1" dirty="0">
                <a:solidFill>
                  <a:srgbClr val="E5E5E5"/>
                </a:solidFill>
                <a:effectLst/>
                <a:latin typeface="Poppins Light" panose="00000400000000000000" pitchFamily="2" charset="0"/>
                <a:ea typeface="Calibri" panose="020F0502020204030204" pitchFamily="34" charset="0"/>
                <a:cs typeface="Poppins Light" panose="00000400000000000000" pitchFamily="2" charset="0"/>
              </a:rPr>
              <a:t>BEATS </a:t>
            </a:r>
          </a:p>
          <a:p>
            <a:pPr algn="ctr"/>
            <a:r>
              <a:rPr lang="en-GB" sz="2800" b="1" dirty="0">
                <a:solidFill>
                  <a:srgbClr val="E5E5E5"/>
                </a:solidFill>
                <a:effectLst/>
                <a:latin typeface="Poppins Light" panose="00000400000000000000" pitchFamily="2" charset="0"/>
                <a:ea typeface="Calibri" panose="020F0502020204030204" pitchFamily="34" charset="0"/>
                <a:cs typeface="Poppins Light" panose="00000400000000000000" pitchFamily="2" charset="0"/>
              </a:rPr>
              <a:t>beamline </a:t>
            </a:r>
            <a:endParaRPr lang="LID4096" sz="2800" dirty="0">
              <a:solidFill>
                <a:srgbClr val="E5E5E5"/>
              </a:solidFill>
              <a:latin typeface="Poppins Light" panose="00000400000000000000" pitchFamily="2" charset="0"/>
              <a:cs typeface="Poppins Light" panose="00000400000000000000" pitchFamily="2" charset="0"/>
            </a:endParaRPr>
          </a:p>
        </p:txBody>
      </p:sp>
      <p:pic>
        <p:nvPicPr>
          <p:cNvPr id="5" name="Picture 4" descr="A picture containing indoor, miller&#10;&#10;Description automatically generated">
            <a:extLst>
              <a:ext uri="{FF2B5EF4-FFF2-40B4-BE49-F238E27FC236}">
                <a16:creationId xmlns:a16="http://schemas.microsoft.com/office/drawing/2014/main" id="{9BC7F853-4C4E-F436-A15E-CBC1CC9C581C}"/>
              </a:ext>
            </a:extLst>
          </p:cNvPr>
          <p:cNvPicPr>
            <a:picLocks/>
          </p:cNvPicPr>
          <p:nvPr/>
        </p:nvPicPr>
        <p:blipFill rotWithShape="1">
          <a:blip r:embed="rId2"/>
          <a:srcRect r="904"/>
          <a:stretch/>
        </p:blipFill>
        <p:spPr>
          <a:xfrm>
            <a:off x="10571624" y="5750080"/>
            <a:ext cx="7168896" cy="3657600"/>
          </a:xfrm>
          <a:prstGeom prst="rect">
            <a:avLst/>
          </a:prstGeom>
          <a:ln>
            <a:noFill/>
          </a:ln>
          <a:effectLst>
            <a:softEdge rad="112500"/>
          </a:effectLst>
        </p:spPr>
      </p:pic>
      <p:pic>
        <p:nvPicPr>
          <p:cNvPr id="9" name="Picture 8" descr="News | SESAME | Synchrotron-light for Experimental Science ...">
            <a:extLst>
              <a:ext uri="{FF2B5EF4-FFF2-40B4-BE49-F238E27FC236}">
                <a16:creationId xmlns:a16="http://schemas.microsoft.com/office/drawing/2014/main" id="{21E91619-9CB7-49E0-A0BE-A7FDE76F422E}"/>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54242" y="-185982"/>
            <a:ext cx="3759648" cy="2133600"/>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2">
            <a:extLst>
              <a:ext uri="{FF2B5EF4-FFF2-40B4-BE49-F238E27FC236}">
                <a16:creationId xmlns:a16="http://schemas.microsoft.com/office/drawing/2014/main" id="{9F7513B0-8613-958C-05A3-04EA2013FCCC}"/>
              </a:ext>
            </a:extLst>
          </p:cNvPr>
          <p:cNvSpPr>
            <a:spLocks noGrp="1"/>
          </p:cNvSpPr>
          <p:nvPr>
            <p:ph type="ftr" sz="quarter" idx="11"/>
          </p:nvPr>
        </p:nvSpPr>
        <p:spPr>
          <a:xfrm>
            <a:off x="-5346" y="9804117"/>
            <a:ext cx="4716151" cy="414537"/>
          </a:xfrm>
        </p:spPr>
        <p:txBody>
          <a:bodyPr/>
          <a:lstStyle/>
          <a:p>
            <a:r>
              <a:rPr lang="en-US" sz="1800" dirty="0">
                <a:solidFill>
                  <a:srgbClr val="F0F2F4"/>
                </a:solidFill>
                <a:latin typeface="Poppins Light" panose="00000400000000000000" pitchFamily="2" charset="0"/>
                <a:cs typeface="Poppins Light" panose="00000400000000000000" pitchFamily="2" charset="0"/>
              </a:rPr>
              <a:t>Herwig </a:t>
            </a:r>
            <a:r>
              <a:rPr lang="en-US" sz="1800" dirty="0" err="1">
                <a:solidFill>
                  <a:srgbClr val="F0F2F4"/>
                </a:solidFill>
                <a:latin typeface="Poppins Light" panose="00000400000000000000" pitchFamily="2" charset="0"/>
                <a:cs typeface="Poppins Light" panose="00000400000000000000" pitchFamily="2" charset="0"/>
              </a:rPr>
              <a:t>Schopper</a:t>
            </a:r>
            <a:r>
              <a:rPr lang="en-US" sz="1800" dirty="0">
                <a:solidFill>
                  <a:srgbClr val="F0F2F4"/>
                </a:solidFill>
                <a:latin typeface="Poppins Light" panose="00000400000000000000" pitchFamily="2" charset="0"/>
                <a:cs typeface="Poppins Light" panose="00000400000000000000" pitchFamily="2" charset="0"/>
              </a:rPr>
              <a:t> – a century in physics</a:t>
            </a:r>
          </a:p>
        </p:txBody>
      </p:sp>
      <p:pic>
        <p:nvPicPr>
          <p:cNvPr id="6" name="Picture 5" descr="A picture containing text, floor, indoor, building&#10;&#10;Description automatically generated">
            <a:extLst>
              <a:ext uri="{FF2B5EF4-FFF2-40B4-BE49-F238E27FC236}">
                <a16:creationId xmlns:a16="http://schemas.microsoft.com/office/drawing/2014/main" id="{013FBF4F-376A-A135-3232-A821E3E0CB8E}"/>
              </a:ext>
            </a:extLst>
          </p:cNvPr>
          <p:cNvPicPr preferRelativeResize="0">
            <a:picLock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09504" y="1273744"/>
            <a:ext cx="7168896" cy="3657600"/>
          </a:xfrm>
          <a:prstGeom prst="rect">
            <a:avLst/>
          </a:prstGeom>
          <a:ln>
            <a:noFill/>
          </a:ln>
          <a:effectLst>
            <a:softEdge rad="112500"/>
          </a:effectLst>
        </p:spPr>
      </p:pic>
    </p:spTree>
    <p:extLst>
      <p:ext uri="{BB962C8B-B14F-4D97-AF65-F5344CB8AC3E}">
        <p14:creationId xmlns:p14="http://schemas.microsoft.com/office/powerpoint/2010/main" val="42846882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B8C6DD"/>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6B53968-4C63-AEDF-F0E8-9B4DB42C8F1A}"/>
              </a:ext>
            </a:extLst>
          </p:cNvPr>
          <p:cNvSpPr txBox="1"/>
          <p:nvPr/>
        </p:nvSpPr>
        <p:spPr>
          <a:xfrm>
            <a:off x="1230584" y="220003"/>
            <a:ext cx="16925603" cy="634020"/>
          </a:xfrm>
          <a:prstGeom prst="rect">
            <a:avLst/>
          </a:prstGeom>
          <a:noFill/>
        </p:spPr>
        <p:txBody>
          <a:bodyPr wrap="square">
            <a:spAutoFit/>
          </a:bodyPr>
          <a:lstStyle>
            <a:defPPr>
              <a:defRPr lang="LID4096"/>
            </a:defPPr>
            <a:lvl2pPr marR="0" lvl="1" algn="ctr" defTabSz="457200" fontAlgn="base">
              <a:lnSpc>
                <a:spcPct val="80000"/>
              </a:lnSpc>
              <a:spcBef>
                <a:spcPct val="0"/>
              </a:spcBef>
              <a:spcAft>
                <a:spcPts val="600"/>
              </a:spcAft>
              <a:defRPr sz="2500" b="1">
                <a:solidFill>
                  <a:srgbClr val="C00000"/>
                </a:solidFill>
                <a:latin typeface="Verdana"/>
              </a:defRPr>
            </a:lvl2pPr>
          </a:lstStyle>
          <a:p>
            <a:pPr lvl="1">
              <a:defRPr/>
            </a:pPr>
            <a:r>
              <a:rPr lang="en-US" sz="4400" dirty="0">
                <a:solidFill>
                  <a:schemeClr val="tx1"/>
                </a:solidFill>
                <a:latin typeface="RoxboroughCF" panose="020B0604020202020204" charset="0"/>
              </a:rPr>
              <a:t>Proposals Submitted to SESAME and SESAME Publications</a:t>
            </a:r>
          </a:p>
        </p:txBody>
      </p:sp>
      <p:sp>
        <p:nvSpPr>
          <p:cNvPr id="6" name="TextBox 5">
            <a:extLst>
              <a:ext uri="{FF2B5EF4-FFF2-40B4-BE49-F238E27FC236}">
                <a16:creationId xmlns:a16="http://schemas.microsoft.com/office/drawing/2014/main" id="{A90A6D07-DA8A-4498-AA4A-37DA3DF4AD89}"/>
              </a:ext>
            </a:extLst>
          </p:cNvPr>
          <p:cNvSpPr txBox="1"/>
          <p:nvPr/>
        </p:nvSpPr>
        <p:spPr>
          <a:xfrm>
            <a:off x="257819" y="1754903"/>
            <a:ext cx="7269252" cy="2928608"/>
          </a:xfrm>
          <a:prstGeom prst="rect">
            <a:avLst/>
          </a:prstGeom>
        </p:spPr>
        <p:txBody>
          <a:bodyPr vert="horz" lIns="102870" tIns="51435" rIns="102870" bIns="51435" rtlCol="0">
            <a:normAutofit/>
          </a:bodyPr>
          <a:lstStyle/>
          <a:p>
            <a:pPr>
              <a:lnSpc>
                <a:spcPct val="90000"/>
              </a:lnSpc>
              <a:spcAft>
                <a:spcPts val="675"/>
              </a:spcAft>
            </a:pPr>
            <a:r>
              <a:rPr lang="en-US" sz="4800" b="1" dirty="0">
                <a:latin typeface="Poppins Light" panose="00000400000000000000" pitchFamily="2" charset="0"/>
                <a:cs typeface="Poppins Light" panose="00000400000000000000" pitchFamily="2" charset="0"/>
              </a:rPr>
              <a:t>Publications</a:t>
            </a:r>
          </a:p>
          <a:p>
            <a:pPr>
              <a:lnSpc>
                <a:spcPct val="90000"/>
              </a:lnSpc>
              <a:spcAft>
                <a:spcPts val="675"/>
              </a:spcAft>
            </a:pPr>
            <a:r>
              <a:rPr lang="en-US" sz="4800" b="1" dirty="0">
                <a:solidFill>
                  <a:srgbClr val="FF0000"/>
                </a:solidFill>
                <a:latin typeface="Poppins Light" panose="00000400000000000000" pitchFamily="2" charset="0"/>
                <a:cs typeface="Poppins Light" panose="00000400000000000000" pitchFamily="2" charset="0"/>
              </a:rPr>
              <a:t>87</a:t>
            </a:r>
            <a:r>
              <a:rPr lang="en-US" sz="4800" b="1" dirty="0">
                <a:latin typeface="Poppins Light" panose="00000400000000000000" pitchFamily="2" charset="0"/>
                <a:cs typeface="Poppins Light" panose="00000400000000000000" pitchFamily="2" charset="0"/>
              </a:rPr>
              <a:t> </a:t>
            </a:r>
          </a:p>
          <a:p>
            <a:pPr>
              <a:lnSpc>
                <a:spcPct val="90000"/>
              </a:lnSpc>
              <a:spcAft>
                <a:spcPts val="675"/>
              </a:spcAft>
            </a:pPr>
            <a:r>
              <a:rPr lang="en-US" sz="2250" b="1" dirty="0">
                <a:latin typeface="Poppins Light" panose="00000400000000000000" pitchFamily="2" charset="0"/>
                <a:cs typeface="Poppins Light" panose="00000400000000000000" pitchFamily="2" charset="0"/>
              </a:rPr>
              <a:t>Peer-reviewed publications until January 2024</a:t>
            </a:r>
          </a:p>
          <a:p>
            <a:pPr indent="-257175">
              <a:lnSpc>
                <a:spcPct val="90000"/>
              </a:lnSpc>
              <a:spcAft>
                <a:spcPts val="675"/>
              </a:spcAft>
              <a:buFont typeface="Arial" panose="020B0604020202020204" pitchFamily="34" charset="0"/>
              <a:buChar char="•"/>
            </a:pPr>
            <a:r>
              <a:rPr lang="en-US" sz="2250" b="1" dirty="0">
                <a:latin typeface="Poppins Light" panose="00000400000000000000" pitchFamily="2" charset="0"/>
                <a:cs typeface="Poppins Light" panose="00000400000000000000" pitchFamily="2" charset="0"/>
              </a:rPr>
              <a:t>Average scientific impact factor &gt; 5</a:t>
            </a:r>
          </a:p>
          <a:p>
            <a:pPr indent="-257175">
              <a:lnSpc>
                <a:spcPct val="90000"/>
              </a:lnSpc>
              <a:spcAft>
                <a:spcPts val="675"/>
              </a:spcAft>
              <a:buFont typeface="Arial" panose="020B0604020202020204" pitchFamily="34" charset="0"/>
              <a:buChar char="•"/>
            </a:pPr>
            <a:r>
              <a:rPr lang="en-US" sz="2250" b="1" dirty="0">
                <a:latin typeface="Poppins Light" panose="00000400000000000000" pitchFamily="2" charset="0"/>
                <a:cs typeface="Poppins Light" panose="00000400000000000000" pitchFamily="2" charset="0"/>
              </a:rPr>
              <a:t>25% of publications have IF &gt; 7 </a:t>
            </a:r>
          </a:p>
        </p:txBody>
      </p:sp>
      <p:graphicFrame>
        <p:nvGraphicFramePr>
          <p:cNvPr id="7" name="Chart 6">
            <a:extLst>
              <a:ext uri="{FF2B5EF4-FFF2-40B4-BE49-F238E27FC236}">
                <a16:creationId xmlns:a16="http://schemas.microsoft.com/office/drawing/2014/main" id="{1235EFC5-1DBB-4921-99C4-43540563AD47}"/>
              </a:ext>
            </a:extLst>
          </p:cNvPr>
          <p:cNvGraphicFramePr>
            <a:graphicFrameLocks/>
          </p:cNvGraphicFramePr>
          <p:nvPr>
            <p:extLst>
              <p:ext uri="{D42A27DB-BD31-4B8C-83A1-F6EECF244321}">
                <p14:modId xmlns:p14="http://schemas.microsoft.com/office/powerpoint/2010/main" val="1428038922"/>
              </p:ext>
            </p:extLst>
          </p:nvPr>
        </p:nvGraphicFramePr>
        <p:xfrm>
          <a:off x="362606" y="4516244"/>
          <a:ext cx="6980471" cy="532879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Table 10">
            <a:extLst>
              <a:ext uri="{FF2B5EF4-FFF2-40B4-BE49-F238E27FC236}">
                <a16:creationId xmlns:a16="http://schemas.microsoft.com/office/drawing/2014/main" id="{E9D85B17-B0F2-4E4B-AEF8-3FA37420237A}"/>
              </a:ext>
            </a:extLst>
          </p:cNvPr>
          <p:cNvGraphicFramePr>
            <a:graphicFrameLocks noGrp="1"/>
          </p:cNvGraphicFramePr>
          <p:nvPr>
            <p:extLst>
              <p:ext uri="{D42A27DB-BD31-4B8C-83A1-F6EECF244321}">
                <p14:modId xmlns:p14="http://schemas.microsoft.com/office/powerpoint/2010/main" val="1704246166"/>
              </p:ext>
            </p:extLst>
          </p:nvPr>
        </p:nvGraphicFramePr>
        <p:xfrm>
          <a:off x="7343077" y="1086857"/>
          <a:ext cx="10720557" cy="8941062"/>
        </p:xfrm>
        <a:graphic>
          <a:graphicData uri="http://schemas.openxmlformats.org/drawingml/2006/table">
            <a:tbl>
              <a:tblPr firstRow="1" bandRow="1">
                <a:tableStyleId>{5940675A-B579-460E-94D1-54222C63F5DA}</a:tableStyleId>
              </a:tblPr>
              <a:tblGrid>
                <a:gridCol w="7052333">
                  <a:extLst>
                    <a:ext uri="{9D8B030D-6E8A-4147-A177-3AD203B41FA5}">
                      <a16:colId xmlns:a16="http://schemas.microsoft.com/office/drawing/2014/main" val="128059965"/>
                    </a:ext>
                  </a:extLst>
                </a:gridCol>
                <a:gridCol w="1834112">
                  <a:extLst>
                    <a:ext uri="{9D8B030D-6E8A-4147-A177-3AD203B41FA5}">
                      <a16:colId xmlns:a16="http://schemas.microsoft.com/office/drawing/2014/main" val="3163277609"/>
                    </a:ext>
                  </a:extLst>
                </a:gridCol>
                <a:gridCol w="1834112">
                  <a:extLst>
                    <a:ext uri="{9D8B030D-6E8A-4147-A177-3AD203B41FA5}">
                      <a16:colId xmlns:a16="http://schemas.microsoft.com/office/drawing/2014/main" val="2352415546"/>
                    </a:ext>
                  </a:extLst>
                </a:gridCol>
              </a:tblGrid>
              <a:tr h="1313280">
                <a:tc>
                  <a:txBody>
                    <a:bodyPr/>
                    <a:lstStyle/>
                    <a:p>
                      <a:pPr algn="ctr" fontAlgn="b"/>
                      <a:r>
                        <a:rPr lang="en-IT" sz="2800" u="none" strike="noStrike" dirty="0">
                          <a:solidFill>
                            <a:srgbClr val="F0F2F4"/>
                          </a:solidFill>
                          <a:effectLst/>
                          <a:latin typeface="Poppins Light" panose="00000400000000000000" pitchFamily="2" charset="0"/>
                          <a:cs typeface="Poppins Light" panose="00000400000000000000" pitchFamily="2" charset="0"/>
                        </a:rPr>
                        <a:t> </a:t>
                      </a:r>
                      <a:endParaRPr lang="en-IT" sz="2800" b="0" i="0" u="none" strike="noStrike" dirty="0">
                        <a:solidFill>
                          <a:srgbClr val="F0F2F4"/>
                        </a:solidFill>
                        <a:effectLst/>
                        <a:latin typeface="Poppins Light" panose="00000400000000000000" pitchFamily="2" charset="0"/>
                        <a:cs typeface="Poppins Light" panose="00000400000000000000" pitchFamily="2" charset="0"/>
                      </a:endParaRPr>
                    </a:p>
                  </a:txBody>
                  <a:tcPr marL="108000" marR="108000" marT="108000" marB="108000" anchor="b">
                    <a:lnR w="12700" cap="flat" cmpd="sng" algn="ctr">
                      <a:solidFill>
                        <a:schemeClr val="tx1"/>
                      </a:solidFill>
                      <a:prstDash val="solid"/>
                      <a:round/>
                      <a:headEnd type="none" w="med" len="med"/>
                      <a:tailEnd type="none" w="med" len="med"/>
                    </a:lnR>
                    <a:solidFill>
                      <a:srgbClr val="535D6B"/>
                    </a:solidFill>
                  </a:tcPr>
                </a:tc>
                <a:tc gridSpan="2">
                  <a:txBody>
                    <a:bodyPr/>
                    <a:lstStyle/>
                    <a:p>
                      <a:pPr algn="ctr" fontAlgn="ctr"/>
                      <a:r>
                        <a:rPr lang="en-GB" sz="3200" u="none" strike="noStrike">
                          <a:solidFill>
                            <a:srgbClr val="F0F2F4"/>
                          </a:solidFill>
                          <a:effectLst/>
                          <a:latin typeface="Poppins Light" panose="00000400000000000000" pitchFamily="2" charset="0"/>
                          <a:cs typeface="Poppins Light" panose="00000400000000000000" pitchFamily="2" charset="0"/>
                        </a:rPr>
                        <a:t>Proposals Submitted</a:t>
                      </a:r>
                      <a:endParaRPr lang="en-GB" sz="3200" b="1" i="0" u="none" strike="noStrike" dirty="0">
                        <a:solidFill>
                          <a:srgbClr val="F0F2F4"/>
                        </a:solidFill>
                        <a:effectLst/>
                        <a:latin typeface="Poppins Light" panose="00000400000000000000" pitchFamily="2" charset="0"/>
                        <a:cs typeface="Poppins Light" panose="00000400000000000000" pitchFamily="2" charset="0"/>
                      </a:endParaRPr>
                    </a:p>
                  </a:txBody>
                  <a:tcPr marL="108000" marR="108000" marT="108000" marB="10800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rgbClr val="535D6B"/>
                    </a:solidFill>
                  </a:tcPr>
                </a:tc>
                <a:tc hMerge="1">
                  <a:txBody>
                    <a:bodyPr/>
                    <a:lstStyle/>
                    <a:p>
                      <a:pPr algn="ctr" fontAlgn="ctr"/>
                      <a:r>
                        <a:rPr lang="en-GB" sz="2000" u="none" strike="noStrike" dirty="0">
                          <a:effectLst/>
                        </a:rPr>
                        <a:t>Applied proposals</a:t>
                      </a:r>
                      <a:endParaRPr lang="en-GB" sz="2000" b="1" i="0" u="none" strike="noStrike" dirty="0">
                        <a:solidFill>
                          <a:srgbClr val="000000"/>
                        </a:solidFill>
                        <a:effectLst/>
                        <a:latin typeface="Calibri" panose="020F0502020204030204" pitchFamily="34" charset="0"/>
                      </a:endParaRPr>
                    </a:p>
                  </a:txBody>
                  <a:tcPr marL="72000" marR="72000" marT="72000" marB="72000" anchor="ctr"/>
                </a:tc>
                <a:extLst>
                  <a:ext uri="{0D108BD9-81ED-4DB2-BD59-A6C34878D82A}">
                    <a16:rowId xmlns:a16="http://schemas.microsoft.com/office/drawing/2014/main" val="1258165487"/>
                  </a:ext>
                </a:extLst>
              </a:tr>
              <a:tr h="411480">
                <a:tc>
                  <a:txBody>
                    <a:bodyPr/>
                    <a:lstStyle/>
                    <a:p>
                      <a:pPr algn="l" fontAlgn="b"/>
                      <a:r>
                        <a:rPr lang="en-GB" sz="2400" b="1" u="none" strike="noStrike" dirty="0">
                          <a:effectLst/>
                          <a:latin typeface="Poppins Light" panose="00000400000000000000" pitchFamily="2" charset="0"/>
                          <a:cs typeface="Poppins Light" panose="00000400000000000000" pitchFamily="2" charset="0"/>
                        </a:rPr>
                        <a:t>CYPRUS</a:t>
                      </a:r>
                      <a:endParaRPr lang="en-GB" sz="2400" b="1"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noFill/>
                  </a:tcPr>
                </a:tc>
                <a:tc>
                  <a:txBody>
                    <a:bodyPr/>
                    <a:lstStyle/>
                    <a:p>
                      <a:pPr algn="ctr" fontAlgn="b"/>
                      <a:r>
                        <a:rPr lang="en-US" sz="2400" u="none" strike="noStrike" dirty="0">
                          <a:effectLst/>
                          <a:latin typeface="Poppins Light" panose="00000400000000000000" pitchFamily="2" charset="0"/>
                          <a:cs typeface="Poppins Light" panose="00000400000000000000" pitchFamily="2" charset="0"/>
                        </a:rPr>
                        <a:t>30</a:t>
                      </a:r>
                      <a:endParaRPr lang="en-IT" sz="2400" b="0"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lnT w="12700" cap="flat" cmpd="sng" algn="ctr">
                      <a:solidFill>
                        <a:schemeClr val="tx1"/>
                      </a:solidFill>
                      <a:prstDash val="solid"/>
                      <a:round/>
                      <a:headEnd type="none" w="med" len="med"/>
                      <a:tailEnd type="none" w="med" len="med"/>
                    </a:lnT>
                    <a:noFill/>
                  </a:tcPr>
                </a:tc>
                <a:tc rowSpan="8">
                  <a:txBody>
                    <a:bodyPr/>
                    <a:lstStyle/>
                    <a:p>
                      <a:pPr marL="0" algn="ctr" defTabSz="914400" rtl="0" eaLnBrk="1" fontAlgn="b" latinLnBrk="0" hangingPunct="1"/>
                      <a:r>
                        <a:rPr lang="en-US" sz="3200" b="1" u="none" strike="noStrike" kern="1200" dirty="0">
                          <a:solidFill>
                            <a:schemeClr val="tx1"/>
                          </a:solidFill>
                          <a:effectLst/>
                          <a:latin typeface="Poppins Light" panose="00000400000000000000" pitchFamily="2" charset="0"/>
                          <a:cs typeface="Poppins Light" panose="00000400000000000000" pitchFamily="2" charset="0"/>
                        </a:rPr>
                        <a:t>604</a:t>
                      </a:r>
                      <a:endParaRPr lang="en-IT" sz="3200" b="1" u="none" strike="noStrike" kern="1200" dirty="0">
                        <a:solidFill>
                          <a:schemeClr val="tx1"/>
                        </a:solidFill>
                        <a:effectLst/>
                        <a:latin typeface="Poppins Light" panose="00000400000000000000" pitchFamily="2" charset="0"/>
                        <a:ea typeface="+mn-ea"/>
                        <a:cs typeface="Poppins Light" panose="00000400000000000000" pitchFamily="2" charset="0"/>
                      </a:endParaRPr>
                    </a:p>
                  </a:txBody>
                  <a:tcPr marL="108000" marR="108000" marT="0" marB="0"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904331792"/>
                  </a:ext>
                </a:extLst>
              </a:tr>
              <a:tr h="411480">
                <a:tc>
                  <a:txBody>
                    <a:bodyPr/>
                    <a:lstStyle/>
                    <a:p>
                      <a:pPr algn="l" fontAlgn="b"/>
                      <a:r>
                        <a:rPr lang="en-GB" sz="2400" b="1" u="none" strike="noStrike" dirty="0">
                          <a:effectLst/>
                          <a:latin typeface="Poppins Light" panose="00000400000000000000" pitchFamily="2" charset="0"/>
                          <a:cs typeface="Poppins Light" panose="00000400000000000000" pitchFamily="2" charset="0"/>
                        </a:rPr>
                        <a:t>EGYPT</a:t>
                      </a:r>
                      <a:endParaRPr lang="en-GB" sz="2400" b="1"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noFill/>
                  </a:tcPr>
                </a:tc>
                <a:tc>
                  <a:txBody>
                    <a:bodyPr/>
                    <a:lstStyle/>
                    <a:p>
                      <a:pPr algn="ctr" fontAlgn="b"/>
                      <a:r>
                        <a:rPr lang="en-US" sz="2400" u="none" strike="noStrike" dirty="0">
                          <a:effectLst/>
                          <a:latin typeface="Poppins Light" panose="00000400000000000000" pitchFamily="2" charset="0"/>
                          <a:cs typeface="Poppins Light" panose="00000400000000000000" pitchFamily="2" charset="0"/>
                        </a:rPr>
                        <a:t>156</a:t>
                      </a:r>
                      <a:endParaRPr lang="en-IT" sz="2400" b="0"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noFill/>
                  </a:tcPr>
                </a:tc>
                <a:tc vMerge="1">
                  <a:txBody>
                    <a:bodyPr/>
                    <a:lstStyle/>
                    <a:p>
                      <a:pPr algn="ctr" fontAlgn="b"/>
                      <a:endParaRPr lang="en-IT" sz="2000" b="0" i="0" u="none" strike="noStrike" dirty="0">
                        <a:solidFill>
                          <a:srgbClr val="000000"/>
                        </a:solidFill>
                        <a:effectLst/>
                        <a:latin typeface="Calibri" panose="020F0502020204030204" pitchFamily="34" charset="0"/>
                      </a:endParaRPr>
                    </a:p>
                  </a:txBody>
                  <a:tcPr marL="72000" marR="72000" marT="0" marB="0" anchor="ctr"/>
                </a:tc>
                <a:extLst>
                  <a:ext uri="{0D108BD9-81ED-4DB2-BD59-A6C34878D82A}">
                    <a16:rowId xmlns:a16="http://schemas.microsoft.com/office/drawing/2014/main" val="3702494748"/>
                  </a:ext>
                </a:extLst>
              </a:tr>
              <a:tr h="411480">
                <a:tc>
                  <a:txBody>
                    <a:bodyPr/>
                    <a:lstStyle/>
                    <a:p>
                      <a:pPr algn="l" fontAlgn="b"/>
                      <a:r>
                        <a:rPr lang="en-GB" sz="2400" b="1" u="none" strike="noStrike" dirty="0">
                          <a:effectLst/>
                          <a:latin typeface="Poppins Light" panose="00000400000000000000" pitchFamily="2" charset="0"/>
                          <a:cs typeface="Poppins Light" panose="00000400000000000000" pitchFamily="2" charset="0"/>
                        </a:rPr>
                        <a:t>IRAN</a:t>
                      </a:r>
                      <a:endParaRPr lang="en-GB" sz="2400" b="1"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noFill/>
                  </a:tcPr>
                </a:tc>
                <a:tc>
                  <a:txBody>
                    <a:bodyPr/>
                    <a:lstStyle/>
                    <a:p>
                      <a:pPr algn="ctr" fontAlgn="b"/>
                      <a:r>
                        <a:rPr lang="en-US" sz="2400" u="none" strike="noStrike" dirty="0">
                          <a:effectLst/>
                          <a:latin typeface="Poppins Light" panose="00000400000000000000" pitchFamily="2" charset="0"/>
                          <a:cs typeface="Poppins Light" panose="00000400000000000000" pitchFamily="2" charset="0"/>
                        </a:rPr>
                        <a:t>90</a:t>
                      </a:r>
                      <a:endParaRPr lang="en-IT" sz="2400" b="0"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noFill/>
                  </a:tcPr>
                </a:tc>
                <a:tc vMerge="1">
                  <a:txBody>
                    <a:bodyPr/>
                    <a:lstStyle/>
                    <a:p>
                      <a:pPr algn="ctr" fontAlgn="b"/>
                      <a:endParaRPr lang="en-IT" sz="2000" b="0" i="0" u="none" strike="noStrike" dirty="0">
                        <a:solidFill>
                          <a:srgbClr val="000000"/>
                        </a:solidFill>
                        <a:effectLst/>
                        <a:latin typeface="Calibri" panose="020F0502020204030204" pitchFamily="34" charset="0"/>
                      </a:endParaRPr>
                    </a:p>
                  </a:txBody>
                  <a:tcPr marL="72000" marR="72000" marT="0" marB="0" anchor="ctr"/>
                </a:tc>
                <a:extLst>
                  <a:ext uri="{0D108BD9-81ED-4DB2-BD59-A6C34878D82A}">
                    <a16:rowId xmlns:a16="http://schemas.microsoft.com/office/drawing/2014/main" val="1250743286"/>
                  </a:ext>
                </a:extLst>
              </a:tr>
              <a:tr h="411480">
                <a:tc>
                  <a:txBody>
                    <a:bodyPr/>
                    <a:lstStyle/>
                    <a:p>
                      <a:pPr algn="l" fontAlgn="b"/>
                      <a:r>
                        <a:rPr lang="en-GB" sz="2400" b="1" u="none" strike="noStrike" dirty="0">
                          <a:effectLst/>
                          <a:latin typeface="Poppins Light" panose="00000400000000000000" pitchFamily="2" charset="0"/>
                          <a:cs typeface="Poppins Light" panose="00000400000000000000" pitchFamily="2" charset="0"/>
                        </a:rPr>
                        <a:t>ISRAEL</a:t>
                      </a:r>
                      <a:endParaRPr lang="en-GB" sz="2400" b="1"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noFill/>
                  </a:tcPr>
                </a:tc>
                <a:tc>
                  <a:txBody>
                    <a:bodyPr/>
                    <a:lstStyle/>
                    <a:p>
                      <a:pPr algn="ctr" fontAlgn="b"/>
                      <a:r>
                        <a:rPr lang="en-US" sz="2400" u="none" strike="noStrike" dirty="0">
                          <a:effectLst/>
                          <a:latin typeface="Poppins Light" panose="00000400000000000000" pitchFamily="2" charset="0"/>
                          <a:cs typeface="Poppins Light" panose="00000400000000000000" pitchFamily="2" charset="0"/>
                        </a:rPr>
                        <a:t>19</a:t>
                      </a:r>
                      <a:endParaRPr lang="en-IT" sz="2400" b="0"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noFill/>
                  </a:tcPr>
                </a:tc>
                <a:tc vMerge="1">
                  <a:txBody>
                    <a:bodyPr/>
                    <a:lstStyle/>
                    <a:p>
                      <a:pPr algn="ctr" fontAlgn="b"/>
                      <a:endParaRPr lang="en-IT" sz="2000" b="0" i="0" u="none" strike="noStrike" dirty="0">
                        <a:solidFill>
                          <a:srgbClr val="000000"/>
                        </a:solidFill>
                        <a:effectLst/>
                        <a:latin typeface="Calibri" panose="020F0502020204030204" pitchFamily="34" charset="0"/>
                      </a:endParaRPr>
                    </a:p>
                  </a:txBody>
                  <a:tcPr marL="72000" marR="72000" marT="0" marB="0" anchor="ctr"/>
                </a:tc>
                <a:extLst>
                  <a:ext uri="{0D108BD9-81ED-4DB2-BD59-A6C34878D82A}">
                    <a16:rowId xmlns:a16="http://schemas.microsoft.com/office/drawing/2014/main" val="2873979597"/>
                  </a:ext>
                </a:extLst>
              </a:tr>
              <a:tr h="411480">
                <a:tc>
                  <a:txBody>
                    <a:bodyPr/>
                    <a:lstStyle/>
                    <a:p>
                      <a:pPr algn="l" fontAlgn="b"/>
                      <a:r>
                        <a:rPr lang="en-GB" sz="2400" b="1" u="none" strike="noStrike" dirty="0">
                          <a:effectLst/>
                          <a:latin typeface="Poppins Light" panose="00000400000000000000" pitchFamily="2" charset="0"/>
                          <a:cs typeface="Poppins Light" panose="00000400000000000000" pitchFamily="2" charset="0"/>
                        </a:rPr>
                        <a:t>JORDAN</a:t>
                      </a:r>
                      <a:endParaRPr lang="en-GB" sz="2400" b="1"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noFill/>
                  </a:tcPr>
                </a:tc>
                <a:tc>
                  <a:txBody>
                    <a:bodyPr/>
                    <a:lstStyle/>
                    <a:p>
                      <a:pPr algn="ctr" fontAlgn="b"/>
                      <a:r>
                        <a:rPr lang="en-US" sz="2400" u="none" strike="noStrike" dirty="0">
                          <a:effectLst/>
                          <a:latin typeface="Poppins Light" panose="00000400000000000000" pitchFamily="2" charset="0"/>
                          <a:cs typeface="Poppins Light" panose="00000400000000000000" pitchFamily="2" charset="0"/>
                        </a:rPr>
                        <a:t>92</a:t>
                      </a:r>
                      <a:endParaRPr lang="en-IT" sz="2400" b="0"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noFill/>
                  </a:tcPr>
                </a:tc>
                <a:tc vMerge="1">
                  <a:txBody>
                    <a:bodyPr/>
                    <a:lstStyle/>
                    <a:p>
                      <a:pPr algn="ctr" fontAlgn="b"/>
                      <a:endParaRPr lang="en-IT" sz="2000" b="0" i="0" u="none" strike="noStrike" dirty="0">
                        <a:solidFill>
                          <a:srgbClr val="000000"/>
                        </a:solidFill>
                        <a:effectLst/>
                        <a:latin typeface="Calibri" panose="020F0502020204030204" pitchFamily="34" charset="0"/>
                      </a:endParaRPr>
                    </a:p>
                  </a:txBody>
                  <a:tcPr marL="72000" marR="72000" marT="0" marB="0" anchor="ctr"/>
                </a:tc>
                <a:extLst>
                  <a:ext uri="{0D108BD9-81ED-4DB2-BD59-A6C34878D82A}">
                    <a16:rowId xmlns:a16="http://schemas.microsoft.com/office/drawing/2014/main" val="594349450"/>
                  </a:ext>
                </a:extLst>
              </a:tr>
              <a:tr h="411480">
                <a:tc>
                  <a:txBody>
                    <a:bodyPr/>
                    <a:lstStyle/>
                    <a:p>
                      <a:pPr algn="l" fontAlgn="b"/>
                      <a:r>
                        <a:rPr lang="en-GB" sz="2400" b="1" u="none" strike="noStrike" dirty="0">
                          <a:effectLst/>
                          <a:latin typeface="Poppins Light" panose="00000400000000000000" pitchFamily="2" charset="0"/>
                          <a:cs typeface="Poppins Light" panose="00000400000000000000" pitchFamily="2" charset="0"/>
                        </a:rPr>
                        <a:t>PAKISTAN</a:t>
                      </a:r>
                      <a:endParaRPr lang="en-GB" sz="2400" b="1"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noFill/>
                  </a:tcPr>
                </a:tc>
                <a:tc>
                  <a:txBody>
                    <a:bodyPr/>
                    <a:lstStyle/>
                    <a:p>
                      <a:pPr algn="ctr" fontAlgn="b"/>
                      <a:r>
                        <a:rPr lang="en-US" sz="2400" u="none" strike="noStrike" dirty="0">
                          <a:effectLst/>
                          <a:latin typeface="Poppins Light" panose="00000400000000000000" pitchFamily="2" charset="0"/>
                          <a:cs typeface="Poppins Light" panose="00000400000000000000" pitchFamily="2" charset="0"/>
                        </a:rPr>
                        <a:t>74</a:t>
                      </a:r>
                      <a:endParaRPr lang="en-IT" sz="2400" b="0"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noFill/>
                  </a:tcPr>
                </a:tc>
                <a:tc vMerge="1">
                  <a:txBody>
                    <a:bodyPr/>
                    <a:lstStyle/>
                    <a:p>
                      <a:pPr algn="ctr" fontAlgn="b"/>
                      <a:endParaRPr lang="en-IT" sz="2000" b="0" i="0" u="none" strike="noStrike" dirty="0">
                        <a:solidFill>
                          <a:srgbClr val="000000"/>
                        </a:solidFill>
                        <a:effectLst/>
                        <a:latin typeface="Calibri" panose="020F0502020204030204" pitchFamily="34" charset="0"/>
                      </a:endParaRPr>
                    </a:p>
                  </a:txBody>
                  <a:tcPr marL="72000" marR="72000" marT="0" marB="0" anchor="ctr"/>
                </a:tc>
                <a:extLst>
                  <a:ext uri="{0D108BD9-81ED-4DB2-BD59-A6C34878D82A}">
                    <a16:rowId xmlns:a16="http://schemas.microsoft.com/office/drawing/2014/main" val="1081480850"/>
                  </a:ext>
                </a:extLst>
              </a:tr>
              <a:tr h="411480">
                <a:tc>
                  <a:txBody>
                    <a:bodyPr/>
                    <a:lstStyle/>
                    <a:p>
                      <a:pPr algn="l" fontAlgn="b"/>
                      <a:r>
                        <a:rPr lang="en-GB" sz="2400" b="1" u="none" strike="noStrike" dirty="0">
                          <a:effectLst/>
                          <a:latin typeface="Poppins Light" panose="00000400000000000000" pitchFamily="2" charset="0"/>
                          <a:cs typeface="Poppins Light" panose="00000400000000000000" pitchFamily="2" charset="0"/>
                        </a:rPr>
                        <a:t>PALESTINE</a:t>
                      </a:r>
                      <a:endParaRPr lang="en-GB" sz="2400" b="1"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noFill/>
                  </a:tcPr>
                </a:tc>
                <a:tc>
                  <a:txBody>
                    <a:bodyPr/>
                    <a:lstStyle/>
                    <a:p>
                      <a:pPr algn="ctr" fontAlgn="b"/>
                      <a:r>
                        <a:rPr lang="en-US" sz="2400" u="none" strike="noStrike" dirty="0">
                          <a:effectLst/>
                          <a:latin typeface="Poppins Light" panose="00000400000000000000" pitchFamily="2" charset="0"/>
                          <a:cs typeface="Poppins Light" panose="00000400000000000000" pitchFamily="2" charset="0"/>
                        </a:rPr>
                        <a:t>23</a:t>
                      </a:r>
                      <a:endParaRPr lang="en-IT" sz="2400" b="0"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noFill/>
                  </a:tcPr>
                </a:tc>
                <a:tc vMerge="1">
                  <a:txBody>
                    <a:bodyPr/>
                    <a:lstStyle/>
                    <a:p>
                      <a:pPr algn="ctr" fontAlgn="b"/>
                      <a:endParaRPr lang="en-IT" sz="2000" b="0" i="0" u="none" strike="noStrike" dirty="0">
                        <a:solidFill>
                          <a:srgbClr val="000000"/>
                        </a:solidFill>
                        <a:effectLst/>
                        <a:latin typeface="Calibri" panose="020F0502020204030204" pitchFamily="34" charset="0"/>
                      </a:endParaRPr>
                    </a:p>
                  </a:txBody>
                  <a:tcPr marL="72000" marR="72000" marT="0" marB="0" anchor="ctr"/>
                </a:tc>
                <a:extLst>
                  <a:ext uri="{0D108BD9-81ED-4DB2-BD59-A6C34878D82A}">
                    <a16:rowId xmlns:a16="http://schemas.microsoft.com/office/drawing/2014/main" val="1626246515"/>
                  </a:ext>
                </a:extLst>
              </a:tr>
              <a:tr h="411480">
                <a:tc>
                  <a:txBody>
                    <a:bodyPr/>
                    <a:lstStyle/>
                    <a:p>
                      <a:pPr algn="l" fontAlgn="b"/>
                      <a:r>
                        <a:rPr lang="en-GB" sz="2400" b="1" u="none" strike="noStrike" dirty="0">
                          <a:effectLst/>
                          <a:latin typeface="Poppins Light" panose="00000400000000000000" pitchFamily="2" charset="0"/>
                          <a:cs typeface="Poppins Light" panose="00000400000000000000" pitchFamily="2" charset="0"/>
                        </a:rPr>
                        <a:t>TÜRKIYE</a:t>
                      </a:r>
                      <a:endParaRPr lang="en-GB" sz="2400" b="1"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noFill/>
                  </a:tcPr>
                </a:tc>
                <a:tc>
                  <a:txBody>
                    <a:bodyPr/>
                    <a:lstStyle/>
                    <a:p>
                      <a:pPr algn="ctr" fontAlgn="b"/>
                      <a:r>
                        <a:rPr lang="en-US" sz="2400" u="none" strike="noStrike" dirty="0">
                          <a:effectLst/>
                          <a:latin typeface="Poppins Light" panose="00000400000000000000" pitchFamily="2" charset="0"/>
                          <a:cs typeface="Poppins Light" panose="00000400000000000000" pitchFamily="2" charset="0"/>
                        </a:rPr>
                        <a:t>120</a:t>
                      </a:r>
                      <a:endParaRPr lang="en-IT" sz="2400" b="0"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noFill/>
                  </a:tcPr>
                </a:tc>
                <a:tc vMerge="1">
                  <a:txBody>
                    <a:bodyPr/>
                    <a:lstStyle/>
                    <a:p>
                      <a:pPr algn="ctr" fontAlgn="b"/>
                      <a:endParaRPr lang="en-IT" sz="2000" b="0" i="0" u="none" strike="noStrike" dirty="0">
                        <a:solidFill>
                          <a:srgbClr val="000000"/>
                        </a:solidFill>
                        <a:effectLst/>
                        <a:latin typeface="Calibri" panose="020F0502020204030204" pitchFamily="34" charset="0"/>
                      </a:endParaRPr>
                    </a:p>
                  </a:txBody>
                  <a:tcPr marL="72000" marR="72000" marT="0" marB="0" anchor="ctr"/>
                </a:tc>
                <a:extLst>
                  <a:ext uri="{0D108BD9-81ED-4DB2-BD59-A6C34878D82A}">
                    <a16:rowId xmlns:a16="http://schemas.microsoft.com/office/drawing/2014/main" val="135160424"/>
                  </a:ext>
                </a:extLst>
              </a:tr>
              <a:tr h="822960">
                <a:tc gridSpan="2">
                  <a:txBody>
                    <a:bodyPr/>
                    <a:lstStyle/>
                    <a:p>
                      <a:pPr algn="l" fontAlgn="b"/>
                      <a:r>
                        <a:rPr lang="en-GB" sz="2400" b="1" u="none" strike="noStrike" dirty="0">
                          <a:effectLst/>
                          <a:latin typeface="Poppins Light" panose="00000400000000000000" pitchFamily="2" charset="0"/>
                          <a:cs typeface="Poppins Light" panose="00000400000000000000" pitchFamily="2" charset="0"/>
                        </a:rPr>
                        <a:t>SESAME Observers </a:t>
                      </a:r>
                      <a:r>
                        <a:rPr lang="en-GB" sz="2400" u="none" strike="noStrike" dirty="0">
                          <a:effectLst/>
                          <a:latin typeface="Poppins Light" panose="00000400000000000000" pitchFamily="2" charset="0"/>
                          <a:cs typeface="Poppins Light" panose="00000400000000000000" pitchFamily="2" charset="0"/>
                        </a:rPr>
                        <a:t>(FRANCE, GERMANY, ITALY, RUSSIAN FEDERATION, UAE, UNITED KINGDOM)</a:t>
                      </a:r>
                      <a:endParaRPr lang="en-GB" sz="2400" b="0"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tc>
                <a:tc hMerge="1">
                  <a:txBody>
                    <a:bodyPr/>
                    <a:lstStyle/>
                    <a:p>
                      <a:pPr algn="ctr" fontAlgn="b"/>
                      <a:endParaRPr lang="en-IT" sz="2000" b="0" i="0" u="none" strike="noStrike" dirty="0">
                        <a:solidFill>
                          <a:srgbClr val="000000"/>
                        </a:solidFill>
                        <a:effectLst/>
                        <a:latin typeface="Calibri" panose="020F0502020204030204" pitchFamily="34" charset="0"/>
                      </a:endParaRPr>
                    </a:p>
                  </a:txBody>
                  <a:tcPr marL="72000" marR="72000" marT="0" marB="0" anchor="ctr"/>
                </a:tc>
                <a:tc>
                  <a:txBody>
                    <a:bodyPr/>
                    <a:lstStyle/>
                    <a:p>
                      <a:pPr algn="ctr" fontAlgn="b"/>
                      <a:r>
                        <a:rPr lang="en-US" sz="3200" b="1" u="none" strike="noStrike" dirty="0">
                          <a:effectLst/>
                          <a:latin typeface="Poppins Light" panose="00000400000000000000" pitchFamily="2" charset="0"/>
                          <a:cs typeface="Poppins Light" panose="00000400000000000000" pitchFamily="2" charset="0"/>
                        </a:rPr>
                        <a:t>52</a:t>
                      </a:r>
                      <a:endParaRPr lang="en-IT" sz="3200" b="1"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tc>
                <a:extLst>
                  <a:ext uri="{0D108BD9-81ED-4DB2-BD59-A6C34878D82A}">
                    <a16:rowId xmlns:a16="http://schemas.microsoft.com/office/drawing/2014/main" val="3753396883"/>
                  </a:ext>
                </a:extLst>
              </a:tr>
              <a:tr h="548640">
                <a:tc gridSpan="2">
                  <a:txBody>
                    <a:bodyPr/>
                    <a:lstStyle/>
                    <a:p>
                      <a:pPr algn="l" fontAlgn="b"/>
                      <a:r>
                        <a:rPr lang="en-GB" sz="2400" b="1" u="none" strike="noStrike">
                          <a:effectLst/>
                          <a:latin typeface="Poppins Light" panose="00000400000000000000" pitchFamily="2" charset="0"/>
                          <a:cs typeface="Poppins Light" panose="00000400000000000000" pitchFamily="2" charset="0"/>
                        </a:rPr>
                        <a:t>Potential Members</a:t>
                      </a:r>
                      <a:r>
                        <a:rPr lang="en-GB" sz="2400" u="none" strike="noStrike">
                          <a:effectLst/>
                          <a:latin typeface="Poppins Light" panose="00000400000000000000" pitchFamily="2" charset="0"/>
                          <a:cs typeface="Poppins Light" panose="00000400000000000000" pitchFamily="2" charset="0"/>
                        </a:rPr>
                        <a:t> </a:t>
                      </a:r>
                      <a:r>
                        <a:rPr lang="en-GB" sz="2400" u="none" strike="noStrike" dirty="0">
                          <a:effectLst/>
                          <a:latin typeface="Poppins Light" panose="00000400000000000000" pitchFamily="2" charset="0"/>
                          <a:cs typeface="Poppins Light" panose="00000400000000000000" pitchFamily="2" charset="0"/>
                        </a:rPr>
                        <a:t>(ALGERIA, IRAQ, MOROCCO, OMAN, QATAR)</a:t>
                      </a:r>
                      <a:endParaRPr lang="en-GB" sz="2400" b="0"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tc>
                <a:tc hMerge="1">
                  <a:txBody>
                    <a:bodyPr/>
                    <a:lstStyle/>
                    <a:p>
                      <a:pPr algn="ctr" fontAlgn="b"/>
                      <a:endParaRPr lang="en-IT" sz="2000" b="0" i="0" u="none" strike="noStrike" dirty="0">
                        <a:solidFill>
                          <a:srgbClr val="000000"/>
                        </a:solidFill>
                        <a:effectLst/>
                        <a:latin typeface="Calibri" panose="020F0502020204030204" pitchFamily="34" charset="0"/>
                      </a:endParaRPr>
                    </a:p>
                  </a:txBody>
                  <a:tcPr marL="72000" marR="72000" marT="0" marB="0" anchor="ctr"/>
                </a:tc>
                <a:tc>
                  <a:txBody>
                    <a:bodyPr/>
                    <a:lstStyle/>
                    <a:p>
                      <a:pPr algn="ctr" fontAlgn="b"/>
                      <a:r>
                        <a:rPr lang="en-US" sz="3200" b="1" u="none" strike="noStrike" dirty="0">
                          <a:effectLst/>
                          <a:latin typeface="Poppins Light" panose="00000400000000000000" pitchFamily="2" charset="0"/>
                          <a:cs typeface="Poppins Light" panose="00000400000000000000" pitchFamily="2" charset="0"/>
                        </a:rPr>
                        <a:t>24</a:t>
                      </a:r>
                      <a:endParaRPr lang="en-IT" sz="3200" b="1"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tc>
                <a:extLst>
                  <a:ext uri="{0D108BD9-81ED-4DB2-BD59-A6C34878D82A}">
                    <a16:rowId xmlns:a16="http://schemas.microsoft.com/office/drawing/2014/main" val="279787966"/>
                  </a:ext>
                </a:extLst>
              </a:tr>
              <a:tr h="1645920">
                <a:tc gridSpan="2">
                  <a:txBody>
                    <a:bodyPr/>
                    <a:lstStyle/>
                    <a:p>
                      <a:pPr algn="l" fontAlgn="b"/>
                      <a:r>
                        <a:rPr lang="en-GB" sz="2400" b="1" u="none" strike="noStrike" dirty="0">
                          <a:effectLst/>
                          <a:latin typeface="Poppins Light" panose="00000400000000000000" pitchFamily="2" charset="0"/>
                          <a:cs typeface="Poppins Light" panose="00000400000000000000" pitchFamily="2" charset="0"/>
                        </a:rPr>
                        <a:t>OTHERS</a:t>
                      </a:r>
                      <a:r>
                        <a:rPr lang="en-GB" sz="2400" u="none" strike="noStrike" dirty="0">
                          <a:effectLst/>
                          <a:latin typeface="Poppins Light" panose="00000400000000000000" pitchFamily="2" charset="0"/>
                          <a:cs typeface="Poppins Light" panose="00000400000000000000" pitchFamily="2" charset="0"/>
                        </a:rPr>
                        <a:t> (AUSTRALIA, AUSTRIA, BELGUIM, BOTSWANA, CANADA, COLOMBIA, DENMARK, INDIA, KENYA, MALAYSIA, MALTA, MEXICO, NETHERLANDS, NIGERIA, SOUTH AFRICA, SWEDEN, UNITED STATES)</a:t>
                      </a:r>
                      <a:endParaRPr lang="en-GB" sz="2400" b="0"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tc>
                <a:tc hMerge="1">
                  <a:txBody>
                    <a:bodyPr/>
                    <a:lstStyle/>
                    <a:p>
                      <a:pPr algn="ctr" fontAlgn="b"/>
                      <a:endParaRPr lang="en-IT" sz="2000" b="0" i="0" u="none" strike="noStrike" dirty="0">
                        <a:solidFill>
                          <a:srgbClr val="000000"/>
                        </a:solidFill>
                        <a:effectLst/>
                        <a:latin typeface="Calibri" panose="020F0502020204030204" pitchFamily="34" charset="0"/>
                      </a:endParaRPr>
                    </a:p>
                  </a:txBody>
                  <a:tcPr marL="72000" marR="72000" marT="0" marB="0" anchor="ctr"/>
                </a:tc>
                <a:tc>
                  <a:txBody>
                    <a:bodyPr/>
                    <a:lstStyle/>
                    <a:p>
                      <a:pPr algn="ctr" fontAlgn="b"/>
                      <a:r>
                        <a:rPr lang="en-US" sz="3200" b="1" u="none" strike="noStrike" dirty="0">
                          <a:effectLst/>
                          <a:latin typeface="Poppins Light" panose="00000400000000000000" pitchFamily="2" charset="0"/>
                          <a:cs typeface="Poppins Light" panose="00000400000000000000" pitchFamily="2" charset="0"/>
                        </a:rPr>
                        <a:t>49</a:t>
                      </a:r>
                      <a:endParaRPr lang="en-IT" sz="3200" b="1"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tc>
                <a:extLst>
                  <a:ext uri="{0D108BD9-81ED-4DB2-BD59-A6C34878D82A}">
                    <a16:rowId xmlns:a16="http://schemas.microsoft.com/office/drawing/2014/main" val="1073526962"/>
                  </a:ext>
                </a:extLst>
              </a:tr>
              <a:tr h="586902">
                <a:tc gridSpan="2">
                  <a:txBody>
                    <a:bodyPr/>
                    <a:lstStyle/>
                    <a:p>
                      <a:pPr algn="r" fontAlgn="ctr"/>
                      <a:r>
                        <a:rPr lang="en-GB" sz="3200" b="1" u="none" strike="noStrike" dirty="0">
                          <a:effectLst/>
                          <a:latin typeface="Poppins Light" panose="00000400000000000000" pitchFamily="2" charset="0"/>
                          <a:cs typeface="Poppins Light" panose="00000400000000000000" pitchFamily="2" charset="0"/>
                        </a:rPr>
                        <a:t>Totals</a:t>
                      </a:r>
                      <a:endParaRPr lang="en-GB" sz="3200" b="1"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tc>
                <a:tc hMerge="1">
                  <a:txBody>
                    <a:bodyPr/>
                    <a:lstStyle/>
                    <a:p>
                      <a:pPr algn="ctr" fontAlgn="ctr"/>
                      <a:endParaRPr lang="en-IT" sz="3200" b="1" i="0" u="none" strike="noStrike" dirty="0">
                        <a:solidFill>
                          <a:srgbClr val="000000"/>
                        </a:solidFill>
                        <a:effectLst/>
                        <a:latin typeface="Calibri" panose="020F0502020204030204" pitchFamily="34" charset="0"/>
                      </a:endParaRPr>
                    </a:p>
                  </a:txBody>
                  <a:tcPr marL="72000" marR="72000" marT="0" marB="0" anchor="ctr"/>
                </a:tc>
                <a:tc>
                  <a:txBody>
                    <a:bodyPr/>
                    <a:lstStyle/>
                    <a:p>
                      <a:pPr algn="ctr" fontAlgn="ctr"/>
                      <a:r>
                        <a:rPr lang="en-US" sz="3200" b="1" u="none" strike="noStrike" dirty="0">
                          <a:effectLst/>
                          <a:latin typeface="Poppins Light" panose="00000400000000000000" pitchFamily="2" charset="0"/>
                          <a:cs typeface="Poppins Light" panose="00000400000000000000" pitchFamily="2" charset="0"/>
                        </a:rPr>
                        <a:t>729</a:t>
                      </a:r>
                      <a:endParaRPr lang="en-IT" sz="3200" b="1" i="0" u="none" strike="noStrike" dirty="0">
                        <a:solidFill>
                          <a:srgbClr val="000000"/>
                        </a:solidFill>
                        <a:effectLst/>
                        <a:latin typeface="Poppins Light" panose="00000400000000000000" pitchFamily="2" charset="0"/>
                        <a:cs typeface="Poppins Light" panose="00000400000000000000" pitchFamily="2" charset="0"/>
                      </a:endParaRPr>
                    </a:p>
                  </a:txBody>
                  <a:tcPr marL="108000" marR="108000" marT="0" marB="0" anchor="ctr"/>
                </a:tc>
                <a:extLst>
                  <a:ext uri="{0D108BD9-81ED-4DB2-BD59-A6C34878D82A}">
                    <a16:rowId xmlns:a16="http://schemas.microsoft.com/office/drawing/2014/main" val="3103507643"/>
                  </a:ext>
                </a:extLst>
              </a:tr>
              <a:tr h="548640">
                <a:tc gridSpan="2">
                  <a:txBody>
                    <a:bodyPr/>
                    <a:lstStyle/>
                    <a:p>
                      <a:pPr marL="0" algn="r" defTabSz="914400" rtl="0" eaLnBrk="1" fontAlgn="ctr" latinLnBrk="0" hangingPunct="1"/>
                      <a:r>
                        <a:rPr lang="en-GB" sz="3200" b="1" u="none" strike="noStrike" kern="1200" dirty="0">
                          <a:solidFill>
                            <a:schemeClr val="lt1"/>
                          </a:solidFill>
                          <a:effectLst/>
                          <a:latin typeface="Poppins Light" panose="00000400000000000000" pitchFamily="2" charset="0"/>
                          <a:cs typeface="Poppins Light" panose="00000400000000000000" pitchFamily="2" charset="0"/>
                        </a:rPr>
                        <a:t>Total Accepted</a:t>
                      </a:r>
                      <a:endParaRPr lang="en-GB" sz="3200" b="1" u="none" strike="noStrike" kern="1200" dirty="0">
                        <a:solidFill>
                          <a:schemeClr val="lt1"/>
                        </a:solidFill>
                        <a:effectLst/>
                        <a:latin typeface="Poppins Light" panose="00000400000000000000" pitchFamily="2" charset="0"/>
                        <a:ea typeface="+mn-ea"/>
                        <a:cs typeface="Poppins Light" panose="00000400000000000000" pitchFamily="2" charset="0"/>
                      </a:endParaRPr>
                    </a:p>
                  </a:txBody>
                  <a:tcPr marL="108000" marR="108000" marT="0" marB="0" anchor="ctr">
                    <a:solidFill>
                      <a:srgbClr val="535D6B"/>
                    </a:solidFill>
                  </a:tcPr>
                </a:tc>
                <a:tc hMerge="1">
                  <a:txBody>
                    <a:bodyPr/>
                    <a:lstStyle/>
                    <a:p>
                      <a:pPr marL="0" algn="ctr" defTabSz="914400" rtl="0" eaLnBrk="1" fontAlgn="ctr" latinLnBrk="0" hangingPunct="1"/>
                      <a:endParaRPr lang="en-IT" sz="2400" b="1" u="none" strike="noStrike" kern="1200" dirty="0">
                        <a:solidFill>
                          <a:schemeClr val="lt1"/>
                        </a:solidFill>
                        <a:effectLst/>
                        <a:latin typeface="+mn-lt"/>
                        <a:ea typeface="+mn-ea"/>
                        <a:cs typeface="+mn-cs"/>
                      </a:endParaRPr>
                    </a:p>
                  </a:txBody>
                  <a:tcPr marL="72000" marR="72000" marT="0" marB="0" anchor="ctr"/>
                </a:tc>
                <a:tc>
                  <a:txBody>
                    <a:bodyPr/>
                    <a:lstStyle/>
                    <a:p>
                      <a:pPr marL="0" algn="ctr" defTabSz="914400" rtl="0" eaLnBrk="1" fontAlgn="ctr" latinLnBrk="0" hangingPunct="1"/>
                      <a:r>
                        <a:rPr lang="en-US" sz="3200" b="1" u="none" strike="noStrike" kern="1200" dirty="0">
                          <a:solidFill>
                            <a:schemeClr val="lt1"/>
                          </a:solidFill>
                          <a:effectLst/>
                          <a:latin typeface="Poppins Light" panose="00000400000000000000" pitchFamily="2" charset="0"/>
                          <a:cs typeface="Poppins Light" panose="00000400000000000000" pitchFamily="2" charset="0"/>
                        </a:rPr>
                        <a:t>350</a:t>
                      </a:r>
                      <a:endParaRPr lang="en-IT" sz="3200" b="1" u="none" strike="noStrike" kern="1200" dirty="0">
                        <a:solidFill>
                          <a:schemeClr val="lt1"/>
                        </a:solidFill>
                        <a:effectLst/>
                        <a:latin typeface="Poppins Light" panose="00000400000000000000" pitchFamily="2" charset="0"/>
                        <a:ea typeface="+mn-ea"/>
                        <a:cs typeface="Poppins Light" panose="00000400000000000000" pitchFamily="2" charset="0"/>
                      </a:endParaRPr>
                    </a:p>
                  </a:txBody>
                  <a:tcPr marL="108000" marR="108000" marT="0" marB="0" anchor="ctr">
                    <a:solidFill>
                      <a:srgbClr val="535D6B"/>
                    </a:solidFill>
                  </a:tcPr>
                </a:tc>
                <a:extLst>
                  <a:ext uri="{0D108BD9-81ED-4DB2-BD59-A6C34878D82A}">
                    <a16:rowId xmlns:a16="http://schemas.microsoft.com/office/drawing/2014/main" val="1183716441"/>
                  </a:ext>
                </a:extLst>
              </a:tr>
            </a:tbl>
          </a:graphicData>
        </a:graphic>
      </p:graphicFrame>
      <p:pic>
        <p:nvPicPr>
          <p:cNvPr id="2" name="Picture 2" descr="News | SESAME | Synchrotron-light for Experimental Science ...">
            <a:extLst>
              <a:ext uri="{FF2B5EF4-FFF2-40B4-BE49-F238E27FC236}">
                <a16:creationId xmlns:a16="http://schemas.microsoft.com/office/drawing/2014/main" id="{D17A9BF7-B602-5E9F-ADC9-89435C18F531}"/>
              </a:ext>
            </a:extLst>
          </p:cNvPr>
          <p:cNvPicPr>
            <a:picLocks noChangeAspect="1" noChangeArrowheads="1"/>
          </p:cNvPicPr>
          <p:nvPr/>
        </p:nvPicPr>
        <p:blipFill>
          <a:blip r:embed="rId3">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854242" y="-185982"/>
            <a:ext cx="3759648" cy="2133600"/>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a:extLst>
              <a:ext uri="{FF2B5EF4-FFF2-40B4-BE49-F238E27FC236}">
                <a16:creationId xmlns:a16="http://schemas.microsoft.com/office/drawing/2014/main" id="{4FC88CD0-DFB0-2F89-7C61-D854FB3BC0D7}"/>
              </a:ext>
            </a:extLst>
          </p:cNvPr>
          <p:cNvSpPr>
            <a:spLocks noGrp="1"/>
          </p:cNvSpPr>
          <p:nvPr>
            <p:ph type="ftr" sz="quarter" idx="11"/>
          </p:nvPr>
        </p:nvSpPr>
        <p:spPr>
          <a:xfrm>
            <a:off x="-5346" y="9861267"/>
            <a:ext cx="4716151" cy="414537"/>
          </a:xfrm>
        </p:spPr>
        <p:txBody>
          <a:bodyPr/>
          <a:lstStyle/>
          <a:p>
            <a:r>
              <a:rPr lang="en-US" sz="1800" dirty="0">
                <a:latin typeface="Poppins Light" panose="00000400000000000000" pitchFamily="2" charset="0"/>
                <a:cs typeface="Poppins Light" panose="00000400000000000000" pitchFamily="2" charset="0"/>
              </a:rPr>
              <a:t>Herwig </a:t>
            </a:r>
            <a:r>
              <a:rPr lang="en-US" sz="1800" dirty="0" err="1">
                <a:latin typeface="Poppins Light" panose="00000400000000000000" pitchFamily="2" charset="0"/>
                <a:cs typeface="Poppins Light" panose="00000400000000000000" pitchFamily="2" charset="0"/>
              </a:rPr>
              <a:t>Schopper</a:t>
            </a:r>
            <a:r>
              <a:rPr lang="en-US" sz="1800" dirty="0">
                <a:latin typeface="Poppins Light" panose="00000400000000000000" pitchFamily="2" charset="0"/>
                <a:cs typeface="Poppins Light" panose="00000400000000000000" pitchFamily="2" charset="0"/>
              </a:rPr>
              <a:t> – a century in physics</a:t>
            </a:r>
          </a:p>
        </p:txBody>
      </p:sp>
    </p:spTree>
    <p:extLst>
      <p:ext uri="{BB962C8B-B14F-4D97-AF65-F5344CB8AC3E}">
        <p14:creationId xmlns:p14="http://schemas.microsoft.com/office/powerpoint/2010/main" val="33799199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B8C6DD"/>
        </a:solidFill>
        <a:effectLst/>
      </p:bgPr>
    </p:bg>
    <p:spTree>
      <p:nvGrpSpPr>
        <p:cNvPr id="1" name=""/>
        <p:cNvGrpSpPr/>
        <p:nvPr/>
      </p:nvGrpSpPr>
      <p:grpSpPr>
        <a:xfrm>
          <a:off x="0" y="0"/>
          <a:ext cx="0" cy="0"/>
          <a:chOff x="0" y="0"/>
          <a:chExt cx="0" cy="0"/>
        </a:xfrm>
      </p:grpSpPr>
      <mc:AlternateContent xmlns:mc="http://schemas.openxmlformats.org/markup-compatibility/2006">
        <mc:Choice xmlns="" xmlns:cx4="http://schemas.microsoft.com/office/drawing/2016/5/10/chartex" Requires="cx4">
          <p:graphicFrame>
            <p:nvGraphicFramePr>
              <p:cNvPr id="9" name="Chart 8">
                <a:extLst>
                  <a:ext uri="{FF2B5EF4-FFF2-40B4-BE49-F238E27FC236}">
                    <a16:creationId xmlns:a16="http://schemas.microsoft.com/office/drawing/2014/main" id="{D49872DD-3E62-4D26-8D3C-DD8924792BD9}"/>
                  </a:ext>
                </a:extLst>
              </p:cNvPr>
              <p:cNvGraphicFramePr/>
              <p:nvPr>
                <p:extLst>
                  <p:ext uri="{D42A27DB-BD31-4B8C-83A1-F6EECF244321}">
                    <p14:modId xmlns:p14="http://schemas.microsoft.com/office/powerpoint/2010/main" val="1505592374"/>
                  </p:ext>
                </p:extLst>
              </p:nvPr>
            </p:nvGraphicFramePr>
            <p:xfrm>
              <a:off x="2575344" y="1462438"/>
              <a:ext cx="14768544" cy="8340291"/>
            </p:xfrm>
            <a:graphic>
              <a:graphicData uri="http://schemas.microsoft.com/office/drawing/2014/chartex">
                <cx:chart xmlns:cx="http://schemas.microsoft.com/office/drawing/2014/chartex" xmlns:r="http://schemas.openxmlformats.org/officeDocument/2006/relationships" r:id="rId2"/>
              </a:graphicData>
            </a:graphic>
          </p:graphicFrame>
        </mc:Choice>
        <mc:Fallback>
          <p:pic>
            <p:nvPicPr>
              <p:cNvPr id="9" name="Chart 8">
                <a:extLst>
                  <a:ext uri="{FF2B5EF4-FFF2-40B4-BE49-F238E27FC236}">
                    <a16:creationId xmlns:a16="http://schemas.microsoft.com/office/drawing/2014/main" id="{D49872DD-3E62-4D26-8D3C-DD8924792BD9}"/>
                  </a:ext>
                </a:extLst>
              </p:cNvPr>
              <p:cNvPicPr>
                <a:picLocks noGrp="1" noRot="1" noChangeAspect="1" noMove="1" noResize="1" noEditPoints="1" noAdjustHandles="1" noChangeArrowheads="1" noChangeShapeType="1"/>
              </p:cNvPicPr>
              <p:nvPr/>
            </p:nvPicPr>
            <p:blipFill>
              <a:blip r:embed="rId3"/>
              <a:stretch>
                <a:fillRect/>
              </a:stretch>
            </p:blipFill>
            <p:spPr>
              <a:xfrm>
                <a:off x="2575344" y="1462438"/>
                <a:ext cx="14768544" cy="8340291"/>
              </a:xfrm>
              <a:prstGeom prst="rect">
                <a:avLst/>
              </a:prstGeom>
            </p:spPr>
          </p:pic>
        </mc:Fallback>
      </mc:AlternateContent>
      <p:sp>
        <p:nvSpPr>
          <p:cNvPr id="10" name="TextBox 9">
            <a:extLst>
              <a:ext uri="{FF2B5EF4-FFF2-40B4-BE49-F238E27FC236}">
                <a16:creationId xmlns:a16="http://schemas.microsoft.com/office/drawing/2014/main" id="{9828F0B3-912A-4BF1-A899-3534730B27F1}"/>
              </a:ext>
            </a:extLst>
          </p:cNvPr>
          <p:cNvSpPr txBox="1"/>
          <p:nvPr/>
        </p:nvSpPr>
        <p:spPr>
          <a:xfrm>
            <a:off x="6734056" y="236190"/>
            <a:ext cx="5534144" cy="1694438"/>
          </a:xfrm>
          <a:prstGeom prst="rect">
            <a:avLst/>
          </a:prstGeom>
          <a:noFill/>
        </p:spPr>
        <p:txBody>
          <a:bodyPr wrap="square" rtlCol="0">
            <a:spAutoFit/>
          </a:bodyPr>
          <a:lstStyle/>
          <a:p>
            <a:pPr algn="ctr"/>
            <a:r>
              <a:rPr lang="en-JO" sz="2042" b="1" dirty="0">
                <a:solidFill>
                  <a:srgbClr val="535D6B"/>
                </a:solidFill>
                <a:latin typeface="Montserrat ExtraBold" pitchFamily="2" charset="77"/>
              </a:rPr>
              <a:t>Call 6, closed on Septrember 30, 2023</a:t>
            </a:r>
          </a:p>
          <a:p>
            <a:pPr algn="ctr"/>
            <a:r>
              <a:rPr lang="en-JO" sz="5511" b="1" dirty="0">
                <a:solidFill>
                  <a:srgbClr val="535D6B"/>
                </a:solidFill>
                <a:latin typeface="Montserrat ExtraBold" pitchFamily="2" charset="77"/>
              </a:rPr>
              <a:t>157 proposals</a:t>
            </a:r>
          </a:p>
          <a:p>
            <a:pPr algn="ctr"/>
            <a:r>
              <a:rPr lang="en-JO" sz="2858" b="1" dirty="0">
                <a:solidFill>
                  <a:srgbClr val="535D6B"/>
                </a:solidFill>
                <a:latin typeface="Montserrat ExtraBold" pitchFamily="2" charset="77"/>
              </a:rPr>
              <a:t>beamtime Jan</a:t>
            </a:r>
            <a:r>
              <a:rPr lang="en-GB" sz="2858" b="1" dirty="0">
                <a:solidFill>
                  <a:srgbClr val="535D6B"/>
                </a:solidFill>
                <a:latin typeface="Montserrat ExtraBold" pitchFamily="2" charset="77"/>
              </a:rPr>
              <a:t>.</a:t>
            </a:r>
            <a:r>
              <a:rPr lang="en-JO" sz="2858" b="1" dirty="0">
                <a:solidFill>
                  <a:srgbClr val="535D6B"/>
                </a:solidFill>
                <a:latin typeface="Montserrat ExtraBold" pitchFamily="2" charset="77"/>
              </a:rPr>
              <a:t>-Jul</a:t>
            </a:r>
            <a:r>
              <a:rPr lang="en-GB" sz="2858" b="1" dirty="0">
                <a:solidFill>
                  <a:srgbClr val="535D6B"/>
                </a:solidFill>
                <a:latin typeface="Montserrat ExtraBold" pitchFamily="2" charset="77"/>
              </a:rPr>
              <a:t>.</a:t>
            </a:r>
            <a:r>
              <a:rPr lang="en-JO" sz="2858" b="1" dirty="0">
                <a:solidFill>
                  <a:srgbClr val="535D6B"/>
                </a:solidFill>
                <a:latin typeface="Montserrat ExtraBold" pitchFamily="2" charset="77"/>
              </a:rPr>
              <a:t> 2024</a:t>
            </a:r>
          </a:p>
        </p:txBody>
      </p:sp>
      <p:sp>
        <p:nvSpPr>
          <p:cNvPr id="13" name="TextBox 12">
            <a:extLst>
              <a:ext uri="{FF2B5EF4-FFF2-40B4-BE49-F238E27FC236}">
                <a16:creationId xmlns:a16="http://schemas.microsoft.com/office/drawing/2014/main" id="{99DE3E5B-C82B-413A-AAAC-159AAD054563}"/>
              </a:ext>
            </a:extLst>
          </p:cNvPr>
          <p:cNvSpPr txBox="1"/>
          <p:nvPr/>
        </p:nvSpPr>
        <p:spPr>
          <a:xfrm>
            <a:off x="5165517" y="9633832"/>
            <a:ext cx="8488221" cy="375167"/>
          </a:xfrm>
          <a:prstGeom prst="rect">
            <a:avLst/>
          </a:prstGeom>
          <a:noFill/>
        </p:spPr>
        <p:txBody>
          <a:bodyPr wrap="none" rtlCol="0">
            <a:spAutoFit/>
          </a:bodyPr>
          <a:lstStyle/>
          <a:p>
            <a:r>
              <a:rPr lang="en-JO" sz="1838" b="1" dirty="0">
                <a:solidFill>
                  <a:srgbClr val="FF0000"/>
                </a:solidFill>
                <a:latin typeface="Montserrat ExtraBold" pitchFamily="2" charset="77"/>
              </a:rPr>
              <a:t>*** </a:t>
            </a:r>
            <a:r>
              <a:rPr lang="en-US" sz="1838" b="1" dirty="0">
                <a:solidFill>
                  <a:srgbClr val="FF0000"/>
                </a:solidFill>
                <a:latin typeface="Montserrat ExtraBold" pitchFamily="2" charset="77"/>
              </a:rPr>
              <a:t>C</a:t>
            </a:r>
            <a:r>
              <a:rPr lang="en-JO" sz="1838" b="1" dirty="0">
                <a:solidFill>
                  <a:srgbClr val="FF0000"/>
                </a:solidFill>
                <a:latin typeface="Montserrat ExtraBold" pitchFamily="2" charset="77"/>
              </a:rPr>
              <a:t>all</a:t>
            </a:r>
            <a:r>
              <a:rPr lang="en-US" sz="1838" b="1" dirty="0">
                <a:solidFill>
                  <a:srgbClr val="FF0000"/>
                </a:solidFill>
                <a:latin typeface="Montserrat ExtraBold" pitchFamily="2" charset="77"/>
              </a:rPr>
              <a:t> 7, closed on</a:t>
            </a:r>
            <a:r>
              <a:rPr lang="en-JO" sz="1838" b="1" dirty="0">
                <a:solidFill>
                  <a:srgbClr val="FF0000"/>
                </a:solidFill>
                <a:latin typeface="Montserrat ExtraBold" pitchFamily="2" charset="77"/>
              </a:rPr>
              <a:t> February 29, 2024 – beamtime Sep</a:t>
            </a:r>
            <a:r>
              <a:rPr lang="en-GB" sz="1838" b="1" dirty="0">
                <a:solidFill>
                  <a:srgbClr val="FF0000"/>
                </a:solidFill>
                <a:latin typeface="Montserrat ExtraBold" pitchFamily="2" charset="77"/>
              </a:rPr>
              <a:t>t.</a:t>
            </a:r>
            <a:r>
              <a:rPr lang="en-JO" sz="1838" b="1" dirty="0">
                <a:solidFill>
                  <a:srgbClr val="FF0000"/>
                </a:solidFill>
                <a:latin typeface="Montserrat ExtraBold" pitchFamily="2" charset="77"/>
              </a:rPr>
              <a:t>-Dec</a:t>
            </a:r>
            <a:r>
              <a:rPr lang="en-GB" sz="1838" b="1" dirty="0">
                <a:solidFill>
                  <a:srgbClr val="FF0000"/>
                </a:solidFill>
                <a:latin typeface="Montserrat ExtraBold" pitchFamily="2" charset="77"/>
              </a:rPr>
              <a:t>.</a:t>
            </a:r>
            <a:r>
              <a:rPr lang="en-JO" sz="1838" b="1" dirty="0">
                <a:solidFill>
                  <a:srgbClr val="FF0000"/>
                </a:solidFill>
                <a:latin typeface="Montserrat ExtraBold" pitchFamily="2" charset="77"/>
              </a:rPr>
              <a:t> 2024</a:t>
            </a:r>
          </a:p>
        </p:txBody>
      </p:sp>
      <p:graphicFrame>
        <p:nvGraphicFramePr>
          <p:cNvPr id="14" name="Chart 13">
            <a:extLst>
              <a:ext uri="{FF2B5EF4-FFF2-40B4-BE49-F238E27FC236}">
                <a16:creationId xmlns:a16="http://schemas.microsoft.com/office/drawing/2014/main" id="{F2399CB8-2A6F-47D8-ACE9-963D3D466DE4}"/>
              </a:ext>
            </a:extLst>
          </p:cNvPr>
          <p:cNvGraphicFramePr>
            <a:graphicFrameLocks/>
          </p:cNvGraphicFramePr>
          <p:nvPr>
            <p:extLst>
              <p:ext uri="{D42A27DB-BD31-4B8C-83A1-F6EECF244321}">
                <p14:modId xmlns:p14="http://schemas.microsoft.com/office/powerpoint/2010/main" val="3899418948"/>
              </p:ext>
            </p:extLst>
          </p:nvPr>
        </p:nvGraphicFramePr>
        <p:xfrm>
          <a:off x="470834" y="789069"/>
          <a:ext cx="7315200" cy="8883444"/>
        </p:xfrm>
        <a:graphic>
          <a:graphicData uri="http://schemas.openxmlformats.org/drawingml/2006/chart">
            <c:chart xmlns:c="http://schemas.openxmlformats.org/drawingml/2006/chart" xmlns:r="http://schemas.openxmlformats.org/officeDocument/2006/relationships" r:id="rId4"/>
          </a:graphicData>
        </a:graphic>
      </p:graphicFrame>
      <p:pic>
        <p:nvPicPr>
          <p:cNvPr id="2" name="Picture 2" descr="News | SESAME | Synchrotron-light for Experimental Science ...">
            <a:extLst>
              <a:ext uri="{FF2B5EF4-FFF2-40B4-BE49-F238E27FC236}">
                <a16:creationId xmlns:a16="http://schemas.microsoft.com/office/drawing/2014/main" id="{F5D8E3A6-EF18-E20B-F795-05B39B1BA1C8}"/>
              </a:ext>
            </a:extLst>
          </p:cNvPr>
          <p:cNvPicPr>
            <a:picLocks noChangeAspect="1" noChangeArrowheads="1"/>
          </p:cNvPicPr>
          <p:nvPr/>
        </p:nvPicPr>
        <p:blipFill>
          <a:blip r:embed="rId5">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854242" y="-185982"/>
            <a:ext cx="3759648" cy="2133600"/>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a:extLst>
              <a:ext uri="{FF2B5EF4-FFF2-40B4-BE49-F238E27FC236}">
                <a16:creationId xmlns:a16="http://schemas.microsoft.com/office/drawing/2014/main" id="{81F6C131-A171-6BEE-50F8-87F5A0607D23}"/>
              </a:ext>
            </a:extLst>
          </p:cNvPr>
          <p:cNvSpPr>
            <a:spLocks noGrp="1"/>
          </p:cNvSpPr>
          <p:nvPr>
            <p:ph type="ftr" sz="quarter" idx="11"/>
          </p:nvPr>
        </p:nvSpPr>
        <p:spPr>
          <a:xfrm>
            <a:off x="-24396" y="9880317"/>
            <a:ext cx="4716151" cy="414537"/>
          </a:xfrm>
        </p:spPr>
        <p:txBody>
          <a:bodyPr/>
          <a:lstStyle/>
          <a:p>
            <a:r>
              <a:rPr lang="en-US" sz="1800" dirty="0">
                <a:latin typeface="Poppins Light" panose="00000400000000000000" pitchFamily="2" charset="0"/>
                <a:cs typeface="Poppins Light" panose="00000400000000000000" pitchFamily="2" charset="0"/>
              </a:rPr>
              <a:t>Herwig </a:t>
            </a:r>
            <a:r>
              <a:rPr lang="en-US" sz="1800" dirty="0" err="1">
                <a:latin typeface="Poppins Light" panose="00000400000000000000" pitchFamily="2" charset="0"/>
                <a:cs typeface="Poppins Light" panose="00000400000000000000" pitchFamily="2" charset="0"/>
              </a:rPr>
              <a:t>Schopper</a:t>
            </a:r>
            <a:r>
              <a:rPr lang="en-US" sz="1800" dirty="0">
                <a:latin typeface="Poppins Light" panose="00000400000000000000" pitchFamily="2" charset="0"/>
                <a:cs typeface="Poppins Light" panose="00000400000000000000" pitchFamily="2" charset="0"/>
              </a:rPr>
              <a:t> – a century in physics</a:t>
            </a:r>
          </a:p>
        </p:txBody>
      </p:sp>
    </p:spTree>
    <p:extLst>
      <p:ext uri="{BB962C8B-B14F-4D97-AF65-F5344CB8AC3E}">
        <p14:creationId xmlns:p14="http://schemas.microsoft.com/office/powerpoint/2010/main" val="16590769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535D6B"/>
        </a:solidFill>
        <a:effectLst/>
      </p:bgPr>
    </p:bg>
    <p:spTree>
      <p:nvGrpSpPr>
        <p:cNvPr id="1" name="">
          <a:extLst>
            <a:ext uri="{FF2B5EF4-FFF2-40B4-BE49-F238E27FC236}">
              <a16:creationId xmlns:a16="http://schemas.microsoft.com/office/drawing/2014/main" id="{671D4EA6-E412-0BD1-E02B-047315AC9E9A}"/>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27E46EBB-4B97-4B40-8139-F5AB29F7F8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08313"/>
            <a:ext cx="18288000" cy="8070373"/>
          </a:xfrm>
          <a:prstGeom prst="rect">
            <a:avLst/>
          </a:prstGeom>
        </p:spPr>
      </p:pic>
    </p:spTree>
    <p:extLst>
      <p:ext uri="{BB962C8B-B14F-4D97-AF65-F5344CB8AC3E}">
        <p14:creationId xmlns:p14="http://schemas.microsoft.com/office/powerpoint/2010/main" val="38359482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B8C6DD"/>
        </a:solidFill>
        <a:effectLst/>
      </p:bgPr>
    </p:bg>
    <p:spTree>
      <p:nvGrpSpPr>
        <p:cNvPr id="1" name=""/>
        <p:cNvGrpSpPr/>
        <p:nvPr/>
      </p:nvGrpSpPr>
      <p:grpSpPr>
        <a:xfrm>
          <a:off x="0" y="0"/>
          <a:ext cx="0" cy="0"/>
          <a:chOff x="0" y="0"/>
          <a:chExt cx="0" cy="0"/>
        </a:xfrm>
      </p:grpSpPr>
      <p:sp>
        <p:nvSpPr>
          <p:cNvPr id="3" name="AutoShape 3"/>
          <p:cNvSpPr/>
          <p:nvPr/>
        </p:nvSpPr>
        <p:spPr>
          <a:xfrm>
            <a:off x="6400800" y="1104900"/>
            <a:ext cx="10972800" cy="9525"/>
          </a:xfrm>
          <a:prstGeom prst="rect">
            <a:avLst/>
          </a:prstGeom>
          <a:solidFill>
            <a:srgbClr val="111B1E"/>
          </a:solidFill>
        </p:spPr>
        <p:txBody>
          <a:bodyPr/>
          <a:lstStyle/>
          <a:p>
            <a:endParaRPr lang="en-US"/>
          </a:p>
        </p:txBody>
      </p:sp>
      <p:sp>
        <p:nvSpPr>
          <p:cNvPr id="6" name="TextBox 6"/>
          <p:cNvSpPr txBox="1"/>
          <p:nvPr/>
        </p:nvSpPr>
        <p:spPr>
          <a:xfrm>
            <a:off x="1066800" y="1333500"/>
            <a:ext cx="7812713" cy="7373813"/>
          </a:xfrm>
          <a:prstGeom prst="rect">
            <a:avLst/>
          </a:prstGeom>
        </p:spPr>
        <p:txBody>
          <a:bodyPr lIns="0" tIns="0" rIns="0" bIns="0" rtlCol="0" anchor="t">
            <a:spAutoFit/>
          </a:bodyPr>
          <a:lstStyle/>
          <a:p>
            <a:pPr>
              <a:lnSpc>
                <a:spcPts val="11519"/>
              </a:lnSpc>
            </a:pPr>
            <a:r>
              <a:rPr lang="en-US" sz="9599">
                <a:solidFill>
                  <a:srgbClr val="111B1E"/>
                </a:solidFill>
                <a:latin typeface="RoxboroughCF"/>
              </a:rPr>
              <a:t>Herwig </a:t>
            </a:r>
            <a:r>
              <a:rPr lang="en-US" sz="9599" err="1">
                <a:solidFill>
                  <a:srgbClr val="111B1E"/>
                </a:solidFill>
                <a:latin typeface="RoxboroughCF"/>
              </a:rPr>
              <a:t>Schopper</a:t>
            </a:r>
            <a:r>
              <a:rPr lang="en-US" sz="9599">
                <a:solidFill>
                  <a:srgbClr val="111B1E"/>
                </a:solidFill>
                <a:latin typeface="RoxboroughCF"/>
              </a:rPr>
              <a:t> </a:t>
            </a:r>
          </a:p>
          <a:p>
            <a:pPr>
              <a:lnSpc>
                <a:spcPts val="11519"/>
              </a:lnSpc>
            </a:pPr>
            <a:r>
              <a:rPr lang="en-US" sz="9599">
                <a:solidFill>
                  <a:srgbClr val="111B1E"/>
                </a:solidFill>
                <a:latin typeface="RoxboroughCF"/>
              </a:rPr>
              <a:t>– </a:t>
            </a:r>
          </a:p>
          <a:p>
            <a:pPr>
              <a:lnSpc>
                <a:spcPts val="11519"/>
              </a:lnSpc>
            </a:pPr>
            <a:r>
              <a:rPr lang="en-US" sz="9599">
                <a:solidFill>
                  <a:srgbClr val="111B1E"/>
                </a:solidFill>
                <a:latin typeface="RoxboroughCF"/>
              </a:rPr>
              <a:t>CERN &amp; SESAME </a:t>
            </a:r>
          </a:p>
        </p:txBody>
      </p:sp>
      <p:pic>
        <p:nvPicPr>
          <p:cNvPr id="10" name="Picture 9" descr="A person in a suit standing in front of a map&#10;&#10;Description automatically generated">
            <a:extLst>
              <a:ext uri="{FF2B5EF4-FFF2-40B4-BE49-F238E27FC236}">
                <a16:creationId xmlns:a16="http://schemas.microsoft.com/office/drawing/2014/main" id="{7986832F-C2EC-E447-9099-2B290A2610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55725" y="1521343"/>
            <a:ext cx="5156248" cy="5156248"/>
          </a:xfrm>
          <a:prstGeom prst="rect">
            <a:avLst/>
          </a:prstGeom>
        </p:spPr>
      </p:pic>
      <p:pic>
        <p:nvPicPr>
          <p:cNvPr id="12" name="Picture 7">
            <a:extLst>
              <a:ext uri="{FF2B5EF4-FFF2-40B4-BE49-F238E27FC236}">
                <a16:creationId xmlns:a16="http://schemas.microsoft.com/office/drawing/2014/main" id="{208C1F7F-6C37-4604-A340-4B63BE2330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5665" r="5096"/>
          <a:stretch>
            <a:fillRect/>
          </a:stretch>
        </p:blipFill>
        <p:spPr bwMode="auto">
          <a:xfrm>
            <a:off x="12802186" y="4964793"/>
            <a:ext cx="5296826" cy="5203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3C77E903-8CB6-EDB6-C1BF-2175959EF614}"/>
              </a:ext>
            </a:extLst>
          </p:cNvPr>
          <p:cNvPicPr>
            <a:picLocks noChangeAspect="1"/>
          </p:cNvPicPr>
          <p:nvPr/>
        </p:nvPicPr>
        <p:blipFill>
          <a:blip r:embed="rId4"/>
          <a:stretch>
            <a:fillRect/>
          </a:stretch>
        </p:blipFill>
        <p:spPr>
          <a:xfrm>
            <a:off x="14539413" y="6135977"/>
            <a:ext cx="911186" cy="1083228"/>
          </a:xfrm>
          <a:prstGeom prst="rect">
            <a:avLst/>
          </a:prstGeom>
        </p:spPr>
      </p:pic>
      <p:pic>
        <p:nvPicPr>
          <p:cNvPr id="4" name="Picture 2" descr="News | SESAME | Synchrotron-light for Experimental Science ...">
            <a:extLst>
              <a:ext uri="{FF2B5EF4-FFF2-40B4-BE49-F238E27FC236}">
                <a16:creationId xmlns:a16="http://schemas.microsoft.com/office/drawing/2014/main" id="{A4C5D46C-75FB-5622-D2FA-EF7E60BD7567}"/>
              </a:ext>
            </a:extLst>
          </p:cNvPr>
          <p:cNvPicPr>
            <a:picLocks noChangeAspect="1" noChangeArrowheads="1"/>
          </p:cNvPicPr>
          <p:nvPr/>
        </p:nvPicPr>
        <p:blipFill>
          <a:blip r:embed="rId5">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854242" y="-185982"/>
            <a:ext cx="3759648" cy="213360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2">
            <a:extLst>
              <a:ext uri="{FF2B5EF4-FFF2-40B4-BE49-F238E27FC236}">
                <a16:creationId xmlns:a16="http://schemas.microsoft.com/office/drawing/2014/main" id="{0BA6CF57-F78A-11C1-36A9-E540D8BAA9A0}"/>
              </a:ext>
            </a:extLst>
          </p:cNvPr>
          <p:cNvSpPr>
            <a:spLocks noGrp="1"/>
          </p:cNvSpPr>
          <p:nvPr>
            <p:ph type="ftr" sz="quarter" idx="11"/>
          </p:nvPr>
        </p:nvSpPr>
        <p:spPr>
          <a:xfrm>
            <a:off x="-5346" y="9804117"/>
            <a:ext cx="4716151" cy="414537"/>
          </a:xfrm>
        </p:spPr>
        <p:txBody>
          <a:bodyPr/>
          <a:lstStyle/>
          <a:p>
            <a:r>
              <a:rPr lang="en-US" sz="1800" dirty="0">
                <a:solidFill>
                  <a:srgbClr val="535D6B"/>
                </a:solidFill>
                <a:latin typeface="Poppins Light" panose="00000400000000000000" pitchFamily="2" charset="0"/>
                <a:cs typeface="Poppins Light" panose="00000400000000000000" pitchFamily="2" charset="0"/>
              </a:rPr>
              <a:t>Herwig </a:t>
            </a:r>
            <a:r>
              <a:rPr lang="en-US" sz="1800" dirty="0" err="1">
                <a:solidFill>
                  <a:srgbClr val="535D6B"/>
                </a:solidFill>
                <a:latin typeface="Poppins Light" panose="00000400000000000000" pitchFamily="2" charset="0"/>
                <a:cs typeface="Poppins Light" panose="00000400000000000000" pitchFamily="2" charset="0"/>
              </a:rPr>
              <a:t>Schopper</a:t>
            </a:r>
            <a:r>
              <a:rPr lang="en-US" sz="1800" dirty="0">
                <a:solidFill>
                  <a:srgbClr val="535D6B"/>
                </a:solidFill>
                <a:latin typeface="Poppins Light" panose="00000400000000000000" pitchFamily="2" charset="0"/>
                <a:cs typeface="Poppins Light" panose="00000400000000000000" pitchFamily="2" charset="0"/>
              </a:rPr>
              <a:t> – a century in physics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B8C6DD"/>
        </a:solidFill>
        <a:effectLst/>
      </p:bgPr>
    </p:bg>
    <p:spTree>
      <p:nvGrpSpPr>
        <p:cNvPr id="1" name="">
          <a:extLst>
            <a:ext uri="{FF2B5EF4-FFF2-40B4-BE49-F238E27FC236}">
              <a16:creationId xmlns:a16="http://schemas.microsoft.com/office/drawing/2014/main" id="{7E082F35-5856-E3A1-1EA3-B6220241E2FC}"/>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3C839E6F-F9CA-DEF1-CB4D-61DE1A985DBE}"/>
              </a:ext>
            </a:extLst>
          </p:cNvPr>
          <p:cNvSpPr/>
          <p:nvPr/>
        </p:nvSpPr>
        <p:spPr>
          <a:xfrm flipV="1">
            <a:off x="9772719" y="4186812"/>
            <a:ext cx="7107037" cy="27432"/>
          </a:xfrm>
          <a:prstGeom prst="rect">
            <a:avLst/>
          </a:prstGeom>
          <a:solidFill>
            <a:srgbClr val="111B1E"/>
          </a:solidFill>
        </p:spPr>
        <p:txBody>
          <a:bodyPr/>
          <a:lstStyle/>
          <a:p>
            <a:endParaRPr lang="en-US"/>
          </a:p>
        </p:txBody>
      </p:sp>
      <p:sp>
        <p:nvSpPr>
          <p:cNvPr id="3" name="TextBox 3">
            <a:extLst>
              <a:ext uri="{FF2B5EF4-FFF2-40B4-BE49-F238E27FC236}">
                <a16:creationId xmlns:a16="http://schemas.microsoft.com/office/drawing/2014/main" id="{A3FC6AD0-53D3-E82D-435B-B4CBC5D05DA9}"/>
              </a:ext>
            </a:extLst>
          </p:cNvPr>
          <p:cNvSpPr txBox="1"/>
          <p:nvPr/>
        </p:nvSpPr>
        <p:spPr>
          <a:xfrm>
            <a:off x="685801" y="3086100"/>
            <a:ext cx="6629400" cy="4424288"/>
          </a:xfrm>
          <a:prstGeom prst="rect">
            <a:avLst/>
          </a:prstGeom>
        </p:spPr>
        <p:txBody>
          <a:bodyPr wrap="square" lIns="0" tIns="0" rIns="0" bIns="0" rtlCol="0" anchor="t">
            <a:spAutoFit/>
          </a:bodyPr>
          <a:lstStyle/>
          <a:p>
            <a:pPr>
              <a:lnSpc>
                <a:spcPts val="11519"/>
              </a:lnSpc>
            </a:pPr>
            <a:r>
              <a:rPr lang="en-US" sz="11500">
                <a:solidFill>
                  <a:srgbClr val="111B1E"/>
                </a:solidFill>
                <a:latin typeface="RoxboroughCF" panose="020B0604020202020204" charset="0"/>
              </a:rPr>
              <a:t>Building a Culture of Peace</a:t>
            </a:r>
          </a:p>
        </p:txBody>
      </p:sp>
      <p:grpSp>
        <p:nvGrpSpPr>
          <p:cNvPr id="4" name="Group 4">
            <a:extLst>
              <a:ext uri="{FF2B5EF4-FFF2-40B4-BE49-F238E27FC236}">
                <a16:creationId xmlns:a16="http://schemas.microsoft.com/office/drawing/2014/main" id="{F6B88A99-D06F-7B8C-A7C1-BAE0BA7D3691}"/>
              </a:ext>
            </a:extLst>
          </p:cNvPr>
          <p:cNvGrpSpPr/>
          <p:nvPr/>
        </p:nvGrpSpPr>
        <p:grpSpPr>
          <a:xfrm>
            <a:off x="9772720" y="4339828"/>
            <a:ext cx="7140905" cy="4308872"/>
            <a:chOff x="-21433" y="-241300"/>
            <a:chExt cx="4519083" cy="5745163"/>
          </a:xfrm>
        </p:grpSpPr>
        <p:sp>
          <p:nvSpPr>
            <p:cNvPr id="5" name="TextBox 5">
              <a:extLst>
                <a:ext uri="{FF2B5EF4-FFF2-40B4-BE49-F238E27FC236}">
                  <a16:creationId xmlns:a16="http://schemas.microsoft.com/office/drawing/2014/main" id="{F996BB75-0B02-1572-6F12-CFE4C8B46305}"/>
                </a:ext>
              </a:extLst>
            </p:cNvPr>
            <p:cNvSpPr txBox="1"/>
            <p:nvPr/>
          </p:nvSpPr>
          <p:spPr>
            <a:xfrm>
              <a:off x="0" y="-38100"/>
              <a:ext cx="4497650" cy="544252"/>
            </a:xfrm>
            <a:prstGeom prst="rect">
              <a:avLst/>
            </a:prstGeom>
          </p:spPr>
          <p:txBody>
            <a:bodyPr lIns="0" tIns="0" rIns="0" bIns="0" rtlCol="0" anchor="t">
              <a:spAutoFit/>
            </a:bodyPr>
            <a:lstStyle/>
            <a:p>
              <a:pPr>
                <a:lnSpc>
                  <a:spcPts val="2940"/>
                </a:lnSpc>
                <a:spcBef>
                  <a:spcPct val="0"/>
                </a:spcBef>
              </a:pPr>
              <a:endParaRPr lang="en-US" sz="3200" b="1" spc="21">
                <a:solidFill>
                  <a:srgbClr val="111B1E"/>
                </a:solidFill>
                <a:latin typeface="Poppins Medium"/>
              </a:endParaRPr>
            </a:p>
          </p:txBody>
        </p:sp>
        <p:sp>
          <p:nvSpPr>
            <p:cNvPr id="6" name="TextBox 6">
              <a:extLst>
                <a:ext uri="{FF2B5EF4-FFF2-40B4-BE49-F238E27FC236}">
                  <a16:creationId xmlns:a16="http://schemas.microsoft.com/office/drawing/2014/main" id="{613A14F3-A33A-764B-F7A3-FD73DDEC77EC}"/>
                </a:ext>
              </a:extLst>
            </p:cNvPr>
            <p:cNvSpPr txBox="1"/>
            <p:nvPr/>
          </p:nvSpPr>
          <p:spPr>
            <a:xfrm>
              <a:off x="-21433" y="-241300"/>
              <a:ext cx="4497650" cy="5745163"/>
            </a:xfrm>
            <a:prstGeom prst="rect">
              <a:avLst/>
            </a:prstGeom>
          </p:spPr>
          <p:txBody>
            <a:bodyPr lIns="0" tIns="0" rIns="0" bIns="0" rtlCol="0" anchor="t">
              <a:spAutoFit/>
            </a:bodyPr>
            <a:lstStyle/>
            <a:p>
              <a:pPr algn="just"/>
              <a:r>
                <a:rPr lang="en-GB" sz="2800" b="1" spc="29">
                  <a:solidFill>
                    <a:srgbClr val="111B1E"/>
                  </a:solidFill>
                  <a:latin typeface="Poppins Light"/>
                </a:rPr>
                <a:t>Herwig </a:t>
              </a:r>
              <a:r>
                <a:rPr lang="en-GB" sz="2800" b="1" spc="29" err="1">
                  <a:solidFill>
                    <a:srgbClr val="111B1E"/>
                  </a:solidFill>
                  <a:latin typeface="Poppins Light"/>
                </a:rPr>
                <a:t>Schopper</a:t>
              </a:r>
              <a:r>
                <a:rPr lang="en-GB" sz="2800" b="1" spc="29">
                  <a:solidFill>
                    <a:srgbClr val="111B1E"/>
                  </a:solidFill>
                  <a:latin typeface="Poppins Light"/>
                </a:rPr>
                <a:t> </a:t>
              </a:r>
              <a:r>
                <a:rPr lang="en-GB" sz="2800" spc="29">
                  <a:solidFill>
                    <a:srgbClr val="111B1E"/>
                  </a:solidFill>
                  <a:latin typeface="Poppins Light"/>
                </a:rPr>
                <a:t>met the enormously difficult challenge of bringing Cyprus, Bahrain, Egypt, Iran, Israel, Jordan, Pakistan, Palestine and Türkiye to the table and persuading them to put aside historical and political differences, and to jointly work together for establishing a scientific centre of excellence in the Middle East. A real success story of science diplomacy. </a:t>
              </a:r>
            </a:p>
          </p:txBody>
        </p:sp>
      </p:grpSp>
      <p:pic>
        <p:nvPicPr>
          <p:cNvPr id="7" name="Picture 2" descr="News | SESAME | Synchrotron-light for Experimental Science ...">
            <a:extLst>
              <a:ext uri="{FF2B5EF4-FFF2-40B4-BE49-F238E27FC236}">
                <a16:creationId xmlns:a16="http://schemas.microsoft.com/office/drawing/2014/main" id="{AB2FB91C-D7A8-50D6-3274-FD7C815174AD}"/>
              </a:ext>
            </a:extLst>
          </p:cNvPr>
          <p:cNvPicPr>
            <a:picLocks noChangeAspect="1" noChangeArrowheads="1"/>
          </p:cNvPicPr>
          <p:nvPr/>
        </p:nvPicPr>
        <p:blipFill>
          <a:blip r:embed="rId2">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854242" y="-185982"/>
            <a:ext cx="3759648" cy="21336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2">
            <a:extLst>
              <a:ext uri="{FF2B5EF4-FFF2-40B4-BE49-F238E27FC236}">
                <a16:creationId xmlns:a16="http://schemas.microsoft.com/office/drawing/2014/main" id="{BEFB9620-6A4A-D608-E2F9-B6FBFEDA0A95}"/>
              </a:ext>
            </a:extLst>
          </p:cNvPr>
          <p:cNvSpPr>
            <a:spLocks noGrp="1"/>
          </p:cNvSpPr>
          <p:nvPr>
            <p:ph type="ftr" sz="quarter" idx="11"/>
          </p:nvPr>
        </p:nvSpPr>
        <p:spPr>
          <a:xfrm>
            <a:off x="-5346" y="9804117"/>
            <a:ext cx="4716151" cy="414537"/>
          </a:xfrm>
        </p:spPr>
        <p:txBody>
          <a:bodyPr/>
          <a:lstStyle/>
          <a:p>
            <a:r>
              <a:rPr lang="en-US" sz="1800" dirty="0">
                <a:solidFill>
                  <a:srgbClr val="535D6B"/>
                </a:solidFill>
                <a:latin typeface="Poppins Light" panose="00000400000000000000" pitchFamily="2" charset="0"/>
                <a:cs typeface="Poppins Light" panose="00000400000000000000" pitchFamily="2" charset="0"/>
              </a:rPr>
              <a:t>Herwig </a:t>
            </a:r>
            <a:r>
              <a:rPr lang="en-US" sz="1800" dirty="0" err="1">
                <a:solidFill>
                  <a:srgbClr val="535D6B"/>
                </a:solidFill>
                <a:latin typeface="Poppins Light" panose="00000400000000000000" pitchFamily="2" charset="0"/>
                <a:cs typeface="Poppins Light" panose="00000400000000000000" pitchFamily="2" charset="0"/>
              </a:rPr>
              <a:t>Schopper</a:t>
            </a:r>
            <a:r>
              <a:rPr lang="en-US" sz="1800" dirty="0">
                <a:solidFill>
                  <a:srgbClr val="535D6B"/>
                </a:solidFill>
                <a:latin typeface="Poppins Light" panose="00000400000000000000" pitchFamily="2" charset="0"/>
                <a:cs typeface="Poppins Light" panose="00000400000000000000" pitchFamily="2" charset="0"/>
              </a:rPr>
              <a:t> – a century in physics</a:t>
            </a:r>
          </a:p>
        </p:txBody>
      </p:sp>
    </p:spTree>
    <p:extLst>
      <p:ext uri="{BB962C8B-B14F-4D97-AF65-F5344CB8AC3E}">
        <p14:creationId xmlns:p14="http://schemas.microsoft.com/office/powerpoint/2010/main" val="3096868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535D6B"/>
        </a:solidFill>
        <a:effectLst/>
      </p:bgPr>
    </p:bg>
    <p:spTree>
      <p:nvGrpSpPr>
        <p:cNvPr id="1" name="">
          <a:extLst>
            <a:ext uri="{FF2B5EF4-FFF2-40B4-BE49-F238E27FC236}">
              <a16:creationId xmlns:a16="http://schemas.microsoft.com/office/drawing/2014/main" id="{4F903369-7B85-47B8-A27C-325001BB7F1A}"/>
            </a:ext>
          </a:extLst>
        </p:cNvPr>
        <p:cNvGrpSpPr/>
        <p:nvPr/>
      </p:nvGrpSpPr>
      <p:grpSpPr>
        <a:xfrm>
          <a:off x="0" y="0"/>
          <a:ext cx="0" cy="0"/>
          <a:chOff x="0" y="0"/>
          <a:chExt cx="0" cy="0"/>
        </a:xfrm>
      </p:grpSpPr>
      <p:sp>
        <p:nvSpPr>
          <p:cNvPr id="8" name="TextBox 8">
            <a:extLst>
              <a:ext uri="{FF2B5EF4-FFF2-40B4-BE49-F238E27FC236}">
                <a16:creationId xmlns:a16="http://schemas.microsoft.com/office/drawing/2014/main" id="{2C49FF04-5BA6-6898-4D63-90A148ED0891}"/>
              </a:ext>
            </a:extLst>
          </p:cNvPr>
          <p:cNvSpPr txBox="1"/>
          <p:nvPr/>
        </p:nvSpPr>
        <p:spPr>
          <a:xfrm>
            <a:off x="152400" y="4095116"/>
            <a:ext cx="3487638" cy="4401205"/>
          </a:xfrm>
          <a:prstGeom prst="rect">
            <a:avLst/>
          </a:prstGeom>
        </p:spPr>
        <p:txBody>
          <a:bodyPr wrap="square" lIns="0" tIns="0" rIns="0" bIns="0" rtlCol="0" anchor="t">
            <a:spAutoFit/>
          </a:bodyPr>
          <a:lstStyle/>
          <a:p>
            <a:pPr algn="ctr"/>
            <a:r>
              <a:rPr lang="en-GB" sz="2200" spc="22" dirty="0">
                <a:solidFill>
                  <a:srgbClr val="F0F2F4"/>
                </a:solidFill>
                <a:latin typeface="Poppins Light"/>
              </a:rPr>
              <a:t>During a tour of the Middle East in 1999 to identify a host state, </a:t>
            </a:r>
            <a:r>
              <a:rPr lang="en-GB" sz="2200" b="1" spc="22" dirty="0" err="1">
                <a:solidFill>
                  <a:srgbClr val="F0F2F4"/>
                </a:solidFill>
                <a:latin typeface="Poppins Light"/>
              </a:rPr>
              <a:t>Schopper</a:t>
            </a:r>
            <a:r>
              <a:rPr lang="en-GB" sz="2200" spc="22" dirty="0">
                <a:solidFill>
                  <a:srgbClr val="F0F2F4"/>
                </a:solidFill>
                <a:latin typeface="Poppins Light"/>
              </a:rPr>
              <a:t> met with representatives of universities and </a:t>
            </a:r>
            <a:r>
              <a:rPr lang="en-GB" sz="2200" spc="22">
                <a:solidFill>
                  <a:srgbClr val="F0F2F4"/>
                </a:solidFill>
                <a:latin typeface="Poppins Light"/>
              </a:rPr>
              <a:t>other </a:t>
            </a:r>
            <a:r>
              <a:rPr lang="en-GB" sz="2200" spc="22" smtClean="0">
                <a:solidFill>
                  <a:srgbClr val="F0F2F4"/>
                </a:solidFill>
                <a:latin typeface="Poppins Light"/>
              </a:rPr>
              <a:t>organisations </a:t>
            </a:r>
            <a:r>
              <a:rPr lang="en-GB" sz="2200" spc="22" dirty="0">
                <a:solidFill>
                  <a:srgbClr val="F0F2F4"/>
                </a:solidFill>
                <a:latin typeface="Poppins Light"/>
              </a:rPr>
              <a:t>in Jordan. However, no meeting with government officials could be arranged, and no commitment was obtained.</a:t>
            </a:r>
            <a:endParaRPr lang="en-US" sz="2200" spc="22" dirty="0">
              <a:solidFill>
                <a:srgbClr val="F0F2F4"/>
              </a:solidFill>
              <a:latin typeface="Poppins Light"/>
            </a:endParaRPr>
          </a:p>
        </p:txBody>
      </p:sp>
      <p:sp>
        <p:nvSpPr>
          <p:cNvPr id="11" name="TextBox 11">
            <a:extLst>
              <a:ext uri="{FF2B5EF4-FFF2-40B4-BE49-F238E27FC236}">
                <a16:creationId xmlns:a16="http://schemas.microsoft.com/office/drawing/2014/main" id="{0B065329-FF88-5F81-730D-6A1CC8202D05}"/>
              </a:ext>
            </a:extLst>
          </p:cNvPr>
          <p:cNvSpPr txBox="1"/>
          <p:nvPr/>
        </p:nvSpPr>
        <p:spPr>
          <a:xfrm>
            <a:off x="7701162" y="4043098"/>
            <a:ext cx="2582032" cy="4062651"/>
          </a:xfrm>
          <a:prstGeom prst="rect">
            <a:avLst/>
          </a:prstGeom>
        </p:spPr>
        <p:txBody>
          <a:bodyPr lIns="0" tIns="0" rIns="0" bIns="0" rtlCol="0" anchor="t">
            <a:spAutoFit/>
          </a:bodyPr>
          <a:lstStyle/>
          <a:p>
            <a:pPr algn="ctr"/>
            <a:r>
              <a:rPr lang="en-GB" sz="2200" spc="28" dirty="0">
                <a:solidFill>
                  <a:srgbClr val="F0F2F4"/>
                </a:solidFill>
                <a:latin typeface="Poppins Light"/>
              </a:rPr>
              <a:t>After a dinner at </a:t>
            </a:r>
            <a:r>
              <a:rPr lang="en-GB" sz="2200" spc="28" dirty="0" err="1">
                <a:solidFill>
                  <a:srgbClr val="F0F2F4"/>
                </a:solidFill>
                <a:latin typeface="Poppins Light"/>
              </a:rPr>
              <a:t>Khubeis’s</a:t>
            </a:r>
            <a:r>
              <a:rPr lang="en-GB" sz="2200" spc="28" dirty="0">
                <a:solidFill>
                  <a:srgbClr val="F0F2F4"/>
                </a:solidFill>
                <a:latin typeface="Poppins Light"/>
              </a:rPr>
              <a:t> house, </a:t>
            </a:r>
            <a:r>
              <a:rPr lang="en-GB" sz="2200" b="1" spc="28" dirty="0">
                <a:solidFill>
                  <a:schemeClr val="accent2">
                    <a:lumMod val="60000"/>
                    <a:lumOff val="40000"/>
                  </a:schemeClr>
                </a:solidFill>
                <a:latin typeface="Poppins Light"/>
              </a:rPr>
              <a:t>Prince Ghazi bin Muhammad </a:t>
            </a:r>
            <a:r>
              <a:rPr lang="en-GB" sz="2200" spc="28" dirty="0">
                <a:solidFill>
                  <a:srgbClr val="F0F2F4"/>
                </a:solidFill>
                <a:latin typeface="Poppins Light"/>
              </a:rPr>
              <a:t>who chaired the Board of Trustees of Al- Balqa Applied University and was a close adviser of </a:t>
            </a:r>
            <a:r>
              <a:rPr lang="en-GB" sz="2200" b="1" spc="28" dirty="0">
                <a:solidFill>
                  <a:srgbClr val="F0F2F4"/>
                </a:solidFill>
                <a:latin typeface="Poppins Light"/>
              </a:rPr>
              <a:t>King Abdullah II</a:t>
            </a:r>
            <a:r>
              <a:rPr lang="en-GB" sz="2200" spc="28" dirty="0">
                <a:solidFill>
                  <a:srgbClr val="F0F2F4"/>
                </a:solidFill>
                <a:latin typeface="Poppins Light"/>
              </a:rPr>
              <a:t>, joined the dinner.</a:t>
            </a:r>
            <a:endParaRPr lang="en-US" sz="2200" spc="28" dirty="0">
              <a:solidFill>
                <a:srgbClr val="F0F2F4"/>
              </a:solidFill>
              <a:latin typeface="Poppins Light"/>
            </a:endParaRPr>
          </a:p>
        </p:txBody>
      </p:sp>
      <p:sp>
        <p:nvSpPr>
          <p:cNvPr id="14" name="TextBox 14">
            <a:extLst>
              <a:ext uri="{FF2B5EF4-FFF2-40B4-BE49-F238E27FC236}">
                <a16:creationId xmlns:a16="http://schemas.microsoft.com/office/drawing/2014/main" id="{9CD6B403-6A64-0B44-75B0-CE2C2E7115EA}"/>
              </a:ext>
            </a:extLst>
          </p:cNvPr>
          <p:cNvSpPr txBox="1"/>
          <p:nvPr/>
        </p:nvSpPr>
        <p:spPr>
          <a:xfrm>
            <a:off x="11146618" y="4000500"/>
            <a:ext cx="2582032" cy="2708434"/>
          </a:xfrm>
          <a:prstGeom prst="rect">
            <a:avLst/>
          </a:prstGeom>
        </p:spPr>
        <p:txBody>
          <a:bodyPr lIns="0" tIns="0" rIns="0" bIns="0" rtlCol="0" anchor="t">
            <a:spAutoFit/>
          </a:bodyPr>
          <a:lstStyle/>
          <a:p>
            <a:pPr algn="ctr"/>
            <a:r>
              <a:rPr lang="en-GB" sz="2200" spc="32">
                <a:solidFill>
                  <a:srgbClr val="F0F2F4"/>
                </a:solidFill>
                <a:latin typeface="Poppins Light"/>
              </a:rPr>
              <a:t>Prince Ghazi was convinced of SESAME’s case and immediately arranged a meeting for the next day with King Abdullah II. </a:t>
            </a:r>
          </a:p>
        </p:txBody>
      </p:sp>
      <p:sp>
        <p:nvSpPr>
          <p:cNvPr id="17" name="TextBox 17">
            <a:extLst>
              <a:ext uri="{FF2B5EF4-FFF2-40B4-BE49-F238E27FC236}">
                <a16:creationId xmlns:a16="http://schemas.microsoft.com/office/drawing/2014/main" id="{7D6C7AD7-9491-7615-2F5F-EB427FBBE926}"/>
              </a:ext>
            </a:extLst>
          </p:cNvPr>
          <p:cNvSpPr txBox="1"/>
          <p:nvPr/>
        </p:nvSpPr>
        <p:spPr>
          <a:xfrm>
            <a:off x="14446528" y="4014788"/>
            <a:ext cx="3481145" cy="4401205"/>
          </a:xfrm>
          <a:prstGeom prst="rect">
            <a:avLst/>
          </a:prstGeom>
        </p:spPr>
        <p:txBody>
          <a:bodyPr wrap="square" lIns="0" tIns="0" rIns="0" bIns="0" rtlCol="0" anchor="t">
            <a:spAutoFit/>
          </a:bodyPr>
          <a:lstStyle/>
          <a:p>
            <a:pPr algn="ctr"/>
            <a:r>
              <a:rPr lang="en-GB" sz="2200" spc="25" dirty="0" err="1">
                <a:solidFill>
                  <a:srgbClr val="F0F2F4"/>
                </a:solidFill>
                <a:latin typeface="Poppins Light"/>
              </a:rPr>
              <a:t>Schopper</a:t>
            </a:r>
            <a:r>
              <a:rPr lang="en-GB" sz="2200" spc="25" dirty="0">
                <a:solidFill>
                  <a:srgbClr val="F0F2F4"/>
                </a:solidFill>
                <a:latin typeface="Poppins Light"/>
              </a:rPr>
              <a:t> explained to the King the idea behind SESAME. After asking a number of relevant questions and half an hour later, </a:t>
            </a:r>
            <a:r>
              <a:rPr lang="en-GB" sz="2200" spc="25" dirty="0" err="1">
                <a:solidFill>
                  <a:schemeClr val="accent2">
                    <a:lumMod val="60000"/>
                    <a:lumOff val="40000"/>
                  </a:schemeClr>
                </a:solidFill>
                <a:latin typeface="Poppins Light"/>
              </a:rPr>
              <a:t>Schopper</a:t>
            </a:r>
            <a:r>
              <a:rPr lang="en-GB" sz="2200" spc="25" dirty="0">
                <a:solidFill>
                  <a:schemeClr val="accent2">
                    <a:lumMod val="60000"/>
                    <a:lumOff val="40000"/>
                  </a:schemeClr>
                </a:solidFill>
                <a:latin typeface="Poppins Light"/>
              </a:rPr>
              <a:t> was handed a letter signed by King Abdullah II, addressed to the DG of UNESCO, indicating that he agreed to host SESAME in Jordan</a:t>
            </a:r>
            <a:r>
              <a:rPr lang="en-GB" sz="2200" spc="25" dirty="0">
                <a:solidFill>
                  <a:srgbClr val="F0F2F4"/>
                </a:solidFill>
                <a:latin typeface="Poppins Light"/>
              </a:rPr>
              <a:t>.</a:t>
            </a:r>
          </a:p>
          <a:p>
            <a:pPr algn="ctr"/>
            <a:endParaRPr lang="en-US" sz="2200" spc="25" dirty="0">
              <a:solidFill>
                <a:srgbClr val="F0F2F4"/>
              </a:solidFill>
              <a:latin typeface="Poppins Light"/>
            </a:endParaRPr>
          </a:p>
        </p:txBody>
      </p:sp>
      <p:sp>
        <p:nvSpPr>
          <p:cNvPr id="18" name="TextBox 5">
            <a:extLst>
              <a:ext uri="{FF2B5EF4-FFF2-40B4-BE49-F238E27FC236}">
                <a16:creationId xmlns:a16="http://schemas.microsoft.com/office/drawing/2014/main" id="{C70A6958-118B-F333-CEE9-4113DC888352}"/>
              </a:ext>
            </a:extLst>
          </p:cNvPr>
          <p:cNvSpPr txBox="1"/>
          <p:nvPr/>
        </p:nvSpPr>
        <p:spPr>
          <a:xfrm>
            <a:off x="4038600" y="4095116"/>
            <a:ext cx="3124200" cy="4062651"/>
          </a:xfrm>
          <a:prstGeom prst="rect">
            <a:avLst/>
          </a:prstGeom>
        </p:spPr>
        <p:txBody>
          <a:bodyPr wrap="square" lIns="0" tIns="0" rIns="0" bIns="0" rtlCol="0" anchor="t">
            <a:spAutoFit/>
          </a:bodyPr>
          <a:lstStyle/>
          <a:p>
            <a:pPr algn="ctr"/>
            <a:r>
              <a:rPr lang="en-GB" sz="2200" spc="22" dirty="0">
                <a:solidFill>
                  <a:srgbClr val="F0F2F4"/>
                </a:solidFill>
                <a:latin typeface="Poppins Light"/>
              </a:rPr>
              <a:t>When </a:t>
            </a:r>
            <a:r>
              <a:rPr lang="en-GB" sz="2200" b="1" spc="22" dirty="0" err="1">
                <a:solidFill>
                  <a:srgbClr val="F0F2F4"/>
                </a:solidFill>
                <a:latin typeface="Poppins Light"/>
              </a:rPr>
              <a:t>Schopper</a:t>
            </a:r>
            <a:r>
              <a:rPr lang="en-GB" sz="2200" spc="22" dirty="0">
                <a:solidFill>
                  <a:srgbClr val="F0F2F4"/>
                </a:solidFill>
                <a:latin typeface="Poppins Light"/>
              </a:rPr>
              <a:t> was professor in 1958 at Mainz University in Germany, he had supervised a Jordanian student</a:t>
            </a:r>
            <a:r>
              <a:rPr lang="en-GB" sz="2200" spc="22" dirty="0">
                <a:solidFill>
                  <a:schemeClr val="accent2">
                    <a:lumMod val="60000"/>
                    <a:lumOff val="40000"/>
                  </a:schemeClr>
                </a:solidFill>
                <a:latin typeface="Poppins Light"/>
              </a:rPr>
              <a:t>, </a:t>
            </a:r>
            <a:r>
              <a:rPr lang="en-GB" sz="2200" b="1" spc="22" dirty="0">
                <a:solidFill>
                  <a:schemeClr val="accent2">
                    <a:lumMod val="60000"/>
                    <a:lumOff val="40000"/>
                  </a:schemeClr>
                </a:solidFill>
                <a:latin typeface="Poppins Light"/>
              </a:rPr>
              <a:t>Isa </a:t>
            </a:r>
            <a:r>
              <a:rPr lang="en-GB" sz="2200" b="1" spc="22" dirty="0" err="1">
                <a:solidFill>
                  <a:schemeClr val="accent2">
                    <a:lumMod val="60000"/>
                    <a:lumOff val="40000"/>
                  </a:schemeClr>
                </a:solidFill>
                <a:latin typeface="Poppins Light"/>
              </a:rPr>
              <a:t>Khubeis</a:t>
            </a:r>
            <a:r>
              <a:rPr lang="en-GB" sz="2200" spc="22" dirty="0">
                <a:solidFill>
                  <a:schemeClr val="accent2">
                    <a:lumMod val="60000"/>
                    <a:lumOff val="40000"/>
                  </a:schemeClr>
                </a:solidFill>
                <a:latin typeface="Poppins Light"/>
              </a:rPr>
              <a:t>,</a:t>
            </a:r>
            <a:r>
              <a:rPr lang="en-GB" sz="2200" spc="22" dirty="0">
                <a:solidFill>
                  <a:srgbClr val="F0F2F4"/>
                </a:solidFill>
                <a:latin typeface="Poppins Light"/>
              </a:rPr>
              <a:t> who became later Vice-President of Al-Balqa Applied University in Al-Salt. In a last bid, </a:t>
            </a:r>
            <a:r>
              <a:rPr lang="en-GB" sz="2200" spc="22" dirty="0" err="1">
                <a:solidFill>
                  <a:srgbClr val="F0F2F4"/>
                </a:solidFill>
                <a:latin typeface="Poppins Light"/>
              </a:rPr>
              <a:t>Schopper</a:t>
            </a:r>
            <a:r>
              <a:rPr lang="en-GB" sz="2200" spc="22" dirty="0">
                <a:solidFill>
                  <a:srgbClr val="F0F2F4"/>
                </a:solidFill>
                <a:latin typeface="Poppins Light"/>
              </a:rPr>
              <a:t> called </a:t>
            </a:r>
            <a:r>
              <a:rPr lang="en-GB" sz="2200" spc="22" dirty="0" err="1">
                <a:solidFill>
                  <a:srgbClr val="F0F2F4"/>
                </a:solidFill>
                <a:latin typeface="Poppins Light"/>
              </a:rPr>
              <a:t>Khubeis</a:t>
            </a:r>
            <a:r>
              <a:rPr lang="en-GB" sz="2200" spc="22" dirty="0">
                <a:solidFill>
                  <a:srgbClr val="F0F2F4"/>
                </a:solidFill>
                <a:latin typeface="Poppins Light"/>
              </a:rPr>
              <a:t>.</a:t>
            </a:r>
          </a:p>
        </p:txBody>
      </p:sp>
      <p:grpSp>
        <p:nvGrpSpPr>
          <p:cNvPr id="38" name="Group 37">
            <a:extLst>
              <a:ext uri="{FF2B5EF4-FFF2-40B4-BE49-F238E27FC236}">
                <a16:creationId xmlns:a16="http://schemas.microsoft.com/office/drawing/2014/main" id="{03CD8C7B-2EB0-BA27-529D-BA04DEAC3A75}"/>
              </a:ext>
            </a:extLst>
          </p:cNvPr>
          <p:cNvGrpSpPr/>
          <p:nvPr/>
        </p:nvGrpSpPr>
        <p:grpSpPr>
          <a:xfrm>
            <a:off x="1371600" y="671131"/>
            <a:ext cx="15400707" cy="3100769"/>
            <a:chOff x="1371600" y="822376"/>
            <a:chExt cx="15400707" cy="3100769"/>
          </a:xfrm>
        </p:grpSpPr>
        <p:sp>
          <p:nvSpPr>
            <p:cNvPr id="2" name="AutoShape 2">
              <a:extLst>
                <a:ext uri="{FF2B5EF4-FFF2-40B4-BE49-F238E27FC236}">
                  <a16:creationId xmlns:a16="http://schemas.microsoft.com/office/drawing/2014/main" id="{84ED6F1A-91E0-D955-8691-08B8477AE60F}"/>
                </a:ext>
              </a:extLst>
            </p:cNvPr>
            <p:cNvSpPr/>
            <p:nvPr/>
          </p:nvSpPr>
          <p:spPr>
            <a:xfrm flipV="1">
              <a:off x="1515692" y="3771898"/>
              <a:ext cx="14942352" cy="45719"/>
            </a:xfrm>
            <a:prstGeom prst="rect">
              <a:avLst/>
            </a:prstGeom>
            <a:solidFill>
              <a:srgbClr val="F0F2F4"/>
            </a:solidFill>
          </p:spPr>
          <p:txBody>
            <a:bodyPr/>
            <a:lstStyle/>
            <a:p>
              <a:endParaRPr lang="en-US"/>
            </a:p>
          </p:txBody>
        </p:sp>
        <p:grpSp>
          <p:nvGrpSpPr>
            <p:cNvPr id="37" name="Group 36">
              <a:extLst>
                <a:ext uri="{FF2B5EF4-FFF2-40B4-BE49-F238E27FC236}">
                  <a16:creationId xmlns:a16="http://schemas.microsoft.com/office/drawing/2014/main" id="{9834F1D0-1822-BEA3-D77C-66DC034571FE}"/>
                </a:ext>
              </a:extLst>
            </p:cNvPr>
            <p:cNvGrpSpPr/>
            <p:nvPr/>
          </p:nvGrpSpPr>
          <p:grpSpPr>
            <a:xfrm>
              <a:off x="1371600" y="822376"/>
              <a:ext cx="15400707" cy="3100769"/>
              <a:chOff x="1371600" y="822376"/>
              <a:chExt cx="15400707" cy="3100769"/>
            </a:xfrm>
          </p:grpSpPr>
          <p:sp>
            <p:nvSpPr>
              <p:cNvPr id="19" name="TextBox 19">
                <a:extLst>
                  <a:ext uri="{FF2B5EF4-FFF2-40B4-BE49-F238E27FC236}">
                    <a16:creationId xmlns:a16="http://schemas.microsoft.com/office/drawing/2014/main" id="{31DE8D53-D36F-AE43-E7C1-0C02A57C4F60}"/>
                  </a:ext>
                </a:extLst>
              </p:cNvPr>
              <p:cNvSpPr txBox="1"/>
              <p:nvPr/>
            </p:nvSpPr>
            <p:spPr>
              <a:xfrm>
                <a:off x="1515692" y="822376"/>
                <a:ext cx="15256615" cy="2949524"/>
              </a:xfrm>
              <a:prstGeom prst="rect">
                <a:avLst/>
              </a:prstGeom>
            </p:spPr>
            <p:txBody>
              <a:bodyPr wrap="square" lIns="0" tIns="0" rIns="0" bIns="0" rtlCol="0" anchor="t">
                <a:spAutoFit/>
              </a:bodyPr>
              <a:lstStyle/>
              <a:p>
                <a:pPr algn="ctr">
                  <a:lnSpc>
                    <a:spcPts val="11519"/>
                  </a:lnSpc>
                </a:pPr>
                <a:r>
                  <a:rPr lang="en-US" sz="9599" dirty="0">
                    <a:solidFill>
                      <a:srgbClr val="F0F2F4"/>
                    </a:solidFill>
                    <a:latin typeface="RoxboroughCF"/>
                  </a:rPr>
                  <a:t>Jordan Joins SESAME</a:t>
                </a:r>
              </a:p>
              <a:p>
                <a:pPr algn="ctr">
                  <a:lnSpc>
                    <a:spcPts val="11519"/>
                  </a:lnSpc>
                </a:pPr>
                <a:endParaRPr lang="en-US" sz="9599" dirty="0">
                  <a:solidFill>
                    <a:srgbClr val="F0F2F4"/>
                  </a:solidFill>
                  <a:latin typeface="RoxboroughCF"/>
                </a:endParaRPr>
              </a:p>
            </p:txBody>
          </p:sp>
          <p:sp>
            <p:nvSpPr>
              <p:cNvPr id="21" name="Oval 20">
                <a:extLst>
                  <a:ext uri="{FF2B5EF4-FFF2-40B4-BE49-F238E27FC236}">
                    <a16:creationId xmlns:a16="http://schemas.microsoft.com/office/drawing/2014/main" id="{A63B2E95-37FB-9F5D-47BE-A4C76A821F5E}"/>
                  </a:ext>
                </a:extLst>
              </p:cNvPr>
              <p:cNvSpPr/>
              <p:nvPr/>
            </p:nvSpPr>
            <p:spPr>
              <a:xfrm>
                <a:off x="1371600" y="3619500"/>
                <a:ext cx="303644" cy="303645"/>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E655C9D1-0D74-AFE5-A0C3-4F0AB52975D9}"/>
                  </a:ext>
                </a:extLst>
              </p:cNvPr>
              <p:cNvSpPr/>
              <p:nvPr/>
            </p:nvSpPr>
            <p:spPr>
              <a:xfrm>
                <a:off x="5716156" y="3619500"/>
                <a:ext cx="303644" cy="303645"/>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4A9F5641-CB76-D666-BEA1-639C496C763A}"/>
                  </a:ext>
                </a:extLst>
              </p:cNvPr>
              <p:cNvSpPr/>
              <p:nvPr/>
            </p:nvSpPr>
            <p:spPr>
              <a:xfrm>
                <a:off x="8840356" y="3619500"/>
                <a:ext cx="303644" cy="303645"/>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36D75A18-A527-156C-3ED8-7782A8546A6C}"/>
                  </a:ext>
                </a:extLst>
              </p:cNvPr>
              <p:cNvSpPr/>
              <p:nvPr/>
            </p:nvSpPr>
            <p:spPr>
              <a:xfrm>
                <a:off x="12345556" y="3619500"/>
                <a:ext cx="303644" cy="303645"/>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7E982148-A961-49E7-406A-FE11722F52E7}"/>
                  </a:ext>
                </a:extLst>
              </p:cNvPr>
              <p:cNvSpPr/>
              <p:nvPr/>
            </p:nvSpPr>
            <p:spPr>
              <a:xfrm>
                <a:off x="16154400" y="3619500"/>
                <a:ext cx="303644" cy="303645"/>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39" name="Picture 38">
            <a:extLst>
              <a:ext uri="{FF2B5EF4-FFF2-40B4-BE49-F238E27FC236}">
                <a16:creationId xmlns:a16="http://schemas.microsoft.com/office/drawing/2014/main" id="{38A63C44-B474-5781-2607-00EF1DE0B224}"/>
              </a:ext>
            </a:extLst>
          </p:cNvPr>
          <p:cNvPicPr>
            <a:picLocks noChangeAspect="1"/>
          </p:cNvPicPr>
          <p:nvPr/>
        </p:nvPicPr>
        <p:blipFill>
          <a:blip r:embed="rId2"/>
          <a:stretch>
            <a:fillRect/>
          </a:stretch>
        </p:blipFill>
        <p:spPr>
          <a:xfrm>
            <a:off x="16154560" y="315500"/>
            <a:ext cx="1773114" cy="2254606"/>
          </a:xfrm>
          <a:prstGeom prst="rect">
            <a:avLst/>
          </a:prstGeom>
          <a:effectLst>
            <a:outerShdw blurRad="63500" sx="102000" sy="102000" algn="ctr" rotWithShape="0">
              <a:prstClr val="black">
                <a:alpha val="40000"/>
              </a:prstClr>
            </a:outerShdw>
          </a:effectLst>
        </p:spPr>
      </p:pic>
      <p:sp>
        <p:nvSpPr>
          <p:cNvPr id="40" name="TextBox 39">
            <a:extLst>
              <a:ext uri="{FF2B5EF4-FFF2-40B4-BE49-F238E27FC236}">
                <a16:creationId xmlns:a16="http://schemas.microsoft.com/office/drawing/2014/main" id="{7880DF53-F1DB-027D-4814-4573A336D11D}"/>
              </a:ext>
            </a:extLst>
          </p:cNvPr>
          <p:cNvSpPr txBox="1"/>
          <p:nvPr/>
        </p:nvSpPr>
        <p:spPr>
          <a:xfrm>
            <a:off x="16154561" y="2557051"/>
            <a:ext cx="1773114" cy="404925"/>
          </a:xfrm>
          <a:prstGeom prst="rect">
            <a:avLst/>
          </a:prstGeom>
          <a:noFill/>
        </p:spPr>
        <p:txBody>
          <a:bodyPr wrap="square">
            <a:spAutoFit/>
          </a:bodyPr>
          <a:lstStyle/>
          <a:p>
            <a:pPr algn="ctr"/>
            <a:r>
              <a:rPr lang="en-US" sz="2000" b="1">
                <a:solidFill>
                  <a:srgbClr val="E5E5E5"/>
                </a:solidFill>
                <a:latin typeface="Poppins Light" panose="00000400000000000000" pitchFamily="2" charset="0"/>
                <a:cs typeface="Poppins Light" panose="00000400000000000000" pitchFamily="2" charset="0"/>
              </a:rPr>
              <a:t>Isa </a:t>
            </a:r>
            <a:r>
              <a:rPr lang="en-US" sz="2000" b="1" err="1">
                <a:solidFill>
                  <a:srgbClr val="E5E5E5"/>
                </a:solidFill>
                <a:latin typeface="Poppins Light" panose="00000400000000000000" pitchFamily="2" charset="0"/>
                <a:cs typeface="Poppins Light" panose="00000400000000000000" pitchFamily="2" charset="0"/>
              </a:rPr>
              <a:t>Khubeis</a:t>
            </a:r>
            <a:endParaRPr lang="LID4096" sz="2000" b="1">
              <a:solidFill>
                <a:srgbClr val="E5E5E5"/>
              </a:solidFill>
              <a:latin typeface="Poppins Light" panose="00000400000000000000" pitchFamily="2" charset="0"/>
              <a:cs typeface="Poppins Light" panose="00000400000000000000" pitchFamily="2" charset="0"/>
            </a:endParaRPr>
          </a:p>
        </p:txBody>
      </p:sp>
      <p:pic>
        <p:nvPicPr>
          <p:cNvPr id="3" name="Picture 2" descr="News | SESAME | Synchrotron-light for Experimental Science ...">
            <a:extLst>
              <a:ext uri="{FF2B5EF4-FFF2-40B4-BE49-F238E27FC236}">
                <a16:creationId xmlns:a16="http://schemas.microsoft.com/office/drawing/2014/main" id="{CE87755E-8F40-C976-AEE1-1D8C19DCC2FB}"/>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54242" y="-185982"/>
            <a:ext cx="3759648" cy="213360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2">
            <a:extLst>
              <a:ext uri="{FF2B5EF4-FFF2-40B4-BE49-F238E27FC236}">
                <a16:creationId xmlns:a16="http://schemas.microsoft.com/office/drawing/2014/main" id="{99893B32-9A98-8613-5458-BF74E0986B9A}"/>
              </a:ext>
            </a:extLst>
          </p:cNvPr>
          <p:cNvSpPr>
            <a:spLocks noGrp="1"/>
          </p:cNvSpPr>
          <p:nvPr>
            <p:ph type="ftr" sz="quarter" idx="11"/>
          </p:nvPr>
        </p:nvSpPr>
        <p:spPr>
          <a:xfrm>
            <a:off x="-5346" y="9804117"/>
            <a:ext cx="4716151" cy="414537"/>
          </a:xfrm>
        </p:spPr>
        <p:txBody>
          <a:bodyPr/>
          <a:lstStyle/>
          <a:p>
            <a:r>
              <a:rPr lang="en-US" sz="1800" dirty="0">
                <a:solidFill>
                  <a:srgbClr val="F0F2F4"/>
                </a:solidFill>
                <a:latin typeface="Poppins Light" panose="00000400000000000000" pitchFamily="2" charset="0"/>
                <a:cs typeface="Poppins Light" panose="00000400000000000000" pitchFamily="2" charset="0"/>
              </a:rPr>
              <a:t>Herwig </a:t>
            </a:r>
            <a:r>
              <a:rPr lang="en-US" sz="1800" dirty="0" err="1">
                <a:solidFill>
                  <a:srgbClr val="F0F2F4"/>
                </a:solidFill>
                <a:latin typeface="Poppins Light" panose="00000400000000000000" pitchFamily="2" charset="0"/>
                <a:cs typeface="Poppins Light" panose="00000400000000000000" pitchFamily="2" charset="0"/>
              </a:rPr>
              <a:t>Schopper</a:t>
            </a:r>
            <a:r>
              <a:rPr lang="en-US" sz="1800" dirty="0">
                <a:solidFill>
                  <a:srgbClr val="F0F2F4"/>
                </a:solidFill>
                <a:latin typeface="Poppins Light" panose="00000400000000000000" pitchFamily="2" charset="0"/>
                <a:cs typeface="Poppins Light" panose="00000400000000000000" pitchFamily="2" charset="0"/>
              </a:rPr>
              <a:t> – a century in physics</a:t>
            </a:r>
          </a:p>
        </p:txBody>
      </p:sp>
    </p:spTree>
    <p:extLst>
      <p:ext uri="{BB962C8B-B14F-4D97-AF65-F5344CB8AC3E}">
        <p14:creationId xmlns:p14="http://schemas.microsoft.com/office/powerpoint/2010/main" val="3881583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535D6B"/>
        </a:solidFill>
        <a:effectLst/>
      </p:bgPr>
    </p:bg>
    <p:spTree>
      <p:nvGrpSpPr>
        <p:cNvPr id="1" name=""/>
        <p:cNvGrpSpPr/>
        <p:nvPr/>
      </p:nvGrpSpPr>
      <p:grpSpPr>
        <a:xfrm>
          <a:off x="0" y="0"/>
          <a:ext cx="0" cy="0"/>
          <a:chOff x="0" y="0"/>
          <a:chExt cx="0" cy="0"/>
        </a:xfrm>
      </p:grpSpPr>
      <p:sp>
        <p:nvSpPr>
          <p:cNvPr id="2" name="TextBox 2"/>
          <p:cNvSpPr txBox="1"/>
          <p:nvPr/>
        </p:nvSpPr>
        <p:spPr>
          <a:xfrm>
            <a:off x="1295400" y="2086927"/>
            <a:ext cx="7848600" cy="3744615"/>
          </a:xfrm>
          <a:prstGeom prst="rect">
            <a:avLst/>
          </a:prstGeom>
        </p:spPr>
        <p:txBody>
          <a:bodyPr wrap="square" lIns="0" tIns="0" rIns="0" bIns="0" rtlCol="0" anchor="t">
            <a:spAutoFit/>
          </a:bodyPr>
          <a:lstStyle/>
          <a:p>
            <a:pPr>
              <a:lnSpc>
                <a:spcPts val="7315"/>
              </a:lnSpc>
            </a:pPr>
            <a:r>
              <a:rPr lang="en-GB" sz="6096" dirty="0">
                <a:solidFill>
                  <a:srgbClr val="F0F2F4"/>
                </a:solidFill>
                <a:latin typeface="RoxboroughCF"/>
              </a:rPr>
              <a:t>With King Abdullah II of Jordan during SESAME Middle East Tour, 1999 </a:t>
            </a:r>
            <a:endParaRPr lang="en-US" sz="6096" dirty="0">
              <a:solidFill>
                <a:srgbClr val="F0F2F4"/>
              </a:solidFill>
              <a:latin typeface="RoxboroughCF"/>
            </a:endParaRPr>
          </a:p>
        </p:txBody>
      </p:sp>
      <p:grpSp>
        <p:nvGrpSpPr>
          <p:cNvPr id="6" name="Group 6"/>
          <p:cNvGrpSpPr/>
          <p:nvPr/>
        </p:nvGrpSpPr>
        <p:grpSpPr>
          <a:xfrm>
            <a:off x="1295400" y="1909155"/>
            <a:ext cx="6900160" cy="1056625"/>
            <a:chOff x="-557057" y="-1192779"/>
            <a:chExt cx="9200213" cy="1408833"/>
          </a:xfrm>
        </p:grpSpPr>
        <p:sp>
          <p:nvSpPr>
            <p:cNvPr id="7" name="AutoShape 7"/>
            <p:cNvSpPr/>
            <p:nvPr/>
          </p:nvSpPr>
          <p:spPr>
            <a:xfrm>
              <a:off x="-557057" y="-1192779"/>
              <a:ext cx="9200213" cy="12731"/>
            </a:xfrm>
            <a:prstGeom prst="rect">
              <a:avLst/>
            </a:prstGeom>
            <a:solidFill>
              <a:srgbClr val="F0F2F4"/>
            </a:solidFill>
          </p:spPr>
          <p:txBody>
            <a:bodyPr/>
            <a:lstStyle/>
            <a:p>
              <a:endParaRPr lang="en-US"/>
            </a:p>
          </p:txBody>
        </p:sp>
        <p:sp>
          <p:nvSpPr>
            <p:cNvPr id="10" name="TextBox 10"/>
            <p:cNvSpPr txBox="1"/>
            <p:nvPr/>
          </p:nvSpPr>
          <p:spPr>
            <a:xfrm>
              <a:off x="-557057" y="-256383"/>
              <a:ext cx="9200213" cy="472437"/>
            </a:xfrm>
            <a:prstGeom prst="rect">
              <a:avLst/>
            </a:prstGeom>
          </p:spPr>
          <p:txBody>
            <a:bodyPr lIns="0" tIns="0" rIns="0" bIns="0" rtlCol="0" anchor="t">
              <a:spAutoFit/>
            </a:bodyPr>
            <a:lstStyle/>
            <a:p>
              <a:pPr algn="just">
                <a:lnSpc>
                  <a:spcPts val="2940"/>
                </a:lnSpc>
                <a:spcBef>
                  <a:spcPct val="0"/>
                </a:spcBef>
              </a:pPr>
              <a:endParaRPr lang="en-US" sz="2100" spc="21">
                <a:solidFill>
                  <a:srgbClr val="F0F2F4"/>
                </a:solidFill>
                <a:latin typeface="Poppins Medium"/>
              </a:endParaRPr>
            </a:p>
          </p:txBody>
        </p:sp>
      </p:grpSp>
      <p:pic>
        <p:nvPicPr>
          <p:cNvPr id="14" name="Picture 13" descr="A group of people sitting in a room&#10;&#10;Description automatically generated">
            <a:extLst>
              <a:ext uri="{FF2B5EF4-FFF2-40B4-BE49-F238E27FC236}">
                <a16:creationId xmlns:a16="http://schemas.microsoft.com/office/drawing/2014/main" id="{BA78E141-A44E-0F13-279C-3939A7E1F5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92073" y="2628900"/>
            <a:ext cx="8267327" cy="5845585"/>
          </a:xfrm>
          <a:prstGeom prst="rect">
            <a:avLst/>
          </a:prstGeom>
          <a:ln>
            <a:noFill/>
          </a:ln>
          <a:effectLst>
            <a:softEdge rad="112500"/>
          </a:effectLst>
        </p:spPr>
      </p:pic>
      <p:pic>
        <p:nvPicPr>
          <p:cNvPr id="3" name="Picture 2" descr="News | SESAME | Synchrotron-light for Experimental Science ...">
            <a:extLst>
              <a:ext uri="{FF2B5EF4-FFF2-40B4-BE49-F238E27FC236}">
                <a16:creationId xmlns:a16="http://schemas.microsoft.com/office/drawing/2014/main" id="{D5C0AE54-E322-6FDE-01FF-83ECC6302B91}"/>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54242" y="-185982"/>
            <a:ext cx="3759648" cy="2133600"/>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2">
            <a:extLst>
              <a:ext uri="{FF2B5EF4-FFF2-40B4-BE49-F238E27FC236}">
                <a16:creationId xmlns:a16="http://schemas.microsoft.com/office/drawing/2014/main" id="{7BF64F8A-BC70-44BD-AFF0-878A5CB8EA61}"/>
              </a:ext>
            </a:extLst>
          </p:cNvPr>
          <p:cNvSpPr>
            <a:spLocks noGrp="1"/>
          </p:cNvSpPr>
          <p:nvPr>
            <p:ph type="ftr" sz="quarter" idx="11"/>
          </p:nvPr>
        </p:nvSpPr>
        <p:spPr>
          <a:xfrm>
            <a:off x="-5346" y="9804117"/>
            <a:ext cx="4716151" cy="414537"/>
          </a:xfrm>
        </p:spPr>
        <p:txBody>
          <a:bodyPr/>
          <a:lstStyle/>
          <a:p>
            <a:r>
              <a:rPr lang="en-US" sz="1800" dirty="0">
                <a:solidFill>
                  <a:srgbClr val="F0F2F4"/>
                </a:solidFill>
                <a:latin typeface="Poppins Light" panose="00000400000000000000" pitchFamily="2" charset="0"/>
                <a:cs typeface="Poppins Light" panose="00000400000000000000" pitchFamily="2" charset="0"/>
              </a:rPr>
              <a:t>Herwig </a:t>
            </a:r>
            <a:r>
              <a:rPr lang="en-US" sz="1800" dirty="0" err="1">
                <a:solidFill>
                  <a:srgbClr val="F0F2F4"/>
                </a:solidFill>
                <a:latin typeface="Poppins Light" panose="00000400000000000000" pitchFamily="2" charset="0"/>
                <a:cs typeface="Poppins Light" panose="00000400000000000000" pitchFamily="2" charset="0"/>
              </a:rPr>
              <a:t>Schopper</a:t>
            </a:r>
            <a:r>
              <a:rPr lang="en-US" sz="1800" dirty="0">
                <a:solidFill>
                  <a:srgbClr val="F0F2F4"/>
                </a:solidFill>
                <a:latin typeface="Poppins Light" panose="00000400000000000000" pitchFamily="2" charset="0"/>
                <a:cs typeface="Poppins Light" panose="00000400000000000000" pitchFamily="2" charset="0"/>
              </a:rPr>
              <a:t> – a century in physics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535D6B"/>
        </a:solidFill>
        <a:effectLst/>
      </p:bgPr>
    </p:bg>
    <p:spTree>
      <p:nvGrpSpPr>
        <p:cNvPr id="1" name="">
          <a:extLst>
            <a:ext uri="{FF2B5EF4-FFF2-40B4-BE49-F238E27FC236}">
              <a16:creationId xmlns:a16="http://schemas.microsoft.com/office/drawing/2014/main" id="{468F1CAE-7221-2F5A-57C6-4251EB683E51}"/>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91CD1689-8FCF-358F-0CE8-AEB7F93DC3EC}"/>
              </a:ext>
            </a:extLst>
          </p:cNvPr>
          <p:cNvSpPr txBox="1"/>
          <p:nvPr/>
        </p:nvSpPr>
        <p:spPr>
          <a:xfrm>
            <a:off x="1728537" y="2102971"/>
            <a:ext cx="7848600" cy="3744615"/>
          </a:xfrm>
          <a:prstGeom prst="rect">
            <a:avLst/>
          </a:prstGeom>
        </p:spPr>
        <p:txBody>
          <a:bodyPr wrap="square" lIns="0" tIns="0" rIns="0" bIns="0" rtlCol="0" anchor="t">
            <a:spAutoFit/>
          </a:bodyPr>
          <a:lstStyle/>
          <a:p>
            <a:pPr>
              <a:lnSpc>
                <a:spcPts val="7315"/>
              </a:lnSpc>
            </a:pPr>
            <a:r>
              <a:rPr lang="en-GB" sz="6096" dirty="0">
                <a:solidFill>
                  <a:srgbClr val="F0F2F4"/>
                </a:solidFill>
                <a:latin typeface="RoxboroughCF"/>
              </a:rPr>
              <a:t>With President Arafat of  Palestine during SESAME Middle East Tour, 1999</a:t>
            </a:r>
          </a:p>
        </p:txBody>
      </p:sp>
      <p:grpSp>
        <p:nvGrpSpPr>
          <p:cNvPr id="6" name="Group 6">
            <a:extLst>
              <a:ext uri="{FF2B5EF4-FFF2-40B4-BE49-F238E27FC236}">
                <a16:creationId xmlns:a16="http://schemas.microsoft.com/office/drawing/2014/main" id="{3735F2EA-BE95-A67B-3DB6-6908F8AAEF32}"/>
              </a:ext>
            </a:extLst>
          </p:cNvPr>
          <p:cNvGrpSpPr/>
          <p:nvPr/>
        </p:nvGrpSpPr>
        <p:grpSpPr>
          <a:xfrm>
            <a:off x="1728537" y="1925199"/>
            <a:ext cx="6900160" cy="1056625"/>
            <a:chOff x="-557057" y="-1192779"/>
            <a:chExt cx="9200213" cy="1408833"/>
          </a:xfrm>
        </p:grpSpPr>
        <p:sp>
          <p:nvSpPr>
            <p:cNvPr id="7" name="AutoShape 7">
              <a:extLst>
                <a:ext uri="{FF2B5EF4-FFF2-40B4-BE49-F238E27FC236}">
                  <a16:creationId xmlns:a16="http://schemas.microsoft.com/office/drawing/2014/main" id="{F2DE2B75-ED85-4A8D-3BEA-B133A09640BA}"/>
                </a:ext>
              </a:extLst>
            </p:cNvPr>
            <p:cNvSpPr/>
            <p:nvPr/>
          </p:nvSpPr>
          <p:spPr>
            <a:xfrm>
              <a:off x="-557057" y="-1192779"/>
              <a:ext cx="9200213" cy="12731"/>
            </a:xfrm>
            <a:prstGeom prst="rect">
              <a:avLst/>
            </a:prstGeom>
            <a:solidFill>
              <a:srgbClr val="F0F2F4"/>
            </a:solidFill>
          </p:spPr>
          <p:txBody>
            <a:bodyPr/>
            <a:lstStyle/>
            <a:p>
              <a:endParaRPr lang="en-US"/>
            </a:p>
          </p:txBody>
        </p:sp>
        <p:sp>
          <p:nvSpPr>
            <p:cNvPr id="10" name="TextBox 10">
              <a:extLst>
                <a:ext uri="{FF2B5EF4-FFF2-40B4-BE49-F238E27FC236}">
                  <a16:creationId xmlns:a16="http://schemas.microsoft.com/office/drawing/2014/main" id="{DD87F3F3-54FA-2291-49C4-B2E94C4AC307}"/>
                </a:ext>
              </a:extLst>
            </p:cNvPr>
            <p:cNvSpPr txBox="1"/>
            <p:nvPr/>
          </p:nvSpPr>
          <p:spPr>
            <a:xfrm>
              <a:off x="-557057" y="-256383"/>
              <a:ext cx="9200213" cy="472437"/>
            </a:xfrm>
            <a:prstGeom prst="rect">
              <a:avLst/>
            </a:prstGeom>
          </p:spPr>
          <p:txBody>
            <a:bodyPr lIns="0" tIns="0" rIns="0" bIns="0" rtlCol="0" anchor="t">
              <a:spAutoFit/>
            </a:bodyPr>
            <a:lstStyle/>
            <a:p>
              <a:pPr algn="just">
                <a:lnSpc>
                  <a:spcPts val="2940"/>
                </a:lnSpc>
                <a:spcBef>
                  <a:spcPct val="0"/>
                </a:spcBef>
              </a:pPr>
              <a:endParaRPr lang="en-US" sz="2100" spc="21">
                <a:solidFill>
                  <a:srgbClr val="F0F2F4"/>
                </a:solidFill>
                <a:latin typeface="Poppins Medium"/>
              </a:endParaRPr>
            </a:p>
          </p:txBody>
        </p:sp>
      </p:grpSp>
      <p:pic>
        <p:nvPicPr>
          <p:cNvPr id="3" name="Picture 2">
            <a:extLst>
              <a:ext uri="{FF2B5EF4-FFF2-40B4-BE49-F238E27FC236}">
                <a16:creationId xmlns:a16="http://schemas.microsoft.com/office/drawing/2014/main" id="{C5FE9370-1EE4-5AC0-A3C6-184FB63A939D}"/>
              </a:ext>
            </a:extLst>
          </p:cNvPr>
          <p:cNvPicPr>
            <a:picLocks noChangeAspect="1"/>
          </p:cNvPicPr>
          <p:nvPr/>
        </p:nvPicPr>
        <p:blipFill>
          <a:blip r:embed="rId2"/>
          <a:stretch>
            <a:fillRect/>
          </a:stretch>
        </p:blipFill>
        <p:spPr>
          <a:xfrm>
            <a:off x="10791826" y="2552700"/>
            <a:ext cx="6200774" cy="6200774"/>
          </a:xfrm>
          <a:prstGeom prst="rect">
            <a:avLst/>
          </a:prstGeom>
          <a:ln>
            <a:noFill/>
          </a:ln>
          <a:effectLst>
            <a:softEdge rad="112500"/>
          </a:effectLst>
        </p:spPr>
      </p:pic>
      <p:pic>
        <p:nvPicPr>
          <p:cNvPr id="4" name="Picture 3" descr="News | SESAME | Synchrotron-light for Experimental Science ...">
            <a:extLst>
              <a:ext uri="{FF2B5EF4-FFF2-40B4-BE49-F238E27FC236}">
                <a16:creationId xmlns:a16="http://schemas.microsoft.com/office/drawing/2014/main" id="{8CAABBF2-193F-7E6A-9A44-5176A640DC98}"/>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54242" y="-185982"/>
            <a:ext cx="3759648" cy="213360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2">
            <a:extLst>
              <a:ext uri="{FF2B5EF4-FFF2-40B4-BE49-F238E27FC236}">
                <a16:creationId xmlns:a16="http://schemas.microsoft.com/office/drawing/2014/main" id="{192E1EE9-9514-CB14-AD82-2655BB7E9831}"/>
              </a:ext>
            </a:extLst>
          </p:cNvPr>
          <p:cNvSpPr>
            <a:spLocks noGrp="1"/>
          </p:cNvSpPr>
          <p:nvPr>
            <p:ph type="ftr" sz="quarter" idx="11"/>
          </p:nvPr>
        </p:nvSpPr>
        <p:spPr>
          <a:xfrm>
            <a:off x="-5346" y="9804117"/>
            <a:ext cx="4716151" cy="414537"/>
          </a:xfrm>
        </p:spPr>
        <p:txBody>
          <a:bodyPr/>
          <a:lstStyle/>
          <a:p>
            <a:r>
              <a:rPr lang="en-US" sz="1800" dirty="0">
                <a:solidFill>
                  <a:srgbClr val="F0F2F4"/>
                </a:solidFill>
                <a:latin typeface="Poppins Light" panose="00000400000000000000" pitchFamily="2" charset="0"/>
                <a:cs typeface="Poppins Light" panose="00000400000000000000" pitchFamily="2" charset="0"/>
              </a:rPr>
              <a:t>Herwig </a:t>
            </a:r>
            <a:r>
              <a:rPr lang="en-US" sz="1800" dirty="0" err="1">
                <a:solidFill>
                  <a:srgbClr val="F0F2F4"/>
                </a:solidFill>
                <a:latin typeface="Poppins Light" panose="00000400000000000000" pitchFamily="2" charset="0"/>
                <a:cs typeface="Poppins Light" panose="00000400000000000000" pitchFamily="2" charset="0"/>
              </a:rPr>
              <a:t>Schopper</a:t>
            </a:r>
            <a:r>
              <a:rPr lang="en-US" sz="1800" dirty="0">
                <a:solidFill>
                  <a:srgbClr val="F0F2F4"/>
                </a:solidFill>
                <a:latin typeface="Poppins Light" panose="00000400000000000000" pitchFamily="2" charset="0"/>
                <a:cs typeface="Poppins Light" panose="00000400000000000000" pitchFamily="2" charset="0"/>
              </a:rPr>
              <a:t> – a century in physics</a:t>
            </a:r>
          </a:p>
        </p:txBody>
      </p:sp>
    </p:spTree>
    <p:extLst>
      <p:ext uri="{BB962C8B-B14F-4D97-AF65-F5344CB8AC3E}">
        <p14:creationId xmlns:p14="http://schemas.microsoft.com/office/powerpoint/2010/main" val="10667623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0F2F4"/>
        </a:solidFill>
        <a:effectLst/>
      </p:bgPr>
    </p:bg>
    <p:spTree>
      <p:nvGrpSpPr>
        <p:cNvPr id="1" name=""/>
        <p:cNvGrpSpPr/>
        <p:nvPr/>
      </p:nvGrpSpPr>
      <p:grpSpPr>
        <a:xfrm>
          <a:off x="0" y="0"/>
          <a:ext cx="0" cy="0"/>
          <a:chOff x="0" y="0"/>
          <a:chExt cx="0" cy="0"/>
        </a:xfrm>
      </p:grpSpPr>
      <p:sp>
        <p:nvSpPr>
          <p:cNvPr id="2" name="AutoShape 2"/>
          <p:cNvSpPr/>
          <p:nvPr/>
        </p:nvSpPr>
        <p:spPr>
          <a:xfrm>
            <a:off x="9567040" y="2061517"/>
            <a:ext cx="7692260" cy="9527"/>
          </a:xfrm>
          <a:prstGeom prst="rect">
            <a:avLst/>
          </a:prstGeom>
          <a:solidFill>
            <a:srgbClr val="111B1E"/>
          </a:solidFill>
        </p:spPr>
        <p:txBody>
          <a:bodyPr/>
          <a:lstStyle/>
          <a:p>
            <a:endParaRPr lang="en-US"/>
          </a:p>
        </p:txBody>
      </p:sp>
      <p:sp>
        <p:nvSpPr>
          <p:cNvPr id="3" name="TextBox 3"/>
          <p:cNvSpPr txBox="1"/>
          <p:nvPr/>
        </p:nvSpPr>
        <p:spPr>
          <a:xfrm>
            <a:off x="1143000" y="3046621"/>
            <a:ext cx="7255748" cy="4188262"/>
          </a:xfrm>
          <a:prstGeom prst="rect">
            <a:avLst/>
          </a:prstGeom>
        </p:spPr>
        <p:txBody>
          <a:bodyPr lIns="0" tIns="0" rIns="0" bIns="0" rtlCol="0" anchor="t">
            <a:spAutoFit/>
          </a:bodyPr>
          <a:lstStyle/>
          <a:p>
            <a:pPr>
              <a:lnSpc>
                <a:spcPts val="11158"/>
              </a:lnSpc>
            </a:pPr>
            <a:r>
              <a:rPr lang="en-US" sz="9298">
                <a:solidFill>
                  <a:srgbClr val="535D6B"/>
                </a:solidFill>
                <a:latin typeface="RoxboroughCF"/>
              </a:rPr>
              <a:t>Building a Culture of Peace</a:t>
            </a:r>
          </a:p>
        </p:txBody>
      </p:sp>
      <p:grpSp>
        <p:nvGrpSpPr>
          <p:cNvPr id="4" name="Group 4"/>
          <p:cNvGrpSpPr/>
          <p:nvPr/>
        </p:nvGrpSpPr>
        <p:grpSpPr>
          <a:xfrm>
            <a:off x="9698518" y="2552700"/>
            <a:ext cx="7370282" cy="6267907"/>
            <a:chOff x="175304" y="-263521"/>
            <a:chExt cx="9827043" cy="8357209"/>
          </a:xfrm>
        </p:grpSpPr>
        <p:sp>
          <p:nvSpPr>
            <p:cNvPr id="6" name="TextBox 6"/>
            <p:cNvSpPr txBox="1"/>
            <p:nvPr/>
          </p:nvSpPr>
          <p:spPr>
            <a:xfrm>
              <a:off x="175304" y="-263521"/>
              <a:ext cx="9420643" cy="3447097"/>
            </a:xfrm>
            <a:prstGeom prst="rect">
              <a:avLst/>
            </a:prstGeom>
          </p:spPr>
          <p:txBody>
            <a:bodyPr wrap="square" lIns="0" tIns="0" rIns="0" bIns="0" rtlCol="0" anchor="t">
              <a:spAutoFit/>
            </a:bodyPr>
            <a:lstStyle/>
            <a:p>
              <a:pPr algn="just"/>
              <a:r>
                <a:rPr lang="en-GB" sz="2800" spc="32">
                  <a:solidFill>
                    <a:srgbClr val="111B1E"/>
                  </a:solidFill>
                  <a:latin typeface="Poppins Light"/>
                </a:rPr>
                <a:t>In 2000, </a:t>
              </a:r>
              <a:r>
                <a:rPr lang="en-GB" sz="2800" spc="32" err="1">
                  <a:solidFill>
                    <a:srgbClr val="111B1E"/>
                  </a:solidFill>
                  <a:latin typeface="Poppins Light"/>
                </a:rPr>
                <a:t>Schopper</a:t>
              </a:r>
              <a:r>
                <a:rPr lang="en-GB" sz="2800" spc="32">
                  <a:solidFill>
                    <a:srgbClr val="111B1E"/>
                  </a:solidFill>
                  <a:latin typeface="Poppins Light"/>
                </a:rPr>
                <a:t> presided over a meeting at CERN of the restricted Interim Council (IC) of SESAME to select a host country for SESAME from the seven proposals received. </a:t>
              </a:r>
            </a:p>
            <a:p>
              <a:pPr algn="just"/>
              <a:endParaRPr lang="en-US" sz="2800" spc="32">
                <a:solidFill>
                  <a:srgbClr val="111B1E"/>
                </a:solidFill>
                <a:latin typeface="Poppins Light"/>
              </a:endParaRPr>
            </a:p>
          </p:txBody>
        </p:sp>
        <p:sp>
          <p:nvSpPr>
            <p:cNvPr id="8" name="TextBox 8"/>
            <p:cNvSpPr txBox="1"/>
            <p:nvPr/>
          </p:nvSpPr>
          <p:spPr>
            <a:xfrm>
              <a:off x="276904" y="6944656"/>
              <a:ext cx="9725443" cy="1149032"/>
            </a:xfrm>
            <a:prstGeom prst="rect">
              <a:avLst/>
            </a:prstGeom>
          </p:spPr>
          <p:txBody>
            <a:bodyPr lIns="0" tIns="0" rIns="0" bIns="0" rtlCol="0" anchor="t">
              <a:spAutoFit/>
            </a:bodyPr>
            <a:lstStyle/>
            <a:p>
              <a:pPr algn="just"/>
              <a:r>
                <a:rPr lang="en-GB" sz="2800" spc="32">
                  <a:solidFill>
                    <a:srgbClr val="111B1E"/>
                  </a:solidFill>
                  <a:latin typeface="Poppins Light"/>
                </a:rPr>
                <a:t>The parallels to Switzerland’s hosting of CERN in Europe are evident.</a:t>
              </a:r>
              <a:endParaRPr lang="en-US" sz="2800" spc="32">
                <a:solidFill>
                  <a:srgbClr val="111B1E"/>
                </a:solidFill>
                <a:latin typeface="Poppins Light"/>
              </a:endParaRPr>
            </a:p>
          </p:txBody>
        </p:sp>
        <p:sp>
          <p:nvSpPr>
            <p:cNvPr id="10" name="TextBox 10"/>
            <p:cNvSpPr txBox="1"/>
            <p:nvPr/>
          </p:nvSpPr>
          <p:spPr>
            <a:xfrm>
              <a:off x="276904" y="3813875"/>
              <a:ext cx="9319043" cy="1723549"/>
            </a:xfrm>
            <a:prstGeom prst="rect">
              <a:avLst/>
            </a:prstGeom>
          </p:spPr>
          <p:txBody>
            <a:bodyPr wrap="square" lIns="0" tIns="0" rIns="0" bIns="0" rtlCol="0" anchor="t">
              <a:spAutoFit/>
            </a:bodyPr>
            <a:lstStyle/>
            <a:p>
              <a:pPr algn="just"/>
              <a:r>
                <a:rPr lang="en-GB" sz="2800" spc="32">
                  <a:solidFill>
                    <a:srgbClr val="111B1E"/>
                  </a:solidFill>
                  <a:latin typeface="Poppins Light"/>
                </a:rPr>
                <a:t>After several rounds of secret balloting, Jordan was selected as the host country for SESAME</a:t>
              </a:r>
              <a:r>
                <a:rPr lang="en-US" sz="2800" spc="32">
                  <a:solidFill>
                    <a:srgbClr val="111B1E"/>
                  </a:solidFill>
                  <a:latin typeface="Poppins Light"/>
                </a:rPr>
                <a:t>.</a:t>
              </a:r>
            </a:p>
          </p:txBody>
        </p:sp>
      </p:grpSp>
      <p:pic>
        <p:nvPicPr>
          <p:cNvPr id="5" name="Picture 2" descr="News | SESAME | Synchrotron-light for Experimental Science ...">
            <a:extLst>
              <a:ext uri="{FF2B5EF4-FFF2-40B4-BE49-F238E27FC236}">
                <a16:creationId xmlns:a16="http://schemas.microsoft.com/office/drawing/2014/main" id="{E55C5EA1-E986-C31E-C4D7-1CA3814F3789}"/>
              </a:ext>
            </a:extLst>
          </p:cNvPr>
          <p:cNvPicPr>
            <a:picLocks noChangeAspect="1" noChangeArrowheads="1"/>
          </p:cNvPicPr>
          <p:nvPr/>
        </p:nvPicPr>
        <p:blipFill>
          <a:blip r:embed="rId2">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854242" y="-185982"/>
            <a:ext cx="3759648" cy="2133600"/>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2">
            <a:extLst>
              <a:ext uri="{FF2B5EF4-FFF2-40B4-BE49-F238E27FC236}">
                <a16:creationId xmlns:a16="http://schemas.microsoft.com/office/drawing/2014/main" id="{6B32DC84-C071-520F-2BAA-DDDA601FF878}"/>
              </a:ext>
            </a:extLst>
          </p:cNvPr>
          <p:cNvSpPr>
            <a:spLocks noGrp="1"/>
          </p:cNvSpPr>
          <p:nvPr>
            <p:ph type="ftr" sz="quarter" idx="11"/>
          </p:nvPr>
        </p:nvSpPr>
        <p:spPr>
          <a:xfrm>
            <a:off x="-5346" y="9804117"/>
            <a:ext cx="4716151" cy="414537"/>
          </a:xfrm>
        </p:spPr>
        <p:txBody>
          <a:bodyPr/>
          <a:lstStyle/>
          <a:p>
            <a:r>
              <a:rPr lang="en-US" sz="1800" dirty="0">
                <a:latin typeface="Poppins Light" panose="00000400000000000000" pitchFamily="2" charset="0"/>
                <a:cs typeface="Poppins Light" panose="00000400000000000000" pitchFamily="2" charset="0"/>
              </a:rPr>
              <a:t>Herwig </a:t>
            </a:r>
            <a:r>
              <a:rPr lang="en-US" sz="1800" dirty="0" err="1">
                <a:latin typeface="Poppins Light" panose="00000400000000000000" pitchFamily="2" charset="0"/>
                <a:cs typeface="Poppins Light" panose="00000400000000000000" pitchFamily="2" charset="0"/>
              </a:rPr>
              <a:t>Schopper</a:t>
            </a:r>
            <a:r>
              <a:rPr lang="en-US" sz="1800" dirty="0">
                <a:latin typeface="Poppins Light" panose="00000400000000000000" pitchFamily="2" charset="0"/>
                <a:cs typeface="Poppins Light" panose="00000400000000000000" pitchFamily="2" charset="0"/>
              </a:rPr>
              <a:t> – a century in physics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535D6B"/>
        </a:solidFill>
        <a:effectLst/>
      </p:bgPr>
    </p:bg>
    <p:spTree>
      <p:nvGrpSpPr>
        <p:cNvPr id="1" name="">
          <a:extLst>
            <a:ext uri="{FF2B5EF4-FFF2-40B4-BE49-F238E27FC236}">
              <a16:creationId xmlns:a16="http://schemas.microsoft.com/office/drawing/2014/main" id="{41432113-54C7-4024-A7E2-C536F37D406D}"/>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4710F315-83FA-7662-FA8A-5BFF1D630FB6}"/>
              </a:ext>
            </a:extLst>
          </p:cNvPr>
          <p:cNvSpPr txBox="1"/>
          <p:nvPr/>
        </p:nvSpPr>
        <p:spPr>
          <a:xfrm>
            <a:off x="1295400" y="2086927"/>
            <a:ext cx="7848600" cy="4680769"/>
          </a:xfrm>
          <a:prstGeom prst="rect">
            <a:avLst/>
          </a:prstGeom>
        </p:spPr>
        <p:txBody>
          <a:bodyPr wrap="square" lIns="0" tIns="0" rIns="0" bIns="0" rtlCol="0" anchor="t">
            <a:spAutoFit/>
          </a:bodyPr>
          <a:lstStyle/>
          <a:p>
            <a:pPr>
              <a:lnSpc>
                <a:spcPts val="7315"/>
              </a:lnSpc>
            </a:pPr>
            <a:r>
              <a:rPr lang="en-GB" sz="6096" dirty="0">
                <a:solidFill>
                  <a:srgbClr val="F0F2F4"/>
                </a:solidFill>
                <a:latin typeface="RoxboroughCF"/>
              </a:rPr>
              <a:t>3</a:t>
            </a:r>
            <a:r>
              <a:rPr lang="en-GB" sz="6096" baseline="30000" dirty="0">
                <a:solidFill>
                  <a:srgbClr val="F0F2F4"/>
                </a:solidFill>
                <a:latin typeface="RoxboroughCF"/>
              </a:rPr>
              <a:t>rd</a:t>
            </a:r>
            <a:r>
              <a:rPr lang="en-GB" sz="6096" dirty="0">
                <a:solidFill>
                  <a:srgbClr val="F0F2F4"/>
                </a:solidFill>
                <a:latin typeface="RoxboroughCF"/>
              </a:rPr>
              <a:t> IC Meeting with King Abdullah II </a:t>
            </a:r>
            <a:br>
              <a:rPr lang="en-GB" sz="6096" dirty="0">
                <a:solidFill>
                  <a:srgbClr val="F0F2F4"/>
                </a:solidFill>
                <a:latin typeface="RoxboroughCF"/>
              </a:rPr>
            </a:br>
            <a:r>
              <a:rPr lang="en-GB" sz="6096" dirty="0">
                <a:solidFill>
                  <a:srgbClr val="F0F2F4"/>
                </a:solidFill>
                <a:latin typeface="RoxboroughCF"/>
              </a:rPr>
              <a:t>and UNESCO’s DG Matsuura, 2000</a:t>
            </a:r>
            <a:br>
              <a:rPr lang="en-GB" sz="6096" dirty="0">
                <a:solidFill>
                  <a:srgbClr val="F0F2F4"/>
                </a:solidFill>
                <a:latin typeface="RoxboroughCF"/>
              </a:rPr>
            </a:br>
            <a:endParaRPr lang="en-US" sz="6096" dirty="0">
              <a:solidFill>
                <a:srgbClr val="F0F2F4"/>
              </a:solidFill>
              <a:latin typeface="RoxboroughCF"/>
            </a:endParaRPr>
          </a:p>
        </p:txBody>
      </p:sp>
      <p:grpSp>
        <p:nvGrpSpPr>
          <p:cNvPr id="6" name="Group 6">
            <a:extLst>
              <a:ext uri="{FF2B5EF4-FFF2-40B4-BE49-F238E27FC236}">
                <a16:creationId xmlns:a16="http://schemas.microsoft.com/office/drawing/2014/main" id="{DB55BE01-2E17-674B-C1ED-362C6E733065}"/>
              </a:ext>
            </a:extLst>
          </p:cNvPr>
          <p:cNvGrpSpPr/>
          <p:nvPr/>
        </p:nvGrpSpPr>
        <p:grpSpPr>
          <a:xfrm>
            <a:off x="1295400" y="1909155"/>
            <a:ext cx="6900160" cy="1056625"/>
            <a:chOff x="-557057" y="-1192779"/>
            <a:chExt cx="9200213" cy="1408833"/>
          </a:xfrm>
        </p:grpSpPr>
        <p:sp>
          <p:nvSpPr>
            <p:cNvPr id="7" name="AutoShape 7">
              <a:extLst>
                <a:ext uri="{FF2B5EF4-FFF2-40B4-BE49-F238E27FC236}">
                  <a16:creationId xmlns:a16="http://schemas.microsoft.com/office/drawing/2014/main" id="{4CDBBAD6-5121-A00F-5656-CCB18845B93A}"/>
                </a:ext>
              </a:extLst>
            </p:cNvPr>
            <p:cNvSpPr/>
            <p:nvPr/>
          </p:nvSpPr>
          <p:spPr>
            <a:xfrm>
              <a:off x="-557057" y="-1192779"/>
              <a:ext cx="9200213" cy="12731"/>
            </a:xfrm>
            <a:prstGeom prst="rect">
              <a:avLst/>
            </a:prstGeom>
            <a:solidFill>
              <a:srgbClr val="F0F2F4"/>
            </a:solidFill>
          </p:spPr>
          <p:txBody>
            <a:bodyPr/>
            <a:lstStyle/>
            <a:p>
              <a:endParaRPr lang="en-US"/>
            </a:p>
          </p:txBody>
        </p:sp>
        <p:sp>
          <p:nvSpPr>
            <p:cNvPr id="10" name="TextBox 10">
              <a:extLst>
                <a:ext uri="{FF2B5EF4-FFF2-40B4-BE49-F238E27FC236}">
                  <a16:creationId xmlns:a16="http://schemas.microsoft.com/office/drawing/2014/main" id="{6595FE8D-FCAC-748C-6BB7-802E0F57242D}"/>
                </a:ext>
              </a:extLst>
            </p:cNvPr>
            <p:cNvSpPr txBox="1"/>
            <p:nvPr/>
          </p:nvSpPr>
          <p:spPr>
            <a:xfrm>
              <a:off x="-557057" y="-256383"/>
              <a:ext cx="9200213" cy="472437"/>
            </a:xfrm>
            <a:prstGeom prst="rect">
              <a:avLst/>
            </a:prstGeom>
          </p:spPr>
          <p:txBody>
            <a:bodyPr lIns="0" tIns="0" rIns="0" bIns="0" rtlCol="0" anchor="t">
              <a:spAutoFit/>
            </a:bodyPr>
            <a:lstStyle/>
            <a:p>
              <a:pPr algn="just">
                <a:lnSpc>
                  <a:spcPts val="2940"/>
                </a:lnSpc>
                <a:spcBef>
                  <a:spcPct val="0"/>
                </a:spcBef>
              </a:pPr>
              <a:endParaRPr lang="en-US" sz="2100" spc="21">
                <a:solidFill>
                  <a:srgbClr val="F0F2F4"/>
                </a:solidFill>
                <a:latin typeface="Poppins Medium"/>
              </a:endParaRPr>
            </a:p>
          </p:txBody>
        </p:sp>
      </p:grpSp>
      <p:pic>
        <p:nvPicPr>
          <p:cNvPr id="3" name="Picture 2">
            <a:extLst>
              <a:ext uri="{FF2B5EF4-FFF2-40B4-BE49-F238E27FC236}">
                <a16:creationId xmlns:a16="http://schemas.microsoft.com/office/drawing/2014/main" id="{937A63F8-2F64-417B-192B-A046CED44005}"/>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1600" y="3537916"/>
            <a:ext cx="9144000" cy="530383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descr="News | SESAME | Synchrotron-light for Experimental Science ...">
            <a:extLst>
              <a:ext uri="{FF2B5EF4-FFF2-40B4-BE49-F238E27FC236}">
                <a16:creationId xmlns:a16="http://schemas.microsoft.com/office/drawing/2014/main" id="{FB575A3F-6099-D3D6-E03B-C33E568096CE}"/>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54242" y="-185982"/>
            <a:ext cx="3759648" cy="213360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2">
            <a:extLst>
              <a:ext uri="{FF2B5EF4-FFF2-40B4-BE49-F238E27FC236}">
                <a16:creationId xmlns:a16="http://schemas.microsoft.com/office/drawing/2014/main" id="{F80EDC94-94A9-812D-6062-10ED9E659CD1}"/>
              </a:ext>
            </a:extLst>
          </p:cNvPr>
          <p:cNvSpPr>
            <a:spLocks noGrp="1"/>
          </p:cNvSpPr>
          <p:nvPr>
            <p:ph type="ftr" sz="quarter" idx="11"/>
          </p:nvPr>
        </p:nvSpPr>
        <p:spPr>
          <a:xfrm>
            <a:off x="-5346" y="9804117"/>
            <a:ext cx="4716151" cy="414537"/>
          </a:xfrm>
        </p:spPr>
        <p:txBody>
          <a:bodyPr/>
          <a:lstStyle/>
          <a:p>
            <a:r>
              <a:rPr lang="en-US" sz="1800" dirty="0">
                <a:solidFill>
                  <a:srgbClr val="F0F2F4"/>
                </a:solidFill>
                <a:latin typeface="Poppins Light" panose="00000400000000000000" pitchFamily="2" charset="0"/>
                <a:cs typeface="Poppins Light" panose="00000400000000000000" pitchFamily="2" charset="0"/>
              </a:rPr>
              <a:t>Herwig </a:t>
            </a:r>
            <a:r>
              <a:rPr lang="en-US" sz="1800" dirty="0" err="1">
                <a:solidFill>
                  <a:srgbClr val="F0F2F4"/>
                </a:solidFill>
                <a:latin typeface="Poppins Light" panose="00000400000000000000" pitchFamily="2" charset="0"/>
                <a:cs typeface="Poppins Light" panose="00000400000000000000" pitchFamily="2" charset="0"/>
              </a:rPr>
              <a:t>Schopper</a:t>
            </a:r>
            <a:r>
              <a:rPr lang="en-US" sz="1800" dirty="0">
                <a:solidFill>
                  <a:srgbClr val="F0F2F4"/>
                </a:solidFill>
                <a:latin typeface="Poppins Light" panose="00000400000000000000" pitchFamily="2" charset="0"/>
                <a:cs typeface="Poppins Light" panose="00000400000000000000" pitchFamily="2" charset="0"/>
              </a:rPr>
              <a:t> – a century in physics</a:t>
            </a:r>
          </a:p>
        </p:txBody>
      </p:sp>
    </p:spTree>
    <p:extLst>
      <p:ext uri="{BB962C8B-B14F-4D97-AF65-F5344CB8AC3E}">
        <p14:creationId xmlns:p14="http://schemas.microsoft.com/office/powerpoint/2010/main" val="46920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248</TotalTime>
  <Words>1074</Words>
  <Application>Microsoft Office PowerPoint</Application>
  <PresentationFormat>Custom</PresentationFormat>
  <Paragraphs>144</Paragraphs>
  <Slides>23</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Arial</vt:lpstr>
      <vt:lpstr>RoxboroughCF</vt:lpstr>
      <vt:lpstr>Poppins Medium</vt:lpstr>
      <vt:lpstr>Poppins Light</vt:lpstr>
      <vt:lpstr>Calibri</vt:lpstr>
      <vt:lpstr>Montserrat ExtraBold</vt:lpstr>
      <vt:lpstr>Verdana</vt:lpstr>
      <vt:lpstr>Poppins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SESAME is Totally Powered by Solar Energy</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Bleu et Gris Minimaliste Entreprise Coach Marketing Présentation</dc:title>
  <dc:creator>khalid.khasawneh@JAEC.GOV.JO</dc:creator>
  <cp:lastModifiedBy>Dr.Khaled</cp:lastModifiedBy>
  <cp:revision>24</cp:revision>
  <dcterms:created xsi:type="dcterms:W3CDTF">2006-08-16T00:00:00Z</dcterms:created>
  <dcterms:modified xsi:type="dcterms:W3CDTF">2024-02-25T18:43:42Z</dcterms:modified>
  <dc:identifier>DAF8wcaynpo</dc:identifier>
</cp:coreProperties>
</file>