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62" r:id="rId2"/>
    <p:sldId id="401" r:id="rId3"/>
    <p:sldId id="335" r:id="rId4"/>
    <p:sldId id="339" r:id="rId5"/>
    <p:sldId id="415" r:id="rId6"/>
    <p:sldId id="416" r:id="rId7"/>
    <p:sldId id="408" r:id="rId8"/>
    <p:sldId id="331" r:id="rId9"/>
    <p:sldId id="413" r:id="rId10"/>
    <p:sldId id="409" r:id="rId11"/>
    <p:sldId id="406" r:id="rId12"/>
    <p:sldId id="417" r:id="rId13"/>
    <p:sldId id="398" r:id="rId14"/>
    <p:sldId id="418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EBFBF"/>
    <a:srgbClr val="4471C5"/>
    <a:srgbClr val="2E2C61"/>
    <a:srgbClr val="C00000"/>
    <a:srgbClr val="7030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F28B24-4984-194E-95A1-649C3067C5AD}" v="41" dt="2024-03-26T09:09:07.3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3"/>
    <p:restoredTop sz="94663"/>
  </p:normalViewPr>
  <p:slideViewPr>
    <p:cSldViewPr snapToGrid="0" snapToObjects="1">
      <p:cViewPr varScale="1">
        <p:scale>
          <a:sx n="121" d="100"/>
          <a:sy n="121" d="100"/>
        </p:scale>
        <p:origin x="6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whurst, Alastair (STFC,RAL,SC)" userId="68e90f74-28c5-4d4e-9a6e-cb6d92fd17f8" providerId="ADAL" clId="{F6F28B24-4984-194E-95A1-649C3067C5AD}"/>
    <pc:docChg chg="undo custSel addSld delSld modSld sldOrd">
      <pc:chgData name="Dewhurst, Alastair (STFC,RAL,SC)" userId="68e90f74-28c5-4d4e-9a6e-cb6d92fd17f8" providerId="ADAL" clId="{F6F28B24-4984-194E-95A1-649C3067C5AD}" dt="2024-03-26T09:10:06.115" v="5272" actId="20577"/>
      <pc:docMkLst>
        <pc:docMk/>
      </pc:docMkLst>
      <pc:sldChg chg="addSp modSp add mod">
        <pc:chgData name="Dewhurst, Alastair (STFC,RAL,SC)" userId="68e90f74-28c5-4d4e-9a6e-cb6d92fd17f8" providerId="ADAL" clId="{F6F28B24-4984-194E-95A1-649C3067C5AD}" dt="2024-03-26T09:09:13.508" v="5217" actId="12"/>
        <pc:sldMkLst>
          <pc:docMk/>
          <pc:sldMk cId="3874449798" sldId="331"/>
        </pc:sldMkLst>
        <pc:spChg chg="mod">
          <ac:chgData name="Dewhurst, Alastair (STFC,RAL,SC)" userId="68e90f74-28c5-4d4e-9a6e-cb6d92fd17f8" providerId="ADAL" clId="{F6F28B24-4984-194E-95A1-649C3067C5AD}" dt="2024-03-26T08:19:11.809" v="2315" actId="27636"/>
          <ac:spMkLst>
            <pc:docMk/>
            <pc:sldMk cId="3874449798" sldId="331"/>
            <ac:spMk id="2" creationId="{C69C65C9-E521-3C69-48C0-4A2BDD3A2A60}"/>
          </ac:spMkLst>
        </pc:spChg>
        <pc:spChg chg="mod">
          <ac:chgData name="Dewhurst, Alastair (STFC,RAL,SC)" userId="68e90f74-28c5-4d4e-9a6e-cb6d92fd17f8" providerId="ADAL" clId="{F6F28B24-4984-194E-95A1-649C3067C5AD}" dt="2024-03-26T09:09:13.508" v="5217" actId="12"/>
          <ac:spMkLst>
            <pc:docMk/>
            <pc:sldMk cId="3874449798" sldId="331"/>
            <ac:spMk id="3" creationId="{240F4F94-3382-AC0B-039F-E631C4D106A1}"/>
          </ac:spMkLst>
        </pc:spChg>
        <pc:spChg chg="add mod">
          <ac:chgData name="Dewhurst, Alastair (STFC,RAL,SC)" userId="68e90f74-28c5-4d4e-9a6e-cb6d92fd17f8" providerId="ADAL" clId="{F6F28B24-4984-194E-95A1-649C3067C5AD}" dt="2024-03-26T09:09:07.332" v="5216"/>
          <ac:spMkLst>
            <pc:docMk/>
            <pc:sldMk cId="3874449798" sldId="331"/>
            <ac:spMk id="7" creationId="{AD2D17BA-DA59-9EC0-BB34-9C3B8E8D4B09}"/>
          </ac:spMkLst>
        </pc:spChg>
        <pc:picChg chg="mod">
          <ac:chgData name="Dewhurst, Alastair (STFC,RAL,SC)" userId="68e90f74-28c5-4d4e-9a6e-cb6d92fd17f8" providerId="ADAL" clId="{F6F28B24-4984-194E-95A1-649C3067C5AD}" dt="2024-03-26T08:26:40.629" v="2737" actId="1076"/>
          <ac:picMkLst>
            <pc:docMk/>
            <pc:sldMk cId="3874449798" sldId="331"/>
            <ac:picMk id="5" creationId="{9C052C8C-BCDC-678A-70EC-81FA4E5ADAF1}"/>
          </ac:picMkLst>
        </pc:picChg>
      </pc:sldChg>
      <pc:sldChg chg="modSp add mod">
        <pc:chgData name="Dewhurst, Alastair (STFC,RAL,SC)" userId="68e90f74-28c5-4d4e-9a6e-cb6d92fd17f8" providerId="ADAL" clId="{F6F28B24-4984-194E-95A1-649C3067C5AD}" dt="2024-03-26T09:08:53.843" v="5212" actId="20577"/>
        <pc:sldMkLst>
          <pc:docMk/>
          <pc:sldMk cId="3027078940" sldId="335"/>
        </pc:sldMkLst>
        <pc:spChg chg="mod">
          <ac:chgData name="Dewhurst, Alastair (STFC,RAL,SC)" userId="68e90f74-28c5-4d4e-9a6e-cb6d92fd17f8" providerId="ADAL" clId="{F6F28B24-4984-194E-95A1-649C3067C5AD}" dt="2024-03-26T07:51:32.584" v="933" actId="20577"/>
          <ac:spMkLst>
            <pc:docMk/>
            <pc:sldMk cId="3027078940" sldId="335"/>
            <ac:spMk id="3" creationId="{5717778A-0F16-3545-A194-3ECBBF06625A}"/>
          </ac:spMkLst>
        </pc:spChg>
        <pc:spChg chg="mod">
          <ac:chgData name="Dewhurst, Alastair (STFC,RAL,SC)" userId="68e90f74-28c5-4d4e-9a6e-cb6d92fd17f8" providerId="ADAL" clId="{F6F28B24-4984-194E-95A1-649C3067C5AD}" dt="2024-03-26T09:08:53.843" v="5212" actId="20577"/>
          <ac:spMkLst>
            <pc:docMk/>
            <pc:sldMk cId="3027078940" sldId="335"/>
            <ac:spMk id="6" creationId="{55EF77C6-7B10-9244-85C3-582A7D94498D}"/>
          </ac:spMkLst>
        </pc:spChg>
      </pc:sldChg>
      <pc:sldChg chg="add del mod ord modShow">
        <pc:chgData name="Dewhurst, Alastair (STFC,RAL,SC)" userId="68e90f74-28c5-4d4e-9a6e-cb6d92fd17f8" providerId="ADAL" clId="{F6F28B24-4984-194E-95A1-649C3067C5AD}" dt="2024-03-26T09:09:23.964" v="5218" actId="2696"/>
        <pc:sldMkLst>
          <pc:docMk/>
          <pc:sldMk cId="4117680492" sldId="336"/>
        </pc:sldMkLst>
      </pc:sldChg>
      <pc:sldChg chg="add del mod modShow">
        <pc:chgData name="Dewhurst, Alastair (STFC,RAL,SC)" userId="68e90f74-28c5-4d4e-9a6e-cb6d92fd17f8" providerId="ADAL" clId="{F6F28B24-4984-194E-95A1-649C3067C5AD}" dt="2024-03-26T08:13:39.567" v="2162" actId="2696"/>
        <pc:sldMkLst>
          <pc:docMk/>
          <pc:sldMk cId="4079510337" sldId="337"/>
        </pc:sldMkLst>
      </pc:sldChg>
      <pc:sldChg chg="add del mod modShow">
        <pc:chgData name="Dewhurst, Alastair (STFC,RAL,SC)" userId="68e90f74-28c5-4d4e-9a6e-cb6d92fd17f8" providerId="ADAL" clId="{F6F28B24-4984-194E-95A1-649C3067C5AD}" dt="2024-03-26T08:12:39.371" v="2158" actId="2696"/>
        <pc:sldMkLst>
          <pc:docMk/>
          <pc:sldMk cId="3487040577" sldId="338"/>
        </pc:sldMkLst>
      </pc:sldChg>
      <pc:sldChg chg="modSp add mod ord">
        <pc:chgData name="Dewhurst, Alastair (STFC,RAL,SC)" userId="68e90f74-28c5-4d4e-9a6e-cb6d92fd17f8" providerId="ADAL" clId="{F6F28B24-4984-194E-95A1-649C3067C5AD}" dt="2024-03-26T09:08:58.125" v="5215" actId="20577"/>
        <pc:sldMkLst>
          <pc:docMk/>
          <pc:sldMk cId="3425946657" sldId="339"/>
        </pc:sldMkLst>
        <pc:spChg chg="mod">
          <ac:chgData name="Dewhurst, Alastair (STFC,RAL,SC)" userId="68e90f74-28c5-4d4e-9a6e-cb6d92fd17f8" providerId="ADAL" clId="{F6F28B24-4984-194E-95A1-649C3067C5AD}" dt="2024-03-26T07:52:58.491" v="1008" actId="20577"/>
          <ac:spMkLst>
            <pc:docMk/>
            <pc:sldMk cId="3425946657" sldId="339"/>
            <ac:spMk id="3" creationId="{5717778A-0F16-3545-A194-3ECBBF06625A}"/>
          </ac:spMkLst>
        </pc:spChg>
        <pc:spChg chg="mod">
          <ac:chgData name="Dewhurst, Alastair (STFC,RAL,SC)" userId="68e90f74-28c5-4d4e-9a6e-cb6d92fd17f8" providerId="ADAL" clId="{F6F28B24-4984-194E-95A1-649C3067C5AD}" dt="2024-03-26T09:08:58.125" v="5215" actId="20577"/>
          <ac:spMkLst>
            <pc:docMk/>
            <pc:sldMk cId="3425946657" sldId="339"/>
            <ac:spMk id="6" creationId="{55EF77C6-7B10-9244-85C3-582A7D94498D}"/>
          </ac:spMkLst>
        </pc:spChg>
      </pc:sldChg>
      <pc:sldChg chg="add del">
        <pc:chgData name="Dewhurst, Alastair (STFC,RAL,SC)" userId="68e90f74-28c5-4d4e-9a6e-cb6d92fd17f8" providerId="ADAL" clId="{F6F28B24-4984-194E-95A1-649C3067C5AD}" dt="2024-03-26T08:48:51.302" v="3753" actId="2696"/>
        <pc:sldMkLst>
          <pc:docMk/>
          <pc:sldMk cId="3104821701" sldId="347"/>
        </pc:sldMkLst>
      </pc:sldChg>
      <pc:sldChg chg="del">
        <pc:chgData name="Dewhurst, Alastair (STFC,RAL,SC)" userId="68e90f74-28c5-4d4e-9a6e-cb6d92fd17f8" providerId="ADAL" clId="{F6F28B24-4984-194E-95A1-649C3067C5AD}" dt="2024-03-22T15:29:15.355" v="690" actId="2696"/>
        <pc:sldMkLst>
          <pc:docMk/>
          <pc:sldMk cId="3882932953" sldId="393"/>
        </pc:sldMkLst>
      </pc:sldChg>
      <pc:sldChg chg="del">
        <pc:chgData name="Dewhurst, Alastair (STFC,RAL,SC)" userId="68e90f74-28c5-4d4e-9a6e-cb6d92fd17f8" providerId="ADAL" clId="{F6F28B24-4984-194E-95A1-649C3067C5AD}" dt="2024-03-22T15:28:20.170" v="657" actId="2696"/>
        <pc:sldMkLst>
          <pc:docMk/>
          <pc:sldMk cId="1664150083" sldId="396"/>
        </pc:sldMkLst>
      </pc:sldChg>
      <pc:sldChg chg="del">
        <pc:chgData name="Dewhurst, Alastair (STFC,RAL,SC)" userId="68e90f74-28c5-4d4e-9a6e-cb6d92fd17f8" providerId="ADAL" clId="{F6F28B24-4984-194E-95A1-649C3067C5AD}" dt="2024-03-22T15:28:08.471" v="651" actId="2696"/>
        <pc:sldMkLst>
          <pc:docMk/>
          <pc:sldMk cId="969356393" sldId="398"/>
        </pc:sldMkLst>
      </pc:sldChg>
      <pc:sldChg chg="addSp modSp add mod ord">
        <pc:chgData name="Dewhurst, Alastair (STFC,RAL,SC)" userId="68e90f74-28c5-4d4e-9a6e-cb6d92fd17f8" providerId="ADAL" clId="{F6F28B24-4984-194E-95A1-649C3067C5AD}" dt="2024-03-26T09:10:06.115" v="5272" actId="20577"/>
        <pc:sldMkLst>
          <pc:docMk/>
          <pc:sldMk cId="4259569138" sldId="398"/>
        </pc:sldMkLst>
        <pc:spChg chg="mod">
          <ac:chgData name="Dewhurst, Alastair (STFC,RAL,SC)" userId="68e90f74-28c5-4d4e-9a6e-cb6d92fd17f8" providerId="ADAL" clId="{F6F28B24-4984-194E-95A1-649C3067C5AD}" dt="2024-03-26T09:05:20.674" v="4932" actId="27636"/>
          <ac:spMkLst>
            <pc:docMk/>
            <pc:sldMk cId="4259569138" sldId="398"/>
            <ac:spMk id="3" creationId="{7F3C1D7E-4634-A74D-A071-BF027D8A23CB}"/>
          </ac:spMkLst>
        </pc:spChg>
        <pc:spChg chg="mod">
          <ac:chgData name="Dewhurst, Alastair (STFC,RAL,SC)" userId="68e90f74-28c5-4d4e-9a6e-cb6d92fd17f8" providerId="ADAL" clId="{F6F28B24-4984-194E-95A1-649C3067C5AD}" dt="2024-03-26T09:10:06.115" v="5272" actId="20577"/>
          <ac:spMkLst>
            <pc:docMk/>
            <pc:sldMk cId="4259569138" sldId="398"/>
            <ac:spMk id="4" creationId="{C50AE926-9C24-4F4E-B035-AEFB64DDF222}"/>
          </ac:spMkLst>
        </pc:spChg>
        <pc:picChg chg="add mod">
          <ac:chgData name="Dewhurst, Alastair (STFC,RAL,SC)" userId="68e90f74-28c5-4d4e-9a6e-cb6d92fd17f8" providerId="ADAL" clId="{F6F28B24-4984-194E-95A1-649C3067C5AD}" dt="2024-03-26T09:05:30.251" v="4936" actId="1076"/>
          <ac:picMkLst>
            <pc:docMk/>
            <pc:sldMk cId="4259569138" sldId="398"/>
            <ac:picMk id="6" creationId="{AD07DACB-79FC-D75F-B077-D823415954F5}"/>
          </ac:picMkLst>
        </pc:picChg>
        <pc:picChg chg="mod">
          <ac:chgData name="Dewhurst, Alastair (STFC,RAL,SC)" userId="68e90f74-28c5-4d4e-9a6e-cb6d92fd17f8" providerId="ADAL" clId="{F6F28B24-4984-194E-95A1-649C3067C5AD}" dt="2024-03-26T09:05:35.672" v="4938" actId="1076"/>
          <ac:picMkLst>
            <pc:docMk/>
            <pc:sldMk cId="4259569138" sldId="398"/>
            <ac:picMk id="9" creationId="{92BA57D1-7C16-2E9A-6021-94E217FBC3E6}"/>
          </ac:picMkLst>
        </pc:picChg>
      </pc:sldChg>
      <pc:sldChg chg="del">
        <pc:chgData name="Dewhurst, Alastair (STFC,RAL,SC)" userId="68e90f74-28c5-4d4e-9a6e-cb6d92fd17f8" providerId="ADAL" clId="{F6F28B24-4984-194E-95A1-649C3067C5AD}" dt="2024-03-22T15:28:09.606" v="652" actId="2696"/>
        <pc:sldMkLst>
          <pc:docMk/>
          <pc:sldMk cId="1514975975" sldId="399"/>
        </pc:sldMkLst>
      </pc:sldChg>
      <pc:sldChg chg="del">
        <pc:chgData name="Dewhurst, Alastair (STFC,RAL,SC)" userId="68e90f74-28c5-4d4e-9a6e-cb6d92fd17f8" providerId="ADAL" clId="{F6F28B24-4984-194E-95A1-649C3067C5AD}" dt="2024-03-22T15:28:11.581" v="653" actId="2696"/>
        <pc:sldMkLst>
          <pc:docMk/>
          <pc:sldMk cId="3167844032" sldId="400"/>
        </pc:sldMkLst>
      </pc:sldChg>
      <pc:sldChg chg="modSp mod">
        <pc:chgData name="Dewhurst, Alastair (STFC,RAL,SC)" userId="68e90f74-28c5-4d4e-9a6e-cb6d92fd17f8" providerId="ADAL" clId="{F6F28B24-4984-194E-95A1-649C3067C5AD}" dt="2024-03-26T09:05:52.905" v="4950" actId="20577"/>
        <pc:sldMkLst>
          <pc:docMk/>
          <pc:sldMk cId="4251872866" sldId="401"/>
        </pc:sldMkLst>
        <pc:spChg chg="mod">
          <ac:chgData name="Dewhurst, Alastair (STFC,RAL,SC)" userId="68e90f74-28c5-4d4e-9a6e-cb6d92fd17f8" providerId="ADAL" clId="{F6F28B24-4984-194E-95A1-649C3067C5AD}" dt="2024-03-22T15:28:35.720" v="669" actId="20577"/>
          <ac:spMkLst>
            <pc:docMk/>
            <pc:sldMk cId="4251872866" sldId="401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F6F28B24-4984-194E-95A1-649C3067C5AD}" dt="2024-03-26T09:05:52.905" v="4950" actId="20577"/>
          <ac:spMkLst>
            <pc:docMk/>
            <pc:sldMk cId="4251872866" sldId="401"/>
            <ac:spMk id="3" creationId="{7F3C1D7E-4634-A74D-A071-BF027D8A23CB}"/>
          </ac:spMkLst>
        </pc:spChg>
        <pc:spChg chg="mod">
          <ac:chgData name="Dewhurst, Alastair (STFC,RAL,SC)" userId="68e90f74-28c5-4d4e-9a6e-cb6d92fd17f8" providerId="ADAL" clId="{F6F28B24-4984-194E-95A1-649C3067C5AD}" dt="2024-03-22T15:28:54.509" v="688" actId="20577"/>
          <ac:spMkLst>
            <pc:docMk/>
            <pc:sldMk cId="4251872866" sldId="401"/>
            <ac:spMk id="4" creationId="{C50AE926-9C24-4F4E-B035-AEFB64DDF222}"/>
          </ac:spMkLst>
        </pc:spChg>
      </pc:sldChg>
      <pc:sldChg chg="del">
        <pc:chgData name="Dewhurst, Alastair (STFC,RAL,SC)" userId="68e90f74-28c5-4d4e-9a6e-cb6d92fd17f8" providerId="ADAL" clId="{F6F28B24-4984-194E-95A1-649C3067C5AD}" dt="2024-03-22T15:29:08.657" v="689" actId="2696"/>
        <pc:sldMkLst>
          <pc:docMk/>
          <pc:sldMk cId="2629075797" sldId="402"/>
        </pc:sldMkLst>
      </pc:sldChg>
      <pc:sldChg chg="del">
        <pc:chgData name="Dewhurst, Alastair (STFC,RAL,SC)" userId="68e90f74-28c5-4d4e-9a6e-cb6d92fd17f8" providerId="ADAL" clId="{F6F28B24-4984-194E-95A1-649C3067C5AD}" dt="2024-03-22T15:28:15.832" v="656" actId="2696"/>
        <pc:sldMkLst>
          <pc:docMk/>
          <pc:sldMk cId="2807421721" sldId="403"/>
        </pc:sldMkLst>
      </pc:sldChg>
      <pc:sldChg chg="del">
        <pc:chgData name="Dewhurst, Alastair (STFC,RAL,SC)" userId="68e90f74-28c5-4d4e-9a6e-cb6d92fd17f8" providerId="ADAL" clId="{F6F28B24-4984-194E-95A1-649C3067C5AD}" dt="2024-03-22T15:28:13.370" v="654" actId="2696"/>
        <pc:sldMkLst>
          <pc:docMk/>
          <pc:sldMk cId="4023918831" sldId="404"/>
        </pc:sldMkLst>
      </pc:sldChg>
      <pc:sldChg chg="del">
        <pc:chgData name="Dewhurst, Alastair (STFC,RAL,SC)" userId="68e90f74-28c5-4d4e-9a6e-cb6d92fd17f8" providerId="ADAL" clId="{F6F28B24-4984-194E-95A1-649C3067C5AD}" dt="2024-03-22T15:28:14.393" v="655" actId="2696"/>
        <pc:sldMkLst>
          <pc:docMk/>
          <pc:sldMk cId="668700553" sldId="405"/>
        </pc:sldMkLst>
      </pc:sldChg>
      <pc:sldChg chg="addSp delSp modSp mod ord">
        <pc:chgData name="Dewhurst, Alastair (STFC,RAL,SC)" userId="68e90f74-28c5-4d4e-9a6e-cb6d92fd17f8" providerId="ADAL" clId="{F6F28B24-4984-194E-95A1-649C3067C5AD}" dt="2024-03-26T09:09:45.218" v="5254" actId="20577"/>
        <pc:sldMkLst>
          <pc:docMk/>
          <pc:sldMk cId="169485045" sldId="406"/>
        </pc:sldMkLst>
        <pc:spChg chg="mod">
          <ac:chgData name="Dewhurst, Alastair (STFC,RAL,SC)" userId="68e90f74-28c5-4d4e-9a6e-cb6d92fd17f8" providerId="ADAL" clId="{F6F28B24-4984-194E-95A1-649C3067C5AD}" dt="2024-03-26T08:34:38.167" v="3047" actId="20577"/>
          <ac:spMkLst>
            <pc:docMk/>
            <pc:sldMk cId="169485045" sldId="406"/>
            <ac:spMk id="2" creationId="{14B681F2-7257-C74F-9233-22EF5FD345D3}"/>
          </ac:spMkLst>
        </pc:spChg>
        <pc:spChg chg="del mod">
          <ac:chgData name="Dewhurst, Alastair (STFC,RAL,SC)" userId="68e90f74-28c5-4d4e-9a6e-cb6d92fd17f8" providerId="ADAL" clId="{F6F28B24-4984-194E-95A1-649C3067C5AD}" dt="2024-03-26T08:45:27.307" v="3666" actId="478"/>
          <ac:spMkLst>
            <pc:docMk/>
            <pc:sldMk cId="169485045" sldId="406"/>
            <ac:spMk id="3" creationId="{7F3C1D7E-4634-A74D-A071-BF027D8A23CB}"/>
          </ac:spMkLst>
        </pc:spChg>
        <pc:spChg chg="mod">
          <ac:chgData name="Dewhurst, Alastair (STFC,RAL,SC)" userId="68e90f74-28c5-4d4e-9a6e-cb6d92fd17f8" providerId="ADAL" clId="{F6F28B24-4984-194E-95A1-649C3067C5AD}" dt="2024-03-26T09:09:45.218" v="5254" actId="20577"/>
          <ac:spMkLst>
            <pc:docMk/>
            <pc:sldMk cId="169485045" sldId="406"/>
            <ac:spMk id="4" creationId="{C50AE926-9C24-4F4E-B035-AEFB64DDF222}"/>
          </ac:spMkLst>
        </pc:spChg>
        <pc:spChg chg="mod">
          <ac:chgData name="Dewhurst, Alastair (STFC,RAL,SC)" userId="68e90f74-28c5-4d4e-9a6e-cb6d92fd17f8" providerId="ADAL" clId="{F6F28B24-4984-194E-95A1-649C3067C5AD}" dt="2024-03-26T08:45:45.261" v="3710" actId="20577"/>
          <ac:spMkLst>
            <pc:docMk/>
            <pc:sldMk cId="169485045" sldId="406"/>
            <ac:spMk id="6" creationId="{C4088C04-4D21-2D8E-ADF7-A6F62CDA4A14}"/>
          </ac:spMkLst>
        </pc:spChg>
        <pc:spChg chg="add mod">
          <ac:chgData name="Dewhurst, Alastair (STFC,RAL,SC)" userId="68e90f74-28c5-4d4e-9a6e-cb6d92fd17f8" providerId="ADAL" clId="{F6F28B24-4984-194E-95A1-649C3067C5AD}" dt="2024-03-26T08:46:24.646" v="3713" actId="1076"/>
          <ac:spMkLst>
            <pc:docMk/>
            <pc:sldMk cId="169485045" sldId="406"/>
            <ac:spMk id="7" creationId="{875DE90D-E0FF-254C-D800-0A28806A1BA3}"/>
          </ac:spMkLst>
        </pc:spChg>
        <pc:spChg chg="add mod">
          <ac:chgData name="Dewhurst, Alastair (STFC,RAL,SC)" userId="68e90f74-28c5-4d4e-9a6e-cb6d92fd17f8" providerId="ADAL" clId="{F6F28B24-4984-194E-95A1-649C3067C5AD}" dt="2024-03-26T08:46:26.639" v="3714" actId="1076"/>
          <ac:spMkLst>
            <pc:docMk/>
            <pc:sldMk cId="169485045" sldId="406"/>
            <ac:spMk id="8" creationId="{D7702F82-399E-C1FB-7052-5A69EFBF6DE0}"/>
          </ac:spMkLst>
        </pc:spChg>
        <pc:spChg chg="add mod">
          <ac:chgData name="Dewhurst, Alastair (STFC,RAL,SC)" userId="68e90f74-28c5-4d4e-9a6e-cb6d92fd17f8" providerId="ADAL" clId="{F6F28B24-4984-194E-95A1-649C3067C5AD}" dt="2024-03-26T08:38:34.743" v="3189" actId="1076"/>
          <ac:spMkLst>
            <pc:docMk/>
            <pc:sldMk cId="169485045" sldId="406"/>
            <ac:spMk id="9" creationId="{9C692553-42DC-0705-8D33-59D7FA004537}"/>
          </ac:spMkLst>
        </pc:spChg>
        <pc:spChg chg="add mod">
          <ac:chgData name="Dewhurst, Alastair (STFC,RAL,SC)" userId="68e90f74-28c5-4d4e-9a6e-cb6d92fd17f8" providerId="ADAL" clId="{F6F28B24-4984-194E-95A1-649C3067C5AD}" dt="2024-03-26T08:38:21.529" v="3185"/>
          <ac:spMkLst>
            <pc:docMk/>
            <pc:sldMk cId="169485045" sldId="406"/>
            <ac:spMk id="10" creationId="{876D83F1-A4D1-8DF9-9D64-8A003F150034}"/>
          </ac:spMkLst>
        </pc:spChg>
        <pc:spChg chg="add mod">
          <ac:chgData name="Dewhurst, Alastair (STFC,RAL,SC)" userId="68e90f74-28c5-4d4e-9a6e-cb6d92fd17f8" providerId="ADAL" clId="{F6F28B24-4984-194E-95A1-649C3067C5AD}" dt="2024-03-26T08:38:21.829" v="3186"/>
          <ac:spMkLst>
            <pc:docMk/>
            <pc:sldMk cId="169485045" sldId="406"/>
            <ac:spMk id="11" creationId="{1DB40512-76FB-2E3B-F622-CD3BF289FC76}"/>
          </ac:spMkLst>
        </pc:spChg>
        <pc:spChg chg="add mod">
          <ac:chgData name="Dewhurst, Alastair (STFC,RAL,SC)" userId="68e90f74-28c5-4d4e-9a6e-cb6d92fd17f8" providerId="ADAL" clId="{F6F28B24-4984-194E-95A1-649C3067C5AD}" dt="2024-03-26T08:38:34.743" v="3189" actId="1076"/>
          <ac:spMkLst>
            <pc:docMk/>
            <pc:sldMk cId="169485045" sldId="406"/>
            <ac:spMk id="12" creationId="{36582D77-25E5-0EDA-E933-DCBA28E3622E}"/>
          </ac:spMkLst>
        </pc:spChg>
        <pc:spChg chg="add mod">
          <ac:chgData name="Dewhurst, Alastair (STFC,RAL,SC)" userId="68e90f74-28c5-4d4e-9a6e-cb6d92fd17f8" providerId="ADAL" clId="{F6F28B24-4984-194E-95A1-649C3067C5AD}" dt="2024-03-26T08:38:34.743" v="3189" actId="1076"/>
          <ac:spMkLst>
            <pc:docMk/>
            <pc:sldMk cId="169485045" sldId="406"/>
            <ac:spMk id="13" creationId="{4DB205A3-8599-C23B-2A78-782410ACAC92}"/>
          </ac:spMkLst>
        </pc:spChg>
        <pc:spChg chg="add mod">
          <ac:chgData name="Dewhurst, Alastair (STFC,RAL,SC)" userId="68e90f74-28c5-4d4e-9a6e-cb6d92fd17f8" providerId="ADAL" clId="{F6F28B24-4984-194E-95A1-649C3067C5AD}" dt="2024-03-26T08:40:00.473" v="3227" actId="1076"/>
          <ac:spMkLst>
            <pc:docMk/>
            <pc:sldMk cId="169485045" sldId="406"/>
            <ac:spMk id="14" creationId="{35D3C57D-704B-2640-6D87-8DACEE92C222}"/>
          </ac:spMkLst>
        </pc:spChg>
        <pc:spChg chg="add mod">
          <ac:chgData name="Dewhurst, Alastair (STFC,RAL,SC)" userId="68e90f74-28c5-4d4e-9a6e-cb6d92fd17f8" providerId="ADAL" clId="{F6F28B24-4984-194E-95A1-649C3067C5AD}" dt="2024-03-26T08:39:28.832" v="3199" actId="693"/>
          <ac:spMkLst>
            <pc:docMk/>
            <pc:sldMk cId="169485045" sldId="406"/>
            <ac:spMk id="15" creationId="{5B159C58-B064-0B48-2191-2CD4A5F33FE1}"/>
          </ac:spMkLst>
        </pc:spChg>
        <pc:spChg chg="add mod">
          <ac:chgData name="Dewhurst, Alastair (STFC,RAL,SC)" userId="68e90f74-28c5-4d4e-9a6e-cb6d92fd17f8" providerId="ADAL" clId="{F6F28B24-4984-194E-95A1-649C3067C5AD}" dt="2024-03-26T08:39:51.924" v="3225" actId="20577"/>
          <ac:spMkLst>
            <pc:docMk/>
            <pc:sldMk cId="169485045" sldId="406"/>
            <ac:spMk id="16" creationId="{342BFFA9-08E5-4207-795D-CA3F825FBAC2}"/>
          </ac:spMkLst>
        </pc:spChg>
        <pc:spChg chg="add mod">
          <ac:chgData name="Dewhurst, Alastair (STFC,RAL,SC)" userId="68e90f74-28c5-4d4e-9a6e-cb6d92fd17f8" providerId="ADAL" clId="{F6F28B24-4984-194E-95A1-649C3067C5AD}" dt="2024-03-26T08:46:39.517" v="3715" actId="1076"/>
          <ac:spMkLst>
            <pc:docMk/>
            <pc:sldMk cId="169485045" sldId="406"/>
            <ac:spMk id="17" creationId="{19AFC8CA-7DCC-FE14-6CB7-7D65CDE0B8BB}"/>
          </ac:spMkLst>
        </pc:spChg>
        <pc:spChg chg="add mod">
          <ac:chgData name="Dewhurst, Alastair (STFC,RAL,SC)" userId="68e90f74-28c5-4d4e-9a6e-cb6d92fd17f8" providerId="ADAL" clId="{F6F28B24-4984-194E-95A1-649C3067C5AD}" dt="2024-03-26T08:46:44.358" v="3716" actId="1076"/>
          <ac:spMkLst>
            <pc:docMk/>
            <pc:sldMk cId="169485045" sldId="406"/>
            <ac:spMk id="18" creationId="{75857C22-52D7-0C6A-44C7-5765918FD887}"/>
          </ac:spMkLst>
        </pc:spChg>
        <pc:spChg chg="add mod">
          <ac:chgData name="Dewhurst, Alastair (STFC,RAL,SC)" userId="68e90f74-28c5-4d4e-9a6e-cb6d92fd17f8" providerId="ADAL" clId="{F6F28B24-4984-194E-95A1-649C3067C5AD}" dt="2024-03-26T08:40:39.036" v="3233" actId="1076"/>
          <ac:spMkLst>
            <pc:docMk/>
            <pc:sldMk cId="169485045" sldId="406"/>
            <ac:spMk id="19" creationId="{1BDCAE74-14F0-E71A-E623-1BABAED0E0C5}"/>
          </ac:spMkLst>
        </pc:spChg>
        <pc:spChg chg="add mod">
          <ac:chgData name="Dewhurst, Alastair (STFC,RAL,SC)" userId="68e90f74-28c5-4d4e-9a6e-cb6d92fd17f8" providerId="ADAL" clId="{F6F28B24-4984-194E-95A1-649C3067C5AD}" dt="2024-03-26T08:40:39.036" v="3233" actId="1076"/>
          <ac:spMkLst>
            <pc:docMk/>
            <pc:sldMk cId="169485045" sldId="406"/>
            <ac:spMk id="20" creationId="{6E5D5819-A68B-DF4A-7F53-54FA5FF162C3}"/>
          </ac:spMkLst>
        </pc:spChg>
        <pc:spChg chg="add mod">
          <ac:chgData name="Dewhurst, Alastair (STFC,RAL,SC)" userId="68e90f74-28c5-4d4e-9a6e-cb6d92fd17f8" providerId="ADAL" clId="{F6F28B24-4984-194E-95A1-649C3067C5AD}" dt="2024-03-26T08:40:39.036" v="3233" actId="1076"/>
          <ac:spMkLst>
            <pc:docMk/>
            <pc:sldMk cId="169485045" sldId="406"/>
            <ac:spMk id="21" creationId="{9226182D-6B01-40EE-4ABC-9C4A8372D389}"/>
          </ac:spMkLst>
        </pc:spChg>
        <pc:spChg chg="add mod">
          <ac:chgData name="Dewhurst, Alastair (STFC,RAL,SC)" userId="68e90f74-28c5-4d4e-9a6e-cb6d92fd17f8" providerId="ADAL" clId="{F6F28B24-4984-194E-95A1-649C3067C5AD}" dt="2024-03-26T08:41:34.207" v="3312" actId="20577"/>
          <ac:spMkLst>
            <pc:docMk/>
            <pc:sldMk cId="169485045" sldId="406"/>
            <ac:spMk id="22" creationId="{A6D3FDE0-3DA5-A84C-5ABC-AFCC38005AA0}"/>
          </ac:spMkLst>
        </pc:spChg>
        <pc:spChg chg="add mod">
          <ac:chgData name="Dewhurst, Alastair (STFC,RAL,SC)" userId="68e90f74-28c5-4d4e-9a6e-cb6d92fd17f8" providerId="ADAL" clId="{F6F28B24-4984-194E-95A1-649C3067C5AD}" dt="2024-03-26T08:40:39.036" v="3233" actId="1076"/>
          <ac:spMkLst>
            <pc:docMk/>
            <pc:sldMk cId="169485045" sldId="406"/>
            <ac:spMk id="23" creationId="{986AF4F5-1D12-E714-DAF2-165C14227D7D}"/>
          </ac:spMkLst>
        </pc:spChg>
        <pc:spChg chg="add mod">
          <ac:chgData name="Dewhurst, Alastair (STFC,RAL,SC)" userId="68e90f74-28c5-4d4e-9a6e-cb6d92fd17f8" providerId="ADAL" clId="{F6F28B24-4984-194E-95A1-649C3067C5AD}" dt="2024-03-26T08:40:44.866" v="3258" actId="20577"/>
          <ac:spMkLst>
            <pc:docMk/>
            <pc:sldMk cId="169485045" sldId="406"/>
            <ac:spMk id="24" creationId="{76617B48-9D1D-03C4-04C5-030A5E40E4A5}"/>
          </ac:spMkLst>
        </pc:spChg>
        <pc:spChg chg="add del mod">
          <ac:chgData name="Dewhurst, Alastair (STFC,RAL,SC)" userId="68e90f74-28c5-4d4e-9a6e-cb6d92fd17f8" providerId="ADAL" clId="{F6F28B24-4984-194E-95A1-649C3067C5AD}" dt="2024-03-26T08:40:28.916" v="3232"/>
          <ac:spMkLst>
            <pc:docMk/>
            <pc:sldMk cId="169485045" sldId="406"/>
            <ac:spMk id="25" creationId="{1F344D92-B663-146C-1E93-060A783F3BB0}"/>
          </ac:spMkLst>
        </pc:spChg>
        <pc:spChg chg="add mod">
          <ac:chgData name="Dewhurst, Alastair (STFC,RAL,SC)" userId="68e90f74-28c5-4d4e-9a6e-cb6d92fd17f8" providerId="ADAL" clId="{F6F28B24-4984-194E-95A1-649C3067C5AD}" dt="2024-03-26T08:46:47.910" v="3721" actId="1035"/>
          <ac:spMkLst>
            <pc:docMk/>
            <pc:sldMk cId="169485045" sldId="406"/>
            <ac:spMk id="26" creationId="{2797ED78-07A4-26F7-9C0A-B2F17B3E4318}"/>
          </ac:spMkLst>
        </pc:spChg>
        <pc:spChg chg="add mod">
          <ac:chgData name="Dewhurst, Alastair (STFC,RAL,SC)" userId="68e90f74-28c5-4d4e-9a6e-cb6d92fd17f8" providerId="ADAL" clId="{F6F28B24-4984-194E-95A1-649C3067C5AD}" dt="2024-03-26T08:46:50.695" v="3726" actId="1035"/>
          <ac:spMkLst>
            <pc:docMk/>
            <pc:sldMk cId="169485045" sldId="406"/>
            <ac:spMk id="27" creationId="{91C94055-7367-8476-6BB5-9ED9F51F9D5B}"/>
          </ac:spMkLst>
        </pc:spChg>
        <pc:spChg chg="add del mod">
          <ac:chgData name="Dewhurst, Alastair (STFC,RAL,SC)" userId="68e90f74-28c5-4d4e-9a6e-cb6d92fd17f8" providerId="ADAL" clId="{F6F28B24-4984-194E-95A1-649C3067C5AD}" dt="2024-03-26T08:45:29.362" v="3667" actId="478"/>
          <ac:spMkLst>
            <pc:docMk/>
            <pc:sldMk cId="169485045" sldId="406"/>
            <ac:spMk id="29" creationId="{814B2F23-5F4E-1220-E0A3-481B07E263DE}"/>
          </ac:spMkLst>
        </pc:spChg>
        <pc:spChg chg="add mod">
          <ac:chgData name="Dewhurst, Alastair (STFC,RAL,SC)" userId="68e90f74-28c5-4d4e-9a6e-cb6d92fd17f8" providerId="ADAL" clId="{F6F28B24-4984-194E-95A1-649C3067C5AD}" dt="2024-03-26T08:46:05.599" v="3712" actId="207"/>
          <ac:spMkLst>
            <pc:docMk/>
            <pc:sldMk cId="169485045" sldId="406"/>
            <ac:spMk id="30" creationId="{8EECFAFE-A9D0-C3F0-142D-9491B5F09315}"/>
          </ac:spMkLst>
        </pc:spChg>
        <pc:spChg chg="add del">
          <ac:chgData name="Dewhurst, Alastair (STFC,RAL,SC)" userId="68e90f74-28c5-4d4e-9a6e-cb6d92fd17f8" providerId="ADAL" clId="{F6F28B24-4984-194E-95A1-649C3067C5AD}" dt="2024-03-26T08:47:17.806" v="3728" actId="478"/>
          <ac:spMkLst>
            <pc:docMk/>
            <pc:sldMk cId="169485045" sldId="406"/>
            <ac:spMk id="31" creationId="{6354D7D0-2941-9EE3-D592-E32204EE1C5A}"/>
          </ac:spMkLst>
        </pc:spChg>
        <pc:spChg chg="add mod">
          <ac:chgData name="Dewhurst, Alastair (STFC,RAL,SC)" userId="68e90f74-28c5-4d4e-9a6e-cb6d92fd17f8" providerId="ADAL" clId="{F6F28B24-4984-194E-95A1-649C3067C5AD}" dt="2024-03-26T08:48:23.517" v="3752" actId="1076"/>
          <ac:spMkLst>
            <pc:docMk/>
            <pc:sldMk cId="169485045" sldId="406"/>
            <ac:spMk id="32" creationId="{5A073755-5854-870F-BF8C-CDAEB154F875}"/>
          </ac:spMkLst>
        </pc:spChg>
        <pc:spChg chg="add mod">
          <ac:chgData name="Dewhurst, Alastair (STFC,RAL,SC)" userId="68e90f74-28c5-4d4e-9a6e-cb6d92fd17f8" providerId="ADAL" clId="{F6F28B24-4984-194E-95A1-649C3067C5AD}" dt="2024-03-26T08:48:10.219" v="3750" actId="20577"/>
          <ac:spMkLst>
            <pc:docMk/>
            <pc:sldMk cId="169485045" sldId="406"/>
            <ac:spMk id="33" creationId="{9EE74AD9-3624-D547-A160-BE0581A55454}"/>
          </ac:spMkLst>
        </pc:spChg>
      </pc:sldChg>
      <pc:sldChg chg="del">
        <pc:chgData name="Dewhurst, Alastair (STFC,RAL,SC)" userId="68e90f74-28c5-4d4e-9a6e-cb6d92fd17f8" providerId="ADAL" clId="{F6F28B24-4984-194E-95A1-649C3067C5AD}" dt="2024-03-26T08:13:09.049" v="2160" actId="2696"/>
        <pc:sldMkLst>
          <pc:docMk/>
          <pc:sldMk cId="2989819052" sldId="407"/>
        </pc:sldMkLst>
      </pc:sldChg>
      <pc:sldChg chg="addSp delSp modSp mod">
        <pc:chgData name="Dewhurst, Alastair (STFC,RAL,SC)" userId="68e90f74-28c5-4d4e-9a6e-cb6d92fd17f8" providerId="ADAL" clId="{F6F28B24-4984-194E-95A1-649C3067C5AD}" dt="2024-03-26T08:26:33.358" v="2736" actId="20577"/>
        <pc:sldMkLst>
          <pc:docMk/>
          <pc:sldMk cId="3490744426" sldId="408"/>
        </pc:sldMkLst>
        <pc:spChg chg="mod">
          <ac:chgData name="Dewhurst, Alastair (STFC,RAL,SC)" userId="68e90f74-28c5-4d4e-9a6e-cb6d92fd17f8" providerId="ADAL" clId="{F6F28B24-4984-194E-95A1-649C3067C5AD}" dt="2024-03-26T08:20:26.530" v="2390" actId="20577"/>
          <ac:spMkLst>
            <pc:docMk/>
            <pc:sldMk cId="3490744426" sldId="408"/>
            <ac:spMk id="2" creationId="{14B681F2-7257-C74F-9233-22EF5FD345D3}"/>
          </ac:spMkLst>
        </pc:spChg>
        <pc:spChg chg="del mod">
          <ac:chgData name="Dewhurst, Alastair (STFC,RAL,SC)" userId="68e90f74-28c5-4d4e-9a6e-cb6d92fd17f8" providerId="ADAL" clId="{F6F28B24-4984-194E-95A1-649C3067C5AD}" dt="2024-03-26T08:20:46.941" v="2396" actId="478"/>
          <ac:spMkLst>
            <pc:docMk/>
            <pc:sldMk cId="3490744426" sldId="408"/>
            <ac:spMk id="3" creationId="{7F3C1D7E-4634-A74D-A071-BF027D8A23CB}"/>
          </ac:spMkLst>
        </pc:spChg>
        <pc:spChg chg="mod">
          <ac:chgData name="Dewhurst, Alastair (STFC,RAL,SC)" userId="68e90f74-28c5-4d4e-9a6e-cb6d92fd17f8" providerId="ADAL" clId="{F6F28B24-4984-194E-95A1-649C3067C5AD}" dt="2024-03-19T13:52:29.102" v="17" actId="20577"/>
          <ac:spMkLst>
            <pc:docMk/>
            <pc:sldMk cId="3490744426" sldId="408"/>
            <ac:spMk id="4" creationId="{C50AE926-9C24-4F4E-B035-AEFB64DDF222}"/>
          </ac:spMkLst>
        </pc:spChg>
        <pc:spChg chg="add mod">
          <ac:chgData name="Dewhurst, Alastair (STFC,RAL,SC)" userId="68e90f74-28c5-4d4e-9a6e-cb6d92fd17f8" providerId="ADAL" clId="{F6F28B24-4984-194E-95A1-649C3067C5AD}" dt="2024-03-26T08:20:33.378" v="2392"/>
          <ac:spMkLst>
            <pc:docMk/>
            <pc:sldMk cId="3490744426" sldId="408"/>
            <ac:spMk id="7" creationId="{B7FD629F-8FEE-934F-F5A0-9B8D31F92FCF}"/>
          </ac:spMkLst>
        </pc:spChg>
        <pc:spChg chg="add mod">
          <ac:chgData name="Dewhurst, Alastair (STFC,RAL,SC)" userId="68e90f74-28c5-4d4e-9a6e-cb6d92fd17f8" providerId="ADAL" clId="{F6F28B24-4984-194E-95A1-649C3067C5AD}" dt="2024-03-26T08:26:33.358" v="2736" actId="20577"/>
          <ac:spMkLst>
            <pc:docMk/>
            <pc:sldMk cId="3490744426" sldId="408"/>
            <ac:spMk id="8" creationId="{A1AC01AD-2258-92BB-E87E-5740986D3E19}"/>
          </ac:spMkLst>
        </pc:spChg>
        <pc:picChg chg="add del mod">
          <ac:chgData name="Dewhurst, Alastair (STFC,RAL,SC)" userId="68e90f74-28c5-4d4e-9a6e-cb6d92fd17f8" providerId="ADAL" clId="{F6F28B24-4984-194E-95A1-649C3067C5AD}" dt="2024-03-26T08:26:22.289" v="2729" actId="478"/>
          <ac:picMkLst>
            <pc:docMk/>
            <pc:sldMk cId="3490744426" sldId="408"/>
            <ac:picMk id="6" creationId="{EB80F0DA-F967-DBCB-A37F-76CE984178F6}"/>
          </ac:picMkLst>
        </pc:picChg>
      </pc:sldChg>
      <pc:sldChg chg="addSp modSp mod">
        <pc:chgData name="Dewhurst, Alastair (STFC,RAL,SC)" userId="68e90f74-28c5-4d4e-9a6e-cb6d92fd17f8" providerId="ADAL" clId="{F6F28B24-4984-194E-95A1-649C3067C5AD}" dt="2024-03-26T09:09:32.985" v="5235" actId="20577"/>
        <pc:sldMkLst>
          <pc:docMk/>
          <pc:sldMk cId="124476489" sldId="409"/>
        </pc:sldMkLst>
        <pc:spChg chg="mod">
          <ac:chgData name="Dewhurst, Alastair (STFC,RAL,SC)" userId="68e90f74-28c5-4d4e-9a6e-cb6d92fd17f8" providerId="ADAL" clId="{F6F28B24-4984-194E-95A1-649C3067C5AD}" dt="2024-03-26T08:33:09.225" v="3015" actId="20577"/>
          <ac:spMkLst>
            <pc:docMk/>
            <pc:sldMk cId="124476489" sldId="409"/>
            <ac:spMk id="3" creationId="{7F3C1D7E-4634-A74D-A071-BF027D8A23CB}"/>
          </ac:spMkLst>
        </pc:spChg>
        <pc:spChg chg="mod">
          <ac:chgData name="Dewhurst, Alastair (STFC,RAL,SC)" userId="68e90f74-28c5-4d4e-9a6e-cb6d92fd17f8" providerId="ADAL" clId="{F6F28B24-4984-194E-95A1-649C3067C5AD}" dt="2024-03-26T09:09:32.985" v="5235" actId="20577"/>
          <ac:spMkLst>
            <pc:docMk/>
            <pc:sldMk cId="124476489" sldId="409"/>
            <ac:spMk id="4" creationId="{C50AE926-9C24-4F4E-B035-AEFB64DDF222}"/>
          </ac:spMkLst>
        </pc:spChg>
        <pc:picChg chg="add mod">
          <ac:chgData name="Dewhurst, Alastair (STFC,RAL,SC)" userId="68e90f74-28c5-4d4e-9a6e-cb6d92fd17f8" providerId="ADAL" clId="{F6F28B24-4984-194E-95A1-649C3067C5AD}" dt="2024-03-26T08:32:01.211" v="2774" actId="1076"/>
          <ac:picMkLst>
            <pc:docMk/>
            <pc:sldMk cId="124476489" sldId="409"/>
            <ac:picMk id="6" creationId="{6671A6D4-DC3D-8532-0233-4F96C28D6526}"/>
          </ac:picMkLst>
        </pc:picChg>
        <pc:picChg chg="add mod">
          <ac:chgData name="Dewhurst, Alastair (STFC,RAL,SC)" userId="68e90f74-28c5-4d4e-9a6e-cb6d92fd17f8" providerId="ADAL" clId="{F6F28B24-4984-194E-95A1-649C3067C5AD}" dt="2024-03-26T08:31:36.558" v="2768" actId="1076"/>
          <ac:picMkLst>
            <pc:docMk/>
            <pc:sldMk cId="124476489" sldId="409"/>
            <ac:picMk id="8" creationId="{FDE643BC-668B-00FB-EE33-1A14EF08E223}"/>
          </ac:picMkLst>
        </pc:picChg>
      </pc:sldChg>
      <pc:sldChg chg="del">
        <pc:chgData name="Dewhurst, Alastair (STFC,RAL,SC)" userId="68e90f74-28c5-4d4e-9a6e-cb6d92fd17f8" providerId="ADAL" clId="{F6F28B24-4984-194E-95A1-649C3067C5AD}" dt="2024-03-26T08:16:01.549" v="2178" actId="2696"/>
        <pc:sldMkLst>
          <pc:docMk/>
          <pc:sldMk cId="2091347738" sldId="410"/>
        </pc:sldMkLst>
      </pc:sldChg>
      <pc:sldChg chg="del">
        <pc:chgData name="Dewhurst, Alastair (STFC,RAL,SC)" userId="68e90f74-28c5-4d4e-9a6e-cb6d92fd17f8" providerId="ADAL" clId="{F6F28B24-4984-194E-95A1-649C3067C5AD}" dt="2024-03-22T15:29:49.237" v="691" actId="2696"/>
        <pc:sldMkLst>
          <pc:docMk/>
          <pc:sldMk cId="1565684494" sldId="411"/>
        </pc:sldMkLst>
      </pc:sldChg>
      <pc:sldChg chg="add del">
        <pc:chgData name="Dewhurst, Alastair (STFC,RAL,SC)" userId="68e90f74-28c5-4d4e-9a6e-cb6d92fd17f8" providerId="ADAL" clId="{F6F28B24-4984-194E-95A1-649C3067C5AD}" dt="2024-03-26T08:15:19.709" v="2175" actId="2696"/>
        <pc:sldMkLst>
          <pc:docMk/>
          <pc:sldMk cId="1738078318" sldId="412"/>
        </pc:sldMkLst>
      </pc:sldChg>
      <pc:sldChg chg="addSp modSp add mod ord">
        <pc:chgData name="Dewhurst, Alastair (STFC,RAL,SC)" userId="68e90f74-28c5-4d4e-9a6e-cb6d92fd17f8" providerId="ADAL" clId="{F6F28B24-4984-194E-95A1-649C3067C5AD}" dt="2024-03-26T08:27:35.959" v="2747" actId="20578"/>
        <pc:sldMkLst>
          <pc:docMk/>
          <pc:sldMk cId="2199206057" sldId="413"/>
        </pc:sldMkLst>
        <pc:spChg chg="mod">
          <ac:chgData name="Dewhurst, Alastair (STFC,RAL,SC)" userId="68e90f74-28c5-4d4e-9a6e-cb6d92fd17f8" providerId="ADAL" clId="{F6F28B24-4984-194E-95A1-649C3067C5AD}" dt="2024-03-19T13:52:39.417" v="41" actId="20577"/>
          <ac:spMkLst>
            <pc:docMk/>
            <pc:sldMk cId="2199206057" sldId="413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F6F28B24-4984-194E-95A1-649C3067C5AD}" dt="2024-03-26T08:14:45.517" v="2174" actId="20577"/>
          <ac:spMkLst>
            <pc:docMk/>
            <pc:sldMk cId="2199206057" sldId="413"/>
            <ac:spMk id="3" creationId="{7F3C1D7E-4634-A74D-A071-BF027D8A23CB}"/>
          </ac:spMkLst>
        </pc:spChg>
        <pc:picChg chg="add mod">
          <ac:chgData name="Dewhurst, Alastair (STFC,RAL,SC)" userId="68e90f74-28c5-4d4e-9a6e-cb6d92fd17f8" providerId="ADAL" clId="{F6F28B24-4984-194E-95A1-649C3067C5AD}" dt="2024-03-19T13:54:03.199" v="56" actId="1076"/>
          <ac:picMkLst>
            <pc:docMk/>
            <pc:sldMk cId="2199206057" sldId="413"/>
            <ac:picMk id="7" creationId="{4453B901-4A22-1AB0-3D6A-8BC01F6AF3E4}"/>
          </ac:picMkLst>
        </pc:picChg>
        <pc:picChg chg="add mod">
          <ac:chgData name="Dewhurst, Alastair (STFC,RAL,SC)" userId="68e90f74-28c5-4d4e-9a6e-cb6d92fd17f8" providerId="ADAL" clId="{F6F28B24-4984-194E-95A1-649C3067C5AD}" dt="2024-03-19T13:53:52.351" v="53" actId="1076"/>
          <ac:picMkLst>
            <pc:docMk/>
            <pc:sldMk cId="2199206057" sldId="413"/>
            <ac:picMk id="9" creationId="{D751D8AD-3DF9-8057-242F-59D46B0D0ADC}"/>
          </ac:picMkLst>
        </pc:picChg>
      </pc:sldChg>
      <pc:sldChg chg="modSp add del mod">
        <pc:chgData name="Dewhurst, Alastair (STFC,RAL,SC)" userId="68e90f74-28c5-4d4e-9a6e-cb6d92fd17f8" providerId="ADAL" clId="{F6F28B24-4984-194E-95A1-649C3067C5AD}" dt="2024-03-26T09:08:49.131" v="5209" actId="2696"/>
        <pc:sldMkLst>
          <pc:docMk/>
          <pc:sldMk cId="1684432653" sldId="414"/>
        </pc:sldMkLst>
        <pc:spChg chg="mod">
          <ac:chgData name="Dewhurst, Alastair (STFC,RAL,SC)" userId="68e90f74-28c5-4d4e-9a6e-cb6d92fd17f8" providerId="ADAL" clId="{F6F28B24-4984-194E-95A1-649C3067C5AD}" dt="2024-03-26T07:54:01.816" v="1011" actId="27636"/>
          <ac:spMkLst>
            <pc:docMk/>
            <pc:sldMk cId="1684432653" sldId="414"/>
            <ac:spMk id="3" creationId="{7F3C1D7E-4634-A74D-A071-BF027D8A23CB}"/>
          </ac:spMkLst>
        </pc:spChg>
      </pc:sldChg>
      <pc:sldChg chg="addSp delSp modSp add mod ord">
        <pc:chgData name="Dewhurst, Alastair (STFC,RAL,SC)" userId="68e90f74-28c5-4d4e-9a6e-cb6d92fd17f8" providerId="ADAL" clId="{F6F28B24-4984-194E-95A1-649C3067C5AD}" dt="2024-03-26T08:06:53.620" v="1851" actId="20577"/>
        <pc:sldMkLst>
          <pc:docMk/>
          <pc:sldMk cId="1444691747" sldId="415"/>
        </pc:sldMkLst>
        <pc:spChg chg="mod">
          <ac:chgData name="Dewhurst, Alastair (STFC,RAL,SC)" userId="68e90f74-28c5-4d4e-9a6e-cb6d92fd17f8" providerId="ADAL" clId="{F6F28B24-4984-194E-95A1-649C3067C5AD}" dt="2024-03-26T08:06:16.145" v="1807" actId="20577"/>
          <ac:spMkLst>
            <pc:docMk/>
            <pc:sldMk cId="1444691747" sldId="415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F6F28B24-4984-194E-95A1-649C3067C5AD}" dt="2024-03-26T08:06:53.620" v="1851" actId="20577"/>
          <ac:spMkLst>
            <pc:docMk/>
            <pc:sldMk cId="1444691747" sldId="415"/>
            <ac:spMk id="3" creationId="{7F3C1D7E-4634-A74D-A071-BF027D8A23CB}"/>
          </ac:spMkLst>
        </pc:spChg>
        <pc:picChg chg="add del mod">
          <ac:chgData name="Dewhurst, Alastair (STFC,RAL,SC)" userId="68e90f74-28c5-4d4e-9a6e-cb6d92fd17f8" providerId="ADAL" clId="{F6F28B24-4984-194E-95A1-649C3067C5AD}" dt="2024-03-26T08:01:44.916" v="1047" actId="478"/>
          <ac:picMkLst>
            <pc:docMk/>
            <pc:sldMk cId="1444691747" sldId="415"/>
            <ac:picMk id="7" creationId="{F542E8EA-6A25-0F8B-C41D-F71E1BCE8342}"/>
          </ac:picMkLst>
        </pc:picChg>
        <pc:picChg chg="add mod">
          <ac:chgData name="Dewhurst, Alastair (STFC,RAL,SC)" userId="68e90f74-28c5-4d4e-9a6e-cb6d92fd17f8" providerId="ADAL" clId="{F6F28B24-4984-194E-95A1-649C3067C5AD}" dt="2024-03-26T08:01:48.800" v="1048" actId="14100"/>
          <ac:picMkLst>
            <pc:docMk/>
            <pc:sldMk cId="1444691747" sldId="415"/>
            <ac:picMk id="9" creationId="{776A66B0-3DAE-3852-259E-71857C338238}"/>
          </ac:picMkLst>
        </pc:picChg>
      </pc:sldChg>
      <pc:sldChg chg="addSp delSp modSp add mod">
        <pc:chgData name="Dewhurst, Alastair (STFC,RAL,SC)" userId="68e90f74-28c5-4d4e-9a6e-cb6d92fd17f8" providerId="ADAL" clId="{F6F28B24-4984-194E-95A1-649C3067C5AD}" dt="2024-03-26T08:12:16.477" v="2157" actId="20577"/>
        <pc:sldMkLst>
          <pc:docMk/>
          <pc:sldMk cId="2557731206" sldId="416"/>
        </pc:sldMkLst>
        <pc:spChg chg="mod">
          <ac:chgData name="Dewhurst, Alastair (STFC,RAL,SC)" userId="68e90f74-28c5-4d4e-9a6e-cb6d92fd17f8" providerId="ADAL" clId="{F6F28B24-4984-194E-95A1-649C3067C5AD}" dt="2024-03-26T08:06:23.347" v="1831" actId="20577"/>
          <ac:spMkLst>
            <pc:docMk/>
            <pc:sldMk cId="2557731206" sldId="416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F6F28B24-4984-194E-95A1-649C3067C5AD}" dt="2024-03-26T08:12:16.477" v="2157" actId="20577"/>
          <ac:spMkLst>
            <pc:docMk/>
            <pc:sldMk cId="2557731206" sldId="416"/>
            <ac:spMk id="3" creationId="{7F3C1D7E-4634-A74D-A071-BF027D8A23CB}"/>
          </ac:spMkLst>
        </pc:spChg>
        <pc:spChg chg="add mod">
          <ac:chgData name="Dewhurst, Alastair (STFC,RAL,SC)" userId="68e90f74-28c5-4d4e-9a6e-cb6d92fd17f8" providerId="ADAL" clId="{F6F28B24-4984-194E-95A1-649C3067C5AD}" dt="2024-03-26T08:10:13.323" v="1892" actId="14100"/>
          <ac:spMkLst>
            <pc:docMk/>
            <pc:sldMk cId="2557731206" sldId="416"/>
            <ac:spMk id="11" creationId="{43E60702-A17D-9523-A4C9-0B51E531292B}"/>
          </ac:spMkLst>
        </pc:spChg>
        <pc:picChg chg="add mod">
          <ac:chgData name="Dewhurst, Alastair (STFC,RAL,SC)" userId="68e90f74-28c5-4d4e-9a6e-cb6d92fd17f8" providerId="ADAL" clId="{F6F28B24-4984-194E-95A1-649C3067C5AD}" dt="2024-03-26T08:08:51.013" v="1873" actId="1076"/>
          <ac:picMkLst>
            <pc:docMk/>
            <pc:sldMk cId="2557731206" sldId="416"/>
            <ac:picMk id="7" creationId="{8A55351E-239C-6E18-75E4-A385119EBC90}"/>
          </ac:picMkLst>
        </pc:picChg>
        <pc:picChg chg="del">
          <ac:chgData name="Dewhurst, Alastair (STFC,RAL,SC)" userId="68e90f74-28c5-4d4e-9a6e-cb6d92fd17f8" providerId="ADAL" clId="{F6F28B24-4984-194E-95A1-649C3067C5AD}" dt="2024-03-26T08:06:28.100" v="1832" actId="478"/>
          <ac:picMkLst>
            <pc:docMk/>
            <pc:sldMk cId="2557731206" sldId="416"/>
            <ac:picMk id="9" creationId="{776A66B0-3DAE-3852-259E-71857C338238}"/>
          </ac:picMkLst>
        </pc:picChg>
        <pc:picChg chg="add mod">
          <ac:chgData name="Dewhurst, Alastair (STFC,RAL,SC)" userId="68e90f74-28c5-4d4e-9a6e-cb6d92fd17f8" providerId="ADAL" clId="{F6F28B24-4984-194E-95A1-649C3067C5AD}" dt="2024-03-26T08:08:55.397" v="1875" actId="1076"/>
          <ac:picMkLst>
            <pc:docMk/>
            <pc:sldMk cId="2557731206" sldId="416"/>
            <ac:picMk id="10" creationId="{444CAF23-B383-F070-18CC-AE5CCBA72471}"/>
          </ac:picMkLst>
        </pc:picChg>
      </pc:sldChg>
      <pc:sldChg chg="addSp delSp modSp add mod ord">
        <pc:chgData name="Dewhurst, Alastair (STFC,RAL,SC)" userId="68e90f74-28c5-4d4e-9a6e-cb6d92fd17f8" providerId="ADAL" clId="{F6F28B24-4984-194E-95A1-649C3067C5AD}" dt="2024-03-26T09:00:19.283" v="4644" actId="20577"/>
        <pc:sldMkLst>
          <pc:docMk/>
          <pc:sldMk cId="1636654126" sldId="417"/>
        </pc:sldMkLst>
        <pc:spChg chg="mod">
          <ac:chgData name="Dewhurst, Alastair (STFC,RAL,SC)" userId="68e90f74-28c5-4d4e-9a6e-cb6d92fd17f8" providerId="ADAL" clId="{F6F28B24-4984-194E-95A1-649C3067C5AD}" dt="2024-03-26T08:49:38.853" v="3775" actId="20577"/>
          <ac:spMkLst>
            <pc:docMk/>
            <pc:sldMk cId="1636654126" sldId="417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F6F28B24-4984-194E-95A1-649C3067C5AD}" dt="2024-03-26T09:00:19.283" v="4644" actId="20577"/>
          <ac:spMkLst>
            <pc:docMk/>
            <pc:sldMk cId="1636654126" sldId="417"/>
            <ac:spMk id="3" creationId="{7F3C1D7E-4634-A74D-A071-BF027D8A23CB}"/>
          </ac:spMkLst>
        </pc:spChg>
        <pc:spChg chg="add del mod">
          <ac:chgData name="Dewhurst, Alastair (STFC,RAL,SC)" userId="68e90f74-28c5-4d4e-9a6e-cb6d92fd17f8" providerId="ADAL" clId="{F6F28B24-4984-194E-95A1-649C3067C5AD}" dt="2024-03-26T08:58:06.446" v="4624" actId="478"/>
          <ac:spMkLst>
            <pc:docMk/>
            <pc:sldMk cId="1636654126" sldId="417"/>
            <ac:spMk id="8" creationId="{BE51224E-025D-5C62-396F-1C3F036DB664}"/>
          </ac:spMkLst>
        </pc:spChg>
        <pc:spChg chg="add">
          <ac:chgData name="Dewhurst, Alastair (STFC,RAL,SC)" userId="68e90f74-28c5-4d4e-9a6e-cb6d92fd17f8" providerId="ADAL" clId="{F6F28B24-4984-194E-95A1-649C3067C5AD}" dt="2024-03-26T08:59:33.739" v="4634"/>
          <ac:spMkLst>
            <pc:docMk/>
            <pc:sldMk cId="1636654126" sldId="417"/>
            <ac:spMk id="9" creationId="{E67BC8FB-BBA3-582C-4AEC-165D7C6C866B}"/>
          </ac:spMkLst>
        </pc:spChg>
        <pc:picChg chg="add mod modCrop">
          <ac:chgData name="Dewhurst, Alastair (STFC,RAL,SC)" userId="68e90f74-28c5-4d4e-9a6e-cb6d92fd17f8" providerId="ADAL" clId="{F6F28B24-4984-194E-95A1-649C3067C5AD}" dt="2024-03-26T08:58:45.287" v="4633" actId="1076"/>
          <ac:picMkLst>
            <pc:docMk/>
            <pc:sldMk cId="1636654126" sldId="417"/>
            <ac:picMk id="7" creationId="{FAB7ACF1-59A5-F5A4-2409-B0C698A18647}"/>
          </ac:picMkLst>
        </pc:picChg>
        <pc:picChg chg="add mod">
          <ac:chgData name="Dewhurst, Alastair (STFC,RAL,SC)" userId="68e90f74-28c5-4d4e-9a6e-cb6d92fd17f8" providerId="ADAL" clId="{F6F28B24-4984-194E-95A1-649C3067C5AD}" dt="2024-03-26T09:00:07.956" v="4643" actId="1076"/>
          <ac:picMkLst>
            <pc:docMk/>
            <pc:sldMk cId="1636654126" sldId="417"/>
            <ac:picMk id="11" creationId="{EFE2B517-3E6E-AB85-1852-25C514373448}"/>
          </ac:picMkLst>
        </pc:picChg>
      </pc:sldChg>
      <pc:sldChg chg="modSp add mod">
        <pc:chgData name="Dewhurst, Alastair (STFC,RAL,SC)" userId="68e90f74-28c5-4d4e-9a6e-cb6d92fd17f8" providerId="ADAL" clId="{F6F28B24-4984-194E-95A1-649C3067C5AD}" dt="2024-03-26T09:08:35.317" v="5208" actId="20577"/>
        <pc:sldMkLst>
          <pc:docMk/>
          <pc:sldMk cId="2618805805" sldId="418"/>
        </pc:sldMkLst>
        <pc:spChg chg="mod">
          <ac:chgData name="Dewhurst, Alastair (STFC,RAL,SC)" userId="68e90f74-28c5-4d4e-9a6e-cb6d92fd17f8" providerId="ADAL" clId="{F6F28B24-4984-194E-95A1-649C3067C5AD}" dt="2024-03-26T09:08:09.343" v="5064" actId="20577"/>
          <ac:spMkLst>
            <pc:docMk/>
            <pc:sldMk cId="2618805805" sldId="418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F6F28B24-4984-194E-95A1-649C3067C5AD}" dt="2024-03-26T09:08:35.317" v="5208" actId="20577"/>
          <ac:spMkLst>
            <pc:docMk/>
            <pc:sldMk cId="2618805805" sldId="418"/>
            <ac:spMk id="3" creationId="{7F3C1D7E-4634-A74D-A071-BF027D8A23CB}"/>
          </ac:spMkLst>
        </pc:spChg>
      </pc:sldChg>
      <pc:sldChg chg="modSp add del mod ord">
        <pc:chgData name="Dewhurst, Alastair (STFC,RAL,SC)" userId="68e90f74-28c5-4d4e-9a6e-cb6d92fd17f8" providerId="ADAL" clId="{F6F28B24-4984-194E-95A1-649C3067C5AD}" dt="2024-03-26T09:05:56.853" v="4951" actId="2696"/>
        <pc:sldMkLst>
          <pc:docMk/>
          <pc:sldMk cId="1195749322" sldId="419"/>
        </pc:sldMkLst>
        <pc:spChg chg="mod">
          <ac:chgData name="Dewhurst, Alastair (STFC,RAL,SC)" userId="68e90f74-28c5-4d4e-9a6e-cb6d92fd17f8" providerId="ADAL" clId="{F6F28B24-4984-194E-95A1-649C3067C5AD}" dt="2024-03-26T08:50:10.083" v="3838" actId="20577"/>
          <ac:spMkLst>
            <pc:docMk/>
            <pc:sldMk cId="1195749322" sldId="419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F6F28B24-4984-194E-95A1-649C3067C5AD}" dt="2024-03-26T09:03:18.644" v="4863" actId="20577"/>
          <ac:spMkLst>
            <pc:docMk/>
            <pc:sldMk cId="1195749322" sldId="419"/>
            <ac:spMk id="3" creationId="{7F3C1D7E-4634-A74D-A071-BF027D8A23C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822B7-D429-AE45-9F06-244E0C0B464D}" type="datetimeFigureOut">
              <a:rPr lang="en-US" smtClean="0"/>
              <a:t>3/19/24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A9180-A624-9048-AF88-58EF8BFFF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83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69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3516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90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43773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973347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69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67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85566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018446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92996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49450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81496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72077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602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6" y="2160730"/>
            <a:ext cx="495641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Tier-1 in GridPP7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Alastair Dewhurst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80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Batch Farm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291409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HTCondor</a:t>
            </a:r>
            <a:r>
              <a:rPr lang="en-US" dirty="0"/>
              <a:t> and ARC CEs continue to perform very well for the Tier-1.</a:t>
            </a:r>
          </a:p>
          <a:p>
            <a:pPr lvl="1"/>
            <a:r>
              <a:rPr lang="en-US" dirty="0"/>
              <a:t>The utilization of the resources very impressive when compared to other science areas.</a:t>
            </a:r>
          </a:p>
          <a:p>
            <a:r>
              <a:rPr lang="en-US" dirty="0"/>
              <a:t>The most frequent operational problem is with VOs not always receiving their desired </a:t>
            </a:r>
            <a:r>
              <a:rPr lang="en-US" dirty="0" err="1"/>
              <a:t>fairshare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This problem will become more complex as we add different architectures.</a:t>
            </a:r>
          </a:p>
          <a:p>
            <a:r>
              <a:rPr lang="en-US" dirty="0"/>
              <a:t>Tom Birkett has setup a pre-prod cluster (which runs actual work and is accounted, and can be used to test the latest patches).</a:t>
            </a:r>
          </a:p>
          <a:p>
            <a:pPr lvl="1"/>
            <a:r>
              <a:rPr lang="en-US" dirty="0"/>
              <a:t>We have a single node dual stack which is being tested.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6671A6D4-DC3D-8532-0233-4F96C28D6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1" y="4322556"/>
            <a:ext cx="5542197" cy="1876910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FDE643BC-668B-00FB-EE33-1A14EF08E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703" y="4496491"/>
            <a:ext cx="5542197" cy="152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6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39"/>
            <a:ext cx="10515600" cy="1065212"/>
          </a:xfrm>
        </p:spPr>
        <p:txBody>
          <a:bodyPr>
            <a:normAutofit/>
          </a:bodyPr>
          <a:lstStyle/>
          <a:p>
            <a:r>
              <a:rPr lang="en-US" dirty="0"/>
              <a:t>VMWare replacement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088C04-4D21-2D8E-ADF7-A6F62CDA4A14}"/>
              </a:ext>
            </a:extLst>
          </p:cNvPr>
          <p:cNvSpPr txBox="1">
            <a:spLocks/>
          </p:cNvSpPr>
          <p:nvPr/>
        </p:nvSpPr>
        <p:spPr>
          <a:xfrm>
            <a:off x="609525" y="1184162"/>
            <a:ext cx="10363200" cy="14717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SCD currently runs multiple VMWare instances.</a:t>
            </a:r>
          </a:p>
          <a:p>
            <a:r>
              <a:rPr lang="en-US" dirty="0"/>
              <a:t>Tier-1 VMWare Cluster is 5 years old and we plan to replace it.</a:t>
            </a:r>
          </a:p>
          <a:p>
            <a:pPr lvl="1"/>
            <a:r>
              <a:rPr lang="en-US" dirty="0"/>
              <a:t>Joint SCD project underway to replace it.</a:t>
            </a:r>
          </a:p>
          <a:p>
            <a:r>
              <a:rPr lang="en-US" dirty="0"/>
              <a:t>“Small” issue with VMWare license costs means we are migrating to something else which is being actively researched!</a:t>
            </a:r>
          </a:p>
          <a:p>
            <a:pPr lvl="1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5DE90D-E0FF-254C-D800-0A28806A1BA3}"/>
              </a:ext>
            </a:extLst>
          </p:cNvPr>
          <p:cNvSpPr/>
          <p:nvPr/>
        </p:nvSpPr>
        <p:spPr>
          <a:xfrm>
            <a:off x="1145628" y="4827913"/>
            <a:ext cx="1618593" cy="9879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Dell HDD Storage Array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02F82-399E-C1FB-7052-5A69EFBF6DE0}"/>
              </a:ext>
            </a:extLst>
          </p:cNvPr>
          <p:cNvSpPr/>
          <p:nvPr/>
        </p:nvSpPr>
        <p:spPr>
          <a:xfrm>
            <a:off x="3547241" y="4827913"/>
            <a:ext cx="1618593" cy="9879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Dell HDD Storage Array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692553-42DC-0705-8D33-59D7FA004537}"/>
              </a:ext>
            </a:extLst>
          </p:cNvPr>
          <p:cNvSpPr/>
          <p:nvPr/>
        </p:nvSpPr>
        <p:spPr>
          <a:xfrm>
            <a:off x="2262351" y="3124200"/>
            <a:ext cx="1471449" cy="82769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Hypervisor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582D77-25E5-0EDA-E933-DCBA28E3622E}"/>
              </a:ext>
            </a:extLst>
          </p:cNvPr>
          <p:cNvSpPr/>
          <p:nvPr/>
        </p:nvSpPr>
        <p:spPr>
          <a:xfrm>
            <a:off x="2414751" y="3276600"/>
            <a:ext cx="1471449" cy="82769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Hypervisor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B205A3-8599-C23B-2A78-782410ACAC92}"/>
              </a:ext>
            </a:extLst>
          </p:cNvPr>
          <p:cNvSpPr/>
          <p:nvPr/>
        </p:nvSpPr>
        <p:spPr>
          <a:xfrm>
            <a:off x="2567151" y="3429000"/>
            <a:ext cx="1471449" cy="82769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Hypervisor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D3C57D-704B-2640-6D87-8DACEE92C222}"/>
              </a:ext>
            </a:extLst>
          </p:cNvPr>
          <p:cNvSpPr txBox="1"/>
          <p:nvPr/>
        </p:nvSpPr>
        <p:spPr>
          <a:xfrm>
            <a:off x="4011738" y="410429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x10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159C58-B064-0B48-2191-2CD4A5F33FE1}"/>
              </a:ext>
            </a:extLst>
          </p:cNvPr>
          <p:cNvSpPr/>
          <p:nvPr/>
        </p:nvSpPr>
        <p:spPr>
          <a:xfrm>
            <a:off x="693683" y="2705377"/>
            <a:ext cx="4960883" cy="3411485"/>
          </a:xfrm>
          <a:prstGeom prst="rect">
            <a:avLst/>
          </a:prstGeom>
          <a:noFill/>
          <a:ln w="38100">
            <a:solidFill>
              <a:srgbClr val="00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2BFFA9-08E5-4207-795D-CA3F825FBAC2}"/>
              </a:ext>
            </a:extLst>
          </p:cNvPr>
          <p:cNvSpPr txBox="1"/>
          <p:nvPr/>
        </p:nvSpPr>
        <p:spPr>
          <a:xfrm>
            <a:off x="693197" y="2705377"/>
            <a:ext cx="2454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Legacy Tier-1 network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AFC8CA-7DCC-FE14-6CB7-7D65CDE0B8BB}"/>
              </a:ext>
            </a:extLst>
          </p:cNvPr>
          <p:cNvSpPr/>
          <p:nvPr/>
        </p:nvSpPr>
        <p:spPr>
          <a:xfrm>
            <a:off x="6989377" y="4821113"/>
            <a:ext cx="1618593" cy="9879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Pure (Flash) Storage Array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857C22-52D7-0C6A-44C7-5765918FD887}"/>
              </a:ext>
            </a:extLst>
          </p:cNvPr>
          <p:cNvSpPr/>
          <p:nvPr/>
        </p:nvSpPr>
        <p:spPr>
          <a:xfrm>
            <a:off x="9377854" y="4821113"/>
            <a:ext cx="1618593" cy="9879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Pure (Flash) Storage Array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BDCAE74-14F0-E71A-E623-1BABAED0E0C5}"/>
              </a:ext>
            </a:extLst>
          </p:cNvPr>
          <p:cNvSpPr/>
          <p:nvPr/>
        </p:nvSpPr>
        <p:spPr>
          <a:xfrm>
            <a:off x="8106102" y="3124200"/>
            <a:ext cx="1471449" cy="82769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Hypervisor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5D5819-A68B-DF4A-7F53-54FA5FF162C3}"/>
              </a:ext>
            </a:extLst>
          </p:cNvPr>
          <p:cNvSpPr/>
          <p:nvPr/>
        </p:nvSpPr>
        <p:spPr>
          <a:xfrm>
            <a:off x="8258502" y="3276600"/>
            <a:ext cx="1471449" cy="82769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Hypervisor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26182D-6B01-40EE-4ABC-9C4A8372D389}"/>
              </a:ext>
            </a:extLst>
          </p:cNvPr>
          <p:cNvSpPr/>
          <p:nvPr/>
        </p:nvSpPr>
        <p:spPr>
          <a:xfrm>
            <a:off x="8410902" y="3429000"/>
            <a:ext cx="1471449" cy="82769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Hypervisor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D3FDE0-3DA5-A84C-5ABC-AFCC38005AA0}"/>
              </a:ext>
            </a:extLst>
          </p:cNvPr>
          <p:cNvSpPr txBox="1"/>
          <p:nvPr/>
        </p:nvSpPr>
        <p:spPr>
          <a:xfrm>
            <a:off x="9855489" y="410429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x lots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86AF4F5-1D12-E714-DAF2-165C14227D7D}"/>
              </a:ext>
            </a:extLst>
          </p:cNvPr>
          <p:cNvSpPr/>
          <p:nvPr/>
        </p:nvSpPr>
        <p:spPr>
          <a:xfrm>
            <a:off x="6537434" y="2705377"/>
            <a:ext cx="4960883" cy="3411485"/>
          </a:xfrm>
          <a:prstGeom prst="rect">
            <a:avLst/>
          </a:prstGeom>
          <a:noFill/>
          <a:ln w="38100">
            <a:solidFill>
              <a:srgbClr val="00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617B48-9D1D-03C4-04C5-030A5E40E4A5}"/>
              </a:ext>
            </a:extLst>
          </p:cNvPr>
          <p:cNvSpPr txBox="1"/>
          <p:nvPr/>
        </p:nvSpPr>
        <p:spPr>
          <a:xfrm>
            <a:off x="6536948" y="2705377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New dedicated network pod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97ED78-07A4-26F7-9C0A-B2F17B3E4318}"/>
              </a:ext>
            </a:extLst>
          </p:cNvPr>
          <p:cNvSpPr txBox="1"/>
          <p:nvPr/>
        </p:nvSpPr>
        <p:spPr>
          <a:xfrm>
            <a:off x="6905802" y="5829865"/>
            <a:ext cx="1785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Purchased by Tier-1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1C94055-7367-8476-6BB5-9ED9F51F9D5B}"/>
              </a:ext>
            </a:extLst>
          </p:cNvPr>
          <p:cNvSpPr txBox="1"/>
          <p:nvPr/>
        </p:nvSpPr>
        <p:spPr>
          <a:xfrm>
            <a:off x="9334135" y="5810325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Existing RIG array</a:t>
            </a: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8EECFAFE-A9D0-C3F0-142D-9491B5F09315}"/>
              </a:ext>
            </a:extLst>
          </p:cNvPr>
          <p:cNvSpPr/>
          <p:nvPr/>
        </p:nvSpPr>
        <p:spPr>
          <a:xfrm>
            <a:off x="5738648" y="4104290"/>
            <a:ext cx="798300" cy="501194"/>
          </a:xfrm>
          <a:prstGeom prst="rightArrow">
            <a:avLst/>
          </a:prstGeom>
          <a:solidFill>
            <a:srgbClr val="0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A073755-5854-870F-BF8C-CDAEB154F875}"/>
              </a:ext>
            </a:extLst>
          </p:cNvPr>
          <p:cNvSpPr/>
          <p:nvPr/>
        </p:nvSpPr>
        <p:spPr>
          <a:xfrm rot="2197890">
            <a:off x="7239595" y="2294979"/>
            <a:ext cx="2344188" cy="44681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E74AD9-3624-D547-A160-BE0581A55454}"/>
              </a:ext>
            </a:extLst>
          </p:cNvPr>
          <p:cNvSpPr txBox="1"/>
          <p:nvPr/>
        </p:nvSpPr>
        <p:spPr>
          <a:xfrm>
            <a:off x="9967707" y="2888706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Phase 1</a:t>
            </a:r>
          </a:p>
        </p:txBody>
      </p:sp>
    </p:spTree>
    <p:extLst>
      <p:ext uri="{BB962C8B-B14F-4D97-AF65-F5344CB8AC3E}">
        <p14:creationId xmlns:p14="http://schemas.microsoft.com/office/powerpoint/2010/main" val="169485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Victoria Metrics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5257800" cy="489108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currently use </a:t>
            </a:r>
            <a:r>
              <a:rPr lang="en-US" dirty="0" err="1"/>
              <a:t>InfluxDB</a:t>
            </a:r>
            <a:r>
              <a:rPr lang="en-US" dirty="0"/>
              <a:t> for our time series monitoring.</a:t>
            </a:r>
          </a:p>
          <a:p>
            <a:pPr lvl="1"/>
            <a:r>
              <a:rPr lang="en-US" dirty="0"/>
              <a:t>Very old version – Security is OK because not publicly accessible.</a:t>
            </a:r>
          </a:p>
          <a:p>
            <a:r>
              <a:rPr lang="en-US" dirty="0"/>
              <a:t>We are running a (joint) project to replace it.</a:t>
            </a:r>
          </a:p>
          <a:p>
            <a:pPr lvl="1"/>
            <a:r>
              <a:rPr lang="en-US" dirty="0"/>
              <a:t>New service will be called Timon = </a:t>
            </a:r>
            <a:r>
              <a:rPr lang="en-US" dirty="0" err="1"/>
              <a:t>TIme</a:t>
            </a:r>
            <a:r>
              <a:rPr lang="en-US" dirty="0"/>
              <a:t> </a:t>
            </a:r>
            <a:r>
              <a:rPr lang="en-US" dirty="0" err="1"/>
              <a:t>MONitor</a:t>
            </a:r>
            <a:endParaRPr lang="en-US" dirty="0"/>
          </a:p>
          <a:p>
            <a:r>
              <a:rPr lang="en-US" dirty="0"/>
              <a:t>We currently plan to move to Victoria Metrics.</a:t>
            </a:r>
          </a:p>
          <a:p>
            <a:pPr lvl="1"/>
            <a:r>
              <a:rPr lang="en-US" dirty="0"/>
              <a:t>I am negotiating to get the Enterprise version for a 3 year contract at ~£20k per year for 0.5 million data points per second ingest.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 dirty="0"/>
          </a:p>
        </p:txBody>
      </p:sp>
      <p:pic>
        <p:nvPicPr>
          <p:cNvPr id="7" name="Picture 6" descr="Cartoon animal standing on a dry land&#10;&#10;Description automatically generated with medium confidence">
            <a:extLst>
              <a:ext uri="{FF2B5EF4-FFF2-40B4-BE49-F238E27FC236}">
                <a16:creationId xmlns:a16="http://schemas.microsoft.com/office/drawing/2014/main" id="{FAB7ACF1-59A5-F5A4-2409-B0C698A186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92" b="49793"/>
          <a:stretch/>
        </p:blipFill>
        <p:spPr>
          <a:xfrm>
            <a:off x="483476" y="6063422"/>
            <a:ext cx="1032632" cy="707136"/>
          </a:xfrm>
          <a:prstGeom prst="rect">
            <a:avLst/>
          </a:prstGeom>
        </p:spPr>
      </p:pic>
      <p:pic>
        <p:nvPicPr>
          <p:cNvPr id="11" name="Picture 10" descr="A diagram of a server&#10;&#10;Description automatically generated">
            <a:extLst>
              <a:ext uri="{FF2B5EF4-FFF2-40B4-BE49-F238E27FC236}">
                <a16:creationId xmlns:a16="http://schemas.microsoft.com/office/drawing/2014/main" id="{EFE2B517-3E6E-AB85-1852-25C514373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85874"/>
            <a:ext cx="5491373" cy="452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54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CPU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5"/>
            <a:ext cx="10515600" cy="298371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This year SCD did a joint CPU procurement for JASMIN, SCARF, Tier-1 and the STFC Cloud.</a:t>
            </a:r>
          </a:p>
          <a:p>
            <a:pPr lvl="1"/>
            <a:r>
              <a:rPr lang="en-US" dirty="0"/>
              <a:t>Compute, Memory and OS Disk were identical, differences in networking and local storage.</a:t>
            </a:r>
          </a:p>
          <a:p>
            <a:pPr lvl="1"/>
            <a:r>
              <a:rPr lang="en-US" dirty="0"/>
              <a:t>Total value of £7,772,995.52 (</a:t>
            </a:r>
            <a:r>
              <a:rPr lang="en-US" dirty="0" err="1"/>
              <a:t>inc</a:t>
            </a:r>
            <a:r>
              <a:rPr lang="en-US" dirty="0"/>
              <a:t> VAT) was awarded to Lenovo.</a:t>
            </a:r>
          </a:p>
          <a:p>
            <a:r>
              <a:rPr lang="en-US" dirty="0"/>
              <a:t>407 servers in total (36 for Tier-1) with:</a:t>
            </a:r>
          </a:p>
          <a:p>
            <a:pPr lvl="1"/>
            <a:r>
              <a:rPr lang="en-US" dirty="0"/>
              <a:t>Dual AMD EPYC 9654 (HS23= 6000.6 each).</a:t>
            </a:r>
          </a:p>
          <a:p>
            <a:pPr lvl="1"/>
            <a:r>
              <a:rPr lang="en-US" dirty="0"/>
              <a:t>24 x 64GB memory (= 1.5TB memory).</a:t>
            </a:r>
          </a:p>
          <a:p>
            <a:pPr lvl="2"/>
            <a:r>
              <a:rPr lang="en-US" dirty="0"/>
              <a:t>JASMIN purchased some 6TB memory servers.</a:t>
            </a:r>
          </a:p>
          <a:p>
            <a:pPr lvl="1"/>
            <a:r>
              <a:rPr lang="en-US" dirty="0"/>
              <a:t>480GB SSD OS drive.</a:t>
            </a:r>
          </a:p>
          <a:p>
            <a:pPr lvl="1"/>
            <a:r>
              <a:rPr lang="en-US" dirty="0"/>
              <a:t>Mellanox ConnectX-6 25Gb/s NICs.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 dirty="0"/>
          </a:p>
        </p:txBody>
      </p:sp>
      <p:pic>
        <p:nvPicPr>
          <p:cNvPr id="9" name="Picture 8" descr="A close-up of a computer&#10;&#10;Description automatically generated">
            <a:extLst>
              <a:ext uri="{FF2B5EF4-FFF2-40B4-BE49-F238E27FC236}">
                <a16:creationId xmlns:a16="http://schemas.microsoft.com/office/drawing/2014/main" id="{92BA57D1-7C16-2E9A-6021-94E217FBC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366" y="4336939"/>
            <a:ext cx="2972120" cy="1765831"/>
          </a:xfrm>
          <a:prstGeom prst="rect">
            <a:avLst/>
          </a:prstGeom>
        </p:spPr>
      </p:pic>
      <p:pic>
        <p:nvPicPr>
          <p:cNvPr id="6" name="Picture 5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AD07DACB-79FC-D75F-B077-D82341595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152" y="3186406"/>
            <a:ext cx="4954608" cy="298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69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Disk and other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purchased 32 Dell Storage nodes</a:t>
            </a:r>
          </a:p>
          <a:p>
            <a:pPr lvl="1"/>
            <a:r>
              <a:rPr lang="en-US" dirty="0"/>
              <a:t>28 x 22TB drives.</a:t>
            </a:r>
          </a:p>
          <a:p>
            <a:pPr lvl="1"/>
            <a:r>
              <a:rPr lang="en-US" dirty="0"/>
              <a:t>2 x 16C/32T CPUs</a:t>
            </a:r>
          </a:p>
          <a:p>
            <a:pPr lvl="1"/>
            <a:r>
              <a:rPr lang="en-US" dirty="0"/>
              <a:t>480GB SSD OS Disk</a:t>
            </a:r>
          </a:p>
          <a:p>
            <a:pPr lvl="1"/>
            <a:r>
              <a:rPr lang="en-US" dirty="0"/>
              <a:t>256GB memory</a:t>
            </a:r>
          </a:p>
          <a:p>
            <a:pPr lvl="1"/>
            <a:r>
              <a:rPr lang="en-US" dirty="0"/>
              <a:t>25Gb/s Mellanox NIC.</a:t>
            </a:r>
          </a:p>
          <a:p>
            <a:r>
              <a:rPr lang="en-US" dirty="0"/>
              <a:t>Echo gateways</a:t>
            </a:r>
          </a:p>
          <a:p>
            <a:pPr lvl="1"/>
            <a:r>
              <a:rPr lang="en-US" dirty="0"/>
              <a:t>4 with 25Gb/s NICs</a:t>
            </a:r>
          </a:p>
          <a:p>
            <a:pPr lvl="1"/>
            <a:r>
              <a:rPr lang="en-US" dirty="0"/>
              <a:t>1 with 100Gb/s NICs</a:t>
            </a:r>
          </a:p>
          <a:p>
            <a:r>
              <a:rPr lang="en-US" dirty="0"/>
              <a:t>We are buying individually metered power supplies.</a:t>
            </a:r>
          </a:p>
          <a:p>
            <a:r>
              <a:rPr lang="en-US" dirty="0"/>
              <a:t>Earlier in the year we purchase a single ARM server which we integrated into the farm, we intend to buy more this year.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805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58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DC24 Overview</a:t>
            </a:r>
          </a:p>
          <a:p>
            <a:pPr lvl="1"/>
            <a:r>
              <a:rPr lang="en-US" dirty="0"/>
              <a:t>Details will be covered by many others</a:t>
            </a:r>
          </a:p>
          <a:p>
            <a:r>
              <a:rPr lang="en-US" dirty="0"/>
              <a:t>Antares</a:t>
            </a:r>
          </a:p>
          <a:p>
            <a:r>
              <a:rPr lang="en-US" dirty="0"/>
              <a:t>Echo</a:t>
            </a:r>
          </a:p>
          <a:p>
            <a:pPr lvl="1"/>
            <a:r>
              <a:rPr lang="en-US" dirty="0" err="1"/>
              <a:t>Ceph</a:t>
            </a:r>
            <a:r>
              <a:rPr lang="en-US" dirty="0"/>
              <a:t> – I will present slides made by Rob.</a:t>
            </a:r>
          </a:p>
          <a:p>
            <a:pPr lvl="1"/>
            <a:r>
              <a:rPr lang="en-US" dirty="0" err="1"/>
              <a:t>XRootD</a:t>
            </a:r>
            <a:r>
              <a:rPr lang="en-US" dirty="0"/>
              <a:t> – </a:t>
            </a:r>
            <a:r>
              <a:rPr lang="en-US" dirty="0" err="1"/>
              <a:t>Jyothish</a:t>
            </a:r>
            <a:r>
              <a:rPr lang="en-US" dirty="0"/>
              <a:t> Thomas</a:t>
            </a:r>
          </a:p>
          <a:p>
            <a:r>
              <a:rPr lang="en-US" dirty="0"/>
              <a:t>Batch</a:t>
            </a:r>
          </a:p>
          <a:p>
            <a:r>
              <a:rPr lang="en-US" dirty="0"/>
              <a:t>Network – James Adams</a:t>
            </a:r>
          </a:p>
          <a:p>
            <a:r>
              <a:rPr lang="en-US" dirty="0"/>
              <a:t>Projects</a:t>
            </a:r>
          </a:p>
          <a:p>
            <a:pPr lvl="1"/>
            <a:r>
              <a:rPr lang="en-US" dirty="0"/>
              <a:t>VMWare</a:t>
            </a:r>
          </a:p>
          <a:p>
            <a:pPr lvl="1"/>
            <a:r>
              <a:rPr lang="en-US" dirty="0"/>
              <a:t>Victoria Metrics</a:t>
            </a:r>
          </a:p>
          <a:p>
            <a:pPr lvl="1"/>
            <a:r>
              <a:rPr lang="en-US" dirty="0"/>
              <a:t>Procurements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72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DC24 - Overview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202489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Overall DC24 was very successful for RAL.</a:t>
            </a:r>
          </a:p>
          <a:p>
            <a:pPr lvl="1"/>
            <a:r>
              <a:rPr lang="en-US" dirty="0"/>
              <a:t>Significant network problems at the start of challenge resulted in low initial throughput.</a:t>
            </a:r>
          </a:p>
          <a:p>
            <a:r>
              <a:rPr lang="en-US" dirty="0"/>
              <a:t>At the end, throughput was 2 – 3 times higher than we ever saw before:</a:t>
            </a:r>
          </a:p>
          <a:p>
            <a:pPr lvl="1"/>
            <a:r>
              <a:rPr lang="en-US" dirty="0"/>
              <a:t>We found a new set of bottlenecks well above Run 3 normal load that can be worked on over the next few years.</a:t>
            </a:r>
          </a:p>
          <a:p>
            <a:pPr lvl="1"/>
            <a:r>
              <a:rPr lang="en-US" dirty="0"/>
              <a:t>Fantastic effort from the Tier-1 to debug, fix/optimize in real time.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EF77C6-7B10-9244-85C3-582A7D94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FCB5F8D3-46B3-5C60-0FF7-EAF07441E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86" y="3879263"/>
            <a:ext cx="5599430" cy="218690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8536FE3-5527-7FF4-45EB-58A0DAD6A963}"/>
              </a:ext>
            </a:extLst>
          </p:cNvPr>
          <p:cNvGrpSpPr/>
          <p:nvPr/>
        </p:nvGrpSpPr>
        <p:grpSpPr>
          <a:xfrm>
            <a:off x="6096000" y="3942629"/>
            <a:ext cx="5740615" cy="2060170"/>
            <a:chOff x="6280557" y="4005995"/>
            <a:chExt cx="5740615" cy="2060170"/>
          </a:xfrm>
        </p:grpSpPr>
        <p:pic>
          <p:nvPicPr>
            <p:cNvPr id="8" name="Picture 7" descr="A graph showing a green and yellow line&#10;&#10;Description automatically generated">
              <a:extLst>
                <a:ext uri="{FF2B5EF4-FFF2-40B4-BE49-F238E27FC236}">
                  <a16:creationId xmlns:a16="http://schemas.microsoft.com/office/drawing/2014/main" id="{28A2294F-8932-3EEB-7AF8-86076930F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0557" y="4005995"/>
              <a:ext cx="5740615" cy="2060170"/>
            </a:xfrm>
            <a:prstGeom prst="rect">
              <a:avLst/>
            </a:prstGeom>
          </p:spPr>
        </p:pic>
        <p:pic>
          <p:nvPicPr>
            <p:cNvPr id="9" name="Picture 8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6FD27EEC-10AE-B6E6-9CA2-8E581BDA9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27963" y="5631603"/>
              <a:ext cx="1215044" cy="23517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F3B0B16-245E-3C79-1D3C-B552CC7C3999}"/>
              </a:ext>
            </a:extLst>
          </p:cNvPr>
          <p:cNvSpPr txBox="1"/>
          <p:nvPr/>
        </p:nvSpPr>
        <p:spPr>
          <a:xfrm>
            <a:off x="355386" y="3438708"/>
            <a:ext cx="293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WLCG DC24 Monitoring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911AB3-4C7A-0232-F388-B9017EBB91EB}"/>
              </a:ext>
            </a:extLst>
          </p:cNvPr>
          <p:cNvSpPr txBox="1"/>
          <p:nvPr/>
        </p:nvSpPr>
        <p:spPr>
          <a:xfrm>
            <a:off x="6096000" y="3445353"/>
            <a:ext cx="293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Site Link Monitoring</a:t>
            </a:r>
          </a:p>
        </p:txBody>
      </p:sp>
    </p:spTree>
    <p:extLst>
      <p:ext uri="{BB962C8B-B14F-4D97-AF65-F5344CB8AC3E}">
        <p14:creationId xmlns:p14="http://schemas.microsoft.com/office/powerpoint/2010/main" val="3027078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DC24 – Things to improve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485366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Deletes</a:t>
            </a:r>
          </a:p>
          <a:p>
            <a:pPr lvl="1"/>
            <a:r>
              <a:rPr lang="en-US" dirty="0"/>
              <a:t>Under high load deletes go very slowly. Deletes quickly caught up after DC24 finished.  Described in </a:t>
            </a:r>
            <a:r>
              <a:rPr lang="en-US" dirty="0" err="1"/>
              <a:t>Jyothish’s</a:t>
            </a:r>
            <a:r>
              <a:rPr lang="en-US" dirty="0"/>
              <a:t> Talk.</a:t>
            </a:r>
          </a:p>
          <a:p>
            <a:r>
              <a:rPr lang="en-US" dirty="0"/>
              <a:t>Load Balancing</a:t>
            </a:r>
          </a:p>
          <a:p>
            <a:pPr lvl="1"/>
            <a:r>
              <a:rPr lang="en-US" dirty="0"/>
              <a:t>We got lots of experience trying to balance the load across the gateways.  Described in detail in </a:t>
            </a:r>
            <a:r>
              <a:rPr lang="en-US" dirty="0" err="1"/>
              <a:t>Jyothish’s</a:t>
            </a:r>
            <a:r>
              <a:rPr lang="en-US" dirty="0"/>
              <a:t> Talk.</a:t>
            </a:r>
          </a:p>
          <a:p>
            <a:r>
              <a:rPr lang="en-US" dirty="0"/>
              <a:t>Check-summing</a:t>
            </a:r>
          </a:p>
          <a:p>
            <a:pPr lvl="1"/>
            <a:r>
              <a:rPr lang="en-US" dirty="0"/>
              <a:t>When a file is written via FTS, it is then recalled to the gateway to calculate the checksum.  It is on Brian </a:t>
            </a:r>
            <a:r>
              <a:rPr lang="en-US" dirty="0" err="1"/>
              <a:t>Bockelman’s</a:t>
            </a:r>
            <a:r>
              <a:rPr lang="en-US" dirty="0"/>
              <a:t> </a:t>
            </a:r>
            <a:r>
              <a:rPr lang="en-US" dirty="0" err="1"/>
              <a:t>ToDo</a:t>
            </a:r>
            <a:r>
              <a:rPr lang="en-US" dirty="0"/>
              <a:t> list to add check-summing while the data is being streamed.</a:t>
            </a:r>
          </a:p>
          <a:p>
            <a:r>
              <a:rPr lang="en-US" dirty="0"/>
              <a:t>Gateway Hardware</a:t>
            </a:r>
          </a:p>
          <a:p>
            <a:pPr lvl="1"/>
            <a:r>
              <a:rPr lang="en-US" dirty="0"/>
              <a:t>We hit the 25Gb/s network limit on our gateways, we have purchased a 100Gb/s capable gateway.  There is explicit effort in GridPP7 for improving throughput.</a:t>
            </a:r>
          </a:p>
          <a:p>
            <a:r>
              <a:rPr lang="en-US" dirty="0"/>
              <a:t>Tokens</a:t>
            </a:r>
          </a:p>
          <a:p>
            <a:pPr lvl="1"/>
            <a:r>
              <a:rPr lang="en-US" dirty="0"/>
              <a:t>For various reasons these had to be disabled.  Most of the improvements will come from the VOs, but there are some </a:t>
            </a:r>
            <a:r>
              <a:rPr lang="en-US" dirty="0" err="1"/>
              <a:t>XRootD</a:t>
            </a:r>
            <a:r>
              <a:rPr lang="en-US" dirty="0"/>
              <a:t> patches needed.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EF77C6-7B10-9244-85C3-582A7D94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</p:spTree>
    <p:extLst>
      <p:ext uri="{BB962C8B-B14F-4D97-AF65-F5344CB8AC3E}">
        <p14:creationId xmlns:p14="http://schemas.microsoft.com/office/powerpoint/2010/main" val="3425946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Antares – Data Export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5"/>
            <a:ext cx="10515600" cy="2016126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Webdav</a:t>
            </a:r>
            <a:r>
              <a:rPr lang="en-US" dirty="0"/>
              <a:t> and the HTTP REST Tape API mean that Antares can be accessed directly.  </a:t>
            </a:r>
          </a:p>
          <a:p>
            <a:pPr lvl="1"/>
            <a:r>
              <a:rPr lang="en-US" dirty="0"/>
              <a:t>Raw Data export will be going directly from CERN to Antares.</a:t>
            </a:r>
          </a:p>
          <a:p>
            <a:r>
              <a:rPr lang="en-US" dirty="0"/>
              <a:t>In the repeat DC24 test we asked for Antares to be tested.</a:t>
            </a:r>
          </a:p>
          <a:p>
            <a:pPr lvl="1"/>
            <a:r>
              <a:rPr lang="en-US" dirty="0"/>
              <a:t>Various teething problems (e.g. FTS config wasn’t correct, deletes were slow).</a:t>
            </a:r>
          </a:p>
          <a:p>
            <a:pPr lvl="1"/>
            <a:r>
              <a:rPr lang="en-US" dirty="0"/>
              <a:t>Antares was ingesting data at 10GB/s but most of it wasn’t DC data…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776A66B0-3DAE-3852-259E-71857C338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302000"/>
            <a:ext cx="10705723" cy="271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691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Antares – Tape backend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394" y="1285875"/>
            <a:ext cx="4812068" cy="256323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Tape backend was definitely well tested!</a:t>
            </a:r>
          </a:p>
          <a:p>
            <a:r>
              <a:rPr lang="en-US" dirty="0"/>
              <a:t>The EOS buffer did fill up during the test, which then reduced transfer speeds.</a:t>
            </a:r>
          </a:p>
          <a:p>
            <a:r>
              <a:rPr lang="en-US" dirty="0"/>
              <a:t>SSD costs are coming down so buffer can be expanded.</a:t>
            </a:r>
          </a:p>
          <a:p>
            <a:r>
              <a:rPr lang="en-US" dirty="0"/>
              <a:t>Plenty of room to optimize tape drive usage.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  <p:pic>
        <p:nvPicPr>
          <p:cNvPr id="7" name="Picture 6" descr="A graph of colored lines&#10;&#10;Description automatically generated with medium confidence">
            <a:extLst>
              <a:ext uri="{FF2B5EF4-FFF2-40B4-BE49-F238E27FC236}">
                <a16:creationId xmlns:a16="http://schemas.microsoft.com/office/drawing/2014/main" id="{8A55351E-239C-6E18-75E4-A385119EB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67" y="4076700"/>
            <a:ext cx="11746265" cy="2017763"/>
          </a:xfrm>
          <a:prstGeom prst="rect">
            <a:avLst/>
          </a:prstGeom>
        </p:spPr>
      </p:pic>
      <p:pic>
        <p:nvPicPr>
          <p:cNvPr id="10" name="Picture 9" descr="A screen shot of a computer&#10;&#10;Description automatically generated">
            <a:extLst>
              <a:ext uri="{FF2B5EF4-FFF2-40B4-BE49-F238E27FC236}">
                <a16:creationId xmlns:a16="http://schemas.microsoft.com/office/drawing/2014/main" id="{444CAF23-B383-F070-18CC-AE5CCBA72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421" y="1284238"/>
            <a:ext cx="5954379" cy="20177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E60702-A17D-9523-A4C9-0B51E531292B}"/>
              </a:ext>
            </a:extLst>
          </p:cNvPr>
          <p:cNvSpPr txBox="1"/>
          <p:nvPr/>
        </p:nvSpPr>
        <p:spPr>
          <a:xfrm>
            <a:off x="5399421" y="3420384"/>
            <a:ext cx="6569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0"/>
              </a:spcAft>
            </a:pPr>
            <a:r>
              <a:rPr lang="en-GB" sz="16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Blue in data challenge, Purple is atlas21mcother, Green is cmsmc23summer</a:t>
            </a:r>
          </a:p>
        </p:txBody>
      </p:sp>
    </p:spTree>
    <p:extLst>
      <p:ext uri="{BB962C8B-B14F-4D97-AF65-F5344CB8AC3E}">
        <p14:creationId xmlns:p14="http://schemas.microsoft.com/office/powerpoint/2010/main" val="2557731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Echo status and plans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1AC01AD-2258-92BB-E87E-5740986D3E19}"/>
              </a:ext>
            </a:extLst>
          </p:cNvPr>
          <p:cNvSpPr txBox="1">
            <a:spLocks/>
          </p:cNvSpPr>
          <p:nvPr/>
        </p:nvSpPr>
        <p:spPr>
          <a:xfrm>
            <a:off x="838201" y="1156138"/>
            <a:ext cx="10515599" cy="492935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Echo recently exceed 100PiB of raw capacity.</a:t>
            </a:r>
          </a:p>
          <a:p>
            <a:r>
              <a:rPr lang="en-GB" dirty="0"/>
              <a:t>Backend storage working very well.</a:t>
            </a:r>
          </a:p>
          <a:p>
            <a:pPr lvl="1"/>
            <a:r>
              <a:rPr lang="en-GB" dirty="0"/>
              <a:t>Many operational changes can be done transparently, and the team is trying to automate them where possible.</a:t>
            </a:r>
          </a:p>
          <a:p>
            <a:r>
              <a:rPr lang="en-GB" dirty="0"/>
              <a:t>2024 Q2:</a:t>
            </a:r>
          </a:p>
          <a:p>
            <a:pPr lvl="1"/>
            <a:r>
              <a:rPr lang="en-GB" dirty="0"/>
              <a:t>SL7 → Rocky 8</a:t>
            </a:r>
          </a:p>
          <a:p>
            <a:pPr lvl="1"/>
            <a:r>
              <a:rPr lang="en-GB" dirty="0"/>
              <a:t>Decommission 2017/18 generations of hardware</a:t>
            </a:r>
          </a:p>
          <a:p>
            <a:pPr lvl="1"/>
            <a:r>
              <a:rPr lang="en-GB" dirty="0"/>
              <a:t>Continue deployment/weighting up of 2022 hardware</a:t>
            </a:r>
          </a:p>
          <a:p>
            <a:r>
              <a:rPr lang="en-GB" dirty="0"/>
              <a:t>Q3</a:t>
            </a:r>
          </a:p>
          <a:p>
            <a:pPr lvl="1"/>
            <a:r>
              <a:rPr lang="en-GB" dirty="0"/>
              <a:t>Complete deployment and decommissioning</a:t>
            </a:r>
          </a:p>
          <a:p>
            <a:pPr lvl="1"/>
            <a:r>
              <a:rPr lang="en-GB" dirty="0"/>
              <a:t>Upgrade to Pacific</a:t>
            </a:r>
          </a:p>
          <a:p>
            <a:pPr lvl="1"/>
            <a:r>
              <a:rPr lang="en-GB" dirty="0"/>
              <a:t>Start deployment of 2023</a:t>
            </a:r>
          </a:p>
          <a:p>
            <a:r>
              <a:rPr lang="en-GB" dirty="0"/>
              <a:t>Longer term we still would like to implement rack-level failure domains.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744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C65C9-E521-3C69-48C0-4A2BDD3A2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Rocky 8 Upgrade Progress– Echo Storage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F4F94-3382-AC0B-039F-E631C4D10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8346" y="5054743"/>
            <a:ext cx="6444553" cy="53102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400" dirty="0"/>
              <a:t>Credit to Maksim for the graph and much of the work.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68EDEF-9D51-12D7-ADFB-F2141DC22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 descr="A graph with red and green bars&#10;&#10;Description automatically generated">
            <a:extLst>
              <a:ext uri="{FF2B5EF4-FFF2-40B4-BE49-F238E27FC236}">
                <a16:creationId xmlns:a16="http://schemas.microsoft.com/office/drawing/2014/main" id="{9C052C8C-BCDC-678A-70EC-81FA4E5AD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611" y="1783817"/>
            <a:ext cx="6782289" cy="32851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7BA176-22F6-6EB5-E329-A627385F5E28}"/>
              </a:ext>
            </a:extLst>
          </p:cNvPr>
          <p:cNvSpPr txBox="1"/>
          <p:nvPr/>
        </p:nvSpPr>
        <p:spPr>
          <a:xfrm>
            <a:off x="729308" y="1492342"/>
            <a:ext cx="459903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OS upgrades to Echo storage nodes are automated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Working hours 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Each storage generation has its own foibles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Development needed each 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We intend to decommission 2017 before the SL7 EOL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If we can decommission 2018 as well, we will.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D2D17BA-DA59-9EC0-BB34-9C3B8E8D4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</p:spTree>
    <p:extLst>
      <p:ext uri="{BB962C8B-B14F-4D97-AF65-F5344CB8AC3E}">
        <p14:creationId xmlns:p14="http://schemas.microsoft.com/office/powerpoint/2010/main" val="3874449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Ceph</a:t>
            </a:r>
            <a:r>
              <a:rPr lang="en-US" dirty="0"/>
              <a:t> release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5069840" cy="4891089"/>
          </a:xfrm>
        </p:spPr>
        <p:txBody>
          <a:bodyPr>
            <a:normAutofit/>
          </a:bodyPr>
          <a:lstStyle/>
          <a:p>
            <a:r>
              <a:rPr lang="en-US" dirty="0"/>
              <a:t>Our last major </a:t>
            </a:r>
            <a:r>
              <a:rPr lang="en-US" dirty="0" err="1"/>
              <a:t>Ceph</a:t>
            </a:r>
            <a:r>
              <a:rPr lang="en-US" dirty="0"/>
              <a:t> upgrade was in May 2020!</a:t>
            </a:r>
          </a:p>
          <a:p>
            <a:r>
              <a:rPr lang="en-US" dirty="0"/>
              <a:t>Currently we are on Nautilus.</a:t>
            </a:r>
          </a:p>
          <a:p>
            <a:r>
              <a:rPr lang="en-US" dirty="0"/>
              <a:t>Double upgrade to Pacific by September 2024.</a:t>
            </a:r>
          </a:p>
          <a:p>
            <a:r>
              <a:rPr lang="en-US" dirty="0"/>
              <a:t>Double upgrade to Reef for April 2025.</a:t>
            </a:r>
          </a:p>
          <a:p>
            <a:r>
              <a:rPr lang="en-US" dirty="0"/>
              <a:t>In GridPP7 want to aim to be looking to upgrade to latest release once it has been out for 6+ months.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 descr="A graph with text on it&#10;&#10;Description automatically generated">
            <a:extLst>
              <a:ext uri="{FF2B5EF4-FFF2-40B4-BE49-F238E27FC236}">
                <a16:creationId xmlns:a16="http://schemas.microsoft.com/office/drawing/2014/main" id="{4453B901-4A22-1AB0-3D6A-8BC01F6AF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489" y="1139194"/>
            <a:ext cx="5156200" cy="2590800"/>
          </a:xfrm>
          <a:prstGeom prst="rect">
            <a:avLst/>
          </a:prstGeom>
        </p:spPr>
      </p:pic>
      <p:pic>
        <p:nvPicPr>
          <p:cNvPr id="9" name="Picture 8" descr="A graph with numbers and a red line&#10;&#10;Description automatically generated">
            <a:extLst>
              <a:ext uri="{FF2B5EF4-FFF2-40B4-BE49-F238E27FC236}">
                <a16:creationId xmlns:a16="http://schemas.microsoft.com/office/drawing/2014/main" id="{D751D8AD-3DF9-8057-242F-59D46B0D0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3876674"/>
            <a:ext cx="51435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206057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88461</TotalTime>
  <Words>1216</Words>
  <Application>Microsoft Macintosh PowerPoint</Application>
  <PresentationFormat>Widescreen</PresentationFormat>
  <Paragraphs>161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Regular</vt:lpstr>
      <vt:lpstr>Calibri</vt:lpstr>
      <vt:lpstr>Wingdings</vt:lpstr>
      <vt:lpstr>Font and logo master</vt:lpstr>
      <vt:lpstr>PowerPoint Presentation</vt:lpstr>
      <vt:lpstr>Introduction</vt:lpstr>
      <vt:lpstr>DC24 - Overview </vt:lpstr>
      <vt:lpstr>DC24 – Things to improve </vt:lpstr>
      <vt:lpstr>Antares – Data Export test</vt:lpstr>
      <vt:lpstr>Antares – Tape backend</vt:lpstr>
      <vt:lpstr>Echo status and plans</vt:lpstr>
      <vt:lpstr>Rocky 8 Upgrade Progress– Echo Storage </vt:lpstr>
      <vt:lpstr>Ceph release schedule</vt:lpstr>
      <vt:lpstr>Batch Farm</vt:lpstr>
      <vt:lpstr>VMWare replacement</vt:lpstr>
      <vt:lpstr>Victoria Metrics</vt:lpstr>
      <vt:lpstr>CPU procurement</vt:lpstr>
      <vt:lpstr>Disk and other procurement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Dewhurst, Alastair (STFC,RAL,SC)</dc:creator>
  <cp:lastModifiedBy>Dewhurst, Alastair (STFC,RAL,SC)</cp:lastModifiedBy>
  <cp:revision>29</cp:revision>
  <dcterms:created xsi:type="dcterms:W3CDTF">2021-03-01T01:09:53Z</dcterms:created>
  <dcterms:modified xsi:type="dcterms:W3CDTF">2024-03-26T09:10:09Z</dcterms:modified>
</cp:coreProperties>
</file>