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15" r:id="rId5"/>
    <p:sldMasterId id="2147483700" r:id="rId6"/>
  </p:sldMasterIdLst>
  <p:notesMasterIdLst>
    <p:notesMasterId r:id="rId15"/>
  </p:notesMasterIdLst>
  <p:handoutMasterIdLst>
    <p:handoutMasterId r:id="rId16"/>
  </p:handoutMasterIdLst>
  <p:sldIdLst>
    <p:sldId id="286" r:id="rId7"/>
    <p:sldId id="666" r:id="rId8"/>
    <p:sldId id="661" r:id="rId9"/>
    <p:sldId id="294" r:id="rId10"/>
    <p:sldId id="291" r:id="rId11"/>
    <p:sldId id="662" r:id="rId12"/>
    <p:sldId id="663" r:id="rId13"/>
    <p:sldId id="6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1708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7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6262"/>
    <a:srgbClr val="2E2D62"/>
    <a:srgbClr val="000000"/>
    <a:srgbClr val="F08900"/>
    <a:srgbClr val="0563C1"/>
    <a:srgbClr val="1E5DF8"/>
    <a:srgbClr val="003088"/>
    <a:srgbClr val="FF6900"/>
    <a:srgbClr val="FFFFFF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BF45CE-43B3-4A44-A119-D8A2CF77E36A}" v="32" dt="2024-03-26T12:07:50.6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920" autoAdjust="0"/>
  </p:normalViewPr>
  <p:slideViewPr>
    <p:cSldViewPr snapToGrid="0">
      <p:cViewPr varScale="1">
        <p:scale>
          <a:sx n="52" d="100"/>
          <a:sy n="52" d="100"/>
        </p:scale>
        <p:origin x="1204" y="60"/>
      </p:cViewPr>
      <p:guideLst>
        <p:guide orient="horz" pos="323"/>
        <p:guide pos="234"/>
        <p:guide orient="horz" pos="3974"/>
        <p:guide pos="7355"/>
        <p:guide pos="1708"/>
        <p:guide orient="horz" pos="867"/>
        <p:guide orient="horz" pos="3634"/>
        <p:guide pos="7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bett, Greg (STFC,RAL,SC)" userId="c47eb046-2807-438a-acc5-b2fa5c8080e6" providerId="ADAL" clId="{16BF45CE-43B3-4A44-A119-D8A2CF77E36A}"/>
    <pc:docChg chg="undo redo custSel addSld delSld modSld sldOrd">
      <pc:chgData name="Corbett, Greg (STFC,RAL,SC)" userId="c47eb046-2807-438a-acc5-b2fa5c8080e6" providerId="ADAL" clId="{16BF45CE-43B3-4A44-A119-D8A2CF77E36A}" dt="2024-03-27T08:39:03.931" v="5768" actId="14100"/>
      <pc:docMkLst>
        <pc:docMk/>
      </pc:docMkLst>
      <pc:sldChg chg="modSp add del mod ord modNotesTx">
        <pc:chgData name="Corbett, Greg (STFC,RAL,SC)" userId="c47eb046-2807-438a-acc5-b2fa5c8080e6" providerId="ADAL" clId="{16BF45CE-43B3-4A44-A119-D8A2CF77E36A}" dt="2024-03-26T12:05:08.535" v="5635" actId="20577"/>
        <pc:sldMkLst>
          <pc:docMk/>
          <pc:sldMk cId="446730298" sldId="286"/>
        </pc:sldMkLst>
        <pc:spChg chg="mod">
          <ac:chgData name="Corbett, Greg (STFC,RAL,SC)" userId="c47eb046-2807-438a-acc5-b2fa5c8080e6" providerId="ADAL" clId="{16BF45CE-43B3-4A44-A119-D8A2CF77E36A}" dt="2024-03-25T16:48:08.915" v="2840" actId="20577"/>
          <ac:spMkLst>
            <pc:docMk/>
            <pc:sldMk cId="446730298" sldId="286"/>
            <ac:spMk id="7" creationId="{108DC7F5-099C-FD4D-905A-DC79A38901EC}"/>
          </ac:spMkLst>
        </pc:spChg>
        <pc:spChg chg="mod">
          <ac:chgData name="Corbett, Greg (STFC,RAL,SC)" userId="c47eb046-2807-438a-acc5-b2fa5c8080e6" providerId="ADAL" clId="{16BF45CE-43B3-4A44-A119-D8A2CF77E36A}" dt="2024-03-26T09:54:04.688" v="3155" actId="27636"/>
          <ac:spMkLst>
            <pc:docMk/>
            <pc:sldMk cId="446730298" sldId="286"/>
            <ac:spMk id="9" creationId="{DE67786B-8CF6-7140-A9BE-F2F0A0F1F7F0}"/>
          </ac:spMkLst>
        </pc:spChg>
        <pc:picChg chg="mod">
          <ac:chgData name="Corbett, Greg (STFC,RAL,SC)" userId="c47eb046-2807-438a-acc5-b2fa5c8080e6" providerId="ADAL" clId="{16BF45CE-43B3-4A44-A119-D8A2CF77E36A}" dt="2024-03-25T16:52:46.796" v="2859" actId="14826"/>
          <ac:picMkLst>
            <pc:docMk/>
            <pc:sldMk cId="446730298" sldId="286"/>
            <ac:picMk id="10" creationId="{798AA73C-9080-036D-4212-1CD0F081940D}"/>
          </ac:picMkLst>
        </pc:picChg>
      </pc:sldChg>
      <pc:sldChg chg="del">
        <pc:chgData name="Corbett, Greg (STFC,RAL,SC)" userId="c47eb046-2807-438a-acc5-b2fa5c8080e6" providerId="ADAL" clId="{16BF45CE-43B3-4A44-A119-D8A2CF77E36A}" dt="2024-03-25T10:19:35.568" v="17" actId="47"/>
        <pc:sldMkLst>
          <pc:docMk/>
          <pc:sldMk cId="3846523746" sldId="290"/>
        </pc:sldMkLst>
      </pc:sldChg>
      <pc:sldChg chg="delSp modSp add mod modNotesTx">
        <pc:chgData name="Corbett, Greg (STFC,RAL,SC)" userId="c47eb046-2807-438a-acc5-b2fa5c8080e6" providerId="ADAL" clId="{16BF45CE-43B3-4A44-A119-D8A2CF77E36A}" dt="2024-03-26T12:06:08.273" v="5656" actId="478"/>
        <pc:sldMkLst>
          <pc:docMk/>
          <pc:sldMk cId="3284775933" sldId="291"/>
        </pc:sldMkLst>
        <pc:spChg chg="mod">
          <ac:chgData name="Corbett, Greg (STFC,RAL,SC)" userId="c47eb046-2807-438a-acc5-b2fa5c8080e6" providerId="ADAL" clId="{16BF45CE-43B3-4A44-A119-D8A2CF77E36A}" dt="2024-03-26T11:40:31.621" v="5091" actId="20577"/>
          <ac:spMkLst>
            <pc:docMk/>
            <pc:sldMk cId="3284775933" sldId="291"/>
            <ac:spMk id="7" creationId="{108DC7F5-099C-FD4D-905A-DC79A38901EC}"/>
          </ac:spMkLst>
        </pc:spChg>
        <pc:spChg chg="del">
          <ac:chgData name="Corbett, Greg (STFC,RAL,SC)" userId="c47eb046-2807-438a-acc5-b2fa5c8080e6" providerId="ADAL" clId="{16BF45CE-43B3-4A44-A119-D8A2CF77E36A}" dt="2024-03-25T16:53:36.921" v="2869" actId="478"/>
          <ac:spMkLst>
            <pc:docMk/>
            <pc:sldMk cId="3284775933" sldId="291"/>
            <ac:spMk id="8" creationId="{37FEC449-72A9-AC4A-AF08-56A086A7A92C}"/>
          </ac:spMkLst>
        </pc:spChg>
        <pc:spChg chg="del topLvl">
          <ac:chgData name="Corbett, Greg (STFC,RAL,SC)" userId="c47eb046-2807-438a-acc5-b2fa5c8080e6" providerId="ADAL" clId="{16BF45CE-43B3-4A44-A119-D8A2CF77E36A}" dt="2024-03-26T12:06:06.693" v="5655" actId="478"/>
          <ac:spMkLst>
            <pc:docMk/>
            <pc:sldMk cId="3284775933" sldId="291"/>
            <ac:spMk id="11" creationId="{8B7BFFF2-7DB1-38CC-A164-55A2EE6408DB}"/>
          </ac:spMkLst>
        </pc:spChg>
        <pc:grpChg chg="del">
          <ac:chgData name="Corbett, Greg (STFC,RAL,SC)" userId="c47eb046-2807-438a-acc5-b2fa5c8080e6" providerId="ADAL" clId="{16BF45CE-43B3-4A44-A119-D8A2CF77E36A}" dt="2024-03-26T12:06:06.693" v="5655" actId="478"/>
          <ac:grpSpMkLst>
            <pc:docMk/>
            <pc:sldMk cId="3284775933" sldId="291"/>
            <ac:grpSpMk id="6" creationId="{13392773-F413-F86A-B67F-06869D2FF97F}"/>
          </ac:grpSpMkLst>
        </pc:grpChg>
        <pc:picChg chg="del topLvl">
          <ac:chgData name="Corbett, Greg (STFC,RAL,SC)" userId="c47eb046-2807-438a-acc5-b2fa5c8080e6" providerId="ADAL" clId="{16BF45CE-43B3-4A44-A119-D8A2CF77E36A}" dt="2024-03-26T12:06:08.273" v="5656" actId="478"/>
          <ac:picMkLst>
            <pc:docMk/>
            <pc:sldMk cId="3284775933" sldId="291"/>
            <ac:picMk id="10" creationId="{B4CE6510-1E6C-C51F-494B-8F7D4C17B4C5}"/>
          </ac:picMkLst>
        </pc:picChg>
      </pc:sldChg>
      <pc:sldChg chg="del">
        <pc:chgData name="Corbett, Greg (STFC,RAL,SC)" userId="c47eb046-2807-438a-acc5-b2fa5c8080e6" providerId="ADAL" clId="{16BF45CE-43B3-4A44-A119-D8A2CF77E36A}" dt="2024-03-25T10:19:35.568" v="17" actId="47"/>
        <pc:sldMkLst>
          <pc:docMk/>
          <pc:sldMk cId="956753125" sldId="292"/>
        </pc:sldMkLst>
      </pc:sldChg>
      <pc:sldChg chg="addSp modSp new del mod">
        <pc:chgData name="Corbett, Greg (STFC,RAL,SC)" userId="c47eb046-2807-438a-acc5-b2fa5c8080e6" providerId="ADAL" clId="{16BF45CE-43B3-4A44-A119-D8A2CF77E36A}" dt="2024-03-25T16:51:26.856" v="2854" actId="47"/>
        <pc:sldMkLst>
          <pc:docMk/>
          <pc:sldMk cId="1470066480" sldId="293"/>
        </pc:sldMkLst>
        <pc:spChg chg="mod">
          <ac:chgData name="Corbett, Greg (STFC,RAL,SC)" userId="c47eb046-2807-438a-acc5-b2fa5c8080e6" providerId="ADAL" clId="{16BF45CE-43B3-4A44-A119-D8A2CF77E36A}" dt="2024-03-25T10:53:18.342" v="28" actId="20577"/>
          <ac:spMkLst>
            <pc:docMk/>
            <pc:sldMk cId="1470066480" sldId="293"/>
            <ac:spMk id="2" creationId="{84B3B648-3AE3-5E04-2B4F-615FA1A4AE68}"/>
          </ac:spMkLst>
        </pc:spChg>
        <pc:spChg chg="mod">
          <ac:chgData name="Corbett, Greg (STFC,RAL,SC)" userId="c47eb046-2807-438a-acc5-b2fa5c8080e6" providerId="ADAL" clId="{16BF45CE-43B3-4A44-A119-D8A2CF77E36A}" dt="2024-03-25T10:53:54.594" v="83" actId="14100"/>
          <ac:spMkLst>
            <pc:docMk/>
            <pc:sldMk cId="1470066480" sldId="293"/>
            <ac:spMk id="3" creationId="{DCB5E039-2E4F-559A-AEFA-F03420C72C6F}"/>
          </ac:spMkLst>
        </pc:spChg>
        <pc:picChg chg="add mod">
          <ac:chgData name="Corbett, Greg (STFC,RAL,SC)" userId="c47eb046-2807-438a-acc5-b2fa5c8080e6" providerId="ADAL" clId="{16BF45CE-43B3-4A44-A119-D8A2CF77E36A}" dt="2024-03-25T10:50:30.140" v="22" actId="1076"/>
          <ac:picMkLst>
            <pc:docMk/>
            <pc:sldMk cId="1470066480" sldId="293"/>
            <ac:picMk id="5" creationId="{7C95E34E-5F48-4FF8-DA20-A3872DAC3723}"/>
          </ac:picMkLst>
        </pc:picChg>
      </pc:sldChg>
      <pc:sldChg chg="addSp delSp modSp add mod ord setBg">
        <pc:chgData name="Corbett, Greg (STFC,RAL,SC)" userId="c47eb046-2807-438a-acc5-b2fa5c8080e6" providerId="ADAL" clId="{16BF45CE-43B3-4A44-A119-D8A2CF77E36A}" dt="2024-03-26T12:05:54.605" v="5654" actId="20577"/>
        <pc:sldMkLst>
          <pc:docMk/>
          <pc:sldMk cId="3208742032" sldId="294"/>
        </pc:sldMkLst>
        <pc:spChg chg="mod">
          <ac:chgData name="Corbett, Greg (STFC,RAL,SC)" userId="c47eb046-2807-438a-acc5-b2fa5c8080e6" providerId="ADAL" clId="{16BF45CE-43B3-4A44-A119-D8A2CF77E36A}" dt="2024-03-26T11:32:22.859" v="4757" actId="26606"/>
          <ac:spMkLst>
            <pc:docMk/>
            <pc:sldMk cId="3208742032" sldId="294"/>
            <ac:spMk id="2" creationId="{97272E75-76AD-FD56-C449-233586026E9F}"/>
          </ac:spMkLst>
        </pc:spChg>
        <pc:spChg chg="mod">
          <ac:chgData name="Corbett, Greg (STFC,RAL,SC)" userId="c47eb046-2807-438a-acc5-b2fa5c8080e6" providerId="ADAL" clId="{16BF45CE-43B3-4A44-A119-D8A2CF77E36A}" dt="2024-03-26T12:05:54.605" v="5654" actId="20577"/>
          <ac:spMkLst>
            <pc:docMk/>
            <pc:sldMk cId="3208742032" sldId="294"/>
            <ac:spMk id="3" creationId="{140E9779-B86F-0996-A915-AB8CEBE3F5FF}"/>
          </ac:spMkLst>
        </pc:spChg>
        <pc:spChg chg="add del">
          <ac:chgData name="Corbett, Greg (STFC,RAL,SC)" userId="c47eb046-2807-438a-acc5-b2fa5c8080e6" providerId="ADAL" clId="{16BF45CE-43B3-4A44-A119-D8A2CF77E36A}" dt="2024-03-26T11:32:22.859" v="4757" actId="26606"/>
          <ac:spMkLst>
            <pc:docMk/>
            <pc:sldMk cId="3208742032" sldId="294"/>
            <ac:spMk id="10" creationId="{F13C74B1-5B17-4795-BED0-7140497B445A}"/>
          </ac:spMkLst>
        </pc:spChg>
        <pc:spChg chg="add del">
          <ac:chgData name="Corbett, Greg (STFC,RAL,SC)" userId="c47eb046-2807-438a-acc5-b2fa5c8080e6" providerId="ADAL" clId="{16BF45CE-43B3-4A44-A119-D8A2CF77E36A}" dt="2024-03-26T11:32:22.859" v="4757" actId="26606"/>
          <ac:spMkLst>
            <pc:docMk/>
            <pc:sldMk cId="3208742032" sldId="294"/>
            <ac:spMk id="11" creationId="{D4974D33-8DC5-464E-8C6D-BE58F0669C17}"/>
          </ac:spMkLst>
        </pc:spChg>
        <pc:spChg chg="add del">
          <ac:chgData name="Corbett, Greg (STFC,RAL,SC)" userId="c47eb046-2807-438a-acc5-b2fa5c8080e6" providerId="ADAL" clId="{16BF45CE-43B3-4A44-A119-D8A2CF77E36A}" dt="2024-03-26T11:29:00.386" v="4414" actId="26606"/>
          <ac:spMkLst>
            <pc:docMk/>
            <pc:sldMk cId="3208742032" sldId="294"/>
            <ac:spMk id="13" creationId="{F13C74B1-5B17-4795-BED0-7140497B445A}"/>
          </ac:spMkLst>
        </pc:spChg>
        <pc:spChg chg="add del">
          <ac:chgData name="Corbett, Greg (STFC,RAL,SC)" userId="c47eb046-2807-438a-acc5-b2fa5c8080e6" providerId="ADAL" clId="{16BF45CE-43B3-4A44-A119-D8A2CF77E36A}" dt="2024-03-26T11:29:00.386" v="4414" actId="26606"/>
          <ac:spMkLst>
            <pc:docMk/>
            <pc:sldMk cId="3208742032" sldId="294"/>
            <ac:spMk id="15" creationId="{D4974D33-8DC5-464E-8C6D-BE58F0669C17}"/>
          </ac:spMkLst>
        </pc:spChg>
        <pc:spChg chg="add del">
          <ac:chgData name="Corbett, Greg (STFC,RAL,SC)" userId="c47eb046-2807-438a-acc5-b2fa5c8080e6" providerId="ADAL" clId="{16BF45CE-43B3-4A44-A119-D8A2CF77E36A}" dt="2024-03-26T11:32:17.877" v="4745" actId="26606"/>
          <ac:spMkLst>
            <pc:docMk/>
            <pc:sldMk cId="3208742032" sldId="294"/>
            <ac:spMk id="16" creationId="{743AA782-23D1-4521-8CAD-47662984AA08}"/>
          </ac:spMkLst>
        </pc:spChg>
        <pc:spChg chg="add del">
          <ac:chgData name="Corbett, Greg (STFC,RAL,SC)" userId="c47eb046-2807-438a-acc5-b2fa5c8080e6" providerId="ADAL" clId="{16BF45CE-43B3-4A44-A119-D8A2CF77E36A}" dt="2024-03-26T11:32:17.877" v="4745" actId="26606"/>
          <ac:spMkLst>
            <pc:docMk/>
            <pc:sldMk cId="3208742032" sldId="294"/>
            <ac:spMk id="18" creationId="{71877DBC-BB60-40F0-AC93-2ACDBAAE60CE}"/>
          </ac:spMkLst>
        </pc:spChg>
        <pc:picChg chg="add del mod">
          <ac:chgData name="Corbett, Greg (STFC,RAL,SC)" userId="c47eb046-2807-438a-acc5-b2fa5c8080e6" providerId="ADAL" clId="{16BF45CE-43B3-4A44-A119-D8A2CF77E36A}" dt="2024-03-25T15:45:19.890" v="250" actId="478"/>
          <ac:picMkLst>
            <pc:docMk/>
            <pc:sldMk cId="3208742032" sldId="294"/>
            <ac:picMk id="4" creationId="{8227EBCF-904B-F143-5909-2B11FDAB425E}"/>
          </ac:picMkLst>
        </pc:picChg>
        <pc:picChg chg="add del mod">
          <ac:chgData name="Corbett, Greg (STFC,RAL,SC)" userId="c47eb046-2807-438a-acc5-b2fa5c8080e6" providerId="ADAL" clId="{16BF45CE-43B3-4A44-A119-D8A2CF77E36A}" dt="2024-03-25T15:45:29.025" v="254" actId="478"/>
          <ac:picMkLst>
            <pc:docMk/>
            <pc:sldMk cId="3208742032" sldId="294"/>
            <ac:picMk id="5" creationId="{90C9A08B-BA56-7CB9-1E40-00C92B81015D}"/>
          </ac:picMkLst>
        </pc:picChg>
        <pc:picChg chg="add del mod">
          <ac:chgData name="Corbett, Greg (STFC,RAL,SC)" userId="c47eb046-2807-438a-acc5-b2fa5c8080e6" providerId="ADAL" clId="{16BF45CE-43B3-4A44-A119-D8A2CF77E36A}" dt="2024-03-25T15:45:27.586" v="253" actId="478"/>
          <ac:picMkLst>
            <pc:docMk/>
            <pc:sldMk cId="3208742032" sldId="294"/>
            <ac:picMk id="6" creationId="{9B11F39F-5810-9FA6-C6C1-3E74A23C5A26}"/>
          </ac:picMkLst>
        </pc:picChg>
        <pc:picChg chg="add del mod">
          <ac:chgData name="Corbett, Greg (STFC,RAL,SC)" userId="c47eb046-2807-438a-acc5-b2fa5c8080e6" providerId="ADAL" clId="{16BF45CE-43B3-4A44-A119-D8A2CF77E36A}" dt="2024-03-25T15:45:32.916" v="256" actId="478"/>
          <ac:picMkLst>
            <pc:docMk/>
            <pc:sldMk cId="3208742032" sldId="294"/>
            <ac:picMk id="7" creationId="{3340F87F-2D6C-526F-93C9-33706AB0653E}"/>
          </ac:picMkLst>
        </pc:picChg>
        <pc:picChg chg="add mod modCrop">
          <ac:chgData name="Corbett, Greg (STFC,RAL,SC)" userId="c47eb046-2807-438a-acc5-b2fa5c8080e6" providerId="ADAL" clId="{16BF45CE-43B3-4A44-A119-D8A2CF77E36A}" dt="2024-03-26T11:34:38.233" v="4894" actId="732"/>
          <ac:picMkLst>
            <pc:docMk/>
            <pc:sldMk cId="3208742032" sldId="294"/>
            <ac:picMk id="8" creationId="{02A2F6AF-CC65-FA96-4671-B744AF275D12}"/>
          </ac:picMkLst>
        </pc:picChg>
      </pc:sldChg>
      <pc:sldChg chg="add del">
        <pc:chgData name="Corbett, Greg (STFC,RAL,SC)" userId="c47eb046-2807-438a-acc5-b2fa5c8080e6" providerId="ADAL" clId="{16BF45CE-43B3-4A44-A119-D8A2CF77E36A}" dt="2024-03-25T16:51:26.856" v="2854" actId="47"/>
        <pc:sldMkLst>
          <pc:docMk/>
          <pc:sldMk cId="3618783139" sldId="295"/>
        </pc:sldMkLst>
      </pc:sldChg>
      <pc:sldChg chg="add del">
        <pc:chgData name="Corbett, Greg (STFC,RAL,SC)" userId="c47eb046-2807-438a-acc5-b2fa5c8080e6" providerId="ADAL" clId="{16BF45CE-43B3-4A44-A119-D8A2CF77E36A}" dt="2024-03-25T16:51:26.856" v="2854" actId="47"/>
        <pc:sldMkLst>
          <pc:docMk/>
          <pc:sldMk cId="1931851032" sldId="296"/>
        </pc:sldMkLst>
      </pc:sldChg>
      <pc:sldChg chg="addSp delSp modSp mod ord">
        <pc:chgData name="Corbett, Greg (STFC,RAL,SC)" userId="c47eb046-2807-438a-acc5-b2fa5c8080e6" providerId="ADAL" clId="{16BF45CE-43B3-4A44-A119-D8A2CF77E36A}" dt="2024-03-26T12:08:54.332" v="5678" actId="113"/>
        <pc:sldMkLst>
          <pc:docMk/>
          <pc:sldMk cId="2565655716" sldId="661"/>
        </pc:sldMkLst>
        <pc:spChg chg="mod">
          <ac:chgData name="Corbett, Greg (STFC,RAL,SC)" userId="c47eb046-2807-438a-acc5-b2fa5c8080e6" providerId="ADAL" clId="{16BF45CE-43B3-4A44-A119-D8A2CF77E36A}" dt="2024-03-26T12:08:54.332" v="5678" actId="113"/>
          <ac:spMkLst>
            <pc:docMk/>
            <pc:sldMk cId="2565655716" sldId="661"/>
            <ac:spMk id="5" creationId="{697BFE5A-7C82-E244-83C3-A634D5C30E22}"/>
          </ac:spMkLst>
        </pc:spChg>
        <pc:spChg chg="mod">
          <ac:chgData name="Corbett, Greg (STFC,RAL,SC)" userId="c47eb046-2807-438a-acc5-b2fa5c8080e6" providerId="ADAL" clId="{16BF45CE-43B3-4A44-A119-D8A2CF77E36A}" dt="2024-03-25T15:47:06.363" v="527" actId="20577"/>
          <ac:spMkLst>
            <pc:docMk/>
            <pc:sldMk cId="2565655716" sldId="661"/>
            <ac:spMk id="7" creationId="{67B54F19-1212-9345-95FF-9D2815FD6E96}"/>
          </ac:spMkLst>
        </pc:spChg>
        <pc:picChg chg="add del mod">
          <ac:chgData name="Corbett, Greg (STFC,RAL,SC)" userId="c47eb046-2807-438a-acc5-b2fa5c8080e6" providerId="ADAL" clId="{16BF45CE-43B3-4A44-A119-D8A2CF77E36A}" dt="2024-03-25T16:52:47.679" v="2860" actId="14826"/>
          <ac:picMkLst>
            <pc:docMk/>
            <pc:sldMk cId="2565655716" sldId="661"/>
            <ac:picMk id="8" creationId="{41290DEA-51DB-BA16-847A-2FD6EDE1A132}"/>
          </ac:picMkLst>
        </pc:picChg>
      </pc:sldChg>
      <pc:sldChg chg="del">
        <pc:chgData name="Corbett, Greg (STFC,RAL,SC)" userId="c47eb046-2807-438a-acc5-b2fa5c8080e6" providerId="ADAL" clId="{16BF45CE-43B3-4A44-A119-D8A2CF77E36A}" dt="2024-03-25T15:40:52.425" v="88" actId="47"/>
        <pc:sldMkLst>
          <pc:docMk/>
          <pc:sldMk cId="94797942" sldId="662"/>
        </pc:sldMkLst>
      </pc:sldChg>
      <pc:sldChg chg="addSp delSp modSp add mod">
        <pc:chgData name="Corbett, Greg (STFC,RAL,SC)" userId="c47eb046-2807-438a-acc5-b2fa5c8080e6" providerId="ADAL" clId="{16BF45CE-43B3-4A44-A119-D8A2CF77E36A}" dt="2024-03-26T12:04:57.762" v="5634" actId="20577"/>
        <pc:sldMkLst>
          <pc:docMk/>
          <pc:sldMk cId="2359546378" sldId="662"/>
        </pc:sldMkLst>
        <pc:spChg chg="mod">
          <ac:chgData name="Corbett, Greg (STFC,RAL,SC)" userId="c47eb046-2807-438a-acc5-b2fa5c8080e6" providerId="ADAL" clId="{16BF45CE-43B3-4A44-A119-D8A2CF77E36A}" dt="2024-03-25T16:08:01.832" v="1771" actId="20577"/>
          <ac:spMkLst>
            <pc:docMk/>
            <pc:sldMk cId="2359546378" sldId="662"/>
            <ac:spMk id="2" creationId="{1F0F31E9-9C18-B0AD-526B-E57FF088B456}"/>
          </ac:spMkLst>
        </pc:spChg>
        <pc:spChg chg="mod">
          <ac:chgData name="Corbett, Greg (STFC,RAL,SC)" userId="c47eb046-2807-438a-acc5-b2fa5c8080e6" providerId="ADAL" clId="{16BF45CE-43B3-4A44-A119-D8A2CF77E36A}" dt="2024-03-26T12:04:57.762" v="5634" actId="20577"/>
          <ac:spMkLst>
            <pc:docMk/>
            <pc:sldMk cId="2359546378" sldId="662"/>
            <ac:spMk id="3" creationId="{5DF69C6B-A79A-2C15-97AD-206307DE8C4F}"/>
          </ac:spMkLst>
        </pc:spChg>
        <pc:picChg chg="add mod">
          <ac:chgData name="Corbett, Greg (STFC,RAL,SC)" userId="c47eb046-2807-438a-acc5-b2fa5c8080e6" providerId="ADAL" clId="{16BF45CE-43B3-4A44-A119-D8A2CF77E36A}" dt="2024-03-25T16:49:21.094" v="2846" actId="14100"/>
          <ac:picMkLst>
            <pc:docMk/>
            <pc:sldMk cId="2359546378" sldId="662"/>
            <ac:picMk id="4" creationId="{F1838870-6031-7C91-F05C-AF09C69EBBF3}"/>
          </ac:picMkLst>
        </pc:picChg>
        <pc:picChg chg="add mod ord">
          <ac:chgData name="Corbett, Greg (STFC,RAL,SC)" userId="c47eb046-2807-438a-acc5-b2fa5c8080e6" providerId="ADAL" clId="{16BF45CE-43B3-4A44-A119-D8A2CF77E36A}" dt="2024-03-25T16:49:33.804" v="2849" actId="167"/>
          <ac:picMkLst>
            <pc:docMk/>
            <pc:sldMk cId="2359546378" sldId="662"/>
            <ac:picMk id="5" creationId="{AC6EFCCC-EAA8-FA36-00D5-43E357871040}"/>
          </ac:picMkLst>
        </pc:picChg>
        <pc:picChg chg="add del mod">
          <ac:chgData name="Corbett, Greg (STFC,RAL,SC)" userId="c47eb046-2807-438a-acc5-b2fa5c8080e6" providerId="ADAL" clId="{16BF45CE-43B3-4A44-A119-D8A2CF77E36A}" dt="2024-03-25T16:40:27.448" v="2497" actId="21"/>
          <ac:picMkLst>
            <pc:docMk/>
            <pc:sldMk cId="2359546378" sldId="662"/>
            <ac:picMk id="6" creationId="{301A5753-0C54-EDF9-D7D5-197A01D32E41}"/>
          </ac:picMkLst>
        </pc:picChg>
        <pc:picChg chg="add del mod">
          <ac:chgData name="Corbett, Greg (STFC,RAL,SC)" userId="c47eb046-2807-438a-acc5-b2fa5c8080e6" providerId="ADAL" clId="{16BF45CE-43B3-4A44-A119-D8A2CF77E36A}" dt="2024-03-25T16:48:25.842" v="2841" actId="21"/>
          <ac:picMkLst>
            <pc:docMk/>
            <pc:sldMk cId="2359546378" sldId="662"/>
            <ac:picMk id="7" creationId="{301A5753-0C54-EDF9-D7D5-197A01D32E41}"/>
          </ac:picMkLst>
        </pc:picChg>
      </pc:sldChg>
      <pc:sldChg chg="addSp modSp add mod ord">
        <pc:chgData name="Corbett, Greg (STFC,RAL,SC)" userId="c47eb046-2807-438a-acc5-b2fa5c8080e6" providerId="ADAL" clId="{16BF45CE-43B3-4A44-A119-D8A2CF77E36A}" dt="2024-03-27T08:39:03.931" v="5768" actId="14100"/>
        <pc:sldMkLst>
          <pc:docMk/>
          <pc:sldMk cId="132032071" sldId="663"/>
        </pc:sldMkLst>
        <pc:spChg chg="mod">
          <ac:chgData name="Corbett, Greg (STFC,RAL,SC)" userId="c47eb046-2807-438a-acc5-b2fa5c8080e6" providerId="ADAL" clId="{16BF45CE-43B3-4A44-A119-D8A2CF77E36A}" dt="2024-03-25T15:55:41.229" v="867" actId="20577"/>
          <ac:spMkLst>
            <pc:docMk/>
            <pc:sldMk cId="132032071" sldId="663"/>
            <ac:spMk id="2" creationId="{88B06C1D-4D2D-0713-8D1A-EF43DC1E1F07}"/>
          </ac:spMkLst>
        </pc:spChg>
        <pc:spChg chg="mod">
          <ac:chgData name="Corbett, Greg (STFC,RAL,SC)" userId="c47eb046-2807-438a-acc5-b2fa5c8080e6" providerId="ADAL" clId="{16BF45CE-43B3-4A44-A119-D8A2CF77E36A}" dt="2024-03-27T08:39:03.931" v="5768" actId="14100"/>
          <ac:spMkLst>
            <pc:docMk/>
            <pc:sldMk cId="132032071" sldId="663"/>
            <ac:spMk id="3" creationId="{81A3AEE8-840A-7FE7-A4AA-71C19461BF42}"/>
          </ac:spMkLst>
        </pc:spChg>
        <pc:spChg chg="mod">
          <ac:chgData name="Corbett, Greg (STFC,RAL,SC)" userId="c47eb046-2807-438a-acc5-b2fa5c8080e6" providerId="ADAL" clId="{16BF45CE-43B3-4A44-A119-D8A2CF77E36A}" dt="2024-03-26T12:07:06.424" v="5660" actId="1076"/>
          <ac:spMkLst>
            <pc:docMk/>
            <pc:sldMk cId="132032071" sldId="663"/>
            <ac:spMk id="6" creationId="{62CBA67E-FDF4-9A4A-9178-B38FAAA42A01}"/>
          </ac:spMkLst>
        </pc:spChg>
        <pc:grpChg chg="add mod">
          <ac:chgData name="Corbett, Greg (STFC,RAL,SC)" userId="c47eb046-2807-438a-acc5-b2fa5c8080e6" providerId="ADAL" clId="{16BF45CE-43B3-4A44-A119-D8A2CF77E36A}" dt="2024-03-27T08:38:52.665" v="5766" actId="1076"/>
          <ac:grpSpMkLst>
            <pc:docMk/>
            <pc:sldMk cId="132032071" sldId="663"/>
            <ac:grpSpMk id="4" creationId="{4FA6A1D3-2D9B-4EA8-70ED-FBBE3674D5FF}"/>
          </ac:grpSpMkLst>
        </pc:grpChg>
        <pc:picChg chg="mod">
          <ac:chgData name="Corbett, Greg (STFC,RAL,SC)" userId="c47eb046-2807-438a-acc5-b2fa5c8080e6" providerId="ADAL" clId="{16BF45CE-43B3-4A44-A119-D8A2CF77E36A}" dt="2024-03-26T12:03:38.343" v="5601" actId="1076"/>
          <ac:picMkLst>
            <pc:docMk/>
            <pc:sldMk cId="132032071" sldId="663"/>
            <ac:picMk id="5" creationId="{A72D2673-6493-509D-9E56-DE835BE72AC3}"/>
          </ac:picMkLst>
        </pc:picChg>
      </pc:sldChg>
      <pc:sldChg chg="addSp delSp modSp add mod ord">
        <pc:chgData name="Corbett, Greg (STFC,RAL,SC)" userId="c47eb046-2807-438a-acc5-b2fa5c8080e6" providerId="ADAL" clId="{16BF45CE-43B3-4A44-A119-D8A2CF77E36A}" dt="2024-03-27T08:36:43.055" v="5684" actId="20577"/>
        <pc:sldMkLst>
          <pc:docMk/>
          <pc:sldMk cId="1894355858" sldId="664"/>
        </pc:sldMkLst>
        <pc:spChg chg="mod">
          <ac:chgData name="Corbett, Greg (STFC,RAL,SC)" userId="c47eb046-2807-438a-acc5-b2fa5c8080e6" providerId="ADAL" clId="{16BF45CE-43B3-4A44-A119-D8A2CF77E36A}" dt="2024-03-26T12:08:01.529" v="5667" actId="20577"/>
          <ac:spMkLst>
            <pc:docMk/>
            <pc:sldMk cId="1894355858" sldId="664"/>
            <ac:spMk id="2" creationId="{A0257EA5-C494-54EB-C499-E3589FBC4CE3}"/>
          </ac:spMkLst>
        </pc:spChg>
        <pc:spChg chg="mod">
          <ac:chgData name="Corbett, Greg (STFC,RAL,SC)" userId="c47eb046-2807-438a-acc5-b2fa5c8080e6" providerId="ADAL" clId="{16BF45CE-43B3-4A44-A119-D8A2CF77E36A}" dt="2024-03-26T11:48:42.297" v="5345" actId="27636"/>
          <ac:spMkLst>
            <pc:docMk/>
            <pc:sldMk cId="1894355858" sldId="664"/>
            <ac:spMk id="3" creationId="{0FABFE7E-36C3-7B06-711D-1E28B52ECCD0}"/>
          </ac:spMkLst>
        </pc:spChg>
        <pc:spChg chg="add mod">
          <ac:chgData name="Corbett, Greg (STFC,RAL,SC)" userId="c47eb046-2807-438a-acc5-b2fa5c8080e6" providerId="ADAL" clId="{16BF45CE-43B3-4A44-A119-D8A2CF77E36A}" dt="2024-03-27T08:36:43.055" v="5684" actId="20577"/>
          <ac:spMkLst>
            <pc:docMk/>
            <pc:sldMk cId="1894355858" sldId="664"/>
            <ac:spMk id="4" creationId="{4BBD559B-29C3-3FCB-3081-BF84F7F44B52}"/>
          </ac:spMkLst>
        </pc:spChg>
        <pc:spChg chg="add del mod">
          <ac:chgData name="Corbett, Greg (STFC,RAL,SC)" userId="c47eb046-2807-438a-acc5-b2fa5c8080e6" providerId="ADAL" clId="{16BF45CE-43B3-4A44-A119-D8A2CF77E36A}" dt="2024-03-26T11:48:44.952" v="5346" actId="478"/>
          <ac:spMkLst>
            <pc:docMk/>
            <pc:sldMk cId="1894355858" sldId="664"/>
            <ac:spMk id="5" creationId="{2EE74124-D52D-C530-2E94-4B2B3B05E48C}"/>
          </ac:spMkLst>
        </pc:spChg>
      </pc:sldChg>
      <pc:sldChg chg="add del">
        <pc:chgData name="Corbett, Greg (STFC,RAL,SC)" userId="c47eb046-2807-438a-acc5-b2fa5c8080e6" providerId="ADAL" clId="{16BF45CE-43B3-4A44-A119-D8A2CF77E36A}" dt="2024-03-25T16:51:26.856" v="2854" actId="47"/>
        <pc:sldMkLst>
          <pc:docMk/>
          <pc:sldMk cId="3181476711" sldId="665"/>
        </pc:sldMkLst>
      </pc:sldChg>
      <pc:sldChg chg="addSp modSp add mod ord modNotesTx">
        <pc:chgData name="Corbett, Greg (STFC,RAL,SC)" userId="c47eb046-2807-438a-acc5-b2fa5c8080e6" providerId="ADAL" clId="{16BF45CE-43B3-4A44-A119-D8A2CF77E36A}" dt="2024-03-26T12:05:22.796" v="5646" actId="20577"/>
        <pc:sldMkLst>
          <pc:docMk/>
          <pc:sldMk cId="4096769239" sldId="666"/>
        </pc:sldMkLst>
        <pc:spChg chg="mod">
          <ac:chgData name="Corbett, Greg (STFC,RAL,SC)" userId="c47eb046-2807-438a-acc5-b2fa5c8080e6" providerId="ADAL" clId="{16BF45CE-43B3-4A44-A119-D8A2CF77E36A}" dt="2024-03-26T11:27:48.874" v="4351" actId="1035"/>
          <ac:spMkLst>
            <pc:docMk/>
            <pc:sldMk cId="4096769239" sldId="666"/>
            <ac:spMk id="2" creationId="{7D832110-38E6-7580-1D2E-7F6B0073C264}"/>
          </ac:spMkLst>
        </pc:spChg>
        <pc:spChg chg="mod">
          <ac:chgData name="Corbett, Greg (STFC,RAL,SC)" userId="c47eb046-2807-438a-acc5-b2fa5c8080e6" providerId="ADAL" clId="{16BF45CE-43B3-4A44-A119-D8A2CF77E36A}" dt="2024-03-26T12:05:22.796" v="5646" actId="20577"/>
          <ac:spMkLst>
            <pc:docMk/>
            <pc:sldMk cId="4096769239" sldId="666"/>
            <ac:spMk id="3" creationId="{3480D627-8036-129C-4C5E-9330AE5D9CB8}"/>
          </ac:spMkLst>
        </pc:spChg>
        <pc:picChg chg="add mod">
          <ac:chgData name="Corbett, Greg (STFC,RAL,SC)" userId="c47eb046-2807-438a-acc5-b2fa5c8080e6" providerId="ADAL" clId="{16BF45CE-43B3-4A44-A119-D8A2CF77E36A}" dt="2024-03-25T16:48:30.902" v="2843" actId="1076"/>
          <ac:picMkLst>
            <pc:docMk/>
            <pc:sldMk cId="4096769239" sldId="666"/>
            <ac:picMk id="7" creationId="{301A5753-0C54-EDF9-D7D5-197A01D32E41}"/>
          </ac:picMkLst>
        </pc:picChg>
      </pc:sldChg>
      <pc:sldChg chg="add del">
        <pc:chgData name="Corbett, Greg (STFC,RAL,SC)" userId="c47eb046-2807-438a-acc5-b2fa5c8080e6" providerId="ADAL" clId="{16BF45CE-43B3-4A44-A119-D8A2CF77E36A}" dt="2024-03-25T15:52:51.112" v="792"/>
        <pc:sldMkLst>
          <pc:docMk/>
          <pc:sldMk cId="13658132" sldId="667"/>
        </pc:sldMkLst>
      </pc:sldChg>
      <pc:sldChg chg="new del ord">
        <pc:chgData name="Corbett, Greg (STFC,RAL,SC)" userId="c47eb046-2807-438a-acc5-b2fa5c8080e6" providerId="ADAL" clId="{16BF45CE-43B3-4A44-A119-D8A2CF77E36A}" dt="2024-03-25T16:12:20.651" v="2203" actId="47"/>
        <pc:sldMkLst>
          <pc:docMk/>
          <pc:sldMk cId="507893938" sldId="667"/>
        </pc:sldMkLst>
      </pc:sldChg>
      <pc:sldMasterChg chg="delSldLayout">
        <pc:chgData name="Corbett, Greg (STFC,RAL,SC)" userId="c47eb046-2807-438a-acc5-b2fa5c8080e6" providerId="ADAL" clId="{16BF45CE-43B3-4A44-A119-D8A2CF77E36A}" dt="2024-03-25T10:19:35.568" v="17" actId="47"/>
        <pc:sldMasterMkLst>
          <pc:docMk/>
          <pc:sldMasterMk cId="967685184" sldId="2147483681"/>
        </pc:sldMasterMkLst>
        <pc:sldLayoutChg chg="del">
          <pc:chgData name="Corbett, Greg (STFC,RAL,SC)" userId="c47eb046-2807-438a-acc5-b2fa5c8080e6" providerId="ADAL" clId="{16BF45CE-43B3-4A44-A119-D8A2CF77E36A}" dt="2024-03-25T10:19:35.568" v="17" actId="47"/>
          <pc:sldLayoutMkLst>
            <pc:docMk/>
            <pc:sldMasterMk cId="967685184" sldId="2147483681"/>
            <pc:sldLayoutMk cId="3510161474" sldId="2147483699"/>
          </pc:sldLayoutMkLst>
        </pc:sldLayoutChg>
      </pc:sldMasterChg>
    </pc:docChg>
  </pc:docChgLst>
  <pc:docChgLst>
    <pc:chgData name="Corbett, Greg (STFC,RAL,SC)" userId="c47eb046-2807-438a-acc5-b2fa5c8080e6" providerId="ADAL" clId="{2E0D3288-2D77-4B13-B674-F84D659B96C6}"/>
    <pc:docChg chg="undo redo custSel addSld delSld modSld sldOrd">
      <pc:chgData name="Corbett, Greg (STFC,RAL,SC)" userId="c47eb046-2807-438a-acc5-b2fa5c8080e6" providerId="ADAL" clId="{2E0D3288-2D77-4B13-B674-F84D659B96C6}" dt="2024-03-11T14:25:01.122" v="353" actId="6549"/>
      <pc:docMkLst>
        <pc:docMk/>
      </pc:docMkLst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3325482318" sldId="256"/>
        </pc:sldMkLst>
      </pc:sldChg>
      <pc:sldChg chg="del">
        <pc:chgData name="Corbett, Greg (STFC,RAL,SC)" userId="c47eb046-2807-438a-acc5-b2fa5c8080e6" providerId="ADAL" clId="{2E0D3288-2D77-4B13-B674-F84D659B96C6}" dt="2024-03-11T14:15:53.185" v="0" actId="47"/>
        <pc:sldMkLst>
          <pc:docMk/>
          <pc:sldMk cId="3224382533" sldId="257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2185692126" sldId="258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3188145418" sldId="260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3696231864" sldId="261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2099754490" sldId="262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2485503620" sldId="264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4228743660" sldId="265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4097767934" sldId="267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282679849" sldId="269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1243358367" sldId="270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13944236" sldId="272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282730942" sldId="273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154713337" sldId="274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736955545" sldId="276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3666635323" sldId="277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3697958869" sldId="281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3722688059" sldId="282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551854952" sldId="283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160939887" sldId="287"/>
        </pc:sldMkLst>
      </pc:sldChg>
      <pc:sldChg chg="del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653075726" sldId="289"/>
        </pc:sldMkLst>
      </pc:sldChg>
      <pc:sldChg chg="addSp modSp add mod ord setBg modNotesTx">
        <pc:chgData name="Corbett, Greg (STFC,RAL,SC)" userId="c47eb046-2807-438a-acc5-b2fa5c8080e6" providerId="ADAL" clId="{2E0D3288-2D77-4B13-B674-F84D659B96C6}" dt="2024-03-11T14:24:37.781" v="350" actId="167"/>
        <pc:sldMkLst>
          <pc:docMk/>
          <pc:sldMk cId="3846523746" sldId="290"/>
        </pc:sldMkLst>
        <pc:spChg chg="mod">
          <ac:chgData name="Corbett, Greg (STFC,RAL,SC)" userId="c47eb046-2807-438a-acc5-b2fa5c8080e6" providerId="ADAL" clId="{2E0D3288-2D77-4B13-B674-F84D659B96C6}" dt="2024-03-11T14:24:34.443" v="349" actId="1076"/>
          <ac:spMkLst>
            <pc:docMk/>
            <pc:sldMk cId="3846523746" sldId="290"/>
            <ac:spMk id="5" creationId="{697BFE5A-7C82-E244-83C3-A634D5C30E22}"/>
          </ac:spMkLst>
        </pc:spChg>
        <pc:spChg chg="mod">
          <ac:chgData name="Corbett, Greg (STFC,RAL,SC)" userId="c47eb046-2807-438a-acc5-b2fa5c8080e6" providerId="ADAL" clId="{2E0D3288-2D77-4B13-B674-F84D659B96C6}" dt="2024-03-11T14:16:16.885" v="57" actId="14100"/>
          <ac:spMkLst>
            <pc:docMk/>
            <pc:sldMk cId="3846523746" sldId="290"/>
            <ac:spMk id="7" creationId="{67B54F19-1212-9345-95FF-9D2815FD6E96}"/>
          </ac:spMkLst>
        </pc:spChg>
        <pc:picChg chg="add mod">
          <ac:chgData name="Corbett, Greg (STFC,RAL,SC)" userId="c47eb046-2807-438a-acc5-b2fa5c8080e6" providerId="ADAL" clId="{2E0D3288-2D77-4B13-B674-F84D659B96C6}" dt="2024-03-11T14:24:19.375" v="343"/>
          <ac:picMkLst>
            <pc:docMk/>
            <pc:sldMk cId="3846523746" sldId="290"/>
            <ac:picMk id="2" creationId="{DC2E8B05-5A46-3361-D111-76A9376296C4}"/>
          </ac:picMkLst>
        </pc:picChg>
        <pc:picChg chg="add mod ord">
          <ac:chgData name="Corbett, Greg (STFC,RAL,SC)" userId="c47eb046-2807-438a-acc5-b2fa5c8080e6" providerId="ADAL" clId="{2E0D3288-2D77-4B13-B674-F84D659B96C6}" dt="2024-03-11T14:24:37.781" v="350" actId="167"/>
          <ac:picMkLst>
            <pc:docMk/>
            <pc:sldMk cId="3846523746" sldId="290"/>
            <ac:picMk id="3" creationId="{A3A9DF8D-5E68-10C5-8B77-038D1CFDADDD}"/>
          </ac:picMkLst>
        </pc:picChg>
      </pc:sldChg>
      <pc:sldChg chg="add del ord setBg">
        <pc:chgData name="Corbett, Greg (STFC,RAL,SC)" userId="c47eb046-2807-438a-acc5-b2fa5c8080e6" providerId="ADAL" clId="{2E0D3288-2D77-4B13-B674-F84D659B96C6}" dt="2024-03-11T14:16:34.205" v="76" actId="47"/>
        <pc:sldMkLst>
          <pc:docMk/>
          <pc:sldMk cId="2850318274" sldId="291"/>
        </pc:sldMkLst>
      </pc:sldChg>
      <pc:sldChg chg="addSp modSp add mod">
        <pc:chgData name="Corbett, Greg (STFC,RAL,SC)" userId="c47eb046-2807-438a-acc5-b2fa5c8080e6" providerId="ADAL" clId="{2E0D3288-2D77-4B13-B674-F84D659B96C6}" dt="2024-03-11T14:25:01.122" v="353" actId="6549"/>
        <pc:sldMkLst>
          <pc:docMk/>
          <pc:sldMk cId="956753125" sldId="292"/>
        </pc:sldMkLst>
        <pc:spChg chg="mod">
          <ac:chgData name="Corbett, Greg (STFC,RAL,SC)" userId="c47eb046-2807-438a-acc5-b2fa5c8080e6" providerId="ADAL" clId="{2E0D3288-2D77-4B13-B674-F84D659B96C6}" dt="2024-03-11T14:25:01.122" v="353" actId="6549"/>
          <ac:spMkLst>
            <pc:docMk/>
            <pc:sldMk cId="956753125" sldId="292"/>
            <ac:spMk id="5" creationId="{697BFE5A-7C82-E244-83C3-A634D5C30E22}"/>
          </ac:spMkLst>
        </pc:spChg>
        <pc:spChg chg="mod">
          <ac:chgData name="Corbett, Greg (STFC,RAL,SC)" userId="c47eb046-2807-438a-acc5-b2fa5c8080e6" providerId="ADAL" clId="{2E0D3288-2D77-4B13-B674-F84D659B96C6}" dt="2024-03-11T14:16:30.134" v="75" actId="20577"/>
          <ac:spMkLst>
            <pc:docMk/>
            <pc:sldMk cId="956753125" sldId="292"/>
            <ac:spMk id="7" creationId="{67B54F19-1212-9345-95FF-9D2815FD6E96}"/>
          </ac:spMkLst>
        </pc:spChg>
        <pc:picChg chg="add mod">
          <ac:chgData name="Corbett, Greg (STFC,RAL,SC)" userId="c47eb046-2807-438a-acc5-b2fa5c8080e6" providerId="ADAL" clId="{2E0D3288-2D77-4B13-B674-F84D659B96C6}" dt="2024-03-11T14:24:44.124" v="351"/>
          <ac:picMkLst>
            <pc:docMk/>
            <pc:sldMk cId="956753125" sldId="292"/>
            <ac:picMk id="2" creationId="{448F9A3C-DD60-8DB7-F0B3-FDD6B2768212}"/>
          </ac:picMkLst>
        </pc:picChg>
        <pc:picChg chg="add mod">
          <ac:chgData name="Corbett, Greg (STFC,RAL,SC)" userId="c47eb046-2807-438a-acc5-b2fa5c8080e6" providerId="ADAL" clId="{2E0D3288-2D77-4B13-B674-F84D659B96C6}" dt="2024-03-11T14:24:44.124" v="351"/>
          <ac:picMkLst>
            <pc:docMk/>
            <pc:sldMk cId="956753125" sldId="292"/>
            <ac:picMk id="3" creationId="{6AAC4C95-B6A9-B658-0EBF-73D01D1CD737}"/>
          </ac:picMkLst>
        </pc:picChg>
      </pc:sldChg>
      <pc:sldMasterChg chg="delSldLayout">
        <pc:chgData name="Corbett, Greg (STFC,RAL,SC)" userId="c47eb046-2807-438a-acc5-b2fa5c8080e6" providerId="ADAL" clId="{2E0D3288-2D77-4B13-B674-F84D659B96C6}" dt="2024-03-11T14:16:34.205" v="76" actId="47"/>
        <pc:sldMasterMkLst>
          <pc:docMk/>
          <pc:sldMasterMk cId="967685184" sldId="2147483681"/>
        </pc:sldMasterMkLst>
        <pc:sldLayoutChg chg="del">
          <pc:chgData name="Corbett, Greg (STFC,RAL,SC)" userId="c47eb046-2807-438a-acc5-b2fa5c8080e6" providerId="ADAL" clId="{2E0D3288-2D77-4B13-B674-F84D659B96C6}" dt="2024-03-11T14:16:34.205" v="76" actId="47"/>
          <pc:sldLayoutMkLst>
            <pc:docMk/>
            <pc:sldMasterMk cId="967685184" sldId="2147483681"/>
            <pc:sldLayoutMk cId="1509998030" sldId="2147483697"/>
          </pc:sldLayoutMkLst>
        </pc:sldLayoutChg>
        <pc:sldLayoutChg chg="del">
          <pc:chgData name="Corbett, Greg (STFC,RAL,SC)" userId="c47eb046-2807-438a-acc5-b2fa5c8080e6" providerId="ADAL" clId="{2E0D3288-2D77-4B13-B674-F84D659B96C6}" dt="2024-03-11T14:16:34.205" v="76" actId="47"/>
          <pc:sldLayoutMkLst>
            <pc:docMk/>
            <pc:sldMasterMk cId="967685184" sldId="2147483681"/>
            <pc:sldLayoutMk cId="4108278133" sldId="214748369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3742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of the ways STFC achieves this objective is by showcasing the huge range of science, technology, research and development undertaken as part of national and international collaborations.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16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2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77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KS2 </a:t>
            </a:r>
            <a:r>
              <a:rPr lang="en-GB" dirty="0"/>
              <a:t>7 to 11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KS4 14 to 16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KS5 16 to 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1855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39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2171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8177F7-A449-9A4A-A435-C2D7910F8B4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36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72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4130-B4A6-894D-B490-953E3F85E7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8E88D-0124-334D-9A62-B379BDAB51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38676" cy="10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customervoice.microsoft.com/Pages/ResponsePage.aspx?id=HDZmP36oWEGPYZnoLbPKyEIvEgpxWulIoWU3ot6sZRVUM1JHRjJGN0ZDM0o0RklGSFZUVFY3WTdDWC4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271072" y="1992685"/>
            <a:ext cx="5497750" cy="7124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FFFFFF"/>
                </a:solidFill>
                <a:latin typeface="Arial" panose="020B0604020202020204"/>
              </a:rPr>
              <a:t>STFC Open Week @ RAL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271072" y="2870604"/>
            <a:ext cx="4942374" cy="16292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Greg Corbett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greg.corbett@stfc.ac.uk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7977D39-626F-40D7-B00F-16E02602D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9615" y="197110"/>
            <a:ext cx="2020824" cy="202082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 descr="A group of people in a building&#10;&#10;Description automatically generated">
            <a:extLst>
              <a:ext uri="{FF2B5EF4-FFF2-40B4-BE49-F238E27FC236}">
                <a16:creationId xmlns:a16="http://schemas.microsoft.com/office/drawing/2014/main" id="{2C04B9AC-702A-A88B-A02C-0BC8D3299E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90" r="22863" b="4"/>
          <a:stretch/>
        </p:blipFill>
        <p:spPr>
          <a:xfrm>
            <a:off x="5714207" y="361702"/>
            <a:ext cx="1691640" cy="1691640"/>
          </a:xfrm>
          <a:custGeom>
            <a:avLst/>
            <a:gdLst/>
            <a:ahLst/>
            <a:cxnLst/>
            <a:rect l="l" t="t" r="r" b="b"/>
            <a:pathLst>
              <a:path w="1956816" h="1956816">
                <a:moveTo>
                  <a:pt x="978408" y="0"/>
                </a:moveTo>
                <a:cubicBezTo>
                  <a:pt x="1518768" y="0"/>
                  <a:pt x="1956816" y="438048"/>
                  <a:pt x="1956816" y="978408"/>
                </a:cubicBezTo>
                <a:cubicBezTo>
                  <a:pt x="1956816" y="1518768"/>
                  <a:pt x="1518768" y="1956816"/>
                  <a:pt x="978408" y="1956816"/>
                </a:cubicBezTo>
                <a:cubicBezTo>
                  <a:pt x="438048" y="1956816"/>
                  <a:pt x="0" y="1518768"/>
                  <a:pt x="0" y="978408"/>
                </a:cubicBezTo>
                <a:cubicBezTo>
                  <a:pt x="0" y="438048"/>
                  <a:pt x="438048" y="0"/>
                  <a:pt x="978408" y="0"/>
                </a:cubicBez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905CDE4-B751-4B3E-B625-6E59F8903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4932" y="1"/>
            <a:ext cx="4077068" cy="3445261"/>
          </a:xfrm>
          <a:custGeom>
            <a:avLst/>
            <a:gdLst>
              <a:gd name="connsiteX0" fmla="*/ 250035 w 4077068"/>
              <a:gd name="connsiteY0" fmla="*/ 0 h 3445261"/>
              <a:gd name="connsiteX1" fmla="*/ 4077068 w 4077068"/>
              <a:gd name="connsiteY1" fmla="*/ 0 h 3445261"/>
              <a:gd name="connsiteX2" fmla="*/ 4077068 w 4077068"/>
              <a:gd name="connsiteY2" fmla="*/ 2743040 h 3445261"/>
              <a:gd name="connsiteX3" fmla="*/ 4074154 w 4077068"/>
              <a:gd name="connsiteY3" fmla="*/ 2746247 h 3445261"/>
              <a:gd name="connsiteX4" fmla="*/ 2386584 w 4077068"/>
              <a:gd name="connsiteY4" fmla="*/ 3445261 h 3445261"/>
              <a:gd name="connsiteX5" fmla="*/ 0 w 4077068"/>
              <a:gd name="connsiteY5" fmla="*/ 1058677 h 3445261"/>
              <a:gd name="connsiteX6" fmla="*/ 187550 w 4077068"/>
              <a:gd name="connsiteY6" fmla="*/ 129711 h 3445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7068" h="3445261">
                <a:moveTo>
                  <a:pt x="250035" y="0"/>
                </a:moveTo>
                <a:lnTo>
                  <a:pt x="4077068" y="0"/>
                </a:lnTo>
                <a:lnTo>
                  <a:pt x="4077068" y="2743040"/>
                </a:lnTo>
                <a:lnTo>
                  <a:pt x="4074154" y="2746247"/>
                </a:lnTo>
                <a:cubicBezTo>
                  <a:pt x="3642267" y="3178134"/>
                  <a:pt x="3045621" y="3445261"/>
                  <a:pt x="2386584" y="3445261"/>
                </a:cubicBezTo>
                <a:cubicBezTo>
                  <a:pt x="1068510" y="3445261"/>
                  <a:pt x="0" y="2376751"/>
                  <a:pt x="0" y="1058677"/>
                </a:cubicBezTo>
                <a:cubicBezTo>
                  <a:pt x="0" y="729159"/>
                  <a:pt x="66782" y="415238"/>
                  <a:pt x="187550" y="129711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8108C16-F4C0-44AA-999D-17BD39219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1428" y="2550745"/>
            <a:ext cx="3072384" cy="307238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A group of people in a tent&#10;&#10;Description automatically generated">
            <a:extLst>
              <a:ext uri="{FF2B5EF4-FFF2-40B4-BE49-F238E27FC236}">
                <a16:creationId xmlns:a16="http://schemas.microsoft.com/office/drawing/2014/main" id="{798AA73C-9080-036D-4212-1CD0F08194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098" r="11151" b="-2"/>
          <a:stretch/>
        </p:blipFill>
        <p:spPr>
          <a:xfrm>
            <a:off x="5886020" y="2715337"/>
            <a:ext cx="2743200" cy="2743200"/>
          </a:xfrm>
          <a:custGeom>
            <a:avLst/>
            <a:gdLst/>
            <a:ahLst/>
            <a:cxnLst/>
            <a:rect l="l" t="t" r="r" b="b"/>
            <a:pathLst>
              <a:path w="2834640" h="2834640">
                <a:moveTo>
                  <a:pt x="1417320" y="0"/>
                </a:moveTo>
                <a:cubicBezTo>
                  <a:pt x="2200084" y="0"/>
                  <a:pt x="2834640" y="634556"/>
                  <a:pt x="2834640" y="1417320"/>
                </a:cubicBezTo>
                <a:cubicBezTo>
                  <a:pt x="2834640" y="2200084"/>
                  <a:pt x="2200084" y="2834640"/>
                  <a:pt x="1417320" y="2834640"/>
                </a:cubicBezTo>
                <a:cubicBezTo>
                  <a:pt x="634556" y="2834640"/>
                  <a:pt x="0" y="2200084"/>
                  <a:pt x="0" y="1417320"/>
                </a:cubicBezTo>
                <a:cubicBezTo>
                  <a:pt x="0" y="634556"/>
                  <a:pt x="634556" y="0"/>
                  <a:pt x="1417320" y="0"/>
                </a:cubicBezTo>
                <a:close/>
              </a:path>
            </a:pathLst>
          </a:custGeom>
        </p:spPr>
      </p:pic>
      <p:pic>
        <p:nvPicPr>
          <p:cNvPr id="16" name="Picture 15" descr="A group of people sitting at picnic tables in a park&#10;&#10;Description automatically generated">
            <a:extLst>
              <a:ext uri="{FF2B5EF4-FFF2-40B4-BE49-F238E27FC236}">
                <a16:creationId xmlns:a16="http://schemas.microsoft.com/office/drawing/2014/main" id="{9334E251-6408-4719-8A22-FB54DBE4A1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16" r="9386" b="4"/>
          <a:stretch/>
        </p:blipFill>
        <p:spPr>
          <a:xfrm>
            <a:off x="8278624" y="2"/>
            <a:ext cx="3913376" cy="3281569"/>
          </a:xfrm>
          <a:custGeom>
            <a:avLst/>
            <a:gdLst/>
            <a:ahLst/>
            <a:cxnLst/>
            <a:rect l="l" t="t" r="r" b="b"/>
            <a:pathLst>
              <a:path w="3913376" h="3281569">
                <a:moveTo>
                  <a:pt x="267865" y="0"/>
                </a:moveTo>
                <a:lnTo>
                  <a:pt x="3913376" y="0"/>
                </a:lnTo>
                <a:lnTo>
                  <a:pt x="3913376" y="2499938"/>
                </a:lnTo>
                <a:lnTo>
                  <a:pt x="3794714" y="2630499"/>
                </a:lnTo>
                <a:cubicBezTo>
                  <a:pt x="3392450" y="3032763"/>
                  <a:pt x="2836727" y="3281569"/>
                  <a:pt x="2222892" y="3281569"/>
                </a:cubicBezTo>
                <a:cubicBezTo>
                  <a:pt x="995223" y="3281569"/>
                  <a:pt x="0" y="2286346"/>
                  <a:pt x="0" y="1058677"/>
                </a:cubicBezTo>
                <a:cubicBezTo>
                  <a:pt x="0" y="751760"/>
                  <a:pt x="62202" y="459370"/>
                  <a:pt x="174686" y="193427"/>
                </a:cubicBezTo>
                <a:close/>
              </a:path>
            </a:pathLst>
          </a:custGeom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DC29AC1-2821-4FCC-B597-88DAF39C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53162" y="4604085"/>
            <a:ext cx="4281112" cy="2253913"/>
          </a:xfrm>
          <a:custGeom>
            <a:avLst/>
            <a:gdLst>
              <a:gd name="connsiteX0" fmla="*/ 2140556 w 4281112"/>
              <a:gd name="connsiteY0" fmla="*/ 0 h 2253913"/>
              <a:gd name="connsiteX1" fmla="*/ 4281112 w 4281112"/>
              <a:gd name="connsiteY1" fmla="*/ 2140556 h 2253913"/>
              <a:gd name="connsiteX2" fmla="*/ 4275388 w 4281112"/>
              <a:gd name="connsiteY2" fmla="*/ 2253913 h 2253913"/>
              <a:gd name="connsiteX3" fmla="*/ 5724 w 4281112"/>
              <a:gd name="connsiteY3" fmla="*/ 2253913 h 2253913"/>
              <a:gd name="connsiteX4" fmla="*/ 0 w 4281112"/>
              <a:gd name="connsiteY4" fmla="*/ 2140556 h 2253913"/>
              <a:gd name="connsiteX5" fmla="*/ 2140556 w 4281112"/>
              <a:gd name="connsiteY5" fmla="*/ 0 h 225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1112" h="2253913">
                <a:moveTo>
                  <a:pt x="2140556" y="0"/>
                </a:moveTo>
                <a:cubicBezTo>
                  <a:pt x="3322752" y="0"/>
                  <a:pt x="4281112" y="958360"/>
                  <a:pt x="4281112" y="2140556"/>
                </a:cubicBezTo>
                <a:lnTo>
                  <a:pt x="4275388" y="2253913"/>
                </a:lnTo>
                <a:lnTo>
                  <a:pt x="5724" y="2253913"/>
                </a:lnTo>
                <a:lnTo>
                  <a:pt x="0" y="2140556"/>
                </a:lnTo>
                <a:cubicBezTo>
                  <a:pt x="0" y="958360"/>
                  <a:pt x="958360" y="0"/>
                  <a:pt x="2140556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A group of people sitting in a park&#10;&#10;Description automatically generated">
            <a:extLst>
              <a:ext uri="{FF2B5EF4-FFF2-40B4-BE49-F238E27FC236}">
                <a16:creationId xmlns:a16="http://schemas.microsoft.com/office/drawing/2014/main" id="{EC927134-BD09-F518-5120-6260E6D61B2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" b="20798"/>
          <a:stretch/>
        </p:blipFill>
        <p:spPr>
          <a:xfrm>
            <a:off x="1818614" y="4769536"/>
            <a:ext cx="3950208" cy="2088462"/>
          </a:xfrm>
          <a:custGeom>
            <a:avLst/>
            <a:gdLst/>
            <a:ahLst/>
            <a:cxnLst/>
            <a:rect l="l" t="t" r="r" b="b"/>
            <a:pathLst>
              <a:path w="3950208" h="2088462">
                <a:moveTo>
                  <a:pt x="1975104" y="0"/>
                </a:moveTo>
                <a:cubicBezTo>
                  <a:pt x="3065924" y="0"/>
                  <a:pt x="3950208" y="884284"/>
                  <a:pt x="3950208" y="1975104"/>
                </a:cubicBezTo>
                <a:lnTo>
                  <a:pt x="3944484" y="2088462"/>
                </a:lnTo>
                <a:lnTo>
                  <a:pt x="5724" y="2088462"/>
                </a:lnTo>
                <a:lnTo>
                  <a:pt x="0" y="1975104"/>
                </a:lnTo>
                <a:cubicBezTo>
                  <a:pt x="0" y="884284"/>
                  <a:pt x="884284" y="0"/>
                  <a:pt x="1975104" y="0"/>
                </a:cubicBez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8F10CB3-3B5E-4C7A-98CF-B87454DDF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8370" y="3966828"/>
            <a:ext cx="3339958" cy="2891173"/>
          </a:xfrm>
          <a:custGeom>
            <a:avLst/>
            <a:gdLst>
              <a:gd name="connsiteX0" fmla="*/ 2002536 w 3339958"/>
              <a:gd name="connsiteY0" fmla="*/ 0 h 2891173"/>
              <a:gd name="connsiteX1" fmla="*/ 3276335 w 3339958"/>
              <a:gd name="connsiteY1" fmla="*/ 457282 h 2891173"/>
              <a:gd name="connsiteX2" fmla="*/ 3339958 w 3339958"/>
              <a:gd name="connsiteY2" fmla="*/ 515107 h 2891173"/>
              <a:gd name="connsiteX3" fmla="*/ 3339958 w 3339958"/>
              <a:gd name="connsiteY3" fmla="*/ 2891173 h 2891173"/>
              <a:gd name="connsiteX4" fmla="*/ 209954 w 3339958"/>
              <a:gd name="connsiteY4" fmla="*/ 2891173 h 2891173"/>
              <a:gd name="connsiteX5" fmla="*/ 157369 w 3339958"/>
              <a:gd name="connsiteY5" fmla="*/ 2782014 h 2891173"/>
              <a:gd name="connsiteX6" fmla="*/ 0 w 3339958"/>
              <a:gd name="connsiteY6" fmla="*/ 2002536 h 2891173"/>
              <a:gd name="connsiteX7" fmla="*/ 2002536 w 3339958"/>
              <a:gd name="connsiteY7" fmla="*/ 0 h 2891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958" h="2891173">
                <a:moveTo>
                  <a:pt x="2002536" y="0"/>
                </a:moveTo>
                <a:cubicBezTo>
                  <a:pt x="2486398" y="0"/>
                  <a:pt x="2930179" y="171609"/>
                  <a:pt x="3276335" y="457282"/>
                </a:cubicBezTo>
                <a:lnTo>
                  <a:pt x="3339958" y="515107"/>
                </a:lnTo>
                <a:lnTo>
                  <a:pt x="3339958" y="2891173"/>
                </a:lnTo>
                <a:lnTo>
                  <a:pt x="209954" y="2891173"/>
                </a:lnTo>
                <a:lnTo>
                  <a:pt x="157369" y="2782014"/>
                </a:lnTo>
                <a:cubicBezTo>
                  <a:pt x="56036" y="2542434"/>
                  <a:pt x="0" y="2279029"/>
                  <a:pt x="0" y="2002536"/>
                </a:cubicBezTo>
                <a:cubicBezTo>
                  <a:pt x="0" y="896566"/>
                  <a:pt x="896566" y="0"/>
                  <a:pt x="2002536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 descr="A parking lot with cars in it&#10;&#10;Description automatically generated">
            <a:extLst>
              <a:ext uri="{FF2B5EF4-FFF2-40B4-BE49-F238E27FC236}">
                <a16:creationId xmlns:a16="http://schemas.microsoft.com/office/drawing/2014/main" id="{40648016-EEDD-D0BD-373E-3BE4DB1BCDF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197" r="11972" b="-4"/>
          <a:stretch/>
        </p:blipFill>
        <p:spPr>
          <a:xfrm>
            <a:off x="9009416" y="4131546"/>
            <a:ext cx="3178912" cy="2726454"/>
          </a:xfrm>
          <a:custGeom>
            <a:avLst/>
            <a:gdLst/>
            <a:ahLst/>
            <a:cxnLst/>
            <a:rect l="l" t="t" r="r" b="b"/>
            <a:pathLst>
              <a:path w="3178912" h="2726454">
                <a:moveTo>
                  <a:pt x="1837818" y="0"/>
                </a:moveTo>
                <a:cubicBezTo>
                  <a:pt x="2345318" y="0"/>
                  <a:pt x="2804772" y="205705"/>
                  <a:pt x="3137352" y="538285"/>
                </a:cubicBezTo>
                <a:lnTo>
                  <a:pt x="3178912" y="584013"/>
                </a:lnTo>
                <a:lnTo>
                  <a:pt x="3178912" y="2726454"/>
                </a:lnTo>
                <a:lnTo>
                  <a:pt x="229483" y="2726454"/>
                </a:lnTo>
                <a:lnTo>
                  <a:pt x="221815" y="2713832"/>
                </a:lnTo>
                <a:cubicBezTo>
                  <a:pt x="80353" y="2453425"/>
                  <a:pt x="0" y="2155005"/>
                  <a:pt x="0" y="1837818"/>
                </a:cubicBezTo>
                <a:cubicBezTo>
                  <a:pt x="0" y="822819"/>
                  <a:pt x="822819" y="0"/>
                  <a:pt x="183781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467302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6AEE44-5BC4-862F-73C3-B8B62D758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32110-38E6-7580-1D2E-7F6B0073C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57" y="339422"/>
            <a:ext cx="10515600" cy="970392"/>
          </a:xfrm>
        </p:spPr>
        <p:txBody>
          <a:bodyPr/>
          <a:lstStyle/>
          <a:p>
            <a:r>
              <a:rPr lang="en-GB" dirty="0"/>
              <a:t>Why Public Engagement?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D627-8036-129C-4C5E-9330AE5D9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357" y="1421027"/>
            <a:ext cx="7527324" cy="43429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GridPP has a mandate to for outreach and public engagement. It was part of the GridPP7 proposal.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2800" dirty="0">
                <a:solidFill>
                  <a:srgbClr val="626262"/>
                </a:solidFill>
              </a:rPr>
              <a:t>Public Engagement is great way for GridPP: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</a:rPr>
              <a:t>colleagues to engage both school groups and the public with our field and the work we do.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as a community to show they are taking steps to actively encourage the next generation into Computing careers (an STFC strategic objective).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STFC is planning a large </a:t>
            </a:r>
            <a:r>
              <a:rPr lang="en-GB" dirty="0">
                <a:solidFill>
                  <a:srgbClr val="626262"/>
                </a:solidFill>
              </a:rPr>
              <a:t>scale Public ‘Harwell Open Week’ in June where we will </a:t>
            </a:r>
            <a:r>
              <a:rPr lang="en-US" sz="2800" dirty="0">
                <a:solidFill>
                  <a:srgbClr val="626262"/>
                </a:solidFill>
                <a:latin typeface="Arial" panose="020B0604020202020204"/>
              </a:rPr>
              <a:t>engage 2,400 schoolchildren and 20,000 members of the public.</a:t>
            </a:r>
            <a:endParaRPr lang="en-GB" dirty="0">
              <a:solidFill>
                <a:srgbClr val="626262"/>
              </a:solidFill>
            </a:endParaRPr>
          </a:p>
          <a:p>
            <a:endParaRPr lang="en-GB" dirty="0">
              <a:solidFill>
                <a:srgbClr val="626262"/>
              </a:solidFill>
            </a:endParaRPr>
          </a:p>
          <a:p>
            <a:endParaRPr lang="en-GB" dirty="0"/>
          </a:p>
        </p:txBody>
      </p:sp>
      <p:pic>
        <p:nvPicPr>
          <p:cNvPr id="7" name="Picture 6" descr="A person holding a banana in front of a television&#10;&#10;Description automatically generated">
            <a:extLst>
              <a:ext uri="{FF2B5EF4-FFF2-40B4-BE49-F238E27FC236}">
                <a16:creationId xmlns:a16="http://schemas.microsoft.com/office/drawing/2014/main" id="{301A5753-0C54-EDF9-D7D5-197A01D32E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57" r="18449"/>
          <a:stretch/>
        </p:blipFill>
        <p:spPr>
          <a:xfrm>
            <a:off x="8365524" y="0"/>
            <a:ext cx="38264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76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8153400" y="1128094"/>
            <a:ext cx="3434180" cy="9796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spc="-150" dirty="0">
                <a:latin typeface="+mj-lt"/>
                <a:ea typeface="+mj-ea"/>
                <a:cs typeface="+mj-cs"/>
              </a:rPr>
              <a:t>Harwell Open Week (HOW)</a:t>
            </a:r>
          </a:p>
        </p:txBody>
      </p:sp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41290DEA-51DB-BA16-847A-2FD6EDE1A1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81" r="18913" b="-1"/>
          <a:stretch/>
        </p:blipFill>
        <p:spPr>
          <a:xfrm>
            <a:off x="-9886" y="10"/>
            <a:ext cx="7572605" cy="685799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8153400" y="2107769"/>
            <a:ext cx="3597876" cy="43705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kern="100" dirty="0">
                <a:solidFill>
                  <a:schemeClr val="accent4"/>
                </a:solidFill>
                <a:cs typeface="Times New Roman" panose="02020603050405020304" pitchFamily="18" charset="0"/>
              </a:rPr>
              <a:t>Where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kern="100" dirty="0">
                <a:solidFill>
                  <a:schemeClr val="accent4"/>
                </a:solidFill>
                <a:cs typeface="Times New Roman" panose="02020603050405020304" pitchFamily="18" charset="0"/>
              </a:rPr>
              <a:t>Harwell Campus, Oxfordshire.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kern="100" dirty="0">
              <a:solidFill>
                <a:schemeClr val="accent4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kern="100" dirty="0">
                <a:solidFill>
                  <a:schemeClr val="accent4"/>
                </a:solidFill>
                <a:cs typeface="Times New Roman" panose="02020603050405020304" pitchFamily="18" charset="0"/>
              </a:rPr>
              <a:t>When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kern="100" dirty="0">
                <a:solidFill>
                  <a:schemeClr val="accent4"/>
                </a:solidFill>
                <a:cs typeface="Times New Roman" panose="02020603050405020304" pitchFamily="18" charset="0"/>
              </a:rPr>
              <a:t>w/c Mon 24</a:t>
            </a:r>
            <a:r>
              <a:rPr lang="en-US" sz="2400" kern="100" baseline="30000" dirty="0">
                <a:solidFill>
                  <a:schemeClr val="accent4"/>
                </a:solidFill>
                <a:cs typeface="Times New Roman" panose="02020603050405020304" pitchFamily="18" charset="0"/>
              </a:rPr>
              <a:t>th</a:t>
            </a:r>
            <a:r>
              <a:rPr lang="en-US" sz="2400" kern="100" dirty="0">
                <a:solidFill>
                  <a:schemeClr val="accent4"/>
                </a:solidFill>
                <a:cs typeface="Times New Roman" panose="02020603050405020304" pitchFamily="18" charset="0"/>
              </a:rPr>
              <a:t> June 2024 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kern="100" dirty="0">
                <a:solidFill>
                  <a:schemeClr val="accent4"/>
                </a:solidFill>
                <a:cs typeface="Times New Roman" panose="02020603050405020304" pitchFamily="18" charset="0"/>
              </a:rPr>
              <a:t>Tue 25th &amp; Wed 26th – Schools Days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kern="100" dirty="0">
                <a:solidFill>
                  <a:schemeClr val="accent4"/>
                </a:solidFill>
                <a:cs typeface="Times New Roman" panose="02020603050405020304" pitchFamily="18" charset="0"/>
              </a:rPr>
              <a:t>Sat 29th - Public Day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F0B011-4C75-C968-C46C-E3D0CC8B82B5}"/>
              </a:ext>
            </a:extLst>
          </p:cNvPr>
          <p:cNvSpPr txBox="1"/>
          <p:nvPr/>
        </p:nvSpPr>
        <p:spPr>
          <a:xfrm rot="16200000">
            <a:off x="11059164" y="5701621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</p:spTree>
    <p:extLst>
      <p:ext uri="{BB962C8B-B14F-4D97-AF65-F5344CB8AC3E}">
        <p14:creationId xmlns:p14="http://schemas.microsoft.com/office/powerpoint/2010/main" val="2565655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99313-D3F8-E8EF-99CB-708EC99AB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72E75-76AD-FD56-C449-23358602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57" y="500063"/>
            <a:ext cx="6143367" cy="970392"/>
          </a:xfrm>
        </p:spPr>
        <p:txBody>
          <a:bodyPr>
            <a:normAutofit fontScale="90000"/>
          </a:bodyPr>
          <a:lstStyle/>
          <a:p>
            <a:r>
              <a:rPr lang="en-GB"/>
              <a:t>How can GridPP be involved?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E9779-B86F-0996-A915-AB8CEBE3F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358" y="1825625"/>
            <a:ext cx="54761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Supporting Scientific Computing Department (SCD) activities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On the Schools Days and / or Public Day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More explicit contributions from individual institutions or GridPP more broadly.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A2F6AF-CC65-FA96-4671-B744AF275D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877" r="5894" b="-2"/>
          <a:stretch/>
        </p:blipFill>
        <p:spPr>
          <a:xfrm>
            <a:off x="6005387" y="1241"/>
            <a:ext cx="6186614" cy="685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742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9F40846C-BCC6-6A51-69E9-A3F100D901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873" r="15503"/>
          <a:stretch/>
        </p:blipFill>
        <p:spPr>
          <a:xfrm>
            <a:off x="5929745" y="-1"/>
            <a:ext cx="6262254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254541" y="1459805"/>
            <a:ext cx="541233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Tue 25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Wednesday 26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SCD will engage with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 groups across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KS2, KS4 and KS5 with several workshops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Coding without Computers (groups of 60)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Arduino Challenges (groups of 30)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 of Things Workshop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(groups of 30)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Nuclear Physics Workshop (groups of 30)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 colleagues can help support these workshops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opportunity to exchange public engagement best practices and ideas.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254541" y="345182"/>
            <a:ext cx="541233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Schools Days</a:t>
            </a:r>
          </a:p>
        </p:txBody>
      </p:sp>
    </p:spTree>
    <p:extLst>
      <p:ext uri="{BB962C8B-B14F-4D97-AF65-F5344CB8AC3E}">
        <p14:creationId xmlns:p14="http://schemas.microsoft.com/office/powerpoint/2010/main" val="3284775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61DCE-02D5-5E60-1C06-1C5A08BEE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6EFCCC-EAA8-FA36-00D5-43E3578710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62" t="25966" r="19862" b="13645"/>
          <a:stretch/>
        </p:blipFill>
        <p:spPr>
          <a:xfrm rot="5400000">
            <a:off x="8078787" y="3276132"/>
            <a:ext cx="4696999" cy="3529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0F31E9-9C18-B0AD-526B-E57FF088B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57" y="500063"/>
            <a:ext cx="10515600" cy="970392"/>
          </a:xfrm>
        </p:spPr>
        <p:txBody>
          <a:bodyPr/>
          <a:lstStyle/>
          <a:p>
            <a:r>
              <a:rPr lang="en-GB" dirty="0"/>
              <a:t>Public 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69C6B-A79A-2C15-97AD-206307DE8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357" y="1594022"/>
            <a:ext cx="7898027" cy="458294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1" dirty="0"/>
              <a:t>Sat 29th</a:t>
            </a:r>
          </a:p>
          <a:p>
            <a:pPr marL="0" indent="0">
              <a:buNone/>
            </a:pPr>
            <a:r>
              <a:rPr lang="en-GB" dirty="0"/>
              <a:t>GridPP colleagues can support the various activities and displays being developed by SCD for half or full day.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History of Computing display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Human HTC activity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Data Transfer activity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Helping children to learn to code (Scratch, Microcontrollers, LEGO Mindstorm Rovers and Python)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Talking to the public about your career and your work.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 descr="A person pointing at a computer screen&#10;&#10;Description automatically generated">
            <a:extLst>
              <a:ext uri="{FF2B5EF4-FFF2-40B4-BE49-F238E27FC236}">
                <a16:creationId xmlns:a16="http://schemas.microsoft.com/office/drawing/2014/main" id="{F1838870-6031-7C91-F05C-AF09C69EBB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46" r="10547" b="-2"/>
          <a:stretch/>
        </p:blipFill>
        <p:spPr>
          <a:xfrm>
            <a:off x="8662575" y="0"/>
            <a:ext cx="3529425" cy="319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546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51399D-233F-5105-823D-DB4907AC8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06C1D-4D2D-0713-8D1A-EF43DC1E1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57" y="500063"/>
            <a:ext cx="10515600" cy="970392"/>
          </a:xfrm>
        </p:spPr>
        <p:txBody>
          <a:bodyPr/>
          <a:lstStyle/>
          <a:p>
            <a:r>
              <a:rPr lang="en-GB" dirty="0"/>
              <a:t>Where do I sign up?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3AEE8-840A-7FE7-A4AA-71C19461B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357" y="1825625"/>
            <a:ext cx="8318158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To volunteer to support SCD activities for the school days and / or the public day, sign up </a:t>
            </a:r>
            <a:r>
              <a:rPr lang="en-GB" sz="2400" dirty="0">
                <a:hlinkClick r:id="rId2"/>
              </a:rPr>
              <a:t>here</a:t>
            </a:r>
            <a:r>
              <a:rPr lang="en-GB" sz="2400" dirty="0"/>
              <a:t> (or use the QR code).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“activities led by my department/group”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“SCD activities”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“I will reserve my own accommodation”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Volunteers can also reserved tickets for friends and family if they sign up by 10th April.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GridPP will support staff by covering travel and subsistence costs.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A6A1D3-2D9B-4EA8-70ED-FBBE3674D5FF}"/>
              </a:ext>
            </a:extLst>
          </p:cNvPr>
          <p:cNvGrpSpPr/>
          <p:nvPr/>
        </p:nvGrpSpPr>
        <p:grpSpPr>
          <a:xfrm>
            <a:off x="8907008" y="2026288"/>
            <a:ext cx="2756737" cy="3522635"/>
            <a:chOff x="4111413" y="2903663"/>
            <a:chExt cx="2756737" cy="3522635"/>
          </a:xfrm>
        </p:grpSpPr>
        <p:pic>
          <p:nvPicPr>
            <p:cNvPr id="5" name="Picture 4" descr="A qr code with a black background&#10;&#10;Description automatically generated">
              <a:extLst>
                <a:ext uri="{FF2B5EF4-FFF2-40B4-BE49-F238E27FC236}">
                  <a16:creationId xmlns:a16="http://schemas.microsoft.com/office/drawing/2014/main" id="{A72D2673-6493-509D-9E56-DE835BE7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1413" y="2903663"/>
              <a:ext cx="2756737" cy="275673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2CBA67E-FDF4-9A4A-9178-B38FAAA42A01}"/>
                </a:ext>
              </a:extLst>
            </p:cNvPr>
            <p:cNvSpPr txBox="1"/>
            <p:nvPr/>
          </p:nvSpPr>
          <p:spPr>
            <a:xfrm>
              <a:off x="4353476" y="5779967"/>
              <a:ext cx="22726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Volunteer for Harwell Open Week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032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57E284-D4A1-FF21-07AF-137329A91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57EA5-C494-54EB-C499-E3589FBC4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57" y="500063"/>
            <a:ext cx="10515600" cy="970392"/>
          </a:xfrm>
        </p:spPr>
        <p:txBody>
          <a:bodyPr/>
          <a:lstStyle/>
          <a:p>
            <a:r>
              <a:rPr lang="en-GB" dirty="0"/>
              <a:t>More explicit GridPP involvement?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BFE7E-36C3-7B06-711D-1E28B52EC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357" y="1825625"/>
            <a:ext cx="5117757" cy="3759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“My university has a great computing public engagement activity already made! Can we bring that and people to staff it to the public day?”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“Can GridPP do something in its own right?”</a:t>
            </a:r>
          </a:p>
          <a:p>
            <a:pPr marL="0" indent="0">
              <a:buNone/>
            </a:pPr>
            <a:endParaRPr lang="en-GB" i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BBD559B-29C3-3FCB-3081-BF84F7F44B52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5702643" cy="3759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dirty="0"/>
              <a:t>Yes! Happy to talk about ideas over coffee or at a later date.</a:t>
            </a:r>
          </a:p>
          <a:p>
            <a:pPr marL="0" indent="0">
              <a:buFont typeface="Wingdings" pitchFamily="2" charset="2"/>
              <a:buNone/>
            </a:pPr>
            <a:endParaRPr lang="en-GB" dirty="0"/>
          </a:p>
          <a:p>
            <a:pPr marL="0" indent="0">
              <a:buFont typeface="Wingdings" pitchFamily="2" charset="2"/>
              <a:buNone/>
            </a:pPr>
            <a:r>
              <a:rPr lang="en-GB" dirty="0"/>
              <a:t>Caveat: HOW activities need to be finalised </a:t>
            </a:r>
            <a:r>
              <a:rPr lang="en-GB"/>
              <a:t>by 19</a:t>
            </a:r>
            <a:r>
              <a:rPr lang="en-GB" baseline="30000"/>
              <a:t>th</a:t>
            </a:r>
            <a:r>
              <a:rPr lang="en-GB"/>
              <a:t> </a:t>
            </a:r>
            <a:r>
              <a:rPr lang="en-GB" dirty="0"/>
              <a:t>April – so get in touch sooner rather than later.</a:t>
            </a:r>
          </a:p>
        </p:txBody>
      </p:sp>
    </p:spTree>
    <p:extLst>
      <p:ext uri="{BB962C8B-B14F-4D97-AF65-F5344CB8AC3E}">
        <p14:creationId xmlns:p14="http://schemas.microsoft.com/office/powerpoint/2010/main" val="1894355858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e32309d-f48d-4471-8991-55b065ac2ec9">
      <Terms xmlns="http://schemas.microsoft.com/office/infopath/2007/PartnerControls"/>
    </lcf76f155ced4ddcb4097134ff3c332f>
    <TaxCatchAll xmlns="5d2a7bdf-96b0-4308-940e-3e68c236cfe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19D85083640C458DB225BC1B6B112F" ma:contentTypeVersion="16" ma:contentTypeDescription="Create a new document." ma:contentTypeScope="" ma:versionID="ecb6fdbc95b7128ae6c855aead06ca3b">
  <xsd:schema xmlns:xsd="http://www.w3.org/2001/XMLSchema" xmlns:xs="http://www.w3.org/2001/XMLSchema" xmlns:p="http://schemas.microsoft.com/office/2006/metadata/properties" xmlns:ns2="3e32309d-f48d-4471-8991-55b065ac2ec9" xmlns:ns3="5d2a7bdf-96b0-4308-940e-3e68c236cfe2" targetNamespace="http://schemas.microsoft.com/office/2006/metadata/properties" ma:root="true" ma:fieldsID="e3228109375aff0327da3a13bdda0be5" ns2:_="" ns3:_="">
    <xsd:import namespace="3e32309d-f48d-4471-8991-55b065ac2ec9"/>
    <xsd:import namespace="5d2a7bdf-96b0-4308-940e-3e68c236cfe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32309d-f48d-4471-8991-55b065ac2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a7bdf-96b0-4308-940e-3e68c236cfe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5a07ff4-85b6-4698-9293-e5256f19a7d9}" ma:internalName="TaxCatchAll" ma:showField="CatchAllData" ma:web="5d2a7bdf-96b0-4308-940e-3e68c236cfe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F1C4F4-B514-46B5-BA53-F3136A038A55}">
  <ds:schemaRefs>
    <ds:schemaRef ds:uri="3e32309d-f48d-4471-8991-55b065ac2ec9"/>
    <ds:schemaRef ds:uri="5d2a7bdf-96b0-4308-940e-3e68c236cfe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60A03AA-C9AC-447B-B6A9-A64B71A064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32309d-f48d-4471-8991-55b065ac2ec9"/>
    <ds:schemaRef ds:uri="5d2a7bdf-96b0-4308-940e-3e68c236cf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310</TotalTime>
  <Words>535</Words>
  <Application>Microsoft Office PowerPoint</Application>
  <PresentationFormat>Widescreen</PresentationFormat>
  <Paragraphs>73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Arial Regular</vt:lpstr>
      <vt:lpstr>Calibri</vt:lpstr>
      <vt:lpstr>Calibri Light</vt:lpstr>
      <vt:lpstr>Times New Roman</vt:lpstr>
      <vt:lpstr>Wingdings</vt:lpstr>
      <vt:lpstr>Font and logo master</vt:lpstr>
      <vt:lpstr>Custom Design</vt:lpstr>
      <vt:lpstr>Font WITHOUT logo master</vt:lpstr>
      <vt:lpstr>PowerPoint Presentation</vt:lpstr>
      <vt:lpstr>Why Public Engagement?</vt:lpstr>
      <vt:lpstr>PowerPoint Presentation</vt:lpstr>
      <vt:lpstr>How can GridPP be involved?</vt:lpstr>
      <vt:lpstr>PowerPoint Presentation</vt:lpstr>
      <vt:lpstr>Public Day</vt:lpstr>
      <vt:lpstr>Where do I sign up?</vt:lpstr>
      <vt:lpstr>More explicit GridPP involvement?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Corbett, Greg (STFC,RAL,SC)</cp:lastModifiedBy>
  <cp:revision>2</cp:revision>
  <cp:lastPrinted>2019-10-02T08:27:37Z</cp:lastPrinted>
  <dcterms:created xsi:type="dcterms:W3CDTF">2019-09-17T08:04:08Z</dcterms:created>
  <dcterms:modified xsi:type="dcterms:W3CDTF">2024-03-27T08:39:05Z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0x0101000419D85083640C458DB225BC1B6B112F</vt:lpwstr>
  </property>
  <property fmtid="{D5CDD505-2E9C-101B-9397-08002B2CF9AE}" pid="3" name="_dlc_DocIdItemGuid">
    <vt:lpwstr>7d6dd9f8-2757-4d2f-b6c5-c8fdb553a0d1</vt:lpwstr>
  </property>
  <property fmtid="{D5CDD505-2E9C-101B-9397-08002B2CF9AE}" pid="4" name="MediaServiceImageTags">
    <vt:lpwstr/>
  </property>
</Properties>
</file>